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4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5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6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7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8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9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10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2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1.xml" ContentType="application/vnd.openxmlformats-officedocument.themeOverride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heme/themeOverride2.xml" ContentType="application/vnd.openxmlformats-officedocument.themeOverr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heme/themeOverride3.xml" ContentType="application/vnd.openxmlformats-officedocument.themeOverr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2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drawings/drawing4.xml" ContentType="application/vnd.openxmlformats-officedocument.drawingml.chartshape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6" r:id="rId1"/>
    <p:sldMasterId id="2147483677" r:id="rId2"/>
    <p:sldMasterId id="2147483689" r:id="rId3"/>
    <p:sldMasterId id="2147483696" r:id="rId4"/>
    <p:sldMasterId id="2147483703" r:id="rId5"/>
    <p:sldMasterId id="2147483710" r:id="rId6"/>
    <p:sldMasterId id="2147483735" r:id="rId7"/>
    <p:sldMasterId id="2147483743" r:id="rId8"/>
    <p:sldMasterId id="2147483751" r:id="rId9"/>
    <p:sldMasterId id="2147483758" r:id="rId10"/>
    <p:sldMasterId id="2147483765" r:id="rId11"/>
  </p:sldMasterIdLst>
  <p:notesMasterIdLst>
    <p:notesMasterId r:id="rId52"/>
  </p:notesMasterIdLst>
  <p:sldIdLst>
    <p:sldId id="8812" r:id="rId12"/>
    <p:sldId id="8481" r:id="rId13"/>
    <p:sldId id="8642" r:id="rId14"/>
    <p:sldId id="8688" r:id="rId15"/>
    <p:sldId id="8790" r:id="rId16"/>
    <p:sldId id="7574" r:id="rId17"/>
    <p:sldId id="8307" r:id="rId18"/>
    <p:sldId id="8592" r:id="rId19"/>
    <p:sldId id="7572" r:id="rId20"/>
    <p:sldId id="8283" r:id="rId21"/>
    <p:sldId id="8838" r:id="rId22"/>
    <p:sldId id="8801" r:id="rId23"/>
    <p:sldId id="8834" r:id="rId24"/>
    <p:sldId id="6528" r:id="rId25"/>
    <p:sldId id="8175" r:id="rId26"/>
    <p:sldId id="8658" r:id="rId27"/>
    <p:sldId id="8833" r:id="rId28"/>
    <p:sldId id="8839" r:id="rId29"/>
    <p:sldId id="7790" r:id="rId30"/>
    <p:sldId id="7581" r:id="rId31"/>
    <p:sldId id="7583" r:id="rId32"/>
    <p:sldId id="7582" r:id="rId33"/>
    <p:sldId id="8832" r:id="rId34"/>
    <p:sldId id="7692" r:id="rId35"/>
    <p:sldId id="7578" r:id="rId36"/>
    <p:sldId id="8831" r:id="rId37"/>
    <p:sldId id="8829" r:id="rId38"/>
    <p:sldId id="8840" r:id="rId39"/>
    <p:sldId id="8558" r:id="rId40"/>
    <p:sldId id="8841" r:id="rId41"/>
    <p:sldId id="8842" r:id="rId42"/>
    <p:sldId id="337" r:id="rId43"/>
    <p:sldId id="338" r:id="rId44"/>
    <p:sldId id="266" r:id="rId45"/>
    <p:sldId id="7965" r:id="rId46"/>
    <p:sldId id="7961" r:id="rId47"/>
    <p:sldId id="7960" r:id="rId48"/>
    <p:sldId id="7963" r:id="rId49"/>
    <p:sldId id="7962" r:id="rId50"/>
    <p:sldId id="8830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097"/>
    <a:srgbClr val="0A2A4C"/>
    <a:srgbClr val="87C22E"/>
    <a:srgbClr val="5AACD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20833" autoAdjust="0"/>
    <p:restoredTop sz="90706" autoAdjust="0"/>
  </p:normalViewPr>
  <p:slideViewPr>
    <p:cSldViewPr snapToGrid="0">
      <p:cViewPr varScale="1">
        <p:scale>
          <a:sx n="41" d="100"/>
          <a:sy n="41" d="100"/>
        </p:scale>
        <p:origin x="991" y="41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9" Type="http://schemas.openxmlformats.org/officeDocument/2006/relationships/slide" Target="slides/slide28.xml"/><Relationship Id="rId21" Type="http://schemas.openxmlformats.org/officeDocument/2006/relationships/slide" Target="slides/slide10.xml"/><Relationship Id="rId34" Type="http://schemas.openxmlformats.org/officeDocument/2006/relationships/slide" Target="slides/slide23.xml"/><Relationship Id="rId42" Type="http://schemas.openxmlformats.org/officeDocument/2006/relationships/slide" Target="slides/slide31.xml"/><Relationship Id="rId47" Type="http://schemas.openxmlformats.org/officeDocument/2006/relationships/slide" Target="slides/slide36.xml"/><Relationship Id="rId50" Type="http://schemas.openxmlformats.org/officeDocument/2006/relationships/slide" Target="slides/slide39.xml"/><Relationship Id="rId55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5.xml"/><Relationship Id="rId29" Type="http://schemas.openxmlformats.org/officeDocument/2006/relationships/slide" Target="slides/slide18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3.xml"/><Relationship Id="rId32" Type="http://schemas.openxmlformats.org/officeDocument/2006/relationships/slide" Target="slides/slide21.xml"/><Relationship Id="rId37" Type="http://schemas.openxmlformats.org/officeDocument/2006/relationships/slide" Target="slides/slide26.xml"/><Relationship Id="rId40" Type="http://schemas.openxmlformats.org/officeDocument/2006/relationships/slide" Target="slides/slide29.xml"/><Relationship Id="rId45" Type="http://schemas.openxmlformats.org/officeDocument/2006/relationships/slide" Target="slides/slide34.xml"/><Relationship Id="rId53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8.xml"/><Relationship Id="rId31" Type="http://schemas.openxmlformats.org/officeDocument/2006/relationships/slide" Target="slides/slide20.xml"/><Relationship Id="rId44" Type="http://schemas.openxmlformats.org/officeDocument/2006/relationships/slide" Target="slides/slide33.xml"/><Relationship Id="rId52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slide" Target="slides/slide24.xml"/><Relationship Id="rId43" Type="http://schemas.openxmlformats.org/officeDocument/2006/relationships/slide" Target="slides/slide32.xml"/><Relationship Id="rId48" Type="http://schemas.openxmlformats.org/officeDocument/2006/relationships/slide" Target="slides/slide37.xml"/><Relationship Id="rId56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0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slide" Target="slides/slide27.xml"/><Relationship Id="rId46" Type="http://schemas.openxmlformats.org/officeDocument/2006/relationships/slide" Target="slides/slide35.xml"/><Relationship Id="rId20" Type="http://schemas.openxmlformats.org/officeDocument/2006/relationships/slide" Target="slides/slide9.xml"/><Relationship Id="rId41" Type="http://schemas.openxmlformats.org/officeDocument/2006/relationships/slide" Target="slides/slide3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slide" Target="slides/slide25.xml"/><Relationship Id="rId49" Type="http://schemas.openxmlformats.org/officeDocument/2006/relationships/slide" Target="slides/slide3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11.xml"/><Relationship Id="rId1" Type="http://schemas.microsoft.com/office/2011/relationships/chartStyle" Target="style11.xml"/><Relationship Id="rId4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Relationship Id="rId4" Type="http://schemas.openxmlformats.org/officeDocument/2006/relationships/chartUserShapes" Target="../drawings/drawing4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3.xml"/><Relationship Id="rId1" Type="http://schemas.microsoft.com/office/2011/relationships/chartStyle" Target="style3.xml"/><Relationship Id="rId5" Type="http://schemas.openxmlformats.org/officeDocument/2006/relationships/chartUserShapes" Target="../drawings/drawing3.xml"/><Relationship Id="rId4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015129806516104"/>
          <c:y val="2.7247672654823769E-2"/>
          <c:w val="0.83996037636979304"/>
          <c:h val="0.9020533151409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9-CDA9-426F-A08C-10E13E583E0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8-CDA9-426F-A08C-10E13E583E0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7-CDA9-426F-A08C-10E13E583E0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6-CDA9-426F-A08C-10E13E583E0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5-CDA9-426F-A08C-10E13E583E02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4-CDA9-426F-A08C-10E13E583E02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CDA9-426F-A08C-10E13E583E02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2-CDA9-426F-A08C-10E13E583E02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1-CDA9-426F-A08C-10E13E583E02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0-CDA9-426F-A08C-10E13E583E02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CDA9-426F-A08C-10E13E583E02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E-CDA9-426F-A08C-10E13E583E02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CDA9-426F-A08C-10E13E583E02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C-CDA9-426F-A08C-10E13E583E02}"/>
              </c:ext>
            </c:extLst>
          </c:dPt>
          <c:dPt>
            <c:idx val="15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58-5D31-4924-A8BC-C7DF587FDD99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62-62EA-4E70-A91B-3190B8A26D22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CDA9-426F-A08C-10E13E583E02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A-CDA9-426F-A08C-10E13E583E02}"/>
              </c:ext>
            </c:extLst>
          </c:dPt>
          <c:dPt>
            <c:idx val="19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CDA9-426F-A08C-10E13E583E02}"/>
              </c:ext>
            </c:extLst>
          </c:dPt>
          <c:dPt>
            <c:idx val="20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57-5D31-4924-A8BC-C7DF587FDD99}"/>
              </c:ext>
            </c:extLst>
          </c:dPt>
          <c:dPt>
            <c:idx val="21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8-CDA9-426F-A08C-10E13E583E02}"/>
              </c:ext>
            </c:extLst>
          </c:dPt>
          <c:dPt>
            <c:idx val="22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CDA9-426F-A08C-10E13E583E02}"/>
              </c:ext>
            </c:extLst>
          </c:dPt>
          <c:dPt>
            <c:idx val="23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61-62EA-4E70-A91B-3190B8A26D22}"/>
              </c:ext>
            </c:extLst>
          </c:dPt>
          <c:dPt>
            <c:idx val="24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6-CDA9-426F-A08C-10E13E583E02}"/>
              </c:ext>
            </c:extLst>
          </c:dPt>
          <c:dPt>
            <c:idx val="25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56-5D31-4924-A8BC-C7DF587FDD99}"/>
              </c:ext>
            </c:extLst>
          </c:dPt>
          <c:dPt>
            <c:idx val="26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CDA9-426F-A08C-10E13E583E02}"/>
              </c:ext>
            </c:extLst>
          </c:dPt>
          <c:dPt>
            <c:idx val="27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CDA9-426F-A08C-10E13E583E02}"/>
              </c:ext>
            </c:extLst>
          </c:dPt>
          <c:dPt>
            <c:idx val="2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4-CDA9-426F-A08C-10E13E583E02}"/>
              </c:ext>
            </c:extLst>
          </c:dPt>
          <c:dPt>
            <c:idx val="29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CDA9-426F-A08C-10E13E583E02}"/>
              </c:ext>
            </c:extLst>
          </c:dPt>
          <c:dPt>
            <c:idx val="30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1EA-4755-8447-87BB15797222}"/>
              </c:ext>
            </c:extLst>
          </c:dPt>
          <c:dPt>
            <c:idx val="31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55-5D31-4924-A8BC-C7DF587FDD99}"/>
              </c:ext>
            </c:extLst>
          </c:dPt>
          <c:dPt>
            <c:idx val="32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CDA9-426F-A08C-10E13E583E02}"/>
              </c:ext>
            </c:extLst>
          </c:dPt>
          <c:dPt>
            <c:idx val="33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54-5D31-4924-A8BC-C7DF587FDD99}"/>
              </c:ext>
            </c:extLst>
          </c:dPt>
          <c:dPt>
            <c:idx val="34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CDA9-426F-A08C-10E13E583E02}"/>
              </c:ext>
            </c:extLst>
          </c:dPt>
          <c:dPt>
            <c:idx val="35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CDA9-426F-A08C-10E13E583E02}"/>
              </c:ext>
            </c:extLst>
          </c:dPt>
          <c:dPt>
            <c:idx val="36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CDA9-426F-A08C-10E13E583E02}"/>
              </c:ext>
            </c:extLst>
          </c:dPt>
          <c:dPt>
            <c:idx val="37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CDA9-426F-A08C-10E13E583E02}"/>
              </c:ext>
            </c:extLst>
          </c:dPt>
          <c:dPt>
            <c:idx val="38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CDA9-426F-A08C-10E13E583E02}"/>
              </c:ext>
            </c:extLst>
          </c:dPt>
          <c:dPt>
            <c:idx val="39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CDA9-426F-A08C-10E13E583E02}"/>
              </c:ext>
            </c:extLst>
          </c:dPt>
          <c:dPt>
            <c:idx val="40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53-5D31-4924-A8BC-C7DF587FDD99}"/>
              </c:ext>
            </c:extLst>
          </c:dPt>
          <c:dPt>
            <c:idx val="41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CDA9-426F-A08C-10E13E583E02}"/>
              </c:ext>
            </c:extLst>
          </c:dPt>
          <c:dPt>
            <c:idx val="42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DA9-426F-A08C-10E13E583E02}"/>
              </c:ext>
            </c:extLst>
          </c:dPt>
          <c:dPt>
            <c:idx val="43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52-5D31-4924-A8BC-C7DF587FDD99}"/>
              </c:ext>
            </c:extLst>
          </c:dPt>
          <c:dPt>
            <c:idx val="44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DA9-426F-A08C-10E13E583E02}"/>
              </c:ext>
            </c:extLst>
          </c:dPt>
          <c:dPt>
            <c:idx val="45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DA9-426F-A08C-10E13E583E02}"/>
              </c:ext>
            </c:extLst>
          </c:dPt>
          <c:dPt>
            <c:idx val="46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DA9-426F-A08C-10E13E583E02}"/>
              </c:ext>
            </c:extLst>
          </c:dPt>
          <c:dPt>
            <c:idx val="47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DA9-426F-A08C-10E13E583E02}"/>
              </c:ext>
            </c:extLst>
          </c:dPt>
          <c:dPt>
            <c:idx val="48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CDA9-426F-A08C-10E13E583E02}"/>
              </c:ext>
            </c:extLst>
          </c:dPt>
          <c:dPt>
            <c:idx val="49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DA9-426F-A08C-10E13E583E02}"/>
              </c:ext>
            </c:extLst>
          </c:dPt>
          <c:dPt>
            <c:idx val="50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DA9-426F-A08C-10E13E583E02}"/>
              </c:ext>
            </c:extLst>
          </c:dPt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Sheet1!$A$2:$A$52</c:f>
              <c:strCache>
                <c:ptCount val="51"/>
                <c:pt idx="0">
                  <c:v>Alaska</c:v>
                </c:pt>
                <c:pt idx="1">
                  <c:v>Hawaii</c:v>
                </c:pt>
                <c:pt idx="2">
                  <c:v>Rhode Island</c:v>
                </c:pt>
                <c:pt idx="3">
                  <c:v>Vermont</c:v>
                </c:pt>
                <c:pt idx="4">
                  <c:v>Maryland</c:v>
                </c:pt>
                <c:pt idx="5">
                  <c:v>Oklahoma</c:v>
                </c:pt>
                <c:pt idx="6">
                  <c:v>Washington</c:v>
                </c:pt>
                <c:pt idx="7">
                  <c:v>North Dakota</c:v>
                </c:pt>
                <c:pt idx="8">
                  <c:v>Nebraska</c:v>
                </c:pt>
                <c:pt idx="9">
                  <c:v>Louisiana</c:v>
                </c:pt>
                <c:pt idx="10">
                  <c:v>Georgia</c:v>
                </c:pt>
                <c:pt idx="11">
                  <c:v>Massachusetts</c:v>
                </c:pt>
                <c:pt idx="12">
                  <c:v>New York</c:v>
                </c:pt>
                <c:pt idx="13">
                  <c:v>West Virginia</c:v>
                </c:pt>
                <c:pt idx="14">
                  <c:v>Maine</c:v>
                </c:pt>
                <c:pt idx="15">
                  <c:v>Virginia</c:v>
                </c:pt>
                <c:pt idx="16">
                  <c:v>California</c:v>
                </c:pt>
                <c:pt idx="17">
                  <c:v>New Jersey</c:v>
                </c:pt>
                <c:pt idx="18">
                  <c:v>Michigan</c:v>
                </c:pt>
                <c:pt idx="19">
                  <c:v>Pennsylvania</c:v>
                </c:pt>
                <c:pt idx="20">
                  <c:v>Idaho</c:v>
                </c:pt>
                <c:pt idx="21">
                  <c:v>New Hampshire</c:v>
                </c:pt>
                <c:pt idx="22">
                  <c:v>Oregon</c:v>
                </c:pt>
                <c:pt idx="23">
                  <c:v>Wisconsin</c:v>
                </c:pt>
                <c:pt idx="24">
                  <c:v>Connecticut</c:v>
                </c:pt>
                <c:pt idx="25">
                  <c:v>Nevada</c:v>
                </c:pt>
                <c:pt idx="26">
                  <c:v>Iowa</c:v>
                </c:pt>
                <c:pt idx="27">
                  <c:v>Arkansas</c:v>
                </c:pt>
                <c:pt idx="28">
                  <c:v>U.S.</c:v>
                </c:pt>
                <c:pt idx="29">
                  <c:v>Colorado</c:v>
                </c:pt>
                <c:pt idx="30">
                  <c:v>Illinois</c:v>
                </c:pt>
                <c:pt idx="31">
                  <c:v>Tennessee</c:v>
                </c:pt>
                <c:pt idx="32">
                  <c:v>Kansas</c:v>
                </c:pt>
                <c:pt idx="33">
                  <c:v>Minnesota</c:v>
                </c:pt>
                <c:pt idx="34">
                  <c:v>Missouri</c:v>
                </c:pt>
                <c:pt idx="35">
                  <c:v>South Dakota</c:v>
                </c:pt>
                <c:pt idx="36">
                  <c:v>Ohio</c:v>
                </c:pt>
                <c:pt idx="37">
                  <c:v>Mississippi</c:v>
                </c:pt>
                <c:pt idx="38">
                  <c:v>North Carolina</c:v>
                </c:pt>
                <c:pt idx="39">
                  <c:v>Florida</c:v>
                </c:pt>
                <c:pt idx="40">
                  <c:v>Alabama</c:v>
                </c:pt>
                <c:pt idx="41">
                  <c:v>Utah</c:v>
                </c:pt>
                <c:pt idx="42">
                  <c:v>Texas</c:v>
                </c:pt>
                <c:pt idx="43">
                  <c:v>South Carolina</c:v>
                </c:pt>
                <c:pt idx="44">
                  <c:v>Arizona</c:v>
                </c:pt>
                <c:pt idx="45">
                  <c:v>Indiana</c:v>
                </c:pt>
                <c:pt idx="46">
                  <c:v>New Mexico</c:v>
                </c:pt>
                <c:pt idx="47">
                  <c:v>Kentucky</c:v>
                </c:pt>
                <c:pt idx="48">
                  <c:v>Montana</c:v>
                </c:pt>
                <c:pt idx="49">
                  <c:v>Delaware</c:v>
                </c:pt>
                <c:pt idx="50">
                  <c:v>Wyoming</c:v>
                </c:pt>
              </c:strCache>
            </c:strRef>
          </c:cat>
          <c:val>
            <c:numRef>
              <c:f>Sheet1!$B$2:$B$52</c:f>
              <c:numCache>
                <c:formatCode>0.0%</c:formatCode>
                <c:ptCount val="51"/>
                <c:pt idx="0">
                  <c:v>0.20095693779904306</c:v>
                </c:pt>
                <c:pt idx="1">
                  <c:v>0.20970695970695971</c:v>
                </c:pt>
                <c:pt idx="2">
                  <c:v>0.27947598253275108</c:v>
                </c:pt>
                <c:pt idx="3">
                  <c:v>0.32096069868995636</c:v>
                </c:pt>
                <c:pt idx="4">
                  <c:v>0.33248730964467005</c:v>
                </c:pt>
                <c:pt idx="5">
                  <c:v>0.34116541353383456</c:v>
                </c:pt>
                <c:pt idx="6">
                  <c:v>0.35366666666666668</c:v>
                </c:pt>
                <c:pt idx="7">
                  <c:v>0.35589941972920697</c:v>
                </c:pt>
                <c:pt idx="8">
                  <c:v>0.36378876781223807</c:v>
                </c:pt>
                <c:pt idx="9">
                  <c:v>0.37063267233238906</c:v>
                </c:pt>
                <c:pt idx="10">
                  <c:v>0.37136812411847675</c:v>
                </c:pt>
                <c:pt idx="11">
                  <c:v>0.37741356084418498</c:v>
                </c:pt>
                <c:pt idx="12">
                  <c:v>0.37801593214510859</c:v>
                </c:pt>
                <c:pt idx="13">
                  <c:v>0.40578034682080927</c:v>
                </c:pt>
                <c:pt idx="14">
                  <c:v>0.40740740740740738</c:v>
                </c:pt>
                <c:pt idx="15">
                  <c:v>0.40952913231801036</c:v>
                </c:pt>
                <c:pt idx="16">
                  <c:v>0.41277218897236723</c:v>
                </c:pt>
                <c:pt idx="17">
                  <c:v>0.42767926842868292</c:v>
                </c:pt>
                <c:pt idx="18">
                  <c:v>0.45148720613066634</c:v>
                </c:pt>
                <c:pt idx="19">
                  <c:v>0.45944621416319531</c:v>
                </c:pt>
                <c:pt idx="20">
                  <c:v>0.4755360087960418</c:v>
                </c:pt>
                <c:pt idx="21">
                  <c:v>0.48199767711962832</c:v>
                </c:pt>
                <c:pt idx="22">
                  <c:v>0.48274790177183713</c:v>
                </c:pt>
                <c:pt idx="23">
                  <c:v>0.48610713262675453</c:v>
                </c:pt>
                <c:pt idx="24">
                  <c:v>0.49581506576325229</c:v>
                </c:pt>
                <c:pt idx="25">
                  <c:v>0.50682544292767939</c:v>
                </c:pt>
                <c:pt idx="26">
                  <c:v>0.52066590126291623</c:v>
                </c:pt>
                <c:pt idx="27">
                  <c:v>0.52567975830815705</c:v>
                </c:pt>
                <c:pt idx="28">
                  <c:v>0.5344128116407455</c:v>
                </c:pt>
                <c:pt idx="29">
                  <c:v>0.53495667762175081</c:v>
                </c:pt>
                <c:pt idx="30">
                  <c:v>0.55505691768826615</c:v>
                </c:pt>
                <c:pt idx="31">
                  <c:v>0.56500103669914992</c:v>
                </c:pt>
                <c:pt idx="32">
                  <c:v>0.57092198581560283</c:v>
                </c:pt>
                <c:pt idx="33">
                  <c:v>0.57530375812376378</c:v>
                </c:pt>
                <c:pt idx="34">
                  <c:v>0.5763579697239537</c:v>
                </c:pt>
                <c:pt idx="35">
                  <c:v>0.59105960264900659</c:v>
                </c:pt>
                <c:pt idx="36">
                  <c:v>0.59886929600215377</c:v>
                </c:pt>
                <c:pt idx="37">
                  <c:v>0.61393672406888267</c:v>
                </c:pt>
                <c:pt idx="38">
                  <c:v>0.62696980632743893</c:v>
                </c:pt>
                <c:pt idx="39">
                  <c:v>0.63399291559789905</c:v>
                </c:pt>
                <c:pt idx="40">
                  <c:v>0.64418893722809201</c:v>
                </c:pt>
                <c:pt idx="41">
                  <c:v>0.66231602332685369</c:v>
                </c:pt>
                <c:pt idx="42">
                  <c:v>0.66276031033074723</c:v>
                </c:pt>
                <c:pt idx="43">
                  <c:v>0.67208863743517211</c:v>
                </c:pt>
                <c:pt idx="44">
                  <c:v>0.70811090063716209</c:v>
                </c:pt>
                <c:pt idx="45">
                  <c:v>0.80579177200643526</c:v>
                </c:pt>
                <c:pt idx="46">
                  <c:v>0.89738292011019283</c:v>
                </c:pt>
                <c:pt idx="47">
                  <c:v>1.0102207686017988</c:v>
                </c:pt>
                <c:pt idx="48">
                  <c:v>1.0347349177330896</c:v>
                </c:pt>
                <c:pt idx="49">
                  <c:v>1.3741562198649953</c:v>
                </c:pt>
                <c:pt idx="50">
                  <c:v>1.9975550122249388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EA-4755-8447-87BB157972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348313328"/>
        <c:axId val="348310048"/>
      </c:barChart>
      <c:catAx>
        <c:axId val="3483133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en-US"/>
          </a:p>
        </c:txPr>
        <c:crossAx val="348310048"/>
        <c:crosses val="autoZero"/>
        <c:auto val="1"/>
        <c:lblAlgn val="ctr"/>
        <c:lblOffset val="100"/>
        <c:tickLblSkip val="1"/>
        <c:noMultiLvlLbl val="0"/>
      </c:catAx>
      <c:valAx>
        <c:axId val="348310048"/>
        <c:scaling>
          <c:orientation val="minMax"/>
          <c:max val="2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pPr>
            <a:endParaRPr lang="en-US"/>
          </a:p>
        </c:txPr>
        <c:crossAx val="348313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LFPR</c:v>
                </c:pt>
              </c:strCache>
            </c:strRef>
          </c:tx>
          <c:spPr>
            <a:solidFill>
              <a:srgbClr val="006097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Kentucky</c:v>
                </c:pt>
                <c:pt idx="1">
                  <c:v>less than HS</c:v>
                </c:pt>
                <c:pt idx="2">
                  <c:v>HS</c:v>
                </c:pt>
                <c:pt idx="3">
                  <c:v>more than HS, less than BA</c:v>
                </c:pt>
                <c:pt idx="4">
                  <c:v>BA or more</c:v>
                </c:pt>
              </c:strCache>
            </c:strRef>
          </c:cat>
          <c:val>
            <c:numRef>
              <c:f>Sheet1!$B$2:$B$6</c:f>
              <c:numCache>
                <c:formatCode>0.0%</c:formatCode>
                <c:ptCount val="5"/>
                <c:pt idx="0">
                  <c:v>0.59899999999999998</c:v>
                </c:pt>
                <c:pt idx="1">
                  <c:v>0.33539210000000003</c:v>
                </c:pt>
                <c:pt idx="2">
                  <c:v>0.54583040000000005</c:v>
                </c:pt>
                <c:pt idx="3">
                  <c:v>0.66150799999999998</c:v>
                </c:pt>
                <c:pt idx="4">
                  <c:v>0.74313940000000001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E8-4A66-BF9A-ED5F138235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65275472"/>
        <c:axId val="565276552"/>
      </c:barChart>
      <c:catAx>
        <c:axId val="565275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5276552"/>
        <c:crosses val="autoZero"/>
        <c:auto val="1"/>
        <c:lblAlgn val="ctr"/>
        <c:lblOffset val="100"/>
        <c:noMultiLvlLbl val="0"/>
      </c:catAx>
      <c:valAx>
        <c:axId val="565276552"/>
        <c:scaling>
          <c:orientation val="minMax"/>
          <c:max val="0.8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5275472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0585883120068169"/>
          <c:y val="0"/>
          <c:w val="0.79414116879931851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Foreign Born Workers As a Percentage of Total Employment, 2022</c:v>
                </c:pt>
              </c:strCache>
            </c:strRef>
          </c:tx>
          <c:spPr>
            <a:solidFill>
              <a:srgbClr val="006097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60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50A-46F0-9C90-6667B7CE45EB}"/>
              </c:ext>
            </c:extLst>
          </c:dPt>
          <c:dPt>
            <c:idx val="1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50A-46F0-9C90-6667B7CE45EB}"/>
              </c:ext>
            </c:extLst>
          </c:dPt>
          <c:dPt>
            <c:idx val="2"/>
            <c:invertIfNegative val="0"/>
            <c:bubble3D val="0"/>
            <c:spPr>
              <a:solidFill>
                <a:srgbClr val="0060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50A-46F0-9C90-6667B7CE45EB}"/>
              </c:ext>
            </c:extLst>
          </c:dPt>
          <c:dPt>
            <c:idx val="3"/>
            <c:invertIfNegative val="0"/>
            <c:bubble3D val="0"/>
            <c:spPr>
              <a:solidFill>
                <a:srgbClr val="0060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50A-46F0-9C90-6667B7CE45EB}"/>
              </c:ext>
            </c:extLst>
          </c:dPt>
          <c:dPt>
            <c:idx val="4"/>
            <c:invertIfNegative val="0"/>
            <c:bubble3D val="0"/>
            <c:spPr>
              <a:solidFill>
                <a:srgbClr val="0060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950A-46F0-9C90-6667B7CE45EB}"/>
              </c:ext>
            </c:extLst>
          </c:dPt>
          <c:dPt>
            <c:idx val="6"/>
            <c:invertIfNegative val="0"/>
            <c:bubble3D val="0"/>
            <c:spPr>
              <a:solidFill>
                <a:srgbClr val="0060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950A-46F0-9C90-6667B7CE45EB}"/>
              </c:ext>
            </c:extLst>
          </c:dPt>
          <c:dPt>
            <c:idx val="7"/>
            <c:invertIfNegative val="0"/>
            <c:bubble3D val="0"/>
            <c:spPr>
              <a:solidFill>
                <a:srgbClr val="FFFFFF">
                  <a:lumMod val="75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0D91-45EF-ADFB-7C6652DBB026}"/>
              </c:ext>
            </c:extLst>
          </c:dPt>
          <c:dLbls>
            <c:dLbl>
              <c:idx val="0"/>
              <c:layout>
                <c:manualLayout>
                  <c:x val="-6.4100881620567443E-3"/>
                  <c:y val="-4.169272461955388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50A-46F0-9C90-6667B7CE45EB}"/>
                </c:ext>
              </c:extLst>
            </c:dLbl>
            <c:dLbl>
              <c:idx val="1"/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2800" b="0" i="0" u="none" strike="noStrike" kern="1200" baseline="0">
                      <a:solidFill>
                        <a:schemeClr val="tx1"/>
                      </a:solidFill>
                      <a:highlight>
                        <a:srgbClr val="FFFF00"/>
                      </a:highlight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950A-46F0-9C90-6667B7CE45EB}"/>
                </c:ext>
              </c:extLst>
            </c:dLbl>
            <c:dLbl>
              <c:idx val="7"/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2800" b="0" i="0" u="none" strike="noStrike" kern="1200" baseline="0">
                      <a:solidFill>
                        <a:schemeClr val="tx1"/>
                      </a:solidFill>
                      <a:highlight>
                        <a:srgbClr val="FFFF00"/>
                      </a:highlight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0D91-45EF-ADFB-7C6652DBB026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800" b="0" i="0" u="none" strike="noStrike" kern="1200" baseline="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Missouri</c:v>
                </c:pt>
                <c:pt idx="1">
                  <c:v>Kentucky</c:v>
                </c:pt>
                <c:pt idx="2">
                  <c:v>Tennesse</c:v>
                </c:pt>
                <c:pt idx="3">
                  <c:v>Indiana</c:v>
                </c:pt>
                <c:pt idx="4">
                  <c:v>Ohio</c:v>
                </c:pt>
                <c:pt idx="5">
                  <c:v>West Virginia</c:v>
                </c:pt>
                <c:pt idx="6">
                  <c:v>Virginia</c:v>
                </c:pt>
                <c:pt idx="7">
                  <c:v>United States</c:v>
                </c:pt>
                <c:pt idx="8">
                  <c:v>Illinois</c:v>
                </c:pt>
              </c:strCache>
            </c:strRef>
          </c:cat>
          <c:val>
            <c:numRef>
              <c:f>Sheet1!$B$2:$B$10</c:f>
              <c:numCache>
                <c:formatCode>0.0%</c:formatCode>
                <c:ptCount val="9"/>
                <c:pt idx="0">
                  <c:v>5.1999999999999998E-2</c:v>
                </c:pt>
                <c:pt idx="1">
                  <c:v>5.21E-2</c:v>
                </c:pt>
                <c:pt idx="2">
                  <c:v>7.0900000000000005E-2</c:v>
                </c:pt>
                <c:pt idx="3">
                  <c:v>7.9044000000000003E-2</c:v>
                </c:pt>
                <c:pt idx="4">
                  <c:v>6.0625999999999999E-2</c:v>
                </c:pt>
                <c:pt idx="5">
                  <c:v>2.3719E-2</c:v>
                </c:pt>
                <c:pt idx="6">
                  <c:v>0.16239700000000001</c:v>
                </c:pt>
                <c:pt idx="7">
                  <c:v>0.1724</c:v>
                </c:pt>
                <c:pt idx="8">
                  <c:v>0.17829999999999999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950A-46F0-9C90-6667B7CE45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849981535"/>
        <c:axId val="1926445360"/>
      </c:barChart>
      <c:catAx>
        <c:axId val="8499815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en-US"/>
          </a:p>
        </c:txPr>
        <c:crossAx val="1926445360"/>
        <c:crosses val="autoZero"/>
        <c:auto val="1"/>
        <c:lblAlgn val="ctr"/>
        <c:lblOffset val="100"/>
        <c:noMultiLvlLbl val="0"/>
      </c:catAx>
      <c:valAx>
        <c:axId val="1926445360"/>
        <c:scaling>
          <c:orientation val="minMax"/>
        </c:scaling>
        <c:delete val="1"/>
        <c:axPos val="t"/>
        <c:numFmt formatCode="0.0%" sourceLinked="1"/>
        <c:majorTickMark val="none"/>
        <c:minorTickMark val="none"/>
        <c:tickLblPos val="nextTo"/>
        <c:crossAx val="849981535"/>
        <c:crosses val="max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solidFill>
        <a:schemeClr val="bg1"/>
      </a:solidFill>
      <a:round/>
    </a:ln>
    <a:effectLst/>
  </c:spPr>
  <c:txPr>
    <a:bodyPr/>
    <a:lstStyle/>
    <a:p>
      <a:pPr>
        <a:defRPr>
          <a:solidFill>
            <a:schemeClr val="tx1"/>
          </a:solidFill>
          <a:latin typeface="Calibri" panose="020F0502020204030204" pitchFamily="34" charset="0"/>
          <a:cs typeface="Calibri" panose="020F0502020204030204" pitchFamily="34" charset="0"/>
        </a:defRPr>
      </a:pPr>
      <a:endParaRPr lang="en-US"/>
    </a:p>
  </c:txPr>
  <c:externalData r:id="rId4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In-Migration</c:v>
                </c:pt>
              </c:strCache>
            </c:strRef>
          </c:tx>
          <c:spPr>
            <a:ln w="762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dLbl>
              <c:idx val="16"/>
              <c:layout>
                <c:manualLayout>
                  <c:x val="-1.7885088307623684E-2"/>
                  <c:y val="-4.6580014691831241E-2"/>
                </c:manualLayout>
              </c:layout>
              <c:tx>
                <c:rich>
                  <a:bodyPr/>
                  <a:lstStyle/>
                  <a:p>
                    <a:fld id="{162BEB9C-85F0-490C-AE05-D22FBC4C73B3}" type="VALUE">
                      <a:rPr lang="en-US" sz="2400" b="1">
                        <a:solidFill>
                          <a:schemeClr val="accent1"/>
                        </a:solidFill>
                      </a:rPr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75DB-4731-94C4-77C9B6C2EFB2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Sheet1!$A$2:$A$18</c:f>
              <c:numCache>
                <c:formatCode>General</c:formatCode>
                <c:ptCount val="17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2021</c:v>
                </c:pt>
                <c:pt idx="16">
                  <c:v>2022</c:v>
                </c:pt>
              </c:numCache>
            </c:numRef>
          </c:cat>
          <c:val>
            <c:numRef>
              <c:f>Sheet1!$B$2:$B$18</c:f>
              <c:numCache>
                <c:formatCode>General</c:formatCode>
                <c:ptCount val="17"/>
                <c:pt idx="0">
                  <c:v>100334</c:v>
                </c:pt>
                <c:pt idx="1">
                  <c:v>122342</c:v>
                </c:pt>
                <c:pt idx="2">
                  <c:v>123388</c:v>
                </c:pt>
                <c:pt idx="3">
                  <c:v>107533</c:v>
                </c:pt>
                <c:pt idx="4">
                  <c:v>121911</c:v>
                </c:pt>
                <c:pt idx="5">
                  <c:v>118443</c:v>
                </c:pt>
                <c:pt idx="6">
                  <c:v>110031</c:v>
                </c:pt>
                <c:pt idx="7">
                  <c:v>112787</c:v>
                </c:pt>
                <c:pt idx="8">
                  <c:v>103207</c:v>
                </c:pt>
                <c:pt idx="9">
                  <c:v>104975</c:v>
                </c:pt>
                <c:pt idx="10">
                  <c:v>106918</c:v>
                </c:pt>
                <c:pt idx="11">
                  <c:v>113238</c:v>
                </c:pt>
                <c:pt idx="12">
                  <c:v>103985</c:v>
                </c:pt>
                <c:pt idx="13">
                  <c:v>110456</c:v>
                </c:pt>
                <c:pt idx="14">
                  <c:v>100057</c:v>
                </c:pt>
                <c:pt idx="15">
                  <c:v>107693</c:v>
                </c:pt>
                <c:pt idx="16">
                  <c:v>113197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5DB-4731-94C4-77C9B6C2EF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Out-Migration</c:v>
                </c:pt>
              </c:strCache>
            </c:strRef>
          </c:tx>
          <c:spPr>
            <a:ln w="762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16"/>
              <c:layout>
                <c:manualLayout>
                  <c:x val="-1.0060362173038394E-2"/>
                  <c:y val="4.6874908553640092E-2"/>
                </c:manualLayout>
              </c:layout>
              <c:tx>
                <c:rich>
                  <a:bodyPr/>
                  <a:lstStyle/>
                  <a:p>
                    <a:fld id="{B277C99D-72B8-49C7-BBE2-B510D511336F}" type="VALUE">
                      <a:rPr lang="en-US" sz="2400" b="1">
                        <a:solidFill>
                          <a:schemeClr val="accent2"/>
                        </a:solidFill>
                      </a:rPr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75DB-4731-94C4-77C9B6C2EFB2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Sheet1!$A$2:$A$18</c:f>
              <c:numCache>
                <c:formatCode>General</c:formatCode>
                <c:ptCount val="17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2021</c:v>
                </c:pt>
                <c:pt idx="16">
                  <c:v>2022</c:v>
                </c:pt>
              </c:numCache>
            </c:numRef>
          </c:cat>
          <c:val>
            <c:numRef>
              <c:f>Sheet1!$C$2:$C$18</c:f>
              <c:numCache>
                <c:formatCode>General</c:formatCode>
                <c:ptCount val="17"/>
                <c:pt idx="0">
                  <c:v>90893</c:v>
                </c:pt>
                <c:pt idx="1">
                  <c:v>99343</c:v>
                </c:pt>
                <c:pt idx="2">
                  <c:v>103817</c:v>
                </c:pt>
                <c:pt idx="3">
                  <c:v>91909</c:v>
                </c:pt>
                <c:pt idx="4">
                  <c:v>94414</c:v>
                </c:pt>
                <c:pt idx="5">
                  <c:v>92999</c:v>
                </c:pt>
                <c:pt idx="6">
                  <c:v>99256</c:v>
                </c:pt>
                <c:pt idx="7">
                  <c:v>103004</c:v>
                </c:pt>
                <c:pt idx="8">
                  <c:v>98713</c:v>
                </c:pt>
                <c:pt idx="9">
                  <c:v>98496</c:v>
                </c:pt>
                <c:pt idx="10">
                  <c:v>109026</c:v>
                </c:pt>
                <c:pt idx="11">
                  <c:v>103370</c:v>
                </c:pt>
                <c:pt idx="12">
                  <c:v>99490</c:v>
                </c:pt>
                <c:pt idx="13">
                  <c:v>100514</c:v>
                </c:pt>
                <c:pt idx="14">
                  <c:v>101061</c:v>
                </c:pt>
                <c:pt idx="15">
                  <c:v>92939</c:v>
                </c:pt>
                <c:pt idx="16">
                  <c:v>88556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5DB-4731-94C4-77C9B6C2EF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92847224"/>
        <c:axId val="592841104"/>
      </c:lineChart>
      <c:catAx>
        <c:axId val="592847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2700000" spcFirstLastPara="1" vertOverflow="ellipsis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2841104"/>
        <c:crosses val="autoZero"/>
        <c:auto val="1"/>
        <c:lblAlgn val="ctr"/>
        <c:lblOffset val="100"/>
        <c:noMultiLvlLbl val="0"/>
      </c:catAx>
      <c:valAx>
        <c:axId val="592841104"/>
        <c:scaling>
          <c:orientation val="minMax"/>
          <c:min val="750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2847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889846419792272E-2"/>
          <c:y val="2.5992311889115664E-2"/>
          <c:w val="0.87959230096237973"/>
          <c:h val="0.85521261117294656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Labor Force</c:v>
                </c:pt>
              </c:strCache>
            </c:strRef>
          </c:tx>
          <c:spPr>
            <a:ln w="762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dLbl>
              <c:idx val="1"/>
              <c:layout>
                <c:manualLayout>
                  <c:x val="-1.870522692842852E-2"/>
                  <c:y val="-6.2697025578102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D5F-4A05-8521-C0FA5AB1B28D}"/>
                </c:ext>
              </c:extLst>
            </c:dLbl>
            <c:dLbl>
              <c:idx val="120"/>
              <c:layout>
                <c:manualLayout>
                  <c:x val="-5.8523742164751827E-2"/>
                  <c:y val="-4.97134328102435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D5F-4A05-8521-C0FA5AB1B28D}"/>
                </c:ext>
              </c:extLst>
            </c:dLbl>
            <c:dLbl>
              <c:idx val="175"/>
              <c:layout>
                <c:manualLayout>
                  <c:x val="-1.560615096034618E-16"/>
                  <c:y val="-4.25813380859520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BCC-4F0B-9FF3-F50BCA8005A0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Sheet1!$A$2:$A$177</c:f>
              <c:strCache>
                <c:ptCount val="176"/>
                <c:pt idx="0">
                  <c:v>Jan
2010</c:v>
                </c:pt>
                <c:pt idx="1">
                  <c:v>Feb
2010</c:v>
                </c:pt>
                <c:pt idx="2">
                  <c:v>Mar
2010</c:v>
                </c:pt>
                <c:pt idx="3">
                  <c:v>Apr
2010</c:v>
                </c:pt>
                <c:pt idx="4">
                  <c:v>May
2010</c:v>
                </c:pt>
                <c:pt idx="5">
                  <c:v>Jun
2010</c:v>
                </c:pt>
                <c:pt idx="6">
                  <c:v>Jul
2010</c:v>
                </c:pt>
                <c:pt idx="7">
                  <c:v>Aug
2010</c:v>
                </c:pt>
                <c:pt idx="8">
                  <c:v>Sep
2010</c:v>
                </c:pt>
                <c:pt idx="9">
                  <c:v>Oct
2010</c:v>
                </c:pt>
                <c:pt idx="10">
                  <c:v>Nov
2010</c:v>
                </c:pt>
                <c:pt idx="11">
                  <c:v>Dec
2010</c:v>
                </c:pt>
                <c:pt idx="12">
                  <c:v>Jan
2011</c:v>
                </c:pt>
                <c:pt idx="13">
                  <c:v>Feb
2011</c:v>
                </c:pt>
                <c:pt idx="14">
                  <c:v>Mar
2011</c:v>
                </c:pt>
                <c:pt idx="15">
                  <c:v>Apr
2011</c:v>
                </c:pt>
                <c:pt idx="16">
                  <c:v>May
2011</c:v>
                </c:pt>
                <c:pt idx="17">
                  <c:v>Jun
2011</c:v>
                </c:pt>
                <c:pt idx="18">
                  <c:v>Jul
2011</c:v>
                </c:pt>
                <c:pt idx="19">
                  <c:v>Aug
2011</c:v>
                </c:pt>
                <c:pt idx="20">
                  <c:v>Sep
2011</c:v>
                </c:pt>
                <c:pt idx="21">
                  <c:v>Oct
2011</c:v>
                </c:pt>
                <c:pt idx="22">
                  <c:v>Nov
2011</c:v>
                </c:pt>
                <c:pt idx="23">
                  <c:v>Dec
2011</c:v>
                </c:pt>
                <c:pt idx="24">
                  <c:v>Jan
2012</c:v>
                </c:pt>
                <c:pt idx="25">
                  <c:v>Feb
2012</c:v>
                </c:pt>
                <c:pt idx="26">
                  <c:v>Mar
2012</c:v>
                </c:pt>
                <c:pt idx="27">
                  <c:v>Apr
2012</c:v>
                </c:pt>
                <c:pt idx="28">
                  <c:v>May
2012</c:v>
                </c:pt>
                <c:pt idx="29">
                  <c:v>Jun
2012</c:v>
                </c:pt>
                <c:pt idx="30">
                  <c:v>Jul
2012</c:v>
                </c:pt>
                <c:pt idx="31">
                  <c:v>Aug
2012</c:v>
                </c:pt>
                <c:pt idx="32">
                  <c:v>Sep
2012</c:v>
                </c:pt>
                <c:pt idx="33">
                  <c:v>Oct
2012</c:v>
                </c:pt>
                <c:pt idx="34">
                  <c:v>Nov
2012</c:v>
                </c:pt>
                <c:pt idx="35">
                  <c:v>Dec
2012</c:v>
                </c:pt>
                <c:pt idx="36">
                  <c:v>Jan
2013</c:v>
                </c:pt>
                <c:pt idx="37">
                  <c:v>Feb
2013</c:v>
                </c:pt>
                <c:pt idx="38">
                  <c:v>Mar
2013</c:v>
                </c:pt>
                <c:pt idx="39">
                  <c:v>Apr
2013</c:v>
                </c:pt>
                <c:pt idx="40">
                  <c:v>May
2013</c:v>
                </c:pt>
                <c:pt idx="41">
                  <c:v>Jun
2013</c:v>
                </c:pt>
                <c:pt idx="42">
                  <c:v>Jul
2013</c:v>
                </c:pt>
                <c:pt idx="43">
                  <c:v>Aug
2013</c:v>
                </c:pt>
                <c:pt idx="44">
                  <c:v>Sep
2013</c:v>
                </c:pt>
                <c:pt idx="45">
                  <c:v>Oct
2013</c:v>
                </c:pt>
                <c:pt idx="46">
                  <c:v>Nov
2013</c:v>
                </c:pt>
                <c:pt idx="47">
                  <c:v>Dec
2013</c:v>
                </c:pt>
                <c:pt idx="48">
                  <c:v>Jan
2014</c:v>
                </c:pt>
                <c:pt idx="49">
                  <c:v>Feb
2014</c:v>
                </c:pt>
                <c:pt idx="50">
                  <c:v>Mar
2014</c:v>
                </c:pt>
                <c:pt idx="51">
                  <c:v>Apr
2014</c:v>
                </c:pt>
                <c:pt idx="52">
                  <c:v>May
2014</c:v>
                </c:pt>
                <c:pt idx="53">
                  <c:v>Jun
2014</c:v>
                </c:pt>
                <c:pt idx="54">
                  <c:v>Jul
2014</c:v>
                </c:pt>
                <c:pt idx="55">
                  <c:v>Aug
2014</c:v>
                </c:pt>
                <c:pt idx="56">
                  <c:v>Sep
2014</c:v>
                </c:pt>
                <c:pt idx="57">
                  <c:v>Oct
2014</c:v>
                </c:pt>
                <c:pt idx="58">
                  <c:v>Nov
2014</c:v>
                </c:pt>
                <c:pt idx="59">
                  <c:v>Dec
2014</c:v>
                </c:pt>
                <c:pt idx="60">
                  <c:v>Jan
2015</c:v>
                </c:pt>
                <c:pt idx="61">
                  <c:v>Feb
2015</c:v>
                </c:pt>
                <c:pt idx="62">
                  <c:v>Mar
2015</c:v>
                </c:pt>
                <c:pt idx="63">
                  <c:v>Apr
2015</c:v>
                </c:pt>
                <c:pt idx="64">
                  <c:v>May
2015</c:v>
                </c:pt>
                <c:pt idx="65">
                  <c:v>Jun
2015</c:v>
                </c:pt>
                <c:pt idx="66">
                  <c:v>Jul
2015</c:v>
                </c:pt>
                <c:pt idx="67">
                  <c:v>Aug
2015</c:v>
                </c:pt>
                <c:pt idx="68">
                  <c:v>Sep
2015</c:v>
                </c:pt>
                <c:pt idx="69">
                  <c:v>Oct
2015</c:v>
                </c:pt>
                <c:pt idx="70">
                  <c:v>Nov
2015</c:v>
                </c:pt>
                <c:pt idx="71">
                  <c:v>Dec
2015</c:v>
                </c:pt>
                <c:pt idx="72">
                  <c:v>Jan
2016</c:v>
                </c:pt>
                <c:pt idx="73">
                  <c:v>Feb
2016</c:v>
                </c:pt>
                <c:pt idx="74">
                  <c:v>Mar
2016</c:v>
                </c:pt>
                <c:pt idx="75">
                  <c:v>Apr
2016</c:v>
                </c:pt>
                <c:pt idx="76">
                  <c:v>May
2016</c:v>
                </c:pt>
                <c:pt idx="77">
                  <c:v>Jun
2016</c:v>
                </c:pt>
                <c:pt idx="78">
                  <c:v>Jul
2016</c:v>
                </c:pt>
                <c:pt idx="79">
                  <c:v>Aug
2016</c:v>
                </c:pt>
                <c:pt idx="80">
                  <c:v>Sep
2016</c:v>
                </c:pt>
                <c:pt idx="81">
                  <c:v>Oct
2016</c:v>
                </c:pt>
                <c:pt idx="82">
                  <c:v>Nov
2016</c:v>
                </c:pt>
                <c:pt idx="83">
                  <c:v>Dec
2016</c:v>
                </c:pt>
                <c:pt idx="84">
                  <c:v>Jan
2017</c:v>
                </c:pt>
                <c:pt idx="85">
                  <c:v>Feb
2017</c:v>
                </c:pt>
                <c:pt idx="86">
                  <c:v>Mar
2017</c:v>
                </c:pt>
                <c:pt idx="87">
                  <c:v>Apr
2017</c:v>
                </c:pt>
                <c:pt idx="88">
                  <c:v>May
2017</c:v>
                </c:pt>
                <c:pt idx="89">
                  <c:v>Jun
2017</c:v>
                </c:pt>
                <c:pt idx="90">
                  <c:v>Jul
2017</c:v>
                </c:pt>
                <c:pt idx="91">
                  <c:v>Aug
2017</c:v>
                </c:pt>
                <c:pt idx="92">
                  <c:v>Sep
2017</c:v>
                </c:pt>
                <c:pt idx="93">
                  <c:v>Oct
2017</c:v>
                </c:pt>
                <c:pt idx="94">
                  <c:v>Nov
2017</c:v>
                </c:pt>
                <c:pt idx="95">
                  <c:v>Dec
2017</c:v>
                </c:pt>
                <c:pt idx="96">
                  <c:v>Jan
2018</c:v>
                </c:pt>
                <c:pt idx="97">
                  <c:v>Feb
2018</c:v>
                </c:pt>
                <c:pt idx="98">
                  <c:v>Mar
2018</c:v>
                </c:pt>
                <c:pt idx="99">
                  <c:v>Apr
2018</c:v>
                </c:pt>
                <c:pt idx="100">
                  <c:v>May
2018</c:v>
                </c:pt>
                <c:pt idx="101">
                  <c:v>Jun
2018</c:v>
                </c:pt>
                <c:pt idx="102">
                  <c:v>Jul
2018</c:v>
                </c:pt>
                <c:pt idx="103">
                  <c:v>Aug
2018</c:v>
                </c:pt>
                <c:pt idx="104">
                  <c:v>Sep
2018</c:v>
                </c:pt>
                <c:pt idx="105">
                  <c:v>Oct
2018</c:v>
                </c:pt>
                <c:pt idx="106">
                  <c:v>Nov
2018</c:v>
                </c:pt>
                <c:pt idx="107">
                  <c:v>Dec
2018</c:v>
                </c:pt>
                <c:pt idx="108">
                  <c:v>Jan
2019</c:v>
                </c:pt>
                <c:pt idx="109">
                  <c:v>Feb
2019</c:v>
                </c:pt>
                <c:pt idx="110">
                  <c:v>Mar
2019</c:v>
                </c:pt>
                <c:pt idx="111">
                  <c:v>Apr
2019</c:v>
                </c:pt>
                <c:pt idx="112">
                  <c:v>May
2019</c:v>
                </c:pt>
                <c:pt idx="113">
                  <c:v>Jun
2019</c:v>
                </c:pt>
                <c:pt idx="114">
                  <c:v>Jul
2019</c:v>
                </c:pt>
                <c:pt idx="115">
                  <c:v>Aug
2019</c:v>
                </c:pt>
                <c:pt idx="116">
                  <c:v>Sep
2019</c:v>
                </c:pt>
                <c:pt idx="117">
                  <c:v>Oct
2019</c:v>
                </c:pt>
                <c:pt idx="118">
                  <c:v>Nov
2019</c:v>
                </c:pt>
                <c:pt idx="119">
                  <c:v>Dec
2019</c:v>
                </c:pt>
                <c:pt idx="120">
                  <c:v>Jan
2020</c:v>
                </c:pt>
                <c:pt idx="121">
                  <c:v>Feb
2020</c:v>
                </c:pt>
                <c:pt idx="122">
                  <c:v>Mar
2020</c:v>
                </c:pt>
                <c:pt idx="123">
                  <c:v>Apr
2020</c:v>
                </c:pt>
                <c:pt idx="124">
                  <c:v>May
2020</c:v>
                </c:pt>
                <c:pt idx="125">
                  <c:v>Jun
2020</c:v>
                </c:pt>
                <c:pt idx="126">
                  <c:v>Jul
2020</c:v>
                </c:pt>
                <c:pt idx="127">
                  <c:v>Aug
2020</c:v>
                </c:pt>
                <c:pt idx="128">
                  <c:v>Sep
2020</c:v>
                </c:pt>
                <c:pt idx="129">
                  <c:v>Oct
2020</c:v>
                </c:pt>
                <c:pt idx="130">
                  <c:v>Nov
2020</c:v>
                </c:pt>
                <c:pt idx="131">
                  <c:v>Dec
2020</c:v>
                </c:pt>
                <c:pt idx="132">
                  <c:v>Jan
2021</c:v>
                </c:pt>
                <c:pt idx="133">
                  <c:v>Feb
2021</c:v>
                </c:pt>
                <c:pt idx="134">
                  <c:v>Mar
2021</c:v>
                </c:pt>
                <c:pt idx="135">
                  <c:v>Apr
2021</c:v>
                </c:pt>
                <c:pt idx="136">
                  <c:v>May
2021</c:v>
                </c:pt>
                <c:pt idx="137">
                  <c:v>Jun
2021</c:v>
                </c:pt>
                <c:pt idx="138">
                  <c:v>Jul
2021</c:v>
                </c:pt>
                <c:pt idx="139">
                  <c:v>Aug
2021</c:v>
                </c:pt>
                <c:pt idx="140">
                  <c:v>Sep
2021</c:v>
                </c:pt>
                <c:pt idx="141">
                  <c:v>Oct
2021</c:v>
                </c:pt>
                <c:pt idx="142">
                  <c:v>Nov
2021</c:v>
                </c:pt>
                <c:pt idx="143">
                  <c:v>Dec
2021</c:v>
                </c:pt>
                <c:pt idx="144">
                  <c:v>Jan
2022</c:v>
                </c:pt>
                <c:pt idx="145">
                  <c:v>Feb
2022</c:v>
                </c:pt>
                <c:pt idx="146">
                  <c:v>Mar
2022</c:v>
                </c:pt>
                <c:pt idx="147">
                  <c:v>Apr
2022</c:v>
                </c:pt>
                <c:pt idx="148">
                  <c:v>May
2022</c:v>
                </c:pt>
                <c:pt idx="149">
                  <c:v>Jun
2022</c:v>
                </c:pt>
                <c:pt idx="150">
                  <c:v>Jul
2022</c:v>
                </c:pt>
                <c:pt idx="151">
                  <c:v>Aug
2022</c:v>
                </c:pt>
                <c:pt idx="152">
                  <c:v>Sep
2022</c:v>
                </c:pt>
                <c:pt idx="153">
                  <c:v>Oct
2022</c:v>
                </c:pt>
                <c:pt idx="154">
                  <c:v>Nov
2022</c:v>
                </c:pt>
                <c:pt idx="155">
                  <c:v>Dec
2022</c:v>
                </c:pt>
                <c:pt idx="156">
                  <c:v>Jan
2023</c:v>
                </c:pt>
                <c:pt idx="157">
                  <c:v>Feb
2023</c:v>
                </c:pt>
                <c:pt idx="158">
                  <c:v>Mar
2023</c:v>
                </c:pt>
                <c:pt idx="159">
                  <c:v>Apr
2023</c:v>
                </c:pt>
                <c:pt idx="160">
                  <c:v>May
2023</c:v>
                </c:pt>
                <c:pt idx="161">
                  <c:v>Jun
202</c:v>
                </c:pt>
                <c:pt idx="162">
                  <c:v>Jul
2023</c:v>
                </c:pt>
                <c:pt idx="163">
                  <c:v>Aug
2023</c:v>
                </c:pt>
                <c:pt idx="164">
                  <c:v>Sep
2023</c:v>
                </c:pt>
                <c:pt idx="165">
                  <c:v>Oct
2023</c:v>
                </c:pt>
                <c:pt idx="166">
                  <c:v>Nov
2023</c:v>
                </c:pt>
                <c:pt idx="167">
                  <c:v>Dec
2023</c:v>
                </c:pt>
                <c:pt idx="168">
                  <c:v>Jan
2024</c:v>
                </c:pt>
                <c:pt idx="169">
                  <c:v>Feb
20234</c:v>
                </c:pt>
                <c:pt idx="170">
                  <c:v>Mar
2024</c:v>
                </c:pt>
                <c:pt idx="171">
                  <c:v>Apr
2024</c:v>
                </c:pt>
                <c:pt idx="172">
                  <c:v>May 2024</c:v>
                </c:pt>
                <c:pt idx="173">
                  <c:v>June 2024</c:v>
                </c:pt>
                <c:pt idx="174">
                  <c:v>July 2024</c:v>
                </c:pt>
                <c:pt idx="175">
                  <c:v>August 2024</c:v>
                </c:pt>
              </c:strCache>
            </c:strRef>
          </c:cat>
          <c:val>
            <c:numRef>
              <c:f>Sheet1!$B$2:$B$177</c:f>
              <c:numCache>
                <c:formatCode>#0</c:formatCode>
                <c:ptCount val="176"/>
                <c:pt idx="0">
                  <c:v>2057265</c:v>
                </c:pt>
                <c:pt idx="1">
                  <c:v>2060696</c:v>
                </c:pt>
                <c:pt idx="2">
                  <c:v>2062897</c:v>
                </c:pt>
                <c:pt idx="3">
                  <c:v>2063774</c:v>
                </c:pt>
                <c:pt idx="4">
                  <c:v>2063716</c:v>
                </c:pt>
                <c:pt idx="5">
                  <c:v>2063356</c:v>
                </c:pt>
                <c:pt idx="6">
                  <c:v>2063585</c:v>
                </c:pt>
                <c:pt idx="7">
                  <c:v>2064904</c:v>
                </c:pt>
                <c:pt idx="8">
                  <c:v>2066702</c:v>
                </c:pt>
                <c:pt idx="9">
                  <c:v>2068269</c:v>
                </c:pt>
                <c:pt idx="10">
                  <c:v>2069007</c:v>
                </c:pt>
                <c:pt idx="11">
                  <c:v>2068709</c:v>
                </c:pt>
                <c:pt idx="12">
                  <c:v>2067917</c:v>
                </c:pt>
                <c:pt idx="13">
                  <c:v>2066889</c:v>
                </c:pt>
                <c:pt idx="14">
                  <c:v>2065391</c:v>
                </c:pt>
                <c:pt idx="15">
                  <c:v>2063457</c:v>
                </c:pt>
                <c:pt idx="16">
                  <c:v>2061619</c:v>
                </c:pt>
                <c:pt idx="17">
                  <c:v>2060245</c:v>
                </c:pt>
                <c:pt idx="18">
                  <c:v>2059549</c:v>
                </c:pt>
                <c:pt idx="19">
                  <c:v>2059402</c:v>
                </c:pt>
                <c:pt idx="20">
                  <c:v>2059397</c:v>
                </c:pt>
                <c:pt idx="21">
                  <c:v>2058960</c:v>
                </c:pt>
                <c:pt idx="22">
                  <c:v>2057306</c:v>
                </c:pt>
                <c:pt idx="23">
                  <c:v>2054336</c:v>
                </c:pt>
                <c:pt idx="24">
                  <c:v>2050998</c:v>
                </c:pt>
                <c:pt idx="25">
                  <c:v>2048659</c:v>
                </c:pt>
                <c:pt idx="26">
                  <c:v>2048252</c:v>
                </c:pt>
                <c:pt idx="27">
                  <c:v>2049721</c:v>
                </c:pt>
                <c:pt idx="28">
                  <c:v>2052837</c:v>
                </c:pt>
                <c:pt idx="29">
                  <c:v>2057041</c:v>
                </c:pt>
                <c:pt idx="30">
                  <c:v>2061588</c:v>
                </c:pt>
                <c:pt idx="31">
                  <c:v>2065968</c:v>
                </c:pt>
                <c:pt idx="32">
                  <c:v>2069786</c:v>
                </c:pt>
                <c:pt idx="33">
                  <c:v>2072317</c:v>
                </c:pt>
                <c:pt idx="34">
                  <c:v>2073384</c:v>
                </c:pt>
                <c:pt idx="35">
                  <c:v>2072953</c:v>
                </c:pt>
                <c:pt idx="36">
                  <c:v>2071047</c:v>
                </c:pt>
                <c:pt idx="37">
                  <c:v>2068320</c:v>
                </c:pt>
                <c:pt idx="38">
                  <c:v>2065701</c:v>
                </c:pt>
                <c:pt idx="39">
                  <c:v>2064135</c:v>
                </c:pt>
                <c:pt idx="40">
                  <c:v>2063352</c:v>
                </c:pt>
                <c:pt idx="41">
                  <c:v>2062469</c:v>
                </c:pt>
                <c:pt idx="42">
                  <c:v>2060497</c:v>
                </c:pt>
                <c:pt idx="43">
                  <c:v>2056498</c:v>
                </c:pt>
                <c:pt idx="44">
                  <c:v>2050680</c:v>
                </c:pt>
                <c:pt idx="45">
                  <c:v>2044372</c:v>
                </c:pt>
                <c:pt idx="46">
                  <c:v>2038670</c:v>
                </c:pt>
                <c:pt idx="47">
                  <c:v>2034084</c:v>
                </c:pt>
                <c:pt idx="48">
                  <c:v>2030616</c:v>
                </c:pt>
                <c:pt idx="49">
                  <c:v>2027674</c:v>
                </c:pt>
                <c:pt idx="50">
                  <c:v>2024499</c:v>
                </c:pt>
                <c:pt idx="51">
                  <c:v>2020074</c:v>
                </c:pt>
                <c:pt idx="52">
                  <c:v>2014317</c:v>
                </c:pt>
                <c:pt idx="53">
                  <c:v>2008207</c:v>
                </c:pt>
                <c:pt idx="54">
                  <c:v>2002336</c:v>
                </c:pt>
                <c:pt idx="55">
                  <c:v>1997344</c:v>
                </c:pt>
                <c:pt idx="56">
                  <c:v>1993235</c:v>
                </c:pt>
                <c:pt idx="57">
                  <c:v>1989610</c:v>
                </c:pt>
                <c:pt idx="58">
                  <c:v>1986279</c:v>
                </c:pt>
                <c:pt idx="59">
                  <c:v>1983555</c:v>
                </c:pt>
                <c:pt idx="60">
                  <c:v>1981477</c:v>
                </c:pt>
                <c:pt idx="61">
                  <c:v>1979937</c:v>
                </c:pt>
                <c:pt idx="62">
                  <c:v>1978823</c:v>
                </c:pt>
                <c:pt idx="63">
                  <c:v>1977936</c:v>
                </c:pt>
                <c:pt idx="64">
                  <c:v>1976817</c:v>
                </c:pt>
                <c:pt idx="65">
                  <c:v>1975226</c:v>
                </c:pt>
                <c:pt idx="66">
                  <c:v>1974094</c:v>
                </c:pt>
                <c:pt idx="67">
                  <c:v>1974414</c:v>
                </c:pt>
                <c:pt idx="68">
                  <c:v>1976725</c:v>
                </c:pt>
                <c:pt idx="69">
                  <c:v>1981083</c:v>
                </c:pt>
                <c:pt idx="70">
                  <c:v>1986651</c:v>
                </c:pt>
                <c:pt idx="71">
                  <c:v>1992217</c:v>
                </c:pt>
                <c:pt idx="72">
                  <c:v>1996889</c:v>
                </c:pt>
                <c:pt idx="73">
                  <c:v>2000307</c:v>
                </c:pt>
                <c:pt idx="74">
                  <c:v>2002784</c:v>
                </c:pt>
                <c:pt idx="75">
                  <c:v>2005178</c:v>
                </c:pt>
                <c:pt idx="76">
                  <c:v>2008503</c:v>
                </c:pt>
                <c:pt idx="77">
                  <c:v>2012869</c:v>
                </c:pt>
                <c:pt idx="78">
                  <c:v>2017591</c:v>
                </c:pt>
                <c:pt idx="79">
                  <c:v>2022067</c:v>
                </c:pt>
                <c:pt idx="80">
                  <c:v>2026061</c:v>
                </c:pt>
                <c:pt idx="81">
                  <c:v>2029535</c:v>
                </c:pt>
                <c:pt idx="82">
                  <c:v>2033028</c:v>
                </c:pt>
                <c:pt idx="83">
                  <c:v>2036870</c:v>
                </c:pt>
                <c:pt idx="84">
                  <c:v>2044263</c:v>
                </c:pt>
                <c:pt idx="85">
                  <c:v>2048540</c:v>
                </c:pt>
                <c:pt idx="86">
                  <c:v>2052277</c:v>
                </c:pt>
                <c:pt idx="87">
                  <c:v>2055149</c:v>
                </c:pt>
                <c:pt idx="88">
                  <c:v>2056962</c:v>
                </c:pt>
                <c:pt idx="89">
                  <c:v>2057642</c:v>
                </c:pt>
                <c:pt idx="90">
                  <c:v>2057506</c:v>
                </c:pt>
                <c:pt idx="91">
                  <c:v>2056456</c:v>
                </c:pt>
                <c:pt idx="92">
                  <c:v>2054594</c:v>
                </c:pt>
                <c:pt idx="93">
                  <c:v>2052327</c:v>
                </c:pt>
                <c:pt idx="94">
                  <c:v>2050175</c:v>
                </c:pt>
                <c:pt idx="95">
                  <c:v>2048835</c:v>
                </c:pt>
                <c:pt idx="96">
                  <c:v>2047780</c:v>
                </c:pt>
                <c:pt idx="97">
                  <c:v>2049893</c:v>
                </c:pt>
                <c:pt idx="98">
                  <c:v>2053343</c:v>
                </c:pt>
                <c:pt idx="99">
                  <c:v>2056434</c:v>
                </c:pt>
                <c:pt idx="100">
                  <c:v>2057893</c:v>
                </c:pt>
                <c:pt idx="101">
                  <c:v>2057555</c:v>
                </c:pt>
                <c:pt idx="102">
                  <c:v>2055583</c:v>
                </c:pt>
                <c:pt idx="103">
                  <c:v>2052969</c:v>
                </c:pt>
                <c:pt idx="104">
                  <c:v>2050784</c:v>
                </c:pt>
                <c:pt idx="105">
                  <c:v>2049774</c:v>
                </c:pt>
                <c:pt idx="106">
                  <c:v>2050090</c:v>
                </c:pt>
                <c:pt idx="107">
                  <c:v>2051604</c:v>
                </c:pt>
                <c:pt idx="108">
                  <c:v>2050101</c:v>
                </c:pt>
                <c:pt idx="109">
                  <c:v>2052056</c:v>
                </c:pt>
                <c:pt idx="110">
                  <c:v>2054461</c:v>
                </c:pt>
                <c:pt idx="111">
                  <c:v>2057626</c:v>
                </c:pt>
                <c:pt idx="112">
                  <c:v>2061179</c:v>
                </c:pt>
                <c:pt idx="113">
                  <c:v>2064783</c:v>
                </c:pt>
                <c:pt idx="114">
                  <c:v>2068201</c:v>
                </c:pt>
                <c:pt idx="115">
                  <c:v>2071087</c:v>
                </c:pt>
                <c:pt idx="116">
                  <c:v>2073275</c:v>
                </c:pt>
                <c:pt idx="117">
                  <c:v>2074564</c:v>
                </c:pt>
                <c:pt idx="118">
                  <c:v>2074486</c:v>
                </c:pt>
                <c:pt idx="119">
                  <c:v>2071901</c:v>
                </c:pt>
                <c:pt idx="120">
                  <c:v>2066421</c:v>
                </c:pt>
                <c:pt idx="121">
                  <c:v>2058143</c:v>
                </c:pt>
                <c:pt idx="122">
                  <c:v>2048349</c:v>
                </c:pt>
                <c:pt idx="123">
                  <c:v>2032709</c:v>
                </c:pt>
                <c:pt idx="124">
                  <c:v>2048486</c:v>
                </c:pt>
                <c:pt idx="125">
                  <c:v>1918790</c:v>
                </c:pt>
                <c:pt idx="126">
                  <c:v>1960031</c:v>
                </c:pt>
                <c:pt idx="127">
                  <c:v>1970405</c:v>
                </c:pt>
                <c:pt idx="128">
                  <c:v>1983930</c:v>
                </c:pt>
                <c:pt idx="129">
                  <c:v>1988818</c:v>
                </c:pt>
                <c:pt idx="130">
                  <c:v>1991840</c:v>
                </c:pt>
                <c:pt idx="131">
                  <c:v>1993090</c:v>
                </c:pt>
                <c:pt idx="132">
                  <c:v>1993172</c:v>
                </c:pt>
                <c:pt idx="133">
                  <c:v>1995342</c:v>
                </c:pt>
                <c:pt idx="134">
                  <c:v>1999193</c:v>
                </c:pt>
                <c:pt idx="135">
                  <c:v>2003198</c:v>
                </c:pt>
                <c:pt idx="136">
                  <c:v>2006189</c:v>
                </c:pt>
                <c:pt idx="137">
                  <c:v>2008577</c:v>
                </c:pt>
                <c:pt idx="138">
                  <c:v>2010660</c:v>
                </c:pt>
                <c:pt idx="139">
                  <c:v>2013575</c:v>
                </c:pt>
                <c:pt idx="140">
                  <c:v>2017319</c:v>
                </c:pt>
                <c:pt idx="141">
                  <c:v>2022153</c:v>
                </c:pt>
                <c:pt idx="142">
                  <c:v>2026890</c:v>
                </c:pt>
                <c:pt idx="143">
                  <c:v>2030987</c:v>
                </c:pt>
                <c:pt idx="144">
                  <c:v>2033990</c:v>
                </c:pt>
                <c:pt idx="145">
                  <c:v>2035543</c:v>
                </c:pt>
                <c:pt idx="146">
                  <c:v>2035992</c:v>
                </c:pt>
                <c:pt idx="147">
                  <c:v>2036013</c:v>
                </c:pt>
                <c:pt idx="148">
                  <c:v>2035767</c:v>
                </c:pt>
                <c:pt idx="149">
                  <c:v>2034749</c:v>
                </c:pt>
                <c:pt idx="150">
                  <c:v>2032389</c:v>
                </c:pt>
                <c:pt idx="151">
                  <c:v>2029199</c:v>
                </c:pt>
                <c:pt idx="152">
                  <c:v>2026303</c:v>
                </c:pt>
                <c:pt idx="153">
                  <c:v>2024447</c:v>
                </c:pt>
                <c:pt idx="154">
                  <c:v>2023806</c:v>
                </c:pt>
                <c:pt idx="155">
                  <c:v>2024429</c:v>
                </c:pt>
                <c:pt idx="156">
                  <c:v>2025618</c:v>
                </c:pt>
                <c:pt idx="157">
                  <c:v>2026758</c:v>
                </c:pt>
                <c:pt idx="158">
                  <c:v>2027214</c:v>
                </c:pt>
                <c:pt idx="159">
                  <c:v>2026954</c:v>
                </c:pt>
                <c:pt idx="160">
                  <c:v>2026326</c:v>
                </c:pt>
                <c:pt idx="161">
                  <c:v>2026138</c:v>
                </c:pt>
                <c:pt idx="162">
                  <c:v>2026473</c:v>
                </c:pt>
                <c:pt idx="163">
                  <c:v>2026791</c:v>
                </c:pt>
                <c:pt idx="164">
                  <c:v>2026766</c:v>
                </c:pt>
                <c:pt idx="165">
                  <c:v>2026132</c:v>
                </c:pt>
                <c:pt idx="166">
                  <c:v>2025391</c:v>
                </c:pt>
                <c:pt idx="167">
                  <c:v>2025169</c:v>
                </c:pt>
                <c:pt idx="168">
                  <c:v>2024029</c:v>
                </c:pt>
                <c:pt idx="169">
                  <c:v>2024570</c:v>
                </c:pt>
                <c:pt idx="170">
                  <c:v>2027737</c:v>
                </c:pt>
                <c:pt idx="171">
                  <c:v>2033964</c:v>
                </c:pt>
                <c:pt idx="172" formatCode="General">
                  <c:v>2040737</c:v>
                </c:pt>
                <c:pt idx="173" formatCode="General">
                  <c:v>2047726</c:v>
                </c:pt>
                <c:pt idx="174" formatCode="General">
                  <c:v>2054175</c:v>
                </c:pt>
                <c:pt idx="175" formatCode="General">
                  <c:v>2061504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D5F-4A05-8521-C0FA5AB1B28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Employment</c:v>
                </c:pt>
              </c:strCache>
            </c:strRef>
          </c:tx>
          <c:spPr>
            <a:ln w="762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1.5277777777777777E-2"/>
                  <c:y val="2.604608983309434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D5F-4A05-8521-C0FA5AB1B28D}"/>
                </c:ext>
              </c:extLst>
            </c:dLbl>
            <c:dLbl>
              <c:idx val="175"/>
              <c:layout>
                <c:manualLayout>
                  <c:x val="-1.0640680393591383E-2"/>
                  <c:y val="9.22595658528961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BCC-4F0B-9FF3-F50BCA8005A0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Sheet1!$A$2:$A$177</c:f>
              <c:strCache>
                <c:ptCount val="176"/>
                <c:pt idx="0">
                  <c:v>Jan
2010</c:v>
                </c:pt>
                <c:pt idx="1">
                  <c:v>Feb
2010</c:v>
                </c:pt>
                <c:pt idx="2">
                  <c:v>Mar
2010</c:v>
                </c:pt>
                <c:pt idx="3">
                  <c:v>Apr
2010</c:v>
                </c:pt>
                <c:pt idx="4">
                  <c:v>May
2010</c:v>
                </c:pt>
                <c:pt idx="5">
                  <c:v>Jun
2010</c:v>
                </c:pt>
                <c:pt idx="6">
                  <c:v>Jul
2010</c:v>
                </c:pt>
                <c:pt idx="7">
                  <c:v>Aug
2010</c:v>
                </c:pt>
                <c:pt idx="8">
                  <c:v>Sep
2010</c:v>
                </c:pt>
                <c:pt idx="9">
                  <c:v>Oct
2010</c:v>
                </c:pt>
                <c:pt idx="10">
                  <c:v>Nov
2010</c:v>
                </c:pt>
                <c:pt idx="11">
                  <c:v>Dec
2010</c:v>
                </c:pt>
                <c:pt idx="12">
                  <c:v>Jan
2011</c:v>
                </c:pt>
                <c:pt idx="13">
                  <c:v>Feb
2011</c:v>
                </c:pt>
                <c:pt idx="14">
                  <c:v>Mar
2011</c:v>
                </c:pt>
                <c:pt idx="15">
                  <c:v>Apr
2011</c:v>
                </c:pt>
                <c:pt idx="16">
                  <c:v>May
2011</c:v>
                </c:pt>
                <c:pt idx="17">
                  <c:v>Jun
2011</c:v>
                </c:pt>
                <c:pt idx="18">
                  <c:v>Jul
2011</c:v>
                </c:pt>
                <c:pt idx="19">
                  <c:v>Aug
2011</c:v>
                </c:pt>
                <c:pt idx="20">
                  <c:v>Sep
2011</c:v>
                </c:pt>
                <c:pt idx="21">
                  <c:v>Oct
2011</c:v>
                </c:pt>
                <c:pt idx="22">
                  <c:v>Nov
2011</c:v>
                </c:pt>
                <c:pt idx="23">
                  <c:v>Dec
2011</c:v>
                </c:pt>
                <c:pt idx="24">
                  <c:v>Jan
2012</c:v>
                </c:pt>
                <c:pt idx="25">
                  <c:v>Feb
2012</c:v>
                </c:pt>
                <c:pt idx="26">
                  <c:v>Mar
2012</c:v>
                </c:pt>
                <c:pt idx="27">
                  <c:v>Apr
2012</c:v>
                </c:pt>
                <c:pt idx="28">
                  <c:v>May
2012</c:v>
                </c:pt>
                <c:pt idx="29">
                  <c:v>Jun
2012</c:v>
                </c:pt>
                <c:pt idx="30">
                  <c:v>Jul
2012</c:v>
                </c:pt>
                <c:pt idx="31">
                  <c:v>Aug
2012</c:v>
                </c:pt>
                <c:pt idx="32">
                  <c:v>Sep
2012</c:v>
                </c:pt>
                <c:pt idx="33">
                  <c:v>Oct
2012</c:v>
                </c:pt>
                <c:pt idx="34">
                  <c:v>Nov
2012</c:v>
                </c:pt>
                <c:pt idx="35">
                  <c:v>Dec
2012</c:v>
                </c:pt>
                <c:pt idx="36">
                  <c:v>Jan
2013</c:v>
                </c:pt>
                <c:pt idx="37">
                  <c:v>Feb
2013</c:v>
                </c:pt>
                <c:pt idx="38">
                  <c:v>Mar
2013</c:v>
                </c:pt>
                <c:pt idx="39">
                  <c:v>Apr
2013</c:v>
                </c:pt>
                <c:pt idx="40">
                  <c:v>May
2013</c:v>
                </c:pt>
                <c:pt idx="41">
                  <c:v>Jun
2013</c:v>
                </c:pt>
                <c:pt idx="42">
                  <c:v>Jul
2013</c:v>
                </c:pt>
                <c:pt idx="43">
                  <c:v>Aug
2013</c:v>
                </c:pt>
                <c:pt idx="44">
                  <c:v>Sep
2013</c:v>
                </c:pt>
                <c:pt idx="45">
                  <c:v>Oct
2013</c:v>
                </c:pt>
                <c:pt idx="46">
                  <c:v>Nov
2013</c:v>
                </c:pt>
                <c:pt idx="47">
                  <c:v>Dec
2013</c:v>
                </c:pt>
                <c:pt idx="48">
                  <c:v>Jan
2014</c:v>
                </c:pt>
                <c:pt idx="49">
                  <c:v>Feb
2014</c:v>
                </c:pt>
                <c:pt idx="50">
                  <c:v>Mar
2014</c:v>
                </c:pt>
                <c:pt idx="51">
                  <c:v>Apr
2014</c:v>
                </c:pt>
                <c:pt idx="52">
                  <c:v>May
2014</c:v>
                </c:pt>
                <c:pt idx="53">
                  <c:v>Jun
2014</c:v>
                </c:pt>
                <c:pt idx="54">
                  <c:v>Jul
2014</c:v>
                </c:pt>
                <c:pt idx="55">
                  <c:v>Aug
2014</c:v>
                </c:pt>
                <c:pt idx="56">
                  <c:v>Sep
2014</c:v>
                </c:pt>
                <c:pt idx="57">
                  <c:v>Oct
2014</c:v>
                </c:pt>
                <c:pt idx="58">
                  <c:v>Nov
2014</c:v>
                </c:pt>
                <c:pt idx="59">
                  <c:v>Dec
2014</c:v>
                </c:pt>
                <c:pt idx="60">
                  <c:v>Jan
2015</c:v>
                </c:pt>
                <c:pt idx="61">
                  <c:v>Feb
2015</c:v>
                </c:pt>
                <c:pt idx="62">
                  <c:v>Mar
2015</c:v>
                </c:pt>
                <c:pt idx="63">
                  <c:v>Apr
2015</c:v>
                </c:pt>
                <c:pt idx="64">
                  <c:v>May
2015</c:v>
                </c:pt>
                <c:pt idx="65">
                  <c:v>Jun
2015</c:v>
                </c:pt>
                <c:pt idx="66">
                  <c:v>Jul
2015</c:v>
                </c:pt>
                <c:pt idx="67">
                  <c:v>Aug
2015</c:v>
                </c:pt>
                <c:pt idx="68">
                  <c:v>Sep
2015</c:v>
                </c:pt>
                <c:pt idx="69">
                  <c:v>Oct
2015</c:v>
                </c:pt>
                <c:pt idx="70">
                  <c:v>Nov
2015</c:v>
                </c:pt>
                <c:pt idx="71">
                  <c:v>Dec
2015</c:v>
                </c:pt>
                <c:pt idx="72">
                  <c:v>Jan
2016</c:v>
                </c:pt>
                <c:pt idx="73">
                  <c:v>Feb
2016</c:v>
                </c:pt>
                <c:pt idx="74">
                  <c:v>Mar
2016</c:v>
                </c:pt>
                <c:pt idx="75">
                  <c:v>Apr
2016</c:v>
                </c:pt>
                <c:pt idx="76">
                  <c:v>May
2016</c:v>
                </c:pt>
                <c:pt idx="77">
                  <c:v>Jun
2016</c:v>
                </c:pt>
                <c:pt idx="78">
                  <c:v>Jul
2016</c:v>
                </c:pt>
                <c:pt idx="79">
                  <c:v>Aug
2016</c:v>
                </c:pt>
                <c:pt idx="80">
                  <c:v>Sep
2016</c:v>
                </c:pt>
                <c:pt idx="81">
                  <c:v>Oct
2016</c:v>
                </c:pt>
                <c:pt idx="82">
                  <c:v>Nov
2016</c:v>
                </c:pt>
                <c:pt idx="83">
                  <c:v>Dec
2016</c:v>
                </c:pt>
                <c:pt idx="84">
                  <c:v>Jan
2017</c:v>
                </c:pt>
                <c:pt idx="85">
                  <c:v>Feb
2017</c:v>
                </c:pt>
                <c:pt idx="86">
                  <c:v>Mar
2017</c:v>
                </c:pt>
                <c:pt idx="87">
                  <c:v>Apr
2017</c:v>
                </c:pt>
                <c:pt idx="88">
                  <c:v>May
2017</c:v>
                </c:pt>
                <c:pt idx="89">
                  <c:v>Jun
2017</c:v>
                </c:pt>
                <c:pt idx="90">
                  <c:v>Jul
2017</c:v>
                </c:pt>
                <c:pt idx="91">
                  <c:v>Aug
2017</c:v>
                </c:pt>
                <c:pt idx="92">
                  <c:v>Sep
2017</c:v>
                </c:pt>
                <c:pt idx="93">
                  <c:v>Oct
2017</c:v>
                </c:pt>
                <c:pt idx="94">
                  <c:v>Nov
2017</c:v>
                </c:pt>
                <c:pt idx="95">
                  <c:v>Dec
2017</c:v>
                </c:pt>
                <c:pt idx="96">
                  <c:v>Jan
2018</c:v>
                </c:pt>
                <c:pt idx="97">
                  <c:v>Feb
2018</c:v>
                </c:pt>
                <c:pt idx="98">
                  <c:v>Mar
2018</c:v>
                </c:pt>
                <c:pt idx="99">
                  <c:v>Apr
2018</c:v>
                </c:pt>
                <c:pt idx="100">
                  <c:v>May
2018</c:v>
                </c:pt>
                <c:pt idx="101">
                  <c:v>Jun
2018</c:v>
                </c:pt>
                <c:pt idx="102">
                  <c:v>Jul
2018</c:v>
                </c:pt>
                <c:pt idx="103">
                  <c:v>Aug
2018</c:v>
                </c:pt>
                <c:pt idx="104">
                  <c:v>Sep
2018</c:v>
                </c:pt>
                <c:pt idx="105">
                  <c:v>Oct
2018</c:v>
                </c:pt>
                <c:pt idx="106">
                  <c:v>Nov
2018</c:v>
                </c:pt>
                <c:pt idx="107">
                  <c:v>Dec
2018</c:v>
                </c:pt>
                <c:pt idx="108">
                  <c:v>Jan
2019</c:v>
                </c:pt>
                <c:pt idx="109">
                  <c:v>Feb
2019</c:v>
                </c:pt>
                <c:pt idx="110">
                  <c:v>Mar
2019</c:v>
                </c:pt>
                <c:pt idx="111">
                  <c:v>Apr
2019</c:v>
                </c:pt>
                <c:pt idx="112">
                  <c:v>May
2019</c:v>
                </c:pt>
                <c:pt idx="113">
                  <c:v>Jun
2019</c:v>
                </c:pt>
                <c:pt idx="114">
                  <c:v>Jul
2019</c:v>
                </c:pt>
                <c:pt idx="115">
                  <c:v>Aug
2019</c:v>
                </c:pt>
                <c:pt idx="116">
                  <c:v>Sep
2019</c:v>
                </c:pt>
                <c:pt idx="117">
                  <c:v>Oct
2019</c:v>
                </c:pt>
                <c:pt idx="118">
                  <c:v>Nov
2019</c:v>
                </c:pt>
                <c:pt idx="119">
                  <c:v>Dec
2019</c:v>
                </c:pt>
                <c:pt idx="120">
                  <c:v>Jan
2020</c:v>
                </c:pt>
                <c:pt idx="121">
                  <c:v>Feb
2020</c:v>
                </c:pt>
                <c:pt idx="122">
                  <c:v>Mar
2020</c:v>
                </c:pt>
                <c:pt idx="123">
                  <c:v>Apr
2020</c:v>
                </c:pt>
                <c:pt idx="124">
                  <c:v>May
2020</c:v>
                </c:pt>
                <c:pt idx="125">
                  <c:v>Jun
2020</c:v>
                </c:pt>
                <c:pt idx="126">
                  <c:v>Jul
2020</c:v>
                </c:pt>
                <c:pt idx="127">
                  <c:v>Aug
2020</c:v>
                </c:pt>
                <c:pt idx="128">
                  <c:v>Sep
2020</c:v>
                </c:pt>
                <c:pt idx="129">
                  <c:v>Oct
2020</c:v>
                </c:pt>
                <c:pt idx="130">
                  <c:v>Nov
2020</c:v>
                </c:pt>
                <c:pt idx="131">
                  <c:v>Dec
2020</c:v>
                </c:pt>
                <c:pt idx="132">
                  <c:v>Jan
2021</c:v>
                </c:pt>
                <c:pt idx="133">
                  <c:v>Feb
2021</c:v>
                </c:pt>
                <c:pt idx="134">
                  <c:v>Mar
2021</c:v>
                </c:pt>
                <c:pt idx="135">
                  <c:v>Apr
2021</c:v>
                </c:pt>
                <c:pt idx="136">
                  <c:v>May
2021</c:v>
                </c:pt>
                <c:pt idx="137">
                  <c:v>Jun
2021</c:v>
                </c:pt>
                <c:pt idx="138">
                  <c:v>Jul
2021</c:v>
                </c:pt>
                <c:pt idx="139">
                  <c:v>Aug
2021</c:v>
                </c:pt>
                <c:pt idx="140">
                  <c:v>Sep
2021</c:v>
                </c:pt>
                <c:pt idx="141">
                  <c:v>Oct
2021</c:v>
                </c:pt>
                <c:pt idx="142">
                  <c:v>Nov
2021</c:v>
                </c:pt>
                <c:pt idx="143">
                  <c:v>Dec
2021</c:v>
                </c:pt>
                <c:pt idx="144">
                  <c:v>Jan
2022</c:v>
                </c:pt>
                <c:pt idx="145">
                  <c:v>Feb
2022</c:v>
                </c:pt>
                <c:pt idx="146">
                  <c:v>Mar
2022</c:v>
                </c:pt>
                <c:pt idx="147">
                  <c:v>Apr
2022</c:v>
                </c:pt>
                <c:pt idx="148">
                  <c:v>May
2022</c:v>
                </c:pt>
                <c:pt idx="149">
                  <c:v>Jun
2022</c:v>
                </c:pt>
                <c:pt idx="150">
                  <c:v>Jul
2022</c:v>
                </c:pt>
                <c:pt idx="151">
                  <c:v>Aug
2022</c:v>
                </c:pt>
                <c:pt idx="152">
                  <c:v>Sep
2022</c:v>
                </c:pt>
                <c:pt idx="153">
                  <c:v>Oct
2022</c:v>
                </c:pt>
                <c:pt idx="154">
                  <c:v>Nov
2022</c:v>
                </c:pt>
                <c:pt idx="155">
                  <c:v>Dec
2022</c:v>
                </c:pt>
                <c:pt idx="156">
                  <c:v>Jan
2023</c:v>
                </c:pt>
                <c:pt idx="157">
                  <c:v>Feb
2023</c:v>
                </c:pt>
                <c:pt idx="158">
                  <c:v>Mar
2023</c:v>
                </c:pt>
                <c:pt idx="159">
                  <c:v>Apr
2023</c:v>
                </c:pt>
                <c:pt idx="160">
                  <c:v>May
2023</c:v>
                </c:pt>
                <c:pt idx="161">
                  <c:v>Jun
202</c:v>
                </c:pt>
                <c:pt idx="162">
                  <c:v>Jul
2023</c:v>
                </c:pt>
                <c:pt idx="163">
                  <c:v>Aug
2023</c:v>
                </c:pt>
                <c:pt idx="164">
                  <c:v>Sep
2023</c:v>
                </c:pt>
                <c:pt idx="165">
                  <c:v>Oct
2023</c:v>
                </c:pt>
                <c:pt idx="166">
                  <c:v>Nov
2023</c:v>
                </c:pt>
                <c:pt idx="167">
                  <c:v>Dec
2023</c:v>
                </c:pt>
                <c:pt idx="168">
                  <c:v>Jan
2024</c:v>
                </c:pt>
                <c:pt idx="169">
                  <c:v>Feb
20234</c:v>
                </c:pt>
                <c:pt idx="170">
                  <c:v>Mar
2024</c:v>
                </c:pt>
                <c:pt idx="171">
                  <c:v>Apr
2024</c:v>
                </c:pt>
                <c:pt idx="172">
                  <c:v>May 2024</c:v>
                </c:pt>
                <c:pt idx="173">
                  <c:v>June 2024</c:v>
                </c:pt>
                <c:pt idx="174">
                  <c:v>July 2024</c:v>
                </c:pt>
                <c:pt idx="175">
                  <c:v>August 2024</c:v>
                </c:pt>
              </c:strCache>
            </c:strRef>
          </c:cat>
          <c:val>
            <c:numRef>
              <c:f>Sheet1!$C$2:$C$177</c:f>
              <c:numCache>
                <c:formatCode>#0</c:formatCode>
                <c:ptCount val="176"/>
                <c:pt idx="0">
                  <c:v>1833428</c:v>
                </c:pt>
                <c:pt idx="1">
                  <c:v>1838044</c:v>
                </c:pt>
                <c:pt idx="2">
                  <c:v>1842725</c:v>
                </c:pt>
                <c:pt idx="3">
                  <c:v>1847055</c:v>
                </c:pt>
                <c:pt idx="4">
                  <c:v>1851019</c:v>
                </c:pt>
                <c:pt idx="5">
                  <c:v>1854264</c:v>
                </c:pt>
                <c:pt idx="6">
                  <c:v>1856614</c:v>
                </c:pt>
                <c:pt idx="7">
                  <c:v>1858381</c:v>
                </c:pt>
                <c:pt idx="8">
                  <c:v>1859754</c:v>
                </c:pt>
                <c:pt idx="9">
                  <c:v>1861137</c:v>
                </c:pt>
                <c:pt idx="10">
                  <c:v>1862657</c:v>
                </c:pt>
                <c:pt idx="11">
                  <c:v>1864297</c:v>
                </c:pt>
                <c:pt idx="12">
                  <c:v>1866158</c:v>
                </c:pt>
                <c:pt idx="13">
                  <c:v>1867770</c:v>
                </c:pt>
                <c:pt idx="14">
                  <c:v>1868492</c:v>
                </c:pt>
                <c:pt idx="15">
                  <c:v>1867982</c:v>
                </c:pt>
                <c:pt idx="16">
                  <c:v>1866520</c:v>
                </c:pt>
                <c:pt idx="17">
                  <c:v>1865052</c:v>
                </c:pt>
                <c:pt idx="18">
                  <c:v>1864549</c:v>
                </c:pt>
                <c:pt idx="19">
                  <c:v>1865360</c:v>
                </c:pt>
                <c:pt idx="20">
                  <c:v>1867511</c:v>
                </c:pt>
                <c:pt idx="21">
                  <c:v>1870409</c:v>
                </c:pt>
                <c:pt idx="22">
                  <c:v>1873049</c:v>
                </c:pt>
                <c:pt idx="23">
                  <c:v>1874902</c:v>
                </c:pt>
                <c:pt idx="24">
                  <c:v>1876189</c:v>
                </c:pt>
                <c:pt idx="25">
                  <c:v>1877591</c:v>
                </c:pt>
                <c:pt idx="26">
                  <c:v>1879434</c:v>
                </c:pt>
                <c:pt idx="27">
                  <c:v>1881638</c:v>
                </c:pt>
                <c:pt idx="28">
                  <c:v>1884530</c:v>
                </c:pt>
                <c:pt idx="29">
                  <c:v>1888219</c:v>
                </c:pt>
                <c:pt idx="30">
                  <c:v>1892555</c:v>
                </c:pt>
                <c:pt idx="31">
                  <c:v>1897095</c:v>
                </c:pt>
                <c:pt idx="32">
                  <c:v>1901222</c:v>
                </c:pt>
                <c:pt idx="33">
                  <c:v>1904250</c:v>
                </c:pt>
                <c:pt idx="34">
                  <c:v>1905934</c:v>
                </c:pt>
                <c:pt idx="35">
                  <c:v>1906182</c:v>
                </c:pt>
                <c:pt idx="36">
                  <c:v>1904810</c:v>
                </c:pt>
                <c:pt idx="37">
                  <c:v>1902317</c:v>
                </c:pt>
                <c:pt idx="38">
                  <c:v>1899808</c:v>
                </c:pt>
                <c:pt idx="39">
                  <c:v>1898417</c:v>
                </c:pt>
                <c:pt idx="40">
                  <c:v>1897711</c:v>
                </c:pt>
                <c:pt idx="41">
                  <c:v>1896774</c:v>
                </c:pt>
                <c:pt idx="42">
                  <c:v>1894998</c:v>
                </c:pt>
                <c:pt idx="43">
                  <c:v>1892207</c:v>
                </c:pt>
                <c:pt idx="44">
                  <c:v>1888658</c:v>
                </c:pt>
                <c:pt idx="45">
                  <c:v>1884947</c:v>
                </c:pt>
                <c:pt idx="46">
                  <c:v>1881766</c:v>
                </c:pt>
                <c:pt idx="47">
                  <c:v>1879552</c:v>
                </c:pt>
                <c:pt idx="48">
                  <c:v>1878659</c:v>
                </c:pt>
                <c:pt idx="49">
                  <c:v>1878905</c:v>
                </c:pt>
                <c:pt idx="50">
                  <c:v>1879447</c:v>
                </c:pt>
                <c:pt idx="51">
                  <c:v>1879242</c:v>
                </c:pt>
                <c:pt idx="52">
                  <c:v>1878442</c:v>
                </c:pt>
                <c:pt idx="53">
                  <c:v>1877753</c:v>
                </c:pt>
                <c:pt idx="54">
                  <c:v>1877122</c:v>
                </c:pt>
                <c:pt idx="55">
                  <c:v>1876646</c:v>
                </c:pt>
                <c:pt idx="56">
                  <c:v>1876403</c:v>
                </c:pt>
                <c:pt idx="57">
                  <c:v>1876386</c:v>
                </c:pt>
                <c:pt idx="58">
                  <c:v>1876349</c:v>
                </c:pt>
                <c:pt idx="59">
                  <c:v>1876205</c:v>
                </c:pt>
                <c:pt idx="60">
                  <c:v>1875886</c:v>
                </c:pt>
                <c:pt idx="61">
                  <c:v>1875247</c:v>
                </c:pt>
                <c:pt idx="62">
                  <c:v>1874526</c:v>
                </c:pt>
                <c:pt idx="63">
                  <c:v>1873917</c:v>
                </c:pt>
                <c:pt idx="64">
                  <c:v>1873250</c:v>
                </c:pt>
                <c:pt idx="65">
                  <c:v>1872397</c:v>
                </c:pt>
                <c:pt idx="66">
                  <c:v>1871994</c:v>
                </c:pt>
                <c:pt idx="67">
                  <c:v>1872627</c:v>
                </c:pt>
                <c:pt idx="68">
                  <c:v>1874730</c:v>
                </c:pt>
                <c:pt idx="69">
                  <c:v>1878391</c:v>
                </c:pt>
                <c:pt idx="70">
                  <c:v>1883128</c:v>
                </c:pt>
                <c:pt idx="71">
                  <c:v>1888233</c:v>
                </c:pt>
                <c:pt idx="72">
                  <c:v>1893069</c:v>
                </c:pt>
                <c:pt idx="73">
                  <c:v>1897358</c:v>
                </c:pt>
                <c:pt idx="74">
                  <c:v>1901323</c:v>
                </c:pt>
                <c:pt idx="75">
                  <c:v>1905194</c:v>
                </c:pt>
                <c:pt idx="76">
                  <c:v>1909307</c:v>
                </c:pt>
                <c:pt idx="77">
                  <c:v>1913680</c:v>
                </c:pt>
                <c:pt idx="78">
                  <c:v>1917963</c:v>
                </c:pt>
                <c:pt idx="79">
                  <c:v>1921669</c:v>
                </c:pt>
                <c:pt idx="80">
                  <c:v>1924543</c:v>
                </c:pt>
                <c:pt idx="81">
                  <c:v>1926913</c:v>
                </c:pt>
                <c:pt idx="82">
                  <c:v>1929665</c:v>
                </c:pt>
                <c:pt idx="83">
                  <c:v>1933310</c:v>
                </c:pt>
                <c:pt idx="84">
                  <c:v>1940528</c:v>
                </c:pt>
                <c:pt idx="85">
                  <c:v>1945461</c:v>
                </c:pt>
                <c:pt idx="86">
                  <c:v>1949728</c:v>
                </c:pt>
                <c:pt idx="87">
                  <c:v>1953059</c:v>
                </c:pt>
                <c:pt idx="88">
                  <c:v>1955520</c:v>
                </c:pt>
                <c:pt idx="89">
                  <c:v>1957047</c:v>
                </c:pt>
                <c:pt idx="90">
                  <c:v>1958016</c:v>
                </c:pt>
                <c:pt idx="91">
                  <c:v>1958734</c:v>
                </c:pt>
                <c:pt idx="92">
                  <c:v>1959273</c:v>
                </c:pt>
                <c:pt idx="93">
                  <c:v>1959688</c:v>
                </c:pt>
                <c:pt idx="94">
                  <c:v>1960040</c:v>
                </c:pt>
                <c:pt idx="95">
                  <c:v>1960723</c:v>
                </c:pt>
                <c:pt idx="96">
                  <c:v>1960863</c:v>
                </c:pt>
                <c:pt idx="97">
                  <c:v>1963395</c:v>
                </c:pt>
                <c:pt idx="98">
                  <c:v>1966889</c:v>
                </c:pt>
                <c:pt idx="99">
                  <c:v>1969875</c:v>
                </c:pt>
                <c:pt idx="100">
                  <c:v>1971050</c:v>
                </c:pt>
                <c:pt idx="101">
                  <c:v>1970474</c:v>
                </c:pt>
                <c:pt idx="102">
                  <c:v>1968482</c:v>
                </c:pt>
                <c:pt idx="103">
                  <c:v>1965952</c:v>
                </c:pt>
                <c:pt idx="104">
                  <c:v>1963906</c:v>
                </c:pt>
                <c:pt idx="105">
                  <c:v>1963087</c:v>
                </c:pt>
                <c:pt idx="106">
                  <c:v>1963589</c:v>
                </c:pt>
                <c:pt idx="107">
                  <c:v>1965310</c:v>
                </c:pt>
                <c:pt idx="108">
                  <c:v>1964394</c:v>
                </c:pt>
                <c:pt idx="109">
                  <c:v>1966713</c:v>
                </c:pt>
                <c:pt idx="110">
                  <c:v>1969261</c:v>
                </c:pt>
                <c:pt idx="111">
                  <c:v>1972381</c:v>
                </c:pt>
                <c:pt idx="112">
                  <c:v>1975991</c:v>
                </c:pt>
                <c:pt idx="113">
                  <c:v>1979673</c:v>
                </c:pt>
                <c:pt idx="114">
                  <c:v>1983152</c:v>
                </c:pt>
                <c:pt idx="115">
                  <c:v>1986225</c:v>
                </c:pt>
                <c:pt idx="116">
                  <c:v>1989043</c:v>
                </c:pt>
                <c:pt idx="117">
                  <c:v>1990910</c:v>
                </c:pt>
                <c:pt idx="118">
                  <c:v>1990989</c:v>
                </c:pt>
                <c:pt idx="119">
                  <c:v>1988038</c:v>
                </c:pt>
                <c:pt idx="120">
                  <c:v>1981737</c:v>
                </c:pt>
                <c:pt idx="121">
                  <c:v>1972760</c:v>
                </c:pt>
                <c:pt idx="122">
                  <c:v>1963215</c:v>
                </c:pt>
                <c:pt idx="123">
                  <c:v>1692011</c:v>
                </c:pt>
                <c:pt idx="124">
                  <c:v>1785309</c:v>
                </c:pt>
                <c:pt idx="125">
                  <c:v>1817305</c:v>
                </c:pt>
                <c:pt idx="126">
                  <c:v>1846744</c:v>
                </c:pt>
                <c:pt idx="127">
                  <c:v>1867976</c:v>
                </c:pt>
                <c:pt idx="128">
                  <c:v>1884066</c:v>
                </c:pt>
                <c:pt idx="129">
                  <c:v>1892674</c:v>
                </c:pt>
                <c:pt idx="130">
                  <c:v>1896733</c:v>
                </c:pt>
                <c:pt idx="131">
                  <c:v>1898737</c:v>
                </c:pt>
                <c:pt idx="132">
                  <c:v>1900590</c:v>
                </c:pt>
                <c:pt idx="133">
                  <c:v>1903727</c:v>
                </c:pt>
                <c:pt idx="134">
                  <c:v>1908102</c:v>
                </c:pt>
                <c:pt idx="135">
                  <c:v>1912009</c:v>
                </c:pt>
                <c:pt idx="136">
                  <c:v>1914971</c:v>
                </c:pt>
                <c:pt idx="137">
                  <c:v>1916836</c:v>
                </c:pt>
                <c:pt idx="138">
                  <c:v>1919010</c:v>
                </c:pt>
                <c:pt idx="139">
                  <c:v>1922807</c:v>
                </c:pt>
                <c:pt idx="140">
                  <c:v>1928235</c:v>
                </c:pt>
                <c:pt idx="141">
                  <c:v>1935092</c:v>
                </c:pt>
                <c:pt idx="142">
                  <c:v>1942105</c:v>
                </c:pt>
                <c:pt idx="143">
                  <c:v>1948072</c:v>
                </c:pt>
                <c:pt idx="144">
                  <c:v>1952407</c:v>
                </c:pt>
                <c:pt idx="145">
                  <c:v>1955058</c:v>
                </c:pt>
                <c:pt idx="146">
                  <c:v>1955994</c:v>
                </c:pt>
                <c:pt idx="147">
                  <c:v>1955895</c:v>
                </c:pt>
                <c:pt idx="148">
                  <c:v>1955197</c:v>
                </c:pt>
                <c:pt idx="149">
                  <c:v>1953433</c:v>
                </c:pt>
                <c:pt idx="150">
                  <c:v>1950164</c:v>
                </c:pt>
                <c:pt idx="151">
                  <c:v>1946239</c:v>
                </c:pt>
                <c:pt idx="152">
                  <c:v>1942852</c:v>
                </c:pt>
                <c:pt idx="153">
                  <c:v>1940730</c:v>
                </c:pt>
                <c:pt idx="154">
                  <c:v>1940305</c:v>
                </c:pt>
                <c:pt idx="155">
                  <c:v>1941516</c:v>
                </c:pt>
                <c:pt idx="156">
                  <c:v>1943386</c:v>
                </c:pt>
                <c:pt idx="157">
                  <c:v>1945075</c:v>
                </c:pt>
                <c:pt idx="158">
                  <c:v>1945839</c:v>
                </c:pt>
                <c:pt idx="159">
                  <c:v>1945406</c:v>
                </c:pt>
                <c:pt idx="160">
                  <c:v>1944048</c:v>
                </c:pt>
                <c:pt idx="161">
                  <c:v>1942813</c:v>
                </c:pt>
                <c:pt idx="162">
                  <c:v>1941872</c:v>
                </c:pt>
                <c:pt idx="163">
                  <c:v>1940929</c:v>
                </c:pt>
                <c:pt idx="164">
                  <c:v>1940103</c:v>
                </c:pt>
                <c:pt idx="165">
                  <c:v>1939138</c:v>
                </c:pt>
                <c:pt idx="166">
                  <c:v>1938548</c:v>
                </c:pt>
                <c:pt idx="167">
                  <c:v>1938465</c:v>
                </c:pt>
                <c:pt idx="168">
                  <c:v>1936875</c:v>
                </c:pt>
                <c:pt idx="169">
                  <c:v>1935984</c:v>
                </c:pt>
                <c:pt idx="170">
                  <c:v>1937056</c:v>
                </c:pt>
                <c:pt idx="171">
                  <c:v>1940774</c:v>
                </c:pt>
                <c:pt idx="172" formatCode="General">
                  <c:v>1946107</c:v>
                </c:pt>
                <c:pt idx="173" formatCode="General">
                  <c:v>1952955</c:v>
                </c:pt>
                <c:pt idx="174" formatCode="General">
                  <c:v>1957733</c:v>
                </c:pt>
                <c:pt idx="175" formatCode="General">
                  <c:v>1962452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2D5F-4A05-8521-C0FA5AB1B2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66477024"/>
        <c:axId val="1066477352"/>
      </c:lineChart>
      <c:catAx>
        <c:axId val="1066477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66477352"/>
        <c:crosses val="autoZero"/>
        <c:auto val="1"/>
        <c:lblAlgn val="ctr"/>
        <c:lblOffset val="100"/>
        <c:tickLblSkip val="12"/>
        <c:tickMarkSkip val="12"/>
        <c:noMultiLvlLbl val="0"/>
      </c:catAx>
      <c:valAx>
        <c:axId val="1066477352"/>
        <c:scaling>
          <c:orientation val="minMax"/>
          <c:max val="2200000"/>
          <c:min val="15000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664770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4766602525120675E-2"/>
          <c:y val="5.7343970980879906E-2"/>
          <c:w val="0.89324440366298519"/>
          <c:h val="0.8089286559674289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United States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0416666666666685E-2"/>
                  <c:y val="5.670098490057237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9EF-46CE-A538-8C3AE568F82C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Ages 0-19</c:v>
                </c:pt>
                <c:pt idx="1">
                  <c:v>Ages 20-44</c:v>
                </c:pt>
                <c:pt idx="2">
                  <c:v>Ages 45-64</c:v>
                </c:pt>
                <c:pt idx="3">
                  <c:v>Ages 65 &amp; older</c:v>
                </c:pt>
                <c:pt idx="4">
                  <c:v>All Ages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-1.2226929690786955E-2</c:v>
                </c:pt>
                <c:pt idx="1">
                  <c:v>6.1194837982444607E-2</c:v>
                </c:pt>
                <c:pt idx="2">
                  <c:v>-1.1501465452659591E-2</c:v>
                </c:pt>
                <c:pt idx="3">
                  <c:v>0.334616695284632</c:v>
                </c:pt>
                <c:pt idx="4">
                  <c:v>6.1596846511747447E-2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08-44F2-89BF-F3572663F87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Kentucky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6.5394511701240597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608-44F2-89BF-F3572663F870}"/>
                </c:ext>
              </c:extLst>
            </c:dLbl>
            <c:dLbl>
              <c:idx val="1"/>
              <c:layout>
                <c:manualLayout>
                  <c:x val="6.5394511701240398E-3"/>
                  <c:y val="5.837284991421029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608-44F2-89BF-F3572663F870}"/>
                </c:ext>
              </c:extLst>
            </c:dLbl>
            <c:dLbl>
              <c:idx val="2"/>
              <c:layout>
                <c:manualLayout>
                  <c:x val="2.6717027559055043E-2"/>
                  <c:y val="8.338170031520389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608-44F2-89BF-F3572663F870}"/>
                </c:ext>
              </c:extLst>
            </c:dLbl>
            <c:dLbl>
              <c:idx val="3"/>
              <c:layout>
                <c:manualLayout>
                  <c:x val="9.6644520997375329E-3"/>
                  <c:y val="8.087257011724156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608-44F2-89BF-F3572663F870}"/>
                </c:ext>
              </c:extLst>
            </c:dLbl>
            <c:dLbl>
              <c:idx val="4"/>
              <c:layout>
                <c:manualLayout>
                  <c:x val="2.2888041338582677E-2"/>
                  <c:y val="8.00354492771740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2608-44F2-89BF-F3572663F870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Ages 0-19</c:v>
                </c:pt>
                <c:pt idx="1">
                  <c:v>Ages 20-44</c:v>
                </c:pt>
                <c:pt idx="2">
                  <c:v>Ages 45-64</c:v>
                </c:pt>
                <c:pt idx="3">
                  <c:v>Ages 65 &amp; older</c:v>
                </c:pt>
                <c:pt idx="4">
                  <c:v>All Ages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-1.0570980040700607E-2</c:v>
                </c:pt>
                <c:pt idx="1">
                  <c:v>1.2129812233550939E-2</c:v>
                </c:pt>
                <c:pt idx="2">
                  <c:v>-4.6922428255367507E-2</c:v>
                </c:pt>
                <c:pt idx="3">
                  <c:v>0.28485250872051027</c:v>
                </c:pt>
                <c:pt idx="4">
                  <c:v>2.9582893369656679E-2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608-44F2-89BF-F3572663F8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37177624"/>
        <c:axId val="1137177264"/>
      </c:barChart>
      <c:catAx>
        <c:axId val="1137177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37177264"/>
        <c:crosses val="autoZero"/>
        <c:auto val="1"/>
        <c:lblAlgn val="ctr"/>
        <c:lblOffset val="100"/>
        <c:noMultiLvlLbl val="0"/>
      </c:catAx>
      <c:valAx>
        <c:axId val="1137177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37177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9.7954456241202428E-2"/>
          <c:y val="6.6841509439165586E-2"/>
          <c:w val="0.23917708333333335"/>
          <c:h val="0.1931586792391691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  <c:userShapes r:id="rId5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000" baseline="0" dirty="0"/>
              <a:t>Pop Growth 202</a:t>
            </a:r>
            <a:r>
              <a:rPr lang="en-US" sz="2000" dirty="0"/>
              <a:t>0-23</a:t>
            </a:r>
          </a:p>
        </c:rich>
      </c:tx>
      <c:layout>
        <c:manualLayout>
          <c:xMode val="edge"/>
          <c:yMode val="edge"/>
          <c:x val="0.1833471155991094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5011827416551007"/>
          <c:y val="0.24007746452821963"/>
          <c:w val="0.80386974888724794"/>
          <c:h val="0.7184142360944403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population chg 2020-2023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9A0-4408-AF54-0D4BA447C119}"/>
              </c:ext>
            </c:extLst>
          </c:dPt>
          <c:dPt>
            <c:idx val="1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9A0-4408-AF54-0D4BA447C119}"/>
              </c:ext>
            </c:extLst>
          </c:dPt>
          <c:dLbls>
            <c:dLbl>
              <c:idx val="0"/>
              <c:layout>
                <c:manualLayout>
                  <c:x val="9.0225887073513058E-3"/>
                  <c:y val="4.4981885326996783E-2"/>
                </c:manualLayout>
              </c:layout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1369580692324411"/>
                      <c:h val="0.2002184937312920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9A0-4408-AF54-0D4BA447C119}"/>
                </c:ext>
              </c:extLst>
            </c:dLbl>
            <c:dLbl>
              <c:idx val="1"/>
              <c:layout>
                <c:manualLayout>
                  <c:x val="7.8510032550113303E-3"/>
                  <c:y val="6.2766134661413189E-2"/>
                </c:manualLayout>
              </c:layout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628112405608221"/>
                      <c:h val="0.2347822648893685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A9A0-4408-AF54-0D4BA447C119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USA</c:v>
                </c:pt>
                <c:pt idx="1">
                  <c:v>Kentucky</c:v>
                </c:pt>
              </c:strCache>
            </c:strRef>
          </c:cat>
          <c:val>
            <c:numRef>
              <c:f>Sheet1!$B$2:$B$3</c:f>
              <c:numCache>
                <c:formatCode>0.00%</c:formatCode>
                <c:ptCount val="2"/>
                <c:pt idx="0">
                  <c:v>1.0200000000000001E-2</c:v>
                </c:pt>
                <c:pt idx="1">
                  <c:v>4.0000000000000001E-3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9A0-4408-AF54-0D4BA447C1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94032623"/>
        <c:axId val="1967959776"/>
      </c:barChart>
      <c:catAx>
        <c:axId val="15940326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67959776"/>
        <c:crosses val="autoZero"/>
        <c:auto val="1"/>
        <c:lblAlgn val="ctr"/>
        <c:lblOffset val="100"/>
        <c:noMultiLvlLbl val="0"/>
      </c:catAx>
      <c:valAx>
        <c:axId val="1967959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94032623"/>
        <c:crosses val="autoZero"/>
        <c:crossBetween val="between"/>
        <c:majorUnit val="1.0000000000000002E-2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accent1">
          <a:lumMod val="50000"/>
        </a:schemeClr>
      </a:solidFill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094584973753281"/>
          <c:y val="0"/>
          <c:w val="0.790465305118110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Population Change, 2019 - 2023</c:v>
                </c:pt>
              </c:strCache>
            </c:strRef>
          </c:tx>
          <c:spPr>
            <a:solidFill>
              <a:srgbClr val="006097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0060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0BA-42D4-AC01-9D176EC2D0DF}"/>
              </c:ext>
            </c:extLst>
          </c:dPt>
          <c:dPt>
            <c:idx val="3"/>
            <c:invertIfNegative val="0"/>
            <c:bubble3D val="0"/>
            <c:spPr>
              <a:solidFill>
                <a:srgbClr val="0060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CAA-4B39-B5AD-A4F773D9B300}"/>
              </c:ext>
            </c:extLst>
          </c:dPt>
          <c:dPt>
            <c:idx val="4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CAA-4B39-B5AD-A4F773D9B300}"/>
              </c:ext>
            </c:extLst>
          </c:dPt>
          <c:dPt>
            <c:idx val="6"/>
            <c:invertIfNegative val="0"/>
            <c:bubble3D val="0"/>
            <c:spPr>
              <a:solidFill>
                <a:srgbClr val="0060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CAA-4B39-B5AD-A4F773D9B300}"/>
              </c:ext>
            </c:extLst>
          </c:dPt>
          <c:dPt>
            <c:idx val="7"/>
            <c:invertIfNegative val="0"/>
            <c:bubble3D val="0"/>
            <c:spPr>
              <a:solidFill>
                <a:srgbClr val="FFFFFF">
                  <a:lumMod val="75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CAA-4B39-B5AD-A4F773D9B30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West Virginia</c:v>
                </c:pt>
                <c:pt idx="1">
                  <c:v>Illinois</c:v>
                </c:pt>
                <c:pt idx="2">
                  <c:v>Ohio</c:v>
                </c:pt>
                <c:pt idx="3">
                  <c:v>Missouri</c:v>
                </c:pt>
                <c:pt idx="4">
                  <c:v>Kentucky</c:v>
                </c:pt>
                <c:pt idx="5">
                  <c:v>Virginia</c:v>
                </c:pt>
                <c:pt idx="6">
                  <c:v>Indiana</c:v>
                </c:pt>
                <c:pt idx="7">
                  <c:v>United States</c:v>
                </c:pt>
                <c:pt idx="8">
                  <c:v>Tennesse</c:v>
                </c:pt>
              </c:strCache>
            </c:strRef>
          </c:cat>
          <c:val>
            <c:numRef>
              <c:f>Sheet1!$B$2:$B$10</c:f>
              <c:numCache>
                <c:formatCode>0.0%</c:formatCode>
                <c:ptCount val="9"/>
                <c:pt idx="0">
                  <c:v>-1.0999999999999999E-2</c:v>
                </c:pt>
                <c:pt idx="1">
                  <c:v>-8.0000000000000002E-3</c:v>
                </c:pt>
                <c:pt idx="2">
                  <c:v>8.0000000000000002E-3</c:v>
                </c:pt>
                <c:pt idx="3">
                  <c:v>1.0999999999999999E-2</c:v>
                </c:pt>
                <c:pt idx="4">
                  <c:v>1.4999999999999999E-2</c:v>
                </c:pt>
                <c:pt idx="5">
                  <c:v>2.1999999999999999E-2</c:v>
                </c:pt>
                <c:pt idx="6">
                  <c:v>2.1999999999999999E-2</c:v>
                </c:pt>
                <c:pt idx="7">
                  <c:v>2.1999999999999999E-2</c:v>
                </c:pt>
                <c:pt idx="8">
                  <c:v>4.4999999999999998E-2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CAA-4B39-B5AD-A4F773D9B3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849981535"/>
        <c:axId val="1926445360"/>
      </c:barChart>
      <c:catAx>
        <c:axId val="8499815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0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en-US"/>
          </a:p>
        </c:txPr>
        <c:crossAx val="1926445360"/>
        <c:crosses val="autoZero"/>
        <c:auto val="1"/>
        <c:lblAlgn val="ctr"/>
        <c:lblOffset val="100"/>
        <c:tickLblSkip val="1"/>
        <c:noMultiLvlLbl val="0"/>
      </c:catAx>
      <c:valAx>
        <c:axId val="1926445360"/>
        <c:scaling>
          <c:orientation val="minMax"/>
          <c:max val="5.000000000000001E-2"/>
          <c:min val="-2.0000000000000004E-2"/>
        </c:scaling>
        <c:delete val="1"/>
        <c:axPos val="t"/>
        <c:numFmt formatCode="0.0%" sourceLinked="1"/>
        <c:majorTickMark val="out"/>
        <c:minorTickMark val="none"/>
        <c:tickLblPos val="nextTo"/>
        <c:crossAx val="849981535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solidFill>
        <a:schemeClr val="bg1"/>
      </a:solidFill>
      <a:round/>
    </a:ln>
    <a:effectLst/>
  </c:spPr>
  <c:txPr>
    <a:bodyPr/>
    <a:lstStyle/>
    <a:p>
      <a:pPr>
        <a:defRPr>
          <a:solidFill>
            <a:schemeClr val="tx1"/>
          </a:solidFill>
          <a:latin typeface="Calibri" panose="020F0502020204030204" pitchFamily="34" charset="0"/>
          <a:cs typeface="Calibri" panose="020F0502020204030204" pitchFamily="34" charset="0"/>
        </a:defRPr>
      </a:pPr>
      <a:endParaRPr lang="en-US"/>
    </a:p>
  </c:txPr>
  <c:externalData r:id="rId4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2269614584555853E-2"/>
          <c:y val="4.7923534950639994E-2"/>
          <c:w val="0.90066952577527071"/>
          <c:h val="0.777850390351449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anose="020F0502020204030204" pitchFamily="34" charset="0"/>
                    <a:ea typeface="Calibri" panose="020F0502020204030204" pitchFamily="34" charset="0"/>
                    <a:cs typeface="Calibri" panose="020F050202020403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spPr>
              <a:ln w="19050" cap="rnd">
                <a:solidFill>
                  <a:schemeClr val="accent1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cat>
            <c:numRef>
              <c:f>Sheet1!$A$2:$A$15</c:f>
              <c:numCache>
                <c:formatCode>General</c:formatCode>
                <c:ptCount val="14"/>
                <c:pt idx="0">
                  <c:v>1955</c:v>
                </c:pt>
                <c:pt idx="1">
                  <c:v>1960</c:v>
                </c:pt>
                <c:pt idx="2">
                  <c:v>1965</c:v>
                </c:pt>
                <c:pt idx="3">
                  <c:v>1970</c:v>
                </c:pt>
                <c:pt idx="4">
                  <c:v>1975</c:v>
                </c:pt>
                <c:pt idx="5">
                  <c:v>1980</c:v>
                </c:pt>
                <c:pt idx="6">
                  <c:v>1985</c:v>
                </c:pt>
                <c:pt idx="7">
                  <c:v>1990</c:v>
                </c:pt>
                <c:pt idx="8">
                  <c:v>1995</c:v>
                </c:pt>
                <c:pt idx="9">
                  <c:v>2000</c:v>
                </c:pt>
                <c:pt idx="10">
                  <c:v>2005</c:v>
                </c:pt>
                <c:pt idx="11">
                  <c:v>2010</c:v>
                </c:pt>
                <c:pt idx="12">
                  <c:v>2015</c:v>
                </c:pt>
                <c:pt idx="13">
                  <c:v>2020</c:v>
                </c:pt>
              </c:numCache>
            </c:numRef>
          </c:cat>
          <c:val>
            <c:numRef>
              <c:f>Sheet1!$B$2:$B$15</c:f>
              <c:numCache>
                <c:formatCode>0.00%</c:formatCode>
                <c:ptCount val="14"/>
                <c:pt idx="0">
                  <c:v>1.6799999999999999E-2</c:v>
                </c:pt>
                <c:pt idx="1">
                  <c:v>1.7999999999999999E-2</c:v>
                </c:pt>
                <c:pt idx="2">
                  <c:v>1.49E-2</c:v>
                </c:pt>
                <c:pt idx="3">
                  <c:v>1.0999999999999999E-2</c:v>
                </c:pt>
                <c:pt idx="4">
                  <c:v>1.0699999999999999E-2</c:v>
                </c:pt>
                <c:pt idx="5">
                  <c:v>1.0999999999999999E-2</c:v>
                </c:pt>
                <c:pt idx="6">
                  <c:v>1.0500000000000001E-2</c:v>
                </c:pt>
                <c:pt idx="7">
                  <c:v>1.0800000000000001E-2</c:v>
                </c:pt>
                <c:pt idx="8">
                  <c:v>1.38E-2</c:v>
                </c:pt>
                <c:pt idx="9">
                  <c:v>1.23E-2</c:v>
                </c:pt>
                <c:pt idx="10">
                  <c:v>0.01</c:v>
                </c:pt>
                <c:pt idx="11">
                  <c:v>9.4999999999999998E-3</c:v>
                </c:pt>
                <c:pt idx="12">
                  <c:v>8.5000000000000006E-3</c:v>
                </c:pt>
                <c:pt idx="13">
                  <c:v>4.7999999999999996E-3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7D2-46CE-9235-7EA67B49F6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14127680"/>
        <c:axId val="1214112704"/>
      </c:barChart>
      <c:catAx>
        <c:axId val="121412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pPr>
            <a:endParaRPr lang="en-US"/>
          </a:p>
        </c:txPr>
        <c:crossAx val="1214112704"/>
        <c:crosses val="autoZero"/>
        <c:auto val="1"/>
        <c:lblAlgn val="ctr"/>
        <c:lblOffset val="100"/>
        <c:noMultiLvlLbl val="0"/>
      </c:catAx>
      <c:valAx>
        <c:axId val="1214112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pPr>
            <a:endParaRPr lang="en-US"/>
          </a:p>
        </c:txPr>
        <c:crossAx val="1214127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gradFill>
      <a:gsLst>
        <a:gs pos="0">
          <a:schemeClr val="accent6">
            <a:lumMod val="5000"/>
            <a:lumOff val="95000"/>
          </a:schemeClr>
        </a:gs>
        <a:gs pos="74000">
          <a:schemeClr val="accent6">
            <a:lumMod val="45000"/>
            <a:lumOff val="55000"/>
          </a:schemeClr>
        </a:gs>
        <a:gs pos="83000">
          <a:schemeClr val="accent6">
            <a:lumMod val="45000"/>
            <a:lumOff val="55000"/>
          </a:schemeClr>
        </a:gs>
        <a:gs pos="100000">
          <a:schemeClr val="accent6">
            <a:lumMod val="30000"/>
            <a:lumOff val="70000"/>
          </a:schemeClr>
        </a:gs>
      </a:gsLst>
      <a:lin ang="5400000" scaled="1"/>
    </a:gra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670661089238844E-2"/>
          <c:y val="2.9210587204154547E-2"/>
          <c:w val="0.90502337598425198"/>
          <c:h val="0.8918059871888951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Ages 16 - 24</c:v>
                </c:pt>
              </c:strCache>
            </c:strRef>
          </c:tx>
          <c:spPr>
            <a:ln w="76200" cap="rnd">
              <a:solidFill>
                <a:srgbClr val="5BACDB"/>
              </a:solidFill>
              <a:round/>
            </a:ln>
            <a:effectLst/>
          </c:spPr>
          <c:marker>
            <c:symbol val="none"/>
          </c:marker>
          <c:dLbls>
            <c:dLbl>
              <c:idx val="2"/>
              <c:layout>
                <c:manualLayout>
                  <c:x val="0"/>
                  <c:y val="-4.735652696926248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5C3-4CCB-B557-DBAC812416F7}"/>
                </c:ext>
              </c:extLst>
            </c:dLbl>
            <c:dLbl>
              <c:idx val="358"/>
              <c:layout>
                <c:manualLayout>
                  <c:x val="-3.8888888888888994E-2"/>
                  <c:y val="-3.551739522694687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5C3-4CCB-B557-DBAC812416F7}"/>
                </c:ext>
              </c:extLst>
            </c:dLbl>
            <c:dLbl>
              <c:idx val="721"/>
              <c:layout>
                <c:manualLayout>
                  <c:x val="-3.7499999999999999E-2"/>
                  <c:y val="-4.03948507076512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65C3-4CCB-B557-DBAC812416F7}"/>
                </c:ext>
              </c:extLst>
            </c:dLbl>
            <c:dLbl>
              <c:idx val="776"/>
              <c:layout>
                <c:manualLayout>
                  <c:x val="0"/>
                  <c:y val="2.4788778139654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517-4673-84F9-2563686620B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rgbClr val="09294D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Sheet1!$A$2:$A$778</c:f>
              <c:numCache>
                <c:formatCode>General</c:formatCode>
                <c:ptCount val="777"/>
                <c:pt idx="0">
                  <c:v>1960</c:v>
                </c:pt>
                <c:pt idx="1">
                  <c:v>1960</c:v>
                </c:pt>
                <c:pt idx="2">
                  <c:v>1960</c:v>
                </c:pt>
                <c:pt idx="3">
                  <c:v>1960</c:v>
                </c:pt>
                <c:pt idx="4">
                  <c:v>1960</c:v>
                </c:pt>
                <c:pt idx="5">
                  <c:v>1960</c:v>
                </c:pt>
                <c:pt idx="6">
                  <c:v>1960</c:v>
                </c:pt>
                <c:pt idx="7">
                  <c:v>1960</c:v>
                </c:pt>
                <c:pt idx="8">
                  <c:v>1960</c:v>
                </c:pt>
                <c:pt idx="9">
                  <c:v>1960</c:v>
                </c:pt>
                <c:pt idx="10">
                  <c:v>1960</c:v>
                </c:pt>
                <c:pt idx="11">
                  <c:v>1960</c:v>
                </c:pt>
                <c:pt idx="12">
                  <c:v>1961</c:v>
                </c:pt>
                <c:pt idx="13">
                  <c:v>1961</c:v>
                </c:pt>
                <c:pt idx="14">
                  <c:v>1961</c:v>
                </c:pt>
                <c:pt idx="15">
                  <c:v>1961</c:v>
                </c:pt>
                <c:pt idx="16">
                  <c:v>1961</c:v>
                </c:pt>
                <c:pt idx="17">
                  <c:v>1961</c:v>
                </c:pt>
                <c:pt idx="18">
                  <c:v>1961</c:v>
                </c:pt>
                <c:pt idx="19">
                  <c:v>1961</c:v>
                </c:pt>
                <c:pt idx="20">
                  <c:v>1961</c:v>
                </c:pt>
                <c:pt idx="21">
                  <c:v>1961</c:v>
                </c:pt>
                <c:pt idx="22">
                  <c:v>1961</c:v>
                </c:pt>
                <c:pt idx="23">
                  <c:v>1961</c:v>
                </c:pt>
                <c:pt idx="24">
                  <c:v>1962</c:v>
                </c:pt>
                <c:pt idx="25">
                  <c:v>1962</c:v>
                </c:pt>
                <c:pt idx="26">
                  <c:v>1962</c:v>
                </c:pt>
                <c:pt idx="27">
                  <c:v>1962</c:v>
                </c:pt>
                <c:pt idx="28">
                  <c:v>1962</c:v>
                </c:pt>
                <c:pt idx="29">
                  <c:v>1962</c:v>
                </c:pt>
                <c:pt idx="30">
                  <c:v>1962</c:v>
                </c:pt>
                <c:pt idx="31">
                  <c:v>1962</c:v>
                </c:pt>
                <c:pt idx="32">
                  <c:v>1962</c:v>
                </c:pt>
                <c:pt idx="33">
                  <c:v>1962</c:v>
                </c:pt>
                <c:pt idx="34">
                  <c:v>1962</c:v>
                </c:pt>
                <c:pt idx="35">
                  <c:v>1962</c:v>
                </c:pt>
                <c:pt idx="36">
                  <c:v>1963</c:v>
                </c:pt>
                <c:pt idx="37">
                  <c:v>1963</c:v>
                </c:pt>
                <c:pt idx="38">
                  <c:v>1963</c:v>
                </c:pt>
                <c:pt idx="39">
                  <c:v>1963</c:v>
                </c:pt>
                <c:pt idx="40">
                  <c:v>1963</c:v>
                </c:pt>
                <c:pt idx="41">
                  <c:v>1963</c:v>
                </c:pt>
                <c:pt idx="42">
                  <c:v>1963</c:v>
                </c:pt>
                <c:pt idx="43">
                  <c:v>1963</c:v>
                </c:pt>
                <c:pt idx="44">
                  <c:v>1963</c:v>
                </c:pt>
                <c:pt idx="45">
                  <c:v>1963</c:v>
                </c:pt>
                <c:pt idx="46">
                  <c:v>1963</c:v>
                </c:pt>
                <c:pt idx="47">
                  <c:v>1963</c:v>
                </c:pt>
                <c:pt idx="48">
                  <c:v>1964</c:v>
                </c:pt>
                <c:pt idx="49">
                  <c:v>1964</c:v>
                </c:pt>
                <c:pt idx="50">
                  <c:v>1964</c:v>
                </c:pt>
                <c:pt idx="51">
                  <c:v>1964</c:v>
                </c:pt>
                <c:pt idx="52">
                  <c:v>1964</c:v>
                </c:pt>
                <c:pt idx="53">
                  <c:v>1964</c:v>
                </c:pt>
                <c:pt idx="54">
                  <c:v>1964</c:v>
                </c:pt>
                <c:pt idx="55">
                  <c:v>1964</c:v>
                </c:pt>
                <c:pt idx="56">
                  <c:v>1964</c:v>
                </c:pt>
                <c:pt idx="57">
                  <c:v>1964</c:v>
                </c:pt>
                <c:pt idx="58">
                  <c:v>1964</c:v>
                </c:pt>
                <c:pt idx="59">
                  <c:v>1964</c:v>
                </c:pt>
                <c:pt idx="60">
                  <c:v>1965</c:v>
                </c:pt>
                <c:pt idx="61">
                  <c:v>1965</c:v>
                </c:pt>
                <c:pt idx="62">
                  <c:v>1965</c:v>
                </c:pt>
                <c:pt idx="63">
                  <c:v>1965</c:v>
                </c:pt>
                <c:pt idx="64">
                  <c:v>1965</c:v>
                </c:pt>
                <c:pt idx="65">
                  <c:v>1965</c:v>
                </c:pt>
                <c:pt idx="66">
                  <c:v>1965</c:v>
                </c:pt>
                <c:pt idx="67">
                  <c:v>1965</c:v>
                </c:pt>
                <c:pt idx="68">
                  <c:v>1965</c:v>
                </c:pt>
                <c:pt idx="69">
                  <c:v>1965</c:v>
                </c:pt>
                <c:pt idx="70">
                  <c:v>1965</c:v>
                </c:pt>
                <c:pt idx="71">
                  <c:v>1965</c:v>
                </c:pt>
                <c:pt idx="72">
                  <c:v>1966</c:v>
                </c:pt>
                <c:pt idx="73">
                  <c:v>1966</c:v>
                </c:pt>
                <c:pt idx="74">
                  <c:v>1966</c:v>
                </c:pt>
                <c:pt idx="75">
                  <c:v>1966</c:v>
                </c:pt>
                <c:pt idx="76">
                  <c:v>1966</c:v>
                </c:pt>
                <c:pt idx="77">
                  <c:v>1966</c:v>
                </c:pt>
                <c:pt idx="78">
                  <c:v>1966</c:v>
                </c:pt>
                <c:pt idx="79">
                  <c:v>1966</c:v>
                </c:pt>
                <c:pt idx="80">
                  <c:v>1966</c:v>
                </c:pt>
                <c:pt idx="81">
                  <c:v>1966</c:v>
                </c:pt>
                <c:pt idx="82">
                  <c:v>1966</c:v>
                </c:pt>
                <c:pt idx="83">
                  <c:v>1966</c:v>
                </c:pt>
                <c:pt idx="84">
                  <c:v>1967</c:v>
                </c:pt>
                <c:pt idx="85">
                  <c:v>1967</c:v>
                </c:pt>
                <c:pt idx="86">
                  <c:v>1967</c:v>
                </c:pt>
                <c:pt idx="87">
                  <c:v>1967</c:v>
                </c:pt>
                <c:pt idx="88">
                  <c:v>1967</c:v>
                </c:pt>
                <c:pt idx="89">
                  <c:v>1967</c:v>
                </c:pt>
                <c:pt idx="90">
                  <c:v>1967</c:v>
                </c:pt>
                <c:pt idx="91">
                  <c:v>1967</c:v>
                </c:pt>
                <c:pt idx="92">
                  <c:v>1967</c:v>
                </c:pt>
                <c:pt idx="93">
                  <c:v>1967</c:v>
                </c:pt>
                <c:pt idx="94">
                  <c:v>1967</c:v>
                </c:pt>
                <c:pt idx="95">
                  <c:v>1967</c:v>
                </c:pt>
                <c:pt idx="96">
                  <c:v>1968</c:v>
                </c:pt>
                <c:pt idx="97">
                  <c:v>1968</c:v>
                </c:pt>
                <c:pt idx="98">
                  <c:v>1968</c:v>
                </c:pt>
                <c:pt idx="99">
                  <c:v>1968</c:v>
                </c:pt>
                <c:pt idx="100">
                  <c:v>1968</c:v>
                </c:pt>
                <c:pt idx="101">
                  <c:v>1968</c:v>
                </c:pt>
                <c:pt idx="102">
                  <c:v>1968</c:v>
                </c:pt>
                <c:pt idx="103">
                  <c:v>1968</c:v>
                </c:pt>
                <c:pt idx="104">
                  <c:v>1968</c:v>
                </c:pt>
                <c:pt idx="105">
                  <c:v>1968</c:v>
                </c:pt>
                <c:pt idx="106">
                  <c:v>1968</c:v>
                </c:pt>
                <c:pt idx="107">
                  <c:v>1968</c:v>
                </c:pt>
                <c:pt idx="108">
                  <c:v>1969</c:v>
                </c:pt>
                <c:pt idx="109">
                  <c:v>1969</c:v>
                </c:pt>
                <c:pt idx="110">
                  <c:v>1969</c:v>
                </c:pt>
                <c:pt idx="111">
                  <c:v>1969</c:v>
                </c:pt>
                <c:pt idx="112">
                  <c:v>1969</c:v>
                </c:pt>
                <c:pt idx="113">
                  <c:v>1969</c:v>
                </c:pt>
                <c:pt idx="114">
                  <c:v>1969</c:v>
                </c:pt>
                <c:pt idx="115">
                  <c:v>1969</c:v>
                </c:pt>
                <c:pt idx="116">
                  <c:v>1969</c:v>
                </c:pt>
                <c:pt idx="117">
                  <c:v>1969</c:v>
                </c:pt>
                <c:pt idx="118">
                  <c:v>1969</c:v>
                </c:pt>
                <c:pt idx="119">
                  <c:v>1969</c:v>
                </c:pt>
                <c:pt idx="120">
                  <c:v>1970</c:v>
                </c:pt>
                <c:pt idx="121">
                  <c:v>1970</c:v>
                </c:pt>
                <c:pt idx="122">
                  <c:v>1970</c:v>
                </c:pt>
                <c:pt idx="123">
                  <c:v>1970</c:v>
                </c:pt>
                <c:pt idx="124">
                  <c:v>1970</c:v>
                </c:pt>
                <c:pt idx="125">
                  <c:v>1970</c:v>
                </c:pt>
                <c:pt idx="126">
                  <c:v>1970</c:v>
                </c:pt>
                <c:pt idx="127">
                  <c:v>1970</c:v>
                </c:pt>
                <c:pt idx="128">
                  <c:v>1970</c:v>
                </c:pt>
                <c:pt idx="129">
                  <c:v>1970</c:v>
                </c:pt>
                <c:pt idx="130">
                  <c:v>1970</c:v>
                </c:pt>
                <c:pt idx="131">
                  <c:v>1970</c:v>
                </c:pt>
                <c:pt idx="132">
                  <c:v>1971</c:v>
                </c:pt>
                <c:pt idx="133">
                  <c:v>1971</c:v>
                </c:pt>
                <c:pt idx="134">
                  <c:v>1971</c:v>
                </c:pt>
                <c:pt idx="135">
                  <c:v>1971</c:v>
                </c:pt>
                <c:pt idx="136">
                  <c:v>1971</c:v>
                </c:pt>
                <c:pt idx="137">
                  <c:v>1971</c:v>
                </c:pt>
                <c:pt idx="138">
                  <c:v>1971</c:v>
                </c:pt>
                <c:pt idx="139">
                  <c:v>1971</c:v>
                </c:pt>
                <c:pt idx="140">
                  <c:v>1971</c:v>
                </c:pt>
                <c:pt idx="141">
                  <c:v>1971</c:v>
                </c:pt>
                <c:pt idx="142">
                  <c:v>1971</c:v>
                </c:pt>
                <c:pt idx="143">
                  <c:v>1971</c:v>
                </c:pt>
                <c:pt idx="144">
                  <c:v>1972</c:v>
                </c:pt>
                <c:pt idx="145">
                  <c:v>1972</c:v>
                </c:pt>
                <c:pt idx="146">
                  <c:v>1972</c:v>
                </c:pt>
                <c:pt idx="147">
                  <c:v>1972</c:v>
                </c:pt>
                <c:pt idx="148">
                  <c:v>1972</c:v>
                </c:pt>
                <c:pt idx="149">
                  <c:v>1972</c:v>
                </c:pt>
                <c:pt idx="150">
                  <c:v>1972</c:v>
                </c:pt>
                <c:pt idx="151">
                  <c:v>1972</c:v>
                </c:pt>
                <c:pt idx="152">
                  <c:v>1972</c:v>
                </c:pt>
                <c:pt idx="153">
                  <c:v>1972</c:v>
                </c:pt>
                <c:pt idx="154">
                  <c:v>1972</c:v>
                </c:pt>
                <c:pt idx="155">
                  <c:v>1972</c:v>
                </c:pt>
                <c:pt idx="156">
                  <c:v>1973</c:v>
                </c:pt>
                <c:pt idx="157">
                  <c:v>1973</c:v>
                </c:pt>
                <c:pt idx="158">
                  <c:v>1973</c:v>
                </c:pt>
                <c:pt idx="159">
                  <c:v>1973</c:v>
                </c:pt>
                <c:pt idx="160">
                  <c:v>1973</c:v>
                </c:pt>
                <c:pt idx="161">
                  <c:v>1973</c:v>
                </c:pt>
                <c:pt idx="162">
                  <c:v>1973</c:v>
                </c:pt>
                <c:pt idx="163">
                  <c:v>1973</c:v>
                </c:pt>
                <c:pt idx="164">
                  <c:v>1973</c:v>
                </c:pt>
                <c:pt idx="165">
                  <c:v>1973</c:v>
                </c:pt>
                <c:pt idx="166">
                  <c:v>1973</c:v>
                </c:pt>
                <c:pt idx="167">
                  <c:v>1973</c:v>
                </c:pt>
                <c:pt idx="168">
                  <c:v>1974</c:v>
                </c:pt>
                <c:pt idx="169">
                  <c:v>1974</c:v>
                </c:pt>
                <c:pt idx="170">
                  <c:v>1974</c:v>
                </c:pt>
                <c:pt idx="171">
                  <c:v>1974</c:v>
                </c:pt>
                <c:pt idx="172">
                  <c:v>1974</c:v>
                </c:pt>
                <c:pt idx="173">
                  <c:v>1974</c:v>
                </c:pt>
                <c:pt idx="174">
                  <c:v>1974</c:v>
                </c:pt>
                <c:pt idx="175">
                  <c:v>1974</c:v>
                </c:pt>
                <c:pt idx="176">
                  <c:v>1974</c:v>
                </c:pt>
                <c:pt idx="177">
                  <c:v>1974</c:v>
                </c:pt>
                <c:pt idx="178">
                  <c:v>1974</c:v>
                </c:pt>
                <c:pt idx="179">
                  <c:v>1974</c:v>
                </c:pt>
                <c:pt idx="180">
                  <c:v>1975</c:v>
                </c:pt>
                <c:pt idx="181">
                  <c:v>1975</c:v>
                </c:pt>
                <c:pt idx="182">
                  <c:v>1975</c:v>
                </c:pt>
                <c:pt idx="183">
                  <c:v>1975</c:v>
                </c:pt>
                <c:pt idx="184">
                  <c:v>1975</c:v>
                </c:pt>
                <c:pt idx="185">
                  <c:v>1975</c:v>
                </c:pt>
                <c:pt idx="186">
                  <c:v>1975</c:v>
                </c:pt>
                <c:pt idx="187">
                  <c:v>1975</c:v>
                </c:pt>
                <c:pt idx="188">
                  <c:v>1975</c:v>
                </c:pt>
                <c:pt idx="189">
                  <c:v>1975</c:v>
                </c:pt>
                <c:pt idx="190">
                  <c:v>1975</c:v>
                </c:pt>
                <c:pt idx="191">
                  <c:v>1975</c:v>
                </c:pt>
                <c:pt idx="192">
                  <c:v>1976</c:v>
                </c:pt>
                <c:pt idx="193">
                  <c:v>1976</c:v>
                </c:pt>
                <c:pt idx="194">
                  <c:v>1976</c:v>
                </c:pt>
                <c:pt idx="195">
                  <c:v>1976</c:v>
                </c:pt>
                <c:pt idx="196">
                  <c:v>1976</c:v>
                </c:pt>
                <c:pt idx="197">
                  <c:v>1976</c:v>
                </c:pt>
                <c:pt idx="198">
                  <c:v>1976</c:v>
                </c:pt>
                <c:pt idx="199">
                  <c:v>1976</c:v>
                </c:pt>
                <c:pt idx="200">
                  <c:v>1976</c:v>
                </c:pt>
                <c:pt idx="201">
                  <c:v>1976</c:v>
                </c:pt>
                <c:pt idx="202">
                  <c:v>1976</c:v>
                </c:pt>
                <c:pt idx="203">
                  <c:v>1976</c:v>
                </c:pt>
                <c:pt idx="204">
                  <c:v>1977</c:v>
                </c:pt>
                <c:pt idx="205">
                  <c:v>1977</c:v>
                </c:pt>
                <c:pt idx="206">
                  <c:v>1977</c:v>
                </c:pt>
                <c:pt idx="207">
                  <c:v>1977</c:v>
                </c:pt>
                <c:pt idx="208">
                  <c:v>1977</c:v>
                </c:pt>
                <c:pt idx="209">
                  <c:v>1977</c:v>
                </c:pt>
                <c:pt idx="210">
                  <c:v>1977</c:v>
                </c:pt>
                <c:pt idx="211">
                  <c:v>1977</c:v>
                </c:pt>
                <c:pt idx="212">
                  <c:v>1977</c:v>
                </c:pt>
                <c:pt idx="213">
                  <c:v>1977</c:v>
                </c:pt>
                <c:pt idx="214">
                  <c:v>1977</c:v>
                </c:pt>
                <c:pt idx="215">
                  <c:v>1977</c:v>
                </c:pt>
                <c:pt idx="216">
                  <c:v>1978</c:v>
                </c:pt>
                <c:pt idx="217">
                  <c:v>1978</c:v>
                </c:pt>
                <c:pt idx="218">
                  <c:v>1978</c:v>
                </c:pt>
                <c:pt idx="219">
                  <c:v>1978</c:v>
                </c:pt>
                <c:pt idx="220">
                  <c:v>1978</c:v>
                </c:pt>
                <c:pt idx="221">
                  <c:v>1978</c:v>
                </c:pt>
                <c:pt idx="222">
                  <c:v>1978</c:v>
                </c:pt>
                <c:pt idx="223">
                  <c:v>1978</c:v>
                </c:pt>
                <c:pt idx="224">
                  <c:v>1978</c:v>
                </c:pt>
                <c:pt idx="225">
                  <c:v>1978</c:v>
                </c:pt>
                <c:pt idx="226">
                  <c:v>1978</c:v>
                </c:pt>
                <c:pt idx="227">
                  <c:v>1978</c:v>
                </c:pt>
                <c:pt idx="228">
                  <c:v>1979</c:v>
                </c:pt>
                <c:pt idx="229">
                  <c:v>1979</c:v>
                </c:pt>
                <c:pt idx="230">
                  <c:v>1979</c:v>
                </c:pt>
                <c:pt idx="231">
                  <c:v>1979</c:v>
                </c:pt>
                <c:pt idx="232">
                  <c:v>1979</c:v>
                </c:pt>
                <c:pt idx="233">
                  <c:v>1979</c:v>
                </c:pt>
                <c:pt idx="234">
                  <c:v>1979</c:v>
                </c:pt>
                <c:pt idx="235">
                  <c:v>1979</c:v>
                </c:pt>
                <c:pt idx="236">
                  <c:v>1979</c:v>
                </c:pt>
                <c:pt idx="237">
                  <c:v>1979</c:v>
                </c:pt>
                <c:pt idx="238">
                  <c:v>1979</c:v>
                </c:pt>
                <c:pt idx="239">
                  <c:v>1979</c:v>
                </c:pt>
                <c:pt idx="240">
                  <c:v>1980</c:v>
                </c:pt>
                <c:pt idx="241">
                  <c:v>1980</c:v>
                </c:pt>
                <c:pt idx="242">
                  <c:v>1980</c:v>
                </c:pt>
                <c:pt idx="243">
                  <c:v>1980</c:v>
                </c:pt>
                <c:pt idx="244">
                  <c:v>1980</c:v>
                </c:pt>
                <c:pt idx="245">
                  <c:v>1980</c:v>
                </c:pt>
                <c:pt idx="246">
                  <c:v>1980</c:v>
                </c:pt>
                <c:pt idx="247">
                  <c:v>1980</c:v>
                </c:pt>
                <c:pt idx="248">
                  <c:v>1980</c:v>
                </c:pt>
                <c:pt idx="249">
                  <c:v>1980</c:v>
                </c:pt>
                <c:pt idx="250">
                  <c:v>1980</c:v>
                </c:pt>
                <c:pt idx="251">
                  <c:v>1980</c:v>
                </c:pt>
                <c:pt idx="252">
                  <c:v>1981</c:v>
                </c:pt>
                <c:pt idx="253">
                  <c:v>1981</c:v>
                </c:pt>
                <c:pt idx="254">
                  <c:v>1981</c:v>
                </c:pt>
                <c:pt idx="255">
                  <c:v>1981</c:v>
                </c:pt>
                <c:pt idx="256">
                  <c:v>1981</c:v>
                </c:pt>
                <c:pt idx="257">
                  <c:v>1981</c:v>
                </c:pt>
                <c:pt idx="258">
                  <c:v>1981</c:v>
                </c:pt>
                <c:pt idx="259">
                  <c:v>1981</c:v>
                </c:pt>
                <c:pt idx="260">
                  <c:v>1981</c:v>
                </c:pt>
                <c:pt idx="261">
                  <c:v>1981</c:v>
                </c:pt>
                <c:pt idx="262">
                  <c:v>1981</c:v>
                </c:pt>
                <c:pt idx="263">
                  <c:v>1981</c:v>
                </c:pt>
                <c:pt idx="264">
                  <c:v>1982</c:v>
                </c:pt>
                <c:pt idx="265">
                  <c:v>1982</c:v>
                </c:pt>
                <c:pt idx="266">
                  <c:v>1982</c:v>
                </c:pt>
                <c:pt idx="267">
                  <c:v>1982</c:v>
                </c:pt>
                <c:pt idx="268">
                  <c:v>1982</c:v>
                </c:pt>
                <c:pt idx="269">
                  <c:v>1982</c:v>
                </c:pt>
                <c:pt idx="270">
                  <c:v>1982</c:v>
                </c:pt>
                <c:pt idx="271">
                  <c:v>1982</c:v>
                </c:pt>
                <c:pt idx="272">
                  <c:v>1982</c:v>
                </c:pt>
                <c:pt idx="273">
                  <c:v>1982</c:v>
                </c:pt>
                <c:pt idx="274">
                  <c:v>1982</c:v>
                </c:pt>
                <c:pt idx="275">
                  <c:v>1982</c:v>
                </c:pt>
                <c:pt idx="276">
                  <c:v>1983</c:v>
                </c:pt>
                <c:pt idx="277">
                  <c:v>1983</c:v>
                </c:pt>
                <c:pt idx="278">
                  <c:v>1983</c:v>
                </c:pt>
                <c:pt idx="279">
                  <c:v>1983</c:v>
                </c:pt>
                <c:pt idx="280">
                  <c:v>1983</c:v>
                </c:pt>
                <c:pt idx="281">
                  <c:v>1983</c:v>
                </c:pt>
                <c:pt idx="282">
                  <c:v>1983</c:v>
                </c:pt>
                <c:pt idx="283">
                  <c:v>1983</c:v>
                </c:pt>
                <c:pt idx="284">
                  <c:v>1983</c:v>
                </c:pt>
                <c:pt idx="285">
                  <c:v>1983</c:v>
                </c:pt>
                <c:pt idx="286">
                  <c:v>1983</c:v>
                </c:pt>
                <c:pt idx="287">
                  <c:v>1983</c:v>
                </c:pt>
                <c:pt idx="288">
                  <c:v>1984</c:v>
                </c:pt>
                <c:pt idx="289">
                  <c:v>1984</c:v>
                </c:pt>
                <c:pt idx="290">
                  <c:v>1984</c:v>
                </c:pt>
                <c:pt idx="291">
                  <c:v>1984</c:v>
                </c:pt>
                <c:pt idx="292">
                  <c:v>1984</c:v>
                </c:pt>
                <c:pt idx="293">
                  <c:v>1984</c:v>
                </c:pt>
                <c:pt idx="294">
                  <c:v>1984</c:v>
                </c:pt>
                <c:pt idx="295">
                  <c:v>1984</c:v>
                </c:pt>
                <c:pt idx="296">
                  <c:v>1984</c:v>
                </c:pt>
                <c:pt idx="297">
                  <c:v>1984</c:v>
                </c:pt>
                <c:pt idx="298">
                  <c:v>1984</c:v>
                </c:pt>
                <c:pt idx="299">
                  <c:v>1984</c:v>
                </c:pt>
                <c:pt idx="300">
                  <c:v>1985</c:v>
                </c:pt>
                <c:pt idx="301">
                  <c:v>1985</c:v>
                </c:pt>
                <c:pt idx="302">
                  <c:v>1985</c:v>
                </c:pt>
                <c:pt idx="303">
                  <c:v>1985</c:v>
                </c:pt>
                <c:pt idx="304">
                  <c:v>1985</c:v>
                </c:pt>
                <c:pt idx="305">
                  <c:v>1985</c:v>
                </c:pt>
                <c:pt idx="306">
                  <c:v>1985</c:v>
                </c:pt>
                <c:pt idx="307">
                  <c:v>1985</c:v>
                </c:pt>
                <c:pt idx="308">
                  <c:v>1985</c:v>
                </c:pt>
                <c:pt idx="309">
                  <c:v>1985</c:v>
                </c:pt>
                <c:pt idx="310">
                  <c:v>1985</c:v>
                </c:pt>
                <c:pt idx="311">
                  <c:v>1985</c:v>
                </c:pt>
                <c:pt idx="312">
                  <c:v>1986</c:v>
                </c:pt>
                <c:pt idx="313">
                  <c:v>1986</c:v>
                </c:pt>
                <c:pt idx="314">
                  <c:v>1986</c:v>
                </c:pt>
                <c:pt idx="315">
                  <c:v>1986</c:v>
                </c:pt>
                <c:pt idx="316">
                  <c:v>1986</c:v>
                </c:pt>
                <c:pt idx="317">
                  <c:v>1986</c:v>
                </c:pt>
                <c:pt idx="318">
                  <c:v>1986</c:v>
                </c:pt>
                <c:pt idx="319">
                  <c:v>1986</c:v>
                </c:pt>
                <c:pt idx="320">
                  <c:v>1986</c:v>
                </c:pt>
                <c:pt idx="321">
                  <c:v>1986</c:v>
                </c:pt>
                <c:pt idx="322">
                  <c:v>1986</c:v>
                </c:pt>
                <c:pt idx="323">
                  <c:v>1986</c:v>
                </c:pt>
                <c:pt idx="324">
                  <c:v>1987</c:v>
                </c:pt>
                <c:pt idx="325">
                  <c:v>1987</c:v>
                </c:pt>
                <c:pt idx="326">
                  <c:v>1987</c:v>
                </c:pt>
                <c:pt idx="327">
                  <c:v>1987</c:v>
                </c:pt>
                <c:pt idx="328">
                  <c:v>1987</c:v>
                </c:pt>
                <c:pt idx="329">
                  <c:v>1987</c:v>
                </c:pt>
                <c:pt idx="330">
                  <c:v>1987</c:v>
                </c:pt>
                <c:pt idx="331">
                  <c:v>1987</c:v>
                </c:pt>
                <c:pt idx="332">
                  <c:v>1987</c:v>
                </c:pt>
                <c:pt idx="333">
                  <c:v>1987</c:v>
                </c:pt>
                <c:pt idx="334">
                  <c:v>1987</c:v>
                </c:pt>
                <c:pt idx="335">
                  <c:v>1987</c:v>
                </c:pt>
                <c:pt idx="336">
                  <c:v>1988</c:v>
                </c:pt>
                <c:pt idx="337">
                  <c:v>1988</c:v>
                </c:pt>
                <c:pt idx="338">
                  <c:v>1988</c:v>
                </c:pt>
                <c:pt idx="339">
                  <c:v>1988</c:v>
                </c:pt>
                <c:pt idx="340">
                  <c:v>1988</c:v>
                </c:pt>
                <c:pt idx="341">
                  <c:v>1988</c:v>
                </c:pt>
                <c:pt idx="342">
                  <c:v>1988</c:v>
                </c:pt>
                <c:pt idx="343">
                  <c:v>1988</c:v>
                </c:pt>
                <c:pt idx="344">
                  <c:v>1988</c:v>
                </c:pt>
                <c:pt idx="345">
                  <c:v>1988</c:v>
                </c:pt>
                <c:pt idx="346">
                  <c:v>1988</c:v>
                </c:pt>
                <c:pt idx="347">
                  <c:v>1988</c:v>
                </c:pt>
                <c:pt idx="348">
                  <c:v>1989</c:v>
                </c:pt>
                <c:pt idx="349">
                  <c:v>1989</c:v>
                </c:pt>
                <c:pt idx="350">
                  <c:v>1989</c:v>
                </c:pt>
                <c:pt idx="351">
                  <c:v>1989</c:v>
                </c:pt>
                <c:pt idx="352">
                  <c:v>1989</c:v>
                </c:pt>
                <c:pt idx="353">
                  <c:v>1989</c:v>
                </c:pt>
                <c:pt idx="354">
                  <c:v>1989</c:v>
                </c:pt>
                <c:pt idx="355">
                  <c:v>1989</c:v>
                </c:pt>
                <c:pt idx="356">
                  <c:v>1989</c:v>
                </c:pt>
                <c:pt idx="357">
                  <c:v>1989</c:v>
                </c:pt>
                <c:pt idx="358">
                  <c:v>1989</c:v>
                </c:pt>
                <c:pt idx="359">
                  <c:v>1989</c:v>
                </c:pt>
                <c:pt idx="360">
                  <c:v>1990</c:v>
                </c:pt>
                <c:pt idx="361">
                  <c:v>1990</c:v>
                </c:pt>
                <c:pt idx="362">
                  <c:v>1990</c:v>
                </c:pt>
                <c:pt idx="363">
                  <c:v>1990</c:v>
                </c:pt>
                <c:pt idx="364">
                  <c:v>1990</c:v>
                </c:pt>
                <c:pt idx="365">
                  <c:v>1990</c:v>
                </c:pt>
                <c:pt idx="366">
                  <c:v>1990</c:v>
                </c:pt>
                <c:pt idx="367">
                  <c:v>1990</c:v>
                </c:pt>
                <c:pt idx="368">
                  <c:v>1990</c:v>
                </c:pt>
                <c:pt idx="369">
                  <c:v>1990</c:v>
                </c:pt>
                <c:pt idx="370">
                  <c:v>1990</c:v>
                </c:pt>
                <c:pt idx="371">
                  <c:v>1990</c:v>
                </c:pt>
                <c:pt idx="372">
                  <c:v>1991</c:v>
                </c:pt>
                <c:pt idx="373">
                  <c:v>1991</c:v>
                </c:pt>
                <c:pt idx="374">
                  <c:v>1991</c:v>
                </c:pt>
                <c:pt idx="375">
                  <c:v>1991</c:v>
                </c:pt>
                <c:pt idx="376">
                  <c:v>1991</c:v>
                </c:pt>
                <c:pt idx="377">
                  <c:v>1991</c:v>
                </c:pt>
                <c:pt idx="378">
                  <c:v>1991</c:v>
                </c:pt>
                <c:pt idx="379">
                  <c:v>1991</c:v>
                </c:pt>
                <c:pt idx="380">
                  <c:v>1991</c:v>
                </c:pt>
                <c:pt idx="381">
                  <c:v>1991</c:v>
                </c:pt>
                <c:pt idx="382">
                  <c:v>1991</c:v>
                </c:pt>
                <c:pt idx="383">
                  <c:v>1991</c:v>
                </c:pt>
                <c:pt idx="384">
                  <c:v>1992</c:v>
                </c:pt>
                <c:pt idx="385">
                  <c:v>1992</c:v>
                </c:pt>
                <c:pt idx="386">
                  <c:v>1992</c:v>
                </c:pt>
                <c:pt idx="387">
                  <c:v>1992</c:v>
                </c:pt>
                <c:pt idx="388">
                  <c:v>1992</c:v>
                </c:pt>
                <c:pt idx="389">
                  <c:v>1992</c:v>
                </c:pt>
                <c:pt idx="390">
                  <c:v>1992</c:v>
                </c:pt>
                <c:pt idx="391">
                  <c:v>1992</c:v>
                </c:pt>
                <c:pt idx="392">
                  <c:v>1992</c:v>
                </c:pt>
                <c:pt idx="393">
                  <c:v>1992</c:v>
                </c:pt>
                <c:pt idx="394">
                  <c:v>1992</c:v>
                </c:pt>
                <c:pt idx="395">
                  <c:v>1992</c:v>
                </c:pt>
                <c:pt idx="396">
                  <c:v>1993</c:v>
                </c:pt>
                <c:pt idx="397">
                  <c:v>1993</c:v>
                </c:pt>
                <c:pt idx="398">
                  <c:v>1993</c:v>
                </c:pt>
                <c:pt idx="399">
                  <c:v>1993</c:v>
                </c:pt>
                <c:pt idx="400">
                  <c:v>1993</c:v>
                </c:pt>
                <c:pt idx="401">
                  <c:v>1993</c:v>
                </c:pt>
                <c:pt idx="402">
                  <c:v>1993</c:v>
                </c:pt>
                <c:pt idx="403">
                  <c:v>1993</c:v>
                </c:pt>
                <c:pt idx="404">
                  <c:v>1993</c:v>
                </c:pt>
                <c:pt idx="405">
                  <c:v>1993</c:v>
                </c:pt>
                <c:pt idx="406">
                  <c:v>1993</c:v>
                </c:pt>
                <c:pt idx="407">
                  <c:v>1993</c:v>
                </c:pt>
                <c:pt idx="408">
                  <c:v>1994</c:v>
                </c:pt>
                <c:pt idx="409">
                  <c:v>1994</c:v>
                </c:pt>
                <c:pt idx="410">
                  <c:v>1994</c:v>
                </c:pt>
                <c:pt idx="411">
                  <c:v>1994</c:v>
                </c:pt>
                <c:pt idx="412">
                  <c:v>1994</c:v>
                </c:pt>
                <c:pt idx="413">
                  <c:v>1994</c:v>
                </c:pt>
                <c:pt idx="414">
                  <c:v>1994</c:v>
                </c:pt>
                <c:pt idx="415">
                  <c:v>1994</c:v>
                </c:pt>
                <c:pt idx="416">
                  <c:v>1994</c:v>
                </c:pt>
                <c:pt idx="417">
                  <c:v>1994</c:v>
                </c:pt>
                <c:pt idx="418">
                  <c:v>1994</c:v>
                </c:pt>
                <c:pt idx="419">
                  <c:v>1994</c:v>
                </c:pt>
                <c:pt idx="420">
                  <c:v>1995</c:v>
                </c:pt>
                <c:pt idx="421">
                  <c:v>1995</c:v>
                </c:pt>
                <c:pt idx="422">
                  <c:v>1995</c:v>
                </c:pt>
                <c:pt idx="423">
                  <c:v>1995</c:v>
                </c:pt>
                <c:pt idx="424">
                  <c:v>1995</c:v>
                </c:pt>
                <c:pt idx="425">
                  <c:v>1995</c:v>
                </c:pt>
                <c:pt idx="426">
                  <c:v>1995</c:v>
                </c:pt>
                <c:pt idx="427">
                  <c:v>1995</c:v>
                </c:pt>
                <c:pt idx="428">
                  <c:v>1995</c:v>
                </c:pt>
                <c:pt idx="429">
                  <c:v>1995</c:v>
                </c:pt>
                <c:pt idx="430">
                  <c:v>1995</c:v>
                </c:pt>
                <c:pt idx="431">
                  <c:v>1995</c:v>
                </c:pt>
                <c:pt idx="432">
                  <c:v>1996</c:v>
                </c:pt>
                <c:pt idx="433">
                  <c:v>1996</c:v>
                </c:pt>
                <c:pt idx="434">
                  <c:v>1996</c:v>
                </c:pt>
                <c:pt idx="435">
                  <c:v>1996</c:v>
                </c:pt>
                <c:pt idx="436">
                  <c:v>1996</c:v>
                </c:pt>
                <c:pt idx="437">
                  <c:v>1996</c:v>
                </c:pt>
                <c:pt idx="438">
                  <c:v>1996</c:v>
                </c:pt>
                <c:pt idx="439">
                  <c:v>1996</c:v>
                </c:pt>
                <c:pt idx="440">
                  <c:v>1996</c:v>
                </c:pt>
                <c:pt idx="441">
                  <c:v>1996</c:v>
                </c:pt>
                <c:pt idx="442">
                  <c:v>1996</c:v>
                </c:pt>
                <c:pt idx="443">
                  <c:v>1996</c:v>
                </c:pt>
                <c:pt idx="444">
                  <c:v>1997</c:v>
                </c:pt>
                <c:pt idx="445">
                  <c:v>1997</c:v>
                </c:pt>
                <c:pt idx="446">
                  <c:v>1997</c:v>
                </c:pt>
                <c:pt idx="447">
                  <c:v>1997</c:v>
                </c:pt>
                <c:pt idx="448">
                  <c:v>1997</c:v>
                </c:pt>
                <c:pt idx="449">
                  <c:v>1997</c:v>
                </c:pt>
                <c:pt idx="450">
                  <c:v>1997</c:v>
                </c:pt>
                <c:pt idx="451">
                  <c:v>1997</c:v>
                </c:pt>
                <c:pt idx="452">
                  <c:v>1997</c:v>
                </c:pt>
                <c:pt idx="453">
                  <c:v>1997</c:v>
                </c:pt>
                <c:pt idx="454">
                  <c:v>1997</c:v>
                </c:pt>
                <c:pt idx="455">
                  <c:v>1997</c:v>
                </c:pt>
                <c:pt idx="456">
                  <c:v>1998</c:v>
                </c:pt>
                <c:pt idx="457">
                  <c:v>1998</c:v>
                </c:pt>
                <c:pt idx="458">
                  <c:v>1998</c:v>
                </c:pt>
                <c:pt idx="459">
                  <c:v>1998</c:v>
                </c:pt>
                <c:pt idx="460">
                  <c:v>1998</c:v>
                </c:pt>
                <c:pt idx="461">
                  <c:v>1998</c:v>
                </c:pt>
                <c:pt idx="462">
                  <c:v>1998</c:v>
                </c:pt>
                <c:pt idx="463">
                  <c:v>1998</c:v>
                </c:pt>
                <c:pt idx="464">
                  <c:v>1998</c:v>
                </c:pt>
                <c:pt idx="465">
                  <c:v>1998</c:v>
                </c:pt>
                <c:pt idx="466">
                  <c:v>1998</c:v>
                </c:pt>
                <c:pt idx="467">
                  <c:v>1998</c:v>
                </c:pt>
                <c:pt idx="468">
                  <c:v>1999</c:v>
                </c:pt>
                <c:pt idx="469">
                  <c:v>1999</c:v>
                </c:pt>
                <c:pt idx="470">
                  <c:v>1999</c:v>
                </c:pt>
                <c:pt idx="471">
                  <c:v>1999</c:v>
                </c:pt>
                <c:pt idx="472">
                  <c:v>1999</c:v>
                </c:pt>
                <c:pt idx="473">
                  <c:v>1999</c:v>
                </c:pt>
                <c:pt idx="474">
                  <c:v>1999</c:v>
                </c:pt>
                <c:pt idx="475">
                  <c:v>1999</c:v>
                </c:pt>
                <c:pt idx="476">
                  <c:v>1999</c:v>
                </c:pt>
                <c:pt idx="477">
                  <c:v>1999</c:v>
                </c:pt>
                <c:pt idx="478">
                  <c:v>1999</c:v>
                </c:pt>
                <c:pt idx="479">
                  <c:v>1999</c:v>
                </c:pt>
                <c:pt idx="480">
                  <c:v>2000</c:v>
                </c:pt>
                <c:pt idx="481">
                  <c:v>2000</c:v>
                </c:pt>
                <c:pt idx="482">
                  <c:v>2000</c:v>
                </c:pt>
                <c:pt idx="483">
                  <c:v>2000</c:v>
                </c:pt>
                <c:pt idx="484">
                  <c:v>2000</c:v>
                </c:pt>
                <c:pt idx="485">
                  <c:v>2000</c:v>
                </c:pt>
                <c:pt idx="486">
                  <c:v>2000</c:v>
                </c:pt>
                <c:pt idx="487">
                  <c:v>2000</c:v>
                </c:pt>
                <c:pt idx="488">
                  <c:v>2000</c:v>
                </c:pt>
                <c:pt idx="489">
                  <c:v>2000</c:v>
                </c:pt>
                <c:pt idx="490">
                  <c:v>2000</c:v>
                </c:pt>
                <c:pt idx="491">
                  <c:v>2000</c:v>
                </c:pt>
                <c:pt idx="492">
                  <c:v>2001</c:v>
                </c:pt>
                <c:pt idx="493">
                  <c:v>2001</c:v>
                </c:pt>
                <c:pt idx="494">
                  <c:v>2001</c:v>
                </c:pt>
                <c:pt idx="495">
                  <c:v>2001</c:v>
                </c:pt>
                <c:pt idx="496">
                  <c:v>2001</c:v>
                </c:pt>
                <c:pt idx="497">
                  <c:v>2001</c:v>
                </c:pt>
                <c:pt idx="498">
                  <c:v>2001</c:v>
                </c:pt>
                <c:pt idx="499">
                  <c:v>2001</c:v>
                </c:pt>
                <c:pt idx="500">
                  <c:v>2001</c:v>
                </c:pt>
                <c:pt idx="501">
                  <c:v>2001</c:v>
                </c:pt>
                <c:pt idx="502">
                  <c:v>2001</c:v>
                </c:pt>
                <c:pt idx="503">
                  <c:v>2001</c:v>
                </c:pt>
                <c:pt idx="504">
                  <c:v>2002</c:v>
                </c:pt>
                <c:pt idx="505">
                  <c:v>2002</c:v>
                </c:pt>
                <c:pt idx="506">
                  <c:v>2002</c:v>
                </c:pt>
                <c:pt idx="507">
                  <c:v>2002</c:v>
                </c:pt>
                <c:pt idx="508">
                  <c:v>2002</c:v>
                </c:pt>
                <c:pt idx="509">
                  <c:v>2002</c:v>
                </c:pt>
                <c:pt idx="510">
                  <c:v>2002</c:v>
                </c:pt>
                <c:pt idx="511">
                  <c:v>2002</c:v>
                </c:pt>
                <c:pt idx="512">
                  <c:v>2002</c:v>
                </c:pt>
                <c:pt idx="513">
                  <c:v>2002</c:v>
                </c:pt>
                <c:pt idx="514">
                  <c:v>2002</c:v>
                </c:pt>
                <c:pt idx="515">
                  <c:v>2002</c:v>
                </c:pt>
                <c:pt idx="516">
                  <c:v>2003</c:v>
                </c:pt>
                <c:pt idx="517">
                  <c:v>2003</c:v>
                </c:pt>
                <c:pt idx="518">
                  <c:v>2003</c:v>
                </c:pt>
                <c:pt idx="519">
                  <c:v>2003</c:v>
                </c:pt>
                <c:pt idx="520">
                  <c:v>2003</c:v>
                </c:pt>
                <c:pt idx="521">
                  <c:v>2003</c:v>
                </c:pt>
                <c:pt idx="522">
                  <c:v>2003</c:v>
                </c:pt>
                <c:pt idx="523">
                  <c:v>2003</c:v>
                </c:pt>
                <c:pt idx="524">
                  <c:v>2003</c:v>
                </c:pt>
                <c:pt idx="525">
                  <c:v>2003</c:v>
                </c:pt>
                <c:pt idx="526">
                  <c:v>2003</c:v>
                </c:pt>
                <c:pt idx="527">
                  <c:v>2003</c:v>
                </c:pt>
                <c:pt idx="528">
                  <c:v>2004</c:v>
                </c:pt>
                <c:pt idx="529">
                  <c:v>2004</c:v>
                </c:pt>
                <c:pt idx="530">
                  <c:v>2004</c:v>
                </c:pt>
                <c:pt idx="531">
                  <c:v>2004</c:v>
                </c:pt>
                <c:pt idx="532">
                  <c:v>2004</c:v>
                </c:pt>
                <c:pt idx="533">
                  <c:v>2004</c:v>
                </c:pt>
                <c:pt idx="534">
                  <c:v>2004</c:v>
                </c:pt>
                <c:pt idx="535">
                  <c:v>2004</c:v>
                </c:pt>
                <c:pt idx="536">
                  <c:v>2004</c:v>
                </c:pt>
                <c:pt idx="537">
                  <c:v>2004</c:v>
                </c:pt>
                <c:pt idx="538">
                  <c:v>2004</c:v>
                </c:pt>
                <c:pt idx="539">
                  <c:v>2004</c:v>
                </c:pt>
                <c:pt idx="540">
                  <c:v>2005</c:v>
                </c:pt>
                <c:pt idx="541">
                  <c:v>2005</c:v>
                </c:pt>
                <c:pt idx="542">
                  <c:v>2005</c:v>
                </c:pt>
                <c:pt idx="543">
                  <c:v>2005</c:v>
                </c:pt>
                <c:pt idx="544">
                  <c:v>2005</c:v>
                </c:pt>
                <c:pt idx="545">
                  <c:v>2005</c:v>
                </c:pt>
                <c:pt idx="546">
                  <c:v>2005</c:v>
                </c:pt>
                <c:pt idx="547">
                  <c:v>2005</c:v>
                </c:pt>
                <c:pt idx="548">
                  <c:v>2005</c:v>
                </c:pt>
                <c:pt idx="549">
                  <c:v>2005</c:v>
                </c:pt>
                <c:pt idx="550">
                  <c:v>2005</c:v>
                </c:pt>
                <c:pt idx="551">
                  <c:v>2005</c:v>
                </c:pt>
                <c:pt idx="552">
                  <c:v>2006</c:v>
                </c:pt>
                <c:pt idx="553">
                  <c:v>2006</c:v>
                </c:pt>
                <c:pt idx="554">
                  <c:v>2006</c:v>
                </c:pt>
                <c:pt idx="555">
                  <c:v>2006</c:v>
                </c:pt>
                <c:pt idx="556">
                  <c:v>2006</c:v>
                </c:pt>
                <c:pt idx="557">
                  <c:v>2006</c:v>
                </c:pt>
                <c:pt idx="558">
                  <c:v>2006</c:v>
                </c:pt>
                <c:pt idx="559">
                  <c:v>2006</c:v>
                </c:pt>
                <c:pt idx="560">
                  <c:v>2006</c:v>
                </c:pt>
                <c:pt idx="561">
                  <c:v>2006</c:v>
                </c:pt>
                <c:pt idx="562">
                  <c:v>2006</c:v>
                </c:pt>
                <c:pt idx="563">
                  <c:v>2006</c:v>
                </c:pt>
                <c:pt idx="564">
                  <c:v>2007</c:v>
                </c:pt>
                <c:pt idx="565">
                  <c:v>2007</c:v>
                </c:pt>
                <c:pt idx="566">
                  <c:v>2007</c:v>
                </c:pt>
                <c:pt idx="567">
                  <c:v>2007</c:v>
                </c:pt>
                <c:pt idx="568">
                  <c:v>2007</c:v>
                </c:pt>
                <c:pt idx="569">
                  <c:v>2007</c:v>
                </c:pt>
                <c:pt idx="570">
                  <c:v>2007</c:v>
                </c:pt>
                <c:pt idx="571">
                  <c:v>2007</c:v>
                </c:pt>
                <c:pt idx="572">
                  <c:v>2007</c:v>
                </c:pt>
                <c:pt idx="573">
                  <c:v>2007</c:v>
                </c:pt>
                <c:pt idx="574">
                  <c:v>2007</c:v>
                </c:pt>
                <c:pt idx="575">
                  <c:v>2007</c:v>
                </c:pt>
                <c:pt idx="576">
                  <c:v>2008</c:v>
                </c:pt>
                <c:pt idx="577">
                  <c:v>2008</c:v>
                </c:pt>
                <c:pt idx="578">
                  <c:v>2008</c:v>
                </c:pt>
                <c:pt idx="579">
                  <c:v>2008</c:v>
                </c:pt>
                <c:pt idx="580">
                  <c:v>2008</c:v>
                </c:pt>
                <c:pt idx="581">
                  <c:v>2008</c:v>
                </c:pt>
                <c:pt idx="582">
                  <c:v>2008</c:v>
                </c:pt>
                <c:pt idx="583">
                  <c:v>2008</c:v>
                </c:pt>
                <c:pt idx="584">
                  <c:v>2008</c:v>
                </c:pt>
                <c:pt idx="585">
                  <c:v>2008</c:v>
                </c:pt>
                <c:pt idx="586">
                  <c:v>2008</c:v>
                </c:pt>
                <c:pt idx="587">
                  <c:v>2008</c:v>
                </c:pt>
                <c:pt idx="588">
                  <c:v>2009</c:v>
                </c:pt>
                <c:pt idx="589">
                  <c:v>2009</c:v>
                </c:pt>
                <c:pt idx="590">
                  <c:v>2009</c:v>
                </c:pt>
                <c:pt idx="591">
                  <c:v>2009</c:v>
                </c:pt>
                <c:pt idx="592">
                  <c:v>2009</c:v>
                </c:pt>
                <c:pt idx="593">
                  <c:v>2009</c:v>
                </c:pt>
                <c:pt idx="594">
                  <c:v>2009</c:v>
                </c:pt>
                <c:pt idx="595">
                  <c:v>2009</c:v>
                </c:pt>
                <c:pt idx="596">
                  <c:v>2009</c:v>
                </c:pt>
                <c:pt idx="597">
                  <c:v>2009</c:v>
                </c:pt>
                <c:pt idx="598">
                  <c:v>2009</c:v>
                </c:pt>
                <c:pt idx="599">
                  <c:v>2009</c:v>
                </c:pt>
                <c:pt idx="600">
                  <c:v>2010</c:v>
                </c:pt>
                <c:pt idx="601">
                  <c:v>2010</c:v>
                </c:pt>
                <c:pt idx="602">
                  <c:v>2010</c:v>
                </c:pt>
                <c:pt idx="603">
                  <c:v>2010</c:v>
                </c:pt>
                <c:pt idx="604">
                  <c:v>2010</c:v>
                </c:pt>
                <c:pt idx="605">
                  <c:v>2010</c:v>
                </c:pt>
                <c:pt idx="606">
                  <c:v>2010</c:v>
                </c:pt>
                <c:pt idx="607">
                  <c:v>2010</c:v>
                </c:pt>
                <c:pt idx="608">
                  <c:v>2010</c:v>
                </c:pt>
                <c:pt idx="609">
                  <c:v>2010</c:v>
                </c:pt>
                <c:pt idx="610">
                  <c:v>2010</c:v>
                </c:pt>
                <c:pt idx="611">
                  <c:v>2010</c:v>
                </c:pt>
                <c:pt idx="612">
                  <c:v>2011</c:v>
                </c:pt>
                <c:pt idx="613">
                  <c:v>2011</c:v>
                </c:pt>
                <c:pt idx="614">
                  <c:v>2011</c:v>
                </c:pt>
                <c:pt idx="615">
                  <c:v>2011</c:v>
                </c:pt>
                <c:pt idx="616">
                  <c:v>2011</c:v>
                </c:pt>
                <c:pt idx="617">
                  <c:v>2011</c:v>
                </c:pt>
                <c:pt idx="618">
                  <c:v>2011</c:v>
                </c:pt>
                <c:pt idx="619">
                  <c:v>2011</c:v>
                </c:pt>
                <c:pt idx="620">
                  <c:v>2011</c:v>
                </c:pt>
                <c:pt idx="621">
                  <c:v>2011</c:v>
                </c:pt>
                <c:pt idx="622">
                  <c:v>2011</c:v>
                </c:pt>
                <c:pt idx="623">
                  <c:v>2011</c:v>
                </c:pt>
                <c:pt idx="624">
                  <c:v>2012</c:v>
                </c:pt>
                <c:pt idx="625">
                  <c:v>2012</c:v>
                </c:pt>
                <c:pt idx="626">
                  <c:v>2012</c:v>
                </c:pt>
                <c:pt idx="627">
                  <c:v>2012</c:v>
                </c:pt>
                <c:pt idx="628">
                  <c:v>2012</c:v>
                </c:pt>
                <c:pt idx="629">
                  <c:v>2012</c:v>
                </c:pt>
                <c:pt idx="630">
                  <c:v>2012</c:v>
                </c:pt>
                <c:pt idx="631">
                  <c:v>2012</c:v>
                </c:pt>
                <c:pt idx="632">
                  <c:v>2012</c:v>
                </c:pt>
                <c:pt idx="633">
                  <c:v>2012</c:v>
                </c:pt>
                <c:pt idx="634">
                  <c:v>2012</c:v>
                </c:pt>
                <c:pt idx="635">
                  <c:v>2012</c:v>
                </c:pt>
                <c:pt idx="636">
                  <c:v>2013</c:v>
                </c:pt>
                <c:pt idx="637">
                  <c:v>2013</c:v>
                </c:pt>
                <c:pt idx="638">
                  <c:v>2013</c:v>
                </c:pt>
                <c:pt idx="639">
                  <c:v>2013</c:v>
                </c:pt>
                <c:pt idx="640">
                  <c:v>2013</c:v>
                </c:pt>
                <c:pt idx="641">
                  <c:v>2013</c:v>
                </c:pt>
                <c:pt idx="642">
                  <c:v>2013</c:v>
                </c:pt>
                <c:pt idx="643">
                  <c:v>2013</c:v>
                </c:pt>
                <c:pt idx="644">
                  <c:v>2013</c:v>
                </c:pt>
                <c:pt idx="645">
                  <c:v>2013</c:v>
                </c:pt>
                <c:pt idx="646">
                  <c:v>2013</c:v>
                </c:pt>
                <c:pt idx="647">
                  <c:v>2013</c:v>
                </c:pt>
                <c:pt idx="648">
                  <c:v>2014</c:v>
                </c:pt>
                <c:pt idx="649">
                  <c:v>2014</c:v>
                </c:pt>
                <c:pt idx="650">
                  <c:v>2014</c:v>
                </c:pt>
                <c:pt idx="651">
                  <c:v>2014</c:v>
                </c:pt>
                <c:pt idx="652">
                  <c:v>2014</c:v>
                </c:pt>
                <c:pt idx="653">
                  <c:v>2014</c:v>
                </c:pt>
                <c:pt idx="654">
                  <c:v>2014</c:v>
                </c:pt>
                <c:pt idx="655">
                  <c:v>2014</c:v>
                </c:pt>
                <c:pt idx="656">
                  <c:v>2014</c:v>
                </c:pt>
                <c:pt idx="657">
                  <c:v>2014</c:v>
                </c:pt>
                <c:pt idx="658">
                  <c:v>2014</c:v>
                </c:pt>
                <c:pt idx="659">
                  <c:v>2014</c:v>
                </c:pt>
                <c:pt idx="660">
                  <c:v>2015</c:v>
                </c:pt>
                <c:pt idx="661">
                  <c:v>2015</c:v>
                </c:pt>
                <c:pt idx="662">
                  <c:v>2015</c:v>
                </c:pt>
                <c:pt idx="663">
                  <c:v>2015</c:v>
                </c:pt>
                <c:pt idx="664">
                  <c:v>2015</c:v>
                </c:pt>
                <c:pt idx="665">
                  <c:v>2015</c:v>
                </c:pt>
                <c:pt idx="666">
                  <c:v>2015</c:v>
                </c:pt>
                <c:pt idx="667">
                  <c:v>2015</c:v>
                </c:pt>
                <c:pt idx="668">
                  <c:v>2015</c:v>
                </c:pt>
                <c:pt idx="669">
                  <c:v>2015</c:v>
                </c:pt>
                <c:pt idx="670">
                  <c:v>2015</c:v>
                </c:pt>
                <c:pt idx="671">
                  <c:v>2015</c:v>
                </c:pt>
                <c:pt idx="672">
                  <c:v>2016</c:v>
                </c:pt>
                <c:pt idx="673">
                  <c:v>2016</c:v>
                </c:pt>
                <c:pt idx="674">
                  <c:v>2016</c:v>
                </c:pt>
                <c:pt idx="675">
                  <c:v>2016</c:v>
                </c:pt>
                <c:pt idx="676">
                  <c:v>2016</c:v>
                </c:pt>
                <c:pt idx="677">
                  <c:v>2016</c:v>
                </c:pt>
                <c:pt idx="678">
                  <c:v>2016</c:v>
                </c:pt>
                <c:pt idx="679">
                  <c:v>2016</c:v>
                </c:pt>
                <c:pt idx="680">
                  <c:v>2016</c:v>
                </c:pt>
                <c:pt idx="681">
                  <c:v>2016</c:v>
                </c:pt>
                <c:pt idx="682">
                  <c:v>2016</c:v>
                </c:pt>
                <c:pt idx="683">
                  <c:v>2016</c:v>
                </c:pt>
                <c:pt idx="684">
                  <c:v>2017</c:v>
                </c:pt>
                <c:pt idx="685">
                  <c:v>2017</c:v>
                </c:pt>
                <c:pt idx="686">
                  <c:v>2017</c:v>
                </c:pt>
                <c:pt idx="687">
                  <c:v>2017</c:v>
                </c:pt>
                <c:pt idx="688">
                  <c:v>2017</c:v>
                </c:pt>
                <c:pt idx="689">
                  <c:v>2017</c:v>
                </c:pt>
                <c:pt idx="690">
                  <c:v>2017</c:v>
                </c:pt>
                <c:pt idx="691">
                  <c:v>2017</c:v>
                </c:pt>
                <c:pt idx="692">
                  <c:v>2017</c:v>
                </c:pt>
                <c:pt idx="693">
                  <c:v>2017</c:v>
                </c:pt>
                <c:pt idx="694">
                  <c:v>2017</c:v>
                </c:pt>
                <c:pt idx="695">
                  <c:v>2017</c:v>
                </c:pt>
                <c:pt idx="696">
                  <c:v>2018</c:v>
                </c:pt>
                <c:pt idx="697">
                  <c:v>2018</c:v>
                </c:pt>
                <c:pt idx="698">
                  <c:v>2018</c:v>
                </c:pt>
                <c:pt idx="699">
                  <c:v>2018</c:v>
                </c:pt>
                <c:pt idx="700">
                  <c:v>2018</c:v>
                </c:pt>
                <c:pt idx="701">
                  <c:v>2018</c:v>
                </c:pt>
                <c:pt idx="702">
                  <c:v>2018</c:v>
                </c:pt>
                <c:pt idx="703">
                  <c:v>2018</c:v>
                </c:pt>
                <c:pt idx="704">
                  <c:v>2018</c:v>
                </c:pt>
                <c:pt idx="705">
                  <c:v>2018</c:v>
                </c:pt>
                <c:pt idx="706">
                  <c:v>2018</c:v>
                </c:pt>
                <c:pt idx="707">
                  <c:v>2018</c:v>
                </c:pt>
                <c:pt idx="708">
                  <c:v>2019</c:v>
                </c:pt>
                <c:pt idx="709">
                  <c:v>2019</c:v>
                </c:pt>
                <c:pt idx="710">
                  <c:v>2019</c:v>
                </c:pt>
                <c:pt idx="711">
                  <c:v>2019</c:v>
                </c:pt>
                <c:pt idx="712">
                  <c:v>2019</c:v>
                </c:pt>
                <c:pt idx="713">
                  <c:v>2019</c:v>
                </c:pt>
                <c:pt idx="714">
                  <c:v>2019</c:v>
                </c:pt>
                <c:pt idx="715">
                  <c:v>2019</c:v>
                </c:pt>
                <c:pt idx="716">
                  <c:v>2019</c:v>
                </c:pt>
                <c:pt idx="717">
                  <c:v>2019</c:v>
                </c:pt>
                <c:pt idx="718">
                  <c:v>2019</c:v>
                </c:pt>
                <c:pt idx="719">
                  <c:v>2019</c:v>
                </c:pt>
                <c:pt idx="720">
                  <c:v>2020</c:v>
                </c:pt>
                <c:pt idx="721">
                  <c:v>2020</c:v>
                </c:pt>
                <c:pt idx="722">
                  <c:v>2020</c:v>
                </c:pt>
                <c:pt idx="723">
                  <c:v>2020</c:v>
                </c:pt>
                <c:pt idx="724">
                  <c:v>2020</c:v>
                </c:pt>
                <c:pt idx="725">
                  <c:v>2020</c:v>
                </c:pt>
                <c:pt idx="726">
                  <c:v>2020</c:v>
                </c:pt>
                <c:pt idx="727">
                  <c:v>2020</c:v>
                </c:pt>
                <c:pt idx="728">
                  <c:v>2020</c:v>
                </c:pt>
                <c:pt idx="729">
                  <c:v>2020</c:v>
                </c:pt>
                <c:pt idx="730">
                  <c:v>2020</c:v>
                </c:pt>
                <c:pt idx="731">
                  <c:v>2020</c:v>
                </c:pt>
                <c:pt idx="732">
                  <c:v>2021</c:v>
                </c:pt>
                <c:pt idx="733">
                  <c:v>2021</c:v>
                </c:pt>
                <c:pt idx="734">
                  <c:v>2021</c:v>
                </c:pt>
                <c:pt idx="735">
                  <c:v>2021</c:v>
                </c:pt>
                <c:pt idx="736">
                  <c:v>2021</c:v>
                </c:pt>
                <c:pt idx="737">
                  <c:v>2021</c:v>
                </c:pt>
                <c:pt idx="738">
                  <c:v>2021</c:v>
                </c:pt>
                <c:pt idx="739">
                  <c:v>2021</c:v>
                </c:pt>
                <c:pt idx="740">
                  <c:v>2021</c:v>
                </c:pt>
                <c:pt idx="741">
                  <c:v>2021</c:v>
                </c:pt>
                <c:pt idx="742">
                  <c:v>2021</c:v>
                </c:pt>
                <c:pt idx="743">
                  <c:v>2021</c:v>
                </c:pt>
                <c:pt idx="744">
                  <c:v>2022</c:v>
                </c:pt>
                <c:pt idx="745">
                  <c:v>2022</c:v>
                </c:pt>
                <c:pt idx="746">
                  <c:v>2022</c:v>
                </c:pt>
                <c:pt idx="747">
                  <c:v>2022</c:v>
                </c:pt>
                <c:pt idx="748">
                  <c:v>2022</c:v>
                </c:pt>
                <c:pt idx="749">
                  <c:v>2022</c:v>
                </c:pt>
                <c:pt idx="750">
                  <c:v>2022</c:v>
                </c:pt>
                <c:pt idx="751">
                  <c:v>2022</c:v>
                </c:pt>
                <c:pt idx="752">
                  <c:v>2022</c:v>
                </c:pt>
                <c:pt idx="753">
                  <c:v>2022</c:v>
                </c:pt>
                <c:pt idx="754">
                  <c:v>2022</c:v>
                </c:pt>
                <c:pt idx="755">
                  <c:v>2022</c:v>
                </c:pt>
                <c:pt idx="756">
                  <c:v>2023</c:v>
                </c:pt>
                <c:pt idx="757">
                  <c:v>2023</c:v>
                </c:pt>
                <c:pt idx="758">
                  <c:v>2023</c:v>
                </c:pt>
                <c:pt idx="759">
                  <c:v>2023</c:v>
                </c:pt>
                <c:pt idx="760">
                  <c:v>2023</c:v>
                </c:pt>
                <c:pt idx="761">
                  <c:v>2023</c:v>
                </c:pt>
                <c:pt idx="762">
                  <c:v>2023</c:v>
                </c:pt>
                <c:pt idx="763">
                  <c:v>2023</c:v>
                </c:pt>
                <c:pt idx="764">
                  <c:v>2023</c:v>
                </c:pt>
                <c:pt idx="765">
                  <c:v>2023</c:v>
                </c:pt>
                <c:pt idx="766">
                  <c:v>2023</c:v>
                </c:pt>
                <c:pt idx="767">
                  <c:v>2023</c:v>
                </c:pt>
                <c:pt idx="768">
                  <c:v>2024</c:v>
                </c:pt>
                <c:pt idx="769">
                  <c:v>2024</c:v>
                </c:pt>
                <c:pt idx="770">
                  <c:v>2024</c:v>
                </c:pt>
                <c:pt idx="771">
                  <c:v>2024</c:v>
                </c:pt>
                <c:pt idx="772">
                  <c:v>2024</c:v>
                </c:pt>
                <c:pt idx="773">
                  <c:v>2024</c:v>
                </c:pt>
                <c:pt idx="774">
                  <c:v>2024</c:v>
                </c:pt>
                <c:pt idx="775">
                  <c:v>2024</c:v>
                </c:pt>
                <c:pt idx="776">
                  <c:v>2024</c:v>
                </c:pt>
              </c:numCache>
            </c:numRef>
          </c:cat>
          <c:val>
            <c:numRef>
              <c:f>Sheet1!$B$2:$B$778</c:f>
              <c:numCache>
                <c:formatCode>#0.0</c:formatCode>
                <c:ptCount val="777"/>
                <c:pt idx="0">
                  <c:v>55.8</c:v>
                </c:pt>
                <c:pt idx="1">
                  <c:v>56.4</c:v>
                </c:pt>
                <c:pt idx="2">
                  <c:v>55.8</c:v>
                </c:pt>
                <c:pt idx="3">
                  <c:v>57.3</c:v>
                </c:pt>
                <c:pt idx="4">
                  <c:v>57.1</c:v>
                </c:pt>
                <c:pt idx="5">
                  <c:v>57.6</c:v>
                </c:pt>
                <c:pt idx="6">
                  <c:v>56.4</c:v>
                </c:pt>
                <c:pt idx="7">
                  <c:v>56</c:v>
                </c:pt>
                <c:pt idx="8">
                  <c:v>56.3</c:v>
                </c:pt>
                <c:pt idx="9">
                  <c:v>55.9</c:v>
                </c:pt>
                <c:pt idx="10">
                  <c:v>56.5</c:v>
                </c:pt>
                <c:pt idx="11">
                  <c:v>56</c:v>
                </c:pt>
                <c:pt idx="12">
                  <c:v>57.1</c:v>
                </c:pt>
                <c:pt idx="13">
                  <c:v>56.8</c:v>
                </c:pt>
                <c:pt idx="14">
                  <c:v>57</c:v>
                </c:pt>
                <c:pt idx="15">
                  <c:v>56</c:v>
                </c:pt>
                <c:pt idx="16">
                  <c:v>55.3</c:v>
                </c:pt>
                <c:pt idx="17">
                  <c:v>55.7</c:v>
                </c:pt>
                <c:pt idx="18">
                  <c:v>55.7</c:v>
                </c:pt>
                <c:pt idx="19">
                  <c:v>56.6</c:v>
                </c:pt>
                <c:pt idx="20">
                  <c:v>56.7</c:v>
                </c:pt>
                <c:pt idx="21">
                  <c:v>56</c:v>
                </c:pt>
                <c:pt idx="22">
                  <c:v>56.6</c:v>
                </c:pt>
                <c:pt idx="23">
                  <c:v>55.7</c:v>
                </c:pt>
                <c:pt idx="24">
                  <c:v>55.4</c:v>
                </c:pt>
                <c:pt idx="25">
                  <c:v>55.1</c:v>
                </c:pt>
                <c:pt idx="26">
                  <c:v>55.4</c:v>
                </c:pt>
                <c:pt idx="27">
                  <c:v>55.6</c:v>
                </c:pt>
                <c:pt idx="28">
                  <c:v>56.2</c:v>
                </c:pt>
                <c:pt idx="29">
                  <c:v>56.6</c:v>
                </c:pt>
                <c:pt idx="30">
                  <c:v>56.1</c:v>
                </c:pt>
                <c:pt idx="31">
                  <c:v>56.5</c:v>
                </c:pt>
                <c:pt idx="32">
                  <c:v>55.8</c:v>
                </c:pt>
                <c:pt idx="33">
                  <c:v>55.9</c:v>
                </c:pt>
                <c:pt idx="34">
                  <c:v>55.6</c:v>
                </c:pt>
                <c:pt idx="35">
                  <c:v>55.2</c:v>
                </c:pt>
                <c:pt idx="36">
                  <c:v>55.5</c:v>
                </c:pt>
                <c:pt idx="37">
                  <c:v>55.5</c:v>
                </c:pt>
                <c:pt idx="38">
                  <c:v>55.2</c:v>
                </c:pt>
                <c:pt idx="39">
                  <c:v>55.5</c:v>
                </c:pt>
                <c:pt idx="40">
                  <c:v>55.6</c:v>
                </c:pt>
                <c:pt idx="41">
                  <c:v>54.8</c:v>
                </c:pt>
                <c:pt idx="42">
                  <c:v>55.4</c:v>
                </c:pt>
                <c:pt idx="43">
                  <c:v>55</c:v>
                </c:pt>
                <c:pt idx="44">
                  <c:v>55.5</c:v>
                </c:pt>
                <c:pt idx="45">
                  <c:v>55.4</c:v>
                </c:pt>
                <c:pt idx="46">
                  <c:v>54.8</c:v>
                </c:pt>
                <c:pt idx="47">
                  <c:v>54.4</c:v>
                </c:pt>
                <c:pt idx="48">
                  <c:v>54.9</c:v>
                </c:pt>
                <c:pt idx="49">
                  <c:v>55.4</c:v>
                </c:pt>
                <c:pt idx="50">
                  <c:v>55.3</c:v>
                </c:pt>
                <c:pt idx="51">
                  <c:v>55.4</c:v>
                </c:pt>
                <c:pt idx="52">
                  <c:v>55.7</c:v>
                </c:pt>
                <c:pt idx="53">
                  <c:v>54.9</c:v>
                </c:pt>
                <c:pt idx="54">
                  <c:v>54.9</c:v>
                </c:pt>
                <c:pt idx="55">
                  <c:v>55.4</c:v>
                </c:pt>
                <c:pt idx="56">
                  <c:v>56.1</c:v>
                </c:pt>
                <c:pt idx="57">
                  <c:v>55.4</c:v>
                </c:pt>
                <c:pt idx="58">
                  <c:v>55.2</c:v>
                </c:pt>
                <c:pt idx="59">
                  <c:v>55.3</c:v>
                </c:pt>
                <c:pt idx="60">
                  <c:v>54.5</c:v>
                </c:pt>
                <c:pt idx="61">
                  <c:v>55</c:v>
                </c:pt>
                <c:pt idx="62">
                  <c:v>55.1</c:v>
                </c:pt>
                <c:pt idx="63">
                  <c:v>55.9</c:v>
                </c:pt>
                <c:pt idx="64">
                  <c:v>56.1</c:v>
                </c:pt>
                <c:pt idx="65">
                  <c:v>55</c:v>
                </c:pt>
                <c:pt idx="66">
                  <c:v>56.3</c:v>
                </c:pt>
                <c:pt idx="67">
                  <c:v>55.7</c:v>
                </c:pt>
                <c:pt idx="68">
                  <c:v>55.7</c:v>
                </c:pt>
                <c:pt idx="69">
                  <c:v>56.5</c:v>
                </c:pt>
                <c:pt idx="70">
                  <c:v>56.5</c:v>
                </c:pt>
                <c:pt idx="71">
                  <c:v>56.9</c:v>
                </c:pt>
                <c:pt idx="72">
                  <c:v>56.9</c:v>
                </c:pt>
                <c:pt idx="73">
                  <c:v>56.1</c:v>
                </c:pt>
                <c:pt idx="74">
                  <c:v>56.3</c:v>
                </c:pt>
                <c:pt idx="75">
                  <c:v>56.8</c:v>
                </c:pt>
                <c:pt idx="76">
                  <c:v>56.8</c:v>
                </c:pt>
                <c:pt idx="77">
                  <c:v>57.4</c:v>
                </c:pt>
                <c:pt idx="78">
                  <c:v>57.2</c:v>
                </c:pt>
                <c:pt idx="79">
                  <c:v>57.4</c:v>
                </c:pt>
                <c:pt idx="80">
                  <c:v>56.2</c:v>
                </c:pt>
                <c:pt idx="81">
                  <c:v>56.9</c:v>
                </c:pt>
                <c:pt idx="82">
                  <c:v>57.5</c:v>
                </c:pt>
                <c:pt idx="83">
                  <c:v>58</c:v>
                </c:pt>
                <c:pt idx="84">
                  <c:v>57.4</c:v>
                </c:pt>
                <c:pt idx="85">
                  <c:v>57.5</c:v>
                </c:pt>
                <c:pt idx="86">
                  <c:v>57.1</c:v>
                </c:pt>
                <c:pt idx="87">
                  <c:v>57.2</c:v>
                </c:pt>
                <c:pt idx="88">
                  <c:v>57.1</c:v>
                </c:pt>
                <c:pt idx="89">
                  <c:v>58</c:v>
                </c:pt>
                <c:pt idx="90">
                  <c:v>58.1</c:v>
                </c:pt>
                <c:pt idx="91">
                  <c:v>58.2</c:v>
                </c:pt>
                <c:pt idx="92">
                  <c:v>57.7</c:v>
                </c:pt>
                <c:pt idx="93">
                  <c:v>57.8</c:v>
                </c:pt>
                <c:pt idx="94">
                  <c:v>58</c:v>
                </c:pt>
                <c:pt idx="95">
                  <c:v>58.2</c:v>
                </c:pt>
                <c:pt idx="96">
                  <c:v>56.8</c:v>
                </c:pt>
                <c:pt idx="97">
                  <c:v>57.7</c:v>
                </c:pt>
                <c:pt idx="98">
                  <c:v>57.5</c:v>
                </c:pt>
                <c:pt idx="99">
                  <c:v>57.2</c:v>
                </c:pt>
                <c:pt idx="100">
                  <c:v>57.5</c:v>
                </c:pt>
                <c:pt idx="101">
                  <c:v>58.3</c:v>
                </c:pt>
                <c:pt idx="102">
                  <c:v>58.3</c:v>
                </c:pt>
                <c:pt idx="103">
                  <c:v>58.1</c:v>
                </c:pt>
                <c:pt idx="104">
                  <c:v>57.5</c:v>
                </c:pt>
                <c:pt idx="105">
                  <c:v>57.5</c:v>
                </c:pt>
                <c:pt idx="106">
                  <c:v>57.4</c:v>
                </c:pt>
                <c:pt idx="107">
                  <c:v>57.6</c:v>
                </c:pt>
                <c:pt idx="108">
                  <c:v>57.5</c:v>
                </c:pt>
                <c:pt idx="109">
                  <c:v>58</c:v>
                </c:pt>
                <c:pt idx="110">
                  <c:v>58.4</c:v>
                </c:pt>
                <c:pt idx="111">
                  <c:v>58.6</c:v>
                </c:pt>
                <c:pt idx="112">
                  <c:v>57.7</c:v>
                </c:pt>
                <c:pt idx="113">
                  <c:v>59.3</c:v>
                </c:pt>
                <c:pt idx="114">
                  <c:v>59.3</c:v>
                </c:pt>
                <c:pt idx="115">
                  <c:v>59.4</c:v>
                </c:pt>
                <c:pt idx="116">
                  <c:v>59.6</c:v>
                </c:pt>
                <c:pt idx="117">
                  <c:v>59.7</c:v>
                </c:pt>
                <c:pt idx="118">
                  <c:v>59.7</c:v>
                </c:pt>
                <c:pt idx="119">
                  <c:v>59.4</c:v>
                </c:pt>
                <c:pt idx="120">
                  <c:v>59.8</c:v>
                </c:pt>
                <c:pt idx="121">
                  <c:v>59.9</c:v>
                </c:pt>
                <c:pt idx="122">
                  <c:v>59.8</c:v>
                </c:pt>
                <c:pt idx="123">
                  <c:v>59.7</c:v>
                </c:pt>
                <c:pt idx="124">
                  <c:v>59.6</c:v>
                </c:pt>
                <c:pt idx="125">
                  <c:v>59</c:v>
                </c:pt>
                <c:pt idx="126">
                  <c:v>59.7</c:v>
                </c:pt>
                <c:pt idx="127">
                  <c:v>59.7</c:v>
                </c:pt>
                <c:pt idx="128">
                  <c:v>60.4</c:v>
                </c:pt>
                <c:pt idx="129">
                  <c:v>60.1</c:v>
                </c:pt>
                <c:pt idx="130">
                  <c:v>60.1</c:v>
                </c:pt>
                <c:pt idx="131">
                  <c:v>60.1</c:v>
                </c:pt>
                <c:pt idx="132">
                  <c:v>60</c:v>
                </c:pt>
                <c:pt idx="133">
                  <c:v>59.6</c:v>
                </c:pt>
                <c:pt idx="134">
                  <c:v>59.3</c:v>
                </c:pt>
                <c:pt idx="135">
                  <c:v>59.8</c:v>
                </c:pt>
                <c:pt idx="136">
                  <c:v>59.7</c:v>
                </c:pt>
                <c:pt idx="137">
                  <c:v>58.3</c:v>
                </c:pt>
                <c:pt idx="138">
                  <c:v>60.2</c:v>
                </c:pt>
                <c:pt idx="139">
                  <c:v>60.5</c:v>
                </c:pt>
                <c:pt idx="140">
                  <c:v>60</c:v>
                </c:pt>
                <c:pt idx="141">
                  <c:v>60.1</c:v>
                </c:pt>
                <c:pt idx="142">
                  <c:v>60.6</c:v>
                </c:pt>
                <c:pt idx="143">
                  <c:v>61.1</c:v>
                </c:pt>
                <c:pt idx="144">
                  <c:v>60.8</c:v>
                </c:pt>
                <c:pt idx="145">
                  <c:v>61</c:v>
                </c:pt>
                <c:pt idx="146">
                  <c:v>61.4</c:v>
                </c:pt>
                <c:pt idx="147">
                  <c:v>61.4</c:v>
                </c:pt>
                <c:pt idx="148">
                  <c:v>61.4</c:v>
                </c:pt>
                <c:pt idx="149">
                  <c:v>61.6</c:v>
                </c:pt>
                <c:pt idx="150">
                  <c:v>61.7</c:v>
                </c:pt>
                <c:pt idx="151">
                  <c:v>62.4</c:v>
                </c:pt>
                <c:pt idx="152">
                  <c:v>61.9</c:v>
                </c:pt>
                <c:pt idx="153">
                  <c:v>62.3</c:v>
                </c:pt>
                <c:pt idx="154">
                  <c:v>62.4</c:v>
                </c:pt>
                <c:pt idx="155">
                  <c:v>62.8</c:v>
                </c:pt>
                <c:pt idx="156">
                  <c:v>61.8</c:v>
                </c:pt>
                <c:pt idx="157">
                  <c:v>63.1</c:v>
                </c:pt>
                <c:pt idx="158">
                  <c:v>63.6</c:v>
                </c:pt>
                <c:pt idx="159">
                  <c:v>63.7</c:v>
                </c:pt>
                <c:pt idx="160">
                  <c:v>63.3</c:v>
                </c:pt>
                <c:pt idx="161">
                  <c:v>64</c:v>
                </c:pt>
                <c:pt idx="162">
                  <c:v>63.5</c:v>
                </c:pt>
                <c:pt idx="163">
                  <c:v>63.2</c:v>
                </c:pt>
                <c:pt idx="164">
                  <c:v>63.9</c:v>
                </c:pt>
                <c:pt idx="165">
                  <c:v>64.3</c:v>
                </c:pt>
                <c:pt idx="166">
                  <c:v>64.599999999999994</c:v>
                </c:pt>
                <c:pt idx="167">
                  <c:v>64.8</c:v>
                </c:pt>
                <c:pt idx="168">
                  <c:v>64.8</c:v>
                </c:pt>
                <c:pt idx="169">
                  <c:v>65.099999999999994</c:v>
                </c:pt>
                <c:pt idx="170">
                  <c:v>64.900000000000006</c:v>
                </c:pt>
                <c:pt idx="171">
                  <c:v>64.3</c:v>
                </c:pt>
                <c:pt idx="172">
                  <c:v>64.7</c:v>
                </c:pt>
                <c:pt idx="173">
                  <c:v>64.900000000000006</c:v>
                </c:pt>
                <c:pt idx="174">
                  <c:v>64.900000000000006</c:v>
                </c:pt>
                <c:pt idx="175">
                  <c:v>64.400000000000006</c:v>
                </c:pt>
                <c:pt idx="176">
                  <c:v>65.599999999999994</c:v>
                </c:pt>
                <c:pt idx="177">
                  <c:v>65.400000000000006</c:v>
                </c:pt>
                <c:pt idx="178">
                  <c:v>65.400000000000006</c:v>
                </c:pt>
                <c:pt idx="179">
                  <c:v>65.099999999999994</c:v>
                </c:pt>
                <c:pt idx="180">
                  <c:v>65.099999999999994</c:v>
                </c:pt>
                <c:pt idx="181">
                  <c:v>64.599999999999994</c:v>
                </c:pt>
                <c:pt idx="182">
                  <c:v>64.7</c:v>
                </c:pt>
                <c:pt idx="183">
                  <c:v>64.5</c:v>
                </c:pt>
                <c:pt idx="184">
                  <c:v>65.3</c:v>
                </c:pt>
                <c:pt idx="185">
                  <c:v>64.3</c:v>
                </c:pt>
                <c:pt idx="186">
                  <c:v>64.8</c:v>
                </c:pt>
                <c:pt idx="187">
                  <c:v>64.7</c:v>
                </c:pt>
                <c:pt idx="188">
                  <c:v>64.8</c:v>
                </c:pt>
                <c:pt idx="189">
                  <c:v>64.3</c:v>
                </c:pt>
                <c:pt idx="190">
                  <c:v>63.8</c:v>
                </c:pt>
                <c:pt idx="191">
                  <c:v>64.400000000000006</c:v>
                </c:pt>
                <c:pt idx="192">
                  <c:v>64.7</c:v>
                </c:pt>
                <c:pt idx="193">
                  <c:v>64.8</c:v>
                </c:pt>
                <c:pt idx="194">
                  <c:v>64.900000000000006</c:v>
                </c:pt>
                <c:pt idx="195">
                  <c:v>65.7</c:v>
                </c:pt>
                <c:pt idx="196">
                  <c:v>65.7</c:v>
                </c:pt>
                <c:pt idx="197">
                  <c:v>65</c:v>
                </c:pt>
                <c:pt idx="198">
                  <c:v>66</c:v>
                </c:pt>
                <c:pt idx="199">
                  <c:v>65.599999999999994</c:v>
                </c:pt>
                <c:pt idx="200">
                  <c:v>64.900000000000006</c:v>
                </c:pt>
                <c:pt idx="201">
                  <c:v>65.400000000000006</c:v>
                </c:pt>
                <c:pt idx="202">
                  <c:v>65.7</c:v>
                </c:pt>
                <c:pt idx="203">
                  <c:v>65.599999999999994</c:v>
                </c:pt>
                <c:pt idx="204">
                  <c:v>65.5</c:v>
                </c:pt>
                <c:pt idx="205">
                  <c:v>66.2</c:v>
                </c:pt>
                <c:pt idx="206">
                  <c:v>66.3</c:v>
                </c:pt>
                <c:pt idx="207">
                  <c:v>66.2</c:v>
                </c:pt>
                <c:pt idx="208">
                  <c:v>66.099999999999994</c:v>
                </c:pt>
                <c:pt idx="209">
                  <c:v>67.3</c:v>
                </c:pt>
                <c:pt idx="210">
                  <c:v>66.599999999999994</c:v>
                </c:pt>
                <c:pt idx="211">
                  <c:v>67.400000000000006</c:v>
                </c:pt>
                <c:pt idx="212">
                  <c:v>66.8</c:v>
                </c:pt>
                <c:pt idx="213">
                  <c:v>66.900000000000006</c:v>
                </c:pt>
                <c:pt idx="214">
                  <c:v>67.3</c:v>
                </c:pt>
                <c:pt idx="215">
                  <c:v>67</c:v>
                </c:pt>
                <c:pt idx="216">
                  <c:v>67.400000000000006</c:v>
                </c:pt>
                <c:pt idx="217">
                  <c:v>67.099999999999994</c:v>
                </c:pt>
                <c:pt idx="218">
                  <c:v>67.2</c:v>
                </c:pt>
                <c:pt idx="219">
                  <c:v>67.7</c:v>
                </c:pt>
                <c:pt idx="220">
                  <c:v>68</c:v>
                </c:pt>
                <c:pt idx="221">
                  <c:v>68.7</c:v>
                </c:pt>
                <c:pt idx="222">
                  <c:v>68.400000000000006</c:v>
                </c:pt>
                <c:pt idx="223">
                  <c:v>69</c:v>
                </c:pt>
                <c:pt idx="224">
                  <c:v>68.5</c:v>
                </c:pt>
                <c:pt idx="225">
                  <c:v>68.599999999999994</c:v>
                </c:pt>
                <c:pt idx="226">
                  <c:v>68.5</c:v>
                </c:pt>
                <c:pt idx="227">
                  <c:v>68.7</c:v>
                </c:pt>
                <c:pt idx="228">
                  <c:v>68.8</c:v>
                </c:pt>
                <c:pt idx="229">
                  <c:v>69.099999999999994</c:v>
                </c:pt>
                <c:pt idx="230">
                  <c:v>69.099999999999994</c:v>
                </c:pt>
                <c:pt idx="231">
                  <c:v>68.7</c:v>
                </c:pt>
                <c:pt idx="232">
                  <c:v>68.2</c:v>
                </c:pt>
                <c:pt idx="233">
                  <c:v>68.7</c:v>
                </c:pt>
                <c:pt idx="234">
                  <c:v>68.599999999999994</c:v>
                </c:pt>
                <c:pt idx="235">
                  <c:v>68.2</c:v>
                </c:pt>
                <c:pt idx="236">
                  <c:v>68.8</c:v>
                </c:pt>
                <c:pt idx="237">
                  <c:v>68.400000000000006</c:v>
                </c:pt>
                <c:pt idx="238">
                  <c:v>68.400000000000006</c:v>
                </c:pt>
                <c:pt idx="239">
                  <c:v>68.8</c:v>
                </c:pt>
                <c:pt idx="240">
                  <c:v>68.599999999999994</c:v>
                </c:pt>
                <c:pt idx="241">
                  <c:v>68.3</c:v>
                </c:pt>
                <c:pt idx="242">
                  <c:v>68.099999999999994</c:v>
                </c:pt>
                <c:pt idx="243">
                  <c:v>67.7</c:v>
                </c:pt>
                <c:pt idx="244">
                  <c:v>68.5</c:v>
                </c:pt>
                <c:pt idx="245">
                  <c:v>68</c:v>
                </c:pt>
                <c:pt idx="246">
                  <c:v>68.3</c:v>
                </c:pt>
                <c:pt idx="247">
                  <c:v>67.7</c:v>
                </c:pt>
                <c:pt idx="248">
                  <c:v>67.8</c:v>
                </c:pt>
                <c:pt idx="249">
                  <c:v>68.3</c:v>
                </c:pt>
                <c:pt idx="250">
                  <c:v>68</c:v>
                </c:pt>
                <c:pt idx="251">
                  <c:v>67.7</c:v>
                </c:pt>
                <c:pt idx="252">
                  <c:v>68.5</c:v>
                </c:pt>
                <c:pt idx="253">
                  <c:v>68.2</c:v>
                </c:pt>
                <c:pt idx="254">
                  <c:v>68.099999999999994</c:v>
                </c:pt>
                <c:pt idx="255">
                  <c:v>68.5</c:v>
                </c:pt>
                <c:pt idx="256">
                  <c:v>68.5</c:v>
                </c:pt>
                <c:pt idx="257">
                  <c:v>67</c:v>
                </c:pt>
                <c:pt idx="258">
                  <c:v>67.3</c:v>
                </c:pt>
                <c:pt idx="259">
                  <c:v>67.7</c:v>
                </c:pt>
                <c:pt idx="260">
                  <c:v>67.3</c:v>
                </c:pt>
                <c:pt idx="261">
                  <c:v>67.7</c:v>
                </c:pt>
                <c:pt idx="262">
                  <c:v>67.400000000000006</c:v>
                </c:pt>
                <c:pt idx="263">
                  <c:v>67</c:v>
                </c:pt>
                <c:pt idx="264">
                  <c:v>67.099999999999994</c:v>
                </c:pt>
                <c:pt idx="265">
                  <c:v>67.3</c:v>
                </c:pt>
                <c:pt idx="266">
                  <c:v>67.099999999999994</c:v>
                </c:pt>
                <c:pt idx="267">
                  <c:v>67.3</c:v>
                </c:pt>
                <c:pt idx="268">
                  <c:v>67.7</c:v>
                </c:pt>
                <c:pt idx="269">
                  <c:v>66.599999999999994</c:v>
                </c:pt>
                <c:pt idx="270">
                  <c:v>66.8</c:v>
                </c:pt>
                <c:pt idx="271">
                  <c:v>67.3</c:v>
                </c:pt>
                <c:pt idx="272">
                  <c:v>67.099999999999994</c:v>
                </c:pt>
                <c:pt idx="273">
                  <c:v>67.400000000000006</c:v>
                </c:pt>
                <c:pt idx="274">
                  <c:v>67.7</c:v>
                </c:pt>
                <c:pt idx="275">
                  <c:v>67.5</c:v>
                </c:pt>
                <c:pt idx="276">
                  <c:v>67.099999999999994</c:v>
                </c:pt>
                <c:pt idx="277">
                  <c:v>66.900000000000006</c:v>
                </c:pt>
                <c:pt idx="278">
                  <c:v>66.5</c:v>
                </c:pt>
                <c:pt idx="279">
                  <c:v>66.599999999999994</c:v>
                </c:pt>
                <c:pt idx="280">
                  <c:v>65.900000000000006</c:v>
                </c:pt>
                <c:pt idx="281">
                  <c:v>68.099999999999994</c:v>
                </c:pt>
                <c:pt idx="282">
                  <c:v>67.599999999999994</c:v>
                </c:pt>
                <c:pt idx="283">
                  <c:v>68.099999999999994</c:v>
                </c:pt>
                <c:pt idx="284">
                  <c:v>67.5</c:v>
                </c:pt>
                <c:pt idx="285">
                  <c:v>66.900000000000006</c:v>
                </c:pt>
                <c:pt idx="286">
                  <c:v>67.2</c:v>
                </c:pt>
                <c:pt idx="287">
                  <c:v>67.099999999999994</c:v>
                </c:pt>
                <c:pt idx="288">
                  <c:v>67</c:v>
                </c:pt>
                <c:pt idx="289">
                  <c:v>67.099999999999994</c:v>
                </c:pt>
                <c:pt idx="290">
                  <c:v>67.2</c:v>
                </c:pt>
                <c:pt idx="291">
                  <c:v>67.599999999999994</c:v>
                </c:pt>
                <c:pt idx="292">
                  <c:v>67.7</c:v>
                </c:pt>
                <c:pt idx="293">
                  <c:v>68.7</c:v>
                </c:pt>
                <c:pt idx="294">
                  <c:v>68.3</c:v>
                </c:pt>
                <c:pt idx="295">
                  <c:v>67.2</c:v>
                </c:pt>
                <c:pt idx="296">
                  <c:v>67.900000000000006</c:v>
                </c:pt>
                <c:pt idx="297">
                  <c:v>67.8</c:v>
                </c:pt>
                <c:pt idx="298">
                  <c:v>68</c:v>
                </c:pt>
                <c:pt idx="299">
                  <c:v>68.2</c:v>
                </c:pt>
                <c:pt idx="300">
                  <c:v>68.5</c:v>
                </c:pt>
                <c:pt idx="301">
                  <c:v>68.3</c:v>
                </c:pt>
                <c:pt idx="302">
                  <c:v>68.400000000000006</c:v>
                </c:pt>
                <c:pt idx="303">
                  <c:v>68.3</c:v>
                </c:pt>
                <c:pt idx="304">
                  <c:v>68.400000000000006</c:v>
                </c:pt>
                <c:pt idx="305">
                  <c:v>67.5</c:v>
                </c:pt>
                <c:pt idx="306">
                  <c:v>68.400000000000006</c:v>
                </c:pt>
                <c:pt idx="307">
                  <c:v>67.599999999999994</c:v>
                </c:pt>
                <c:pt idx="308">
                  <c:v>68.3</c:v>
                </c:pt>
                <c:pt idx="309">
                  <c:v>68.7</c:v>
                </c:pt>
                <c:pt idx="310">
                  <c:v>68.5</c:v>
                </c:pt>
                <c:pt idx="311">
                  <c:v>68.5</c:v>
                </c:pt>
                <c:pt idx="312">
                  <c:v>67.900000000000006</c:v>
                </c:pt>
                <c:pt idx="313">
                  <c:v>68.8</c:v>
                </c:pt>
                <c:pt idx="314">
                  <c:v>68.900000000000006</c:v>
                </c:pt>
                <c:pt idx="315">
                  <c:v>68.900000000000006</c:v>
                </c:pt>
                <c:pt idx="316">
                  <c:v>68.599999999999994</c:v>
                </c:pt>
                <c:pt idx="317">
                  <c:v>68.8</c:v>
                </c:pt>
                <c:pt idx="318">
                  <c:v>68.599999999999994</c:v>
                </c:pt>
                <c:pt idx="319">
                  <c:v>68.400000000000006</c:v>
                </c:pt>
                <c:pt idx="320">
                  <c:v>68.900000000000006</c:v>
                </c:pt>
                <c:pt idx="321">
                  <c:v>68.7</c:v>
                </c:pt>
                <c:pt idx="322">
                  <c:v>68.599999999999994</c:v>
                </c:pt>
                <c:pt idx="323">
                  <c:v>68.3</c:v>
                </c:pt>
                <c:pt idx="324">
                  <c:v>68.599999999999994</c:v>
                </c:pt>
                <c:pt idx="325">
                  <c:v>68.900000000000006</c:v>
                </c:pt>
                <c:pt idx="326">
                  <c:v>68.5</c:v>
                </c:pt>
                <c:pt idx="327">
                  <c:v>68.400000000000006</c:v>
                </c:pt>
                <c:pt idx="328">
                  <c:v>68.8</c:v>
                </c:pt>
                <c:pt idx="329">
                  <c:v>67.7</c:v>
                </c:pt>
                <c:pt idx="330">
                  <c:v>68.099999999999994</c:v>
                </c:pt>
                <c:pt idx="331">
                  <c:v>69</c:v>
                </c:pt>
                <c:pt idx="332">
                  <c:v>68.2</c:v>
                </c:pt>
                <c:pt idx="333">
                  <c:v>68.2</c:v>
                </c:pt>
                <c:pt idx="334">
                  <c:v>68.2</c:v>
                </c:pt>
                <c:pt idx="335">
                  <c:v>68.2</c:v>
                </c:pt>
                <c:pt idx="336">
                  <c:v>68.900000000000006</c:v>
                </c:pt>
                <c:pt idx="337">
                  <c:v>68.7</c:v>
                </c:pt>
                <c:pt idx="338">
                  <c:v>67.8</c:v>
                </c:pt>
                <c:pt idx="339">
                  <c:v>68</c:v>
                </c:pt>
                <c:pt idx="340">
                  <c:v>67.599999999999994</c:v>
                </c:pt>
                <c:pt idx="341">
                  <c:v>68.599999999999994</c:v>
                </c:pt>
                <c:pt idx="342">
                  <c:v>68.7</c:v>
                </c:pt>
                <c:pt idx="343">
                  <c:v>68.900000000000006</c:v>
                </c:pt>
                <c:pt idx="344">
                  <c:v>68.7</c:v>
                </c:pt>
                <c:pt idx="345">
                  <c:v>68.3</c:v>
                </c:pt>
                <c:pt idx="346">
                  <c:v>68</c:v>
                </c:pt>
                <c:pt idx="347">
                  <c:v>68.2</c:v>
                </c:pt>
                <c:pt idx="348">
                  <c:v>68.5</c:v>
                </c:pt>
                <c:pt idx="349">
                  <c:v>68.099999999999994</c:v>
                </c:pt>
                <c:pt idx="350">
                  <c:v>68.099999999999994</c:v>
                </c:pt>
                <c:pt idx="351">
                  <c:v>68.5</c:v>
                </c:pt>
                <c:pt idx="352">
                  <c:v>68.2</c:v>
                </c:pt>
                <c:pt idx="353">
                  <c:v>69.5</c:v>
                </c:pt>
                <c:pt idx="354">
                  <c:v>69.2</c:v>
                </c:pt>
                <c:pt idx="355">
                  <c:v>69.7</c:v>
                </c:pt>
                <c:pt idx="356">
                  <c:v>68.3</c:v>
                </c:pt>
                <c:pt idx="357">
                  <c:v>68.400000000000006</c:v>
                </c:pt>
                <c:pt idx="358">
                  <c:v>68.7</c:v>
                </c:pt>
                <c:pt idx="359">
                  <c:v>67.7</c:v>
                </c:pt>
                <c:pt idx="360">
                  <c:v>67.8</c:v>
                </c:pt>
                <c:pt idx="361">
                  <c:v>67.7</c:v>
                </c:pt>
                <c:pt idx="362">
                  <c:v>67.900000000000006</c:v>
                </c:pt>
                <c:pt idx="363">
                  <c:v>67.7</c:v>
                </c:pt>
                <c:pt idx="364">
                  <c:v>67.7</c:v>
                </c:pt>
                <c:pt idx="365">
                  <c:v>67.3</c:v>
                </c:pt>
                <c:pt idx="366">
                  <c:v>67.2</c:v>
                </c:pt>
                <c:pt idx="367">
                  <c:v>67.3</c:v>
                </c:pt>
                <c:pt idx="368">
                  <c:v>66.900000000000006</c:v>
                </c:pt>
                <c:pt idx="369">
                  <c:v>66.900000000000006</c:v>
                </c:pt>
                <c:pt idx="370">
                  <c:v>66.599999999999994</c:v>
                </c:pt>
                <c:pt idx="371">
                  <c:v>66.599999999999994</c:v>
                </c:pt>
                <c:pt idx="372">
                  <c:v>67</c:v>
                </c:pt>
                <c:pt idx="373">
                  <c:v>66.5</c:v>
                </c:pt>
                <c:pt idx="374">
                  <c:v>66.599999999999994</c:v>
                </c:pt>
                <c:pt idx="375">
                  <c:v>66.099999999999994</c:v>
                </c:pt>
                <c:pt idx="376">
                  <c:v>66</c:v>
                </c:pt>
                <c:pt idx="377">
                  <c:v>65.7</c:v>
                </c:pt>
                <c:pt idx="378">
                  <c:v>65.599999999999994</c:v>
                </c:pt>
                <c:pt idx="379">
                  <c:v>65.400000000000006</c:v>
                </c:pt>
                <c:pt idx="380">
                  <c:v>65.7</c:v>
                </c:pt>
                <c:pt idx="381">
                  <c:v>66</c:v>
                </c:pt>
                <c:pt idx="382">
                  <c:v>65.900000000000006</c:v>
                </c:pt>
                <c:pt idx="383">
                  <c:v>65.8</c:v>
                </c:pt>
                <c:pt idx="384">
                  <c:v>65.900000000000006</c:v>
                </c:pt>
                <c:pt idx="385">
                  <c:v>66.099999999999994</c:v>
                </c:pt>
                <c:pt idx="386">
                  <c:v>66</c:v>
                </c:pt>
                <c:pt idx="387">
                  <c:v>65.5</c:v>
                </c:pt>
                <c:pt idx="388">
                  <c:v>66</c:v>
                </c:pt>
                <c:pt idx="389">
                  <c:v>66.3</c:v>
                </c:pt>
                <c:pt idx="390">
                  <c:v>66.5</c:v>
                </c:pt>
                <c:pt idx="391">
                  <c:v>66.599999999999994</c:v>
                </c:pt>
                <c:pt idx="392">
                  <c:v>66.5</c:v>
                </c:pt>
                <c:pt idx="393">
                  <c:v>65.3</c:v>
                </c:pt>
                <c:pt idx="394">
                  <c:v>66.2</c:v>
                </c:pt>
                <c:pt idx="395">
                  <c:v>66.5</c:v>
                </c:pt>
                <c:pt idx="396">
                  <c:v>66.3</c:v>
                </c:pt>
                <c:pt idx="397">
                  <c:v>66.599999999999994</c:v>
                </c:pt>
                <c:pt idx="398">
                  <c:v>66.400000000000006</c:v>
                </c:pt>
                <c:pt idx="399">
                  <c:v>66</c:v>
                </c:pt>
                <c:pt idx="400">
                  <c:v>66.8</c:v>
                </c:pt>
                <c:pt idx="401">
                  <c:v>66</c:v>
                </c:pt>
                <c:pt idx="402">
                  <c:v>66.400000000000006</c:v>
                </c:pt>
                <c:pt idx="403">
                  <c:v>66.099999999999994</c:v>
                </c:pt>
                <c:pt idx="404">
                  <c:v>65.599999999999994</c:v>
                </c:pt>
                <c:pt idx="405">
                  <c:v>65.7</c:v>
                </c:pt>
                <c:pt idx="406">
                  <c:v>65.7</c:v>
                </c:pt>
                <c:pt idx="407">
                  <c:v>65.5</c:v>
                </c:pt>
                <c:pt idx="408">
                  <c:v>66.3</c:v>
                </c:pt>
                <c:pt idx="409">
                  <c:v>66.599999999999994</c:v>
                </c:pt>
                <c:pt idx="410">
                  <c:v>66.3</c:v>
                </c:pt>
                <c:pt idx="411">
                  <c:v>66.599999999999994</c:v>
                </c:pt>
                <c:pt idx="412">
                  <c:v>66.400000000000006</c:v>
                </c:pt>
                <c:pt idx="413">
                  <c:v>66.7</c:v>
                </c:pt>
                <c:pt idx="414">
                  <c:v>66</c:v>
                </c:pt>
                <c:pt idx="415">
                  <c:v>67</c:v>
                </c:pt>
                <c:pt idx="416">
                  <c:v>65.8</c:v>
                </c:pt>
                <c:pt idx="417">
                  <c:v>66.599999999999994</c:v>
                </c:pt>
                <c:pt idx="418">
                  <c:v>66.099999999999994</c:v>
                </c:pt>
                <c:pt idx="419">
                  <c:v>66.5</c:v>
                </c:pt>
                <c:pt idx="420">
                  <c:v>66.900000000000006</c:v>
                </c:pt>
                <c:pt idx="421">
                  <c:v>66.7</c:v>
                </c:pt>
                <c:pt idx="422">
                  <c:v>66.900000000000006</c:v>
                </c:pt>
                <c:pt idx="423">
                  <c:v>66.900000000000006</c:v>
                </c:pt>
                <c:pt idx="424">
                  <c:v>65.900000000000006</c:v>
                </c:pt>
                <c:pt idx="425">
                  <c:v>66.599999999999994</c:v>
                </c:pt>
                <c:pt idx="426">
                  <c:v>66.2</c:v>
                </c:pt>
                <c:pt idx="427">
                  <c:v>66.7</c:v>
                </c:pt>
                <c:pt idx="428">
                  <c:v>65.8</c:v>
                </c:pt>
                <c:pt idx="429">
                  <c:v>65.7</c:v>
                </c:pt>
                <c:pt idx="430">
                  <c:v>65.3</c:v>
                </c:pt>
                <c:pt idx="431">
                  <c:v>65.5</c:v>
                </c:pt>
                <c:pt idx="432">
                  <c:v>65.5</c:v>
                </c:pt>
                <c:pt idx="433">
                  <c:v>65.3</c:v>
                </c:pt>
                <c:pt idx="434">
                  <c:v>65.599999999999994</c:v>
                </c:pt>
                <c:pt idx="435">
                  <c:v>65.7</c:v>
                </c:pt>
                <c:pt idx="436">
                  <c:v>66</c:v>
                </c:pt>
                <c:pt idx="437">
                  <c:v>65.3</c:v>
                </c:pt>
                <c:pt idx="438">
                  <c:v>65.5</c:v>
                </c:pt>
                <c:pt idx="439">
                  <c:v>64.7</c:v>
                </c:pt>
                <c:pt idx="440">
                  <c:v>65.7</c:v>
                </c:pt>
                <c:pt idx="441">
                  <c:v>66</c:v>
                </c:pt>
                <c:pt idx="442">
                  <c:v>65.5</c:v>
                </c:pt>
                <c:pt idx="443">
                  <c:v>65.400000000000006</c:v>
                </c:pt>
                <c:pt idx="444">
                  <c:v>65.5</c:v>
                </c:pt>
                <c:pt idx="445">
                  <c:v>65.400000000000006</c:v>
                </c:pt>
                <c:pt idx="446">
                  <c:v>65.7</c:v>
                </c:pt>
                <c:pt idx="447">
                  <c:v>65.5</c:v>
                </c:pt>
                <c:pt idx="448">
                  <c:v>66.099999999999994</c:v>
                </c:pt>
                <c:pt idx="449">
                  <c:v>65.2</c:v>
                </c:pt>
                <c:pt idx="450">
                  <c:v>65.5</c:v>
                </c:pt>
                <c:pt idx="451">
                  <c:v>65.099999999999994</c:v>
                </c:pt>
                <c:pt idx="452">
                  <c:v>65.2</c:v>
                </c:pt>
                <c:pt idx="453">
                  <c:v>65</c:v>
                </c:pt>
                <c:pt idx="454">
                  <c:v>65.7</c:v>
                </c:pt>
                <c:pt idx="455">
                  <c:v>65.3</c:v>
                </c:pt>
                <c:pt idx="456">
                  <c:v>66.400000000000006</c:v>
                </c:pt>
                <c:pt idx="457">
                  <c:v>66</c:v>
                </c:pt>
                <c:pt idx="458">
                  <c:v>66</c:v>
                </c:pt>
                <c:pt idx="459">
                  <c:v>65.5</c:v>
                </c:pt>
                <c:pt idx="460">
                  <c:v>66</c:v>
                </c:pt>
                <c:pt idx="461">
                  <c:v>65.900000000000006</c:v>
                </c:pt>
                <c:pt idx="462">
                  <c:v>65.5</c:v>
                </c:pt>
                <c:pt idx="463">
                  <c:v>65.900000000000006</c:v>
                </c:pt>
                <c:pt idx="464">
                  <c:v>66.5</c:v>
                </c:pt>
                <c:pt idx="465">
                  <c:v>65.900000000000006</c:v>
                </c:pt>
                <c:pt idx="466">
                  <c:v>65.400000000000006</c:v>
                </c:pt>
                <c:pt idx="467">
                  <c:v>65.400000000000006</c:v>
                </c:pt>
                <c:pt idx="468">
                  <c:v>65.5</c:v>
                </c:pt>
                <c:pt idx="469">
                  <c:v>65.599999999999994</c:v>
                </c:pt>
                <c:pt idx="470">
                  <c:v>65.7</c:v>
                </c:pt>
                <c:pt idx="471">
                  <c:v>65.2</c:v>
                </c:pt>
                <c:pt idx="472">
                  <c:v>65.7</c:v>
                </c:pt>
                <c:pt idx="473">
                  <c:v>65.2</c:v>
                </c:pt>
                <c:pt idx="474">
                  <c:v>65.599999999999994</c:v>
                </c:pt>
                <c:pt idx="475">
                  <c:v>65.3</c:v>
                </c:pt>
                <c:pt idx="476">
                  <c:v>65.599999999999994</c:v>
                </c:pt>
                <c:pt idx="477">
                  <c:v>65.5</c:v>
                </c:pt>
                <c:pt idx="478">
                  <c:v>65.400000000000006</c:v>
                </c:pt>
                <c:pt idx="479">
                  <c:v>65.599999999999994</c:v>
                </c:pt>
                <c:pt idx="480">
                  <c:v>66.099999999999994</c:v>
                </c:pt>
                <c:pt idx="481">
                  <c:v>66</c:v>
                </c:pt>
                <c:pt idx="482">
                  <c:v>65.900000000000006</c:v>
                </c:pt>
                <c:pt idx="483">
                  <c:v>66.3</c:v>
                </c:pt>
                <c:pt idx="484">
                  <c:v>65.7</c:v>
                </c:pt>
                <c:pt idx="485">
                  <c:v>66</c:v>
                </c:pt>
                <c:pt idx="486">
                  <c:v>65</c:v>
                </c:pt>
                <c:pt idx="487">
                  <c:v>65.8</c:v>
                </c:pt>
                <c:pt idx="488">
                  <c:v>65.8</c:v>
                </c:pt>
                <c:pt idx="489">
                  <c:v>65.8</c:v>
                </c:pt>
                <c:pt idx="490">
                  <c:v>65.599999999999994</c:v>
                </c:pt>
                <c:pt idx="491">
                  <c:v>65.900000000000006</c:v>
                </c:pt>
                <c:pt idx="492">
                  <c:v>66.099999999999994</c:v>
                </c:pt>
                <c:pt idx="493">
                  <c:v>65.599999999999994</c:v>
                </c:pt>
                <c:pt idx="494">
                  <c:v>65.7</c:v>
                </c:pt>
                <c:pt idx="495">
                  <c:v>65.099999999999994</c:v>
                </c:pt>
                <c:pt idx="496">
                  <c:v>64</c:v>
                </c:pt>
                <c:pt idx="497">
                  <c:v>64.3</c:v>
                </c:pt>
                <c:pt idx="498">
                  <c:v>64.3</c:v>
                </c:pt>
                <c:pt idx="499">
                  <c:v>63.2</c:v>
                </c:pt>
                <c:pt idx="500">
                  <c:v>64.5</c:v>
                </c:pt>
                <c:pt idx="501">
                  <c:v>64.2</c:v>
                </c:pt>
                <c:pt idx="502">
                  <c:v>64.3</c:v>
                </c:pt>
                <c:pt idx="503">
                  <c:v>63.7</c:v>
                </c:pt>
                <c:pt idx="504">
                  <c:v>62.9</c:v>
                </c:pt>
                <c:pt idx="505">
                  <c:v>63.5</c:v>
                </c:pt>
                <c:pt idx="506">
                  <c:v>64</c:v>
                </c:pt>
                <c:pt idx="507">
                  <c:v>63.3</c:v>
                </c:pt>
                <c:pt idx="508">
                  <c:v>63.5</c:v>
                </c:pt>
                <c:pt idx="509">
                  <c:v>63.4</c:v>
                </c:pt>
                <c:pt idx="510">
                  <c:v>63.3</c:v>
                </c:pt>
                <c:pt idx="511">
                  <c:v>63.3</c:v>
                </c:pt>
                <c:pt idx="512">
                  <c:v>63.5</c:v>
                </c:pt>
                <c:pt idx="513">
                  <c:v>62.9</c:v>
                </c:pt>
                <c:pt idx="514">
                  <c:v>62.9</c:v>
                </c:pt>
                <c:pt idx="515">
                  <c:v>62.7</c:v>
                </c:pt>
                <c:pt idx="516">
                  <c:v>62.4</c:v>
                </c:pt>
                <c:pt idx="517">
                  <c:v>62.3</c:v>
                </c:pt>
                <c:pt idx="518">
                  <c:v>61.4</c:v>
                </c:pt>
                <c:pt idx="519">
                  <c:v>61.9</c:v>
                </c:pt>
                <c:pt idx="520">
                  <c:v>61.9</c:v>
                </c:pt>
                <c:pt idx="521">
                  <c:v>62.2</c:v>
                </c:pt>
                <c:pt idx="522">
                  <c:v>61.5</c:v>
                </c:pt>
                <c:pt idx="523">
                  <c:v>61.1</c:v>
                </c:pt>
                <c:pt idx="524">
                  <c:v>61.4</c:v>
                </c:pt>
                <c:pt idx="525">
                  <c:v>61</c:v>
                </c:pt>
                <c:pt idx="526">
                  <c:v>61</c:v>
                </c:pt>
                <c:pt idx="527">
                  <c:v>60.5</c:v>
                </c:pt>
                <c:pt idx="528">
                  <c:v>61.5</c:v>
                </c:pt>
                <c:pt idx="529">
                  <c:v>61</c:v>
                </c:pt>
                <c:pt idx="530">
                  <c:v>60.6</c:v>
                </c:pt>
                <c:pt idx="531">
                  <c:v>61.3</c:v>
                </c:pt>
                <c:pt idx="532">
                  <c:v>61.1</c:v>
                </c:pt>
                <c:pt idx="533">
                  <c:v>60.9</c:v>
                </c:pt>
                <c:pt idx="534">
                  <c:v>61.3</c:v>
                </c:pt>
                <c:pt idx="535">
                  <c:v>61.1</c:v>
                </c:pt>
                <c:pt idx="536">
                  <c:v>60.6</c:v>
                </c:pt>
                <c:pt idx="537">
                  <c:v>61.6</c:v>
                </c:pt>
                <c:pt idx="538">
                  <c:v>61.3</c:v>
                </c:pt>
                <c:pt idx="539">
                  <c:v>61.2</c:v>
                </c:pt>
                <c:pt idx="540">
                  <c:v>60.8</c:v>
                </c:pt>
                <c:pt idx="541">
                  <c:v>60.6</c:v>
                </c:pt>
                <c:pt idx="542">
                  <c:v>60.8</c:v>
                </c:pt>
                <c:pt idx="543">
                  <c:v>60.7</c:v>
                </c:pt>
                <c:pt idx="544">
                  <c:v>60.8</c:v>
                </c:pt>
                <c:pt idx="545">
                  <c:v>60.8</c:v>
                </c:pt>
                <c:pt idx="546">
                  <c:v>60.7</c:v>
                </c:pt>
                <c:pt idx="547">
                  <c:v>60.8</c:v>
                </c:pt>
                <c:pt idx="548">
                  <c:v>60.6</c:v>
                </c:pt>
                <c:pt idx="549">
                  <c:v>60.9</c:v>
                </c:pt>
                <c:pt idx="550">
                  <c:v>61.1</c:v>
                </c:pt>
                <c:pt idx="551">
                  <c:v>60.4</c:v>
                </c:pt>
                <c:pt idx="552">
                  <c:v>60.2</c:v>
                </c:pt>
                <c:pt idx="553">
                  <c:v>60.9</c:v>
                </c:pt>
                <c:pt idx="554">
                  <c:v>60.6</c:v>
                </c:pt>
                <c:pt idx="555">
                  <c:v>60.3</c:v>
                </c:pt>
                <c:pt idx="556">
                  <c:v>60.5</c:v>
                </c:pt>
                <c:pt idx="557">
                  <c:v>60.6</c:v>
                </c:pt>
                <c:pt idx="558">
                  <c:v>60.5</c:v>
                </c:pt>
                <c:pt idx="559">
                  <c:v>61</c:v>
                </c:pt>
                <c:pt idx="560">
                  <c:v>60.2</c:v>
                </c:pt>
                <c:pt idx="561">
                  <c:v>60.6</c:v>
                </c:pt>
                <c:pt idx="562">
                  <c:v>60.8</c:v>
                </c:pt>
                <c:pt idx="563">
                  <c:v>60.9</c:v>
                </c:pt>
                <c:pt idx="564">
                  <c:v>60.7</c:v>
                </c:pt>
                <c:pt idx="565">
                  <c:v>60.2</c:v>
                </c:pt>
                <c:pt idx="566">
                  <c:v>60</c:v>
                </c:pt>
                <c:pt idx="567">
                  <c:v>59.2</c:v>
                </c:pt>
                <c:pt idx="568">
                  <c:v>58.7</c:v>
                </c:pt>
                <c:pt idx="569">
                  <c:v>59.6</c:v>
                </c:pt>
                <c:pt idx="570">
                  <c:v>59</c:v>
                </c:pt>
                <c:pt idx="571">
                  <c:v>58.2</c:v>
                </c:pt>
                <c:pt idx="572">
                  <c:v>59.5</c:v>
                </c:pt>
                <c:pt idx="573">
                  <c:v>59.2</c:v>
                </c:pt>
                <c:pt idx="574">
                  <c:v>59.6</c:v>
                </c:pt>
                <c:pt idx="575">
                  <c:v>59.2</c:v>
                </c:pt>
                <c:pt idx="576">
                  <c:v>59.5</c:v>
                </c:pt>
                <c:pt idx="577">
                  <c:v>58.3</c:v>
                </c:pt>
                <c:pt idx="578">
                  <c:v>58.4</c:v>
                </c:pt>
                <c:pt idx="579">
                  <c:v>58.8</c:v>
                </c:pt>
                <c:pt idx="580">
                  <c:v>59.9</c:v>
                </c:pt>
                <c:pt idx="581">
                  <c:v>59.2</c:v>
                </c:pt>
                <c:pt idx="582">
                  <c:v>59.1</c:v>
                </c:pt>
                <c:pt idx="583">
                  <c:v>58.8</c:v>
                </c:pt>
                <c:pt idx="584">
                  <c:v>58.8</c:v>
                </c:pt>
                <c:pt idx="585">
                  <c:v>58.6</c:v>
                </c:pt>
                <c:pt idx="586">
                  <c:v>57.9</c:v>
                </c:pt>
                <c:pt idx="587">
                  <c:v>58.2</c:v>
                </c:pt>
                <c:pt idx="588">
                  <c:v>57.4</c:v>
                </c:pt>
                <c:pt idx="589">
                  <c:v>58.1</c:v>
                </c:pt>
                <c:pt idx="590">
                  <c:v>57.7</c:v>
                </c:pt>
                <c:pt idx="591">
                  <c:v>57.9</c:v>
                </c:pt>
                <c:pt idx="592">
                  <c:v>57.5</c:v>
                </c:pt>
                <c:pt idx="593">
                  <c:v>57.5</c:v>
                </c:pt>
                <c:pt idx="594">
                  <c:v>57.2</c:v>
                </c:pt>
                <c:pt idx="595">
                  <c:v>56.7</c:v>
                </c:pt>
                <c:pt idx="596">
                  <c:v>56.1</c:v>
                </c:pt>
                <c:pt idx="597">
                  <c:v>55.4</c:v>
                </c:pt>
                <c:pt idx="598">
                  <c:v>55.6</c:v>
                </c:pt>
                <c:pt idx="599">
                  <c:v>55.3</c:v>
                </c:pt>
                <c:pt idx="600">
                  <c:v>54.9</c:v>
                </c:pt>
                <c:pt idx="601">
                  <c:v>55.2</c:v>
                </c:pt>
                <c:pt idx="602">
                  <c:v>55.3</c:v>
                </c:pt>
                <c:pt idx="603">
                  <c:v>55.9</c:v>
                </c:pt>
                <c:pt idx="604">
                  <c:v>55.5</c:v>
                </c:pt>
                <c:pt idx="605">
                  <c:v>54.7</c:v>
                </c:pt>
                <c:pt idx="606">
                  <c:v>55.1</c:v>
                </c:pt>
                <c:pt idx="607">
                  <c:v>55.5</c:v>
                </c:pt>
                <c:pt idx="608">
                  <c:v>54.8</c:v>
                </c:pt>
                <c:pt idx="609">
                  <c:v>55.2</c:v>
                </c:pt>
                <c:pt idx="610">
                  <c:v>55.4</c:v>
                </c:pt>
                <c:pt idx="611">
                  <c:v>54.7</c:v>
                </c:pt>
                <c:pt idx="612">
                  <c:v>55.3</c:v>
                </c:pt>
                <c:pt idx="613">
                  <c:v>54.9</c:v>
                </c:pt>
                <c:pt idx="614">
                  <c:v>55.1</c:v>
                </c:pt>
                <c:pt idx="615">
                  <c:v>54.8</c:v>
                </c:pt>
                <c:pt idx="616">
                  <c:v>54.5</c:v>
                </c:pt>
                <c:pt idx="617">
                  <c:v>54.4</c:v>
                </c:pt>
                <c:pt idx="618">
                  <c:v>54.2</c:v>
                </c:pt>
                <c:pt idx="619">
                  <c:v>55.1</c:v>
                </c:pt>
                <c:pt idx="620">
                  <c:v>55.3</c:v>
                </c:pt>
                <c:pt idx="621">
                  <c:v>55.6</c:v>
                </c:pt>
                <c:pt idx="622">
                  <c:v>55.4</c:v>
                </c:pt>
                <c:pt idx="623">
                  <c:v>55.2</c:v>
                </c:pt>
                <c:pt idx="624">
                  <c:v>54.6</c:v>
                </c:pt>
                <c:pt idx="625">
                  <c:v>54.9</c:v>
                </c:pt>
                <c:pt idx="626">
                  <c:v>54.7</c:v>
                </c:pt>
                <c:pt idx="627">
                  <c:v>54.7</c:v>
                </c:pt>
                <c:pt idx="628">
                  <c:v>54.8</c:v>
                </c:pt>
                <c:pt idx="629">
                  <c:v>55</c:v>
                </c:pt>
                <c:pt idx="630">
                  <c:v>55.1</c:v>
                </c:pt>
                <c:pt idx="631">
                  <c:v>54.3</c:v>
                </c:pt>
                <c:pt idx="632">
                  <c:v>54.7</c:v>
                </c:pt>
                <c:pt idx="633">
                  <c:v>55.2</c:v>
                </c:pt>
                <c:pt idx="634">
                  <c:v>55.3</c:v>
                </c:pt>
                <c:pt idx="635">
                  <c:v>55.2</c:v>
                </c:pt>
                <c:pt idx="636">
                  <c:v>55.6</c:v>
                </c:pt>
                <c:pt idx="637">
                  <c:v>55</c:v>
                </c:pt>
                <c:pt idx="638">
                  <c:v>54.3</c:v>
                </c:pt>
                <c:pt idx="639">
                  <c:v>55.2</c:v>
                </c:pt>
                <c:pt idx="640">
                  <c:v>54.9</c:v>
                </c:pt>
                <c:pt idx="641">
                  <c:v>55.4</c:v>
                </c:pt>
                <c:pt idx="642">
                  <c:v>55.1</c:v>
                </c:pt>
                <c:pt idx="643">
                  <c:v>54.9</c:v>
                </c:pt>
                <c:pt idx="644">
                  <c:v>55.6</c:v>
                </c:pt>
                <c:pt idx="645">
                  <c:v>54.8</c:v>
                </c:pt>
                <c:pt idx="646">
                  <c:v>54.8</c:v>
                </c:pt>
                <c:pt idx="647">
                  <c:v>54.7</c:v>
                </c:pt>
                <c:pt idx="648">
                  <c:v>54.5</c:v>
                </c:pt>
                <c:pt idx="649">
                  <c:v>54.1</c:v>
                </c:pt>
                <c:pt idx="650">
                  <c:v>55.5</c:v>
                </c:pt>
                <c:pt idx="651">
                  <c:v>54.5</c:v>
                </c:pt>
                <c:pt idx="652">
                  <c:v>54.9</c:v>
                </c:pt>
                <c:pt idx="653">
                  <c:v>54.6</c:v>
                </c:pt>
                <c:pt idx="654">
                  <c:v>55.3</c:v>
                </c:pt>
                <c:pt idx="655">
                  <c:v>54.6</c:v>
                </c:pt>
                <c:pt idx="656">
                  <c:v>55.2</c:v>
                </c:pt>
                <c:pt idx="657">
                  <c:v>56.1</c:v>
                </c:pt>
                <c:pt idx="658">
                  <c:v>55.7</c:v>
                </c:pt>
                <c:pt idx="659">
                  <c:v>55</c:v>
                </c:pt>
                <c:pt idx="660">
                  <c:v>55</c:v>
                </c:pt>
                <c:pt idx="661">
                  <c:v>55.2</c:v>
                </c:pt>
                <c:pt idx="662">
                  <c:v>54.7</c:v>
                </c:pt>
                <c:pt idx="663">
                  <c:v>54.5</c:v>
                </c:pt>
                <c:pt idx="664">
                  <c:v>55.6</c:v>
                </c:pt>
                <c:pt idx="665">
                  <c:v>55</c:v>
                </c:pt>
                <c:pt idx="666">
                  <c:v>54.9</c:v>
                </c:pt>
                <c:pt idx="667">
                  <c:v>55.2</c:v>
                </c:pt>
                <c:pt idx="668">
                  <c:v>54.5</c:v>
                </c:pt>
                <c:pt idx="669">
                  <c:v>55</c:v>
                </c:pt>
                <c:pt idx="670">
                  <c:v>54.9</c:v>
                </c:pt>
                <c:pt idx="671">
                  <c:v>55.7</c:v>
                </c:pt>
                <c:pt idx="672">
                  <c:v>54.7</c:v>
                </c:pt>
                <c:pt idx="673">
                  <c:v>55.2</c:v>
                </c:pt>
                <c:pt idx="674">
                  <c:v>55.3</c:v>
                </c:pt>
                <c:pt idx="675">
                  <c:v>55.2</c:v>
                </c:pt>
                <c:pt idx="676">
                  <c:v>55.2</c:v>
                </c:pt>
                <c:pt idx="677">
                  <c:v>54.8</c:v>
                </c:pt>
                <c:pt idx="678">
                  <c:v>54.9</c:v>
                </c:pt>
                <c:pt idx="679">
                  <c:v>55.8</c:v>
                </c:pt>
                <c:pt idx="680">
                  <c:v>55.1</c:v>
                </c:pt>
                <c:pt idx="681">
                  <c:v>54.9</c:v>
                </c:pt>
                <c:pt idx="682">
                  <c:v>55.3</c:v>
                </c:pt>
                <c:pt idx="683">
                  <c:v>55.5</c:v>
                </c:pt>
                <c:pt idx="684">
                  <c:v>55.5</c:v>
                </c:pt>
                <c:pt idx="685">
                  <c:v>55.7</c:v>
                </c:pt>
                <c:pt idx="686">
                  <c:v>55.7</c:v>
                </c:pt>
                <c:pt idx="687">
                  <c:v>55.8</c:v>
                </c:pt>
                <c:pt idx="688">
                  <c:v>55.3</c:v>
                </c:pt>
                <c:pt idx="689">
                  <c:v>55.3</c:v>
                </c:pt>
                <c:pt idx="690">
                  <c:v>55.4</c:v>
                </c:pt>
                <c:pt idx="691">
                  <c:v>55.8</c:v>
                </c:pt>
                <c:pt idx="692">
                  <c:v>56</c:v>
                </c:pt>
                <c:pt idx="693">
                  <c:v>55.2</c:v>
                </c:pt>
                <c:pt idx="694">
                  <c:v>54.9</c:v>
                </c:pt>
                <c:pt idx="695">
                  <c:v>54.7</c:v>
                </c:pt>
                <c:pt idx="696">
                  <c:v>55.9</c:v>
                </c:pt>
                <c:pt idx="697">
                  <c:v>56.1</c:v>
                </c:pt>
                <c:pt idx="698">
                  <c:v>56</c:v>
                </c:pt>
                <c:pt idx="699">
                  <c:v>55.3</c:v>
                </c:pt>
                <c:pt idx="700">
                  <c:v>55.2</c:v>
                </c:pt>
                <c:pt idx="701">
                  <c:v>55.4</c:v>
                </c:pt>
                <c:pt idx="702">
                  <c:v>55.4</c:v>
                </c:pt>
                <c:pt idx="703">
                  <c:v>53.9</c:v>
                </c:pt>
                <c:pt idx="704">
                  <c:v>54.9</c:v>
                </c:pt>
                <c:pt idx="705">
                  <c:v>54.7</c:v>
                </c:pt>
                <c:pt idx="706">
                  <c:v>54.8</c:v>
                </c:pt>
                <c:pt idx="707">
                  <c:v>55.3</c:v>
                </c:pt>
                <c:pt idx="708">
                  <c:v>55.7</c:v>
                </c:pt>
                <c:pt idx="709">
                  <c:v>55.5</c:v>
                </c:pt>
                <c:pt idx="710">
                  <c:v>55.8</c:v>
                </c:pt>
                <c:pt idx="711">
                  <c:v>55.3</c:v>
                </c:pt>
                <c:pt idx="712">
                  <c:v>56.1</c:v>
                </c:pt>
                <c:pt idx="713">
                  <c:v>56.1</c:v>
                </c:pt>
                <c:pt idx="714">
                  <c:v>56.5</c:v>
                </c:pt>
                <c:pt idx="715">
                  <c:v>55.8</c:v>
                </c:pt>
                <c:pt idx="716">
                  <c:v>55.9</c:v>
                </c:pt>
                <c:pt idx="717">
                  <c:v>56.1</c:v>
                </c:pt>
                <c:pt idx="718">
                  <c:v>55.7</c:v>
                </c:pt>
                <c:pt idx="719">
                  <c:v>55.8</c:v>
                </c:pt>
                <c:pt idx="720">
                  <c:v>56.7</c:v>
                </c:pt>
                <c:pt idx="721">
                  <c:v>57</c:v>
                </c:pt>
                <c:pt idx="722">
                  <c:v>54.9</c:v>
                </c:pt>
                <c:pt idx="723">
                  <c:v>49.2</c:v>
                </c:pt>
                <c:pt idx="724">
                  <c:v>51.6</c:v>
                </c:pt>
                <c:pt idx="725">
                  <c:v>52.4</c:v>
                </c:pt>
                <c:pt idx="726">
                  <c:v>52.7</c:v>
                </c:pt>
                <c:pt idx="727">
                  <c:v>53.3</c:v>
                </c:pt>
                <c:pt idx="728">
                  <c:v>54.4</c:v>
                </c:pt>
                <c:pt idx="729">
                  <c:v>55.3</c:v>
                </c:pt>
                <c:pt idx="730">
                  <c:v>55.1</c:v>
                </c:pt>
                <c:pt idx="731">
                  <c:v>55.3</c:v>
                </c:pt>
                <c:pt idx="732">
                  <c:v>55.1</c:v>
                </c:pt>
                <c:pt idx="733">
                  <c:v>55.3</c:v>
                </c:pt>
                <c:pt idx="734">
                  <c:v>55.2</c:v>
                </c:pt>
                <c:pt idx="735">
                  <c:v>55.7</c:v>
                </c:pt>
                <c:pt idx="736">
                  <c:v>55.4</c:v>
                </c:pt>
                <c:pt idx="737">
                  <c:v>55.2</c:v>
                </c:pt>
                <c:pt idx="738">
                  <c:v>55.3</c:v>
                </c:pt>
                <c:pt idx="739">
                  <c:v>55.3</c:v>
                </c:pt>
                <c:pt idx="740">
                  <c:v>55.5</c:v>
                </c:pt>
                <c:pt idx="741">
                  <c:v>55.8</c:v>
                </c:pt>
                <c:pt idx="742">
                  <c:v>56.2</c:v>
                </c:pt>
                <c:pt idx="743">
                  <c:v>56.1</c:v>
                </c:pt>
                <c:pt idx="744">
                  <c:v>55.6</c:v>
                </c:pt>
                <c:pt idx="745">
                  <c:v>55.6</c:v>
                </c:pt>
                <c:pt idx="746" formatCode="General">
                  <c:v>55.9</c:v>
                </c:pt>
                <c:pt idx="747" formatCode="General">
                  <c:v>55.2</c:v>
                </c:pt>
                <c:pt idx="748" formatCode="General">
                  <c:v>55.3</c:v>
                </c:pt>
                <c:pt idx="749" formatCode="General">
                  <c:v>55.6</c:v>
                </c:pt>
                <c:pt idx="750" formatCode="General">
                  <c:v>55.2</c:v>
                </c:pt>
                <c:pt idx="751" formatCode="General">
                  <c:v>55.7</c:v>
                </c:pt>
                <c:pt idx="752" formatCode="General">
                  <c:v>55.4</c:v>
                </c:pt>
                <c:pt idx="753" formatCode="General">
                  <c:v>55.4</c:v>
                </c:pt>
                <c:pt idx="754" formatCode="General">
                  <c:v>55.8</c:v>
                </c:pt>
                <c:pt idx="755" formatCode="General">
                  <c:v>55.9</c:v>
                </c:pt>
                <c:pt idx="756" formatCode="General">
                  <c:v>56.5</c:v>
                </c:pt>
                <c:pt idx="757" formatCode="General">
                  <c:v>57</c:v>
                </c:pt>
                <c:pt idx="758" formatCode="General">
                  <c:v>56.9</c:v>
                </c:pt>
                <c:pt idx="759" formatCode="General">
                  <c:v>56.1</c:v>
                </c:pt>
                <c:pt idx="760" formatCode="General">
                  <c:v>56.3</c:v>
                </c:pt>
                <c:pt idx="761" formatCode="General">
                  <c:v>55.8</c:v>
                </c:pt>
                <c:pt idx="762" formatCode="General">
                  <c:v>55.3</c:v>
                </c:pt>
                <c:pt idx="763" formatCode="General">
                  <c:v>56.1</c:v>
                </c:pt>
                <c:pt idx="764" formatCode="General">
                  <c:v>56.1</c:v>
                </c:pt>
                <c:pt idx="765" formatCode="General">
                  <c:v>56.4</c:v>
                </c:pt>
                <c:pt idx="766" formatCode="General">
                  <c:v>56.6</c:v>
                </c:pt>
                <c:pt idx="767" formatCode="General">
                  <c:v>56.2</c:v>
                </c:pt>
                <c:pt idx="768" formatCode="General">
                  <c:v>56.3</c:v>
                </c:pt>
                <c:pt idx="769" formatCode="General">
                  <c:v>55.9</c:v>
                </c:pt>
                <c:pt idx="770" formatCode="General">
                  <c:v>56.8</c:v>
                </c:pt>
                <c:pt idx="771" formatCode="General">
                  <c:v>56.7</c:v>
                </c:pt>
                <c:pt idx="772" formatCode="0.0">
                  <c:v>56</c:v>
                </c:pt>
                <c:pt idx="773" formatCode="General">
                  <c:v>55.9</c:v>
                </c:pt>
                <c:pt idx="774" formatCode="General">
                  <c:v>55.5</c:v>
                </c:pt>
                <c:pt idx="775" formatCode="General">
                  <c:v>54.8</c:v>
                </c:pt>
                <c:pt idx="776" formatCode="General">
                  <c:v>55.5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0CA-44A7-BD0D-8C17537F207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Ages 25-54</c:v>
                </c:pt>
              </c:strCache>
            </c:strRef>
          </c:tx>
          <c:spPr>
            <a:ln w="762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2"/>
              <c:layout>
                <c:manualLayout>
                  <c:x val="-1.1111111111111112E-2"/>
                  <c:y val="-3.78852215754100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5C3-4CCB-B557-DBAC812416F7}"/>
                </c:ext>
              </c:extLst>
            </c:dLbl>
            <c:dLbl>
              <c:idx val="372"/>
              <c:layout>
                <c:manualLayout>
                  <c:x val="-1.3888888888888888E-2"/>
                  <c:y val="-4.49887006207993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5C3-4CCB-B557-DBAC812416F7}"/>
                </c:ext>
              </c:extLst>
            </c:dLbl>
            <c:dLbl>
              <c:idx val="722"/>
              <c:layout>
                <c:manualLayout>
                  <c:x val="-4.8126804461942257E-2"/>
                  <c:y val="-4.04419933517908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5C3-4CCB-B557-DBAC812416F7}"/>
                </c:ext>
              </c:extLst>
            </c:dLbl>
            <c:dLbl>
              <c:idx val="776"/>
              <c:layout>
                <c:manualLayout>
                  <c:x val="0"/>
                  <c:y val="-4.461980065137882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517-4673-84F9-2563686620B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rgbClr val="09294D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Sheet1!$A$2:$A$778</c:f>
              <c:numCache>
                <c:formatCode>General</c:formatCode>
                <c:ptCount val="777"/>
                <c:pt idx="0">
                  <c:v>1960</c:v>
                </c:pt>
                <c:pt idx="1">
                  <c:v>1960</c:v>
                </c:pt>
                <c:pt idx="2">
                  <c:v>1960</c:v>
                </c:pt>
                <c:pt idx="3">
                  <c:v>1960</c:v>
                </c:pt>
                <c:pt idx="4">
                  <c:v>1960</c:v>
                </c:pt>
                <c:pt idx="5">
                  <c:v>1960</c:v>
                </c:pt>
                <c:pt idx="6">
                  <c:v>1960</c:v>
                </c:pt>
                <c:pt idx="7">
                  <c:v>1960</c:v>
                </c:pt>
                <c:pt idx="8">
                  <c:v>1960</c:v>
                </c:pt>
                <c:pt idx="9">
                  <c:v>1960</c:v>
                </c:pt>
                <c:pt idx="10">
                  <c:v>1960</c:v>
                </c:pt>
                <c:pt idx="11">
                  <c:v>1960</c:v>
                </c:pt>
                <c:pt idx="12">
                  <c:v>1961</c:v>
                </c:pt>
                <c:pt idx="13">
                  <c:v>1961</c:v>
                </c:pt>
                <c:pt idx="14">
                  <c:v>1961</c:v>
                </c:pt>
                <c:pt idx="15">
                  <c:v>1961</c:v>
                </c:pt>
                <c:pt idx="16">
                  <c:v>1961</c:v>
                </c:pt>
                <c:pt idx="17">
                  <c:v>1961</c:v>
                </c:pt>
                <c:pt idx="18">
                  <c:v>1961</c:v>
                </c:pt>
                <c:pt idx="19">
                  <c:v>1961</c:v>
                </c:pt>
                <c:pt idx="20">
                  <c:v>1961</c:v>
                </c:pt>
                <c:pt idx="21">
                  <c:v>1961</c:v>
                </c:pt>
                <c:pt idx="22">
                  <c:v>1961</c:v>
                </c:pt>
                <c:pt idx="23">
                  <c:v>1961</c:v>
                </c:pt>
                <c:pt idx="24">
                  <c:v>1962</c:v>
                </c:pt>
                <c:pt idx="25">
                  <c:v>1962</c:v>
                </c:pt>
                <c:pt idx="26">
                  <c:v>1962</c:v>
                </c:pt>
                <c:pt idx="27">
                  <c:v>1962</c:v>
                </c:pt>
                <c:pt idx="28">
                  <c:v>1962</c:v>
                </c:pt>
                <c:pt idx="29">
                  <c:v>1962</c:v>
                </c:pt>
                <c:pt idx="30">
                  <c:v>1962</c:v>
                </c:pt>
                <c:pt idx="31">
                  <c:v>1962</c:v>
                </c:pt>
                <c:pt idx="32">
                  <c:v>1962</c:v>
                </c:pt>
                <c:pt idx="33">
                  <c:v>1962</c:v>
                </c:pt>
                <c:pt idx="34">
                  <c:v>1962</c:v>
                </c:pt>
                <c:pt idx="35">
                  <c:v>1962</c:v>
                </c:pt>
                <c:pt idx="36">
                  <c:v>1963</c:v>
                </c:pt>
                <c:pt idx="37">
                  <c:v>1963</c:v>
                </c:pt>
                <c:pt idx="38">
                  <c:v>1963</c:v>
                </c:pt>
                <c:pt idx="39">
                  <c:v>1963</c:v>
                </c:pt>
                <c:pt idx="40">
                  <c:v>1963</c:v>
                </c:pt>
                <c:pt idx="41">
                  <c:v>1963</c:v>
                </c:pt>
                <c:pt idx="42">
                  <c:v>1963</c:v>
                </c:pt>
                <c:pt idx="43">
                  <c:v>1963</c:v>
                </c:pt>
                <c:pt idx="44">
                  <c:v>1963</c:v>
                </c:pt>
                <c:pt idx="45">
                  <c:v>1963</c:v>
                </c:pt>
                <c:pt idx="46">
                  <c:v>1963</c:v>
                </c:pt>
                <c:pt idx="47">
                  <c:v>1963</c:v>
                </c:pt>
                <c:pt idx="48">
                  <c:v>1964</c:v>
                </c:pt>
                <c:pt idx="49">
                  <c:v>1964</c:v>
                </c:pt>
                <c:pt idx="50">
                  <c:v>1964</c:v>
                </c:pt>
                <c:pt idx="51">
                  <c:v>1964</c:v>
                </c:pt>
                <c:pt idx="52">
                  <c:v>1964</c:v>
                </c:pt>
                <c:pt idx="53">
                  <c:v>1964</c:v>
                </c:pt>
                <c:pt idx="54">
                  <c:v>1964</c:v>
                </c:pt>
                <c:pt idx="55">
                  <c:v>1964</c:v>
                </c:pt>
                <c:pt idx="56">
                  <c:v>1964</c:v>
                </c:pt>
                <c:pt idx="57">
                  <c:v>1964</c:v>
                </c:pt>
                <c:pt idx="58">
                  <c:v>1964</c:v>
                </c:pt>
                <c:pt idx="59">
                  <c:v>1964</c:v>
                </c:pt>
                <c:pt idx="60">
                  <c:v>1965</c:v>
                </c:pt>
                <c:pt idx="61">
                  <c:v>1965</c:v>
                </c:pt>
                <c:pt idx="62">
                  <c:v>1965</c:v>
                </c:pt>
                <c:pt idx="63">
                  <c:v>1965</c:v>
                </c:pt>
                <c:pt idx="64">
                  <c:v>1965</c:v>
                </c:pt>
                <c:pt idx="65">
                  <c:v>1965</c:v>
                </c:pt>
                <c:pt idx="66">
                  <c:v>1965</c:v>
                </c:pt>
                <c:pt idx="67">
                  <c:v>1965</c:v>
                </c:pt>
                <c:pt idx="68">
                  <c:v>1965</c:v>
                </c:pt>
                <c:pt idx="69">
                  <c:v>1965</c:v>
                </c:pt>
                <c:pt idx="70">
                  <c:v>1965</c:v>
                </c:pt>
                <c:pt idx="71">
                  <c:v>1965</c:v>
                </c:pt>
                <c:pt idx="72">
                  <c:v>1966</c:v>
                </c:pt>
                <c:pt idx="73">
                  <c:v>1966</c:v>
                </c:pt>
                <c:pt idx="74">
                  <c:v>1966</c:v>
                </c:pt>
                <c:pt idx="75">
                  <c:v>1966</c:v>
                </c:pt>
                <c:pt idx="76">
                  <c:v>1966</c:v>
                </c:pt>
                <c:pt idx="77">
                  <c:v>1966</c:v>
                </c:pt>
                <c:pt idx="78">
                  <c:v>1966</c:v>
                </c:pt>
                <c:pt idx="79">
                  <c:v>1966</c:v>
                </c:pt>
                <c:pt idx="80">
                  <c:v>1966</c:v>
                </c:pt>
                <c:pt idx="81">
                  <c:v>1966</c:v>
                </c:pt>
                <c:pt idx="82">
                  <c:v>1966</c:v>
                </c:pt>
                <c:pt idx="83">
                  <c:v>1966</c:v>
                </c:pt>
                <c:pt idx="84">
                  <c:v>1967</c:v>
                </c:pt>
                <c:pt idx="85">
                  <c:v>1967</c:v>
                </c:pt>
                <c:pt idx="86">
                  <c:v>1967</c:v>
                </c:pt>
                <c:pt idx="87">
                  <c:v>1967</c:v>
                </c:pt>
                <c:pt idx="88">
                  <c:v>1967</c:v>
                </c:pt>
                <c:pt idx="89">
                  <c:v>1967</c:v>
                </c:pt>
                <c:pt idx="90">
                  <c:v>1967</c:v>
                </c:pt>
                <c:pt idx="91">
                  <c:v>1967</c:v>
                </c:pt>
                <c:pt idx="92">
                  <c:v>1967</c:v>
                </c:pt>
                <c:pt idx="93">
                  <c:v>1967</c:v>
                </c:pt>
                <c:pt idx="94">
                  <c:v>1967</c:v>
                </c:pt>
                <c:pt idx="95">
                  <c:v>1967</c:v>
                </c:pt>
                <c:pt idx="96">
                  <c:v>1968</c:v>
                </c:pt>
                <c:pt idx="97">
                  <c:v>1968</c:v>
                </c:pt>
                <c:pt idx="98">
                  <c:v>1968</c:v>
                </c:pt>
                <c:pt idx="99">
                  <c:v>1968</c:v>
                </c:pt>
                <c:pt idx="100">
                  <c:v>1968</c:v>
                </c:pt>
                <c:pt idx="101">
                  <c:v>1968</c:v>
                </c:pt>
                <c:pt idx="102">
                  <c:v>1968</c:v>
                </c:pt>
                <c:pt idx="103">
                  <c:v>1968</c:v>
                </c:pt>
                <c:pt idx="104">
                  <c:v>1968</c:v>
                </c:pt>
                <c:pt idx="105">
                  <c:v>1968</c:v>
                </c:pt>
                <c:pt idx="106">
                  <c:v>1968</c:v>
                </c:pt>
                <c:pt idx="107">
                  <c:v>1968</c:v>
                </c:pt>
                <c:pt idx="108">
                  <c:v>1969</c:v>
                </c:pt>
                <c:pt idx="109">
                  <c:v>1969</c:v>
                </c:pt>
                <c:pt idx="110">
                  <c:v>1969</c:v>
                </c:pt>
                <c:pt idx="111">
                  <c:v>1969</c:v>
                </c:pt>
                <c:pt idx="112">
                  <c:v>1969</c:v>
                </c:pt>
                <c:pt idx="113">
                  <c:v>1969</c:v>
                </c:pt>
                <c:pt idx="114">
                  <c:v>1969</c:v>
                </c:pt>
                <c:pt idx="115">
                  <c:v>1969</c:v>
                </c:pt>
                <c:pt idx="116">
                  <c:v>1969</c:v>
                </c:pt>
                <c:pt idx="117">
                  <c:v>1969</c:v>
                </c:pt>
                <c:pt idx="118">
                  <c:v>1969</c:v>
                </c:pt>
                <c:pt idx="119">
                  <c:v>1969</c:v>
                </c:pt>
                <c:pt idx="120">
                  <c:v>1970</c:v>
                </c:pt>
                <c:pt idx="121">
                  <c:v>1970</c:v>
                </c:pt>
                <c:pt idx="122">
                  <c:v>1970</c:v>
                </c:pt>
                <c:pt idx="123">
                  <c:v>1970</c:v>
                </c:pt>
                <c:pt idx="124">
                  <c:v>1970</c:v>
                </c:pt>
                <c:pt idx="125">
                  <c:v>1970</c:v>
                </c:pt>
                <c:pt idx="126">
                  <c:v>1970</c:v>
                </c:pt>
                <c:pt idx="127">
                  <c:v>1970</c:v>
                </c:pt>
                <c:pt idx="128">
                  <c:v>1970</c:v>
                </c:pt>
                <c:pt idx="129">
                  <c:v>1970</c:v>
                </c:pt>
                <c:pt idx="130">
                  <c:v>1970</c:v>
                </c:pt>
                <c:pt idx="131">
                  <c:v>1970</c:v>
                </c:pt>
                <c:pt idx="132">
                  <c:v>1971</c:v>
                </c:pt>
                <c:pt idx="133">
                  <c:v>1971</c:v>
                </c:pt>
                <c:pt idx="134">
                  <c:v>1971</c:v>
                </c:pt>
                <c:pt idx="135">
                  <c:v>1971</c:v>
                </c:pt>
                <c:pt idx="136">
                  <c:v>1971</c:v>
                </c:pt>
                <c:pt idx="137">
                  <c:v>1971</c:v>
                </c:pt>
                <c:pt idx="138">
                  <c:v>1971</c:v>
                </c:pt>
                <c:pt idx="139">
                  <c:v>1971</c:v>
                </c:pt>
                <c:pt idx="140">
                  <c:v>1971</c:v>
                </c:pt>
                <c:pt idx="141">
                  <c:v>1971</c:v>
                </c:pt>
                <c:pt idx="142">
                  <c:v>1971</c:v>
                </c:pt>
                <c:pt idx="143">
                  <c:v>1971</c:v>
                </c:pt>
                <c:pt idx="144">
                  <c:v>1972</c:v>
                </c:pt>
                <c:pt idx="145">
                  <c:v>1972</c:v>
                </c:pt>
                <c:pt idx="146">
                  <c:v>1972</c:v>
                </c:pt>
                <c:pt idx="147">
                  <c:v>1972</c:v>
                </c:pt>
                <c:pt idx="148">
                  <c:v>1972</c:v>
                </c:pt>
                <c:pt idx="149">
                  <c:v>1972</c:v>
                </c:pt>
                <c:pt idx="150">
                  <c:v>1972</c:v>
                </c:pt>
                <c:pt idx="151">
                  <c:v>1972</c:v>
                </c:pt>
                <c:pt idx="152">
                  <c:v>1972</c:v>
                </c:pt>
                <c:pt idx="153">
                  <c:v>1972</c:v>
                </c:pt>
                <c:pt idx="154">
                  <c:v>1972</c:v>
                </c:pt>
                <c:pt idx="155">
                  <c:v>1972</c:v>
                </c:pt>
                <c:pt idx="156">
                  <c:v>1973</c:v>
                </c:pt>
                <c:pt idx="157">
                  <c:v>1973</c:v>
                </c:pt>
                <c:pt idx="158">
                  <c:v>1973</c:v>
                </c:pt>
                <c:pt idx="159">
                  <c:v>1973</c:v>
                </c:pt>
                <c:pt idx="160">
                  <c:v>1973</c:v>
                </c:pt>
                <c:pt idx="161">
                  <c:v>1973</c:v>
                </c:pt>
                <c:pt idx="162">
                  <c:v>1973</c:v>
                </c:pt>
                <c:pt idx="163">
                  <c:v>1973</c:v>
                </c:pt>
                <c:pt idx="164">
                  <c:v>1973</c:v>
                </c:pt>
                <c:pt idx="165">
                  <c:v>1973</c:v>
                </c:pt>
                <c:pt idx="166">
                  <c:v>1973</c:v>
                </c:pt>
                <c:pt idx="167">
                  <c:v>1973</c:v>
                </c:pt>
                <c:pt idx="168">
                  <c:v>1974</c:v>
                </c:pt>
                <c:pt idx="169">
                  <c:v>1974</c:v>
                </c:pt>
                <c:pt idx="170">
                  <c:v>1974</c:v>
                </c:pt>
                <c:pt idx="171">
                  <c:v>1974</c:v>
                </c:pt>
                <c:pt idx="172">
                  <c:v>1974</c:v>
                </c:pt>
                <c:pt idx="173">
                  <c:v>1974</c:v>
                </c:pt>
                <c:pt idx="174">
                  <c:v>1974</c:v>
                </c:pt>
                <c:pt idx="175">
                  <c:v>1974</c:v>
                </c:pt>
                <c:pt idx="176">
                  <c:v>1974</c:v>
                </c:pt>
                <c:pt idx="177">
                  <c:v>1974</c:v>
                </c:pt>
                <c:pt idx="178">
                  <c:v>1974</c:v>
                </c:pt>
                <c:pt idx="179">
                  <c:v>1974</c:v>
                </c:pt>
                <c:pt idx="180">
                  <c:v>1975</c:v>
                </c:pt>
                <c:pt idx="181">
                  <c:v>1975</c:v>
                </c:pt>
                <c:pt idx="182">
                  <c:v>1975</c:v>
                </c:pt>
                <c:pt idx="183">
                  <c:v>1975</c:v>
                </c:pt>
                <c:pt idx="184">
                  <c:v>1975</c:v>
                </c:pt>
                <c:pt idx="185">
                  <c:v>1975</c:v>
                </c:pt>
                <c:pt idx="186">
                  <c:v>1975</c:v>
                </c:pt>
                <c:pt idx="187">
                  <c:v>1975</c:v>
                </c:pt>
                <c:pt idx="188">
                  <c:v>1975</c:v>
                </c:pt>
                <c:pt idx="189">
                  <c:v>1975</c:v>
                </c:pt>
                <c:pt idx="190">
                  <c:v>1975</c:v>
                </c:pt>
                <c:pt idx="191">
                  <c:v>1975</c:v>
                </c:pt>
                <c:pt idx="192">
                  <c:v>1976</c:v>
                </c:pt>
                <c:pt idx="193">
                  <c:v>1976</c:v>
                </c:pt>
                <c:pt idx="194">
                  <c:v>1976</c:v>
                </c:pt>
                <c:pt idx="195">
                  <c:v>1976</c:v>
                </c:pt>
                <c:pt idx="196">
                  <c:v>1976</c:v>
                </c:pt>
                <c:pt idx="197">
                  <c:v>1976</c:v>
                </c:pt>
                <c:pt idx="198">
                  <c:v>1976</c:v>
                </c:pt>
                <c:pt idx="199">
                  <c:v>1976</c:v>
                </c:pt>
                <c:pt idx="200">
                  <c:v>1976</c:v>
                </c:pt>
                <c:pt idx="201">
                  <c:v>1976</c:v>
                </c:pt>
                <c:pt idx="202">
                  <c:v>1976</c:v>
                </c:pt>
                <c:pt idx="203">
                  <c:v>1976</c:v>
                </c:pt>
                <c:pt idx="204">
                  <c:v>1977</c:v>
                </c:pt>
                <c:pt idx="205">
                  <c:v>1977</c:v>
                </c:pt>
                <c:pt idx="206">
                  <c:v>1977</c:v>
                </c:pt>
                <c:pt idx="207">
                  <c:v>1977</c:v>
                </c:pt>
                <c:pt idx="208">
                  <c:v>1977</c:v>
                </c:pt>
                <c:pt idx="209">
                  <c:v>1977</c:v>
                </c:pt>
                <c:pt idx="210">
                  <c:v>1977</c:v>
                </c:pt>
                <c:pt idx="211">
                  <c:v>1977</c:v>
                </c:pt>
                <c:pt idx="212">
                  <c:v>1977</c:v>
                </c:pt>
                <c:pt idx="213">
                  <c:v>1977</c:v>
                </c:pt>
                <c:pt idx="214">
                  <c:v>1977</c:v>
                </c:pt>
                <c:pt idx="215">
                  <c:v>1977</c:v>
                </c:pt>
                <c:pt idx="216">
                  <c:v>1978</c:v>
                </c:pt>
                <c:pt idx="217">
                  <c:v>1978</c:v>
                </c:pt>
                <c:pt idx="218">
                  <c:v>1978</c:v>
                </c:pt>
                <c:pt idx="219">
                  <c:v>1978</c:v>
                </c:pt>
                <c:pt idx="220">
                  <c:v>1978</c:v>
                </c:pt>
                <c:pt idx="221">
                  <c:v>1978</c:v>
                </c:pt>
                <c:pt idx="222">
                  <c:v>1978</c:v>
                </c:pt>
                <c:pt idx="223">
                  <c:v>1978</c:v>
                </c:pt>
                <c:pt idx="224">
                  <c:v>1978</c:v>
                </c:pt>
                <c:pt idx="225">
                  <c:v>1978</c:v>
                </c:pt>
                <c:pt idx="226">
                  <c:v>1978</c:v>
                </c:pt>
                <c:pt idx="227">
                  <c:v>1978</c:v>
                </c:pt>
                <c:pt idx="228">
                  <c:v>1979</c:v>
                </c:pt>
                <c:pt idx="229">
                  <c:v>1979</c:v>
                </c:pt>
                <c:pt idx="230">
                  <c:v>1979</c:v>
                </c:pt>
                <c:pt idx="231">
                  <c:v>1979</c:v>
                </c:pt>
                <c:pt idx="232">
                  <c:v>1979</c:v>
                </c:pt>
                <c:pt idx="233">
                  <c:v>1979</c:v>
                </c:pt>
                <c:pt idx="234">
                  <c:v>1979</c:v>
                </c:pt>
                <c:pt idx="235">
                  <c:v>1979</c:v>
                </c:pt>
                <c:pt idx="236">
                  <c:v>1979</c:v>
                </c:pt>
                <c:pt idx="237">
                  <c:v>1979</c:v>
                </c:pt>
                <c:pt idx="238">
                  <c:v>1979</c:v>
                </c:pt>
                <c:pt idx="239">
                  <c:v>1979</c:v>
                </c:pt>
                <c:pt idx="240">
                  <c:v>1980</c:v>
                </c:pt>
                <c:pt idx="241">
                  <c:v>1980</c:v>
                </c:pt>
                <c:pt idx="242">
                  <c:v>1980</c:v>
                </c:pt>
                <c:pt idx="243">
                  <c:v>1980</c:v>
                </c:pt>
                <c:pt idx="244">
                  <c:v>1980</c:v>
                </c:pt>
                <c:pt idx="245">
                  <c:v>1980</c:v>
                </c:pt>
                <c:pt idx="246">
                  <c:v>1980</c:v>
                </c:pt>
                <c:pt idx="247">
                  <c:v>1980</c:v>
                </c:pt>
                <c:pt idx="248">
                  <c:v>1980</c:v>
                </c:pt>
                <c:pt idx="249">
                  <c:v>1980</c:v>
                </c:pt>
                <c:pt idx="250">
                  <c:v>1980</c:v>
                </c:pt>
                <c:pt idx="251">
                  <c:v>1980</c:v>
                </c:pt>
                <c:pt idx="252">
                  <c:v>1981</c:v>
                </c:pt>
                <c:pt idx="253">
                  <c:v>1981</c:v>
                </c:pt>
                <c:pt idx="254">
                  <c:v>1981</c:v>
                </c:pt>
                <c:pt idx="255">
                  <c:v>1981</c:v>
                </c:pt>
                <c:pt idx="256">
                  <c:v>1981</c:v>
                </c:pt>
                <c:pt idx="257">
                  <c:v>1981</c:v>
                </c:pt>
                <c:pt idx="258">
                  <c:v>1981</c:v>
                </c:pt>
                <c:pt idx="259">
                  <c:v>1981</c:v>
                </c:pt>
                <c:pt idx="260">
                  <c:v>1981</c:v>
                </c:pt>
                <c:pt idx="261">
                  <c:v>1981</c:v>
                </c:pt>
                <c:pt idx="262">
                  <c:v>1981</c:v>
                </c:pt>
                <c:pt idx="263">
                  <c:v>1981</c:v>
                </c:pt>
                <c:pt idx="264">
                  <c:v>1982</c:v>
                </c:pt>
                <c:pt idx="265">
                  <c:v>1982</c:v>
                </c:pt>
                <c:pt idx="266">
                  <c:v>1982</c:v>
                </c:pt>
                <c:pt idx="267">
                  <c:v>1982</c:v>
                </c:pt>
                <c:pt idx="268">
                  <c:v>1982</c:v>
                </c:pt>
                <c:pt idx="269">
                  <c:v>1982</c:v>
                </c:pt>
                <c:pt idx="270">
                  <c:v>1982</c:v>
                </c:pt>
                <c:pt idx="271">
                  <c:v>1982</c:v>
                </c:pt>
                <c:pt idx="272">
                  <c:v>1982</c:v>
                </c:pt>
                <c:pt idx="273">
                  <c:v>1982</c:v>
                </c:pt>
                <c:pt idx="274">
                  <c:v>1982</c:v>
                </c:pt>
                <c:pt idx="275">
                  <c:v>1982</c:v>
                </c:pt>
                <c:pt idx="276">
                  <c:v>1983</c:v>
                </c:pt>
                <c:pt idx="277">
                  <c:v>1983</c:v>
                </c:pt>
                <c:pt idx="278">
                  <c:v>1983</c:v>
                </c:pt>
                <c:pt idx="279">
                  <c:v>1983</c:v>
                </c:pt>
                <c:pt idx="280">
                  <c:v>1983</c:v>
                </c:pt>
                <c:pt idx="281">
                  <c:v>1983</c:v>
                </c:pt>
                <c:pt idx="282">
                  <c:v>1983</c:v>
                </c:pt>
                <c:pt idx="283">
                  <c:v>1983</c:v>
                </c:pt>
                <c:pt idx="284">
                  <c:v>1983</c:v>
                </c:pt>
                <c:pt idx="285">
                  <c:v>1983</c:v>
                </c:pt>
                <c:pt idx="286">
                  <c:v>1983</c:v>
                </c:pt>
                <c:pt idx="287">
                  <c:v>1983</c:v>
                </c:pt>
                <c:pt idx="288">
                  <c:v>1984</c:v>
                </c:pt>
                <c:pt idx="289">
                  <c:v>1984</c:v>
                </c:pt>
                <c:pt idx="290">
                  <c:v>1984</c:v>
                </c:pt>
                <c:pt idx="291">
                  <c:v>1984</c:v>
                </c:pt>
                <c:pt idx="292">
                  <c:v>1984</c:v>
                </c:pt>
                <c:pt idx="293">
                  <c:v>1984</c:v>
                </c:pt>
                <c:pt idx="294">
                  <c:v>1984</c:v>
                </c:pt>
                <c:pt idx="295">
                  <c:v>1984</c:v>
                </c:pt>
                <c:pt idx="296">
                  <c:v>1984</c:v>
                </c:pt>
                <c:pt idx="297">
                  <c:v>1984</c:v>
                </c:pt>
                <c:pt idx="298">
                  <c:v>1984</c:v>
                </c:pt>
                <c:pt idx="299">
                  <c:v>1984</c:v>
                </c:pt>
                <c:pt idx="300">
                  <c:v>1985</c:v>
                </c:pt>
                <c:pt idx="301">
                  <c:v>1985</c:v>
                </c:pt>
                <c:pt idx="302">
                  <c:v>1985</c:v>
                </c:pt>
                <c:pt idx="303">
                  <c:v>1985</c:v>
                </c:pt>
                <c:pt idx="304">
                  <c:v>1985</c:v>
                </c:pt>
                <c:pt idx="305">
                  <c:v>1985</c:v>
                </c:pt>
                <c:pt idx="306">
                  <c:v>1985</c:v>
                </c:pt>
                <c:pt idx="307">
                  <c:v>1985</c:v>
                </c:pt>
                <c:pt idx="308">
                  <c:v>1985</c:v>
                </c:pt>
                <c:pt idx="309">
                  <c:v>1985</c:v>
                </c:pt>
                <c:pt idx="310">
                  <c:v>1985</c:v>
                </c:pt>
                <c:pt idx="311">
                  <c:v>1985</c:v>
                </c:pt>
                <c:pt idx="312">
                  <c:v>1986</c:v>
                </c:pt>
                <c:pt idx="313">
                  <c:v>1986</c:v>
                </c:pt>
                <c:pt idx="314">
                  <c:v>1986</c:v>
                </c:pt>
                <c:pt idx="315">
                  <c:v>1986</c:v>
                </c:pt>
                <c:pt idx="316">
                  <c:v>1986</c:v>
                </c:pt>
                <c:pt idx="317">
                  <c:v>1986</c:v>
                </c:pt>
                <c:pt idx="318">
                  <c:v>1986</c:v>
                </c:pt>
                <c:pt idx="319">
                  <c:v>1986</c:v>
                </c:pt>
                <c:pt idx="320">
                  <c:v>1986</c:v>
                </c:pt>
                <c:pt idx="321">
                  <c:v>1986</c:v>
                </c:pt>
                <c:pt idx="322">
                  <c:v>1986</c:v>
                </c:pt>
                <c:pt idx="323">
                  <c:v>1986</c:v>
                </c:pt>
                <c:pt idx="324">
                  <c:v>1987</c:v>
                </c:pt>
                <c:pt idx="325">
                  <c:v>1987</c:v>
                </c:pt>
                <c:pt idx="326">
                  <c:v>1987</c:v>
                </c:pt>
                <c:pt idx="327">
                  <c:v>1987</c:v>
                </c:pt>
                <c:pt idx="328">
                  <c:v>1987</c:v>
                </c:pt>
                <c:pt idx="329">
                  <c:v>1987</c:v>
                </c:pt>
                <c:pt idx="330">
                  <c:v>1987</c:v>
                </c:pt>
                <c:pt idx="331">
                  <c:v>1987</c:v>
                </c:pt>
                <c:pt idx="332">
                  <c:v>1987</c:v>
                </c:pt>
                <c:pt idx="333">
                  <c:v>1987</c:v>
                </c:pt>
                <c:pt idx="334">
                  <c:v>1987</c:v>
                </c:pt>
                <c:pt idx="335">
                  <c:v>1987</c:v>
                </c:pt>
                <c:pt idx="336">
                  <c:v>1988</c:v>
                </c:pt>
                <c:pt idx="337">
                  <c:v>1988</c:v>
                </c:pt>
                <c:pt idx="338">
                  <c:v>1988</c:v>
                </c:pt>
                <c:pt idx="339">
                  <c:v>1988</c:v>
                </c:pt>
                <c:pt idx="340">
                  <c:v>1988</c:v>
                </c:pt>
                <c:pt idx="341">
                  <c:v>1988</c:v>
                </c:pt>
                <c:pt idx="342">
                  <c:v>1988</c:v>
                </c:pt>
                <c:pt idx="343">
                  <c:v>1988</c:v>
                </c:pt>
                <c:pt idx="344">
                  <c:v>1988</c:v>
                </c:pt>
                <c:pt idx="345">
                  <c:v>1988</c:v>
                </c:pt>
                <c:pt idx="346">
                  <c:v>1988</c:v>
                </c:pt>
                <c:pt idx="347">
                  <c:v>1988</c:v>
                </c:pt>
                <c:pt idx="348">
                  <c:v>1989</c:v>
                </c:pt>
                <c:pt idx="349">
                  <c:v>1989</c:v>
                </c:pt>
                <c:pt idx="350">
                  <c:v>1989</c:v>
                </c:pt>
                <c:pt idx="351">
                  <c:v>1989</c:v>
                </c:pt>
                <c:pt idx="352">
                  <c:v>1989</c:v>
                </c:pt>
                <c:pt idx="353">
                  <c:v>1989</c:v>
                </c:pt>
                <c:pt idx="354">
                  <c:v>1989</c:v>
                </c:pt>
                <c:pt idx="355">
                  <c:v>1989</c:v>
                </c:pt>
                <c:pt idx="356">
                  <c:v>1989</c:v>
                </c:pt>
                <c:pt idx="357">
                  <c:v>1989</c:v>
                </c:pt>
                <c:pt idx="358">
                  <c:v>1989</c:v>
                </c:pt>
                <c:pt idx="359">
                  <c:v>1989</c:v>
                </c:pt>
                <c:pt idx="360">
                  <c:v>1990</c:v>
                </c:pt>
                <c:pt idx="361">
                  <c:v>1990</c:v>
                </c:pt>
                <c:pt idx="362">
                  <c:v>1990</c:v>
                </c:pt>
                <c:pt idx="363">
                  <c:v>1990</c:v>
                </c:pt>
                <c:pt idx="364">
                  <c:v>1990</c:v>
                </c:pt>
                <c:pt idx="365">
                  <c:v>1990</c:v>
                </c:pt>
                <c:pt idx="366">
                  <c:v>1990</c:v>
                </c:pt>
                <c:pt idx="367">
                  <c:v>1990</c:v>
                </c:pt>
                <c:pt idx="368">
                  <c:v>1990</c:v>
                </c:pt>
                <c:pt idx="369">
                  <c:v>1990</c:v>
                </c:pt>
                <c:pt idx="370">
                  <c:v>1990</c:v>
                </c:pt>
                <c:pt idx="371">
                  <c:v>1990</c:v>
                </c:pt>
                <c:pt idx="372">
                  <c:v>1991</c:v>
                </c:pt>
                <c:pt idx="373">
                  <c:v>1991</c:v>
                </c:pt>
                <c:pt idx="374">
                  <c:v>1991</c:v>
                </c:pt>
                <c:pt idx="375">
                  <c:v>1991</c:v>
                </c:pt>
                <c:pt idx="376">
                  <c:v>1991</c:v>
                </c:pt>
                <c:pt idx="377">
                  <c:v>1991</c:v>
                </c:pt>
                <c:pt idx="378">
                  <c:v>1991</c:v>
                </c:pt>
                <c:pt idx="379">
                  <c:v>1991</c:v>
                </c:pt>
                <c:pt idx="380">
                  <c:v>1991</c:v>
                </c:pt>
                <c:pt idx="381">
                  <c:v>1991</c:v>
                </c:pt>
                <c:pt idx="382">
                  <c:v>1991</c:v>
                </c:pt>
                <c:pt idx="383">
                  <c:v>1991</c:v>
                </c:pt>
                <c:pt idx="384">
                  <c:v>1992</c:v>
                </c:pt>
                <c:pt idx="385">
                  <c:v>1992</c:v>
                </c:pt>
                <c:pt idx="386">
                  <c:v>1992</c:v>
                </c:pt>
                <c:pt idx="387">
                  <c:v>1992</c:v>
                </c:pt>
                <c:pt idx="388">
                  <c:v>1992</c:v>
                </c:pt>
                <c:pt idx="389">
                  <c:v>1992</c:v>
                </c:pt>
                <c:pt idx="390">
                  <c:v>1992</c:v>
                </c:pt>
                <c:pt idx="391">
                  <c:v>1992</c:v>
                </c:pt>
                <c:pt idx="392">
                  <c:v>1992</c:v>
                </c:pt>
                <c:pt idx="393">
                  <c:v>1992</c:v>
                </c:pt>
                <c:pt idx="394">
                  <c:v>1992</c:v>
                </c:pt>
                <c:pt idx="395">
                  <c:v>1992</c:v>
                </c:pt>
                <c:pt idx="396">
                  <c:v>1993</c:v>
                </c:pt>
                <c:pt idx="397">
                  <c:v>1993</c:v>
                </c:pt>
                <c:pt idx="398">
                  <c:v>1993</c:v>
                </c:pt>
                <c:pt idx="399">
                  <c:v>1993</c:v>
                </c:pt>
                <c:pt idx="400">
                  <c:v>1993</c:v>
                </c:pt>
                <c:pt idx="401">
                  <c:v>1993</c:v>
                </c:pt>
                <c:pt idx="402">
                  <c:v>1993</c:v>
                </c:pt>
                <c:pt idx="403">
                  <c:v>1993</c:v>
                </c:pt>
                <c:pt idx="404">
                  <c:v>1993</c:v>
                </c:pt>
                <c:pt idx="405">
                  <c:v>1993</c:v>
                </c:pt>
                <c:pt idx="406">
                  <c:v>1993</c:v>
                </c:pt>
                <c:pt idx="407">
                  <c:v>1993</c:v>
                </c:pt>
                <c:pt idx="408">
                  <c:v>1994</c:v>
                </c:pt>
                <c:pt idx="409">
                  <c:v>1994</c:v>
                </c:pt>
                <c:pt idx="410">
                  <c:v>1994</c:v>
                </c:pt>
                <c:pt idx="411">
                  <c:v>1994</c:v>
                </c:pt>
                <c:pt idx="412">
                  <c:v>1994</c:v>
                </c:pt>
                <c:pt idx="413">
                  <c:v>1994</c:v>
                </c:pt>
                <c:pt idx="414">
                  <c:v>1994</c:v>
                </c:pt>
                <c:pt idx="415">
                  <c:v>1994</c:v>
                </c:pt>
                <c:pt idx="416">
                  <c:v>1994</c:v>
                </c:pt>
                <c:pt idx="417">
                  <c:v>1994</c:v>
                </c:pt>
                <c:pt idx="418">
                  <c:v>1994</c:v>
                </c:pt>
                <c:pt idx="419">
                  <c:v>1994</c:v>
                </c:pt>
                <c:pt idx="420">
                  <c:v>1995</c:v>
                </c:pt>
                <c:pt idx="421">
                  <c:v>1995</c:v>
                </c:pt>
                <c:pt idx="422">
                  <c:v>1995</c:v>
                </c:pt>
                <c:pt idx="423">
                  <c:v>1995</c:v>
                </c:pt>
                <c:pt idx="424">
                  <c:v>1995</c:v>
                </c:pt>
                <c:pt idx="425">
                  <c:v>1995</c:v>
                </c:pt>
                <c:pt idx="426">
                  <c:v>1995</c:v>
                </c:pt>
                <c:pt idx="427">
                  <c:v>1995</c:v>
                </c:pt>
                <c:pt idx="428">
                  <c:v>1995</c:v>
                </c:pt>
                <c:pt idx="429">
                  <c:v>1995</c:v>
                </c:pt>
                <c:pt idx="430">
                  <c:v>1995</c:v>
                </c:pt>
                <c:pt idx="431">
                  <c:v>1995</c:v>
                </c:pt>
                <c:pt idx="432">
                  <c:v>1996</c:v>
                </c:pt>
                <c:pt idx="433">
                  <c:v>1996</c:v>
                </c:pt>
                <c:pt idx="434">
                  <c:v>1996</c:v>
                </c:pt>
                <c:pt idx="435">
                  <c:v>1996</c:v>
                </c:pt>
                <c:pt idx="436">
                  <c:v>1996</c:v>
                </c:pt>
                <c:pt idx="437">
                  <c:v>1996</c:v>
                </c:pt>
                <c:pt idx="438">
                  <c:v>1996</c:v>
                </c:pt>
                <c:pt idx="439">
                  <c:v>1996</c:v>
                </c:pt>
                <c:pt idx="440">
                  <c:v>1996</c:v>
                </c:pt>
                <c:pt idx="441">
                  <c:v>1996</c:v>
                </c:pt>
                <c:pt idx="442">
                  <c:v>1996</c:v>
                </c:pt>
                <c:pt idx="443">
                  <c:v>1996</c:v>
                </c:pt>
                <c:pt idx="444">
                  <c:v>1997</c:v>
                </c:pt>
                <c:pt idx="445">
                  <c:v>1997</c:v>
                </c:pt>
                <c:pt idx="446">
                  <c:v>1997</c:v>
                </c:pt>
                <c:pt idx="447">
                  <c:v>1997</c:v>
                </c:pt>
                <c:pt idx="448">
                  <c:v>1997</c:v>
                </c:pt>
                <c:pt idx="449">
                  <c:v>1997</c:v>
                </c:pt>
                <c:pt idx="450">
                  <c:v>1997</c:v>
                </c:pt>
                <c:pt idx="451">
                  <c:v>1997</c:v>
                </c:pt>
                <c:pt idx="452">
                  <c:v>1997</c:v>
                </c:pt>
                <c:pt idx="453">
                  <c:v>1997</c:v>
                </c:pt>
                <c:pt idx="454">
                  <c:v>1997</c:v>
                </c:pt>
                <c:pt idx="455">
                  <c:v>1997</c:v>
                </c:pt>
                <c:pt idx="456">
                  <c:v>1998</c:v>
                </c:pt>
                <c:pt idx="457">
                  <c:v>1998</c:v>
                </c:pt>
                <c:pt idx="458">
                  <c:v>1998</c:v>
                </c:pt>
                <c:pt idx="459">
                  <c:v>1998</c:v>
                </c:pt>
                <c:pt idx="460">
                  <c:v>1998</c:v>
                </c:pt>
                <c:pt idx="461">
                  <c:v>1998</c:v>
                </c:pt>
                <c:pt idx="462">
                  <c:v>1998</c:v>
                </c:pt>
                <c:pt idx="463">
                  <c:v>1998</c:v>
                </c:pt>
                <c:pt idx="464">
                  <c:v>1998</c:v>
                </c:pt>
                <c:pt idx="465">
                  <c:v>1998</c:v>
                </c:pt>
                <c:pt idx="466">
                  <c:v>1998</c:v>
                </c:pt>
                <c:pt idx="467">
                  <c:v>1998</c:v>
                </c:pt>
                <c:pt idx="468">
                  <c:v>1999</c:v>
                </c:pt>
                <c:pt idx="469">
                  <c:v>1999</c:v>
                </c:pt>
                <c:pt idx="470">
                  <c:v>1999</c:v>
                </c:pt>
                <c:pt idx="471">
                  <c:v>1999</c:v>
                </c:pt>
                <c:pt idx="472">
                  <c:v>1999</c:v>
                </c:pt>
                <c:pt idx="473">
                  <c:v>1999</c:v>
                </c:pt>
                <c:pt idx="474">
                  <c:v>1999</c:v>
                </c:pt>
                <c:pt idx="475">
                  <c:v>1999</c:v>
                </c:pt>
                <c:pt idx="476">
                  <c:v>1999</c:v>
                </c:pt>
                <c:pt idx="477">
                  <c:v>1999</c:v>
                </c:pt>
                <c:pt idx="478">
                  <c:v>1999</c:v>
                </c:pt>
                <c:pt idx="479">
                  <c:v>1999</c:v>
                </c:pt>
                <c:pt idx="480">
                  <c:v>2000</c:v>
                </c:pt>
                <c:pt idx="481">
                  <c:v>2000</c:v>
                </c:pt>
                <c:pt idx="482">
                  <c:v>2000</c:v>
                </c:pt>
                <c:pt idx="483">
                  <c:v>2000</c:v>
                </c:pt>
                <c:pt idx="484">
                  <c:v>2000</c:v>
                </c:pt>
                <c:pt idx="485">
                  <c:v>2000</c:v>
                </c:pt>
                <c:pt idx="486">
                  <c:v>2000</c:v>
                </c:pt>
                <c:pt idx="487">
                  <c:v>2000</c:v>
                </c:pt>
                <c:pt idx="488">
                  <c:v>2000</c:v>
                </c:pt>
                <c:pt idx="489">
                  <c:v>2000</c:v>
                </c:pt>
                <c:pt idx="490">
                  <c:v>2000</c:v>
                </c:pt>
                <c:pt idx="491">
                  <c:v>2000</c:v>
                </c:pt>
                <c:pt idx="492">
                  <c:v>2001</c:v>
                </c:pt>
                <c:pt idx="493">
                  <c:v>2001</c:v>
                </c:pt>
                <c:pt idx="494">
                  <c:v>2001</c:v>
                </c:pt>
                <c:pt idx="495">
                  <c:v>2001</c:v>
                </c:pt>
                <c:pt idx="496">
                  <c:v>2001</c:v>
                </c:pt>
                <c:pt idx="497">
                  <c:v>2001</c:v>
                </c:pt>
                <c:pt idx="498">
                  <c:v>2001</c:v>
                </c:pt>
                <c:pt idx="499">
                  <c:v>2001</c:v>
                </c:pt>
                <c:pt idx="500">
                  <c:v>2001</c:v>
                </c:pt>
                <c:pt idx="501">
                  <c:v>2001</c:v>
                </c:pt>
                <c:pt idx="502">
                  <c:v>2001</c:v>
                </c:pt>
                <c:pt idx="503">
                  <c:v>2001</c:v>
                </c:pt>
                <c:pt idx="504">
                  <c:v>2002</c:v>
                </c:pt>
                <c:pt idx="505">
                  <c:v>2002</c:v>
                </c:pt>
                <c:pt idx="506">
                  <c:v>2002</c:v>
                </c:pt>
                <c:pt idx="507">
                  <c:v>2002</c:v>
                </c:pt>
                <c:pt idx="508">
                  <c:v>2002</c:v>
                </c:pt>
                <c:pt idx="509">
                  <c:v>2002</c:v>
                </c:pt>
                <c:pt idx="510">
                  <c:v>2002</c:v>
                </c:pt>
                <c:pt idx="511">
                  <c:v>2002</c:v>
                </c:pt>
                <c:pt idx="512">
                  <c:v>2002</c:v>
                </c:pt>
                <c:pt idx="513">
                  <c:v>2002</c:v>
                </c:pt>
                <c:pt idx="514">
                  <c:v>2002</c:v>
                </c:pt>
                <c:pt idx="515">
                  <c:v>2002</c:v>
                </c:pt>
                <c:pt idx="516">
                  <c:v>2003</c:v>
                </c:pt>
                <c:pt idx="517">
                  <c:v>2003</c:v>
                </c:pt>
                <c:pt idx="518">
                  <c:v>2003</c:v>
                </c:pt>
                <c:pt idx="519">
                  <c:v>2003</c:v>
                </c:pt>
                <c:pt idx="520">
                  <c:v>2003</c:v>
                </c:pt>
                <c:pt idx="521">
                  <c:v>2003</c:v>
                </c:pt>
                <c:pt idx="522">
                  <c:v>2003</c:v>
                </c:pt>
                <c:pt idx="523">
                  <c:v>2003</c:v>
                </c:pt>
                <c:pt idx="524">
                  <c:v>2003</c:v>
                </c:pt>
                <c:pt idx="525">
                  <c:v>2003</c:v>
                </c:pt>
                <c:pt idx="526">
                  <c:v>2003</c:v>
                </c:pt>
                <c:pt idx="527">
                  <c:v>2003</c:v>
                </c:pt>
                <c:pt idx="528">
                  <c:v>2004</c:v>
                </c:pt>
                <c:pt idx="529">
                  <c:v>2004</c:v>
                </c:pt>
                <c:pt idx="530">
                  <c:v>2004</c:v>
                </c:pt>
                <c:pt idx="531">
                  <c:v>2004</c:v>
                </c:pt>
                <c:pt idx="532">
                  <c:v>2004</c:v>
                </c:pt>
                <c:pt idx="533">
                  <c:v>2004</c:v>
                </c:pt>
                <c:pt idx="534">
                  <c:v>2004</c:v>
                </c:pt>
                <c:pt idx="535">
                  <c:v>2004</c:v>
                </c:pt>
                <c:pt idx="536">
                  <c:v>2004</c:v>
                </c:pt>
                <c:pt idx="537">
                  <c:v>2004</c:v>
                </c:pt>
                <c:pt idx="538">
                  <c:v>2004</c:v>
                </c:pt>
                <c:pt idx="539">
                  <c:v>2004</c:v>
                </c:pt>
                <c:pt idx="540">
                  <c:v>2005</c:v>
                </c:pt>
                <c:pt idx="541">
                  <c:v>2005</c:v>
                </c:pt>
                <c:pt idx="542">
                  <c:v>2005</c:v>
                </c:pt>
                <c:pt idx="543">
                  <c:v>2005</c:v>
                </c:pt>
                <c:pt idx="544">
                  <c:v>2005</c:v>
                </c:pt>
                <c:pt idx="545">
                  <c:v>2005</c:v>
                </c:pt>
                <c:pt idx="546">
                  <c:v>2005</c:v>
                </c:pt>
                <c:pt idx="547">
                  <c:v>2005</c:v>
                </c:pt>
                <c:pt idx="548">
                  <c:v>2005</c:v>
                </c:pt>
                <c:pt idx="549">
                  <c:v>2005</c:v>
                </c:pt>
                <c:pt idx="550">
                  <c:v>2005</c:v>
                </c:pt>
                <c:pt idx="551">
                  <c:v>2005</c:v>
                </c:pt>
                <c:pt idx="552">
                  <c:v>2006</c:v>
                </c:pt>
                <c:pt idx="553">
                  <c:v>2006</c:v>
                </c:pt>
                <c:pt idx="554">
                  <c:v>2006</c:v>
                </c:pt>
                <c:pt idx="555">
                  <c:v>2006</c:v>
                </c:pt>
                <c:pt idx="556">
                  <c:v>2006</c:v>
                </c:pt>
                <c:pt idx="557">
                  <c:v>2006</c:v>
                </c:pt>
                <c:pt idx="558">
                  <c:v>2006</c:v>
                </c:pt>
                <c:pt idx="559">
                  <c:v>2006</c:v>
                </c:pt>
                <c:pt idx="560">
                  <c:v>2006</c:v>
                </c:pt>
                <c:pt idx="561">
                  <c:v>2006</c:v>
                </c:pt>
                <c:pt idx="562">
                  <c:v>2006</c:v>
                </c:pt>
                <c:pt idx="563">
                  <c:v>2006</c:v>
                </c:pt>
                <c:pt idx="564">
                  <c:v>2007</c:v>
                </c:pt>
                <c:pt idx="565">
                  <c:v>2007</c:v>
                </c:pt>
                <c:pt idx="566">
                  <c:v>2007</c:v>
                </c:pt>
                <c:pt idx="567">
                  <c:v>2007</c:v>
                </c:pt>
                <c:pt idx="568">
                  <c:v>2007</c:v>
                </c:pt>
                <c:pt idx="569">
                  <c:v>2007</c:v>
                </c:pt>
                <c:pt idx="570">
                  <c:v>2007</c:v>
                </c:pt>
                <c:pt idx="571">
                  <c:v>2007</c:v>
                </c:pt>
                <c:pt idx="572">
                  <c:v>2007</c:v>
                </c:pt>
                <c:pt idx="573">
                  <c:v>2007</c:v>
                </c:pt>
                <c:pt idx="574">
                  <c:v>2007</c:v>
                </c:pt>
                <c:pt idx="575">
                  <c:v>2007</c:v>
                </c:pt>
                <c:pt idx="576">
                  <c:v>2008</c:v>
                </c:pt>
                <c:pt idx="577">
                  <c:v>2008</c:v>
                </c:pt>
                <c:pt idx="578">
                  <c:v>2008</c:v>
                </c:pt>
                <c:pt idx="579">
                  <c:v>2008</c:v>
                </c:pt>
                <c:pt idx="580">
                  <c:v>2008</c:v>
                </c:pt>
                <c:pt idx="581">
                  <c:v>2008</c:v>
                </c:pt>
                <c:pt idx="582">
                  <c:v>2008</c:v>
                </c:pt>
                <c:pt idx="583">
                  <c:v>2008</c:v>
                </c:pt>
                <c:pt idx="584">
                  <c:v>2008</c:v>
                </c:pt>
                <c:pt idx="585">
                  <c:v>2008</c:v>
                </c:pt>
                <c:pt idx="586">
                  <c:v>2008</c:v>
                </c:pt>
                <c:pt idx="587">
                  <c:v>2008</c:v>
                </c:pt>
                <c:pt idx="588">
                  <c:v>2009</c:v>
                </c:pt>
                <c:pt idx="589">
                  <c:v>2009</c:v>
                </c:pt>
                <c:pt idx="590">
                  <c:v>2009</c:v>
                </c:pt>
                <c:pt idx="591">
                  <c:v>2009</c:v>
                </c:pt>
                <c:pt idx="592">
                  <c:v>2009</c:v>
                </c:pt>
                <c:pt idx="593">
                  <c:v>2009</c:v>
                </c:pt>
                <c:pt idx="594">
                  <c:v>2009</c:v>
                </c:pt>
                <c:pt idx="595">
                  <c:v>2009</c:v>
                </c:pt>
                <c:pt idx="596">
                  <c:v>2009</c:v>
                </c:pt>
                <c:pt idx="597">
                  <c:v>2009</c:v>
                </c:pt>
                <c:pt idx="598">
                  <c:v>2009</c:v>
                </c:pt>
                <c:pt idx="599">
                  <c:v>2009</c:v>
                </c:pt>
                <c:pt idx="600">
                  <c:v>2010</c:v>
                </c:pt>
                <c:pt idx="601">
                  <c:v>2010</c:v>
                </c:pt>
                <c:pt idx="602">
                  <c:v>2010</c:v>
                </c:pt>
                <c:pt idx="603">
                  <c:v>2010</c:v>
                </c:pt>
                <c:pt idx="604">
                  <c:v>2010</c:v>
                </c:pt>
                <c:pt idx="605">
                  <c:v>2010</c:v>
                </c:pt>
                <c:pt idx="606">
                  <c:v>2010</c:v>
                </c:pt>
                <c:pt idx="607">
                  <c:v>2010</c:v>
                </c:pt>
                <c:pt idx="608">
                  <c:v>2010</c:v>
                </c:pt>
                <c:pt idx="609">
                  <c:v>2010</c:v>
                </c:pt>
                <c:pt idx="610">
                  <c:v>2010</c:v>
                </c:pt>
                <c:pt idx="611">
                  <c:v>2010</c:v>
                </c:pt>
                <c:pt idx="612">
                  <c:v>2011</c:v>
                </c:pt>
                <c:pt idx="613">
                  <c:v>2011</c:v>
                </c:pt>
                <c:pt idx="614">
                  <c:v>2011</c:v>
                </c:pt>
                <c:pt idx="615">
                  <c:v>2011</c:v>
                </c:pt>
                <c:pt idx="616">
                  <c:v>2011</c:v>
                </c:pt>
                <c:pt idx="617">
                  <c:v>2011</c:v>
                </c:pt>
                <c:pt idx="618">
                  <c:v>2011</c:v>
                </c:pt>
                <c:pt idx="619">
                  <c:v>2011</c:v>
                </c:pt>
                <c:pt idx="620">
                  <c:v>2011</c:v>
                </c:pt>
                <c:pt idx="621">
                  <c:v>2011</c:v>
                </c:pt>
                <c:pt idx="622">
                  <c:v>2011</c:v>
                </c:pt>
                <c:pt idx="623">
                  <c:v>2011</c:v>
                </c:pt>
                <c:pt idx="624">
                  <c:v>2012</c:v>
                </c:pt>
                <c:pt idx="625">
                  <c:v>2012</c:v>
                </c:pt>
                <c:pt idx="626">
                  <c:v>2012</c:v>
                </c:pt>
                <c:pt idx="627">
                  <c:v>2012</c:v>
                </c:pt>
                <c:pt idx="628">
                  <c:v>2012</c:v>
                </c:pt>
                <c:pt idx="629">
                  <c:v>2012</c:v>
                </c:pt>
                <c:pt idx="630">
                  <c:v>2012</c:v>
                </c:pt>
                <c:pt idx="631">
                  <c:v>2012</c:v>
                </c:pt>
                <c:pt idx="632">
                  <c:v>2012</c:v>
                </c:pt>
                <c:pt idx="633">
                  <c:v>2012</c:v>
                </c:pt>
                <c:pt idx="634">
                  <c:v>2012</c:v>
                </c:pt>
                <c:pt idx="635">
                  <c:v>2012</c:v>
                </c:pt>
                <c:pt idx="636">
                  <c:v>2013</c:v>
                </c:pt>
                <c:pt idx="637">
                  <c:v>2013</c:v>
                </c:pt>
                <c:pt idx="638">
                  <c:v>2013</c:v>
                </c:pt>
                <c:pt idx="639">
                  <c:v>2013</c:v>
                </c:pt>
                <c:pt idx="640">
                  <c:v>2013</c:v>
                </c:pt>
                <c:pt idx="641">
                  <c:v>2013</c:v>
                </c:pt>
                <c:pt idx="642">
                  <c:v>2013</c:v>
                </c:pt>
                <c:pt idx="643">
                  <c:v>2013</c:v>
                </c:pt>
                <c:pt idx="644">
                  <c:v>2013</c:v>
                </c:pt>
                <c:pt idx="645">
                  <c:v>2013</c:v>
                </c:pt>
                <c:pt idx="646">
                  <c:v>2013</c:v>
                </c:pt>
                <c:pt idx="647">
                  <c:v>2013</c:v>
                </c:pt>
                <c:pt idx="648">
                  <c:v>2014</c:v>
                </c:pt>
                <c:pt idx="649">
                  <c:v>2014</c:v>
                </c:pt>
                <c:pt idx="650">
                  <c:v>2014</c:v>
                </c:pt>
                <c:pt idx="651">
                  <c:v>2014</c:v>
                </c:pt>
                <c:pt idx="652">
                  <c:v>2014</c:v>
                </c:pt>
                <c:pt idx="653">
                  <c:v>2014</c:v>
                </c:pt>
                <c:pt idx="654">
                  <c:v>2014</c:v>
                </c:pt>
                <c:pt idx="655">
                  <c:v>2014</c:v>
                </c:pt>
                <c:pt idx="656">
                  <c:v>2014</c:v>
                </c:pt>
                <c:pt idx="657">
                  <c:v>2014</c:v>
                </c:pt>
                <c:pt idx="658">
                  <c:v>2014</c:v>
                </c:pt>
                <c:pt idx="659">
                  <c:v>2014</c:v>
                </c:pt>
                <c:pt idx="660">
                  <c:v>2015</c:v>
                </c:pt>
                <c:pt idx="661">
                  <c:v>2015</c:v>
                </c:pt>
                <c:pt idx="662">
                  <c:v>2015</c:v>
                </c:pt>
                <c:pt idx="663">
                  <c:v>2015</c:v>
                </c:pt>
                <c:pt idx="664">
                  <c:v>2015</c:v>
                </c:pt>
                <c:pt idx="665">
                  <c:v>2015</c:v>
                </c:pt>
                <c:pt idx="666">
                  <c:v>2015</c:v>
                </c:pt>
                <c:pt idx="667">
                  <c:v>2015</c:v>
                </c:pt>
                <c:pt idx="668">
                  <c:v>2015</c:v>
                </c:pt>
                <c:pt idx="669">
                  <c:v>2015</c:v>
                </c:pt>
                <c:pt idx="670">
                  <c:v>2015</c:v>
                </c:pt>
                <c:pt idx="671">
                  <c:v>2015</c:v>
                </c:pt>
                <c:pt idx="672">
                  <c:v>2016</c:v>
                </c:pt>
                <c:pt idx="673">
                  <c:v>2016</c:v>
                </c:pt>
                <c:pt idx="674">
                  <c:v>2016</c:v>
                </c:pt>
                <c:pt idx="675">
                  <c:v>2016</c:v>
                </c:pt>
                <c:pt idx="676">
                  <c:v>2016</c:v>
                </c:pt>
                <c:pt idx="677">
                  <c:v>2016</c:v>
                </c:pt>
                <c:pt idx="678">
                  <c:v>2016</c:v>
                </c:pt>
                <c:pt idx="679">
                  <c:v>2016</c:v>
                </c:pt>
                <c:pt idx="680">
                  <c:v>2016</c:v>
                </c:pt>
                <c:pt idx="681">
                  <c:v>2016</c:v>
                </c:pt>
                <c:pt idx="682">
                  <c:v>2016</c:v>
                </c:pt>
                <c:pt idx="683">
                  <c:v>2016</c:v>
                </c:pt>
                <c:pt idx="684">
                  <c:v>2017</c:v>
                </c:pt>
                <c:pt idx="685">
                  <c:v>2017</c:v>
                </c:pt>
                <c:pt idx="686">
                  <c:v>2017</c:v>
                </c:pt>
                <c:pt idx="687">
                  <c:v>2017</c:v>
                </c:pt>
                <c:pt idx="688">
                  <c:v>2017</c:v>
                </c:pt>
                <c:pt idx="689">
                  <c:v>2017</c:v>
                </c:pt>
                <c:pt idx="690">
                  <c:v>2017</c:v>
                </c:pt>
                <c:pt idx="691">
                  <c:v>2017</c:v>
                </c:pt>
                <c:pt idx="692">
                  <c:v>2017</c:v>
                </c:pt>
                <c:pt idx="693">
                  <c:v>2017</c:v>
                </c:pt>
                <c:pt idx="694">
                  <c:v>2017</c:v>
                </c:pt>
                <c:pt idx="695">
                  <c:v>2017</c:v>
                </c:pt>
                <c:pt idx="696">
                  <c:v>2018</c:v>
                </c:pt>
                <c:pt idx="697">
                  <c:v>2018</c:v>
                </c:pt>
                <c:pt idx="698">
                  <c:v>2018</c:v>
                </c:pt>
                <c:pt idx="699">
                  <c:v>2018</c:v>
                </c:pt>
                <c:pt idx="700">
                  <c:v>2018</c:v>
                </c:pt>
                <c:pt idx="701">
                  <c:v>2018</c:v>
                </c:pt>
                <c:pt idx="702">
                  <c:v>2018</c:v>
                </c:pt>
                <c:pt idx="703">
                  <c:v>2018</c:v>
                </c:pt>
                <c:pt idx="704">
                  <c:v>2018</c:v>
                </c:pt>
                <c:pt idx="705">
                  <c:v>2018</c:v>
                </c:pt>
                <c:pt idx="706">
                  <c:v>2018</c:v>
                </c:pt>
                <c:pt idx="707">
                  <c:v>2018</c:v>
                </c:pt>
                <c:pt idx="708">
                  <c:v>2019</c:v>
                </c:pt>
                <c:pt idx="709">
                  <c:v>2019</c:v>
                </c:pt>
                <c:pt idx="710">
                  <c:v>2019</c:v>
                </c:pt>
                <c:pt idx="711">
                  <c:v>2019</c:v>
                </c:pt>
                <c:pt idx="712">
                  <c:v>2019</c:v>
                </c:pt>
                <c:pt idx="713">
                  <c:v>2019</c:v>
                </c:pt>
                <c:pt idx="714">
                  <c:v>2019</c:v>
                </c:pt>
                <c:pt idx="715">
                  <c:v>2019</c:v>
                </c:pt>
                <c:pt idx="716">
                  <c:v>2019</c:v>
                </c:pt>
                <c:pt idx="717">
                  <c:v>2019</c:v>
                </c:pt>
                <c:pt idx="718">
                  <c:v>2019</c:v>
                </c:pt>
                <c:pt idx="719">
                  <c:v>2019</c:v>
                </c:pt>
                <c:pt idx="720">
                  <c:v>2020</c:v>
                </c:pt>
                <c:pt idx="721">
                  <c:v>2020</c:v>
                </c:pt>
                <c:pt idx="722">
                  <c:v>2020</c:v>
                </c:pt>
                <c:pt idx="723">
                  <c:v>2020</c:v>
                </c:pt>
                <c:pt idx="724">
                  <c:v>2020</c:v>
                </c:pt>
                <c:pt idx="725">
                  <c:v>2020</c:v>
                </c:pt>
                <c:pt idx="726">
                  <c:v>2020</c:v>
                </c:pt>
                <c:pt idx="727">
                  <c:v>2020</c:v>
                </c:pt>
                <c:pt idx="728">
                  <c:v>2020</c:v>
                </c:pt>
                <c:pt idx="729">
                  <c:v>2020</c:v>
                </c:pt>
                <c:pt idx="730">
                  <c:v>2020</c:v>
                </c:pt>
                <c:pt idx="731">
                  <c:v>2020</c:v>
                </c:pt>
                <c:pt idx="732">
                  <c:v>2021</c:v>
                </c:pt>
                <c:pt idx="733">
                  <c:v>2021</c:v>
                </c:pt>
                <c:pt idx="734">
                  <c:v>2021</c:v>
                </c:pt>
                <c:pt idx="735">
                  <c:v>2021</c:v>
                </c:pt>
                <c:pt idx="736">
                  <c:v>2021</c:v>
                </c:pt>
                <c:pt idx="737">
                  <c:v>2021</c:v>
                </c:pt>
                <c:pt idx="738">
                  <c:v>2021</c:v>
                </c:pt>
                <c:pt idx="739">
                  <c:v>2021</c:v>
                </c:pt>
                <c:pt idx="740">
                  <c:v>2021</c:v>
                </c:pt>
                <c:pt idx="741">
                  <c:v>2021</c:v>
                </c:pt>
                <c:pt idx="742">
                  <c:v>2021</c:v>
                </c:pt>
                <c:pt idx="743">
                  <c:v>2021</c:v>
                </c:pt>
                <c:pt idx="744">
                  <c:v>2022</c:v>
                </c:pt>
                <c:pt idx="745">
                  <c:v>2022</c:v>
                </c:pt>
                <c:pt idx="746">
                  <c:v>2022</c:v>
                </c:pt>
                <c:pt idx="747">
                  <c:v>2022</c:v>
                </c:pt>
                <c:pt idx="748">
                  <c:v>2022</c:v>
                </c:pt>
                <c:pt idx="749">
                  <c:v>2022</c:v>
                </c:pt>
                <c:pt idx="750">
                  <c:v>2022</c:v>
                </c:pt>
                <c:pt idx="751">
                  <c:v>2022</c:v>
                </c:pt>
                <c:pt idx="752">
                  <c:v>2022</c:v>
                </c:pt>
                <c:pt idx="753">
                  <c:v>2022</c:v>
                </c:pt>
                <c:pt idx="754">
                  <c:v>2022</c:v>
                </c:pt>
                <c:pt idx="755">
                  <c:v>2022</c:v>
                </c:pt>
                <c:pt idx="756">
                  <c:v>2023</c:v>
                </c:pt>
                <c:pt idx="757">
                  <c:v>2023</c:v>
                </c:pt>
                <c:pt idx="758">
                  <c:v>2023</c:v>
                </c:pt>
                <c:pt idx="759">
                  <c:v>2023</c:v>
                </c:pt>
                <c:pt idx="760">
                  <c:v>2023</c:v>
                </c:pt>
                <c:pt idx="761">
                  <c:v>2023</c:v>
                </c:pt>
                <c:pt idx="762">
                  <c:v>2023</c:v>
                </c:pt>
                <c:pt idx="763">
                  <c:v>2023</c:v>
                </c:pt>
                <c:pt idx="764">
                  <c:v>2023</c:v>
                </c:pt>
                <c:pt idx="765">
                  <c:v>2023</c:v>
                </c:pt>
                <c:pt idx="766">
                  <c:v>2023</c:v>
                </c:pt>
                <c:pt idx="767">
                  <c:v>2023</c:v>
                </c:pt>
                <c:pt idx="768">
                  <c:v>2024</c:v>
                </c:pt>
                <c:pt idx="769">
                  <c:v>2024</c:v>
                </c:pt>
                <c:pt idx="770">
                  <c:v>2024</c:v>
                </c:pt>
                <c:pt idx="771">
                  <c:v>2024</c:v>
                </c:pt>
                <c:pt idx="772">
                  <c:v>2024</c:v>
                </c:pt>
                <c:pt idx="773">
                  <c:v>2024</c:v>
                </c:pt>
                <c:pt idx="774">
                  <c:v>2024</c:v>
                </c:pt>
                <c:pt idx="775">
                  <c:v>2024</c:v>
                </c:pt>
                <c:pt idx="776">
                  <c:v>2024</c:v>
                </c:pt>
              </c:numCache>
            </c:numRef>
          </c:cat>
          <c:val>
            <c:numRef>
              <c:f>Sheet1!$C$2:$C$778</c:f>
              <c:numCache>
                <c:formatCode>#0.0</c:formatCode>
                <c:ptCount val="777"/>
                <c:pt idx="0">
                  <c:v>68.599999999999994</c:v>
                </c:pt>
                <c:pt idx="1">
                  <c:v>68.8</c:v>
                </c:pt>
                <c:pt idx="2">
                  <c:v>68.2</c:v>
                </c:pt>
                <c:pt idx="3">
                  <c:v>68.900000000000006</c:v>
                </c:pt>
                <c:pt idx="4">
                  <c:v>68.900000000000006</c:v>
                </c:pt>
                <c:pt idx="5">
                  <c:v>69.099999999999994</c:v>
                </c:pt>
                <c:pt idx="6">
                  <c:v>69.099999999999994</c:v>
                </c:pt>
                <c:pt idx="7">
                  <c:v>69.2</c:v>
                </c:pt>
                <c:pt idx="8">
                  <c:v>69.400000000000006</c:v>
                </c:pt>
                <c:pt idx="9">
                  <c:v>69</c:v>
                </c:pt>
                <c:pt idx="10">
                  <c:v>69.3</c:v>
                </c:pt>
                <c:pt idx="11">
                  <c:v>69.099999999999994</c:v>
                </c:pt>
                <c:pt idx="12">
                  <c:v>68.900000000000006</c:v>
                </c:pt>
                <c:pt idx="13">
                  <c:v>68.8</c:v>
                </c:pt>
                <c:pt idx="14">
                  <c:v>69.2</c:v>
                </c:pt>
                <c:pt idx="15">
                  <c:v>69.099999999999994</c:v>
                </c:pt>
                <c:pt idx="16">
                  <c:v>69.3</c:v>
                </c:pt>
                <c:pt idx="17">
                  <c:v>69.599999999999994</c:v>
                </c:pt>
                <c:pt idx="18">
                  <c:v>69.2</c:v>
                </c:pt>
                <c:pt idx="19">
                  <c:v>68.900000000000006</c:v>
                </c:pt>
                <c:pt idx="20">
                  <c:v>68.8</c:v>
                </c:pt>
                <c:pt idx="21">
                  <c:v>69.099999999999994</c:v>
                </c:pt>
                <c:pt idx="22">
                  <c:v>68.8</c:v>
                </c:pt>
                <c:pt idx="23">
                  <c:v>68.7</c:v>
                </c:pt>
                <c:pt idx="24">
                  <c:v>68.8</c:v>
                </c:pt>
                <c:pt idx="25">
                  <c:v>69</c:v>
                </c:pt>
                <c:pt idx="26">
                  <c:v>68.900000000000006</c:v>
                </c:pt>
                <c:pt idx="27">
                  <c:v>68.900000000000006</c:v>
                </c:pt>
                <c:pt idx="28">
                  <c:v>69</c:v>
                </c:pt>
                <c:pt idx="29">
                  <c:v>69</c:v>
                </c:pt>
                <c:pt idx="30">
                  <c:v>68.900000000000006</c:v>
                </c:pt>
                <c:pt idx="31">
                  <c:v>69.400000000000006</c:v>
                </c:pt>
                <c:pt idx="32">
                  <c:v>69.400000000000006</c:v>
                </c:pt>
                <c:pt idx="33">
                  <c:v>69</c:v>
                </c:pt>
                <c:pt idx="34">
                  <c:v>69.099999999999994</c:v>
                </c:pt>
                <c:pt idx="35">
                  <c:v>69</c:v>
                </c:pt>
                <c:pt idx="36">
                  <c:v>69.2</c:v>
                </c:pt>
                <c:pt idx="37">
                  <c:v>69.2</c:v>
                </c:pt>
                <c:pt idx="38">
                  <c:v>69.400000000000006</c:v>
                </c:pt>
                <c:pt idx="39">
                  <c:v>69.5</c:v>
                </c:pt>
                <c:pt idx="40">
                  <c:v>69.5</c:v>
                </c:pt>
                <c:pt idx="41">
                  <c:v>69.400000000000006</c:v>
                </c:pt>
                <c:pt idx="42">
                  <c:v>69.400000000000006</c:v>
                </c:pt>
                <c:pt idx="43">
                  <c:v>69.3</c:v>
                </c:pt>
                <c:pt idx="44">
                  <c:v>69.3</c:v>
                </c:pt>
                <c:pt idx="45">
                  <c:v>69.5</c:v>
                </c:pt>
                <c:pt idx="46">
                  <c:v>69.8</c:v>
                </c:pt>
                <c:pt idx="47">
                  <c:v>69.599999999999994</c:v>
                </c:pt>
                <c:pt idx="48">
                  <c:v>69.5</c:v>
                </c:pt>
                <c:pt idx="49">
                  <c:v>69.5</c:v>
                </c:pt>
                <c:pt idx="50">
                  <c:v>69.5</c:v>
                </c:pt>
                <c:pt idx="51">
                  <c:v>69.900000000000006</c:v>
                </c:pt>
                <c:pt idx="52">
                  <c:v>69.900000000000006</c:v>
                </c:pt>
                <c:pt idx="53">
                  <c:v>69.7</c:v>
                </c:pt>
                <c:pt idx="54">
                  <c:v>69.5</c:v>
                </c:pt>
                <c:pt idx="55">
                  <c:v>69.599999999999994</c:v>
                </c:pt>
                <c:pt idx="56">
                  <c:v>69.400000000000006</c:v>
                </c:pt>
                <c:pt idx="57">
                  <c:v>69.400000000000006</c:v>
                </c:pt>
                <c:pt idx="58">
                  <c:v>69.400000000000006</c:v>
                </c:pt>
                <c:pt idx="59">
                  <c:v>69.599999999999994</c:v>
                </c:pt>
                <c:pt idx="60">
                  <c:v>69.8</c:v>
                </c:pt>
                <c:pt idx="61">
                  <c:v>69.7</c:v>
                </c:pt>
                <c:pt idx="62">
                  <c:v>69.7</c:v>
                </c:pt>
                <c:pt idx="63">
                  <c:v>69.7</c:v>
                </c:pt>
                <c:pt idx="64">
                  <c:v>69.900000000000006</c:v>
                </c:pt>
                <c:pt idx="65">
                  <c:v>70.099999999999994</c:v>
                </c:pt>
                <c:pt idx="66">
                  <c:v>70.099999999999994</c:v>
                </c:pt>
                <c:pt idx="67">
                  <c:v>70.099999999999994</c:v>
                </c:pt>
                <c:pt idx="68">
                  <c:v>69.8</c:v>
                </c:pt>
                <c:pt idx="69">
                  <c:v>69.900000000000006</c:v>
                </c:pt>
                <c:pt idx="70">
                  <c:v>69.900000000000006</c:v>
                </c:pt>
                <c:pt idx="71">
                  <c:v>70</c:v>
                </c:pt>
                <c:pt idx="72">
                  <c:v>70.099999999999994</c:v>
                </c:pt>
                <c:pt idx="73">
                  <c:v>69.900000000000006</c:v>
                </c:pt>
                <c:pt idx="74">
                  <c:v>70</c:v>
                </c:pt>
                <c:pt idx="75">
                  <c:v>70</c:v>
                </c:pt>
                <c:pt idx="76">
                  <c:v>70.2</c:v>
                </c:pt>
                <c:pt idx="77">
                  <c:v>70.2</c:v>
                </c:pt>
                <c:pt idx="78">
                  <c:v>70.2</c:v>
                </c:pt>
                <c:pt idx="79">
                  <c:v>70.3</c:v>
                </c:pt>
                <c:pt idx="80">
                  <c:v>70.599999999999994</c:v>
                </c:pt>
                <c:pt idx="81">
                  <c:v>70.7</c:v>
                </c:pt>
                <c:pt idx="82">
                  <c:v>70.8</c:v>
                </c:pt>
                <c:pt idx="83">
                  <c:v>70.7</c:v>
                </c:pt>
                <c:pt idx="84">
                  <c:v>70.599999999999994</c:v>
                </c:pt>
                <c:pt idx="85">
                  <c:v>70.599999999999994</c:v>
                </c:pt>
                <c:pt idx="86">
                  <c:v>70.5</c:v>
                </c:pt>
                <c:pt idx="87">
                  <c:v>70.7</c:v>
                </c:pt>
                <c:pt idx="88">
                  <c:v>70.599999999999994</c:v>
                </c:pt>
                <c:pt idx="89">
                  <c:v>70.8</c:v>
                </c:pt>
                <c:pt idx="90">
                  <c:v>70.900000000000006</c:v>
                </c:pt>
                <c:pt idx="91">
                  <c:v>71</c:v>
                </c:pt>
                <c:pt idx="92">
                  <c:v>71.099999999999994</c:v>
                </c:pt>
                <c:pt idx="93">
                  <c:v>71.3</c:v>
                </c:pt>
                <c:pt idx="94">
                  <c:v>71.099999999999994</c:v>
                </c:pt>
                <c:pt idx="95">
                  <c:v>71.3</c:v>
                </c:pt>
                <c:pt idx="96">
                  <c:v>70.7</c:v>
                </c:pt>
                <c:pt idx="97">
                  <c:v>71</c:v>
                </c:pt>
                <c:pt idx="98">
                  <c:v>71.099999999999994</c:v>
                </c:pt>
                <c:pt idx="99">
                  <c:v>71.099999999999994</c:v>
                </c:pt>
                <c:pt idx="100">
                  <c:v>71.3</c:v>
                </c:pt>
                <c:pt idx="101">
                  <c:v>71.3</c:v>
                </c:pt>
                <c:pt idx="102">
                  <c:v>71.2</c:v>
                </c:pt>
                <c:pt idx="103">
                  <c:v>71</c:v>
                </c:pt>
                <c:pt idx="104">
                  <c:v>71.099999999999994</c:v>
                </c:pt>
                <c:pt idx="105">
                  <c:v>71</c:v>
                </c:pt>
                <c:pt idx="106">
                  <c:v>71.2</c:v>
                </c:pt>
                <c:pt idx="107">
                  <c:v>71.2</c:v>
                </c:pt>
                <c:pt idx="108">
                  <c:v>71.3</c:v>
                </c:pt>
                <c:pt idx="109">
                  <c:v>71.5</c:v>
                </c:pt>
                <c:pt idx="110">
                  <c:v>71.400000000000006</c:v>
                </c:pt>
                <c:pt idx="111">
                  <c:v>71.3</c:v>
                </c:pt>
                <c:pt idx="112">
                  <c:v>71.400000000000006</c:v>
                </c:pt>
                <c:pt idx="113">
                  <c:v>71.599999999999994</c:v>
                </c:pt>
                <c:pt idx="114">
                  <c:v>71.5</c:v>
                </c:pt>
                <c:pt idx="115">
                  <c:v>71.8</c:v>
                </c:pt>
                <c:pt idx="116">
                  <c:v>71.8</c:v>
                </c:pt>
                <c:pt idx="117">
                  <c:v>71.8</c:v>
                </c:pt>
                <c:pt idx="118">
                  <c:v>71.7</c:v>
                </c:pt>
                <c:pt idx="119">
                  <c:v>71.900000000000006</c:v>
                </c:pt>
                <c:pt idx="120">
                  <c:v>72</c:v>
                </c:pt>
                <c:pt idx="121">
                  <c:v>72</c:v>
                </c:pt>
                <c:pt idx="122">
                  <c:v>72.2</c:v>
                </c:pt>
                <c:pt idx="123">
                  <c:v>72.3</c:v>
                </c:pt>
                <c:pt idx="124">
                  <c:v>71.900000000000006</c:v>
                </c:pt>
                <c:pt idx="125">
                  <c:v>72.099999999999994</c:v>
                </c:pt>
                <c:pt idx="126">
                  <c:v>72.2</c:v>
                </c:pt>
                <c:pt idx="127">
                  <c:v>72.099999999999994</c:v>
                </c:pt>
                <c:pt idx="128">
                  <c:v>71.8</c:v>
                </c:pt>
                <c:pt idx="129">
                  <c:v>72.099999999999994</c:v>
                </c:pt>
                <c:pt idx="130">
                  <c:v>72.2</c:v>
                </c:pt>
                <c:pt idx="131">
                  <c:v>72.099999999999994</c:v>
                </c:pt>
                <c:pt idx="132">
                  <c:v>72.099999999999994</c:v>
                </c:pt>
                <c:pt idx="133">
                  <c:v>72.099999999999994</c:v>
                </c:pt>
                <c:pt idx="134">
                  <c:v>71.900000000000006</c:v>
                </c:pt>
                <c:pt idx="135">
                  <c:v>71.900000000000006</c:v>
                </c:pt>
                <c:pt idx="136">
                  <c:v>72</c:v>
                </c:pt>
                <c:pt idx="137">
                  <c:v>72</c:v>
                </c:pt>
                <c:pt idx="138">
                  <c:v>71.900000000000006</c:v>
                </c:pt>
                <c:pt idx="139">
                  <c:v>72</c:v>
                </c:pt>
                <c:pt idx="140">
                  <c:v>72.099999999999994</c:v>
                </c:pt>
                <c:pt idx="141">
                  <c:v>72.099999999999994</c:v>
                </c:pt>
                <c:pt idx="142">
                  <c:v>72.2</c:v>
                </c:pt>
                <c:pt idx="143">
                  <c:v>72.099999999999994</c:v>
                </c:pt>
                <c:pt idx="144">
                  <c:v>72.099999999999994</c:v>
                </c:pt>
                <c:pt idx="145">
                  <c:v>72.099999999999994</c:v>
                </c:pt>
                <c:pt idx="146">
                  <c:v>72.400000000000006</c:v>
                </c:pt>
                <c:pt idx="147">
                  <c:v>72.2</c:v>
                </c:pt>
                <c:pt idx="148">
                  <c:v>72.3</c:v>
                </c:pt>
                <c:pt idx="149">
                  <c:v>72.3</c:v>
                </c:pt>
                <c:pt idx="150">
                  <c:v>72.3</c:v>
                </c:pt>
                <c:pt idx="151">
                  <c:v>72.3</c:v>
                </c:pt>
                <c:pt idx="152">
                  <c:v>72.2</c:v>
                </c:pt>
                <c:pt idx="153">
                  <c:v>72.099999999999994</c:v>
                </c:pt>
                <c:pt idx="154">
                  <c:v>72</c:v>
                </c:pt>
                <c:pt idx="155">
                  <c:v>72.3</c:v>
                </c:pt>
                <c:pt idx="156">
                  <c:v>72.2</c:v>
                </c:pt>
                <c:pt idx="157">
                  <c:v>72.599999999999994</c:v>
                </c:pt>
                <c:pt idx="158">
                  <c:v>72.599999999999994</c:v>
                </c:pt>
                <c:pt idx="159">
                  <c:v>72.7</c:v>
                </c:pt>
                <c:pt idx="160">
                  <c:v>72.7</c:v>
                </c:pt>
                <c:pt idx="161">
                  <c:v>72.900000000000006</c:v>
                </c:pt>
                <c:pt idx="162">
                  <c:v>73</c:v>
                </c:pt>
                <c:pt idx="163">
                  <c:v>72.8</c:v>
                </c:pt>
                <c:pt idx="164">
                  <c:v>72.900000000000006</c:v>
                </c:pt>
                <c:pt idx="165">
                  <c:v>73.099999999999994</c:v>
                </c:pt>
                <c:pt idx="166">
                  <c:v>73.3</c:v>
                </c:pt>
                <c:pt idx="167">
                  <c:v>73.3</c:v>
                </c:pt>
                <c:pt idx="168">
                  <c:v>73.5</c:v>
                </c:pt>
                <c:pt idx="169">
                  <c:v>73.5</c:v>
                </c:pt>
                <c:pt idx="170">
                  <c:v>73.400000000000006</c:v>
                </c:pt>
                <c:pt idx="171">
                  <c:v>73.3</c:v>
                </c:pt>
                <c:pt idx="172">
                  <c:v>73.400000000000006</c:v>
                </c:pt>
                <c:pt idx="173">
                  <c:v>73.599999999999994</c:v>
                </c:pt>
                <c:pt idx="174">
                  <c:v>73.8</c:v>
                </c:pt>
                <c:pt idx="175">
                  <c:v>73.599999999999994</c:v>
                </c:pt>
                <c:pt idx="176">
                  <c:v>73.7</c:v>
                </c:pt>
                <c:pt idx="177">
                  <c:v>73.8</c:v>
                </c:pt>
                <c:pt idx="178">
                  <c:v>73.8</c:v>
                </c:pt>
                <c:pt idx="179">
                  <c:v>73.8</c:v>
                </c:pt>
                <c:pt idx="180">
                  <c:v>73.900000000000006</c:v>
                </c:pt>
                <c:pt idx="181">
                  <c:v>73.5</c:v>
                </c:pt>
                <c:pt idx="182">
                  <c:v>73.8</c:v>
                </c:pt>
                <c:pt idx="183">
                  <c:v>73.900000000000006</c:v>
                </c:pt>
                <c:pt idx="184">
                  <c:v>74</c:v>
                </c:pt>
                <c:pt idx="185">
                  <c:v>74.2</c:v>
                </c:pt>
                <c:pt idx="186">
                  <c:v>74.099999999999994</c:v>
                </c:pt>
                <c:pt idx="187">
                  <c:v>74.3</c:v>
                </c:pt>
                <c:pt idx="188">
                  <c:v>74.3</c:v>
                </c:pt>
                <c:pt idx="189">
                  <c:v>74.5</c:v>
                </c:pt>
                <c:pt idx="190">
                  <c:v>74.2</c:v>
                </c:pt>
                <c:pt idx="191">
                  <c:v>74.099999999999994</c:v>
                </c:pt>
                <c:pt idx="192">
                  <c:v>74.3</c:v>
                </c:pt>
                <c:pt idx="193">
                  <c:v>74.3</c:v>
                </c:pt>
                <c:pt idx="194">
                  <c:v>74.400000000000006</c:v>
                </c:pt>
                <c:pt idx="195">
                  <c:v>74.7</c:v>
                </c:pt>
                <c:pt idx="196">
                  <c:v>74.599999999999994</c:v>
                </c:pt>
                <c:pt idx="197">
                  <c:v>74.900000000000006</c:v>
                </c:pt>
                <c:pt idx="198">
                  <c:v>75.099999999999994</c:v>
                </c:pt>
                <c:pt idx="199">
                  <c:v>75.099999999999994</c:v>
                </c:pt>
                <c:pt idx="200">
                  <c:v>75.099999999999994</c:v>
                </c:pt>
                <c:pt idx="201">
                  <c:v>75.099999999999994</c:v>
                </c:pt>
                <c:pt idx="202">
                  <c:v>75.2</c:v>
                </c:pt>
                <c:pt idx="203">
                  <c:v>75.3</c:v>
                </c:pt>
                <c:pt idx="204">
                  <c:v>75.099999999999994</c:v>
                </c:pt>
                <c:pt idx="205">
                  <c:v>75.3</c:v>
                </c:pt>
                <c:pt idx="206">
                  <c:v>75.5</c:v>
                </c:pt>
                <c:pt idx="207">
                  <c:v>75.599999999999994</c:v>
                </c:pt>
                <c:pt idx="208">
                  <c:v>75.7</c:v>
                </c:pt>
                <c:pt idx="209">
                  <c:v>75.8</c:v>
                </c:pt>
                <c:pt idx="210">
                  <c:v>75.7</c:v>
                </c:pt>
                <c:pt idx="211">
                  <c:v>75.8</c:v>
                </c:pt>
                <c:pt idx="212">
                  <c:v>75.900000000000006</c:v>
                </c:pt>
                <c:pt idx="213">
                  <c:v>76</c:v>
                </c:pt>
                <c:pt idx="214">
                  <c:v>76.3</c:v>
                </c:pt>
                <c:pt idx="215">
                  <c:v>76.3</c:v>
                </c:pt>
                <c:pt idx="216">
                  <c:v>76.5</c:v>
                </c:pt>
                <c:pt idx="217">
                  <c:v>76.5</c:v>
                </c:pt>
                <c:pt idx="218">
                  <c:v>76.599999999999994</c:v>
                </c:pt>
                <c:pt idx="219">
                  <c:v>76.7</c:v>
                </c:pt>
                <c:pt idx="220">
                  <c:v>76.8</c:v>
                </c:pt>
                <c:pt idx="221">
                  <c:v>76.7</c:v>
                </c:pt>
                <c:pt idx="222">
                  <c:v>76.900000000000006</c:v>
                </c:pt>
                <c:pt idx="223">
                  <c:v>76.7</c:v>
                </c:pt>
                <c:pt idx="224">
                  <c:v>77.099999999999994</c:v>
                </c:pt>
                <c:pt idx="225">
                  <c:v>77.3</c:v>
                </c:pt>
                <c:pt idx="226">
                  <c:v>77.400000000000006</c:v>
                </c:pt>
                <c:pt idx="227">
                  <c:v>77.5</c:v>
                </c:pt>
                <c:pt idx="228">
                  <c:v>77.5</c:v>
                </c:pt>
                <c:pt idx="229">
                  <c:v>77.7</c:v>
                </c:pt>
                <c:pt idx="230">
                  <c:v>77.7</c:v>
                </c:pt>
                <c:pt idx="231">
                  <c:v>77.400000000000006</c:v>
                </c:pt>
                <c:pt idx="232">
                  <c:v>77.400000000000006</c:v>
                </c:pt>
                <c:pt idx="233">
                  <c:v>77.599999999999994</c:v>
                </c:pt>
                <c:pt idx="234">
                  <c:v>77.900000000000006</c:v>
                </c:pt>
                <c:pt idx="235">
                  <c:v>78.099999999999994</c:v>
                </c:pt>
                <c:pt idx="236">
                  <c:v>78.2</c:v>
                </c:pt>
                <c:pt idx="237">
                  <c:v>78.2</c:v>
                </c:pt>
                <c:pt idx="238">
                  <c:v>78.099999999999994</c:v>
                </c:pt>
                <c:pt idx="239">
                  <c:v>78.400000000000006</c:v>
                </c:pt>
                <c:pt idx="240">
                  <c:v>78.7</c:v>
                </c:pt>
                <c:pt idx="241">
                  <c:v>78.7</c:v>
                </c:pt>
                <c:pt idx="242">
                  <c:v>78.599999999999994</c:v>
                </c:pt>
                <c:pt idx="243">
                  <c:v>78.7</c:v>
                </c:pt>
                <c:pt idx="244">
                  <c:v>78.599999999999994</c:v>
                </c:pt>
                <c:pt idx="245">
                  <c:v>78.5</c:v>
                </c:pt>
                <c:pt idx="246">
                  <c:v>78.599999999999994</c:v>
                </c:pt>
                <c:pt idx="247">
                  <c:v>78.599999999999994</c:v>
                </c:pt>
                <c:pt idx="248">
                  <c:v>78.7</c:v>
                </c:pt>
                <c:pt idx="249">
                  <c:v>78.7</c:v>
                </c:pt>
                <c:pt idx="250">
                  <c:v>78.7</c:v>
                </c:pt>
                <c:pt idx="251">
                  <c:v>78.8</c:v>
                </c:pt>
                <c:pt idx="252">
                  <c:v>79</c:v>
                </c:pt>
                <c:pt idx="253">
                  <c:v>79</c:v>
                </c:pt>
                <c:pt idx="254">
                  <c:v>79.3</c:v>
                </c:pt>
                <c:pt idx="255">
                  <c:v>79.400000000000006</c:v>
                </c:pt>
                <c:pt idx="256">
                  <c:v>79.599999999999994</c:v>
                </c:pt>
                <c:pt idx="257">
                  <c:v>79.3</c:v>
                </c:pt>
                <c:pt idx="258">
                  <c:v>79.2</c:v>
                </c:pt>
                <c:pt idx="259">
                  <c:v>79.2</c:v>
                </c:pt>
                <c:pt idx="260">
                  <c:v>79</c:v>
                </c:pt>
                <c:pt idx="261">
                  <c:v>79.400000000000006</c:v>
                </c:pt>
                <c:pt idx="262">
                  <c:v>79.599999999999994</c:v>
                </c:pt>
                <c:pt idx="263">
                  <c:v>79.400000000000006</c:v>
                </c:pt>
                <c:pt idx="264">
                  <c:v>79.400000000000006</c:v>
                </c:pt>
                <c:pt idx="265">
                  <c:v>79.599999999999994</c:v>
                </c:pt>
                <c:pt idx="266">
                  <c:v>79.599999999999994</c:v>
                </c:pt>
                <c:pt idx="267">
                  <c:v>79.599999999999994</c:v>
                </c:pt>
                <c:pt idx="268">
                  <c:v>79.900000000000006</c:v>
                </c:pt>
                <c:pt idx="269">
                  <c:v>79.900000000000006</c:v>
                </c:pt>
                <c:pt idx="270">
                  <c:v>80</c:v>
                </c:pt>
                <c:pt idx="271">
                  <c:v>80</c:v>
                </c:pt>
                <c:pt idx="272">
                  <c:v>80</c:v>
                </c:pt>
                <c:pt idx="273">
                  <c:v>80</c:v>
                </c:pt>
                <c:pt idx="274">
                  <c:v>79.900000000000006</c:v>
                </c:pt>
                <c:pt idx="275">
                  <c:v>80</c:v>
                </c:pt>
                <c:pt idx="276">
                  <c:v>79.8</c:v>
                </c:pt>
                <c:pt idx="277">
                  <c:v>79.599999999999994</c:v>
                </c:pt>
                <c:pt idx="278">
                  <c:v>79.7</c:v>
                </c:pt>
                <c:pt idx="279">
                  <c:v>79.900000000000006</c:v>
                </c:pt>
                <c:pt idx="280">
                  <c:v>79.900000000000006</c:v>
                </c:pt>
                <c:pt idx="281">
                  <c:v>80.2</c:v>
                </c:pt>
                <c:pt idx="282">
                  <c:v>80.2</c:v>
                </c:pt>
                <c:pt idx="283">
                  <c:v>80.400000000000006</c:v>
                </c:pt>
                <c:pt idx="284">
                  <c:v>80.5</c:v>
                </c:pt>
                <c:pt idx="285">
                  <c:v>80.2</c:v>
                </c:pt>
                <c:pt idx="286">
                  <c:v>80.2</c:v>
                </c:pt>
                <c:pt idx="287">
                  <c:v>80.3</c:v>
                </c:pt>
                <c:pt idx="288">
                  <c:v>80.099999999999994</c:v>
                </c:pt>
                <c:pt idx="289">
                  <c:v>80.3</c:v>
                </c:pt>
                <c:pt idx="290">
                  <c:v>80.400000000000006</c:v>
                </c:pt>
                <c:pt idx="291">
                  <c:v>80.599999999999994</c:v>
                </c:pt>
                <c:pt idx="292">
                  <c:v>80.8</c:v>
                </c:pt>
                <c:pt idx="293">
                  <c:v>80.8</c:v>
                </c:pt>
                <c:pt idx="294">
                  <c:v>81</c:v>
                </c:pt>
                <c:pt idx="295">
                  <c:v>81</c:v>
                </c:pt>
                <c:pt idx="296">
                  <c:v>80.7</c:v>
                </c:pt>
                <c:pt idx="297">
                  <c:v>80.900000000000006</c:v>
                </c:pt>
                <c:pt idx="298">
                  <c:v>80.8</c:v>
                </c:pt>
                <c:pt idx="299">
                  <c:v>81</c:v>
                </c:pt>
                <c:pt idx="300">
                  <c:v>81.3</c:v>
                </c:pt>
                <c:pt idx="301">
                  <c:v>81.2</c:v>
                </c:pt>
                <c:pt idx="302">
                  <c:v>81.400000000000006</c:v>
                </c:pt>
                <c:pt idx="303">
                  <c:v>81.5</c:v>
                </c:pt>
                <c:pt idx="304">
                  <c:v>81.2</c:v>
                </c:pt>
                <c:pt idx="305">
                  <c:v>81.3</c:v>
                </c:pt>
                <c:pt idx="306">
                  <c:v>81.3</c:v>
                </c:pt>
                <c:pt idx="307">
                  <c:v>81.400000000000006</c:v>
                </c:pt>
                <c:pt idx="308">
                  <c:v>81.8</c:v>
                </c:pt>
                <c:pt idx="309">
                  <c:v>81.599999999999994</c:v>
                </c:pt>
                <c:pt idx="310">
                  <c:v>81.599999999999994</c:v>
                </c:pt>
                <c:pt idx="311">
                  <c:v>81.7</c:v>
                </c:pt>
                <c:pt idx="312">
                  <c:v>81.7</c:v>
                </c:pt>
                <c:pt idx="313">
                  <c:v>81.599999999999994</c:v>
                </c:pt>
                <c:pt idx="314">
                  <c:v>81.8</c:v>
                </c:pt>
                <c:pt idx="315">
                  <c:v>81.8</c:v>
                </c:pt>
                <c:pt idx="316">
                  <c:v>81.8</c:v>
                </c:pt>
                <c:pt idx="317">
                  <c:v>82.1</c:v>
                </c:pt>
                <c:pt idx="318">
                  <c:v>82.1</c:v>
                </c:pt>
                <c:pt idx="319">
                  <c:v>82.1</c:v>
                </c:pt>
                <c:pt idx="320">
                  <c:v>82.3</c:v>
                </c:pt>
                <c:pt idx="321">
                  <c:v>82.3</c:v>
                </c:pt>
                <c:pt idx="322">
                  <c:v>82.3</c:v>
                </c:pt>
                <c:pt idx="323">
                  <c:v>82.3</c:v>
                </c:pt>
                <c:pt idx="324">
                  <c:v>82.2</c:v>
                </c:pt>
                <c:pt idx="325">
                  <c:v>82.3</c:v>
                </c:pt>
                <c:pt idx="326">
                  <c:v>82.4</c:v>
                </c:pt>
                <c:pt idx="327">
                  <c:v>82.5</c:v>
                </c:pt>
                <c:pt idx="328">
                  <c:v>82.6</c:v>
                </c:pt>
                <c:pt idx="329">
                  <c:v>82.5</c:v>
                </c:pt>
                <c:pt idx="330">
                  <c:v>82.6</c:v>
                </c:pt>
                <c:pt idx="331">
                  <c:v>82.6</c:v>
                </c:pt>
                <c:pt idx="332">
                  <c:v>82.6</c:v>
                </c:pt>
                <c:pt idx="333">
                  <c:v>82.7</c:v>
                </c:pt>
                <c:pt idx="334">
                  <c:v>82.6</c:v>
                </c:pt>
                <c:pt idx="335">
                  <c:v>82.7</c:v>
                </c:pt>
                <c:pt idx="336">
                  <c:v>82.6</c:v>
                </c:pt>
                <c:pt idx="337">
                  <c:v>82.7</c:v>
                </c:pt>
                <c:pt idx="338">
                  <c:v>82.8</c:v>
                </c:pt>
                <c:pt idx="339">
                  <c:v>82.8</c:v>
                </c:pt>
                <c:pt idx="340">
                  <c:v>82.8</c:v>
                </c:pt>
                <c:pt idx="341">
                  <c:v>82.6</c:v>
                </c:pt>
                <c:pt idx="342">
                  <c:v>82.8</c:v>
                </c:pt>
                <c:pt idx="343">
                  <c:v>83</c:v>
                </c:pt>
                <c:pt idx="344">
                  <c:v>82.9</c:v>
                </c:pt>
                <c:pt idx="345">
                  <c:v>83</c:v>
                </c:pt>
                <c:pt idx="346">
                  <c:v>83.3</c:v>
                </c:pt>
                <c:pt idx="347">
                  <c:v>83.2</c:v>
                </c:pt>
                <c:pt idx="348">
                  <c:v>83.5</c:v>
                </c:pt>
                <c:pt idx="349">
                  <c:v>83.4</c:v>
                </c:pt>
                <c:pt idx="350">
                  <c:v>83.3</c:v>
                </c:pt>
                <c:pt idx="351">
                  <c:v>83.3</c:v>
                </c:pt>
                <c:pt idx="352">
                  <c:v>83.2</c:v>
                </c:pt>
                <c:pt idx="353">
                  <c:v>83.2</c:v>
                </c:pt>
                <c:pt idx="354">
                  <c:v>83.3</c:v>
                </c:pt>
                <c:pt idx="355">
                  <c:v>83.3</c:v>
                </c:pt>
                <c:pt idx="356">
                  <c:v>83.6</c:v>
                </c:pt>
                <c:pt idx="357">
                  <c:v>83.5</c:v>
                </c:pt>
                <c:pt idx="358">
                  <c:v>83.8</c:v>
                </c:pt>
                <c:pt idx="359">
                  <c:v>83.7</c:v>
                </c:pt>
                <c:pt idx="360">
                  <c:v>83.8</c:v>
                </c:pt>
                <c:pt idx="361">
                  <c:v>83.8</c:v>
                </c:pt>
                <c:pt idx="362">
                  <c:v>83.6</c:v>
                </c:pt>
                <c:pt idx="363">
                  <c:v>83.5</c:v>
                </c:pt>
                <c:pt idx="364">
                  <c:v>83.5</c:v>
                </c:pt>
                <c:pt idx="365">
                  <c:v>83.4</c:v>
                </c:pt>
                <c:pt idx="366">
                  <c:v>83.4</c:v>
                </c:pt>
                <c:pt idx="367">
                  <c:v>83.4</c:v>
                </c:pt>
                <c:pt idx="368">
                  <c:v>83.4</c:v>
                </c:pt>
                <c:pt idx="369">
                  <c:v>83.4</c:v>
                </c:pt>
                <c:pt idx="370">
                  <c:v>83.5</c:v>
                </c:pt>
                <c:pt idx="371">
                  <c:v>83.4</c:v>
                </c:pt>
                <c:pt idx="372">
                  <c:v>83.2</c:v>
                </c:pt>
                <c:pt idx="373">
                  <c:v>83.5</c:v>
                </c:pt>
                <c:pt idx="374">
                  <c:v>83.4</c:v>
                </c:pt>
                <c:pt idx="375">
                  <c:v>83.7</c:v>
                </c:pt>
                <c:pt idx="376">
                  <c:v>83.4</c:v>
                </c:pt>
                <c:pt idx="377">
                  <c:v>83.4</c:v>
                </c:pt>
                <c:pt idx="378">
                  <c:v>83.3</c:v>
                </c:pt>
                <c:pt idx="379">
                  <c:v>83.4</c:v>
                </c:pt>
                <c:pt idx="380">
                  <c:v>83.4</c:v>
                </c:pt>
                <c:pt idx="381">
                  <c:v>83.4</c:v>
                </c:pt>
                <c:pt idx="382">
                  <c:v>83.4</c:v>
                </c:pt>
                <c:pt idx="383">
                  <c:v>83.2</c:v>
                </c:pt>
                <c:pt idx="384">
                  <c:v>83.5</c:v>
                </c:pt>
                <c:pt idx="385">
                  <c:v>83.4</c:v>
                </c:pt>
                <c:pt idx="386">
                  <c:v>83.5</c:v>
                </c:pt>
                <c:pt idx="387">
                  <c:v>83.7</c:v>
                </c:pt>
                <c:pt idx="388">
                  <c:v>83.8</c:v>
                </c:pt>
                <c:pt idx="389">
                  <c:v>83.9</c:v>
                </c:pt>
                <c:pt idx="390">
                  <c:v>83.8</c:v>
                </c:pt>
                <c:pt idx="391">
                  <c:v>83.8</c:v>
                </c:pt>
                <c:pt idx="392">
                  <c:v>83.6</c:v>
                </c:pt>
                <c:pt idx="393">
                  <c:v>83.5</c:v>
                </c:pt>
                <c:pt idx="394">
                  <c:v>83.5</c:v>
                </c:pt>
                <c:pt idx="395">
                  <c:v>83.4</c:v>
                </c:pt>
                <c:pt idx="396">
                  <c:v>83.3</c:v>
                </c:pt>
                <c:pt idx="397">
                  <c:v>83.1</c:v>
                </c:pt>
                <c:pt idx="398">
                  <c:v>83.2</c:v>
                </c:pt>
                <c:pt idx="399">
                  <c:v>83.2</c:v>
                </c:pt>
                <c:pt idx="400">
                  <c:v>83.4</c:v>
                </c:pt>
                <c:pt idx="401">
                  <c:v>83.6</c:v>
                </c:pt>
                <c:pt idx="402">
                  <c:v>83.5</c:v>
                </c:pt>
                <c:pt idx="403">
                  <c:v>83.5</c:v>
                </c:pt>
                <c:pt idx="404">
                  <c:v>83.4</c:v>
                </c:pt>
                <c:pt idx="405">
                  <c:v>83.5</c:v>
                </c:pt>
                <c:pt idx="406">
                  <c:v>83.6</c:v>
                </c:pt>
                <c:pt idx="407">
                  <c:v>83.6</c:v>
                </c:pt>
                <c:pt idx="408">
                  <c:v>83.4</c:v>
                </c:pt>
                <c:pt idx="409">
                  <c:v>83.5</c:v>
                </c:pt>
                <c:pt idx="410">
                  <c:v>83.3</c:v>
                </c:pt>
                <c:pt idx="411">
                  <c:v>83.2</c:v>
                </c:pt>
                <c:pt idx="412">
                  <c:v>83.3</c:v>
                </c:pt>
                <c:pt idx="413">
                  <c:v>82.9</c:v>
                </c:pt>
                <c:pt idx="414">
                  <c:v>83.2</c:v>
                </c:pt>
                <c:pt idx="415">
                  <c:v>83.3</c:v>
                </c:pt>
                <c:pt idx="416">
                  <c:v>83.6</c:v>
                </c:pt>
                <c:pt idx="417">
                  <c:v>83.5</c:v>
                </c:pt>
                <c:pt idx="418">
                  <c:v>83.6</c:v>
                </c:pt>
                <c:pt idx="419">
                  <c:v>83.5</c:v>
                </c:pt>
                <c:pt idx="420">
                  <c:v>83.5</c:v>
                </c:pt>
                <c:pt idx="421">
                  <c:v>83.6</c:v>
                </c:pt>
                <c:pt idx="422">
                  <c:v>83.5</c:v>
                </c:pt>
                <c:pt idx="423">
                  <c:v>83.7</c:v>
                </c:pt>
                <c:pt idx="424">
                  <c:v>83.5</c:v>
                </c:pt>
                <c:pt idx="425">
                  <c:v>83.3</c:v>
                </c:pt>
                <c:pt idx="426">
                  <c:v>83.4</c:v>
                </c:pt>
                <c:pt idx="427">
                  <c:v>83.3</c:v>
                </c:pt>
                <c:pt idx="428">
                  <c:v>83.5</c:v>
                </c:pt>
                <c:pt idx="429">
                  <c:v>83.4</c:v>
                </c:pt>
                <c:pt idx="430">
                  <c:v>83.5</c:v>
                </c:pt>
                <c:pt idx="431">
                  <c:v>83.4</c:v>
                </c:pt>
                <c:pt idx="432">
                  <c:v>83.5</c:v>
                </c:pt>
                <c:pt idx="433">
                  <c:v>83.5</c:v>
                </c:pt>
                <c:pt idx="434">
                  <c:v>83.5</c:v>
                </c:pt>
                <c:pt idx="435">
                  <c:v>83.6</c:v>
                </c:pt>
                <c:pt idx="436">
                  <c:v>83.7</c:v>
                </c:pt>
                <c:pt idx="437">
                  <c:v>83.6</c:v>
                </c:pt>
                <c:pt idx="438">
                  <c:v>83.9</c:v>
                </c:pt>
                <c:pt idx="439">
                  <c:v>84</c:v>
                </c:pt>
                <c:pt idx="440">
                  <c:v>83.9</c:v>
                </c:pt>
                <c:pt idx="441">
                  <c:v>84.1</c:v>
                </c:pt>
                <c:pt idx="442">
                  <c:v>84.1</c:v>
                </c:pt>
                <c:pt idx="443">
                  <c:v>84.1</c:v>
                </c:pt>
                <c:pt idx="444">
                  <c:v>84</c:v>
                </c:pt>
                <c:pt idx="445">
                  <c:v>83.9</c:v>
                </c:pt>
                <c:pt idx="446">
                  <c:v>84</c:v>
                </c:pt>
                <c:pt idx="447">
                  <c:v>84</c:v>
                </c:pt>
                <c:pt idx="448">
                  <c:v>83.8</c:v>
                </c:pt>
                <c:pt idx="449">
                  <c:v>84.1</c:v>
                </c:pt>
                <c:pt idx="450">
                  <c:v>84.3</c:v>
                </c:pt>
                <c:pt idx="451">
                  <c:v>84.5</c:v>
                </c:pt>
                <c:pt idx="452">
                  <c:v>84.3</c:v>
                </c:pt>
                <c:pt idx="453">
                  <c:v>84.2</c:v>
                </c:pt>
                <c:pt idx="454">
                  <c:v>84</c:v>
                </c:pt>
                <c:pt idx="455">
                  <c:v>84.1</c:v>
                </c:pt>
                <c:pt idx="456">
                  <c:v>84</c:v>
                </c:pt>
                <c:pt idx="457">
                  <c:v>84.1</c:v>
                </c:pt>
                <c:pt idx="458">
                  <c:v>84.2</c:v>
                </c:pt>
                <c:pt idx="459">
                  <c:v>83.9</c:v>
                </c:pt>
                <c:pt idx="460">
                  <c:v>83.9</c:v>
                </c:pt>
                <c:pt idx="461">
                  <c:v>84</c:v>
                </c:pt>
                <c:pt idx="462">
                  <c:v>84.1</c:v>
                </c:pt>
                <c:pt idx="463">
                  <c:v>84.1</c:v>
                </c:pt>
                <c:pt idx="464">
                  <c:v>84.2</c:v>
                </c:pt>
                <c:pt idx="465">
                  <c:v>84.1</c:v>
                </c:pt>
                <c:pt idx="466">
                  <c:v>84.1</c:v>
                </c:pt>
                <c:pt idx="467">
                  <c:v>84.2</c:v>
                </c:pt>
                <c:pt idx="468">
                  <c:v>84.6</c:v>
                </c:pt>
                <c:pt idx="469">
                  <c:v>84.4</c:v>
                </c:pt>
                <c:pt idx="470">
                  <c:v>84</c:v>
                </c:pt>
                <c:pt idx="471">
                  <c:v>84.1</c:v>
                </c:pt>
                <c:pt idx="472">
                  <c:v>84.1</c:v>
                </c:pt>
                <c:pt idx="473">
                  <c:v>84.1</c:v>
                </c:pt>
                <c:pt idx="474">
                  <c:v>83.9</c:v>
                </c:pt>
                <c:pt idx="475">
                  <c:v>84</c:v>
                </c:pt>
                <c:pt idx="476">
                  <c:v>84</c:v>
                </c:pt>
                <c:pt idx="477">
                  <c:v>84.1</c:v>
                </c:pt>
                <c:pt idx="478">
                  <c:v>84.2</c:v>
                </c:pt>
                <c:pt idx="479">
                  <c:v>84</c:v>
                </c:pt>
                <c:pt idx="480">
                  <c:v>84.4</c:v>
                </c:pt>
                <c:pt idx="481">
                  <c:v>84.4</c:v>
                </c:pt>
                <c:pt idx="482">
                  <c:v>84.3</c:v>
                </c:pt>
                <c:pt idx="483">
                  <c:v>84.4</c:v>
                </c:pt>
                <c:pt idx="484">
                  <c:v>84.1</c:v>
                </c:pt>
                <c:pt idx="485">
                  <c:v>84.1</c:v>
                </c:pt>
                <c:pt idx="486">
                  <c:v>83.9</c:v>
                </c:pt>
                <c:pt idx="487">
                  <c:v>83.8</c:v>
                </c:pt>
                <c:pt idx="488">
                  <c:v>83.7</c:v>
                </c:pt>
                <c:pt idx="489">
                  <c:v>83.6</c:v>
                </c:pt>
                <c:pt idx="490">
                  <c:v>83.8</c:v>
                </c:pt>
                <c:pt idx="491">
                  <c:v>83.9</c:v>
                </c:pt>
                <c:pt idx="492">
                  <c:v>84.1</c:v>
                </c:pt>
                <c:pt idx="493">
                  <c:v>84.1</c:v>
                </c:pt>
                <c:pt idx="494">
                  <c:v>84.1</c:v>
                </c:pt>
                <c:pt idx="495">
                  <c:v>83.7</c:v>
                </c:pt>
                <c:pt idx="496">
                  <c:v>83.8</c:v>
                </c:pt>
                <c:pt idx="497">
                  <c:v>83.6</c:v>
                </c:pt>
                <c:pt idx="498">
                  <c:v>83.6</c:v>
                </c:pt>
                <c:pt idx="499">
                  <c:v>83.5</c:v>
                </c:pt>
                <c:pt idx="500">
                  <c:v>83.5</c:v>
                </c:pt>
                <c:pt idx="501">
                  <c:v>83.6</c:v>
                </c:pt>
                <c:pt idx="502">
                  <c:v>83.5</c:v>
                </c:pt>
                <c:pt idx="503">
                  <c:v>83.7</c:v>
                </c:pt>
                <c:pt idx="504">
                  <c:v>83.5</c:v>
                </c:pt>
                <c:pt idx="505">
                  <c:v>83.7</c:v>
                </c:pt>
                <c:pt idx="506">
                  <c:v>83.5</c:v>
                </c:pt>
                <c:pt idx="507">
                  <c:v>83.6</c:v>
                </c:pt>
                <c:pt idx="508">
                  <c:v>83.6</c:v>
                </c:pt>
                <c:pt idx="509">
                  <c:v>83.2</c:v>
                </c:pt>
                <c:pt idx="510">
                  <c:v>83.1</c:v>
                </c:pt>
                <c:pt idx="511">
                  <c:v>83.2</c:v>
                </c:pt>
                <c:pt idx="512">
                  <c:v>83.3</c:v>
                </c:pt>
                <c:pt idx="513">
                  <c:v>83.2</c:v>
                </c:pt>
                <c:pt idx="514">
                  <c:v>82.9</c:v>
                </c:pt>
                <c:pt idx="515">
                  <c:v>83.1</c:v>
                </c:pt>
                <c:pt idx="516">
                  <c:v>82.9</c:v>
                </c:pt>
                <c:pt idx="517">
                  <c:v>83</c:v>
                </c:pt>
                <c:pt idx="518">
                  <c:v>83.1</c:v>
                </c:pt>
                <c:pt idx="519">
                  <c:v>83.2</c:v>
                </c:pt>
                <c:pt idx="520">
                  <c:v>83.1</c:v>
                </c:pt>
                <c:pt idx="521">
                  <c:v>83.3</c:v>
                </c:pt>
                <c:pt idx="522">
                  <c:v>83</c:v>
                </c:pt>
                <c:pt idx="523">
                  <c:v>83</c:v>
                </c:pt>
                <c:pt idx="524">
                  <c:v>82.8</c:v>
                </c:pt>
                <c:pt idx="525">
                  <c:v>82.9</c:v>
                </c:pt>
                <c:pt idx="526">
                  <c:v>82.8</c:v>
                </c:pt>
                <c:pt idx="527">
                  <c:v>82.8</c:v>
                </c:pt>
                <c:pt idx="528">
                  <c:v>82.8</c:v>
                </c:pt>
                <c:pt idx="529">
                  <c:v>82.7</c:v>
                </c:pt>
                <c:pt idx="530">
                  <c:v>82.8</c:v>
                </c:pt>
                <c:pt idx="531">
                  <c:v>82.7</c:v>
                </c:pt>
                <c:pt idx="532">
                  <c:v>82.8</c:v>
                </c:pt>
                <c:pt idx="533">
                  <c:v>82.9</c:v>
                </c:pt>
                <c:pt idx="534">
                  <c:v>83</c:v>
                </c:pt>
                <c:pt idx="535">
                  <c:v>82.7</c:v>
                </c:pt>
                <c:pt idx="536">
                  <c:v>82.7</c:v>
                </c:pt>
                <c:pt idx="537">
                  <c:v>82.6</c:v>
                </c:pt>
                <c:pt idx="538">
                  <c:v>82.7</c:v>
                </c:pt>
                <c:pt idx="539">
                  <c:v>82.6</c:v>
                </c:pt>
                <c:pt idx="540">
                  <c:v>82.7</c:v>
                </c:pt>
                <c:pt idx="541">
                  <c:v>82.8</c:v>
                </c:pt>
                <c:pt idx="542">
                  <c:v>82.6</c:v>
                </c:pt>
                <c:pt idx="543">
                  <c:v>82.7</c:v>
                </c:pt>
                <c:pt idx="544">
                  <c:v>82.9</c:v>
                </c:pt>
                <c:pt idx="545">
                  <c:v>82.6</c:v>
                </c:pt>
                <c:pt idx="546">
                  <c:v>82.8</c:v>
                </c:pt>
                <c:pt idx="547">
                  <c:v>82.9</c:v>
                </c:pt>
                <c:pt idx="548">
                  <c:v>82.9</c:v>
                </c:pt>
                <c:pt idx="549">
                  <c:v>82.7</c:v>
                </c:pt>
                <c:pt idx="550">
                  <c:v>82.7</c:v>
                </c:pt>
                <c:pt idx="551">
                  <c:v>82.7</c:v>
                </c:pt>
                <c:pt idx="552">
                  <c:v>82.8</c:v>
                </c:pt>
                <c:pt idx="553">
                  <c:v>82.9</c:v>
                </c:pt>
                <c:pt idx="554">
                  <c:v>83</c:v>
                </c:pt>
                <c:pt idx="555">
                  <c:v>82.8</c:v>
                </c:pt>
                <c:pt idx="556">
                  <c:v>82.8</c:v>
                </c:pt>
                <c:pt idx="557">
                  <c:v>82.8</c:v>
                </c:pt>
                <c:pt idx="558">
                  <c:v>83</c:v>
                </c:pt>
                <c:pt idx="559">
                  <c:v>82.9</c:v>
                </c:pt>
                <c:pt idx="560">
                  <c:v>82.9</c:v>
                </c:pt>
                <c:pt idx="561">
                  <c:v>82.9</c:v>
                </c:pt>
                <c:pt idx="562">
                  <c:v>83</c:v>
                </c:pt>
                <c:pt idx="563">
                  <c:v>83.1</c:v>
                </c:pt>
                <c:pt idx="564">
                  <c:v>83.4</c:v>
                </c:pt>
                <c:pt idx="565">
                  <c:v>83.2</c:v>
                </c:pt>
                <c:pt idx="566">
                  <c:v>83.2</c:v>
                </c:pt>
                <c:pt idx="567">
                  <c:v>83</c:v>
                </c:pt>
                <c:pt idx="568">
                  <c:v>83</c:v>
                </c:pt>
                <c:pt idx="569">
                  <c:v>82.9</c:v>
                </c:pt>
                <c:pt idx="570">
                  <c:v>82.9</c:v>
                </c:pt>
                <c:pt idx="571">
                  <c:v>82.9</c:v>
                </c:pt>
                <c:pt idx="572">
                  <c:v>82.8</c:v>
                </c:pt>
                <c:pt idx="573">
                  <c:v>82.7</c:v>
                </c:pt>
                <c:pt idx="574">
                  <c:v>82.9</c:v>
                </c:pt>
                <c:pt idx="575">
                  <c:v>83.1</c:v>
                </c:pt>
                <c:pt idx="576">
                  <c:v>83.3</c:v>
                </c:pt>
                <c:pt idx="577">
                  <c:v>83.2</c:v>
                </c:pt>
                <c:pt idx="578">
                  <c:v>83.3</c:v>
                </c:pt>
                <c:pt idx="579">
                  <c:v>83.1</c:v>
                </c:pt>
                <c:pt idx="580">
                  <c:v>83.1</c:v>
                </c:pt>
                <c:pt idx="581">
                  <c:v>83.1</c:v>
                </c:pt>
                <c:pt idx="582">
                  <c:v>83.1</c:v>
                </c:pt>
                <c:pt idx="583">
                  <c:v>83.2</c:v>
                </c:pt>
                <c:pt idx="584">
                  <c:v>83.1</c:v>
                </c:pt>
                <c:pt idx="585">
                  <c:v>83</c:v>
                </c:pt>
                <c:pt idx="586">
                  <c:v>83</c:v>
                </c:pt>
                <c:pt idx="587">
                  <c:v>82.8</c:v>
                </c:pt>
                <c:pt idx="588">
                  <c:v>82.8</c:v>
                </c:pt>
                <c:pt idx="589">
                  <c:v>82.8</c:v>
                </c:pt>
                <c:pt idx="590">
                  <c:v>82.6</c:v>
                </c:pt>
                <c:pt idx="591">
                  <c:v>82.8</c:v>
                </c:pt>
                <c:pt idx="592">
                  <c:v>82.9</c:v>
                </c:pt>
                <c:pt idx="593">
                  <c:v>82.9</c:v>
                </c:pt>
                <c:pt idx="594">
                  <c:v>82.8</c:v>
                </c:pt>
                <c:pt idx="595">
                  <c:v>82.8</c:v>
                </c:pt>
                <c:pt idx="596">
                  <c:v>82.5</c:v>
                </c:pt>
                <c:pt idx="597">
                  <c:v>82.5</c:v>
                </c:pt>
                <c:pt idx="598">
                  <c:v>82.4</c:v>
                </c:pt>
                <c:pt idx="599">
                  <c:v>82</c:v>
                </c:pt>
                <c:pt idx="600">
                  <c:v>82.4</c:v>
                </c:pt>
                <c:pt idx="601">
                  <c:v>82.3</c:v>
                </c:pt>
                <c:pt idx="602">
                  <c:v>82.4</c:v>
                </c:pt>
                <c:pt idx="603">
                  <c:v>82.6</c:v>
                </c:pt>
                <c:pt idx="604">
                  <c:v>82.3</c:v>
                </c:pt>
                <c:pt idx="605">
                  <c:v>82.2</c:v>
                </c:pt>
                <c:pt idx="606">
                  <c:v>81.900000000000006</c:v>
                </c:pt>
                <c:pt idx="607">
                  <c:v>82</c:v>
                </c:pt>
                <c:pt idx="608">
                  <c:v>82</c:v>
                </c:pt>
                <c:pt idx="609">
                  <c:v>81.8</c:v>
                </c:pt>
                <c:pt idx="610">
                  <c:v>82</c:v>
                </c:pt>
                <c:pt idx="611">
                  <c:v>81.900000000000006</c:v>
                </c:pt>
                <c:pt idx="612">
                  <c:v>81.7</c:v>
                </c:pt>
                <c:pt idx="613">
                  <c:v>81.599999999999994</c:v>
                </c:pt>
                <c:pt idx="614">
                  <c:v>81.7</c:v>
                </c:pt>
                <c:pt idx="615">
                  <c:v>81.7</c:v>
                </c:pt>
                <c:pt idx="616">
                  <c:v>81.7</c:v>
                </c:pt>
                <c:pt idx="617">
                  <c:v>81.7</c:v>
                </c:pt>
                <c:pt idx="618">
                  <c:v>81.400000000000006</c:v>
                </c:pt>
                <c:pt idx="619">
                  <c:v>81.599999999999994</c:v>
                </c:pt>
                <c:pt idx="620">
                  <c:v>81.5</c:v>
                </c:pt>
                <c:pt idx="621">
                  <c:v>81.3</c:v>
                </c:pt>
                <c:pt idx="622">
                  <c:v>81.5</c:v>
                </c:pt>
                <c:pt idx="623">
                  <c:v>81.599999999999994</c:v>
                </c:pt>
                <c:pt idx="624">
                  <c:v>81.5</c:v>
                </c:pt>
                <c:pt idx="625">
                  <c:v>81.5</c:v>
                </c:pt>
                <c:pt idx="626">
                  <c:v>81.5</c:v>
                </c:pt>
                <c:pt idx="627">
                  <c:v>81.400000000000006</c:v>
                </c:pt>
                <c:pt idx="628">
                  <c:v>81.400000000000006</c:v>
                </c:pt>
                <c:pt idx="629">
                  <c:v>81.5</c:v>
                </c:pt>
                <c:pt idx="630">
                  <c:v>81.400000000000006</c:v>
                </c:pt>
                <c:pt idx="631">
                  <c:v>81.400000000000006</c:v>
                </c:pt>
                <c:pt idx="632">
                  <c:v>81.5</c:v>
                </c:pt>
                <c:pt idx="633">
                  <c:v>81.599999999999994</c:v>
                </c:pt>
                <c:pt idx="634">
                  <c:v>81.2</c:v>
                </c:pt>
                <c:pt idx="635">
                  <c:v>81.400000000000006</c:v>
                </c:pt>
                <c:pt idx="636">
                  <c:v>81.099999999999994</c:v>
                </c:pt>
                <c:pt idx="637">
                  <c:v>81</c:v>
                </c:pt>
                <c:pt idx="638">
                  <c:v>81</c:v>
                </c:pt>
                <c:pt idx="639">
                  <c:v>81</c:v>
                </c:pt>
                <c:pt idx="640">
                  <c:v>81.2</c:v>
                </c:pt>
                <c:pt idx="641">
                  <c:v>81.2</c:v>
                </c:pt>
                <c:pt idx="642">
                  <c:v>81.2</c:v>
                </c:pt>
                <c:pt idx="643">
                  <c:v>81</c:v>
                </c:pt>
                <c:pt idx="644">
                  <c:v>81</c:v>
                </c:pt>
                <c:pt idx="645">
                  <c:v>80.599999999999994</c:v>
                </c:pt>
                <c:pt idx="646">
                  <c:v>81</c:v>
                </c:pt>
                <c:pt idx="647">
                  <c:v>80.8</c:v>
                </c:pt>
                <c:pt idx="648">
                  <c:v>80.900000000000006</c:v>
                </c:pt>
                <c:pt idx="649">
                  <c:v>81.099999999999994</c:v>
                </c:pt>
                <c:pt idx="650">
                  <c:v>81.099999999999994</c:v>
                </c:pt>
                <c:pt idx="651">
                  <c:v>80.8</c:v>
                </c:pt>
                <c:pt idx="652">
                  <c:v>80.7</c:v>
                </c:pt>
                <c:pt idx="653">
                  <c:v>81</c:v>
                </c:pt>
                <c:pt idx="654">
                  <c:v>80.8</c:v>
                </c:pt>
                <c:pt idx="655">
                  <c:v>81.099999999999994</c:v>
                </c:pt>
                <c:pt idx="656">
                  <c:v>80.8</c:v>
                </c:pt>
                <c:pt idx="657">
                  <c:v>80.900000000000006</c:v>
                </c:pt>
                <c:pt idx="658">
                  <c:v>80.900000000000006</c:v>
                </c:pt>
                <c:pt idx="659">
                  <c:v>80.900000000000006</c:v>
                </c:pt>
                <c:pt idx="660">
                  <c:v>81</c:v>
                </c:pt>
                <c:pt idx="661">
                  <c:v>80.900000000000006</c:v>
                </c:pt>
                <c:pt idx="662">
                  <c:v>80.8</c:v>
                </c:pt>
                <c:pt idx="663">
                  <c:v>81</c:v>
                </c:pt>
                <c:pt idx="664">
                  <c:v>81.099999999999994</c:v>
                </c:pt>
                <c:pt idx="665">
                  <c:v>80.900000000000006</c:v>
                </c:pt>
                <c:pt idx="666">
                  <c:v>80.7</c:v>
                </c:pt>
                <c:pt idx="667">
                  <c:v>80.7</c:v>
                </c:pt>
                <c:pt idx="668">
                  <c:v>80.599999999999994</c:v>
                </c:pt>
                <c:pt idx="669">
                  <c:v>80.8</c:v>
                </c:pt>
                <c:pt idx="670">
                  <c:v>80.900000000000006</c:v>
                </c:pt>
                <c:pt idx="671">
                  <c:v>80.900000000000006</c:v>
                </c:pt>
                <c:pt idx="672">
                  <c:v>81.099999999999994</c:v>
                </c:pt>
                <c:pt idx="673">
                  <c:v>81.099999999999994</c:v>
                </c:pt>
                <c:pt idx="674">
                  <c:v>81.3</c:v>
                </c:pt>
                <c:pt idx="675">
                  <c:v>81.2</c:v>
                </c:pt>
                <c:pt idx="676">
                  <c:v>81.2</c:v>
                </c:pt>
                <c:pt idx="677">
                  <c:v>81.3</c:v>
                </c:pt>
                <c:pt idx="678">
                  <c:v>81.3</c:v>
                </c:pt>
                <c:pt idx="679">
                  <c:v>81.400000000000006</c:v>
                </c:pt>
                <c:pt idx="680">
                  <c:v>81.5</c:v>
                </c:pt>
                <c:pt idx="681">
                  <c:v>81.5</c:v>
                </c:pt>
                <c:pt idx="682">
                  <c:v>81.400000000000006</c:v>
                </c:pt>
                <c:pt idx="683">
                  <c:v>81.3</c:v>
                </c:pt>
                <c:pt idx="684">
                  <c:v>81.5</c:v>
                </c:pt>
                <c:pt idx="685">
                  <c:v>81.599999999999994</c:v>
                </c:pt>
                <c:pt idx="686">
                  <c:v>81.599999999999994</c:v>
                </c:pt>
                <c:pt idx="687">
                  <c:v>81.7</c:v>
                </c:pt>
                <c:pt idx="688">
                  <c:v>81.7</c:v>
                </c:pt>
                <c:pt idx="689">
                  <c:v>81.599999999999994</c:v>
                </c:pt>
                <c:pt idx="690">
                  <c:v>81.8</c:v>
                </c:pt>
                <c:pt idx="691">
                  <c:v>81.599999999999994</c:v>
                </c:pt>
                <c:pt idx="692">
                  <c:v>81.900000000000006</c:v>
                </c:pt>
                <c:pt idx="693">
                  <c:v>81.599999999999994</c:v>
                </c:pt>
                <c:pt idx="694">
                  <c:v>81.7</c:v>
                </c:pt>
                <c:pt idx="695">
                  <c:v>81.8</c:v>
                </c:pt>
                <c:pt idx="696">
                  <c:v>81.7</c:v>
                </c:pt>
                <c:pt idx="697">
                  <c:v>82.1</c:v>
                </c:pt>
                <c:pt idx="698">
                  <c:v>82</c:v>
                </c:pt>
                <c:pt idx="699">
                  <c:v>82</c:v>
                </c:pt>
                <c:pt idx="700">
                  <c:v>82</c:v>
                </c:pt>
                <c:pt idx="701">
                  <c:v>82.1</c:v>
                </c:pt>
                <c:pt idx="702">
                  <c:v>82.1</c:v>
                </c:pt>
                <c:pt idx="703">
                  <c:v>81.900000000000006</c:v>
                </c:pt>
                <c:pt idx="704">
                  <c:v>82</c:v>
                </c:pt>
                <c:pt idx="705">
                  <c:v>82.3</c:v>
                </c:pt>
                <c:pt idx="706">
                  <c:v>82.2</c:v>
                </c:pt>
                <c:pt idx="707">
                  <c:v>82.3</c:v>
                </c:pt>
                <c:pt idx="708">
                  <c:v>82.5</c:v>
                </c:pt>
                <c:pt idx="709">
                  <c:v>82.5</c:v>
                </c:pt>
                <c:pt idx="710">
                  <c:v>82.5</c:v>
                </c:pt>
                <c:pt idx="711">
                  <c:v>82.3</c:v>
                </c:pt>
                <c:pt idx="712">
                  <c:v>82.2</c:v>
                </c:pt>
                <c:pt idx="713">
                  <c:v>82.2</c:v>
                </c:pt>
                <c:pt idx="714">
                  <c:v>82.1</c:v>
                </c:pt>
                <c:pt idx="715">
                  <c:v>82.6</c:v>
                </c:pt>
                <c:pt idx="716">
                  <c:v>82.7</c:v>
                </c:pt>
                <c:pt idx="717">
                  <c:v>82.8</c:v>
                </c:pt>
                <c:pt idx="718">
                  <c:v>82.8</c:v>
                </c:pt>
                <c:pt idx="719">
                  <c:v>82.9</c:v>
                </c:pt>
                <c:pt idx="720">
                  <c:v>83.1</c:v>
                </c:pt>
                <c:pt idx="721">
                  <c:v>83</c:v>
                </c:pt>
                <c:pt idx="722">
                  <c:v>82.5</c:v>
                </c:pt>
                <c:pt idx="723">
                  <c:v>79.900000000000006</c:v>
                </c:pt>
                <c:pt idx="724">
                  <c:v>80.599999999999994</c:v>
                </c:pt>
                <c:pt idx="725">
                  <c:v>81.5</c:v>
                </c:pt>
                <c:pt idx="726">
                  <c:v>81.2</c:v>
                </c:pt>
                <c:pt idx="727">
                  <c:v>81.400000000000006</c:v>
                </c:pt>
                <c:pt idx="728">
                  <c:v>81</c:v>
                </c:pt>
                <c:pt idx="729">
                  <c:v>81.2</c:v>
                </c:pt>
                <c:pt idx="730">
                  <c:v>80.900000000000006</c:v>
                </c:pt>
                <c:pt idx="731">
                  <c:v>81</c:v>
                </c:pt>
                <c:pt idx="732">
                  <c:v>81.099999999999994</c:v>
                </c:pt>
                <c:pt idx="733">
                  <c:v>81.2</c:v>
                </c:pt>
                <c:pt idx="734">
                  <c:v>81.3</c:v>
                </c:pt>
                <c:pt idx="735">
                  <c:v>81.400000000000006</c:v>
                </c:pt>
                <c:pt idx="736">
                  <c:v>81.400000000000006</c:v>
                </c:pt>
                <c:pt idx="737">
                  <c:v>81.7</c:v>
                </c:pt>
                <c:pt idx="738">
                  <c:v>81.900000000000006</c:v>
                </c:pt>
                <c:pt idx="739">
                  <c:v>81.8</c:v>
                </c:pt>
                <c:pt idx="740">
                  <c:v>81.599999999999994</c:v>
                </c:pt>
                <c:pt idx="741">
                  <c:v>81.7</c:v>
                </c:pt>
                <c:pt idx="742">
                  <c:v>81.900000000000006</c:v>
                </c:pt>
                <c:pt idx="743">
                  <c:v>81.900000000000006</c:v>
                </c:pt>
                <c:pt idx="744">
                  <c:v>82</c:v>
                </c:pt>
                <c:pt idx="745">
                  <c:v>82.2</c:v>
                </c:pt>
                <c:pt idx="746">
                  <c:v>82.5</c:v>
                </c:pt>
                <c:pt idx="747">
                  <c:v>82.4</c:v>
                </c:pt>
                <c:pt idx="748">
                  <c:v>82.6</c:v>
                </c:pt>
                <c:pt idx="749">
                  <c:v>82.3</c:v>
                </c:pt>
                <c:pt idx="750">
                  <c:v>82.4</c:v>
                </c:pt>
                <c:pt idx="751">
                  <c:v>82.8</c:v>
                </c:pt>
                <c:pt idx="752">
                  <c:v>82.7</c:v>
                </c:pt>
                <c:pt idx="753">
                  <c:v>82.5</c:v>
                </c:pt>
                <c:pt idx="754">
                  <c:v>82.3</c:v>
                </c:pt>
                <c:pt idx="755">
                  <c:v>82.4</c:v>
                </c:pt>
                <c:pt idx="756">
                  <c:v>82.7</c:v>
                </c:pt>
                <c:pt idx="757">
                  <c:v>83.1</c:v>
                </c:pt>
                <c:pt idx="758">
                  <c:v>83.1</c:v>
                </c:pt>
                <c:pt idx="759">
                  <c:v>83.3</c:v>
                </c:pt>
                <c:pt idx="760">
                  <c:v>83.4</c:v>
                </c:pt>
                <c:pt idx="761">
                  <c:v>83.5</c:v>
                </c:pt>
                <c:pt idx="762">
                  <c:v>83.4</c:v>
                </c:pt>
                <c:pt idx="763">
                  <c:v>83.5</c:v>
                </c:pt>
                <c:pt idx="764">
                  <c:v>83.5</c:v>
                </c:pt>
                <c:pt idx="765">
                  <c:v>83.3</c:v>
                </c:pt>
                <c:pt idx="766">
                  <c:v>83.3</c:v>
                </c:pt>
                <c:pt idx="767">
                  <c:v>83.2</c:v>
                </c:pt>
                <c:pt idx="768">
                  <c:v>83.3</c:v>
                </c:pt>
                <c:pt idx="769">
                  <c:v>83.5</c:v>
                </c:pt>
                <c:pt idx="770">
                  <c:v>83.4</c:v>
                </c:pt>
                <c:pt idx="771">
                  <c:v>83.5</c:v>
                </c:pt>
                <c:pt idx="772">
                  <c:v>83.6</c:v>
                </c:pt>
                <c:pt idx="773">
                  <c:v>83.7</c:v>
                </c:pt>
                <c:pt idx="774">
                  <c:v>84</c:v>
                </c:pt>
                <c:pt idx="775">
                  <c:v>83.9</c:v>
                </c:pt>
                <c:pt idx="776">
                  <c:v>83.8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5B0-4068-86BD-DBCC3A44607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Ages 55 and over</c:v>
                </c:pt>
              </c:strCache>
            </c:strRef>
          </c:tx>
          <c:spPr>
            <a:ln w="76200" cap="rnd">
              <a:solidFill>
                <a:srgbClr val="87C22E"/>
              </a:solidFill>
              <a:round/>
            </a:ln>
            <a:effectLst/>
          </c:spPr>
          <c:marker>
            <c:symbol val="none"/>
          </c:marker>
          <c:dLbls>
            <c:dLbl>
              <c:idx val="1"/>
              <c:layout>
                <c:manualLayout>
                  <c:x val="-1.9444444444444459E-2"/>
                  <c:y val="-2.604608983309443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5C3-4CCB-B557-DBAC812416F7}"/>
                </c:ext>
              </c:extLst>
            </c:dLbl>
            <c:dLbl>
              <c:idx val="355"/>
              <c:layout>
                <c:manualLayout>
                  <c:x val="-1.9444444444444445E-2"/>
                  <c:y val="-3.551739522694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65C3-4CCB-B557-DBAC812416F7}"/>
                </c:ext>
              </c:extLst>
            </c:dLbl>
            <c:dLbl>
              <c:idx val="722"/>
              <c:layout>
                <c:manualLayout>
                  <c:x val="-4.7222222222222221E-2"/>
                  <c:y val="-4.02530479238730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65C3-4CCB-B557-DBAC812416F7}"/>
                </c:ext>
              </c:extLst>
            </c:dLbl>
            <c:dLbl>
              <c:idx val="775"/>
              <c:layout>
                <c:manualLayout>
                  <c:x val="0"/>
                  <c:y val="4.709867846534421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DF5-41A7-8099-3CAF54DAA04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rgbClr val="09294D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spPr>
              <a:ln w="19050" cap="rnd">
                <a:solidFill>
                  <a:schemeClr val="accent3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cat>
            <c:numRef>
              <c:f>Sheet1!$A$2:$A$778</c:f>
              <c:numCache>
                <c:formatCode>General</c:formatCode>
                <c:ptCount val="777"/>
                <c:pt idx="0">
                  <c:v>1960</c:v>
                </c:pt>
                <c:pt idx="1">
                  <c:v>1960</c:v>
                </c:pt>
                <c:pt idx="2">
                  <c:v>1960</c:v>
                </c:pt>
                <c:pt idx="3">
                  <c:v>1960</c:v>
                </c:pt>
                <c:pt idx="4">
                  <c:v>1960</c:v>
                </c:pt>
                <c:pt idx="5">
                  <c:v>1960</c:v>
                </c:pt>
                <c:pt idx="6">
                  <c:v>1960</c:v>
                </c:pt>
                <c:pt idx="7">
                  <c:v>1960</c:v>
                </c:pt>
                <c:pt idx="8">
                  <c:v>1960</c:v>
                </c:pt>
                <c:pt idx="9">
                  <c:v>1960</c:v>
                </c:pt>
                <c:pt idx="10">
                  <c:v>1960</c:v>
                </c:pt>
                <c:pt idx="11">
                  <c:v>1960</c:v>
                </c:pt>
                <c:pt idx="12">
                  <c:v>1961</c:v>
                </c:pt>
                <c:pt idx="13">
                  <c:v>1961</c:v>
                </c:pt>
                <c:pt idx="14">
                  <c:v>1961</c:v>
                </c:pt>
                <c:pt idx="15">
                  <c:v>1961</c:v>
                </c:pt>
                <c:pt idx="16">
                  <c:v>1961</c:v>
                </c:pt>
                <c:pt idx="17">
                  <c:v>1961</c:v>
                </c:pt>
                <c:pt idx="18">
                  <c:v>1961</c:v>
                </c:pt>
                <c:pt idx="19">
                  <c:v>1961</c:v>
                </c:pt>
                <c:pt idx="20">
                  <c:v>1961</c:v>
                </c:pt>
                <c:pt idx="21">
                  <c:v>1961</c:v>
                </c:pt>
                <c:pt idx="22">
                  <c:v>1961</c:v>
                </c:pt>
                <c:pt idx="23">
                  <c:v>1961</c:v>
                </c:pt>
                <c:pt idx="24">
                  <c:v>1962</c:v>
                </c:pt>
                <c:pt idx="25">
                  <c:v>1962</c:v>
                </c:pt>
                <c:pt idx="26">
                  <c:v>1962</c:v>
                </c:pt>
                <c:pt idx="27">
                  <c:v>1962</c:v>
                </c:pt>
                <c:pt idx="28">
                  <c:v>1962</c:v>
                </c:pt>
                <c:pt idx="29">
                  <c:v>1962</c:v>
                </c:pt>
                <c:pt idx="30">
                  <c:v>1962</c:v>
                </c:pt>
                <c:pt idx="31">
                  <c:v>1962</c:v>
                </c:pt>
                <c:pt idx="32">
                  <c:v>1962</c:v>
                </c:pt>
                <c:pt idx="33">
                  <c:v>1962</c:v>
                </c:pt>
                <c:pt idx="34">
                  <c:v>1962</c:v>
                </c:pt>
                <c:pt idx="35">
                  <c:v>1962</c:v>
                </c:pt>
                <c:pt idx="36">
                  <c:v>1963</c:v>
                </c:pt>
                <c:pt idx="37">
                  <c:v>1963</c:v>
                </c:pt>
                <c:pt idx="38">
                  <c:v>1963</c:v>
                </c:pt>
                <c:pt idx="39">
                  <c:v>1963</c:v>
                </c:pt>
                <c:pt idx="40">
                  <c:v>1963</c:v>
                </c:pt>
                <c:pt idx="41">
                  <c:v>1963</c:v>
                </c:pt>
                <c:pt idx="42">
                  <c:v>1963</c:v>
                </c:pt>
                <c:pt idx="43">
                  <c:v>1963</c:v>
                </c:pt>
                <c:pt idx="44">
                  <c:v>1963</c:v>
                </c:pt>
                <c:pt idx="45">
                  <c:v>1963</c:v>
                </c:pt>
                <c:pt idx="46">
                  <c:v>1963</c:v>
                </c:pt>
                <c:pt idx="47">
                  <c:v>1963</c:v>
                </c:pt>
                <c:pt idx="48">
                  <c:v>1964</c:v>
                </c:pt>
                <c:pt idx="49">
                  <c:v>1964</c:v>
                </c:pt>
                <c:pt idx="50">
                  <c:v>1964</c:v>
                </c:pt>
                <c:pt idx="51">
                  <c:v>1964</c:v>
                </c:pt>
                <c:pt idx="52">
                  <c:v>1964</c:v>
                </c:pt>
                <c:pt idx="53">
                  <c:v>1964</c:v>
                </c:pt>
                <c:pt idx="54">
                  <c:v>1964</c:v>
                </c:pt>
                <c:pt idx="55">
                  <c:v>1964</c:v>
                </c:pt>
                <c:pt idx="56">
                  <c:v>1964</c:v>
                </c:pt>
                <c:pt idx="57">
                  <c:v>1964</c:v>
                </c:pt>
                <c:pt idx="58">
                  <c:v>1964</c:v>
                </c:pt>
                <c:pt idx="59">
                  <c:v>1964</c:v>
                </c:pt>
                <c:pt idx="60">
                  <c:v>1965</c:v>
                </c:pt>
                <c:pt idx="61">
                  <c:v>1965</c:v>
                </c:pt>
                <c:pt idx="62">
                  <c:v>1965</c:v>
                </c:pt>
                <c:pt idx="63">
                  <c:v>1965</c:v>
                </c:pt>
                <c:pt idx="64">
                  <c:v>1965</c:v>
                </c:pt>
                <c:pt idx="65">
                  <c:v>1965</c:v>
                </c:pt>
                <c:pt idx="66">
                  <c:v>1965</c:v>
                </c:pt>
                <c:pt idx="67">
                  <c:v>1965</c:v>
                </c:pt>
                <c:pt idx="68">
                  <c:v>1965</c:v>
                </c:pt>
                <c:pt idx="69">
                  <c:v>1965</c:v>
                </c:pt>
                <c:pt idx="70">
                  <c:v>1965</c:v>
                </c:pt>
                <c:pt idx="71">
                  <c:v>1965</c:v>
                </c:pt>
                <c:pt idx="72">
                  <c:v>1966</c:v>
                </c:pt>
                <c:pt idx="73">
                  <c:v>1966</c:v>
                </c:pt>
                <c:pt idx="74">
                  <c:v>1966</c:v>
                </c:pt>
                <c:pt idx="75">
                  <c:v>1966</c:v>
                </c:pt>
                <c:pt idx="76">
                  <c:v>1966</c:v>
                </c:pt>
                <c:pt idx="77">
                  <c:v>1966</c:v>
                </c:pt>
                <c:pt idx="78">
                  <c:v>1966</c:v>
                </c:pt>
                <c:pt idx="79">
                  <c:v>1966</c:v>
                </c:pt>
                <c:pt idx="80">
                  <c:v>1966</c:v>
                </c:pt>
                <c:pt idx="81">
                  <c:v>1966</c:v>
                </c:pt>
                <c:pt idx="82">
                  <c:v>1966</c:v>
                </c:pt>
                <c:pt idx="83">
                  <c:v>1966</c:v>
                </c:pt>
                <c:pt idx="84">
                  <c:v>1967</c:v>
                </c:pt>
                <c:pt idx="85">
                  <c:v>1967</c:v>
                </c:pt>
                <c:pt idx="86">
                  <c:v>1967</c:v>
                </c:pt>
                <c:pt idx="87">
                  <c:v>1967</c:v>
                </c:pt>
                <c:pt idx="88">
                  <c:v>1967</c:v>
                </c:pt>
                <c:pt idx="89">
                  <c:v>1967</c:v>
                </c:pt>
                <c:pt idx="90">
                  <c:v>1967</c:v>
                </c:pt>
                <c:pt idx="91">
                  <c:v>1967</c:v>
                </c:pt>
                <c:pt idx="92">
                  <c:v>1967</c:v>
                </c:pt>
                <c:pt idx="93">
                  <c:v>1967</c:v>
                </c:pt>
                <c:pt idx="94">
                  <c:v>1967</c:v>
                </c:pt>
                <c:pt idx="95">
                  <c:v>1967</c:v>
                </c:pt>
                <c:pt idx="96">
                  <c:v>1968</c:v>
                </c:pt>
                <c:pt idx="97">
                  <c:v>1968</c:v>
                </c:pt>
                <c:pt idx="98">
                  <c:v>1968</c:v>
                </c:pt>
                <c:pt idx="99">
                  <c:v>1968</c:v>
                </c:pt>
                <c:pt idx="100">
                  <c:v>1968</c:v>
                </c:pt>
                <c:pt idx="101">
                  <c:v>1968</c:v>
                </c:pt>
                <c:pt idx="102">
                  <c:v>1968</c:v>
                </c:pt>
                <c:pt idx="103">
                  <c:v>1968</c:v>
                </c:pt>
                <c:pt idx="104">
                  <c:v>1968</c:v>
                </c:pt>
                <c:pt idx="105">
                  <c:v>1968</c:v>
                </c:pt>
                <c:pt idx="106">
                  <c:v>1968</c:v>
                </c:pt>
                <c:pt idx="107">
                  <c:v>1968</c:v>
                </c:pt>
                <c:pt idx="108">
                  <c:v>1969</c:v>
                </c:pt>
                <c:pt idx="109">
                  <c:v>1969</c:v>
                </c:pt>
                <c:pt idx="110">
                  <c:v>1969</c:v>
                </c:pt>
                <c:pt idx="111">
                  <c:v>1969</c:v>
                </c:pt>
                <c:pt idx="112">
                  <c:v>1969</c:v>
                </c:pt>
                <c:pt idx="113">
                  <c:v>1969</c:v>
                </c:pt>
                <c:pt idx="114">
                  <c:v>1969</c:v>
                </c:pt>
                <c:pt idx="115">
                  <c:v>1969</c:v>
                </c:pt>
                <c:pt idx="116">
                  <c:v>1969</c:v>
                </c:pt>
                <c:pt idx="117">
                  <c:v>1969</c:v>
                </c:pt>
                <c:pt idx="118">
                  <c:v>1969</c:v>
                </c:pt>
                <c:pt idx="119">
                  <c:v>1969</c:v>
                </c:pt>
                <c:pt idx="120">
                  <c:v>1970</c:v>
                </c:pt>
                <c:pt idx="121">
                  <c:v>1970</c:v>
                </c:pt>
                <c:pt idx="122">
                  <c:v>1970</c:v>
                </c:pt>
                <c:pt idx="123">
                  <c:v>1970</c:v>
                </c:pt>
                <c:pt idx="124">
                  <c:v>1970</c:v>
                </c:pt>
                <c:pt idx="125">
                  <c:v>1970</c:v>
                </c:pt>
                <c:pt idx="126">
                  <c:v>1970</c:v>
                </c:pt>
                <c:pt idx="127">
                  <c:v>1970</c:v>
                </c:pt>
                <c:pt idx="128">
                  <c:v>1970</c:v>
                </c:pt>
                <c:pt idx="129">
                  <c:v>1970</c:v>
                </c:pt>
                <c:pt idx="130">
                  <c:v>1970</c:v>
                </c:pt>
                <c:pt idx="131">
                  <c:v>1970</c:v>
                </c:pt>
                <c:pt idx="132">
                  <c:v>1971</c:v>
                </c:pt>
                <c:pt idx="133">
                  <c:v>1971</c:v>
                </c:pt>
                <c:pt idx="134">
                  <c:v>1971</c:v>
                </c:pt>
                <c:pt idx="135">
                  <c:v>1971</c:v>
                </c:pt>
                <c:pt idx="136">
                  <c:v>1971</c:v>
                </c:pt>
                <c:pt idx="137">
                  <c:v>1971</c:v>
                </c:pt>
                <c:pt idx="138">
                  <c:v>1971</c:v>
                </c:pt>
                <c:pt idx="139">
                  <c:v>1971</c:v>
                </c:pt>
                <c:pt idx="140">
                  <c:v>1971</c:v>
                </c:pt>
                <c:pt idx="141">
                  <c:v>1971</c:v>
                </c:pt>
                <c:pt idx="142">
                  <c:v>1971</c:v>
                </c:pt>
                <c:pt idx="143">
                  <c:v>1971</c:v>
                </c:pt>
                <c:pt idx="144">
                  <c:v>1972</c:v>
                </c:pt>
                <c:pt idx="145">
                  <c:v>1972</c:v>
                </c:pt>
                <c:pt idx="146">
                  <c:v>1972</c:v>
                </c:pt>
                <c:pt idx="147">
                  <c:v>1972</c:v>
                </c:pt>
                <c:pt idx="148">
                  <c:v>1972</c:v>
                </c:pt>
                <c:pt idx="149">
                  <c:v>1972</c:v>
                </c:pt>
                <c:pt idx="150">
                  <c:v>1972</c:v>
                </c:pt>
                <c:pt idx="151">
                  <c:v>1972</c:v>
                </c:pt>
                <c:pt idx="152">
                  <c:v>1972</c:v>
                </c:pt>
                <c:pt idx="153">
                  <c:v>1972</c:v>
                </c:pt>
                <c:pt idx="154">
                  <c:v>1972</c:v>
                </c:pt>
                <c:pt idx="155">
                  <c:v>1972</c:v>
                </c:pt>
                <c:pt idx="156">
                  <c:v>1973</c:v>
                </c:pt>
                <c:pt idx="157">
                  <c:v>1973</c:v>
                </c:pt>
                <c:pt idx="158">
                  <c:v>1973</c:v>
                </c:pt>
                <c:pt idx="159">
                  <c:v>1973</c:v>
                </c:pt>
                <c:pt idx="160">
                  <c:v>1973</c:v>
                </c:pt>
                <c:pt idx="161">
                  <c:v>1973</c:v>
                </c:pt>
                <c:pt idx="162">
                  <c:v>1973</c:v>
                </c:pt>
                <c:pt idx="163">
                  <c:v>1973</c:v>
                </c:pt>
                <c:pt idx="164">
                  <c:v>1973</c:v>
                </c:pt>
                <c:pt idx="165">
                  <c:v>1973</c:v>
                </c:pt>
                <c:pt idx="166">
                  <c:v>1973</c:v>
                </c:pt>
                <c:pt idx="167">
                  <c:v>1973</c:v>
                </c:pt>
                <c:pt idx="168">
                  <c:v>1974</c:v>
                </c:pt>
                <c:pt idx="169">
                  <c:v>1974</c:v>
                </c:pt>
                <c:pt idx="170">
                  <c:v>1974</c:v>
                </c:pt>
                <c:pt idx="171">
                  <c:v>1974</c:v>
                </c:pt>
                <c:pt idx="172">
                  <c:v>1974</c:v>
                </c:pt>
                <c:pt idx="173">
                  <c:v>1974</c:v>
                </c:pt>
                <c:pt idx="174">
                  <c:v>1974</c:v>
                </c:pt>
                <c:pt idx="175">
                  <c:v>1974</c:v>
                </c:pt>
                <c:pt idx="176">
                  <c:v>1974</c:v>
                </c:pt>
                <c:pt idx="177">
                  <c:v>1974</c:v>
                </c:pt>
                <c:pt idx="178">
                  <c:v>1974</c:v>
                </c:pt>
                <c:pt idx="179">
                  <c:v>1974</c:v>
                </c:pt>
                <c:pt idx="180">
                  <c:v>1975</c:v>
                </c:pt>
                <c:pt idx="181">
                  <c:v>1975</c:v>
                </c:pt>
                <c:pt idx="182">
                  <c:v>1975</c:v>
                </c:pt>
                <c:pt idx="183">
                  <c:v>1975</c:v>
                </c:pt>
                <c:pt idx="184">
                  <c:v>1975</c:v>
                </c:pt>
                <c:pt idx="185">
                  <c:v>1975</c:v>
                </c:pt>
                <c:pt idx="186">
                  <c:v>1975</c:v>
                </c:pt>
                <c:pt idx="187">
                  <c:v>1975</c:v>
                </c:pt>
                <c:pt idx="188">
                  <c:v>1975</c:v>
                </c:pt>
                <c:pt idx="189">
                  <c:v>1975</c:v>
                </c:pt>
                <c:pt idx="190">
                  <c:v>1975</c:v>
                </c:pt>
                <c:pt idx="191">
                  <c:v>1975</c:v>
                </c:pt>
                <c:pt idx="192">
                  <c:v>1976</c:v>
                </c:pt>
                <c:pt idx="193">
                  <c:v>1976</c:v>
                </c:pt>
                <c:pt idx="194">
                  <c:v>1976</c:v>
                </c:pt>
                <c:pt idx="195">
                  <c:v>1976</c:v>
                </c:pt>
                <c:pt idx="196">
                  <c:v>1976</c:v>
                </c:pt>
                <c:pt idx="197">
                  <c:v>1976</c:v>
                </c:pt>
                <c:pt idx="198">
                  <c:v>1976</c:v>
                </c:pt>
                <c:pt idx="199">
                  <c:v>1976</c:v>
                </c:pt>
                <c:pt idx="200">
                  <c:v>1976</c:v>
                </c:pt>
                <c:pt idx="201">
                  <c:v>1976</c:v>
                </c:pt>
                <c:pt idx="202">
                  <c:v>1976</c:v>
                </c:pt>
                <c:pt idx="203">
                  <c:v>1976</c:v>
                </c:pt>
                <c:pt idx="204">
                  <c:v>1977</c:v>
                </c:pt>
                <c:pt idx="205">
                  <c:v>1977</c:v>
                </c:pt>
                <c:pt idx="206">
                  <c:v>1977</c:v>
                </c:pt>
                <c:pt idx="207">
                  <c:v>1977</c:v>
                </c:pt>
                <c:pt idx="208">
                  <c:v>1977</c:v>
                </c:pt>
                <c:pt idx="209">
                  <c:v>1977</c:v>
                </c:pt>
                <c:pt idx="210">
                  <c:v>1977</c:v>
                </c:pt>
                <c:pt idx="211">
                  <c:v>1977</c:v>
                </c:pt>
                <c:pt idx="212">
                  <c:v>1977</c:v>
                </c:pt>
                <c:pt idx="213">
                  <c:v>1977</c:v>
                </c:pt>
                <c:pt idx="214">
                  <c:v>1977</c:v>
                </c:pt>
                <c:pt idx="215">
                  <c:v>1977</c:v>
                </c:pt>
                <c:pt idx="216">
                  <c:v>1978</c:v>
                </c:pt>
                <c:pt idx="217">
                  <c:v>1978</c:v>
                </c:pt>
                <c:pt idx="218">
                  <c:v>1978</c:v>
                </c:pt>
                <c:pt idx="219">
                  <c:v>1978</c:v>
                </c:pt>
                <c:pt idx="220">
                  <c:v>1978</c:v>
                </c:pt>
                <c:pt idx="221">
                  <c:v>1978</c:v>
                </c:pt>
                <c:pt idx="222">
                  <c:v>1978</c:v>
                </c:pt>
                <c:pt idx="223">
                  <c:v>1978</c:v>
                </c:pt>
                <c:pt idx="224">
                  <c:v>1978</c:v>
                </c:pt>
                <c:pt idx="225">
                  <c:v>1978</c:v>
                </c:pt>
                <c:pt idx="226">
                  <c:v>1978</c:v>
                </c:pt>
                <c:pt idx="227">
                  <c:v>1978</c:v>
                </c:pt>
                <c:pt idx="228">
                  <c:v>1979</c:v>
                </c:pt>
                <c:pt idx="229">
                  <c:v>1979</c:v>
                </c:pt>
                <c:pt idx="230">
                  <c:v>1979</c:v>
                </c:pt>
                <c:pt idx="231">
                  <c:v>1979</c:v>
                </c:pt>
                <c:pt idx="232">
                  <c:v>1979</c:v>
                </c:pt>
                <c:pt idx="233">
                  <c:v>1979</c:v>
                </c:pt>
                <c:pt idx="234">
                  <c:v>1979</c:v>
                </c:pt>
                <c:pt idx="235">
                  <c:v>1979</c:v>
                </c:pt>
                <c:pt idx="236">
                  <c:v>1979</c:v>
                </c:pt>
                <c:pt idx="237">
                  <c:v>1979</c:v>
                </c:pt>
                <c:pt idx="238">
                  <c:v>1979</c:v>
                </c:pt>
                <c:pt idx="239">
                  <c:v>1979</c:v>
                </c:pt>
                <c:pt idx="240">
                  <c:v>1980</c:v>
                </c:pt>
                <c:pt idx="241">
                  <c:v>1980</c:v>
                </c:pt>
                <c:pt idx="242">
                  <c:v>1980</c:v>
                </c:pt>
                <c:pt idx="243">
                  <c:v>1980</c:v>
                </c:pt>
                <c:pt idx="244">
                  <c:v>1980</c:v>
                </c:pt>
                <c:pt idx="245">
                  <c:v>1980</c:v>
                </c:pt>
                <c:pt idx="246">
                  <c:v>1980</c:v>
                </c:pt>
                <c:pt idx="247">
                  <c:v>1980</c:v>
                </c:pt>
                <c:pt idx="248">
                  <c:v>1980</c:v>
                </c:pt>
                <c:pt idx="249">
                  <c:v>1980</c:v>
                </c:pt>
                <c:pt idx="250">
                  <c:v>1980</c:v>
                </c:pt>
                <c:pt idx="251">
                  <c:v>1980</c:v>
                </c:pt>
                <c:pt idx="252">
                  <c:v>1981</c:v>
                </c:pt>
                <c:pt idx="253">
                  <c:v>1981</c:v>
                </c:pt>
                <c:pt idx="254">
                  <c:v>1981</c:v>
                </c:pt>
                <c:pt idx="255">
                  <c:v>1981</c:v>
                </c:pt>
                <c:pt idx="256">
                  <c:v>1981</c:v>
                </c:pt>
                <c:pt idx="257">
                  <c:v>1981</c:v>
                </c:pt>
                <c:pt idx="258">
                  <c:v>1981</c:v>
                </c:pt>
                <c:pt idx="259">
                  <c:v>1981</c:v>
                </c:pt>
                <c:pt idx="260">
                  <c:v>1981</c:v>
                </c:pt>
                <c:pt idx="261">
                  <c:v>1981</c:v>
                </c:pt>
                <c:pt idx="262">
                  <c:v>1981</c:v>
                </c:pt>
                <c:pt idx="263">
                  <c:v>1981</c:v>
                </c:pt>
                <c:pt idx="264">
                  <c:v>1982</c:v>
                </c:pt>
                <c:pt idx="265">
                  <c:v>1982</c:v>
                </c:pt>
                <c:pt idx="266">
                  <c:v>1982</c:v>
                </c:pt>
                <c:pt idx="267">
                  <c:v>1982</c:v>
                </c:pt>
                <c:pt idx="268">
                  <c:v>1982</c:v>
                </c:pt>
                <c:pt idx="269">
                  <c:v>1982</c:v>
                </c:pt>
                <c:pt idx="270">
                  <c:v>1982</c:v>
                </c:pt>
                <c:pt idx="271">
                  <c:v>1982</c:v>
                </c:pt>
                <c:pt idx="272">
                  <c:v>1982</c:v>
                </c:pt>
                <c:pt idx="273">
                  <c:v>1982</c:v>
                </c:pt>
                <c:pt idx="274">
                  <c:v>1982</c:v>
                </c:pt>
                <c:pt idx="275">
                  <c:v>1982</c:v>
                </c:pt>
                <c:pt idx="276">
                  <c:v>1983</c:v>
                </c:pt>
                <c:pt idx="277">
                  <c:v>1983</c:v>
                </c:pt>
                <c:pt idx="278">
                  <c:v>1983</c:v>
                </c:pt>
                <c:pt idx="279">
                  <c:v>1983</c:v>
                </c:pt>
                <c:pt idx="280">
                  <c:v>1983</c:v>
                </c:pt>
                <c:pt idx="281">
                  <c:v>1983</c:v>
                </c:pt>
                <c:pt idx="282">
                  <c:v>1983</c:v>
                </c:pt>
                <c:pt idx="283">
                  <c:v>1983</c:v>
                </c:pt>
                <c:pt idx="284">
                  <c:v>1983</c:v>
                </c:pt>
                <c:pt idx="285">
                  <c:v>1983</c:v>
                </c:pt>
                <c:pt idx="286">
                  <c:v>1983</c:v>
                </c:pt>
                <c:pt idx="287">
                  <c:v>1983</c:v>
                </c:pt>
                <c:pt idx="288">
                  <c:v>1984</c:v>
                </c:pt>
                <c:pt idx="289">
                  <c:v>1984</c:v>
                </c:pt>
                <c:pt idx="290">
                  <c:v>1984</c:v>
                </c:pt>
                <c:pt idx="291">
                  <c:v>1984</c:v>
                </c:pt>
                <c:pt idx="292">
                  <c:v>1984</c:v>
                </c:pt>
                <c:pt idx="293">
                  <c:v>1984</c:v>
                </c:pt>
                <c:pt idx="294">
                  <c:v>1984</c:v>
                </c:pt>
                <c:pt idx="295">
                  <c:v>1984</c:v>
                </c:pt>
                <c:pt idx="296">
                  <c:v>1984</c:v>
                </c:pt>
                <c:pt idx="297">
                  <c:v>1984</c:v>
                </c:pt>
                <c:pt idx="298">
                  <c:v>1984</c:v>
                </c:pt>
                <c:pt idx="299">
                  <c:v>1984</c:v>
                </c:pt>
                <c:pt idx="300">
                  <c:v>1985</c:v>
                </c:pt>
                <c:pt idx="301">
                  <c:v>1985</c:v>
                </c:pt>
                <c:pt idx="302">
                  <c:v>1985</c:v>
                </c:pt>
                <c:pt idx="303">
                  <c:v>1985</c:v>
                </c:pt>
                <c:pt idx="304">
                  <c:v>1985</c:v>
                </c:pt>
                <c:pt idx="305">
                  <c:v>1985</c:v>
                </c:pt>
                <c:pt idx="306">
                  <c:v>1985</c:v>
                </c:pt>
                <c:pt idx="307">
                  <c:v>1985</c:v>
                </c:pt>
                <c:pt idx="308">
                  <c:v>1985</c:v>
                </c:pt>
                <c:pt idx="309">
                  <c:v>1985</c:v>
                </c:pt>
                <c:pt idx="310">
                  <c:v>1985</c:v>
                </c:pt>
                <c:pt idx="311">
                  <c:v>1985</c:v>
                </c:pt>
                <c:pt idx="312">
                  <c:v>1986</c:v>
                </c:pt>
                <c:pt idx="313">
                  <c:v>1986</c:v>
                </c:pt>
                <c:pt idx="314">
                  <c:v>1986</c:v>
                </c:pt>
                <c:pt idx="315">
                  <c:v>1986</c:v>
                </c:pt>
                <c:pt idx="316">
                  <c:v>1986</c:v>
                </c:pt>
                <c:pt idx="317">
                  <c:v>1986</c:v>
                </c:pt>
                <c:pt idx="318">
                  <c:v>1986</c:v>
                </c:pt>
                <c:pt idx="319">
                  <c:v>1986</c:v>
                </c:pt>
                <c:pt idx="320">
                  <c:v>1986</c:v>
                </c:pt>
                <c:pt idx="321">
                  <c:v>1986</c:v>
                </c:pt>
                <c:pt idx="322">
                  <c:v>1986</c:v>
                </c:pt>
                <c:pt idx="323">
                  <c:v>1986</c:v>
                </c:pt>
                <c:pt idx="324">
                  <c:v>1987</c:v>
                </c:pt>
                <c:pt idx="325">
                  <c:v>1987</c:v>
                </c:pt>
                <c:pt idx="326">
                  <c:v>1987</c:v>
                </c:pt>
                <c:pt idx="327">
                  <c:v>1987</c:v>
                </c:pt>
                <c:pt idx="328">
                  <c:v>1987</c:v>
                </c:pt>
                <c:pt idx="329">
                  <c:v>1987</c:v>
                </c:pt>
                <c:pt idx="330">
                  <c:v>1987</c:v>
                </c:pt>
                <c:pt idx="331">
                  <c:v>1987</c:v>
                </c:pt>
                <c:pt idx="332">
                  <c:v>1987</c:v>
                </c:pt>
                <c:pt idx="333">
                  <c:v>1987</c:v>
                </c:pt>
                <c:pt idx="334">
                  <c:v>1987</c:v>
                </c:pt>
                <c:pt idx="335">
                  <c:v>1987</c:v>
                </c:pt>
                <c:pt idx="336">
                  <c:v>1988</c:v>
                </c:pt>
                <c:pt idx="337">
                  <c:v>1988</c:v>
                </c:pt>
                <c:pt idx="338">
                  <c:v>1988</c:v>
                </c:pt>
                <c:pt idx="339">
                  <c:v>1988</c:v>
                </c:pt>
                <c:pt idx="340">
                  <c:v>1988</c:v>
                </c:pt>
                <c:pt idx="341">
                  <c:v>1988</c:v>
                </c:pt>
                <c:pt idx="342">
                  <c:v>1988</c:v>
                </c:pt>
                <c:pt idx="343">
                  <c:v>1988</c:v>
                </c:pt>
                <c:pt idx="344">
                  <c:v>1988</c:v>
                </c:pt>
                <c:pt idx="345">
                  <c:v>1988</c:v>
                </c:pt>
                <c:pt idx="346">
                  <c:v>1988</c:v>
                </c:pt>
                <c:pt idx="347">
                  <c:v>1988</c:v>
                </c:pt>
                <c:pt idx="348">
                  <c:v>1989</c:v>
                </c:pt>
                <c:pt idx="349">
                  <c:v>1989</c:v>
                </c:pt>
                <c:pt idx="350">
                  <c:v>1989</c:v>
                </c:pt>
                <c:pt idx="351">
                  <c:v>1989</c:v>
                </c:pt>
                <c:pt idx="352">
                  <c:v>1989</c:v>
                </c:pt>
                <c:pt idx="353">
                  <c:v>1989</c:v>
                </c:pt>
                <c:pt idx="354">
                  <c:v>1989</c:v>
                </c:pt>
                <c:pt idx="355">
                  <c:v>1989</c:v>
                </c:pt>
                <c:pt idx="356">
                  <c:v>1989</c:v>
                </c:pt>
                <c:pt idx="357">
                  <c:v>1989</c:v>
                </c:pt>
                <c:pt idx="358">
                  <c:v>1989</c:v>
                </c:pt>
                <c:pt idx="359">
                  <c:v>1989</c:v>
                </c:pt>
                <c:pt idx="360">
                  <c:v>1990</c:v>
                </c:pt>
                <c:pt idx="361">
                  <c:v>1990</c:v>
                </c:pt>
                <c:pt idx="362">
                  <c:v>1990</c:v>
                </c:pt>
                <c:pt idx="363">
                  <c:v>1990</c:v>
                </c:pt>
                <c:pt idx="364">
                  <c:v>1990</c:v>
                </c:pt>
                <c:pt idx="365">
                  <c:v>1990</c:v>
                </c:pt>
                <c:pt idx="366">
                  <c:v>1990</c:v>
                </c:pt>
                <c:pt idx="367">
                  <c:v>1990</c:v>
                </c:pt>
                <c:pt idx="368">
                  <c:v>1990</c:v>
                </c:pt>
                <c:pt idx="369">
                  <c:v>1990</c:v>
                </c:pt>
                <c:pt idx="370">
                  <c:v>1990</c:v>
                </c:pt>
                <c:pt idx="371">
                  <c:v>1990</c:v>
                </c:pt>
                <c:pt idx="372">
                  <c:v>1991</c:v>
                </c:pt>
                <c:pt idx="373">
                  <c:v>1991</c:v>
                </c:pt>
                <c:pt idx="374">
                  <c:v>1991</c:v>
                </c:pt>
                <c:pt idx="375">
                  <c:v>1991</c:v>
                </c:pt>
                <c:pt idx="376">
                  <c:v>1991</c:v>
                </c:pt>
                <c:pt idx="377">
                  <c:v>1991</c:v>
                </c:pt>
                <c:pt idx="378">
                  <c:v>1991</c:v>
                </c:pt>
                <c:pt idx="379">
                  <c:v>1991</c:v>
                </c:pt>
                <c:pt idx="380">
                  <c:v>1991</c:v>
                </c:pt>
                <c:pt idx="381">
                  <c:v>1991</c:v>
                </c:pt>
                <c:pt idx="382">
                  <c:v>1991</c:v>
                </c:pt>
                <c:pt idx="383">
                  <c:v>1991</c:v>
                </c:pt>
                <c:pt idx="384">
                  <c:v>1992</c:v>
                </c:pt>
                <c:pt idx="385">
                  <c:v>1992</c:v>
                </c:pt>
                <c:pt idx="386">
                  <c:v>1992</c:v>
                </c:pt>
                <c:pt idx="387">
                  <c:v>1992</c:v>
                </c:pt>
                <c:pt idx="388">
                  <c:v>1992</c:v>
                </c:pt>
                <c:pt idx="389">
                  <c:v>1992</c:v>
                </c:pt>
                <c:pt idx="390">
                  <c:v>1992</c:v>
                </c:pt>
                <c:pt idx="391">
                  <c:v>1992</c:v>
                </c:pt>
                <c:pt idx="392">
                  <c:v>1992</c:v>
                </c:pt>
                <c:pt idx="393">
                  <c:v>1992</c:v>
                </c:pt>
                <c:pt idx="394">
                  <c:v>1992</c:v>
                </c:pt>
                <c:pt idx="395">
                  <c:v>1992</c:v>
                </c:pt>
                <c:pt idx="396">
                  <c:v>1993</c:v>
                </c:pt>
                <c:pt idx="397">
                  <c:v>1993</c:v>
                </c:pt>
                <c:pt idx="398">
                  <c:v>1993</c:v>
                </c:pt>
                <c:pt idx="399">
                  <c:v>1993</c:v>
                </c:pt>
                <c:pt idx="400">
                  <c:v>1993</c:v>
                </c:pt>
                <c:pt idx="401">
                  <c:v>1993</c:v>
                </c:pt>
                <c:pt idx="402">
                  <c:v>1993</c:v>
                </c:pt>
                <c:pt idx="403">
                  <c:v>1993</c:v>
                </c:pt>
                <c:pt idx="404">
                  <c:v>1993</c:v>
                </c:pt>
                <c:pt idx="405">
                  <c:v>1993</c:v>
                </c:pt>
                <c:pt idx="406">
                  <c:v>1993</c:v>
                </c:pt>
                <c:pt idx="407">
                  <c:v>1993</c:v>
                </c:pt>
                <c:pt idx="408">
                  <c:v>1994</c:v>
                </c:pt>
                <c:pt idx="409">
                  <c:v>1994</c:v>
                </c:pt>
                <c:pt idx="410">
                  <c:v>1994</c:v>
                </c:pt>
                <c:pt idx="411">
                  <c:v>1994</c:v>
                </c:pt>
                <c:pt idx="412">
                  <c:v>1994</c:v>
                </c:pt>
                <c:pt idx="413">
                  <c:v>1994</c:v>
                </c:pt>
                <c:pt idx="414">
                  <c:v>1994</c:v>
                </c:pt>
                <c:pt idx="415">
                  <c:v>1994</c:v>
                </c:pt>
                <c:pt idx="416">
                  <c:v>1994</c:v>
                </c:pt>
                <c:pt idx="417">
                  <c:v>1994</c:v>
                </c:pt>
                <c:pt idx="418">
                  <c:v>1994</c:v>
                </c:pt>
                <c:pt idx="419">
                  <c:v>1994</c:v>
                </c:pt>
                <c:pt idx="420">
                  <c:v>1995</c:v>
                </c:pt>
                <c:pt idx="421">
                  <c:v>1995</c:v>
                </c:pt>
                <c:pt idx="422">
                  <c:v>1995</c:v>
                </c:pt>
                <c:pt idx="423">
                  <c:v>1995</c:v>
                </c:pt>
                <c:pt idx="424">
                  <c:v>1995</c:v>
                </c:pt>
                <c:pt idx="425">
                  <c:v>1995</c:v>
                </c:pt>
                <c:pt idx="426">
                  <c:v>1995</c:v>
                </c:pt>
                <c:pt idx="427">
                  <c:v>1995</c:v>
                </c:pt>
                <c:pt idx="428">
                  <c:v>1995</c:v>
                </c:pt>
                <c:pt idx="429">
                  <c:v>1995</c:v>
                </c:pt>
                <c:pt idx="430">
                  <c:v>1995</c:v>
                </c:pt>
                <c:pt idx="431">
                  <c:v>1995</c:v>
                </c:pt>
                <c:pt idx="432">
                  <c:v>1996</c:v>
                </c:pt>
                <c:pt idx="433">
                  <c:v>1996</c:v>
                </c:pt>
                <c:pt idx="434">
                  <c:v>1996</c:v>
                </c:pt>
                <c:pt idx="435">
                  <c:v>1996</c:v>
                </c:pt>
                <c:pt idx="436">
                  <c:v>1996</c:v>
                </c:pt>
                <c:pt idx="437">
                  <c:v>1996</c:v>
                </c:pt>
                <c:pt idx="438">
                  <c:v>1996</c:v>
                </c:pt>
                <c:pt idx="439">
                  <c:v>1996</c:v>
                </c:pt>
                <c:pt idx="440">
                  <c:v>1996</c:v>
                </c:pt>
                <c:pt idx="441">
                  <c:v>1996</c:v>
                </c:pt>
                <c:pt idx="442">
                  <c:v>1996</c:v>
                </c:pt>
                <c:pt idx="443">
                  <c:v>1996</c:v>
                </c:pt>
                <c:pt idx="444">
                  <c:v>1997</c:v>
                </c:pt>
                <c:pt idx="445">
                  <c:v>1997</c:v>
                </c:pt>
                <c:pt idx="446">
                  <c:v>1997</c:v>
                </c:pt>
                <c:pt idx="447">
                  <c:v>1997</c:v>
                </c:pt>
                <c:pt idx="448">
                  <c:v>1997</c:v>
                </c:pt>
                <c:pt idx="449">
                  <c:v>1997</c:v>
                </c:pt>
                <c:pt idx="450">
                  <c:v>1997</c:v>
                </c:pt>
                <c:pt idx="451">
                  <c:v>1997</c:v>
                </c:pt>
                <c:pt idx="452">
                  <c:v>1997</c:v>
                </c:pt>
                <c:pt idx="453">
                  <c:v>1997</c:v>
                </c:pt>
                <c:pt idx="454">
                  <c:v>1997</c:v>
                </c:pt>
                <c:pt idx="455">
                  <c:v>1997</c:v>
                </c:pt>
                <c:pt idx="456">
                  <c:v>1998</c:v>
                </c:pt>
                <c:pt idx="457">
                  <c:v>1998</c:v>
                </c:pt>
                <c:pt idx="458">
                  <c:v>1998</c:v>
                </c:pt>
                <c:pt idx="459">
                  <c:v>1998</c:v>
                </c:pt>
                <c:pt idx="460">
                  <c:v>1998</c:v>
                </c:pt>
                <c:pt idx="461">
                  <c:v>1998</c:v>
                </c:pt>
                <c:pt idx="462">
                  <c:v>1998</c:v>
                </c:pt>
                <c:pt idx="463">
                  <c:v>1998</c:v>
                </c:pt>
                <c:pt idx="464">
                  <c:v>1998</c:v>
                </c:pt>
                <c:pt idx="465">
                  <c:v>1998</c:v>
                </c:pt>
                <c:pt idx="466">
                  <c:v>1998</c:v>
                </c:pt>
                <c:pt idx="467">
                  <c:v>1998</c:v>
                </c:pt>
                <c:pt idx="468">
                  <c:v>1999</c:v>
                </c:pt>
                <c:pt idx="469">
                  <c:v>1999</c:v>
                </c:pt>
                <c:pt idx="470">
                  <c:v>1999</c:v>
                </c:pt>
                <c:pt idx="471">
                  <c:v>1999</c:v>
                </c:pt>
                <c:pt idx="472">
                  <c:v>1999</c:v>
                </c:pt>
                <c:pt idx="473">
                  <c:v>1999</c:v>
                </c:pt>
                <c:pt idx="474">
                  <c:v>1999</c:v>
                </c:pt>
                <c:pt idx="475">
                  <c:v>1999</c:v>
                </c:pt>
                <c:pt idx="476">
                  <c:v>1999</c:v>
                </c:pt>
                <c:pt idx="477">
                  <c:v>1999</c:v>
                </c:pt>
                <c:pt idx="478">
                  <c:v>1999</c:v>
                </c:pt>
                <c:pt idx="479">
                  <c:v>1999</c:v>
                </c:pt>
                <c:pt idx="480">
                  <c:v>2000</c:v>
                </c:pt>
                <c:pt idx="481">
                  <c:v>2000</c:v>
                </c:pt>
                <c:pt idx="482">
                  <c:v>2000</c:v>
                </c:pt>
                <c:pt idx="483">
                  <c:v>2000</c:v>
                </c:pt>
                <c:pt idx="484">
                  <c:v>2000</c:v>
                </c:pt>
                <c:pt idx="485">
                  <c:v>2000</c:v>
                </c:pt>
                <c:pt idx="486">
                  <c:v>2000</c:v>
                </c:pt>
                <c:pt idx="487">
                  <c:v>2000</c:v>
                </c:pt>
                <c:pt idx="488">
                  <c:v>2000</c:v>
                </c:pt>
                <c:pt idx="489">
                  <c:v>2000</c:v>
                </c:pt>
                <c:pt idx="490">
                  <c:v>2000</c:v>
                </c:pt>
                <c:pt idx="491">
                  <c:v>2000</c:v>
                </c:pt>
                <c:pt idx="492">
                  <c:v>2001</c:v>
                </c:pt>
                <c:pt idx="493">
                  <c:v>2001</c:v>
                </c:pt>
                <c:pt idx="494">
                  <c:v>2001</c:v>
                </c:pt>
                <c:pt idx="495">
                  <c:v>2001</c:v>
                </c:pt>
                <c:pt idx="496">
                  <c:v>2001</c:v>
                </c:pt>
                <c:pt idx="497">
                  <c:v>2001</c:v>
                </c:pt>
                <c:pt idx="498">
                  <c:v>2001</c:v>
                </c:pt>
                <c:pt idx="499">
                  <c:v>2001</c:v>
                </c:pt>
                <c:pt idx="500">
                  <c:v>2001</c:v>
                </c:pt>
                <c:pt idx="501">
                  <c:v>2001</c:v>
                </c:pt>
                <c:pt idx="502">
                  <c:v>2001</c:v>
                </c:pt>
                <c:pt idx="503">
                  <c:v>2001</c:v>
                </c:pt>
                <c:pt idx="504">
                  <c:v>2002</c:v>
                </c:pt>
                <c:pt idx="505">
                  <c:v>2002</c:v>
                </c:pt>
                <c:pt idx="506">
                  <c:v>2002</c:v>
                </c:pt>
                <c:pt idx="507">
                  <c:v>2002</c:v>
                </c:pt>
                <c:pt idx="508">
                  <c:v>2002</c:v>
                </c:pt>
                <c:pt idx="509">
                  <c:v>2002</c:v>
                </c:pt>
                <c:pt idx="510">
                  <c:v>2002</c:v>
                </c:pt>
                <c:pt idx="511">
                  <c:v>2002</c:v>
                </c:pt>
                <c:pt idx="512">
                  <c:v>2002</c:v>
                </c:pt>
                <c:pt idx="513">
                  <c:v>2002</c:v>
                </c:pt>
                <c:pt idx="514">
                  <c:v>2002</c:v>
                </c:pt>
                <c:pt idx="515">
                  <c:v>2002</c:v>
                </c:pt>
                <c:pt idx="516">
                  <c:v>2003</c:v>
                </c:pt>
                <c:pt idx="517">
                  <c:v>2003</c:v>
                </c:pt>
                <c:pt idx="518">
                  <c:v>2003</c:v>
                </c:pt>
                <c:pt idx="519">
                  <c:v>2003</c:v>
                </c:pt>
                <c:pt idx="520">
                  <c:v>2003</c:v>
                </c:pt>
                <c:pt idx="521">
                  <c:v>2003</c:v>
                </c:pt>
                <c:pt idx="522">
                  <c:v>2003</c:v>
                </c:pt>
                <c:pt idx="523">
                  <c:v>2003</c:v>
                </c:pt>
                <c:pt idx="524">
                  <c:v>2003</c:v>
                </c:pt>
                <c:pt idx="525">
                  <c:v>2003</c:v>
                </c:pt>
                <c:pt idx="526">
                  <c:v>2003</c:v>
                </c:pt>
                <c:pt idx="527">
                  <c:v>2003</c:v>
                </c:pt>
                <c:pt idx="528">
                  <c:v>2004</c:v>
                </c:pt>
                <c:pt idx="529">
                  <c:v>2004</c:v>
                </c:pt>
                <c:pt idx="530">
                  <c:v>2004</c:v>
                </c:pt>
                <c:pt idx="531">
                  <c:v>2004</c:v>
                </c:pt>
                <c:pt idx="532">
                  <c:v>2004</c:v>
                </c:pt>
                <c:pt idx="533">
                  <c:v>2004</c:v>
                </c:pt>
                <c:pt idx="534">
                  <c:v>2004</c:v>
                </c:pt>
                <c:pt idx="535">
                  <c:v>2004</c:v>
                </c:pt>
                <c:pt idx="536">
                  <c:v>2004</c:v>
                </c:pt>
                <c:pt idx="537">
                  <c:v>2004</c:v>
                </c:pt>
                <c:pt idx="538">
                  <c:v>2004</c:v>
                </c:pt>
                <c:pt idx="539">
                  <c:v>2004</c:v>
                </c:pt>
                <c:pt idx="540">
                  <c:v>2005</c:v>
                </c:pt>
                <c:pt idx="541">
                  <c:v>2005</c:v>
                </c:pt>
                <c:pt idx="542">
                  <c:v>2005</c:v>
                </c:pt>
                <c:pt idx="543">
                  <c:v>2005</c:v>
                </c:pt>
                <c:pt idx="544">
                  <c:v>2005</c:v>
                </c:pt>
                <c:pt idx="545">
                  <c:v>2005</c:v>
                </c:pt>
                <c:pt idx="546">
                  <c:v>2005</c:v>
                </c:pt>
                <c:pt idx="547">
                  <c:v>2005</c:v>
                </c:pt>
                <c:pt idx="548">
                  <c:v>2005</c:v>
                </c:pt>
                <c:pt idx="549">
                  <c:v>2005</c:v>
                </c:pt>
                <c:pt idx="550">
                  <c:v>2005</c:v>
                </c:pt>
                <c:pt idx="551">
                  <c:v>2005</c:v>
                </c:pt>
                <c:pt idx="552">
                  <c:v>2006</c:v>
                </c:pt>
                <c:pt idx="553">
                  <c:v>2006</c:v>
                </c:pt>
                <c:pt idx="554">
                  <c:v>2006</c:v>
                </c:pt>
                <c:pt idx="555">
                  <c:v>2006</c:v>
                </c:pt>
                <c:pt idx="556">
                  <c:v>2006</c:v>
                </c:pt>
                <c:pt idx="557">
                  <c:v>2006</c:v>
                </c:pt>
                <c:pt idx="558">
                  <c:v>2006</c:v>
                </c:pt>
                <c:pt idx="559">
                  <c:v>2006</c:v>
                </c:pt>
                <c:pt idx="560">
                  <c:v>2006</c:v>
                </c:pt>
                <c:pt idx="561">
                  <c:v>2006</c:v>
                </c:pt>
                <c:pt idx="562">
                  <c:v>2006</c:v>
                </c:pt>
                <c:pt idx="563">
                  <c:v>2006</c:v>
                </c:pt>
                <c:pt idx="564">
                  <c:v>2007</c:v>
                </c:pt>
                <c:pt idx="565">
                  <c:v>2007</c:v>
                </c:pt>
                <c:pt idx="566">
                  <c:v>2007</c:v>
                </c:pt>
                <c:pt idx="567">
                  <c:v>2007</c:v>
                </c:pt>
                <c:pt idx="568">
                  <c:v>2007</c:v>
                </c:pt>
                <c:pt idx="569">
                  <c:v>2007</c:v>
                </c:pt>
                <c:pt idx="570">
                  <c:v>2007</c:v>
                </c:pt>
                <c:pt idx="571">
                  <c:v>2007</c:v>
                </c:pt>
                <c:pt idx="572">
                  <c:v>2007</c:v>
                </c:pt>
                <c:pt idx="573">
                  <c:v>2007</c:v>
                </c:pt>
                <c:pt idx="574">
                  <c:v>2007</c:v>
                </c:pt>
                <c:pt idx="575">
                  <c:v>2007</c:v>
                </c:pt>
                <c:pt idx="576">
                  <c:v>2008</c:v>
                </c:pt>
                <c:pt idx="577">
                  <c:v>2008</c:v>
                </c:pt>
                <c:pt idx="578">
                  <c:v>2008</c:v>
                </c:pt>
                <c:pt idx="579">
                  <c:v>2008</c:v>
                </c:pt>
                <c:pt idx="580">
                  <c:v>2008</c:v>
                </c:pt>
                <c:pt idx="581">
                  <c:v>2008</c:v>
                </c:pt>
                <c:pt idx="582">
                  <c:v>2008</c:v>
                </c:pt>
                <c:pt idx="583">
                  <c:v>2008</c:v>
                </c:pt>
                <c:pt idx="584">
                  <c:v>2008</c:v>
                </c:pt>
                <c:pt idx="585">
                  <c:v>2008</c:v>
                </c:pt>
                <c:pt idx="586">
                  <c:v>2008</c:v>
                </c:pt>
                <c:pt idx="587">
                  <c:v>2008</c:v>
                </c:pt>
                <c:pt idx="588">
                  <c:v>2009</c:v>
                </c:pt>
                <c:pt idx="589">
                  <c:v>2009</c:v>
                </c:pt>
                <c:pt idx="590">
                  <c:v>2009</c:v>
                </c:pt>
                <c:pt idx="591">
                  <c:v>2009</c:v>
                </c:pt>
                <c:pt idx="592">
                  <c:v>2009</c:v>
                </c:pt>
                <c:pt idx="593">
                  <c:v>2009</c:v>
                </c:pt>
                <c:pt idx="594">
                  <c:v>2009</c:v>
                </c:pt>
                <c:pt idx="595">
                  <c:v>2009</c:v>
                </c:pt>
                <c:pt idx="596">
                  <c:v>2009</c:v>
                </c:pt>
                <c:pt idx="597">
                  <c:v>2009</c:v>
                </c:pt>
                <c:pt idx="598">
                  <c:v>2009</c:v>
                </c:pt>
                <c:pt idx="599">
                  <c:v>2009</c:v>
                </c:pt>
                <c:pt idx="600">
                  <c:v>2010</c:v>
                </c:pt>
                <c:pt idx="601">
                  <c:v>2010</c:v>
                </c:pt>
                <c:pt idx="602">
                  <c:v>2010</c:v>
                </c:pt>
                <c:pt idx="603">
                  <c:v>2010</c:v>
                </c:pt>
                <c:pt idx="604">
                  <c:v>2010</c:v>
                </c:pt>
                <c:pt idx="605">
                  <c:v>2010</c:v>
                </c:pt>
                <c:pt idx="606">
                  <c:v>2010</c:v>
                </c:pt>
                <c:pt idx="607">
                  <c:v>2010</c:v>
                </c:pt>
                <c:pt idx="608">
                  <c:v>2010</c:v>
                </c:pt>
                <c:pt idx="609">
                  <c:v>2010</c:v>
                </c:pt>
                <c:pt idx="610">
                  <c:v>2010</c:v>
                </c:pt>
                <c:pt idx="611">
                  <c:v>2010</c:v>
                </c:pt>
                <c:pt idx="612">
                  <c:v>2011</c:v>
                </c:pt>
                <c:pt idx="613">
                  <c:v>2011</c:v>
                </c:pt>
                <c:pt idx="614">
                  <c:v>2011</c:v>
                </c:pt>
                <c:pt idx="615">
                  <c:v>2011</c:v>
                </c:pt>
                <c:pt idx="616">
                  <c:v>2011</c:v>
                </c:pt>
                <c:pt idx="617">
                  <c:v>2011</c:v>
                </c:pt>
                <c:pt idx="618">
                  <c:v>2011</c:v>
                </c:pt>
                <c:pt idx="619">
                  <c:v>2011</c:v>
                </c:pt>
                <c:pt idx="620">
                  <c:v>2011</c:v>
                </c:pt>
                <c:pt idx="621">
                  <c:v>2011</c:v>
                </c:pt>
                <c:pt idx="622">
                  <c:v>2011</c:v>
                </c:pt>
                <c:pt idx="623">
                  <c:v>2011</c:v>
                </c:pt>
                <c:pt idx="624">
                  <c:v>2012</c:v>
                </c:pt>
                <c:pt idx="625">
                  <c:v>2012</c:v>
                </c:pt>
                <c:pt idx="626">
                  <c:v>2012</c:v>
                </c:pt>
                <c:pt idx="627">
                  <c:v>2012</c:v>
                </c:pt>
                <c:pt idx="628">
                  <c:v>2012</c:v>
                </c:pt>
                <c:pt idx="629">
                  <c:v>2012</c:v>
                </c:pt>
                <c:pt idx="630">
                  <c:v>2012</c:v>
                </c:pt>
                <c:pt idx="631">
                  <c:v>2012</c:v>
                </c:pt>
                <c:pt idx="632">
                  <c:v>2012</c:v>
                </c:pt>
                <c:pt idx="633">
                  <c:v>2012</c:v>
                </c:pt>
                <c:pt idx="634">
                  <c:v>2012</c:v>
                </c:pt>
                <c:pt idx="635">
                  <c:v>2012</c:v>
                </c:pt>
                <c:pt idx="636">
                  <c:v>2013</c:v>
                </c:pt>
                <c:pt idx="637">
                  <c:v>2013</c:v>
                </c:pt>
                <c:pt idx="638">
                  <c:v>2013</c:v>
                </c:pt>
                <c:pt idx="639">
                  <c:v>2013</c:v>
                </c:pt>
                <c:pt idx="640">
                  <c:v>2013</c:v>
                </c:pt>
                <c:pt idx="641">
                  <c:v>2013</c:v>
                </c:pt>
                <c:pt idx="642">
                  <c:v>2013</c:v>
                </c:pt>
                <c:pt idx="643">
                  <c:v>2013</c:v>
                </c:pt>
                <c:pt idx="644">
                  <c:v>2013</c:v>
                </c:pt>
                <c:pt idx="645">
                  <c:v>2013</c:v>
                </c:pt>
                <c:pt idx="646">
                  <c:v>2013</c:v>
                </c:pt>
                <c:pt idx="647">
                  <c:v>2013</c:v>
                </c:pt>
                <c:pt idx="648">
                  <c:v>2014</c:v>
                </c:pt>
                <c:pt idx="649">
                  <c:v>2014</c:v>
                </c:pt>
                <c:pt idx="650">
                  <c:v>2014</c:v>
                </c:pt>
                <c:pt idx="651">
                  <c:v>2014</c:v>
                </c:pt>
                <c:pt idx="652">
                  <c:v>2014</c:v>
                </c:pt>
                <c:pt idx="653">
                  <c:v>2014</c:v>
                </c:pt>
                <c:pt idx="654">
                  <c:v>2014</c:v>
                </c:pt>
                <c:pt idx="655">
                  <c:v>2014</c:v>
                </c:pt>
                <c:pt idx="656">
                  <c:v>2014</c:v>
                </c:pt>
                <c:pt idx="657">
                  <c:v>2014</c:v>
                </c:pt>
                <c:pt idx="658">
                  <c:v>2014</c:v>
                </c:pt>
                <c:pt idx="659">
                  <c:v>2014</c:v>
                </c:pt>
                <c:pt idx="660">
                  <c:v>2015</c:v>
                </c:pt>
                <c:pt idx="661">
                  <c:v>2015</c:v>
                </c:pt>
                <c:pt idx="662">
                  <c:v>2015</c:v>
                </c:pt>
                <c:pt idx="663">
                  <c:v>2015</c:v>
                </c:pt>
                <c:pt idx="664">
                  <c:v>2015</c:v>
                </c:pt>
                <c:pt idx="665">
                  <c:v>2015</c:v>
                </c:pt>
                <c:pt idx="666">
                  <c:v>2015</c:v>
                </c:pt>
                <c:pt idx="667">
                  <c:v>2015</c:v>
                </c:pt>
                <c:pt idx="668">
                  <c:v>2015</c:v>
                </c:pt>
                <c:pt idx="669">
                  <c:v>2015</c:v>
                </c:pt>
                <c:pt idx="670">
                  <c:v>2015</c:v>
                </c:pt>
                <c:pt idx="671">
                  <c:v>2015</c:v>
                </c:pt>
                <c:pt idx="672">
                  <c:v>2016</c:v>
                </c:pt>
                <c:pt idx="673">
                  <c:v>2016</c:v>
                </c:pt>
                <c:pt idx="674">
                  <c:v>2016</c:v>
                </c:pt>
                <c:pt idx="675">
                  <c:v>2016</c:v>
                </c:pt>
                <c:pt idx="676">
                  <c:v>2016</c:v>
                </c:pt>
                <c:pt idx="677">
                  <c:v>2016</c:v>
                </c:pt>
                <c:pt idx="678">
                  <c:v>2016</c:v>
                </c:pt>
                <c:pt idx="679">
                  <c:v>2016</c:v>
                </c:pt>
                <c:pt idx="680">
                  <c:v>2016</c:v>
                </c:pt>
                <c:pt idx="681">
                  <c:v>2016</c:v>
                </c:pt>
                <c:pt idx="682">
                  <c:v>2016</c:v>
                </c:pt>
                <c:pt idx="683">
                  <c:v>2016</c:v>
                </c:pt>
                <c:pt idx="684">
                  <c:v>2017</c:v>
                </c:pt>
                <c:pt idx="685">
                  <c:v>2017</c:v>
                </c:pt>
                <c:pt idx="686">
                  <c:v>2017</c:v>
                </c:pt>
                <c:pt idx="687">
                  <c:v>2017</c:v>
                </c:pt>
                <c:pt idx="688">
                  <c:v>2017</c:v>
                </c:pt>
                <c:pt idx="689">
                  <c:v>2017</c:v>
                </c:pt>
                <c:pt idx="690">
                  <c:v>2017</c:v>
                </c:pt>
                <c:pt idx="691">
                  <c:v>2017</c:v>
                </c:pt>
                <c:pt idx="692">
                  <c:v>2017</c:v>
                </c:pt>
                <c:pt idx="693">
                  <c:v>2017</c:v>
                </c:pt>
                <c:pt idx="694">
                  <c:v>2017</c:v>
                </c:pt>
                <c:pt idx="695">
                  <c:v>2017</c:v>
                </c:pt>
                <c:pt idx="696">
                  <c:v>2018</c:v>
                </c:pt>
                <c:pt idx="697">
                  <c:v>2018</c:v>
                </c:pt>
                <c:pt idx="698">
                  <c:v>2018</c:v>
                </c:pt>
                <c:pt idx="699">
                  <c:v>2018</c:v>
                </c:pt>
                <c:pt idx="700">
                  <c:v>2018</c:v>
                </c:pt>
                <c:pt idx="701">
                  <c:v>2018</c:v>
                </c:pt>
                <c:pt idx="702">
                  <c:v>2018</c:v>
                </c:pt>
                <c:pt idx="703">
                  <c:v>2018</c:v>
                </c:pt>
                <c:pt idx="704">
                  <c:v>2018</c:v>
                </c:pt>
                <c:pt idx="705">
                  <c:v>2018</c:v>
                </c:pt>
                <c:pt idx="706">
                  <c:v>2018</c:v>
                </c:pt>
                <c:pt idx="707">
                  <c:v>2018</c:v>
                </c:pt>
                <c:pt idx="708">
                  <c:v>2019</c:v>
                </c:pt>
                <c:pt idx="709">
                  <c:v>2019</c:v>
                </c:pt>
                <c:pt idx="710">
                  <c:v>2019</c:v>
                </c:pt>
                <c:pt idx="711">
                  <c:v>2019</c:v>
                </c:pt>
                <c:pt idx="712">
                  <c:v>2019</c:v>
                </c:pt>
                <c:pt idx="713">
                  <c:v>2019</c:v>
                </c:pt>
                <c:pt idx="714">
                  <c:v>2019</c:v>
                </c:pt>
                <c:pt idx="715">
                  <c:v>2019</c:v>
                </c:pt>
                <c:pt idx="716">
                  <c:v>2019</c:v>
                </c:pt>
                <c:pt idx="717">
                  <c:v>2019</c:v>
                </c:pt>
                <c:pt idx="718">
                  <c:v>2019</c:v>
                </c:pt>
                <c:pt idx="719">
                  <c:v>2019</c:v>
                </c:pt>
                <c:pt idx="720">
                  <c:v>2020</c:v>
                </c:pt>
                <c:pt idx="721">
                  <c:v>2020</c:v>
                </c:pt>
                <c:pt idx="722">
                  <c:v>2020</c:v>
                </c:pt>
                <c:pt idx="723">
                  <c:v>2020</c:v>
                </c:pt>
                <c:pt idx="724">
                  <c:v>2020</c:v>
                </c:pt>
                <c:pt idx="725">
                  <c:v>2020</c:v>
                </c:pt>
                <c:pt idx="726">
                  <c:v>2020</c:v>
                </c:pt>
                <c:pt idx="727">
                  <c:v>2020</c:v>
                </c:pt>
                <c:pt idx="728">
                  <c:v>2020</c:v>
                </c:pt>
                <c:pt idx="729">
                  <c:v>2020</c:v>
                </c:pt>
                <c:pt idx="730">
                  <c:v>2020</c:v>
                </c:pt>
                <c:pt idx="731">
                  <c:v>2020</c:v>
                </c:pt>
                <c:pt idx="732">
                  <c:v>2021</c:v>
                </c:pt>
                <c:pt idx="733">
                  <c:v>2021</c:v>
                </c:pt>
                <c:pt idx="734">
                  <c:v>2021</c:v>
                </c:pt>
                <c:pt idx="735">
                  <c:v>2021</c:v>
                </c:pt>
                <c:pt idx="736">
                  <c:v>2021</c:v>
                </c:pt>
                <c:pt idx="737">
                  <c:v>2021</c:v>
                </c:pt>
                <c:pt idx="738">
                  <c:v>2021</c:v>
                </c:pt>
                <c:pt idx="739">
                  <c:v>2021</c:v>
                </c:pt>
                <c:pt idx="740">
                  <c:v>2021</c:v>
                </c:pt>
                <c:pt idx="741">
                  <c:v>2021</c:v>
                </c:pt>
                <c:pt idx="742">
                  <c:v>2021</c:v>
                </c:pt>
                <c:pt idx="743">
                  <c:v>2021</c:v>
                </c:pt>
                <c:pt idx="744">
                  <c:v>2022</c:v>
                </c:pt>
                <c:pt idx="745">
                  <c:v>2022</c:v>
                </c:pt>
                <c:pt idx="746">
                  <c:v>2022</c:v>
                </c:pt>
                <c:pt idx="747">
                  <c:v>2022</c:v>
                </c:pt>
                <c:pt idx="748">
                  <c:v>2022</c:v>
                </c:pt>
                <c:pt idx="749">
                  <c:v>2022</c:v>
                </c:pt>
                <c:pt idx="750">
                  <c:v>2022</c:v>
                </c:pt>
                <c:pt idx="751">
                  <c:v>2022</c:v>
                </c:pt>
                <c:pt idx="752">
                  <c:v>2022</c:v>
                </c:pt>
                <c:pt idx="753">
                  <c:v>2022</c:v>
                </c:pt>
                <c:pt idx="754">
                  <c:v>2022</c:v>
                </c:pt>
                <c:pt idx="755">
                  <c:v>2022</c:v>
                </c:pt>
                <c:pt idx="756">
                  <c:v>2023</c:v>
                </c:pt>
                <c:pt idx="757">
                  <c:v>2023</c:v>
                </c:pt>
                <c:pt idx="758">
                  <c:v>2023</c:v>
                </c:pt>
                <c:pt idx="759">
                  <c:v>2023</c:v>
                </c:pt>
                <c:pt idx="760">
                  <c:v>2023</c:v>
                </c:pt>
                <c:pt idx="761">
                  <c:v>2023</c:v>
                </c:pt>
                <c:pt idx="762">
                  <c:v>2023</c:v>
                </c:pt>
                <c:pt idx="763">
                  <c:v>2023</c:v>
                </c:pt>
                <c:pt idx="764">
                  <c:v>2023</c:v>
                </c:pt>
                <c:pt idx="765">
                  <c:v>2023</c:v>
                </c:pt>
                <c:pt idx="766">
                  <c:v>2023</c:v>
                </c:pt>
                <c:pt idx="767">
                  <c:v>2023</c:v>
                </c:pt>
                <c:pt idx="768">
                  <c:v>2024</c:v>
                </c:pt>
                <c:pt idx="769">
                  <c:v>2024</c:v>
                </c:pt>
                <c:pt idx="770">
                  <c:v>2024</c:v>
                </c:pt>
                <c:pt idx="771">
                  <c:v>2024</c:v>
                </c:pt>
                <c:pt idx="772">
                  <c:v>2024</c:v>
                </c:pt>
                <c:pt idx="773">
                  <c:v>2024</c:v>
                </c:pt>
                <c:pt idx="774">
                  <c:v>2024</c:v>
                </c:pt>
                <c:pt idx="775">
                  <c:v>2024</c:v>
                </c:pt>
                <c:pt idx="776">
                  <c:v>2024</c:v>
                </c:pt>
              </c:numCache>
            </c:numRef>
          </c:cat>
          <c:val>
            <c:numRef>
              <c:f>Sheet1!$D$2:$D$778</c:f>
              <c:numCache>
                <c:formatCode>#0.0</c:formatCode>
                <c:ptCount val="777"/>
                <c:pt idx="0">
                  <c:v>40.799999999999997</c:v>
                </c:pt>
                <c:pt idx="1">
                  <c:v>40.6</c:v>
                </c:pt>
                <c:pt idx="2">
                  <c:v>40</c:v>
                </c:pt>
                <c:pt idx="3">
                  <c:v>40.799999999999997</c:v>
                </c:pt>
                <c:pt idx="4">
                  <c:v>40.700000000000003</c:v>
                </c:pt>
                <c:pt idx="5">
                  <c:v>40.799999999999997</c:v>
                </c:pt>
                <c:pt idx="6">
                  <c:v>40.700000000000003</c:v>
                </c:pt>
                <c:pt idx="7">
                  <c:v>40.9</c:v>
                </c:pt>
                <c:pt idx="8">
                  <c:v>41.2</c:v>
                </c:pt>
                <c:pt idx="9">
                  <c:v>41.2</c:v>
                </c:pt>
                <c:pt idx="10">
                  <c:v>41.7</c:v>
                </c:pt>
                <c:pt idx="11">
                  <c:v>41.9</c:v>
                </c:pt>
                <c:pt idx="12">
                  <c:v>41.9</c:v>
                </c:pt>
                <c:pt idx="13">
                  <c:v>41.6</c:v>
                </c:pt>
                <c:pt idx="14">
                  <c:v>41.6</c:v>
                </c:pt>
                <c:pt idx="15">
                  <c:v>40.6</c:v>
                </c:pt>
                <c:pt idx="16">
                  <c:v>40.700000000000003</c:v>
                </c:pt>
                <c:pt idx="17">
                  <c:v>40.9</c:v>
                </c:pt>
                <c:pt idx="18">
                  <c:v>40.700000000000003</c:v>
                </c:pt>
                <c:pt idx="19">
                  <c:v>40.6</c:v>
                </c:pt>
                <c:pt idx="20">
                  <c:v>40</c:v>
                </c:pt>
                <c:pt idx="21">
                  <c:v>40.200000000000003</c:v>
                </c:pt>
                <c:pt idx="22">
                  <c:v>40.1</c:v>
                </c:pt>
                <c:pt idx="23">
                  <c:v>40.299999999999997</c:v>
                </c:pt>
                <c:pt idx="24">
                  <c:v>40.200000000000003</c:v>
                </c:pt>
                <c:pt idx="25">
                  <c:v>40.6</c:v>
                </c:pt>
                <c:pt idx="26">
                  <c:v>40.6</c:v>
                </c:pt>
                <c:pt idx="27">
                  <c:v>39.799999999999997</c:v>
                </c:pt>
                <c:pt idx="28">
                  <c:v>40</c:v>
                </c:pt>
                <c:pt idx="29">
                  <c:v>39.700000000000003</c:v>
                </c:pt>
                <c:pt idx="30">
                  <c:v>39.200000000000003</c:v>
                </c:pt>
                <c:pt idx="31">
                  <c:v>39.700000000000003</c:v>
                </c:pt>
                <c:pt idx="32">
                  <c:v>39.9</c:v>
                </c:pt>
                <c:pt idx="33">
                  <c:v>39.5</c:v>
                </c:pt>
                <c:pt idx="34">
                  <c:v>39.200000000000003</c:v>
                </c:pt>
                <c:pt idx="35">
                  <c:v>39.299999999999997</c:v>
                </c:pt>
                <c:pt idx="36">
                  <c:v>39.299999999999997</c:v>
                </c:pt>
                <c:pt idx="37">
                  <c:v>39.299999999999997</c:v>
                </c:pt>
                <c:pt idx="38">
                  <c:v>39.4</c:v>
                </c:pt>
                <c:pt idx="39">
                  <c:v>39.200000000000003</c:v>
                </c:pt>
                <c:pt idx="40">
                  <c:v>39.5</c:v>
                </c:pt>
                <c:pt idx="41">
                  <c:v>39.5</c:v>
                </c:pt>
                <c:pt idx="42">
                  <c:v>39.5</c:v>
                </c:pt>
                <c:pt idx="43">
                  <c:v>39.4</c:v>
                </c:pt>
                <c:pt idx="44">
                  <c:v>39.700000000000003</c:v>
                </c:pt>
                <c:pt idx="45">
                  <c:v>39.5</c:v>
                </c:pt>
                <c:pt idx="46">
                  <c:v>39.6</c:v>
                </c:pt>
                <c:pt idx="47">
                  <c:v>39.200000000000003</c:v>
                </c:pt>
                <c:pt idx="48">
                  <c:v>39.299999999999997</c:v>
                </c:pt>
                <c:pt idx="49">
                  <c:v>39.5</c:v>
                </c:pt>
                <c:pt idx="50">
                  <c:v>39.5</c:v>
                </c:pt>
                <c:pt idx="51">
                  <c:v>40.1</c:v>
                </c:pt>
                <c:pt idx="52">
                  <c:v>40</c:v>
                </c:pt>
                <c:pt idx="53">
                  <c:v>39.6</c:v>
                </c:pt>
                <c:pt idx="54">
                  <c:v>39.4</c:v>
                </c:pt>
                <c:pt idx="55">
                  <c:v>39.299999999999997</c:v>
                </c:pt>
                <c:pt idx="56">
                  <c:v>39.200000000000003</c:v>
                </c:pt>
                <c:pt idx="57">
                  <c:v>39.6</c:v>
                </c:pt>
                <c:pt idx="58">
                  <c:v>39.200000000000003</c:v>
                </c:pt>
                <c:pt idx="59">
                  <c:v>39.200000000000003</c:v>
                </c:pt>
                <c:pt idx="60">
                  <c:v>39.5</c:v>
                </c:pt>
                <c:pt idx="61">
                  <c:v>39.700000000000003</c:v>
                </c:pt>
                <c:pt idx="62">
                  <c:v>39.700000000000003</c:v>
                </c:pt>
                <c:pt idx="63">
                  <c:v>39.5</c:v>
                </c:pt>
                <c:pt idx="64">
                  <c:v>39.6</c:v>
                </c:pt>
                <c:pt idx="65">
                  <c:v>39.6</c:v>
                </c:pt>
                <c:pt idx="66">
                  <c:v>39.5</c:v>
                </c:pt>
                <c:pt idx="67">
                  <c:v>39.200000000000003</c:v>
                </c:pt>
                <c:pt idx="68">
                  <c:v>39</c:v>
                </c:pt>
                <c:pt idx="69">
                  <c:v>39.200000000000003</c:v>
                </c:pt>
                <c:pt idx="70">
                  <c:v>38.9</c:v>
                </c:pt>
                <c:pt idx="71">
                  <c:v>39.200000000000003</c:v>
                </c:pt>
                <c:pt idx="72">
                  <c:v>39.299999999999997</c:v>
                </c:pt>
                <c:pt idx="73">
                  <c:v>39.1</c:v>
                </c:pt>
                <c:pt idx="74">
                  <c:v>39.200000000000003</c:v>
                </c:pt>
                <c:pt idx="75">
                  <c:v>39.1</c:v>
                </c:pt>
                <c:pt idx="76">
                  <c:v>39</c:v>
                </c:pt>
                <c:pt idx="77">
                  <c:v>39.1</c:v>
                </c:pt>
                <c:pt idx="78">
                  <c:v>39.299999999999997</c:v>
                </c:pt>
                <c:pt idx="79">
                  <c:v>39.5</c:v>
                </c:pt>
                <c:pt idx="80">
                  <c:v>39.5</c:v>
                </c:pt>
                <c:pt idx="81">
                  <c:v>39.200000000000003</c:v>
                </c:pt>
                <c:pt idx="82">
                  <c:v>39.5</c:v>
                </c:pt>
                <c:pt idx="83">
                  <c:v>39.200000000000003</c:v>
                </c:pt>
                <c:pt idx="84">
                  <c:v>39.299999999999997</c:v>
                </c:pt>
                <c:pt idx="85">
                  <c:v>39</c:v>
                </c:pt>
                <c:pt idx="86">
                  <c:v>38.700000000000003</c:v>
                </c:pt>
                <c:pt idx="87">
                  <c:v>39.1</c:v>
                </c:pt>
                <c:pt idx="88">
                  <c:v>39.1</c:v>
                </c:pt>
                <c:pt idx="89">
                  <c:v>39.5</c:v>
                </c:pt>
                <c:pt idx="90">
                  <c:v>39.4</c:v>
                </c:pt>
                <c:pt idx="91">
                  <c:v>39.4</c:v>
                </c:pt>
                <c:pt idx="92">
                  <c:v>39.5</c:v>
                </c:pt>
                <c:pt idx="93">
                  <c:v>39.6</c:v>
                </c:pt>
                <c:pt idx="94">
                  <c:v>39.5</c:v>
                </c:pt>
                <c:pt idx="95">
                  <c:v>39.5</c:v>
                </c:pt>
                <c:pt idx="96">
                  <c:v>38.9</c:v>
                </c:pt>
                <c:pt idx="97">
                  <c:v>39.1</c:v>
                </c:pt>
                <c:pt idx="98">
                  <c:v>39.1</c:v>
                </c:pt>
                <c:pt idx="99">
                  <c:v>39</c:v>
                </c:pt>
                <c:pt idx="100">
                  <c:v>39.700000000000003</c:v>
                </c:pt>
                <c:pt idx="101">
                  <c:v>39.799999999999997</c:v>
                </c:pt>
                <c:pt idx="102">
                  <c:v>39.4</c:v>
                </c:pt>
                <c:pt idx="103">
                  <c:v>39.1</c:v>
                </c:pt>
                <c:pt idx="104">
                  <c:v>39.200000000000003</c:v>
                </c:pt>
                <c:pt idx="105">
                  <c:v>39.200000000000003</c:v>
                </c:pt>
                <c:pt idx="106">
                  <c:v>39.4</c:v>
                </c:pt>
                <c:pt idx="107">
                  <c:v>39.299999999999997</c:v>
                </c:pt>
                <c:pt idx="108">
                  <c:v>39</c:v>
                </c:pt>
                <c:pt idx="109">
                  <c:v>39.5</c:v>
                </c:pt>
                <c:pt idx="110">
                  <c:v>39.4</c:v>
                </c:pt>
                <c:pt idx="111">
                  <c:v>39.5</c:v>
                </c:pt>
                <c:pt idx="112">
                  <c:v>39.299999999999997</c:v>
                </c:pt>
                <c:pt idx="113">
                  <c:v>39.200000000000003</c:v>
                </c:pt>
                <c:pt idx="114">
                  <c:v>39.200000000000003</c:v>
                </c:pt>
                <c:pt idx="115">
                  <c:v>39.299999999999997</c:v>
                </c:pt>
                <c:pt idx="116">
                  <c:v>39.299999999999997</c:v>
                </c:pt>
                <c:pt idx="117">
                  <c:v>39.200000000000003</c:v>
                </c:pt>
                <c:pt idx="118">
                  <c:v>39</c:v>
                </c:pt>
                <c:pt idx="119">
                  <c:v>39</c:v>
                </c:pt>
                <c:pt idx="120">
                  <c:v>39</c:v>
                </c:pt>
                <c:pt idx="121">
                  <c:v>39.299999999999997</c:v>
                </c:pt>
                <c:pt idx="122">
                  <c:v>39.4</c:v>
                </c:pt>
                <c:pt idx="123">
                  <c:v>39.299999999999997</c:v>
                </c:pt>
                <c:pt idx="124">
                  <c:v>39.1</c:v>
                </c:pt>
                <c:pt idx="125">
                  <c:v>39</c:v>
                </c:pt>
                <c:pt idx="126">
                  <c:v>38.9</c:v>
                </c:pt>
                <c:pt idx="127">
                  <c:v>38.700000000000003</c:v>
                </c:pt>
                <c:pt idx="128">
                  <c:v>38.6</c:v>
                </c:pt>
                <c:pt idx="129">
                  <c:v>38.700000000000003</c:v>
                </c:pt>
                <c:pt idx="130">
                  <c:v>38.700000000000003</c:v>
                </c:pt>
                <c:pt idx="131">
                  <c:v>38.700000000000003</c:v>
                </c:pt>
                <c:pt idx="132">
                  <c:v>38.9</c:v>
                </c:pt>
                <c:pt idx="133">
                  <c:v>38.4</c:v>
                </c:pt>
                <c:pt idx="134">
                  <c:v>38.4</c:v>
                </c:pt>
                <c:pt idx="135">
                  <c:v>38.4</c:v>
                </c:pt>
                <c:pt idx="136">
                  <c:v>38.4</c:v>
                </c:pt>
                <c:pt idx="137">
                  <c:v>38.1</c:v>
                </c:pt>
                <c:pt idx="138">
                  <c:v>37.9</c:v>
                </c:pt>
                <c:pt idx="139">
                  <c:v>38</c:v>
                </c:pt>
                <c:pt idx="140">
                  <c:v>38</c:v>
                </c:pt>
                <c:pt idx="141">
                  <c:v>38.1</c:v>
                </c:pt>
                <c:pt idx="142">
                  <c:v>38.299999999999997</c:v>
                </c:pt>
                <c:pt idx="143">
                  <c:v>38.1</c:v>
                </c:pt>
                <c:pt idx="144">
                  <c:v>37.700000000000003</c:v>
                </c:pt>
                <c:pt idx="145">
                  <c:v>37.4</c:v>
                </c:pt>
                <c:pt idx="146">
                  <c:v>37.5</c:v>
                </c:pt>
                <c:pt idx="147">
                  <c:v>37.299999999999997</c:v>
                </c:pt>
                <c:pt idx="148">
                  <c:v>37.4</c:v>
                </c:pt>
                <c:pt idx="149">
                  <c:v>37.299999999999997</c:v>
                </c:pt>
                <c:pt idx="150">
                  <c:v>37.200000000000003</c:v>
                </c:pt>
                <c:pt idx="151">
                  <c:v>37.200000000000003</c:v>
                </c:pt>
                <c:pt idx="152">
                  <c:v>37.299999999999997</c:v>
                </c:pt>
                <c:pt idx="153">
                  <c:v>37.200000000000003</c:v>
                </c:pt>
                <c:pt idx="154">
                  <c:v>36.6</c:v>
                </c:pt>
                <c:pt idx="155">
                  <c:v>36.6</c:v>
                </c:pt>
                <c:pt idx="156">
                  <c:v>36</c:v>
                </c:pt>
                <c:pt idx="157">
                  <c:v>36.200000000000003</c:v>
                </c:pt>
                <c:pt idx="158">
                  <c:v>36.200000000000003</c:v>
                </c:pt>
                <c:pt idx="159">
                  <c:v>35.9</c:v>
                </c:pt>
                <c:pt idx="160">
                  <c:v>35.9</c:v>
                </c:pt>
                <c:pt idx="161">
                  <c:v>36</c:v>
                </c:pt>
                <c:pt idx="162">
                  <c:v>36</c:v>
                </c:pt>
                <c:pt idx="163">
                  <c:v>35.9</c:v>
                </c:pt>
                <c:pt idx="164">
                  <c:v>35.700000000000003</c:v>
                </c:pt>
                <c:pt idx="165">
                  <c:v>35.6</c:v>
                </c:pt>
                <c:pt idx="166">
                  <c:v>35.5</c:v>
                </c:pt>
                <c:pt idx="167">
                  <c:v>35.5</c:v>
                </c:pt>
                <c:pt idx="168">
                  <c:v>35.5</c:v>
                </c:pt>
                <c:pt idx="169">
                  <c:v>35.700000000000003</c:v>
                </c:pt>
                <c:pt idx="170">
                  <c:v>35.5</c:v>
                </c:pt>
                <c:pt idx="171">
                  <c:v>35.5</c:v>
                </c:pt>
                <c:pt idx="172">
                  <c:v>35.200000000000003</c:v>
                </c:pt>
                <c:pt idx="173">
                  <c:v>35.200000000000003</c:v>
                </c:pt>
                <c:pt idx="174">
                  <c:v>35.1</c:v>
                </c:pt>
                <c:pt idx="175">
                  <c:v>35.200000000000003</c:v>
                </c:pt>
                <c:pt idx="176">
                  <c:v>35</c:v>
                </c:pt>
                <c:pt idx="177">
                  <c:v>34.9</c:v>
                </c:pt>
                <c:pt idx="178">
                  <c:v>34.299999999999997</c:v>
                </c:pt>
                <c:pt idx="179">
                  <c:v>34.700000000000003</c:v>
                </c:pt>
                <c:pt idx="180">
                  <c:v>34.799999999999997</c:v>
                </c:pt>
                <c:pt idx="181">
                  <c:v>34.9</c:v>
                </c:pt>
                <c:pt idx="182">
                  <c:v>34.799999999999997</c:v>
                </c:pt>
                <c:pt idx="183">
                  <c:v>34.9</c:v>
                </c:pt>
                <c:pt idx="184">
                  <c:v>34.9</c:v>
                </c:pt>
                <c:pt idx="185">
                  <c:v>34.6</c:v>
                </c:pt>
                <c:pt idx="186">
                  <c:v>34.799999999999997</c:v>
                </c:pt>
                <c:pt idx="187">
                  <c:v>34.4</c:v>
                </c:pt>
                <c:pt idx="188">
                  <c:v>34.299999999999997</c:v>
                </c:pt>
                <c:pt idx="189">
                  <c:v>34.299999999999997</c:v>
                </c:pt>
                <c:pt idx="190">
                  <c:v>34.1</c:v>
                </c:pt>
                <c:pt idx="191">
                  <c:v>34.1</c:v>
                </c:pt>
                <c:pt idx="192">
                  <c:v>34.200000000000003</c:v>
                </c:pt>
                <c:pt idx="193">
                  <c:v>34.1</c:v>
                </c:pt>
                <c:pt idx="194">
                  <c:v>33.9</c:v>
                </c:pt>
                <c:pt idx="195">
                  <c:v>33.700000000000003</c:v>
                </c:pt>
                <c:pt idx="196">
                  <c:v>33.6</c:v>
                </c:pt>
                <c:pt idx="197">
                  <c:v>33.799999999999997</c:v>
                </c:pt>
                <c:pt idx="198">
                  <c:v>33.799999999999997</c:v>
                </c:pt>
                <c:pt idx="199">
                  <c:v>34</c:v>
                </c:pt>
                <c:pt idx="200">
                  <c:v>34</c:v>
                </c:pt>
                <c:pt idx="201">
                  <c:v>33.799999999999997</c:v>
                </c:pt>
                <c:pt idx="202">
                  <c:v>33.700000000000003</c:v>
                </c:pt>
                <c:pt idx="203">
                  <c:v>33.799999999999997</c:v>
                </c:pt>
                <c:pt idx="204">
                  <c:v>33.5</c:v>
                </c:pt>
                <c:pt idx="205">
                  <c:v>33.6</c:v>
                </c:pt>
                <c:pt idx="206">
                  <c:v>33.5</c:v>
                </c:pt>
                <c:pt idx="207">
                  <c:v>33.700000000000003</c:v>
                </c:pt>
                <c:pt idx="208">
                  <c:v>33.799999999999997</c:v>
                </c:pt>
                <c:pt idx="209">
                  <c:v>33.4</c:v>
                </c:pt>
                <c:pt idx="210">
                  <c:v>33.299999999999997</c:v>
                </c:pt>
                <c:pt idx="211">
                  <c:v>33.200000000000003</c:v>
                </c:pt>
                <c:pt idx="212">
                  <c:v>33.6</c:v>
                </c:pt>
                <c:pt idx="213">
                  <c:v>33.799999999999997</c:v>
                </c:pt>
                <c:pt idx="214">
                  <c:v>33.9</c:v>
                </c:pt>
                <c:pt idx="215">
                  <c:v>33.9</c:v>
                </c:pt>
                <c:pt idx="216">
                  <c:v>33.700000000000003</c:v>
                </c:pt>
                <c:pt idx="217">
                  <c:v>33.5</c:v>
                </c:pt>
                <c:pt idx="218">
                  <c:v>33.5</c:v>
                </c:pt>
                <c:pt idx="219">
                  <c:v>33.799999999999997</c:v>
                </c:pt>
                <c:pt idx="220">
                  <c:v>33.700000000000003</c:v>
                </c:pt>
                <c:pt idx="221">
                  <c:v>33.9</c:v>
                </c:pt>
                <c:pt idx="222">
                  <c:v>33.700000000000003</c:v>
                </c:pt>
                <c:pt idx="223">
                  <c:v>33.4</c:v>
                </c:pt>
                <c:pt idx="224">
                  <c:v>33.6</c:v>
                </c:pt>
                <c:pt idx="225">
                  <c:v>33.4</c:v>
                </c:pt>
                <c:pt idx="226">
                  <c:v>33.700000000000003</c:v>
                </c:pt>
                <c:pt idx="227">
                  <c:v>33.799999999999997</c:v>
                </c:pt>
                <c:pt idx="228">
                  <c:v>33.9</c:v>
                </c:pt>
                <c:pt idx="229">
                  <c:v>33.799999999999997</c:v>
                </c:pt>
                <c:pt idx="230">
                  <c:v>33.700000000000003</c:v>
                </c:pt>
                <c:pt idx="231">
                  <c:v>33.299999999999997</c:v>
                </c:pt>
                <c:pt idx="232">
                  <c:v>33.4</c:v>
                </c:pt>
                <c:pt idx="233">
                  <c:v>33.299999999999997</c:v>
                </c:pt>
                <c:pt idx="234">
                  <c:v>33.200000000000003</c:v>
                </c:pt>
                <c:pt idx="235">
                  <c:v>33.299999999999997</c:v>
                </c:pt>
                <c:pt idx="236">
                  <c:v>33.299999999999997</c:v>
                </c:pt>
                <c:pt idx="237">
                  <c:v>33.4</c:v>
                </c:pt>
                <c:pt idx="238">
                  <c:v>33.200000000000003</c:v>
                </c:pt>
                <c:pt idx="239">
                  <c:v>33.1</c:v>
                </c:pt>
                <c:pt idx="240">
                  <c:v>33.299999999999997</c:v>
                </c:pt>
                <c:pt idx="241">
                  <c:v>33.299999999999997</c:v>
                </c:pt>
                <c:pt idx="242">
                  <c:v>32.9</c:v>
                </c:pt>
                <c:pt idx="243">
                  <c:v>33</c:v>
                </c:pt>
                <c:pt idx="244">
                  <c:v>32.9</c:v>
                </c:pt>
                <c:pt idx="245">
                  <c:v>32.799999999999997</c:v>
                </c:pt>
                <c:pt idx="246">
                  <c:v>32.799999999999997</c:v>
                </c:pt>
                <c:pt idx="247">
                  <c:v>33</c:v>
                </c:pt>
                <c:pt idx="248">
                  <c:v>32.6</c:v>
                </c:pt>
                <c:pt idx="249">
                  <c:v>32.5</c:v>
                </c:pt>
                <c:pt idx="250">
                  <c:v>32.4</c:v>
                </c:pt>
                <c:pt idx="251">
                  <c:v>32.200000000000003</c:v>
                </c:pt>
                <c:pt idx="252">
                  <c:v>32.299999999999997</c:v>
                </c:pt>
                <c:pt idx="253">
                  <c:v>32.5</c:v>
                </c:pt>
                <c:pt idx="254">
                  <c:v>32.6</c:v>
                </c:pt>
                <c:pt idx="255">
                  <c:v>32.6</c:v>
                </c:pt>
                <c:pt idx="256">
                  <c:v>32.6</c:v>
                </c:pt>
                <c:pt idx="257">
                  <c:v>32.4</c:v>
                </c:pt>
                <c:pt idx="258">
                  <c:v>32.299999999999997</c:v>
                </c:pt>
                <c:pt idx="259">
                  <c:v>32.1</c:v>
                </c:pt>
                <c:pt idx="260">
                  <c:v>31.8</c:v>
                </c:pt>
                <c:pt idx="261">
                  <c:v>31.9</c:v>
                </c:pt>
                <c:pt idx="262">
                  <c:v>31.7</c:v>
                </c:pt>
                <c:pt idx="263">
                  <c:v>31.8</c:v>
                </c:pt>
                <c:pt idx="264">
                  <c:v>31.8</c:v>
                </c:pt>
                <c:pt idx="265">
                  <c:v>31.6</c:v>
                </c:pt>
                <c:pt idx="266">
                  <c:v>31.9</c:v>
                </c:pt>
                <c:pt idx="267">
                  <c:v>32</c:v>
                </c:pt>
                <c:pt idx="268">
                  <c:v>32.1</c:v>
                </c:pt>
                <c:pt idx="269">
                  <c:v>32.200000000000003</c:v>
                </c:pt>
                <c:pt idx="270">
                  <c:v>32</c:v>
                </c:pt>
                <c:pt idx="271">
                  <c:v>31.9</c:v>
                </c:pt>
                <c:pt idx="272">
                  <c:v>32.299999999999997</c:v>
                </c:pt>
                <c:pt idx="273">
                  <c:v>31.7</c:v>
                </c:pt>
                <c:pt idx="274">
                  <c:v>31.8</c:v>
                </c:pt>
                <c:pt idx="275">
                  <c:v>31.7</c:v>
                </c:pt>
                <c:pt idx="276">
                  <c:v>31.6</c:v>
                </c:pt>
                <c:pt idx="277">
                  <c:v>31.5</c:v>
                </c:pt>
                <c:pt idx="278">
                  <c:v>31.4</c:v>
                </c:pt>
                <c:pt idx="279">
                  <c:v>31.3</c:v>
                </c:pt>
                <c:pt idx="280">
                  <c:v>31.2</c:v>
                </c:pt>
                <c:pt idx="281">
                  <c:v>31.4</c:v>
                </c:pt>
                <c:pt idx="282">
                  <c:v>31.3</c:v>
                </c:pt>
                <c:pt idx="283">
                  <c:v>31.2</c:v>
                </c:pt>
                <c:pt idx="284">
                  <c:v>31.5</c:v>
                </c:pt>
                <c:pt idx="285">
                  <c:v>31.3</c:v>
                </c:pt>
                <c:pt idx="286">
                  <c:v>31.4</c:v>
                </c:pt>
                <c:pt idx="287">
                  <c:v>31.3</c:v>
                </c:pt>
                <c:pt idx="288">
                  <c:v>31</c:v>
                </c:pt>
                <c:pt idx="289">
                  <c:v>31</c:v>
                </c:pt>
                <c:pt idx="290">
                  <c:v>30.8</c:v>
                </c:pt>
                <c:pt idx="291">
                  <c:v>30.9</c:v>
                </c:pt>
                <c:pt idx="292">
                  <c:v>30.8</c:v>
                </c:pt>
                <c:pt idx="293">
                  <c:v>30.6</c:v>
                </c:pt>
                <c:pt idx="294">
                  <c:v>30.6</c:v>
                </c:pt>
                <c:pt idx="295">
                  <c:v>30.6</c:v>
                </c:pt>
                <c:pt idx="296">
                  <c:v>30.7</c:v>
                </c:pt>
                <c:pt idx="297">
                  <c:v>30.4</c:v>
                </c:pt>
                <c:pt idx="298">
                  <c:v>30.4</c:v>
                </c:pt>
                <c:pt idx="299">
                  <c:v>30.5</c:v>
                </c:pt>
                <c:pt idx="300">
                  <c:v>30.4</c:v>
                </c:pt>
                <c:pt idx="301">
                  <c:v>30.4</c:v>
                </c:pt>
                <c:pt idx="302">
                  <c:v>30.8</c:v>
                </c:pt>
                <c:pt idx="303">
                  <c:v>30.5</c:v>
                </c:pt>
                <c:pt idx="304">
                  <c:v>30.3</c:v>
                </c:pt>
                <c:pt idx="305">
                  <c:v>30.4</c:v>
                </c:pt>
                <c:pt idx="306">
                  <c:v>30.2</c:v>
                </c:pt>
                <c:pt idx="307">
                  <c:v>30.3</c:v>
                </c:pt>
                <c:pt idx="308">
                  <c:v>30.2</c:v>
                </c:pt>
                <c:pt idx="309">
                  <c:v>30.3</c:v>
                </c:pt>
                <c:pt idx="310">
                  <c:v>30.1</c:v>
                </c:pt>
                <c:pt idx="311">
                  <c:v>30</c:v>
                </c:pt>
                <c:pt idx="312">
                  <c:v>30.3</c:v>
                </c:pt>
                <c:pt idx="313">
                  <c:v>29.9</c:v>
                </c:pt>
                <c:pt idx="314">
                  <c:v>30</c:v>
                </c:pt>
                <c:pt idx="315">
                  <c:v>30</c:v>
                </c:pt>
                <c:pt idx="316">
                  <c:v>30.1</c:v>
                </c:pt>
                <c:pt idx="317">
                  <c:v>30.4</c:v>
                </c:pt>
                <c:pt idx="318">
                  <c:v>30.4</c:v>
                </c:pt>
                <c:pt idx="319">
                  <c:v>30.3</c:v>
                </c:pt>
                <c:pt idx="320">
                  <c:v>30</c:v>
                </c:pt>
                <c:pt idx="321">
                  <c:v>29.9</c:v>
                </c:pt>
                <c:pt idx="322">
                  <c:v>30</c:v>
                </c:pt>
                <c:pt idx="323">
                  <c:v>29.8</c:v>
                </c:pt>
                <c:pt idx="324">
                  <c:v>29.9</c:v>
                </c:pt>
                <c:pt idx="325">
                  <c:v>29.7</c:v>
                </c:pt>
                <c:pt idx="326">
                  <c:v>29.9</c:v>
                </c:pt>
                <c:pt idx="327">
                  <c:v>29.8</c:v>
                </c:pt>
                <c:pt idx="328">
                  <c:v>30.1</c:v>
                </c:pt>
                <c:pt idx="329">
                  <c:v>30.1</c:v>
                </c:pt>
                <c:pt idx="330">
                  <c:v>30</c:v>
                </c:pt>
                <c:pt idx="331">
                  <c:v>30</c:v>
                </c:pt>
                <c:pt idx="332">
                  <c:v>30</c:v>
                </c:pt>
                <c:pt idx="333">
                  <c:v>30.2</c:v>
                </c:pt>
                <c:pt idx="334">
                  <c:v>30.2</c:v>
                </c:pt>
                <c:pt idx="335">
                  <c:v>30.2</c:v>
                </c:pt>
                <c:pt idx="336">
                  <c:v>30.1</c:v>
                </c:pt>
                <c:pt idx="337">
                  <c:v>30.2</c:v>
                </c:pt>
                <c:pt idx="338">
                  <c:v>29.9</c:v>
                </c:pt>
                <c:pt idx="339">
                  <c:v>30.1</c:v>
                </c:pt>
                <c:pt idx="340">
                  <c:v>29.8</c:v>
                </c:pt>
                <c:pt idx="341">
                  <c:v>29.9</c:v>
                </c:pt>
                <c:pt idx="342">
                  <c:v>29.7</c:v>
                </c:pt>
                <c:pt idx="343">
                  <c:v>30</c:v>
                </c:pt>
                <c:pt idx="344">
                  <c:v>30</c:v>
                </c:pt>
                <c:pt idx="345">
                  <c:v>30.1</c:v>
                </c:pt>
                <c:pt idx="346">
                  <c:v>30.3</c:v>
                </c:pt>
                <c:pt idx="347">
                  <c:v>30.2</c:v>
                </c:pt>
                <c:pt idx="348">
                  <c:v>30.5</c:v>
                </c:pt>
                <c:pt idx="349">
                  <c:v>30.3</c:v>
                </c:pt>
                <c:pt idx="350">
                  <c:v>30.4</c:v>
                </c:pt>
                <c:pt idx="351">
                  <c:v>30.4</c:v>
                </c:pt>
                <c:pt idx="352">
                  <c:v>30.4</c:v>
                </c:pt>
                <c:pt idx="353">
                  <c:v>30.3</c:v>
                </c:pt>
                <c:pt idx="354">
                  <c:v>30.3</c:v>
                </c:pt>
                <c:pt idx="355">
                  <c:v>30.1</c:v>
                </c:pt>
                <c:pt idx="356">
                  <c:v>30.1</c:v>
                </c:pt>
                <c:pt idx="357">
                  <c:v>30.2</c:v>
                </c:pt>
                <c:pt idx="358">
                  <c:v>30.2</c:v>
                </c:pt>
                <c:pt idx="359">
                  <c:v>30.4</c:v>
                </c:pt>
                <c:pt idx="360">
                  <c:v>30.3</c:v>
                </c:pt>
                <c:pt idx="361">
                  <c:v>30.2</c:v>
                </c:pt>
                <c:pt idx="362">
                  <c:v>30.1</c:v>
                </c:pt>
                <c:pt idx="363">
                  <c:v>30</c:v>
                </c:pt>
                <c:pt idx="364">
                  <c:v>30.2</c:v>
                </c:pt>
                <c:pt idx="365">
                  <c:v>29.9</c:v>
                </c:pt>
                <c:pt idx="366">
                  <c:v>29.9</c:v>
                </c:pt>
                <c:pt idx="367">
                  <c:v>30.1</c:v>
                </c:pt>
                <c:pt idx="368">
                  <c:v>30.1</c:v>
                </c:pt>
                <c:pt idx="369">
                  <c:v>30</c:v>
                </c:pt>
                <c:pt idx="370">
                  <c:v>30</c:v>
                </c:pt>
                <c:pt idx="371">
                  <c:v>30</c:v>
                </c:pt>
                <c:pt idx="372">
                  <c:v>29.6</c:v>
                </c:pt>
                <c:pt idx="373">
                  <c:v>29.7</c:v>
                </c:pt>
                <c:pt idx="374">
                  <c:v>29.7</c:v>
                </c:pt>
                <c:pt idx="375">
                  <c:v>29.8</c:v>
                </c:pt>
                <c:pt idx="376">
                  <c:v>29.5</c:v>
                </c:pt>
                <c:pt idx="377">
                  <c:v>29.7</c:v>
                </c:pt>
                <c:pt idx="378">
                  <c:v>29.6</c:v>
                </c:pt>
                <c:pt idx="379">
                  <c:v>29.4</c:v>
                </c:pt>
                <c:pt idx="380">
                  <c:v>29.6</c:v>
                </c:pt>
                <c:pt idx="381">
                  <c:v>29.4</c:v>
                </c:pt>
                <c:pt idx="382">
                  <c:v>29.4</c:v>
                </c:pt>
                <c:pt idx="383">
                  <c:v>29.3</c:v>
                </c:pt>
                <c:pt idx="384">
                  <c:v>29.7</c:v>
                </c:pt>
                <c:pt idx="385">
                  <c:v>29.7</c:v>
                </c:pt>
                <c:pt idx="386">
                  <c:v>29.9</c:v>
                </c:pt>
                <c:pt idx="387">
                  <c:v>29.8</c:v>
                </c:pt>
                <c:pt idx="388">
                  <c:v>29.8</c:v>
                </c:pt>
                <c:pt idx="389">
                  <c:v>29.8</c:v>
                </c:pt>
                <c:pt idx="390">
                  <c:v>29.9</c:v>
                </c:pt>
                <c:pt idx="391">
                  <c:v>29.6</c:v>
                </c:pt>
                <c:pt idx="392">
                  <c:v>29.5</c:v>
                </c:pt>
                <c:pt idx="393">
                  <c:v>29.4</c:v>
                </c:pt>
                <c:pt idx="394">
                  <c:v>29.6</c:v>
                </c:pt>
                <c:pt idx="395">
                  <c:v>29.4</c:v>
                </c:pt>
                <c:pt idx="396">
                  <c:v>29.2</c:v>
                </c:pt>
                <c:pt idx="397">
                  <c:v>29.6</c:v>
                </c:pt>
                <c:pt idx="398">
                  <c:v>29.3</c:v>
                </c:pt>
                <c:pt idx="399">
                  <c:v>29.2</c:v>
                </c:pt>
                <c:pt idx="400">
                  <c:v>29.5</c:v>
                </c:pt>
                <c:pt idx="401">
                  <c:v>29.6</c:v>
                </c:pt>
                <c:pt idx="402">
                  <c:v>29.2</c:v>
                </c:pt>
                <c:pt idx="403">
                  <c:v>29.5</c:v>
                </c:pt>
                <c:pt idx="404">
                  <c:v>29.3</c:v>
                </c:pt>
                <c:pt idx="405">
                  <c:v>29.4</c:v>
                </c:pt>
                <c:pt idx="406">
                  <c:v>29.3</c:v>
                </c:pt>
                <c:pt idx="407">
                  <c:v>29.4</c:v>
                </c:pt>
                <c:pt idx="408">
                  <c:v>30.4</c:v>
                </c:pt>
                <c:pt idx="409">
                  <c:v>30.1</c:v>
                </c:pt>
                <c:pt idx="410">
                  <c:v>29.8</c:v>
                </c:pt>
                <c:pt idx="411">
                  <c:v>29.8</c:v>
                </c:pt>
                <c:pt idx="412">
                  <c:v>30.3</c:v>
                </c:pt>
                <c:pt idx="413">
                  <c:v>30</c:v>
                </c:pt>
                <c:pt idx="414">
                  <c:v>29.9</c:v>
                </c:pt>
                <c:pt idx="415">
                  <c:v>30.1</c:v>
                </c:pt>
                <c:pt idx="416">
                  <c:v>30</c:v>
                </c:pt>
                <c:pt idx="417">
                  <c:v>30.1</c:v>
                </c:pt>
                <c:pt idx="418">
                  <c:v>30.4</c:v>
                </c:pt>
                <c:pt idx="419">
                  <c:v>30.2</c:v>
                </c:pt>
                <c:pt idx="420">
                  <c:v>30.2</c:v>
                </c:pt>
                <c:pt idx="421">
                  <c:v>30</c:v>
                </c:pt>
                <c:pt idx="422">
                  <c:v>29.9</c:v>
                </c:pt>
                <c:pt idx="423">
                  <c:v>30</c:v>
                </c:pt>
                <c:pt idx="424">
                  <c:v>29.8</c:v>
                </c:pt>
                <c:pt idx="425">
                  <c:v>29.7</c:v>
                </c:pt>
                <c:pt idx="426">
                  <c:v>30.1</c:v>
                </c:pt>
                <c:pt idx="427">
                  <c:v>30</c:v>
                </c:pt>
                <c:pt idx="428">
                  <c:v>30.3</c:v>
                </c:pt>
                <c:pt idx="429">
                  <c:v>30.4</c:v>
                </c:pt>
                <c:pt idx="430">
                  <c:v>30.2</c:v>
                </c:pt>
                <c:pt idx="431">
                  <c:v>29.9</c:v>
                </c:pt>
                <c:pt idx="432">
                  <c:v>29.9</c:v>
                </c:pt>
                <c:pt idx="433">
                  <c:v>30.2</c:v>
                </c:pt>
                <c:pt idx="434">
                  <c:v>30.2</c:v>
                </c:pt>
                <c:pt idx="435">
                  <c:v>29.8</c:v>
                </c:pt>
                <c:pt idx="436">
                  <c:v>30.2</c:v>
                </c:pt>
                <c:pt idx="437">
                  <c:v>30.4</c:v>
                </c:pt>
                <c:pt idx="438">
                  <c:v>30.6</c:v>
                </c:pt>
                <c:pt idx="439">
                  <c:v>30.4</c:v>
                </c:pt>
                <c:pt idx="440">
                  <c:v>30.4</c:v>
                </c:pt>
                <c:pt idx="441">
                  <c:v>30.3</c:v>
                </c:pt>
                <c:pt idx="442">
                  <c:v>30.4</c:v>
                </c:pt>
                <c:pt idx="443">
                  <c:v>30.5</c:v>
                </c:pt>
                <c:pt idx="444">
                  <c:v>30.7</c:v>
                </c:pt>
                <c:pt idx="445">
                  <c:v>30.6</c:v>
                </c:pt>
                <c:pt idx="446">
                  <c:v>31</c:v>
                </c:pt>
                <c:pt idx="447">
                  <c:v>30.8</c:v>
                </c:pt>
                <c:pt idx="448">
                  <c:v>31.1</c:v>
                </c:pt>
                <c:pt idx="449">
                  <c:v>30.8</c:v>
                </c:pt>
                <c:pt idx="450">
                  <c:v>30.7</c:v>
                </c:pt>
                <c:pt idx="451">
                  <c:v>30.9</c:v>
                </c:pt>
                <c:pt idx="452">
                  <c:v>30.9</c:v>
                </c:pt>
                <c:pt idx="453">
                  <c:v>31</c:v>
                </c:pt>
                <c:pt idx="454">
                  <c:v>31.4</c:v>
                </c:pt>
                <c:pt idx="455">
                  <c:v>31.4</c:v>
                </c:pt>
                <c:pt idx="456">
                  <c:v>31.1</c:v>
                </c:pt>
                <c:pt idx="457">
                  <c:v>31.1</c:v>
                </c:pt>
                <c:pt idx="458">
                  <c:v>30.9</c:v>
                </c:pt>
                <c:pt idx="459">
                  <c:v>31.2</c:v>
                </c:pt>
                <c:pt idx="460">
                  <c:v>31.3</c:v>
                </c:pt>
                <c:pt idx="461">
                  <c:v>31.1</c:v>
                </c:pt>
                <c:pt idx="462">
                  <c:v>31.2</c:v>
                </c:pt>
                <c:pt idx="463">
                  <c:v>31.1</c:v>
                </c:pt>
                <c:pt idx="464">
                  <c:v>31.4</c:v>
                </c:pt>
                <c:pt idx="465">
                  <c:v>31.5</c:v>
                </c:pt>
                <c:pt idx="466">
                  <c:v>31.7</c:v>
                </c:pt>
                <c:pt idx="467">
                  <c:v>31.8</c:v>
                </c:pt>
                <c:pt idx="468">
                  <c:v>31.5</c:v>
                </c:pt>
                <c:pt idx="469">
                  <c:v>31.6</c:v>
                </c:pt>
                <c:pt idx="470">
                  <c:v>31.7</c:v>
                </c:pt>
                <c:pt idx="471">
                  <c:v>31.8</c:v>
                </c:pt>
                <c:pt idx="472">
                  <c:v>31.7</c:v>
                </c:pt>
                <c:pt idx="473">
                  <c:v>32.1</c:v>
                </c:pt>
                <c:pt idx="474">
                  <c:v>32.1</c:v>
                </c:pt>
                <c:pt idx="475">
                  <c:v>32</c:v>
                </c:pt>
                <c:pt idx="476">
                  <c:v>31.9</c:v>
                </c:pt>
                <c:pt idx="477">
                  <c:v>31.8</c:v>
                </c:pt>
                <c:pt idx="478">
                  <c:v>31.8</c:v>
                </c:pt>
                <c:pt idx="479">
                  <c:v>32.1</c:v>
                </c:pt>
                <c:pt idx="480">
                  <c:v>32.299999999999997</c:v>
                </c:pt>
                <c:pt idx="481">
                  <c:v>32.4</c:v>
                </c:pt>
                <c:pt idx="482">
                  <c:v>32.4</c:v>
                </c:pt>
                <c:pt idx="483">
                  <c:v>32.200000000000003</c:v>
                </c:pt>
                <c:pt idx="484">
                  <c:v>32.200000000000003</c:v>
                </c:pt>
                <c:pt idx="485">
                  <c:v>32.200000000000003</c:v>
                </c:pt>
                <c:pt idx="486">
                  <c:v>32.299999999999997</c:v>
                </c:pt>
                <c:pt idx="487">
                  <c:v>32.5</c:v>
                </c:pt>
                <c:pt idx="488">
                  <c:v>32.4</c:v>
                </c:pt>
                <c:pt idx="489">
                  <c:v>32.4</c:v>
                </c:pt>
                <c:pt idx="490">
                  <c:v>32.299999999999997</c:v>
                </c:pt>
                <c:pt idx="491">
                  <c:v>32.6</c:v>
                </c:pt>
                <c:pt idx="492">
                  <c:v>32.799999999999997</c:v>
                </c:pt>
                <c:pt idx="493">
                  <c:v>32.700000000000003</c:v>
                </c:pt>
                <c:pt idx="494">
                  <c:v>32.799999999999997</c:v>
                </c:pt>
                <c:pt idx="495">
                  <c:v>33</c:v>
                </c:pt>
                <c:pt idx="496">
                  <c:v>33</c:v>
                </c:pt>
                <c:pt idx="497">
                  <c:v>33.1</c:v>
                </c:pt>
                <c:pt idx="498">
                  <c:v>33.200000000000003</c:v>
                </c:pt>
                <c:pt idx="499">
                  <c:v>33.4</c:v>
                </c:pt>
                <c:pt idx="500">
                  <c:v>33.5</c:v>
                </c:pt>
                <c:pt idx="501">
                  <c:v>33.5</c:v>
                </c:pt>
                <c:pt idx="502">
                  <c:v>33.6</c:v>
                </c:pt>
                <c:pt idx="503">
                  <c:v>33.799999999999997</c:v>
                </c:pt>
                <c:pt idx="504">
                  <c:v>33.799999999999997</c:v>
                </c:pt>
                <c:pt idx="505">
                  <c:v>34.1</c:v>
                </c:pt>
                <c:pt idx="506">
                  <c:v>33.799999999999997</c:v>
                </c:pt>
                <c:pt idx="507">
                  <c:v>34.200000000000003</c:v>
                </c:pt>
                <c:pt idx="508">
                  <c:v>34.4</c:v>
                </c:pt>
                <c:pt idx="509">
                  <c:v>34.6</c:v>
                </c:pt>
                <c:pt idx="510">
                  <c:v>34.700000000000003</c:v>
                </c:pt>
                <c:pt idx="511">
                  <c:v>34.799999999999997</c:v>
                </c:pt>
                <c:pt idx="512">
                  <c:v>35.200000000000003</c:v>
                </c:pt>
                <c:pt idx="513">
                  <c:v>35.1</c:v>
                </c:pt>
                <c:pt idx="514">
                  <c:v>35</c:v>
                </c:pt>
                <c:pt idx="515">
                  <c:v>34.9</c:v>
                </c:pt>
                <c:pt idx="516">
                  <c:v>35.5</c:v>
                </c:pt>
                <c:pt idx="517">
                  <c:v>35.5</c:v>
                </c:pt>
                <c:pt idx="518">
                  <c:v>35.5</c:v>
                </c:pt>
                <c:pt idx="519">
                  <c:v>35.5</c:v>
                </c:pt>
                <c:pt idx="520">
                  <c:v>35.6</c:v>
                </c:pt>
                <c:pt idx="521">
                  <c:v>35.6</c:v>
                </c:pt>
                <c:pt idx="522">
                  <c:v>35.5</c:v>
                </c:pt>
                <c:pt idx="523">
                  <c:v>35.700000000000003</c:v>
                </c:pt>
                <c:pt idx="524">
                  <c:v>35.6</c:v>
                </c:pt>
                <c:pt idx="525">
                  <c:v>35.799999999999997</c:v>
                </c:pt>
                <c:pt idx="526">
                  <c:v>36.1</c:v>
                </c:pt>
                <c:pt idx="527">
                  <c:v>36</c:v>
                </c:pt>
                <c:pt idx="528">
                  <c:v>36</c:v>
                </c:pt>
                <c:pt idx="529">
                  <c:v>36.200000000000003</c:v>
                </c:pt>
                <c:pt idx="530">
                  <c:v>36.299999999999997</c:v>
                </c:pt>
                <c:pt idx="531">
                  <c:v>35.799999999999997</c:v>
                </c:pt>
                <c:pt idx="532">
                  <c:v>36</c:v>
                </c:pt>
                <c:pt idx="533">
                  <c:v>36.200000000000003</c:v>
                </c:pt>
                <c:pt idx="534">
                  <c:v>36.1</c:v>
                </c:pt>
                <c:pt idx="535">
                  <c:v>36.4</c:v>
                </c:pt>
                <c:pt idx="536">
                  <c:v>36.299999999999997</c:v>
                </c:pt>
                <c:pt idx="537">
                  <c:v>36.200000000000003</c:v>
                </c:pt>
                <c:pt idx="538">
                  <c:v>36.5</c:v>
                </c:pt>
                <c:pt idx="539">
                  <c:v>36.6</c:v>
                </c:pt>
                <c:pt idx="540">
                  <c:v>36.299999999999997</c:v>
                </c:pt>
                <c:pt idx="541">
                  <c:v>36.700000000000003</c:v>
                </c:pt>
                <c:pt idx="542">
                  <c:v>36.6</c:v>
                </c:pt>
                <c:pt idx="543">
                  <c:v>37.200000000000003</c:v>
                </c:pt>
                <c:pt idx="544">
                  <c:v>37.1</c:v>
                </c:pt>
                <c:pt idx="545">
                  <c:v>37.200000000000003</c:v>
                </c:pt>
                <c:pt idx="546">
                  <c:v>37.299999999999997</c:v>
                </c:pt>
                <c:pt idx="547">
                  <c:v>37.5</c:v>
                </c:pt>
                <c:pt idx="548">
                  <c:v>37.6</c:v>
                </c:pt>
                <c:pt idx="549">
                  <c:v>37.6</c:v>
                </c:pt>
                <c:pt idx="550">
                  <c:v>37.4</c:v>
                </c:pt>
                <c:pt idx="551">
                  <c:v>37.6</c:v>
                </c:pt>
                <c:pt idx="552">
                  <c:v>37.6</c:v>
                </c:pt>
                <c:pt idx="553">
                  <c:v>37.5</c:v>
                </c:pt>
                <c:pt idx="554">
                  <c:v>37.6</c:v>
                </c:pt>
                <c:pt idx="555">
                  <c:v>38</c:v>
                </c:pt>
                <c:pt idx="556">
                  <c:v>37.9</c:v>
                </c:pt>
                <c:pt idx="557">
                  <c:v>38</c:v>
                </c:pt>
                <c:pt idx="558">
                  <c:v>38</c:v>
                </c:pt>
                <c:pt idx="559">
                  <c:v>38.1</c:v>
                </c:pt>
                <c:pt idx="560">
                  <c:v>38.299999999999997</c:v>
                </c:pt>
                <c:pt idx="561">
                  <c:v>38.299999999999997</c:v>
                </c:pt>
                <c:pt idx="562">
                  <c:v>38.4</c:v>
                </c:pt>
                <c:pt idx="563">
                  <c:v>38.5</c:v>
                </c:pt>
                <c:pt idx="564">
                  <c:v>38</c:v>
                </c:pt>
                <c:pt idx="565">
                  <c:v>38.299999999999997</c:v>
                </c:pt>
                <c:pt idx="566">
                  <c:v>38.5</c:v>
                </c:pt>
                <c:pt idx="567">
                  <c:v>38.200000000000003</c:v>
                </c:pt>
                <c:pt idx="568">
                  <c:v>38.6</c:v>
                </c:pt>
                <c:pt idx="569">
                  <c:v>38.700000000000003</c:v>
                </c:pt>
                <c:pt idx="570">
                  <c:v>38.9</c:v>
                </c:pt>
                <c:pt idx="571">
                  <c:v>38.799999999999997</c:v>
                </c:pt>
                <c:pt idx="572">
                  <c:v>38.9</c:v>
                </c:pt>
                <c:pt idx="573">
                  <c:v>38.700000000000003</c:v>
                </c:pt>
                <c:pt idx="574">
                  <c:v>38.9</c:v>
                </c:pt>
                <c:pt idx="575">
                  <c:v>38.9</c:v>
                </c:pt>
                <c:pt idx="576">
                  <c:v>39.1</c:v>
                </c:pt>
                <c:pt idx="577">
                  <c:v>39.200000000000003</c:v>
                </c:pt>
                <c:pt idx="578">
                  <c:v>39.299999999999997</c:v>
                </c:pt>
                <c:pt idx="579">
                  <c:v>39</c:v>
                </c:pt>
                <c:pt idx="580">
                  <c:v>39</c:v>
                </c:pt>
                <c:pt idx="581">
                  <c:v>39.200000000000003</c:v>
                </c:pt>
                <c:pt idx="582">
                  <c:v>39.5</c:v>
                </c:pt>
                <c:pt idx="583">
                  <c:v>39.700000000000003</c:v>
                </c:pt>
                <c:pt idx="584">
                  <c:v>39.5</c:v>
                </c:pt>
                <c:pt idx="585">
                  <c:v>39.9</c:v>
                </c:pt>
                <c:pt idx="586">
                  <c:v>39.9</c:v>
                </c:pt>
                <c:pt idx="587">
                  <c:v>40</c:v>
                </c:pt>
                <c:pt idx="588">
                  <c:v>40</c:v>
                </c:pt>
                <c:pt idx="589">
                  <c:v>39.9</c:v>
                </c:pt>
                <c:pt idx="590">
                  <c:v>39.9</c:v>
                </c:pt>
                <c:pt idx="591">
                  <c:v>39.799999999999997</c:v>
                </c:pt>
                <c:pt idx="592">
                  <c:v>40.200000000000003</c:v>
                </c:pt>
                <c:pt idx="593">
                  <c:v>40.1</c:v>
                </c:pt>
                <c:pt idx="594">
                  <c:v>40</c:v>
                </c:pt>
                <c:pt idx="595">
                  <c:v>40</c:v>
                </c:pt>
                <c:pt idx="596">
                  <c:v>39.9</c:v>
                </c:pt>
                <c:pt idx="597">
                  <c:v>39.9</c:v>
                </c:pt>
                <c:pt idx="598">
                  <c:v>40</c:v>
                </c:pt>
                <c:pt idx="599">
                  <c:v>39.9</c:v>
                </c:pt>
                <c:pt idx="600">
                  <c:v>40</c:v>
                </c:pt>
                <c:pt idx="601">
                  <c:v>40.1</c:v>
                </c:pt>
                <c:pt idx="602">
                  <c:v>40.200000000000003</c:v>
                </c:pt>
                <c:pt idx="603">
                  <c:v>40.299999999999997</c:v>
                </c:pt>
                <c:pt idx="604">
                  <c:v>40.4</c:v>
                </c:pt>
                <c:pt idx="605">
                  <c:v>40.299999999999997</c:v>
                </c:pt>
                <c:pt idx="606">
                  <c:v>40.4</c:v>
                </c:pt>
                <c:pt idx="607">
                  <c:v>40.5</c:v>
                </c:pt>
                <c:pt idx="608">
                  <c:v>40.4</c:v>
                </c:pt>
                <c:pt idx="609">
                  <c:v>40</c:v>
                </c:pt>
                <c:pt idx="610">
                  <c:v>40.1</c:v>
                </c:pt>
                <c:pt idx="611">
                  <c:v>40.200000000000003</c:v>
                </c:pt>
                <c:pt idx="612">
                  <c:v>39.9</c:v>
                </c:pt>
                <c:pt idx="613">
                  <c:v>40</c:v>
                </c:pt>
                <c:pt idx="614">
                  <c:v>40</c:v>
                </c:pt>
                <c:pt idx="615">
                  <c:v>40.200000000000003</c:v>
                </c:pt>
                <c:pt idx="616">
                  <c:v>40.200000000000003</c:v>
                </c:pt>
                <c:pt idx="617">
                  <c:v>40.200000000000003</c:v>
                </c:pt>
                <c:pt idx="618">
                  <c:v>40.200000000000003</c:v>
                </c:pt>
                <c:pt idx="619">
                  <c:v>40.299999999999997</c:v>
                </c:pt>
                <c:pt idx="620">
                  <c:v>40.6</c:v>
                </c:pt>
                <c:pt idx="621">
                  <c:v>40.6</c:v>
                </c:pt>
                <c:pt idx="622">
                  <c:v>40.4</c:v>
                </c:pt>
                <c:pt idx="623">
                  <c:v>40.299999999999997</c:v>
                </c:pt>
                <c:pt idx="624">
                  <c:v>40.1</c:v>
                </c:pt>
                <c:pt idx="625">
                  <c:v>40.4</c:v>
                </c:pt>
                <c:pt idx="626">
                  <c:v>40.4</c:v>
                </c:pt>
                <c:pt idx="627">
                  <c:v>40.299999999999997</c:v>
                </c:pt>
                <c:pt idx="628">
                  <c:v>40.5</c:v>
                </c:pt>
                <c:pt idx="629">
                  <c:v>40.6</c:v>
                </c:pt>
                <c:pt idx="630">
                  <c:v>40.200000000000003</c:v>
                </c:pt>
                <c:pt idx="631">
                  <c:v>40.4</c:v>
                </c:pt>
                <c:pt idx="632">
                  <c:v>40.4</c:v>
                </c:pt>
                <c:pt idx="633">
                  <c:v>40.700000000000003</c:v>
                </c:pt>
                <c:pt idx="634">
                  <c:v>40.700000000000003</c:v>
                </c:pt>
                <c:pt idx="635">
                  <c:v>40.700000000000003</c:v>
                </c:pt>
                <c:pt idx="636">
                  <c:v>40.700000000000003</c:v>
                </c:pt>
                <c:pt idx="637">
                  <c:v>40.6</c:v>
                </c:pt>
                <c:pt idx="638">
                  <c:v>40.5</c:v>
                </c:pt>
                <c:pt idx="639">
                  <c:v>40.4</c:v>
                </c:pt>
                <c:pt idx="640">
                  <c:v>40.5</c:v>
                </c:pt>
                <c:pt idx="641">
                  <c:v>40.5</c:v>
                </c:pt>
                <c:pt idx="642">
                  <c:v>40.200000000000003</c:v>
                </c:pt>
                <c:pt idx="643">
                  <c:v>40.4</c:v>
                </c:pt>
                <c:pt idx="644">
                  <c:v>40.1</c:v>
                </c:pt>
                <c:pt idx="645">
                  <c:v>40.1</c:v>
                </c:pt>
                <c:pt idx="646">
                  <c:v>39.9</c:v>
                </c:pt>
                <c:pt idx="647">
                  <c:v>39.9</c:v>
                </c:pt>
                <c:pt idx="648">
                  <c:v>39.9</c:v>
                </c:pt>
                <c:pt idx="649">
                  <c:v>40</c:v>
                </c:pt>
                <c:pt idx="650">
                  <c:v>39.9</c:v>
                </c:pt>
                <c:pt idx="651">
                  <c:v>39.9</c:v>
                </c:pt>
                <c:pt idx="652">
                  <c:v>40.1</c:v>
                </c:pt>
                <c:pt idx="653">
                  <c:v>39.9</c:v>
                </c:pt>
                <c:pt idx="654">
                  <c:v>40</c:v>
                </c:pt>
                <c:pt idx="655">
                  <c:v>39.9</c:v>
                </c:pt>
                <c:pt idx="656">
                  <c:v>39.9</c:v>
                </c:pt>
                <c:pt idx="657">
                  <c:v>40</c:v>
                </c:pt>
                <c:pt idx="658">
                  <c:v>40.1</c:v>
                </c:pt>
                <c:pt idx="659">
                  <c:v>39.9</c:v>
                </c:pt>
                <c:pt idx="660">
                  <c:v>40.1</c:v>
                </c:pt>
                <c:pt idx="661">
                  <c:v>39.700000000000003</c:v>
                </c:pt>
                <c:pt idx="662">
                  <c:v>39.9</c:v>
                </c:pt>
                <c:pt idx="663">
                  <c:v>40.1</c:v>
                </c:pt>
                <c:pt idx="664">
                  <c:v>40</c:v>
                </c:pt>
                <c:pt idx="665">
                  <c:v>39.9</c:v>
                </c:pt>
                <c:pt idx="666">
                  <c:v>40</c:v>
                </c:pt>
                <c:pt idx="667">
                  <c:v>39.799999999999997</c:v>
                </c:pt>
                <c:pt idx="668">
                  <c:v>39.700000000000003</c:v>
                </c:pt>
                <c:pt idx="669">
                  <c:v>39.9</c:v>
                </c:pt>
                <c:pt idx="670">
                  <c:v>39.9</c:v>
                </c:pt>
                <c:pt idx="671">
                  <c:v>39.9</c:v>
                </c:pt>
                <c:pt idx="672">
                  <c:v>40.1</c:v>
                </c:pt>
                <c:pt idx="673">
                  <c:v>40.200000000000003</c:v>
                </c:pt>
                <c:pt idx="674">
                  <c:v>40.200000000000003</c:v>
                </c:pt>
                <c:pt idx="675">
                  <c:v>40.200000000000003</c:v>
                </c:pt>
                <c:pt idx="676">
                  <c:v>39.799999999999997</c:v>
                </c:pt>
                <c:pt idx="677">
                  <c:v>40</c:v>
                </c:pt>
                <c:pt idx="678">
                  <c:v>40.200000000000003</c:v>
                </c:pt>
                <c:pt idx="679">
                  <c:v>39.9</c:v>
                </c:pt>
                <c:pt idx="680">
                  <c:v>40</c:v>
                </c:pt>
                <c:pt idx="681">
                  <c:v>40</c:v>
                </c:pt>
                <c:pt idx="682">
                  <c:v>39.9</c:v>
                </c:pt>
                <c:pt idx="683">
                  <c:v>39.700000000000003</c:v>
                </c:pt>
                <c:pt idx="684">
                  <c:v>40</c:v>
                </c:pt>
                <c:pt idx="685">
                  <c:v>40</c:v>
                </c:pt>
                <c:pt idx="686">
                  <c:v>40.1</c:v>
                </c:pt>
                <c:pt idx="687">
                  <c:v>40</c:v>
                </c:pt>
                <c:pt idx="688">
                  <c:v>40</c:v>
                </c:pt>
                <c:pt idx="689">
                  <c:v>40</c:v>
                </c:pt>
                <c:pt idx="690">
                  <c:v>40</c:v>
                </c:pt>
                <c:pt idx="691">
                  <c:v>40</c:v>
                </c:pt>
                <c:pt idx="692">
                  <c:v>40.1</c:v>
                </c:pt>
                <c:pt idx="693">
                  <c:v>39.9</c:v>
                </c:pt>
                <c:pt idx="694">
                  <c:v>39.9</c:v>
                </c:pt>
                <c:pt idx="695">
                  <c:v>39.799999999999997</c:v>
                </c:pt>
                <c:pt idx="696">
                  <c:v>39.5</c:v>
                </c:pt>
                <c:pt idx="697">
                  <c:v>39.9</c:v>
                </c:pt>
                <c:pt idx="698">
                  <c:v>39.799999999999997</c:v>
                </c:pt>
                <c:pt idx="699">
                  <c:v>40</c:v>
                </c:pt>
                <c:pt idx="700">
                  <c:v>40.200000000000003</c:v>
                </c:pt>
                <c:pt idx="701">
                  <c:v>40.1</c:v>
                </c:pt>
                <c:pt idx="702">
                  <c:v>40.1</c:v>
                </c:pt>
                <c:pt idx="703">
                  <c:v>40.200000000000003</c:v>
                </c:pt>
                <c:pt idx="704">
                  <c:v>40.1</c:v>
                </c:pt>
                <c:pt idx="705">
                  <c:v>40.1</c:v>
                </c:pt>
                <c:pt idx="706">
                  <c:v>40.200000000000003</c:v>
                </c:pt>
                <c:pt idx="707">
                  <c:v>40.299999999999997</c:v>
                </c:pt>
                <c:pt idx="708">
                  <c:v>40.299999999999997</c:v>
                </c:pt>
                <c:pt idx="709">
                  <c:v>40.4</c:v>
                </c:pt>
                <c:pt idx="710">
                  <c:v>40</c:v>
                </c:pt>
                <c:pt idx="711">
                  <c:v>40</c:v>
                </c:pt>
                <c:pt idx="712">
                  <c:v>39.9</c:v>
                </c:pt>
                <c:pt idx="713">
                  <c:v>40</c:v>
                </c:pt>
                <c:pt idx="714">
                  <c:v>40.5</c:v>
                </c:pt>
                <c:pt idx="715">
                  <c:v>40.299999999999997</c:v>
                </c:pt>
                <c:pt idx="716">
                  <c:v>40.299999999999997</c:v>
                </c:pt>
                <c:pt idx="717">
                  <c:v>40.299999999999997</c:v>
                </c:pt>
                <c:pt idx="718">
                  <c:v>40.299999999999997</c:v>
                </c:pt>
                <c:pt idx="719">
                  <c:v>40.299999999999997</c:v>
                </c:pt>
                <c:pt idx="720">
                  <c:v>40.200000000000003</c:v>
                </c:pt>
                <c:pt idx="721">
                  <c:v>40.299999999999997</c:v>
                </c:pt>
                <c:pt idx="722">
                  <c:v>39.6</c:v>
                </c:pt>
                <c:pt idx="723">
                  <c:v>38.5</c:v>
                </c:pt>
                <c:pt idx="724">
                  <c:v>38.5</c:v>
                </c:pt>
                <c:pt idx="725">
                  <c:v>39</c:v>
                </c:pt>
                <c:pt idx="726">
                  <c:v>39.299999999999997</c:v>
                </c:pt>
                <c:pt idx="727">
                  <c:v>39.5</c:v>
                </c:pt>
                <c:pt idx="728">
                  <c:v>38.9</c:v>
                </c:pt>
                <c:pt idx="729">
                  <c:v>38.799999999999997</c:v>
                </c:pt>
                <c:pt idx="730">
                  <c:v>38.799999999999997</c:v>
                </c:pt>
                <c:pt idx="731">
                  <c:v>38.6</c:v>
                </c:pt>
                <c:pt idx="732">
                  <c:v>38.299999999999997</c:v>
                </c:pt>
                <c:pt idx="733">
                  <c:v>38.299999999999997</c:v>
                </c:pt>
                <c:pt idx="734">
                  <c:v>38.200000000000003</c:v>
                </c:pt>
                <c:pt idx="735">
                  <c:v>38.4</c:v>
                </c:pt>
                <c:pt idx="736">
                  <c:v>38.4</c:v>
                </c:pt>
                <c:pt idx="737">
                  <c:v>38.4</c:v>
                </c:pt>
                <c:pt idx="738">
                  <c:v>38.4</c:v>
                </c:pt>
                <c:pt idx="739">
                  <c:v>38.5</c:v>
                </c:pt>
                <c:pt idx="740">
                  <c:v>38.6</c:v>
                </c:pt>
                <c:pt idx="741">
                  <c:v>38.4</c:v>
                </c:pt>
                <c:pt idx="742">
                  <c:v>38.4</c:v>
                </c:pt>
                <c:pt idx="743">
                  <c:v>38.5</c:v>
                </c:pt>
                <c:pt idx="744">
                  <c:v>39.1</c:v>
                </c:pt>
                <c:pt idx="745">
                  <c:v>39.1</c:v>
                </c:pt>
                <c:pt idx="746">
                  <c:v>38.9</c:v>
                </c:pt>
                <c:pt idx="747">
                  <c:v>38.700000000000003</c:v>
                </c:pt>
                <c:pt idx="748">
                  <c:v>38.9</c:v>
                </c:pt>
                <c:pt idx="749">
                  <c:v>38.6</c:v>
                </c:pt>
                <c:pt idx="750">
                  <c:v>38.700000000000003</c:v>
                </c:pt>
                <c:pt idx="751">
                  <c:v>38.6</c:v>
                </c:pt>
                <c:pt idx="752">
                  <c:v>38.799999999999997</c:v>
                </c:pt>
                <c:pt idx="753">
                  <c:v>38.9</c:v>
                </c:pt>
                <c:pt idx="754">
                  <c:v>38.6</c:v>
                </c:pt>
                <c:pt idx="755">
                  <c:v>38.799999999999997</c:v>
                </c:pt>
                <c:pt idx="756">
                  <c:v>38.700000000000003</c:v>
                </c:pt>
                <c:pt idx="757">
                  <c:v>38.4</c:v>
                </c:pt>
                <c:pt idx="758">
                  <c:v>38.6</c:v>
                </c:pt>
                <c:pt idx="759">
                  <c:v>38.4</c:v>
                </c:pt>
                <c:pt idx="760">
                  <c:v>38.4</c:v>
                </c:pt>
                <c:pt idx="761">
                  <c:v>38.299999999999997</c:v>
                </c:pt>
                <c:pt idx="762">
                  <c:v>38.6</c:v>
                </c:pt>
                <c:pt idx="763">
                  <c:v>38.799999999999997</c:v>
                </c:pt>
                <c:pt idx="764">
                  <c:v>38.799999999999997</c:v>
                </c:pt>
                <c:pt idx="765">
                  <c:v>38.6</c:v>
                </c:pt>
                <c:pt idx="766">
                  <c:v>38.799999999999997</c:v>
                </c:pt>
                <c:pt idx="767">
                  <c:v>38.4</c:v>
                </c:pt>
                <c:pt idx="768">
                  <c:v>38.5</c:v>
                </c:pt>
                <c:pt idx="769">
                  <c:v>38.5</c:v>
                </c:pt>
                <c:pt idx="770">
                  <c:v>38.6</c:v>
                </c:pt>
                <c:pt idx="771">
                  <c:v>38.4</c:v>
                </c:pt>
                <c:pt idx="772">
                  <c:v>38.200000000000003</c:v>
                </c:pt>
                <c:pt idx="773">
                  <c:v>38.200000000000003</c:v>
                </c:pt>
                <c:pt idx="774">
                  <c:v>38.299999999999997</c:v>
                </c:pt>
                <c:pt idx="775">
                  <c:v>38.6</c:v>
                </c:pt>
                <c:pt idx="776">
                  <c:v>38.6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5B0-4068-86BD-DBCC3A4460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66477024"/>
        <c:axId val="1066477352"/>
      </c:lineChart>
      <c:catAx>
        <c:axId val="1066477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rgbClr val="09294D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en-US"/>
          </a:p>
        </c:txPr>
        <c:crossAx val="1066477352"/>
        <c:crosses val="autoZero"/>
        <c:auto val="1"/>
        <c:lblAlgn val="ctr"/>
        <c:lblOffset val="100"/>
        <c:tickLblSkip val="120"/>
        <c:tickMarkSkip val="12"/>
        <c:noMultiLvlLbl val="0"/>
      </c:catAx>
      <c:valAx>
        <c:axId val="1066477352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.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rgbClr val="09294D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en-US"/>
          </a:p>
        </c:txPr>
        <c:crossAx val="10664770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5.7499343832020988E-2"/>
          <c:y val="0.72215605603908239"/>
          <c:w val="0.91831979986876644"/>
          <c:h val="9.59262386668280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800" b="0" i="0" u="none" strike="noStrike" kern="1200" baseline="0">
              <a:solidFill>
                <a:srgbClr val="09294D"/>
              </a:solidFill>
              <a:latin typeface="Calibri" panose="020F0502020204030204" pitchFamily="34" charset="0"/>
              <a:ea typeface="+mn-ea"/>
              <a:cs typeface="Calibri" panose="020F0502020204030204" pitchFamily="34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09294D"/>
          </a:solidFill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LFPR</c:v>
                </c:pt>
              </c:strCache>
            </c:strRef>
          </c:tx>
          <c:spPr>
            <a:solidFill>
              <a:srgbClr val="006097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6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Kentucky</c:v>
                </c:pt>
                <c:pt idx="1">
                  <c:v>United States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0.59899999999999998</c:v>
                </c:pt>
                <c:pt idx="1">
                  <c:v>0.622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E8-4A66-BF9A-ED5F138235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65275472"/>
        <c:axId val="565276552"/>
      </c:barChart>
      <c:catAx>
        <c:axId val="565275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5276552"/>
        <c:crosses val="autoZero"/>
        <c:auto val="1"/>
        <c:lblAlgn val="ctr"/>
        <c:lblOffset val="100"/>
        <c:noMultiLvlLbl val="0"/>
      </c:catAx>
      <c:valAx>
        <c:axId val="565276552"/>
        <c:scaling>
          <c:orientation val="minMax"/>
          <c:max val="0.70000000000000007"/>
          <c:min val="0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5275472"/>
        <c:crosses val="autoZero"/>
        <c:crossBetween val="between"/>
        <c:majorUnit val="5.000000000000001E-2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LFPR</c:v>
                </c:pt>
              </c:strCache>
            </c:strRef>
          </c:tx>
          <c:spPr>
            <a:solidFill>
              <a:srgbClr val="006097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Kentucky</c:v>
                </c:pt>
                <c:pt idx="1">
                  <c:v>1 or more under 18</c:v>
                </c:pt>
                <c:pt idx="2">
                  <c:v>No one under 18</c:v>
                </c:pt>
              </c:strCache>
            </c:strRef>
          </c:cat>
          <c:val>
            <c:numRef>
              <c:f>Sheet1!$B$2:$B$4</c:f>
              <c:numCache>
                <c:formatCode>0.0%</c:formatCode>
                <c:ptCount val="3"/>
                <c:pt idx="0">
                  <c:v>0.59899999999999998</c:v>
                </c:pt>
                <c:pt idx="1">
                  <c:v>0.55356899999999998</c:v>
                </c:pt>
                <c:pt idx="2">
                  <c:v>0.72099999999999997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E8-4A66-BF9A-ED5F138235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65275472"/>
        <c:axId val="565276552"/>
      </c:barChart>
      <c:catAx>
        <c:axId val="565275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5276552"/>
        <c:crosses val="autoZero"/>
        <c:auto val="1"/>
        <c:lblAlgn val="ctr"/>
        <c:lblOffset val="100"/>
        <c:noMultiLvlLbl val="0"/>
      </c:catAx>
      <c:valAx>
        <c:axId val="565276552"/>
        <c:scaling>
          <c:orientation val="minMax"/>
          <c:max val="0.8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5275472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image" Target="../media/image13.jpe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image" Target="../media/image13.jpe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504184A-971A-4CFA-8580-DBE28D7B55E2}" type="doc">
      <dgm:prSet loTypeId="urn:microsoft.com/office/officeart/2005/8/layout/pList2" loCatId="list" qsTypeId="urn:microsoft.com/office/officeart/2005/8/quickstyle/simple1" qsCatId="simple" csTypeId="urn:microsoft.com/office/officeart/2005/8/colors/accent1_2" csCatId="accent1" phldr="1"/>
      <dgm:spPr/>
    </dgm:pt>
    <dgm:pt modelId="{2F4B17DF-BF85-459F-8AAE-235D52C18366}">
      <dgm:prSet phldrT="[Text]" custT="1"/>
      <dgm:spPr/>
      <dgm:t>
        <a:bodyPr/>
        <a:lstStyle/>
        <a:p>
          <a:r>
            <a:rPr lang="en-US" sz="340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rPr>
            <a:t>Enough Workers to Meet Demand</a:t>
          </a:r>
        </a:p>
      </dgm:t>
    </dgm:pt>
    <dgm:pt modelId="{6AFB35A0-B75F-4659-884B-8C328185BA4E}" type="parTrans" cxnId="{BDF56102-FD79-4DB2-9D2D-C6863F7A50F8}">
      <dgm:prSet/>
      <dgm:spPr/>
      <dgm:t>
        <a:bodyPr/>
        <a:lstStyle/>
        <a:p>
          <a:endParaRPr lang="en-US"/>
        </a:p>
      </dgm:t>
    </dgm:pt>
    <dgm:pt modelId="{0F4F45F4-C359-438E-B80D-EA5598C4853A}" type="sibTrans" cxnId="{BDF56102-FD79-4DB2-9D2D-C6863F7A50F8}">
      <dgm:prSet/>
      <dgm:spPr/>
      <dgm:t>
        <a:bodyPr/>
        <a:lstStyle/>
        <a:p>
          <a:endParaRPr lang="en-US"/>
        </a:p>
      </dgm:t>
    </dgm:pt>
    <dgm:pt modelId="{EB178AEE-AA27-4856-B32D-B4F922C5F99F}">
      <dgm:prSet phldrT="[Text]" custT="1"/>
      <dgm:spPr>
        <a:solidFill>
          <a:schemeClr val="accent6">
            <a:lumMod val="50000"/>
          </a:schemeClr>
        </a:solidFill>
      </dgm:spPr>
      <dgm:t>
        <a:bodyPr/>
        <a:lstStyle/>
        <a:p>
          <a:r>
            <a:rPr lang="en-US" sz="320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rPr>
            <a:t>Workers with the Skills Needed</a:t>
          </a:r>
        </a:p>
      </dgm:t>
    </dgm:pt>
    <dgm:pt modelId="{FFAF5CE6-4434-4C55-B01E-E61C8C517FEE}" type="parTrans" cxnId="{BE6A2612-878B-40F6-A04A-4161732200A7}">
      <dgm:prSet/>
      <dgm:spPr/>
      <dgm:t>
        <a:bodyPr/>
        <a:lstStyle/>
        <a:p>
          <a:endParaRPr lang="en-US"/>
        </a:p>
      </dgm:t>
    </dgm:pt>
    <dgm:pt modelId="{B32F2588-EBF2-4D68-A079-728C1E7C6D49}" type="sibTrans" cxnId="{BE6A2612-878B-40F6-A04A-4161732200A7}">
      <dgm:prSet/>
      <dgm:spPr/>
      <dgm:t>
        <a:bodyPr/>
        <a:lstStyle/>
        <a:p>
          <a:endParaRPr lang="en-US"/>
        </a:p>
      </dgm:t>
    </dgm:pt>
    <dgm:pt modelId="{7FC95F42-8DC9-4990-828D-2B652BF75DC9}">
      <dgm:prSet phldrT="[Text]" custT="1"/>
      <dgm:spPr>
        <a:solidFill>
          <a:schemeClr val="accent2">
            <a:lumMod val="50000"/>
          </a:schemeClr>
        </a:solidFill>
      </dgm:spPr>
      <dgm:t>
        <a:bodyPr/>
        <a:lstStyle/>
        <a:p>
          <a:r>
            <a:rPr lang="en-US" sz="3000" b="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rPr>
            <a:t>A System That Trains, Matches, and Informs</a:t>
          </a:r>
        </a:p>
      </dgm:t>
    </dgm:pt>
    <dgm:pt modelId="{5E43F352-A085-452E-BB1D-AEA56D0651C1}" type="parTrans" cxnId="{E280921D-A07D-4B35-BCE8-393A72B45340}">
      <dgm:prSet/>
      <dgm:spPr/>
      <dgm:t>
        <a:bodyPr/>
        <a:lstStyle/>
        <a:p>
          <a:endParaRPr lang="en-US"/>
        </a:p>
      </dgm:t>
    </dgm:pt>
    <dgm:pt modelId="{9AB5BFF4-9C3C-49C0-A168-6C2591C32F69}" type="sibTrans" cxnId="{E280921D-A07D-4B35-BCE8-393A72B45340}">
      <dgm:prSet/>
      <dgm:spPr/>
      <dgm:t>
        <a:bodyPr/>
        <a:lstStyle/>
        <a:p>
          <a:endParaRPr lang="en-US"/>
        </a:p>
      </dgm:t>
    </dgm:pt>
    <dgm:pt modelId="{C248C189-C029-46AF-999D-7C4EF2028E9C}" type="pres">
      <dgm:prSet presAssocID="{7504184A-971A-4CFA-8580-DBE28D7B55E2}" presName="Name0" presStyleCnt="0">
        <dgm:presLayoutVars>
          <dgm:dir/>
          <dgm:resizeHandles val="exact"/>
        </dgm:presLayoutVars>
      </dgm:prSet>
      <dgm:spPr/>
    </dgm:pt>
    <dgm:pt modelId="{B73A1260-A190-49DE-B4CF-F278D4AAE857}" type="pres">
      <dgm:prSet presAssocID="{7504184A-971A-4CFA-8580-DBE28D7B55E2}" presName="bkgdShp" presStyleLbl="alignAccFollowNode1" presStyleIdx="0" presStyleCnt="1" custFlipVert="1" custScaleY="2450" custLinFactNeighborX="0" custLinFactNeighborY="-50000"/>
      <dgm:spPr/>
    </dgm:pt>
    <dgm:pt modelId="{9D05256C-A9C1-4383-BAAB-6E6AE8D87F02}" type="pres">
      <dgm:prSet presAssocID="{7504184A-971A-4CFA-8580-DBE28D7B55E2}" presName="linComp" presStyleCnt="0"/>
      <dgm:spPr/>
    </dgm:pt>
    <dgm:pt modelId="{1E7B1F42-94A5-4D30-BF80-C9D9D9FAA7C9}" type="pres">
      <dgm:prSet presAssocID="{2F4B17DF-BF85-459F-8AAE-235D52C18366}" presName="compNode" presStyleCnt="0"/>
      <dgm:spPr/>
    </dgm:pt>
    <dgm:pt modelId="{AF73020F-3AC8-465B-99FD-2E9764039707}" type="pres">
      <dgm:prSet presAssocID="{2F4B17DF-BF85-459F-8AAE-235D52C18366}" presName="node" presStyleLbl="node1" presStyleIdx="0" presStyleCnt="3" custScaleX="169703">
        <dgm:presLayoutVars>
          <dgm:bulletEnabled val="1"/>
        </dgm:presLayoutVars>
      </dgm:prSet>
      <dgm:spPr/>
    </dgm:pt>
    <dgm:pt modelId="{64C21592-CA5D-4C2C-BB21-0E886675EB17}" type="pres">
      <dgm:prSet presAssocID="{2F4B17DF-BF85-459F-8AAE-235D52C18366}" presName="invisiNode" presStyleLbl="node1" presStyleIdx="0" presStyleCnt="3"/>
      <dgm:spPr/>
    </dgm:pt>
    <dgm:pt modelId="{77A5D4F6-8981-4A95-B8B6-AC8791978D99}" type="pres">
      <dgm:prSet presAssocID="{2F4B17DF-BF85-459F-8AAE-235D52C18366}" presName="imagNode" presStyleLbl="fgImgPlace1" presStyleIdx="0" presStyleCnt="3" custScaleX="148597" custScaleY="117716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56000" r="-56000"/>
          </a:stretch>
        </a:blipFill>
        <a:ln>
          <a:solidFill>
            <a:schemeClr val="tx1"/>
          </a:solidFill>
        </a:ln>
      </dgm:spPr>
    </dgm:pt>
    <dgm:pt modelId="{141C2969-BBD4-4420-B742-AE5738513B75}" type="pres">
      <dgm:prSet presAssocID="{0F4F45F4-C359-438E-B80D-EA5598C4853A}" presName="sibTrans" presStyleLbl="sibTrans2D1" presStyleIdx="0" presStyleCnt="0"/>
      <dgm:spPr/>
    </dgm:pt>
    <dgm:pt modelId="{D0FE48ED-7DE4-404F-8E2B-9EA07C50FFA4}" type="pres">
      <dgm:prSet presAssocID="{EB178AEE-AA27-4856-B32D-B4F922C5F99F}" presName="compNode" presStyleCnt="0"/>
      <dgm:spPr/>
    </dgm:pt>
    <dgm:pt modelId="{907579B9-9554-4AD3-A2B3-35CD4B283CA5}" type="pres">
      <dgm:prSet presAssocID="{EB178AEE-AA27-4856-B32D-B4F922C5F99F}" presName="node" presStyleLbl="node1" presStyleIdx="1" presStyleCnt="3" custScaleX="160847" custLinFactNeighborX="9166" custLinFactNeighborY="0">
        <dgm:presLayoutVars>
          <dgm:bulletEnabled val="1"/>
        </dgm:presLayoutVars>
      </dgm:prSet>
      <dgm:spPr/>
    </dgm:pt>
    <dgm:pt modelId="{A5EB8765-5D68-4DBB-8081-22F373000CC0}" type="pres">
      <dgm:prSet presAssocID="{EB178AEE-AA27-4856-B32D-B4F922C5F99F}" presName="invisiNode" presStyleLbl="node1" presStyleIdx="1" presStyleCnt="3"/>
      <dgm:spPr/>
    </dgm:pt>
    <dgm:pt modelId="{BB0E7F23-31F6-4997-91FD-33944F948F07}" type="pres">
      <dgm:prSet presAssocID="{EB178AEE-AA27-4856-B32D-B4F922C5F99F}" presName="imagNode" presStyleLbl="fgImgPlace1" presStyleIdx="1" presStyleCnt="3" custScaleX="142084" custScaleY="116864" custLinFactNeighborX="6396" custLinFactNeighborY="-1051"/>
      <dgm:spPr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40000" r="-40000"/>
          </a:stretch>
        </a:blipFill>
      </dgm:spPr>
    </dgm:pt>
    <dgm:pt modelId="{1A332891-05AE-48DC-AFDF-7DACB7A027B7}" type="pres">
      <dgm:prSet presAssocID="{B32F2588-EBF2-4D68-A079-728C1E7C6D49}" presName="sibTrans" presStyleLbl="sibTrans2D1" presStyleIdx="0" presStyleCnt="0"/>
      <dgm:spPr/>
    </dgm:pt>
    <dgm:pt modelId="{CA047A44-877B-4D8A-81BD-562BA5AB4178}" type="pres">
      <dgm:prSet presAssocID="{7FC95F42-8DC9-4990-828D-2B652BF75DC9}" presName="compNode" presStyleCnt="0"/>
      <dgm:spPr/>
    </dgm:pt>
    <dgm:pt modelId="{58A9FCBC-C47D-4103-A360-46A28ED0CC5A}" type="pres">
      <dgm:prSet presAssocID="{7FC95F42-8DC9-4990-828D-2B652BF75DC9}" presName="node" presStyleLbl="node1" presStyleIdx="2" presStyleCnt="3" custScaleX="148011" custLinFactNeighborX="10893" custLinFactNeighborY="0">
        <dgm:presLayoutVars>
          <dgm:bulletEnabled val="1"/>
        </dgm:presLayoutVars>
      </dgm:prSet>
      <dgm:spPr/>
    </dgm:pt>
    <dgm:pt modelId="{2A18F18A-3193-4816-B032-46388E1DAE77}" type="pres">
      <dgm:prSet presAssocID="{7FC95F42-8DC9-4990-828D-2B652BF75DC9}" presName="invisiNode" presStyleLbl="node1" presStyleIdx="2" presStyleCnt="3"/>
      <dgm:spPr/>
    </dgm:pt>
    <dgm:pt modelId="{0277F7A8-D365-4C19-AB07-699BC23F4A8C}" type="pres">
      <dgm:prSet presAssocID="{7FC95F42-8DC9-4990-828D-2B652BF75DC9}" presName="imagNode" presStyleLbl="fgImgPlace1" presStyleIdx="2" presStyleCnt="3" custScaleX="138742" custScaleY="117250" custLinFactNeighborX="8400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5000" r="-15000"/>
          </a:stretch>
        </a:blipFill>
      </dgm:spPr>
    </dgm:pt>
  </dgm:ptLst>
  <dgm:cxnLst>
    <dgm:cxn modelId="{BDF56102-FD79-4DB2-9D2D-C6863F7A50F8}" srcId="{7504184A-971A-4CFA-8580-DBE28D7B55E2}" destId="{2F4B17DF-BF85-459F-8AAE-235D52C18366}" srcOrd="0" destOrd="0" parTransId="{6AFB35A0-B75F-4659-884B-8C328185BA4E}" sibTransId="{0F4F45F4-C359-438E-B80D-EA5598C4853A}"/>
    <dgm:cxn modelId="{BE6A2612-878B-40F6-A04A-4161732200A7}" srcId="{7504184A-971A-4CFA-8580-DBE28D7B55E2}" destId="{EB178AEE-AA27-4856-B32D-B4F922C5F99F}" srcOrd="1" destOrd="0" parTransId="{FFAF5CE6-4434-4C55-B01E-E61C8C517FEE}" sibTransId="{B32F2588-EBF2-4D68-A079-728C1E7C6D49}"/>
    <dgm:cxn modelId="{E280921D-A07D-4B35-BCE8-393A72B45340}" srcId="{7504184A-971A-4CFA-8580-DBE28D7B55E2}" destId="{7FC95F42-8DC9-4990-828D-2B652BF75DC9}" srcOrd="2" destOrd="0" parTransId="{5E43F352-A085-452E-BB1D-AEA56D0651C1}" sibTransId="{9AB5BFF4-9C3C-49C0-A168-6C2591C32F69}"/>
    <dgm:cxn modelId="{5DF20640-1D24-4435-9779-82750F8763C3}" type="presOf" srcId="{7504184A-971A-4CFA-8580-DBE28D7B55E2}" destId="{C248C189-C029-46AF-999D-7C4EF2028E9C}" srcOrd="0" destOrd="0" presId="urn:microsoft.com/office/officeart/2005/8/layout/pList2"/>
    <dgm:cxn modelId="{EB3FB868-2342-48EE-9697-3DA566358F49}" type="presOf" srcId="{B32F2588-EBF2-4D68-A079-728C1E7C6D49}" destId="{1A332891-05AE-48DC-AFDF-7DACB7A027B7}" srcOrd="0" destOrd="0" presId="urn:microsoft.com/office/officeart/2005/8/layout/pList2"/>
    <dgm:cxn modelId="{17B3FC69-9B0E-47D3-9315-C97367E8F513}" type="presOf" srcId="{0F4F45F4-C359-438E-B80D-EA5598C4853A}" destId="{141C2969-BBD4-4420-B742-AE5738513B75}" srcOrd="0" destOrd="0" presId="urn:microsoft.com/office/officeart/2005/8/layout/pList2"/>
    <dgm:cxn modelId="{6BA0DB94-C723-41FC-8B95-E21C77B61592}" type="presOf" srcId="{2F4B17DF-BF85-459F-8AAE-235D52C18366}" destId="{AF73020F-3AC8-465B-99FD-2E9764039707}" srcOrd="0" destOrd="0" presId="urn:microsoft.com/office/officeart/2005/8/layout/pList2"/>
    <dgm:cxn modelId="{E8E91997-67E0-4CCB-B789-A1253CD65CBA}" type="presOf" srcId="{EB178AEE-AA27-4856-B32D-B4F922C5F99F}" destId="{907579B9-9554-4AD3-A2B3-35CD4B283CA5}" srcOrd="0" destOrd="0" presId="urn:microsoft.com/office/officeart/2005/8/layout/pList2"/>
    <dgm:cxn modelId="{93F14CC3-9A3D-4E43-9F72-36714CC8ACFF}" type="presOf" srcId="{7FC95F42-8DC9-4990-828D-2B652BF75DC9}" destId="{58A9FCBC-C47D-4103-A360-46A28ED0CC5A}" srcOrd="0" destOrd="0" presId="urn:microsoft.com/office/officeart/2005/8/layout/pList2"/>
    <dgm:cxn modelId="{772D1E8D-9F6D-4236-8460-6FC6E01AD068}" type="presParOf" srcId="{C248C189-C029-46AF-999D-7C4EF2028E9C}" destId="{B73A1260-A190-49DE-B4CF-F278D4AAE857}" srcOrd="0" destOrd="0" presId="urn:microsoft.com/office/officeart/2005/8/layout/pList2"/>
    <dgm:cxn modelId="{C4CBB894-614C-4E27-A30D-E5932AFDD6D2}" type="presParOf" srcId="{C248C189-C029-46AF-999D-7C4EF2028E9C}" destId="{9D05256C-A9C1-4383-BAAB-6E6AE8D87F02}" srcOrd="1" destOrd="0" presId="urn:microsoft.com/office/officeart/2005/8/layout/pList2"/>
    <dgm:cxn modelId="{F60133AD-D753-4222-8951-229252BD57D9}" type="presParOf" srcId="{9D05256C-A9C1-4383-BAAB-6E6AE8D87F02}" destId="{1E7B1F42-94A5-4D30-BF80-C9D9D9FAA7C9}" srcOrd="0" destOrd="0" presId="urn:microsoft.com/office/officeart/2005/8/layout/pList2"/>
    <dgm:cxn modelId="{E31970B2-2A85-4DDF-8B5C-405A8FBD5BF7}" type="presParOf" srcId="{1E7B1F42-94A5-4D30-BF80-C9D9D9FAA7C9}" destId="{AF73020F-3AC8-465B-99FD-2E9764039707}" srcOrd="0" destOrd="0" presId="urn:microsoft.com/office/officeart/2005/8/layout/pList2"/>
    <dgm:cxn modelId="{643C5014-E138-40B1-A598-C39192BC3FDB}" type="presParOf" srcId="{1E7B1F42-94A5-4D30-BF80-C9D9D9FAA7C9}" destId="{64C21592-CA5D-4C2C-BB21-0E886675EB17}" srcOrd="1" destOrd="0" presId="urn:microsoft.com/office/officeart/2005/8/layout/pList2"/>
    <dgm:cxn modelId="{E1BDBDEA-0346-40AB-B553-671159DBB391}" type="presParOf" srcId="{1E7B1F42-94A5-4D30-BF80-C9D9D9FAA7C9}" destId="{77A5D4F6-8981-4A95-B8B6-AC8791978D99}" srcOrd="2" destOrd="0" presId="urn:microsoft.com/office/officeart/2005/8/layout/pList2"/>
    <dgm:cxn modelId="{A9DDABFF-FCB6-491D-856E-9EFD1A9911BA}" type="presParOf" srcId="{9D05256C-A9C1-4383-BAAB-6E6AE8D87F02}" destId="{141C2969-BBD4-4420-B742-AE5738513B75}" srcOrd="1" destOrd="0" presId="urn:microsoft.com/office/officeart/2005/8/layout/pList2"/>
    <dgm:cxn modelId="{4C23AAC9-3211-4899-96E4-F1F93953FD37}" type="presParOf" srcId="{9D05256C-A9C1-4383-BAAB-6E6AE8D87F02}" destId="{D0FE48ED-7DE4-404F-8E2B-9EA07C50FFA4}" srcOrd="2" destOrd="0" presId="urn:microsoft.com/office/officeart/2005/8/layout/pList2"/>
    <dgm:cxn modelId="{89F73637-5392-4357-9CD9-3E6E7A1DA8D1}" type="presParOf" srcId="{D0FE48ED-7DE4-404F-8E2B-9EA07C50FFA4}" destId="{907579B9-9554-4AD3-A2B3-35CD4B283CA5}" srcOrd="0" destOrd="0" presId="urn:microsoft.com/office/officeart/2005/8/layout/pList2"/>
    <dgm:cxn modelId="{ED6FB19C-F2C1-4CF0-A577-21DBB8B102CF}" type="presParOf" srcId="{D0FE48ED-7DE4-404F-8E2B-9EA07C50FFA4}" destId="{A5EB8765-5D68-4DBB-8081-22F373000CC0}" srcOrd="1" destOrd="0" presId="urn:microsoft.com/office/officeart/2005/8/layout/pList2"/>
    <dgm:cxn modelId="{20C5EE23-C46E-455B-882E-8EB06B25953B}" type="presParOf" srcId="{D0FE48ED-7DE4-404F-8E2B-9EA07C50FFA4}" destId="{BB0E7F23-31F6-4997-91FD-33944F948F07}" srcOrd="2" destOrd="0" presId="urn:microsoft.com/office/officeart/2005/8/layout/pList2"/>
    <dgm:cxn modelId="{AB28F167-5CDF-4C1F-AD87-F7E5E70EC4F1}" type="presParOf" srcId="{9D05256C-A9C1-4383-BAAB-6E6AE8D87F02}" destId="{1A332891-05AE-48DC-AFDF-7DACB7A027B7}" srcOrd="3" destOrd="0" presId="urn:microsoft.com/office/officeart/2005/8/layout/pList2"/>
    <dgm:cxn modelId="{F2FE27E2-09BD-4559-99C0-7B09A769E2ED}" type="presParOf" srcId="{9D05256C-A9C1-4383-BAAB-6E6AE8D87F02}" destId="{CA047A44-877B-4D8A-81BD-562BA5AB4178}" srcOrd="4" destOrd="0" presId="urn:microsoft.com/office/officeart/2005/8/layout/pList2"/>
    <dgm:cxn modelId="{C06BD342-4519-4BC4-B3F0-BEB6A05C60C2}" type="presParOf" srcId="{CA047A44-877B-4D8A-81BD-562BA5AB4178}" destId="{58A9FCBC-C47D-4103-A360-46A28ED0CC5A}" srcOrd="0" destOrd="0" presId="urn:microsoft.com/office/officeart/2005/8/layout/pList2"/>
    <dgm:cxn modelId="{AA92B2E8-BE90-4DFA-8189-E39D5617CE98}" type="presParOf" srcId="{CA047A44-877B-4D8A-81BD-562BA5AB4178}" destId="{2A18F18A-3193-4816-B032-46388E1DAE77}" srcOrd="1" destOrd="0" presId="urn:microsoft.com/office/officeart/2005/8/layout/pList2"/>
    <dgm:cxn modelId="{58ECE581-C4DF-4CD5-A6BA-F4AEA3F9249B}" type="presParOf" srcId="{CA047A44-877B-4D8A-81BD-562BA5AB4178}" destId="{0277F7A8-D365-4C19-AB07-699BC23F4A8C}" srcOrd="2" destOrd="0" presId="urn:microsoft.com/office/officeart/2005/8/layout/pList2"/>
  </dgm:cxnLst>
  <dgm:bg>
    <a:solidFill>
      <a:schemeClr val="bg1"/>
    </a:solidFill>
  </dgm:bg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2134F14F-8522-4C41-B422-8DC8468387EC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CC4C756-7671-4508-A6DA-3FE1A0EAADB2}">
      <dgm:prSet phldrT="[Text]" custT="1"/>
      <dgm:spPr>
        <a:solidFill>
          <a:schemeClr val="accent6">
            <a:lumMod val="50000"/>
          </a:schemeClr>
        </a:solidFill>
        <a:ln w="76200">
          <a:solidFill>
            <a:srgbClr val="FF0000"/>
          </a:solidFill>
        </a:ln>
      </dgm:spPr>
      <dgm:t>
        <a:bodyPr/>
        <a:lstStyle/>
        <a:p>
          <a:r>
            <a:rPr lang="en-US" sz="2800" dirty="0"/>
            <a:t>More Children Becoming Adults</a:t>
          </a:r>
        </a:p>
        <a:p>
          <a:r>
            <a:rPr lang="en-US" sz="1600" dirty="0"/>
            <a:t>(than people retiring) </a:t>
          </a:r>
        </a:p>
      </dgm:t>
    </dgm:pt>
    <dgm:pt modelId="{6EF53447-FFC1-4CC8-B155-3A828E15BB57}" type="parTrans" cxnId="{380FA8F8-838F-4ADF-9B53-539A49DC235A}">
      <dgm:prSet/>
      <dgm:spPr/>
      <dgm:t>
        <a:bodyPr/>
        <a:lstStyle/>
        <a:p>
          <a:endParaRPr lang="en-US"/>
        </a:p>
      </dgm:t>
    </dgm:pt>
    <dgm:pt modelId="{96C7D47D-700F-478C-81D8-B07C56945DB1}" type="sibTrans" cxnId="{380FA8F8-838F-4ADF-9B53-539A49DC235A}">
      <dgm:prSet/>
      <dgm:spPr/>
      <dgm:t>
        <a:bodyPr/>
        <a:lstStyle/>
        <a:p>
          <a:endParaRPr lang="en-US"/>
        </a:p>
      </dgm:t>
    </dgm:pt>
    <dgm:pt modelId="{810E9828-B988-402F-8798-B3F18E66C2E8}">
      <dgm:prSet phldrT="[Text]"/>
      <dgm:spPr/>
      <dgm:t>
        <a:bodyPr/>
        <a:lstStyle/>
        <a:p>
          <a:r>
            <a:rPr lang="en-US" dirty="0"/>
            <a:t>More Out of the Workforce Adults Start  Working</a:t>
          </a:r>
        </a:p>
      </dgm:t>
    </dgm:pt>
    <dgm:pt modelId="{1F27547A-82AF-4E53-A536-DFC253E3F264}" type="parTrans" cxnId="{37F8E4B2-4A3B-40AB-9194-C47018E65D2E}">
      <dgm:prSet/>
      <dgm:spPr/>
      <dgm:t>
        <a:bodyPr/>
        <a:lstStyle/>
        <a:p>
          <a:endParaRPr lang="en-US"/>
        </a:p>
      </dgm:t>
    </dgm:pt>
    <dgm:pt modelId="{748C8788-6958-4A73-AFF0-D176E85FAF7C}" type="sibTrans" cxnId="{37F8E4B2-4A3B-40AB-9194-C47018E65D2E}">
      <dgm:prSet/>
      <dgm:spPr/>
      <dgm:t>
        <a:bodyPr/>
        <a:lstStyle/>
        <a:p>
          <a:endParaRPr lang="en-US"/>
        </a:p>
      </dgm:t>
    </dgm:pt>
    <dgm:pt modelId="{BA1CEF12-14FD-4CC6-8059-15504324DCE4}">
      <dgm:prSet phldrT="[Text]"/>
      <dgm:spPr>
        <a:solidFill>
          <a:schemeClr val="accent2">
            <a:lumMod val="50000"/>
          </a:schemeClr>
        </a:solidFill>
      </dgm:spPr>
      <dgm:t>
        <a:bodyPr/>
        <a:lstStyle/>
        <a:p>
          <a:r>
            <a:rPr lang="en-US" dirty="0"/>
            <a:t>More Immigrants Workers</a:t>
          </a:r>
        </a:p>
      </dgm:t>
    </dgm:pt>
    <dgm:pt modelId="{CA9AEFC1-47C1-439B-AB85-53CF632CC6E3}" type="parTrans" cxnId="{B25A410B-AEB2-40FB-B5AB-94DB6B34D83D}">
      <dgm:prSet/>
      <dgm:spPr/>
      <dgm:t>
        <a:bodyPr/>
        <a:lstStyle/>
        <a:p>
          <a:endParaRPr lang="en-US"/>
        </a:p>
      </dgm:t>
    </dgm:pt>
    <dgm:pt modelId="{779D7270-6380-4EAE-B71F-8CD0CB2A7112}" type="sibTrans" cxnId="{B25A410B-AEB2-40FB-B5AB-94DB6B34D83D}">
      <dgm:prSet/>
      <dgm:spPr/>
      <dgm:t>
        <a:bodyPr/>
        <a:lstStyle/>
        <a:p>
          <a:endParaRPr lang="en-US"/>
        </a:p>
      </dgm:t>
    </dgm:pt>
    <dgm:pt modelId="{CBED567A-F884-43B5-95D6-F6A07DA04F03}">
      <dgm:prSet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en-US" dirty="0"/>
            <a:t>More Workers Move In Than Move Out</a:t>
          </a:r>
        </a:p>
      </dgm:t>
    </dgm:pt>
    <dgm:pt modelId="{9F61C3C3-3DE2-422C-A294-C0F1AD59B0E0}" type="parTrans" cxnId="{C68ABE9D-61A6-472E-8322-C596A6E45477}">
      <dgm:prSet/>
      <dgm:spPr/>
      <dgm:t>
        <a:bodyPr/>
        <a:lstStyle/>
        <a:p>
          <a:endParaRPr lang="en-US"/>
        </a:p>
      </dgm:t>
    </dgm:pt>
    <dgm:pt modelId="{ED2DC4A2-386D-4F20-9F61-1E9F3668B00E}" type="sibTrans" cxnId="{C68ABE9D-61A6-472E-8322-C596A6E45477}">
      <dgm:prSet/>
      <dgm:spPr/>
      <dgm:t>
        <a:bodyPr/>
        <a:lstStyle/>
        <a:p>
          <a:endParaRPr lang="en-US"/>
        </a:p>
      </dgm:t>
    </dgm:pt>
    <dgm:pt modelId="{C90D71B1-98EC-4461-99CD-B8ABB36FACEF}" type="pres">
      <dgm:prSet presAssocID="{2134F14F-8522-4C41-B422-8DC8468387EC}" presName="CompostProcess" presStyleCnt="0">
        <dgm:presLayoutVars>
          <dgm:dir/>
          <dgm:resizeHandles val="exact"/>
        </dgm:presLayoutVars>
      </dgm:prSet>
      <dgm:spPr/>
    </dgm:pt>
    <dgm:pt modelId="{330F1D2D-87B5-46A7-9620-50BE7CC87218}" type="pres">
      <dgm:prSet presAssocID="{2134F14F-8522-4C41-B422-8DC8468387EC}" presName="arrow" presStyleLbl="bgShp" presStyleIdx="0" presStyleCnt="1" custLinFactNeighborX="0" custLinFactNeighborY="1479"/>
      <dgm:spPr>
        <a:solidFill>
          <a:schemeClr val="tx2">
            <a:lumMod val="50000"/>
          </a:schemeClr>
        </a:solidFill>
        <a:scene3d>
          <a:camera prst="orthographicFront"/>
          <a:lightRig rig="threePt" dir="t"/>
        </a:scene3d>
        <a:sp3d>
          <a:bevelT w="114300" prst="artDeco"/>
        </a:sp3d>
      </dgm:spPr>
    </dgm:pt>
    <dgm:pt modelId="{F64D6F6B-3F3D-4CD4-B678-415885F1DFE4}" type="pres">
      <dgm:prSet presAssocID="{2134F14F-8522-4C41-B422-8DC8468387EC}" presName="linearProcess" presStyleCnt="0"/>
      <dgm:spPr/>
    </dgm:pt>
    <dgm:pt modelId="{A803C734-143B-4854-A5E4-EF87EAE5E393}" type="pres">
      <dgm:prSet presAssocID="{BCC4C756-7671-4508-A6DA-3FE1A0EAADB2}" presName="textNode" presStyleLbl="node1" presStyleIdx="0" presStyleCnt="4">
        <dgm:presLayoutVars>
          <dgm:bulletEnabled val="1"/>
        </dgm:presLayoutVars>
      </dgm:prSet>
      <dgm:spPr/>
    </dgm:pt>
    <dgm:pt modelId="{E323F55C-C05E-4EB4-8F8D-DED793F5240A}" type="pres">
      <dgm:prSet presAssocID="{96C7D47D-700F-478C-81D8-B07C56945DB1}" presName="sibTrans" presStyleCnt="0"/>
      <dgm:spPr/>
    </dgm:pt>
    <dgm:pt modelId="{85B72005-61EC-4F5D-888D-767B8D75166E}" type="pres">
      <dgm:prSet presAssocID="{810E9828-B988-402F-8798-B3F18E66C2E8}" presName="textNode" presStyleLbl="node1" presStyleIdx="1" presStyleCnt="4" custLinFactNeighborX="-40470" custLinFactNeighborY="2">
        <dgm:presLayoutVars>
          <dgm:bulletEnabled val="1"/>
        </dgm:presLayoutVars>
      </dgm:prSet>
      <dgm:spPr/>
    </dgm:pt>
    <dgm:pt modelId="{E34C2BA4-231E-4BA2-AD07-068BFBC33E57}" type="pres">
      <dgm:prSet presAssocID="{748C8788-6958-4A73-AFF0-D176E85FAF7C}" presName="sibTrans" presStyleCnt="0"/>
      <dgm:spPr/>
    </dgm:pt>
    <dgm:pt modelId="{E7141427-1235-4BA4-A9C4-5A90575AF609}" type="pres">
      <dgm:prSet presAssocID="{BA1CEF12-14FD-4CC6-8059-15504324DCE4}" presName="textNode" presStyleLbl="node1" presStyleIdx="2" presStyleCnt="4" custLinFactNeighborX="-49998" custLinFactNeighborY="2852">
        <dgm:presLayoutVars>
          <dgm:bulletEnabled val="1"/>
        </dgm:presLayoutVars>
      </dgm:prSet>
      <dgm:spPr/>
    </dgm:pt>
    <dgm:pt modelId="{90E2F93C-075E-4EFD-B981-88175F5B88F9}" type="pres">
      <dgm:prSet presAssocID="{779D7270-6380-4EAE-B71F-8CD0CB2A7112}" presName="sibTrans" presStyleCnt="0"/>
      <dgm:spPr/>
    </dgm:pt>
    <dgm:pt modelId="{1318341C-2F71-4C24-8908-A162EE2F30AF}" type="pres">
      <dgm:prSet presAssocID="{CBED567A-F884-43B5-95D6-F6A07DA04F03}" presName="textNode" presStyleLbl="node1" presStyleIdx="3" presStyleCnt="4" custLinFactNeighborX="4160" custLinFactNeighborY="2725">
        <dgm:presLayoutVars>
          <dgm:bulletEnabled val="1"/>
        </dgm:presLayoutVars>
      </dgm:prSet>
      <dgm:spPr/>
    </dgm:pt>
  </dgm:ptLst>
  <dgm:cxnLst>
    <dgm:cxn modelId="{B25A410B-AEB2-40FB-B5AB-94DB6B34D83D}" srcId="{2134F14F-8522-4C41-B422-8DC8468387EC}" destId="{BA1CEF12-14FD-4CC6-8059-15504324DCE4}" srcOrd="2" destOrd="0" parTransId="{CA9AEFC1-47C1-439B-AB85-53CF632CC6E3}" sibTransId="{779D7270-6380-4EAE-B71F-8CD0CB2A7112}"/>
    <dgm:cxn modelId="{70E57949-56E0-4995-9087-0EBBCC522A98}" type="presOf" srcId="{2134F14F-8522-4C41-B422-8DC8468387EC}" destId="{C90D71B1-98EC-4461-99CD-B8ABB36FACEF}" srcOrd="0" destOrd="0" presId="urn:microsoft.com/office/officeart/2005/8/layout/hProcess9"/>
    <dgm:cxn modelId="{C68ABE9D-61A6-472E-8322-C596A6E45477}" srcId="{2134F14F-8522-4C41-B422-8DC8468387EC}" destId="{CBED567A-F884-43B5-95D6-F6A07DA04F03}" srcOrd="3" destOrd="0" parTransId="{9F61C3C3-3DE2-422C-A294-C0F1AD59B0E0}" sibTransId="{ED2DC4A2-386D-4F20-9F61-1E9F3668B00E}"/>
    <dgm:cxn modelId="{37F8E4B2-4A3B-40AB-9194-C47018E65D2E}" srcId="{2134F14F-8522-4C41-B422-8DC8468387EC}" destId="{810E9828-B988-402F-8798-B3F18E66C2E8}" srcOrd="1" destOrd="0" parTransId="{1F27547A-82AF-4E53-A536-DFC253E3F264}" sibTransId="{748C8788-6958-4A73-AFF0-D176E85FAF7C}"/>
    <dgm:cxn modelId="{FBB5D9B5-D534-42FB-902A-CAE095426773}" type="presOf" srcId="{BA1CEF12-14FD-4CC6-8059-15504324DCE4}" destId="{E7141427-1235-4BA4-A9C4-5A90575AF609}" srcOrd="0" destOrd="0" presId="urn:microsoft.com/office/officeart/2005/8/layout/hProcess9"/>
    <dgm:cxn modelId="{A0DF65D3-F70F-4FAD-B92D-09E57D6DAE81}" type="presOf" srcId="{810E9828-B988-402F-8798-B3F18E66C2E8}" destId="{85B72005-61EC-4F5D-888D-767B8D75166E}" srcOrd="0" destOrd="0" presId="urn:microsoft.com/office/officeart/2005/8/layout/hProcess9"/>
    <dgm:cxn modelId="{9A15E8D6-DBB1-4FD3-BFFE-040CE81341EC}" type="presOf" srcId="{CBED567A-F884-43B5-95D6-F6A07DA04F03}" destId="{1318341C-2F71-4C24-8908-A162EE2F30AF}" srcOrd="0" destOrd="0" presId="urn:microsoft.com/office/officeart/2005/8/layout/hProcess9"/>
    <dgm:cxn modelId="{380FA8F8-838F-4ADF-9B53-539A49DC235A}" srcId="{2134F14F-8522-4C41-B422-8DC8468387EC}" destId="{BCC4C756-7671-4508-A6DA-3FE1A0EAADB2}" srcOrd="0" destOrd="0" parTransId="{6EF53447-FFC1-4CC8-B155-3A828E15BB57}" sibTransId="{96C7D47D-700F-478C-81D8-B07C56945DB1}"/>
    <dgm:cxn modelId="{A5CA57FD-1380-4EF2-976E-6CC92D3FD06E}" type="presOf" srcId="{BCC4C756-7671-4508-A6DA-3FE1A0EAADB2}" destId="{A803C734-143B-4854-A5E4-EF87EAE5E393}" srcOrd="0" destOrd="0" presId="urn:microsoft.com/office/officeart/2005/8/layout/hProcess9"/>
    <dgm:cxn modelId="{1A71A433-F4F1-4AA2-BE73-0B88A9BA3C7E}" type="presParOf" srcId="{C90D71B1-98EC-4461-99CD-B8ABB36FACEF}" destId="{330F1D2D-87B5-46A7-9620-50BE7CC87218}" srcOrd="0" destOrd="0" presId="urn:microsoft.com/office/officeart/2005/8/layout/hProcess9"/>
    <dgm:cxn modelId="{99F8E0A0-8612-4067-B5C3-B0C1B007DCAD}" type="presParOf" srcId="{C90D71B1-98EC-4461-99CD-B8ABB36FACEF}" destId="{F64D6F6B-3F3D-4CD4-B678-415885F1DFE4}" srcOrd="1" destOrd="0" presId="urn:microsoft.com/office/officeart/2005/8/layout/hProcess9"/>
    <dgm:cxn modelId="{63D695F6-1935-4BE2-9143-5950FD3CA575}" type="presParOf" srcId="{F64D6F6B-3F3D-4CD4-B678-415885F1DFE4}" destId="{A803C734-143B-4854-A5E4-EF87EAE5E393}" srcOrd="0" destOrd="0" presId="urn:microsoft.com/office/officeart/2005/8/layout/hProcess9"/>
    <dgm:cxn modelId="{50B0EA55-8FB0-4E2D-B92D-37BA9F6C728B}" type="presParOf" srcId="{F64D6F6B-3F3D-4CD4-B678-415885F1DFE4}" destId="{E323F55C-C05E-4EB4-8F8D-DED793F5240A}" srcOrd="1" destOrd="0" presId="urn:microsoft.com/office/officeart/2005/8/layout/hProcess9"/>
    <dgm:cxn modelId="{FE45E3EE-E2F6-4AB9-94B7-754A777C9DD3}" type="presParOf" srcId="{F64D6F6B-3F3D-4CD4-B678-415885F1DFE4}" destId="{85B72005-61EC-4F5D-888D-767B8D75166E}" srcOrd="2" destOrd="0" presId="urn:microsoft.com/office/officeart/2005/8/layout/hProcess9"/>
    <dgm:cxn modelId="{C18A99C6-7D74-427F-9A07-A6AB3959F906}" type="presParOf" srcId="{F64D6F6B-3F3D-4CD4-B678-415885F1DFE4}" destId="{E34C2BA4-231E-4BA2-AD07-068BFBC33E57}" srcOrd="3" destOrd="0" presId="urn:microsoft.com/office/officeart/2005/8/layout/hProcess9"/>
    <dgm:cxn modelId="{6D0B95A8-A323-43D7-BC7B-F43A073487EC}" type="presParOf" srcId="{F64D6F6B-3F3D-4CD4-B678-415885F1DFE4}" destId="{E7141427-1235-4BA4-A9C4-5A90575AF609}" srcOrd="4" destOrd="0" presId="urn:microsoft.com/office/officeart/2005/8/layout/hProcess9"/>
    <dgm:cxn modelId="{F1A89A7E-4E38-43A3-9D95-E88298468A7B}" type="presParOf" srcId="{F64D6F6B-3F3D-4CD4-B678-415885F1DFE4}" destId="{90E2F93C-075E-4EFD-B981-88175F5B88F9}" srcOrd="5" destOrd="0" presId="urn:microsoft.com/office/officeart/2005/8/layout/hProcess9"/>
    <dgm:cxn modelId="{7EF998C7-8854-4E84-8072-79D0011E54B7}" type="presParOf" srcId="{F64D6F6B-3F3D-4CD4-B678-415885F1DFE4}" destId="{1318341C-2F71-4C24-8908-A162EE2F30AF}" srcOrd="6" destOrd="0" presId="urn:microsoft.com/office/officeart/2005/8/layout/hProcess9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134F14F-8522-4C41-B422-8DC8468387EC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CC4C756-7671-4508-A6DA-3FE1A0EAADB2}">
      <dgm:prSet phldrT="[Text]" custT="1"/>
      <dgm:spPr>
        <a:solidFill>
          <a:schemeClr val="accent6">
            <a:lumMod val="50000"/>
          </a:schemeClr>
        </a:solidFill>
      </dgm:spPr>
      <dgm:t>
        <a:bodyPr/>
        <a:lstStyle/>
        <a:p>
          <a:r>
            <a:rPr lang="en-US" sz="2800" dirty="0"/>
            <a:t>More Children Becoming Adults</a:t>
          </a:r>
        </a:p>
        <a:p>
          <a:r>
            <a:rPr lang="en-US" sz="1600" dirty="0"/>
            <a:t>(than people retiring) </a:t>
          </a:r>
        </a:p>
      </dgm:t>
    </dgm:pt>
    <dgm:pt modelId="{6EF53447-FFC1-4CC8-B155-3A828E15BB57}" type="parTrans" cxnId="{380FA8F8-838F-4ADF-9B53-539A49DC235A}">
      <dgm:prSet/>
      <dgm:spPr/>
      <dgm:t>
        <a:bodyPr/>
        <a:lstStyle/>
        <a:p>
          <a:endParaRPr lang="en-US"/>
        </a:p>
      </dgm:t>
    </dgm:pt>
    <dgm:pt modelId="{96C7D47D-700F-478C-81D8-B07C56945DB1}" type="sibTrans" cxnId="{380FA8F8-838F-4ADF-9B53-539A49DC235A}">
      <dgm:prSet/>
      <dgm:spPr/>
      <dgm:t>
        <a:bodyPr/>
        <a:lstStyle/>
        <a:p>
          <a:endParaRPr lang="en-US"/>
        </a:p>
      </dgm:t>
    </dgm:pt>
    <dgm:pt modelId="{810E9828-B988-402F-8798-B3F18E66C2E8}">
      <dgm:prSet phldrT="[Text]"/>
      <dgm:spPr>
        <a:ln w="76200">
          <a:solidFill>
            <a:srgbClr val="FF0000"/>
          </a:solidFill>
        </a:ln>
      </dgm:spPr>
      <dgm:t>
        <a:bodyPr/>
        <a:lstStyle/>
        <a:p>
          <a:r>
            <a:rPr lang="en-US" dirty="0"/>
            <a:t>More Out of the Workforce Adults Start  Working</a:t>
          </a:r>
        </a:p>
      </dgm:t>
    </dgm:pt>
    <dgm:pt modelId="{1F27547A-82AF-4E53-A536-DFC253E3F264}" type="parTrans" cxnId="{37F8E4B2-4A3B-40AB-9194-C47018E65D2E}">
      <dgm:prSet/>
      <dgm:spPr/>
      <dgm:t>
        <a:bodyPr/>
        <a:lstStyle/>
        <a:p>
          <a:endParaRPr lang="en-US"/>
        </a:p>
      </dgm:t>
    </dgm:pt>
    <dgm:pt modelId="{748C8788-6958-4A73-AFF0-D176E85FAF7C}" type="sibTrans" cxnId="{37F8E4B2-4A3B-40AB-9194-C47018E65D2E}">
      <dgm:prSet/>
      <dgm:spPr/>
      <dgm:t>
        <a:bodyPr/>
        <a:lstStyle/>
        <a:p>
          <a:endParaRPr lang="en-US"/>
        </a:p>
      </dgm:t>
    </dgm:pt>
    <dgm:pt modelId="{BA1CEF12-14FD-4CC6-8059-15504324DCE4}">
      <dgm:prSet phldrT="[Text]"/>
      <dgm:spPr>
        <a:solidFill>
          <a:schemeClr val="accent2">
            <a:lumMod val="50000"/>
          </a:schemeClr>
        </a:solidFill>
      </dgm:spPr>
      <dgm:t>
        <a:bodyPr/>
        <a:lstStyle/>
        <a:p>
          <a:r>
            <a:rPr lang="en-US" dirty="0"/>
            <a:t>More Immigrants Workers</a:t>
          </a:r>
        </a:p>
      </dgm:t>
    </dgm:pt>
    <dgm:pt modelId="{CA9AEFC1-47C1-439B-AB85-53CF632CC6E3}" type="parTrans" cxnId="{B25A410B-AEB2-40FB-B5AB-94DB6B34D83D}">
      <dgm:prSet/>
      <dgm:spPr/>
      <dgm:t>
        <a:bodyPr/>
        <a:lstStyle/>
        <a:p>
          <a:endParaRPr lang="en-US"/>
        </a:p>
      </dgm:t>
    </dgm:pt>
    <dgm:pt modelId="{779D7270-6380-4EAE-B71F-8CD0CB2A7112}" type="sibTrans" cxnId="{B25A410B-AEB2-40FB-B5AB-94DB6B34D83D}">
      <dgm:prSet/>
      <dgm:spPr/>
      <dgm:t>
        <a:bodyPr/>
        <a:lstStyle/>
        <a:p>
          <a:endParaRPr lang="en-US"/>
        </a:p>
      </dgm:t>
    </dgm:pt>
    <dgm:pt modelId="{CBED567A-F884-43B5-95D6-F6A07DA04F03}">
      <dgm:prSet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en-US" dirty="0"/>
            <a:t>More Workers Move In Than Move Out</a:t>
          </a:r>
        </a:p>
      </dgm:t>
    </dgm:pt>
    <dgm:pt modelId="{9F61C3C3-3DE2-422C-A294-C0F1AD59B0E0}" type="parTrans" cxnId="{C68ABE9D-61A6-472E-8322-C596A6E45477}">
      <dgm:prSet/>
      <dgm:spPr/>
      <dgm:t>
        <a:bodyPr/>
        <a:lstStyle/>
        <a:p>
          <a:endParaRPr lang="en-US"/>
        </a:p>
      </dgm:t>
    </dgm:pt>
    <dgm:pt modelId="{ED2DC4A2-386D-4F20-9F61-1E9F3668B00E}" type="sibTrans" cxnId="{C68ABE9D-61A6-472E-8322-C596A6E45477}">
      <dgm:prSet/>
      <dgm:spPr/>
      <dgm:t>
        <a:bodyPr/>
        <a:lstStyle/>
        <a:p>
          <a:endParaRPr lang="en-US"/>
        </a:p>
      </dgm:t>
    </dgm:pt>
    <dgm:pt modelId="{C90D71B1-98EC-4461-99CD-B8ABB36FACEF}" type="pres">
      <dgm:prSet presAssocID="{2134F14F-8522-4C41-B422-8DC8468387EC}" presName="CompostProcess" presStyleCnt="0">
        <dgm:presLayoutVars>
          <dgm:dir/>
          <dgm:resizeHandles val="exact"/>
        </dgm:presLayoutVars>
      </dgm:prSet>
      <dgm:spPr/>
    </dgm:pt>
    <dgm:pt modelId="{330F1D2D-87B5-46A7-9620-50BE7CC87218}" type="pres">
      <dgm:prSet presAssocID="{2134F14F-8522-4C41-B422-8DC8468387EC}" presName="arrow" presStyleLbl="bgShp" presStyleIdx="0" presStyleCnt="1" custLinFactNeighborX="0" custLinFactNeighborY="1479"/>
      <dgm:spPr>
        <a:solidFill>
          <a:schemeClr val="tx2">
            <a:lumMod val="50000"/>
          </a:schemeClr>
        </a:solidFill>
        <a:scene3d>
          <a:camera prst="orthographicFront"/>
          <a:lightRig rig="threePt" dir="t"/>
        </a:scene3d>
        <a:sp3d>
          <a:bevelT w="114300" prst="artDeco"/>
        </a:sp3d>
      </dgm:spPr>
    </dgm:pt>
    <dgm:pt modelId="{F64D6F6B-3F3D-4CD4-B678-415885F1DFE4}" type="pres">
      <dgm:prSet presAssocID="{2134F14F-8522-4C41-B422-8DC8468387EC}" presName="linearProcess" presStyleCnt="0"/>
      <dgm:spPr/>
    </dgm:pt>
    <dgm:pt modelId="{A803C734-143B-4854-A5E4-EF87EAE5E393}" type="pres">
      <dgm:prSet presAssocID="{BCC4C756-7671-4508-A6DA-3FE1A0EAADB2}" presName="textNode" presStyleLbl="node1" presStyleIdx="0" presStyleCnt="4">
        <dgm:presLayoutVars>
          <dgm:bulletEnabled val="1"/>
        </dgm:presLayoutVars>
      </dgm:prSet>
      <dgm:spPr/>
    </dgm:pt>
    <dgm:pt modelId="{E323F55C-C05E-4EB4-8F8D-DED793F5240A}" type="pres">
      <dgm:prSet presAssocID="{96C7D47D-700F-478C-81D8-B07C56945DB1}" presName="sibTrans" presStyleCnt="0"/>
      <dgm:spPr/>
    </dgm:pt>
    <dgm:pt modelId="{85B72005-61EC-4F5D-888D-767B8D75166E}" type="pres">
      <dgm:prSet presAssocID="{810E9828-B988-402F-8798-B3F18E66C2E8}" presName="textNode" presStyleLbl="node1" presStyleIdx="1" presStyleCnt="4" custLinFactNeighborX="-40470" custLinFactNeighborY="2">
        <dgm:presLayoutVars>
          <dgm:bulletEnabled val="1"/>
        </dgm:presLayoutVars>
      </dgm:prSet>
      <dgm:spPr/>
    </dgm:pt>
    <dgm:pt modelId="{E34C2BA4-231E-4BA2-AD07-068BFBC33E57}" type="pres">
      <dgm:prSet presAssocID="{748C8788-6958-4A73-AFF0-D176E85FAF7C}" presName="sibTrans" presStyleCnt="0"/>
      <dgm:spPr/>
    </dgm:pt>
    <dgm:pt modelId="{E7141427-1235-4BA4-A9C4-5A90575AF609}" type="pres">
      <dgm:prSet presAssocID="{BA1CEF12-14FD-4CC6-8059-15504324DCE4}" presName="textNode" presStyleLbl="node1" presStyleIdx="2" presStyleCnt="4" custLinFactNeighborX="-49998" custLinFactNeighborY="2852">
        <dgm:presLayoutVars>
          <dgm:bulletEnabled val="1"/>
        </dgm:presLayoutVars>
      </dgm:prSet>
      <dgm:spPr/>
    </dgm:pt>
    <dgm:pt modelId="{90E2F93C-075E-4EFD-B981-88175F5B88F9}" type="pres">
      <dgm:prSet presAssocID="{779D7270-6380-4EAE-B71F-8CD0CB2A7112}" presName="sibTrans" presStyleCnt="0"/>
      <dgm:spPr/>
    </dgm:pt>
    <dgm:pt modelId="{1318341C-2F71-4C24-8908-A162EE2F30AF}" type="pres">
      <dgm:prSet presAssocID="{CBED567A-F884-43B5-95D6-F6A07DA04F03}" presName="textNode" presStyleLbl="node1" presStyleIdx="3" presStyleCnt="4" custLinFactNeighborX="4160" custLinFactNeighborY="2725">
        <dgm:presLayoutVars>
          <dgm:bulletEnabled val="1"/>
        </dgm:presLayoutVars>
      </dgm:prSet>
      <dgm:spPr/>
    </dgm:pt>
  </dgm:ptLst>
  <dgm:cxnLst>
    <dgm:cxn modelId="{B25A410B-AEB2-40FB-B5AB-94DB6B34D83D}" srcId="{2134F14F-8522-4C41-B422-8DC8468387EC}" destId="{BA1CEF12-14FD-4CC6-8059-15504324DCE4}" srcOrd="2" destOrd="0" parTransId="{CA9AEFC1-47C1-439B-AB85-53CF632CC6E3}" sibTransId="{779D7270-6380-4EAE-B71F-8CD0CB2A7112}"/>
    <dgm:cxn modelId="{70E57949-56E0-4995-9087-0EBBCC522A98}" type="presOf" srcId="{2134F14F-8522-4C41-B422-8DC8468387EC}" destId="{C90D71B1-98EC-4461-99CD-B8ABB36FACEF}" srcOrd="0" destOrd="0" presId="urn:microsoft.com/office/officeart/2005/8/layout/hProcess9"/>
    <dgm:cxn modelId="{C68ABE9D-61A6-472E-8322-C596A6E45477}" srcId="{2134F14F-8522-4C41-B422-8DC8468387EC}" destId="{CBED567A-F884-43B5-95D6-F6A07DA04F03}" srcOrd="3" destOrd="0" parTransId="{9F61C3C3-3DE2-422C-A294-C0F1AD59B0E0}" sibTransId="{ED2DC4A2-386D-4F20-9F61-1E9F3668B00E}"/>
    <dgm:cxn modelId="{37F8E4B2-4A3B-40AB-9194-C47018E65D2E}" srcId="{2134F14F-8522-4C41-B422-8DC8468387EC}" destId="{810E9828-B988-402F-8798-B3F18E66C2E8}" srcOrd="1" destOrd="0" parTransId="{1F27547A-82AF-4E53-A536-DFC253E3F264}" sibTransId="{748C8788-6958-4A73-AFF0-D176E85FAF7C}"/>
    <dgm:cxn modelId="{FBB5D9B5-D534-42FB-902A-CAE095426773}" type="presOf" srcId="{BA1CEF12-14FD-4CC6-8059-15504324DCE4}" destId="{E7141427-1235-4BA4-A9C4-5A90575AF609}" srcOrd="0" destOrd="0" presId="urn:microsoft.com/office/officeart/2005/8/layout/hProcess9"/>
    <dgm:cxn modelId="{A0DF65D3-F70F-4FAD-B92D-09E57D6DAE81}" type="presOf" srcId="{810E9828-B988-402F-8798-B3F18E66C2E8}" destId="{85B72005-61EC-4F5D-888D-767B8D75166E}" srcOrd="0" destOrd="0" presId="urn:microsoft.com/office/officeart/2005/8/layout/hProcess9"/>
    <dgm:cxn modelId="{9A15E8D6-DBB1-4FD3-BFFE-040CE81341EC}" type="presOf" srcId="{CBED567A-F884-43B5-95D6-F6A07DA04F03}" destId="{1318341C-2F71-4C24-8908-A162EE2F30AF}" srcOrd="0" destOrd="0" presId="urn:microsoft.com/office/officeart/2005/8/layout/hProcess9"/>
    <dgm:cxn modelId="{380FA8F8-838F-4ADF-9B53-539A49DC235A}" srcId="{2134F14F-8522-4C41-B422-8DC8468387EC}" destId="{BCC4C756-7671-4508-A6DA-3FE1A0EAADB2}" srcOrd="0" destOrd="0" parTransId="{6EF53447-FFC1-4CC8-B155-3A828E15BB57}" sibTransId="{96C7D47D-700F-478C-81D8-B07C56945DB1}"/>
    <dgm:cxn modelId="{A5CA57FD-1380-4EF2-976E-6CC92D3FD06E}" type="presOf" srcId="{BCC4C756-7671-4508-A6DA-3FE1A0EAADB2}" destId="{A803C734-143B-4854-A5E4-EF87EAE5E393}" srcOrd="0" destOrd="0" presId="urn:microsoft.com/office/officeart/2005/8/layout/hProcess9"/>
    <dgm:cxn modelId="{1A71A433-F4F1-4AA2-BE73-0B88A9BA3C7E}" type="presParOf" srcId="{C90D71B1-98EC-4461-99CD-B8ABB36FACEF}" destId="{330F1D2D-87B5-46A7-9620-50BE7CC87218}" srcOrd="0" destOrd="0" presId="urn:microsoft.com/office/officeart/2005/8/layout/hProcess9"/>
    <dgm:cxn modelId="{99F8E0A0-8612-4067-B5C3-B0C1B007DCAD}" type="presParOf" srcId="{C90D71B1-98EC-4461-99CD-B8ABB36FACEF}" destId="{F64D6F6B-3F3D-4CD4-B678-415885F1DFE4}" srcOrd="1" destOrd="0" presId="urn:microsoft.com/office/officeart/2005/8/layout/hProcess9"/>
    <dgm:cxn modelId="{63D695F6-1935-4BE2-9143-5950FD3CA575}" type="presParOf" srcId="{F64D6F6B-3F3D-4CD4-B678-415885F1DFE4}" destId="{A803C734-143B-4854-A5E4-EF87EAE5E393}" srcOrd="0" destOrd="0" presId="urn:microsoft.com/office/officeart/2005/8/layout/hProcess9"/>
    <dgm:cxn modelId="{50B0EA55-8FB0-4E2D-B92D-37BA9F6C728B}" type="presParOf" srcId="{F64D6F6B-3F3D-4CD4-B678-415885F1DFE4}" destId="{E323F55C-C05E-4EB4-8F8D-DED793F5240A}" srcOrd="1" destOrd="0" presId="urn:microsoft.com/office/officeart/2005/8/layout/hProcess9"/>
    <dgm:cxn modelId="{FE45E3EE-E2F6-4AB9-94B7-754A777C9DD3}" type="presParOf" srcId="{F64D6F6B-3F3D-4CD4-B678-415885F1DFE4}" destId="{85B72005-61EC-4F5D-888D-767B8D75166E}" srcOrd="2" destOrd="0" presId="urn:microsoft.com/office/officeart/2005/8/layout/hProcess9"/>
    <dgm:cxn modelId="{C18A99C6-7D74-427F-9A07-A6AB3959F906}" type="presParOf" srcId="{F64D6F6B-3F3D-4CD4-B678-415885F1DFE4}" destId="{E34C2BA4-231E-4BA2-AD07-068BFBC33E57}" srcOrd="3" destOrd="0" presId="urn:microsoft.com/office/officeart/2005/8/layout/hProcess9"/>
    <dgm:cxn modelId="{6D0B95A8-A323-43D7-BC7B-F43A073487EC}" type="presParOf" srcId="{F64D6F6B-3F3D-4CD4-B678-415885F1DFE4}" destId="{E7141427-1235-4BA4-A9C4-5A90575AF609}" srcOrd="4" destOrd="0" presId="urn:microsoft.com/office/officeart/2005/8/layout/hProcess9"/>
    <dgm:cxn modelId="{F1A89A7E-4E38-43A3-9D95-E88298468A7B}" type="presParOf" srcId="{F64D6F6B-3F3D-4CD4-B678-415885F1DFE4}" destId="{90E2F93C-075E-4EFD-B981-88175F5B88F9}" srcOrd="5" destOrd="0" presId="urn:microsoft.com/office/officeart/2005/8/layout/hProcess9"/>
    <dgm:cxn modelId="{7EF998C7-8854-4E84-8072-79D0011E54B7}" type="presParOf" srcId="{F64D6F6B-3F3D-4CD4-B678-415885F1DFE4}" destId="{1318341C-2F71-4C24-8908-A162EE2F30AF}" srcOrd="6" destOrd="0" presId="urn:microsoft.com/office/officeart/2005/8/layout/hProcess9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2134F14F-8522-4C41-B422-8DC8468387EC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CC4C756-7671-4508-A6DA-3FE1A0EAADB2}">
      <dgm:prSet phldrT="[Text]" custT="1"/>
      <dgm:spPr>
        <a:solidFill>
          <a:schemeClr val="accent6">
            <a:lumMod val="50000"/>
          </a:schemeClr>
        </a:solidFill>
      </dgm:spPr>
      <dgm:t>
        <a:bodyPr/>
        <a:lstStyle/>
        <a:p>
          <a:r>
            <a:rPr lang="en-US" sz="2800" dirty="0"/>
            <a:t>More Children Becoming Adults</a:t>
          </a:r>
        </a:p>
        <a:p>
          <a:r>
            <a:rPr lang="en-US" sz="1600" dirty="0"/>
            <a:t>(than people retiring) </a:t>
          </a:r>
        </a:p>
      </dgm:t>
    </dgm:pt>
    <dgm:pt modelId="{6EF53447-FFC1-4CC8-B155-3A828E15BB57}" type="parTrans" cxnId="{380FA8F8-838F-4ADF-9B53-539A49DC235A}">
      <dgm:prSet/>
      <dgm:spPr/>
      <dgm:t>
        <a:bodyPr/>
        <a:lstStyle/>
        <a:p>
          <a:endParaRPr lang="en-US"/>
        </a:p>
      </dgm:t>
    </dgm:pt>
    <dgm:pt modelId="{96C7D47D-700F-478C-81D8-B07C56945DB1}" type="sibTrans" cxnId="{380FA8F8-838F-4ADF-9B53-539A49DC235A}">
      <dgm:prSet/>
      <dgm:spPr/>
      <dgm:t>
        <a:bodyPr/>
        <a:lstStyle/>
        <a:p>
          <a:endParaRPr lang="en-US"/>
        </a:p>
      </dgm:t>
    </dgm:pt>
    <dgm:pt modelId="{810E9828-B988-402F-8798-B3F18E66C2E8}">
      <dgm:prSet phldrT="[Text]"/>
      <dgm:spPr/>
      <dgm:t>
        <a:bodyPr/>
        <a:lstStyle/>
        <a:p>
          <a:r>
            <a:rPr lang="en-US" dirty="0"/>
            <a:t>More Out of the Workforce Adults Start  Working</a:t>
          </a:r>
        </a:p>
      </dgm:t>
    </dgm:pt>
    <dgm:pt modelId="{1F27547A-82AF-4E53-A536-DFC253E3F264}" type="parTrans" cxnId="{37F8E4B2-4A3B-40AB-9194-C47018E65D2E}">
      <dgm:prSet/>
      <dgm:spPr/>
      <dgm:t>
        <a:bodyPr/>
        <a:lstStyle/>
        <a:p>
          <a:endParaRPr lang="en-US"/>
        </a:p>
      </dgm:t>
    </dgm:pt>
    <dgm:pt modelId="{748C8788-6958-4A73-AFF0-D176E85FAF7C}" type="sibTrans" cxnId="{37F8E4B2-4A3B-40AB-9194-C47018E65D2E}">
      <dgm:prSet/>
      <dgm:spPr/>
      <dgm:t>
        <a:bodyPr/>
        <a:lstStyle/>
        <a:p>
          <a:endParaRPr lang="en-US"/>
        </a:p>
      </dgm:t>
    </dgm:pt>
    <dgm:pt modelId="{BA1CEF12-14FD-4CC6-8059-15504324DCE4}">
      <dgm:prSet phldrT="[Text]"/>
      <dgm:spPr>
        <a:solidFill>
          <a:schemeClr val="accent2">
            <a:lumMod val="50000"/>
          </a:schemeClr>
        </a:solidFill>
        <a:ln w="76200">
          <a:solidFill>
            <a:srgbClr val="FF0000"/>
          </a:solidFill>
        </a:ln>
      </dgm:spPr>
      <dgm:t>
        <a:bodyPr/>
        <a:lstStyle/>
        <a:p>
          <a:r>
            <a:rPr lang="en-US" dirty="0"/>
            <a:t>More Immigrants Workers</a:t>
          </a:r>
        </a:p>
      </dgm:t>
    </dgm:pt>
    <dgm:pt modelId="{CA9AEFC1-47C1-439B-AB85-53CF632CC6E3}" type="parTrans" cxnId="{B25A410B-AEB2-40FB-B5AB-94DB6B34D83D}">
      <dgm:prSet/>
      <dgm:spPr/>
      <dgm:t>
        <a:bodyPr/>
        <a:lstStyle/>
        <a:p>
          <a:endParaRPr lang="en-US"/>
        </a:p>
      </dgm:t>
    </dgm:pt>
    <dgm:pt modelId="{779D7270-6380-4EAE-B71F-8CD0CB2A7112}" type="sibTrans" cxnId="{B25A410B-AEB2-40FB-B5AB-94DB6B34D83D}">
      <dgm:prSet/>
      <dgm:spPr/>
      <dgm:t>
        <a:bodyPr/>
        <a:lstStyle/>
        <a:p>
          <a:endParaRPr lang="en-US"/>
        </a:p>
      </dgm:t>
    </dgm:pt>
    <dgm:pt modelId="{CBED567A-F884-43B5-95D6-F6A07DA04F03}">
      <dgm:prSet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en-US" dirty="0"/>
            <a:t>More Workers Move In Than Move Out</a:t>
          </a:r>
        </a:p>
      </dgm:t>
    </dgm:pt>
    <dgm:pt modelId="{9F61C3C3-3DE2-422C-A294-C0F1AD59B0E0}" type="parTrans" cxnId="{C68ABE9D-61A6-472E-8322-C596A6E45477}">
      <dgm:prSet/>
      <dgm:spPr/>
      <dgm:t>
        <a:bodyPr/>
        <a:lstStyle/>
        <a:p>
          <a:endParaRPr lang="en-US"/>
        </a:p>
      </dgm:t>
    </dgm:pt>
    <dgm:pt modelId="{ED2DC4A2-386D-4F20-9F61-1E9F3668B00E}" type="sibTrans" cxnId="{C68ABE9D-61A6-472E-8322-C596A6E45477}">
      <dgm:prSet/>
      <dgm:spPr/>
      <dgm:t>
        <a:bodyPr/>
        <a:lstStyle/>
        <a:p>
          <a:endParaRPr lang="en-US"/>
        </a:p>
      </dgm:t>
    </dgm:pt>
    <dgm:pt modelId="{C90D71B1-98EC-4461-99CD-B8ABB36FACEF}" type="pres">
      <dgm:prSet presAssocID="{2134F14F-8522-4C41-B422-8DC8468387EC}" presName="CompostProcess" presStyleCnt="0">
        <dgm:presLayoutVars>
          <dgm:dir/>
          <dgm:resizeHandles val="exact"/>
        </dgm:presLayoutVars>
      </dgm:prSet>
      <dgm:spPr/>
    </dgm:pt>
    <dgm:pt modelId="{330F1D2D-87B5-46A7-9620-50BE7CC87218}" type="pres">
      <dgm:prSet presAssocID="{2134F14F-8522-4C41-B422-8DC8468387EC}" presName="arrow" presStyleLbl="bgShp" presStyleIdx="0" presStyleCnt="1" custLinFactNeighborX="0" custLinFactNeighborY="1479"/>
      <dgm:spPr>
        <a:solidFill>
          <a:schemeClr val="tx2">
            <a:lumMod val="50000"/>
          </a:schemeClr>
        </a:solidFill>
        <a:scene3d>
          <a:camera prst="orthographicFront"/>
          <a:lightRig rig="threePt" dir="t"/>
        </a:scene3d>
        <a:sp3d>
          <a:bevelT w="114300" prst="artDeco"/>
        </a:sp3d>
      </dgm:spPr>
    </dgm:pt>
    <dgm:pt modelId="{F64D6F6B-3F3D-4CD4-B678-415885F1DFE4}" type="pres">
      <dgm:prSet presAssocID="{2134F14F-8522-4C41-B422-8DC8468387EC}" presName="linearProcess" presStyleCnt="0"/>
      <dgm:spPr/>
    </dgm:pt>
    <dgm:pt modelId="{A803C734-143B-4854-A5E4-EF87EAE5E393}" type="pres">
      <dgm:prSet presAssocID="{BCC4C756-7671-4508-A6DA-3FE1A0EAADB2}" presName="textNode" presStyleLbl="node1" presStyleIdx="0" presStyleCnt="4">
        <dgm:presLayoutVars>
          <dgm:bulletEnabled val="1"/>
        </dgm:presLayoutVars>
      </dgm:prSet>
      <dgm:spPr/>
    </dgm:pt>
    <dgm:pt modelId="{E323F55C-C05E-4EB4-8F8D-DED793F5240A}" type="pres">
      <dgm:prSet presAssocID="{96C7D47D-700F-478C-81D8-B07C56945DB1}" presName="sibTrans" presStyleCnt="0"/>
      <dgm:spPr/>
    </dgm:pt>
    <dgm:pt modelId="{85B72005-61EC-4F5D-888D-767B8D75166E}" type="pres">
      <dgm:prSet presAssocID="{810E9828-B988-402F-8798-B3F18E66C2E8}" presName="textNode" presStyleLbl="node1" presStyleIdx="1" presStyleCnt="4" custLinFactNeighborX="-40470" custLinFactNeighborY="2">
        <dgm:presLayoutVars>
          <dgm:bulletEnabled val="1"/>
        </dgm:presLayoutVars>
      </dgm:prSet>
      <dgm:spPr/>
    </dgm:pt>
    <dgm:pt modelId="{E34C2BA4-231E-4BA2-AD07-068BFBC33E57}" type="pres">
      <dgm:prSet presAssocID="{748C8788-6958-4A73-AFF0-D176E85FAF7C}" presName="sibTrans" presStyleCnt="0"/>
      <dgm:spPr/>
    </dgm:pt>
    <dgm:pt modelId="{E7141427-1235-4BA4-A9C4-5A90575AF609}" type="pres">
      <dgm:prSet presAssocID="{BA1CEF12-14FD-4CC6-8059-15504324DCE4}" presName="textNode" presStyleLbl="node1" presStyleIdx="2" presStyleCnt="4" custLinFactNeighborX="-49998" custLinFactNeighborY="2852">
        <dgm:presLayoutVars>
          <dgm:bulletEnabled val="1"/>
        </dgm:presLayoutVars>
      </dgm:prSet>
      <dgm:spPr/>
    </dgm:pt>
    <dgm:pt modelId="{90E2F93C-075E-4EFD-B981-88175F5B88F9}" type="pres">
      <dgm:prSet presAssocID="{779D7270-6380-4EAE-B71F-8CD0CB2A7112}" presName="sibTrans" presStyleCnt="0"/>
      <dgm:spPr/>
    </dgm:pt>
    <dgm:pt modelId="{1318341C-2F71-4C24-8908-A162EE2F30AF}" type="pres">
      <dgm:prSet presAssocID="{CBED567A-F884-43B5-95D6-F6A07DA04F03}" presName="textNode" presStyleLbl="node1" presStyleIdx="3" presStyleCnt="4" custLinFactNeighborX="4160" custLinFactNeighborY="2725">
        <dgm:presLayoutVars>
          <dgm:bulletEnabled val="1"/>
        </dgm:presLayoutVars>
      </dgm:prSet>
      <dgm:spPr/>
    </dgm:pt>
  </dgm:ptLst>
  <dgm:cxnLst>
    <dgm:cxn modelId="{B25A410B-AEB2-40FB-B5AB-94DB6B34D83D}" srcId="{2134F14F-8522-4C41-B422-8DC8468387EC}" destId="{BA1CEF12-14FD-4CC6-8059-15504324DCE4}" srcOrd="2" destOrd="0" parTransId="{CA9AEFC1-47C1-439B-AB85-53CF632CC6E3}" sibTransId="{779D7270-6380-4EAE-B71F-8CD0CB2A7112}"/>
    <dgm:cxn modelId="{70E57949-56E0-4995-9087-0EBBCC522A98}" type="presOf" srcId="{2134F14F-8522-4C41-B422-8DC8468387EC}" destId="{C90D71B1-98EC-4461-99CD-B8ABB36FACEF}" srcOrd="0" destOrd="0" presId="urn:microsoft.com/office/officeart/2005/8/layout/hProcess9"/>
    <dgm:cxn modelId="{C68ABE9D-61A6-472E-8322-C596A6E45477}" srcId="{2134F14F-8522-4C41-B422-8DC8468387EC}" destId="{CBED567A-F884-43B5-95D6-F6A07DA04F03}" srcOrd="3" destOrd="0" parTransId="{9F61C3C3-3DE2-422C-A294-C0F1AD59B0E0}" sibTransId="{ED2DC4A2-386D-4F20-9F61-1E9F3668B00E}"/>
    <dgm:cxn modelId="{37F8E4B2-4A3B-40AB-9194-C47018E65D2E}" srcId="{2134F14F-8522-4C41-B422-8DC8468387EC}" destId="{810E9828-B988-402F-8798-B3F18E66C2E8}" srcOrd="1" destOrd="0" parTransId="{1F27547A-82AF-4E53-A536-DFC253E3F264}" sibTransId="{748C8788-6958-4A73-AFF0-D176E85FAF7C}"/>
    <dgm:cxn modelId="{FBB5D9B5-D534-42FB-902A-CAE095426773}" type="presOf" srcId="{BA1CEF12-14FD-4CC6-8059-15504324DCE4}" destId="{E7141427-1235-4BA4-A9C4-5A90575AF609}" srcOrd="0" destOrd="0" presId="urn:microsoft.com/office/officeart/2005/8/layout/hProcess9"/>
    <dgm:cxn modelId="{A0DF65D3-F70F-4FAD-B92D-09E57D6DAE81}" type="presOf" srcId="{810E9828-B988-402F-8798-B3F18E66C2E8}" destId="{85B72005-61EC-4F5D-888D-767B8D75166E}" srcOrd="0" destOrd="0" presId="urn:microsoft.com/office/officeart/2005/8/layout/hProcess9"/>
    <dgm:cxn modelId="{9A15E8D6-DBB1-4FD3-BFFE-040CE81341EC}" type="presOf" srcId="{CBED567A-F884-43B5-95D6-F6A07DA04F03}" destId="{1318341C-2F71-4C24-8908-A162EE2F30AF}" srcOrd="0" destOrd="0" presId="urn:microsoft.com/office/officeart/2005/8/layout/hProcess9"/>
    <dgm:cxn modelId="{380FA8F8-838F-4ADF-9B53-539A49DC235A}" srcId="{2134F14F-8522-4C41-B422-8DC8468387EC}" destId="{BCC4C756-7671-4508-A6DA-3FE1A0EAADB2}" srcOrd="0" destOrd="0" parTransId="{6EF53447-FFC1-4CC8-B155-3A828E15BB57}" sibTransId="{96C7D47D-700F-478C-81D8-B07C56945DB1}"/>
    <dgm:cxn modelId="{A5CA57FD-1380-4EF2-976E-6CC92D3FD06E}" type="presOf" srcId="{BCC4C756-7671-4508-A6DA-3FE1A0EAADB2}" destId="{A803C734-143B-4854-A5E4-EF87EAE5E393}" srcOrd="0" destOrd="0" presId="urn:microsoft.com/office/officeart/2005/8/layout/hProcess9"/>
    <dgm:cxn modelId="{1A71A433-F4F1-4AA2-BE73-0B88A9BA3C7E}" type="presParOf" srcId="{C90D71B1-98EC-4461-99CD-B8ABB36FACEF}" destId="{330F1D2D-87B5-46A7-9620-50BE7CC87218}" srcOrd="0" destOrd="0" presId="urn:microsoft.com/office/officeart/2005/8/layout/hProcess9"/>
    <dgm:cxn modelId="{99F8E0A0-8612-4067-B5C3-B0C1B007DCAD}" type="presParOf" srcId="{C90D71B1-98EC-4461-99CD-B8ABB36FACEF}" destId="{F64D6F6B-3F3D-4CD4-B678-415885F1DFE4}" srcOrd="1" destOrd="0" presId="urn:microsoft.com/office/officeart/2005/8/layout/hProcess9"/>
    <dgm:cxn modelId="{63D695F6-1935-4BE2-9143-5950FD3CA575}" type="presParOf" srcId="{F64D6F6B-3F3D-4CD4-B678-415885F1DFE4}" destId="{A803C734-143B-4854-A5E4-EF87EAE5E393}" srcOrd="0" destOrd="0" presId="urn:microsoft.com/office/officeart/2005/8/layout/hProcess9"/>
    <dgm:cxn modelId="{50B0EA55-8FB0-4E2D-B92D-37BA9F6C728B}" type="presParOf" srcId="{F64D6F6B-3F3D-4CD4-B678-415885F1DFE4}" destId="{E323F55C-C05E-4EB4-8F8D-DED793F5240A}" srcOrd="1" destOrd="0" presId="urn:microsoft.com/office/officeart/2005/8/layout/hProcess9"/>
    <dgm:cxn modelId="{FE45E3EE-E2F6-4AB9-94B7-754A777C9DD3}" type="presParOf" srcId="{F64D6F6B-3F3D-4CD4-B678-415885F1DFE4}" destId="{85B72005-61EC-4F5D-888D-767B8D75166E}" srcOrd="2" destOrd="0" presId="urn:microsoft.com/office/officeart/2005/8/layout/hProcess9"/>
    <dgm:cxn modelId="{C18A99C6-7D74-427F-9A07-A6AB3959F906}" type="presParOf" srcId="{F64D6F6B-3F3D-4CD4-B678-415885F1DFE4}" destId="{E34C2BA4-231E-4BA2-AD07-068BFBC33E57}" srcOrd="3" destOrd="0" presId="urn:microsoft.com/office/officeart/2005/8/layout/hProcess9"/>
    <dgm:cxn modelId="{6D0B95A8-A323-43D7-BC7B-F43A073487EC}" type="presParOf" srcId="{F64D6F6B-3F3D-4CD4-B678-415885F1DFE4}" destId="{E7141427-1235-4BA4-A9C4-5A90575AF609}" srcOrd="4" destOrd="0" presId="urn:microsoft.com/office/officeart/2005/8/layout/hProcess9"/>
    <dgm:cxn modelId="{F1A89A7E-4E38-43A3-9D95-E88298468A7B}" type="presParOf" srcId="{F64D6F6B-3F3D-4CD4-B678-415885F1DFE4}" destId="{90E2F93C-075E-4EFD-B981-88175F5B88F9}" srcOrd="5" destOrd="0" presId="urn:microsoft.com/office/officeart/2005/8/layout/hProcess9"/>
    <dgm:cxn modelId="{7EF998C7-8854-4E84-8072-79D0011E54B7}" type="presParOf" srcId="{F64D6F6B-3F3D-4CD4-B678-415885F1DFE4}" destId="{1318341C-2F71-4C24-8908-A162EE2F30AF}" srcOrd="6" destOrd="0" presId="urn:microsoft.com/office/officeart/2005/8/layout/hProcess9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2134F14F-8522-4C41-B422-8DC8468387EC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CC4C756-7671-4508-A6DA-3FE1A0EAADB2}">
      <dgm:prSet phldrT="[Text]" custT="1"/>
      <dgm:spPr>
        <a:solidFill>
          <a:schemeClr val="accent6">
            <a:lumMod val="50000"/>
          </a:schemeClr>
        </a:solidFill>
      </dgm:spPr>
      <dgm:t>
        <a:bodyPr/>
        <a:lstStyle/>
        <a:p>
          <a:r>
            <a:rPr lang="en-US" sz="2800" dirty="0"/>
            <a:t>More Children Becoming Adults</a:t>
          </a:r>
        </a:p>
        <a:p>
          <a:r>
            <a:rPr lang="en-US" sz="1600" dirty="0"/>
            <a:t>(than people retiring) </a:t>
          </a:r>
        </a:p>
      </dgm:t>
    </dgm:pt>
    <dgm:pt modelId="{6EF53447-FFC1-4CC8-B155-3A828E15BB57}" type="parTrans" cxnId="{380FA8F8-838F-4ADF-9B53-539A49DC235A}">
      <dgm:prSet/>
      <dgm:spPr/>
      <dgm:t>
        <a:bodyPr/>
        <a:lstStyle/>
        <a:p>
          <a:endParaRPr lang="en-US"/>
        </a:p>
      </dgm:t>
    </dgm:pt>
    <dgm:pt modelId="{96C7D47D-700F-478C-81D8-B07C56945DB1}" type="sibTrans" cxnId="{380FA8F8-838F-4ADF-9B53-539A49DC235A}">
      <dgm:prSet/>
      <dgm:spPr/>
      <dgm:t>
        <a:bodyPr/>
        <a:lstStyle/>
        <a:p>
          <a:endParaRPr lang="en-US"/>
        </a:p>
      </dgm:t>
    </dgm:pt>
    <dgm:pt modelId="{810E9828-B988-402F-8798-B3F18E66C2E8}">
      <dgm:prSet phldrT="[Text]"/>
      <dgm:spPr/>
      <dgm:t>
        <a:bodyPr/>
        <a:lstStyle/>
        <a:p>
          <a:r>
            <a:rPr lang="en-US" dirty="0"/>
            <a:t>More Out of the Workforce Adults Start  Working</a:t>
          </a:r>
        </a:p>
      </dgm:t>
    </dgm:pt>
    <dgm:pt modelId="{1F27547A-82AF-4E53-A536-DFC253E3F264}" type="parTrans" cxnId="{37F8E4B2-4A3B-40AB-9194-C47018E65D2E}">
      <dgm:prSet/>
      <dgm:spPr/>
      <dgm:t>
        <a:bodyPr/>
        <a:lstStyle/>
        <a:p>
          <a:endParaRPr lang="en-US"/>
        </a:p>
      </dgm:t>
    </dgm:pt>
    <dgm:pt modelId="{748C8788-6958-4A73-AFF0-D176E85FAF7C}" type="sibTrans" cxnId="{37F8E4B2-4A3B-40AB-9194-C47018E65D2E}">
      <dgm:prSet/>
      <dgm:spPr/>
      <dgm:t>
        <a:bodyPr/>
        <a:lstStyle/>
        <a:p>
          <a:endParaRPr lang="en-US"/>
        </a:p>
      </dgm:t>
    </dgm:pt>
    <dgm:pt modelId="{BA1CEF12-14FD-4CC6-8059-15504324DCE4}">
      <dgm:prSet phldrT="[Text]"/>
      <dgm:spPr>
        <a:solidFill>
          <a:schemeClr val="accent2">
            <a:lumMod val="50000"/>
          </a:schemeClr>
        </a:solidFill>
      </dgm:spPr>
      <dgm:t>
        <a:bodyPr/>
        <a:lstStyle/>
        <a:p>
          <a:r>
            <a:rPr lang="en-US" dirty="0"/>
            <a:t>More Immigrants Workers</a:t>
          </a:r>
        </a:p>
      </dgm:t>
    </dgm:pt>
    <dgm:pt modelId="{CA9AEFC1-47C1-439B-AB85-53CF632CC6E3}" type="parTrans" cxnId="{B25A410B-AEB2-40FB-B5AB-94DB6B34D83D}">
      <dgm:prSet/>
      <dgm:spPr/>
      <dgm:t>
        <a:bodyPr/>
        <a:lstStyle/>
        <a:p>
          <a:endParaRPr lang="en-US"/>
        </a:p>
      </dgm:t>
    </dgm:pt>
    <dgm:pt modelId="{779D7270-6380-4EAE-B71F-8CD0CB2A7112}" type="sibTrans" cxnId="{B25A410B-AEB2-40FB-B5AB-94DB6B34D83D}">
      <dgm:prSet/>
      <dgm:spPr/>
      <dgm:t>
        <a:bodyPr/>
        <a:lstStyle/>
        <a:p>
          <a:endParaRPr lang="en-US"/>
        </a:p>
      </dgm:t>
    </dgm:pt>
    <dgm:pt modelId="{CBED567A-F884-43B5-95D6-F6A07DA04F03}">
      <dgm:prSet/>
      <dgm:spPr>
        <a:solidFill>
          <a:schemeClr val="accent5">
            <a:lumMod val="50000"/>
          </a:schemeClr>
        </a:solidFill>
        <a:ln w="76200">
          <a:solidFill>
            <a:srgbClr val="FF0000"/>
          </a:solidFill>
        </a:ln>
      </dgm:spPr>
      <dgm:t>
        <a:bodyPr/>
        <a:lstStyle/>
        <a:p>
          <a:r>
            <a:rPr lang="en-US" dirty="0"/>
            <a:t>More Workers Move In Than Move Out</a:t>
          </a:r>
        </a:p>
      </dgm:t>
    </dgm:pt>
    <dgm:pt modelId="{9F61C3C3-3DE2-422C-A294-C0F1AD59B0E0}" type="parTrans" cxnId="{C68ABE9D-61A6-472E-8322-C596A6E45477}">
      <dgm:prSet/>
      <dgm:spPr/>
      <dgm:t>
        <a:bodyPr/>
        <a:lstStyle/>
        <a:p>
          <a:endParaRPr lang="en-US"/>
        </a:p>
      </dgm:t>
    </dgm:pt>
    <dgm:pt modelId="{ED2DC4A2-386D-4F20-9F61-1E9F3668B00E}" type="sibTrans" cxnId="{C68ABE9D-61A6-472E-8322-C596A6E45477}">
      <dgm:prSet/>
      <dgm:spPr/>
      <dgm:t>
        <a:bodyPr/>
        <a:lstStyle/>
        <a:p>
          <a:endParaRPr lang="en-US"/>
        </a:p>
      </dgm:t>
    </dgm:pt>
    <dgm:pt modelId="{C90D71B1-98EC-4461-99CD-B8ABB36FACEF}" type="pres">
      <dgm:prSet presAssocID="{2134F14F-8522-4C41-B422-8DC8468387EC}" presName="CompostProcess" presStyleCnt="0">
        <dgm:presLayoutVars>
          <dgm:dir/>
          <dgm:resizeHandles val="exact"/>
        </dgm:presLayoutVars>
      </dgm:prSet>
      <dgm:spPr/>
    </dgm:pt>
    <dgm:pt modelId="{330F1D2D-87B5-46A7-9620-50BE7CC87218}" type="pres">
      <dgm:prSet presAssocID="{2134F14F-8522-4C41-B422-8DC8468387EC}" presName="arrow" presStyleLbl="bgShp" presStyleIdx="0" presStyleCnt="1" custLinFactNeighborX="0" custLinFactNeighborY="1479"/>
      <dgm:spPr>
        <a:solidFill>
          <a:schemeClr val="tx2">
            <a:lumMod val="50000"/>
          </a:schemeClr>
        </a:solidFill>
        <a:scene3d>
          <a:camera prst="orthographicFront"/>
          <a:lightRig rig="threePt" dir="t"/>
        </a:scene3d>
        <a:sp3d>
          <a:bevelT w="114300" prst="artDeco"/>
        </a:sp3d>
      </dgm:spPr>
    </dgm:pt>
    <dgm:pt modelId="{F64D6F6B-3F3D-4CD4-B678-415885F1DFE4}" type="pres">
      <dgm:prSet presAssocID="{2134F14F-8522-4C41-B422-8DC8468387EC}" presName="linearProcess" presStyleCnt="0"/>
      <dgm:spPr/>
    </dgm:pt>
    <dgm:pt modelId="{A803C734-143B-4854-A5E4-EF87EAE5E393}" type="pres">
      <dgm:prSet presAssocID="{BCC4C756-7671-4508-A6DA-3FE1A0EAADB2}" presName="textNode" presStyleLbl="node1" presStyleIdx="0" presStyleCnt="4">
        <dgm:presLayoutVars>
          <dgm:bulletEnabled val="1"/>
        </dgm:presLayoutVars>
      </dgm:prSet>
      <dgm:spPr/>
    </dgm:pt>
    <dgm:pt modelId="{E323F55C-C05E-4EB4-8F8D-DED793F5240A}" type="pres">
      <dgm:prSet presAssocID="{96C7D47D-700F-478C-81D8-B07C56945DB1}" presName="sibTrans" presStyleCnt="0"/>
      <dgm:spPr/>
    </dgm:pt>
    <dgm:pt modelId="{85B72005-61EC-4F5D-888D-767B8D75166E}" type="pres">
      <dgm:prSet presAssocID="{810E9828-B988-402F-8798-B3F18E66C2E8}" presName="textNode" presStyleLbl="node1" presStyleIdx="1" presStyleCnt="4" custLinFactNeighborX="-40470" custLinFactNeighborY="2">
        <dgm:presLayoutVars>
          <dgm:bulletEnabled val="1"/>
        </dgm:presLayoutVars>
      </dgm:prSet>
      <dgm:spPr/>
    </dgm:pt>
    <dgm:pt modelId="{E34C2BA4-231E-4BA2-AD07-068BFBC33E57}" type="pres">
      <dgm:prSet presAssocID="{748C8788-6958-4A73-AFF0-D176E85FAF7C}" presName="sibTrans" presStyleCnt="0"/>
      <dgm:spPr/>
    </dgm:pt>
    <dgm:pt modelId="{E7141427-1235-4BA4-A9C4-5A90575AF609}" type="pres">
      <dgm:prSet presAssocID="{BA1CEF12-14FD-4CC6-8059-15504324DCE4}" presName="textNode" presStyleLbl="node1" presStyleIdx="2" presStyleCnt="4" custLinFactNeighborX="-49998" custLinFactNeighborY="2852">
        <dgm:presLayoutVars>
          <dgm:bulletEnabled val="1"/>
        </dgm:presLayoutVars>
      </dgm:prSet>
      <dgm:spPr/>
    </dgm:pt>
    <dgm:pt modelId="{90E2F93C-075E-4EFD-B981-88175F5B88F9}" type="pres">
      <dgm:prSet presAssocID="{779D7270-6380-4EAE-B71F-8CD0CB2A7112}" presName="sibTrans" presStyleCnt="0"/>
      <dgm:spPr/>
    </dgm:pt>
    <dgm:pt modelId="{1318341C-2F71-4C24-8908-A162EE2F30AF}" type="pres">
      <dgm:prSet presAssocID="{CBED567A-F884-43B5-95D6-F6A07DA04F03}" presName="textNode" presStyleLbl="node1" presStyleIdx="3" presStyleCnt="4" custLinFactNeighborX="4160" custLinFactNeighborY="2725">
        <dgm:presLayoutVars>
          <dgm:bulletEnabled val="1"/>
        </dgm:presLayoutVars>
      </dgm:prSet>
      <dgm:spPr/>
    </dgm:pt>
  </dgm:ptLst>
  <dgm:cxnLst>
    <dgm:cxn modelId="{B25A410B-AEB2-40FB-B5AB-94DB6B34D83D}" srcId="{2134F14F-8522-4C41-B422-8DC8468387EC}" destId="{BA1CEF12-14FD-4CC6-8059-15504324DCE4}" srcOrd="2" destOrd="0" parTransId="{CA9AEFC1-47C1-439B-AB85-53CF632CC6E3}" sibTransId="{779D7270-6380-4EAE-B71F-8CD0CB2A7112}"/>
    <dgm:cxn modelId="{70E57949-56E0-4995-9087-0EBBCC522A98}" type="presOf" srcId="{2134F14F-8522-4C41-B422-8DC8468387EC}" destId="{C90D71B1-98EC-4461-99CD-B8ABB36FACEF}" srcOrd="0" destOrd="0" presId="urn:microsoft.com/office/officeart/2005/8/layout/hProcess9"/>
    <dgm:cxn modelId="{C68ABE9D-61A6-472E-8322-C596A6E45477}" srcId="{2134F14F-8522-4C41-B422-8DC8468387EC}" destId="{CBED567A-F884-43B5-95D6-F6A07DA04F03}" srcOrd="3" destOrd="0" parTransId="{9F61C3C3-3DE2-422C-A294-C0F1AD59B0E0}" sibTransId="{ED2DC4A2-386D-4F20-9F61-1E9F3668B00E}"/>
    <dgm:cxn modelId="{37F8E4B2-4A3B-40AB-9194-C47018E65D2E}" srcId="{2134F14F-8522-4C41-B422-8DC8468387EC}" destId="{810E9828-B988-402F-8798-B3F18E66C2E8}" srcOrd="1" destOrd="0" parTransId="{1F27547A-82AF-4E53-A536-DFC253E3F264}" sibTransId="{748C8788-6958-4A73-AFF0-D176E85FAF7C}"/>
    <dgm:cxn modelId="{FBB5D9B5-D534-42FB-902A-CAE095426773}" type="presOf" srcId="{BA1CEF12-14FD-4CC6-8059-15504324DCE4}" destId="{E7141427-1235-4BA4-A9C4-5A90575AF609}" srcOrd="0" destOrd="0" presId="urn:microsoft.com/office/officeart/2005/8/layout/hProcess9"/>
    <dgm:cxn modelId="{A0DF65D3-F70F-4FAD-B92D-09E57D6DAE81}" type="presOf" srcId="{810E9828-B988-402F-8798-B3F18E66C2E8}" destId="{85B72005-61EC-4F5D-888D-767B8D75166E}" srcOrd="0" destOrd="0" presId="urn:microsoft.com/office/officeart/2005/8/layout/hProcess9"/>
    <dgm:cxn modelId="{9A15E8D6-DBB1-4FD3-BFFE-040CE81341EC}" type="presOf" srcId="{CBED567A-F884-43B5-95D6-F6A07DA04F03}" destId="{1318341C-2F71-4C24-8908-A162EE2F30AF}" srcOrd="0" destOrd="0" presId="urn:microsoft.com/office/officeart/2005/8/layout/hProcess9"/>
    <dgm:cxn modelId="{380FA8F8-838F-4ADF-9B53-539A49DC235A}" srcId="{2134F14F-8522-4C41-B422-8DC8468387EC}" destId="{BCC4C756-7671-4508-A6DA-3FE1A0EAADB2}" srcOrd="0" destOrd="0" parTransId="{6EF53447-FFC1-4CC8-B155-3A828E15BB57}" sibTransId="{96C7D47D-700F-478C-81D8-B07C56945DB1}"/>
    <dgm:cxn modelId="{A5CA57FD-1380-4EF2-976E-6CC92D3FD06E}" type="presOf" srcId="{BCC4C756-7671-4508-A6DA-3FE1A0EAADB2}" destId="{A803C734-143B-4854-A5E4-EF87EAE5E393}" srcOrd="0" destOrd="0" presId="urn:microsoft.com/office/officeart/2005/8/layout/hProcess9"/>
    <dgm:cxn modelId="{1A71A433-F4F1-4AA2-BE73-0B88A9BA3C7E}" type="presParOf" srcId="{C90D71B1-98EC-4461-99CD-B8ABB36FACEF}" destId="{330F1D2D-87B5-46A7-9620-50BE7CC87218}" srcOrd="0" destOrd="0" presId="urn:microsoft.com/office/officeart/2005/8/layout/hProcess9"/>
    <dgm:cxn modelId="{99F8E0A0-8612-4067-B5C3-B0C1B007DCAD}" type="presParOf" srcId="{C90D71B1-98EC-4461-99CD-B8ABB36FACEF}" destId="{F64D6F6B-3F3D-4CD4-B678-415885F1DFE4}" srcOrd="1" destOrd="0" presId="urn:microsoft.com/office/officeart/2005/8/layout/hProcess9"/>
    <dgm:cxn modelId="{63D695F6-1935-4BE2-9143-5950FD3CA575}" type="presParOf" srcId="{F64D6F6B-3F3D-4CD4-B678-415885F1DFE4}" destId="{A803C734-143B-4854-A5E4-EF87EAE5E393}" srcOrd="0" destOrd="0" presId="urn:microsoft.com/office/officeart/2005/8/layout/hProcess9"/>
    <dgm:cxn modelId="{50B0EA55-8FB0-4E2D-B92D-37BA9F6C728B}" type="presParOf" srcId="{F64D6F6B-3F3D-4CD4-B678-415885F1DFE4}" destId="{E323F55C-C05E-4EB4-8F8D-DED793F5240A}" srcOrd="1" destOrd="0" presId="urn:microsoft.com/office/officeart/2005/8/layout/hProcess9"/>
    <dgm:cxn modelId="{FE45E3EE-E2F6-4AB9-94B7-754A777C9DD3}" type="presParOf" srcId="{F64D6F6B-3F3D-4CD4-B678-415885F1DFE4}" destId="{85B72005-61EC-4F5D-888D-767B8D75166E}" srcOrd="2" destOrd="0" presId="urn:microsoft.com/office/officeart/2005/8/layout/hProcess9"/>
    <dgm:cxn modelId="{C18A99C6-7D74-427F-9A07-A6AB3959F906}" type="presParOf" srcId="{F64D6F6B-3F3D-4CD4-B678-415885F1DFE4}" destId="{E34C2BA4-231E-4BA2-AD07-068BFBC33E57}" srcOrd="3" destOrd="0" presId="urn:microsoft.com/office/officeart/2005/8/layout/hProcess9"/>
    <dgm:cxn modelId="{6D0B95A8-A323-43D7-BC7B-F43A073487EC}" type="presParOf" srcId="{F64D6F6B-3F3D-4CD4-B678-415885F1DFE4}" destId="{E7141427-1235-4BA4-A9C4-5A90575AF609}" srcOrd="4" destOrd="0" presId="urn:microsoft.com/office/officeart/2005/8/layout/hProcess9"/>
    <dgm:cxn modelId="{F1A89A7E-4E38-43A3-9D95-E88298468A7B}" type="presParOf" srcId="{F64D6F6B-3F3D-4CD4-B678-415885F1DFE4}" destId="{90E2F93C-075E-4EFD-B981-88175F5B88F9}" srcOrd="5" destOrd="0" presId="urn:microsoft.com/office/officeart/2005/8/layout/hProcess9"/>
    <dgm:cxn modelId="{7EF998C7-8854-4E84-8072-79D0011E54B7}" type="presParOf" srcId="{F64D6F6B-3F3D-4CD4-B678-415885F1DFE4}" destId="{1318341C-2F71-4C24-8908-A162EE2F30AF}" srcOrd="6" destOrd="0" presId="urn:microsoft.com/office/officeart/2005/8/layout/hProcess9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73A1260-A190-49DE-B4CF-F278D4AAE857}">
      <dsp:nvSpPr>
        <dsp:cNvPr id="0" name=""/>
        <dsp:cNvSpPr/>
      </dsp:nvSpPr>
      <dsp:spPr>
        <a:xfrm flipV="1">
          <a:off x="0" y="0"/>
          <a:ext cx="7996520" cy="66565"/>
        </a:xfrm>
        <a:prstGeom prst="roundRect">
          <a:avLst>
            <a:gd name="adj" fmla="val 1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7A5D4F6-8981-4A95-B8B6-AC8791978D99}">
      <dsp:nvSpPr>
        <dsp:cNvPr id="0" name=""/>
        <dsp:cNvSpPr/>
      </dsp:nvSpPr>
      <dsp:spPr>
        <a:xfrm>
          <a:off x="401474" y="185772"/>
          <a:ext cx="2238835" cy="2345433"/>
        </a:xfrm>
        <a:prstGeom prst="roundRect">
          <a:avLst>
            <a:gd name="adj" fmla="val 10000"/>
          </a:avLst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56000" r="-56000"/>
          </a:stretch>
        </a:blipFill>
        <a:ln w="1270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F73020F-3AC8-465B-99FD-2E9764039707}">
      <dsp:nvSpPr>
        <dsp:cNvPr id="0" name=""/>
        <dsp:cNvSpPr/>
      </dsp:nvSpPr>
      <dsp:spPr>
        <a:xfrm rot="10800000">
          <a:off x="242477" y="2716978"/>
          <a:ext cx="2556828" cy="3320750"/>
        </a:xfrm>
        <a:prstGeom prst="round2SameRect">
          <a:avLst>
            <a:gd name="adj1" fmla="val 10500"/>
            <a:gd name="adj2" fmla="val 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41808" tIns="241808" rIns="241808" bIns="241808" numCol="1" spcCol="1270" anchor="t" anchorCtr="0">
          <a:noAutofit/>
        </a:bodyPr>
        <a:lstStyle/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400" kern="120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rPr>
            <a:t>Enough Workers to Meet Demand</a:t>
          </a:r>
        </a:p>
      </dsp:txBody>
      <dsp:txXfrm rot="10800000">
        <a:off x="321108" y="2716978"/>
        <a:ext cx="2399566" cy="3242119"/>
      </dsp:txXfrm>
    </dsp:sp>
    <dsp:sp modelId="{BB0E7F23-31F6-4997-91FD-33944F948F07}">
      <dsp:nvSpPr>
        <dsp:cNvPr id="0" name=""/>
        <dsp:cNvSpPr/>
      </dsp:nvSpPr>
      <dsp:spPr>
        <a:xfrm>
          <a:off x="3187682" y="173319"/>
          <a:ext cx="2140707" cy="2328457"/>
        </a:xfrm>
        <a:prstGeom prst="roundRect">
          <a:avLst>
            <a:gd name="adj" fmla="val 10000"/>
          </a:avLst>
        </a:prstGeom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40000" r="-40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07579B9-9554-4AD3-A2B3-35CD4B283CA5}">
      <dsp:nvSpPr>
        <dsp:cNvPr id="0" name=""/>
        <dsp:cNvSpPr/>
      </dsp:nvSpPr>
      <dsp:spPr>
        <a:xfrm rot="10800000">
          <a:off x="3088070" y="2716978"/>
          <a:ext cx="2423399" cy="3320750"/>
        </a:xfrm>
        <a:prstGeom prst="round2SameRect">
          <a:avLst>
            <a:gd name="adj1" fmla="val 10500"/>
            <a:gd name="adj2" fmla="val 0"/>
          </a:avLst>
        </a:prstGeom>
        <a:solidFill>
          <a:schemeClr val="accent6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7584" tIns="227584" rIns="227584" bIns="227584" numCol="1" spcCol="1270" anchor="t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rPr>
            <a:t>Workers with the Skills Needed</a:t>
          </a:r>
        </a:p>
      </dsp:txBody>
      <dsp:txXfrm rot="10800000">
        <a:off x="3162598" y="2716978"/>
        <a:ext cx="2274343" cy="3246222"/>
      </dsp:txXfrm>
    </dsp:sp>
    <dsp:sp modelId="{0277F7A8-D365-4C19-AB07-699BC23F4A8C}">
      <dsp:nvSpPr>
        <dsp:cNvPr id="0" name=""/>
        <dsp:cNvSpPr/>
      </dsp:nvSpPr>
      <dsp:spPr>
        <a:xfrm>
          <a:off x="5720420" y="190414"/>
          <a:ext cx="2090354" cy="2336148"/>
        </a:xfrm>
        <a:prstGeom prst="roundRect">
          <a:avLst>
            <a:gd name="adj" fmla="val 10000"/>
          </a:avLst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5000" r="-15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8A9FCBC-C47D-4103-A360-46A28ED0CC5A}">
      <dsp:nvSpPr>
        <dsp:cNvPr id="0" name=""/>
        <dsp:cNvSpPr/>
      </dsp:nvSpPr>
      <dsp:spPr>
        <a:xfrm rot="10800000">
          <a:off x="5688155" y="2716978"/>
          <a:ext cx="2230006" cy="3320750"/>
        </a:xfrm>
        <a:prstGeom prst="round2SameRect">
          <a:avLst>
            <a:gd name="adj1" fmla="val 10500"/>
            <a:gd name="adj2" fmla="val 0"/>
          </a:avLst>
        </a:prstGeom>
        <a:solidFill>
          <a:schemeClr val="accent2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3360" tIns="213360" rIns="213360" bIns="213360" numCol="1" spcCol="1270" anchor="t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b="0" kern="120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rPr>
            <a:t>A System That Trains, Matches, and Informs</a:t>
          </a:r>
        </a:p>
      </dsp:txBody>
      <dsp:txXfrm rot="10800000">
        <a:off x="5756735" y="2716978"/>
        <a:ext cx="2092846" cy="325217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0F1D2D-87B5-46A7-9620-50BE7CC87218}">
      <dsp:nvSpPr>
        <dsp:cNvPr id="0" name=""/>
        <dsp:cNvSpPr/>
      </dsp:nvSpPr>
      <dsp:spPr>
        <a:xfrm>
          <a:off x="914399" y="0"/>
          <a:ext cx="10363199" cy="5820770"/>
        </a:xfrm>
        <a:prstGeom prst="rightArrow">
          <a:avLst/>
        </a:prstGeom>
        <a:solidFill>
          <a:schemeClr val="tx2">
            <a:lumMod val="5000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 w="114300" prst="artDeco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803C734-143B-4854-A5E4-EF87EAE5E393}">
      <dsp:nvSpPr>
        <dsp:cNvPr id="0" name=""/>
        <dsp:cNvSpPr/>
      </dsp:nvSpPr>
      <dsp:spPr>
        <a:xfrm>
          <a:off x="6101" y="1746231"/>
          <a:ext cx="2934890" cy="2328308"/>
        </a:xfrm>
        <a:prstGeom prst="roundRect">
          <a:avLst/>
        </a:prstGeom>
        <a:solidFill>
          <a:schemeClr val="accent6">
            <a:lumMod val="50000"/>
          </a:schemeClr>
        </a:solidFill>
        <a:ln w="76200" cap="flat" cmpd="sng" algn="ctr">
          <a:solidFill>
            <a:srgbClr val="FF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More Children Becoming Adults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(than people retiring) </a:t>
          </a:r>
        </a:p>
      </dsp:txBody>
      <dsp:txXfrm>
        <a:off x="119760" y="1859890"/>
        <a:ext cx="2707572" cy="2100990"/>
      </dsp:txXfrm>
    </dsp:sp>
    <dsp:sp modelId="{85B72005-61EC-4F5D-888D-767B8D75166E}">
      <dsp:nvSpPr>
        <dsp:cNvPr id="0" name=""/>
        <dsp:cNvSpPr/>
      </dsp:nvSpPr>
      <dsp:spPr>
        <a:xfrm>
          <a:off x="3028349" y="1746277"/>
          <a:ext cx="2934890" cy="2328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Out of the Workforce Adults Start  Working</a:t>
          </a:r>
        </a:p>
      </dsp:txBody>
      <dsp:txXfrm>
        <a:off x="3142008" y="1859936"/>
        <a:ext cx="2707572" cy="2100990"/>
      </dsp:txXfrm>
    </dsp:sp>
    <dsp:sp modelId="{E7141427-1235-4BA4-A9C4-5A90575AF609}">
      <dsp:nvSpPr>
        <dsp:cNvPr id="0" name=""/>
        <dsp:cNvSpPr/>
      </dsp:nvSpPr>
      <dsp:spPr>
        <a:xfrm>
          <a:off x="6096002" y="1812634"/>
          <a:ext cx="2934890" cy="2328308"/>
        </a:xfrm>
        <a:prstGeom prst="roundRect">
          <a:avLst/>
        </a:prstGeom>
        <a:solidFill>
          <a:schemeClr val="accent2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Immigrants Workers</a:t>
          </a:r>
        </a:p>
      </dsp:txBody>
      <dsp:txXfrm>
        <a:off x="6209661" y="1926293"/>
        <a:ext cx="2707572" cy="2100990"/>
      </dsp:txXfrm>
    </dsp:sp>
    <dsp:sp modelId="{1318341C-2F71-4C24-8908-A162EE2F30AF}">
      <dsp:nvSpPr>
        <dsp:cNvPr id="0" name=""/>
        <dsp:cNvSpPr/>
      </dsp:nvSpPr>
      <dsp:spPr>
        <a:xfrm>
          <a:off x="9257108" y="1809677"/>
          <a:ext cx="2934890" cy="2328308"/>
        </a:xfrm>
        <a:prstGeom prst="roundRect">
          <a:avLst/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Workers Move In Than Move Out</a:t>
          </a:r>
        </a:p>
      </dsp:txBody>
      <dsp:txXfrm>
        <a:off x="9370767" y="1923336"/>
        <a:ext cx="2707572" cy="210099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0F1D2D-87B5-46A7-9620-50BE7CC87218}">
      <dsp:nvSpPr>
        <dsp:cNvPr id="0" name=""/>
        <dsp:cNvSpPr/>
      </dsp:nvSpPr>
      <dsp:spPr>
        <a:xfrm>
          <a:off x="914399" y="0"/>
          <a:ext cx="10363199" cy="5820770"/>
        </a:xfrm>
        <a:prstGeom prst="rightArrow">
          <a:avLst/>
        </a:prstGeom>
        <a:solidFill>
          <a:schemeClr val="tx2">
            <a:lumMod val="5000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 w="114300" prst="artDeco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803C734-143B-4854-A5E4-EF87EAE5E393}">
      <dsp:nvSpPr>
        <dsp:cNvPr id="0" name=""/>
        <dsp:cNvSpPr/>
      </dsp:nvSpPr>
      <dsp:spPr>
        <a:xfrm>
          <a:off x="6101" y="1746231"/>
          <a:ext cx="2934890" cy="2328308"/>
        </a:xfrm>
        <a:prstGeom prst="roundRect">
          <a:avLst/>
        </a:prstGeom>
        <a:solidFill>
          <a:schemeClr val="accent6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More Children Becoming Adults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(than people retiring) </a:t>
          </a:r>
        </a:p>
      </dsp:txBody>
      <dsp:txXfrm>
        <a:off x="119760" y="1859890"/>
        <a:ext cx="2707572" cy="2100990"/>
      </dsp:txXfrm>
    </dsp:sp>
    <dsp:sp modelId="{85B72005-61EC-4F5D-888D-767B8D75166E}">
      <dsp:nvSpPr>
        <dsp:cNvPr id="0" name=""/>
        <dsp:cNvSpPr/>
      </dsp:nvSpPr>
      <dsp:spPr>
        <a:xfrm>
          <a:off x="3028349" y="1746277"/>
          <a:ext cx="2934890" cy="2328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76200" cap="flat" cmpd="sng" algn="ctr">
          <a:solidFill>
            <a:srgbClr val="FF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Out of the Workforce Adults Start  Working</a:t>
          </a:r>
        </a:p>
      </dsp:txBody>
      <dsp:txXfrm>
        <a:off x="3142008" y="1859936"/>
        <a:ext cx="2707572" cy="2100990"/>
      </dsp:txXfrm>
    </dsp:sp>
    <dsp:sp modelId="{E7141427-1235-4BA4-A9C4-5A90575AF609}">
      <dsp:nvSpPr>
        <dsp:cNvPr id="0" name=""/>
        <dsp:cNvSpPr/>
      </dsp:nvSpPr>
      <dsp:spPr>
        <a:xfrm>
          <a:off x="6096002" y="1812634"/>
          <a:ext cx="2934890" cy="2328308"/>
        </a:xfrm>
        <a:prstGeom prst="roundRect">
          <a:avLst/>
        </a:prstGeom>
        <a:solidFill>
          <a:schemeClr val="accent2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Immigrants Workers</a:t>
          </a:r>
        </a:p>
      </dsp:txBody>
      <dsp:txXfrm>
        <a:off x="6209661" y="1926293"/>
        <a:ext cx="2707572" cy="2100990"/>
      </dsp:txXfrm>
    </dsp:sp>
    <dsp:sp modelId="{1318341C-2F71-4C24-8908-A162EE2F30AF}">
      <dsp:nvSpPr>
        <dsp:cNvPr id="0" name=""/>
        <dsp:cNvSpPr/>
      </dsp:nvSpPr>
      <dsp:spPr>
        <a:xfrm>
          <a:off x="9257108" y="1809677"/>
          <a:ext cx="2934890" cy="2328308"/>
        </a:xfrm>
        <a:prstGeom prst="roundRect">
          <a:avLst/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Workers Move In Than Move Out</a:t>
          </a:r>
        </a:p>
      </dsp:txBody>
      <dsp:txXfrm>
        <a:off x="9370767" y="1923336"/>
        <a:ext cx="2707572" cy="2100990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0F1D2D-87B5-46A7-9620-50BE7CC87218}">
      <dsp:nvSpPr>
        <dsp:cNvPr id="0" name=""/>
        <dsp:cNvSpPr/>
      </dsp:nvSpPr>
      <dsp:spPr>
        <a:xfrm>
          <a:off x="914399" y="0"/>
          <a:ext cx="10363199" cy="5820770"/>
        </a:xfrm>
        <a:prstGeom prst="rightArrow">
          <a:avLst/>
        </a:prstGeom>
        <a:solidFill>
          <a:schemeClr val="tx2">
            <a:lumMod val="5000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 w="114300" prst="artDeco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803C734-143B-4854-A5E4-EF87EAE5E393}">
      <dsp:nvSpPr>
        <dsp:cNvPr id="0" name=""/>
        <dsp:cNvSpPr/>
      </dsp:nvSpPr>
      <dsp:spPr>
        <a:xfrm>
          <a:off x="6101" y="1746231"/>
          <a:ext cx="2934890" cy="2328308"/>
        </a:xfrm>
        <a:prstGeom prst="roundRect">
          <a:avLst/>
        </a:prstGeom>
        <a:solidFill>
          <a:schemeClr val="accent6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More Children Becoming Adults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(than people retiring) </a:t>
          </a:r>
        </a:p>
      </dsp:txBody>
      <dsp:txXfrm>
        <a:off x="119760" y="1859890"/>
        <a:ext cx="2707572" cy="2100990"/>
      </dsp:txXfrm>
    </dsp:sp>
    <dsp:sp modelId="{85B72005-61EC-4F5D-888D-767B8D75166E}">
      <dsp:nvSpPr>
        <dsp:cNvPr id="0" name=""/>
        <dsp:cNvSpPr/>
      </dsp:nvSpPr>
      <dsp:spPr>
        <a:xfrm>
          <a:off x="3028349" y="1746277"/>
          <a:ext cx="2934890" cy="2328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Out of the Workforce Adults Start  Working</a:t>
          </a:r>
        </a:p>
      </dsp:txBody>
      <dsp:txXfrm>
        <a:off x="3142008" y="1859936"/>
        <a:ext cx="2707572" cy="2100990"/>
      </dsp:txXfrm>
    </dsp:sp>
    <dsp:sp modelId="{E7141427-1235-4BA4-A9C4-5A90575AF609}">
      <dsp:nvSpPr>
        <dsp:cNvPr id="0" name=""/>
        <dsp:cNvSpPr/>
      </dsp:nvSpPr>
      <dsp:spPr>
        <a:xfrm>
          <a:off x="6096002" y="1812634"/>
          <a:ext cx="2934890" cy="2328308"/>
        </a:xfrm>
        <a:prstGeom prst="roundRect">
          <a:avLst/>
        </a:prstGeom>
        <a:solidFill>
          <a:schemeClr val="accent2">
            <a:lumMod val="50000"/>
          </a:schemeClr>
        </a:solidFill>
        <a:ln w="76200" cap="flat" cmpd="sng" algn="ctr">
          <a:solidFill>
            <a:srgbClr val="FF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Immigrants Workers</a:t>
          </a:r>
        </a:p>
      </dsp:txBody>
      <dsp:txXfrm>
        <a:off x="6209661" y="1926293"/>
        <a:ext cx="2707572" cy="2100990"/>
      </dsp:txXfrm>
    </dsp:sp>
    <dsp:sp modelId="{1318341C-2F71-4C24-8908-A162EE2F30AF}">
      <dsp:nvSpPr>
        <dsp:cNvPr id="0" name=""/>
        <dsp:cNvSpPr/>
      </dsp:nvSpPr>
      <dsp:spPr>
        <a:xfrm>
          <a:off x="9257108" y="1809677"/>
          <a:ext cx="2934890" cy="2328308"/>
        </a:xfrm>
        <a:prstGeom prst="roundRect">
          <a:avLst/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Workers Move In Than Move Out</a:t>
          </a:r>
        </a:p>
      </dsp:txBody>
      <dsp:txXfrm>
        <a:off x="9370767" y="1923336"/>
        <a:ext cx="2707572" cy="2100990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0F1D2D-87B5-46A7-9620-50BE7CC87218}">
      <dsp:nvSpPr>
        <dsp:cNvPr id="0" name=""/>
        <dsp:cNvSpPr/>
      </dsp:nvSpPr>
      <dsp:spPr>
        <a:xfrm>
          <a:off x="914399" y="0"/>
          <a:ext cx="10363199" cy="5820770"/>
        </a:xfrm>
        <a:prstGeom prst="rightArrow">
          <a:avLst/>
        </a:prstGeom>
        <a:solidFill>
          <a:schemeClr val="tx2">
            <a:lumMod val="50000"/>
          </a:schemeClr>
        </a:solidFill>
        <a:ln>
          <a:noFill/>
        </a:ln>
        <a:effectLst/>
        <a:scene3d>
          <a:camera prst="orthographicFront"/>
          <a:lightRig rig="threePt" dir="t"/>
        </a:scene3d>
        <a:sp3d>
          <a:bevelT w="114300" prst="artDeco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803C734-143B-4854-A5E4-EF87EAE5E393}">
      <dsp:nvSpPr>
        <dsp:cNvPr id="0" name=""/>
        <dsp:cNvSpPr/>
      </dsp:nvSpPr>
      <dsp:spPr>
        <a:xfrm>
          <a:off x="6101" y="1746231"/>
          <a:ext cx="2934890" cy="2328308"/>
        </a:xfrm>
        <a:prstGeom prst="roundRect">
          <a:avLst/>
        </a:prstGeom>
        <a:solidFill>
          <a:schemeClr val="accent6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More Children Becoming Adults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(than people retiring) </a:t>
          </a:r>
        </a:p>
      </dsp:txBody>
      <dsp:txXfrm>
        <a:off x="119760" y="1859890"/>
        <a:ext cx="2707572" cy="2100990"/>
      </dsp:txXfrm>
    </dsp:sp>
    <dsp:sp modelId="{85B72005-61EC-4F5D-888D-767B8D75166E}">
      <dsp:nvSpPr>
        <dsp:cNvPr id="0" name=""/>
        <dsp:cNvSpPr/>
      </dsp:nvSpPr>
      <dsp:spPr>
        <a:xfrm>
          <a:off x="3028349" y="1746277"/>
          <a:ext cx="2934890" cy="2328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Out of the Workforce Adults Start  Working</a:t>
          </a:r>
        </a:p>
      </dsp:txBody>
      <dsp:txXfrm>
        <a:off x="3142008" y="1859936"/>
        <a:ext cx="2707572" cy="2100990"/>
      </dsp:txXfrm>
    </dsp:sp>
    <dsp:sp modelId="{E7141427-1235-4BA4-A9C4-5A90575AF609}">
      <dsp:nvSpPr>
        <dsp:cNvPr id="0" name=""/>
        <dsp:cNvSpPr/>
      </dsp:nvSpPr>
      <dsp:spPr>
        <a:xfrm>
          <a:off x="6096002" y="1812634"/>
          <a:ext cx="2934890" cy="2328308"/>
        </a:xfrm>
        <a:prstGeom prst="roundRect">
          <a:avLst/>
        </a:prstGeom>
        <a:solidFill>
          <a:schemeClr val="accent2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Immigrants Workers</a:t>
          </a:r>
        </a:p>
      </dsp:txBody>
      <dsp:txXfrm>
        <a:off x="6209661" y="1926293"/>
        <a:ext cx="2707572" cy="2100990"/>
      </dsp:txXfrm>
    </dsp:sp>
    <dsp:sp modelId="{1318341C-2F71-4C24-8908-A162EE2F30AF}">
      <dsp:nvSpPr>
        <dsp:cNvPr id="0" name=""/>
        <dsp:cNvSpPr/>
      </dsp:nvSpPr>
      <dsp:spPr>
        <a:xfrm>
          <a:off x="9257108" y="1809677"/>
          <a:ext cx="2934890" cy="2328308"/>
        </a:xfrm>
        <a:prstGeom prst="roundRect">
          <a:avLst/>
        </a:prstGeom>
        <a:solidFill>
          <a:schemeClr val="accent5">
            <a:lumMod val="50000"/>
          </a:schemeClr>
        </a:solidFill>
        <a:ln w="76200" cap="flat" cmpd="sng" algn="ctr">
          <a:solidFill>
            <a:srgbClr val="FF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More Workers Move In Than Move Out</a:t>
          </a:r>
        </a:p>
      </dsp:txBody>
      <dsp:txXfrm>
        <a:off x="9370767" y="1923336"/>
        <a:ext cx="2707572" cy="210099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List2">
  <dgm:title val=""/>
  <dgm:desc val=""/>
  <dgm:catLst>
    <dgm:cat type="list" pri="11000"/>
    <dgm:cat type="picture" pri="24000"/>
    <dgm:cat type="pictureconvert" pri="2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0.37685</cdr:x>
      <cdr:y>0.37082</cdr:y>
    </cdr:from>
    <cdr:to>
      <cdr:x>0.53264</cdr:x>
      <cdr:y>0.50534</cdr:y>
    </cdr:to>
    <cdr:sp macro="" textlink="">
      <cdr:nvSpPr>
        <cdr:cNvPr id="2" name="Arrow: Left 1">
          <a:extLst xmlns:a="http://schemas.openxmlformats.org/drawingml/2006/main">
            <a:ext uri="{FF2B5EF4-FFF2-40B4-BE49-F238E27FC236}">
              <a16:creationId xmlns:a16="http://schemas.microsoft.com/office/drawing/2014/main" id="{5E18ADFC-E557-2477-D243-AC5CF988B63A}"/>
            </a:ext>
          </a:extLst>
        </cdr:cNvPr>
        <cdr:cNvSpPr/>
      </cdr:nvSpPr>
      <cdr:spPr>
        <a:xfrm xmlns:a="http://schemas.openxmlformats.org/drawingml/2006/main">
          <a:off x="4501565" y="1951166"/>
          <a:ext cx="1860929" cy="707813"/>
        </a:xfrm>
        <a:prstGeom xmlns:a="http://schemas.openxmlformats.org/drawingml/2006/main" prst="leftArrow">
          <a:avLst/>
        </a:prstGeom>
        <a:solidFill xmlns:a="http://schemas.openxmlformats.org/drawingml/2006/main">
          <a:schemeClr val="accent2">
            <a:lumMod val="75000"/>
          </a:schemeClr>
        </a:solidFill>
      </cdr:spPr>
      <cdr:style>
        <a:lnRef xmlns:a="http://schemas.openxmlformats.org/drawingml/2006/main" idx="2">
          <a:schemeClr val="accent1">
            <a:shade val="15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2000" b="1" dirty="0">
              <a:solidFill>
                <a:schemeClr val="bg1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rPr>
            <a:t>U.S.   53%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0.36509</cdr:x>
      <cdr:y>0.08811</cdr:y>
    </cdr:from>
    <cdr:to>
      <cdr:x>0.63827</cdr:x>
      <cdr:y>0.18682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388FCC9C-CA41-80C1-1D80-6EC05AB49EE6}"/>
            </a:ext>
          </a:extLst>
        </cdr:cNvPr>
        <cdr:cNvSpPr txBox="1"/>
      </cdr:nvSpPr>
      <cdr:spPr>
        <a:xfrm xmlns:a="http://schemas.openxmlformats.org/drawingml/2006/main">
          <a:off x="4357470" y="473004"/>
          <a:ext cx="3260493" cy="52992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3600" b="1" dirty="0">
              <a:solidFill>
                <a:schemeClr val="accent1"/>
              </a:solidFill>
            </a:rPr>
            <a:t>Labor Force</a:t>
          </a:r>
        </a:p>
      </cdr:txBody>
    </cdr:sp>
  </cdr:relSizeAnchor>
  <cdr:relSizeAnchor xmlns:cdr="http://schemas.openxmlformats.org/drawingml/2006/chartDrawing">
    <cdr:from>
      <cdr:x>0.48445</cdr:x>
      <cdr:y>0.35554</cdr:y>
    </cdr:from>
    <cdr:to>
      <cdr:x>0.75764</cdr:x>
      <cdr:y>0.45424</cdr:y>
    </cdr:to>
    <cdr:sp macro="" textlink="">
      <cdr:nvSpPr>
        <cdr:cNvPr id="3" name="TextBox 1">
          <a:extLst xmlns:a="http://schemas.openxmlformats.org/drawingml/2006/main">
            <a:ext uri="{FF2B5EF4-FFF2-40B4-BE49-F238E27FC236}">
              <a16:creationId xmlns:a16="http://schemas.microsoft.com/office/drawing/2014/main" id="{541AA0AB-D8D9-F7D1-6C75-A8AE0ADE7A00}"/>
            </a:ext>
          </a:extLst>
        </cdr:cNvPr>
        <cdr:cNvSpPr txBox="1"/>
      </cdr:nvSpPr>
      <cdr:spPr>
        <a:xfrm xmlns:a="http://schemas.openxmlformats.org/drawingml/2006/main">
          <a:off x="5782053" y="1908744"/>
          <a:ext cx="3260612" cy="52987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3600" b="1" dirty="0">
              <a:solidFill>
                <a:schemeClr val="accent2"/>
              </a:solidFill>
            </a:rPr>
            <a:t>Employment</a:t>
          </a: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0.09583</cdr:x>
      <cdr:y>0.70249</cdr:y>
    </cdr:from>
    <cdr:to>
      <cdr:x>0.99167</cdr:x>
      <cdr:y>0.70249</cdr:y>
    </cdr:to>
    <cdr:cxnSp macro="">
      <cdr:nvCxnSpPr>
        <cdr:cNvPr id="3" name="Straight Connector 2">
          <a:extLst xmlns:a="http://schemas.openxmlformats.org/drawingml/2006/main">
            <a:ext uri="{FF2B5EF4-FFF2-40B4-BE49-F238E27FC236}">
              <a16:creationId xmlns:a16="http://schemas.microsoft.com/office/drawing/2014/main" id="{0D54ADD4-EF0A-BE20-5F00-C4ABCF54B74B}"/>
            </a:ext>
          </a:extLst>
        </cdr:cNvPr>
        <cdr:cNvCxnSpPr/>
      </cdr:nvCxnSpPr>
      <cdr:spPr>
        <a:xfrm xmlns:a="http://schemas.openxmlformats.org/drawingml/2006/main">
          <a:off x="1168400" y="3146898"/>
          <a:ext cx="10922000" cy="0"/>
        </a:xfrm>
        <a:prstGeom xmlns:a="http://schemas.openxmlformats.org/drawingml/2006/main" prst="line">
          <a:avLst/>
        </a:prstGeom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0.25956</cdr:x>
      <cdr:y>0.08234</cdr:y>
    </cdr:from>
    <cdr:to>
      <cdr:x>0.47082</cdr:x>
      <cdr:y>0.25109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2D337E0B-610E-16E1-EED9-85D736740088}"/>
            </a:ext>
          </a:extLst>
        </cdr:cNvPr>
        <cdr:cNvSpPr txBox="1"/>
      </cdr:nvSpPr>
      <cdr:spPr>
        <a:xfrm xmlns:a="http://schemas.openxmlformats.org/drawingml/2006/main">
          <a:off x="2948940" y="446194"/>
          <a:ext cx="24003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3200" b="1" dirty="0">
              <a:solidFill>
                <a:srgbClr val="0070C0"/>
              </a:solidFill>
            </a:rPr>
            <a:t>In-Migration</a:t>
          </a:r>
        </a:p>
      </cdr:txBody>
    </cdr:sp>
  </cdr:relSizeAnchor>
  <cdr:relSizeAnchor xmlns:cdr="http://schemas.openxmlformats.org/drawingml/2006/chartDrawing">
    <cdr:from>
      <cdr:x>0.54147</cdr:x>
      <cdr:y>0.5115</cdr:y>
    </cdr:from>
    <cdr:to>
      <cdr:x>0.77643</cdr:x>
      <cdr:y>0.68025</cdr:y>
    </cdr:to>
    <cdr:sp macro="" textlink="">
      <cdr:nvSpPr>
        <cdr:cNvPr id="3" name="TextBox 1">
          <a:extLst xmlns:a="http://schemas.openxmlformats.org/drawingml/2006/main">
            <a:ext uri="{FF2B5EF4-FFF2-40B4-BE49-F238E27FC236}">
              <a16:creationId xmlns:a16="http://schemas.microsoft.com/office/drawing/2014/main" id="{7273238B-AC2F-9D0F-8606-51CD16FD9479}"/>
            </a:ext>
          </a:extLst>
        </cdr:cNvPr>
        <cdr:cNvSpPr txBox="1"/>
      </cdr:nvSpPr>
      <cdr:spPr>
        <a:xfrm xmlns:a="http://schemas.openxmlformats.org/drawingml/2006/main">
          <a:off x="6151901" y="2709334"/>
          <a:ext cx="2669479" cy="89383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3200" b="1" dirty="0">
              <a:solidFill>
                <a:schemeClr val="accent2"/>
              </a:solidFill>
            </a:rPr>
            <a:t>Out-Migration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7E81FE4-929B-4358-A2BD-702FA951B55F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9A498C-1D33-43F9-888C-376BF61EAA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6940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jobsohio.com/why-ohio/living-here/relocation-guide" TargetMode="External"/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08F45E-DBE1-4CAF-AA1F-F869E64D293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6001518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ea typeface="Calibri"/>
                <a:cs typeface="Calibri"/>
              </a:rPr>
              <a:t>Having a statewide campaign helps serve up the right information on moving to Kentucky, vs. Letting it be controlled by others.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CEB9B6-8DAB-499E-95C5-55F0A14D96B7}" type="slidenum"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48246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3177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A6110D-5936-44B0-9795-77830FF1D59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3177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5201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9A498C-1D33-43F9-888C-376BF61EAA6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12035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9A498C-1D33-43F9-888C-376BF61EAA6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92279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CEB9B6-8DAB-499E-95C5-55F0A14D96B7}" type="slidenum"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72963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ea typeface="Calibri"/>
                <a:cs typeface="Calibri"/>
              </a:rPr>
              <a:t>Ted – this is example of leveraging national events to gain national attention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CEB9B6-8DAB-499E-95C5-55F0A14D96B7}" type="slidenum"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13321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" name="Google Shape;821;g11571e385b8_0_14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409575" y="698500"/>
            <a:ext cx="6205538" cy="34909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2" name="Google Shape;822;g11571e385b8_0_1461:notes"/>
          <p:cNvSpPr txBox="1">
            <a:spLocks noGrp="1"/>
          </p:cNvSpPr>
          <p:nvPr>
            <p:ph type="body" idx="1"/>
          </p:nvPr>
        </p:nvSpPr>
        <p:spPr>
          <a:xfrm>
            <a:off x="702310" y="4421824"/>
            <a:ext cx="5618400" cy="41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3175" tIns="93175" rIns="93175" bIns="9317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endParaRPr lang="en" sz="900" b="0" dirty="0">
              <a:solidFill>
                <a:schemeClr val="dk1"/>
              </a:solidFill>
              <a:ea typeface="Calibri"/>
              <a:cs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endParaRPr lang="en" sz="900" b="0" dirty="0">
              <a:solidFill>
                <a:schemeClr val="dk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683971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" name="Google Shape;821;g11571e385b8_0_14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409575" y="698500"/>
            <a:ext cx="6205538" cy="34909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2" name="Google Shape;822;g11571e385b8_0_1461:notes"/>
          <p:cNvSpPr txBox="1">
            <a:spLocks noGrp="1"/>
          </p:cNvSpPr>
          <p:nvPr>
            <p:ph type="body" idx="1"/>
          </p:nvPr>
        </p:nvSpPr>
        <p:spPr>
          <a:xfrm>
            <a:off x="702310" y="4421824"/>
            <a:ext cx="5618400" cy="41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3175" tIns="93175" rIns="93175" bIns="9317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-US" sz="1000" dirty="0"/>
              <a:t>Types of content on the site include Work, Work Remote, Live, Explore Regions, Culture and getting connected</a:t>
            </a: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-US" sz="1000" dirty="0"/>
              <a:t>Strategic convener of all these partners and other resources </a:t>
            </a:r>
            <a:endParaRPr sz="1000" dirty="0"/>
          </a:p>
        </p:txBody>
      </p:sp>
    </p:spTree>
    <p:extLst>
      <p:ext uri="{BB962C8B-B14F-4D97-AF65-F5344CB8AC3E}">
        <p14:creationId xmlns:p14="http://schemas.microsoft.com/office/powerpoint/2010/main" val="155640961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g10dce661f56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" name="Google Shape;244;g10dce661f56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hlinkClick r:id="rId3"/>
              </a:rPr>
              <a:t>Relocation Guide | Living in Ohio (jobsohio.com)</a:t>
            </a:r>
            <a:r>
              <a:rPr lang="en-US" dirty="0"/>
              <a:t>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ACEB9B6-8DAB-499E-95C5-55F0A14D96B7}" type="slidenum"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1447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6DBEE7-D77E-2B77-DBF8-11317486C6F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 b="0">
                <a:latin typeface="Georgia" panose="02040502050405020303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77FCBB5-83A1-1BEF-A5B9-392145F6154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Footer Placeholder 7">
            <a:extLst>
              <a:ext uri="{FF2B5EF4-FFF2-40B4-BE49-F238E27FC236}">
                <a16:creationId xmlns:a16="http://schemas.microsoft.com/office/drawing/2014/main" id="{B0CD3C6D-298D-E98C-D552-4CBD7059F5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336887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C28338-3600-8707-3FEF-5C0A73A185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E9BA797-FDA2-810E-116B-B76CD162409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5B63DB6-455C-FA80-F3A4-9D1F6EF49B3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61196C8-00CC-6C64-323F-6E6807EB36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D2D0B46-B89A-2A6E-90B0-DF587E7949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2C2EE7C-D99A-8D31-A4BD-A10FFDDA0B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66835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4DBEB3-7E4F-5016-AFD9-0D1A58866E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001AA7-FD6C-0651-5378-5E3EAD4F73C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5374C8-9020-9057-D9FE-4AA60F5D148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67928D-73FB-ADEE-CE9A-888271EFA3F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98B7411-114F-4603-8DFF-B3AE6A6D2A8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44E6D04-86D9-8B16-D788-DE709E6075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80C9639-9EDD-84C4-43A0-E914D556D8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05B91-F30F-15EE-DDDF-46718745D2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31925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E79B53-2C10-96EC-2505-F49D7BA8C0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2AC3701-CC37-0B7C-8119-D738778DF0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0E5DBE6-EE8C-98E2-5D37-331BC5F08F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29D89E2-427B-4390-E71C-8D16C18C64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492441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F1F81E6-1E18-9D32-2D4C-552A5560ED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A846926-D959-C723-C87C-AB5A971B7E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37DBB07-F4D2-799B-2F77-C61021E262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60710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AF3FEE-3F33-6149-BE0C-61A8D20F8F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FD07D9-B9C5-7668-4758-37FBA9876C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9B10D33-D76A-832C-42C6-4651E553C0F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64B5C96-8A81-5833-0F5F-D8B9CD0BB0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26A842-9CB6-D914-D737-9B9AE6044A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F19A4AF-22C9-3E02-8334-2BD7EB95E9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600900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0BA251-E137-D5F9-C267-B3AC7C9604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D1A97A-0E8C-4A25-B897-508FAFF3D3E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06CAE9E-4A38-C2DC-8638-07B187CDF3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DFED8B9-9003-1DF2-379C-021372FC69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AF3DD13-2B0F-DF40-AB50-B4B1717816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F2D8DC7-236F-7E03-1C97-F541FE34F7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406403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F314A4-FD0C-4441-4DB4-C4C3E531B6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5C5DF94-1CEC-D89B-6064-4576BCAE6BD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6032DB7-2B72-4F1D-444A-B650F9D565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C8F06C-E4A3-C09A-C240-49559E0278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3F89ED-781A-EA46-E964-C7CDA15C7B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24256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28B79E6-7F72-F9EB-3CC5-2BB0C0FAA27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87FD99D-6B2E-39FB-EE16-4118FC57D3C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63890C-3886-B42D-2C01-E182CB2007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B742D7-74D9-C115-2EB4-7BA1B070BC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BD8297-50D9-C9FC-7FF8-F82F63413A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74764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6DBEE7-D77E-2B77-DBF8-11317486C6F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77FCBB5-83A1-1BEF-A5B9-392145F6154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Footer Placeholder 7">
            <a:extLst>
              <a:ext uri="{FF2B5EF4-FFF2-40B4-BE49-F238E27FC236}">
                <a16:creationId xmlns:a16="http://schemas.microsoft.com/office/drawing/2014/main" id="{B0CD3C6D-298D-E98C-D552-4CBD7059F5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458986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4D6D43-374D-A329-9AE1-08E7559D53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4E043-182D-2CDF-28A9-45106F8A38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4589464"/>
            <a:ext cx="10515600" cy="76459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rgbClr val="006097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Footer Placeholder 7">
            <a:extLst>
              <a:ext uri="{FF2B5EF4-FFF2-40B4-BE49-F238E27FC236}">
                <a16:creationId xmlns:a16="http://schemas.microsoft.com/office/drawing/2014/main" id="{2AE9B924-5ACD-2038-773B-757C6216F5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29496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4D6D43-374D-A329-9AE1-08E7559D53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 b="0">
                <a:latin typeface="Georgia" panose="02040502050405020303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4E043-182D-2CDF-28A9-45106F8A38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4589464"/>
            <a:ext cx="10515600" cy="76459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rgbClr val="006097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Footer Placeholder 7">
            <a:extLst>
              <a:ext uri="{FF2B5EF4-FFF2-40B4-BE49-F238E27FC236}">
                <a16:creationId xmlns:a16="http://schemas.microsoft.com/office/drawing/2014/main" id="{C7171840-9F39-761D-30C0-1F675192E65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287850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5AA5649-95A2-5B9A-7DF7-6C428BAF0C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4114EF57-1A19-4C74-6586-62E5B16902B2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84495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37674C3C-9496-0645-2977-CE3A9FD431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281124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716D358D-CD43-3A34-08C7-A9B929B0C9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224517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4C5F9EF0-2754-2A59-52E3-E1962B1808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994925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7A894AE1-9803-1CA2-9448-7F4CDF0DFE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38420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7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27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6" name="Google Shape;136;p27"/>
          <p:cNvSpPr txBox="1">
            <a:spLocks noGrp="1"/>
          </p:cNvSpPr>
          <p:nvPr>
            <p:ph type="sldNum" idx="12"/>
          </p:nvPr>
        </p:nvSpPr>
        <p:spPr>
          <a:xfrm>
            <a:off x="11296611" y="6217621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12815701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4">
  <p:cSld name="Custom Layout 4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38"/>
          <p:cNvSpPr txBox="1"/>
          <p:nvPr/>
        </p:nvSpPr>
        <p:spPr>
          <a:xfrm>
            <a:off x="268433" y="2576400"/>
            <a:ext cx="3518400" cy="1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3200" b="1" i="0" u="none" strike="noStrike" cap="none">
              <a:solidFill>
                <a:srgbClr val="4D4D4E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  <p:extLst>
      <p:ext uri="{BB962C8B-B14F-4D97-AF65-F5344CB8AC3E}">
        <p14:creationId xmlns:p14="http://schemas.microsoft.com/office/powerpoint/2010/main" val="94331732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6DBEE7-D77E-2B77-DBF8-11317486C6F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77FCBB5-83A1-1BEF-A5B9-392145F6154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Footer Placeholder 7">
            <a:extLst>
              <a:ext uri="{FF2B5EF4-FFF2-40B4-BE49-F238E27FC236}">
                <a16:creationId xmlns:a16="http://schemas.microsoft.com/office/drawing/2014/main" id="{B9E6110F-6190-B529-30DE-F26DECE2E25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999131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4D6D43-374D-A329-9AE1-08E7559D53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4E043-182D-2CDF-28A9-45106F8A38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4589464"/>
            <a:ext cx="10515600" cy="76459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rgbClr val="006097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Footer Placeholder 7">
            <a:extLst>
              <a:ext uri="{FF2B5EF4-FFF2-40B4-BE49-F238E27FC236}">
                <a16:creationId xmlns:a16="http://schemas.microsoft.com/office/drawing/2014/main" id="{685C3B3B-F50E-4720-410A-3EF94167511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68108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5AA5649-95A2-5B9A-7DF7-6C428BAF0C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4114EF57-1A19-4C74-6586-62E5B16902B2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84495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65666314-9D2C-6E5D-BB99-BEFD59A7DF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44419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BB55D689-6AC0-2700-23CA-3BC61764A64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486026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0">
                <a:latin typeface="Georgia" panose="02040502050405020303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5AA5649-95A2-5B9A-7DF7-6C428BAF0C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4114EF57-1A19-4C74-6586-62E5B16902B2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84495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3" name="Footer Placeholder 7">
            <a:extLst>
              <a:ext uri="{FF2B5EF4-FFF2-40B4-BE49-F238E27FC236}">
                <a16:creationId xmlns:a16="http://schemas.microsoft.com/office/drawing/2014/main" id="{04980123-EBEE-67D5-9E88-5C542F487D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755832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304E5E27-A2A6-C71E-3D62-6429D6BFA91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08328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8858D445-61EA-FAAC-3921-91CBF08AF46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24154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6DBEE7-D77E-2B77-DBF8-11317486C6F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77FCBB5-83A1-1BEF-A5B9-392145F6154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Footer Placeholder 7">
            <a:extLst>
              <a:ext uri="{FF2B5EF4-FFF2-40B4-BE49-F238E27FC236}">
                <a16:creationId xmlns:a16="http://schemas.microsoft.com/office/drawing/2014/main" id="{B0CD3C6D-298D-E98C-D552-4CBD7059F5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245605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4D6D43-374D-A329-9AE1-08E7559D53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4E043-182D-2CDF-28A9-45106F8A38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4589464"/>
            <a:ext cx="10515600" cy="76459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rgbClr val="006097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Footer Placeholder 7">
            <a:extLst>
              <a:ext uri="{FF2B5EF4-FFF2-40B4-BE49-F238E27FC236}">
                <a16:creationId xmlns:a16="http://schemas.microsoft.com/office/drawing/2014/main" id="{2AE9B924-5ACD-2038-773B-757C6216F5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116170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5AA5649-95A2-5B9A-7DF7-6C428BAF0C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4114EF57-1A19-4C74-6586-62E5B16902B2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84495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37674C3C-9496-0645-2977-CE3A9FD431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974452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74364" y="401223"/>
            <a:ext cx="6493566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716D358D-CD43-3A34-08C7-A9B929B0C9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975149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4C5F9EF0-2754-2A59-52E3-E1962B1808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162696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7A894AE1-9803-1CA2-9448-7F4CDF0DFE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120826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6DBEE7-D77E-2B77-DBF8-11317486C6F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77FCBB5-83A1-1BEF-A5B9-392145F6154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Footer Placeholder 7">
            <a:extLst>
              <a:ext uri="{FF2B5EF4-FFF2-40B4-BE49-F238E27FC236}">
                <a16:creationId xmlns:a16="http://schemas.microsoft.com/office/drawing/2014/main" id="{B9E6110F-6190-B529-30DE-F26DECE2E25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689455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4D6D43-374D-A329-9AE1-08E7559D53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4E043-182D-2CDF-28A9-45106F8A38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4589464"/>
            <a:ext cx="10515600" cy="76459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rgbClr val="006097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Footer Placeholder 7">
            <a:extLst>
              <a:ext uri="{FF2B5EF4-FFF2-40B4-BE49-F238E27FC236}">
                <a16:creationId xmlns:a16="http://schemas.microsoft.com/office/drawing/2014/main" id="{685C3B3B-F50E-4720-410A-3EF94167511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11488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0">
                <a:latin typeface="Georgia" panose="02040502050405020303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3" name="Footer Placeholder 7">
            <a:extLst>
              <a:ext uri="{FF2B5EF4-FFF2-40B4-BE49-F238E27FC236}">
                <a16:creationId xmlns:a16="http://schemas.microsoft.com/office/drawing/2014/main" id="{04980123-EBEE-67D5-9E88-5C542F487D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752675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5AA5649-95A2-5B9A-7DF7-6C428BAF0C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4114EF57-1A19-4C74-6586-62E5B16902B2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84495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65666314-9D2C-6E5D-BB99-BEFD59A7DF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124054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BB55D689-6AC0-2700-23CA-3BC61764A64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42297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304E5E27-A2A6-C71E-3D62-6429D6BFA91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464560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8858D445-61EA-FAAC-3921-91CBF08AF46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540733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6DBEE7-D77E-2B77-DBF8-11317486C6F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 b="0">
                <a:latin typeface="Georgia" panose="02040502050405020303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77FCBB5-83A1-1BEF-A5B9-392145F6154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Footer Placeholder 7">
            <a:extLst>
              <a:ext uri="{FF2B5EF4-FFF2-40B4-BE49-F238E27FC236}">
                <a16:creationId xmlns:a16="http://schemas.microsoft.com/office/drawing/2014/main" id="{B0CD3C6D-298D-E98C-D552-4CBD7059F5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53333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4D6D43-374D-A329-9AE1-08E7559D53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 b="0">
                <a:latin typeface="Georgia" panose="02040502050405020303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4E043-182D-2CDF-28A9-45106F8A38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4589464"/>
            <a:ext cx="10515600" cy="76459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rgbClr val="006097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Footer Placeholder 7">
            <a:extLst>
              <a:ext uri="{FF2B5EF4-FFF2-40B4-BE49-F238E27FC236}">
                <a16:creationId xmlns:a16="http://schemas.microsoft.com/office/drawing/2014/main" id="{C7171840-9F39-761D-30C0-1F675192E65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224705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0">
                <a:latin typeface="Georgia" panose="02040502050405020303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5AA5649-95A2-5B9A-7DF7-6C428BAF0C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4114EF57-1A19-4C74-6586-62E5B16902B2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84495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3" name="Footer Placeholder 7">
            <a:extLst>
              <a:ext uri="{FF2B5EF4-FFF2-40B4-BE49-F238E27FC236}">
                <a16:creationId xmlns:a16="http://schemas.microsoft.com/office/drawing/2014/main" id="{04980123-EBEE-67D5-9E88-5C542F487D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262257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0">
                <a:latin typeface="Georgia" panose="02040502050405020303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3" name="Footer Placeholder 7">
            <a:extLst>
              <a:ext uri="{FF2B5EF4-FFF2-40B4-BE49-F238E27FC236}">
                <a16:creationId xmlns:a16="http://schemas.microsoft.com/office/drawing/2014/main" id="{04980123-EBEE-67D5-9E88-5C542F487D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840641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415221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812ADA-05B8-4252-A3A1-12F1150F1C8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6BA712-72B6-4752-9C3B-6C2CD60700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2642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5305261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77CD97-DACD-48EE-AB50-BA873B39087D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E86002-26E3-48A0-A4D2-6A97FD31D1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871176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6DBEE7-D77E-2B77-DBF8-11317486C6F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77FCBB5-83A1-1BEF-A5B9-392145F6154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Footer Placeholder 7">
            <a:extLst>
              <a:ext uri="{FF2B5EF4-FFF2-40B4-BE49-F238E27FC236}">
                <a16:creationId xmlns:a16="http://schemas.microsoft.com/office/drawing/2014/main" id="{B0CD3C6D-298D-E98C-D552-4CBD7059F5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945041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4D6D43-374D-A329-9AE1-08E7559D53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4E043-182D-2CDF-28A9-45106F8A38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4589464"/>
            <a:ext cx="10515600" cy="76459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rgbClr val="006097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Footer Placeholder 7">
            <a:extLst>
              <a:ext uri="{FF2B5EF4-FFF2-40B4-BE49-F238E27FC236}">
                <a16:creationId xmlns:a16="http://schemas.microsoft.com/office/drawing/2014/main" id="{2AE9B924-5ACD-2038-773B-757C6216F5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79083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5AA5649-95A2-5B9A-7DF7-6C428BAF0C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4114EF57-1A19-4C74-6586-62E5B16902B2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84495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37674C3C-9496-0645-2977-CE3A9FD431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276363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74364" y="401223"/>
            <a:ext cx="6493566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716D358D-CD43-3A34-08C7-A9B929B0C9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841640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4C5F9EF0-2754-2A59-52E3-E1962B1808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464578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7A894AE1-9803-1CA2-9448-7F4CDF0DFE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734946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06459-8903-45C6-BC33-B08142F43A24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94996E-06D4-43C7-B8F7-A10B8E6D112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36841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6DBEE7-D77E-2B77-DBF8-11317486C6F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77FCBB5-83A1-1BEF-A5B9-392145F6154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Footer Placeholder 7">
            <a:extLst>
              <a:ext uri="{FF2B5EF4-FFF2-40B4-BE49-F238E27FC236}">
                <a16:creationId xmlns:a16="http://schemas.microsoft.com/office/drawing/2014/main" id="{B0CD3C6D-298D-E98C-D552-4CBD7059F5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334656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4D6D43-374D-A329-9AE1-08E7559D53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4E043-182D-2CDF-28A9-45106F8A38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4589464"/>
            <a:ext cx="10515600" cy="76459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rgbClr val="006097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Footer Placeholder 7">
            <a:extLst>
              <a:ext uri="{FF2B5EF4-FFF2-40B4-BE49-F238E27FC236}">
                <a16:creationId xmlns:a16="http://schemas.microsoft.com/office/drawing/2014/main" id="{C7171840-9F39-761D-30C0-1F675192E65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42593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0">
                <a:latin typeface="Georgia" panose="02040502050405020303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3" name="Footer Placeholder 7">
            <a:extLst>
              <a:ext uri="{FF2B5EF4-FFF2-40B4-BE49-F238E27FC236}">
                <a16:creationId xmlns:a16="http://schemas.microsoft.com/office/drawing/2014/main" id="{04980123-EBEE-67D5-9E88-5C542F487D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361026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5AA5649-95A2-5B9A-7DF7-6C428BAF0C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4114EF57-1A19-4C74-6586-62E5B16902B2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84495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3" name="Footer Placeholder 7">
            <a:extLst>
              <a:ext uri="{FF2B5EF4-FFF2-40B4-BE49-F238E27FC236}">
                <a16:creationId xmlns:a16="http://schemas.microsoft.com/office/drawing/2014/main" id="{04980123-EBEE-67D5-9E88-5C542F487D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079797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3" name="Footer Placeholder 7">
            <a:extLst>
              <a:ext uri="{FF2B5EF4-FFF2-40B4-BE49-F238E27FC236}">
                <a16:creationId xmlns:a16="http://schemas.microsoft.com/office/drawing/2014/main" id="{04980123-EBEE-67D5-9E88-5C542F487D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680622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149083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EB07B4-0B5D-444F-8EB8-D3DD6240DA7D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71540C-EF98-4BFD-A7F5-71D31CCD9B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8052165"/>
      </p:ext>
    </p:extLst>
  </p:cSld>
  <p:clrMapOvr>
    <a:masterClrMapping/>
  </p:clrMapOvr>
  <p:transition spd="slow">
    <p:wip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6DBEE7-D77E-2B77-DBF8-11317486C6F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77FCBB5-83A1-1BEF-A5B9-392145F6154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Footer Placeholder 7">
            <a:extLst>
              <a:ext uri="{FF2B5EF4-FFF2-40B4-BE49-F238E27FC236}">
                <a16:creationId xmlns:a16="http://schemas.microsoft.com/office/drawing/2014/main" id="{B0CD3C6D-298D-E98C-D552-4CBD7059F5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4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655098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4D6D43-374D-A329-9AE1-08E7559D53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709740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4E043-182D-2CDF-28A9-45106F8A38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4589464"/>
            <a:ext cx="10515600" cy="76459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rgbClr val="006097"/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Footer Placeholder 7">
            <a:extLst>
              <a:ext uri="{FF2B5EF4-FFF2-40B4-BE49-F238E27FC236}">
                <a16:creationId xmlns:a16="http://schemas.microsoft.com/office/drawing/2014/main" id="{2AE9B924-5ACD-2038-773B-757C6216F5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4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125737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5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5AA5649-95A2-5B9A-7DF7-6C428BAF0C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1" y="1609059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4114EF57-1A19-4C74-6586-62E5B16902B2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84497" y="1609059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37674C3C-9496-0645-2977-CE3A9FD431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4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077857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5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716D358D-CD43-3A34-08C7-A9B929B0C9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4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468929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4C5F9EF0-2754-2A59-52E3-E1962B1808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4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57704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5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7A894AE1-9803-1CA2-9448-7F4CDF0DFE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4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7677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EF7434-0311-85C7-06D6-927AD7CF1E7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FDAE527-FE5C-B81D-4BC5-B8E9A56C453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D2BFDCA-987A-7CBA-0A3E-5C2A954D3E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3C962EC-FDD8-3C42-C9DB-6C85AF4390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3622F7-AF42-A789-B815-A6BFDAA786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175948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6DBEE7-D77E-2B77-DBF8-11317486C6F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77FCBB5-83A1-1BEF-A5B9-392145F6154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Footer Placeholder 7">
            <a:extLst>
              <a:ext uri="{FF2B5EF4-FFF2-40B4-BE49-F238E27FC236}">
                <a16:creationId xmlns:a16="http://schemas.microsoft.com/office/drawing/2014/main" id="{B0CD3C6D-298D-E98C-D552-4CBD7059F5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212604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4D6D43-374D-A329-9AE1-08E7559D53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 b="0" i="0">
                <a:latin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4E043-182D-2CDF-28A9-45106F8A38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4589464"/>
            <a:ext cx="10515600" cy="76459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rgbClr val="006097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Footer Placeholder 7">
            <a:extLst>
              <a:ext uri="{FF2B5EF4-FFF2-40B4-BE49-F238E27FC236}">
                <a16:creationId xmlns:a16="http://schemas.microsoft.com/office/drawing/2014/main" id="{2AE9B924-5ACD-2038-773B-757C6216F5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636959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95AA5649-95A2-5B9A-7DF7-6C428BAF0C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4114EF57-1A19-4C74-6586-62E5B16902B2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84495" y="1609057"/>
            <a:ext cx="5526505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37674C3C-9496-0645-2977-CE3A9FD431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677556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716D358D-CD43-3A34-08C7-A9B929B0C9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194536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4C5F9EF0-2754-2A59-52E3-E1962B1808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457637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Placeholder 1">
            <a:extLst>
              <a:ext uri="{FF2B5EF4-FFF2-40B4-BE49-F238E27FC236}">
                <a16:creationId xmlns:a16="http://schemas.microsoft.com/office/drawing/2014/main" id="{F664FE64-8785-CA2B-4819-A8B75806C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>
              <a:defRPr b="1" i="0"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" name="Footer Placeholder 7">
            <a:extLst>
              <a:ext uri="{FF2B5EF4-FFF2-40B4-BE49-F238E27FC236}">
                <a16:creationId xmlns:a16="http://schemas.microsoft.com/office/drawing/2014/main" id="{7A894AE1-9803-1CA2-9448-7F4CDF0DFE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4620" y="6218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055897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3F2CBE-D5E9-4E17-AE9B-DDF7DD141126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D0D8E9-DED1-4505-8535-E256DD4383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846982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77CD97-DACD-48EE-AB50-BA873B39087D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E86002-26E3-48A0-A4D2-6A97FD31D1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2735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3F3A67-4DEF-B242-4DAB-ACE5D05091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D0F628-F4D4-162A-8794-9854A79872D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0B5A04-D882-52E9-5714-80B7F37654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6029646-DF1B-C71C-378B-4E35E94D75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F86CC2F-BA9A-570E-9FB3-EC42F6F91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99436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375CB5-E000-E391-F9CD-4EB57BC856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EB303AA-5E13-3BA5-7C09-B7652F2E05D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A40B153-2976-D274-FF76-BB3C682C5B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5BFEC3-96F4-74E9-4BCA-9451AE9068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8A7C7F-09A5-E2EC-2022-F274D6365F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20789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2.png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jpg"/><Relationship Id="rId3" Type="http://schemas.openxmlformats.org/officeDocument/2006/relationships/slideLayout" Target="../slideLayouts/slideLayout66.xml"/><Relationship Id="rId7" Type="http://schemas.openxmlformats.org/officeDocument/2006/relationships/theme" Target="../theme/theme10.xml"/><Relationship Id="rId2" Type="http://schemas.openxmlformats.org/officeDocument/2006/relationships/slideLayout" Target="../slideLayouts/slideLayout65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7.xml"/><Relationship Id="rId9" Type="http://schemas.openxmlformats.org/officeDocument/2006/relationships/image" Target="../media/image2.png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74.xml"/><Relationship Id="rId10" Type="http://schemas.openxmlformats.org/officeDocument/2006/relationships/image" Target="../media/image3.jpg"/><Relationship Id="rId4" Type="http://schemas.openxmlformats.org/officeDocument/2006/relationships/slideLayout" Target="../slideLayouts/slideLayout73.xml"/><Relationship Id="rId9" Type="http://schemas.openxmlformats.org/officeDocument/2006/relationships/theme" Target="../theme/theme1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22.xml"/><Relationship Id="rId10" Type="http://schemas.openxmlformats.org/officeDocument/2006/relationships/image" Target="../media/image3.jpg"/><Relationship Id="rId4" Type="http://schemas.openxmlformats.org/officeDocument/2006/relationships/slideLayout" Target="../slideLayouts/slideLayout21.xml"/><Relationship Id="rId9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slideLayout" Target="../slideLayouts/slideLayout28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5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9.xml"/><Relationship Id="rId9" Type="http://schemas.openxmlformats.org/officeDocument/2006/relationships/image" Target="../media/image5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34.xml"/><Relationship Id="rId7" Type="http://schemas.openxmlformats.org/officeDocument/2006/relationships/theme" Target="../theme/theme5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slideLayout" Target="../slideLayouts/slideLayout40.xml"/><Relationship Id="rId7" Type="http://schemas.openxmlformats.org/officeDocument/2006/relationships/theme" Target="../theme/theme6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5" Type="http://schemas.openxmlformats.org/officeDocument/2006/relationships/slideLayout" Target="../slideLayouts/slideLayout42.xml"/><Relationship Id="rId4" Type="http://schemas.openxmlformats.org/officeDocument/2006/relationships/slideLayout" Target="../slideLayouts/slideLayout4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theme" Target="../theme/theme7.xml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5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8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47.xml"/><Relationship Id="rId9" Type="http://schemas.openxmlformats.org/officeDocument/2006/relationships/image" Target="../media/image1.jp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theme" Target="../theme/theme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5.xml"/><Relationship Id="rId4" Type="http://schemas.openxmlformats.org/officeDocument/2006/relationships/slideLayout" Target="../slideLayouts/slideLayout54.xml"/><Relationship Id="rId9" Type="http://schemas.openxmlformats.org/officeDocument/2006/relationships/image" Target="../media/image2.png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g"/><Relationship Id="rId3" Type="http://schemas.openxmlformats.org/officeDocument/2006/relationships/slideLayout" Target="../slideLayouts/slideLayout60.xml"/><Relationship Id="rId7" Type="http://schemas.openxmlformats.org/officeDocument/2006/relationships/theme" Target="../theme/theme9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5" Type="http://schemas.openxmlformats.org/officeDocument/2006/relationships/slideLayout" Target="../slideLayouts/slideLayout62.xml"/><Relationship Id="rId4" Type="http://schemas.openxmlformats.org/officeDocument/2006/relationships/slideLayout" Target="../slideLayouts/slideLayout61.xml"/><Relationship Id="rId9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786B9EC-00D6-2C24-99E8-1254871B1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AF0479-591D-FB70-76BA-4BA1ACCB8E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1609057"/>
            <a:ext cx="10515600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97BE0B86-70C2-F09A-7F13-855B33C2208F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74100" y="6057900"/>
            <a:ext cx="2679700" cy="558800"/>
          </a:xfrm>
          <a:prstGeom prst="rect">
            <a:avLst/>
          </a:prstGeom>
        </p:spPr>
      </p:pic>
      <p:sp>
        <p:nvSpPr>
          <p:cNvPr id="11" name="Footer Placeholder 7">
            <a:extLst>
              <a:ext uri="{FF2B5EF4-FFF2-40B4-BE49-F238E27FC236}">
                <a16:creationId xmlns:a16="http://schemas.microsoft.com/office/drawing/2014/main" id="{7D801E1B-1C1E-D98E-6122-EB8E7E3142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62123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9" r:id="rId2"/>
    <p:sldLayoutId id="2147483660" r:id="rId3"/>
    <p:sldLayoutId id="2147483663" r:id="rId4"/>
    <p:sldLayoutId id="2147483662" r:id="rId5"/>
    <p:sldLayoutId id="2147483676" r:id="rId6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400" b="0" kern="1200">
          <a:solidFill>
            <a:srgbClr val="0A2A4C"/>
          </a:solidFill>
          <a:latin typeface="+mn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600" b="1" kern="1200">
          <a:solidFill>
            <a:srgbClr val="006097"/>
          </a:solidFill>
          <a:latin typeface="+mn-lt"/>
          <a:ea typeface="+mn-ea"/>
          <a:cs typeface="+mn-cs"/>
        </a:defRPr>
      </a:lvl1pPr>
      <a:lvl2pPr marL="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0A2A4C"/>
          </a:solidFill>
          <a:latin typeface="+mn-lt"/>
          <a:ea typeface="+mn-ea"/>
          <a:cs typeface="+mn-cs"/>
        </a:defRPr>
      </a:lvl2pPr>
      <a:lvl3pPr marL="59436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0A2A4C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786B9EC-00D6-2C24-99E8-1254871B1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5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AF0479-591D-FB70-76BA-4BA1ACCB8E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1609059"/>
            <a:ext cx="10515600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97BE0B86-70C2-F09A-7F13-855B33C2208F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1629" y="6208379"/>
            <a:ext cx="2390412" cy="498475"/>
          </a:xfrm>
          <a:prstGeom prst="rect">
            <a:avLst/>
          </a:prstGeom>
        </p:spPr>
      </p:pic>
      <p:sp>
        <p:nvSpPr>
          <p:cNvPr id="11" name="Footer Placeholder 7">
            <a:extLst>
              <a:ext uri="{FF2B5EF4-FFF2-40B4-BE49-F238E27FC236}">
                <a16:creationId xmlns:a16="http://schemas.microsoft.com/office/drawing/2014/main" id="{7D801E1B-1C1E-D98E-6122-EB8E7E3142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81000" y="625157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9728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</p:sldLayoutIdLst>
  <p:txStyles>
    <p:titleStyle>
      <a:lvl1pPr algn="l" defTabSz="914377" rtl="0" eaLnBrk="1" latinLnBrk="0" hangingPunct="1">
        <a:lnSpc>
          <a:spcPct val="100000"/>
        </a:lnSpc>
        <a:spcBef>
          <a:spcPct val="0"/>
        </a:spcBef>
        <a:buNone/>
        <a:defRPr sz="3400" b="0" i="0" kern="1200">
          <a:solidFill>
            <a:srgbClr val="0A2A4C"/>
          </a:solidFill>
          <a:latin typeface="Calibri" panose="020F0502020204030204" pitchFamily="34" charset="0"/>
          <a:ea typeface="+mj-ea"/>
          <a:cs typeface="+mj-cs"/>
        </a:defRPr>
      </a:lvl1pPr>
    </p:titleStyle>
    <p:bodyStyle>
      <a:lvl1pPr marL="0" indent="0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600" b="1" kern="1200">
          <a:solidFill>
            <a:srgbClr val="006097"/>
          </a:solidFill>
          <a:latin typeface="+mn-lt"/>
          <a:ea typeface="+mn-ea"/>
          <a:cs typeface="+mn-cs"/>
        </a:defRPr>
      </a:lvl1pPr>
      <a:lvl2pPr marL="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0A2A4C"/>
          </a:solidFill>
          <a:latin typeface="+mn-lt"/>
          <a:ea typeface="+mn-ea"/>
          <a:cs typeface="+mn-cs"/>
        </a:defRPr>
      </a:lvl2pPr>
      <a:lvl3pPr marL="594345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0A2A4C"/>
          </a:solidFill>
          <a:latin typeface="+mn-lt"/>
          <a:ea typeface="+mn-ea"/>
          <a:cs typeface="+mn-cs"/>
        </a:defRPr>
      </a:lvl3pPr>
      <a:lvl4pPr marL="96009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786B9EC-00D6-2C24-99E8-1254871B1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AF0479-591D-FB70-76BA-4BA1ACCB8E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1609057"/>
            <a:ext cx="10515600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97BE0B86-70C2-F09A-7F13-855B33C2208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1628" y="6208377"/>
            <a:ext cx="2390412" cy="498475"/>
          </a:xfrm>
          <a:prstGeom prst="rect">
            <a:avLst/>
          </a:prstGeom>
        </p:spPr>
      </p:pic>
      <p:sp>
        <p:nvSpPr>
          <p:cNvPr id="11" name="Footer Placeholder 7">
            <a:extLst>
              <a:ext uri="{FF2B5EF4-FFF2-40B4-BE49-F238E27FC236}">
                <a16:creationId xmlns:a16="http://schemas.microsoft.com/office/drawing/2014/main" id="{7D801E1B-1C1E-D98E-6122-EB8E7E3142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81000" y="6251575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5321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6" r:id="rId1"/>
    <p:sldLayoutId id="2147483767" r:id="rId2"/>
    <p:sldLayoutId id="2147483768" r:id="rId3"/>
    <p:sldLayoutId id="2147483769" r:id="rId4"/>
    <p:sldLayoutId id="2147483770" r:id="rId5"/>
    <p:sldLayoutId id="2147483771" r:id="rId6"/>
    <p:sldLayoutId id="2147483772" r:id="rId7"/>
    <p:sldLayoutId id="2147483773" r:id="rId8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400" b="0" i="0" kern="1200">
          <a:solidFill>
            <a:srgbClr val="0A2A4C"/>
          </a:solidFill>
          <a:latin typeface="Calibri" panose="020F050202020403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600" b="1" kern="1200">
          <a:solidFill>
            <a:srgbClr val="006097"/>
          </a:solidFill>
          <a:latin typeface="+mn-lt"/>
          <a:ea typeface="+mn-ea"/>
          <a:cs typeface="+mn-cs"/>
        </a:defRPr>
      </a:lvl1pPr>
      <a:lvl2pPr marL="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0A2A4C"/>
          </a:solidFill>
          <a:latin typeface="+mn-lt"/>
          <a:ea typeface="+mn-ea"/>
          <a:cs typeface="+mn-cs"/>
        </a:defRPr>
      </a:lvl2pPr>
      <a:lvl3pPr marL="59436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0A2A4C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42F144B-BE43-D42B-3E41-57161E4555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D8D180C-970C-D0F9-27C5-97E1A008B9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80EEDC-D55B-D574-3533-6FB7C2E8EFA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85335A-7C97-4E32-98F7-D633B06E19CC}" type="datetimeFigureOut">
              <a:rPr lang="en-US" smtClean="0"/>
              <a:t>10/14/2024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987311-5FCE-D280-46F7-847E031F52C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50EE92-4842-90EA-5FE4-5C1D412BCBF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2BE51CE-932D-4A7E-8201-2AAB56CAC88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52626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786B9EC-00D6-2C24-99E8-1254871B1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AF0479-591D-FB70-76BA-4BA1ACCB8E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1609057"/>
            <a:ext cx="10515600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97BE0B86-70C2-F09A-7F13-855B33C2208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1628" y="6208377"/>
            <a:ext cx="2390412" cy="498475"/>
          </a:xfrm>
          <a:prstGeom prst="rect">
            <a:avLst/>
          </a:prstGeom>
        </p:spPr>
      </p:pic>
      <p:sp>
        <p:nvSpPr>
          <p:cNvPr id="11" name="Footer Placeholder 7">
            <a:extLst>
              <a:ext uri="{FF2B5EF4-FFF2-40B4-BE49-F238E27FC236}">
                <a16:creationId xmlns:a16="http://schemas.microsoft.com/office/drawing/2014/main" id="{7D801E1B-1C1E-D98E-6122-EB8E7E3142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81000" y="6251575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75996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717" r:id="rId7"/>
    <p:sldLayoutId id="2147483718" r:id="rId8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400" b="0" i="0" kern="1200">
          <a:solidFill>
            <a:srgbClr val="0A2A4C"/>
          </a:solidFill>
          <a:latin typeface="Calibri" panose="020F050202020403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600" b="1" kern="1200">
          <a:solidFill>
            <a:srgbClr val="006097"/>
          </a:solidFill>
          <a:latin typeface="+mn-lt"/>
          <a:ea typeface="+mn-ea"/>
          <a:cs typeface="+mn-cs"/>
        </a:defRPr>
      </a:lvl1pPr>
      <a:lvl2pPr marL="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0A2A4C"/>
          </a:solidFill>
          <a:latin typeface="+mn-lt"/>
          <a:ea typeface="+mn-ea"/>
          <a:cs typeface="+mn-cs"/>
        </a:defRPr>
      </a:lvl2pPr>
      <a:lvl3pPr marL="59436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0A2A4C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786B9EC-00D6-2C24-99E8-1254871B1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AF0479-591D-FB70-76BA-4BA1ACCB8E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1609057"/>
            <a:ext cx="10515600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D44A61E-0C12-4E21-E07E-3056FB4F41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842"/>
          <a:stretch/>
        </p:blipFill>
        <p:spPr>
          <a:xfrm>
            <a:off x="-1" y="6299200"/>
            <a:ext cx="12192001" cy="558800"/>
          </a:xfrm>
          <a:prstGeom prst="rect">
            <a:avLst/>
          </a:prstGeom>
        </p:spPr>
      </p:pic>
      <p:pic>
        <p:nvPicPr>
          <p:cNvPr id="14" name="Picture 13" descr="A blue text on a black background&#10;&#10;Description automatically generated">
            <a:extLst>
              <a:ext uri="{FF2B5EF4-FFF2-40B4-BE49-F238E27FC236}">
                <a16:creationId xmlns:a16="http://schemas.microsoft.com/office/drawing/2014/main" id="{6C371F04-EB7A-618E-9F0D-E4DBEF86803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1342" y="372369"/>
            <a:ext cx="2222065" cy="505494"/>
          </a:xfrm>
          <a:prstGeom prst="rect">
            <a:avLst/>
          </a:prstGeom>
        </p:spPr>
      </p:pic>
      <p:sp>
        <p:nvSpPr>
          <p:cNvPr id="11" name="Footer Placeholder 7">
            <a:extLst>
              <a:ext uri="{FF2B5EF4-FFF2-40B4-BE49-F238E27FC236}">
                <a16:creationId xmlns:a16="http://schemas.microsoft.com/office/drawing/2014/main" id="{7D801E1B-1C1E-D98E-6122-EB8E7E3142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26371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400" b="0" i="0" kern="1200">
          <a:solidFill>
            <a:srgbClr val="0A2A4C"/>
          </a:solidFill>
          <a:latin typeface="Calibri" panose="020F050202020403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600" b="1" kern="1200">
          <a:solidFill>
            <a:srgbClr val="006097"/>
          </a:solidFill>
          <a:latin typeface="+mn-lt"/>
          <a:ea typeface="+mn-ea"/>
          <a:cs typeface="+mn-cs"/>
        </a:defRPr>
      </a:lvl1pPr>
      <a:lvl2pPr marL="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0A2A4C"/>
          </a:solidFill>
          <a:latin typeface="+mn-lt"/>
          <a:ea typeface="+mn-ea"/>
          <a:cs typeface="+mn-cs"/>
        </a:defRPr>
      </a:lvl2pPr>
      <a:lvl3pPr marL="59436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0A2A4C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786B9EC-00D6-2C24-99E8-1254871B1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5763208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AF0479-591D-FB70-76BA-4BA1ACCB8E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1609057"/>
            <a:ext cx="5763208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97BE0B86-70C2-F09A-7F13-855B33C2208F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5588" y="6208377"/>
            <a:ext cx="2390412" cy="498475"/>
          </a:xfrm>
          <a:prstGeom prst="rect">
            <a:avLst/>
          </a:prstGeom>
        </p:spPr>
      </p:pic>
      <p:sp>
        <p:nvSpPr>
          <p:cNvPr id="11" name="Footer Placeholder 7">
            <a:extLst>
              <a:ext uri="{FF2B5EF4-FFF2-40B4-BE49-F238E27FC236}">
                <a16:creationId xmlns:a16="http://schemas.microsoft.com/office/drawing/2014/main" id="{7D801E1B-1C1E-D98E-6122-EB8E7E3142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81000" y="6251575"/>
            <a:ext cx="3120189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69143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  <p:sldLayoutId id="2147483705" r:id="rId2"/>
    <p:sldLayoutId id="2147483706" r:id="rId3"/>
    <p:sldLayoutId id="2147483707" r:id="rId4"/>
    <p:sldLayoutId id="2147483708" r:id="rId5"/>
    <p:sldLayoutId id="2147483709" r:id="rId6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400" b="0" i="0" kern="1200">
          <a:solidFill>
            <a:srgbClr val="0A2A4C"/>
          </a:solidFill>
          <a:latin typeface="Calibri" panose="020F050202020403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600" b="1" kern="1200">
          <a:solidFill>
            <a:srgbClr val="006097"/>
          </a:solidFill>
          <a:latin typeface="+mn-lt"/>
          <a:ea typeface="+mn-ea"/>
          <a:cs typeface="+mn-cs"/>
        </a:defRPr>
      </a:lvl1pPr>
      <a:lvl2pPr marL="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0A2A4C"/>
          </a:solidFill>
          <a:latin typeface="+mn-lt"/>
          <a:ea typeface="+mn-ea"/>
          <a:cs typeface="+mn-cs"/>
        </a:defRPr>
      </a:lvl2pPr>
      <a:lvl3pPr marL="59436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0A2A4C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786B9EC-00D6-2C24-99E8-1254871B1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AF0479-591D-FB70-76BA-4BA1ACCB8E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1609057"/>
            <a:ext cx="10515600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D44A61E-0C12-4E21-E07E-3056FB4F41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842"/>
          <a:stretch/>
        </p:blipFill>
        <p:spPr>
          <a:xfrm>
            <a:off x="-1" y="6299200"/>
            <a:ext cx="12192001" cy="558800"/>
          </a:xfrm>
          <a:prstGeom prst="rect">
            <a:avLst/>
          </a:prstGeom>
        </p:spPr>
      </p:pic>
      <p:sp>
        <p:nvSpPr>
          <p:cNvPr id="11" name="Footer Placeholder 7">
            <a:extLst>
              <a:ext uri="{FF2B5EF4-FFF2-40B4-BE49-F238E27FC236}">
                <a16:creationId xmlns:a16="http://schemas.microsoft.com/office/drawing/2014/main" id="{7D801E1B-1C1E-D98E-6122-EB8E7E3142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396037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47298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400" b="0" i="0" kern="1200">
          <a:solidFill>
            <a:srgbClr val="0A2A4C"/>
          </a:solidFill>
          <a:latin typeface="Calibri" panose="020F050202020403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600" b="1" kern="1200">
          <a:solidFill>
            <a:srgbClr val="006097"/>
          </a:solidFill>
          <a:latin typeface="+mn-lt"/>
          <a:ea typeface="+mn-ea"/>
          <a:cs typeface="+mn-cs"/>
        </a:defRPr>
      </a:lvl1pPr>
      <a:lvl2pPr marL="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0A2A4C"/>
          </a:solidFill>
          <a:latin typeface="+mn-lt"/>
          <a:ea typeface="+mn-ea"/>
          <a:cs typeface="+mn-cs"/>
        </a:defRPr>
      </a:lvl2pPr>
      <a:lvl3pPr marL="59436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0A2A4C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786B9EC-00D6-2C24-99E8-1254871B1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AF0479-591D-FB70-76BA-4BA1ACCB8E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1609057"/>
            <a:ext cx="10515600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97BE0B86-70C2-F09A-7F13-855B33C2208F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74100" y="6057900"/>
            <a:ext cx="2679700" cy="558800"/>
          </a:xfrm>
          <a:prstGeom prst="rect">
            <a:avLst/>
          </a:prstGeom>
        </p:spPr>
      </p:pic>
      <p:sp>
        <p:nvSpPr>
          <p:cNvPr id="11" name="Footer Placeholder 7">
            <a:extLst>
              <a:ext uri="{FF2B5EF4-FFF2-40B4-BE49-F238E27FC236}">
                <a16:creationId xmlns:a16="http://schemas.microsoft.com/office/drawing/2014/main" id="{7D801E1B-1C1E-D98E-6122-EB8E7E3142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19024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400" b="0" kern="1200">
          <a:solidFill>
            <a:srgbClr val="0A2A4C"/>
          </a:solidFill>
          <a:latin typeface="Georgia" panose="02040502050405020303" pitchFamily="18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600" b="1" kern="1200">
          <a:solidFill>
            <a:srgbClr val="006097"/>
          </a:solidFill>
          <a:latin typeface="+mn-lt"/>
          <a:ea typeface="+mn-ea"/>
          <a:cs typeface="+mn-cs"/>
        </a:defRPr>
      </a:lvl1pPr>
      <a:lvl2pPr marL="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0A2A4C"/>
          </a:solidFill>
          <a:latin typeface="+mn-lt"/>
          <a:ea typeface="+mn-ea"/>
          <a:cs typeface="+mn-cs"/>
        </a:defRPr>
      </a:lvl2pPr>
      <a:lvl3pPr marL="59436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0A2A4C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786B9EC-00D6-2C24-99E8-1254871B1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5763208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AF0479-591D-FB70-76BA-4BA1ACCB8E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1609057"/>
            <a:ext cx="5763208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97BE0B86-70C2-F09A-7F13-855B33C2208F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5588" y="6208377"/>
            <a:ext cx="2390412" cy="498475"/>
          </a:xfrm>
          <a:prstGeom prst="rect">
            <a:avLst/>
          </a:prstGeom>
        </p:spPr>
      </p:pic>
      <p:sp>
        <p:nvSpPr>
          <p:cNvPr id="11" name="Footer Placeholder 7">
            <a:extLst>
              <a:ext uri="{FF2B5EF4-FFF2-40B4-BE49-F238E27FC236}">
                <a16:creationId xmlns:a16="http://schemas.microsoft.com/office/drawing/2014/main" id="{7D801E1B-1C1E-D98E-6122-EB8E7E3142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81000" y="6251575"/>
            <a:ext cx="3120189" cy="365125"/>
          </a:xfrm>
          <a:prstGeom prst="rect">
            <a:avLst/>
          </a:prstGeom>
        </p:spPr>
        <p:txBody>
          <a:bodyPr/>
          <a:lstStyle>
            <a:lvl1pPr>
              <a:defRPr sz="1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69191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400" b="0" i="0" kern="1200">
          <a:solidFill>
            <a:srgbClr val="0A2A4C"/>
          </a:solidFill>
          <a:latin typeface="Calibri" panose="020F050202020403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600" b="1" kern="1200">
          <a:solidFill>
            <a:srgbClr val="006097"/>
          </a:solidFill>
          <a:latin typeface="+mn-lt"/>
          <a:ea typeface="+mn-ea"/>
          <a:cs typeface="+mn-cs"/>
        </a:defRPr>
      </a:lvl1pPr>
      <a:lvl2pPr marL="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0A2A4C"/>
          </a:solidFill>
          <a:latin typeface="+mn-lt"/>
          <a:ea typeface="+mn-ea"/>
          <a:cs typeface="+mn-cs"/>
        </a:defRPr>
      </a:lvl2pPr>
      <a:lvl3pPr marL="59436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0A2A4C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786B9EC-00D6-2C24-99E8-1254871B1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000" y="401223"/>
            <a:ext cx="10515600" cy="1072897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AF0479-591D-FB70-76BA-4BA1ACCB8E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81000" y="1609057"/>
            <a:ext cx="10515600" cy="39589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97BE0B86-70C2-F09A-7F13-855B33C2208F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74100" y="6057900"/>
            <a:ext cx="2679700" cy="558800"/>
          </a:xfrm>
          <a:prstGeom prst="rect">
            <a:avLst/>
          </a:prstGeom>
        </p:spPr>
      </p:pic>
      <p:sp>
        <p:nvSpPr>
          <p:cNvPr id="11" name="Footer Placeholder 7">
            <a:extLst>
              <a:ext uri="{FF2B5EF4-FFF2-40B4-BE49-F238E27FC236}">
                <a16:creationId xmlns:a16="http://schemas.microsoft.com/office/drawing/2014/main" id="{7D801E1B-1C1E-D98E-6122-EB8E7E3142C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94620" y="60916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31982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2" r:id="rId1"/>
    <p:sldLayoutId id="2147483753" r:id="rId2"/>
    <p:sldLayoutId id="2147483754" r:id="rId3"/>
    <p:sldLayoutId id="2147483755" r:id="rId4"/>
    <p:sldLayoutId id="2147483756" r:id="rId5"/>
    <p:sldLayoutId id="2147483757" r:id="rId6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400" b="0" i="0" kern="1200">
          <a:solidFill>
            <a:srgbClr val="0A2A4C"/>
          </a:solidFill>
          <a:latin typeface="Calibri" panose="020F050202020403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600" b="1" kern="1200">
          <a:solidFill>
            <a:srgbClr val="006097"/>
          </a:solidFill>
          <a:latin typeface="+mn-lt"/>
          <a:ea typeface="+mn-ea"/>
          <a:cs typeface="+mn-cs"/>
        </a:defRPr>
      </a:lvl1pPr>
      <a:lvl2pPr marL="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0A2A4C"/>
          </a:solidFill>
          <a:latin typeface="+mn-lt"/>
          <a:ea typeface="+mn-ea"/>
          <a:cs typeface="+mn-cs"/>
        </a:defRPr>
      </a:lvl2pPr>
      <a:lvl3pPr marL="59436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0A2A4C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0A2A4C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0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6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16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57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57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4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57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57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20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11.jpeg"/><Relationship Id="rId4" Type="http://schemas.openxmlformats.org/officeDocument/2006/relationships/image" Target="../media/image10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6.png"/><Relationship Id="rId4" Type="http://schemas.openxmlformats.org/officeDocument/2006/relationships/hyperlink" Target="file:///\\Users\patriciavelezrivera\Downloads\Landscape_WonderFL_Video_Full_Length.mp4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6.png"/><Relationship Id="rId4" Type="http://schemas.openxmlformats.org/officeDocument/2006/relationships/image" Target="../media/image27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10" Type="http://schemas.openxmlformats.org/officeDocument/2006/relationships/image" Target="../media/image35.png"/><Relationship Id="rId4" Type="http://schemas.openxmlformats.org/officeDocument/2006/relationships/image" Target="../media/image29.png"/><Relationship Id="rId9" Type="http://schemas.openxmlformats.org/officeDocument/2006/relationships/image" Target="../media/image34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hyperlink" Target="mailto:kat@econleadership.com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44.jpeg"/><Relationship Id="rId4" Type="http://schemas.openxmlformats.org/officeDocument/2006/relationships/image" Target="../media/image43.g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0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0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72B82714-ECD2-C2E4-4C7B-5B34024DA9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Content Placeholder 4" descr="A large group of people standing together&#10;&#10;Description automatically generated">
            <a:extLst>
              <a:ext uri="{FF2B5EF4-FFF2-40B4-BE49-F238E27FC236}">
                <a16:creationId xmlns:a16="http://schemas.microsoft.com/office/drawing/2014/main" id="{9923AC2B-E143-534F-D5E1-7716B4E8BC0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071202"/>
          </a:xfr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6587102-7509-2417-1098-935BED994D42}"/>
              </a:ext>
            </a:extLst>
          </p:cNvPr>
          <p:cNvSpPr txBox="1"/>
          <p:nvPr/>
        </p:nvSpPr>
        <p:spPr>
          <a:xfrm>
            <a:off x="0" y="476006"/>
            <a:ext cx="12192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5400" b="1" dirty="0" err="1">
                <a:solidFill>
                  <a:srgbClr val="1F3764"/>
                </a:solidFill>
                <a:latin typeface="+mj-lt"/>
              </a:rPr>
              <a:t>Workf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1F3764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orce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1F3764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lang="en-US" sz="5400" b="1" dirty="0">
                <a:solidFill>
                  <a:srgbClr val="4472C4">
                    <a:lumMod val="50000"/>
                  </a:srgbClr>
                </a:solidFill>
                <a:latin typeface="+mj-lt"/>
              </a:rPr>
              <a:t>Competition Has Intensified </a:t>
            </a:r>
          </a:p>
        </p:txBody>
      </p:sp>
    </p:spTree>
    <p:extLst>
      <p:ext uri="{BB962C8B-B14F-4D97-AF65-F5344CB8AC3E}">
        <p14:creationId xmlns:p14="http://schemas.microsoft.com/office/powerpoint/2010/main" val="17959665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BB32B0D4-DC9A-4707-9885-462F0C3AA776}"/>
              </a:ext>
            </a:extLst>
          </p:cNvPr>
          <p:cNvSpPr txBox="1"/>
          <p:nvPr/>
        </p:nvSpPr>
        <p:spPr>
          <a:xfrm>
            <a:off x="246888" y="6300216"/>
            <a:ext cx="33101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Source:  US Census Bureau NST-EST2023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F3CC73F-848D-4A0B-AEB0-730F54772B15}"/>
              </a:ext>
            </a:extLst>
          </p:cNvPr>
          <p:cNvSpPr txBox="1"/>
          <p:nvPr/>
        </p:nvSpPr>
        <p:spPr>
          <a:xfrm>
            <a:off x="9595032" y="4451990"/>
            <a:ext cx="339864" cy="300210"/>
          </a:xfrm>
          <a:prstGeom prst="rect">
            <a:avLst/>
          </a:prstGeom>
          <a:solidFill>
            <a:srgbClr val="27810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77038D6-6C8D-4335-91BF-8AAB50DFE905}"/>
              </a:ext>
            </a:extLst>
          </p:cNvPr>
          <p:cNvSpPr txBox="1"/>
          <p:nvPr/>
        </p:nvSpPr>
        <p:spPr>
          <a:xfrm>
            <a:off x="10184604" y="4379504"/>
            <a:ext cx="15802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Over 2% gain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BD58369-2FAD-404D-94ED-F1E5B2D9EC09}"/>
              </a:ext>
            </a:extLst>
          </p:cNvPr>
          <p:cNvSpPr txBox="1"/>
          <p:nvPr/>
        </p:nvSpPr>
        <p:spPr>
          <a:xfrm>
            <a:off x="9595032" y="4959441"/>
            <a:ext cx="339864" cy="300210"/>
          </a:xfrm>
          <a:prstGeom prst="rect">
            <a:avLst/>
          </a:prstGeom>
          <a:solidFill>
            <a:srgbClr val="66FF3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0F2112E-0A02-4180-8C63-29B4FEAA55EE}"/>
              </a:ext>
            </a:extLst>
          </p:cNvPr>
          <p:cNvSpPr txBox="1"/>
          <p:nvPr/>
        </p:nvSpPr>
        <p:spPr>
          <a:xfrm>
            <a:off x="10184604" y="4860878"/>
            <a:ext cx="20073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0.1% to 2% gain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6B6A02A-5DF2-4F82-8F17-50C73815C89F}"/>
              </a:ext>
            </a:extLst>
          </p:cNvPr>
          <p:cNvSpPr txBox="1"/>
          <p:nvPr/>
        </p:nvSpPr>
        <p:spPr>
          <a:xfrm>
            <a:off x="9591037" y="5474566"/>
            <a:ext cx="339864" cy="30021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B8704D0-6021-40D0-BDA8-A8637B9702F6}"/>
              </a:ext>
            </a:extLst>
          </p:cNvPr>
          <p:cNvSpPr txBox="1"/>
          <p:nvPr/>
        </p:nvSpPr>
        <p:spPr>
          <a:xfrm>
            <a:off x="10184604" y="5384757"/>
            <a:ext cx="20073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Under 0.1% gain or losing population</a:t>
            </a:r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id="{55897D7A-09C5-40E9-8847-98678275894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6888" y="522193"/>
            <a:ext cx="8781208" cy="5346734"/>
            <a:chOff x="240" y="480"/>
            <a:chExt cx="5088" cy="3098"/>
          </a:xfrm>
        </p:grpSpPr>
        <p:sp>
          <p:nvSpPr>
            <p:cNvPr id="14" name="AutoShape 3">
              <a:extLst>
                <a:ext uri="{FF2B5EF4-FFF2-40B4-BE49-F238E27FC236}">
                  <a16:creationId xmlns:a16="http://schemas.microsoft.com/office/drawing/2014/main" id="{15FA08A9-CD56-408D-9975-DBB765293A0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0" y="480"/>
              <a:ext cx="5086" cy="30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" name="Group 205">
              <a:extLst>
                <a:ext uri="{FF2B5EF4-FFF2-40B4-BE49-F238E27FC236}">
                  <a16:creationId xmlns:a16="http://schemas.microsoft.com/office/drawing/2014/main" id="{0204E2FD-884E-4B80-8030-B3BCAC1858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" y="482"/>
              <a:ext cx="4716" cy="3096"/>
              <a:chOff x="240" y="482"/>
              <a:chExt cx="4716" cy="3096"/>
            </a:xfrm>
          </p:grpSpPr>
          <p:sp>
            <p:nvSpPr>
              <p:cNvPr id="348" name="Freeform 5">
                <a:extLst>
                  <a:ext uri="{FF2B5EF4-FFF2-40B4-BE49-F238E27FC236}">
                    <a16:creationId xmlns:a16="http://schemas.microsoft.com/office/drawing/2014/main" id="{15B7E2E4-D674-4407-9E61-00EE0E994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1192"/>
                <a:ext cx="669" cy="1236"/>
              </a:xfrm>
              <a:custGeom>
                <a:avLst/>
                <a:gdLst>
                  <a:gd name="T0" fmla="*/ 527 w 669"/>
                  <a:gd name="T1" fmla="*/ 1229 h 1236"/>
                  <a:gd name="T2" fmla="*/ 451 w 669"/>
                  <a:gd name="T3" fmla="*/ 1220 h 1236"/>
                  <a:gd name="T4" fmla="*/ 397 w 669"/>
                  <a:gd name="T5" fmla="*/ 1207 h 1236"/>
                  <a:gd name="T6" fmla="*/ 372 w 669"/>
                  <a:gd name="T7" fmla="*/ 1187 h 1236"/>
                  <a:gd name="T8" fmla="*/ 375 w 669"/>
                  <a:gd name="T9" fmla="*/ 1167 h 1236"/>
                  <a:gd name="T10" fmla="*/ 359 w 669"/>
                  <a:gd name="T11" fmla="*/ 1115 h 1236"/>
                  <a:gd name="T12" fmla="*/ 318 w 669"/>
                  <a:gd name="T13" fmla="*/ 1056 h 1236"/>
                  <a:gd name="T14" fmla="*/ 292 w 669"/>
                  <a:gd name="T15" fmla="*/ 1023 h 1236"/>
                  <a:gd name="T16" fmla="*/ 287 w 669"/>
                  <a:gd name="T17" fmla="*/ 1009 h 1236"/>
                  <a:gd name="T18" fmla="*/ 264 w 669"/>
                  <a:gd name="T19" fmla="*/ 1007 h 1236"/>
                  <a:gd name="T20" fmla="*/ 222 w 669"/>
                  <a:gd name="T21" fmla="*/ 963 h 1236"/>
                  <a:gd name="T22" fmla="*/ 179 w 669"/>
                  <a:gd name="T23" fmla="*/ 939 h 1236"/>
                  <a:gd name="T24" fmla="*/ 129 w 669"/>
                  <a:gd name="T25" fmla="*/ 904 h 1236"/>
                  <a:gd name="T26" fmla="*/ 127 w 669"/>
                  <a:gd name="T27" fmla="*/ 867 h 1236"/>
                  <a:gd name="T28" fmla="*/ 133 w 669"/>
                  <a:gd name="T29" fmla="*/ 831 h 1236"/>
                  <a:gd name="T30" fmla="*/ 117 w 669"/>
                  <a:gd name="T31" fmla="*/ 791 h 1236"/>
                  <a:gd name="T32" fmla="*/ 97 w 669"/>
                  <a:gd name="T33" fmla="*/ 742 h 1236"/>
                  <a:gd name="T34" fmla="*/ 76 w 669"/>
                  <a:gd name="T35" fmla="*/ 694 h 1236"/>
                  <a:gd name="T36" fmla="*/ 67 w 669"/>
                  <a:gd name="T37" fmla="*/ 656 h 1236"/>
                  <a:gd name="T38" fmla="*/ 84 w 669"/>
                  <a:gd name="T39" fmla="*/ 640 h 1236"/>
                  <a:gd name="T40" fmla="*/ 86 w 669"/>
                  <a:gd name="T41" fmla="*/ 615 h 1236"/>
                  <a:gd name="T42" fmla="*/ 60 w 669"/>
                  <a:gd name="T43" fmla="*/ 588 h 1236"/>
                  <a:gd name="T44" fmla="*/ 57 w 669"/>
                  <a:gd name="T45" fmla="*/ 534 h 1236"/>
                  <a:gd name="T46" fmla="*/ 65 w 669"/>
                  <a:gd name="T47" fmla="*/ 507 h 1236"/>
                  <a:gd name="T48" fmla="*/ 81 w 669"/>
                  <a:gd name="T49" fmla="*/ 535 h 1236"/>
                  <a:gd name="T50" fmla="*/ 83 w 669"/>
                  <a:gd name="T51" fmla="*/ 511 h 1236"/>
                  <a:gd name="T52" fmla="*/ 106 w 669"/>
                  <a:gd name="T53" fmla="*/ 480 h 1236"/>
                  <a:gd name="T54" fmla="*/ 75 w 669"/>
                  <a:gd name="T55" fmla="*/ 459 h 1236"/>
                  <a:gd name="T56" fmla="*/ 67 w 669"/>
                  <a:gd name="T57" fmla="*/ 481 h 1236"/>
                  <a:gd name="T58" fmla="*/ 57 w 669"/>
                  <a:gd name="T59" fmla="*/ 484 h 1236"/>
                  <a:gd name="T60" fmla="*/ 32 w 669"/>
                  <a:gd name="T61" fmla="*/ 453 h 1236"/>
                  <a:gd name="T62" fmla="*/ 30 w 669"/>
                  <a:gd name="T63" fmla="*/ 416 h 1236"/>
                  <a:gd name="T64" fmla="*/ 17 w 669"/>
                  <a:gd name="T65" fmla="*/ 386 h 1236"/>
                  <a:gd name="T66" fmla="*/ 8 w 669"/>
                  <a:gd name="T67" fmla="*/ 356 h 1236"/>
                  <a:gd name="T68" fmla="*/ 14 w 669"/>
                  <a:gd name="T69" fmla="*/ 321 h 1236"/>
                  <a:gd name="T70" fmla="*/ 17 w 669"/>
                  <a:gd name="T71" fmla="*/ 278 h 1236"/>
                  <a:gd name="T72" fmla="*/ 22 w 669"/>
                  <a:gd name="T73" fmla="*/ 251 h 1236"/>
                  <a:gd name="T74" fmla="*/ 11 w 669"/>
                  <a:gd name="T75" fmla="*/ 211 h 1236"/>
                  <a:gd name="T76" fmla="*/ 1 w 669"/>
                  <a:gd name="T77" fmla="*/ 179 h 1236"/>
                  <a:gd name="T78" fmla="*/ 16 w 669"/>
                  <a:gd name="T79" fmla="*/ 147 h 1236"/>
                  <a:gd name="T80" fmla="*/ 51 w 669"/>
                  <a:gd name="T81" fmla="*/ 93 h 1236"/>
                  <a:gd name="T82" fmla="*/ 71 w 669"/>
                  <a:gd name="T83" fmla="*/ 6 h 1236"/>
                  <a:gd name="T84" fmla="*/ 311 w 669"/>
                  <a:gd name="T85" fmla="*/ 454 h 1236"/>
                  <a:gd name="T86" fmla="*/ 365 w 669"/>
                  <a:gd name="T87" fmla="*/ 545 h 1236"/>
                  <a:gd name="T88" fmla="*/ 481 w 669"/>
                  <a:gd name="T89" fmla="*/ 734 h 1236"/>
                  <a:gd name="T90" fmla="*/ 615 w 669"/>
                  <a:gd name="T91" fmla="*/ 943 h 1236"/>
                  <a:gd name="T92" fmla="*/ 640 w 669"/>
                  <a:gd name="T93" fmla="*/ 1001 h 1236"/>
                  <a:gd name="T94" fmla="*/ 666 w 669"/>
                  <a:gd name="T95" fmla="*/ 1051 h 1236"/>
                  <a:gd name="T96" fmla="*/ 659 w 669"/>
                  <a:gd name="T97" fmla="*/ 1078 h 1236"/>
                  <a:gd name="T98" fmla="*/ 631 w 669"/>
                  <a:gd name="T99" fmla="*/ 1099 h 1236"/>
                  <a:gd name="T100" fmla="*/ 623 w 669"/>
                  <a:gd name="T101" fmla="*/ 1133 h 1236"/>
                  <a:gd name="T102" fmla="*/ 612 w 669"/>
                  <a:gd name="T103" fmla="*/ 1150 h 1236"/>
                  <a:gd name="T104" fmla="*/ 594 w 669"/>
                  <a:gd name="T105" fmla="*/ 1166 h 1236"/>
                  <a:gd name="T106" fmla="*/ 594 w 669"/>
                  <a:gd name="T107" fmla="*/ 1188 h 1236"/>
                  <a:gd name="T108" fmla="*/ 610 w 669"/>
                  <a:gd name="T109" fmla="*/ 1209 h 1236"/>
                  <a:gd name="T110" fmla="*/ 605 w 669"/>
                  <a:gd name="T111" fmla="*/ 1228 h 1236"/>
                  <a:gd name="T112" fmla="*/ 588 w 669"/>
                  <a:gd name="T113" fmla="*/ 1228 h 1236"/>
                  <a:gd name="T114" fmla="*/ 572 w 669"/>
                  <a:gd name="T115" fmla="*/ 1236 h 12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9"/>
                  <a:gd name="T175" fmla="*/ 0 h 1236"/>
                  <a:gd name="T176" fmla="*/ 669 w 669"/>
                  <a:gd name="T177" fmla="*/ 1236 h 12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9" h="1236">
                    <a:moveTo>
                      <a:pt x="572" y="1236"/>
                    </a:moveTo>
                    <a:lnTo>
                      <a:pt x="558" y="1236"/>
                    </a:lnTo>
                    <a:lnTo>
                      <a:pt x="548" y="1236"/>
                    </a:lnTo>
                    <a:lnTo>
                      <a:pt x="539" y="1229"/>
                    </a:lnTo>
                    <a:lnTo>
                      <a:pt x="527" y="1229"/>
                    </a:lnTo>
                    <a:lnTo>
                      <a:pt x="510" y="1228"/>
                    </a:lnTo>
                    <a:lnTo>
                      <a:pt x="494" y="1225"/>
                    </a:lnTo>
                    <a:lnTo>
                      <a:pt x="480" y="1221"/>
                    </a:lnTo>
                    <a:lnTo>
                      <a:pt x="465" y="1220"/>
                    </a:lnTo>
                    <a:lnTo>
                      <a:pt x="451" y="1220"/>
                    </a:lnTo>
                    <a:lnTo>
                      <a:pt x="437" y="1217"/>
                    </a:lnTo>
                    <a:lnTo>
                      <a:pt x="429" y="1215"/>
                    </a:lnTo>
                    <a:lnTo>
                      <a:pt x="416" y="1215"/>
                    </a:lnTo>
                    <a:lnTo>
                      <a:pt x="407" y="1210"/>
                    </a:lnTo>
                    <a:lnTo>
                      <a:pt x="397" y="1207"/>
                    </a:lnTo>
                    <a:lnTo>
                      <a:pt x="381" y="1209"/>
                    </a:lnTo>
                    <a:lnTo>
                      <a:pt x="375" y="1210"/>
                    </a:lnTo>
                    <a:lnTo>
                      <a:pt x="370" y="1204"/>
                    </a:lnTo>
                    <a:lnTo>
                      <a:pt x="370" y="1199"/>
                    </a:lnTo>
                    <a:lnTo>
                      <a:pt x="372" y="1187"/>
                    </a:lnTo>
                    <a:lnTo>
                      <a:pt x="373" y="1185"/>
                    </a:lnTo>
                    <a:lnTo>
                      <a:pt x="375" y="1180"/>
                    </a:lnTo>
                    <a:lnTo>
                      <a:pt x="375" y="1167"/>
                    </a:lnTo>
                    <a:lnTo>
                      <a:pt x="375" y="1153"/>
                    </a:lnTo>
                    <a:lnTo>
                      <a:pt x="370" y="1142"/>
                    </a:lnTo>
                    <a:lnTo>
                      <a:pt x="369" y="1134"/>
                    </a:lnTo>
                    <a:lnTo>
                      <a:pt x="365" y="1126"/>
                    </a:lnTo>
                    <a:lnTo>
                      <a:pt x="359" y="1115"/>
                    </a:lnTo>
                    <a:lnTo>
                      <a:pt x="351" y="1107"/>
                    </a:lnTo>
                    <a:lnTo>
                      <a:pt x="343" y="1094"/>
                    </a:lnTo>
                    <a:lnTo>
                      <a:pt x="334" y="1083"/>
                    </a:lnTo>
                    <a:lnTo>
                      <a:pt x="326" y="1067"/>
                    </a:lnTo>
                    <a:lnTo>
                      <a:pt x="318" y="1056"/>
                    </a:lnTo>
                    <a:lnTo>
                      <a:pt x="308" y="1051"/>
                    </a:lnTo>
                    <a:lnTo>
                      <a:pt x="295" y="1045"/>
                    </a:lnTo>
                    <a:lnTo>
                      <a:pt x="291" y="1039"/>
                    </a:lnTo>
                    <a:lnTo>
                      <a:pt x="292" y="1031"/>
                    </a:lnTo>
                    <a:lnTo>
                      <a:pt x="292" y="1023"/>
                    </a:lnTo>
                    <a:lnTo>
                      <a:pt x="291" y="1017"/>
                    </a:lnTo>
                    <a:lnTo>
                      <a:pt x="289" y="1013"/>
                    </a:lnTo>
                    <a:lnTo>
                      <a:pt x="289" y="1010"/>
                    </a:lnTo>
                    <a:lnTo>
                      <a:pt x="287" y="1009"/>
                    </a:lnTo>
                    <a:lnTo>
                      <a:pt x="281" y="1005"/>
                    </a:lnTo>
                    <a:lnTo>
                      <a:pt x="276" y="1002"/>
                    </a:lnTo>
                    <a:lnTo>
                      <a:pt x="268" y="1004"/>
                    </a:lnTo>
                    <a:lnTo>
                      <a:pt x="264" y="1007"/>
                    </a:lnTo>
                    <a:lnTo>
                      <a:pt x="259" y="1002"/>
                    </a:lnTo>
                    <a:lnTo>
                      <a:pt x="241" y="986"/>
                    </a:lnTo>
                    <a:lnTo>
                      <a:pt x="229" y="975"/>
                    </a:lnTo>
                    <a:lnTo>
                      <a:pt x="227" y="969"/>
                    </a:lnTo>
                    <a:lnTo>
                      <a:pt x="222" y="963"/>
                    </a:lnTo>
                    <a:lnTo>
                      <a:pt x="211" y="955"/>
                    </a:lnTo>
                    <a:lnTo>
                      <a:pt x="202" y="943"/>
                    </a:lnTo>
                    <a:lnTo>
                      <a:pt x="195" y="939"/>
                    </a:lnTo>
                    <a:lnTo>
                      <a:pt x="187" y="939"/>
                    </a:lnTo>
                    <a:lnTo>
                      <a:pt x="179" y="939"/>
                    </a:lnTo>
                    <a:lnTo>
                      <a:pt x="171" y="931"/>
                    </a:lnTo>
                    <a:lnTo>
                      <a:pt x="159" y="920"/>
                    </a:lnTo>
                    <a:lnTo>
                      <a:pt x="149" y="915"/>
                    </a:lnTo>
                    <a:lnTo>
                      <a:pt x="138" y="910"/>
                    </a:lnTo>
                    <a:lnTo>
                      <a:pt x="129" y="904"/>
                    </a:lnTo>
                    <a:lnTo>
                      <a:pt x="122" y="897"/>
                    </a:lnTo>
                    <a:lnTo>
                      <a:pt x="124" y="889"/>
                    </a:lnTo>
                    <a:lnTo>
                      <a:pt x="125" y="885"/>
                    </a:lnTo>
                    <a:lnTo>
                      <a:pt x="125" y="875"/>
                    </a:lnTo>
                    <a:lnTo>
                      <a:pt x="127" y="867"/>
                    </a:lnTo>
                    <a:lnTo>
                      <a:pt x="127" y="858"/>
                    </a:lnTo>
                    <a:lnTo>
                      <a:pt x="133" y="850"/>
                    </a:lnTo>
                    <a:lnTo>
                      <a:pt x="137" y="845"/>
                    </a:lnTo>
                    <a:lnTo>
                      <a:pt x="137" y="837"/>
                    </a:lnTo>
                    <a:lnTo>
                      <a:pt x="133" y="831"/>
                    </a:lnTo>
                    <a:lnTo>
                      <a:pt x="125" y="823"/>
                    </a:lnTo>
                    <a:lnTo>
                      <a:pt x="121" y="818"/>
                    </a:lnTo>
                    <a:lnTo>
                      <a:pt x="119" y="812"/>
                    </a:lnTo>
                    <a:lnTo>
                      <a:pt x="124" y="802"/>
                    </a:lnTo>
                    <a:lnTo>
                      <a:pt x="117" y="791"/>
                    </a:lnTo>
                    <a:lnTo>
                      <a:pt x="113" y="781"/>
                    </a:lnTo>
                    <a:lnTo>
                      <a:pt x="111" y="772"/>
                    </a:lnTo>
                    <a:lnTo>
                      <a:pt x="106" y="762"/>
                    </a:lnTo>
                    <a:lnTo>
                      <a:pt x="100" y="754"/>
                    </a:lnTo>
                    <a:lnTo>
                      <a:pt x="97" y="742"/>
                    </a:lnTo>
                    <a:lnTo>
                      <a:pt x="89" y="727"/>
                    </a:lnTo>
                    <a:lnTo>
                      <a:pt x="86" y="719"/>
                    </a:lnTo>
                    <a:lnTo>
                      <a:pt x="81" y="708"/>
                    </a:lnTo>
                    <a:lnTo>
                      <a:pt x="79" y="700"/>
                    </a:lnTo>
                    <a:lnTo>
                      <a:pt x="76" y="694"/>
                    </a:lnTo>
                    <a:lnTo>
                      <a:pt x="75" y="686"/>
                    </a:lnTo>
                    <a:lnTo>
                      <a:pt x="71" y="678"/>
                    </a:lnTo>
                    <a:lnTo>
                      <a:pt x="63" y="670"/>
                    </a:lnTo>
                    <a:lnTo>
                      <a:pt x="65" y="664"/>
                    </a:lnTo>
                    <a:lnTo>
                      <a:pt x="67" y="656"/>
                    </a:lnTo>
                    <a:lnTo>
                      <a:pt x="68" y="648"/>
                    </a:lnTo>
                    <a:lnTo>
                      <a:pt x="73" y="646"/>
                    </a:lnTo>
                    <a:lnTo>
                      <a:pt x="78" y="643"/>
                    </a:lnTo>
                    <a:lnTo>
                      <a:pt x="83" y="640"/>
                    </a:lnTo>
                    <a:lnTo>
                      <a:pt x="84" y="640"/>
                    </a:lnTo>
                    <a:lnTo>
                      <a:pt x="86" y="632"/>
                    </a:lnTo>
                    <a:lnTo>
                      <a:pt x="86" y="626"/>
                    </a:lnTo>
                    <a:lnTo>
                      <a:pt x="87" y="623"/>
                    </a:lnTo>
                    <a:lnTo>
                      <a:pt x="87" y="618"/>
                    </a:lnTo>
                    <a:lnTo>
                      <a:pt x="86" y="615"/>
                    </a:lnTo>
                    <a:lnTo>
                      <a:pt x="84" y="608"/>
                    </a:lnTo>
                    <a:lnTo>
                      <a:pt x="81" y="603"/>
                    </a:lnTo>
                    <a:lnTo>
                      <a:pt x="73" y="599"/>
                    </a:lnTo>
                    <a:lnTo>
                      <a:pt x="63" y="594"/>
                    </a:lnTo>
                    <a:lnTo>
                      <a:pt x="60" y="588"/>
                    </a:lnTo>
                    <a:lnTo>
                      <a:pt x="56" y="581"/>
                    </a:lnTo>
                    <a:lnTo>
                      <a:pt x="54" y="575"/>
                    </a:lnTo>
                    <a:lnTo>
                      <a:pt x="56" y="553"/>
                    </a:lnTo>
                    <a:lnTo>
                      <a:pt x="56" y="541"/>
                    </a:lnTo>
                    <a:lnTo>
                      <a:pt x="57" y="534"/>
                    </a:lnTo>
                    <a:lnTo>
                      <a:pt x="57" y="522"/>
                    </a:lnTo>
                    <a:lnTo>
                      <a:pt x="57" y="516"/>
                    </a:lnTo>
                    <a:lnTo>
                      <a:pt x="59" y="507"/>
                    </a:lnTo>
                    <a:lnTo>
                      <a:pt x="62" y="503"/>
                    </a:lnTo>
                    <a:lnTo>
                      <a:pt x="65" y="507"/>
                    </a:lnTo>
                    <a:lnTo>
                      <a:pt x="70" y="514"/>
                    </a:lnTo>
                    <a:lnTo>
                      <a:pt x="71" y="521"/>
                    </a:lnTo>
                    <a:lnTo>
                      <a:pt x="75" y="526"/>
                    </a:lnTo>
                    <a:lnTo>
                      <a:pt x="78" y="529"/>
                    </a:lnTo>
                    <a:lnTo>
                      <a:pt x="81" y="535"/>
                    </a:lnTo>
                    <a:lnTo>
                      <a:pt x="84" y="538"/>
                    </a:lnTo>
                    <a:lnTo>
                      <a:pt x="84" y="534"/>
                    </a:lnTo>
                    <a:lnTo>
                      <a:pt x="84" y="526"/>
                    </a:lnTo>
                    <a:lnTo>
                      <a:pt x="84" y="519"/>
                    </a:lnTo>
                    <a:lnTo>
                      <a:pt x="83" y="511"/>
                    </a:lnTo>
                    <a:lnTo>
                      <a:pt x="83" y="503"/>
                    </a:lnTo>
                    <a:lnTo>
                      <a:pt x="87" y="497"/>
                    </a:lnTo>
                    <a:lnTo>
                      <a:pt x="92" y="492"/>
                    </a:lnTo>
                    <a:lnTo>
                      <a:pt x="102" y="484"/>
                    </a:lnTo>
                    <a:lnTo>
                      <a:pt x="106" y="480"/>
                    </a:lnTo>
                    <a:lnTo>
                      <a:pt x="100" y="472"/>
                    </a:lnTo>
                    <a:lnTo>
                      <a:pt x="92" y="465"/>
                    </a:lnTo>
                    <a:lnTo>
                      <a:pt x="83" y="462"/>
                    </a:lnTo>
                    <a:lnTo>
                      <a:pt x="78" y="459"/>
                    </a:lnTo>
                    <a:lnTo>
                      <a:pt x="75" y="459"/>
                    </a:lnTo>
                    <a:lnTo>
                      <a:pt x="71" y="465"/>
                    </a:lnTo>
                    <a:lnTo>
                      <a:pt x="70" y="472"/>
                    </a:lnTo>
                    <a:lnTo>
                      <a:pt x="68" y="478"/>
                    </a:lnTo>
                    <a:lnTo>
                      <a:pt x="67" y="481"/>
                    </a:lnTo>
                    <a:lnTo>
                      <a:pt x="65" y="484"/>
                    </a:lnTo>
                    <a:lnTo>
                      <a:pt x="63" y="489"/>
                    </a:lnTo>
                    <a:lnTo>
                      <a:pt x="59" y="487"/>
                    </a:lnTo>
                    <a:lnTo>
                      <a:pt x="57" y="484"/>
                    </a:lnTo>
                    <a:lnTo>
                      <a:pt x="49" y="476"/>
                    </a:lnTo>
                    <a:lnTo>
                      <a:pt x="43" y="472"/>
                    </a:lnTo>
                    <a:lnTo>
                      <a:pt x="38" y="467"/>
                    </a:lnTo>
                    <a:lnTo>
                      <a:pt x="35" y="459"/>
                    </a:lnTo>
                    <a:lnTo>
                      <a:pt x="32" y="453"/>
                    </a:lnTo>
                    <a:lnTo>
                      <a:pt x="33" y="446"/>
                    </a:lnTo>
                    <a:lnTo>
                      <a:pt x="36" y="440"/>
                    </a:lnTo>
                    <a:lnTo>
                      <a:pt x="38" y="429"/>
                    </a:lnTo>
                    <a:lnTo>
                      <a:pt x="35" y="421"/>
                    </a:lnTo>
                    <a:lnTo>
                      <a:pt x="30" y="416"/>
                    </a:lnTo>
                    <a:lnTo>
                      <a:pt x="30" y="406"/>
                    </a:lnTo>
                    <a:lnTo>
                      <a:pt x="27" y="400"/>
                    </a:lnTo>
                    <a:lnTo>
                      <a:pt x="24" y="397"/>
                    </a:lnTo>
                    <a:lnTo>
                      <a:pt x="22" y="389"/>
                    </a:lnTo>
                    <a:lnTo>
                      <a:pt x="17" y="386"/>
                    </a:lnTo>
                    <a:lnTo>
                      <a:pt x="16" y="376"/>
                    </a:lnTo>
                    <a:lnTo>
                      <a:pt x="13" y="373"/>
                    </a:lnTo>
                    <a:lnTo>
                      <a:pt x="13" y="368"/>
                    </a:lnTo>
                    <a:lnTo>
                      <a:pt x="8" y="364"/>
                    </a:lnTo>
                    <a:lnTo>
                      <a:pt x="8" y="356"/>
                    </a:lnTo>
                    <a:lnTo>
                      <a:pt x="6" y="349"/>
                    </a:lnTo>
                    <a:lnTo>
                      <a:pt x="8" y="344"/>
                    </a:lnTo>
                    <a:lnTo>
                      <a:pt x="9" y="337"/>
                    </a:lnTo>
                    <a:lnTo>
                      <a:pt x="9" y="325"/>
                    </a:lnTo>
                    <a:lnTo>
                      <a:pt x="14" y="321"/>
                    </a:lnTo>
                    <a:lnTo>
                      <a:pt x="14" y="311"/>
                    </a:lnTo>
                    <a:lnTo>
                      <a:pt x="14" y="300"/>
                    </a:lnTo>
                    <a:lnTo>
                      <a:pt x="14" y="292"/>
                    </a:lnTo>
                    <a:lnTo>
                      <a:pt x="17" y="286"/>
                    </a:lnTo>
                    <a:lnTo>
                      <a:pt x="17" y="278"/>
                    </a:lnTo>
                    <a:lnTo>
                      <a:pt x="19" y="271"/>
                    </a:lnTo>
                    <a:lnTo>
                      <a:pt x="24" y="268"/>
                    </a:lnTo>
                    <a:lnTo>
                      <a:pt x="25" y="265"/>
                    </a:lnTo>
                    <a:lnTo>
                      <a:pt x="25" y="259"/>
                    </a:lnTo>
                    <a:lnTo>
                      <a:pt x="22" y="251"/>
                    </a:lnTo>
                    <a:lnTo>
                      <a:pt x="21" y="244"/>
                    </a:lnTo>
                    <a:lnTo>
                      <a:pt x="19" y="240"/>
                    </a:lnTo>
                    <a:lnTo>
                      <a:pt x="19" y="227"/>
                    </a:lnTo>
                    <a:lnTo>
                      <a:pt x="11" y="221"/>
                    </a:lnTo>
                    <a:lnTo>
                      <a:pt x="11" y="211"/>
                    </a:lnTo>
                    <a:lnTo>
                      <a:pt x="13" y="208"/>
                    </a:lnTo>
                    <a:lnTo>
                      <a:pt x="9" y="203"/>
                    </a:lnTo>
                    <a:lnTo>
                      <a:pt x="9" y="189"/>
                    </a:lnTo>
                    <a:lnTo>
                      <a:pt x="6" y="186"/>
                    </a:lnTo>
                    <a:lnTo>
                      <a:pt x="1" y="179"/>
                    </a:lnTo>
                    <a:lnTo>
                      <a:pt x="0" y="173"/>
                    </a:lnTo>
                    <a:lnTo>
                      <a:pt x="1" y="168"/>
                    </a:lnTo>
                    <a:lnTo>
                      <a:pt x="5" y="160"/>
                    </a:lnTo>
                    <a:lnTo>
                      <a:pt x="6" y="151"/>
                    </a:lnTo>
                    <a:lnTo>
                      <a:pt x="16" y="147"/>
                    </a:lnTo>
                    <a:lnTo>
                      <a:pt x="22" y="141"/>
                    </a:lnTo>
                    <a:lnTo>
                      <a:pt x="30" y="132"/>
                    </a:lnTo>
                    <a:lnTo>
                      <a:pt x="40" y="122"/>
                    </a:lnTo>
                    <a:lnTo>
                      <a:pt x="46" y="109"/>
                    </a:lnTo>
                    <a:lnTo>
                      <a:pt x="51" y="93"/>
                    </a:lnTo>
                    <a:lnTo>
                      <a:pt x="56" y="81"/>
                    </a:lnTo>
                    <a:lnTo>
                      <a:pt x="65" y="60"/>
                    </a:lnTo>
                    <a:lnTo>
                      <a:pt x="67" y="41"/>
                    </a:lnTo>
                    <a:lnTo>
                      <a:pt x="68" y="22"/>
                    </a:lnTo>
                    <a:lnTo>
                      <a:pt x="71" y="6"/>
                    </a:lnTo>
                    <a:lnTo>
                      <a:pt x="73" y="0"/>
                    </a:lnTo>
                    <a:lnTo>
                      <a:pt x="386" y="105"/>
                    </a:lnTo>
                    <a:lnTo>
                      <a:pt x="294" y="427"/>
                    </a:lnTo>
                    <a:lnTo>
                      <a:pt x="305" y="445"/>
                    </a:lnTo>
                    <a:lnTo>
                      <a:pt x="311" y="454"/>
                    </a:lnTo>
                    <a:lnTo>
                      <a:pt x="318" y="464"/>
                    </a:lnTo>
                    <a:lnTo>
                      <a:pt x="324" y="476"/>
                    </a:lnTo>
                    <a:lnTo>
                      <a:pt x="335" y="497"/>
                    </a:lnTo>
                    <a:lnTo>
                      <a:pt x="345" y="510"/>
                    </a:lnTo>
                    <a:lnTo>
                      <a:pt x="365" y="545"/>
                    </a:lnTo>
                    <a:lnTo>
                      <a:pt x="381" y="572"/>
                    </a:lnTo>
                    <a:lnTo>
                      <a:pt x="407" y="610"/>
                    </a:lnTo>
                    <a:lnTo>
                      <a:pt x="432" y="653"/>
                    </a:lnTo>
                    <a:lnTo>
                      <a:pt x="456" y="686"/>
                    </a:lnTo>
                    <a:lnTo>
                      <a:pt x="481" y="734"/>
                    </a:lnTo>
                    <a:lnTo>
                      <a:pt x="504" y="769"/>
                    </a:lnTo>
                    <a:lnTo>
                      <a:pt x="526" y="804"/>
                    </a:lnTo>
                    <a:lnTo>
                      <a:pt x="581" y="893"/>
                    </a:lnTo>
                    <a:lnTo>
                      <a:pt x="597" y="918"/>
                    </a:lnTo>
                    <a:lnTo>
                      <a:pt x="615" y="943"/>
                    </a:lnTo>
                    <a:lnTo>
                      <a:pt x="624" y="958"/>
                    </a:lnTo>
                    <a:lnTo>
                      <a:pt x="632" y="970"/>
                    </a:lnTo>
                    <a:lnTo>
                      <a:pt x="639" y="978"/>
                    </a:lnTo>
                    <a:lnTo>
                      <a:pt x="639" y="986"/>
                    </a:lnTo>
                    <a:lnTo>
                      <a:pt x="640" y="1001"/>
                    </a:lnTo>
                    <a:lnTo>
                      <a:pt x="648" y="1017"/>
                    </a:lnTo>
                    <a:lnTo>
                      <a:pt x="650" y="1026"/>
                    </a:lnTo>
                    <a:lnTo>
                      <a:pt x="651" y="1036"/>
                    </a:lnTo>
                    <a:lnTo>
                      <a:pt x="658" y="1042"/>
                    </a:lnTo>
                    <a:lnTo>
                      <a:pt x="666" y="1051"/>
                    </a:lnTo>
                    <a:lnTo>
                      <a:pt x="667" y="1059"/>
                    </a:lnTo>
                    <a:lnTo>
                      <a:pt x="669" y="1066"/>
                    </a:lnTo>
                    <a:lnTo>
                      <a:pt x="667" y="1072"/>
                    </a:lnTo>
                    <a:lnTo>
                      <a:pt x="664" y="1075"/>
                    </a:lnTo>
                    <a:lnTo>
                      <a:pt x="659" y="1078"/>
                    </a:lnTo>
                    <a:lnTo>
                      <a:pt x="653" y="1080"/>
                    </a:lnTo>
                    <a:lnTo>
                      <a:pt x="645" y="1085"/>
                    </a:lnTo>
                    <a:lnTo>
                      <a:pt x="639" y="1091"/>
                    </a:lnTo>
                    <a:lnTo>
                      <a:pt x="637" y="1096"/>
                    </a:lnTo>
                    <a:lnTo>
                      <a:pt x="631" y="1099"/>
                    </a:lnTo>
                    <a:lnTo>
                      <a:pt x="628" y="1102"/>
                    </a:lnTo>
                    <a:lnTo>
                      <a:pt x="626" y="1110"/>
                    </a:lnTo>
                    <a:lnTo>
                      <a:pt x="626" y="1120"/>
                    </a:lnTo>
                    <a:lnTo>
                      <a:pt x="628" y="1126"/>
                    </a:lnTo>
                    <a:lnTo>
                      <a:pt x="623" y="1133"/>
                    </a:lnTo>
                    <a:lnTo>
                      <a:pt x="621" y="1137"/>
                    </a:lnTo>
                    <a:lnTo>
                      <a:pt x="621" y="1142"/>
                    </a:lnTo>
                    <a:lnTo>
                      <a:pt x="616" y="1144"/>
                    </a:lnTo>
                    <a:lnTo>
                      <a:pt x="613" y="1147"/>
                    </a:lnTo>
                    <a:lnTo>
                      <a:pt x="612" y="1150"/>
                    </a:lnTo>
                    <a:lnTo>
                      <a:pt x="607" y="1155"/>
                    </a:lnTo>
                    <a:lnTo>
                      <a:pt x="604" y="1156"/>
                    </a:lnTo>
                    <a:lnTo>
                      <a:pt x="597" y="1161"/>
                    </a:lnTo>
                    <a:lnTo>
                      <a:pt x="596" y="1163"/>
                    </a:lnTo>
                    <a:lnTo>
                      <a:pt x="594" y="1166"/>
                    </a:lnTo>
                    <a:lnTo>
                      <a:pt x="596" y="1169"/>
                    </a:lnTo>
                    <a:lnTo>
                      <a:pt x="597" y="1172"/>
                    </a:lnTo>
                    <a:lnTo>
                      <a:pt x="597" y="1177"/>
                    </a:lnTo>
                    <a:lnTo>
                      <a:pt x="596" y="1183"/>
                    </a:lnTo>
                    <a:lnTo>
                      <a:pt x="594" y="1188"/>
                    </a:lnTo>
                    <a:lnTo>
                      <a:pt x="591" y="1191"/>
                    </a:lnTo>
                    <a:lnTo>
                      <a:pt x="597" y="1196"/>
                    </a:lnTo>
                    <a:lnTo>
                      <a:pt x="600" y="1201"/>
                    </a:lnTo>
                    <a:lnTo>
                      <a:pt x="605" y="1204"/>
                    </a:lnTo>
                    <a:lnTo>
                      <a:pt x="610" y="1209"/>
                    </a:lnTo>
                    <a:lnTo>
                      <a:pt x="612" y="1212"/>
                    </a:lnTo>
                    <a:lnTo>
                      <a:pt x="612" y="1215"/>
                    </a:lnTo>
                    <a:lnTo>
                      <a:pt x="610" y="1218"/>
                    </a:lnTo>
                    <a:lnTo>
                      <a:pt x="608" y="1223"/>
                    </a:lnTo>
                    <a:lnTo>
                      <a:pt x="605" y="1228"/>
                    </a:lnTo>
                    <a:lnTo>
                      <a:pt x="602" y="1231"/>
                    </a:lnTo>
                    <a:lnTo>
                      <a:pt x="599" y="1231"/>
                    </a:lnTo>
                    <a:lnTo>
                      <a:pt x="594" y="1231"/>
                    </a:lnTo>
                    <a:lnTo>
                      <a:pt x="591" y="1229"/>
                    </a:lnTo>
                    <a:lnTo>
                      <a:pt x="588" y="1228"/>
                    </a:lnTo>
                    <a:lnTo>
                      <a:pt x="585" y="1231"/>
                    </a:lnTo>
                    <a:lnTo>
                      <a:pt x="581" y="1233"/>
                    </a:lnTo>
                    <a:lnTo>
                      <a:pt x="580" y="1234"/>
                    </a:lnTo>
                    <a:lnTo>
                      <a:pt x="577" y="1236"/>
                    </a:lnTo>
                    <a:lnTo>
                      <a:pt x="572" y="1236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" name="Freeform 6">
                <a:extLst>
                  <a:ext uri="{FF2B5EF4-FFF2-40B4-BE49-F238E27FC236}">
                    <a16:creationId xmlns:a16="http://schemas.microsoft.com/office/drawing/2014/main" id="{040C24E9-2D44-4C9E-A1E1-AE18734CD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1964"/>
                <a:ext cx="589" cy="707"/>
              </a:xfrm>
              <a:custGeom>
                <a:avLst/>
                <a:gdLst>
                  <a:gd name="T0" fmla="*/ 334 w 589"/>
                  <a:gd name="T1" fmla="*/ 680 h 707"/>
                  <a:gd name="T2" fmla="*/ 216 w 589"/>
                  <a:gd name="T3" fmla="*/ 607 h 707"/>
                  <a:gd name="T4" fmla="*/ 119 w 589"/>
                  <a:gd name="T5" fmla="*/ 548 h 707"/>
                  <a:gd name="T6" fmla="*/ 0 w 589"/>
                  <a:gd name="T7" fmla="*/ 464 h 707"/>
                  <a:gd name="T8" fmla="*/ 16 w 589"/>
                  <a:gd name="T9" fmla="*/ 456 h 707"/>
                  <a:gd name="T10" fmla="*/ 27 w 589"/>
                  <a:gd name="T11" fmla="*/ 459 h 707"/>
                  <a:gd name="T12" fmla="*/ 36 w 589"/>
                  <a:gd name="T13" fmla="*/ 451 h 707"/>
                  <a:gd name="T14" fmla="*/ 38 w 589"/>
                  <a:gd name="T15" fmla="*/ 437 h 707"/>
                  <a:gd name="T16" fmla="*/ 19 w 589"/>
                  <a:gd name="T17" fmla="*/ 419 h 707"/>
                  <a:gd name="T18" fmla="*/ 24 w 589"/>
                  <a:gd name="T19" fmla="*/ 410 h 707"/>
                  <a:gd name="T20" fmla="*/ 22 w 589"/>
                  <a:gd name="T21" fmla="*/ 394 h 707"/>
                  <a:gd name="T22" fmla="*/ 32 w 589"/>
                  <a:gd name="T23" fmla="*/ 384 h 707"/>
                  <a:gd name="T24" fmla="*/ 49 w 589"/>
                  <a:gd name="T25" fmla="*/ 370 h 707"/>
                  <a:gd name="T26" fmla="*/ 54 w 589"/>
                  <a:gd name="T27" fmla="*/ 356 h 707"/>
                  <a:gd name="T28" fmla="*/ 56 w 589"/>
                  <a:gd name="T29" fmla="*/ 330 h 707"/>
                  <a:gd name="T30" fmla="*/ 73 w 589"/>
                  <a:gd name="T31" fmla="*/ 313 h 707"/>
                  <a:gd name="T32" fmla="*/ 95 w 589"/>
                  <a:gd name="T33" fmla="*/ 300 h 707"/>
                  <a:gd name="T34" fmla="*/ 92 w 589"/>
                  <a:gd name="T35" fmla="*/ 275 h 707"/>
                  <a:gd name="T36" fmla="*/ 78 w 589"/>
                  <a:gd name="T37" fmla="*/ 254 h 707"/>
                  <a:gd name="T38" fmla="*/ 68 w 589"/>
                  <a:gd name="T39" fmla="*/ 229 h 707"/>
                  <a:gd name="T40" fmla="*/ 70 w 589"/>
                  <a:gd name="T41" fmla="*/ 208 h 707"/>
                  <a:gd name="T42" fmla="*/ 78 w 589"/>
                  <a:gd name="T43" fmla="*/ 194 h 707"/>
                  <a:gd name="T44" fmla="*/ 79 w 589"/>
                  <a:gd name="T45" fmla="*/ 170 h 707"/>
                  <a:gd name="T46" fmla="*/ 83 w 589"/>
                  <a:gd name="T47" fmla="*/ 124 h 707"/>
                  <a:gd name="T48" fmla="*/ 84 w 589"/>
                  <a:gd name="T49" fmla="*/ 106 h 707"/>
                  <a:gd name="T50" fmla="*/ 92 w 589"/>
                  <a:gd name="T51" fmla="*/ 90 h 707"/>
                  <a:gd name="T52" fmla="*/ 110 w 589"/>
                  <a:gd name="T53" fmla="*/ 98 h 707"/>
                  <a:gd name="T54" fmla="*/ 129 w 589"/>
                  <a:gd name="T55" fmla="*/ 111 h 707"/>
                  <a:gd name="T56" fmla="*/ 146 w 589"/>
                  <a:gd name="T57" fmla="*/ 103 h 707"/>
                  <a:gd name="T58" fmla="*/ 151 w 589"/>
                  <a:gd name="T59" fmla="*/ 86 h 707"/>
                  <a:gd name="T60" fmla="*/ 154 w 589"/>
                  <a:gd name="T61" fmla="*/ 60 h 707"/>
                  <a:gd name="T62" fmla="*/ 162 w 589"/>
                  <a:gd name="T63" fmla="*/ 30 h 707"/>
                  <a:gd name="T64" fmla="*/ 170 w 589"/>
                  <a:gd name="T65" fmla="*/ 0 h 707"/>
                  <a:gd name="T66" fmla="*/ 241 w 589"/>
                  <a:gd name="T67" fmla="*/ 16 h 707"/>
                  <a:gd name="T68" fmla="*/ 307 w 589"/>
                  <a:gd name="T69" fmla="*/ 27 h 707"/>
                  <a:gd name="T70" fmla="*/ 357 w 589"/>
                  <a:gd name="T71" fmla="*/ 38 h 707"/>
                  <a:gd name="T72" fmla="*/ 381 w 589"/>
                  <a:gd name="T73" fmla="*/ 48 h 707"/>
                  <a:gd name="T74" fmla="*/ 413 w 589"/>
                  <a:gd name="T75" fmla="*/ 51 h 707"/>
                  <a:gd name="T76" fmla="*/ 485 w 589"/>
                  <a:gd name="T77" fmla="*/ 62 h 707"/>
                  <a:gd name="T78" fmla="*/ 550 w 589"/>
                  <a:gd name="T79" fmla="*/ 75 h 707"/>
                  <a:gd name="T80" fmla="*/ 572 w 589"/>
                  <a:gd name="T81" fmla="*/ 230 h 707"/>
                  <a:gd name="T82" fmla="*/ 540 w 589"/>
                  <a:gd name="T83" fmla="*/ 453 h 707"/>
                  <a:gd name="T84" fmla="*/ 531 w 589"/>
                  <a:gd name="T85" fmla="*/ 526 h 707"/>
                  <a:gd name="T86" fmla="*/ 518 w 589"/>
                  <a:gd name="T87" fmla="*/ 610 h 707"/>
                  <a:gd name="T88" fmla="*/ 505 w 589"/>
                  <a:gd name="T89" fmla="*/ 707 h 7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9"/>
                  <a:gd name="T136" fmla="*/ 0 h 707"/>
                  <a:gd name="T137" fmla="*/ 589 w 589"/>
                  <a:gd name="T138" fmla="*/ 707 h 70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9" h="707">
                    <a:moveTo>
                      <a:pt x="505" y="707"/>
                    </a:moveTo>
                    <a:lnTo>
                      <a:pt x="357" y="681"/>
                    </a:lnTo>
                    <a:lnTo>
                      <a:pt x="334" y="680"/>
                    </a:lnTo>
                    <a:lnTo>
                      <a:pt x="313" y="670"/>
                    </a:lnTo>
                    <a:lnTo>
                      <a:pt x="260" y="635"/>
                    </a:lnTo>
                    <a:lnTo>
                      <a:pt x="216" y="607"/>
                    </a:lnTo>
                    <a:lnTo>
                      <a:pt x="183" y="586"/>
                    </a:lnTo>
                    <a:lnTo>
                      <a:pt x="148" y="567"/>
                    </a:lnTo>
                    <a:lnTo>
                      <a:pt x="119" y="548"/>
                    </a:lnTo>
                    <a:lnTo>
                      <a:pt x="70" y="516"/>
                    </a:lnTo>
                    <a:lnTo>
                      <a:pt x="6" y="475"/>
                    </a:lnTo>
                    <a:lnTo>
                      <a:pt x="0" y="464"/>
                    </a:lnTo>
                    <a:lnTo>
                      <a:pt x="5" y="462"/>
                    </a:lnTo>
                    <a:lnTo>
                      <a:pt x="13" y="459"/>
                    </a:lnTo>
                    <a:lnTo>
                      <a:pt x="16" y="456"/>
                    </a:lnTo>
                    <a:lnTo>
                      <a:pt x="19" y="457"/>
                    </a:lnTo>
                    <a:lnTo>
                      <a:pt x="22" y="459"/>
                    </a:lnTo>
                    <a:lnTo>
                      <a:pt x="27" y="459"/>
                    </a:lnTo>
                    <a:lnTo>
                      <a:pt x="30" y="459"/>
                    </a:lnTo>
                    <a:lnTo>
                      <a:pt x="35" y="456"/>
                    </a:lnTo>
                    <a:lnTo>
                      <a:pt x="36" y="451"/>
                    </a:lnTo>
                    <a:lnTo>
                      <a:pt x="38" y="446"/>
                    </a:lnTo>
                    <a:lnTo>
                      <a:pt x="40" y="440"/>
                    </a:lnTo>
                    <a:lnTo>
                      <a:pt x="38" y="437"/>
                    </a:lnTo>
                    <a:lnTo>
                      <a:pt x="27" y="427"/>
                    </a:lnTo>
                    <a:lnTo>
                      <a:pt x="24" y="424"/>
                    </a:lnTo>
                    <a:lnTo>
                      <a:pt x="19" y="419"/>
                    </a:lnTo>
                    <a:lnTo>
                      <a:pt x="19" y="416"/>
                    </a:lnTo>
                    <a:lnTo>
                      <a:pt x="22" y="413"/>
                    </a:lnTo>
                    <a:lnTo>
                      <a:pt x="24" y="410"/>
                    </a:lnTo>
                    <a:lnTo>
                      <a:pt x="25" y="405"/>
                    </a:lnTo>
                    <a:lnTo>
                      <a:pt x="25" y="400"/>
                    </a:lnTo>
                    <a:lnTo>
                      <a:pt x="22" y="394"/>
                    </a:lnTo>
                    <a:lnTo>
                      <a:pt x="24" y="391"/>
                    </a:lnTo>
                    <a:lnTo>
                      <a:pt x="27" y="388"/>
                    </a:lnTo>
                    <a:lnTo>
                      <a:pt x="32" y="384"/>
                    </a:lnTo>
                    <a:lnTo>
                      <a:pt x="36" y="380"/>
                    </a:lnTo>
                    <a:lnTo>
                      <a:pt x="44" y="372"/>
                    </a:lnTo>
                    <a:lnTo>
                      <a:pt x="49" y="370"/>
                    </a:lnTo>
                    <a:lnTo>
                      <a:pt x="49" y="365"/>
                    </a:lnTo>
                    <a:lnTo>
                      <a:pt x="51" y="361"/>
                    </a:lnTo>
                    <a:lnTo>
                      <a:pt x="54" y="356"/>
                    </a:lnTo>
                    <a:lnTo>
                      <a:pt x="56" y="346"/>
                    </a:lnTo>
                    <a:lnTo>
                      <a:pt x="54" y="338"/>
                    </a:lnTo>
                    <a:lnTo>
                      <a:pt x="56" y="330"/>
                    </a:lnTo>
                    <a:lnTo>
                      <a:pt x="63" y="324"/>
                    </a:lnTo>
                    <a:lnTo>
                      <a:pt x="67" y="319"/>
                    </a:lnTo>
                    <a:lnTo>
                      <a:pt x="73" y="313"/>
                    </a:lnTo>
                    <a:lnTo>
                      <a:pt x="79" y="306"/>
                    </a:lnTo>
                    <a:lnTo>
                      <a:pt x="87" y="305"/>
                    </a:lnTo>
                    <a:lnTo>
                      <a:pt x="95" y="300"/>
                    </a:lnTo>
                    <a:lnTo>
                      <a:pt x="97" y="292"/>
                    </a:lnTo>
                    <a:lnTo>
                      <a:pt x="95" y="283"/>
                    </a:lnTo>
                    <a:lnTo>
                      <a:pt x="92" y="275"/>
                    </a:lnTo>
                    <a:lnTo>
                      <a:pt x="84" y="267"/>
                    </a:lnTo>
                    <a:lnTo>
                      <a:pt x="79" y="260"/>
                    </a:lnTo>
                    <a:lnTo>
                      <a:pt x="78" y="254"/>
                    </a:lnTo>
                    <a:lnTo>
                      <a:pt x="76" y="245"/>
                    </a:lnTo>
                    <a:lnTo>
                      <a:pt x="70" y="232"/>
                    </a:lnTo>
                    <a:lnTo>
                      <a:pt x="68" y="229"/>
                    </a:lnTo>
                    <a:lnTo>
                      <a:pt x="67" y="221"/>
                    </a:lnTo>
                    <a:lnTo>
                      <a:pt x="67" y="214"/>
                    </a:lnTo>
                    <a:lnTo>
                      <a:pt x="70" y="208"/>
                    </a:lnTo>
                    <a:lnTo>
                      <a:pt x="70" y="202"/>
                    </a:lnTo>
                    <a:lnTo>
                      <a:pt x="73" y="197"/>
                    </a:lnTo>
                    <a:lnTo>
                      <a:pt x="78" y="194"/>
                    </a:lnTo>
                    <a:lnTo>
                      <a:pt x="79" y="186"/>
                    </a:lnTo>
                    <a:lnTo>
                      <a:pt x="79" y="179"/>
                    </a:lnTo>
                    <a:lnTo>
                      <a:pt x="79" y="170"/>
                    </a:lnTo>
                    <a:lnTo>
                      <a:pt x="79" y="135"/>
                    </a:lnTo>
                    <a:lnTo>
                      <a:pt x="81" y="129"/>
                    </a:lnTo>
                    <a:lnTo>
                      <a:pt x="83" y="124"/>
                    </a:lnTo>
                    <a:lnTo>
                      <a:pt x="86" y="119"/>
                    </a:lnTo>
                    <a:lnTo>
                      <a:pt x="86" y="111"/>
                    </a:lnTo>
                    <a:lnTo>
                      <a:pt x="84" y="106"/>
                    </a:lnTo>
                    <a:lnTo>
                      <a:pt x="84" y="103"/>
                    </a:lnTo>
                    <a:lnTo>
                      <a:pt x="89" y="95"/>
                    </a:lnTo>
                    <a:lnTo>
                      <a:pt x="92" y="90"/>
                    </a:lnTo>
                    <a:lnTo>
                      <a:pt x="98" y="92"/>
                    </a:lnTo>
                    <a:lnTo>
                      <a:pt x="106" y="97"/>
                    </a:lnTo>
                    <a:lnTo>
                      <a:pt x="110" y="98"/>
                    </a:lnTo>
                    <a:lnTo>
                      <a:pt x="117" y="98"/>
                    </a:lnTo>
                    <a:lnTo>
                      <a:pt x="122" y="103"/>
                    </a:lnTo>
                    <a:lnTo>
                      <a:pt x="129" y="111"/>
                    </a:lnTo>
                    <a:lnTo>
                      <a:pt x="137" y="111"/>
                    </a:lnTo>
                    <a:lnTo>
                      <a:pt x="141" y="108"/>
                    </a:lnTo>
                    <a:lnTo>
                      <a:pt x="146" y="103"/>
                    </a:lnTo>
                    <a:lnTo>
                      <a:pt x="149" y="97"/>
                    </a:lnTo>
                    <a:lnTo>
                      <a:pt x="152" y="90"/>
                    </a:lnTo>
                    <a:lnTo>
                      <a:pt x="151" y="86"/>
                    </a:lnTo>
                    <a:lnTo>
                      <a:pt x="149" y="79"/>
                    </a:lnTo>
                    <a:lnTo>
                      <a:pt x="151" y="67"/>
                    </a:lnTo>
                    <a:lnTo>
                      <a:pt x="154" y="60"/>
                    </a:lnTo>
                    <a:lnTo>
                      <a:pt x="156" y="49"/>
                    </a:lnTo>
                    <a:lnTo>
                      <a:pt x="157" y="40"/>
                    </a:lnTo>
                    <a:lnTo>
                      <a:pt x="162" y="30"/>
                    </a:lnTo>
                    <a:lnTo>
                      <a:pt x="162" y="16"/>
                    </a:lnTo>
                    <a:lnTo>
                      <a:pt x="167" y="5"/>
                    </a:lnTo>
                    <a:lnTo>
                      <a:pt x="170" y="0"/>
                    </a:lnTo>
                    <a:lnTo>
                      <a:pt x="200" y="8"/>
                    </a:lnTo>
                    <a:lnTo>
                      <a:pt x="218" y="13"/>
                    </a:lnTo>
                    <a:lnTo>
                      <a:pt x="241" y="16"/>
                    </a:lnTo>
                    <a:lnTo>
                      <a:pt x="262" y="21"/>
                    </a:lnTo>
                    <a:lnTo>
                      <a:pt x="284" y="25"/>
                    </a:lnTo>
                    <a:lnTo>
                      <a:pt x="307" y="27"/>
                    </a:lnTo>
                    <a:lnTo>
                      <a:pt x="322" y="33"/>
                    </a:lnTo>
                    <a:lnTo>
                      <a:pt x="342" y="36"/>
                    </a:lnTo>
                    <a:lnTo>
                      <a:pt x="357" y="38"/>
                    </a:lnTo>
                    <a:lnTo>
                      <a:pt x="369" y="41"/>
                    </a:lnTo>
                    <a:lnTo>
                      <a:pt x="378" y="41"/>
                    </a:lnTo>
                    <a:lnTo>
                      <a:pt x="381" y="48"/>
                    </a:lnTo>
                    <a:lnTo>
                      <a:pt x="391" y="54"/>
                    </a:lnTo>
                    <a:lnTo>
                      <a:pt x="402" y="54"/>
                    </a:lnTo>
                    <a:lnTo>
                      <a:pt x="413" y="51"/>
                    </a:lnTo>
                    <a:lnTo>
                      <a:pt x="435" y="54"/>
                    </a:lnTo>
                    <a:lnTo>
                      <a:pt x="461" y="59"/>
                    </a:lnTo>
                    <a:lnTo>
                      <a:pt x="485" y="62"/>
                    </a:lnTo>
                    <a:lnTo>
                      <a:pt x="502" y="68"/>
                    </a:lnTo>
                    <a:lnTo>
                      <a:pt x="529" y="75"/>
                    </a:lnTo>
                    <a:lnTo>
                      <a:pt x="550" y="75"/>
                    </a:lnTo>
                    <a:lnTo>
                      <a:pt x="570" y="79"/>
                    </a:lnTo>
                    <a:lnTo>
                      <a:pt x="589" y="82"/>
                    </a:lnTo>
                    <a:lnTo>
                      <a:pt x="572" y="230"/>
                    </a:lnTo>
                    <a:lnTo>
                      <a:pt x="554" y="332"/>
                    </a:lnTo>
                    <a:lnTo>
                      <a:pt x="545" y="416"/>
                    </a:lnTo>
                    <a:lnTo>
                      <a:pt x="540" y="453"/>
                    </a:lnTo>
                    <a:lnTo>
                      <a:pt x="537" y="478"/>
                    </a:lnTo>
                    <a:lnTo>
                      <a:pt x="532" y="503"/>
                    </a:lnTo>
                    <a:lnTo>
                      <a:pt x="531" y="526"/>
                    </a:lnTo>
                    <a:lnTo>
                      <a:pt x="527" y="550"/>
                    </a:lnTo>
                    <a:lnTo>
                      <a:pt x="521" y="580"/>
                    </a:lnTo>
                    <a:lnTo>
                      <a:pt x="518" y="610"/>
                    </a:lnTo>
                    <a:lnTo>
                      <a:pt x="513" y="632"/>
                    </a:lnTo>
                    <a:lnTo>
                      <a:pt x="508" y="670"/>
                    </a:lnTo>
                    <a:lnTo>
                      <a:pt x="505" y="707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" name="Freeform 7">
                <a:extLst>
                  <a:ext uri="{FF2B5EF4-FFF2-40B4-BE49-F238E27FC236}">
                    <a16:creationId xmlns:a16="http://schemas.microsoft.com/office/drawing/2014/main" id="{50C753D6-11BB-466A-AC91-45BF3DDCE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297"/>
                <a:ext cx="561" cy="877"/>
              </a:xfrm>
              <a:custGeom>
                <a:avLst/>
                <a:gdLst>
                  <a:gd name="T0" fmla="*/ 0 w 561"/>
                  <a:gd name="T1" fmla="*/ 321 h 877"/>
                  <a:gd name="T2" fmla="*/ 150 w 561"/>
                  <a:gd name="T3" fmla="*/ 562 h 877"/>
                  <a:gd name="T4" fmla="*/ 345 w 561"/>
                  <a:gd name="T5" fmla="*/ 873 h 877"/>
                  <a:gd name="T6" fmla="*/ 350 w 561"/>
                  <a:gd name="T7" fmla="*/ 875 h 877"/>
                  <a:gd name="T8" fmla="*/ 353 w 561"/>
                  <a:gd name="T9" fmla="*/ 862 h 877"/>
                  <a:gd name="T10" fmla="*/ 359 w 561"/>
                  <a:gd name="T11" fmla="*/ 846 h 877"/>
                  <a:gd name="T12" fmla="*/ 359 w 561"/>
                  <a:gd name="T13" fmla="*/ 815 h 877"/>
                  <a:gd name="T14" fmla="*/ 363 w 561"/>
                  <a:gd name="T15" fmla="*/ 789 h 877"/>
                  <a:gd name="T16" fmla="*/ 366 w 561"/>
                  <a:gd name="T17" fmla="*/ 776 h 877"/>
                  <a:gd name="T18" fmla="*/ 367 w 561"/>
                  <a:gd name="T19" fmla="*/ 764 h 877"/>
                  <a:gd name="T20" fmla="*/ 378 w 561"/>
                  <a:gd name="T21" fmla="*/ 757 h 877"/>
                  <a:gd name="T22" fmla="*/ 386 w 561"/>
                  <a:gd name="T23" fmla="*/ 762 h 877"/>
                  <a:gd name="T24" fmla="*/ 401 w 561"/>
                  <a:gd name="T25" fmla="*/ 767 h 877"/>
                  <a:gd name="T26" fmla="*/ 409 w 561"/>
                  <a:gd name="T27" fmla="*/ 776 h 877"/>
                  <a:gd name="T28" fmla="*/ 423 w 561"/>
                  <a:gd name="T29" fmla="*/ 772 h 877"/>
                  <a:gd name="T30" fmla="*/ 432 w 561"/>
                  <a:gd name="T31" fmla="*/ 757 h 877"/>
                  <a:gd name="T32" fmla="*/ 431 w 561"/>
                  <a:gd name="T33" fmla="*/ 740 h 877"/>
                  <a:gd name="T34" fmla="*/ 436 w 561"/>
                  <a:gd name="T35" fmla="*/ 722 h 877"/>
                  <a:gd name="T36" fmla="*/ 439 w 561"/>
                  <a:gd name="T37" fmla="*/ 703 h 877"/>
                  <a:gd name="T38" fmla="*/ 444 w 561"/>
                  <a:gd name="T39" fmla="*/ 688 h 877"/>
                  <a:gd name="T40" fmla="*/ 451 w 561"/>
                  <a:gd name="T41" fmla="*/ 638 h 877"/>
                  <a:gd name="T42" fmla="*/ 463 w 561"/>
                  <a:gd name="T43" fmla="*/ 595 h 877"/>
                  <a:gd name="T44" fmla="*/ 472 w 561"/>
                  <a:gd name="T45" fmla="*/ 537 h 877"/>
                  <a:gd name="T46" fmla="*/ 480 w 561"/>
                  <a:gd name="T47" fmla="*/ 497 h 877"/>
                  <a:gd name="T48" fmla="*/ 488 w 561"/>
                  <a:gd name="T49" fmla="*/ 454 h 877"/>
                  <a:gd name="T50" fmla="*/ 498 w 561"/>
                  <a:gd name="T51" fmla="*/ 411 h 877"/>
                  <a:gd name="T52" fmla="*/ 507 w 561"/>
                  <a:gd name="T53" fmla="*/ 371 h 877"/>
                  <a:gd name="T54" fmla="*/ 515 w 561"/>
                  <a:gd name="T55" fmla="*/ 332 h 877"/>
                  <a:gd name="T56" fmla="*/ 523 w 561"/>
                  <a:gd name="T57" fmla="*/ 284 h 877"/>
                  <a:gd name="T58" fmla="*/ 534 w 561"/>
                  <a:gd name="T59" fmla="*/ 239 h 877"/>
                  <a:gd name="T60" fmla="*/ 542 w 561"/>
                  <a:gd name="T61" fmla="*/ 200 h 877"/>
                  <a:gd name="T62" fmla="*/ 552 w 561"/>
                  <a:gd name="T63" fmla="*/ 158 h 877"/>
                  <a:gd name="T64" fmla="*/ 561 w 561"/>
                  <a:gd name="T65" fmla="*/ 122 h 8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61"/>
                  <a:gd name="T100" fmla="*/ 0 h 877"/>
                  <a:gd name="T101" fmla="*/ 561 w 561"/>
                  <a:gd name="T102" fmla="*/ 877 h 8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61" h="877">
                    <a:moveTo>
                      <a:pt x="94" y="0"/>
                    </a:moveTo>
                    <a:lnTo>
                      <a:pt x="0" y="321"/>
                    </a:lnTo>
                    <a:lnTo>
                      <a:pt x="26" y="360"/>
                    </a:lnTo>
                    <a:lnTo>
                      <a:pt x="150" y="562"/>
                    </a:lnTo>
                    <a:lnTo>
                      <a:pt x="194" y="632"/>
                    </a:lnTo>
                    <a:lnTo>
                      <a:pt x="345" y="873"/>
                    </a:lnTo>
                    <a:lnTo>
                      <a:pt x="347" y="877"/>
                    </a:lnTo>
                    <a:lnTo>
                      <a:pt x="350" y="875"/>
                    </a:lnTo>
                    <a:lnTo>
                      <a:pt x="350" y="867"/>
                    </a:lnTo>
                    <a:lnTo>
                      <a:pt x="353" y="862"/>
                    </a:lnTo>
                    <a:lnTo>
                      <a:pt x="358" y="859"/>
                    </a:lnTo>
                    <a:lnTo>
                      <a:pt x="359" y="846"/>
                    </a:lnTo>
                    <a:lnTo>
                      <a:pt x="361" y="832"/>
                    </a:lnTo>
                    <a:lnTo>
                      <a:pt x="359" y="815"/>
                    </a:lnTo>
                    <a:lnTo>
                      <a:pt x="361" y="797"/>
                    </a:lnTo>
                    <a:lnTo>
                      <a:pt x="363" y="789"/>
                    </a:lnTo>
                    <a:lnTo>
                      <a:pt x="366" y="786"/>
                    </a:lnTo>
                    <a:lnTo>
                      <a:pt x="366" y="776"/>
                    </a:lnTo>
                    <a:lnTo>
                      <a:pt x="364" y="772"/>
                    </a:lnTo>
                    <a:lnTo>
                      <a:pt x="367" y="764"/>
                    </a:lnTo>
                    <a:lnTo>
                      <a:pt x="374" y="756"/>
                    </a:lnTo>
                    <a:lnTo>
                      <a:pt x="378" y="757"/>
                    </a:lnTo>
                    <a:lnTo>
                      <a:pt x="385" y="759"/>
                    </a:lnTo>
                    <a:lnTo>
                      <a:pt x="386" y="762"/>
                    </a:lnTo>
                    <a:lnTo>
                      <a:pt x="396" y="764"/>
                    </a:lnTo>
                    <a:lnTo>
                      <a:pt x="401" y="767"/>
                    </a:lnTo>
                    <a:lnTo>
                      <a:pt x="405" y="772"/>
                    </a:lnTo>
                    <a:lnTo>
                      <a:pt x="409" y="776"/>
                    </a:lnTo>
                    <a:lnTo>
                      <a:pt x="417" y="776"/>
                    </a:lnTo>
                    <a:lnTo>
                      <a:pt x="423" y="772"/>
                    </a:lnTo>
                    <a:lnTo>
                      <a:pt x="429" y="765"/>
                    </a:lnTo>
                    <a:lnTo>
                      <a:pt x="432" y="757"/>
                    </a:lnTo>
                    <a:lnTo>
                      <a:pt x="431" y="746"/>
                    </a:lnTo>
                    <a:lnTo>
                      <a:pt x="431" y="740"/>
                    </a:lnTo>
                    <a:lnTo>
                      <a:pt x="431" y="729"/>
                    </a:lnTo>
                    <a:lnTo>
                      <a:pt x="436" y="722"/>
                    </a:lnTo>
                    <a:lnTo>
                      <a:pt x="439" y="711"/>
                    </a:lnTo>
                    <a:lnTo>
                      <a:pt x="439" y="703"/>
                    </a:lnTo>
                    <a:lnTo>
                      <a:pt x="444" y="697"/>
                    </a:lnTo>
                    <a:lnTo>
                      <a:pt x="444" y="688"/>
                    </a:lnTo>
                    <a:lnTo>
                      <a:pt x="448" y="662"/>
                    </a:lnTo>
                    <a:lnTo>
                      <a:pt x="451" y="638"/>
                    </a:lnTo>
                    <a:lnTo>
                      <a:pt x="456" y="619"/>
                    </a:lnTo>
                    <a:lnTo>
                      <a:pt x="463" y="595"/>
                    </a:lnTo>
                    <a:lnTo>
                      <a:pt x="467" y="565"/>
                    </a:lnTo>
                    <a:lnTo>
                      <a:pt x="472" y="537"/>
                    </a:lnTo>
                    <a:lnTo>
                      <a:pt x="475" y="518"/>
                    </a:lnTo>
                    <a:lnTo>
                      <a:pt x="480" y="497"/>
                    </a:lnTo>
                    <a:lnTo>
                      <a:pt x="485" y="475"/>
                    </a:lnTo>
                    <a:lnTo>
                      <a:pt x="488" y="454"/>
                    </a:lnTo>
                    <a:lnTo>
                      <a:pt x="494" y="433"/>
                    </a:lnTo>
                    <a:lnTo>
                      <a:pt x="498" y="411"/>
                    </a:lnTo>
                    <a:lnTo>
                      <a:pt x="502" y="390"/>
                    </a:lnTo>
                    <a:lnTo>
                      <a:pt x="507" y="371"/>
                    </a:lnTo>
                    <a:lnTo>
                      <a:pt x="509" y="352"/>
                    </a:lnTo>
                    <a:lnTo>
                      <a:pt x="515" y="332"/>
                    </a:lnTo>
                    <a:lnTo>
                      <a:pt x="520" y="308"/>
                    </a:lnTo>
                    <a:lnTo>
                      <a:pt x="523" y="284"/>
                    </a:lnTo>
                    <a:lnTo>
                      <a:pt x="528" y="263"/>
                    </a:lnTo>
                    <a:lnTo>
                      <a:pt x="534" y="239"/>
                    </a:lnTo>
                    <a:lnTo>
                      <a:pt x="539" y="217"/>
                    </a:lnTo>
                    <a:lnTo>
                      <a:pt x="542" y="200"/>
                    </a:lnTo>
                    <a:lnTo>
                      <a:pt x="547" y="178"/>
                    </a:lnTo>
                    <a:lnTo>
                      <a:pt x="552" y="158"/>
                    </a:lnTo>
                    <a:lnTo>
                      <a:pt x="555" y="139"/>
                    </a:lnTo>
                    <a:lnTo>
                      <a:pt x="561" y="122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" name="Freeform 8">
                <a:extLst>
                  <a:ext uri="{FF2B5EF4-FFF2-40B4-BE49-F238E27FC236}">
                    <a16:creationId xmlns:a16="http://schemas.microsoft.com/office/drawing/2014/main" id="{3446B396-E3C3-4341-BF64-A96A91125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048"/>
                <a:ext cx="607" cy="629"/>
              </a:xfrm>
              <a:custGeom>
                <a:avLst/>
                <a:gdLst>
                  <a:gd name="T0" fmla="*/ 87 w 607"/>
                  <a:gd name="T1" fmla="*/ 0 h 629"/>
                  <a:gd name="T2" fmla="*/ 87 w 607"/>
                  <a:gd name="T3" fmla="*/ 2 h 629"/>
                  <a:gd name="T4" fmla="*/ 605 w 607"/>
                  <a:gd name="T5" fmla="*/ 67 h 629"/>
                  <a:gd name="T6" fmla="*/ 607 w 607"/>
                  <a:gd name="T7" fmla="*/ 103 h 629"/>
                  <a:gd name="T8" fmla="*/ 602 w 607"/>
                  <a:gd name="T9" fmla="*/ 118 h 629"/>
                  <a:gd name="T10" fmla="*/ 597 w 607"/>
                  <a:gd name="T11" fmla="*/ 132 h 629"/>
                  <a:gd name="T12" fmla="*/ 595 w 607"/>
                  <a:gd name="T13" fmla="*/ 184 h 629"/>
                  <a:gd name="T14" fmla="*/ 592 w 607"/>
                  <a:gd name="T15" fmla="*/ 224 h 629"/>
                  <a:gd name="T16" fmla="*/ 587 w 607"/>
                  <a:gd name="T17" fmla="*/ 261 h 629"/>
                  <a:gd name="T18" fmla="*/ 587 w 607"/>
                  <a:gd name="T19" fmla="*/ 299 h 629"/>
                  <a:gd name="T20" fmla="*/ 583 w 607"/>
                  <a:gd name="T21" fmla="*/ 337 h 629"/>
                  <a:gd name="T22" fmla="*/ 580 w 607"/>
                  <a:gd name="T23" fmla="*/ 385 h 629"/>
                  <a:gd name="T24" fmla="*/ 578 w 607"/>
                  <a:gd name="T25" fmla="*/ 421 h 629"/>
                  <a:gd name="T26" fmla="*/ 573 w 607"/>
                  <a:gd name="T27" fmla="*/ 451 h 629"/>
                  <a:gd name="T28" fmla="*/ 570 w 607"/>
                  <a:gd name="T29" fmla="*/ 491 h 629"/>
                  <a:gd name="T30" fmla="*/ 568 w 607"/>
                  <a:gd name="T31" fmla="*/ 521 h 629"/>
                  <a:gd name="T32" fmla="*/ 564 w 607"/>
                  <a:gd name="T33" fmla="*/ 572 h 629"/>
                  <a:gd name="T34" fmla="*/ 562 w 607"/>
                  <a:gd name="T35" fmla="*/ 602 h 629"/>
                  <a:gd name="T36" fmla="*/ 560 w 607"/>
                  <a:gd name="T37" fmla="*/ 615 h 629"/>
                  <a:gd name="T38" fmla="*/ 521 w 607"/>
                  <a:gd name="T39" fmla="*/ 615 h 629"/>
                  <a:gd name="T40" fmla="*/ 489 w 607"/>
                  <a:gd name="T41" fmla="*/ 610 h 629"/>
                  <a:gd name="T42" fmla="*/ 449 w 607"/>
                  <a:gd name="T43" fmla="*/ 605 h 629"/>
                  <a:gd name="T44" fmla="*/ 419 w 607"/>
                  <a:gd name="T45" fmla="*/ 602 h 629"/>
                  <a:gd name="T46" fmla="*/ 387 w 607"/>
                  <a:gd name="T47" fmla="*/ 597 h 629"/>
                  <a:gd name="T48" fmla="*/ 354 w 607"/>
                  <a:gd name="T49" fmla="*/ 594 h 629"/>
                  <a:gd name="T50" fmla="*/ 317 w 607"/>
                  <a:gd name="T51" fmla="*/ 593 h 629"/>
                  <a:gd name="T52" fmla="*/ 292 w 607"/>
                  <a:gd name="T53" fmla="*/ 586 h 629"/>
                  <a:gd name="T54" fmla="*/ 262 w 607"/>
                  <a:gd name="T55" fmla="*/ 586 h 629"/>
                  <a:gd name="T56" fmla="*/ 238 w 607"/>
                  <a:gd name="T57" fmla="*/ 582 h 629"/>
                  <a:gd name="T58" fmla="*/ 230 w 607"/>
                  <a:gd name="T59" fmla="*/ 586 h 629"/>
                  <a:gd name="T60" fmla="*/ 230 w 607"/>
                  <a:gd name="T61" fmla="*/ 593 h 629"/>
                  <a:gd name="T62" fmla="*/ 228 w 607"/>
                  <a:gd name="T63" fmla="*/ 597 h 629"/>
                  <a:gd name="T64" fmla="*/ 227 w 607"/>
                  <a:gd name="T65" fmla="*/ 599 h 629"/>
                  <a:gd name="T66" fmla="*/ 206 w 607"/>
                  <a:gd name="T67" fmla="*/ 599 h 629"/>
                  <a:gd name="T68" fmla="*/ 190 w 607"/>
                  <a:gd name="T69" fmla="*/ 597 h 629"/>
                  <a:gd name="T70" fmla="*/ 170 w 607"/>
                  <a:gd name="T71" fmla="*/ 591 h 629"/>
                  <a:gd name="T72" fmla="*/ 149 w 607"/>
                  <a:gd name="T73" fmla="*/ 586 h 629"/>
                  <a:gd name="T74" fmla="*/ 131 w 607"/>
                  <a:gd name="T75" fmla="*/ 586 h 629"/>
                  <a:gd name="T76" fmla="*/ 96 w 607"/>
                  <a:gd name="T77" fmla="*/ 586 h 629"/>
                  <a:gd name="T78" fmla="*/ 82 w 607"/>
                  <a:gd name="T79" fmla="*/ 586 h 629"/>
                  <a:gd name="T80" fmla="*/ 76 w 607"/>
                  <a:gd name="T81" fmla="*/ 602 h 629"/>
                  <a:gd name="T82" fmla="*/ 76 w 607"/>
                  <a:gd name="T83" fmla="*/ 629 h 629"/>
                  <a:gd name="T84" fmla="*/ 49 w 607"/>
                  <a:gd name="T85" fmla="*/ 629 h 629"/>
                  <a:gd name="T86" fmla="*/ 23 w 607"/>
                  <a:gd name="T87" fmla="*/ 626 h 629"/>
                  <a:gd name="T88" fmla="*/ 0 w 607"/>
                  <a:gd name="T89" fmla="*/ 623 h 629"/>
                  <a:gd name="T90" fmla="*/ 9 w 607"/>
                  <a:gd name="T91" fmla="*/ 545 h 629"/>
                  <a:gd name="T92" fmla="*/ 20 w 607"/>
                  <a:gd name="T93" fmla="*/ 477 h 629"/>
                  <a:gd name="T94" fmla="*/ 28 w 607"/>
                  <a:gd name="T95" fmla="*/ 427 h 629"/>
                  <a:gd name="T96" fmla="*/ 33 w 607"/>
                  <a:gd name="T97" fmla="*/ 391 h 629"/>
                  <a:gd name="T98" fmla="*/ 41 w 607"/>
                  <a:gd name="T99" fmla="*/ 329 h 629"/>
                  <a:gd name="T100" fmla="*/ 46 w 607"/>
                  <a:gd name="T101" fmla="*/ 294 h 629"/>
                  <a:gd name="T102" fmla="*/ 50 w 607"/>
                  <a:gd name="T103" fmla="*/ 245 h 629"/>
                  <a:gd name="T104" fmla="*/ 60 w 607"/>
                  <a:gd name="T105" fmla="*/ 192 h 629"/>
                  <a:gd name="T106" fmla="*/ 68 w 607"/>
                  <a:gd name="T107" fmla="*/ 138 h 629"/>
                  <a:gd name="T108" fmla="*/ 74 w 607"/>
                  <a:gd name="T109" fmla="*/ 97 h 629"/>
                  <a:gd name="T110" fmla="*/ 77 w 607"/>
                  <a:gd name="T111" fmla="*/ 54 h 629"/>
                  <a:gd name="T112" fmla="*/ 87 w 607"/>
                  <a:gd name="T113" fmla="*/ 0 h 6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07"/>
                  <a:gd name="T172" fmla="*/ 0 h 629"/>
                  <a:gd name="T173" fmla="*/ 607 w 607"/>
                  <a:gd name="T174" fmla="*/ 629 h 6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07" h="629">
                    <a:moveTo>
                      <a:pt x="87" y="0"/>
                    </a:moveTo>
                    <a:lnTo>
                      <a:pt x="87" y="2"/>
                    </a:lnTo>
                    <a:lnTo>
                      <a:pt x="605" y="67"/>
                    </a:lnTo>
                    <a:lnTo>
                      <a:pt x="607" y="103"/>
                    </a:lnTo>
                    <a:lnTo>
                      <a:pt x="602" y="118"/>
                    </a:lnTo>
                    <a:lnTo>
                      <a:pt x="597" y="132"/>
                    </a:lnTo>
                    <a:lnTo>
                      <a:pt x="595" y="184"/>
                    </a:lnTo>
                    <a:lnTo>
                      <a:pt x="592" y="224"/>
                    </a:lnTo>
                    <a:lnTo>
                      <a:pt x="587" y="261"/>
                    </a:lnTo>
                    <a:lnTo>
                      <a:pt x="587" y="299"/>
                    </a:lnTo>
                    <a:lnTo>
                      <a:pt x="583" y="337"/>
                    </a:lnTo>
                    <a:lnTo>
                      <a:pt x="580" y="385"/>
                    </a:lnTo>
                    <a:lnTo>
                      <a:pt x="578" y="421"/>
                    </a:lnTo>
                    <a:lnTo>
                      <a:pt x="573" y="451"/>
                    </a:lnTo>
                    <a:lnTo>
                      <a:pt x="570" y="491"/>
                    </a:lnTo>
                    <a:lnTo>
                      <a:pt x="568" y="521"/>
                    </a:lnTo>
                    <a:lnTo>
                      <a:pt x="564" y="572"/>
                    </a:lnTo>
                    <a:lnTo>
                      <a:pt x="562" y="602"/>
                    </a:lnTo>
                    <a:lnTo>
                      <a:pt x="560" y="615"/>
                    </a:lnTo>
                    <a:lnTo>
                      <a:pt x="521" y="615"/>
                    </a:lnTo>
                    <a:lnTo>
                      <a:pt x="489" y="610"/>
                    </a:lnTo>
                    <a:lnTo>
                      <a:pt x="449" y="605"/>
                    </a:lnTo>
                    <a:lnTo>
                      <a:pt x="419" y="602"/>
                    </a:lnTo>
                    <a:lnTo>
                      <a:pt x="387" y="597"/>
                    </a:lnTo>
                    <a:lnTo>
                      <a:pt x="354" y="594"/>
                    </a:lnTo>
                    <a:lnTo>
                      <a:pt x="317" y="593"/>
                    </a:lnTo>
                    <a:lnTo>
                      <a:pt x="292" y="586"/>
                    </a:lnTo>
                    <a:lnTo>
                      <a:pt x="262" y="586"/>
                    </a:lnTo>
                    <a:lnTo>
                      <a:pt x="238" y="582"/>
                    </a:lnTo>
                    <a:lnTo>
                      <a:pt x="230" y="586"/>
                    </a:lnTo>
                    <a:lnTo>
                      <a:pt x="230" y="593"/>
                    </a:lnTo>
                    <a:lnTo>
                      <a:pt x="228" y="597"/>
                    </a:lnTo>
                    <a:lnTo>
                      <a:pt x="227" y="599"/>
                    </a:lnTo>
                    <a:lnTo>
                      <a:pt x="206" y="599"/>
                    </a:lnTo>
                    <a:lnTo>
                      <a:pt x="190" y="597"/>
                    </a:lnTo>
                    <a:lnTo>
                      <a:pt x="170" y="591"/>
                    </a:lnTo>
                    <a:lnTo>
                      <a:pt x="149" y="586"/>
                    </a:lnTo>
                    <a:lnTo>
                      <a:pt x="131" y="586"/>
                    </a:lnTo>
                    <a:lnTo>
                      <a:pt x="96" y="586"/>
                    </a:lnTo>
                    <a:lnTo>
                      <a:pt x="82" y="586"/>
                    </a:lnTo>
                    <a:lnTo>
                      <a:pt x="76" y="602"/>
                    </a:lnTo>
                    <a:lnTo>
                      <a:pt x="76" y="629"/>
                    </a:lnTo>
                    <a:lnTo>
                      <a:pt x="49" y="629"/>
                    </a:lnTo>
                    <a:lnTo>
                      <a:pt x="23" y="626"/>
                    </a:lnTo>
                    <a:lnTo>
                      <a:pt x="0" y="623"/>
                    </a:lnTo>
                    <a:lnTo>
                      <a:pt x="9" y="545"/>
                    </a:lnTo>
                    <a:lnTo>
                      <a:pt x="20" y="477"/>
                    </a:lnTo>
                    <a:lnTo>
                      <a:pt x="28" y="427"/>
                    </a:lnTo>
                    <a:lnTo>
                      <a:pt x="33" y="391"/>
                    </a:lnTo>
                    <a:lnTo>
                      <a:pt x="41" y="329"/>
                    </a:lnTo>
                    <a:lnTo>
                      <a:pt x="46" y="294"/>
                    </a:lnTo>
                    <a:lnTo>
                      <a:pt x="50" y="245"/>
                    </a:lnTo>
                    <a:lnTo>
                      <a:pt x="60" y="192"/>
                    </a:lnTo>
                    <a:lnTo>
                      <a:pt x="68" y="138"/>
                    </a:lnTo>
                    <a:lnTo>
                      <a:pt x="74" y="97"/>
                    </a:lnTo>
                    <a:lnTo>
                      <a:pt x="77" y="54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51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rPr>
                  <a:t>                                                                                                                                                                      </a:t>
                </a:r>
              </a:p>
            </p:txBody>
          </p:sp>
          <p:sp>
            <p:nvSpPr>
              <p:cNvPr id="352" name="Freeform 9">
                <a:extLst>
                  <a:ext uri="{FF2B5EF4-FFF2-40B4-BE49-F238E27FC236}">
                    <a16:creationId xmlns:a16="http://schemas.microsoft.com/office/drawing/2014/main" id="{EAA1B478-2562-4407-9BB5-D89652D15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753"/>
                <a:ext cx="693" cy="604"/>
              </a:xfrm>
              <a:custGeom>
                <a:avLst/>
                <a:gdLst>
                  <a:gd name="T0" fmla="*/ 176 w 693"/>
                  <a:gd name="T1" fmla="*/ 7 h 604"/>
                  <a:gd name="T2" fmla="*/ 170 w 693"/>
                  <a:gd name="T3" fmla="*/ 19 h 604"/>
                  <a:gd name="T4" fmla="*/ 165 w 693"/>
                  <a:gd name="T5" fmla="*/ 34 h 604"/>
                  <a:gd name="T6" fmla="*/ 162 w 693"/>
                  <a:gd name="T7" fmla="*/ 50 h 604"/>
                  <a:gd name="T8" fmla="*/ 156 w 693"/>
                  <a:gd name="T9" fmla="*/ 65 h 604"/>
                  <a:gd name="T10" fmla="*/ 138 w 693"/>
                  <a:gd name="T11" fmla="*/ 96 h 604"/>
                  <a:gd name="T12" fmla="*/ 95 w 693"/>
                  <a:gd name="T13" fmla="*/ 188 h 604"/>
                  <a:gd name="T14" fmla="*/ 60 w 693"/>
                  <a:gd name="T15" fmla="*/ 280 h 604"/>
                  <a:gd name="T16" fmla="*/ 57 w 693"/>
                  <a:gd name="T17" fmla="*/ 286 h 604"/>
                  <a:gd name="T18" fmla="*/ 44 w 693"/>
                  <a:gd name="T19" fmla="*/ 289 h 604"/>
                  <a:gd name="T20" fmla="*/ 25 w 693"/>
                  <a:gd name="T21" fmla="*/ 315 h 604"/>
                  <a:gd name="T22" fmla="*/ 11 w 693"/>
                  <a:gd name="T23" fmla="*/ 340 h 604"/>
                  <a:gd name="T24" fmla="*/ 11 w 693"/>
                  <a:gd name="T25" fmla="*/ 358 h 604"/>
                  <a:gd name="T26" fmla="*/ 8 w 693"/>
                  <a:gd name="T27" fmla="*/ 374 h 604"/>
                  <a:gd name="T28" fmla="*/ 5 w 693"/>
                  <a:gd name="T29" fmla="*/ 396 h 604"/>
                  <a:gd name="T30" fmla="*/ 3 w 693"/>
                  <a:gd name="T31" fmla="*/ 417 h 604"/>
                  <a:gd name="T32" fmla="*/ 0 w 693"/>
                  <a:gd name="T33" fmla="*/ 439 h 604"/>
                  <a:gd name="T34" fmla="*/ 551 w 693"/>
                  <a:gd name="T35" fmla="*/ 604 h 604"/>
                  <a:gd name="T36" fmla="*/ 558 w 693"/>
                  <a:gd name="T37" fmla="*/ 571 h 604"/>
                  <a:gd name="T38" fmla="*/ 562 w 693"/>
                  <a:gd name="T39" fmla="*/ 553 h 604"/>
                  <a:gd name="T40" fmla="*/ 567 w 693"/>
                  <a:gd name="T41" fmla="*/ 536 h 604"/>
                  <a:gd name="T42" fmla="*/ 575 w 693"/>
                  <a:gd name="T43" fmla="*/ 496 h 604"/>
                  <a:gd name="T44" fmla="*/ 586 w 693"/>
                  <a:gd name="T45" fmla="*/ 459 h 604"/>
                  <a:gd name="T46" fmla="*/ 594 w 693"/>
                  <a:gd name="T47" fmla="*/ 428 h 604"/>
                  <a:gd name="T48" fmla="*/ 608 w 693"/>
                  <a:gd name="T49" fmla="*/ 396 h 604"/>
                  <a:gd name="T50" fmla="*/ 616 w 693"/>
                  <a:gd name="T51" fmla="*/ 380 h 604"/>
                  <a:gd name="T52" fmla="*/ 615 w 693"/>
                  <a:gd name="T53" fmla="*/ 362 h 604"/>
                  <a:gd name="T54" fmla="*/ 599 w 693"/>
                  <a:gd name="T55" fmla="*/ 351 h 604"/>
                  <a:gd name="T56" fmla="*/ 605 w 693"/>
                  <a:gd name="T57" fmla="*/ 331 h 604"/>
                  <a:gd name="T58" fmla="*/ 627 w 693"/>
                  <a:gd name="T59" fmla="*/ 310 h 604"/>
                  <a:gd name="T60" fmla="*/ 642 w 693"/>
                  <a:gd name="T61" fmla="*/ 301 h 604"/>
                  <a:gd name="T62" fmla="*/ 648 w 693"/>
                  <a:gd name="T63" fmla="*/ 281 h 604"/>
                  <a:gd name="T64" fmla="*/ 666 w 693"/>
                  <a:gd name="T65" fmla="*/ 261 h 604"/>
                  <a:gd name="T66" fmla="*/ 680 w 693"/>
                  <a:gd name="T67" fmla="*/ 242 h 604"/>
                  <a:gd name="T68" fmla="*/ 691 w 693"/>
                  <a:gd name="T69" fmla="*/ 224 h 604"/>
                  <a:gd name="T70" fmla="*/ 686 w 693"/>
                  <a:gd name="T71" fmla="*/ 207 h 604"/>
                  <a:gd name="T72" fmla="*/ 673 w 693"/>
                  <a:gd name="T73" fmla="*/ 188 h 604"/>
                  <a:gd name="T74" fmla="*/ 521 w 693"/>
                  <a:gd name="T75" fmla="*/ 137 h 604"/>
                  <a:gd name="T76" fmla="*/ 500 w 693"/>
                  <a:gd name="T77" fmla="*/ 137 h 604"/>
                  <a:gd name="T78" fmla="*/ 481 w 693"/>
                  <a:gd name="T79" fmla="*/ 131 h 604"/>
                  <a:gd name="T80" fmla="*/ 464 w 693"/>
                  <a:gd name="T81" fmla="*/ 137 h 604"/>
                  <a:gd name="T82" fmla="*/ 443 w 693"/>
                  <a:gd name="T83" fmla="*/ 131 h 604"/>
                  <a:gd name="T84" fmla="*/ 422 w 693"/>
                  <a:gd name="T85" fmla="*/ 135 h 604"/>
                  <a:gd name="T86" fmla="*/ 395 w 693"/>
                  <a:gd name="T87" fmla="*/ 129 h 604"/>
                  <a:gd name="T88" fmla="*/ 357 w 693"/>
                  <a:gd name="T89" fmla="*/ 124 h 604"/>
                  <a:gd name="T90" fmla="*/ 345 w 693"/>
                  <a:gd name="T91" fmla="*/ 118 h 604"/>
                  <a:gd name="T92" fmla="*/ 329 w 693"/>
                  <a:gd name="T93" fmla="*/ 105 h 604"/>
                  <a:gd name="T94" fmla="*/ 306 w 693"/>
                  <a:gd name="T95" fmla="*/ 102 h 604"/>
                  <a:gd name="T96" fmla="*/ 289 w 693"/>
                  <a:gd name="T97" fmla="*/ 105 h 604"/>
                  <a:gd name="T98" fmla="*/ 260 w 693"/>
                  <a:gd name="T99" fmla="*/ 102 h 604"/>
                  <a:gd name="T100" fmla="*/ 237 w 693"/>
                  <a:gd name="T101" fmla="*/ 77 h 604"/>
                  <a:gd name="T102" fmla="*/ 240 w 693"/>
                  <a:gd name="T103" fmla="*/ 38 h 604"/>
                  <a:gd name="T104" fmla="*/ 232 w 693"/>
                  <a:gd name="T105" fmla="*/ 24 h 604"/>
                  <a:gd name="T106" fmla="*/ 211 w 693"/>
                  <a:gd name="T107" fmla="*/ 10 h 604"/>
                  <a:gd name="T108" fmla="*/ 189 w 693"/>
                  <a:gd name="T109" fmla="*/ 0 h 6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93"/>
                  <a:gd name="T166" fmla="*/ 0 h 604"/>
                  <a:gd name="T167" fmla="*/ 693 w 693"/>
                  <a:gd name="T168" fmla="*/ 604 h 6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93" h="604">
                    <a:moveTo>
                      <a:pt x="181" y="2"/>
                    </a:moveTo>
                    <a:lnTo>
                      <a:pt x="176" y="7"/>
                    </a:lnTo>
                    <a:lnTo>
                      <a:pt x="173" y="13"/>
                    </a:lnTo>
                    <a:lnTo>
                      <a:pt x="170" y="19"/>
                    </a:lnTo>
                    <a:lnTo>
                      <a:pt x="168" y="27"/>
                    </a:lnTo>
                    <a:lnTo>
                      <a:pt x="165" y="34"/>
                    </a:lnTo>
                    <a:lnTo>
                      <a:pt x="165" y="42"/>
                    </a:lnTo>
                    <a:lnTo>
                      <a:pt x="162" y="50"/>
                    </a:lnTo>
                    <a:lnTo>
                      <a:pt x="157" y="59"/>
                    </a:lnTo>
                    <a:lnTo>
                      <a:pt x="156" y="65"/>
                    </a:lnTo>
                    <a:lnTo>
                      <a:pt x="151" y="73"/>
                    </a:lnTo>
                    <a:lnTo>
                      <a:pt x="138" y="96"/>
                    </a:lnTo>
                    <a:lnTo>
                      <a:pt x="122" y="129"/>
                    </a:lnTo>
                    <a:lnTo>
                      <a:pt x="95" y="188"/>
                    </a:lnTo>
                    <a:lnTo>
                      <a:pt x="57" y="272"/>
                    </a:lnTo>
                    <a:lnTo>
                      <a:pt x="60" y="280"/>
                    </a:lnTo>
                    <a:lnTo>
                      <a:pt x="59" y="283"/>
                    </a:lnTo>
                    <a:lnTo>
                      <a:pt x="57" y="286"/>
                    </a:lnTo>
                    <a:lnTo>
                      <a:pt x="49" y="288"/>
                    </a:lnTo>
                    <a:lnTo>
                      <a:pt x="44" y="289"/>
                    </a:lnTo>
                    <a:lnTo>
                      <a:pt x="32" y="301"/>
                    </a:lnTo>
                    <a:lnTo>
                      <a:pt x="25" y="315"/>
                    </a:lnTo>
                    <a:lnTo>
                      <a:pt x="16" y="331"/>
                    </a:lnTo>
                    <a:lnTo>
                      <a:pt x="11" y="340"/>
                    </a:lnTo>
                    <a:lnTo>
                      <a:pt x="11" y="348"/>
                    </a:lnTo>
                    <a:lnTo>
                      <a:pt x="11" y="358"/>
                    </a:lnTo>
                    <a:lnTo>
                      <a:pt x="9" y="364"/>
                    </a:lnTo>
                    <a:lnTo>
                      <a:pt x="8" y="374"/>
                    </a:lnTo>
                    <a:lnTo>
                      <a:pt x="6" y="383"/>
                    </a:lnTo>
                    <a:lnTo>
                      <a:pt x="5" y="396"/>
                    </a:lnTo>
                    <a:lnTo>
                      <a:pt x="5" y="407"/>
                    </a:lnTo>
                    <a:lnTo>
                      <a:pt x="3" y="417"/>
                    </a:lnTo>
                    <a:lnTo>
                      <a:pt x="1" y="424"/>
                    </a:lnTo>
                    <a:lnTo>
                      <a:pt x="0" y="439"/>
                    </a:lnTo>
                    <a:lnTo>
                      <a:pt x="316" y="545"/>
                    </a:lnTo>
                    <a:lnTo>
                      <a:pt x="551" y="604"/>
                    </a:lnTo>
                    <a:lnTo>
                      <a:pt x="556" y="580"/>
                    </a:lnTo>
                    <a:lnTo>
                      <a:pt x="558" y="571"/>
                    </a:lnTo>
                    <a:lnTo>
                      <a:pt x="561" y="564"/>
                    </a:lnTo>
                    <a:lnTo>
                      <a:pt x="562" y="553"/>
                    </a:lnTo>
                    <a:lnTo>
                      <a:pt x="564" y="544"/>
                    </a:lnTo>
                    <a:lnTo>
                      <a:pt x="567" y="536"/>
                    </a:lnTo>
                    <a:lnTo>
                      <a:pt x="570" y="525"/>
                    </a:lnTo>
                    <a:lnTo>
                      <a:pt x="575" y="496"/>
                    </a:lnTo>
                    <a:lnTo>
                      <a:pt x="583" y="475"/>
                    </a:lnTo>
                    <a:lnTo>
                      <a:pt x="586" y="459"/>
                    </a:lnTo>
                    <a:lnTo>
                      <a:pt x="589" y="442"/>
                    </a:lnTo>
                    <a:lnTo>
                      <a:pt x="594" y="428"/>
                    </a:lnTo>
                    <a:lnTo>
                      <a:pt x="599" y="415"/>
                    </a:lnTo>
                    <a:lnTo>
                      <a:pt x="608" y="396"/>
                    </a:lnTo>
                    <a:lnTo>
                      <a:pt x="612" y="391"/>
                    </a:lnTo>
                    <a:lnTo>
                      <a:pt x="616" y="380"/>
                    </a:lnTo>
                    <a:lnTo>
                      <a:pt x="619" y="372"/>
                    </a:lnTo>
                    <a:lnTo>
                      <a:pt x="615" y="362"/>
                    </a:lnTo>
                    <a:lnTo>
                      <a:pt x="608" y="358"/>
                    </a:lnTo>
                    <a:lnTo>
                      <a:pt x="599" y="351"/>
                    </a:lnTo>
                    <a:lnTo>
                      <a:pt x="600" y="340"/>
                    </a:lnTo>
                    <a:lnTo>
                      <a:pt x="605" y="331"/>
                    </a:lnTo>
                    <a:lnTo>
                      <a:pt x="619" y="315"/>
                    </a:lnTo>
                    <a:lnTo>
                      <a:pt x="627" y="310"/>
                    </a:lnTo>
                    <a:lnTo>
                      <a:pt x="634" y="305"/>
                    </a:lnTo>
                    <a:lnTo>
                      <a:pt x="642" y="301"/>
                    </a:lnTo>
                    <a:lnTo>
                      <a:pt x="645" y="293"/>
                    </a:lnTo>
                    <a:lnTo>
                      <a:pt x="648" y="281"/>
                    </a:lnTo>
                    <a:lnTo>
                      <a:pt x="659" y="272"/>
                    </a:lnTo>
                    <a:lnTo>
                      <a:pt x="666" y="261"/>
                    </a:lnTo>
                    <a:lnTo>
                      <a:pt x="673" y="250"/>
                    </a:lnTo>
                    <a:lnTo>
                      <a:pt x="680" y="242"/>
                    </a:lnTo>
                    <a:lnTo>
                      <a:pt x="688" y="231"/>
                    </a:lnTo>
                    <a:lnTo>
                      <a:pt x="691" y="224"/>
                    </a:lnTo>
                    <a:lnTo>
                      <a:pt x="693" y="216"/>
                    </a:lnTo>
                    <a:lnTo>
                      <a:pt x="686" y="207"/>
                    </a:lnTo>
                    <a:lnTo>
                      <a:pt x="677" y="197"/>
                    </a:lnTo>
                    <a:lnTo>
                      <a:pt x="673" y="188"/>
                    </a:lnTo>
                    <a:lnTo>
                      <a:pt x="672" y="178"/>
                    </a:lnTo>
                    <a:lnTo>
                      <a:pt x="521" y="137"/>
                    </a:lnTo>
                    <a:lnTo>
                      <a:pt x="510" y="138"/>
                    </a:lnTo>
                    <a:lnTo>
                      <a:pt x="500" y="137"/>
                    </a:lnTo>
                    <a:lnTo>
                      <a:pt x="491" y="134"/>
                    </a:lnTo>
                    <a:lnTo>
                      <a:pt x="481" y="131"/>
                    </a:lnTo>
                    <a:lnTo>
                      <a:pt x="472" y="132"/>
                    </a:lnTo>
                    <a:lnTo>
                      <a:pt x="464" y="137"/>
                    </a:lnTo>
                    <a:lnTo>
                      <a:pt x="451" y="134"/>
                    </a:lnTo>
                    <a:lnTo>
                      <a:pt x="443" y="131"/>
                    </a:lnTo>
                    <a:lnTo>
                      <a:pt x="432" y="134"/>
                    </a:lnTo>
                    <a:lnTo>
                      <a:pt x="422" y="135"/>
                    </a:lnTo>
                    <a:lnTo>
                      <a:pt x="407" y="135"/>
                    </a:lnTo>
                    <a:lnTo>
                      <a:pt x="395" y="129"/>
                    </a:lnTo>
                    <a:lnTo>
                      <a:pt x="392" y="123"/>
                    </a:lnTo>
                    <a:lnTo>
                      <a:pt x="357" y="124"/>
                    </a:lnTo>
                    <a:lnTo>
                      <a:pt x="349" y="124"/>
                    </a:lnTo>
                    <a:lnTo>
                      <a:pt x="345" y="118"/>
                    </a:lnTo>
                    <a:lnTo>
                      <a:pt x="340" y="111"/>
                    </a:lnTo>
                    <a:lnTo>
                      <a:pt x="329" y="105"/>
                    </a:lnTo>
                    <a:lnTo>
                      <a:pt x="316" y="104"/>
                    </a:lnTo>
                    <a:lnTo>
                      <a:pt x="306" y="102"/>
                    </a:lnTo>
                    <a:lnTo>
                      <a:pt x="300" y="104"/>
                    </a:lnTo>
                    <a:lnTo>
                      <a:pt x="289" y="105"/>
                    </a:lnTo>
                    <a:lnTo>
                      <a:pt x="273" y="105"/>
                    </a:lnTo>
                    <a:lnTo>
                      <a:pt x="260" y="102"/>
                    </a:lnTo>
                    <a:lnTo>
                      <a:pt x="244" y="92"/>
                    </a:lnTo>
                    <a:lnTo>
                      <a:pt x="237" y="77"/>
                    </a:lnTo>
                    <a:lnTo>
                      <a:pt x="237" y="65"/>
                    </a:lnTo>
                    <a:lnTo>
                      <a:pt x="240" y="38"/>
                    </a:lnTo>
                    <a:lnTo>
                      <a:pt x="237" y="34"/>
                    </a:lnTo>
                    <a:lnTo>
                      <a:pt x="232" y="24"/>
                    </a:lnTo>
                    <a:lnTo>
                      <a:pt x="222" y="16"/>
                    </a:lnTo>
                    <a:lnTo>
                      <a:pt x="211" y="10"/>
                    </a:lnTo>
                    <a:lnTo>
                      <a:pt x="197" y="5"/>
                    </a:lnTo>
                    <a:lnTo>
                      <a:pt x="189" y="0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" name="Freeform 10">
                <a:extLst>
                  <a:ext uri="{FF2B5EF4-FFF2-40B4-BE49-F238E27FC236}">
                    <a16:creationId xmlns:a16="http://schemas.microsoft.com/office/drawing/2014/main" id="{F1BB1287-5E24-4821-9D79-DC8102DED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482"/>
                <a:ext cx="571" cy="448"/>
              </a:xfrm>
              <a:custGeom>
                <a:avLst/>
                <a:gdLst>
                  <a:gd name="T0" fmla="*/ 183 w 571"/>
                  <a:gd name="T1" fmla="*/ 17 h 448"/>
                  <a:gd name="T2" fmla="*/ 199 w 571"/>
                  <a:gd name="T3" fmla="*/ 38 h 448"/>
                  <a:gd name="T4" fmla="*/ 188 w 571"/>
                  <a:gd name="T5" fmla="*/ 50 h 448"/>
                  <a:gd name="T6" fmla="*/ 177 w 571"/>
                  <a:gd name="T7" fmla="*/ 62 h 448"/>
                  <a:gd name="T8" fmla="*/ 185 w 571"/>
                  <a:gd name="T9" fmla="*/ 76 h 448"/>
                  <a:gd name="T10" fmla="*/ 185 w 571"/>
                  <a:gd name="T11" fmla="*/ 104 h 448"/>
                  <a:gd name="T12" fmla="*/ 175 w 571"/>
                  <a:gd name="T13" fmla="*/ 127 h 448"/>
                  <a:gd name="T14" fmla="*/ 166 w 571"/>
                  <a:gd name="T15" fmla="*/ 133 h 448"/>
                  <a:gd name="T16" fmla="*/ 154 w 571"/>
                  <a:gd name="T17" fmla="*/ 128 h 448"/>
                  <a:gd name="T18" fmla="*/ 142 w 571"/>
                  <a:gd name="T19" fmla="*/ 147 h 448"/>
                  <a:gd name="T20" fmla="*/ 126 w 571"/>
                  <a:gd name="T21" fmla="*/ 160 h 448"/>
                  <a:gd name="T22" fmla="*/ 107 w 571"/>
                  <a:gd name="T23" fmla="*/ 162 h 448"/>
                  <a:gd name="T24" fmla="*/ 110 w 571"/>
                  <a:gd name="T25" fmla="*/ 146 h 448"/>
                  <a:gd name="T26" fmla="*/ 124 w 571"/>
                  <a:gd name="T27" fmla="*/ 130 h 448"/>
                  <a:gd name="T28" fmla="*/ 142 w 571"/>
                  <a:gd name="T29" fmla="*/ 117 h 448"/>
                  <a:gd name="T30" fmla="*/ 154 w 571"/>
                  <a:gd name="T31" fmla="*/ 108 h 448"/>
                  <a:gd name="T32" fmla="*/ 156 w 571"/>
                  <a:gd name="T33" fmla="*/ 93 h 448"/>
                  <a:gd name="T34" fmla="*/ 129 w 571"/>
                  <a:gd name="T35" fmla="*/ 77 h 448"/>
                  <a:gd name="T36" fmla="*/ 96 w 571"/>
                  <a:gd name="T37" fmla="*/ 62 h 448"/>
                  <a:gd name="T38" fmla="*/ 37 w 571"/>
                  <a:gd name="T39" fmla="*/ 17 h 448"/>
                  <a:gd name="T40" fmla="*/ 21 w 571"/>
                  <a:gd name="T41" fmla="*/ 39 h 448"/>
                  <a:gd name="T42" fmla="*/ 18 w 571"/>
                  <a:gd name="T43" fmla="*/ 57 h 448"/>
                  <a:gd name="T44" fmla="*/ 27 w 571"/>
                  <a:gd name="T45" fmla="*/ 76 h 448"/>
                  <a:gd name="T46" fmla="*/ 23 w 571"/>
                  <a:gd name="T47" fmla="*/ 111 h 448"/>
                  <a:gd name="T48" fmla="*/ 21 w 571"/>
                  <a:gd name="T49" fmla="*/ 143 h 448"/>
                  <a:gd name="T50" fmla="*/ 16 w 571"/>
                  <a:gd name="T51" fmla="*/ 165 h 448"/>
                  <a:gd name="T52" fmla="*/ 29 w 571"/>
                  <a:gd name="T53" fmla="*/ 176 h 448"/>
                  <a:gd name="T54" fmla="*/ 16 w 571"/>
                  <a:gd name="T55" fmla="*/ 190 h 448"/>
                  <a:gd name="T56" fmla="*/ 18 w 571"/>
                  <a:gd name="T57" fmla="*/ 205 h 448"/>
                  <a:gd name="T58" fmla="*/ 19 w 571"/>
                  <a:gd name="T59" fmla="*/ 222 h 448"/>
                  <a:gd name="T60" fmla="*/ 8 w 571"/>
                  <a:gd name="T61" fmla="*/ 217 h 448"/>
                  <a:gd name="T62" fmla="*/ 5 w 571"/>
                  <a:gd name="T63" fmla="*/ 235 h 448"/>
                  <a:gd name="T64" fmla="*/ 7 w 571"/>
                  <a:gd name="T65" fmla="*/ 254 h 448"/>
                  <a:gd name="T66" fmla="*/ 34 w 571"/>
                  <a:gd name="T67" fmla="*/ 266 h 448"/>
                  <a:gd name="T68" fmla="*/ 50 w 571"/>
                  <a:gd name="T69" fmla="*/ 287 h 448"/>
                  <a:gd name="T70" fmla="*/ 59 w 571"/>
                  <a:gd name="T71" fmla="*/ 319 h 448"/>
                  <a:gd name="T72" fmla="*/ 65 w 571"/>
                  <a:gd name="T73" fmla="*/ 363 h 448"/>
                  <a:gd name="T74" fmla="*/ 89 w 571"/>
                  <a:gd name="T75" fmla="*/ 376 h 448"/>
                  <a:gd name="T76" fmla="*/ 126 w 571"/>
                  <a:gd name="T77" fmla="*/ 373 h 448"/>
                  <a:gd name="T78" fmla="*/ 156 w 571"/>
                  <a:gd name="T79" fmla="*/ 379 h 448"/>
                  <a:gd name="T80" fmla="*/ 213 w 571"/>
                  <a:gd name="T81" fmla="*/ 392 h 448"/>
                  <a:gd name="T82" fmla="*/ 239 w 571"/>
                  <a:gd name="T83" fmla="*/ 406 h 448"/>
                  <a:gd name="T84" fmla="*/ 285 w 571"/>
                  <a:gd name="T85" fmla="*/ 406 h 448"/>
                  <a:gd name="T86" fmla="*/ 310 w 571"/>
                  <a:gd name="T87" fmla="*/ 403 h 448"/>
                  <a:gd name="T88" fmla="*/ 342 w 571"/>
                  <a:gd name="T89" fmla="*/ 408 h 448"/>
                  <a:gd name="T90" fmla="*/ 493 w 571"/>
                  <a:gd name="T91" fmla="*/ 427 h 448"/>
                  <a:gd name="T92" fmla="*/ 494 w 571"/>
                  <a:gd name="T93" fmla="*/ 397 h 448"/>
                  <a:gd name="T94" fmla="*/ 509 w 571"/>
                  <a:gd name="T95" fmla="*/ 344 h 448"/>
                  <a:gd name="T96" fmla="*/ 525 w 571"/>
                  <a:gd name="T97" fmla="*/ 282 h 448"/>
                  <a:gd name="T98" fmla="*/ 541 w 571"/>
                  <a:gd name="T99" fmla="*/ 228 h 448"/>
                  <a:gd name="T100" fmla="*/ 560 w 571"/>
                  <a:gd name="T101" fmla="*/ 158 h 448"/>
                  <a:gd name="T102" fmla="*/ 185 w 571"/>
                  <a:gd name="T103" fmla="*/ 0 h 44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1"/>
                  <a:gd name="T157" fmla="*/ 0 h 448"/>
                  <a:gd name="T158" fmla="*/ 571 w 571"/>
                  <a:gd name="T159" fmla="*/ 448 h 44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1" h="448">
                    <a:moveTo>
                      <a:pt x="185" y="0"/>
                    </a:moveTo>
                    <a:lnTo>
                      <a:pt x="181" y="12"/>
                    </a:lnTo>
                    <a:lnTo>
                      <a:pt x="183" y="17"/>
                    </a:lnTo>
                    <a:lnTo>
                      <a:pt x="189" y="23"/>
                    </a:lnTo>
                    <a:lnTo>
                      <a:pt x="196" y="31"/>
                    </a:lnTo>
                    <a:lnTo>
                      <a:pt x="199" y="38"/>
                    </a:lnTo>
                    <a:lnTo>
                      <a:pt x="197" y="39"/>
                    </a:lnTo>
                    <a:lnTo>
                      <a:pt x="193" y="44"/>
                    </a:lnTo>
                    <a:lnTo>
                      <a:pt x="188" y="50"/>
                    </a:lnTo>
                    <a:lnTo>
                      <a:pt x="185" y="52"/>
                    </a:lnTo>
                    <a:lnTo>
                      <a:pt x="178" y="57"/>
                    </a:lnTo>
                    <a:lnTo>
                      <a:pt x="177" y="62"/>
                    </a:lnTo>
                    <a:lnTo>
                      <a:pt x="178" y="65"/>
                    </a:lnTo>
                    <a:lnTo>
                      <a:pt x="185" y="71"/>
                    </a:lnTo>
                    <a:lnTo>
                      <a:pt x="185" y="76"/>
                    </a:lnTo>
                    <a:lnTo>
                      <a:pt x="185" y="84"/>
                    </a:lnTo>
                    <a:lnTo>
                      <a:pt x="185" y="92"/>
                    </a:lnTo>
                    <a:lnTo>
                      <a:pt x="185" y="104"/>
                    </a:lnTo>
                    <a:lnTo>
                      <a:pt x="183" y="111"/>
                    </a:lnTo>
                    <a:lnTo>
                      <a:pt x="178" y="120"/>
                    </a:lnTo>
                    <a:lnTo>
                      <a:pt x="175" y="127"/>
                    </a:lnTo>
                    <a:lnTo>
                      <a:pt x="172" y="131"/>
                    </a:lnTo>
                    <a:lnTo>
                      <a:pt x="170" y="136"/>
                    </a:lnTo>
                    <a:lnTo>
                      <a:pt x="166" y="133"/>
                    </a:lnTo>
                    <a:lnTo>
                      <a:pt x="166" y="127"/>
                    </a:lnTo>
                    <a:lnTo>
                      <a:pt x="159" y="125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3" y="139"/>
                    </a:lnTo>
                    <a:lnTo>
                      <a:pt x="142" y="147"/>
                    </a:lnTo>
                    <a:lnTo>
                      <a:pt x="139" y="154"/>
                    </a:lnTo>
                    <a:lnTo>
                      <a:pt x="134" y="158"/>
                    </a:lnTo>
                    <a:lnTo>
                      <a:pt x="126" y="160"/>
                    </a:lnTo>
                    <a:lnTo>
                      <a:pt x="121" y="163"/>
                    </a:lnTo>
                    <a:lnTo>
                      <a:pt x="113" y="166"/>
                    </a:lnTo>
                    <a:lnTo>
                      <a:pt x="107" y="162"/>
                    </a:lnTo>
                    <a:lnTo>
                      <a:pt x="105" y="158"/>
                    </a:lnTo>
                    <a:lnTo>
                      <a:pt x="107" y="152"/>
                    </a:lnTo>
                    <a:lnTo>
                      <a:pt x="110" y="146"/>
                    </a:lnTo>
                    <a:lnTo>
                      <a:pt x="115" y="139"/>
                    </a:lnTo>
                    <a:lnTo>
                      <a:pt x="121" y="136"/>
                    </a:lnTo>
                    <a:lnTo>
                      <a:pt x="124" y="130"/>
                    </a:lnTo>
                    <a:lnTo>
                      <a:pt x="127" y="125"/>
                    </a:lnTo>
                    <a:lnTo>
                      <a:pt x="135" y="122"/>
                    </a:lnTo>
                    <a:lnTo>
                      <a:pt x="142" y="117"/>
                    </a:lnTo>
                    <a:lnTo>
                      <a:pt x="147" y="114"/>
                    </a:lnTo>
                    <a:lnTo>
                      <a:pt x="151" y="112"/>
                    </a:lnTo>
                    <a:lnTo>
                      <a:pt x="154" y="108"/>
                    </a:lnTo>
                    <a:lnTo>
                      <a:pt x="156" y="103"/>
                    </a:lnTo>
                    <a:lnTo>
                      <a:pt x="156" y="98"/>
                    </a:lnTo>
                    <a:lnTo>
                      <a:pt x="156" y="93"/>
                    </a:lnTo>
                    <a:lnTo>
                      <a:pt x="151" y="90"/>
                    </a:lnTo>
                    <a:lnTo>
                      <a:pt x="145" y="90"/>
                    </a:lnTo>
                    <a:lnTo>
                      <a:pt x="129" y="77"/>
                    </a:lnTo>
                    <a:lnTo>
                      <a:pt x="120" y="71"/>
                    </a:lnTo>
                    <a:lnTo>
                      <a:pt x="110" y="66"/>
                    </a:lnTo>
                    <a:lnTo>
                      <a:pt x="96" y="62"/>
                    </a:lnTo>
                    <a:lnTo>
                      <a:pt x="85" y="55"/>
                    </a:lnTo>
                    <a:lnTo>
                      <a:pt x="42" y="19"/>
                    </a:lnTo>
                    <a:lnTo>
                      <a:pt x="37" y="17"/>
                    </a:lnTo>
                    <a:lnTo>
                      <a:pt x="31" y="22"/>
                    </a:lnTo>
                    <a:lnTo>
                      <a:pt x="26" y="30"/>
                    </a:lnTo>
                    <a:lnTo>
                      <a:pt x="21" y="39"/>
                    </a:lnTo>
                    <a:lnTo>
                      <a:pt x="19" y="46"/>
                    </a:lnTo>
                    <a:lnTo>
                      <a:pt x="18" y="50"/>
                    </a:lnTo>
                    <a:lnTo>
                      <a:pt x="18" y="57"/>
                    </a:lnTo>
                    <a:lnTo>
                      <a:pt x="18" y="62"/>
                    </a:lnTo>
                    <a:lnTo>
                      <a:pt x="23" y="68"/>
                    </a:lnTo>
                    <a:lnTo>
                      <a:pt x="27" y="76"/>
                    </a:lnTo>
                    <a:lnTo>
                      <a:pt x="24" y="89"/>
                    </a:lnTo>
                    <a:lnTo>
                      <a:pt x="24" y="100"/>
                    </a:lnTo>
                    <a:lnTo>
                      <a:pt x="23" y="111"/>
                    </a:lnTo>
                    <a:lnTo>
                      <a:pt x="21" y="125"/>
                    </a:lnTo>
                    <a:lnTo>
                      <a:pt x="21" y="133"/>
                    </a:lnTo>
                    <a:lnTo>
                      <a:pt x="21" y="143"/>
                    </a:lnTo>
                    <a:lnTo>
                      <a:pt x="18" y="149"/>
                    </a:lnTo>
                    <a:lnTo>
                      <a:pt x="16" y="160"/>
                    </a:lnTo>
                    <a:lnTo>
                      <a:pt x="16" y="165"/>
                    </a:lnTo>
                    <a:lnTo>
                      <a:pt x="18" y="170"/>
                    </a:lnTo>
                    <a:lnTo>
                      <a:pt x="24" y="174"/>
                    </a:lnTo>
                    <a:lnTo>
                      <a:pt x="29" y="176"/>
                    </a:lnTo>
                    <a:lnTo>
                      <a:pt x="27" y="181"/>
                    </a:lnTo>
                    <a:lnTo>
                      <a:pt x="21" y="187"/>
                    </a:lnTo>
                    <a:lnTo>
                      <a:pt x="16" y="190"/>
                    </a:lnTo>
                    <a:lnTo>
                      <a:pt x="11" y="197"/>
                    </a:lnTo>
                    <a:lnTo>
                      <a:pt x="13" y="201"/>
                    </a:lnTo>
                    <a:lnTo>
                      <a:pt x="18" y="205"/>
                    </a:lnTo>
                    <a:lnTo>
                      <a:pt x="26" y="208"/>
                    </a:lnTo>
                    <a:lnTo>
                      <a:pt x="23" y="214"/>
                    </a:lnTo>
                    <a:lnTo>
                      <a:pt x="19" y="222"/>
                    </a:lnTo>
                    <a:lnTo>
                      <a:pt x="15" y="225"/>
                    </a:lnTo>
                    <a:lnTo>
                      <a:pt x="11" y="220"/>
                    </a:lnTo>
                    <a:lnTo>
                      <a:pt x="8" y="217"/>
                    </a:lnTo>
                    <a:lnTo>
                      <a:pt x="7" y="224"/>
                    </a:lnTo>
                    <a:lnTo>
                      <a:pt x="8" y="230"/>
                    </a:lnTo>
                    <a:lnTo>
                      <a:pt x="5" y="235"/>
                    </a:lnTo>
                    <a:lnTo>
                      <a:pt x="0" y="241"/>
                    </a:lnTo>
                    <a:lnTo>
                      <a:pt x="2" y="249"/>
                    </a:lnTo>
                    <a:lnTo>
                      <a:pt x="7" y="254"/>
                    </a:lnTo>
                    <a:lnTo>
                      <a:pt x="16" y="259"/>
                    </a:lnTo>
                    <a:lnTo>
                      <a:pt x="27" y="263"/>
                    </a:lnTo>
                    <a:lnTo>
                      <a:pt x="34" y="266"/>
                    </a:lnTo>
                    <a:lnTo>
                      <a:pt x="38" y="271"/>
                    </a:lnTo>
                    <a:lnTo>
                      <a:pt x="43" y="278"/>
                    </a:lnTo>
                    <a:lnTo>
                      <a:pt x="50" y="287"/>
                    </a:lnTo>
                    <a:lnTo>
                      <a:pt x="53" y="294"/>
                    </a:lnTo>
                    <a:lnTo>
                      <a:pt x="59" y="306"/>
                    </a:lnTo>
                    <a:lnTo>
                      <a:pt x="59" y="319"/>
                    </a:lnTo>
                    <a:lnTo>
                      <a:pt x="58" y="332"/>
                    </a:lnTo>
                    <a:lnTo>
                      <a:pt x="58" y="349"/>
                    </a:lnTo>
                    <a:lnTo>
                      <a:pt x="65" y="363"/>
                    </a:lnTo>
                    <a:lnTo>
                      <a:pt x="73" y="367"/>
                    </a:lnTo>
                    <a:lnTo>
                      <a:pt x="81" y="371"/>
                    </a:lnTo>
                    <a:lnTo>
                      <a:pt x="89" y="376"/>
                    </a:lnTo>
                    <a:lnTo>
                      <a:pt x="96" y="376"/>
                    </a:lnTo>
                    <a:lnTo>
                      <a:pt x="115" y="373"/>
                    </a:lnTo>
                    <a:lnTo>
                      <a:pt x="126" y="373"/>
                    </a:lnTo>
                    <a:lnTo>
                      <a:pt x="135" y="371"/>
                    </a:lnTo>
                    <a:lnTo>
                      <a:pt x="145" y="375"/>
                    </a:lnTo>
                    <a:lnTo>
                      <a:pt x="156" y="379"/>
                    </a:lnTo>
                    <a:lnTo>
                      <a:pt x="172" y="394"/>
                    </a:lnTo>
                    <a:lnTo>
                      <a:pt x="183" y="394"/>
                    </a:lnTo>
                    <a:lnTo>
                      <a:pt x="213" y="392"/>
                    </a:lnTo>
                    <a:lnTo>
                      <a:pt x="215" y="398"/>
                    </a:lnTo>
                    <a:lnTo>
                      <a:pt x="226" y="405"/>
                    </a:lnTo>
                    <a:lnTo>
                      <a:pt x="239" y="406"/>
                    </a:lnTo>
                    <a:lnTo>
                      <a:pt x="256" y="402"/>
                    </a:lnTo>
                    <a:lnTo>
                      <a:pt x="263" y="400"/>
                    </a:lnTo>
                    <a:lnTo>
                      <a:pt x="285" y="406"/>
                    </a:lnTo>
                    <a:lnTo>
                      <a:pt x="293" y="402"/>
                    </a:lnTo>
                    <a:lnTo>
                      <a:pt x="299" y="402"/>
                    </a:lnTo>
                    <a:lnTo>
                      <a:pt x="310" y="403"/>
                    </a:lnTo>
                    <a:lnTo>
                      <a:pt x="324" y="408"/>
                    </a:lnTo>
                    <a:lnTo>
                      <a:pt x="336" y="409"/>
                    </a:lnTo>
                    <a:lnTo>
                      <a:pt x="342" y="408"/>
                    </a:lnTo>
                    <a:lnTo>
                      <a:pt x="491" y="448"/>
                    </a:lnTo>
                    <a:lnTo>
                      <a:pt x="491" y="436"/>
                    </a:lnTo>
                    <a:lnTo>
                      <a:pt x="493" y="427"/>
                    </a:lnTo>
                    <a:lnTo>
                      <a:pt x="494" y="417"/>
                    </a:lnTo>
                    <a:lnTo>
                      <a:pt x="494" y="406"/>
                    </a:lnTo>
                    <a:lnTo>
                      <a:pt x="494" y="397"/>
                    </a:lnTo>
                    <a:lnTo>
                      <a:pt x="496" y="381"/>
                    </a:lnTo>
                    <a:lnTo>
                      <a:pt x="502" y="362"/>
                    </a:lnTo>
                    <a:lnTo>
                      <a:pt x="509" y="344"/>
                    </a:lnTo>
                    <a:lnTo>
                      <a:pt x="515" y="325"/>
                    </a:lnTo>
                    <a:lnTo>
                      <a:pt x="518" y="301"/>
                    </a:lnTo>
                    <a:lnTo>
                      <a:pt x="525" y="282"/>
                    </a:lnTo>
                    <a:lnTo>
                      <a:pt x="529" y="266"/>
                    </a:lnTo>
                    <a:lnTo>
                      <a:pt x="534" y="246"/>
                    </a:lnTo>
                    <a:lnTo>
                      <a:pt x="541" y="228"/>
                    </a:lnTo>
                    <a:lnTo>
                      <a:pt x="547" y="209"/>
                    </a:lnTo>
                    <a:lnTo>
                      <a:pt x="553" y="179"/>
                    </a:lnTo>
                    <a:lnTo>
                      <a:pt x="560" y="158"/>
                    </a:lnTo>
                    <a:lnTo>
                      <a:pt x="566" y="135"/>
                    </a:lnTo>
                    <a:lnTo>
                      <a:pt x="571" y="122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" name="Freeform 11">
                <a:extLst>
                  <a:ext uri="{FF2B5EF4-FFF2-40B4-BE49-F238E27FC236}">
                    <a16:creationId xmlns:a16="http://schemas.microsoft.com/office/drawing/2014/main" id="{64D6C8C9-116E-4093-90A8-2736A92B1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604"/>
                <a:ext cx="518" cy="864"/>
              </a:xfrm>
              <a:custGeom>
                <a:avLst/>
                <a:gdLst>
                  <a:gd name="T0" fmla="*/ 262 w 518"/>
                  <a:gd name="T1" fmla="*/ 43 h 864"/>
                  <a:gd name="T2" fmla="*/ 245 w 518"/>
                  <a:gd name="T3" fmla="*/ 86 h 864"/>
                  <a:gd name="T4" fmla="*/ 238 w 518"/>
                  <a:gd name="T5" fmla="*/ 116 h 864"/>
                  <a:gd name="T6" fmla="*/ 250 w 518"/>
                  <a:gd name="T7" fmla="*/ 151 h 864"/>
                  <a:gd name="T8" fmla="*/ 254 w 518"/>
                  <a:gd name="T9" fmla="*/ 176 h 864"/>
                  <a:gd name="T10" fmla="*/ 246 w 518"/>
                  <a:gd name="T11" fmla="*/ 191 h 864"/>
                  <a:gd name="T12" fmla="*/ 256 w 518"/>
                  <a:gd name="T13" fmla="*/ 206 h 864"/>
                  <a:gd name="T14" fmla="*/ 270 w 518"/>
                  <a:gd name="T15" fmla="*/ 222 h 864"/>
                  <a:gd name="T16" fmla="*/ 283 w 518"/>
                  <a:gd name="T17" fmla="*/ 257 h 864"/>
                  <a:gd name="T18" fmla="*/ 293 w 518"/>
                  <a:gd name="T19" fmla="*/ 278 h 864"/>
                  <a:gd name="T20" fmla="*/ 305 w 518"/>
                  <a:gd name="T21" fmla="*/ 300 h 864"/>
                  <a:gd name="T22" fmla="*/ 324 w 518"/>
                  <a:gd name="T23" fmla="*/ 302 h 864"/>
                  <a:gd name="T24" fmla="*/ 320 w 518"/>
                  <a:gd name="T25" fmla="*/ 316 h 864"/>
                  <a:gd name="T26" fmla="*/ 312 w 518"/>
                  <a:gd name="T27" fmla="*/ 334 h 864"/>
                  <a:gd name="T28" fmla="*/ 307 w 518"/>
                  <a:gd name="T29" fmla="*/ 351 h 864"/>
                  <a:gd name="T30" fmla="*/ 300 w 518"/>
                  <a:gd name="T31" fmla="*/ 362 h 864"/>
                  <a:gd name="T32" fmla="*/ 302 w 518"/>
                  <a:gd name="T33" fmla="*/ 380 h 864"/>
                  <a:gd name="T34" fmla="*/ 294 w 518"/>
                  <a:gd name="T35" fmla="*/ 391 h 864"/>
                  <a:gd name="T36" fmla="*/ 288 w 518"/>
                  <a:gd name="T37" fmla="*/ 405 h 864"/>
                  <a:gd name="T38" fmla="*/ 285 w 518"/>
                  <a:gd name="T39" fmla="*/ 415 h 864"/>
                  <a:gd name="T40" fmla="*/ 294 w 518"/>
                  <a:gd name="T41" fmla="*/ 427 h 864"/>
                  <a:gd name="T42" fmla="*/ 304 w 518"/>
                  <a:gd name="T43" fmla="*/ 427 h 864"/>
                  <a:gd name="T44" fmla="*/ 316 w 518"/>
                  <a:gd name="T45" fmla="*/ 423 h 864"/>
                  <a:gd name="T46" fmla="*/ 326 w 518"/>
                  <a:gd name="T47" fmla="*/ 415 h 864"/>
                  <a:gd name="T48" fmla="*/ 335 w 518"/>
                  <a:gd name="T49" fmla="*/ 423 h 864"/>
                  <a:gd name="T50" fmla="*/ 342 w 518"/>
                  <a:gd name="T51" fmla="*/ 469 h 864"/>
                  <a:gd name="T52" fmla="*/ 347 w 518"/>
                  <a:gd name="T53" fmla="*/ 486 h 864"/>
                  <a:gd name="T54" fmla="*/ 351 w 518"/>
                  <a:gd name="T55" fmla="*/ 499 h 864"/>
                  <a:gd name="T56" fmla="*/ 347 w 518"/>
                  <a:gd name="T57" fmla="*/ 513 h 864"/>
                  <a:gd name="T58" fmla="*/ 358 w 518"/>
                  <a:gd name="T59" fmla="*/ 524 h 864"/>
                  <a:gd name="T60" fmla="*/ 370 w 518"/>
                  <a:gd name="T61" fmla="*/ 534 h 864"/>
                  <a:gd name="T62" fmla="*/ 369 w 518"/>
                  <a:gd name="T63" fmla="*/ 551 h 864"/>
                  <a:gd name="T64" fmla="*/ 372 w 518"/>
                  <a:gd name="T65" fmla="*/ 562 h 864"/>
                  <a:gd name="T66" fmla="*/ 380 w 518"/>
                  <a:gd name="T67" fmla="*/ 578 h 864"/>
                  <a:gd name="T68" fmla="*/ 393 w 518"/>
                  <a:gd name="T69" fmla="*/ 566 h 864"/>
                  <a:gd name="T70" fmla="*/ 405 w 518"/>
                  <a:gd name="T71" fmla="*/ 570 h 864"/>
                  <a:gd name="T72" fmla="*/ 420 w 518"/>
                  <a:gd name="T73" fmla="*/ 573 h 864"/>
                  <a:gd name="T74" fmla="*/ 434 w 518"/>
                  <a:gd name="T75" fmla="*/ 566 h 864"/>
                  <a:gd name="T76" fmla="*/ 448 w 518"/>
                  <a:gd name="T77" fmla="*/ 573 h 864"/>
                  <a:gd name="T78" fmla="*/ 464 w 518"/>
                  <a:gd name="T79" fmla="*/ 575 h 864"/>
                  <a:gd name="T80" fmla="*/ 485 w 518"/>
                  <a:gd name="T81" fmla="*/ 578 h 864"/>
                  <a:gd name="T82" fmla="*/ 493 w 518"/>
                  <a:gd name="T83" fmla="*/ 567 h 864"/>
                  <a:gd name="T84" fmla="*/ 505 w 518"/>
                  <a:gd name="T85" fmla="*/ 562 h 864"/>
                  <a:gd name="T86" fmla="*/ 510 w 518"/>
                  <a:gd name="T87" fmla="*/ 581 h 864"/>
                  <a:gd name="T88" fmla="*/ 232 w 518"/>
                  <a:gd name="T89" fmla="*/ 815 h 864"/>
                  <a:gd name="T90" fmla="*/ 29 w 518"/>
                  <a:gd name="T91" fmla="*/ 637 h 864"/>
                  <a:gd name="T92" fmla="*/ 56 w 518"/>
                  <a:gd name="T93" fmla="*/ 550 h 864"/>
                  <a:gd name="T94" fmla="*/ 65 w 518"/>
                  <a:gd name="T95" fmla="*/ 516 h 864"/>
                  <a:gd name="T96" fmla="*/ 48 w 518"/>
                  <a:gd name="T97" fmla="*/ 492 h 864"/>
                  <a:gd name="T98" fmla="*/ 75 w 518"/>
                  <a:gd name="T99" fmla="*/ 459 h 864"/>
                  <a:gd name="T100" fmla="*/ 97 w 518"/>
                  <a:gd name="T101" fmla="*/ 430 h 864"/>
                  <a:gd name="T102" fmla="*/ 124 w 518"/>
                  <a:gd name="T103" fmla="*/ 394 h 864"/>
                  <a:gd name="T104" fmla="*/ 140 w 518"/>
                  <a:gd name="T105" fmla="*/ 362 h 864"/>
                  <a:gd name="T106" fmla="*/ 119 w 518"/>
                  <a:gd name="T107" fmla="*/ 314 h 864"/>
                  <a:gd name="T108" fmla="*/ 121 w 518"/>
                  <a:gd name="T109" fmla="*/ 273 h 8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18"/>
                  <a:gd name="T166" fmla="*/ 0 h 864"/>
                  <a:gd name="T167" fmla="*/ 518 w 518"/>
                  <a:gd name="T168" fmla="*/ 864 h 86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18" h="864">
                    <a:moveTo>
                      <a:pt x="199" y="0"/>
                    </a:moveTo>
                    <a:lnTo>
                      <a:pt x="264" y="19"/>
                    </a:lnTo>
                    <a:lnTo>
                      <a:pt x="262" y="43"/>
                    </a:lnTo>
                    <a:lnTo>
                      <a:pt x="256" y="63"/>
                    </a:lnTo>
                    <a:lnTo>
                      <a:pt x="251" y="75"/>
                    </a:lnTo>
                    <a:lnTo>
                      <a:pt x="245" y="86"/>
                    </a:lnTo>
                    <a:lnTo>
                      <a:pt x="245" y="102"/>
                    </a:lnTo>
                    <a:lnTo>
                      <a:pt x="243" y="110"/>
                    </a:lnTo>
                    <a:lnTo>
                      <a:pt x="238" y="116"/>
                    </a:lnTo>
                    <a:lnTo>
                      <a:pt x="237" y="130"/>
                    </a:lnTo>
                    <a:lnTo>
                      <a:pt x="245" y="140"/>
                    </a:lnTo>
                    <a:lnTo>
                      <a:pt x="250" y="151"/>
                    </a:lnTo>
                    <a:lnTo>
                      <a:pt x="254" y="162"/>
                    </a:lnTo>
                    <a:lnTo>
                      <a:pt x="256" y="172"/>
                    </a:lnTo>
                    <a:lnTo>
                      <a:pt x="254" y="176"/>
                    </a:lnTo>
                    <a:lnTo>
                      <a:pt x="251" y="179"/>
                    </a:lnTo>
                    <a:lnTo>
                      <a:pt x="251" y="187"/>
                    </a:lnTo>
                    <a:lnTo>
                      <a:pt x="246" y="191"/>
                    </a:lnTo>
                    <a:lnTo>
                      <a:pt x="246" y="195"/>
                    </a:lnTo>
                    <a:lnTo>
                      <a:pt x="251" y="203"/>
                    </a:lnTo>
                    <a:lnTo>
                      <a:pt x="256" y="206"/>
                    </a:lnTo>
                    <a:lnTo>
                      <a:pt x="259" y="214"/>
                    </a:lnTo>
                    <a:lnTo>
                      <a:pt x="265" y="219"/>
                    </a:lnTo>
                    <a:lnTo>
                      <a:pt x="270" y="222"/>
                    </a:lnTo>
                    <a:lnTo>
                      <a:pt x="275" y="235"/>
                    </a:lnTo>
                    <a:lnTo>
                      <a:pt x="277" y="246"/>
                    </a:lnTo>
                    <a:lnTo>
                      <a:pt x="283" y="257"/>
                    </a:lnTo>
                    <a:lnTo>
                      <a:pt x="288" y="264"/>
                    </a:lnTo>
                    <a:lnTo>
                      <a:pt x="289" y="272"/>
                    </a:lnTo>
                    <a:lnTo>
                      <a:pt x="293" y="278"/>
                    </a:lnTo>
                    <a:lnTo>
                      <a:pt x="297" y="286"/>
                    </a:lnTo>
                    <a:lnTo>
                      <a:pt x="304" y="292"/>
                    </a:lnTo>
                    <a:lnTo>
                      <a:pt x="305" y="300"/>
                    </a:lnTo>
                    <a:lnTo>
                      <a:pt x="312" y="303"/>
                    </a:lnTo>
                    <a:lnTo>
                      <a:pt x="320" y="299"/>
                    </a:lnTo>
                    <a:lnTo>
                      <a:pt x="324" y="302"/>
                    </a:lnTo>
                    <a:lnTo>
                      <a:pt x="326" y="307"/>
                    </a:lnTo>
                    <a:lnTo>
                      <a:pt x="323" y="313"/>
                    </a:lnTo>
                    <a:lnTo>
                      <a:pt x="320" y="316"/>
                    </a:lnTo>
                    <a:lnTo>
                      <a:pt x="316" y="319"/>
                    </a:lnTo>
                    <a:lnTo>
                      <a:pt x="316" y="329"/>
                    </a:lnTo>
                    <a:lnTo>
                      <a:pt x="312" y="334"/>
                    </a:lnTo>
                    <a:lnTo>
                      <a:pt x="308" y="340"/>
                    </a:lnTo>
                    <a:lnTo>
                      <a:pt x="308" y="346"/>
                    </a:lnTo>
                    <a:lnTo>
                      <a:pt x="307" y="351"/>
                    </a:lnTo>
                    <a:lnTo>
                      <a:pt x="300" y="353"/>
                    </a:lnTo>
                    <a:lnTo>
                      <a:pt x="299" y="359"/>
                    </a:lnTo>
                    <a:lnTo>
                      <a:pt x="300" y="362"/>
                    </a:lnTo>
                    <a:lnTo>
                      <a:pt x="300" y="369"/>
                    </a:lnTo>
                    <a:lnTo>
                      <a:pt x="302" y="376"/>
                    </a:lnTo>
                    <a:lnTo>
                      <a:pt x="302" y="380"/>
                    </a:lnTo>
                    <a:lnTo>
                      <a:pt x="302" y="386"/>
                    </a:lnTo>
                    <a:lnTo>
                      <a:pt x="297" y="388"/>
                    </a:lnTo>
                    <a:lnTo>
                      <a:pt x="294" y="391"/>
                    </a:lnTo>
                    <a:lnTo>
                      <a:pt x="289" y="392"/>
                    </a:lnTo>
                    <a:lnTo>
                      <a:pt x="288" y="397"/>
                    </a:lnTo>
                    <a:lnTo>
                      <a:pt x="288" y="405"/>
                    </a:lnTo>
                    <a:lnTo>
                      <a:pt x="288" y="410"/>
                    </a:lnTo>
                    <a:lnTo>
                      <a:pt x="285" y="410"/>
                    </a:lnTo>
                    <a:lnTo>
                      <a:pt x="285" y="415"/>
                    </a:lnTo>
                    <a:lnTo>
                      <a:pt x="285" y="419"/>
                    </a:lnTo>
                    <a:lnTo>
                      <a:pt x="288" y="419"/>
                    </a:lnTo>
                    <a:lnTo>
                      <a:pt x="294" y="427"/>
                    </a:lnTo>
                    <a:lnTo>
                      <a:pt x="296" y="430"/>
                    </a:lnTo>
                    <a:lnTo>
                      <a:pt x="300" y="432"/>
                    </a:lnTo>
                    <a:lnTo>
                      <a:pt x="304" y="427"/>
                    </a:lnTo>
                    <a:lnTo>
                      <a:pt x="308" y="426"/>
                    </a:lnTo>
                    <a:lnTo>
                      <a:pt x="312" y="426"/>
                    </a:lnTo>
                    <a:lnTo>
                      <a:pt x="316" y="423"/>
                    </a:lnTo>
                    <a:lnTo>
                      <a:pt x="320" y="423"/>
                    </a:lnTo>
                    <a:lnTo>
                      <a:pt x="323" y="418"/>
                    </a:lnTo>
                    <a:lnTo>
                      <a:pt x="326" y="415"/>
                    </a:lnTo>
                    <a:lnTo>
                      <a:pt x="327" y="415"/>
                    </a:lnTo>
                    <a:lnTo>
                      <a:pt x="332" y="419"/>
                    </a:lnTo>
                    <a:lnTo>
                      <a:pt x="335" y="423"/>
                    </a:lnTo>
                    <a:lnTo>
                      <a:pt x="337" y="424"/>
                    </a:lnTo>
                    <a:lnTo>
                      <a:pt x="337" y="461"/>
                    </a:lnTo>
                    <a:lnTo>
                      <a:pt x="342" y="469"/>
                    </a:lnTo>
                    <a:lnTo>
                      <a:pt x="342" y="470"/>
                    </a:lnTo>
                    <a:lnTo>
                      <a:pt x="343" y="480"/>
                    </a:lnTo>
                    <a:lnTo>
                      <a:pt x="347" y="486"/>
                    </a:lnTo>
                    <a:lnTo>
                      <a:pt x="351" y="489"/>
                    </a:lnTo>
                    <a:lnTo>
                      <a:pt x="351" y="494"/>
                    </a:lnTo>
                    <a:lnTo>
                      <a:pt x="351" y="499"/>
                    </a:lnTo>
                    <a:lnTo>
                      <a:pt x="347" y="507"/>
                    </a:lnTo>
                    <a:lnTo>
                      <a:pt x="347" y="508"/>
                    </a:lnTo>
                    <a:lnTo>
                      <a:pt x="347" y="513"/>
                    </a:lnTo>
                    <a:lnTo>
                      <a:pt x="350" y="516"/>
                    </a:lnTo>
                    <a:lnTo>
                      <a:pt x="351" y="519"/>
                    </a:lnTo>
                    <a:lnTo>
                      <a:pt x="358" y="524"/>
                    </a:lnTo>
                    <a:lnTo>
                      <a:pt x="364" y="524"/>
                    </a:lnTo>
                    <a:lnTo>
                      <a:pt x="367" y="531"/>
                    </a:lnTo>
                    <a:lnTo>
                      <a:pt x="370" y="534"/>
                    </a:lnTo>
                    <a:lnTo>
                      <a:pt x="372" y="540"/>
                    </a:lnTo>
                    <a:lnTo>
                      <a:pt x="372" y="548"/>
                    </a:lnTo>
                    <a:lnTo>
                      <a:pt x="369" y="551"/>
                    </a:lnTo>
                    <a:lnTo>
                      <a:pt x="370" y="556"/>
                    </a:lnTo>
                    <a:lnTo>
                      <a:pt x="372" y="558"/>
                    </a:lnTo>
                    <a:lnTo>
                      <a:pt x="372" y="562"/>
                    </a:lnTo>
                    <a:lnTo>
                      <a:pt x="374" y="569"/>
                    </a:lnTo>
                    <a:lnTo>
                      <a:pt x="377" y="572"/>
                    </a:lnTo>
                    <a:lnTo>
                      <a:pt x="380" y="578"/>
                    </a:lnTo>
                    <a:lnTo>
                      <a:pt x="385" y="575"/>
                    </a:lnTo>
                    <a:lnTo>
                      <a:pt x="386" y="569"/>
                    </a:lnTo>
                    <a:lnTo>
                      <a:pt x="393" y="566"/>
                    </a:lnTo>
                    <a:lnTo>
                      <a:pt x="396" y="564"/>
                    </a:lnTo>
                    <a:lnTo>
                      <a:pt x="401" y="567"/>
                    </a:lnTo>
                    <a:lnTo>
                      <a:pt x="405" y="570"/>
                    </a:lnTo>
                    <a:lnTo>
                      <a:pt x="408" y="573"/>
                    </a:lnTo>
                    <a:lnTo>
                      <a:pt x="415" y="575"/>
                    </a:lnTo>
                    <a:lnTo>
                      <a:pt x="420" y="573"/>
                    </a:lnTo>
                    <a:lnTo>
                      <a:pt x="426" y="567"/>
                    </a:lnTo>
                    <a:lnTo>
                      <a:pt x="431" y="564"/>
                    </a:lnTo>
                    <a:lnTo>
                      <a:pt x="434" y="566"/>
                    </a:lnTo>
                    <a:lnTo>
                      <a:pt x="437" y="569"/>
                    </a:lnTo>
                    <a:lnTo>
                      <a:pt x="440" y="572"/>
                    </a:lnTo>
                    <a:lnTo>
                      <a:pt x="448" y="573"/>
                    </a:lnTo>
                    <a:lnTo>
                      <a:pt x="459" y="570"/>
                    </a:lnTo>
                    <a:lnTo>
                      <a:pt x="461" y="573"/>
                    </a:lnTo>
                    <a:lnTo>
                      <a:pt x="464" y="575"/>
                    </a:lnTo>
                    <a:lnTo>
                      <a:pt x="474" y="575"/>
                    </a:lnTo>
                    <a:lnTo>
                      <a:pt x="482" y="575"/>
                    </a:lnTo>
                    <a:lnTo>
                      <a:pt x="485" y="578"/>
                    </a:lnTo>
                    <a:lnTo>
                      <a:pt x="488" y="573"/>
                    </a:lnTo>
                    <a:lnTo>
                      <a:pt x="491" y="572"/>
                    </a:lnTo>
                    <a:lnTo>
                      <a:pt x="493" y="567"/>
                    </a:lnTo>
                    <a:lnTo>
                      <a:pt x="497" y="559"/>
                    </a:lnTo>
                    <a:lnTo>
                      <a:pt x="502" y="559"/>
                    </a:lnTo>
                    <a:lnTo>
                      <a:pt x="505" y="562"/>
                    </a:lnTo>
                    <a:lnTo>
                      <a:pt x="507" y="569"/>
                    </a:lnTo>
                    <a:lnTo>
                      <a:pt x="509" y="578"/>
                    </a:lnTo>
                    <a:lnTo>
                      <a:pt x="510" y="581"/>
                    </a:lnTo>
                    <a:lnTo>
                      <a:pt x="518" y="583"/>
                    </a:lnTo>
                    <a:lnTo>
                      <a:pt x="466" y="864"/>
                    </a:lnTo>
                    <a:lnTo>
                      <a:pt x="232" y="815"/>
                    </a:lnTo>
                    <a:lnTo>
                      <a:pt x="0" y="753"/>
                    </a:lnTo>
                    <a:lnTo>
                      <a:pt x="18" y="677"/>
                    </a:lnTo>
                    <a:lnTo>
                      <a:pt x="29" y="637"/>
                    </a:lnTo>
                    <a:lnTo>
                      <a:pt x="38" y="591"/>
                    </a:lnTo>
                    <a:lnTo>
                      <a:pt x="48" y="566"/>
                    </a:lnTo>
                    <a:lnTo>
                      <a:pt x="56" y="550"/>
                    </a:lnTo>
                    <a:lnTo>
                      <a:pt x="62" y="538"/>
                    </a:lnTo>
                    <a:lnTo>
                      <a:pt x="67" y="526"/>
                    </a:lnTo>
                    <a:lnTo>
                      <a:pt x="65" y="516"/>
                    </a:lnTo>
                    <a:lnTo>
                      <a:pt x="57" y="508"/>
                    </a:lnTo>
                    <a:lnTo>
                      <a:pt x="48" y="500"/>
                    </a:lnTo>
                    <a:lnTo>
                      <a:pt x="48" y="492"/>
                    </a:lnTo>
                    <a:lnTo>
                      <a:pt x="46" y="488"/>
                    </a:lnTo>
                    <a:lnTo>
                      <a:pt x="57" y="477"/>
                    </a:lnTo>
                    <a:lnTo>
                      <a:pt x="75" y="459"/>
                    </a:lnTo>
                    <a:lnTo>
                      <a:pt x="88" y="450"/>
                    </a:lnTo>
                    <a:lnTo>
                      <a:pt x="92" y="448"/>
                    </a:lnTo>
                    <a:lnTo>
                      <a:pt x="97" y="430"/>
                    </a:lnTo>
                    <a:lnTo>
                      <a:pt x="110" y="421"/>
                    </a:lnTo>
                    <a:lnTo>
                      <a:pt x="115" y="408"/>
                    </a:lnTo>
                    <a:lnTo>
                      <a:pt x="124" y="394"/>
                    </a:lnTo>
                    <a:lnTo>
                      <a:pt x="135" y="381"/>
                    </a:lnTo>
                    <a:lnTo>
                      <a:pt x="140" y="370"/>
                    </a:lnTo>
                    <a:lnTo>
                      <a:pt x="140" y="362"/>
                    </a:lnTo>
                    <a:lnTo>
                      <a:pt x="126" y="346"/>
                    </a:lnTo>
                    <a:lnTo>
                      <a:pt x="118" y="327"/>
                    </a:lnTo>
                    <a:lnTo>
                      <a:pt x="119" y="314"/>
                    </a:lnTo>
                    <a:lnTo>
                      <a:pt x="122" y="294"/>
                    </a:lnTo>
                    <a:lnTo>
                      <a:pt x="122" y="283"/>
                    </a:lnTo>
                    <a:lnTo>
                      <a:pt x="121" y="273"/>
                    </a:lnTo>
                    <a:lnTo>
                      <a:pt x="122" y="267"/>
                    </a:lnTo>
                    <a:lnTo>
                      <a:pt x="199" y="0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" name="Freeform 12">
                <a:extLst>
                  <a:ext uri="{FF2B5EF4-FFF2-40B4-BE49-F238E27FC236}">
                    <a16:creationId xmlns:a16="http://schemas.microsoft.com/office/drawing/2014/main" id="{51820E35-4029-41DC-99ED-178DBFBA1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610"/>
                <a:ext cx="642" cy="506"/>
              </a:xfrm>
              <a:custGeom>
                <a:avLst/>
                <a:gdLst>
                  <a:gd name="T0" fmla="*/ 69 w 642"/>
                  <a:gd name="T1" fmla="*/ 0 h 506"/>
                  <a:gd name="T2" fmla="*/ 0 w 642"/>
                  <a:gd name="T3" fmla="*/ 440 h 506"/>
                  <a:gd name="T4" fmla="*/ 277 w 642"/>
                  <a:gd name="T5" fmla="*/ 473 h 506"/>
                  <a:gd name="T6" fmla="*/ 339 w 642"/>
                  <a:gd name="T7" fmla="*/ 481 h 506"/>
                  <a:gd name="T8" fmla="*/ 423 w 642"/>
                  <a:gd name="T9" fmla="*/ 492 h 506"/>
                  <a:gd name="T10" fmla="*/ 520 w 642"/>
                  <a:gd name="T11" fmla="*/ 505 h 506"/>
                  <a:gd name="T12" fmla="*/ 610 w 642"/>
                  <a:gd name="T13" fmla="*/ 506 h 506"/>
                  <a:gd name="T14" fmla="*/ 642 w 642"/>
                  <a:gd name="T15" fmla="*/ 69 h 506"/>
                  <a:gd name="T16" fmla="*/ 601 w 642"/>
                  <a:gd name="T17" fmla="*/ 66 h 506"/>
                  <a:gd name="T18" fmla="*/ 558 w 642"/>
                  <a:gd name="T19" fmla="*/ 62 h 506"/>
                  <a:gd name="T20" fmla="*/ 514 w 642"/>
                  <a:gd name="T21" fmla="*/ 58 h 506"/>
                  <a:gd name="T22" fmla="*/ 479 w 642"/>
                  <a:gd name="T23" fmla="*/ 54 h 506"/>
                  <a:gd name="T24" fmla="*/ 431 w 642"/>
                  <a:gd name="T25" fmla="*/ 49 h 506"/>
                  <a:gd name="T26" fmla="*/ 380 w 642"/>
                  <a:gd name="T27" fmla="*/ 41 h 506"/>
                  <a:gd name="T28" fmla="*/ 323 w 642"/>
                  <a:gd name="T29" fmla="*/ 33 h 506"/>
                  <a:gd name="T30" fmla="*/ 274 w 642"/>
                  <a:gd name="T31" fmla="*/ 27 h 506"/>
                  <a:gd name="T32" fmla="*/ 236 w 642"/>
                  <a:gd name="T33" fmla="*/ 22 h 506"/>
                  <a:gd name="T34" fmla="*/ 205 w 642"/>
                  <a:gd name="T35" fmla="*/ 17 h 506"/>
                  <a:gd name="T36" fmla="*/ 175 w 642"/>
                  <a:gd name="T37" fmla="*/ 14 h 506"/>
                  <a:gd name="T38" fmla="*/ 143 w 642"/>
                  <a:gd name="T39" fmla="*/ 9 h 506"/>
                  <a:gd name="T40" fmla="*/ 118 w 642"/>
                  <a:gd name="T41" fmla="*/ 4 h 506"/>
                  <a:gd name="T42" fmla="*/ 94 w 642"/>
                  <a:gd name="T43" fmla="*/ 1 h 506"/>
                  <a:gd name="T44" fmla="*/ 69 w 642"/>
                  <a:gd name="T45" fmla="*/ 0 h 50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42"/>
                  <a:gd name="T70" fmla="*/ 0 h 506"/>
                  <a:gd name="T71" fmla="*/ 642 w 642"/>
                  <a:gd name="T72" fmla="*/ 506 h 50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42" h="506">
                    <a:moveTo>
                      <a:pt x="69" y="0"/>
                    </a:moveTo>
                    <a:lnTo>
                      <a:pt x="0" y="440"/>
                    </a:lnTo>
                    <a:lnTo>
                      <a:pt x="277" y="473"/>
                    </a:lnTo>
                    <a:lnTo>
                      <a:pt x="339" y="481"/>
                    </a:lnTo>
                    <a:lnTo>
                      <a:pt x="423" y="492"/>
                    </a:lnTo>
                    <a:lnTo>
                      <a:pt x="520" y="505"/>
                    </a:lnTo>
                    <a:lnTo>
                      <a:pt x="610" y="506"/>
                    </a:lnTo>
                    <a:lnTo>
                      <a:pt x="642" y="69"/>
                    </a:lnTo>
                    <a:lnTo>
                      <a:pt x="601" y="66"/>
                    </a:lnTo>
                    <a:lnTo>
                      <a:pt x="558" y="62"/>
                    </a:lnTo>
                    <a:lnTo>
                      <a:pt x="514" y="58"/>
                    </a:lnTo>
                    <a:lnTo>
                      <a:pt x="479" y="54"/>
                    </a:lnTo>
                    <a:lnTo>
                      <a:pt x="431" y="49"/>
                    </a:lnTo>
                    <a:lnTo>
                      <a:pt x="380" y="41"/>
                    </a:lnTo>
                    <a:lnTo>
                      <a:pt x="323" y="33"/>
                    </a:lnTo>
                    <a:lnTo>
                      <a:pt x="274" y="27"/>
                    </a:lnTo>
                    <a:lnTo>
                      <a:pt x="236" y="22"/>
                    </a:lnTo>
                    <a:lnTo>
                      <a:pt x="205" y="17"/>
                    </a:lnTo>
                    <a:lnTo>
                      <a:pt x="175" y="14"/>
                    </a:lnTo>
                    <a:lnTo>
                      <a:pt x="143" y="9"/>
                    </a:lnTo>
                    <a:lnTo>
                      <a:pt x="118" y="4"/>
                    </a:lnTo>
                    <a:lnTo>
                      <a:pt x="94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" name="Freeform 13">
                <a:extLst>
                  <a:ext uri="{FF2B5EF4-FFF2-40B4-BE49-F238E27FC236}">
                    <a16:creationId xmlns:a16="http://schemas.microsoft.com/office/drawing/2014/main" id="{5FB069F0-85A8-4C93-86C0-8109816CC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141"/>
                <a:ext cx="615" cy="523"/>
              </a:xfrm>
              <a:custGeom>
                <a:avLst/>
                <a:gdLst>
                  <a:gd name="T0" fmla="*/ 81 w 615"/>
                  <a:gd name="T1" fmla="*/ 0 h 523"/>
                  <a:gd name="T2" fmla="*/ 62 w 615"/>
                  <a:gd name="T3" fmla="*/ 76 h 523"/>
                  <a:gd name="T4" fmla="*/ 49 w 615"/>
                  <a:gd name="T5" fmla="*/ 149 h 523"/>
                  <a:gd name="T6" fmla="*/ 33 w 615"/>
                  <a:gd name="T7" fmla="*/ 232 h 523"/>
                  <a:gd name="T8" fmla="*/ 20 w 615"/>
                  <a:gd name="T9" fmla="*/ 295 h 523"/>
                  <a:gd name="T10" fmla="*/ 17 w 615"/>
                  <a:gd name="T11" fmla="*/ 313 h 523"/>
                  <a:gd name="T12" fmla="*/ 13 w 615"/>
                  <a:gd name="T13" fmla="*/ 340 h 523"/>
                  <a:gd name="T14" fmla="*/ 0 w 615"/>
                  <a:gd name="T15" fmla="*/ 435 h 523"/>
                  <a:gd name="T16" fmla="*/ 159 w 615"/>
                  <a:gd name="T17" fmla="*/ 469 h 523"/>
                  <a:gd name="T18" fmla="*/ 279 w 615"/>
                  <a:gd name="T19" fmla="*/ 483 h 523"/>
                  <a:gd name="T20" fmla="*/ 351 w 615"/>
                  <a:gd name="T21" fmla="*/ 494 h 523"/>
                  <a:gd name="T22" fmla="*/ 413 w 615"/>
                  <a:gd name="T23" fmla="*/ 502 h 523"/>
                  <a:gd name="T24" fmla="*/ 461 w 615"/>
                  <a:gd name="T25" fmla="*/ 508 h 523"/>
                  <a:gd name="T26" fmla="*/ 508 w 615"/>
                  <a:gd name="T27" fmla="*/ 515 h 523"/>
                  <a:gd name="T28" fmla="*/ 569 w 615"/>
                  <a:gd name="T29" fmla="*/ 523 h 523"/>
                  <a:gd name="T30" fmla="*/ 572 w 615"/>
                  <a:gd name="T31" fmla="*/ 497 h 523"/>
                  <a:gd name="T32" fmla="*/ 575 w 615"/>
                  <a:gd name="T33" fmla="*/ 467 h 523"/>
                  <a:gd name="T34" fmla="*/ 578 w 615"/>
                  <a:gd name="T35" fmla="*/ 440 h 523"/>
                  <a:gd name="T36" fmla="*/ 580 w 615"/>
                  <a:gd name="T37" fmla="*/ 413 h 523"/>
                  <a:gd name="T38" fmla="*/ 583 w 615"/>
                  <a:gd name="T39" fmla="*/ 380 h 523"/>
                  <a:gd name="T40" fmla="*/ 588 w 615"/>
                  <a:gd name="T41" fmla="*/ 345 h 523"/>
                  <a:gd name="T42" fmla="*/ 591 w 615"/>
                  <a:gd name="T43" fmla="*/ 314 h 523"/>
                  <a:gd name="T44" fmla="*/ 594 w 615"/>
                  <a:gd name="T45" fmla="*/ 272 h 523"/>
                  <a:gd name="T46" fmla="*/ 600 w 615"/>
                  <a:gd name="T47" fmla="*/ 232 h 523"/>
                  <a:gd name="T48" fmla="*/ 602 w 615"/>
                  <a:gd name="T49" fmla="*/ 198 h 523"/>
                  <a:gd name="T50" fmla="*/ 605 w 615"/>
                  <a:gd name="T51" fmla="*/ 164 h 523"/>
                  <a:gd name="T52" fmla="*/ 610 w 615"/>
                  <a:gd name="T53" fmla="*/ 127 h 523"/>
                  <a:gd name="T54" fmla="*/ 612 w 615"/>
                  <a:gd name="T55" fmla="*/ 94 h 523"/>
                  <a:gd name="T56" fmla="*/ 615 w 615"/>
                  <a:gd name="T57" fmla="*/ 81 h 523"/>
                  <a:gd name="T58" fmla="*/ 81 w 615"/>
                  <a:gd name="T59" fmla="*/ 0 h 52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5"/>
                  <a:gd name="T91" fmla="*/ 0 h 523"/>
                  <a:gd name="T92" fmla="*/ 615 w 615"/>
                  <a:gd name="T93" fmla="*/ 523 h 52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5" h="523">
                    <a:moveTo>
                      <a:pt x="81" y="0"/>
                    </a:moveTo>
                    <a:lnTo>
                      <a:pt x="62" y="76"/>
                    </a:lnTo>
                    <a:lnTo>
                      <a:pt x="49" y="149"/>
                    </a:lnTo>
                    <a:lnTo>
                      <a:pt x="33" y="232"/>
                    </a:lnTo>
                    <a:lnTo>
                      <a:pt x="20" y="295"/>
                    </a:lnTo>
                    <a:lnTo>
                      <a:pt x="17" y="313"/>
                    </a:lnTo>
                    <a:lnTo>
                      <a:pt x="13" y="340"/>
                    </a:lnTo>
                    <a:lnTo>
                      <a:pt x="0" y="435"/>
                    </a:lnTo>
                    <a:lnTo>
                      <a:pt x="159" y="469"/>
                    </a:lnTo>
                    <a:lnTo>
                      <a:pt x="279" y="483"/>
                    </a:lnTo>
                    <a:lnTo>
                      <a:pt x="351" y="494"/>
                    </a:lnTo>
                    <a:lnTo>
                      <a:pt x="413" y="502"/>
                    </a:lnTo>
                    <a:lnTo>
                      <a:pt x="461" y="508"/>
                    </a:lnTo>
                    <a:lnTo>
                      <a:pt x="508" y="515"/>
                    </a:lnTo>
                    <a:lnTo>
                      <a:pt x="569" y="523"/>
                    </a:lnTo>
                    <a:lnTo>
                      <a:pt x="572" y="497"/>
                    </a:lnTo>
                    <a:lnTo>
                      <a:pt x="575" y="467"/>
                    </a:lnTo>
                    <a:lnTo>
                      <a:pt x="578" y="440"/>
                    </a:lnTo>
                    <a:lnTo>
                      <a:pt x="580" y="413"/>
                    </a:lnTo>
                    <a:lnTo>
                      <a:pt x="583" y="380"/>
                    </a:lnTo>
                    <a:lnTo>
                      <a:pt x="588" y="345"/>
                    </a:lnTo>
                    <a:lnTo>
                      <a:pt x="591" y="314"/>
                    </a:lnTo>
                    <a:lnTo>
                      <a:pt x="594" y="272"/>
                    </a:lnTo>
                    <a:lnTo>
                      <a:pt x="600" y="232"/>
                    </a:lnTo>
                    <a:lnTo>
                      <a:pt x="602" y="198"/>
                    </a:lnTo>
                    <a:lnTo>
                      <a:pt x="605" y="164"/>
                    </a:lnTo>
                    <a:lnTo>
                      <a:pt x="610" y="127"/>
                    </a:lnTo>
                    <a:lnTo>
                      <a:pt x="612" y="94"/>
                    </a:lnTo>
                    <a:lnTo>
                      <a:pt x="615" y="8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" name="Freeform 14">
                <a:extLst>
                  <a:ext uri="{FF2B5EF4-FFF2-40B4-BE49-F238E27FC236}">
                    <a16:creationId xmlns:a16="http://schemas.microsoft.com/office/drawing/2014/main" id="{8D42496B-D354-4B90-8EE8-A95C3BF49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621"/>
                <a:ext cx="875" cy="601"/>
              </a:xfrm>
              <a:custGeom>
                <a:avLst/>
                <a:gdLst>
                  <a:gd name="T0" fmla="*/ 21 w 875"/>
                  <a:gd name="T1" fmla="*/ 37 h 601"/>
                  <a:gd name="T2" fmla="*/ 8 w 875"/>
                  <a:gd name="T3" fmla="*/ 69 h 601"/>
                  <a:gd name="T4" fmla="*/ 5 w 875"/>
                  <a:gd name="T5" fmla="*/ 94 h 601"/>
                  <a:gd name="T6" fmla="*/ 6 w 875"/>
                  <a:gd name="T7" fmla="*/ 121 h 601"/>
                  <a:gd name="T8" fmla="*/ 19 w 875"/>
                  <a:gd name="T9" fmla="*/ 148 h 601"/>
                  <a:gd name="T10" fmla="*/ 14 w 875"/>
                  <a:gd name="T11" fmla="*/ 164 h 601"/>
                  <a:gd name="T12" fmla="*/ 9 w 875"/>
                  <a:gd name="T13" fmla="*/ 177 h 601"/>
                  <a:gd name="T14" fmla="*/ 21 w 875"/>
                  <a:gd name="T15" fmla="*/ 196 h 601"/>
                  <a:gd name="T16" fmla="*/ 36 w 875"/>
                  <a:gd name="T17" fmla="*/ 216 h 601"/>
                  <a:gd name="T18" fmla="*/ 51 w 875"/>
                  <a:gd name="T19" fmla="*/ 245 h 601"/>
                  <a:gd name="T20" fmla="*/ 60 w 875"/>
                  <a:gd name="T21" fmla="*/ 267 h 601"/>
                  <a:gd name="T22" fmla="*/ 71 w 875"/>
                  <a:gd name="T23" fmla="*/ 285 h 601"/>
                  <a:gd name="T24" fmla="*/ 87 w 875"/>
                  <a:gd name="T25" fmla="*/ 283 h 601"/>
                  <a:gd name="T26" fmla="*/ 81 w 875"/>
                  <a:gd name="T27" fmla="*/ 301 h 601"/>
                  <a:gd name="T28" fmla="*/ 76 w 875"/>
                  <a:gd name="T29" fmla="*/ 317 h 601"/>
                  <a:gd name="T30" fmla="*/ 68 w 875"/>
                  <a:gd name="T31" fmla="*/ 334 h 601"/>
                  <a:gd name="T32" fmla="*/ 65 w 875"/>
                  <a:gd name="T33" fmla="*/ 348 h 601"/>
                  <a:gd name="T34" fmla="*/ 63 w 875"/>
                  <a:gd name="T35" fmla="*/ 367 h 601"/>
                  <a:gd name="T36" fmla="*/ 52 w 875"/>
                  <a:gd name="T37" fmla="*/ 380 h 601"/>
                  <a:gd name="T38" fmla="*/ 48 w 875"/>
                  <a:gd name="T39" fmla="*/ 394 h 601"/>
                  <a:gd name="T40" fmla="*/ 59 w 875"/>
                  <a:gd name="T41" fmla="*/ 410 h 601"/>
                  <a:gd name="T42" fmla="*/ 71 w 875"/>
                  <a:gd name="T43" fmla="*/ 407 h 601"/>
                  <a:gd name="T44" fmla="*/ 86 w 875"/>
                  <a:gd name="T45" fmla="*/ 399 h 601"/>
                  <a:gd name="T46" fmla="*/ 100 w 875"/>
                  <a:gd name="T47" fmla="*/ 407 h 601"/>
                  <a:gd name="T48" fmla="*/ 105 w 875"/>
                  <a:gd name="T49" fmla="*/ 452 h 601"/>
                  <a:gd name="T50" fmla="*/ 110 w 875"/>
                  <a:gd name="T51" fmla="*/ 464 h 601"/>
                  <a:gd name="T52" fmla="*/ 113 w 875"/>
                  <a:gd name="T53" fmla="*/ 483 h 601"/>
                  <a:gd name="T54" fmla="*/ 113 w 875"/>
                  <a:gd name="T55" fmla="*/ 498 h 601"/>
                  <a:gd name="T56" fmla="*/ 127 w 875"/>
                  <a:gd name="T57" fmla="*/ 507 h 601"/>
                  <a:gd name="T58" fmla="*/ 135 w 875"/>
                  <a:gd name="T59" fmla="*/ 526 h 601"/>
                  <a:gd name="T60" fmla="*/ 133 w 875"/>
                  <a:gd name="T61" fmla="*/ 539 h 601"/>
                  <a:gd name="T62" fmla="*/ 138 w 875"/>
                  <a:gd name="T63" fmla="*/ 553 h 601"/>
                  <a:gd name="T64" fmla="*/ 146 w 875"/>
                  <a:gd name="T65" fmla="*/ 560 h 601"/>
                  <a:gd name="T66" fmla="*/ 154 w 875"/>
                  <a:gd name="T67" fmla="*/ 549 h 601"/>
                  <a:gd name="T68" fmla="*/ 168 w 875"/>
                  <a:gd name="T69" fmla="*/ 552 h 601"/>
                  <a:gd name="T70" fmla="*/ 184 w 875"/>
                  <a:gd name="T71" fmla="*/ 555 h 601"/>
                  <a:gd name="T72" fmla="*/ 195 w 875"/>
                  <a:gd name="T73" fmla="*/ 545 h 601"/>
                  <a:gd name="T74" fmla="*/ 208 w 875"/>
                  <a:gd name="T75" fmla="*/ 555 h 601"/>
                  <a:gd name="T76" fmla="*/ 222 w 875"/>
                  <a:gd name="T77" fmla="*/ 553 h 601"/>
                  <a:gd name="T78" fmla="*/ 237 w 875"/>
                  <a:gd name="T79" fmla="*/ 558 h 601"/>
                  <a:gd name="T80" fmla="*/ 246 w 875"/>
                  <a:gd name="T81" fmla="*/ 561 h 601"/>
                  <a:gd name="T82" fmla="*/ 256 w 875"/>
                  <a:gd name="T83" fmla="*/ 552 h 601"/>
                  <a:gd name="T84" fmla="*/ 265 w 875"/>
                  <a:gd name="T85" fmla="*/ 542 h 601"/>
                  <a:gd name="T86" fmla="*/ 272 w 875"/>
                  <a:gd name="T87" fmla="*/ 556 h 601"/>
                  <a:gd name="T88" fmla="*/ 278 w 875"/>
                  <a:gd name="T89" fmla="*/ 566 h 601"/>
                  <a:gd name="T90" fmla="*/ 828 w 875"/>
                  <a:gd name="T91" fmla="*/ 601 h 601"/>
                  <a:gd name="T92" fmla="*/ 653 w 875"/>
                  <a:gd name="T93" fmla="*/ 131 h 601"/>
                  <a:gd name="T94" fmla="*/ 397 w 875"/>
                  <a:gd name="T95" fmla="*/ 86 h 601"/>
                  <a:gd name="T96" fmla="*/ 173 w 875"/>
                  <a:gd name="T97" fmla="*/ 39 h 601"/>
                  <a:gd name="T98" fmla="*/ 27 w 875"/>
                  <a:gd name="T99" fmla="*/ 0 h 60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75"/>
                  <a:gd name="T151" fmla="*/ 0 h 601"/>
                  <a:gd name="T152" fmla="*/ 875 w 875"/>
                  <a:gd name="T153" fmla="*/ 601 h 60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75" h="601">
                    <a:moveTo>
                      <a:pt x="27" y="2"/>
                    </a:moveTo>
                    <a:lnTo>
                      <a:pt x="25" y="19"/>
                    </a:lnTo>
                    <a:lnTo>
                      <a:pt x="21" y="37"/>
                    </a:lnTo>
                    <a:lnTo>
                      <a:pt x="16" y="51"/>
                    </a:lnTo>
                    <a:lnTo>
                      <a:pt x="9" y="62"/>
                    </a:lnTo>
                    <a:lnTo>
                      <a:pt x="8" y="69"/>
                    </a:lnTo>
                    <a:lnTo>
                      <a:pt x="9" y="77"/>
                    </a:lnTo>
                    <a:lnTo>
                      <a:pt x="8" y="86"/>
                    </a:lnTo>
                    <a:lnTo>
                      <a:pt x="5" y="94"/>
                    </a:lnTo>
                    <a:lnTo>
                      <a:pt x="1" y="99"/>
                    </a:lnTo>
                    <a:lnTo>
                      <a:pt x="0" y="113"/>
                    </a:lnTo>
                    <a:lnTo>
                      <a:pt x="6" y="121"/>
                    </a:lnTo>
                    <a:lnTo>
                      <a:pt x="9" y="129"/>
                    </a:lnTo>
                    <a:lnTo>
                      <a:pt x="16" y="139"/>
                    </a:lnTo>
                    <a:lnTo>
                      <a:pt x="19" y="148"/>
                    </a:lnTo>
                    <a:lnTo>
                      <a:pt x="17" y="156"/>
                    </a:lnTo>
                    <a:lnTo>
                      <a:pt x="14" y="159"/>
                    </a:lnTo>
                    <a:lnTo>
                      <a:pt x="14" y="164"/>
                    </a:lnTo>
                    <a:lnTo>
                      <a:pt x="14" y="167"/>
                    </a:lnTo>
                    <a:lnTo>
                      <a:pt x="9" y="174"/>
                    </a:lnTo>
                    <a:lnTo>
                      <a:pt x="9" y="177"/>
                    </a:lnTo>
                    <a:lnTo>
                      <a:pt x="14" y="185"/>
                    </a:lnTo>
                    <a:lnTo>
                      <a:pt x="19" y="191"/>
                    </a:lnTo>
                    <a:lnTo>
                      <a:pt x="21" y="196"/>
                    </a:lnTo>
                    <a:lnTo>
                      <a:pt x="25" y="201"/>
                    </a:lnTo>
                    <a:lnTo>
                      <a:pt x="33" y="207"/>
                    </a:lnTo>
                    <a:lnTo>
                      <a:pt x="36" y="216"/>
                    </a:lnTo>
                    <a:lnTo>
                      <a:pt x="41" y="229"/>
                    </a:lnTo>
                    <a:lnTo>
                      <a:pt x="46" y="237"/>
                    </a:lnTo>
                    <a:lnTo>
                      <a:pt x="51" y="245"/>
                    </a:lnTo>
                    <a:lnTo>
                      <a:pt x="52" y="253"/>
                    </a:lnTo>
                    <a:lnTo>
                      <a:pt x="57" y="261"/>
                    </a:lnTo>
                    <a:lnTo>
                      <a:pt x="60" y="267"/>
                    </a:lnTo>
                    <a:lnTo>
                      <a:pt x="65" y="274"/>
                    </a:lnTo>
                    <a:lnTo>
                      <a:pt x="68" y="280"/>
                    </a:lnTo>
                    <a:lnTo>
                      <a:pt x="71" y="285"/>
                    </a:lnTo>
                    <a:lnTo>
                      <a:pt x="78" y="285"/>
                    </a:lnTo>
                    <a:lnTo>
                      <a:pt x="81" y="280"/>
                    </a:lnTo>
                    <a:lnTo>
                      <a:pt x="87" y="283"/>
                    </a:lnTo>
                    <a:lnTo>
                      <a:pt x="87" y="290"/>
                    </a:lnTo>
                    <a:lnTo>
                      <a:pt x="84" y="297"/>
                    </a:lnTo>
                    <a:lnTo>
                      <a:pt x="81" y="301"/>
                    </a:lnTo>
                    <a:lnTo>
                      <a:pt x="81" y="305"/>
                    </a:lnTo>
                    <a:lnTo>
                      <a:pt x="79" y="312"/>
                    </a:lnTo>
                    <a:lnTo>
                      <a:pt x="76" y="317"/>
                    </a:lnTo>
                    <a:lnTo>
                      <a:pt x="73" y="321"/>
                    </a:lnTo>
                    <a:lnTo>
                      <a:pt x="71" y="328"/>
                    </a:lnTo>
                    <a:lnTo>
                      <a:pt x="68" y="334"/>
                    </a:lnTo>
                    <a:lnTo>
                      <a:pt x="63" y="336"/>
                    </a:lnTo>
                    <a:lnTo>
                      <a:pt x="63" y="342"/>
                    </a:lnTo>
                    <a:lnTo>
                      <a:pt x="65" y="348"/>
                    </a:lnTo>
                    <a:lnTo>
                      <a:pt x="65" y="356"/>
                    </a:lnTo>
                    <a:lnTo>
                      <a:pt x="65" y="364"/>
                    </a:lnTo>
                    <a:lnTo>
                      <a:pt x="63" y="367"/>
                    </a:lnTo>
                    <a:lnTo>
                      <a:pt x="57" y="372"/>
                    </a:lnTo>
                    <a:lnTo>
                      <a:pt x="54" y="374"/>
                    </a:lnTo>
                    <a:lnTo>
                      <a:pt x="52" y="380"/>
                    </a:lnTo>
                    <a:lnTo>
                      <a:pt x="52" y="386"/>
                    </a:lnTo>
                    <a:lnTo>
                      <a:pt x="49" y="391"/>
                    </a:lnTo>
                    <a:lnTo>
                      <a:pt x="48" y="394"/>
                    </a:lnTo>
                    <a:lnTo>
                      <a:pt x="49" y="399"/>
                    </a:lnTo>
                    <a:lnTo>
                      <a:pt x="54" y="404"/>
                    </a:lnTo>
                    <a:lnTo>
                      <a:pt x="59" y="410"/>
                    </a:lnTo>
                    <a:lnTo>
                      <a:pt x="63" y="412"/>
                    </a:lnTo>
                    <a:lnTo>
                      <a:pt x="67" y="409"/>
                    </a:lnTo>
                    <a:lnTo>
                      <a:pt x="71" y="407"/>
                    </a:lnTo>
                    <a:lnTo>
                      <a:pt x="76" y="407"/>
                    </a:lnTo>
                    <a:lnTo>
                      <a:pt x="81" y="402"/>
                    </a:lnTo>
                    <a:lnTo>
                      <a:pt x="86" y="399"/>
                    </a:lnTo>
                    <a:lnTo>
                      <a:pt x="90" y="396"/>
                    </a:lnTo>
                    <a:lnTo>
                      <a:pt x="97" y="401"/>
                    </a:lnTo>
                    <a:lnTo>
                      <a:pt x="100" y="407"/>
                    </a:lnTo>
                    <a:lnTo>
                      <a:pt x="102" y="413"/>
                    </a:lnTo>
                    <a:lnTo>
                      <a:pt x="100" y="445"/>
                    </a:lnTo>
                    <a:lnTo>
                      <a:pt x="105" y="452"/>
                    </a:lnTo>
                    <a:lnTo>
                      <a:pt x="105" y="456"/>
                    </a:lnTo>
                    <a:lnTo>
                      <a:pt x="106" y="461"/>
                    </a:lnTo>
                    <a:lnTo>
                      <a:pt x="110" y="464"/>
                    </a:lnTo>
                    <a:lnTo>
                      <a:pt x="113" y="469"/>
                    </a:lnTo>
                    <a:lnTo>
                      <a:pt x="114" y="477"/>
                    </a:lnTo>
                    <a:lnTo>
                      <a:pt x="113" y="483"/>
                    </a:lnTo>
                    <a:lnTo>
                      <a:pt x="110" y="490"/>
                    </a:lnTo>
                    <a:lnTo>
                      <a:pt x="110" y="493"/>
                    </a:lnTo>
                    <a:lnTo>
                      <a:pt x="113" y="498"/>
                    </a:lnTo>
                    <a:lnTo>
                      <a:pt x="116" y="504"/>
                    </a:lnTo>
                    <a:lnTo>
                      <a:pt x="121" y="506"/>
                    </a:lnTo>
                    <a:lnTo>
                      <a:pt x="127" y="507"/>
                    </a:lnTo>
                    <a:lnTo>
                      <a:pt x="130" y="512"/>
                    </a:lnTo>
                    <a:lnTo>
                      <a:pt x="135" y="518"/>
                    </a:lnTo>
                    <a:lnTo>
                      <a:pt x="135" y="526"/>
                    </a:lnTo>
                    <a:lnTo>
                      <a:pt x="133" y="531"/>
                    </a:lnTo>
                    <a:lnTo>
                      <a:pt x="130" y="534"/>
                    </a:lnTo>
                    <a:lnTo>
                      <a:pt x="133" y="539"/>
                    </a:lnTo>
                    <a:lnTo>
                      <a:pt x="135" y="542"/>
                    </a:lnTo>
                    <a:lnTo>
                      <a:pt x="137" y="550"/>
                    </a:lnTo>
                    <a:lnTo>
                      <a:pt x="138" y="553"/>
                    </a:lnTo>
                    <a:lnTo>
                      <a:pt x="141" y="556"/>
                    </a:lnTo>
                    <a:lnTo>
                      <a:pt x="143" y="560"/>
                    </a:lnTo>
                    <a:lnTo>
                      <a:pt x="146" y="560"/>
                    </a:lnTo>
                    <a:lnTo>
                      <a:pt x="148" y="556"/>
                    </a:lnTo>
                    <a:lnTo>
                      <a:pt x="149" y="552"/>
                    </a:lnTo>
                    <a:lnTo>
                      <a:pt x="154" y="549"/>
                    </a:lnTo>
                    <a:lnTo>
                      <a:pt x="159" y="547"/>
                    </a:lnTo>
                    <a:lnTo>
                      <a:pt x="164" y="549"/>
                    </a:lnTo>
                    <a:lnTo>
                      <a:pt x="168" y="552"/>
                    </a:lnTo>
                    <a:lnTo>
                      <a:pt x="171" y="556"/>
                    </a:lnTo>
                    <a:lnTo>
                      <a:pt x="176" y="560"/>
                    </a:lnTo>
                    <a:lnTo>
                      <a:pt x="184" y="555"/>
                    </a:lnTo>
                    <a:lnTo>
                      <a:pt x="191" y="550"/>
                    </a:lnTo>
                    <a:lnTo>
                      <a:pt x="192" y="547"/>
                    </a:lnTo>
                    <a:lnTo>
                      <a:pt x="195" y="545"/>
                    </a:lnTo>
                    <a:lnTo>
                      <a:pt x="200" y="552"/>
                    </a:lnTo>
                    <a:lnTo>
                      <a:pt x="203" y="553"/>
                    </a:lnTo>
                    <a:lnTo>
                      <a:pt x="208" y="555"/>
                    </a:lnTo>
                    <a:lnTo>
                      <a:pt x="214" y="553"/>
                    </a:lnTo>
                    <a:lnTo>
                      <a:pt x="219" y="552"/>
                    </a:lnTo>
                    <a:lnTo>
                      <a:pt x="222" y="553"/>
                    </a:lnTo>
                    <a:lnTo>
                      <a:pt x="224" y="558"/>
                    </a:lnTo>
                    <a:lnTo>
                      <a:pt x="230" y="556"/>
                    </a:lnTo>
                    <a:lnTo>
                      <a:pt x="237" y="558"/>
                    </a:lnTo>
                    <a:lnTo>
                      <a:pt x="241" y="558"/>
                    </a:lnTo>
                    <a:lnTo>
                      <a:pt x="246" y="558"/>
                    </a:lnTo>
                    <a:lnTo>
                      <a:pt x="246" y="561"/>
                    </a:lnTo>
                    <a:lnTo>
                      <a:pt x="249" y="561"/>
                    </a:lnTo>
                    <a:lnTo>
                      <a:pt x="253" y="556"/>
                    </a:lnTo>
                    <a:lnTo>
                      <a:pt x="256" y="552"/>
                    </a:lnTo>
                    <a:lnTo>
                      <a:pt x="259" y="544"/>
                    </a:lnTo>
                    <a:lnTo>
                      <a:pt x="262" y="541"/>
                    </a:lnTo>
                    <a:lnTo>
                      <a:pt x="265" y="542"/>
                    </a:lnTo>
                    <a:lnTo>
                      <a:pt x="268" y="547"/>
                    </a:lnTo>
                    <a:lnTo>
                      <a:pt x="270" y="550"/>
                    </a:lnTo>
                    <a:lnTo>
                      <a:pt x="272" y="556"/>
                    </a:lnTo>
                    <a:lnTo>
                      <a:pt x="272" y="561"/>
                    </a:lnTo>
                    <a:lnTo>
                      <a:pt x="273" y="564"/>
                    </a:lnTo>
                    <a:lnTo>
                      <a:pt x="278" y="566"/>
                    </a:lnTo>
                    <a:lnTo>
                      <a:pt x="283" y="566"/>
                    </a:lnTo>
                    <a:lnTo>
                      <a:pt x="294" y="520"/>
                    </a:lnTo>
                    <a:lnTo>
                      <a:pt x="828" y="601"/>
                    </a:lnTo>
                    <a:lnTo>
                      <a:pt x="875" y="162"/>
                    </a:lnTo>
                    <a:lnTo>
                      <a:pt x="723" y="140"/>
                    </a:lnTo>
                    <a:lnTo>
                      <a:pt x="653" y="131"/>
                    </a:lnTo>
                    <a:lnTo>
                      <a:pt x="566" y="118"/>
                    </a:lnTo>
                    <a:lnTo>
                      <a:pt x="464" y="100"/>
                    </a:lnTo>
                    <a:lnTo>
                      <a:pt x="397" y="86"/>
                    </a:lnTo>
                    <a:lnTo>
                      <a:pt x="321" y="70"/>
                    </a:lnTo>
                    <a:lnTo>
                      <a:pt x="248" y="54"/>
                    </a:lnTo>
                    <a:lnTo>
                      <a:pt x="173" y="39"/>
                    </a:lnTo>
                    <a:lnTo>
                      <a:pt x="116" y="23"/>
                    </a:lnTo>
                    <a:lnTo>
                      <a:pt x="57" y="7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" name="Freeform 15">
                <a:extLst>
                  <a:ext uri="{FF2B5EF4-FFF2-40B4-BE49-F238E27FC236}">
                    <a16:creationId xmlns:a16="http://schemas.microsoft.com/office/drawing/2014/main" id="{CACCC137-0498-4876-87BB-96A1AFAD8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783"/>
                <a:ext cx="567" cy="369"/>
              </a:xfrm>
              <a:custGeom>
                <a:avLst/>
                <a:gdLst>
                  <a:gd name="T0" fmla="*/ 38 w 567"/>
                  <a:gd name="T1" fmla="*/ 0 h 369"/>
                  <a:gd name="T2" fmla="*/ 0 w 567"/>
                  <a:gd name="T3" fmla="*/ 336 h 369"/>
                  <a:gd name="T4" fmla="*/ 567 w 567"/>
                  <a:gd name="T5" fmla="*/ 369 h 369"/>
                  <a:gd name="T6" fmla="*/ 567 w 567"/>
                  <a:gd name="T7" fmla="*/ 328 h 369"/>
                  <a:gd name="T8" fmla="*/ 560 w 567"/>
                  <a:gd name="T9" fmla="*/ 318 h 369"/>
                  <a:gd name="T10" fmla="*/ 556 w 567"/>
                  <a:gd name="T11" fmla="*/ 310 h 369"/>
                  <a:gd name="T12" fmla="*/ 552 w 567"/>
                  <a:gd name="T13" fmla="*/ 298 h 369"/>
                  <a:gd name="T14" fmla="*/ 548 w 567"/>
                  <a:gd name="T15" fmla="*/ 288 h 369"/>
                  <a:gd name="T16" fmla="*/ 548 w 567"/>
                  <a:gd name="T17" fmla="*/ 282 h 369"/>
                  <a:gd name="T18" fmla="*/ 555 w 567"/>
                  <a:gd name="T19" fmla="*/ 277 h 369"/>
                  <a:gd name="T20" fmla="*/ 556 w 567"/>
                  <a:gd name="T21" fmla="*/ 271 h 369"/>
                  <a:gd name="T22" fmla="*/ 555 w 567"/>
                  <a:gd name="T23" fmla="*/ 258 h 369"/>
                  <a:gd name="T24" fmla="*/ 550 w 567"/>
                  <a:gd name="T25" fmla="*/ 245 h 369"/>
                  <a:gd name="T26" fmla="*/ 548 w 567"/>
                  <a:gd name="T27" fmla="*/ 226 h 369"/>
                  <a:gd name="T28" fmla="*/ 545 w 567"/>
                  <a:gd name="T29" fmla="*/ 209 h 369"/>
                  <a:gd name="T30" fmla="*/ 544 w 567"/>
                  <a:gd name="T31" fmla="*/ 191 h 369"/>
                  <a:gd name="T32" fmla="*/ 542 w 567"/>
                  <a:gd name="T33" fmla="*/ 180 h 369"/>
                  <a:gd name="T34" fmla="*/ 537 w 567"/>
                  <a:gd name="T35" fmla="*/ 169 h 369"/>
                  <a:gd name="T36" fmla="*/ 539 w 567"/>
                  <a:gd name="T37" fmla="*/ 155 h 369"/>
                  <a:gd name="T38" fmla="*/ 539 w 567"/>
                  <a:gd name="T39" fmla="*/ 143 h 369"/>
                  <a:gd name="T40" fmla="*/ 536 w 567"/>
                  <a:gd name="T41" fmla="*/ 128 h 369"/>
                  <a:gd name="T42" fmla="*/ 534 w 567"/>
                  <a:gd name="T43" fmla="*/ 116 h 369"/>
                  <a:gd name="T44" fmla="*/ 536 w 567"/>
                  <a:gd name="T45" fmla="*/ 102 h 369"/>
                  <a:gd name="T46" fmla="*/ 531 w 567"/>
                  <a:gd name="T47" fmla="*/ 96 h 369"/>
                  <a:gd name="T48" fmla="*/ 529 w 567"/>
                  <a:gd name="T49" fmla="*/ 86 h 369"/>
                  <a:gd name="T50" fmla="*/ 528 w 567"/>
                  <a:gd name="T51" fmla="*/ 75 h 369"/>
                  <a:gd name="T52" fmla="*/ 533 w 567"/>
                  <a:gd name="T53" fmla="*/ 69 h 369"/>
                  <a:gd name="T54" fmla="*/ 537 w 567"/>
                  <a:gd name="T55" fmla="*/ 64 h 369"/>
                  <a:gd name="T56" fmla="*/ 534 w 567"/>
                  <a:gd name="T57" fmla="*/ 54 h 369"/>
                  <a:gd name="T58" fmla="*/ 531 w 567"/>
                  <a:gd name="T59" fmla="*/ 45 h 369"/>
                  <a:gd name="T60" fmla="*/ 523 w 567"/>
                  <a:gd name="T61" fmla="*/ 35 h 369"/>
                  <a:gd name="T62" fmla="*/ 418 w 567"/>
                  <a:gd name="T63" fmla="*/ 27 h 369"/>
                  <a:gd name="T64" fmla="*/ 361 w 567"/>
                  <a:gd name="T65" fmla="*/ 26 h 369"/>
                  <a:gd name="T66" fmla="*/ 315 w 567"/>
                  <a:gd name="T67" fmla="*/ 24 h 369"/>
                  <a:gd name="T68" fmla="*/ 274 w 567"/>
                  <a:gd name="T69" fmla="*/ 21 h 369"/>
                  <a:gd name="T70" fmla="*/ 232 w 567"/>
                  <a:gd name="T71" fmla="*/ 18 h 369"/>
                  <a:gd name="T72" fmla="*/ 38 w 567"/>
                  <a:gd name="T73" fmla="*/ 0 h 36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67"/>
                  <a:gd name="T112" fmla="*/ 0 h 369"/>
                  <a:gd name="T113" fmla="*/ 567 w 567"/>
                  <a:gd name="T114" fmla="*/ 369 h 36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67" h="369">
                    <a:moveTo>
                      <a:pt x="38" y="0"/>
                    </a:moveTo>
                    <a:lnTo>
                      <a:pt x="0" y="336"/>
                    </a:lnTo>
                    <a:lnTo>
                      <a:pt x="567" y="369"/>
                    </a:lnTo>
                    <a:lnTo>
                      <a:pt x="567" y="328"/>
                    </a:lnTo>
                    <a:lnTo>
                      <a:pt x="560" y="318"/>
                    </a:lnTo>
                    <a:lnTo>
                      <a:pt x="556" y="310"/>
                    </a:lnTo>
                    <a:lnTo>
                      <a:pt x="552" y="298"/>
                    </a:lnTo>
                    <a:lnTo>
                      <a:pt x="548" y="288"/>
                    </a:lnTo>
                    <a:lnTo>
                      <a:pt x="548" y="282"/>
                    </a:lnTo>
                    <a:lnTo>
                      <a:pt x="555" y="277"/>
                    </a:lnTo>
                    <a:lnTo>
                      <a:pt x="556" y="271"/>
                    </a:lnTo>
                    <a:lnTo>
                      <a:pt x="555" y="258"/>
                    </a:lnTo>
                    <a:lnTo>
                      <a:pt x="550" y="245"/>
                    </a:lnTo>
                    <a:lnTo>
                      <a:pt x="548" y="226"/>
                    </a:lnTo>
                    <a:lnTo>
                      <a:pt x="545" y="209"/>
                    </a:lnTo>
                    <a:lnTo>
                      <a:pt x="544" y="191"/>
                    </a:lnTo>
                    <a:lnTo>
                      <a:pt x="542" y="180"/>
                    </a:lnTo>
                    <a:lnTo>
                      <a:pt x="537" y="169"/>
                    </a:lnTo>
                    <a:lnTo>
                      <a:pt x="539" y="155"/>
                    </a:lnTo>
                    <a:lnTo>
                      <a:pt x="539" y="143"/>
                    </a:lnTo>
                    <a:lnTo>
                      <a:pt x="536" y="128"/>
                    </a:lnTo>
                    <a:lnTo>
                      <a:pt x="534" y="116"/>
                    </a:lnTo>
                    <a:lnTo>
                      <a:pt x="536" y="102"/>
                    </a:lnTo>
                    <a:lnTo>
                      <a:pt x="531" y="96"/>
                    </a:lnTo>
                    <a:lnTo>
                      <a:pt x="529" y="86"/>
                    </a:lnTo>
                    <a:lnTo>
                      <a:pt x="528" y="75"/>
                    </a:lnTo>
                    <a:lnTo>
                      <a:pt x="533" y="69"/>
                    </a:lnTo>
                    <a:lnTo>
                      <a:pt x="537" y="64"/>
                    </a:lnTo>
                    <a:lnTo>
                      <a:pt x="534" y="54"/>
                    </a:lnTo>
                    <a:lnTo>
                      <a:pt x="531" y="45"/>
                    </a:lnTo>
                    <a:lnTo>
                      <a:pt x="523" y="35"/>
                    </a:lnTo>
                    <a:lnTo>
                      <a:pt x="418" y="27"/>
                    </a:lnTo>
                    <a:lnTo>
                      <a:pt x="361" y="26"/>
                    </a:lnTo>
                    <a:lnTo>
                      <a:pt x="315" y="24"/>
                    </a:lnTo>
                    <a:lnTo>
                      <a:pt x="274" y="21"/>
                    </a:lnTo>
                    <a:lnTo>
                      <a:pt x="232" y="1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" name="Freeform 16">
                <a:extLst>
                  <a:ext uri="{FF2B5EF4-FFF2-40B4-BE49-F238E27FC236}">
                    <a16:creationId xmlns:a16="http://schemas.microsoft.com/office/drawing/2014/main" id="{C55F7590-4025-4048-BE45-CDF7B4844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119"/>
                <a:ext cx="608" cy="411"/>
              </a:xfrm>
              <a:custGeom>
                <a:avLst/>
                <a:gdLst>
                  <a:gd name="T0" fmla="*/ 600 w 608"/>
                  <a:gd name="T1" fmla="*/ 33 h 411"/>
                  <a:gd name="T2" fmla="*/ 599 w 608"/>
                  <a:gd name="T3" fmla="*/ 44 h 411"/>
                  <a:gd name="T4" fmla="*/ 591 w 608"/>
                  <a:gd name="T5" fmla="*/ 55 h 411"/>
                  <a:gd name="T6" fmla="*/ 580 w 608"/>
                  <a:gd name="T7" fmla="*/ 65 h 411"/>
                  <a:gd name="T8" fmla="*/ 578 w 608"/>
                  <a:gd name="T9" fmla="*/ 73 h 411"/>
                  <a:gd name="T10" fmla="*/ 581 w 608"/>
                  <a:gd name="T11" fmla="*/ 82 h 411"/>
                  <a:gd name="T12" fmla="*/ 597 w 608"/>
                  <a:gd name="T13" fmla="*/ 95 h 411"/>
                  <a:gd name="T14" fmla="*/ 608 w 608"/>
                  <a:gd name="T15" fmla="*/ 106 h 411"/>
                  <a:gd name="T16" fmla="*/ 599 w 608"/>
                  <a:gd name="T17" fmla="*/ 305 h 411"/>
                  <a:gd name="T18" fmla="*/ 591 w 608"/>
                  <a:gd name="T19" fmla="*/ 306 h 411"/>
                  <a:gd name="T20" fmla="*/ 591 w 608"/>
                  <a:gd name="T21" fmla="*/ 314 h 411"/>
                  <a:gd name="T22" fmla="*/ 599 w 608"/>
                  <a:gd name="T23" fmla="*/ 317 h 411"/>
                  <a:gd name="T24" fmla="*/ 597 w 608"/>
                  <a:gd name="T25" fmla="*/ 324 h 411"/>
                  <a:gd name="T26" fmla="*/ 596 w 608"/>
                  <a:gd name="T27" fmla="*/ 333 h 411"/>
                  <a:gd name="T28" fmla="*/ 600 w 608"/>
                  <a:gd name="T29" fmla="*/ 338 h 411"/>
                  <a:gd name="T30" fmla="*/ 605 w 608"/>
                  <a:gd name="T31" fmla="*/ 346 h 411"/>
                  <a:gd name="T32" fmla="*/ 599 w 608"/>
                  <a:gd name="T33" fmla="*/ 363 h 411"/>
                  <a:gd name="T34" fmla="*/ 596 w 608"/>
                  <a:gd name="T35" fmla="*/ 373 h 411"/>
                  <a:gd name="T36" fmla="*/ 593 w 608"/>
                  <a:gd name="T37" fmla="*/ 379 h 411"/>
                  <a:gd name="T38" fmla="*/ 591 w 608"/>
                  <a:gd name="T39" fmla="*/ 386 h 411"/>
                  <a:gd name="T40" fmla="*/ 597 w 608"/>
                  <a:gd name="T41" fmla="*/ 403 h 411"/>
                  <a:gd name="T42" fmla="*/ 596 w 608"/>
                  <a:gd name="T43" fmla="*/ 411 h 411"/>
                  <a:gd name="T44" fmla="*/ 588 w 608"/>
                  <a:gd name="T45" fmla="*/ 402 h 411"/>
                  <a:gd name="T46" fmla="*/ 575 w 608"/>
                  <a:gd name="T47" fmla="*/ 392 h 411"/>
                  <a:gd name="T48" fmla="*/ 558 w 608"/>
                  <a:gd name="T49" fmla="*/ 387 h 411"/>
                  <a:gd name="T50" fmla="*/ 545 w 608"/>
                  <a:gd name="T51" fmla="*/ 376 h 411"/>
                  <a:gd name="T52" fmla="*/ 529 w 608"/>
                  <a:gd name="T53" fmla="*/ 371 h 411"/>
                  <a:gd name="T54" fmla="*/ 504 w 608"/>
                  <a:gd name="T55" fmla="*/ 373 h 411"/>
                  <a:gd name="T56" fmla="*/ 486 w 608"/>
                  <a:gd name="T57" fmla="*/ 378 h 411"/>
                  <a:gd name="T58" fmla="*/ 461 w 608"/>
                  <a:gd name="T59" fmla="*/ 371 h 411"/>
                  <a:gd name="T60" fmla="*/ 442 w 608"/>
                  <a:gd name="T61" fmla="*/ 356 h 411"/>
                  <a:gd name="T62" fmla="*/ 397 w 608"/>
                  <a:gd name="T63" fmla="*/ 352 h 411"/>
                  <a:gd name="T64" fmla="*/ 321 w 608"/>
                  <a:gd name="T65" fmla="*/ 349 h 411"/>
                  <a:gd name="T66" fmla="*/ 227 w 608"/>
                  <a:gd name="T67" fmla="*/ 340 h 411"/>
                  <a:gd name="T68" fmla="*/ 125 w 608"/>
                  <a:gd name="T69" fmla="*/ 333 h 411"/>
                  <a:gd name="T70" fmla="*/ 46 w 608"/>
                  <a:gd name="T71" fmla="*/ 325 h 411"/>
                  <a:gd name="T72" fmla="*/ 33 w 608"/>
                  <a:gd name="T73" fmla="*/ 0 h 4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08"/>
                  <a:gd name="T112" fmla="*/ 0 h 411"/>
                  <a:gd name="T113" fmla="*/ 608 w 608"/>
                  <a:gd name="T114" fmla="*/ 411 h 4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08" h="411">
                    <a:moveTo>
                      <a:pt x="33" y="0"/>
                    </a:moveTo>
                    <a:lnTo>
                      <a:pt x="600" y="33"/>
                    </a:lnTo>
                    <a:lnTo>
                      <a:pt x="600" y="41"/>
                    </a:lnTo>
                    <a:lnTo>
                      <a:pt x="599" y="44"/>
                    </a:lnTo>
                    <a:lnTo>
                      <a:pt x="597" y="51"/>
                    </a:lnTo>
                    <a:lnTo>
                      <a:pt x="591" y="55"/>
                    </a:lnTo>
                    <a:lnTo>
                      <a:pt x="585" y="60"/>
                    </a:lnTo>
                    <a:lnTo>
                      <a:pt x="580" y="65"/>
                    </a:lnTo>
                    <a:lnTo>
                      <a:pt x="578" y="68"/>
                    </a:lnTo>
                    <a:lnTo>
                      <a:pt x="578" y="73"/>
                    </a:lnTo>
                    <a:lnTo>
                      <a:pt x="578" y="76"/>
                    </a:lnTo>
                    <a:lnTo>
                      <a:pt x="581" y="82"/>
                    </a:lnTo>
                    <a:lnTo>
                      <a:pt x="591" y="89"/>
                    </a:lnTo>
                    <a:lnTo>
                      <a:pt x="597" y="95"/>
                    </a:lnTo>
                    <a:lnTo>
                      <a:pt x="605" y="100"/>
                    </a:lnTo>
                    <a:lnTo>
                      <a:pt x="608" y="106"/>
                    </a:lnTo>
                    <a:lnTo>
                      <a:pt x="604" y="303"/>
                    </a:lnTo>
                    <a:lnTo>
                      <a:pt x="599" y="305"/>
                    </a:lnTo>
                    <a:lnTo>
                      <a:pt x="594" y="303"/>
                    </a:lnTo>
                    <a:lnTo>
                      <a:pt x="591" y="306"/>
                    </a:lnTo>
                    <a:lnTo>
                      <a:pt x="591" y="309"/>
                    </a:lnTo>
                    <a:lnTo>
                      <a:pt x="591" y="314"/>
                    </a:lnTo>
                    <a:lnTo>
                      <a:pt x="596" y="316"/>
                    </a:lnTo>
                    <a:lnTo>
                      <a:pt x="599" y="317"/>
                    </a:lnTo>
                    <a:lnTo>
                      <a:pt x="600" y="321"/>
                    </a:lnTo>
                    <a:lnTo>
                      <a:pt x="597" y="324"/>
                    </a:lnTo>
                    <a:lnTo>
                      <a:pt x="594" y="329"/>
                    </a:lnTo>
                    <a:lnTo>
                      <a:pt x="596" y="333"/>
                    </a:lnTo>
                    <a:lnTo>
                      <a:pt x="597" y="335"/>
                    </a:lnTo>
                    <a:lnTo>
                      <a:pt x="600" y="338"/>
                    </a:lnTo>
                    <a:lnTo>
                      <a:pt x="605" y="340"/>
                    </a:lnTo>
                    <a:lnTo>
                      <a:pt x="605" y="346"/>
                    </a:lnTo>
                    <a:lnTo>
                      <a:pt x="600" y="352"/>
                    </a:lnTo>
                    <a:lnTo>
                      <a:pt x="599" y="363"/>
                    </a:lnTo>
                    <a:lnTo>
                      <a:pt x="597" y="367"/>
                    </a:lnTo>
                    <a:lnTo>
                      <a:pt x="596" y="373"/>
                    </a:lnTo>
                    <a:lnTo>
                      <a:pt x="594" y="375"/>
                    </a:lnTo>
                    <a:lnTo>
                      <a:pt x="593" y="379"/>
                    </a:lnTo>
                    <a:lnTo>
                      <a:pt x="589" y="383"/>
                    </a:lnTo>
                    <a:lnTo>
                      <a:pt x="591" y="386"/>
                    </a:lnTo>
                    <a:lnTo>
                      <a:pt x="596" y="397"/>
                    </a:lnTo>
                    <a:lnTo>
                      <a:pt x="597" y="403"/>
                    </a:lnTo>
                    <a:lnTo>
                      <a:pt x="597" y="408"/>
                    </a:lnTo>
                    <a:lnTo>
                      <a:pt x="596" y="411"/>
                    </a:lnTo>
                    <a:lnTo>
                      <a:pt x="589" y="411"/>
                    </a:lnTo>
                    <a:lnTo>
                      <a:pt x="588" y="402"/>
                    </a:lnTo>
                    <a:lnTo>
                      <a:pt x="581" y="397"/>
                    </a:lnTo>
                    <a:lnTo>
                      <a:pt x="575" y="392"/>
                    </a:lnTo>
                    <a:lnTo>
                      <a:pt x="564" y="389"/>
                    </a:lnTo>
                    <a:lnTo>
                      <a:pt x="558" y="387"/>
                    </a:lnTo>
                    <a:lnTo>
                      <a:pt x="551" y="384"/>
                    </a:lnTo>
                    <a:lnTo>
                      <a:pt x="545" y="376"/>
                    </a:lnTo>
                    <a:lnTo>
                      <a:pt x="537" y="375"/>
                    </a:lnTo>
                    <a:lnTo>
                      <a:pt x="529" y="371"/>
                    </a:lnTo>
                    <a:lnTo>
                      <a:pt x="516" y="373"/>
                    </a:lnTo>
                    <a:lnTo>
                      <a:pt x="504" y="373"/>
                    </a:lnTo>
                    <a:lnTo>
                      <a:pt x="491" y="371"/>
                    </a:lnTo>
                    <a:lnTo>
                      <a:pt x="486" y="378"/>
                    </a:lnTo>
                    <a:lnTo>
                      <a:pt x="472" y="378"/>
                    </a:lnTo>
                    <a:lnTo>
                      <a:pt x="461" y="371"/>
                    </a:lnTo>
                    <a:lnTo>
                      <a:pt x="448" y="363"/>
                    </a:lnTo>
                    <a:lnTo>
                      <a:pt x="442" y="356"/>
                    </a:lnTo>
                    <a:lnTo>
                      <a:pt x="430" y="354"/>
                    </a:lnTo>
                    <a:lnTo>
                      <a:pt x="397" y="352"/>
                    </a:lnTo>
                    <a:lnTo>
                      <a:pt x="368" y="349"/>
                    </a:lnTo>
                    <a:lnTo>
                      <a:pt x="321" y="349"/>
                    </a:lnTo>
                    <a:lnTo>
                      <a:pt x="280" y="344"/>
                    </a:lnTo>
                    <a:lnTo>
                      <a:pt x="227" y="340"/>
                    </a:lnTo>
                    <a:lnTo>
                      <a:pt x="181" y="336"/>
                    </a:lnTo>
                    <a:lnTo>
                      <a:pt x="125" y="333"/>
                    </a:lnTo>
                    <a:lnTo>
                      <a:pt x="82" y="329"/>
                    </a:lnTo>
                    <a:lnTo>
                      <a:pt x="46" y="325"/>
                    </a:lnTo>
                    <a:lnTo>
                      <a:pt x="0" y="32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0" name="Freeform 17">
                <a:extLst>
                  <a:ext uri="{FF2B5EF4-FFF2-40B4-BE49-F238E27FC236}">
                    <a16:creationId xmlns:a16="http://schemas.microsoft.com/office/drawing/2014/main" id="{7C84D52C-EBFA-4CBB-A861-EEF41B314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1446"/>
                <a:ext cx="708" cy="362"/>
              </a:xfrm>
              <a:custGeom>
                <a:avLst/>
                <a:gdLst>
                  <a:gd name="T0" fmla="*/ 464 w 708"/>
                  <a:gd name="T1" fmla="*/ 29 h 362"/>
                  <a:gd name="T2" fmla="*/ 486 w 708"/>
                  <a:gd name="T3" fmla="*/ 49 h 362"/>
                  <a:gd name="T4" fmla="*/ 505 w 708"/>
                  <a:gd name="T5" fmla="*/ 56 h 362"/>
                  <a:gd name="T6" fmla="*/ 514 w 708"/>
                  <a:gd name="T7" fmla="*/ 49 h 362"/>
                  <a:gd name="T8" fmla="*/ 535 w 708"/>
                  <a:gd name="T9" fmla="*/ 44 h 362"/>
                  <a:gd name="T10" fmla="*/ 562 w 708"/>
                  <a:gd name="T11" fmla="*/ 48 h 362"/>
                  <a:gd name="T12" fmla="*/ 584 w 708"/>
                  <a:gd name="T13" fmla="*/ 60 h 362"/>
                  <a:gd name="T14" fmla="*/ 602 w 708"/>
                  <a:gd name="T15" fmla="*/ 67 h 362"/>
                  <a:gd name="T16" fmla="*/ 610 w 708"/>
                  <a:gd name="T17" fmla="*/ 81 h 362"/>
                  <a:gd name="T18" fmla="*/ 624 w 708"/>
                  <a:gd name="T19" fmla="*/ 87 h 362"/>
                  <a:gd name="T20" fmla="*/ 630 w 708"/>
                  <a:gd name="T21" fmla="*/ 105 h 362"/>
                  <a:gd name="T22" fmla="*/ 635 w 708"/>
                  <a:gd name="T23" fmla="*/ 121 h 362"/>
                  <a:gd name="T24" fmla="*/ 642 w 708"/>
                  <a:gd name="T25" fmla="*/ 138 h 362"/>
                  <a:gd name="T26" fmla="*/ 648 w 708"/>
                  <a:gd name="T27" fmla="*/ 148 h 362"/>
                  <a:gd name="T28" fmla="*/ 654 w 708"/>
                  <a:gd name="T29" fmla="*/ 160 h 362"/>
                  <a:gd name="T30" fmla="*/ 653 w 708"/>
                  <a:gd name="T31" fmla="*/ 184 h 362"/>
                  <a:gd name="T32" fmla="*/ 656 w 708"/>
                  <a:gd name="T33" fmla="*/ 195 h 362"/>
                  <a:gd name="T34" fmla="*/ 665 w 708"/>
                  <a:gd name="T35" fmla="*/ 203 h 362"/>
                  <a:gd name="T36" fmla="*/ 665 w 708"/>
                  <a:gd name="T37" fmla="*/ 229 h 362"/>
                  <a:gd name="T38" fmla="*/ 665 w 708"/>
                  <a:gd name="T39" fmla="*/ 243 h 362"/>
                  <a:gd name="T40" fmla="*/ 672 w 708"/>
                  <a:gd name="T41" fmla="*/ 256 h 362"/>
                  <a:gd name="T42" fmla="*/ 672 w 708"/>
                  <a:gd name="T43" fmla="*/ 272 h 362"/>
                  <a:gd name="T44" fmla="*/ 670 w 708"/>
                  <a:gd name="T45" fmla="*/ 286 h 362"/>
                  <a:gd name="T46" fmla="*/ 680 w 708"/>
                  <a:gd name="T47" fmla="*/ 299 h 362"/>
                  <a:gd name="T48" fmla="*/ 681 w 708"/>
                  <a:gd name="T49" fmla="*/ 308 h 362"/>
                  <a:gd name="T50" fmla="*/ 684 w 708"/>
                  <a:gd name="T51" fmla="*/ 324 h 362"/>
                  <a:gd name="T52" fmla="*/ 689 w 708"/>
                  <a:gd name="T53" fmla="*/ 332 h 362"/>
                  <a:gd name="T54" fmla="*/ 700 w 708"/>
                  <a:gd name="T55" fmla="*/ 345 h 362"/>
                  <a:gd name="T56" fmla="*/ 707 w 708"/>
                  <a:gd name="T57" fmla="*/ 354 h 362"/>
                  <a:gd name="T58" fmla="*/ 708 w 708"/>
                  <a:gd name="T59" fmla="*/ 362 h 362"/>
                  <a:gd name="T60" fmla="*/ 163 w 708"/>
                  <a:gd name="T61" fmla="*/ 233 h 362"/>
                  <a:gd name="T62" fmla="*/ 22 w 708"/>
                  <a:gd name="T63" fmla="*/ 0 h 36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08"/>
                  <a:gd name="T97" fmla="*/ 0 h 362"/>
                  <a:gd name="T98" fmla="*/ 708 w 708"/>
                  <a:gd name="T99" fmla="*/ 362 h 36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08" h="362">
                    <a:moveTo>
                      <a:pt x="22" y="0"/>
                    </a:moveTo>
                    <a:lnTo>
                      <a:pt x="464" y="29"/>
                    </a:lnTo>
                    <a:lnTo>
                      <a:pt x="473" y="38"/>
                    </a:lnTo>
                    <a:lnTo>
                      <a:pt x="486" y="49"/>
                    </a:lnTo>
                    <a:lnTo>
                      <a:pt x="497" y="56"/>
                    </a:lnTo>
                    <a:lnTo>
                      <a:pt x="505" y="56"/>
                    </a:lnTo>
                    <a:lnTo>
                      <a:pt x="513" y="52"/>
                    </a:lnTo>
                    <a:lnTo>
                      <a:pt x="514" y="49"/>
                    </a:lnTo>
                    <a:lnTo>
                      <a:pt x="522" y="44"/>
                    </a:lnTo>
                    <a:lnTo>
                      <a:pt x="535" y="44"/>
                    </a:lnTo>
                    <a:lnTo>
                      <a:pt x="549" y="43"/>
                    </a:lnTo>
                    <a:lnTo>
                      <a:pt x="562" y="48"/>
                    </a:lnTo>
                    <a:lnTo>
                      <a:pt x="573" y="52"/>
                    </a:lnTo>
                    <a:lnTo>
                      <a:pt x="584" y="60"/>
                    </a:lnTo>
                    <a:lnTo>
                      <a:pt x="594" y="63"/>
                    </a:lnTo>
                    <a:lnTo>
                      <a:pt x="602" y="67"/>
                    </a:lnTo>
                    <a:lnTo>
                      <a:pt x="610" y="75"/>
                    </a:lnTo>
                    <a:lnTo>
                      <a:pt x="610" y="81"/>
                    </a:lnTo>
                    <a:lnTo>
                      <a:pt x="618" y="84"/>
                    </a:lnTo>
                    <a:lnTo>
                      <a:pt x="624" y="87"/>
                    </a:lnTo>
                    <a:lnTo>
                      <a:pt x="630" y="97"/>
                    </a:lnTo>
                    <a:lnTo>
                      <a:pt x="630" y="105"/>
                    </a:lnTo>
                    <a:lnTo>
                      <a:pt x="637" y="110"/>
                    </a:lnTo>
                    <a:lnTo>
                      <a:pt x="635" y="121"/>
                    </a:lnTo>
                    <a:lnTo>
                      <a:pt x="640" y="130"/>
                    </a:lnTo>
                    <a:lnTo>
                      <a:pt x="642" y="138"/>
                    </a:lnTo>
                    <a:lnTo>
                      <a:pt x="646" y="143"/>
                    </a:lnTo>
                    <a:lnTo>
                      <a:pt x="648" y="148"/>
                    </a:lnTo>
                    <a:lnTo>
                      <a:pt x="649" y="156"/>
                    </a:lnTo>
                    <a:lnTo>
                      <a:pt x="654" y="160"/>
                    </a:lnTo>
                    <a:lnTo>
                      <a:pt x="653" y="168"/>
                    </a:lnTo>
                    <a:lnTo>
                      <a:pt x="653" y="184"/>
                    </a:lnTo>
                    <a:lnTo>
                      <a:pt x="654" y="191"/>
                    </a:lnTo>
                    <a:lnTo>
                      <a:pt x="656" y="195"/>
                    </a:lnTo>
                    <a:lnTo>
                      <a:pt x="661" y="199"/>
                    </a:lnTo>
                    <a:lnTo>
                      <a:pt x="665" y="203"/>
                    </a:lnTo>
                    <a:lnTo>
                      <a:pt x="664" y="214"/>
                    </a:lnTo>
                    <a:lnTo>
                      <a:pt x="665" y="229"/>
                    </a:lnTo>
                    <a:lnTo>
                      <a:pt x="664" y="233"/>
                    </a:lnTo>
                    <a:lnTo>
                      <a:pt x="665" y="243"/>
                    </a:lnTo>
                    <a:lnTo>
                      <a:pt x="669" y="246"/>
                    </a:lnTo>
                    <a:lnTo>
                      <a:pt x="672" y="256"/>
                    </a:lnTo>
                    <a:lnTo>
                      <a:pt x="673" y="265"/>
                    </a:lnTo>
                    <a:lnTo>
                      <a:pt x="672" y="272"/>
                    </a:lnTo>
                    <a:lnTo>
                      <a:pt x="670" y="280"/>
                    </a:lnTo>
                    <a:lnTo>
                      <a:pt x="670" y="286"/>
                    </a:lnTo>
                    <a:lnTo>
                      <a:pt x="676" y="292"/>
                    </a:lnTo>
                    <a:lnTo>
                      <a:pt x="680" y="299"/>
                    </a:lnTo>
                    <a:lnTo>
                      <a:pt x="678" y="303"/>
                    </a:lnTo>
                    <a:lnTo>
                      <a:pt x="681" y="308"/>
                    </a:lnTo>
                    <a:lnTo>
                      <a:pt x="684" y="316"/>
                    </a:lnTo>
                    <a:lnTo>
                      <a:pt x="684" y="324"/>
                    </a:lnTo>
                    <a:lnTo>
                      <a:pt x="686" y="329"/>
                    </a:lnTo>
                    <a:lnTo>
                      <a:pt x="689" y="332"/>
                    </a:lnTo>
                    <a:lnTo>
                      <a:pt x="696" y="338"/>
                    </a:lnTo>
                    <a:lnTo>
                      <a:pt x="700" y="345"/>
                    </a:lnTo>
                    <a:lnTo>
                      <a:pt x="703" y="348"/>
                    </a:lnTo>
                    <a:lnTo>
                      <a:pt x="707" y="354"/>
                    </a:lnTo>
                    <a:lnTo>
                      <a:pt x="708" y="357"/>
                    </a:lnTo>
                    <a:lnTo>
                      <a:pt x="708" y="362"/>
                    </a:lnTo>
                    <a:lnTo>
                      <a:pt x="154" y="342"/>
                    </a:lnTo>
                    <a:lnTo>
                      <a:pt x="163" y="233"/>
                    </a:lnTo>
                    <a:lnTo>
                      <a:pt x="0" y="2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1" name="Freeform 18">
                <a:extLst>
                  <a:ext uri="{FF2B5EF4-FFF2-40B4-BE49-F238E27FC236}">
                    <a16:creationId xmlns:a16="http://schemas.microsoft.com/office/drawing/2014/main" id="{EDD9D7C0-051A-4C76-80F0-75F5706F3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788"/>
                <a:ext cx="645" cy="352"/>
              </a:xfrm>
              <a:custGeom>
                <a:avLst/>
                <a:gdLst>
                  <a:gd name="T0" fmla="*/ 24 w 645"/>
                  <a:gd name="T1" fmla="*/ 0 h 352"/>
                  <a:gd name="T2" fmla="*/ 578 w 645"/>
                  <a:gd name="T3" fmla="*/ 20 h 352"/>
                  <a:gd name="T4" fmla="*/ 581 w 645"/>
                  <a:gd name="T5" fmla="*/ 25 h 352"/>
                  <a:gd name="T6" fmla="*/ 586 w 645"/>
                  <a:gd name="T7" fmla="*/ 31 h 352"/>
                  <a:gd name="T8" fmla="*/ 594 w 645"/>
                  <a:gd name="T9" fmla="*/ 36 h 352"/>
                  <a:gd name="T10" fmla="*/ 599 w 645"/>
                  <a:gd name="T11" fmla="*/ 41 h 352"/>
                  <a:gd name="T12" fmla="*/ 607 w 645"/>
                  <a:gd name="T13" fmla="*/ 39 h 352"/>
                  <a:gd name="T14" fmla="*/ 610 w 645"/>
                  <a:gd name="T15" fmla="*/ 34 h 352"/>
                  <a:gd name="T16" fmla="*/ 613 w 645"/>
                  <a:gd name="T17" fmla="*/ 33 h 352"/>
                  <a:gd name="T18" fmla="*/ 616 w 645"/>
                  <a:gd name="T19" fmla="*/ 31 h 352"/>
                  <a:gd name="T20" fmla="*/ 616 w 645"/>
                  <a:gd name="T21" fmla="*/ 36 h 352"/>
                  <a:gd name="T22" fmla="*/ 620 w 645"/>
                  <a:gd name="T23" fmla="*/ 41 h 352"/>
                  <a:gd name="T24" fmla="*/ 621 w 645"/>
                  <a:gd name="T25" fmla="*/ 44 h 352"/>
                  <a:gd name="T26" fmla="*/ 621 w 645"/>
                  <a:gd name="T27" fmla="*/ 49 h 352"/>
                  <a:gd name="T28" fmla="*/ 621 w 645"/>
                  <a:gd name="T29" fmla="*/ 52 h 352"/>
                  <a:gd name="T30" fmla="*/ 618 w 645"/>
                  <a:gd name="T31" fmla="*/ 54 h 352"/>
                  <a:gd name="T32" fmla="*/ 613 w 645"/>
                  <a:gd name="T33" fmla="*/ 54 h 352"/>
                  <a:gd name="T34" fmla="*/ 608 w 645"/>
                  <a:gd name="T35" fmla="*/ 58 h 352"/>
                  <a:gd name="T36" fmla="*/ 608 w 645"/>
                  <a:gd name="T37" fmla="*/ 61 h 352"/>
                  <a:gd name="T38" fmla="*/ 608 w 645"/>
                  <a:gd name="T39" fmla="*/ 65 h 352"/>
                  <a:gd name="T40" fmla="*/ 607 w 645"/>
                  <a:gd name="T41" fmla="*/ 66 h 352"/>
                  <a:gd name="T42" fmla="*/ 604 w 645"/>
                  <a:gd name="T43" fmla="*/ 69 h 352"/>
                  <a:gd name="T44" fmla="*/ 602 w 645"/>
                  <a:gd name="T45" fmla="*/ 71 h 352"/>
                  <a:gd name="T46" fmla="*/ 601 w 645"/>
                  <a:gd name="T47" fmla="*/ 74 h 352"/>
                  <a:gd name="T48" fmla="*/ 601 w 645"/>
                  <a:gd name="T49" fmla="*/ 77 h 352"/>
                  <a:gd name="T50" fmla="*/ 604 w 645"/>
                  <a:gd name="T51" fmla="*/ 79 h 352"/>
                  <a:gd name="T52" fmla="*/ 608 w 645"/>
                  <a:gd name="T53" fmla="*/ 82 h 352"/>
                  <a:gd name="T54" fmla="*/ 610 w 645"/>
                  <a:gd name="T55" fmla="*/ 88 h 352"/>
                  <a:gd name="T56" fmla="*/ 616 w 645"/>
                  <a:gd name="T57" fmla="*/ 88 h 352"/>
                  <a:gd name="T58" fmla="*/ 620 w 645"/>
                  <a:gd name="T59" fmla="*/ 95 h 352"/>
                  <a:gd name="T60" fmla="*/ 621 w 645"/>
                  <a:gd name="T61" fmla="*/ 100 h 352"/>
                  <a:gd name="T62" fmla="*/ 623 w 645"/>
                  <a:gd name="T63" fmla="*/ 101 h 352"/>
                  <a:gd name="T64" fmla="*/ 623 w 645"/>
                  <a:gd name="T65" fmla="*/ 108 h 352"/>
                  <a:gd name="T66" fmla="*/ 626 w 645"/>
                  <a:gd name="T67" fmla="*/ 112 h 352"/>
                  <a:gd name="T68" fmla="*/ 632 w 645"/>
                  <a:gd name="T69" fmla="*/ 119 h 352"/>
                  <a:gd name="T70" fmla="*/ 637 w 645"/>
                  <a:gd name="T71" fmla="*/ 119 h 352"/>
                  <a:gd name="T72" fmla="*/ 642 w 645"/>
                  <a:gd name="T73" fmla="*/ 120 h 352"/>
                  <a:gd name="T74" fmla="*/ 645 w 645"/>
                  <a:gd name="T75" fmla="*/ 125 h 352"/>
                  <a:gd name="T76" fmla="*/ 645 w 645"/>
                  <a:gd name="T77" fmla="*/ 352 h 352"/>
                  <a:gd name="T78" fmla="*/ 0 w 645"/>
                  <a:gd name="T79" fmla="*/ 330 h 352"/>
                  <a:gd name="T80" fmla="*/ 24 w 645"/>
                  <a:gd name="T81" fmla="*/ 0 h 35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5"/>
                  <a:gd name="T124" fmla="*/ 0 h 352"/>
                  <a:gd name="T125" fmla="*/ 645 w 645"/>
                  <a:gd name="T126" fmla="*/ 352 h 35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5" h="352">
                    <a:moveTo>
                      <a:pt x="24" y="0"/>
                    </a:moveTo>
                    <a:lnTo>
                      <a:pt x="578" y="20"/>
                    </a:lnTo>
                    <a:lnTo>
                      <a:pt x="581" y="25"/>
                    </a:lnTo>
                    <a:lnTo>
                      <a:pt x="586" y="31"/>
                    </a:lnTo>
                    <a:lnTo>
                      <a:pt x="594" y="36"/>
                    </a:lnTo>
                    <a:lnTo>
                      <a:pt x="599" y="41"/>
                    </a:lnTo>
                    <a:lnTo>
                      <a:pt x="607" y="39"/>
                    </a:lnTo>
                    <a:lnTo>
                      <a:pt x="610" y="34"/>
                    </a:lnTo>
                    <a:lnTo>
                      <a:pt x="613" y="33"/>
                    </a:lnTo>
                    <a:lnTo>
                      <a:pt x="616" y="31"/>
                    </a:lnTo>
                    <a:lnTo>
                      <a:pt x="616" y="36"/>
                    </a:lnTo>
                    <a:lnTo>
                      <a:pt x="620" y="41"/>
                    </a:lnTo>
                    <a:lnTo>
                      <a:pt x="621" y="44"/>
                    </a:lnTo>
                    <a:lnTo>
                      <a:pt x="621" y="49"/>
                    </a:lnTo>
                    <a:lnTo>
                      <a:pt x="621" y="52"/>
                    </a:lnTo>
                    <a:lnTo>
                      <a:pt x="618" y="54"/>
                    </a:lnTo>
                    <a:lnTo>
                      <a:pt x="613" y="54"/>
                    </a:lnTo>
                    <a:lnTo>
                      <a:pt x="608" y="58"/>
                    </a:lnTo>
                    <a:lnTo>
                      <a:pt x="608" y="61"/>
                    </a:lnTo>
                    <a:lnTo>
                      <a:pt x="608" y="65"/>
                    </a:lnTo>
                    <a:lnTo>
                      <a:pt x="607" y="66"/>
                    </a:lnTo>
                    <a:lnTo>
                      <a:pt x="604" y="69"/>
                    </a:lnTo>
                    <a:lnTo>
                      <a:pt x="602" y="71"/>
                    </a:lnTo>
                    <a:lnTo>
                      <a:pt x="601" y="74"/>
                    </a:lnTo>
                    <a:lnTo>
                      <a:pt x="601" y="77"/>
                    </a:lnTo>
                    <a:lnTo>
                      <a:pt x="604" y="79"/>
                    </a:lnTo>
                    <a:lnTo>
                      <a:pt x="608" y="82"/>
                    </a:lnTo>
                    <a:lnTo>
                      <a:pt x="610" y="88"/>
                    </a:lnTo>
                    <a:lnTo>
                      <a:pt x="616" y="88"/>
                    </a:lnTo>
                    <a:lnTo>
                      <a:pt x="620" y="95"/>
                    </a:lnTo>
                    <a:lnTo>
                      <a:pt x="621" y="100"/>
                    </a:lnTo>
                    <a:lnTo>
                      <a:pt x="623" y="101"/>
                    </a:lnTo>
                    <a:lnTo>
                      <a:pt x="623" y="108"/>
                    </a:lnTo>
                    <a:lnTo>
                      <a:pt x="626" y="112"/>
                    </a:lnTo>
                    <a:lnTo>
                      <a:pt x="632" y="119"/>
                    </a:lnTo>
                    <a:lnTo>
                      <a:pt x="637" y="119"/>
                    </a:lnTo>
                    <a:lnTo>
                      <a:pt x="642" y="120"/>
                    </a:lnTo>
                    <a:lnTo>
                      <a:pt x="645" y="125"/>
                    </a:lnTo>
                    <a:lnTo>
                      <a:pt x="645" y="352"/>
                    </a:lnTo>
                    <a:lnTo>
                      <a:pt x="0" y="33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2" name="Freeform 19">
                <a:extLst>
                  <a:ext uri="{FF2B5EF4-FFF2-40B4-BE49-F238E27FC236}">
                    <a16:creationId xmlns:a16="http://schemas.microsoft.com/office/drawing/2014/main" id="{D07B6C38-0621-47FF-8553-131152906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113"/>
                <a:ext cx="752" cy="402"/>
              </a:xfrm>
              <a:custGeom>
                <a:avLst/>
                <a:gdLst>
                  <a:gd name="T0" fmla="*/ 752 w 752"/>
                  <a:gd name="T1" fmla="*/ 402 h 402"/>
                  <a:gd name="T2" fmla="*/ 728 w 752"/>
                  <a:gd name="T3" fmla="*/ 394 h 402"/>
                  <a:gd name="T4" fmla="*/ 712 w 752"/>
                  <a:gd name="T5" fmla="*/ 383 h 402"/>
                  <a:gd name="T6" fmla="*/ 691 w 752"/>
                  <a:gd name="T7" fmla="*/ 369 h 402"/>
                  <a:gd name="T8" fmla="*/ 677 w 752"/>
                  <a:gd name="T9" fmla="*/ 374 h 402"/>
                  <a:gd name="T10" fmla="*/ 667 w 752"/>
                  <a:gd name="T11" fmla="*/ 381 h 402"/>
                  <a:gd name="T12" fmla="*/ 655 w 752"/>
                  <a:gd name="T13" fmla="*/ 374 h 402"/>
                  <a:gd name="T14" fmla="*/ 643 w 752"/>
                  <a:gd name="T15" fmla="*/ 372 h 402"/>
                  <a:gd name="T16" fmla="*/ 636 w 752"/>
                  <a:gd name="T17" fmla="*/ 380 h 402"/>
                  <a:gd name="T18" fmla="*/ 626 w 752"/>
                  <a:gd name="T19" fmla="*/ 377 h 402"/>
                  <a:gd name="T20" fmla="*/ 613 w 752"/>
                  <a:gd name="T21" fmla="*/ 377 h 402"/>
                  <a:gd name="T22" fmla="*/ 599 w 752"/>
                  <a:gd name="T23" fmla="*/ 383 h 402"/>
                  <a:gd name="T24" fmla="*/ 591 w 752"/>
                  <a:gd name="T25" fmla="*/ 389 h 402"/>
                  <a:gd name="T26" fmla="*/ 583 w 752"/>
                  <a:gd name="T27" fmla="*/ 396 h 402"/>
                  <a:gd name="T28" fmla="*/ 574 w 752"/>
                  <a:gd name="T29" fmla="*/ 386 h 402"/>
                  <a:gd name="T30" fmla="*/ 556 w 752"/>
                  <a:gd name="T31" fmla="*/ 381 h 402"/>
                  <a:gd name="T32" fmla="*/ 547 w 752"/>
                  <a:gd name="T33" fmla="*/ 370 h 402"/>
                  <a:gd name="T34" fmla="*/ 534 w 752"/>
                  <a:gd name="T35" fmla="*/ 374 h 402"/>
                  <a:gd name="T36" fmla="*/ 527 w 752"/>
                  <a:gd name="T37" fmla="*/ 377 h 402"/>
                  <a:gd name="T38" fmla="*/ 516 w 752"/>
                  <a:gd name="T39" fmla="*/ 378 h 402"/>
                  <a:gd name="T40" fmla="*/ 508 w 752"/>
                  <a:gd name="T41" fmla="*/ 391 h 402"/>
                  <a:gd name="T42" fmla="*/ 505 w 752"/>
                  <a:gd name="T43" fmla="*/ 378 h 402"/>
                  <a:gd name="T44" fmla="*/ 496 w 752"/>
                  <a:gd name="T45" fmla="*/ 377 h 402"/>
                  <a:gd name="T46" fmla="*/ 488 w 752"/>
                  <a:gd name="T47" fmla="*/ 380 h 402"/>
                  <a:gd name="T48" fmla="*/ 472 w 752"/>
                  <a:gd name="T49" fmla="*/ 370 h 402"/>
                  <a:gd name="T50" fmla="*/ 464 w 752"/>
                  <a:gd name="T51" fmla="*/ 361 h 402"/>
                  <a:gd name="T52" fmla="*/ 451 w 752"/>
                  <a:gd name="T53" fmla="*/ 372 h 402"/>
                  <a:gd name="T54" fmla="*/ 435 w 752"/>
                  <a:gd name="T55" fmla="*/ 370 h 402"/>
                  <a:gd name="T56" fmla="*/ 434 w 752"/>
                  <a:gd name="T57" fmla="*/ 359 h 402"/>
                  <a:gd name="T58" fmla="*/ 431 w 752"/>
                  <a:gd name="T59" fmla="*/ 358 h 402"/>
                  <a:gd name="T60" fmla="*/ 423 w 752"/>
                  <a:gd name="T61" fmla="*/ 345 h 402"/>
                  <a:gd name="T62" fmla="*/ 405 w 752"/>
                  <a:gd name="T63" fmla="*/ 340 h 402"/>
                  <a:gd name="T64" fmla="*/ 397 w 752"/>
                  <a:gd name="T65" fmla="*/ 348 h 402"/>
                  <a:gd name="T66" fmla="*/ 388 w 752"/>
                  <a:gd name="T67" fmla="*/ 345 h 402"/>
                  <a:gd name="T68" fmla="*/ 373 w 752"/>
                  <a:gd name="T69" fmla="*/ 340 h 402"/>
                  <a:gd name="T70" fmla="*/ 351 w 752"/>
                  <a:gd name="T71" fmla="*/ 334 h 402"/>
                  <a:gd name="T72" fmla="*/ 334 w 752"/>
                  <a:gd name="T73" fmla="*/ 331 h 402"/>
                  <a:gd name="T74" fmla="*/ 324 w 752"/>
                  <a:gd name="T75" fmla="*/ 318 h 402"/>
                  <a:gd name="T76" fmla="*/ 315 w 752"/>
                  <a:gd name="T77" fmla="*/ 304 h 402"/>
                  <a:gd name="T78" fmla="*/ 308 w 752"/>
                  <a:gd name="T79" fmla="*/ 312 h 402"/>
                  <a:gd name="T80" fmla="*/ 296 w 752"/>
                  <a:gd name="T81" fmla="*/ 310 h 402"/>
                  <a:gd name="T82" fmla="*/ 275 w 752"/>
                  <a:gd name="T83" fmla="*/ 297 h 402"/>
                  <a:gd name="T84" fmla="*/ 257 w 752"/>
                  <a:gd name="T85" fmla="*/ 288 h 402"/>
                  <a:gd name="T86" fmla="*/ 6 w 752"/>
                  <a:gd name="T87" fmla="*/ 42 h 4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52"/>
                  <a:gd name="T133" fmla="*/ 0 h 402"/>
                  <a:gd name="T134" fmla="*/ 752 w 752"/>
                  <a:gd name="T135" fmla="*/ 402 h 4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52" h="402">
                    <a:moveTo>
                      <a:pt x="6" y="0"/>
                    </a:moveTo>
                    <a:lnTo>
                      <a:pt x="737" y="26"/>
                    </a:lnTo>
                    <a:lnTo>
                      <a:pt x="752" y="402"/>
                    </a:lnTo>
                    <a:lnTo>
                      <a:pt x="744" y="399"/>
                    </a:lnTo>
                    <a:lnTo>
                      <a:pt x="736" y="397"/>
                    </a:lnTo>
                    <a:lnTo>
                      <a:pt x="728" y="394"/>
                    </a:lnTo>
                    <a:lnTo>
                      <a:pt x="723" y="394"/>
                    </a:lnTo>
                    <a:lnTo>
                      <a:pt x="718" y="388"/>
                    </a:lnTo>
                    <a:lnTo>
                      <a:pt x="712" y="383"/>
                    </a:lnTo>
                    <a:lnTo>
                      <a:pt x="702" y="378"/>
                    </a:lnTo>
                    <a:lnTo>
                      <a:pt x="696" y="374"/>
                    </a:lnTo>
                    <a:lnTo>
                      <a:pt x="691" y="369"/>
                    </a:lnTo>
                    <a:lnTo>
                      <a:pt x="686" y="366"/>
                    </a:lnTo>
                    <a:lnTo>
                      <a:pt x="682" y="370"/>
                    </a:lnTo>
                    <a:lnTo>
                      <a:pt x="677" y="374"/>
                    </a:lnTo>
                    <a:lnTo>
                      <a:pt x="675" y="377"/>
                    </a:lnTo>
                    <a:lnTo>
                      <a:pt x="672" y="380"/>
                    </a:lnTo>
                    <a:lnTo>
                      <a:pt x="667" y="381"/>
                    </a:lnTo>
                    <a:lnTo>
                      <a:pt x="663" y="380"/>
                    </a:lnTo>
                    <a:lnTo>
                      <a:pt x="658" y="377"/>
                    </a:lnTo>
                    <a:lnTo>
                      <a:pt x="655" y="374"/>
                    </a:lnTo>
                    <a:lnTo>
                      <a:pt x="651" y="370"/>
                    </a:lnTo>
                    <a:lnTo>
                      <a:pt x="645" y="369"/>
                    </a:lnTo>
                    <a:lnTo>
                      <a:pt x="643" y="372"/>
                    </a:lnTo>
                    <a:lnTo>
                      <a:pt x="640" y="375"/>
                    </a:lnTo>
                    <a:lnTo>
                      <a:pt x="637" y="377"/>
                    </a:lnTo>
                    <a:lnTo>
                      <a:pt x="636" y="380"/>
                    </a:lnTo>
                    <a:lnTo>
                      <a:pt x="632" y="381"/>
                    </a:lnTo>
                    <a:lnTo>
                      <a:pt x="629" y="380"/>
                    </a:lnTo>
                    <a:lnTo>
                      <a:pt x="626" y="377"/>
                    </a:lnTo>
                    <a:lnTo>
                      <a:pt x="621" y="375"/>
                    </a:lnTo>
                    <a:lnTo>
                      <a:pt x="618" y="375"/>
                    </a:lnTo>
                    <a:lnTo>
                      <a:pt x="613" y="377"/>
                    </a:lnTo>
                    <a:lnTo>
                      <a:pt x="610" y="380"/>
                    </a:lnTo>
                    <a:lnTo>
                      <a:pt x="604" y="381"/>
                    </a:lnTo>
                    <a:lnTo>
                      <a:pt x="599" y="383"/>
                    </a:lnTo>
                    <a:lnTo>
                      <a:pt x="599" y="386"/>
                    </a:lnTo>
                    <a:lnTo>
                      <a:pt x="596" y="389"/>
                    </a:lnTo>
                    <a:lnTo>
                      <a:pt x="591" y="389"/>
                    </a:lnTo>
                    <a:lnTo>
                      <a:pt x="588" y="393"/>
                    </a:lnTo>
                    <a:lnTo>
                      <a:pt x="588" y="396"/>
                    </a:lnTo>
                    <a:lnTo>
                      <a:pt x="583" y="396"/>
                    </a:lnTo>
                    <a:lnTo>
                      <a:pt x="580" y="394"/>
                    </a:lnTo>
                    <a:lnTo>
                      <a:pt x="577" y="389"/>
                    </a:lnTo>
                    <a:lnTo>
                      <a:pt x="574" y="386"/>
                    </a:lnTo>
                    <a:lnTo>
                      <a:pt x="569" y="385"/>
                    </a:lnTo>
                    <a:lnTo>
                      <a:pt x="562" y="383"/>
                    </a:lnTo>
                    <a:lnTo>
                      <a:pt x="556" y="381"/>
                    </a:lnTo>
                    <a:lnTo>
                      <a:pt x="551" y="380"/>
                    </a:lnTo>
                    <a:lnTo>
                      <a:pt x="550" y="375"/>
                    </a:lnTo>
                    <a:lnTo>
                      <a:pt x="547" y="370"/>
                    </a:lnTo>
                    <a:lnTo>
                      <a:pt x="542" y="370"/>
                    </a:lnTo>
                    <a:lnTo>
                      <a:pt x="537" y="370"/>
                    </a:lnTo>
                    <a:lnTo>
                      <a:pt x="534" y="374"/>
                    </a:lnTo>
                    <a:lnTo>
                      <a:pt x="532" y="375"/>
                    </a:lnTo>
                    <a:lnTo>
                      <a:pt x="529" y="375"/>
                    </a:lnTo>
                    <a:lnTo>
                      <a:pt x="527" y="377"/>
                    </a:lnTo>
                    <a:lnTo>
                      <a:pt x="524" y="375"/>
                    </a:lnTo>
                    <a:lnTo>
                      <a:pt x="520" y="375"/>
                    </a:lnTo>
                    <a:lnTo>
                      <a:pt x="516" y="378"/>
                    </a:lnTo>
                    <a:lnTo>
                      <a:pt x="516" y="385"/>
                    </a:lnTo>
                    <a:lnTo>
                      <a:pt x="513" y="388"/>
                    </a:lnTo>
                    <a:lnTo>
                      <a:pt x="508" y="391"/>
                    </a:lnTo>
                    <a:lnTo>
                      <a:pt x="507" y="386"/>
                    </a:lnTo>
                    <a:lnTo>
                      <a:pt x="505" y="383"/>
                    </a:lnTo>
                    <a:lnTo>
                      <a:pt x="505" y="378"/>
                    </a:lnTo>
                    <a:lnTo>
                      <a:pt x="504" y="375"/>
                    </a:lnTo>
                    <a:lnTo>
                      <a:pt x="499" y="375"/>
                    </a:lnTo>
                    <a:lnTo>
                      <a:pt x="496" y="377"/>
                    </a:lnTo>
                    <a:lnTo>
                      <a:pt x="494" y="380"/>
                    </a:lnTo>
                    <a:lnTo>
                      <a:pt x="491" y="381"/>
                    </a:lnTo>
                    <a:lnTo>
                      <a:pt x="488" y="380"/>
                    </a:lnTo>
                    <a:lnTo>
                      <a:pt x="483" y="377"/>
                    </a:lnTo>
                    <a:lnTo>
                      <a:pt x="480" y="370"/>
                    </a:lnTo>
                    <a:lnTo>
                      <a:pt x="472" y="370"/>
                    </a:lnTo>
                    <a:lnTo>
                      <a:pt x="472" y="364"/>
                    </a:lnTo>
                    <a:lnTo>
                      <a:pt x="469" y="361"/>
                    </a:lnTo>
                    <a:lnTo>
                      <a:pt x="464" y="361"/>
                    </a:lnTo>
                    <a:lnTo>
                      <a:pt x="461" y="364"/>
                    </a:lnTo>
                    <a:lnTo>
                      <a:pt x="461" y="367"/>
                    </a:lnTo>
                    <a:lnTo>
                      <a:pt x="451" y="372"/>
                    </a:lnTo>
                    <a:lnTo>
                      <a:pt x="446" y="377"/>
                    </a:lnTo>
                    <a:lnTo>
                      <a:pt x="440" y="375"/>
                    </a:lnTo>
                    <a:lnTo>
                      <a:pt x="435" y="370"/>
                    </a:lnTo>
                    <a:lnTo>
                      <a:pt x="435" y="364"/>
                    </a:lnTo>
                    <a:lnTo>
                      <a:pt x="434" y="359"/>
                    </a:lnTo>
                    <a:lnTo>
                      <a:pt x="432" y="359"/>
                    </a:lnTo>
                    <a:lnTo>
                      <a:pt x="431" y="358"/>
                    </a:lnTo>
                    <a:lnTo>
                      <a:pt x="426" y="356"/>
                    </a:lnTo>
                    <a:lnTo>
                      <a:pt x="424" y="354"/>
                    </a:lnTo>
                    <a:lnTo>
                      <a:pt x="423" y="345"/>
                    </a:lnTo>
                    <a:lnTo>
                      <a:pt x="419" y="339"/>
                    </a:lnTo>
                    <a:lnTo>
                      <a:pt x="412" y="339"/>
                    </a:lnTo>
                    <a:lnTo>
                      <a:pt x="405" y="340"/>
                    </a:lnTo>
                    <a:lnTo>
                      <a:pt x="404" y="342"/>
                    </a:lnTo>
                    <a:lnTo>
                      <a:pt x="400" y="345"/>
                    </a:lnTo>
                    <a:lnTo>
                      <a:pt x="397" y="348"/>
                    </a:lnTo>
                    <a:lnTo>
                      <a:pt x="394" y="351"/>
                    </a:lnTo>
                    <a:lnTo>
                      <a:pt x="389" y="348"/>
                    </a:lnTo>
                    <a:lnTo>
                      <a:pt x="388" y="345"/>
                    </a:lnTo>
                    <a:lnTo>
                      <a:pt x="383" y="340"/>
                    </a:lnTo>
                    <a:lnTo>
                      <a:pt x="377" y="339"/>
                    </a:lnTo>
                    <a:lnTo>
                      <a:pt x="373" y="340"/>
                    </a:lnTo>
                    <a:lnTo>
                      <a:pt x="365" y="339"/>
                    </a:lnTo>
                    <a:lnTo>
                      <a:pt x="359" y="337"/>
                    </a:lnTo>
                    <a:lnTo>
                      <a:pt x="351" y="334"/>
                    </a:lnTo>
                    <a:lnTo>
                      <a:pt x="346" y="329"/>
                    </a:lnTo>
                    <a:lnTo>
                      <a:pt x="340" y="331"/>
                    </a:lnTo>
                    <a:lnTo>
                      <a:pt x="334" y="331"/>
                    </a:lnTo>
                    <a:lnTo>
                      <a:pt x="329" y="329"/>
                    </a:lnTo>
                    <a:lnTo>
                      <a:pt x="327" y="323"/>
                    </a:lnTo>
                    <a:lnTo>
                      <a:pt x="324" y="318"/>
                    </a:lnTo>
                    <a:lnTo>
                      <a:pt x="323" y="315"/>
                    </a:lnTo>
                    <a:lnTo>
                      <a:pt x="318" y="308"/>
                    </a:lnTo>
                    <a:lnTo>
                      <a:pt x="315" y="304"/>
                    </a:lnTo>
                    <a:lnTo>
                      <a:pt x="313" y="305"/>
                    </a:lnTo>
                    <a:lnTo>
                      <a:pt x="311" y="308"/>
                    </a:lnTo>
                    <a:lnTo>
                      <a:pt x="308" y="312"/>
                    </a:lnTo>
                    <a:lnTo>
                      <a:pt x="303" y="308"/>
                    </a:lnTo>
                    <a:lnTo>
                      <a:pt x="299" y="308"/>
                    </a:lnTo>
                    <a:lnTo>
                      <a:pt x="296" y="310"/>
                    </a:lnTo>
                    <a:lnTo>
                      <a:pt x="289" y="308"/>
                    </a:lnTo>
                    <a:lnTo>
                      <a:pt x="283" y="304"/>
                    </a:lnTo>
                    <a:lnTo>
                      <a:pt x="275" y="297"/>
                    </a:lnTo>
                    <a:lnTo>
                      <a:pt x="272" y="293"/>
                    </a:lnTo>
                    <a:lnTo>
                      <a:pt x="264" y="289"/>
                    </a:lnTo>
                    <a:lnTo>
                      <a:pt x="257" y="288"/>
                    </a:lnTo>
                    <a:lnTo>
                      <a:pt x="267" y="76"/>
                    </a:lnTo>
                    <a:lnTo>
                      <a:pt x="0" y="57"/>
                    </a:lnTo>
                    <a:lnTo>
                      <a:pt x="6" y="42"/>
                    </a:lnTo>
                    <a:lnTo>
                      <a:pt x="6" y="3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3" name="Freeform 20">
                <a:extLst>
                  <a:ext uri="{FF2B5EF4-FFF2-40B4-BE49-F238E27FC236}">
                    <a16:creationId xmlns:a16="http://schemas.microsoft.com/office/drawing/2014/main" id="{1EAC7D71-EC58-418F-9137-649B2CC36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170"/>
                <a:ext cx="1216" cy="1206"/>
              </a:xfrm>
              <a:custGeom>
                <a:avLst/>
                <a:gdLst>
                  <a:gd name="T0" fmla="*/ 653 w 1216"/>
                  <a:gd name="T1" fmla="*/ 247 h 1206"/>
                  <a:gd name="T2" fmla="*/ 682 w 1216"/>
                  <a:gd name="T3" fmla="*/ 251 h 1206"/>
                  <a:gd name="T4" fmla="*/ 699 w 1216"/>
                  <a:gd name="T5" fmla="*/ 272 h 1206"/>
                  <a:gd name="T6" fmla="*/ 733 w 1216"/>
                  <a:gd name="T7" fmla="*/ 278 h 1206"/>
                  <a:gd name="T8" fmla="*/ 771 w 1216"/>
                  <a:gd name="T9" fmla="*/ 288 h 1206"/>
                  <a:gd name="T10" fmla="*/ 796 w 1216"/>
                  <a:gd name="T11" fmla="*/ 294 h 1206"/>
                  <a:gd name="T12" fmla="*/ 815 w 1216"/>
                  <a:gd name="T13" fmla="*/ 318 h 1206"/>
                  <a:gd name="T14" fmla="*/ 846 w 1216"/>
                  <a:gd name="T15" fmla="*/ 307 h 1206"/>
                  <a:gd name="T16" fmla="*/ 868 w 1216"/>
                  <a:gd name="T17" fmla="*/ 320 h 1206"/>
                  <a:gd name="T18" fmla="*/ 895 w 1216"/>
                  <a:gd name="T19" fmla="*/ 318 h 1206"/>
                  <a:gd name="T20" fmla="*/ 936 w 1216"/>
                  <a:gd name="T21" fmla="*/ 324 h 1206"/>
                  <a:gd name="T22" fmla="*/ 979 w 1216"/>
                  <a:gd name="T23" fmla="*/ 323 h 1206"/>
                  <a:gd name="T24" fmla="*/ 1017 w 1216"/>
                  <a:gd name="T25" fmla="*/ 312 h 1206"/>
                  <a:gd name="T26" fmla="*/ 1049 w 1216"/>
                  <a:gd name="T27" fmla="*/ 317 h 1206"/>
                  <a:gd name="T28" fmla="*/ 1089 w 1216"/>
                  <a:gd name="T29" fmla="*/ 331 h 1206"/>
                  <a:gd name="T30" fmla="*/ 1141 w 1216"/>
                  <a:gd name="T31" fmla="*/ 353 h 1206"/>
                  <a:gd name="T32" fmla="*/ 1186 w 1216"/>
                  <a:gd name="T33" fmla="*/ 574 h 1206"/>
                  <a:gd name="T34" fmla="*/ 1208 w 1216"/>
                  <a:gd name="T35" fmla="*/ 612 h 1206"/>
                  <a:gd name="T36" fmla="*/ 1210 w 1216"/>
                  <a:gd name="T37" fmla="*/ 652 h 1206"/>
                  <a:gd name="T38" fmla="*/ 1197 w 1216"/>
                  <a:gd name="T39" fmla="*/ 688 h 1206"/>
                  <a:gd name="T40" fmla="*/ 1202 w 1216"/>
                  <a:gd name="T41" fmla="*/ 725 h 1206"/>
                  <a:gd name="T42" fmla="*/ 1179 w 1216"/>
                  <a:gd name="T43" fmla="*/ 766 h 1206"/>
                  <a:gd name="T44" fmla="*/ 1163 w 1216"/>
                  <a:gd name="T45" fmla="*/ 782 h 1206"/>
                  <a:gd name="T46" fmla="*/ 1111 w 1216"/>
                  <a:gd name="T47" fmla="*/ 804 h 1206"/>
                  <a:gd name="T48" fmla="*/ 1090 w 1216"/>
                  <a:gd name="T49" fmla="*/ 776 h 1206"/>
                  <a:gd name="T50" fmla="*/ 1073 w 1216"/>
                  <a:gd name="T51" fmla="*/ 858 h 1206"/>
                  <a:gd name="T52" fmla="*/ 1014 w 1216"/>
                  <a:gd name="T53" fmla="*/ 903 h 1206"/>
                  <a:gd name="T54" fmla="*/ 987 w 1216"/>
                  <a:gd name="T55" fmla="*/ 906 h 1206"/>
                  <a:gd name="T56" fmla="*/ 971 w 1216"/>
                  <a:gd name="T57" fmla="*/ 906 h 1206"/>
                  <a:gd name="T58" fmla="*/ 955 w 1216"/>
                  <a:gd name="T59" fmla="*/ 901 h 1206"/>
                  <a:gd name="T60" fmla="*/ 939 w 1216"/>
                  <a:gd name="T61" fmla="*/ 893 h 1206"/>
                  <a:gd name="T62" fmla="*/ 947 w 1216"/>
                  <a:gd name="T63" fmla="*/ 917 h 1206"/>
                  <a:gd name="T64" fmla="*/ 917 w 1216"/>
                  <a:gd name="T65" fmla="*/ 938 h 1206"/>
                  <a:gd name="T66" fmla="*/ 893 w 1216"/>
                  <a:gd name="T67" fmla="*/ 955 h 1206"/>
                  <a:gd name="T68" fmla="*/ 893 w 1216"/>
                  <a:gd name="T69" fmla="*/ 973 h 1206"/>
                  <a:gd name="T70" fmla="*/ 865 w 1216"/>
                  <a:gd name="T71" fmla="*/ 990 h 1206"/>
                  <a:gd name="T72" fmla="*/ 868 w 1216"/>
                  <a:gd name="T73" fmla="*/ 1016 h 1206"/>
                  <a:gd name="T74" fmla="*/ 862 w 1216"/>
                  <a:gd name="T75" fmla="*/ 1049 h 1206"/>
                  <a:gd name="T76" fmla="*/ 835 w 1216"/>
                  <a:gd name="T77" fmla="*/ 1051 h 1206"/>
                  <a:gd name="T78" fmla="*/ 855 w 1216"/>
                  <a:gd name="T79" fmla="*/ 1068 h 1206"/>
                  <a:gd name="T80" fmla="*/ 844 w 1216"/>
                  <a:gd name="T81" fmla="*/ 1093 h 1206"/>
                  <a:gd name="T82" fmla="*/ 854 w 1216"/>
                  <a:gd name="T83" fmla="*/ 1136 h 1206"/>
                  <a:gd name="T84" fmla="*/ 874 w 1216"/>
                  <a:gd name="T85" fmla="*/ 1206 h 1206"/>
                  <a:gd name="T86" fmla="*/ 769 w 1216"/>
                  <a:gd name="T87" fmla="*/ 1179 h 1206"/>
                  <a:gd name="T88" fmla="*/ 682 w 1216"/>
                  <a:gd name="T89" fmla="*/ 1140 h 1206"/>
                  <a:gd name="T90" fmla="*/ 636 w 1216"/>
                  <a:gd name="T91" fmla="*/ 1030 h 1206"/>
                  <a:gd name="T92" fmla="*/ 593 w 1216"/>
                  <a:gd name="T93" fmla="*/ 963 h 1206"/>
                  <a:gd name="T94" fmla="*/ 533 w 1216"/>
                  <a:gd name="T95" fmla="*/ 844 h 1206"/>
                  <a:gd name="T96" fmla="*/ 471 w 1216"/>
                  <a:gd name="T97" fmla="*/ 753 h 1206"/>
                  <a:gd name="T98" fmla="*/ 363 w 1216"/>
                  <a:gd name="T99" fmla="*/ 736 h 1206"/>
                  <a:gd name="T100" fmla="*/ 297 w 1216"/>
                  <a:gd name="T101" fmla="*/ 815 h 1206"/>
                  <a:gd name="T102" fmla="*/ 255 w 1216"/>
                  <a:gd name="T103" fmla="*/ 815 h 1206"/>
                  <a:gd name="T104" fmla="*/ 175 w 1216"/>
                  <a:gd name="T105" fmla="*/ 744 h 1206"/>
                  <a:gd name="T106" fmla="*/ 151 w 1216"/>
                  <a:gd name="T107" fmla="*/ 661 h 1206"/>
                  <a:gd name="T108" fmla="*/ 110 w 1216"/>
                  <a:gd name="T109" fmla="*/ 593 h 1206"/>
                  <a:gd name="T110" fmla="*/ 54 w 1216"/>
                  <a:gd name="T111" fmla="*/ 529 h 1206"/>
                  <a:gd name="T112" fmla="*/ 8 w 1216"/>
                  <a:gd name="T113" fmla="*/ 480 h 12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6"/>
                  <a:gd name="T172" fmla="*/ 0 h 1206"/>
                  <a:gd name="T173" fmla="*/ 1216 w 1216"/>
                  <a:gd name="T174" fmla="*/ 1206 h 12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6" h="1206">
                    <a:moveTo>
                      <a:pt x="372" y="0"/>
                    </a:moveTo>
                    <a:lnTo>
                      <a:pt x="638" y="19"/>
                    </a:lnTo>
                    <a:lnTo>
                      <a:pt x="630" y="231"/>
                    </a:lnTo>
                    <a:lnTo>
                      <a:pt x="636" y="232"/>
                    </a:lnTo>
                    <a:lnTo>
                      <a:pt x="642" y="236"/>
                    </a:lnTo>
                    <a:lnTo>
                      <a:pt x="647" y="240"/>
                    </a:lnTo>
                    <a:lnTo>
                      <a:pt x="653" y="247"/>
                    </a:lnTo>
                    <a:lnTo>
                      <a:pt x="660" y="251"/>
                    </a:lnTo>
                    <a:lnTo>
                      <a:pt x="668" y="253"/>
                    </a:lnTo>
                    <a:lnTo>
                      <a:pt x="669" y="251"/>
                    </a:lnTo>
                    <a:lnTo>
                      <a:pt x="676" y="251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2" y="251"/>
                    </a:lnTo>
                    <a:lnTo>
                      <a:pt x="687" y="247"/>
                    </a:lnTo>
                    <a:lnTo>
                      <a:pt x="690" y="248"/>
                    </a:lnTo>
                    <a:lnTo>
                      <a:pt x="692" y="253"/>
                    </a:lnTo>
                    <a:lnTo>
                      <a:pt x="696" y="258"/>
                    </a:lnTo>
                    <a:lnTo>
                      <a:pt x="699" y="264"/>
                    </a:lnTo>
                    <a:lnTo>
                      <a:pt x="701" y="269"/>
                    </a:lnTo>
                    <a:lnTo>
                      <a:pt x="699" y="272"/>
                    </a:lnTo>
                    <a:lnTo>
                      <a:pt x="704" y="274"/>
                    </a:lnTo>
                    <a:lnTo>
                      <a:pt x="711" y="274"/>
                    </a:lnTo>
                    <a:lnTo>
                      <a:pt x="715" y="270"/>
                    </a:lnTo>
                    <a:lnTo>
                      <a:pt x="720" y="269"/>
                    </a:lnTo>
                    <a:lnTo>
                      <a:pt x="722" y="272"/>
                    </a:lnTo>
                    <a:lnTo>
                      <a:pt x="726" y="278"/>
                    </a:lnTo>
                    <a:lnTo>
                      <a:pt x="733" y="278"/>
                    </a:lnTo>
                    <a:lnTo>
                      <a:pt x="741" y="282"/>
                    </a:lnTo>
                    <a:lnTo>
                      <a:pt x="747" y="282"/>
                    </a:lnTo>
                    <a:lnTo>
                      <a:pt x="757" y="280"/>
                    </a:lnTo>
                    <a:lnTo>
                      <a:pt x="760" y="288"/>
                    </a:lnTo>
                    <a:lnTo>
                      <a:pt x="763" y="290"/>
                    </a:lnTo>
                    <a:lnTo>
                      <a:pt x="766" y="291"/>
                    </a:lnTo>
                    <a:lnTo>
                      <a:pt x="771" y="288"/>
                    </a:lnTo>
                    <a:lnTo>
                      <a:pt x="774" y="285"/>
                    </a:lnTo>
                    <a:lnTo>
                      <a:pt x="781" y="282"/>
                    </a:lnTo>
                    <a:lnTo>
                      <a:pt x="785" y="280"/>
                    </a:lnTo>
                    <a:lnTo>
                      <a:pt x="790" y="282"/>
                    </a:lnTo>
                    <a:lnTo>
                      <a:pt x="795" y="285"/>
                    </a:lnTo>
                    <a:lnTo>
                      <a:pt x="798" y="290"/>
                    </a:lnTo>
                    <a:lnTo>
                      <a:pt x="796" y="294"/>
                    </a:lnTo>
                    <a:lnTo>
                      <a:pt x="798" y="297"/>
                    </a:lnTo>
                    <a:lnTo>
                      <a:pt x="804" y="302"/>
                    </a:lnTo>
                    <a:lnTo>
                      <a:pt x="809" y="301"/>
                    </a:lnTo>
                    <a:lnTo>
                      <a:pt x="809" y="307"/>
                    </a:lnTo>
                    <a:lnTo>
                      <a:pt x="809" y="310"/>
                    </a:lnTo>
                    <a:lnTo>
                      <a:pt x="812" y="315"/>
                    </a:lnTo>
                    <a:lnTo>
                      <a:pt x="815" y="318"/>
                    </a:lnTo>
                    <a:lnTo>
                      <a:pt x="820" y="317"/>
                    </a:lnTo>
                    <a:lnTo>
                      <a:pt x="827" y="313"/>
                    </a:lnTo>
                    <a:lnTo>
                      <a:pt x="831" y="310"/>
                    </a:lnTo>
                    <a:lnTo>
                      <a:pt x="833" y="307"/>
                    </a:lnTo>
                    <a:lnTo>
                      <a:pt x="836" y="304"/>
                    </a:lnTo>
                    <a:lnTo>
                      <a:pt x="844" y="305"/>
                    </a:lnTo>
                    <a:lnTo>
                      <a:pt x="846" y="307"/>
                    </a:lnTo>
                    <a:lnTo>
                      <a:pt x="844" y="313"/>
                    </a:lnTo>
                    <a:lnTo>
                      <a:pt x="849" y="315"/>
                    </a:lnTo>
                    <a:lnTo>
                      <a:pt x="852" y="313"/>
                    </a:lnTo>
                    <a:lnTo>
                      <a:pt x="857" y="318"/>
                    </a:lnTo>
                    <a:lnTo>
                      <a:pt x="858" y="321"/>
                    </a:lnTo>
                    <a:lnTo>
                      <a:pt x="863" y="323"/>
                    </a:lnTo>
                    <a:lnTo>
                      <a:pt x="868" y="320"/>
                    </a:lnTo>
                    <a:lnTo>
                      <a:pt x="876" y="318"/>
                    </a:lnTo>
                    <a:lnTo>
                      <a:pt x="877" y="320"/>
                    </a:lnTo>
                    <a:lnTo>
                      <a:pt x="877" y="326"/>
                    </a:lnTo>
                    <a:lnTo>
                      <a:pt x="881" y="329"/>
                    </a:lnTo>
                    <a:lnTo>
                      <a:pt x="887" y="329"/>
                    </a:lnTo>
                    <a:lnTo>
                      <a:pt x="890" y="321"/>
                    </a:lnTo>
                    <a:lnTo>
                      <a:pt x="895" y="318"/>
                    </a:lnTo>
                    <a:lnTo>
                      <a:pt x="898" y="320"/>
                    </a:lnTo>
                    <a:lnTo>
                      <a:pt x="903" y="318"/>
                    </a:lnTo>
                    <a:lnTo>
                      <a:pt x="911" y="313"/>
                    </a:lnTo>
                    <a:lnTo>
                      <a:pt x="917" y="313"/>
                    </a:lnTo>
                    <a:lnTo>
                      <a:pt x="920" y="318"/>
                    </a:lnTo>
                    <a:lnTo>
                      <a:pt x="927" y="323"/>
                    </a:lnTo>
                    <a:lnTo>
                      <a:pt x="936" y="324"/>
                    </a:lnTo>
                    <a:lnTo>
                      <a:pt x="944" y="329"/>
                    </a:lnTo>
                    <a:lnTo>
                      <a:pt x="951" y="337"/>
                    </a:lnTo>
                    <a:lnTo>
                      <a:pt x="958" y="339"/>
                    </a:lnTo>
                    <a:lnTo>
                      <a:pt x="963" y="332"/>
                    </a:lnTo>
                    <a:lnTo>
                      <a:pt x="966" y="332"/>
                    </a:lnTo>
                    <a:lnTo>
                      <a:pt x="971" y="326"/>
                    </a:lnTo>
                    <a:lnTo>
                      <a:pt x="979" y="323"/>
                    </a:lnTo>
                    <a:lnTo>
                      <a:pt x="984" y="320"/>
                    </a:lnTo>
                    <a:lnTo>
                      <a:pt x="993" y="317"/>
                    </a:lnTo>
                    <a:lnTo>
                      <a:pt x="1000" y="320"/>
                    </a:lnTo>
                    <a:lnTo>
                      <a:pt x="1006" y="323"/>
                    </a:lnTo>
                    <a:lnTo>
                      <a:pt x="1009" y="318"/>
                    </a:lnTo>
                    <a:lnTo>
                      <a:pt x="1014" y="313"/>
                    </a:lnTo>
                    <a:lnTo>
                      <a:pt x="1017" y="312"/>
                    </a:lnTo>
                    <a:lnTo>
                      <a:pt x="1024" y="313"/>
                    </a:lnTo>
                    <a:lnTo>
                      <a:pt x="1028" y="317"/>
                    </a:lnTo>
                    <a:lnTo>
                      <a:pt x="1032" y="320"/>
                    </a:lnTo>
                    <a:lnTo>
                      <a:pt x="1038" y="324"/>
                    </a:lnTo>
                    <a:lnTo>
                      <a:pt x="1043" y="323"/>
                    </a:lnTo>
                    <a:lnTo>
                      <a:pt x="1044" y="323"/>
                    </a:lnTo>
                    <a:lnTo>
                      <a:pt x="1049" y="317"/>
                    </a:lnTo>
                    <a:lnTo>
                      <a:pt x="1055" y="310"/>
                    </a:lnTo>
                    <a:lnTo>
                      <a:pt x="1057" y="309"/>
                    </a:lnTo>
                    <a:lnTo>
                      <a:pt x="1065" y="310"/>
                    </a:lnTo>
                    <a:lnTo>
                      <a:pt x="1068" y="317"/>
                    </a:lnTo>
                    <a:lnTo>
                      <a:pt x="1079" y="323"/>
                    </a:lnTo>
                    <a:lnTo>
                      <a:pt x="1086" y="326"/>
                    </a:lnTo>
                    <a:lnTo>
                      <a:pt x="1089" y="331"/>
                    </a:lnTo>
                    <a:lnTo>
                      <a:pt x="1098" y="336"/>
                    </a:lnTo>
                    <a:lnTo>
                      <a:pt x="1106" y="340"/>
                    </a:lnTo>
                    <a:lnTo>
                      <a:pt x="1117" y="342"/>
                    </a:lnTo>
                    <a:lnTo>
                      <a:pt x="1124" y="345"/>
                    </a:lnTo>
                    <a:lnTo>
                      <a:pt x="1128" y="352"/>
                    </a:lnTo>
                    <a:lnTo>
                      <a:pt x="1133" y="356"/>
                    </a:lnTo>
                    <a:lnTo>
                      <a:pt x="1141" y="353"/>
                    </a:lnTo>
                    <a:lnTo>
                      <a:pt x="1148" y="352"/>
                    </a:lnTo>
                    <a:lnTo>
                      <a:pt x="1155" y="350"/>
                    </a:lnTo>
                    <a:lnTo>
                      <a:pt x="1162" y="355"/>
                    </a:lnTo>
                    <a:lnTo>
                      <a:pt x="1163" y="358"/>
                    </a:lnTo>
                    <a:lnTo>
                      <a:pt x="1163" y="526"/>
                    </a:lnTo>
                    <a:lnTo>
                      <a:pt x="1186" y="553"/>
                    </a:lnTo>
                    <a:lnTo>
                      <a:pt x="1186" y="574"/>
                    </a:lnTo>
                    <a:lnTo>
                      <a:pt x="1192" y="576"/>
                    </a:lnTo>
                    <a:lnTo>
                      <a:pt x="1195" y="583"/>
                    </a:lnTo>
                    <a:lnTo>
                      <a:pt x="1198" y="590"/>
                    </a:lnTo>
                    <a:lnTo>
                      <a:pt x="1202" y="596"/>
                    </a:lnTo>
                    <a:lnTo>
                      <a:pt x="1203" y="601"/>
                    </a:lnTo>
                    <a:lnTo>
                      <a:pt x="1203" y="609"/>
                    </a:lnTo>
                    <a:lnTo>
                      <a:pt x="1208" y="612"/>
                    </a:lnTo>
                    <a:lnTo>
                      <a:pt x="1210" y="620"/>
                    </a:lnTo>
                    <a:lnTo>
                      <a:pt x="1214" y="622"/>
                    </a:lnTo>
                    <a:lnTo>
                      <a:pt x="1216" y="628"/>
                    </a:lnTo>
                    <a:lnTo>
                      <a:pt x="1213" y="634"/>
                    </a:lnTo>
                    <a:lnTo>
                      <a:pt x="1213" y="641"/>
                    </a:lnTo>
                    <a:lnTo>
                      <a:pt x="1211" y="647"/>
                    </a:lnTo>
                    <a:lnTo>
                      <a:pt x="1210" y="652"/>
                    </a:lnTo>
                    <a:lnTo>
                      <a:pt x="1211" y="658"/>
                    </a:lnTo>
                    <a:lnTo>
                      <a:pt x="1208" y="661"/>
                    </a:lnTo>
                    <a:lnTo>
                      <a:pt x="1206" y="668"/>
                    </a:lnTo>
                    <a:lnTo>
                      <a:pt x="1203" y="672"/>
                    </a:lnTo>
                    <a:lnTo>
                      <a:pt x="1202" y="679"/>
                    </a:lnTo>
                    <a:lnTo>
                      <a:pt x="1198" y="682"/>
                    </a:lnTo>
                    <a:lnTo>
                      <a:pt x="1197" y="688"/>
                    </a:lnTo>
                    <a:lnTo>
                      <a:pt x="1197" y="698"/>
                    </a:lnTo>
                    <a:lnTo>
                      <a:pt x="1200" y="699"/>
                    </a:lnTo>
                    <a:lnTo>
                      <a:pt x="1198" y="704"/>
                    </a:lnTo>
                    <a:lnTo>
                      <a:pt x="1197" y="707"/>
                    </a:lnTo>
                    <a:lnTo>
                      <a:pt x="1197" y="714"/>
                    </a:lnTo>
                    <a:lnTo>
                      <a:pt x="1200" y="718"/>
                    </a:lnTo>
                    <a:lnTo>
                      <a:pt x="1202" y="725"/>
                    </a:lnTo>
                    <a:lnTo>
                      <a:pt x="1202" y="731"/>
                    </a:lnTo>
                    <a:lnTo>
                      <a:pt x="1200" y="736"/>
                    </a:lnTo>
                    <a:lnTo>
                      <a:pt x="1197" y="744"/>
                    </a:lnTo>
                    <a:lnTo>
                      <a:pt x="1190" y="750"/>
                    </a:lnTo>
                    <a:lnTo>
                      <a:pt x="1187" y="758"/>
                    </a:lnTo>
                    <a:lnTo>
                      <a:pt x="1184" y="763"/>
                    </a:lnTo>
                    <a:lnTo>
                      <a:pt x="1179" y="766"/>
                    </a:lnTo>
                    <a:lnTo>
                      <a:pt x="1175" y="769"/>
                    </a:lnTo>
                    <a:lnTo>
                      <a:pt x="1176" y="771"/>
                    </a:lnTo>
                    <a:lnTo>
                      <a:pt x="1179" y="773"/>
                    </a:lnTo>
                    <a:lnTo>
                      <a:pt x="1181" y="777"/>
                    </a:lnTo>
                    <a:lnTo>
                      <a:pt x="1182" y="780"/>
                    </a:lnTo>
                    <a:lnTo>
                      <a:pt x="1176" y="782"/>
                    </a:lnTo>
                    <a:lnTo>
                      <a:pt x="1163" y="782"/>
                    </a:lnTo>
                    <a:lnTo>
                      <a:pt x="1154" y="780"/>
                    </a:lnTo>
                    <a:lnTo>
                      <a:pt x="1146" y="785"/>
                    </a:lnTo>
                    <a:lnTo>
                      <a:pt x="1138" y="790"/>
                    </a:lnTo>
                    <a:lnTo>
                      <a:pt x="1128" y="793"/>
                    </a:lnTo>
                    <a:lnTo>
                      <a:pt x="1122" y="798"/>
                    </a:lnTo>
                    <a:lnTo>
                      <a:pt x="1117" y="803"/>
                    </a:lnTo>
                    <a:lnTo>
                      <a:pt x="1111" y="804"/>
                    </a:lnTo>
                    <a:lnTo>
                      <a:pt x="1103" y="796"/>
                    </a:lnTo>
                    <a:lnTo>
                      <a:pt x="1098" y="790"/>
                    </a:lnTo>
                    <a:lnTo>
                      <a:pt x="1098" y="782"/>
                    </a:lnTo>
                    <a:lnTo>
                      <a:pt x="1097" y="776"/>
                    </a:lnTo>
                    <a:lnTo>
                      <a:pt x="1095" y="771"/>
                    </a:lnTo>
                    <a:lnTo>
                      <a:pt x="1092" y="771"/>
                    </a:lnTo>
                    <a:lnTo>
                      <a:pt x="1090" y="776"/>
                    </a:lnTo>
                    <a:lnTo>
                      <a:pt x="1086" y="779"/>
                    </a:lnTo>
                    <a:lnTo>
                      <a:pt x="1082" y="782"/>
                    </a:lnTo>
                    <a:lnTo>
                      <a:pt x="1082" y="834"/>
                    </a:lnTo>
                    <a:lnTo>
                      <a:pt x="1078" y="842"/>
                    </a:lnTo>
                    <a:lnTo>
                      <a:pt x="1076" y="847"/>
                    </a:lnTo>
                    <a:lnTo>
                      <a:pt x="1076" y="854"/>
                    </a:lnTo>
                    <a:lnTo>
                      <a:pt x="1073" y="858"/>
                    </a:lnTo>
                    <a:lnTo>
                      <a:pt x="1070" y="868"/>
                    </a:lnTo>
                    <a:lnTo>
                      <a:pt x="1067" y="873"/>
                    </a:lnTo>
                    <a:lnTo>
                      <a:pt x="1057" y="879"/>
                    </a:lnTo>
                    <a:lnTo>
                      <a:pt x="1047" y="884"/>
                    </a:lnTo>
                    <a:lnTo>
                      <a:pt x="1038" y="887"/>
                    </a:lnTo>
                    <a:lnTo>
                      <a:pt x="1027" y="896"/>
                    </a:lnTo>
                    <a:lnTo>
                      <a:pt x="1014" y="903"/>
                    </a:lnTo>
                    <a:lnTo>
                      <a:pt x="1003" y="909"/>
                    </a:lnTo>
                    <a:lnTo>
                      <a:pt x="989" y="917"/>
                    </a:lnTo>
                    <a:lnTo>
                      <a:pt x="973" y="923"/>
                    </a:lnTo>
                    <a:lnTo>
                      <a:pt x="973" y="919"/>
                    </a:lnTo>
                    <a:lnTo>
                      <a:pt x="978" y="915"/>
                    </a:lnTo>
                    <a:lnTo>
                      <a:pt x="984" y="912"/>
                    </a:lnTo>
                    <a:lnTo>
                      <a:pt x="987" y="906"/>
                    </a:lnTo>
                    <a:lnTo>
                      <a:pt x="984" y="901"/>
                    </a:lnTo>
                    <a:lnTo>
                      <a:pt x="981" y="898"/>
                    </a:lnTo>
                    <a:lnTo>
                      <a:pt x="978" y="892"/>
                    </a:lnTo>
                    <a:lnTo>
                      <a:pt x="976" y="893"/>
                    </a:lnTo>
                    <a:lnTo>
                      <a:pt x="976" y="896"/>
                    </a:lnTo>
                    <a:lnTo>
                      <a:pt x="974" y="903"/>
                    </a:lnTo>
                    <a:lnTo>
                      <a:pt x="971" y="906"/>
                    </a:lnTo>
                    <a:lnTo>
                      <a:pt x="966" y="904"/>
                    </a:lnTo>
                    <a:lnTo>
                      <a:pt x="963" y="901"/>
                    </a:lnTo>
                    <a:lnTo>
                      <a:pt x="962" y="896"/>
                    </a:lnTo>
                    <a:lnTo>
                      <a:pt x="960" y="895"/>
                    </a:lnTo>
                    <a:lnTo>
                      <a:pt x="957" y="893"/>
                    </a:lnTo>
                    <a:lnTo>
                      <a:pt x="955" y="898"/>
                    </a:lnTo>
                    <a:lnTo>
                      <a:pt x="955" y="901"/>
                    </a:lnTo>
                    <a:lnTo>
                      <a:pt x="957" y="904"/>
                    </a:lnTo>
                    <a:lnTo>
                      <a:pt x="954" y="906"/>
                    </a:lnTo>
                    <a:lnTo>
                      <a:pt x="952" y="904"/>
                    </a:lnTo>
                    <a:lnTo>
                      <a:pt x="947" y="898"/>
                    </a:lnTo>
                    <a:lnTo>
                      <a:pt x="946" y="896"/>
                    </a:lnTo>
                    <a:lnTo>
                      <a:pt x="944" y="893"/>
                    </a:lnTo>
                    <a:lnTo>
                      <a:pt x="939" y="893"/>
                    </a:lnTo>
                    <a:lnTo>
                      <a:pt x="938" y="896"/>
                    </a:lnTo>
                    <a:lnTo>
                      <a:pt x="938" y="900"/>
                    </a:lnTo>
                    <a:lnTo>
                      <a:pt x="936" y="903"/>
                    </a:lnTo>
                    <a:lnTo>
                      <a:pt x="938" y="908"/>
                    </a:lnTo>
                    <a:lnTo>
                      <a:pt x="941" y="911"/>
                    </a:lnTo>
                    <a:lnTo>
                      <a:pt x="944" y="914"/>
                    </a:lnTo>
                    <a:lnTo>
                      <a:pt x="947" y="917"/>
                    </a:lnTo>
                    <a:lnTo>
                      <a:pt x="949" y="919"/>
                    </a:lnTo>
                    <a:lnTo>
                      <a:pt x="947" y="922"/>
                    </a:lnTo>
                    <a:lnTo>
                      <a:pt x="946" y="925"/>
                    </a:lnTo>
                    <a:lnTo>
                      <a:pt x="944" y="927"/>
                    </a:lnTo>
                    <a:lnTo>
                      <a:pt x="924" y="928"/>
                    </a:lnTo>
                    <a:lnTo>
                      <a:pt x="920" y="933"/>
                    </a:lnTo>
                    <a:lnTo>
                      <a:pt x="917" y="938"/>
                    </a:lnTo>
                    <a:lnTo>
                      <a:pt x="917" y="943"/>
                    </a:lnTo>
                    <a:lnTo>
                      <a:pt x="912" y="946"/>
                    </a:lnTo>
                    <a:lnTo>
                      <a:pt x="911" y="949"/>
                    </a:lnTo>
                    <a:lnTo>
                      <a:pt x="908" y="952"/>
                    </a:lnTo>
                    <a:lnTo>
                      <a:pt x="903" y="952"/>
                    </a:lnTo>
                    <a:lnTo>
                      <a:pt x="898" y="952"/>
                    </a:lnTo>
                    <a:lnTo>
                      <a:pt x="893" y="955"/>
                    </a:lnTo>
                    <a:lnTo>
                      <a:pt x="889" y="958"/>
                    </a:lnTo>
                    <a:lnTo>
                      <a:pt x="887" y="960"/>
                    </a:lnTo>
                    <a:lnTo>
                      <a:pt x="885" y="963"/>
                    </a:lnTo>
                    <a:lnTo>
                      <a:pt x="882" y="966"/>
                    </a:lnTo>
                    <a:lnTo>
                      <a:pt x="887" y="970"/>
                    </a:lnTo>
                    <a:lnTo>
                      <a:pt x="893" y="970"/>
                    </a:lnTo>
                    <a:lnTo>
                      <a:pt x="893" y="973"/>
                    </a:lnTo>
                    <a:lnTo>
                      <a:pt x="892" y="979"/>
                    </a:lnTo>
                    <a:lnTo>
                      <a:pt x="889" y="982"/>
                    </a:lnTo>
                    <a:lnTo>
                      <a:pt x="887" y="985"/>
                    </a:lnTo>
                    <a:lnTo>
                      <a:pt x="881" y="989"/>
                    </a:lnTo>
                    <a:lnTo>
                      <a:pt x="874" y="990"/>
                    </a:lnTo>
                    <a:lnTo>
                      <a:pt x="868" y="990"/>
                    </a:lnTo>
                    <a:lnTo>
                      <a:pt x="865" y="990"/>
                    </a:lnTo>
                    <a:lnTo>
                      <a:pt x="862" y="992"/>
                    </a:lnTo>
                    <a:lnTo>
                      <a:pt x="858" y="995"/>
                    </a:lnTo>
                    <a:lnTo>
                      <a:pt x="862" y="1000"/>
                    </a:lnTo>
                    <a:lnTo>
                      <a:pt x="863" y="1004"/>
                    </a:lnTo>
                    <a:lnTo>
                      <a:pt x="866" y="1006"/>
                    </a:lnTo>
                    <a:lnTo>
                      <a:pt x="868" y="1008"/>
                    </a:lnTo>
                    <a:lnTo>
                      <a:pt x="868" y="1016"/>
                    </a:lnTo>
                    <a:lnTo>
                      <a:pt x="868" y="1020"/>
                    </a:lnTo>
                    <a:lnTo>
                      <a:pt x="866" y="1024"/>
                    </a:lnTo>
                    <a:lnTo>
                      <a:pt x="866" y="1028"/>
                    </a:lnTo>
                    <a:lnTo>
                      <a:pt x="866" y="1036"/>
                    </a:lnTo>
                    <a:lnTo>
                      <a:pt x="866" y="1041"/>
                    </a:lnTo>
                    <a:lnTo>
                      <a:pt x="866" y="1046"/>
                    </a:lnTo>
                    <a:lnTo>
                      <a:pt x="862" y="1049"/>
                    </a:lnTo>
                    <a:lnTo>
                      <a:pt x="857" y="1052"/>
                    </a:lnTo>
                    <a:lnTo>
                      <a:pt x="852" y="1051"/>
                    </a:lnTo>
                    <a:lnTo>
                      <a:pt x="850" y="1047"/>
                    </a:lnTo>
                    <a:lnTo>
                      <a:pt x="846" y="1046"/>
                    </a:lnTo>
                    <a:lnTo>
                      <a:pt x="841" y="1044"/>
                    </a:lnTo>
                    <a:lnTo>
                      <a:pt x="836" y="1047"/>
                    </a:lnTo>
                    <a:lnTo>
                      <a:pt x="835" y="1051"/>
                    </a:lnTo>
                    <a:lnTo>
                      <a:pt x="835" y="1054"/>
                    </a:lnTo>
                    <a:lnTo>
                      <a:pt x="838" y="1058"/>
                    </a:lnTo>
                    <a:lnTo>
                      <a:pt x="842" y="1062"/>
                    </a:lnTo>
                    <a:lnTo>
                      <a:pt x="847" y="1060"/>
                    </a:lnTo>
                    <a:lnTo>
                      <a:pt x="850" y="1060"/>
                    </a:lnTo>
                    <a:lnTo>
                      <a:pt x="854" y="1063"/>
                    </a:lnTo>
                    <a:lnTo>
                      <a:pt x="855" y="1068"/>
                    </a:lnTo>
                    <a:lnTo>
                      <a:pt x="857" y="1070"/>
                    </a:lnTo>
                    <a:lnTo>
                      <a:pt x="855" y="1073"/>
                    </a:lnTo>
                    <a:lnTo>
                      <a:pt x="854" y="1079"/>
                    </a:lnTo>
                    <a:lnTo>
                      <a:pt x="854" y="1084"/>
                    </a:lnTo>
                    <a:lnTo>
                      <a:pt x="852" y="1087"/>
                    </a:lnTo>
                    <a:lnTo>
                      <a:pt x="849" y="1090"/>
                    </a:lnTo>
                    <a:lnTo>
                      <a:pt x="844" y="1093"/>
                    </a:lnTo>
                    <a:lnTo>
                      <a:pt x="844" y="1097"/>
                    </a:lnTo>
                    <a:lnTo>
                      <a:pt x="847" y="1103"/>
                    </a:lnTo>
                    <a:lnTo>
                      <a:pt x="847" y="1108"/>
                    </a:lnTo>
                    <a:lnTo>
                      <a:pt x="849" y="1116"/>
                    </a:lnTo>
                    <a:lnTo>
                      <a:pt x="850" y="1122"/>
                    </a:lnTo>
                    <a:lnTo>
                      <a:pt x="850" y="1130"/>
                    </a:lnTo>
                    <a:lnTo>
                      <a:pt x="854" y="1136"/>
                    </a:lnTo>
                    <a:lnTo>
                      <a:pt x="855" y="1146"/>
                    </a:lnTo>
                    <a:lnTo>
                      <a:pt x="857" y="1160"/>
                    </a:lnTo>
                    <a:lnTo>
                      <a:pt x="860" y="1173"/>
                    </a:lnTo>
                    <a:lnTo>
                      <a:pt x="865" y="1184"/>
                    </a:lnTo>
                    <a:lnTo>
                      <a:pt x="869" y="1194"/>
                    </a:lnTo>
                    <a:lnTo>
                      <a:pt x="874" y="1201"/>
                    </a:lnTo>
                    <a:lnTo>
                      <a:pt x="874" y="1206"/>
                    </a:lnTo>
                    <a:lnTo>
                      <a:pt x="866" y="1200"/>
                    </a:lnTo>
                    <a:lnTo>
                      <a:pt x="850" y="1198"/>
                    </a:lnTo>
                    <a:lnTo>
                      <a:pt x="841" y="1198"/>
                    </a:lnTo>
                    <a:lnTo>
                      <a:pt x="830" y="1192"/>
                    </a:lnTo>
                    <a:lnTo>
                      <a:pt x="815" y="1186"/>
                    </a:lnTo>
                    <a:lnTo>
                      <a:pt x="795" y="1181"/>
                    </a:lnTo>
                    <a:lnTo>
                      <a:pt x="769" y="1179"/>
                    </a:lnTo>
                    <a:lnTo>
                      <a:pt x="760" y="1179"/>
                    </a:lnTo>
                    <a:lnTo>
                      <a:pt x="744" y="1170"/>
                    </a:lnTo>
                    <a:lnTo>
                      <a:pt x="734" y="1162"/>
                    </a:lnTo>
                    <a:lnTo>
                      <a:pt x="722" y="1159"/>
                    </a:lnTo>
                    <a:lnTo>
                      <a:pt x="707" y="1157"/>
                    </a:lnTo>
                    <a:lnTo>
                      <a:pt x="693" y="1147"/>
                    </a:lnTo>
                    <a:lnTo>
                      <a:pt x="682" y="1140"/>
                    </a:lnTo>
                    <a:lnTo>
                      <a:pt x="672" y="1122"/>
                    </a:lnTo>
                    <a:lnTo>
                      <a:pt x="661" y="1108"/>
                    </a:lnTo>
                    <a:lnTo>
                      <a:pt x="652" y="1085"/>
                    </a:lnTo>
                    <a:lnTo>
                      <a:pt x="645" y="1074"/>
                    </a:lnTo>
                    <a:lnTo>
                      <a:pt x="642" y="1062"/>
                    </a:lnTo>
                    <a:lnTo>
                      <a:pt x="641" y="1049"/>
                    </a:lnTo>
                    <a:lnTo>
                      <a:pt x="636" y="1030"/>
                    </a:lnTo>
                    <a:lnTo>
                      <a:pt x="631" y="1020"/>
                    </a:lnTo>
                    <a:lnTo>
                      <a:pt x="630" y="1009"/>
                    </a:lnTo>
                    <a:lnTo>
                      <a:pt x="625" y="1000"/>
                    </a:lnTo>
                    <a:lnTo>
                      <a:pt x="612" y="990"/>
                    </a:lnTo>
                    <a:lnTo>
                      <a:pt x="604" y="982"/>
                    </a:lnTo>
                    <a:lnTo>
                      <a:pt x="599" y="977"/>
                    </a:lnTo>
                    <a:lnTo>
                      <a:pt x="593" y="963"/>
                    </a:lnTo>
                    <a:lnTo>
                      <a:pt x="585" y="950"/>
                    </a:lnTo>
                    <a:lnTo>
                      <a:pt x="574" y="936"/>
                    </a:lnTo>
                    <a:lnTo>
                      <a:pt x="564" y="923"/>
                    </a:lnTo>
                    <a:lnTo>
                      <a:pt x="553" y="901"/>
                    </a:lnTo>
                    <a:lnTo>
                      <a:pt x="544" y="877"/>
                    </a:lnTo>
                    <a:lnTo>
                      <a:pt x="537" y="855"/>
                    </a:lnTo>
                    <a:lnTo>
                      <a:pt x="533" y="844"/>
                    </a:lnTo>
                    <a:lnTo>
                      <a:pt x="529" y="834"/>
                    </a:lnTo>
                    <a:lnTo>
                      <a:pt x="522" y="817"/>
                    </a:lnTo>
                    <a:lnTo>
                      <a:pt x="512" y="807"/>
                    </a:lnTo>
                    <a:lnTo>
                      <a:pt x="501" y="795"/>
                    </a:lnTo>
                    <a:lnTo>
                      <a:pt x="485" y="777"/>
                    </a:lnTo>
                    <a:lnTo>
                      <a:pt x="477" y="765"/>
                    </a:lnTo>
                    <a:lnTo>
                      <a:pt x="471" y="753"/>
                    </a:lnTo>
                    <a:lnTo>
                      <a:pt x="466" y="747"/>
                    </a:lnTo>
                    <a:lnTo>
                      <a:pt x="448" y="744"/>
                    </a:lnTo>
                    <a:lnTo>
                      <a:pt x="421" y="744"/>
                    </a:lnTo>
                    <a:lnTo>
                      <a:pt x="407" y="746"/>
                    </a:lnTo>
                    <a:lnTo>
                      <a:pt x="382" y="744"/>
                    </a:lnTo>
                    <a:lnTo>
                      <a:pt x="371" y="739"/>
                    </a:lnTo>
                    <a:lnTo>
                      <a:pt x="363" y="736"/>
                    </a:lnTo>
                    <a:lnTo>
                      <a:pt x="350" y="739"/>
                    </a:lnTo>
                    <a:lnTo>
                      <a:pt x="347" y="747"/>
                    </a:lnTo>
                    <a:lnTo>
                      <a:pt x="336" y="760"/>
                    </a:lnTo>
                    <a:lnTo>
                      <a:pt x="326" y="773"/>
                    </a:lnTo>
                    <a:lnTo>
                      <a:pt x="313" y="793"/>
                    </a:lnTo>
                    <a:lnTo>
                      <a:pt x="304" y="804"/>
                    </a:lnTo>
                    <a:lnTo>
                      <a:pt x="297" y="815"/>
                    </a:lnTo>
                    <a:lnTo>
                      <a:pt x="293" y="825"/>
                    </a:lnTo>
                    <a:lnTo>
                      <a:pt x="291" y="828"/>
                    </a:lnTo>
                    <a:lnTo>
                      <a:pt x="288" y="828"/>
                    </a:lnTo>
                    <a:lnTo>
                      <a:pt x="283" y="825"/>
                    </a:lnTo>
                    <a:lnTo>
                      <a:pt x="274" y="820"/>
                    </a:lnTo>
                    <a:lnTo>
                      <a:pt x="264" y="819"/>
                    </a:lnTo>
                    <a:lnTo>
                      <a:pt x="255" y="815"/>
                    </a:lnTo>
                    <a:lnTo>
                      <a:pt x="247" y="809"/>
                    </a:lnTo>
                    <a:lnTo>
                      <a:pt x="232" y="798"/>
                    </a:lnTo>
                    <a:lnTo>
                      <a:pt x="223" y="787"/>
                    </a:lnTo>
                    <a:lnTo>
                      <a:pt x="213" y="779"/>
                    </a:lnTo>
                    <a:lnTo>
                      <a:pt x="201" y="769"/>
                    </a:lnTo>
                    <a:lnTo>
                      <a:pt x="188" y="758"/>
                    </a:lnTo>
                    <a:lnTo>
                      <a:pt x="175" y="744"/>
                    </a:lnTo>
                    <a:lnTo>
                      <a:pt x="169" y="733"/>
                    </a:lnTo>
                    <a:lnTo>
                      <a:pt x="161" y="722"/>
                    </a:lnTo>
                    <a:lnTo>
                      <a:pt x="158" y="711"/>
                    </a:lnTo>
                    <a:lnTo>
                      <a:pt x="154" y="695"/>
                    </a:lnTo>
                    <a:lnTo>
                      <a:pt x="154" y="680"/>
                    </a:lnTo>
                    <a:lnTo>
                      <a:pt x="153" y="672"/>
                    </a:lnTo>
                    <a:lnTo>
                      <a:pt x="151" y="661"/>
                    </a:lnTo>
                    <a:lnTo>
                      <a:pt x="151" y="652"/>
                    </a:lnTo>
                    <a:lnTo>
                      <a:pt x="147" y="639"/>
                    </a:lnTo>
                    <a:lnTo>
                      <a:pt x="143" y="630"/>
                    </a:lnTo>
                    <a:lnTo>
                      <a:pt x="139" y="622"/>
                    </a:lnTo>
                    <a:lnTo>
                      <a:pt x="129" y="614"/>
                    </a:lnTo>
                    <a:lnTo>
                      <a:pt x="120" y="604"/>
                    </a:lnTo>
                    <a:lnTo>
                      <a:pt x="110" y="593"/>
                    </a:lnTo>
                    <a:lnTo>
                      <a:pt x="94" y="579"/>
                    </a:lnTo>
                    <a:lnTo>
                      <a:pt x="83" y="569"/>
                    </a:lnTo>
                    <a:lnTo>
                      <a:pt x="73" y="561"/>
                    </a:lnTo>
                    <a:lnTo>
                      <a:pt x="66" y="549"/>
                    </a:lnTo>
                    <a:lnTo>
                      <a:pt x="61" y="542"/>
                    </a:lnTo>
                    <a:lnTo>
                      <a:pt x="58" y="534"/>
                    </a:lnTo>
                    <a:lnTo>
                      <a:pt x="54" y="529"/>
                    </a:lnTo>
                    <a:lnTo>
                      <a:pt x="42" y="521"/>
                    </a:lnTo>
                    <a:lnTo>
                      <a:pt x="35" y="515"/>
                    </a:lnTo>
                    <a:lnTo>
                      <a:pt x="32" y="504"/>
                    </a:lnTo>
                    <a:lnTo>
                      <a:pt x="27" y="498"/>
                    </a:lnTo>
                    <a:lnTo>
                      <a:pt x="23" y="491"/>
                    </a:lnTo>
                    <a:lnTo>
                      <a:pt x="13" y="485"/>
                    </a:lnTo>
                    <a:lnTo>
                      <a:pt x="8" y="480"/>
                    </a:lnTo>
                    <a:lnTo>
                      <a:pt x="0" y="475"/>
                    </a:lnTo>
                    <a:lnTo>
                      <a:pt x="4" y="464"/>
                    </a:lnTo>
                    <a:lnTo>
                      <a:pt x="7" y="458"/>
                    </a:lnTo>
                    <a:lnTo>
                      <a:pt x="329" y="49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4" name="Freeform 21">
                <a:extLst>
                  <a:ext uri="{FF2B5EF4-FFF2-40B4-BE49-F238E27FC236}">
                    <a16:creationId xmlns:a16="http://schemas.microsoft.com/office/drawing/2014/main" id="{78D9B101-747F-43F2-9E9C-BA333E405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79"/>
                <a:ext cx="472" cy="429"/>
              </a:xfrm>
              <a:custGeom>
                <a:avLst/>
                <a:gdLst>
                  <a:gd name="T0" fmla="*/ 271 w 472"/>
                  <a:gd name="T1" fmla="*/ 6 h 429"/>
                  <a:gd name="T2" fmla="*/ 269 w 472"/>
                  <a:gd name="T3" fmla="*/ 17 h 429"/>
                  <a:gd name="T4" fmla="*/ 272 w 472"/>
                  <a:gd name="T5" fmla="*/ 31 h 429"/>
                  <a:gd name="T6" fmla="*/ 267 w 472"/>
                  <a:gd name="T7" fmla="*/ 41 h 429"/>
                  <a:gd name="T8" fmla="*/ 275 w 472"/>
                  <a:gd name="T9" fmla="*/ 55 h 429"/>
                  <a:gd name="T10" fmla="*/ 285 w 472"/>
                  <a:gd name="T11" fmla="*/ 66 h 429"/>
                  <a:gd name="T12" fmla="*/ 291 w 472"/>
                  <a:gd name="T13" fmla="*/ 78 h 429"/>
                  <a:gd name="T14" fmla="*/ 280 w 472"/>
                  <a:gd name="T15" fmla="*/ 97 h 429"/>
                  <a:gd name="T16" fmla="*/ 271 w 472"/>
                  <a:gd name="T17" fmla="*/ 114 h 429"/>
                  <a:gd name="T18" fmla="*/ 256 w 472"/>
                  <a:gd name="T19" fmla="*/ 127 h 429"/>
                  <a:gd name="T20" fmla="*/ 250 w 472"/>
                  <a:gd name="T21" fmla="*/ 149 h 429"/>
                  <a:gd name="T22" fmla="*/ 240 w 472"/>
                  <a:gd name="T23" fmla="*/ 165 h 429"/>
                  <a:gd name="T24" fmla="*/ 240 w 472"/>
                  <a:gd name="T25" fmla="*/ 182 h 429"/>
                  <a:gd name="T26" fmla="*/ 229 w 472"/>
                  <a:gd name="T27" fmla="*/ 195 h 429"/>
                  <a:gd name="T28" fmla="*/ 236 w 472"/>
                  <a:gd name="T29" fmla="*/ 213 h 429"/>
                  <a:gd name="T30" fmla="*/ 406 w 472"/>
                  <a:gd name="T31" fmla="*/ 225 h 429"/>
                  <a:gd name="T32" fmla="*/ 401 w 472"/>
                  <a:gd name="T33" fmla="*/ 249 h 429"/>
                  <a:gd name="T34" fmla="*/ 410 w 472"/>
                  <a:gd name="T35" fmla="*/ 267 h 429"/>
                  <a:gd name="T36" fmla="*/ 418 w 472"/>
                  <a:gd name="T37" fmla="*/ 292 h 429"/>
                  <a:gd name="T38" fmla="*/ 399 w 472"/>
                  <a:gd name="T39" fmla="*/ 289 h 429"/>
                  <a:gd name="T40" fmla="*/ 366 w 472"/>
                  <a:gd name="T41" fmla="*/ 284 h 429"/>
                  <a:gd name="T42" fmla="*/ 347 w 472"/>
                  <a:gd name="T43" fmla="*/ 302 h 429"/>
                  <a:gd name="T44" fmla="*/ 358 w 472"/>
                  <a:gd name="T45" fmla="*/ 319 h 429"/>
                  <a:gd name="T46" fmla="*/ 390 w 472"/>
                  <a:gd name="T47" fmla="*/ 308 h 429"/>
                  <a:gd name="T48" fmla="*/ 406 w 472"/>
                  <a:gd name="T49" fmla="*/ 313 h 429"/>
                  <a:gd name="T50" fmla="*/ 410 w 472"/>
                  <a:gd name="T51" fmla="*/ 330 h 429"/>
                  <a:gd name="T52" fmla="*/ 428 w 472"/>
                  <a:gd name="T53" fmla="*/ 316 h 429"/>
                  <a:gd name="T54" fmla="*/ 448 w 472"/>
                  <a:gd name="T55" fmla="*/ 306 h 429"/>
                  <a:gd name="T56" fmla="*/ 453 w 472"/>
                  <a:gd name="T57" fmla="*/ 327 h 429"/>
                  <a:gd name="T58" fmla="*/ 441 w 472"/>
                  <a:gd name="T59" fmla="*/ 346 h 429"/>
                  <a:gd name="T60" fmla="*/ 425 w 472"/>
                  <a:gd name="T61" fmla="*/ 360 h 429"/>
                  <a:gd name="T62" fmla="*/ 421 w 472"/>
                  <a:gd name="T63" fmla="*/ 370 h 429"/>
                  <a:gd name="T64" fmla="*/ 434 w 472"/>
                  <a:gd name="T65" fmla="*/ 386 h 429"/>
                  <a:gd name="T66" fmla="*/ 463 w 472"/>
                  <a:gd name="T67" fmla="*/ 400 h 429"/>
                  <a:gd name="T68" fmla="*/ 471 w 472"/>
                  <a:gd name="T69" fmla="*/ 421 h 429"/>
                  <a:gd name="T70" fmla="*/ 447 w 472"/>
                  <a:gd name="T71" fmla="*/ 429 h 429"/>
                  <a:gd name="T72" fmla="*/ 431 w 472"/>
                  <a:gd name="T73" fmla="*/ 408 h 429"/>
                  <a:gd name="T74" fmla="*/ 410 w 472"/>
                  <a:gd name="T75" fmla="*/ 397 h 429"/>
                  <a:gd name="T76" fmla="*/ 390 w 472"/>
                  <a:gd name="T77" fmla="*/ 387 h 429"/>
                  <a:gd name="T78" fmla="*/ 383 w 472"/>
                  <a:gd name="T79" fmla="*/ 410 h 429"/>
                  <a:gd name="T80" fmla="*/ 361 w 472"/>
                  <a:gd name="T81" fmla="*/ 416 h 429"/>
                  <a:gd name="T82" fmla="*/ 339 w 472"/>
                  <a:gd name="T83" fmla="*/ 422 h 429"/>
                  <a:gd name="T84" fmla="*/ 321 w 472"/>
                  <a:gd name="T85" fmla="*/ 419 h 429"/>
                  <a:gd name="T86" fmla="*/ 304 w 472"/>
                  <a:gd name="T87" fmla="*/ 419 h 429"/>
                  <a:gd name="T88" fmla="*/ 275 w 472"/>
                  <a:gd name="T89" fmla="*/ 413 h 429"/>
                  <a:gd name="T90" fmla="*/ 259 w 472"/>
                  <a:gd name="T91" fmla="*/ 392 h 429"/>
                  <a:gd name="T92" fmla="*/ 237 w 472"/>
                  <a:gd name="T93" fmla="*/ 375 h 429"/>
                  <a:gd name="T94" fmla="*/ 215 w 472"/>
                  <a:gd name="T95" fmla="*/ 360 h 429"/>
                  <a:gd name="T96" fmla="*/ 185 w 472"/>
                  <a:gd name="T97" fmla="*/ 367 h 429"/>
                  <a:gd name="T98" fmla="*/ 175 w 472"/>
                  <a:gd name="T99" fmla="*/ 386 h 429"/>
                  <a:gd name="T100" fmla="*/ 131 w 472"/>
                  <a:gd name="T101" fmla="*/ 375 h 429"/>
                  <a:gd name="T102" fmla="*/ 78 w 472"/>
                  <a:gd name="T103" fmla="*/ 364 h 429"/>
                  <a:gd name="T104" fmla="*/ 39 w 472"/>
                  <a:gd name="T105" fmla="*/ 370 h 429"/>
                  <a:gd name="T106" fmla="*/ 19 w 472"/>
                  <a:gd name="T107" fmla="*/ 356 h 429"/>
                  <a:gd name="T108" fmla="*/ 37 w 472"/>
                  <a:gd name="T109" fmla="*/ 330 h 429"/>
                  <a:gd name="T110" fmla="*/ 34 w 472"/>
                  <a:gd name="T111" fmla="*/ 295 h 429"/>
                  <a:gd name="T112" fmla="*/ 39 w 472"/>
                  <a:gd name="T113" fmla="*/ 268 h 429"/>
                  <a:gd name="T114" fmla="*/ 50 w 472"/>
                  <a:gd name="T115" fmla="*/ 233 h 429"/>
                  <a:gd name="T116" fmla="*/ 48 w 472"/>
                  <a:gd name="T117" fmla="*/ 209 h 429"/>
                  <a:gd name="T118" fmla="*/ 39 w 472"/>
                  <a:gd name="T119" fmla="*/ 187 h 429"/>
                  <a:gd name="T120" fmla="*/ 29 w 472"/>
                  <a:gd name="T121" fmla="*/ 168 h 429"/>
                  <a:gd name="T122" fmla="*/ 24 w 472"/>
                  <a:gd name="T123" fmla="*/ 144 h 429"/>
                  <a:gd name="T124" fmla="*/ 4 w 472"/>
                  <a:gd name="T125" fmla="*/ 119 h 4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72"/>
                  <a:gd name="T190" fmla="*/ 0 h 429"/>
                  <a:gd name="T191" fmla="*/ 472 w 472"/>
                  <a:gd name="T192" fmla="*/ 429 h 4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72" h="429">
                    <a:moveTo>
                      <a:pt x="0" y="6"/>
                    </a:moveTo>
                    <a:lnTo>
                      <a:pt x="266" y="0"/>
                    </a:lnTo>
                    <a:lnTo>
                      <a:pt x="267" y="3"/>
                    </a:lnTo>
                    <a:lnTo>
                      <a:pt x="271" y="6"/>
                    </a:lnTo>
                    <a:lnTo>
                      <a:pt x="274" y="9"/>
                    </a:lnTo>
                    <a:lnTo>
                      <a:pt x="271" y="12"/>
                    </a:lnTo>
                    <a:lnTo>
                      <a:pt x="267" y="14"/>
                    </a:lnTo>
                    <a:lnTo>
                      <a:pt x="269" y="17"/>
                    </a:lnTo>
                    <a:lnTo>
                      <a:pt x="267" y="22"/>
                    </a:lnTo>
                    <a:lnTo>
                      <a:pt x="266" y="25"/>
                    </a:lnTo>
                    <a:lnTo>
                      <a:pt x="267" y="28"/>
                    </a:lnTo>
                    <a:lnTo>
                      <a:pt x="272" y="31"/>
                    </a:lnTo>
                    <a:lnTo>
                      <a:pt x="275" y="33"/>
                    </a:lnTo>
                    <a:lnTo>
                      <a:pt x="272" y="36"/>
                    </a:lnTo>
                    <a:lnTo>
                      <a:pt x="269" y="38"/>
                    </a:lnTo>
                    <a:lnTo>
                      <a:pt x="267" y="41"/>
                    </a:lnTo>
                    <a:lnTo>
                      <a:pt x="269" y="44"/>
                    </a:lnTo>
                    <a:lnTo>
                      <a:pt x="271" y="47"/>
                    </a:lnTo>
                    <a:lnTo>
                      <a:pt x="272" y="55"/>
                    </a:lnTo>
                    <a:lnTo>
                      <a:pt x="275" y="55"/>
                    </a:lnTo>
                    <a:lnTo>
                      <a:pt x="274" y="60"/>
                    </a:lnTo>
                    <a:lnTo>
                      <a:pt x="278" y="63"/>
                    </a:lnTo>
                    <a:lnTo>
                      <a:pt x="280" y="66"/>
                    </a:lnTo>
                    <a:lnTo>
                      <a:pt x="285" y="66"/>
                    </a:lnTo>
                    <a:lnTo>
                      <a:pt x="286" y="70"/>
                    </a:lnTo>
                    <a:lnTo>
                      <a:pt x="291" y="71"/>
                    </a:lnTo>
                    <a:lnTo>
                      <a:pt x="293" y="74"/>
                    </a:lnTo>
                    <a:lnTo>
                      <a:pt x="291" y="78"/>
                    </a:lnTo>
                    <a:lnTo>
                      <a:pt x="288" y="82"/>
                    </a:lnTo>
                    <a:lnTo>
                      <a:pt x="285" y="85"/>
                    </a:lnTo>
                    <a:lnTo>
                      <a:pt x="282" y="92"/>
                    </a:lnTo>
                    <a:lnTo>
                      <a:pt x="280" y="97"/>
                    </a:lnTo>
                    <a:lnTo>
                      <a:pt x="277" y="100"/>
                    </a:lnTo>
                    <a:lnTo>
                      <a:pt x="277" y="106"/>
                    </a:lnTo>
                    <a:lnTo>
                      <a:pt x="274" y="111"/>
                    </a:lnTo>
                    <a:lnTo>
                      <a:pt x="271" y="114"/>
                    </a:lnTo>
                    <a:lnTo>
                      <a:pt x="264" y="119"/>
                    </a:lnTo>
                    <a:lnTo>
                      <a:pt x="261" y="125"/>
                    </a:lnTo>
                    <a:lnTo>
                      <a:pt x="261" y="127"/>
                    </a:lnTo>
                    <a:lnTo>
                      <a:pt x="256" y="127"/>
                    </a:lnTo>
                    <a:lnTo>
                      <a:pt x="253" y="132"/>
                    </a:lnTo>
                    <a:lnTo>
                      <a:pt x="250" y="136"/>
                    </a:lnTo>
                    <a:lnTo>
                      <a:pt x="250" y="143"/>
                    </a:lnTo>
                    <a:lnTo>
                      <a:pt x="250" y="149"/>
                    </a:lnTo>
                    <a:lnTo>
                      <a:pt x="248" y="154"/>
                    </a:lnTo>
                    <a:lnTo>
                      <a:pt x="247" y="159"/>
                    </a:lnTo>
                    <a:lnTo>
                      <a:pt x="244" y="162"/>
                    </a:lnTo>
                    <a:lnTo>
                      <a:pt x="240" y="165"/>
                    </a:lnTo>
                    <a:lnTo>
                      <a:pt x="237" y="167"/>
                    </a:lnTo>
                    <a:lnTo>
                      <a:pt x="239" y="171"/>
                    </a:lnTo>
                    <a:lnTo>
                      <a:pt x="240" y="176"/>
                    </a:lnTo>
                    <a:lnTo>
                      <a:pt x="240" y="182"/>
                    </a:lnTo>
                    <a:lnTo>
                      <a:pt x="239" y="186"/>
                    </a:lnTo>
                    <a:lnTo>
                      <a:pt x="237" y="190"/>
                    </a:lnTo>
                    <a:lnTo>
                      <a:pt x="234" y="194"/>
                    </a:lnTo>
                    <a:lnTo>
                      <a:pt x="229" y="195"/>
                    </a:lnTo>
                    <a:lnTo>
                      <a:pt x="226" y="200"/>
                    </a:lnTo>
                    <a:lnTo>
                      <a:pt x="229" y="206"/>
                    </a:lnTo>
                    <a:lnTo>
                      <a:pt x="232" y="208"/>
                    </a:lnTo>
                    <a:lnTo>
                      <a:pt x="236" y="213"/>
                    </a:lnTo>
                    <a:lnTo>
                      <a:pt x="237" y="219"/>
                    </a:lnTo>
                    <a:lnTo>
                      <a:pt x="239" y="222"/>
                    </a:lnTo>
                    <a:lnTo>
                      <a:pt x="406" y="214"/>
                    </a:lnTo>
                    <a:lnTo>
                      <a:pt x="406" y="225"/>
                    </a:lnTo>
                    <a:lnTo>
                      <a:pt x="402" y="230"/>
                    </a:lnTo>
                    <a:lnTo>
                      <a:pt x="401" y="236"/>
                    </a:lnTo>
                    <a:lnTo>
                      <a:pt x="401" y="241"/>
                    </a:lnTo>
                    <a:lnTo>
                      <a:pt x="401" y="249"/>
                    </a:lnTo>
                    <a:lnTo>
                      <a:pt x="401" y="254"/>
                    </a:lnTo>
                    <a:lnTo>
                      <a:pt x="402" y="260"/>
                    </a:lnTo>
                    <a:lnTo>
                      <a:pt x="406" y="263"/>
                    </a:lnTo>
                    <a:lnTo>
                      <a:pt x="410" y="267"/>
                    </a:lnTo>
                    <a:lnTo>
                      <a:pt x="415" y="273"/>
                    </a:lnTo>
                    <a:lnTo>
                      <a:pt x="417" y="279"/>
                    </a:lnTo>
                    <a:lnTo>
                      <a:pt x="418" y="286"/>
                    </a:lnTo>
                    <a:lnTo>
                      <a:pt x="418" y="292"/>
                    </a:lnTo>
                    <a:lnTo>
                      <a:pt x="417" y="297"/>
                    </a:lnTo>
                    <a:lnTo>
                      <a:pt x="412" y="295"/>
                    </a:lnTo>
                    <a:lnTo>
                      <a:pt x="404" y="292"/>
                    </a:lnTo>
                    <a:lnTo>
                      <a:pt x="399" y="289"/>
                    </a:lnTo>
                    <a:lnTo>
                      <a:pt x="388" y="286"/>
                    </a:lnTo>
                    <a:lnTo>
                      <a:pt x="380" y="284"/>
                    </a:lnTo>
                    <a:lnTo>
                      <a:pt x="372" y="282"/>
                    </a:lnTo>
                    <a:lnTo>
                      <a:pt x="366" y="284"/>
                    </a:lnTo>
                    <a:lnTo>
                      <a:pt x="358" y="287"/>
                    </a:lnTo>
                    <a:lnTo>
                      <a:pt x="353" y="290"/>
                    </a:lnTo>
                    <a:lnTo>
                      <a:pt x="348" y="295"/>
                    </a:lnTo>
                    <a:lnTo>
                      <a:pt x="347" y="302"/>
                    </a:lnTo>
                    <a:lnTo>
                      <a:pt x="347" y="308"/>
                    </a:lnTo>
                    <a:lnTo>
                      <a:pt x="350" y="311"/>
                    </a:lnTo>
                    <a:lnTo>
                      <a:pt x="353" y="317"/>
                    </a:lnTo>
                    <a:lnTo>
                      <a:pt x="358" y="319"/>
                    </a:lnTo>
                    <a:lnTo>
                      <a:pt x="367" y="321"/>
                    </a:lnTo>
                    <a:lnTo>
                      <a:pt x="377" y="319"/>
                    </a:lnTo>
                    <a:lnTo>
                      <a:pt x="383" y="314"/>
                    </a:lnTo>
                    <a:lnTo>
                      <a:pt x="390" y="308"/>
                    </a:lnTo>
                    <a:lnTo>
                      <a:pt x="396" y="305"/>
                    </a:lnTo>
                    <a:lnTo>
                      <a:pt x="401" y="305"/>
                    </a:lnTo>
                    <a:lnTo>
                      <a:pt x="404" y="308"/>
                    </a:lnTo>
                    <a:lnTo>
                      <a:pt x="406" y="313"/>
                    </a:lnTo>
                    <a:lnTo>
                      <a:pt x="406" y="317"/>
                    </a:lnTo>
                    <a:lnTo>
                      <a:pt x="406" y="322"/>
                    </a:lnTo>
                    <a:lnTo>
                      <a:pt x="406" y="329"/>
                    </a:lnTo>
                    <a:lnTo>
                      <a:pt x="410" y="330"/>
                    </a:lnTo>
                    <a:lnTo>
                      <a:pt x="415" y="330"/>
                    </a:lnTo>
                    <a:lnTo>
                      <a:pt x="420" y="324"/>
                    </a:lnTo>
                    <a:lnTo>
                      <a:pt x="421" y="321"/>
                    </a:lnTo>
                    <a:lnTo>
                      <a:pt x="428" y="316"/>
                    </a:lnTo>
                    <a:lnTo>
                      <a:pt x="431" y="314"/>
                    </a:lnTo>
                    <a:lnTo>
                      <a:pt x="437" y="311"/>
                    </a:lnTo>
                    <a:lnTo>
                      <a:pt x="441" y="308"/>
                    </a:lnTo>
                    <a:lnTo>
                      <a:pt x="448" y="306"/>
                    </a:lnTo>
                    <a:lnTo>
                      <a:pt x="452" y="309"/>
                    </a:lnTo>
                    <a:lnTo>
                      <a:pt x="452" y="313"/>
                    </a:lnTo>
                    <a:lnTo>
                      <a:pt x="455" y="321"/>
                    </a:lnTo>
                    <a:lnTo>
                      <a:pt x="453" y="327"/>
                    </a:lnTo>
                    <a:lnTo>
                      <a:pt x="452" y="335"/>
                    </a:lnTo>
                    <a:lnTo>
                      <a:pt x="450" y="340"/>
                    </a:lnTo>
                    <a:lnTo>
                      <a:pt x="445" y="341"/>
                    </a:lnTo>
                    <a:lnTo>
                      <a:pt x="441" y="346"/>
                    </a:lnTo>
                    <a:lnTo>
                      <a:pt x="437" y="349"/>
                    </a:lnTo>
                    <a:lnTo>
                      <a:pt x="433" y="351"/>
                    </a:lnTo>
                    <a:lnTo>
                      <a:pt x="428" y="356"/>
                    </a:lnTo>
                    <a:lnTo>
                      <a:pt x="425" y="360"/>
                    </a:lnTo>
                    <a:lnTo>
                      <a:pt x="421" y="362"/>
                    </a:lnTo>
                    <a:lnTo>
                      <a:pt x="418" y="364"/>
                    </a:lnTo>
                    <a:lnTo>
                      <a:pt x="417" y="368"/>
                    </a:lnTo>
                    <a:lnTo>
                      <a:pt x="421" y="370"/>
                    </a:lnTo>
                    <a:lnTo>
                      <a:pt x="423" y="373"/>
                    </a:lnTo>
                    <a:lnTo>
                      <a:pt x="425" y="378"/>
                    </a:lnTo>
                    <a:lnTo>
                      <a:pt x="426" y="381"/>
                    </a:lnTo>
                    <a:lnTo>
                      <a:pt x="434" y="386"/>
                    </a:lnTo>
                    <a:lnTo>
                      <a:pt x="441" y="389"/>
                    </a:lnTo>
                    <a:lnTo>
                      <a:pt x="447" y="392"/>
                    </a:lnTo>
                    <a:lnTo>
                      <a:pt x="456" y="397"/>
                    </a:lnTo>
                    <a:lnTo>
                      <a:pt x="463" y="400"/>
                    </a:lnTo>
                    <a:lnTo>
                      <a:pt x="469" y="403"/>
                    </a:lnTo>
                    <a:lnTo>
                      <a:pt x="472" y="408"/>
                    </a:lnTo>
                    <a:lnTo>
                      <a:pt x="472" y="414"/>
                    </a:lnTo>
                    <a:lnTo>
                      <a:pt x="471" y="421"/>
                    </a:lnTo>
                    <a:lnTo>
                      <a:pt x="466" y="424"/>
                    </a:lnTo>
                    <a:lnTo>
                      <a:pt x="461" y="427"/>
                    </a:lnTo>
                    <a:lnTo>
                      <a:pt x="456" y="429"/>
                    </a:lnTo>
                    <a:lnTo>
                      <a:pt x="447" y="429"/>
                    </a:lnTo>
                    <a:lnTo>
                      <a:pt x="444" y="422"/>
                    </a:lnTo>
                    <a:lnTo>
                      <a:pt x="441" y="418"/>
                    </a:lnTo>
                    <a:lnTo>
                      <a:pt x="436" y="411"/>
                    </a:lnTo>
                    <a:lnTo>
                      <a:pt x="431" y="408"/>
                    </a:lnTo>
                    <a:lnTo>
                      <a:pt x="423" y="405"/>
                    </a:lnTo>
                    <a:lnTo>
                      <a:pt x="418" y="403"/>
                    </a:lnTo>
                    <a:lnTo>
                      <a:pt x="415" y="398"/>
                    </a:lnTo>
                    <a:lnTo>
                      <a:pt x="410" y="397"/>
                    </a:lnTo>
                    <a:lnTo>
                      <a:pt x="404" y="392"/>
                    </a:lnTo>
                    <a:lnTo>
                      <a:pt x="401" y="387"/>
                    </a:lnTo>
                    <a:lnTo>
                      <a:pt x="394" y="386"/>
                    </a:lnTo>
                    <a:lnTo>
                      <a:pt x="390" y="387"/>
                    </a:lnTo>
                    <a:lnTo>
                      <a:pt x="388" y="392"/>
                    </a:lnTo>
                    <a:lnTo>
                      <a:pt x="388" y="397"/>
                    </a:lnTo>
                    <a:lnTo>
                      <a:pt x="387" y="402"/>
                    </a:lnTo>
                    <a:lnTo>
                      <a:pt x="383" y="410"/>
                    </a:lnTo>
                    <a:lnTo>
                      <a:pt x="380" y="413"/>
                    </a:lnTo>
                    <a:lnTo>
                      <a:pt x="375" y="416"/>
                    </a:lnTo>
                    <a:lnTo>
                      <a:pt x="366" y="418"/>
                    </a:lnTo>
                    <a:lnTo>
                      <a:pt x="361" y="416"/>
                    </a:lnTo>
                    <a:lnTo>
                      <a:pt x="355" y="414"/>
                    </a:lnTo>
                    <a:lnTo>
                      <a:pt x="348" y="418"/>
                    </a:lnTo>
                    <a:lnTo>
                      <a:pt x="344" y="419"/>
                    </a:lnTo>
                    <a:lnTo>
                      <a:pt x="339" y="422"/>
                    </a:lnTo>
                    <a:lnTo>
                      <a:pt x="333" y="419"/>
                    </a:lnTo>
                    <a:lnTo>
                      <a:pt x="328" y="414"/>
                    </a:lnTo>
                    <a:lnTo>
                      <a:pt x="325" y="414"/>
                    </a:lnTo>
                    <a:lnTo>
                      <a:pt x="321" y="419"/>
                    </a:lnTo>
                    <a:lnTo>
                      <a:pt x="320" y="422"/>
                    </a:lnTo>
                    <a:lnTo>
                      <a:pt x="317" y="424"/>
                    </a:lnTo>
                    <a:lnTo>
                      <a:pt x="312" y="422"/>
                    </a:lnTo>
                    <a:lnTo>
                      <a:pt x="304" y="419"/>
                    </a:lnTo>
                    <a:lnTo>
                      <a:pt x="298" y="416"/>
                    </a:lnTo>
                    <a:lnTo>
                      <a:pt x="291" y="414"/>
                    </a:lnTo>
                    <a:lnTo>
                      <a:pt x="283" y="414"/>
                    </a:lnTo>
                    <a:lnTo>
                      <a:pt x="275" y="413"/>
                    </a:lnTo>
                    <a:lnTo>
                      <a:pt x="272" y="408"/>
                    </a:lnTo>
                    <a:lnTo>
                      <a:pt x="266" y="402"/>
                    </a:lnTo>
                    <a:lnTo>
                      <a:pt x="263" y="397"/>
                    </a:lnTo>
                    <a:lnTo>
                      <a:pt x="259" y="392"/>
                    </a:lnTo>
                    <a:lnTo>
                      <a:pt x="256" y="386"/>
                    </a:lnTo>
                    <a:lnTo>
                      <a:pt x="248" y="384"/>
                    </a:lnTo>
                    <a:lnTo>
                      <a:pt x="244" y="381"/>
                    </a:lnTo>
                    <a:lnTo>
                      <a:pt x="237" y="375"/>
                    </a:lnTo>
                    <a:lnTo>
                      <a:pt x="231" y="370"/>
                    </a:lnTo>
                    <a:lnTo>
                      <a:pt x="226" y="367"/>
                    </a:lnTo>
                    <a:lnTo>
                      <a:pt x="218" y="365"/>
                    </a:lnTo>
                    <a:lnTo>
                      <a:pt x="215" y="360"/>
                    </a:lnTo>
                    <a:lnTo>
                      <a:pt x="209" y="357"/>
                    </a:lnTo>
                    <a:lnTo>
                      <a:pt x="190" y="356"/>
                    </a:lnTo>
                    <a:lnTo>
                      <a:pt x="186" y="360"/>
                    </a:lnTo>
                    <a:lnTo>
                      <a:pt x="185" y="367"/>
                    </a:lnTo>
                    <a:lnTo>
                      <a:pt x="186" y="371"/>
                    </a:lnTo>
                    <a:lnTo>
                      <a:pt x="183" y="378"/>
                    </a:lnTo>
                    <a:lnTo>
                      <a:pt x="178" y="383"/>
                    </a:lnTo>
                    <a:lnTo>
                      <a:pt x="175" y="386"/>
                    </a:lnTo>
                    <a:lnTo>
                      <a:pt x="166" y="383"/>
                    </a:lnTo>
                    <a:lnTo>
                      <a:pt x="156" y="379"/>
                    </a:lnTo>
                    <a:lnTo>
                      <a:pt x="143" y="379"/>
                    </a:lnTo>
                    <a:lnTo>
                      <a:pt x="131" y="375"/>
                    </a:lnTo>
                    <a:lnTo>
                      <a:pt x="118" y="371"/>
                    </a:lnTo>
                    <a:lnTo>
                      <a:pt x="104" y="370"/>
                    </a:lnTo>
                    <a:lnTo>
                      <a:pt x="88" y="367"/>
                    </a:lnTo>
                    <a:lnTo>
                      <a:pt x="78" y="364"/>
                    </a:lnTo>
                    <a:lnTo>
                      <a:pt x="69" y="365"/>
                    </a:lnTo>
                    <a:lnTo>
                      <a:pt x="59" y="367"/>
                    </a:lnTo>
                    <a:lnTo>
                      <a:pt x="45" y="368"/>
                    </a:lnTo>
                    <a:lnTo>
                      <a:pt x="39" y="370"/>
                    </a:lnTo>
                    <a:lnTo>
                      <a:pt x="21" y="370"/>
                    </a:lnTo>
                    <a:lnTo>
                      <a:pt x="18" y="365"/>
                    </a:lnTo>
                    <a:lnTo>
                      <a:pt x="12" y="360"/>
                    </a:lnTo>
                    <a:lnTo>
                      <a:pt x="19" y="356"/>
                    </a:lnTo>
                    <a:lnTo>
                      <a:pt x="23" y="351"/>
                    </a:lnTo>
                    <a:lnTo>
                      <a:pt x="26" y="346"/>
                    </a:lnTo>
                    <a:lnTo>
                      <a:pt x="31" y="338"/>
                    </a:lnTo>
                    <a:lnTo>
                      <a:pt x="37" y="330"/>
                    </a:lnTo>
                    <a:lnTo>
                      <a:pt x="39" y="322"/>
                    </a:lnTo>
                    <a:lnTo>
                      <a:pt x="39" y="314"/>
                    </a:lnTo>
                    <a:lnTo>
                      <a:pt x="35" y="305"/>
                    </a:lnTo>
                    <a:lnTo>
                      <a:pt x="34" y="295"/>
                    </a:lnTo>
                    <a:lnTo>
                      <a:pt x="34" y="290"/>
                    </a:lnTo>
                    <a:lnTo>
                      <a:pt x="34" y="281"/>
                    </a:lnTo>
                    <a:lnTo>
                      <a:pt x="35" y="275"/>
                    </a:lnTo>
                    <a:lnTo>
                      <a:pt x="39" y="268"/>
                    </a:lnTo>
                    <a:lnTo>
                      <a:pt x="43" y="262"/>
                    </a:lnTo>
                    <a:lnTo>
                      <a:pt x="47" y="251"/>
                    </a:lnTo>
                    <a:lnTo>
                      <a:pt x="48" y="243"/>
                    </a:lnTo>
                    <a:lnTo>
                      <a:pt x="50" y="233"/>
                    </a:lnTo>
                    <a:lnTo>
                      <a:pt x="50" y="228"/>
                    </a:lnTo>
                    <a:lnTo>
                      <a:pt x="51" y="222"/>
                    </a:lnTo>
                    <a:lnTo>
                      <a:pt x="53" y="214"/>
                    </a:lnTo>
                    <a:lnTo>
                      <a:pt x="48" y="209"/>
                    </a:lnTo>
                    <a:lnTo>
                      <a:pt x="45" y="205"/>
                    </a:lnTo>
                    <a:lnTo>
                      <a:pt x="42" y="198"/>
                    </a:lnTo>
                    <a:lnTo>
                      <a:pt x="39" y="192"/>
                    </a:lnTo>
                    <a:lnTo>
                      <a:pt x="39" y="187"/>
                    </a:lnTo>
                    <a:lnTo>
                      <a:pt x="37" y="181"/>
                    </a:lnTo>
                    <a:lnTo>
                      <a:pt x="34" y="178"/>
                    </a:lnTo>
                    <a:lnTo>
                      <a:pt x="32" y="173"/>
                    </a:lnTo>
                    <a:lnTo>
                      <a:pt x="29" y="168"/>
                    </a:lnTo>
                    <a:lnTo>
                      <a:pt x="26" y="167"/>
                    </a:lnTo>
                    <a:lnTo>
                      <a:pt x="21" y="162"/>
                    </a:lnTo>
                    <a:lnTo>
                      <a:pt x="23" y="154"/>
                    </a:lnTo>
                    <a:lnTo>
                      <a:pt x="24" y="144"/>
                    </a:lnTo>
                    <a:lnTo>
                      <a:pt x="23" y="138"/>
                    </a:lnTo>
                    <a:lnTo>
                      <a:pt x="15" y="132"/>
                    </a:lnTo>
                    <a:lnTo>
                      <a:pt x="10" y="125"/>
                    </a:lnTo>
                    <a:lnTo>
                      <a:pt x="4" y="119"/>
                    </a:lnTo>
                    <a:lnTo>
                      <a:pt x="0" y="11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5" name="Freeform 22">
                <a:extLst>
                  <a:ext uri="{FF2B5EF4-FFF2-40B4-BE49-F238E27FC236}">
                    <a16:creationId xmlns:a16="http://schemas.microsoft.com/office/drawing/2014/main" id="{8D3F02FE-0812-4BBB-BDC5-960FBB435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186"/>
                <a:ext cx="437" cy="399"/>
              </a:xfrm>
              <a:custGeom>
                <a:avLst/>
                <a:gdLst>
                  <a:gd name="T0" fmla="*/ 391 w 437"/>
                  <a:gd name="T1" fmla="*/ 0 h 399"/>
                  <a:gd name="T2" fmla="*/ 400 w 437"/>
                  <a:gd name="T3" fmla="*/ 11 h 399"/>
                  <a:gd name="T4" fmla="*/ 402 w 437"/>
                  <a:gd name="T5" fmla="*/ 23 h 399"/>
                  <a:gd name="T6" fmla="*/ 397 w 437"/>
                  <a:gd name="T7" fmla="*/ 34 h 399"/>
                  <a:gd name="T8" fmla="*/ 386 w 437"/>
                  <a:gd name="T9" fmla="*/ 45 h 399"/>
                  <a:gd name="T10" fmla="*/ 378 w 437"/>
                  <a:gd name="T11" fmla="*/ 53 h 399"/>
                  <a:gd name="T12" fmla="*/ 427 w 437"/>
                  <a:gd name="T13" fmla="*/ 56 h 399"/>
                  <a:gd name="T14" fmla="*/ 437 w 437"/>
                  <a:gd name="T15" fmla="*/ 65 h 399"/>
                  <a:gd name="T16" fmla="*/ 427 w 437"/>
                  <a:gd name="T17" fmla="*/ 80 h 399"/>
                  <a:gd name="T18" fmla="*/ 418 w 437"/>
                  <a:gd name="T19" fmla="*/ 88 h 399"/>
                  <a:gd name="T20" fmla="*/ 419 w 437"/>
                  <a:gd name="T21" fmla="*/ 99 h 399"/>
                  <a:gd name="T22" fmla="*/ 416 w 437"/>
                  <a:gd name="T23" fmla="*/ 110 h 399"/>
                  <a:gd name="T24" fmla="*/ 408 w 437"/>
                  <a:gd name="T25" fmla="*/ 115 h 399"/>
                  <a:gd name="T26" fmla="*/ 405 w 437"/>
                  <a:gd name="T27" fmla="*/ 123 h 399"/>
                  <a:gd name="T28" fmla="*/ 400 w 437"/>
                  <a:gd name="T29" fmla="*/ 129 h 399"/>
                  <a:gd name="T30" fmla="*/ 407 w 437"/>
                  <a:gd name="T31" fmla="*/ 139 h 399"/>
                  <a:gd name="T32" fmla="*/ 405 w 437"/>
                  <a:gd name="T33" fmla="*/ 154 h 399"/>
                  <a:gd name="T34" fmla="*/ 395 w 437"/>
                  <a:gd name="T35" fmla="*/ 164 h 399"/>
                  <a:gd name="T36" fmla="*/ 389 w 437"/>
                  <a:gd name="T37" fmla="*/ 173 h 399"/>
                  <a:gd name="T38" fmla="*/ 388 w 437"/>
                  <a:gd name="T39" fmla="*/ 183 h 399"/>
                  <a:gd name="T40" fmla="*/ 378 w 437"/>
                  <a:gd name="T41" fmla="*/ 188 h 399"/>
                  <a:gd name="T42" fmla="*/ 375 w 437"/>
                  <a:gd name="T43" fmla="*/ 197 h 399"/>
                  <a:gd name="T44" fmla="*/ 365 w 437"/>
                  <a:gd name="T45" fmla="*/ 202 h 399"/>
                  <a:gd name="T46" fmla="*/ 364 w 437"/>
                  <a:gd name="T47" fmla="*/ 213 h 399"/>
                  <a:gd name="T48" fmla="*/ 367 w 437"/>
                  <a:gd name="T49" fmla="*/ 220 h 399"/>
                  <a:gd name="T50" fmla="*/ 367 w 437"/>
                  <a:gd name="T51" fmla="*/ 231 h 399"/>
                  <a:gd name="T52" fmla="*/ 359 w 437"/>
                  <a:gd name="T53" fmla="*/ 237 h 399"/>
                  <a:gd name="T54" fmla="*/ 348 w 437"/>
                  <a:gd name="T55" fmla="*/ 243 h 399"/>
                  <a:gd name="T56" fmla="*/ 345 w 437"/>
                  <a:gd name="T57" fmla="*/ 253 h 399"/>
                  <a:gd name="T58" fmla="*/ 338 w 437"/>
                  <a:gd name="T59" fmla="*/ 267 h 399"/>
                  <a:gd name="T60" fmla="*/ 332 w 437"/>
                  <a:gd name="T61" fmla="*/ 280 h 399"/>
                  <a:gd name="T62" fmla="*/ 326 w 437"/>
                  <a:gd name="T63" fmla="*/ 291 h 399"/>
                  <a:gd name="T64" fmla="*/ 322 w 437"/>
                  <a:gd name="T65" fmla="*/ 307 h 399"/>
                  <a:gd name="T66" fmla="*/ 316 w 437"/>
                  <a:gd name="T67" fmla="*/ 316 h 399"/>
                  <a:gd name="T68" fmla="*/ 318 w 437"/>
                  <a:gd name="T69" fmla="*/ 329 h 399"/>
                  <a:gd name="T70" fmla="*/ 319 w 437"/>
                  <a:gd name="T71" fmla="*/ 342 h 399"/>
                  <a:gd name="T72" fmla="*/ 319 w 437"/>
                  <a:gd name="T73" fmla="*/ 356 h 399"/>
                  <a:gd name="T74" fmla="*/ 327 w 437"/>
                  <a:gd name="T75" fmla="*/ 366 h 399"/>
                  <a:gd name="T76" fmla="*/ 324 w 437"/>
                  <a:gd name="T77" fmla="*/ 380 h 399"/>
                  <a:gd name="T78" fmla="*/ 322 w 437"/>
                  <a:gd name="T79" fmla="*/ 390 h 399"/>
                  <a:gd name="T80" fmla="*/ 55 w 437"/>
                  <a:gd name="T81" fmla="*/ 399 h 399"/>
                  <a:gd name="T82" fmla="*/ 51 w 437"/>
                  <a:gd name="T83" fmla="*/ 336 h 399"/>
                  <a:gd name="T84" fmla="*/ 38 w 437"/>
                  <a:gd name="T85" fmla="*/ 334 h 399"/>
                  <a:gd name="T86" fmla="*/ 28 w 437"/>
                  <a:gd name="T87" fmla="*/ 339 h 399"/>
                  <a:gd name="T88" fmla="*/ 22 w 437"/>
                  <a:gd name="T89" fmla="*/ 334 h 399"/>
                  <a:gd name="T90" fmla="*/ 14 w 437"/>
                  <a:gd name="T91" fmla="*/ 324 h 399"/>
                  <a:gd name="T92" fmla="*/ 0 w 437"/>
                  <a:gd name="T93" fmla="*/ 13 h 39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37"/>
                  <a:gd name="T142" fmla="*/ 0 h 399"/>
                  <a:gd name="T143" fmla="*/ 437 w 437"/>
                  <a:gd name="T144" fmla="*/ 399 h 39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37" h="399">
                    <a:moveTo>
                      <a:pt x="0" y="13"/>
                    </a:moveTo>
                    <a:lnTo>
                      <a:pt x="391" y="0"/>
                    </a:lnTo>
                    <a:lnTo>
                      <a:pt x="397" y="8"/>
                    </a:lnTo>
                    <a:lnTo>
                      <a:pt x="400" y="11"/>
                    </a:lnTo>
                    <a:lnTo>
                      <a:pt x="402" y="13"/>
                    </a:lnTo>
                    <a:lnTo>
                      <a:pt x="402" y="23"/>
                    </a:lnTo>
                    <a:lnTo>
                      <a:pt x="400" y="27"/>
                    </a:lnTo>
                    <a:lnTo>
                      <a:pt x="397" y="34"/>
                    </a:lnTo>
                    <a:lnTo>
                      <a:pt x="391" y="40"/>
                    </a:lnTo>
                    <a:lnTo>
                      <a:pt x="386" y="45"/>
                    </a:lnTo>
                    <a:lnTo>
                      <a:pt x="381" y="48"/>
                    </a:lnTo>
                    <a:lnTo>
                      <a:pt x="378" y="53"/>
                    </a:lnTo>
                    <a:lnTo>
                      <a:pt x="375" y="57"/>
                    </a:lnTo>
                    <a:lnTo>
                      <a:pt x="427" y="56"/>
                    </a:lnTo>
                    <a:lnTo>
                      <a:pt x="434" y="61"/>
                    </a:lnTo>
                    <a:lnTo>
                      <a:pt x="437" y="65"/>
                    </a:lnTo>
                    <a:lnTo>
                      <a:pt x="432" y="75"/>
                    </a:lnTo>
                    <a:lnTo>
                      <a:pt x="427" y="80"/>
                    </a:lnTo>
                    <a:lnTo>
                      <a:pt x="421" y="84"/>
                    </a:lnTo>
                    <a:lnTo>
                      <a:pt x="418" y="88"/>
                    </a:lnTo>
                    <a:lnTo>
                      <a:pt x="418" y="96"/>
                    </a:lnTo>
                    <a:lnTo>
                      <a:pt x="419" y="99"/>
                    </a:lnTo>
                    <a:lnTo>
                      <a:pt x="418" y="105"/>
                    </a:lnTo>
                    <a:lnTo>
                      <a:pt x="416" y="110"/>
                    </a:lnTo>
                    <a:lnTo>
                      <a:pt x="411" y="111"/>
                    </a:lnTo>
                    <a:lnTo>
                      <a:pt x="408" y="115"/>
                    </a:lnTo>
                    <a:lnTo>
                      <a:pt x="408" y="118"/>
                    </a:lnTo>
                    <a:lnTo>
                      <a:pt x="405" y="123"/>
                    </a:lnTo>
                    <a:lnTo>
                      <a:pt x="403" y="124"/>
                    </a:lnTo>
                    <a:lnTo>
                      <a:pt x="400" y="129"/>
                    </a:lnTo>
                    <a:lnTo>
                      <a:pt x="402" y="135"/>
                    </a:lnTo>
                    <a:lnTo>
                      <a:pt x="407" y="139"/>
                    </a:lnTo>
                    <a:lnTo>
                      <a:pt x="408" y="145"/>
                    </a:lnTo>
                    <a:lnTo>
                      <a:pt x="405" y="154"/>
                    </a:lnTo>
                    <a:lnTo>
                      <a:pt x="400" y="161"/>
                    </a:lnTo>
                    <a:lnTo>
                      <a:pt x="395" y="164"/>
                    </a:lnTo>
                    <a:lnTo>
                      <a:pt x="391" y="167"/>
                    </a:lnTo>
                    <a:lnTo>
                      <a:pt x="389" y="173"/>
                    </a:lnTo>
                    <a:lnTo>
                      <a:pt x="391" y="177"/>
                    </a:lnTo>
                    <a:lnTo>
                      <a:pt x="388" y="183"/>
                    </a:lnTo>
                    <a:lnTo>
                      <a:pt x="383" y="185"/>
                    </a:lnTo>
                    <a:lnTo>
                      <a:pt x="378" y="188"/>
                    </a:lnTo>
                    <a:lnTo>
                      <a:pt x="376" y="193"/>
                    </a:lnTo>
                    <a:lnTo>
                      <a:pt x="375" y="197"/>
                    </a:lnTo>
                    <a:lnTo>
                      <a:pt x="370" y="200"/>
                    </a:lnTo>
                    <a:lnTo>
                      <a:pt x="365" y="202"/>
                    </a:lnTo>
                    <a:lnTo>
                      <a:pt x="365" y="207"/>
                    </a:lnTo>
                    <a:lnTo>
                      <a:pt x="364" y="213"/>
                    </a:lnTo>
                    <a:lnTo>
                      <a:pt x="364" y="216"/>
                    </a:lnTo>
                    <a:lnTo>
                      <a:pt x="367" y="220"/>
                    </a:lnTo>
                    <a:lnTo>
                      <a:pt x="367" y="224"/>
                    </a:lnTo>
                    <a:lnTo>
                      <a:pt x="367" y="231"/>
                    </a:lnTo>
                    <a:lnTo>
                      <a:pt x="364" y="235"/>
                    </a:lnTo>
                    <a:lnTo>
                      <a:pt x="359" y="237"/>
                    </a:lnTo>
                    <a:lnTo>
                      <a:pt x="353" y="242"/>
                    </a:lnTo>
                    <a:lnTo>
                      <a:pt x="348" y="243"/>
                    </a:lnTo>
                    <a:lnTo>
                      <a:pt x="346" y="248"/>
                    </a:lnTo>
                    <a:lnTo>
                      <a:pt x="345" y="253"/>
                    </a:lnTo>
                    <a:lnTo>
                      <a:pt x="341" y="261"/>
                    </a:lnTo>
                    <a:lnTo>
                      <a:pt x="338" y="267"/>
                    </a:lnTo>
                    <a:lnTo>
                      <a:pt x="335" y="272"/>
                    </a:lnTo>
                    <a:lnTo>
                      <a:pt x="332" y="280"/>
                    </a:lnTo>
                    <a:lnTo>
                      <a:pt x="329" y="286"/>
                    </a:lnTo>
                    <a:lnTo>
                      <a:pt x="326" y="291"/>
                    </a:lnTo>
                    <a:lnTo>
                      <a:pt x="324" y="299"/>
                    </a:lnTo>
                    <a:lnTo>
                      <a:pt x="322" y="307"/>
                    </a:lnTo>
                    <a:lnTo>
                      <a:pt x="319" y="312"/>
                    </a:lnTo>
                    <a:lnTo>
                      <a:pt x="316" y="316"/>
                    </a:lnTo>
                    <a:lnTo>
                      <a:pt x="314" y="323"/>
                    </a:lnTo>
                    <a:lnTo>
                      <a:pt x="318" y="329"/>
                    </a:lnTo>
                    <a:lnTo>
                      <a:pt x="319" y="334"/>
                    </a:lnTo>
                    <a:lnTo>
                      <a:pt x="319" y="342"/>
                    </a:lnTo>
                    <a:lnTo>
                      <a:pt x="321" y="348"/>
                    </a:lnTo>
                    <a:lnTo>
                      <a:pt x="319" y="356"/>
                    </a:lnTo>
                    <a:lnTo>
                      <a:pt x="322" y="361"/>
                    </a:lnTo>
                    <a:lnTo>
                      <a:pt x="327" y="366"/>
                    </a:lnTo>
                    <a:lnTo>
                      <a:pt x="327" y="369"/>
                    </a:lnTo>
                    <a:lnTo>
                      <a:pt x="324" y="380"/>
                    </a:lnTo>
                    <a:lnTo>
                      <a:pt x="321" y="385"/>
                    </a:lnTo>
                    <a:lnTo>
                      <a:pt x="322" y="390"/>
                    </a:lnTo>
                    <a:lnTo>
                      <a:pt x="322" y="393"/>
                    </a:lnTo>
                    <a:lnTo>
                      <a:pt x="55" y="399"/>
                    </a:lnTo>
                    <a:lnTo>
                      <a:pt x="55" y="340"/>
                    </a:lnTo>
                    <a:lnTo>
                      <a:pt x="51" y="336"/>
                    </a:lnTo>
                    <a:lnTo>
                      <a:pt x="44" y="332"/>
                    </a:lnTo>
                    <a:lnTo>
                      <a:pt x="38" y="334"/>
                    </a:lnTo>
                    <a:lnTo>
                      <a:pt x="32" y="337"/>
                    </a:lnTo>
                    <a:lnTo>
                      <a:pt x="28" y="339"/>
                    </a:lnTo>
                    <a:lnTo>
                      <a:pt x="24" y="337"/>
                    </a:lnTo>
                    <a:lnTo>
                      <a:pt x="22" y="334"/>
                    </a:lnTo>
                    <a:lnTo>
                      <a:pt x="17" y="331"/>
                    </a:lnTo>
                    <a:lnTo>
                      <a:pt x="14" y="324"/>
                    </a:lnTo>
                    <a:lnTo>
                      <a:pt x="11" y="32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6" name="Freeform 23">
                <a:extLst>
                  <a:ext uri="{FF2B5EF4-FFF2-40B4-BE49-F238E27FC236}">
                    <a16:creationId xmlns:a16="http://schemas.microsoft.com/office/drawing/2014/main" id="{D39427F0-631A-443C-A652-46056F728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740"/>
                <a:ext cx="577" cy="510"/>
              </a:xfrm>
              <a:custGeom>
                <a:avLst/>
                <a:gdLst>
                  <a:gd name="T0" fmla="*/ 337 w 577"/>
                  <a:gd name="T1" fmla="*/ 5 h 510"/>
                  <a:gd name="T2" fmla="*/ 345 w 577"/>
                  <a:gd name="T3" fmla="*/ 14 h 510"/>
                  <a:gd name="T4" fmla="*/ 354 w 577"/>
                  <a:gd name="T5" fmla="*/ 27 h 510"/>
                  <a:gd name="T6" fmla="*/ 353 w 577"/>
                  <a:gd name="T7" fmla="*/ 36 h 510"/>
                  <a:gd name="T8" fmla="*/ 353 w 577"/>
                  <a:gd name="T9" fmla="*/ 55 h 510"/>
                  <a:gd name="T10" fmla="*/ 359 w 577"/>
                  <a:gd name="T11" fmla="*/ 75 h 510"/>
                  <a:gd name="T12" fmla="*/ 367 w 577"/>
                  <a:gd name="T13" fmla="*/ 94 h 510"/>
                  <a:gd name="T14" fmla="*/ 383 w 577"/>
                  <a:gd name="T15" fmla="*/ 113 h 510"/>
                  <a:gd name="T16" fmla="*/ 399 w 577"/>
                  <a:gd name="T17" fmla="*/ 129 h 510"/>
                  <a:gd name="T18" fmla="*/ 421 w 577"/>
                  <a:gd name="T19" fmla="*/ 146 h 510"/>
                  <a:gd name="T20" fmla="*/ 424 w 577"/>
                  <a:gd name="T21" fmla="*/ 167 h 510"/>
                  <a:gd name="T22" fmla="*/ 432 w 577"/>
                  <a:gd name="T23" fmla="*/ 183 h 510"/>
                  <a:gd name="T24" fmla="*/ 450 w 577"/>
                  <a:gd name="T25" fmla="*/ 178 h 510"/>
                  <a:gd name="T26" fmla="*/ 467 w 577"/>
                  <a:gd name="T27" fmla="*/ 181 h 510"/>
                  <a:gd name="T28" fmla="*/ 475 w 577"/>
                  <a:gd name="T29" fmla="*/ 197 h 510"/>
                  <a:gd name="T30" fmla="*/ 469 w 577"/>
                  <a:gd name="T31" fmla="*/ 218 h 510"/>
                  <a:gd name="T32" fmla="*/ 459 w 577"/>
                  <a:gd name="T33" fmla="*/ 237 h 510"/>
                  <a:gd name="T34" fmla="*/ 458 w 577"/>
                  <a:gd name="T35" fmla="*/ 252 h 510"/>
                  <a:gd name="T36" fmla="*/ 470 w 577"/>
                  <a:gd name="T37" fmla="*/ 267 h 510"/>
                  <a:gd name="T38" fmla="*/ 497 w 577"/>
                  <a:gd name="T39" fmla="*/ 287 h 510"/>
                  <a:gd name="T40" fmla="*/ 523 w 577"/>
                  <a:gd name="T41" fmla="*/ 305 h 510"/>
                  <a:gd name="T42" fmla="*/ 536 w 577"/>
                  <a:gd name="T43" fmla="*/ 326 h 510"/>
                  <a:gd name="T44" fmla="*/ 542 w 577"/>
                  <a:gd name="T45" fmla="*/ 338 h 510"/>
                  <a:gd name="T46" fmla="*/ 540 w 577"/>
                  <a:gd name="T47" fmla="*/ 353 h 510"/>
                  <a:gd name="T48" fmla="*/ 543 w 577"/>
                  <a:gd name="T49" fmla="*/ 368 h 510"/>
                  <a:gd name="T50" fmla="*/ 559 w 577"/>
                  <a:gd name="T51" fmla="*/ 384 h 510"/>
                  <a:gd name="T52" fmla="*/ 577 w 577"/>
                  <a:gd name="T53" fmla="*/ 400 h 510"/>
                  <a:gd name="T54" fmla="*/ 570 w 577"/>
                  <a:gd name="T55" fmla="*/ 422 h 510"/>
                  <a:gd name="T56" fmla="*/ 551 w 577"/>
                  <a:gd name="T57" fmla="*/ 437 h 510"/>
                  <a:gd name="T58" fmla="*/ 543 w 577"/>
                  <a:gd name="T59" fmla="*/ 457 h 510"/>
                  <a:gd name="T60" fmla="*/ 537 w 577"/>
                  <a:gd name="T61" fmla="*/ 486 h 510"/>
                  <a:gd name="T62" fmla="*/ 531 w 577"/>
                  <a:gd name="T63" fmla="*/ 503 h 510"/>
                  <a:gd name="T64" fmla="*/ 521 w 577"/>
                  <a:gd name="T65" fmla="*/ 502 h 510"/>
                  <a:gd name="T66" fmla="*/ 475 w 577"/>
                  <a:gd name="T67" fmla="*/ 494 h 510"/>
                  <a:gd name="T68" fmla="*/ 496 w 577"/>
                  <a:gd name="T69" fmla="*/ 469 h 510"/>
                  <a:gd name="T70" fmla="*/ 489 w 577"/>
                  <a:gd name="T71" fmla="*/ 453 h 510"/>
                  <a:gd name="T72" fmla="*/ 94 w 577"/>
                  <a:gd name="T73" fmla="*/ 459 h 510"/>
                  <a:gd name="T74" fmla="*/ 87 w 577"/>
                  <a:gd name="T75" fmla="*/ 167 h 510"/>
                  <a:gd name="T76" fmla="*/ 73 w 577"/>
                  <a:gd name="T77" fmla="*/ 154 h 510"/>
                  <a:gd name="T78" fmla="*/ 70 w 577"/>
                  <a:gd name="T79" fmla="*/ 141 h 510"/>
                  <a:gd name="T80" fmla="*/ 60 w 577"/>
                  <a:gd name="T81" fmla="*/ 130 h 510"/>
                  <a:gd name="T82" fmla="*/ 51 w 577"/>
                  <a:gd name="T83" fmla="*/ 121 h 510"/>
                  <a:gd name="T84" fmla="*/ 60 w 577"/>
                  <a:gd name="T85" fmla="*/ 109 h 510"/>
                  <a:gd name="T86" fmla="*/ 70 w 577"/>
                  <a:gd name="T87" fmla="*/ 100 h 510"/>
                  <a:gd name="T88" fmla="*/ 75 w 577"/>
                  <a:gd name="T89" fmla="*/ 94 h 510"/>
                  <a:gd name="T90" fmla="*/ 68 w 577"/>
                  <a:gd name="T91" fmla="*/ 86 h 510"/>
                  <a:gd name="T92" fmla="*/ 62 w 577"/>
                  <a:gd name="T93" fmla="*/ 82 h 510"/>
                  <a:gd name="T94" fmla="*/ 49 w 577"/>
                  <a:gd name="T95" fmla="*/ 87 h 510"/>
                  <a:gd name="T96" fmla="*/ 32 w 577"/>
                  <a:gd name="T97" fmla="*/ 71 h 510"/>
                  <a:gd name="T98" fmla="*/ 30 w 577"/>
                  <a:gd name="T99" fmla="*/ 60 h 510"/>
                  <a:gd name="T100" fmla="*/ 18 w 577"/>
                  <a:gd name="T101" fmla="*/ 43 h 510"/>
                  <a:gd name="T102" fmla="*/ 6 w 577"/>
                  <a:gd name="T103" fmla="*/ 32 h 510"/>
                  <a:gd name="T104" fmla="*/ 2 w 577"/>
                  <a:gd name="T105" fmla="*/ 13 h 51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77"/>
                  <a:gd name="T160" fmla="*/ 0 h 510"/>
                  <a:gd name="T161" fmla="*/ 577 w 577"/>
                  <a:gd name="T162" fmla="*/ 510 h 51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77" h="510">
                    <a:moveTo>
                      <a:pt x="0" y="6"/>
                    </a:moveTo>
                    <a:lnTo>
                      <a:pt x="334" y="0"/>
                    </a:lnTo>
                    <a:lnTo>
                      <a:pt x="337" y="5"/>
                    </a:lnTo>
                    <a:lnTo>
                      <a:pt x="340" y="9"/>
                    </a:lnTo>
                    <a:lnTo>
                      <a:pt x="342" y="11"/>
                    </a:lnTo>
                    <a:lnTo>
                      <a:pt x="345" y="14"/>
                    </a:lnTo>
                    <a:lnTo>
                      <a:pt x="350" y="19"/>
                    </a:lnTo>
                    <a:lnTo>
                      <a:pt x="353" y="21"/>
                    </a:lnTo>
                    <a:lnTo>
                      <a:pt x="354" y="27"/>
                    </a:lnTo>
                    <a:lnTo>
                      <a:pt x="358" y="25"/>
                    </a:lnTo>
                    <a:lnTo>
                      <a:pt x="356" y="32"/>
                    </a:lnTo>
                    <a:lnTo>
                      <a:pt x="353" y="36"/>
                    </a:lnTo>
                    <a:lnTo>
                      <a:pt x="354" y="44"/>
                    </a:lnTo>
                    <a:lnTo>
                      <a:pt x="354" y="51"/>
                    </a:lnTo>
                    <a:lnTo>
                      <a:pt x="353" y="55"/>
                    </a:lnTo>
                    <a:lnTo>
                      <a:pt x="356" y="60"/>
                    </a:lnTo>
                    <a:lnTo>
                      <a:pt x="358" y="67"/>
                    </a:lnTo>
                    <a:lnTo>
                      <a:pt x="359" y="75"/>
                    </a:lnTo>
                    <a:lnTo>
                      <a:pt x="362" y="81"/>
                    </a:lnTo>
                    <a:lnTo>
                      <a:pt x="364" y="87"/>
                    </a:lnTo>
                    <a:lnTo>
                      <a:pt x="367" y="94"/>
                    </a:lnTo>
                    <a:lnTo>
                      <a:pt x="367" y="97"/>
                    </a:lnTo>
                    <a:lnTo>
                      <a:pt x="377" y="108"/>
                    </a:lnTo>
                    <a:lnTo>
                      <a:pt x="383" y="113"/>
                    </a:lnTo>
                    <a:lnTo>
                      <a:pt x="389" y="117"/>
                    </a:lnTo>
                    <a:lnTo>
                      <a:pt x="394" y="122"/>
                    </a:lnTo>
                    <a:lnTo>
                      <a:pt x="399" y="129"/>
                    </a:lnTo>
                    <a:lnTo>
                      <a:pt x="408" y="135"/>
                    </a:lnTo>
                    <a:lnTo>
                      <a:pt x="413" y="140"/>
                    </a:lnTo>
                    <a:lnTo>
                      <a:pt x="421" y="146"/>
                    </a:lnTo>
                    <a:lnTo>
                      <a:pt x="423" y="154"/>
                    </a:lnTo>
                    <a:lnTo>
                      <a:pt x="424" y="160"/>
                    </a:lnTo>
                    <a:lnTo>
                      <a:pt x="424" y="167"/>
                    </a:lnTo>
                    <a:lnTo>
                      <a:pt x="426" y="173"/>
                    </a:lnTo>
                    <a:lnTo>
                      <a:pt x="427" y="178"/>
                    </a:lnTo>
                    <a:lnTo>
                      <a:pt x="432" y="183"/>
                    </a:lnTo>
                    <a:lnTo>
                      <a:pt x="437" y="186"/>
                    </a:lnTo>
                    <a:lnTo>
                      <a:pt x="443" y="183"/>
                    </a:lnTo>
                    <a:lnTo>
                      <a:pt x="450" y="178"/>
                    </a:lnTo>
                    <a:lnTo>
                      <a:pt x="456" y="175"/>
                    </a:lnTo>
                    <a:lnTo>
                      <a:pt x="462" y="178"/>
                    </a:lnTo>
                    <a:lnTo>
                      <a:pt x="467" y="181"/>
                    </a:lnTo>
                    <a:lnTo>
                      <a:pt x="472" y="184"/>
                    </a:lnTo>
                    <a:lnTo>
                      <a:pt x="477" y="190"/>
                    </a:lnTo>
                    <a:lnTo>
                      <a:pt x="475" y="197"/>
                    </a:lnTo>
                    <a:lnTo>
                      <a:pt x="472" y="203"/>
                    </a:lnTo>
                    <a:lnTo>
                      <a:pt x="470" y="211"/>
                    </a:lnTo>
                    <a:lnTo>
                      <a:pt x="469" y="218"/>
                    </a:lnTo>
                    <a:lnTo>
                      <a:pt x="466" y="224"/>
                    </a:lnTo>
                    <a:lnTo>
                      <a:pt x="462" y="229"/>
                    </a:lnTo>
                    <a:lnTo>
                      <a:pt x="459" y="237"/>
                    </a:lnTo>
                    <a:lnTo>
                      <a:pt x="458" y="241"/>
                    </a:lnTo>
                    <a:lnTo>
                      <a:pt x="458" y="248"/>
                    </a:lnTo>
                    <a:lnTo>
                      <a:pt x="458" y="252"/>
                    </a:lnTo>
                    <a:lnTo>
                      <a:pt x="459" y="257"/>
                    </a:lnTo>
                    <a:lnTo>
                      <a:pt x="462" y="260"/>
                    </a:lnTo>
                    <a:lnTo>
                      <a:pt x="470" y="267"/>
                    </a:lnTo>
                    <a:lnTo>
                      <a:pt x="477" y="276"/>
                    </a:lnTo>
                    <a:lnTo>
                      <a:pt x="489" y="283"/>
                    </a:lnTo>
                    <a:lnTo>
                      <a:pt x="497" y="287"/>
                    </a:lnTo>
                    <a:lnTo>
                      <a:pt x="505" y="292"/>
                    </a:lnTo>
                    <a:lnTo>
                      <a:pt x="513" y="299"/>
                    </a:lnTo>
                    <a:lnTo>
                      <a:pt x="523" y="305"/>
                    </a:lnTo>
                    <a:lnTo>
                      <a:pt x="531" y="311"/>
                    </a:lnTo>
                    <a:lnTo>
                      <a:pt x="536" y="318"/>
                    </a:lnTo>
                    <a:lnTo>
                      <a:pt x="536" y="326"/>
                    </a:lnTo>
                    <a:lnTo>
                      <a:pt x="536" y="330"/>
                    </a:lnTo>
                    <a:lnTo>
                      <a:pt x="539" y="335"/>
                    </a:lnTo>
                    <a:lnTo>
                      <a:pt x="542" y="338"/>
                    </a:lnTo>
                    <a:lnTo>
                      <a:pt x="545" y="343"/>
                    </a:lnTo>
                    <a:lnTo>
                      <a:pt x="543" y="348"/>
                    </a:lnTo>
                    <a:lnTo>
                      <a:pt x="540" y="353"/>
                    </a:lnTo>
                    <a:lnTo>
                      <a:pt x="537" y="359"/>
                    </a:lnTo>
                    <a:lnTo>
                      <a:pt x="540" y="364"/>
                    </a:lnTo>
                    <a:lnTo>
                      <a:pt x="543" y="368"/>
                    </a:lnTo>
                    <a:lnTo>
                      <a:pt x="548" y="375"/>
                    </a:lnTo>
                    <a:lnTo>
                      <a:pt x="551" y="381"/>
                    </a:lnTo>
                    <a:lnTo>
                      <a:pt x="559" y="384"/>
                    </a:lnTo>
                    <a:lnTo>
                      <a:pt x="569" y="386"/>
                    </a:lnTo>
                    <a:lnTo>
                      <a:pt x="574" y="392"/>
                    </a:lnTo>
                    <a:lnTo>
                      <a:pt x="577" y="400"/>
                    </a:lnTo>
                    <a:lnTo>
                      <a:pt x="575" y="410"/>
                    </a:lnTo>
                    <a:lnTo>
                      <a:pt x="574" y="416"/>
                    </a:lnTo>
                    <a:lnTo>
                      <a:pt x="570" y="422"/>
                    </a:lnTo>
                    <a:lnTo>
                      <a:pt x="567" y="429"/>
                    </a:lnTo>
                    <a:lnTo>
                      <a:pt x="558" y="435"/>
                    </a:lnTo>
                    <a:lnTo>
                      <a:pt x="551" y="437"/>
                    </a:lnTo>
                    <a:lnTo>
                      <a:pt x="550" y="443"/>
                    </a:lnTo>
                    <a:lnTo>
                      <a:pt x="545" y="451"/>
                    </a:lnTo>
                    <a:lnTo>
                      <a:pt x="543" y="457"/>
                    </a:lnTo>
                    <a:lnTo>
                      <a:pt x="540" y="462"/>
                    </a:lnTo>
                    <a:lnTo>
                      <a:pt x="539" y="476"/>
                    </a:lnTo>
                    <a:lnTo>
                      <a:pt x="537" y="486"/>
                    </a:lnTo>
                    <a:lnTo>
                      <a:pt x="534" y="492"/>
                    </a:lnTo>
                    <a:lnTo>
                      <a:pt x="531" y="499"/>
                    </a:lnTo>
                    <a:lnTo>
                      <a:pt x="531" y="503"/>
                    </a:lnTo>
                    <a:lnTo>
                      <a:pt x="531" y="510"/>
                    </a:lnTo>
                    <a:lnTo>
                      <a:pt x="524" y="502"/>
                    </a:lnTo>
                    <a:lnTo>
                      <a:pt x="521" y="502"/>
                    </a:lnTo>
                    <a:lnTo>
                      <a:pt x="512" y="502"/>
                    </a:lnTo>
                    <a:lnTo>
                      <a:pt x="469" y="502"/>
                    </a:lnTo>
                    <a:lnTo>
                      <a:pt x="475" y="494"/>
                    </a:lnTo>
                    <a:lnTo>
                      <a:pt x="483" y="484"/>
                    </a:lnTo>
                    <a:lnTo>
                      <a:pt x="489" y="481"/>
                    </a:lnTo>
                    <a:lnTo>
                      <a:pt x="496" y="469"/>
                    </a:lnTo>
                    <a:lnTo>
                      <a:pt x="497" y="462"/>
                    </a:lnTo>
                    <a:lnTo>
                      <a:pt x="494" y="457"/>
                    </a:lnTo>
                    <a:lnTo>
                      <a:pt x="489" y="453"/>
                    </a:lnTo>
                    <a:lnTo>
                      <a:pt x="488" y="449"/>
                    </a:lnTo>
                    <a:lnTo>
                      <a:pt x="486" y="446"/>
                    </a:lnTo>
                    <a:lnTo>
                      <a:pt x="94" y="459"/>
                    </a:lnTo>
                    <a:lnTo>
                      <a:pt x="99" y="170"/>
                    </a:lnTo>
                    <a:lnTo>
                      <a:pt x="94" y="168"/>
                    </a:lnTo>
                    <a:lnTo>
                      <a:pt x="87" y="167"/>
                    </a:lnTo>
                    <a:lnTo>
                      <a:pt x="80" y="162"/>
                    </a:lnTo>
                    <a:lnTo>
                      <a:pt x="75" y="159"/>
                    </a:lnTo>
                    <a:lnTo>
                      <a:pt x="73" y="154"/>
                    </a:lnTo>
                    <a:lnTo>
                      <a:pt x="75" y="149"/>
                    </a:lnTo>
                    <a:lnTo>
                      <a:pt x="72" y="148"/>
                    </a:lnTo>
                    <a:lnTo>
                      <a:pt x="70" y="141"/>
                    </a:lnTo>
                    <a:lnTo>
                      <a:pt x="68" y="138"/>
                    </a:lnTo>
                    <a:lnTo>
                      <a:pt x="62" y="135"/>
                    </a:lnTo>
                    <a:lnTo>
                      <a:pt x="60" y="130"/>
                    </a:lnTo>
                    <a:lnTo>
                      <a:pt x="57" y="127"/>
                    </a:lnTo>
                    <a:lnTo>
                      <a:pt x="51" y="125"/>
                    </a:lnTo>
                    <a:lnTo>
                      <a:pt x="51" y="121"/>
                    </a:lnTo>
                    <a:lnTo>
                      <a:pt x="54" y="117"/>
                    </a:lnTo>
                    <a:lnTo>
                      <a:pt x="57" y="114"/>
                    </a:lnTo>
                    <a:lnTo>
                      <a:pt x="60" y="109"/>
                    </a:lnTo>
                    <a:lnTo>
                      <a:pt x="60" y="105"/>
                    </a:lnTo>
                    <a:lnTo>
                      <a:pt x="64" y="102"/>
                    </a:lnTo>
                    <a:lnTo>
                      <a:pt x="70" y="100"/>
                    </a:lnTo>
                    <a:lnTo>
                      <a:pt x="72" y="102"/>
                    </a:lnTo>
                    <a:lnTo>
                      <a:pt x="73" y="98"/>
                    </a:lnTo>
                    <a:lnTo>
                      <a:pt x="75" y="94"/>
                    </a:lnTo>
                    <a:lnTo>
                      <a:pt x="73" y="90"/>
                    </a:lnTo>
                    <a:lnTo>
                      <a:pt x="70" y="89"/>
                    </a:lnTo>
                    <a:lnTo>
                      <a:pt x="68" y="86"/>
                    </a:lnTo>
                    <a:lnTo>
                      <a:pt x="68" y="82"/>
                    </a:lnTo>
                    <a:lnTo>
                      <a:pt x="65" y="79"/>
                    </a:lnTo>
                    <a:lnTo>
                      <a:pt x="62" y="82"/>
                    </a:lnTo>
                    <a:lnTo>
                      <a:pt x="59" y="87"/>
                    </a:lnTo>
                    <a:lnTo>
                      <a:pt x="54" y="87"/>
                    </a:lnTo>
                    <a:lnTo>
                      <a:pt x="49" y="87"/>
                    </a:lnTo>
                    <a:lnTo>
                      <a:pt x="45" y="84"/>
                    </a:lnTo>
                    <a:lnTo>
                      <a:pt x="40" y="81"/>
                    </a:lnTo>
                    <a:lnTo>
                      <a:pt x="32" y="71"/>
                    </a:lnTo>
                    <a:lnTo>
                      <a:pt x="30" y="68"/>
                    </a:lnTo>
                    <a:lnTo>
                      <a:pt x="29" y="63"/>
                    </a:lnTo>
                    <a:lnTo>
                      <a:pt x="30" y="60"/>
                    </a:lnTo>
                    <a:lnTo>
                      <a:pt x="25" y="54"/>
                    </a:lnTo>
                    <a:lnTo>
                      <a:pt x="21" y="49"/>
                    </a:lnTo>
                    <a:lnTo>
                      <a:pt x="18" y="43"/>
                    </a:lnTo>
                    <a:lnTo>
                      <a:pt x="11" y="40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25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7" name="Freeform 24">
                <a:extLst>
                  <a:ext uri="{FF2B5EF4-FFF2-40B4-BE49-F238E27FC236}">
                    <a16:creationId xmlns:a16="http://schemas.microsoft.com/office/drawing/2014/main" id="{96271CA4-082B-4A4C-AE4F-609DEE4F5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109"/>
                <a:ext cx="59" cy="64"/>
              </a:xfrm>
              <a:custGeom>
                <a:avLst/>
                <a:gdLst>
                  <a:gd name="T0" fmla="*/ 56 w 59"/>
                  <a:gd name="T1" fmla="*/ 0 h 64"/>
                  <a:gd name="T2" fmla="*/ 51 w 59"/>
                  <a:gd name="T3" fmla="*/ 5 h 64"/>
                  <a:gd name="T4" fmla="*/ 44 w 59"/>
                  <a:gd name="T5" fmla="*/ 8 h 64"/>
                  <a:gd name="T6" fmla="*/ 41 w 59"/>
                  <a:gd name="T7" fmla="*/ 11 h 64"/>
                  <a:gd name="T8" fmla="*/ 37 w 59"/>
                  <a:gd name="T9" fmla="*/ 16 h 64"/>
                  <a:gd name="T10" fmla="*/ 30 w 59"/>
                  <a:gd name="T11" fmla="*/ 16 h 64"/>
                  <a:gd name="T12" fmla="*/ 25 w 59"/>
                  <a:gd name="T13" fmla="*/ 23 h 64"/>
                  <a:gd name="T14" fmla="*/ 22 w 59"/>
                  <a:gd name="T15" fmla="*/ 26 h 64"/>
                  <a:gd name="T16" fmla="*/ 17 w 59"/>
                  <a:gd name="T17" fmla="*/ 31 h 64"/>
                  <a:gd name="T18" fmla="*/ 14 w 59"/>
                  <a:gd name="T19" fmla="*/ 37 h 64"/>
                  <a:gd name="T20" fmla="*/ 11 w 59"/>
                  <a:gd name="T21" fmla="*/ 40 h 64"/>
                  <a:gd name="T22" fmla="*/ 6 w 59"/>
                  <a:gd name="T23" fmla="*/ 46 h 64"/>
                  <a:gd name="T24" fmla="*/ 3 w 59"/>
                  <a:gd name="T25" fmla="*/ 54 h 64"/>
                  <a:gd name="T26" fmla="*/ 0 w 59"/>
                  <a:gd name="T27" fmla="*/ 58 h 64"/>
                  <a:gd name="T28" fmla="*/ 2 w 59"/>
                  <a:gd name="T29" fmla="*/ 62 h 64"/>
                  <a:gd name="T30" fmla="*/ 5 w 59"/>
                  <a:gd name="T31" fmla="*/ 64 h 64"/>
                  <a:gd name="T32" fmla="*/ 9 w 59"/>
                  <a:gd name="T33" fmla="*/ 59 h 64"/>
                  <a:gd name="T34" fmla="*/ 16 w 59"/>
                  <a:gd name="T35" fmla="*/ 53 h 64"/>
                  <a:gd name="T36" fmla="*/ 22 w 59"/>
                  <a:gd name="T37" fmla="*/ 46 h 64"/>
                  <a:gd name="T38" fmla="*/ 30 w 59"/>
                  <a:gd name="T39" fmla="*/ 37 h 64"/>
                  <a:gd name="T40" fmla="*/ 37 w 59"/>
                  <a:gd name="T41" fmla="*/ 32 h 64"/>
                  <a:gd name="T42" fmla="*/ 44 w 59"/>
                  <a:gd name="T43" fmla="*/ 24 h 64"/>
                  <a:gd name="T44" fmla="*/ 51 w 59"/>
                  <a:gd name="T45" fmla="*/ 16 h 64"/>
                  <a:gd name="T46" fmla="*/ 57 w 59"/>
                  <a:gd name="T47" fmla="*/ 11 h 64"/>
                  <a:gd name="T48" fmla="*/ 59 w 59"/>
                  <a:gd name="T49" fmla="*/ 4 h 64"/>
                  <a:gd name="T50" fmla="*/ 59 w 59"/>
                  <a:gd name="T51" fmla="*/ 0 h 64"/>
                  <a:gd name="T52" fmla="*/ 56 w 59"/>
                  <a:gd name="T53" fmla="*/ 0 h 6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9"/>
                  <a:gd name="T82" fmla="*/ 0 h 64"/>
                  <a:gd name="T83" fmla="*/ 59 w 59"/>
                  <a:gd name="T84" fmla="*/ 64 h 6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9" h="64">
                    <a:moveTo>
                      <a:pt x="56" y="0"/>
                    </a:moveTo>
                    <a:lnTo>
                      <a:pt x="51" y="5"/>
                    </a:lnTo>
                    <a:lnTo>
                      <a:pt x="44" y="8"/>
                    </a:lnTo>
                    <a:lnTo>
                      <a:pt x="41" y="11"/>
                    </a:lnTo>
                    <a:lnTo>
                      <a:pt x="37" y="16"/>
                    </a:lnTo>
                    <a:lnTo>
                      <a:pt x="30" y="16"/>
                    </a:lnTo>
                    <a:lnTo>
                      <a:pt x="25" y="23"/>
                    </a:lnTo>
                    <a:lnTo>
                      <a:pt x="22" y="26"/>
                    </a:lnTo>
                    <a:lnTo>
                      <a:pt x="17" y="31"/>
                    </a:lnTo>
                    <a:lnTo>
                      <a:pt x="14" y="37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3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5" y="64"/>
                    </a:lnTo>
                    <a:lnTo>
                      <a:pt x="9" y="59"/>
                    </a:lnTo>
                    <a:lnTo>
                      <a:pt x="16" y="53"/>
                    </a:lnTo>
                    <a:lnTo>
                      <a:pt x="22" y="46"/>
                    </a:lnTo>
                    <a:lnTo>
                      <a:pt x="30" y="37"/>
                    </a:lnTo>
                    <a:lnTo>
                      <a:pt x="37" y="32"/>
                    </a:lnTo>
                    <a:lnTo>
                      <a:pt x="44" y="24"/>
                    </a:lnTo>
                    <a:lnTo>
                      <a:pt x="51" y="16"/>
                    </a:lnTo>
                    <a:lnTo>
                      <a:pt x="57" y="11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8" name="Freeform 25">
                <a:extLst>
                  <a:ext uri="{FF2B5EF4-FFF2-40B4-BE49-F238E27FC236}">
                    <a16:creationId xmlns:a16="http://schemas.microsoft.com/office/drawing/2014/main" id="{139AE73A-62F2-467D-9C9C-4D4A3FCBF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417"/>
                <a:ext cx="526" cy="348"/>
              </a:xfrm>
              <a:custGeom>
                <a:avLst/>
                <a:gdLst>
                  <a:gd name="T0" fmla="*/ 431 w 526"/>
                  <a:gd name="T1" fmla="*/ 10 h 348"/>
                  <a:gd name="T2" fmla="*/ 434 w 526"/>
                  <a:gd name="T3" fmla="*/ 24 h 348"/>
                  <a:gd name="T4" fmla="*/ 437 w 526"/>
                  <a:gd name="T5" fmla="*/ 45 h 348"/>
                  <a:gd name="T6" fmla="*/ 442 w 526"/>
                  <a:gd name="T7" fmla="*/ 59 h 348"/>
                  <a:gd name="T8" fmla="*/ 444 w 526"/>
                  <a:gd name="T9" fmla="*/ 70 h 348"/>
                  <a:gd name="T10" fmla="*/ 447 w 526"/>
                  <a:gd name="T11" fmla="*/ 86 h 348"/>
                  <a:gd name="T12" fmla="*/ 464 w 526"/>
                  <a:gd name="T13" fmla="*/ 91 h 348"/>
                  <a:gd name="T14" fmla="*/ 480 w 526"/>
                  <a:gd name="T15" fmla="*/ 102 h 348"/>
                  <a:gd name="T16" fmla="*/ 488 w 526"/>
                  <a:gd name="T17" fmla="*/ 118 h 348"/>
                  <a:gd name="T18" fmla="*/ 502 w 526"/>
                  <a:gd name="T19" fmla="*/ 137 h 348"/>
                  <a:gd name="T20" fmla="*/ 520 w 526"/>
                  <a:gd name="T21" fmla="*/ 148 h 348"/>
                  <a:gd name="T22" fmla="*/ 526 w 526"/>
                  <a:gd name="T23" fmla="*/ 166 h 348"/>
                  <a:gd name="T24" fmla="*/ 521 w 526"/>
                  <a:gd name="T25" fmla="*/ 180 h 348"/>
                  <a:gd name="T26" fmla="*/ 514 w 526"/>
                  <a:gd name="T27" fmla="*/ 189 h 348"/>
                  <a:gd name="T28" fmla="*/ 510 w 526"/>
                  <a:gd name="T29" fmla="*/ 207 h 348"/>
                  <a:gd name="T30" fmla="*/ 499 w 526"/>
                  <a:gd name="T31" fmla="*/ 215 h 348"/>
                  <a:gd name="T32" fmla="*/ 490 w 526"/>
                  <a:gd name="T33" fmla="*/ 221 h 348"/>
                  <a:gd name="T34" fmla="*/ 480 w 526"/>
                  <a:gd name="T35" fmla="*/ 226 h 348"/>
                  <a:gd name="T36" fmla="*/ 463 w 526"/>
                  <a:gd name="T37" fmla="*/ 231 h 348"/>
                  <a:gd name="T38" fmla="*/ 450 w 526"/>
                  <a:gd name="T39" fmla="*/ 237 h 348"/>
                  <a:gd name="T40" fmla="*/ 450 w 526"/>
                  <a:gd name="T41" fmla="*/ 250 h 348"/>
                  <a:gd name="T42" fmla="*/ 461 w 526"/>
                  <a:gd name="T43" fmla="*/ 262 h 348"/>
                  <a:gd name="T44" fmla="*/ 463 w 526"/>
                  <a:gd name="T45" fmla="*/ 278 h 348"/>
                  <a:gd name="T46" fmla="*/ 455 w 526"/>
                  <a:gd name="T47" fmla="*/ 291 h 348"/>
                  <a:gd name="T48" fmla="*/ 452 w 526"/>
                  <a:gd name="T49" fmla="*/ 309 h 348"/>
                  <a:gd name="T50" fmla="*/ 444 w 526"/>
                  <a:gd name="T51" fmla="*/ 318 h 348"/>
                  <a:gd name="T52" fmla="*/ 429 w 526"/>
                  <a:gd name="T53" fmla="*/ 326 h 348"/>
                  <a:gd name="T54" fmla="*/ 426 w 526"/>
                  <a:gd name="T55" fmla="*/ 348 h 348"/>
                  <a:gd name="T56" fmla="*/ 65 w 526"/>
                  <a:gd name="T57" fmla="*/ 321 h 348"/>
                  <a:gd name="T58" fmla="*/ 58 w 526"/>
                  <a:gd name="T59" fmla="*/ 307 h 348"/>
                  <a:gd name="T60" fmla="*/ 62 w 526"/>
                  <a:gd name="T61" fmla="*/ 289 h 348"/>
                  <a:gd name="T62" fmla="*/ 53 w 526"/>
                  <a:gd name="T63" fmla="*/ 270 h 348"/>
                  <a:gd name="T64" fmla="*/ 53 w 526"/>
                  <a:gd name="T65" fmla="*/ 245 h 348"/>
                  <a:gd name="T66" fmla="*/ 54 w 526"/>
                  <a:gd name="T67" fmla="*/ 232 h 348"/>
                  <a:gd name="T68" fmla="*/ 46 w 526"/>
                  <a:gd name="T69" fmla="*/ 224 h 348"/>
                  <a:gd name="T70" fmla="*/ 42 w 526"/>
                  <a:gd name="T71" fmla="*/ 201 h 348"/>
                  <a:gd name="T72" fmla="*/ 38 w 526"/>
                  <a:gd name="T73" fmla="*/ 180 h 348"/>
                  <a:gd name="T74" fmla="*/ 27 w 526"/>
                  <a:gd name="T75" fmla="*/ 158 h 348"/>
                  <a:gd name="T76" fmla="*/ 26 w 526"/>
                  <a:gd name="T77" fmla="*/ 142 h 348"/>
                  <a:gd name="T78" fmla="*/ 19 w 526"/>
                  <a:gd name="T79" fmla="*/ 129 h 348"/>
                  <a:gd name="T80" fmla="*/ 11 w 526"/>
                  <a:gd name="T81" fmla="*/ 115 h 348"/>
                  <a:gd name="T82" fmla="*/ 5 w 526"/>
                  <a:gd name="T83" fmla="*/ 97 h 348"/>
                  <a:gd name="T84" fmla="*/ 2 w 526"/>
                  <a:gd name="T85" fmla="*/ 78 h 348"/>
                  <a:gd name="T86" fmla="*/ 10 w 526"/>
                  <a:gd name="T87" fmla="*/ 64 h 348"/>
                  <a:gd name="T88" fmla="*/ 15 w 526"/>
                  <a:gd name="T89" fmla="*/ 50 h 348"/>
                  <a:gd name="T90" fmla="*/ 15 w 526"/>
                  <a:gd name="T91" fmla="*/ 38 h 348"/>
                  <a:gd name="T92" fmla="*/ 5 w 526"/>
                  <a:gd name="T93" fmla="*/ 29 h 348"/>
                  <a:gd name="T94" fmla="*/ 11 w 526"/>
                  <a:gd name="T95" fmla="*/ 19 h 348"/>
                  <a:gd name="T96" fmla="*/ 2 w 526"/>
                  <a:gd name="T97" fmla="*/ 13 h 348"/>
                  <a:gd name="T98" fmla="*/ 15 w 526"/>
                  <a:gd name="T99" fmla="*/ 5 h 34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26"/>
                  <a:gd name="T151" fmla="*/ 0 h 348"/>
                  <a:gd name="T152" fmla="*/ 526 w 526"/>
                  <a:gd name="T153" fmla="*/ 348 h 34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26" h="348">
                    <a:moveTo>
                      <a:pt x="15" y="5"/>
                    </a:moveTo>
                    <a:lnTo>
                      <a:pt x="431" y="0"/>
                    </a:lnTo>
                    <a:lnTo>
                      <a:pt x="431" y="10"/>
                    </a:lnTo>
                    <a:lnTo>
                      <a:pt x="433" y="15"/>
                    </a:lnTo>
                    <a:lnTo>
                      <a:pt x="434" y="19"/>
                    </a:lnTo>
                    <a:lnTo>
                      <a:pt x="434" y="24"/>
                    </a:lnTo>
                    <a:lnTo>
                      <a:pt x="437" y="31"/>
                    </a:lnTo>
                    <a:lnTo>
                      <a:pt x="439" y="37"/>
                    </a:lnTo>
                    <a:lnTo>
                      <a:pt x="437" y="45"/>
                    </a:lnTo>
                    <a:lnTo>
                      <a:pt x="440" y="50"/>
                    </a:lnTo>
                    <a:lnTo>
                      <a:pt x="442" y="53"/>
                    </a:lnTo>
                    <a:lnTo>
                      <a:pt x="442" y="59"/>
                    </a:lnTo>
                    <a:lnTo>
                      <a:pt x="440" y="64"/>
                    </a:lnTo>
                    <a:lnTo>
                      <a:pt x="440" y="67"/>
                    </a:lnTo>
                    <a:lnTo>
                      <a:pt x="444" y="70"/>
                    </a:lnTo>
                    <a:lnTo>
                      <a:pt x="445" y="75"/>
                    </a:lnTo>
                    <a:lnTo>
                      <a:pt x="447" y="81"/>
                    </a:lnTo>
                    <a:lnTo>
                      <a:pt x="447" y="86"/>
                    </a:lnTo>
                    <a:lnTo>
                      <a:pt x="452" y="88"/>
                    </a:lnTo>
                    <a:lnTo>
                      <a:pt x="460" y="88"/>
                    </a:lnTo>
                    <a:lnTo>
                      <a:pt x="464" y="91"/>
                    </a:lnTo>
                    <a:lnTo>
                      <a:pt x="472" y="91"/>
                    </a:lnTo>
                    <a:lnTo>
                      <a:pt x="480" y="96"/>
                    </a:lnTo>
                    <a:lnTo>
                      <a:pt x="480" y="102"/>
                    </a:lnTo>
                    <a:lnTo>
                      <a:pt x="480" y="108"/>
                    </a:lnTo>
                    <a:lnTo>
                      <a:pt x="485" y="113"/>
                    </a:lnTo>
                    <a:lnTo>
                      <a:pt x="488" y="118"/>
                    </a:lnTo>
                    <a:lnTo>
                      <a:pt x="494" y="121"/>
                    </a:lnTo>
                    <a:lnTo>
                      <a:pt x="501" y="127"/>
                    </a:lnTo>
                    <a:lnTo>
                      <a:pt x="502" y="137"/>
                    </a:lnTo>
                    <a:lnTo>
                      <a:pt x="507" y="140"/>
                    </a:lnTo>
                    <a:lnTo>
                      <a:pt x="514" y="145"/>
                    </a:lnTo>
                    <a:lnTo>
                      <a:pt x="520" y="148"/>
                    </a:lnTo>
                    <a:lnTo>
                      <a:pt x="521" y="156"/>
                    </a:lnTo>
                    <a:lnTo>
                      <a:pt x="525" y="162"/>
                    </a:lnTo>
                    <a:lnTo>
                      <a:pt x="526" y="166"/>
                    </a:lnTo>
                    <a:lnTo>
                      <a:pt x="525" y="170"/>
                    </a:lnTo>
                    <a:lnTo>
                      <a:pt x="523" y="175"/>
                    </a:lnTo>
                    <a:lnTo>
                      <a:pt x="521" y="180"/>
                    </a:lnTo>
                    <a:lnTo>
                      <a:pt x="520" y="185"/>
                    </a:lnTo>
                    <a:lnTo>
                      <a:pt x="517" y="186"/>
                    </a:lnTo>
                    <a:lnTo>
                      <a:pt x="514" y="189"/>
                    </a:lnTo>
                    <a:lnTo>
                      <a:pt x="510" y="193"/>
                    </a:lnTo>
                    <a:lnTo>
                      <a:pt x="510" y="199"/>
                    </a:lnTo>
                    <a:lnTo>
                      <a:pt x="510" y="207"/>
                    </a:lnTo>
                    <a:lnTo>
                      <a:pt x="507" y="208"/>
                    </a:lnTo>
                    <a:lnTo>
                      <a:pt x="502" y="213"/>
                    </a:lnTo>
                    <a:lnTo>
                      <a:pt x="499" y="215"/>
                    </a:lnTo>
                    <a:lnTo>
                      <a:pt x="496" y="218"/>
                    </a:lnTo>
                    <a:lnTo>
                      <a:pt x="491" y="218"/>
                    </a:lnTo>
                    <a:lnTo>
                      <a:pt x="490" y="221"/>
                    </a:lnTo>
                    <a:lnTo>
                      <a:pt x="488" y="223"/>
                    </a:lnTo>
                    <a:lnTo>
                      <a:pt x="485" y="226"/>
                    </a:lnTo>
                    <a:lnTo>
                      <a:pt x="480" y="226"/>
                    </a:lnTo>
                    <a:lnTo>
                      <a:pt x="472" y="226"/>
                    </a:lnTo>
                    <a:lnTo>
                      <a:pt x="467" y="229"/>
                    </a:lnTo>
                    <a:lnTo>
                      <a:pt x="463" y="231"/>
                    </a:lnTo>
                    <a:lnTo>
                      <a:pt x="456" y="232"/>
                    </a:lnTo>
                    <a:lnTo>
                      <a:pt x="452" y="234"/>
                    </a:lnTo>
                    <a:lnTo>
                      <a:pt x="450" y="237"/>
                    </a:lnTo>
                    <a:lnTo>
                      <a:pt x="448" y="242"/>
                    </a:lnTo>
                    <a:lnTo>
                      <a:pt x="448" y="248"/>
                    </a:lnTo>
                    <a:lnTo>
                      <a:pt x="450" y="250"/>
                    </a:lnTo>
                    <a:lnTo>
                      <a:pt x="452" y="255"/>
                    </a:lnTo>
                    <a:lnTo>
                      <a:pt x="456" y="258"/>
                    </a:lnTo>
                    <a:lnTo>
                      <a:pt x="461" y="262"/>
                    </a:lnTo>
                    <a:lnTo>
                      <a:pt x="463" y="267"/>
                    </a:lnTo>
                    <a:lnTo>
                      <a:pt x="464" y="274"/>
                    </a:lnTo>
                    <a:lnTo>
                      <a:pt x="463" y="278"/>
                    </a:lnTo>
                    <a:lnTo>
                      <a:pt x="461" y="285"/>
                    </a:lnTo>
                    <a:lnTo>
                      <a:pt x="458" y="288"/>
                    </a:lnTo>
                    <a:lnTo>
                      <a:pt x="455" y="291"/>
                    </a:lnTo>
                    <a:lnTo>
                      <a:pt x="455" y="296"/>
                    </a:lnTo>
                    <a:lnTo>
                      <a:pt x="453" y="304"/>
                    </a:lnTo>
                    <a:lnTo>
                      <a:pt x="452" y="309"/>
                    </a:lnTo>
                    <a:lnTo>
                      <a:pt x="450" y="312"/>
                    </a:lnTo>
                    <a:lnTo>
                      <a:pt x="447" y="316"/>
                    </a:lnTo>
                    <a:lnTo>
                      <a:pt x="444" y="318"/>
                    </a:lnTo>
                    <a:lnTo>
                      <a:pt x="439" y="320"/>
                    </a:lnTo>
                    <a:lnTo>
                      <a:pt x="433" y="323"/>
                    </a:lnTo>
                    <a:lnTo>
                      <a:pt x="429" y="326"/>
                    </a:lnTo>
                    <a:lnTo>
                      <a:pt x="429" y="332"/>
                    </a:lnTo>
                    <a:lnTo>
                      <a:pt x="431" y="344"/>
                    </a:lnTo>
                    <a:lnTo>
                      <a:pt x="426" y="348"/>
                    </a:lnTo>
                    <a:lnTo>
                      <a:pt x="399" y="321"/>
                    </a:lnTo>
                    <a:lnTo>
                      <a:pt x="67" y="328"/>
                    </a:lnTo>
                    <a:lnTo>
                      <a:pt x="65" y="321"/>
                    </a:lnTo>
                    <a:lnTo>
                      <a:pt x="61" y="316"/>
                    </a:lnTo>
                    <a:lnTo>
                      <a:pt x="58" y="312"/>
                    </a:lnTo>
                    <a:lnTo>
                      <a:pt x="58" y="307"/>
                    </a:lnTo>
                    <a:lnTo>
                      <a:pt x="59" y="301"/>
                    </a:lnTo>
                    <a:lnTo>
                      <a:pt x="62" y="296"/>
                    </a:lnTo>
                    <a:lnTo>
                      <a:pt x="62" y="289"/>
                    </a:lnTo>
                    <a:lnTo>
                      <a:pt x="61" y="282"/>
                    </a:lnTo>
                    <a:lnTo>
                      <a:pt x="58" y="275"/>
                    </a:lnTo>
                    <a:lnTo>
                      <a:pt x="53" y="270"/>
                    </a:lnTo>
                    <a:lnTo>
                      <a:pt x="51" y="262"/>
                    </a:lnTo>
                    <a:lnTo>
                      <a:pt x="54" y="255"/>
                    </a:lnTo>
                    <a:lnTo>
                      <a:pt x="53" y="245"/>
                    </a:lnTo>
                    <a:lnTo>
                      <a:pt x="53" y="239"/>
                    </a:lnTo>
                    <a:lnTo>
                      <a:pt x="53" y="235"/>
                    </a:lnTo>
                    <a:lnTo>
                      <a:pt x="54" y="232"/>
                    </a:lnTo>
                    <a:lnTo>
                      <a:pt x="53" y="229"/>
                    </a:lnTo>
                    <a:lnTo>
                      <a:pt x="50" y="228"/>
                    </a:lnTo>
                    <a:lnTo>
                      <a:pt x="46" y="224"/>
                    </a:lnTo>
                    <a:lnTo>
                      <a:pt x="42" y="220"/>
                    </a:lnTo>
                    <a:lnTo>
                      <a:pt x="42" y="213"/>
                    </a:lnTo>
                    <a:lnTo>
                      <a:pt x="42" y="201"/>
                    </a:lnTo>
                    <a:lnTo>
                      <a:pt x="43" y="189"/>
                    </a:lnTo>
                    <a:lnTo>
                      <a:pt x="42" y="186"/>
                    </a:lnTo>
                    <a:lnTo>
                      <a:pt x="38" y="180"/>
                    </a:lnTo>
                    <a:lnTo>
                      <a:pt x="35" y="174"/>
                    </a:lnTo>
                    <a:lnTo>
                      <a:pt x="32" y="167"/>
                    </a:lnTo>
                    <a:lnTo>
                      <a:pt x="27" y="158"/>
                    </a:lnTo>
                    <a:lnTo>
                      <a:pt x="24" y="153"/>
                    </a:lnTo>
                    <a:lnTo>
                      <a:pt x="23" y="147"/>
                    </a:lnTo>
                    <a:lnTo>
                      <a:pt x="26" y="142"/>
                    </a:lnTo>
                    <a:lnTo>
                      <a:pt x="26" y="137"/>
                    </a:lnTo>
                    <a:lnTo>
                      <a:pt x="23" y="134"/>
                    </a:lnTo>
                    <a:lnTo>
                      <a:pt x="19" y="129"/>
                    </a:lnTo>
                    <a:lnTo>
                      <a:pt x="19" y="124"/>
                    </a:lnTo>
                    <a:lnTo>
                      <a:pt x="16" y="119"/>
                    </a:lnTo>
                    <a:lnTo>
                      <a:pt x="11" y="115"/>
                    </a:lnTo>
                    <a:lnTo>
                      <a:pt x="8" y="108"/>
                    </a:lnTo>
                    <a:lnTo>
                      <a:pt x="7" y="102"/>
                    </a:lnTo>
                    <a:lnTo>
                      <a:pt x="5" y="97"/>
                    </a:lnTo>
                    <a:lnTo>
                      <a:pt x="4" y="89"/>
                    </a:lnTo>
                    <a:lnTo>
                      <a:pt x="0" y="83"/>
                    </a:lnTo>
                    <a:lnTo>
                      <a:pt x="2" y="78"/>
                    </a:lnTo>
                    <a:lnTo>
                      <a:pt x="5" y="77"/>
                    </a:lnTo>
                    <a:lnTo>
                      <a:pt x="7" y="70"/>
                    </a:lnTo>
                    <a:lnTo>
                      <a:pt x="10" y="64"/>
                    </a:lnTo>
                    <a:lnTo>
                      <a:pt x="10" y="59"/>
                    </a:lnTo>
                    <a:lnTo>
                      <a:pt x="11" y="53"/>
                    </a:lnTo>
                    <a:lnTo>
                      <a:pt x="15" y="50"/>
                    </a:lnTo>
                    <a:lnTo>
                      <a:pt x="16" y="46"/>
                    </a:lnTo>
                    <a:lnTo>
                      <a:pt x="16" y="42"/>
                    </a:lnTo>
                    <a:lnTo>
                      <a:pt x="15" y="38"/>
                    </a:lnTo>
                    <a:lnTo>
                      <a:pt x="10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7" y="26"/>
                    </a:lnTo>
                    <a:lnTo>
                      <a:pt x="10" y="23"/>
                    </a:lnTo>
                    <a:lnTo>
                      <a:pt x="11" y="19"/>
                    </a:lnTo>
                    <a:lnTo>
                      <a:pt x="8" y="18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9" name="Freeform 26">
                <a:extLst>
                  <a:ext uri="{FF2B5EF4-FFF2-40B4-BE49-F238E27FC236}">
                    <a16:creationId xmlns:a16="http://schemas.microsoft.com/office/drawing/2014/main" id="{2C1775FA-80B4-476A-9E0E-5E0ACC21F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771"/>
                <a:ext cx="542" cy="648"/>
              </a:xfrm>
              <a:custGeom>
                <a:avLst/>
                <a:gdLst>
                  <a:gd name="T0" fmla="*/ 164 w 542"/>
                  <a:gd name="T1" fmla="*/ 1 h 648"/>
                  <a:gd name="T2" fmla="*/ 173 w 542"/>
                  <a:gd name="T3" fmla="*/ 24 h 648"/>
                  <a:gd name="T4" fmla="*/ 186 w 542"/>
                  <a:gd name="T5" fmla="*/ 52 h 648"/>
                  <a:gd name="T6" fmla="*/ 205 w 542"/>
                  <a:gd name="T7" fmla="*/ 74 h 648"/>
                  <a:gd name="T8" fmla="*/ 229 w 542"/>
                  <a:gd name="T9" fmla="*/ 74 h 648"/>
                  <a:gd name="T10" fmla="*/ 253 w 542"/>
                  <a:gd name="T11" fmla="*/ 84 h 648"/>
                  <a:gd name="T12" fmla="*/ 273 w 542"/>
                  <a:gd name="T13" fmla="*/ 89 h 648"/>
                  <a:gd name="T14" fmla="*/ 293 w 542"/>
                  <a:gd name="T15" fmla="*/ 82 h 648"/>
                  <a:gd name="T16" fmla="*/ 324 w 542"/>
                  <a:gd name="T17" fmla="*/ 82 h 648"/>
                  <a:gd name="T18" fmla="*/ 353 w 542"/>
                  <a:gd name="T19" fmla="*/ 103 h 648"/>
                  <a:gd name="T20" fmla="*/ 380 w 542"/>
                  <a:gd name="T21" fmla="*/ 116 h 648"/>
                  <a:gd name="T22" fmla="*/ 404 w 542"/>
                  <a:gd name="T23" fmla="*/ 128 h 648"/>
                  <a:gd name="T24" fmla="*/ 429 w 542"/>
                  <a:gd name="T25" fmla="*/ 144 h 648"/>
                  <a:gd name="T26" fmla="*/ 450 w 542"/>
                  <a:gd name="T27" fmla="*/ 132 h 648"/>
                  <a:gd name="T28" fmla="*/ 472 w 542"/>
                  <a:gd name="T29" fmla="*/ 133 h 648"/>
                  <a:gd name="T30" fmla="*/ 497 w 542"/>
                  <a:gd name="T31" fmla="*/ 141 h 648"/>
                  <a:gd name="T32" fmla="*/ 520 w 542"/>
                  <a:gd name="T33" fmla="*/ 138 h 648"/>
                  <a:gd name="T34" fmla="*/ 540 w 542"/>
                  <a:gd name="T35" fmla="*/ 146 h 648"/>
                  <a:gd name="T36" fmla="*/ 523 w 542"/>
                  <a:gd name="T37" fmla="*/ 167 h 648"/>
                  <a:gd name="T38" fmla="*/ 480 w 542"/>
                  <a:gd name="T39" fmla="*/ 198 h 648"/>
                  <a:gd name="T40" fmla="*/ 429 w 542"/>
                  <a:gd name="T41" fmla="*/ 244 h 648"/>
                  <a:gd name="T42" fmla="*/ 377 w 542"/>
                  <a:gd name="T43" fmla="*/ 294 h 648"/>
                  <a:gd name="T44" fmla="*/ 358 w 542"/>
                  <a:gd name="T45" fmla="*/ 368 h 648"/>
                  <a:gd name="T46" fmla="*/ 329 w 542"/>
                  <a:gd name="T47" fmla="*/ 394 h 648"/>
                  <a:gd name="T48" fmla="*/ 320 w 542"/>
                  <a:gd name="T49" fmla="*/ 421 h 648"/>
                  <a:gd name="T50" fmla="*/ 335 w 542"/>
                  <a:gd name="T51" fmla="*/ 445 h 648"/>
                  <a:gd name="T52" fmla="*/ 334 w 542"/>
                  <a:gd name="T53" fmla="*/ 475 h 648"/>
                  <a:gd name="T54" fmla="*/ 335 w 542"/>
                  <a:gd name="T55" fmla="*/ 494 h 648"/>
                  <a:gd name="T56" fmla="*/ 334 w 542"/>
                  <a:gd name="T57" fmla="*/ 518 h 648"/>
                  <a:gd name="T58" fmla="*/ 356 w 542"/>
                  <a:gd name="T59" fmla="*/ 530 h 648"/>
                  <a:gd name="T60" fmla="*/ 377 w 542"/>
                  <a:gd name="T61" fmla="*/ 540 h 648"/>
                  <a:gd name="T62" fmla="*/ 402 w 542"/>
                  <a:gd name="T63" fmla="*/ 561 h 648"/>
                  <a:gd name="T64" fmla="*/ 421 w 542"/>
                  <a:gd name="T65" fmla="*/ 583 h 648"/>
                  <a:gd name="T66" fmla="*/ 448 w 542"/>
                  <a:gd name="T67" fmla="*/ 605 h 648"/>
                  <a:gd name="T68" fmla="*/ 461 w 542"/>
                  <a:gd name="T69" fmla="*/ 632 h 648"/>
                  <a:gd name="T70" fmla="*/ 49 w 542"/>
                  <a:gd name="T71" fmla="*/ 454 h 648"/>
                  <a:gd name="T72" fmla="*/ 29 w 542"/>
                  <a:gd name="T73" fmla="*/ 437 h 648"/>
                  <a:gd name="T74" fmla="*/ 16 w 542"/>
                  <a:gd name="T75" fmla="*/ 416 h 648"/>
                  <a:gd name="T76" fmla="*/ 32 w 542"/>
                  <a:gd name="T77" fmla="*/ 402 h 648"/>
                  <a:gd name="T78" fmla="*/ 41 w 542"/>
                  <a:gd name="T79" fmla="*/ 340 h 648"/>
                  <a:gd name="T80" fmla="*/ 26 w 542"/>
                  <a:gd name="T81" fmla="*/ 313 h 648"/>
                  <a:gd name="T82" fmla="*/ 29 w 542"/>
                  <a:gd name="T83" fmla="*/ 286 h 648"/>
                  <a:gd name="T84" fmla="*/ 24 w 542"/>
                  <a:gd name="T85" fmla="*/ 244 h 648"/>
                  <a:gd name="T86" fmla="*/ 13 w 542"/>
                  <a:gd name="T87" fmla="*/ 186 h 648"/>
                  <a:gd name="T88" fmla="*/ 13 w 542"/>
                  <a:gd name="T89" fmla="*/ 159 h 648"/>
                  <a:gd name="T90" fmla="*/ 10 w 542"/>
                  <a:gd name="T91" fmla="*/ 124 h 648"/>
                  <a:gd name="T92" fmla="*/ 3 w 542"/>
                  <a:gd name="T93" fmla="*/ 105 h 648"/>
                  <a:gd name="T94" fmla="*/ 8 w 542"/>
                  <a:gd name="T95" fmla="*/ 82 h 648"/>
                  <a:gd name="T96" fmla="*/ 7 w 542"/>
                  <a:gd name="T97" fmla="*/ 60 h 6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2"/>
                  <a:gd name="T148" fmla="*/ 0 h 648"/>
                  <a:gd name="T149" fmla="*/ 542 w 542"/>
                  <a:gd name="T150" fmla="*/ 648 h 6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2" h="648">
                    <a:moveTo>
                      <a:pt x="150" y="47"/>
                    </a:moveTo>
                    <a:lnTo>
                      <a:pt x="151" y="0"/>
                    </a:lnTo>
                    <a:lnTo>
                      <a:pt x="157" y="1"/>
                    </a:lnTo>
                    <a:lnTo>
                      <a:pt x="164" y="1"/>
                    </a:lnTo>
                    <a:lnTo>
                      <a:pt x="167" y="5"/>
                    </a:lnTo>
                    <a:lnTo>
                      <a:pt x="170" y="11"/>
                    </a:lnTo>
                    <a:lnTo>
                      <a:pt x="172" y="17"/>
                    </a:lnTo>
                    <a:lnTo>
                      <a:pt x="173" y="24"/>
                    </a:lnTo>
                    <a:lnTo>
                      <a:pt x="175" y="32"/>
                    </a:lnTo>
                    <a:lnTo>
                      <a:pt x="178" y="38"/>
                    </a:lnTo>
                    <a:lnTo>
                      <a:pt x="180" y="44"/>
                    </a:lnTo>
                    <a:lnTo>
                      <a:pt x="186" y="52"/>
                    </a:lnTo>
                    <a:lnTo>
                      <a:pt x="188" y="62"/>
                    </a:lnTo>
                    <a:lnTo>
                      <a:pt x="192" y="66"/>
                    </a:lnTo>
                    <a:lnTo>
                      <a:pt x="192" y="73"/>
                    </a:lnTo>
                    <a:lnTo>
                      <a:pt x="205" y="74"/>
                    </a:lnTo>
                    <a:lnTo>
                      <a:pt x="210" y="78"/>
                    </a:lnTo>
                    <a:lnTo>
                      <a:pt x="218" y="74"/>
                    </a:lnTo>
                    <a:lnTo>
                      <a:pt x="224" y="73"/>
                    </a:lnTo>
                    <a:lnTo>
                      <a:pt x="229" y="74"/>
                    </a:lnTo>
                    <a:lnTo>
                      <a:pt x="235" y="76"/>
                    </a:lnTo>
                    <a:lnTo>
                      <a:pt x="242" y="79"/>
                    </a:lnTo>
                    <a:lnTo>
                      <a:pt x="246" y="81"/>
                    </a:lnTo>
                    <a:lnTo>
                      <a:pt x="253" y="84"/>
                    </a:lnTo>
                    <a:lnTo>
                      <a:pt x="256" y="87"/>
                    </a:lnTo>
                    <a:lnTo>
                      <a:pt x="261" y="90"/>
                    </a:lnTo>
                    <a:lnTo>
                      <a:pt x="265" y="90"/>
                    </a:lnTo>
                    <a:lnTo>
                      <a:pt x="273" y="89"/>
                    </a:lnTo>
                    <a:lnTo>
                      <a:pt x="280" y="87"/>
                    </a:lnTo>
                    <a:lnTo>
                      <a:pt x="285" y="82"/>
                    </a:lnTo>
                    <a:lnTo>
                      <a:pt x="289" y="79"/>
                    </a:lnTo>
                    <a:lnTo>
                      <a:pt x="293" y="82"/>
                    </a:lnTo>
                    <a:lnTo>
                      <a:pt x="296" y="84"/>
                    </a:lnTo>
                    <a:lnTo>
                      <a:pt x="305" y="82"/>
                    </a:lnTo>
                    <a:lnTo>
                      <a:pt x="315" y="84"/>
                    </a:lnTo>
                    <a:lnTo>
                      <a:pt x="324" y="82"/>
                    </a:lnTo>
                    <a:lnTo>
                      <a:pt x="332" y="87"/>
                    </a:lnTo>
                    <a:lnTo>
                      <a:pt x="343" y="93"/>
                    </a:lnTo>
                    <a:lnTo>
                      <a:pt x="351" y="98"/>
                    </a:lnTo>
                    <a:lnTo>
                      <a:pt x="353" y="103"/>
                    </a:lnTo>
                    <a:lnTo>
                      <a:pt x="361" y="106"/>
                    </a:lnTo>
                    <a:lnTo>
                      <a:pt x="367" y="109"/>
                    </a:lnTo>
                    <a:lnTo>
                      <a:pt x="374" y="111"/>
                    </a:lnTo>
                    <a:lnTo>
                      <a:pt x="380" y="116"/>
                    </a:lnTo>
                    <a:lnTo>
                      <a:pt x="383" y="119"/>
                    </a:lnTo>
                    <a:lnTo>
                      <a:pt x="389" y="122"/>
                    </a:lnTo>
                    <a:lnTo>
                      <a:pt x="399" y="122"/>
                    </a:lnTo>
                    <a:lnTo>
                      <a:pt x="404" y="128"/>
                    </a:lnTo>
                    <a:lnTo>
                      <a:pt x="408" y="135"/>
                    </a:lnTo>
                    <a:lnTo>
                      <a:pt x="416" y="138"/>
                    </a:lnTo>
                    <a:lnTo>
                      <a:pt x="426" y="141"/>
                    </a:lnTo>
                    <a:lnTo>
                      <a:pt x="429" y="144"/>
                    </a:lnTo>
                    <a:lnTo>
                      <a:pt x="434" y="143"/>
                    </a:lnTo>
                    <a:lnTo>
                      <a:pt x="440" y="140"/>
                    </a:lnTo>
                    <a:lnTo>
                      <a:pt x="445" y="136"/>
                    </a:lnTo>
                    <a:lnTo>
                      <a:pt x="450" y="132"/>
                    </a:lnTo>
                    <a:lnTo>
                      <a:pt x="458" y="128"/>
                    </a:lnTo>
                    <a:lnTo>
                      <a:pt x="463" y="128"/>
                    </a:lnTo>
                    <a:lnTo>
                      <a:pt x="467" y="130"/>
                    </a:lnTo>
                    <a:lnTo>
                      <a:pt x="472" y="133"/>
                    </a:lnTo>
                    <a:lnTo>
                      <a:pt x="477" y="136"/>
                    </a:lnTo>
                    <a:lnTo>
                      <a:pt x="485" y="140"/>
                    </a:lnTo>
                    <a:lnTo>
                      <a:pt x="490" y="141"/>
                    </a:lnTo>
                    <a:lnTo>
                      <a:pt x="497" y="141"/>
                    </a:lnTo>
                    <a:lnTo>
                      <a:pt x="507" y="140"/>
                    </a:lnTo>
                    <a:lnTo>
                      <a:pt x="513" y="136"/>
                    </a:lnTo>
                    <a:lnTo>
                      <a:pt x="518" y="136"/>
                    </a:lnTo>
                    <a:lnTo>
                      <a:pt x="520" y="138"/>
                    </a:lnTo>
                    <a:lnTo>
                      <a:pt x="523" y="141"/>
                    </a:lnTo>
                    <a:lnTo>
                      <a:pt x="528" y="141"/>
                    </a:lnTo>
                    <a:lnTo>
                      <a:pt x="536" y="144"/>
                    </a:lnTo>
                    <a:lnTo>
                      <a:pt x="540" y="146"/>
                    </a:lnTo>
                    <a:lnTo>
                      <a:pt x="542" y="147"/>
                    </a:lnTo>
                    <a:lnTo>
                      <a:pt x="536" y="155"/>
                    </a:lnTo>
                    <a:lnTo>
                      <a:pt x="531" y="160"/>
                    </a:lnTo>
                    <a:lnTo>
                      <a:pt x="523" y="167"/>
                    </a:lnTo>
                    <a:lnTo>
                      <a:pt x="515" y="174"/>
                    </a:lnTo>
                    <a:lnTo>
                      <a:pt x="502" y="179"/>
                    </a:lnTo>
                    <a:lnTo>
                      <a:pt x="491" y="186"/>
                    </a:lnTo>
                    <a:lnTo>
                      <a:pt x="480" y="198"/>
                    </a:lnTo>
                    <a:lnTo>
                      <a:pt x="467" y="209"/>
                    </a:lnTo>
                    <a:lnTo>
                      <a:pt x="455" y="222"/>
                    </a:lnTo>
                    <a:lnTo>
                      <a:pt x="442" y="233"/>
                    </a:lnTo>
                    <a:lnTo>
                      <a:pt x="429" y="244"/>
                    </a:lnTo>
                    <a:lnTo>
                      <a:pt x="410" y="262"/>
                    </a:lnTo>
                    <a:lnTo>
                      <a:pt x="399" y="275"/>
                    </a:lnTo>
                    <a:lnTo>
                      <a:pt x="388" y="284"/>
                    </a:lnTo>
                    <a:lnTo>
                      <a:pt x="377" y="294"/>
                    </a:lnTo>
                    <a:lnTo>
                      <a:pt x="370" y="297"/>
                    </a:lnTo>
                    <a:lnTo>
                      <a:pt x="364" y="300"/>
                    </a:lnTo>
                    <a:lnTo>
                      <a:pt x="366" y="362"/>
                    </a:lnTo>
                    <a:lnTo>
                      <a:pt x="358" y="368"/>
                    </a:lnTo>
                    <a:lnTo>
                      <a:pt x="351" y="373"/>
                    </a:lnTo>
                    <a:lnTo>
                      <a:pt x="342" y="379"/>
                    </a:lnTo>
                    <a:lnTo>
                      <a:pt x="334" y="384"/>
                    </a:lnTo>
                    <a:lnTo>
                      <a:pt x="329" y="394"/>
                    </a:lnTo>
                    <a:lnTo>
                      <a:pt x="324" y="399"/>
                    </a:lnTo>
                    <a:lnTo>
                      <a:pt x="323" y="405"/>
                    </a:lnTo>
                    <a:lnTo>
                      <a:pt x="320" y="413"/>
                    </a:lnTo>
                    <a:lnTo>
                      <a:pt x="320" y="421"/>
                    </a:lnTo>
                    <a:lnTo>
                      <a:pt x="324" y="424"/>
                    </a:lnTo>
                    <a:lnTo>
                      <a:pt x="331" y="427"/>
                    </a:lnTo>
                    <a:lnTo>
                      <a:pt x="335" y="437"/>
                    </a:lnTo>
                    <a:lnTo>
                      <a:pt x="335" y="445"/>
                    </a:lnTo>
                    <a:lnTo>
                      <a:pt x="332" y="454"/>
                    </a:lnTo>
                    <a:lnTo>
                      <a:pt x="332" y="464"/>
                    </a:lnTo>
                    <a:lnTo>
                      <a:pt x="335" y="470"/>
                    </a:lnTo>
                    <a:lnTo>
                      <a:pt x="334" y="475"/>
                    </a:lnTo>
                    <a:lnTo>
                      <a:pt x="329" y="480"/>
                    </a:lnTo>
                    <a:lnTo>
                      <a:pt x="329" y="486"/>
                    </a:lnTo>
                    <a:lnTo>
                      <a:pt x="334" y="489"/>
                    </a:lnTo>
                    <a:lnTo>
                      <a:pt x="335" y="494"/>
                    </a:lnTo>
                    <a:lnTo>
                      <a:pt x="332" y="502"/>
                    </a:lnTo>
                    <a:lnTo>
                      <a:pt x="331" y="507"/>
                    </a:lnTo>
                    <a:lnTo>
                      <a:pt x="331" y="513"/>
                    </a:lnTo>
                    <a:lnTo>
                      <a:pt x="334" y="518"/>
                    </a:lnTo>
                    <a:lnTo>
                      <a:pt x="340" y="524"/>
                    </a:lnTo>
                    <a:lnTo>
                      <a:pt x="347" y="526"/>
                    </a:lnTo>
                    <a:lnTo>
                      <a:pt x="351" y="529"/>
                    </a:lnTo>
                    <a:lnTo>
                      <a:pt x="356" y="530"/>
                    </a:lnTo>
                    <a:lnTo>
                      <a:pt x="358" y="535"/>
                    </a:lnTo>
                    <a:lnTo>
                      <a:pt x="362" y="538"/>
                    </a:lnTo>
                    <a:lnTo>
                      <a:pt x="369" y="538"/>
                    </a:lnTo>
                    <a:lnTo>
                      <a:pt x="377" y="540"/>
                    </a:lnTo>
                    <a:lnTo>
                      <a:pt x="385" y="545"/>
                    </a:lnTo>
                    <a:lnTo>
                      <a:pt x="393" y="549"/>
                    </a:lnTo>
                    <a:lnTo>
                      <a:pt x="399" y="556"/>
                    </a:lnTo>
                    <a:lnTo>
                      <a:pt x="402" y="561"/>
                    </a:lnTo>
                    <a:lnTo>
                      <a:pt x="407" y="570"/>
                    </a:lnTo>
                    <a:lnTo>
                      <a:pt x="413" y="578"/>
                    </a:lnTo>
                    <a:lnTo>
                      <a:pt x="418" y="583"/>
                    </a:lnTo>
                    <a:lnTo>
                      <a:pt x="421" y="583"/>
                    </a:lnTo>
                    <a:lnTo>
                      <a:pt x="432" y="589"/>
                    </a:lnTo>
                    <a:lnTo>
                      <a:pt x="436" y="592"/>
                    </a:lnTo>
                    <a:lnTo>
                      <a:pt x="442" y="599"/>
                    </a:lnTo>
                    <a:lnTo>
                      <a:pt x="448" y="605"/>
                    </a:lnTo>
                    <a:lnTo>
                      <a:pt x="451" y="610"/>
                    </a:lnTo>
                    <a:lnTo>
                      <a:pt x="456" y="616"/>
                    </a:lnTo>
                    <a:lnTo>
                      <a:pt x="459" y="623"/>
                    </a:lnTo>
                    <a:lnTo>
                      <a:pt x="461" y="632"/>
                    </a:lnTo>
                    <a:lnTo>
                      <a:pt x="461" y="640"/>
                    </a:lnTo>
                    <a:lnTo>
                      <a:pt x="461" y="646"/>
                    </a:lnTo>
                    <a:lnTo>
                      <a:pt x="46" y="648"/>
                    </a:lnTo>
                    <a:lnTo>
                      <a:pt x="49" y="454"/>
                    </a:lnTo>
                    <a:lnTo>
                      <a:pt x="46" y="449"/>
                    </a:lnTo>
                    <a:lnTo>
                      <a:pt x="41" y="445"/>
                    </a:lnTo>
                    <a:lnTo>
                      <a:pt x="35" y="440"/>
                    </a:lnTo>
                    <a:lnTo>
                      <a:pt x="29" y="437"/>
                    </a:lnTo>
                    <a:lnTo>
                      <a:pt x="24" y="432"/>
                    </a:lnTo>
                    <a:lnTo>
                      <a:pt x="19" y="426"/>
                    </a:lnTo>
                    <a:lnTo>
                      <a:pt x="18" y="421"/>
                    </a:lnTo>
                    <a:lnTo>
                      <a:pt x="16" y="416"/>
                    </a:lnTo>
                    <a:lnTo>
                      <a:pt x="19" y="413"/>
                    </a:lnTo>
                    <a:lnTo>
                      <a:pt x="22" y="410"/>
                    </a:lnTo>
                    <a:lnTo>
                      <a:pt x="27" y="405"/>
                    </a:lnTo>
                    <a:lnTo>
                      <a:pt x="32" y="402"/>
                    </a:lnTo>
                    <a:lnTo>
                      <a:pt x="38" y="399"/>
                    </a:lnTo>
                    <a:lnTo>
                      <a:pt x="43" y="391"/>
                    </a:lnTo>
                    <a:lnTo>
                      <a:pt x="43" y="384"/>
                    </a:lnTo>
                    <a:lnTo>
                      <a:pt x="41" y="340"/>
                    </a:lnTo>
                    <a:lnTo>
                      <a:pt x="38" y="332"/>
                    </a:lnTo>
                    <a:lnTo>
                      <a:pt x="32" y="325"/>
                    </a:lnTo>
                    <a:lnTo>
                      <a:pt x="29" y="319"/>
                    </a:lnTo>
                    <a:lnTo>
                      <a:pt x="26" y="313"/>
                    </a:lnTo>
                    <a:lnTo>
                      <a:pt x="22" y="306"/>
                    </a:lnTo>
                    <a:lnTo>
                      <a:pt x="22" y="297"/>
                    </a:lnTo>
                    <a:lnTo>
                      <a:pt x="24" y="292"/>
                    </a:lnTo>
                    <a:lnTo>
                      <a:pt x="29" y="286"/>
                    </a:lnTo>
                    <a:lnTo>
                      <a:pt x="34" y="279"/>
                    </a:lnTo>
                    <a:lnTo>
                      <a:pt x="30" y="270"/>
                    </a:lnTo>
                    <a:lnTo>
                      <a:pt x="26" y="256"/>
                    </a:lnTo>
                    <a:lnTo>
                      <a:pt x="24" y="244"/>
                    </a:lnTo>
                    <a:lnTo>
                      <a:pt x="21" y="232"/>
                    </a:lnTo>
                    <a:lnTo>
                      <a:pt x="19" y="211"/>
                    </a:lnTo>
                    <a:lnTo>
                      <a:pt x="16" y="194"/>
                    </a:lnTo>
                    <a:lnTo>
                      <a:pt x="13" y="186"/>
                    </a:lnTo>
                    <a:lnTo>
                      <a:pt x="10" y="178"/>
                    </a:lnTo>
                    <a:lnTo>
                      <a:pt x="10" y="173"/>
                    </a:lnTo>
                    <a:lnTo>
                      <a:pt x="11" y="167"/>
                    </a:lnTo>
                    <a:lnTo>
                      <a:pt x="13" y="159"/>
                    </a:lnTo>
                    <a:lnTo>
                      <a:pt x="13" y="149"/>
                    </a:lnTo>
                    <a:lnTo>
                      <a:pt x="8" y="138"/>
                    </a:lnTo>
                    <a:lnTo>
                      <a:pt x="8" y="130"/>
                    </a:lnTo>
                    <a:lnTo>
                      <a:pt x="10" y="124"/>
                    </a:lnTo>
                    <a:lnTo>
                      <a:pt x="10" y="116"/>
                    </a:lnTo>
                    <a:lnTo>
                      <a:pt x="10" y="113"/>
                    </a:lnTo>
                    <a:lnTo>
                      <a:pt x="7" y="109"/>
                    </a:lnTo>
                    <a:lnTo>
                      <a:pt x="3" y="105"/>
                    </a:lnTo>
                    <a:lnTo>
                      <a:pt x="3" y="100"/>
                    </a:lnTo>
                    <a:lnTo>
                      <a:pt x="2" y="93"/>
                    </a:lnTo>
                    <a:lnTo>
                      <a:pt x="3" y="87"/>
                    </a:lnTo>
                    <a:lnTo>
                      <a:pt x="8" y="82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3" y="54"/>
                    </a:lnTo>
                    <a:lnTo>
                      <a:pt x="0" y="47"/>
                    </a:lnTo>
                    <a:lnTo>
                      <a:pt x="150" y="47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0" name="Freeform 27">
                <a:extLst>
                  <a:ext uri="{FF2B5EF4-FFF2-40B4-BE49-F238E27FC236}">
                    <a16:creationId xmlns:a16="http://schemas.microsoft.com/office/drawing/2014/main" id="{D06EE753-3779-4920-AFCC-992BABBF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963"/>
                <a:ext cx="480" cy="261"/>
              </a:xfrm>
              <a:custGeom>
                <a:avLst/>
                <a:gdLst>
                  <a:gd name="T0" fmla="*/ 19 w 480"/>
                  <a:gd name="T1" fmla="*/ 102 h 261"/>
                  <a:gd name="T2" fmla="*/ 44 w 480"/>
                  <a:gd name="T3" fmla="*/ 84 h 261"/>
                  <a:gd name="T4" fmla="*/ 68 w 480"/>
                  <a:gd name="T5" fmla="*/ 78 h 261"/>
                  <a:gd name="T6" fmla="*/ 87 w 480"/>
                  <a:gd name="T7" fmla="*/ 65 h 261"/>
                  <a:gd name="T8" fmla="*/ 116 w 480"/>
                  <a:gd name="T9" fmla="*/ 41 h 261"/>
                  <a:gd name="T10" fmla="*/ 148 w 480"/>
                  <a:gd name="T11" fmla="*/ 13 h 261"/>
                  <a:gd name="T12" fmla="*/ 173 w 480"/>
                  <a:gd name="T13" fmla="*/ 0 h 261"/>
                  <a:gd name="T14" fmla="*/ 178 w 480"/>
                  <a:gd name="T15" fmla="*/ 6 h 261"/>
                  <a:gd name="T16" fmla="*/ 167 w 480"/>
                  <a:gd name="T17" fmla="*/ 21 h 261"/>
                  <a:gd name="T18" fmla="*/ 157 w 480"/>
                  <a:gd name="T19" fmla="*/ 32 h 261"/>
                  <a:gd name="T20" fmla="*/ 143 w 480"/>
                  <a:gd name="T21" fmla="*/ 48 h 261"/>
                  <a:gd name="T22" fmla="*/ 133 w 480"/>
                  <a:gd name="T23" fmla="*/ 62 h 261"/>
                  <a:gd name="T24" fmla="*/ 135 w 480"/>
                  <a:gd name="T25" fmla="*/ 78 h 261"/>
                  <a:gd name="T26" fmla="*/ 146 w 480"/>
                  <a:gd name="T27" fmla="*/ 75 h 261"/>
                  <a:gd name="T28" fmla="*/ 163 w 480"/>
                  <a:gd name="T29" fmla="*/ 70 h 261"/>
                  <a:gd name="T30" fmla="*/ 181 w 480"/>
                  <a:gd name="T31" fmla="*/ 68 h 261"/>
                  <a:gd name="T32" fmla="*/ 200 w 480"/>
                  <a:gd name="T33" fmla="*/ 81 h 261"/>
                  <a:gd name="T34" fmla="*/ 211 w 480"/>
                  <a:gd name="T35" fmla="*/ 95 h 261"/>
                  <a:gd name="T36" fmla="*/ 221 w 480"/>
                  <a:gd name="T37" fmla="*/ 106 h 261"/>
                  <a:gd name="T38" fmla="*/ 238 w 480"/>
                  <a:gd name="T39" fmla="*/ 103 h 261"/>
                  <a:gd name="T40" fmla="*/ 257 w 480"/>
                  <a:gd name="T41" fmla="*/ 108 h 261"/>
                  <a:gd name="T42" fmla="*/ 278 w 480"/>
                  <a:gd name="T43" fmla="*/ 105 h 261"/>
                  <a:gd name="T44" fmla="*/ 291 w 480"/>
                  <a:gd name="T45" fmla="*/ 91 h 261"/>
                  <a:gd name="T46" fmla="*/ 306 w 480"/>
                  <a:gd name="T47" fmla="*/ 81 h 261"/>
                  <a:gd name="T48" fmla="*/ 332 w 480"/>
                  <a:gd name="T49" fmla="*/ 71 h 261"/>
                  <a:gd name="T50" fmla="*/ 356 w 480"/>
                  <a:gd name="T51" fmla="*/ 70 h 261"/>
                  <a:gd name="T52" fmla="*/ 372 w 480"/>
                  <a:gd name="T53" fmla="*/ 62 h 261"/>
                  <a:gd name="T54" fmla="*/ 389 w 480"/>
                  <a:gd name="T55" fmla="*/ 62 h 261"/>
                  <a:gd name="T56" fmla="*/ 392 w 480"/>
                  <a:gd name="T57" fmla="*/ 75 h 261"/>
                  <a:gd name="T58" fmla="*/ 402 w 480"/>
                  <a:gd name="T59" fmla="*/ 84 h 261"/>
                  <a:gd name="T60" fmla="*/ 416 w 480"/>
                  <a:gd name="T61" fmla="*/ 91 h 261"/>
                  <a:gd name="T62" fmla="*/ 432 w 480"/>
                  <a:gd name="T63" fmla="*/ 81 h 261"/>
                  <a:gd name="T64" fmla="*/ 451 w 480"/>
                  <a:gd name="T65" fmla="*/ 89 h 261"/>
                  <a:gd name="T66" fmla="*/ 457 w 480"/>
                  <a:gd name="T67" fmla="*/ 106 h 261"/>
                  <a:gd name="T68" fmla="*/ 468 w 480"/>
                  <a:gd name="T69" fmla="*/ 119 h 261"/>
                  <a:gd name="T70" fmla="*/ 480 w 480"/>
                  <a:gd name="T71" fmla="*/ 130 h 261"/>
                  <a:gd name="T72" fmla="*/ 467 w 480"/>
                  <a:gd name="T73" fmla="*/ 135 h 261"/>
                  <a:gd name="T74" fmla="*/ 451 w 480"/>
                  <a:gd name="T75" fmla="*/ 143 h 261"/>
                  <a:gd name="T76" fmla="*/ 440 w 480"/>
                  <a:gd name="T77" fmla="*/ 133 h 261"/>
                  <a:gd name="T78" fmla="*/ 434 w 480"/>
                  <a:gd name="T79" fmla="*/ 148 h 261"/>
                  <a:gd name="T80" fmla="*/ 421 w 480"/>
                  <a:gd name="T81" fmla="*/ 149 h 261"/>
                  <a:gd name="T82" fmla="*/ 403 w 480"/>
                  <a:gd name="T83" fmla="*/ 140 h 261"/>
                  <a:gd name="T84" fmla="*/ 375 w 480"/>
                  <a:gd name="T85" fmla="*/ 135 h 261"/>
                  <a:gd name="T86" fmla="*/ 359 w 480"/>
                  <a:gd name="T87" fmla="*/ 143 h 261"/>
                  <a:gd name="T88" fmla="*/ 341 w 480"/>
                  <a:gd name="T89" fmla="*/ 156 h 261"/>
                  <a:gd name="T90" fmla="*/ 318 w 480"/>
                  <a:gd name="T91" fmla="*/ 164 h 261"/>
                  <a:gd name="T92" fmla="*/ 295 w 480"/>
                  <a:gd name="T93" fmla="*/ 189 h 261"/>
                  <a:gd name="T94" fmla="*/ 283 w 480"/>
                  <a:gd name="T95" fmla="*/ 189 h 261"/>
                  <a:gd name="T96" fmla="*/ 278 w 480"/>
                  <a:gd name="T97" fmla="*/ 173 h 261"/>
                  <a:gd name="T98" fmla="*/ 262 w 480"/>
                  <a:gd name="T99" fmla="*/ 184 h 261"/>
                  <a:gd name="T100" fmla="*/ 244 w 480"/>
                  <a:gd name="T101" fmla="*/ 213 h 261"/>
                  <a:gd name="T102" fmla="*/ 230 w 480"/>
                  <a:gd name="T103" fmla="*/ 240 h 261"/>
                  <a:gd name="T104" fmla="*/ 219 w 480"/>
                  <a:gd name="T105" fmla="*/ 261 h 261"/>
                  <a:gd name="T106" fmla="*/ 205 w 480"/>
                  <a:gd name="T107" fmla="*/ 243 h 261"/>
                  <a:gd name="T108" fmla="*/ 195 w 480"/>
                  <a:gd name="T109" fmla="*/ 229 h 261"/>
                  <a:gd name="T110" fmla="*/ 197 w 480"/>
                  <a:gd name="T111" fmla="*/ 211 h 261"/>
                  <a:gd name="T112" fmla="*/ 187 w 480"/>
                  <a:gd name="T113" fmla="*/ 191 h 261"/>
                  <a:gd name="T114" fmla="*/ 168 w 480"/>
                  <a:gd name="T115" fmla="*/ 173 h 261"/>
                  <a:gd name="T116" fmla="*/ 127 w 480"/>
                  <a:gd name="T117" fmla="*/ 164 h 261"/>
                  <a:gd name="T118" fmla="*/ 95 w 480"/>
                  <a:gd name="T119" fmla="*/ 157 h 261"/>
                  <a:gd name="T120" fmla="*/ 47 w 480"/>
                  <a:gd name="T121" fmla="*/ 148 h 261"/>
                  <a:gd name="T122" fmla="*/ 16 w 480"/>
                  <a:gd name="T123" fmla="*/ 133 h 261"/>
                  <a:gd name="T124" fmla="*/ 0 w 480"/>
                  <a:gd name="T125" fmla="*/ 116 h 26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80"/>
                  <a:gd name="T190" fmla="*/ 0 h 261"/>
                  <a:gd name="T191" fmla="*/ 480 w 480"/>
                  <a:gd name="T192" fmla="*/ 261 h 26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80" h="261">
                    <a:moveTo>
                      <a:pt x="1" y="113"/>
                    </a:moveTo>
                    <a:lnTo>
                      <a:pt x="11" y="106"/>
                    </a:lnTo>
                    <a:lnTo>
                      <a:pt x="19" y="102"/>
                    </a:lnTo>
                    <a:lnTo>
                      <a:pt x="30" y="92"/>
                    </a:lnTo>
                    <a:lnTo>
                      <a:pt x="36" y="87"/>
                    </a:lnTo>
                    <a:lnTo>
                      <a:pt x="44" y="84"/>
                    </a:lnTo>
                    <a:lnTo>
                      <a:pt x="51" y="83"/>
                    </a:lnTo>
                    <a:lnTo>
                      <a:pt x="60" y="79"/>
                    </a:lnTo>
                    <a:lnTo>
                      <a:pt x="68" y="78"/>
                    </a:lnTo>
                    <a:lnTo>
                      <a:pt x="73" y="76"/>
                    </a:lnTo>
                    <a:lnTo>
                      <a:pt x="79" y="71"/>
                    </a:lnTo>
                    <a:lnTo>
                      <a:pt x="87" y="65"/>
                    </a:lnTo>
                    <a:lnTo>
                      <a:pt x="97" y="56"/>
                    </a:lnTo>
                    <a:lnTo>
                      <a:pt x="108" y="49"/>
                    </a:lnTo>
                    <a:lnTo>
                      <a:pt x="116" y="41"/>
                    </a:lnTo>
                    <a:lnTo>
                      <a:pt x="127" y="33"/>
                    </a:lnTo>
                    <a:lnTo>
                      <a:pt x="136" y="25"/>
                    </a:lnTo>
                    <a:lnTo>
                      <a:pt x="148" y="13"/>
                    </a:lnTo>
                    <a:lnTo>
                      <a:pt x="157" y="6"/>
                    </a:lnTo>
                    <a:lnTo>
                      <a:pt x="165" y="2"/>
                    </a:lnTo>
                    <a:lnTo>
                      <a:pt x="173" y="0"/>
                    </a:lnTo>
                    <a:lnTo>
                      <a:pt x="179" y="2"/>
                    </a:lnTo>
                    <a:lnTo>
                      <a:pt x="181" y="5"/>
                    </a:lnTo>
                    <a:lnTo>
                      <a:pt x="178" y="6"/>
                    </a:lnTo>
                    <a:lnTo>
                      <a:pt x="175" y="11"/>
                    </a:lnTo>
                    <a:lnTo>
                      <a:pt x="171" y="14"/>
                    </a:lnTo>
                    <a:lnTo>
                      <a:pt x="167" y="21"/>
                    </a:lnTo>
                    <a:lnTo>
                      <a:pt x="165" y="24"/>
                    </a:lnTo>
                    <a:lnTo>
                      <a:pt x="160" y="29"/>
                    </a:lnTo>
                    <a:lnTo>
                      <a:pt x="157" y="32"/>
                    </a:lnTo>
                    <a:lnTo>
                      <a:pt x="152" y="37"/>
                    </a:lnTo>
                    <a:lnTo>
                      <a:pt x="149" y="43"/>
                    </a:lnTo>
                    <a:lnTo>
                      <a:pt x="143" y="48"/>
                    </a:lnTo>
                    <a:lnTo>
                      <a:pt x="138" y="52"/>
                    </a:lnTo>
                    <a:lnTo>
                      <a:pt x="135" y="54"/>
                    </a:lnTo>
                    <a:lnTo>
                      <a:pt x="133" y="62"/>
                    </a:lnTo>
                    <a:lnTo>
                      <a:pt x="133" y="68"/>
                    </a:lnTo>
                    <a:lnTo>
                      <a:pt x="135" y="73"/>
                    </a:lnTo>
                    <a:lnTo>
                      <a:pt x="135" y="78"/>
                    </a:lnTo>
                    <a:lnTo>
                      <a:pt x="138" y="81"/>
                    </a:lnTo>
                    <a:lnTo>
                      <a:pt x="141" y="78"/>
                    </a:lnTo>
                    <a:lnTo>
                      <a:pt x="146" y="75"/>
                    </a:lnTo>
                    <a:lnTo>
                      <a:pt x="154" y="71"/>
                    </a:lnTo>
                    <a:lnTo>
                      <a:pt x="157" y="71"/>
                    </a:lnTo>
                    <a:lnTo>
                      <a:pt x="163" y="70"/>
                    </a:lnTo>
                    <a:lnTo>
                      <a:pt x="170" y="67"/>
                    </a:lnTo>
                    <a:lnTo>
                      <a:pt x="175" y="65"/>
                    </a:lnTo>
                    <a:lnTo>
                      <a:pt x="181" y="68"/>
                    </a:lnTo>
                    <a:lnTo>
                      <a:pt x="186" y="71"/>
                    </a:lnTo>
                    <a:lnTo>
                      <a:pt x="192" y="75"/>
                    </a:lnTo>
                    <a:lnTo>
                      <a:pt x="200" y="81"/>
                    </a:lnTo>
                    <a:lnTo>
                      <a:pt x="203" y="86"/>
                    </a:lnTo>
                    <a:lnTo>
                      <a:pt x="206" y="91"/>
                    </a:lnTo>
                    <a:lnTo>
                      <a:pt x="211" y="95"/>
                    </a:lnTo>
                    <a:lnTo>
                      <a:pt x="214" y="98"/>
                    </a:lnTo>
                    <a:lnTo>
                      <a:pt x="219" y="102"/>
                    </a:lnTo>
                    <a:lnTo>
                      <a:pt x="221" y="106"/>
                    </a:lnTo>
                    <a:lnTo>
                      <a:pt x="224" y="110"/>
                    </a:lnTo>
                    <a:lnTo>
                      <a:pt x="233" y="105"/>
                    </a:lnTo>
                    <a:lnTo>
                      <a:pt x="238" y="103"/>
                    </a:lnTo>
                    <a:lnTo>
                      <a:pt x="244" y="103"/>
                    </a:lnTo>
                    <a:lnTo>
                      <a:pt x="251" y="105"/>
                    </a:lnTo>
                    <a:lnTo>
                      <a:pt x="257" y="108"/>
                    </a:lnTo>
                    <a:lnTo>
                      <a:pt x="264" y="108"/>
                    </a:lnTo>
                    <a:lnTo>
                      <a:pt x="273" y="108"/>
                    </a:lnTo>
                    <a:lnTo>
                      <a:pt x="278" y="105"/>
                    </a:lnTo>
                    <a:lnTo>
                      <a:pt x="283" y="100"/>
                    </a:lnTo>
                    <a:lnTo>
                      <a:pt x="284" y="95"/>
                    </a:lnTo>
                    <a:lnTo>
                      <a:pt x="291" y="91"/>
                    </a:lnTo>
                    <a:lnTo>
                      <a:pt x="295" y="86"/>
                    </a:lnTo>
                    <a:lnTo>
                      <a:pt x="302" y="84"/>
                    </a:lnTo>
                    <a:lnTo>
                      <a:pt x="306" y="81"/>
                    </a:lnTo>
                    <a:lnTo>
                      <a:pt x="314" y="75"/>
                    </a:lnTo>
                    <a:lnTo>
                      <a:pt x="327" y="75"/>
                    </a:lnTo>
                    <a:lnTo>
                      <a:pt x="332" y="71"/>
                    </a:lnTo>
                    <a:lnTo>
                      <a:pt x="343" y="71"/>
                    </a:lnTo>
                    <a:lnTo>
                      <a:pt x="349" y="71"/>
                    </a:lnTo>
                    <a:lnTo>
                      <a:pt x="356" y="70"/>
                    </a:lnTo>
                    <a:lnTo>
                      <a:pt x="362" y="70"/>
                    </a:lnTo>
                    <a:lnTo>
                      <a:pt x="368" y="67"/>
                    </a:lnTo>
                    <a:lnTo>
                      <a:pt x="372" y="62"/>
                    </a:lnTo>
                    <a:lnTo>
                      <a:pt x="376" y="60"/>
                    </a:lnTo>
                    <a:lnTo>
                      <a:pt x="383" y="59"/>
                    </a:lnTo>
                    <a:lnTo>
                      <a:pt x="389" y="62"/>
                    </a:lnTo>
                    <a:lnTo>
                      <a:pt x="391" y="64"/>
                    </a:lnTo>
                    <a:lnTo>
                      <a:pt x="392" y="68"/>
                    </a:lnTo>
                    <a:lnTo>
                      <a:pt x="392" y="75"/>
                    </a:lnTo>
                    <a:lnTo>
                      <a:pt x="392" y="79"/>
                    </a:lnTo>
                    <a:lnTo>
                      <a:pt x="397" y="81"/>
                    </a:lnTo>
                    <a:lnTo>
                      <a:pt x="402" y="84"/>
                    </a:lnTo>
                    <a:lnTo>
                      <a:pt x="408" y="84"/>
                    </a:lnTo>
                    <a:lnTo>
                      <a:pt x="411" y="89"/>
                    </a:lnTo>
                    <a:lnTo>
                      <a:pt x="416" y="91"/>
                    </a:lnTo>
                    <a:lnTo>
                      <a:pt x="419" y="89"/>
                    </a:lnTo>
                    <a:lnTo>
                      <a:pt x="426" y="84"/>
                    </a:lnTo>
                    <a:lnTo>
                      <a:pt x="432" y="81"/>
                    </a:lnTo>
                    <a:lnTo>
                      <a:pt x="438" y="81"/>
                    </a:lnTo>
                    <a:lnTo>
                      <a:pt x="445" y="81"/>
                    </a:lnTo>
                    <a:lnTo>
                      <a:pt x="451" y="89"/>
                    </a:lnTo>
                    <a:lnTo>
                      <a:pt x="453" y="97"/>
                    </a:lnTo>
                    <a:lnTo>
                      <a:pt x="456" y="102"/>
                    </a:lnTo>
                    <a:lnTo>
                      <a:pt x="457" y="106"/>
                    </a:lnTo>
                    <a:lnTo>
                      <a:pt x="456" y="111"/>
                    </a:lnTo>
                    <a:lnTo>
                      <a:pt x="462" y="118"/>
                    </a:lnTo>
                    <a:lnTo>
                      <a:pt x="468" y="119"/>
                    </a:lnTo>
                    <a:lnTo>
                      <a:pt x="470" y="124"/>
                    </a:lnTo>
                    <a:lnTo>
                      <a:pt x="476" y="129"/>
                    </a:lnTo>
                    <a:lnTo>
                      <a:pt x="480" y="130"/>
                    </a:lnTo>
                    <a:lnTo>
                      <a:pt x="476" y="133"/>
                    </a:lnTo>
                    <a:lnTo>
                      <a:pt x="472" y="133"/>
                    </a:lnTo>
                    <a:lnTo>
                      <a:pt x="467" y="135"/>
                    </a:lnTo>
                    <a:lnTo>
                      <a:pt x="464" y="140"/>
                    </a:lnTo>
                    <a:lnTo>
                      <a:pt x="457" y="140"/>
                    </a:lnTo>
                    <a:lnTo>
                      <a:pt x="451" y="143"/>
                    </a:lnTo>
                    <a:lnTo>
                      <a:pt x="448" y="141"/>
                    </a:lnTo>
                    <a:lnTo>
                      <a:pt x="445" y="137"/>
                    </a:lnTo>
                    <a:lnTo>
                      <a:pt x="440" y="133"/>
                    </a:lnTo>
                    <a:lnTo>
                      <a:pt x="435" y="137"/>
                    </a:lnTo>
                    <a:lnTo>
                      <a:pt x="435" y="143"/>
                    </a:lnTo>
                    <a:lnTo>
                      <a:pt x="434" y="148"/>
                    </a:lnTo>
                    <a:lnTo>
                      <a:pt x="434" y="151"/>
                    </a:lnTo>
                    <a:lnTo>
                      <a:pt x="427" y="152"/>
                    </a:lnTo>
                    <a:lnTo>
                      <a:pt x="421" y="149"/>
                    </a:lnTo>
                    <a:lnTo>
                      <a:pt x="416" y="148"/>
                    </a:lnTo>
                    <a:lnTo>
                      <a:pt x="411" y="143"/>
                    </a:lnTo>
                    <a:lnTo>
                      <a:pt x="403" y="140"/>
                    </a:lnTo>
                    <a:lnTo>
                      <a:pt x="392" y="137"/>
                    </a:lnTo>
                    <a:lnTo>
                      <a:pt x="384" y="135"/>
                    </a:lnTo>
                    <a:lnTo>
                      <a:pt x="375" y="135"/>
                    </a:lnTo>
                    <a:lnTo>
                      <a:pt x="367" y="137"/>
                    </a:lnTo>
                    <a:lnTo>
                      <a:pt x="362" y="140"/>
                    </a:lnTo>
                    <a:lnTo>
                      <a:pt x="359" y="143"/>
                    </a:lnTo>
                    <a:lnTo>
                      <a:pt x="354" y="149"/>
                    </a:lnTo>
                    <a:lnTo>
                      <a:pt x="351" y="152"/>
                    </a:lnTo>
                    <a:lnTo>
                      <a:pt x="341" y="156"/>
                    </a:lnTo>
                    <a:lnTo>
                      <a:pt x="332" y="157"/>
                    </a:lnTo>
                    <a:lnTo>
                      <a:pt x="325" y="160"/>
                    </a:lnTo>
                    <a:lnTo>
                      <a:pt x="318" y="164"/>
                    </a:lnTo>
                    <a:lnTo>
                      <a:pt x="306" y="175"/>
                    </a:lnTo>
                    <a:lnTo>
                      <a:pt x="300" y="181"/>
                    </a:lnTo>
                    <a:lnTo>
                      <a:pt x="295" y="189"/>
                    </a:lnTo>
                    <a:lnTo>
                      <a:pt x="294" y="194"/>
                    </a:lnTo>
                    <a:lnTo>
                      <a:pt x="286" y="194"/>
                    </a:lnTo>
                    <a:lnTo>
                      <a:pt x="283" y="189"/>
                    </a:lnTo>
                    <a:lnTo>
                      <a:pt x="283" y="175"/>
                    </a:lnTo>
                    <a:lnTo>
                      <a:pt x="283" y="170"/>
                    </a:lnTo>
                    <a:lnTo>
                      <a:pt x="278" y="173"/>
                    </a:lnTo>
                    <a:lnTo>
                      <a:pt x="273" y="178"/>
                    </a:lnTo>
                    <a:lnTo>
                      <a:pt x="268" y="179"/>
                    </a:lnTo>
                    <a:lnTo>
                      <a:pt x="262" y="184"/>
                    </a:lnTo>
                    <a:lnTo>
                      <a:pt x="257" y="187"/>
                    </a:lnTo>
                    <a:lnTo>
                      <a:pt x="249" y="203"/>
                    </a:lnTo>
                    <a:lnTo>
                      <a:pt x="244" y="213"/>
                    </a:lnTo>
                    <a:lnTo>
                      <a:pt x="240" y="222"/>
                    </a:lnTo>
                    <a:lnTo>
                      <a:pt x="235" y="230"/>
                    </a:lnTo>
                    <a:lnTo>
                      <a:pt x="230" y="240"/>
                    </a:lnTo>
                    <a:lnTo>
                      <a:pt x="225" y="249"/>
                    </a:lnTo>
                    <a:lnTo>
                      <a:pt x="222" y="257"/>
                    </a:lnTo>
                    <a:lnTo>
                      <a:pt x="219" y="261"/>
                    </a:lnTo>
                    <a:lnTo>
                      <a:pt x="213" y="254"/>
                    </a:lnTo>
                    <a:lnTo>
                      <a:pt x="205" y="251"/>
                    </a:lnTo>
                    <a:lnTo>
                      <a:pt x="205" y="243"/>
                    </a:lnTo>
                    <a:lnTo>
                      <a:pt x="206" y="230"/>
                    </a:lnTo>
                    <a:lnTo>
                      <a:pt x="200" y="232"/>
                    </a:lnTo>
                    <a:lnTo>
                      <a:pt x="195" y="229"/>
                    </a:lnTo>
                    <a:lnTo>
                      <a:pt x="195" y="221"/>
                    </a:lnTo>
                    <a:lnTo>
                      <a:pt x="198" y="218"/>
                    </a:lnTo>
                    <a:lnTo>
                      <a:pt x="197" y="211"/>
                    </a:lnTo>
                    <a:lnTo>
                      <a:pt x="195" y="205"/>
                    </a:lnTo>
                    <a:lnTo>
                      <a:pt x="194" y="197"/>
                    </a:lnTo>
                    <a:lnTo>
                      <a:pt x="187" y="191"/>
                    </a:lnTo>
                    <a:lnTo>
                      <a:pt x="175" y="186"/>
                    </a:lnTo>
                    <a:lnTo>
                      <a:pt x="170" y="179"/>
                    </a:lnTo>
                    <a:lnTo>
                      <a:pt x="168" y="173"/>
                    </a:lnTo>
                    <a:lnTo>
                      <a:pt x="155" y="165"/>
                    </a:lnTo>
                    <a:lnTo>
                      <a:pt x="141" y="164"/>
                    </a:lnTo>
                    <a:lnTo>
                      <a:pt x="127" y="164"/>
                    </a:lnTo>
                    <a:lnTo>
                      <a:pt x="117" y="160"/>
                    </a:lnTo>
                    <a:lnTo>
                      <a:pt x="108" y="160"/>
                    </a:lnTo>
                    <a:lnTo>
                      <a:pt x="95" y="157"/>
                    </a:lnTo>
                    <a:lnTo>
                      <a:pt x="78" y="152"/>
                    </a:lnTo>
                    <a:lnTo>
                      <a:pt x="63" y="149"/>
                    </a:lnTo>
                    <a:lnTo>
                      <a:pt x="47" y="148"/>
                    </a:lnTo>
                    <a:lnTo>
                      <a:pt x="32" y="140"/>
                    </a:lnTo>
                    <a:lnTo>
                      <a:pt x="22" y="140"/>
                    </a:lnTo>
                    <a:lnTo>
                      <a:pt x="16" y="133"/>
                    </a:lnTo>
                    <a:lnTo>
                      <a:pt x="9" y="127"/>
                    </a:lnTo>
                    <a:lnTo>
                      <a:pt x="5" y="121"/>
                    </a:lnTo>
                    <a:lnTo>
                      <a:pt x="0" y="116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1" name="Freeform 28">
                <a:extLst>
                  <a:ext uri="{FF2B5EF4-FFF2-40B4-BE49-F238E27FC236}">
                    <a16:creationId xmlns:a16="http://schemas.microsoft.com/office/drawing/2014/main" id="{83C97D52-955D-4AE2-B476-A11B08A0E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041"/>
                <a:ext cx="449" cy="486"/>
              </a:xfrm>
              <a:custGeom>
                <a:avLst/>
                <a:gdLst>
                  <a:gd name="T0" fmla="*/ 76 w 449"/>
                  <a:gd name="T1" fmla="*/ 40 h 486"/>
                  <a:gd name="T2" fmla="*/ 95 w 449"/>
                  <a:gd name="T3" fmla="*/ 33 h 486"/>
                  <a:gd name="T4" fmla="*/ 119 w 449"/>
                  <a:gd name="T5" fmla="*/ 17 h 486"/>
                  <a:gd name="T6" fmla="*/ 141 w 449"/>
                  <a:gd name="T7" fmla="*/ 0 h 486"/>
                  <a:gd name="T8" fmla="*/ 152 w 449"/>
                  <a:gd name="T9" fmla="*/ 14 h 486"/>
                  <a:gd name="T10" fmla="*/ 157 w 449"/>
                  <a:gd name="T11" fmla="*/ 35 h 486"/>
                  <a:gd name="T12" fmla="*/ 206 w 449"/>
                  <a:gd name="T13" fmla="*/ 55 h 486"/>
                  <a:gd name="T14" fmla="*/ 239 w 449"/>
                  <a:gd name="T15" fmla="*/ 70 h 486"/>
                  <a:gd name="T16" fmla="*/ 298 w 449"/>
                  <a:gd name="T17" fmla="*/ 82 h 486"/>
                  <a:gd name="T18" fmla="*/ 347 w 449"/>
                  <a:gd name="T19" fmla="*/ 87 h 486"/>
                  <a:gd name="T20" fmla="*/ 373 w 449"/>
                  <a:gd name="T21" fmla="*/ 111 h 486"/>
                  <a:gd name="T22" fmla="*/ 390 w 449"/>
                  <a:gd name="T23" fmla="*/ 135 h 486"/>
                  <a:gd name="T24" fmla="*/ 392 w 449"/>
                  <a:gd name="T25" fmla="*/ 151 h 486"/>
                  <a:gd name="T26" fmla="*/ 397 w 449"/>
                  <a:gd name="T27" fmla="*/ 163 h 486"/>
                  <a:gd name="T28" fmla="*/ 409 w 449"/>
                  <a:gd name="T29" fmla="*/ 181 h 486"/>
                  <a:gd name="T30" fmla="*/ 400 w 449"/>
                  <a:gd name="T31" fmla="*/ 206 h 486"/>
                  <a:gd name="T32" fmla="*/ 389 w 449"/>
                  <a:gd name="T33" fmla="*/ 224 h 486"/>
                  <a:gd name="T34" fmla="*/ 387 w 449"/>
                  <a:gd name="T35" fmla="*/ 246 h 486"/>
                  <a:gd name="T36" fmla="*/ 406 w 449"/>
                  <a:gd name="T37" fmla="*/ 227 h 486"/>
                  <a:gd name="T38" fmla="*/ 424 w 449"/>
                  <a:gd name="T39" fmla="*/ 214 h 486"/>
                  <a:gd name="T40" fmla="*/ 429 w 449"/>
                  <a:gd name="T41" fmla="*/ 192 h 486"/>
                  <a:gd name="T42" fmla="*/ 440 w 449"/>
                  <a:gd name="T43" fmla="*/ 173 h 486"/>
                  <a:gd name="T44" fmla="*/ 449 w 449"/>
                  <a:gd name="T45" fmla="*/ 171 h 486"/>
                  <a:gd name="T46" fmla="*/ 441 w 449"/>
                  <a:gd name="T47" fmla="*/ 195 h 486"/>
                  <a:gd name="T48" fmla="*/ 432 w 449"/>
                  <a:gd name="T49" fmla="*/ 219 h 486"/>
                  <a:gd name="T50" fmla="*/ 421 w 449"/>
                  <a:gd name="T51" fmla="*/ 264 h 486"/>
                  <a:gd name="T52" fmla="*/ 414 w 449"/>
                  <a:gd name="T53" fmla="*/ 319 h 486"/>
                  <a:gd name="T54" fmla="*/ 406 w 449"/>
                  <a:gd name="T55" fmla="*/ 380 h 486"/>
                  <a:gd name="T56" fmla="*/ 411 w 449"/>
                  <a:gd name="T57" fmla="*/ 426 h 486"/>
                  <a:gd name="T58" fmla="*/ 414 w 449"/>
                  <a:gd name="T59" fmla="*/ 472 h 486"/>
                  <a:gd name="T60" fmla="*/ 187 w 449"/>
                  <a:gd name="T61" fmla="*/ 472 h 486"/>
                  <a:gd name="T62" fmla="*/ 168 w 449"/>
                  <a:gd name="T63" fmla="*/ 461 h 486"/>
                  <a:gd name="T64" fmla="*/ 157 w 449"/>
                  <a:gd name="T65" fmla="*/ 453 h 486"/>
                  <a:gd name="T66" fmla="*/ 152 w 449"/>
                  <a:gd name="T67" fmla="*/ 438 h 486"/>
                  <a:gd name="T68" fmla="*/ 147 w 449"/>
                  <a:gd name="T69" fmla="*/ 419 h 486"/>
                  <a:gd name="T70" fmla="*/ 146 w 449"/>
                  <a:gd name="T71" fmla="*/ 403 h 486"/>
                  <a:gd name="T72" fmla="*/ 141 w 449"/>
                  <a:gd name="T73" fmla="*/ 381 h 486"/>
                  <a:gd name="T74" fmla="*/ 139 w 449"/>
                  <a:gd name="T75" fmla="*/ 349 h 486"/>
                  <a:gd name="T76" fmla="*/ 114 w 449"/>
                  <a:gd name="T77" fmla="*/ 321 h 486"/>
                  <a:gd name="T78" fmla="*/ 93 w 449"/>
                  <a:gd name="T79" fmla="*/ 308 h 486"/>
                  <a:gd name="T80" fmla="*/ 69 w 449"/>
                  <a:gd name="T81" fmla="*/ 278 h 486"/>
                  <a:gd name="T82" fmla="*/ 44 w 449"/>
                  <a:gd name="T83" fmla="*/ 268 h 486"/>
                  <a:gd name="T84" fmla="*/ 31 w 449"/>
                  <a:gd name="T85" fmla="*/ 259 h 486"/>
                  <a:gd name="T86" fmla="*/ 11 w 449"/>
                  <a:gd name="T87" fmla="*/ 246 h 486"/>
                  <a:gd name="T88" fmla="*/ 14 w 449"/>
                  <a:gd name="T89" fmla="*/ 225 h 486"/>
                  <a:gd name="T90" fmla="*/ 7 w 449"/>
                  <a:gd name="T91" fmla="*/ 211 h 486"/>
                  <a:gd name="T92" fmla="*/ 14 w 449"/>
                  <a:gd name="T93" fmla="*/ 198 h 486"/>
                  <a:gd name="T94" fmla="*/ 17 w 449"/>
                  <a:gd name="T95" fmla="*/ 171 h 486"/>
                  <a:gd name="T96" fmla="*/ 1 w 449"/>
                  <a:gd name="T97" fmla="*/ 149 h 486"/>
                  <a:gd name="T98" fmla="*/ 7 w 449"/>
                  <a:gd name="T99" fmla="*/ 124 h 486"/>
                  <a:gd name="T100" fmla="*/ 44 w 449"/>
                  <a:gd name="T101" fmla="*/ 92 h 4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9"/>
                  <a:gd name="T154" fmla="*/ 0 h 486"/>
                  <a:gd name="T155" fmla="*/ 449 w 449"/>
                  <a:gd name="T156" fmla="*/ 486 h 48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9" h="486">
                    <a:moveTo>
                      <a:pt x="54" y="25"/>
                    </a:moveTo>
                    <a:lnTo>
                      <a:pt x="60" y="32"/>
                    </a:lnTo>
                    <a:lnTo>
                      <a:pt x="66" y="38"/>
                    </a:lnTo>
                    <a:lnTo>
                      <a:pt x="76" y="40"/>
                    </a:lnTo>
                    <a:lnTo>
                      <a:pt x="82" y="41"/>
                    </a:lnTo>
                    <a:lnTo>
                      <a:pt x="87" y="38"/>
                    </a:lnTo>
                    <a:lnTo>
                      <a:pt x="92" y="35"/>
                    </a:lnTo>
                    <a:lnTo>
                      <a:pt x="95" y="33"/>
                    </a:lnTo>
                    <a:lnTo>
                      <a:pt x="101" y="30"/>
                    </a:lnTo>
                    <a:lnTo>
                      <a:pt x="106" y="25"/>
                    </a:lnTo>
                    <a:lnTo>
                      <a:pt x="112" y="22"/>
                    </a:lnTo>
                    <a:lnTo>
                      <a:pt x="119" y="17"/>
                    </a:lnTo>
                    <a:lnTo>
                      <a:pt x="125" y="13"/>
                    </a:lnTo>
                    <a:lnTo>
                      <a:pt x="131" y="8"/>
                    </a:lnTo>
                    <a:lnTo>
                      <a:pt x="139" y="1"/>
                    </a:lnTo>
                    <a:lnTo>
                      <a:pt x="141" y="0"/>
                    </a:lnTo>
                    <a:lnTo>
                      <a:pt x="146" y="1"/>
                    </a:lnTo>
                    <a:lnTo>
                      <a:pt x="149" y="3"/>
                    </a:lnTo>
                    <a:lnTo>
                      <a:pt x="150" y="9"/>
                    </a:lnTo>
                    <a:lnTo>
                      <a:pt x="152" y="14"/>
                    </a:lnTo>
                    <a:lnTo>
                      <a:pt x="150" y="20"/>
                    </a:lnTo>
                    <a:lnTo>
                      <a:pt x="150" y="28"/>
                    </a:lnTo>
                    <a:lnTo>
                      <a:pt x="152" y="33"/>
                    </a:lnTo>
                    <a:lnTo>
                      <a:pt x="157" y="35"/>
                    </a:lnTo>
                    <a:lnTo>
                      <a:pt x="190" y="36"/>
                    </a:lnTo>
                    <a:lnTo>
                      <a:pt x="200" y="43"/>
                    </a:lnTo>
                    <a:lnTo>
                      <a:pt x="201" y="49"/>
                    </a:lnTo>
                    <a:lnTo>
                      <a:pt x="206" y="55"/>
                    </a:lnTo>
                    <a:lnTo>
                      <a:pt x="211" y="60"/>
                    </a:lnTo>
                    <a:lnTo>
                      <a:pt x="219" y="62"/>
                    </a:lnTo>
                    <a:lnTo>
                      <a:pt x="231" y="67"/>
                    </a:lnTo>
                    <a:lnTo>
                      <a:pt x="239" y="70"/>
                    </a:lnTo>
                    <a:lnTo>
                      <a:pt x="251" y="71"/>
                    </a:lnTo>
                    <a:lnTo>
                      <a:pt x="270" y="76"/>
                    </a:lnTo>
                    <a:lnTo>
                      <a:pt x="287" y="79"/>
                    </a:lnTo>
                    <a:lnTo>
                      <a:pt x="298" y="82"/>
                    </a:lnTo>
                    <a:lnTo>
                      <a:pt x="313" y="82"/>
                    </a:lnTo>
                    <a:lnTo>
                      <a:pt x="322" y="86"/>
                    </a:lnTo>
                    <a:lnTo>
                      <a:pt x="336" y="86"/>
                    </a:lnTo>
                    <a:lnTo>
                      <a:pt x="347" y="87"/>
                    </a:lnTo>
                    <a:lnTo>
                      <a:pt x="357" y="92"/>
                    </a:lnTo>
                    <a:lnTo>
                      <a:pt x="363" y="100"/>
                    </a:lnTo>
                    <a:lnTo>
                      <a:pt x="367" y="106"/>
                    </a:lnTo>
                    <a:lnTo>
                      <a:pt x="373" y="111"/>
                    </a:lnTo>
                    <a:lnTo>
                      <a:pt x="382" y="116"/>
                    </a:lnTo>
                    <a:lnTo>
                      <a:pt x="387" y="122"/>
                    </a:lnTo>
                    <a:lnTo>
                      <a:pt x="389" y="130"/>
                    </a:lnTo>
                    <a:lnTo>
                      <a:pt x="390" y="135"/>
                    </a:lnTo>
                    <a:lnTo>
                      <a:pt x="389" y="141"/>
                    </a:lnTo>
                    <a:lnTo>
                      <a:pt x="387" y="144"/>
                    </a:lnTo>
                    <a:lnTo>
                      <a:pt x="387" y="149"/>
                    </a:lnTo>
                    <a:lnTo>
                      <a:pt x="392" y="151"/>
                    </a:lnTo>
                    <a:lnTo>
                      <a:pt x="397" y="154"/>
                    </a:lnTo>
                    <a:lnTo>
                      <a:pt x="400" y="154"/>
                    </a:lnTo>
                    <a:lnTo>
                      <a:pt x="398" y="159"/>
                    </a:lnTo>
                    <a:lnTo>
                      <a:pt x="397" y="163"/>
                    </a:lnTo>
                    <a:lnTo>
                      <a:pt x="398" y="171"/>
                    </a:lnTo>
                    <a:lnTo>
                      <a:pt x="402" y="175"/>
                    </a:lnTo>
                    <a:lnTo>
                      <a:pt x="406" y="178"/>
                    </a:lnTo>
                    <a:lnTo>
                      <a:pt x="409" y="181"/>
                    </a:lnTo>
                    <a:lnTo>
                      <a:pt x="411" y="186"/>
                    </a:lnTo>
                    <a:lnTo>
                      <a:pt x="406" y="192"/>
                    </a:lnTo>
                    <a:lnTo>
                      <a:pt x="405" y="198"/>
                    </a:lnTo>
                    <a:lnTo>
                      <a:pt x="400" y="206"/>
                    </a:lnTo>
                    <a:lnTo>
                      <a:pt x="395" y="210"/>
                    </a:lnTo>
                    <a:lnTo>
                      <a:pt x="392" y="214"/>
                    </a:lnTo>
                    <a:lnTo>
                      <a:pt x="392" y="219"/>
                    </a:lnTo>
                    <a:lnTo>
                      <a:pt x="389" y="224"/>
                    </a:lnTo>
                    <a:lnTo>
                      <a:pt x="387" y="229"/>
                    </a:lnTo>
                    <a:lnTo>
                      <a:pt x="386" y="237"/>
                    </a:lnTo>
                    <a:lnTo>
                      <a:pt x="384" y="243"/>
                    </a:lnTo>
                    <a:lnTo>
                      <a:pt x="387" y="246"/>
                    </a:lnTo>
                    <a:lnTo>
                      <a:pt x="392" y="241"/>
                    </a:lnTo>
                    <a:lnTo>
                      <a:pt x="397" y="237"/>
                    </a:lnTo>
                    <a:lnTo>
                      <a:pt x="402" y="232"/>
                    </a:lnTo>
                    <a:lnTo>
                      <a:pt x="406" y="227"/>
                    </a:lnTo>
                    <a:lnTo>
                      <a:pt x="409" y="222"/>
                    </a:lnTo>
                    <a:lnTo>
                      <a:pt x="416" y="219"/>
                    </a:lnTo>
                    <a:lnTo>
                      <a:pt x="421" y="216"/>
                    </a:lnTo>
                    <a:lnTo>
                      <a:pt x="424" y="214"/>
                    </a:lnTo>
                    <a:lnTo>
                      <a:pt x="427" y="210"/>
                    </a:lnTo>
                    <a:lnTo>
                      <a:pt x="429" y="205"/>
                    </a:lnTo>
                    <a:lnTo>
                      <a:pt x="429" y="198"/>
                    </a:lnTo>
                    <a:lnTo>
                      <a:pt x="429" y="192"/>
                    </a:lnTo>
                    <a:lnTo>
                      <a:pt x="429" y="186"/>
                    </a:lnTo>
                    <a:lnTo>
                      <a:pt x="433" y="181"/>
                    </a:lnTo>
                    <a:lnTo>
                      <a:pt x="436" y="176"/>
                    </a:lnTo>
                    <a:lnTo>
                      <a:pt x="440" y="173"/>
                    </a:lnTo>
                    <a:lnTo>
                      <a:pt x="444" y="168"/>
                    </a:lnTo>
                    <a:lnTo>
                      <a:pt x="446" y="165"/>
                    </a:lnTo>
                    <a:lnTo>
                      <a:pt x="448" y="168"/>
                    </a:lnTo>
                    <a:lnTo>
                      <a:pt x="449" y="171"/>
                    </a:lnTo>
                    <a:lnTo>
                      <a:pt x="449" y="179"/>
                    </a:lnTo>
                    <a:lnTo>
                      <a:pt x="446" y="183"/>
                    </a:lnTo>
                    <a:lnTo>
                      <a:pt x="444" y="189"/>
                    </a:lnTo>
                    <a:lnTo>
                      <a:pt x="441" y="195"/>
                    </a:lnTo>
                    <a:lnTo>
                      <a:pt x="440" y="200"/>
                    </a:lnTo>
                    <a:lnTo>
                      <a:pt x="436" y="205"/>
                    </a:lnTo>
                    <a:lnTo>
                      <a:pt x="436" y="213"/>
                    </a:lnTo>
                    <a:lnTo>
                      <a:pt x="432" y="219"/>
                    </a:lnTo>
                    <a:lnTo>
                      <a:pt x="429" y="229"/>
                    </a:lnTo>
                    <a:lnTo>
                      <a:pt x="425" y="238"/>
                    </a:lnTo>
                    <a:lnTo>
                      <a:pt x="424" y="256"/>
                    </a:lnTo>
                    <a:lnTo>
                      <a:pt x="421" y="264"/>
                    </a:lnTo>
                    <a:lnTo>
                      <a:pt x="419" y="278"/>
                    </a:lnTo>
                    <a:lnTo>
                      <a:pt x="417" y="289"/>
                    </a:lnTo>
                    <a:lnTo>
                      <a:pt x="414" y="306"/>
                    </a:lnTo>
                    <a:lnTo>
                      <a:pt x="414" y="319"/>
                    </a:lnTo>
                    <a:lnTo>
                      <a:pt x="411" y="333"/>
                    </a:lnTo>
                    <a:lnTo>
                      <a:pt x="408" y="346"/>
                    </a:lnTo>
                    <a:lnTo>
                      <a:pt x="408" y="365"/>
                    </a:lnTo>
                    <a:lnTo>
                      <a:pt x="406" y="380"/>
                    </a:lnTo>
                    <a:lnTo>
                      <a:pt x="406" y="394"/>
                    </a:lnTo>
                    <a:lnTo>
                      <a:pt x="406" y="407"/>
                    </a:lnTo>
                    <a:lnTo>
                      <a:pt x="408" y="418"/>
                    </a:lnTo>
                    <a:lnTo>
                      <a:pt x="411" y="426"/>
                    </a:lnTo>
                    <a:lnTo>
                      <a:pt x="411" y="440"/>
                    </a:lnTo>
                    <a:lnTo>
                      <a:pt x="414" y="449"/>
                    </a:lnTo>
                    <a:lnTo>
                      <a:pt x="414" y="462"/>
                    </a:lnTo>
                    <a:lnTo>
                      <a:pt x="414" y="472"/>
                    </a:lnTo>
                    <a:lnTo>
                      <a:pt x="414" y="475"/>
                    </a:lnTo>
                    <a:lnTo>
                      <a:pt x="192" y="486"/>
                    </a:lnTo>
                    <a:lnTo>
                      <a:pt x="190" y="476"/>
                    </a:lnTo>
                    <a:lnTo>
                      <a:pt x="187" y="472"/>
                    </a:lnTo>
                    <a:lnTo>
                      <a:pt x="182" y="467"/>
                    </a:lnTo>
                    <a:lnTo>
                      <a:pt x="177" y="465"/>
                    </a:lnTo>
                    <a:lnTo>
                      <a:pt x="171" y="464"/>
                    </a:lnTo>
                    <a:lnTo>
                      <a:pt x="168" y="461"/>
                    </a:lnTo>
                    <a:lnTo>
                      <a:pt x="160" y="461"/>
                    </a:lnTo>
                    <a:lnTo>
                      <a:pt x="155" y="461"/>
                    </a:lnTo>
                    <a:lnTo>
                      <a:pt x="155" y="456"/>
                    </a:lnTo>
                    <a:lnTo>
                      <a:pt x="157" y="453"/>
                    </a:lnTo>
                    <a:lnTo>
                      <a:pt x="154" y="449"/>
                    </a:lnTo>
                    <a:lnTo>
                      <a:pt x="152" y="443"/>
                    </a:lnTo>
                    <a:lnTo>
                      <a:pt x="149" y="440"/>
                    </a:lnTo>
                    <a:lnTo>
                      <a:pt x="152" y="438"/>
                    </a:lnTo>
                    <a:lnTo>
                      <a:pt x="152" y="435"/>
                    </a:lnTo>
                    <a:lnTo>
                      <a:pt x="152" y="429"/>
                    </a:lnTo>
                    <a:lnTo>
                      <a:pt x="150" y="426"/>
                    </a:lnTo>
                    <a:lnTo>
                      <a:pt x="147" y="419"/>
                    </a:lnTo>
                    <a:lnTo>
                      <a:pt x="147" y="416"/>
                    </a:lnTo>
                    <a:lnTo>
                      <a:pt x="149" y="411"/>
                    </a:lnTo>
                    <a:lnTo>
                      <a:pt x="149" y="408"/>
                    </a:lnTo>
                    <a:lnTo>
                      <a:pt x="146" y="403"/>
                    </a:lnTo>
                    <a:lnTo>
                      <a:pt x="144" y="397"/>
                    </a:lnTo>
                    <a:lnTo>
                      <a:pt x="144" y="392"/>
                    </a:lnTo>
                    <a:lnTo>
                      <a:pt x="143" y="387"/>
                    </a:lnTo>
                    <a:lnTo>
                      <a:pt x="141" y="381"/>
                    </a:lnTo>
                    <a:lnTo>
                      <a:pt x="141" y="376"/>
                    </a:lnTo>
                    <a:lnTo>
                      <a:pt x="141" y="368"/>
                    </a:lnTo>
                    <a:lnTo>
                      <a:pt x="141" y="360"/>
                    </a:lnTo>
                    <a:lnTo>
                      <a:pt x="139" y="349"/>
                    </a:lnTo>
                    <a:lnTo>
                      <a:pt x="135" y="341"/>
                    </a:lnTo>
                    <a:lnTo>
                      <a:pt x="128" y="333"/>
                    </a:lnTo>
                    <a:lnTo>
                      <a:pt x="122" y="327"/>
                    </a:lnTo>
                    <a:lnTo>
                      <a:pt x="114" y="321"/>
                    </a:lnTo>
                    <a:lnTo>
                      <a:pt x="108" y="314"/>
                    </a:lnTo>
                    <a:lnTo>
                      <a:pt x="101" y="313"/>
                    </a:lnTo>
                    <a:lnTo>
                      <a:pt x="98" y="313"/>
                    </a:lnTo>
                    <a:lnTo>
                      <a:pt x="93" y="308"/>
                    </a:lnTo>
                    <a:lnTo>
                      <a:pt x="87" y="300"/>
                    </a:lnTo>
                    <a:lnTo>
                      <a:pt x="84" y="291"/>
                    </a:lnTo>
                    <a:lnTo>
                      <a:pt x="77" y="286"/>
                    </a:lnTo>
                    <a:lnTo>
                      <a:pt x="69" y="278"/>
                    </a:lnTo>
                    <a:lnTo>
                      <a:pt x="60" y="271"/>
                    </a:lnTo>
                    <a:lnTo>
                      <a:pt x="55" y="267"/>
                    </a:lnTo>
                    <a:lnTo>
                      <a:pt x="47" y="267"/>
                    </a:lnTo>
                    <a:lnTo>
                      <a:pt x="44" y="268"/>
                    </a:lnTo>
                    <a:lnTo>
                      <a:pt x="39" y="268"/>
                    </a:lnTo>
                    <a:lnTo>
                      <a:pt x="38" y="265"/>
                    </a:lnTo>
                    <a:lnTo>
                      <a:pt x="34" y="260"/>
                    </a:lnTo>
                    <a:lnTo>
                      <a:pt x="31" y="259"/>
                    </a:lnTo>
                    <a:lnTo>
                      <a:pt x="27" y="256"/>
                    </a:lnTo>
                    <a:lnTo>
                      <a:pt x="22" y="252"/>
                    </a:lnTo>
                    <a:lnTo>
                      <a:pt x="15" y="249"/>
                    </a:lnTo>
                    <a:lnTo>
                      <a:pt x="11" y="246"/>
                    </a:lnTo>
                    <a:lnTo>
                      <a:pt x="9" y="240"/>
                    </a:lnTo>
                    <a:lnTo>
                      <a:pt x="9" y="233"/>
                    </a:lnTo>
                    <a:lnTo>
                      <a:pt x="12" y="232"/>
                    </a:lnTo>
                    <a:lnTo>
                      <a:pt x="14" y="225"/>
                    </a:lnTo>
                    <a:lnTo>
                      <a:pt x="14" y="224"/>
                    </a:lnTo>
                    <a:lnTo>
                      <a:pt x="14" y="219"/>
                    </a:lnTo>
                    <a:lnTo>
                      <a:pt x="9" y="216"/>
                    </a:lnTo>
                    <a:lnTo>
                      <a:pt x="7" y="211"/>
                    </a:lnTo>
                    <a:lnTo>
                      <a:pt x="11" y="208"/>
                    </a:lnTo>
                    <a:lnTo>
                      <a:pt x="14" y="205"/>
                    </a:lnTo>
                    <a:lnTo>
                      <a:pt x="14" y="203"/>
                    </a:lnTo>
                    <a:lnTo>
                      <a:pt x="14" y="198"/>
                    </a:lnTo>
                    <a:lnTo>
                      <a:pt x="12" y="194"/>
                    </a:lnTo>
                    <a:lnTo>
                      <a:pt x="12" y="186"/>
                    </a:lnTo>
                    <a:lnTo>
                      <a:pt x="14" y="179"/>
                    </a:lnTo>
                    <a:lnTo>
                      <a:pt x="17" y="171"/>
                    </a:lnTo>
                    <a:lnTo>
                      <a:pt x="17" y="165"/>
                    </a:lnTo>
                    <a:lnTo>
                      <a:pt x="14" y="160"/>
                    </a:lnTo>
                    <a:lnTo>
                      <a:pt x="9" y="156"/>
                    </a:lnTo>
                    <a:lnTo>
                      <a:pt x="1" y="149"/>
                    </a:lnTo>
                    <a:lnTo>
                      <a:pt x="0" y="143"/>
                    </a:lnTo>
                    <a:lnTo>
                      <a:pt x="0" y="138"/>
                    </a:lnTo>
                    <a:lnTo>
                      <a:pt x="4" y="130"/>
                    </a:lnTo>
                    <a:lnTo>
                      <a:pt x="7" y="124"/>
                    </a:lnTo>
                    <a:lnTo>
                      <a:pt x="12" y="121"/>
                    </a:lnTo>
                    <a:lnTo>
                      <a:pt x="15" y="113"/>
                    </a:lnTo>
                    <a:lnTo>
                      <a:pt x="22" y="109"/>
                    </a:lnTo>
                    <a:lnTo>
                      <a:pt x="44" y="92"/>
                    </a:lnTo>
                    <a:lnTo>
                      <a:pt x="44" y="28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2" name="Freeform 29">
                <a:extLst>
                  <a:ext uri="{FF2B5EF4-FFF2-40B4-BE49-F238E27FC236}">
                    <a16:creationId xmlns:a16="http://schemas.microsoft.com/office/drawing/2014/main" id="{C2810332-9B54-4AB2-9A4B-C7C08C22C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516"/>
                <a:ext cx="346" cy="608"/>
              </a:xfrm>
              <a:custGeom>
                <a:avLst/>
                <a:gdLst>
                  <a:gd name="T0" fmla="*/ 287 w 346"/>
                  <a:gd name="T1" fmla="*/ 17 h 608"/>
                  <a:gd name="T2" fmla="*/ 300 w 346"/>
                  <a:gd name="T3" fmla="*/ 46 h 608"/>
                  <a:gd name="T4" fmla="*/ 316 w 346"/>
                  <a:gd name="T5" fmla="*/ 62 h 608"/>
                  <a:gd name="T6" fmla="*/ 321 w 346"/>
                  <a:gd name="T7" fmla="*/ 108 h 608"/>
                  <a:gd name="T8" fmla="*/ 326 w 346"/>
                  <a:gd name="T9" fmla="*/ 171 h 608"/>
                  <a:gd name="T10" fmla="*/ 335 w 346"/>
                  <a:gd name="T11" fmla="*/ 279 h 608"/>
                  <a:gd name="T12" fmla="*/ 337 w 346"/>
                  <a:gd name="T13" fmla="*/ 341 h 608"/>
                  <a:gd name="T14" fmla="*/ 332 w 346"/>
                  <a:gd name="T15" fmla="*/ 370 h 608"/>
                  <a:gd name="T16" fmla="*/ 343 w 346"/>
                  <a:gd name="T17" fmla="*/ 399 h 608"/>
                  <a:gd name="T18" fmla="*/ 340 w 346"/>
                  <a:gd name="T19" fmla="*/ 419 h 608"/>
                  <a:gd name="T20" fmla="*/ 333 w 346"/>
                  <a:gd name="T21" fmla="*/ 442 h 608"/>
                  <a:gd name="T22" fmla="*/ 316 w 346"/>
                  <a:gd name="T23" fmla="*/ 464 h 608"/>
                  <a:gd name="T24" fmla="*/ 314 w 346"/>
                  <a:gd name="T25" fmla="*/ 475 h 608"/>
                  <a:gd name="T26" fmla="*/ 306 w 346"/>
                  <a:gd name="T27" fmla="*/ 491 h 608"/>
                  <a:gd name="T28" fmla="*/ 303 w 346"/>
                  <a:gd name="T29" fmla="*/ 511 h 608"/>
                  <a:gd name="T30" fmla="*/ 300 w 346"/>
                  <a:gd name="T31" fmla="*/ 530 h 608"/>
                  <a:gd name="T32" fmla="*/ 306 w 346"/>
                  <a:gd name="T33" fmla="*/ 550 h 608"/>
                  <a:gd name="T34" fmla="*/ 284 w 346"/>
                  <a:gd name="T35" fmla="*/ 561 h 608"/>
                  <a:gd name="T36" fmla="*/ 273 w 346"/>
                  <a:gd name="T37" fmla="*/ 580 h 608"/>
                  <a:gd name="T38" fmla="*/ 275 w 346"/>
                  <a:gd name="T39" fmla="*/ 597 h 608"/>
                  <a:gd name="T40" fmla="*/ 241 w 346"/>
                  <a:gd name="T41" fmla="*/ 589 h 608"/>
                  <a:gd name="T42" fmla="*/ 221 w 346"/>
                  <a:gd name="T43" fmla="*/ 599 h 608"/>
                  <a:gd name="T44" fmla="*/ 200 w 346"/>
                  <a:gd name="T45" fmla="*/ 605 h 608"/>
                  <a:gd name="T46" fmla="*/ 190 w 346"/>
                  <a:gd name="T47" fmla="*/ 570 h 608"/>
                  <a:gd name="T48" fmla="*/ 181 w 346"/>
                  <a:gd name="T49" fmla="*/ 556 h 608"/>
                  <a:gd name="T50" fmla="*/ 178 w 346"/>
                  <a:gd name="T51" fmla="*/ 535 h 608"/>
                  <a:gd name="T52" fmla="*/ 141 w 346"/>
                  <a:gd name="T53" fmla="*/ 510 h 608"/>
                  <a:gd name="T54" fmla="*/ 113 w 346"/>
                  <a:gd name="T55" fmla="*/ 489 h 608"/>
                  <a:gd name="T56" fmla="*/ 105 w 346"/>
                  <a:gd name="T57" fmla="*/ 459 h 608"/>
                  <a:gd name="T58" fmla="*/ 117 w 346"/>
                  <a:gd name="T59" fmla="*/ 432 h 608"/>
                  <a:gd name="T60" fmla="*/ 116 w 346"/>
                  <a:gd name="T61" fmla="*/ 407 h 608"/>
                  <a:gd name="T62" fmla="*/ 94 w 346"/>
                  <a:gd name="T63" fmla="*/ 402 h 608"/>
                  <a:gd name="T64" fmla="*/ 78 w 346"/>
                  <a:gd name="T65" fmla="*/ 403 h 608"/>
                  <a:gd name="T66" fmla="*/ 68 w 346"/>
                  <a:gd name="T67" fmla="*/ 370 h 608"/>
                  <a:gd name="T68" fmla="*/ 36 w 346"/>
                  <a:gd name="T69" fmla="*/ 341 h 608"/>
                  <a:gd name="T70" fmla="*/ 11 w 346"/>
                  <a:gd name="T71" fmla="*/ 314 h 608"/>
                  <a:gd name="T72" fmla="*/ 3 w 346"/>
                  <a:gd name="T73" fmla="*/ 284 h 608"/>
                  <a:gd name="T74" fmla="*/ 0 w 346"/>
                  <a:gd name="T75" fmla="*/ 264 h 608"/>
                  <a:gd name="T76" fmla="*/ 11 w 346"/>
                  <a:gd name="T77" fmla="*/ 241 h 608"/>
                  <a:gd name="T78" fmla="*/ 19 w 346"/>
                  <a:gd name="T79" fmla="*/ 221 h 608"/>
                  <a:gd name="T80" fmla="*/ 33 w 346"/>
                  <a:gd name="T81" fmla="*/ 195 h 608"/>
                  <a:gd name="T82" fmla="*/ 46 w 346"/>
                  <a:gd name="T83" fmla="*/ 176 h 608"/>
                  <a:gd name="T84" fmla="*/ 32 w 346"/>
                  <a:gd name="T85" fmla="*/ 154 h 608"/>
                  <a:gd name="T86" fmla="*/ 38 w 346"/>
                  <a:gd name="T87" fmla="*/ 133 h 608"/>
                  <a:gd name="T88" fmla="*/ 65 w 346"/>
                  <a:gd name="T89" fmla="*/ 127 h 608"/>
                  <a:gd name="T90" fmla="*/ 82 w 346"/>
                  <a:gd name="T91" fmla="*/ 114 h 608"/>
                  <a:gd name="T92" fmla="*/ 90 w 346"/>
                  <a:gd name="T93" fmla="*/ 97 h 608"/>
                  <a:gd name="T94" fmla="*/ 105 w 346"/>
                  <a:gd name="T95" fmla="*/ 75 h 608"/>
                  <a:gd name="T96" fmla="*/ 100 w 346"/>
                  <a:gd name="T97" fmla="*/ 49 h 608"/>
                  <a:gd name="T98" fmla="*/ 79 w 346"/>
                  <a:gd name="T99" fmla="*/ 30 h 608"/>
                  <a:gd name="T100" fmla="*/ 65 w 346"/>
                  <a:gd name="T101" fmla="*/ 16 h 6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46"/>
                  <a:gd name="T154" fmla="*/ 0 h 608"/>
                  <a:gd name="T155" fmla="*/ 346 w 346"/>
                  <a:gd name="T156" fmla="*/ 608 h 6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46" h="608">
                    <a:moveTo>
                      <a:pt x="63" y="11"/>
                    </a:moveTo>
                    <a:lnTo>
                      <a:pt x="283" y="0"/>
                    </a:lnTo>
                    <a:lnTo>
                      <a:pt x="286" y="8"/>
                    </a:lnTo>
                    <a:lnTo>
                      <a:pt x="287" y="17"/>
                    </a:lnTo>
                    <a:lnTo>
                      <a:pt x="289" y="25"/>
                    </a:lnTo>
                    <a:lnTo>
                      <a:pt x="294" y="32"/>
                    </a:lnTo>
                    <a:lnTo>
                      <a:pt x="297" y="38"/>
                    </a:lnTo>
                    <a:lnTo>
                      <a:pt x="300" y="46"/>
                    </a:lnTo>
                    <a:lnTo>
                      <a:pt x="305" y="52"/>
                    </a:lnTo>
                    <a:lnTo>
                      <a:pt x="308" y="55"/>
                    </a:lnTo>
                    <a:lnTo>
                      <a:pt x="311" y="59"/>
                    </a:lnTo>
                    <a:lnTo>
                      <a:pt x="316" y="62"/>
                    </a:lnTo>
                    <a:lnTo>
                      <a:pt x="316" y="76"/>
                    </a:lnTo>
                    <a:lnTo>
                      <a:pt x="316" y="84"/>
                    </a:lnTo>
                    <a:lnTo>
                      <a:pt x="319" y="97"/>
                    </a:lnTo>
                    <a:lnTo>
                      <a:pt x="321" y="108"/>
                    </a:lnTo>
                    <a:lnTo>
                      <a:pt x="322" y="121"/>
                    </a:lnTo>
                    <a:lnTo>
                      <a:pt x="321" y="138"/>
                    </a:lnTo>
                    <a:lnTo>
                      <a:pt x="324" y="156"/>
                    </a:lnTo>
                    <a:lnTo>
                      <a:pt x="326" y="171"/>
                    </a:lnTo>
                    <a:lnTo>
                      <a:pt x="326" y="202"/>
                    </a:lnTo>
                    <a:lnTo>
                      <a:pt x="329" y="227"/>
                    </a:lnTo>
                    <a:lnTo>
                      <a:pt x="330" y="257"/>
                    </a:lnTo>
                    <a:lnTo>
                      <a:pt x="335" y="279"/>
                    </a:lnTo>
                    <a:lnTo>
                      <a:pt x="335" y="310"/>
                    </a:lnTo>
                    <a:lnTo>
                      <a:pt x="338" y="327"/>
                    </a:lnTo>
                    <a:lnTo>
                      <a:pt x="340" y="337"/>
                    </a:lnTo>
                    <a:lnTo>
                      <a:pt x="337" y="341"/>
                    </a:lnTo>
                    <a:lnTo>
                      <a:pt x="333" y="346"/>
                    </a:lnTo>
                    <a:lnTo>
                      <a:pt x="332" y="351"/>
                    </a:lnTo>
                    <a:lnTo>
                      <a:pt x="332" y="359"/>
                    </a:lnTo>
                    <a:lnTo>
                      <a:pt x="332" y="370"/>
                    </a:lnTo>
                    <a:lnTo>
                      <a:pt x="335" y="380"/>
                    </a:lnTo>
                    <a:lnTo>
                      <a:pt x="340" y="384"/>
                    </a:lnTo>
                    <a:lnTo>
                      <a:pt x="343" y="392"/>
                    </a:lnTo>
                    <a:lnTo>
                      <a:pt x="343" y="399"/>
                    </a:lnTo>
                    <a:lnTo>
                      <a:pt x="346" y="403"/>
                    </a:lnTo>
                    <a:lnTo>
                      <a:pt x="346" y="410"/>
                    </a:lnTo>
                    <a:lnTo>
                      <a:pt x="343" y="416"/>
                    </a:lnTo>
                    <a:lnTo>
                      <a:pt x="340" y="419"/>
                    </a:lnTo>
                    <a:lnTo>
                      <a:pt x="338" y="424"/>
                    </a:lnTo>
                    <a:lnTo>
                      <a:pt x="335" y="430"/>
                    </a:lnTo>
                    <a:lnTo>
                      <a:pt x="335" y="437"/>
                    </a:lnTo>
                    <a:lnTo>
                      <a:pt x="333" y="442"/>
                    </a:lnTo>
                    <a:lnTo>
                      <a:pt x="326" y="445"/>
                    </a:lnTo>
                    <a:lnTo>
                      <a:pt x="322" y="454"/>
                    </a:lnTo>
                    <a:lnTo>
                      <a:pt x="319" y="462"/>
                    </a:lnTo>
                    <a:lnTo>
                      <a:pt x="316" y="464"/>
                    </a:lnTo>
                    <a:lnTo>
                      <a:pt x="311" y="465"/>
                    </a:lnTo>
                    <a:lnTo>
                      <a:pt x="310" y="469"/>
                    </a:lnTo>
                    <a:lnTo>
                      <a:pt x="311" y="473"/>
                    </a:lnTo>
                    <a:lnTo>
                      <a:pt x="314" y="475"/>
                    </a:lnTo>
                    <a:lnTo>
                      <a:pt x="314" y="480"/>
                    </a:lnTo>
                    <a:lnTo>
                      <a:pt x="313" y="483"/>
                    </a:lnTo>
                    <a:lnTo>
                      <a:pt x="308" y="486"/>
                    </a:lnTo>
                    <a:lnTo>
                      <a:pt x="306" y="491"/>
                    </a:lnTo>
                    <a:lnTo>
                      <a:pt x="306" y="496"/>
                    </a:lnTo>
                    <a:lnTo>
                      <a:pt x="306" y="500"/>
                    </a:lnTo>
                    <a:lnTo>
                      <a:pt x="305" y="508"/>
                    </a:lnTo>
                    <a:lnTo>
                      <a:pt x="303" y="511"/>
                    </a:lnTo>
                    <a:lnTo>
                      <a:pt x="303" y="518"/>
                    </a:lnTo>
                    <a:lnTo>
                      <a:pt x="303" y="524"/>
                    </a:lnTo>
                    <a:lnTo>
                      <a:pt x="302" y="529"/>
                    </a:lnTo>
                    <a:lnTo>
                      <a:pt x="300" y="530"/>
                    </a:lnTo>
                    <a:lnTo>
                      <a:pt x="300" y="537"/>
                    </a:lnTo>
                    <a:lnTo>
                      <a:pt x="303" y="540"/>
                    </a:lnTo>
                    <a:lnTo>
                      <a:pt x="306" y="545"/>
                    </a:lnTo>
                    <a:lnTo>
                      <a:pt x="306" y="550"/>
                    </a:lnTo>
                    <a:lnTo>
                      <a:pt x="305" y="551"/>
                    </a:lnTo>
                    <a:lnTo>
                      <a:pt x="297" y="553"/>
                    </a:lnTo>
                    <a:lnTo>
                      <a:pt x="289" y="554"/>
                    </a:lnTo>
                    <a:lnTo>
                      <a:pt x="284" y="561"/>
                    </a:lnTo>
                    <a:lnTo>
                      <a:pt x="276" y="562"/>
                    </a:lnTo>
                    <a:lnTo>
                      <a:pt x="273" y="567"/>
                    </a:lnTo>
                    <a:lnTo>
                      <a:pt x="272" y="575"/>
                    </a:lnTo>
                    <a:lnTo>
                      <a:pt x="273" y="580"/>
                    </a:lnTo>
                    <a:lnTo>
                      <a:pt x="276" y="584"/>
                    </a:lnTo>
                    <a:lnTo>
                      <a:pt x="279" y="589"/>
                    </a:lnTo>
                    <a:lnTo>
                      <a:pt x="278" y="594"/>
                    </a:lnTo>
                    <a:lnTo>
                      <a:pt x="275" y="597"/>
                    </a:lnTo>
                    <a:lnTo>
                      <a:pt x="268" y="599"/>
                    </a:lnTo>
                    <a:lnTo>
                      <a:pt x="260" y="597"/>
                    </a:lnTo>
                    <a:lnTo>
                      <a:pt x="248" y="592"/>
                    </a:lnTo>
                    <a:lnTo>
                      <a:pt x="241" y="589"/>
                    </a:lnTo>
                    <a:lnTo>
                      <a:pt x="235" y="588"/>
                    </a:lnTo>
                    <a:lnTo>
                      <a:pt x="229" y="589"/>
                    </a:lnTo>
                    <a:lnTo>
                      <a:pt x="224" y="592"/>
                    </a:lnTo>
                    <a:lnTo>
                      <a:pt x="221" y="599"/>
                    </a:lnTo>
                    <a:lnTo>
                      <a:pt x="217" y="602"/>
                    </a:lnTo>
                    <a:lnTo>
                      <a:pt x="214" y="607"/>
                    </a:lnTo>
                    <a:lnTo>
                      <a:pt x="211" y="608"/>
                    </a:lnTo>
                    <a:lnTo>
                      <a:pt x="200" y="605"/>
                    </a:lnTo>
                    <a:lnTo>
                      <a:pt x="192" y="597"/>
                    </a:lnTo>
                    <a:lnTo>
                      <a:pt x="183" y="581"/>
                    </a:lnTo>
                    <a:lnTo>
                      <a:pt x="186" y="578"/>
                    </a:lnTo>
                    <a:lnTo>
                      <a:pt x="190" y="570"/>
                    </a:lnTo>
                    <a:lnTo>
                      <a:pt x="192" y="567"/>
                    </a:lnTo>
                    <a:lnTo>
                      <a:pt x="189" y="562"/>
                    </a:lnTo>
                    <a:lnTo>
                      <a:pt x="186" y="559"/>
                    </a:lnTo>
                    <a:lnTo>
                      <a:pt x="181" y="556"/>
                    </a:lnTo>
                    <a:lnTo>
                      <a:pt x="181" y="550"/>
                    </a:lnTo>
                    <a:lnTo>
                      <a:pt x="183" y="545"/>
                    </a:lnTo>
                    <a:lnTo>
                      <a:pt x="181" y="540"/>
                    </a:lnTo>
                    <a:lnTo>
                      <a:pt x="178" y="535"/>
                    </a:lnTo>
                    <a:lnTo>
                      <a:pt x="171" y="530"/>
                    </a:lnTo>
                    <a:lnTo>
                      <a:pt x="163" y="524"/>
                    </a:lnTo>
                    <a:lnTo>
                      <a:pt x="154" y="519"/>
                    </a:lnTo>
                    <a:lnTo>
                      <a:pt x="141" y="510"/>
                    </a:lnTo>
                    <a:lnTo>
                      <a:pt x="133" y="507"/>
                    </a:lnTo>
                    <a:lnTo>
                      <a:pt x="125" y="500"/>
                    </a:lnTo>
                    <a:lnTo>
                      <a:pt x="119" y="492"/>
                    </a:lnTo>
                    <a:lnTo>
                      <a:pt x="113" y="489"/>
                    </a:lnTo>
                    <a:lnTo>
                      <a:pt x="108" y="484"/>
                    </a:lnTo>
                    <a:lnTo>
                      <a:pt x="105" y="481"/>
                    </a:lnTo>
                    <a:lnTo>
                      <a:pt x="103" y="469"/>
                    </a:lnTo>
                    <a:lnTo>
                      <a:pt x="105" y="459"/>
                    </a:lnTo>
                    <a:lnTo>
                      <a:pt x="108" y="453"/>
                    </a:lnTo>
                    <a:lnTo>
                      <a:pt x="111" y="445"/>
                    </a:lnTo>
                    <a:lnTo>
                      <a:pt x="119" y="438"/>
                    </a:lnTo>
                    <a:lnTo>
                      <a:pt x="117" y="432"/>
                    </a:lnTo>
                    <a:lnTo>
                      <a:pt x="121" y="424"/>
                    </a:lnTo>
                    <a:lnTo>
                      <a:pt x="124" y="416"/>
                    </a:lnTo>
                    <a:lnTo>
                      <a:pt x="121" y="411"/>
                    </a:lnTo>
                    <a:lnTo>
                      <a:pt x="116" y="407"/>
                    </a:lnTo>
                    <a:lnTo>
                      <a:pt x="109" y="402"/>
                    </a:lnTo>
                    <a:lnTo>
                      <a:pt x="103" y="399"/>
                    </a:lnTo>
                    <a:lnTo>
                      <a:pt x="100" y="400"/>
                    </a:lnTo>
                    <a:lnTo>
                      <a:pt x="94" y="402"/>
                    </a:lnTo>
                    <a:lnTo>
                      <a:pt x="90" y="407"/>
                    </a:lnTo>
                    <a:lnTo>
                      <a:pt x="87" y="410"/>
                    </a:lnTo>
                    <a:lnTo>
                      <a:pt x="82" y="408"/>
                    </a:lnTo>
                    <a:lnTo>
                      <a:pt x="78" y="403"/>
                    </a:lnTo>
                    <a:lnTo>
                      <a:pt x="71" y="394"/>
                    </a:lnTo>
                    <a:lnTo>
                      <a:pt x="70" y="386"/>
                    </a:lnTo>
                    <a:lnTo>
                      <a:pt x="68" y="376"/>
                    </a:lnTo>
                    <a:lnTo>
                      <a:pt x="68" y="370"/>
                    </a:lnTo>
                    <a:lnTo>
                      <a:pt x="60" y="362"/>
                    </a:lnTo>
                    <a:lnTo>
                      <a:pt x="51" y="354"/>
                    </a:lnTo>
                    <a:lnTo>
                      <a:pt x="44" y="351"/>
                    </a:lnTo>
                    <a:lnTo>
                      <a:pt x="36" y="341"/>
                    </a:lnTo>
                    <a:lnTo>
                      <a:pt x="28" y="335"/>
                    </a:lnTo>
                    <a:lnTo>
                      <a:pt x="20" y="327"/>
                    </a:lnTo>
                    <a:lnTo>
                      <a:pt x="16" y="324"/>
                    </a:lnTo>
                    <a:lnTo>
                      <a:pt x="11" y="314"/>
                    </a:lnTo>
                    <a:lnTo>
                      <a:pt x="9" y="306"/>
                    </a:lnTo>
                    <a:lnTo>
                      <a:pt x="6" y="299"/>
                    </a:lnTo>
                    <a:lnTo>
                      <a:pt x="5" y="292"/>
                    </a:lnTo>
                    <a:lnTo>
                      <a:pt x="3" y="284"/>
                    </a:lnTo>
                    <a:lnTo>
                      <a:pt x="0" y="279"/>
                    </a:lnTo>
                    <a:lnTo>
                      <a:pt x="0" y="275"/>
                    </a:lnTo>
                    <a:lnTo>
                      <a:pt x="1" y="267"/>
                    </a:lnTo>
                    <a:lnTo>
                      <a:pt x="0" y="264"/>
                    </a:lnTo>
                    <a:lnTo>
                      <a:pt x="0" y="257"/>
                    </a:lnTo>
                    <a:lnTo>
                      <a:pt x="5" y="249"/>
                    </a:lnTo>
                    <a:lnTo>
                      <a:pt x="8" y="246"/>
                    </a:lnTo>
                    <a:lnTo>
                      <a:pt x="11" y="241"/>
                    </a:lnTo>
                    <a:lnTo>
                      <a:pt x="11" y="235"/>
                    </a:lnTo>
                    <a:lnTo>
                      <a:pt x="9" y="225"/>
                    </a:lnTo>
                    <a:lnTo>
                      <a:pt x="13" y="224"/>
                    </a:lnTo>
                    <a:lnTo>
                      <a:pt x="19" y="221"/>
                    </a:lnTo>
                    <a:lnTo>
                      <a:pt x="24" y="216"/>
                    </a:lnTo>
                    <a:lnTo>
                      <a:pt x="30" y="213"/>
                    </a:lnTo>
                    <a:lnTo>
                      <a:pt x="35" y="203"/>
                    </a:lnTo>
                    <a:lnTo>
                      <a:pt x="33" y="195"/>
                    </a:lnTo>
                    <a:lnTo>
                      <a:pt x="35" y="190"/>
                    </a:lnTo>
                    <a:lnTo>
                      <a:pt x="41" y="186"/>
                    </a:lnTo>
                    <a:lnTo>
                      <a:pt x="44" y="183"/>
                    </a:lnTo>
                    <a:lnTo>
                      <a:pt x="46" y="176"/>
                    </a:lnTo>
                    <a:lnTo>
                      <a:pt x="46" y="173"/>
                    </a:lnTo>
                    <a:lnTo>
                      <a:pt x="44" y="165"/>
                    </a:lnTo>
                    <a:lnTo>
                      <a:pt x="40" y="159"/>
                    </a:lnTo>
                    <a:lnTo>
                      <a:pt x="32" y="154"/>
                    </a:lnTo>
                    <a:lnTo>
                      <a:pt x="28" y="146"/>
                    </a:lnTo>
                    <a:lnTo>
                      <a:pt x="30" y="136"/>
                    </a:lnTo>
                    <a:lnTo>
                      <a:pt x="33" y="133"/>
                    </a:lnTo>
                    <a:lnTo>
                      <a:pt x="38" y="133"/>
                    </a:lnTo>
                    <a:lnTo>
                      <a:pt x="46" y="130"/>
                    </a:lnTo>
                    <a:lnTo>
                      <a:pt x="51" y="129"/>
                    </a:lnTo>
                    <a:lnTo>
                      <a:pt x="59" y="127"/>
                    </a:lnTo>
                    <a:lnTo>
                      <a:pt x="65" y="127"/>
                    </a:lnTo>
                    <a:lnTo>
                      <a:pt x="68" y="124"/>
                    </a:lnTo>
                    <a:lnTo>
                      <a:pt x="73" y="117"/>
                    </a:lnTo>
                    <a:lnTo>
                      <a:pt x="79" y="117"/>
                    </a:lnTo>
                    <a:lnTo>
                      <a:pt x="82" y="114"/>
                    </a:lnTo>
                    <a:lnTo>
                      <a:pt x="87" y="109"/>
                    </a:lnTo>
                    <a:lnTo>
                      <a:pt x="90" y="106"/>
                    </a:lnTo>
                    <a:lnTo>
                      <a:pt x="90" y="100"/>
                    </a:lnTo>
                    <a:lnTo>
                      <a:pt x="90" y="97"/>
                    </a:lnTo>
                    <a:lnTo>
                      <a:pt x="92" y="90"/>
                    </a:lnTo>
                    <a:lnTo>
                      <a:pt x="98" y="87"/>
                    </a:lnTo>
                    <a:lnTo>
                      <a:pt x="101" y="81"/>
                    </a:lnTo>
                    <a:lnTo>
                      <a:pt x="105" y="75"/>
                    </a:lnTo>
                    <a:lnTo>
                      <a:pt x="106" y="68"/>
                    </a:lnTo>
                    <a:lnTo>
                      <a:pt x="105" y="62"/>
                    </a:lnTo>
                    <a:lnTo>
                      <a:pt x="101" y="55"/>
                    </a:lnTo>
                    <a:lnTo>
                      <a:pt x="100" y="49"/>
                    </a:lnTo>
                    <a:lnTo>
                      <a:pt x="92" y="44"/>
                    </a:lnTo>
                    <a:lnTo>
                      <a:pt x="87" y="41"/>
                    </a:lnTo>
                    <a:lnTo>
                      <a:pt x="81" y="35"/>
                    </a:lnTo>
                    <a:lnTo>
                      <a:pt x="79" y="30"/>
                    </a:lnTo>
                    <a:lnTo>
                      <a:pt x="78" y="28"/>
                    </a:lnTo>
                    <a:lnTo>
                      <a:pt x="74" y="24"/>
                    </a:lnTo>
                    <a:lnTo>
                      <a:pt x="70" y="20"/>
                    </a:lnTo>
                    <a:lnTo>
                      <a:pt x="65" y="16"/>
                    </a:lnTo>
                    <a:lnTo>
                      <a:pt x="63" y="1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3" name="Freeform 30">
                <a:extLst>
                  <a:ext uri="{FF2B5EF4-FFF2-40B4-BE49-F238E27FC236}">
                    <a16:creationId xmlns:a16="http://schemas.microsoft.com/office/drawing/2014/main" id="{037B0D91-9202-40E8-AC55-5FD3BF4D8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133"/>
                <a:ext cx="338" cy="453"/>
              </a:xfrm>
              <a:custGeom>
                <a:avLst/>
                <a:gdLst>
                  <a:gd name="T0" fmla="*/ 127 w 338"/>
                  <a:gd name="T1" fmla="*/ 2 h 453"/>
                  <a:gd name="T2" fmla="*/ 148 w 338"/>
                  <a:gd name="T3" fmla="*/ 3 h 453"/>
                  <a:gd name="T4" fmla="*/ 165 w 338"/>
                  <a:gd name="T5" fmla="*/ 11 h 453"/>
                  <a:gd name="T6" fmla="*/ 184 w 338"/>
                  <a:gd name="T7" fmla="*/ 22 h 453"/>
                  <a:gd name="T8" fmla="*/ 203 w 338"/>
                  <a:gd name="T9" fmla="*/ 30 h 453"/>
                  <a:gd name="T10" fmla="*/ 222 w 338"/>
                  <a:gd name="T11" fmla="*/ 37 h 453"/>
                  <a:gd name="T12" fmla="*/ 232 w 338"/>
                  <a:gd name="T13" fmla="*/ 49 h 453"/>
                  <a:gd name="T14" fmla="*/ 230 w 338"/>
                  <a:gd name="T15" fmla="*/ 65 h 453"/>
                  <a:gd name="T16" fmla="*/ 235 w 338"/>
                  <a:gd name="T17" fmla="*/ 78 h 453"/>
                  <a:gd name="T18" fmla="*/ 243 w 338"/>
                  <a:gd name="T19" fmla="*/ 98 h 453"/>
                  <a:gd name="T20" fmla="*/ 248 w 338"/>
                  <a:gd name="T21" fmla="*/ 121 h 453"/>
                  <a:gd name="T22" fmla="*/ 245 w 338"/>
                  <a:gd name="T23" fmla="*/ 141 h 453"/>
                  <a:gd name="T24" fmla="*/ 235 w 338"/>
                  <a:gd name="T25" fmla="*/ 164 h 453"/>
                  <a:gd name="T26" fmla="*/ 219 w 338"/>
                  <a:gd name="T27" fmla="*/ 181 h 453"/>
                  <a:gd name="T28" fmla="*/ 214 w 338"/>
                  <a:gd name="T29" fmla="*/ 200 h 453"/>
                  <a:gd name="T30" fmla="*/ 221 w 338"/>
                  <a:gd name="T31" fmla="*/ 218 h 453"/>
                  <a:gd name="T32" fmla="*/ 241 w 338"/>
                  <a:gd name="T33" fmla="*/ 211 h 453"/>
                  <a:gd name="T34" fmla="*/ 251 w 338"/>
                  <a:gd name="T35" fmla="*/ 189 h 453"/>
                  <a:gd name="T36" fmla="*/ 262 w 338"/>
                  <a:gd name="T37" fmla="*/ 175 h 453"/>
                  <a:gd name="T38" fmla="*/ 278 w 338"/>
                  <a:gd name="T39" fmla="*/ 167 h 453"/>
                  <a:gd name="T40" fmla="*/ 294 w 338"/>
                  <a:gd name="T41" fmla="*/ 168 h 453"/>
                  <a:gd name="T42" fmla="*/ 306 w 338"/>
                  <a:gd name="T43" fmla="*/ 186 h 453"/>
                  <a:gd name="T44" fmla="*/ 319 w 338"/>
                  <a:gd name="T45" fmla="*/ 205 h 453"/>
                  <a:gd name="T46" fmla="*/ 322 w 338"/>
                  <a:gd name="T47" fmla="*/ 227 h 453"/>
                  <a:gd name="T48" fmla="*/ 327 w 338"/>
                  <a:gd name="T49" fmla="*/ 246 h 453"/>
                  <a:gd name="T50" fmla="*/ 338 w 338"/>
                  <a:gd name="T51" fmla="*/ 267 h 453"/>
                  <a:gd name="T52" fmla="*/ 338 w 338"/>
                  <a:gd name="T53" fmla="*/ 308 h 453"/>
                  <a:gd name="T54" fmla="*/ 322 w 338"/>
                  <a:gd name="T55" fmla="*/ 319 h 453"/>
                  <a:gd name="T56" fmla="*/ 311 w 338"/>
                  <a:gd name="T57" fmla="*/ 337 h 453"/>
                  <a:gd name="T58" fmla="*/ 308 w 338"/>
                  <a:gd name="T59" fmla="*/ 359 h 453"/>
                  <a:gd name="T60" fmla="*/ 302 w 338"/>
                  <a:gd name="T61" fmla="*/ 391 h 453"/>
                  <a:gd name="T62" fmla="*/ 289 w 338"/>
                  <a:gd name="T63" fmla="*/ 415 h 453"/>
                  <a:gd name="T64" fmla="*/ 267 w 338"/>
                  <a:gd name="T65" fmla="*/ 427 h 453"/>
                  <a:gd name="T66" fmla="*/ 227 w 338"/>
                  <a:gd name="T67" fmla="*/ 435 h 453"/>
                  <a:gd name="T68" fmla="*/ 176 w 338"/>
                  <a:gd name="T69" fmla="*/ 440 h 453"/>
                  <a:gd name="T70" fmla="*/ 151 w 338"/>
                  <a:gd name="T71" fmla="*/ 435 h 453"/>
                  <a:gd name="T72" fmla="*/ 86 w 338"/>
                  <a:gd name="T73" fmla="*/ 445 h 453"/>
                  <a:gd name="T74" fmla="*/ 0 w 338"/>
                  <a:gd name="T75" fmla="*/ 453 h 453"/>
                  <a:gd name="T76" fmla="*/ 27 w 338"/>
                  <a:gd name="T77" fmla="*/ 411 h 453"/>
                  <a:gd name="T78" fmla="*/ 38 w 338"/>
                  <a:gd name="T79" fmla="*/ 362 h 453"/>
                  <a:gd name="T80" fmla="*/ 43 w 338"/>
                  <a:gd name="T81" fmla="*/ 308 h 453"/>
                  <a:gd name="T82" fmla="*/ 27 w 338"/>
                  <a:gd name="T83" fmla="*/ 276 h 453"/>
                  <a:gd name="T84" fmla="*/ 13 w 338"/>
                  <a:gd name="T85" fmla="*/ 248 h 453"/>
                  <a:gd name="T86" fmla="*/ 13 w 338"/>
                  <a:gd name="T87" fmla="*/ 218 h 453"/>
                  <a:gd name="T88" fmla="*/ 14 w 338"/>
                  <a:gd name="T89" fmla="*/ 183 h 453"/>
                  <a:gd name="T90" fmla="*/ 27 w 338"/>
                  <a:gd name="T91" fmla="*/ 114 h 453"/>
                  <a:gd name="T92" fmla="*/ 41 w 338"/>
                  <a:gd name="T93" fmla="*/ 92 h 453"/>
                  <a:gd name="T94" fmla="*/ 60 w 338"/>
                  <a:gd name="T95" fmla="*/ 78 h 453"/>
                  <a:gd name="T96" fmla="*/ 65 w 338"/>
                  <a:gd name="T97" fmla="*/ 98 h 453"/>
                  <a:gd name="T98" fmla="*/ 73 w 338"/>
                  <a:gd name="T99" fmla="*/ 100 h 453"/>
                  <a:gd name="T100" fmla="*/ 81 w 338"/>
                  <a:gd name="T101" fmla="*/ 60 h 453"/>
                  <a:gd name="T102" fmla="*/ 97 w 338"/>
                  <a:gd name="T103" fmla="*/ 49 h 453"/>
                  <a:gd name="T104" fmla="*/ 106 w 338"/>
                  <a:gd name="T105" fmla="*/ 33 h 453"/>
                  <a:gd name="T106" fmla="*/ 98 w 338"/>
                  <a:gd name="T107" fmla="*/ 13 h 4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38"/>
                  <a:gd name="T163" fmla="*/ 0 h 453"/>
                  <a:gd name="T164" fmla="*/ 338 w 338"/>
                  <a:gd name="T165" fmla="*/ 453 h 4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38" h="453">
                    <a:moveTo>
                      <a:pt x="108" y="3"/>
                    </a:moveTo>
                    <a:lnTo>
                      <a:pt x="116" y="5"/>
                    </a:lnTo>
                    <a:lnTo>
                      <a:pt x="121" y="0"/>
                    </a:lnTo>
                    <a:lnTo>
                      <a:pt x="127" y="2"/>
                    </a:lnTo>
                    <a:lnTo>
                      <a:pt x="132" y="5"/>
                    </a:lnTo>
                    <a:lnTo>
                      <a:pt x="140" y="3"/>
                    </a:lnTo>
                    <a:lnTo>
                      <a:pt x="144" y="6"/>
                    </a:lnTo>
                    <a:lnTo>
                      <a:pt x="148" y="3"/>
                    </a:lnTo>
                    <a:lnTo>
                      <a:pt x="151" y="3"/>
                    </a:lnTo>
                    <a:lnTo>
                      <a:pt x="156" y="5"/>
                    </a:lnTo>
                    <a:lnTo>
                      <a:pt x="162" y="9"/>
                    </a:lnTo>
                    <a:lnTo>
                      <a:pt x="165" y="11"/>
                    </a:lnTo>
                    <a:lnTo>
                      <a:pt x="170" y="16"/>
                    </a:lnTo>
                    <a:lnTo>
                      <a:pt x="175" y="17"/>
                    </a:lnTo>
                    <a:lnTo>
                      <a:pt x="181" y="19"/>
                    </a:lnTo>
                    <a:lnTo>
                      <a:pt x="184" y="22"/>
                    </a:lnTo>
                    <a:lnTo>
                      <a:pt x="190" y="22"/>
                    </a:lnTo>
                    <a:lnTo>
                      <a:pt x="194" y="25"/>
                    </a:lnTo>
                    <a:lnTo>
                      <a:pt x="198" y="27"/>
                    </a:lnTo>
                    <a:lnTo>
                      <a:pt x="203" y="30"/>
                    </a:lnTo>
                    <a:lnTo>
                      <a:pt x="208" y="30"/>
                    </a:lnTo>
                    <a:lnTo>
                      <a:pt x="214" y="30"/>
                    </a:lnTo>
                    <a:lnTo>
                      <a:pt x="218" y="33"/>
                    </a:lnTo>
                    <a:lnTo>
                      <a:pt x="222" y="37"/>
                    </a:lnTo>
                    <a:lnTo>
                      <a:pt x="224" y="40"/>
                    </a:lnTo>
                    <a:lnTo>
                      <a:pt x="229" y="44"/>
                    </a:lnTo>
                    <a:lnTo>
                      <a:pt x="232" y="46"/>
                    </a:lnTo>
                    <a:lnTo>
                      <a:pt x="232" y="49"/>
                    </a:lnTo>
                    <a:lnTo>
                      <a:pt x="235" y="52"/>
                    </a:lnTo>
                    <a:lnTo>
                      <a:pt x="235" y="56"/>
                    </a:lnTo>
                    <a:lnTo>
                      <a:pt x="232" y="60"/>
                    </a:lnTo>
                    <a:lnTo>
                      <a:pt x="230" y="65"/>
                    </a:lnTo>
                    <a:lnTo>
                      <a:pt x="230" y="68"/>
                    </a:lnTo>
                    <a:lnTo>
                      <a:pt x="230" y="73"/>
                    </a:lnTo>
                    <a:lnTo>
                      <a:pt x="233" y="76"/>
                    </a:lnTo>
                    <a:lnTo>
                      <a:pt x="235" y="78"/>
                    </a:lnTo>
                    <a:lnTo>
                      <a:pt x="237" y="84"/>
                    </a:lnTo>
                    <a:lnTo>
                      <a:pt x="240" y="89"/>
                    </a:lnTo>
                    <a:lnTo>
                      <a:pt x="240" y="94"/>
                    </a:lnTo>
                    <a:lnTo>
                      <a:pt x="243" y="98"/>
                    </a:lnTo>
                    <a:lnTo>
                      <a:pt x="245" y="105"/>
                    </a:lnTo>
                    <a:lnTo>
                      <a:pt x="245" y="111"/>
                    </a:lnTo>
                    <a:lnTo>
                      <a:pt x="248" y="116"/>
                    </a:lnTo>
                    <a:lnTo>
                      <a:pt x="248" y="121"/>
                    </a:lnTo>
                    <a:lnTo>
                      <a:pt x="251" y="125"/>
                    </a:lnTo>
                    <a:lnTo>
                      <a:pt x="249" y="132"/>
                    </a:lnTo>
                    <a:lnTo>
                      <a:pt x="248" y="137"/>
                    </a:lnTo>
                    <a:lnTo>
                      <a:pt x="245" y="141"/>
                    </a:lnTo>
                    <a:lnTo>
                      <a:pt x="241" y="146"/>
                    </a:lnTo>
                    <a:lnTo>
                      <a:pt x="240" y="152"/>
                    </a:lnTo>
                    <a:lnTo>
                      <a:pt x="238" y="157"/>
                    </a:lnTo>
                    <a:lnTo>
                      <a:pt x="235" y="164"/>
                    </a:lnTo>
                    <a:lnTo>
                      <a:pt x="232" y="167"/>
                    </a:lnTo>
                    <a:lnTo>
                      <a:pt x="227" y="172"/>
                    </a:lnTo>
                    <a:lnTo>
                      <a:pt x="222" y="176"/>
                    </a:lnTo>
                    <a:lnTo>
                      <a:pt x="219" y="181"/>
                    </a:lnTo>
                    <a:lnTo>
                      <a:pt x="216" y="186"/>
                    </a:lnTo>
                    <a:lnTo>
                      <a:pt x="216" y="192"/>
                    </a:lnTo>
                    <a:lnTo>
                      <a:pt x="214" y="195"/>
                    </a:lnTo>
                    <a:lnTo>
                      <a:pt x="214" y="200"/>
                    </a:lnTo>
                    <a:lnTo>
                      <a:pt x="214" y="206"/>
                    </a:lnTo>
                    <a:lnTo>
                      <a:pt x="214" y="211"/>
                    </a:lnTo>
                    <a:lnTo>
                      <a:pt x="216" y="214"/>
                    </a:lnTo>
                    <a:lnTo>
                      <a:pt x="221" y="218"/>
                    </a:lnTo>
                    <a:lnTo>
                      <a:pt x="225" y="218"/>
                    </a:lnTo>
                    <a:lnTo>
                      <a:pt x="232" y="219"/>
                    </a:lnTo>
                    <a:lnTo>
                      <a:pt x="235" y="214"/>
                    </a:lnTo>
                    <a:lnTo>
                      <a:pt x="241" y="211"/>
                    </a:lnTo>
                    <a:lnTo>
                      <a:pt x="248" y="205"/>
                    </a:lnTo>
                    <a:lnTo>
                      <a:pt x="249" y="199"/>
                    </a:lnTo>
                    <a:lnTo>
                      <a:pt x="249" y="194"/>
                    </a:lnTo>
                    <a:lnTo>
                      <a:pt x="251" y="189"/>
                    </a:lnTo>
                    <a:lnTo>
                      <a:pt x="252" y="184"/>
                    </a:lnTo>
                    <a:lnTo>
                      <a:pt x="252" y="178"/>
                    </a:lnTo>
                    <a:lnTo>
                      <a:pt x="256" y="176"/>
                    </a:lnTo>
                    <a:lnTo>
                      <a:pt x="262" y="175"/>
                    </a:lnTo>
                    <a:lnTo>
                      <a:pt x="265" y="172"/>
                    </a:lnTo>
                    <a:lnTo>
                      <a:pt x="270" y="172"/>
                    </a:lnTo>
                    <a:lnTo>
                      <a:pt x="275" y="168"/>
                    </a:lnTo>
                    <a:lnTo>
                      <a:pt x="278" y="167"/>
                    </a:lnTo>
                    <a:lnTo>
                      <a:pt x="281" y="164"/>
                    </a:lnTo>
                    <a:lnTo>
                      <a:pt x="284" y="164"/>
                    </a:lnTo>
                    <a:lnTo>
                      <a:pt x="291" y="165"/>
                    </a:lnTo>
                    <a:lnTo>
                      <a:pt x="294" y="168"/>
                    </a:lnTo>
                    <a:lnTo>
                      <a:pt x="297" y="173"/>
                    </a:lnTo>
                    <a:lnTo>
                      <a:pt x="299" y="179"/>
                    </a:lnTo>
                    <a:lnTo>
                      <a:pt x="302" y="183"/>
                    </a:lnTo>
                    <a:lnTo>
                      <a:pt x="306" y="186"/>
                    </a:lnTo>
                    <a:lnTo>
                      <a:pt x="310" y="192"/>
                    </a:lnTo>
                    <a:lnTo>
                      <a:pt x="313" y="197"/>
                    </a:lnTo>
                    <a:lnTo>
                      <a:pt x="316" y="202"/>
                    </a:lnTo>
                    <a:lnTo>
                      <a:pt x="319" y="205"/>
                    </a:lnTo>
                    <a:lnTo>
                      <a:pt x="319" y="211"/>
                    </a:lnTo>
                    <a:lnTo>
                      <a:pt x="319" y="216"/>
                    </a:lnTo>
                    <a:lnTo>
                      <a:pt x="322" y="221"/>
                    </a:lnTo>
                    <a:lnTo>
                      <a:pt x="322" y="227"/>
                    </a:lnTo>
                    <a:lnTo>
                      <a:pt x="322" y="232"/>
                    </a:lnTo>
                    <a:lnTo>
                      <a:pt x="324" y="238"/>
                    </a:lnTo>
                    <a:lnTo>
                      <a:pt x="326" y="243"/>
                    </a:lnTo>
                    <a:lnTo>
                      <a:pt x="327" y="246"/>
                    </a:lnTo>
                    <a:lnTo>
                      <a:pt x="329" y="251"/>
                    </a:lnTo>
                    <a:lnTo>
                      <a:pt x="332" y="256"/>
                    </a:lnTo>
                    <a:lnTo>
                      <a:pt x="337" y="259"/>
                    </a:lnTo>
                    <a:lnTo>
                      <a:pt x="338" y="267"/>
                    </a:lnTo>
                    <a:lnTo>
                      <a:pt x="338" y="275"/>
                    </a:lnTo>
                    <a:lnTo>
                      <a:pt x="338" y="286"/>
                    </a:lnTo>
                    <a:lnTo>
                      <a:pt x="338" y="297"/>
                    </a:lnTo>
                    <a:lnTo>
                      <a:pt x="338" y="308"/>
                    </a:lnTo>
                    <a:lnTo>
                      <a:pt x="337" y="315"/>
                    </a:lnTo>
                    <a:lnTo>
                      <a:pt x="333" y="319"/>
                    </a:lnTo>
                    <a:lnTo>
                      <a:pt x="327" y="318"/>
                    </a:lnTo>
                    <a:lnTo>
                      <a:pt x="322" y="319"/>
                    </a:lnTo>
                    <a:lnTo>
                      <a:pt x="318" y="324"/>
                    </a:lnTo>
                    <a:lnTo>
                      <a:pt x="314" y="326"/>
                    </a:lnTo>
                    <a:lnTo>
                      <a:pt x="313" y="329"/>
                    </a:lnTo>
                    <a:lnTo>
                      <a:pt x="311" y="337"/>
                    </a:lnTo>
                    <a:lnTo>
                      <a:pt x="310" y="342"/>
                    </a:lnTo>
                    <a:lnTo>
                      <a:pt x="313" y="348"/>
                    </a:lnTo>
                    <a:lnTo>
                      <a:pt x="313" y="354"/>
                    </a:lnTo>
                    <a:lnTo>
                      <a:pt x="308" y="359"/>
                    </a:lnTo>
                    <a:lnTo>
                      <a:pt x="305" y="365"/>
                    </a:lnTo>
                    <a:lnTo>
                      <a:pt x="303" y="373"/>
                    </a:lnTo>
                    <a:lnTo>
                      <a:pt x="302" y="380"/>
                    </a:lnTo>
                    <a:lnTo>
                      <a:pt x="302" y="391"/>
                    </a:lnTo>
                    <a:lnTo>
                      <a:pt x="302" y="397"/>
                    </a:lnTo>
                    <a:lnTo>
                      <a:pt x="297" y="402"/>
                    </a:lnTo>
                    <a:lnTo>
                      <a:pt x="292" y="410"/>
                    </a:lnTo>
                    <a:lnTo>
                      <a:pt x="289" y="415"/>
                    </a:lnTo>
                    <a:lnTo>
                      <a:pt x="286" y="419"/>
                    </a:lnTo>
                    <a:lnTo>
                      <a:pt x="283" y="424"/>
                    </a:lnTo>
                    <a:lnTo>
                      <a:pt x="279" y="429"/>
                    </a:lnTo>
                    <a:lnTo>
                      <a:pt x="267" y="427"/>
                    </a:lnTo>
                    <a:lnTo>
                      <a:pt x="260" y="432"/>
                    </a:lnTo>
                    <a:lnTo>
                      <a:pt x="251" y="432"/>
                    </a:lnTo>
                    <a:lnTo>
                      <a:pt x="235" y="432"/>
                    </a:lnTo>
                    <a:lnTo>
                      <a:pt x="227" y="435"/>
                    </a:lnTo>
                    <a:lnTo>
                      <a:pt x="211" y="437"/>
                    </a:lnTo>
                    <a:lnTo>
                      <a:pt x="194" y="437"/>
                    </a:lnTo>
                    <a:lnTo>
                      <a:pt x="189" y="442"/>
                    </a:lnTo>
                    <a:lnTo>
                      <a:pt x="176" y="440"/>
                    </a:lnTo>
                    <a:lnTo>
                      <a:pt x="170" y="442"/>
                    </a:lnTo>
                    <a:lnTo>
                      <a:pt x="167" y="437"/>
                    </a:lnTo>
                    <a:lnTo>
                      <a:pt x="160" y="437"/>
                    </a:lnTo>
                    <a:lnTo>
                      <a:pt x="151" y="435"/>
                    </a:lnTo>
                    <a:lnTo>
                      <a:pt x="143" y="440"/>
                    </a:lnTo>
                    <a:lnTo>
                      <a:pt x="108" y="440"/>
                    </a:lnTo>
                    <a:lnTo>
                      <a:pt x="95" y="442"/>
                    </a:lnTo>
                    <a:lnTo>
                      <a:pt x="86" y="445"/>
                    </a:lnTo>
                    <a:lnTo>
                      <a:pt x="63" y="448"/>
                    </a:lnTo>
                    <a:lnTo>
                      <a:pt x="48" y="450"/>
                    </a:lnTo>
                    <a:lnTo>
                      <a:pt x="25" y="450"/>
                    </a:lnTo>
                    <a:lnTo>
                      <a:pt x="0" y="453"/>
                    </a:lnTo>
                    <a:lnTo>
                      <a:pt x="14" y="435"/>
                    </a:lnTo>
                    <a:lnTo>
                      <a:pt x="20" y="427"/>
                    </a:lnTo>
                    <a:lnTo>
                      <a:pt x="24" y="419"/>
                    </a:lnTo>
                    <a:lnTo>
                      <a:pt x="27" y="411"/>
                    </a:lnTo>
                    <a:lnTo>
                      <a:pt x="28" y="403"/>
                    </a:lnTo>
                    <a:lnTo>
                      <a:pt x="30" y="392"/>
                    </a:lnTo>
                    <a:lnTo>
                      <a:pt x="36" y="375"/>
                    </a:lnTo>
                    <a:lnTo>
                      <a:pt x="38" y="362"/>
                    </a:lnTo>
                    <a:lnTo>
                      <a:pt x="41" y="351"/>
                    </a:lnTo>
                    <a:lnTo>
                      <a:pt x="43" y="337"/>
                    </a:lnTo>
                    <a:lnTo>
                      <a:pt x="43" y="322"/>
                    </a:lnTo>
                    <a:lnTo>
                      <a:pt x="43" y="308"/>
                    </a:lnTo>
                    <a:lnTo>
                      <a:pt x="40" y="299"/>
                    </a:lnTo>
                    <a:lnTo>
                      <a:pt x="36" y="291"/>
                    </a:lnTo>
                    <a:lnTo>
                      <a:pt x="32" y="286"/>
                    </a:lnTo>
                    <a:lnTo>
                      <a:pt x="27" y="276"/>
                    </a:lnTo>
                    <a:lnTo>
                      <a:pt x="22" y="268"/>
                    </a:lnTo>
                    <a:lnTo>
                      <a:pt x="17" y="261"/>
                    </a:lnTo>
                    <a:lnTo>
                      <a:pt x="16" y="254"/>
                    </a:lnTo>
                    <a:lnTo>
                      <a:pt x="13" y="248"/>
                    </a:lnTo>
                    <a:lnTo>
                      <a:pt x="8" y="241"/>
                    </a:lnTo>
                    <a:lnTo>
                      <a:pt x="8" y="232"/>
                    </a:lnTo>
                    <a:lnTo>
                      <a:pt x="9" y="224"/>
                    </a:lnTo>
                    <a:lnTo>
                      <a:pt x="13" y="218"/>
                    </a:lnTo>
                    <a:lnTo>
                      <a:pt x="14" y="210"/>
                    </a:lnTo>
                    <a:lnTo>
                      <a:pt x="13" y="202"/>
                    </a:lnTo>
                    <a:lnTo>
                      <a:pt x="13" y="192"/>
                    </a:lnTo>
                    <a:lnTo>
                      <a:pt x="14" y="183"/>
                    </a:lnTo>
                    <a:lnTo>
                      <a:pt x="24" y="175"/>
                    </a:lnTo>
                    <a:lnTo>
                      <a:pt x="22" y="127"/>
                    </a:lnTo>
                    <a:lnTo>
                      <a:pt x="25" y="119"/>
                    </a:lnTo>
                    <a:lnTo>
                      <a:pt x="27" y="114"/>
                    </a:lnTo>
                    <a:lnTo>
                      <a:pt x="28" y="105"/>
                    </a:lnTo>
                    <a:lnTo>
                      <a:pt x="30" y="100"/>
                    </a:lnTo>
                    <a:lnTo>
                      <a:pt x="35" y="98"/>
                    </a:lnTo>
                    <a:lnTo>
                      <a:pt x="41" y="92"/>
                    </a:lnTo>
                    <a:lnTo>
                      <a:pt x="48" y="87"/>
                    </a:lnTo>
                    <a:lnTo>
                      <a:pt x="52" y="83"/>
                    </a:lnTo>
                    <a:lnTo>
                      <a:pt x="55" y="79"/>
                    </a:lnTo>
                    <a:lnTo>
                      <a:pt x="60" y="78"/>
                    </a:lnTo>
                    <a:lnTo>
                      <a:pt x="63" y="83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5" y="98"/>
                    </a:lnTo>
                    <a:lnTo>
                      <a:pt x="65" y="103"/>
                    </a:lnTo>
                    <a:lnTo>
                      <a:pt x="67" y="106"/>
                    </a:lnTo>
                    <a:lnTo>
                      <a:pt x="71" y="106"/>
                    </a:lnTo>
                    <a:lnTo>
                      <a:pt x="73" y="100"/>
                    </a:lnTo>
                    <a:lnTo>
                      <a:pt x="75" y="95"/>
                    </a:lnTo>
                    <a:lnTo>
                      <a:pt x="79" y="91"/>
                    </a:lnTo>
                    <a:lnTo>
                      <a:pt x="81" y="86"/>
                    </a:lnTo>
                    <a:lnTo>
                      <a:pt x="81" y="60"/>
                    </a:lnTo>
                    <a:lnTo>
                      <a:pt x="86" y="56"/>
                    </a:lnTo>
                    <a:lnTo>
                      <a:pt x="90" y="52"/>
                    </a:lnTo>
                    <a:lnTo>
                      <a:pt x="92" y="54"/>
                    </a:lnTo>
                    <a:lnTo>
                      <a:pt x="97" y="49"/>
                    </a:lnTo>
                    <a:lnTo>
                      <a:pt x="103" y="46"/>
                    </a:lnTo>
                    <a:lnTo>
                      <a:pt x="108" y="43"/>
                    </a:lnTo>
                    <a:lnTo>
                      <a:pt x="111" y="38"/>
                    </a:lnTo>
                    <a:lnTo>
                      <a:pt x="106" y="33"/>
                    </a:lnTo>
                    <a:lnTo>
                      <a:pt x="102" y="29"/>
                    </a:lnTo>
                    <a:lnTo>
                      <a:pt x="98" y="22"/>
                    </a:lnTo>
                    <a:lnTo>
                      <a:pt x="98" y="16"/>
                    </a:lnTo>
                    <a:lnTo>
                      <a:pt x="98" y="13"/>
                    </a:lnTo>
                    <a:lnTo>
                      <a:pt x="102" y="9"/>
                    </a:lnTo>
                    <a:lnTo>
                      <a:pt x="105" y="5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4" name="Freeform 31">
                <a:extLst>
                  <a:ext uri="{FF2B5EF4-FFF2-40B4-BE49-F238E27FC236}">
                    <a16:creationId xmlns:a16="http://schemas.microsoft.com/office/drawing/2014/main" id="{4F187E15-1D1A-4039-912B-5001F3658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568"/>
                <a:ext cx="272" cy="469"/>
              </a:xfrm>
              <a:custGeom>
                <a:avLst/>
                <a:gdLst>
                  <a:gd name="T0" fmla="*/ 26 w 272"/>
                  <a:gd name="T1" fmla="*/ 35 h 469"/>
                  <a:gd name="T2" fmla="*/ 43 w 272"/>
                  <a:gd name="T3" fmla="*/ 35 h 469"/>
                  <a:gd name="T4" fmla="*/ 61 w 272"/>
                  <a:gd name="T5" fmla="*/ 19 h 469"/>
                  <a:gd name="T6" fmla="*/ 100 w 272"/>
                  <a:gd name="T7" fmla="*/ 13 h 469"/>
                  <a:gd name="T8" fmla="*/ 140 w 272"/>
                  <a:gd name="T9" fmla="*/ 10 h 469"/>
                  <a:gd name="T10" fmla="*/ 177 w 272"/>
                  <a:gd name="T11" fmla="*/ 5 h 469"/>
                  <a:gd name="T12" fmla="*/ 213 w 272"/>
                  <a:gd name="T13" fmla="*/ 3 h 469"/>
                  <a:gd name="T14" fmla="*/ 237 w 272"/>
                  <a:gd name="T15" fmla="*/ 7 h 469"/>
                  <a:gd name="T16" fmla="*/ 261 w 272"/>
                  <a:gd name="T17" fmla="*/ 297 h 469"/>
                  <a:gd name="T18" fmla="*/ 267 w 272"/>
                  <a:gd name="T19" fmla="*/ 308 h 469"/>
                  <a:gd name="T20" fmla="*/ 272 w 272"/>
                  <a:gd name="T21" fmla="*/ 323 h 469"/>
                  <a:gd name="T22" fmla="*/ 258 w 272"/>
                  <a:gd name="T23" fmla="*/ 331 h 469"/>
                  <a:gd name="T24" fmla="*/ 248 w 272"/>
                  <a:gd name="T25" fmla="*/ 340 h 469"/>
                  <a:gd name="T26" fmla="*/ 237 w 272"/>
                  <a:gd name="T27" fmla="*/ 342 h 469"/>
                  <a:gd name="T28" fmla="*/ 224 w 272"/>
                  <a:gd name="T29" fmla="*/ 339 h 469"/>
                  <a:gd name="T30" fmla="*/ 220 w 272"/>
                  <a:gd name="T31" fmla="*/ 350 h 469"/>
                  <a:gd name="T32" fmla="*/ 224 w 272"/>
                  <a:gd name="T33" fmla="*/ 359 h 469"/>
                  <a:gd name="T34" fmla="*/ 215 w 272"/>
                  <a:gd name="T35" fmla="*/ 367 h 469"/>
                  <a:gd name="T36" fmla="*/ 207 w 272"/>
                  <a:gd name="T37" fmla="*/ 378 h 469"/>
                  <a:gd name="T38" fmla="*/ 197 w 272"/>
                  <a:gd name="T39" fmla="*/ 393 h 469"/>
                  <a:gd name="T40" fmla="*/ 186 w 272"/>
                  <a:gd name="T41" fmla="*/ 409 h 469"/>
                  <a:gd name="T42" fmla="*/ 181 w 272"/>
                  <a:gd name="T43" fmla="*/ 426 h 469"/>
                  <a:gd name="T44" fmla="*/ 166 w 272"/>
                  <a:gd name="T45" fmla="*/ 429 h 469"/>
                  <a:gd name="T46" fmla="*/ 151 w 272"/>
                  <a:gd name="T47" fmla="*/ 415 h 469"/>
                  <a:gd name="T48" fmla="*/ 137 w 272"/>
                  <a:gd name="T49" fmla="*/ 418 h 469"/>
                  <a:gd name="T50" fmla="*/ 134 w 272"/>
                  <a:gd name="T51" fmla="*/ 436 h 469"/>
                  <a:gd name="T52" fmla="*/ 124 w 272"/>
                  <a:gd name="T53" fmla="*/ 447 h 469"/>
                  <a:gd name="T54" fmla="*/ 112 w 272"/>
                  <a:gd name="T55" fmla="*/ 440 h 469"/>
                  <a:gd name="T56" fmla="*/ 99 w 272"/>
                  <a:gd name="T57" fmla="*/ 437 h 469"/>
                  <a:gd name="T58" fmla="*/ 91 w 272"/>
                  <a:gd name="T59" fmla="*/ 448 h 469"/>
                  <a:gd name="T60" fmla="*/ 84 w 272"/>
                  <a:gd name="T61" fmla="*/ 458 h 469"/>
                  <a:gd name="T62" fmla="*/ 72 w 272"/>
                  <a:gd name="T63" fmla="*/ 450 h 469"/>
                  <a:gd name="T64" fmla="*/ 53 w 272"/>
                  <a:gd name="T65" fmla="*/ 445 h 469"/>
                  <a:gd name="T66" fmla="*/ 40 w 272"/>
                  <a:gd name="T67" fmla="*/ 458 h 469"/>
                  <a:gd name="T68" fmla="*/ 24 w 272"/>
                  <a:gd name="T69" fmla="*/ 451 h 469"/>
                  <a:gd name="T70" fmla="*/ 15 w 272"/>
                  <a:gd name="T71" fmla="*/ 464 h 469"/>
                  <a:gd name="T72" fmla="*/ 0 w 272"/>
                  <a:gd name="T73" fmla="*/ 458 h 469"/>
                  <a:gd name="T74" fmla="*/ 3 w 272"/>
                  <a:gd name="T75" fmla="*/ 444 h 469"/>
                  <a:gd name="T76" fmla="*/ 10 w 272"/>
                  <a:gd name="T77" fmla="*/ 428 h 469"/>
                  <a:gd name="T78" fmla="*/ 7 w 272"/>
                  <a:gd name="T79" fmla="*/ 418 h 469"/>
                  <a:gd name="T80" fmla="*/ 15 w 272"/>
                  <a:gd name="T81" fmla="*/ 409 h 469"/>
                  <a:gd name="T82" fmla="*/ 21 w 272"/>
                  <a:gd name="T83" fmla="*/ 397 h 469"/>
                  <a:gd name="T84" fmla="*/ 30 w 272"/>
                  <a:gd name="T85" fmla="*/ 386 h 469"/>
                  <a:gd name="T86" fmla="*/ 35 w 272"/>
                  <a:gd name="T87" fmla="*/ 370 h 469"/>
                  <a:gd name="T88" fmla="*/ 45 w 272"/>
                  <a:gd name="T89" fmla="*/ 355 h 469"/>
                  <a:gd name="T90" fmla="*/ 38 w 272"/>
                  <a:gd name="T91" fmla="*/ 340 h 469"/>
                  <a:gd name="T92" fmla="*/ 32 w 272"/>
                  <a:gd name="T93" fmla="*/ 326 h 469"/>
                  <a:gd name="T94" fmla="*/ 29 w 272"/>
                  <a:gd name="T95" fmla="*/ 302 h 469"/>
                  <a:gd name="T96" fmla="*/ 35 w 272"/>
                  <a:gd name="T97" fmla="*/ 288 h 469"/>
                  <a:gd name="T98" fmla="*/ 24 w 272"/>
                  <a:gd name="T99" fmla="*/ 178 h 469"/>
                  <a:gd name="T100" fmla="*/ 13 w 272"/>
                  <a:gd name="T101" fmla="*/ 32 h 4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2"/>
                  <a:gd name="T154" fmla="*/ 0 h 469"/>
                  <a:gd name="T155" fmla="*/ 272 w 272"/>
                  <a:gd name="T156" fmla="*/ 469 h 4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2" h="469">
                    <a:moveTo>
                      <a:pt x="13" y="32"/>
                    </a:moveTo>
                    <a:lnTo>
                      <a:pt x="19" y="34"/>
                    </a:lnTo>
                    <a:lnTo>
                      <a:pt x="26" y="35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3" y="35"/>
                    </a:lnTo>
                    <a:lnTo>
                      <a:pt x="50" y="30"/>
                    </a:lnTo>
                    <a:lnTo>
                      <a:pt x="54" y="26"/>
                    </a:lnTo>
                    <a:lnTo>
                      <a:pt x="61" y="19"/>
                    </a:lnTo>
                    <a:lnTo>
                      <a:pt x="64" y="16"/>
                    </a:lnTo>
                    <a:lnTo>
                      <a:pt x="89" y="15"/>
                    </a:lnTo>
                    <a:lnTo>
                      <a:pt x="100" y="13"/>
                    </a:lnTo>
                    <a:lnTo>
                      <a:pt x="115" y="15"/>
                    </a:lnTo>
                    <a:lnTo>
                      <a:pt x="129" y="11"/>
                    </a:lnTo>
                    <a:lnTo>
                      <a:pt x="140" y="10"/>
                    </a:lnTo>
                    <a:lnTo>
                      <a:pt x="150" y="11"/>
                    </a:lnTo>
                    <a:lnTo>
                      <a:pt x="158" y="7"/>
                    </a:lnTo>
                    <a:lnTo>
                      <a:pt x="177" y="5"/>
                    </a:lnTo>
                    <a:lnTo>
                      <a:pt x="189" y="3"/>
                    </a:lnTo>
                    <a:lnTo>
                      <a:pt x="204" y="5"/>
                    </a:lnTo>
                    <a:lnTo>
                      <a:pt x="213" y="3"/>
                    </a:lnTo>
                    <a:lnTo>
                      <a:pt x="224" y="0"/>
                    </a:lnTo>
                    <a:lnTo>
                      <a:pt x="232" y="2"/>
                    </a:lnTo>
                    <a:lnTo>
                      <a:pt x="237" y="7"/>
                    </a:lnTo>
                    <a:lnTo>
                      <a:pt x="264" y="288"/>
                    </a:lnTo>
                    <a:lnTo>
                      <a:pt x="264" y="293"/>
                    </a:lnTo>
                    <a:lnTo>
                      <a:pt x="261" y="297"/>
                    </a:lnTo>
                    <a:lnTo>
                      <a:pt x="259" y="301"/>
                    </a:lnTo>
                    <a:lnTo>
                      <a:pt x="261" y="304"/>
                    </a:lnTo>
                    <a:lnTo>
                      <a:pt x="267" y="308"/>
                    </a:lnTo>
                    <a:lnTo>
                      <a:pt x="267" y="312"/>
                    </a:lnTo>
                    <a:lnTo>
                      <a:pt x="269" y="320"/>
                    </a:lnTo>
                    <a:lnTo>
                      <a:pt x="272" y="323"/>
                    </a:lnTo>
                    <a:lnTo>
                      <a:pt x="270" y="328"/>
                    </a:lnTo>
                    <a:lnTo>
                      <a:pt x="264" y="331"/>
                    </a:lnTo>
                    <a:lnTo>
                      <a:pt x="258" y="331"/>
                    </a:lnTo>
                    <a:lnTo>
                      <a:pt x="251" y="331"/>
                    </a:lnTo>
                    <a:lnTo>
                      <a:pt x="250" y="335"/>
                    </a:lnTo>
                    <a:lnTo>
                      <a:pt x="248" y="340"/>
                    </a:lnTo>
                    <a:lnTo>
                      <a:pt x="242" y="340"/>
                    </a:lnTo>
                    <a:lnTo>
                      <a:pt x="240" y="343"/>
                    </a:lnTo>
                    <a:lnTo>
                      <a:pt x="237" y="342"/>
                    </a:lnTo>
                    <a:lnTo>
                      <a:pt x="234" y="340"/>
                    </a:lnTo>
                    <a:lnTo>
                      <a:pt x="229" y="339"/>
                    </a:lnTo>
                    <a:lnTo>
                      <a:pt x="224" y="339"/>
                    </a:lnTo>
                    <a:lnTo>
                      <a:pt x="220" y="340"/>
                    </a:lnTo>
                    <a:lnTo>
                      <a:pt x="218" y="343"/>
                    </a:lnTo>
                    <a:lnTo>
                      <a:pt x="220" y="350"/>
                    </a:lnTo>
                    <a:lnTo>
                      <a:pt x="218" y="355"/>
                    </a:lnTo>
                    <a:lnTo>
                      <a:pt x="223" y="358"/>
                    </a:lnTo>
                    <a:lnTo>
                      <a:pt x="224" y="359"/>
                    </a:lnTo>
                    <a:lnTo>
                      <a:pt x="223" y="362"/>
                    </a:lnTo>
                    <a:lnTo>
                      <a:pt x="218" y="364"/>
                    </a:lnTo>
                    <a:lnTo>
                      <a:pt x="215" y="367"/>
                    </a:lnTo>
                    <a:lnTo>
                      <a:pt x="212" y="370"/>
                    </a:lnTo>
                    <a:lnTo>
                      <a:pt x="208" y="375"/>
                    </a:lnTo>
                    <a:lnTo>
                      <a:pt x="207" y="378"/>
                    </a:lnTo>
                    <a:lnTo>
                      <a:pt x="204" y="382"/>
                    </a:lnTo>
                    <a:lnTo>
                      <a:pt x="199" y="386"/>
                    </a:lnTo>
                    <a:lnTo>
                      <a:pt x="197" y="393"/>
                    </a:lnTo>
                    <a:lnTo>
                      <a:pt x="189" y="397"/>
                    </a:lnTo>
                    <a:lnTo>
                      <a:pt x="186" y="404"/>
                    </a:lnTo>
                    <a:lnTo>
                      <a:pt x="186" y="409"/>
                    </a:lnTo>
                    <a:lnTo>
                      <a:pt x="185" y="417"/>
                    </a:lnTo>
                    <a:lnTo>
                      <a:pt x="183" y="421"/>
                    </a:lnTo>
                    <a:lnTo>
                      <a:pt x="181" y="426"/>
                    </a:lnTo>
                    <a:lnTo>
                      <a:pt x="177" y="429"/>
                    </a:lnTo>
                    <a:lnTo>
                      <a:pt x="172" y="432"/>
                    </a:lnTo>
                    <a:lnTo>
                      <a:pt x="166" y="429"/>
                    </a:lnTo>
                    <a:lnTo>
                      <a:pt x="161" y="426"/>
                    </a:lnTo>
                    <a:lnTo>
                      <a:pt x="154" y="420"/>
                    </a:lnTo>
                    <a:lnTo>
                      <a:pt x="151" y="415"/>
                    </a:lnTo>
                    <a:lnTo>
                      <a:pt x="145" y="410"/>
                    </a:lnTo>
                    <a:lnTo>
                      <a:pt x="140" y="413"/>
                    </a:lnTo>
                    <a:lnTo>
                      <a:pt x="137" y="418"/>
                    </a:lnTo>
                    <a:lnTo>
                      <a:pt x="134" y="424"/>
                    </a:lnTo>
                    <a:lnTo>
                      <a:pt x="134" y="431"/>
                    </a:lnTo>
                    <a:lnTo>
                      <a:pt x="134" y="436"/>
                    </a:lnTo>
                    <a:lnTo>
                      <a:pt x="131" y="439"/>
                    </a:lnTo>
                    <a:lnTo>
                      <a:pt x="127" y="444"/>
                    </a:lnTo>
                    <a:lnTo>
                      <a:pt x="124" y="447"/>
                    </a:lnTo>
                    <a:lnTo>
                      <a:pt x="119" y="447"/>
                    </a:lnTo>
                    <a:lnTo>
                      <a:pt x="115" y="442"/>
                    </a:lnTo>
                    <a:lnTo>
                      <a:pt x="112" y="440"/>
                    </a:lnTo>
                    <a:lnTo>
                      <a:pt x="107" y="437"/>
                    </a:lnTo>
                    <a:lnTo>
                      <a:pt x="104" y="436"/>
                    </a:lnTo>
                    <a:lnTo>
                      <a:pt x="99" y="437"/>
                    </a:lnTo>
                    <a:lnTo>
                      <a:pt x="96" y="439"/>
                    </a:lnTo>
                    <a:lnTo>
                      <a:pt x="94" y="445"/>
                    </a:lnTo>
                    <a:lnTo>
                      <a:pt x="91" y="448"/>
                    </a:lnTo>
                    <a:lnTo>
                      <a:pt x="89" y="450"/>
                    </a:lnTo>
                    <a:lnTo>
                      <a:pt x="86" y="455"/>
                    </a:lnTo>
                    <a:lnTo>
                      <a:pt x="84" y="458"/>
                    </a:lnTo>
                    <a:lnTo>
                      <a:pt x="80" y="458"/>
                    </a:lnTo>
                    <a:lnTo>
                      <a:pt x="78" y="455"/>
                    </a:lnTo>
                    <a:lnTo>
                      <a:pt x="72" y="450"/>
                    </a:lnTo>
                    <a:lnTo>
                      <a:pt x="65" y="448"/>
                    </a:lnTo>
                    <a:lnTo>
                      <a:pt x="57" y="445"/>
                    </a:lnTo>
                    <a:lnTo>
                      <a:pt x="53" y="445"/>
                    </a:lnTo>
                    <a:lnTo>
                      <a:pt x="48" y="448"/>
                    </a:lnTo>
                    <a:lnTo>
                      <a:pt x="43" y="453"/>
                    </a:lnTo>
                    <a:lnTo>
                      <a:pt x="40" y="458"/>
                    </a:lnTo>
                    <a:lnTo>
                      <a:pt x="35" y="455"/>
                    </a:lnTo>
                    <a:lnTo>
                      <a:pt x="30" y="453"/>
                    </a:lnTo>
                    <a:lnTo>
                      <a:pt x="24" y="451"/>
                    </a:lnTo>
                    <a:lnTo>
                      <a:pt x="19" y="455"/>
                    </a:lnTo>
                    <a:lnTo>
                      <a:pt x="16" y="458"/>
                    </a:lnTo>
                    <a:lnTo>
                      <a:pt x="15" y="464"/>
                    </a:lnTo>
                    <a:lnTo>
                      <a:pt x="8" y="469"/>
                    </a:lnTo>
                    <a:lnTo>
                      <a:pt x="2" y="467"/>
                    </a:lnTo>
                    <a:lnTo>
                      <a:pt x="0" y="458"/>
                    </a:lnTo>
                    <a:lnTo>
                      <a:pt x="3" y="455"/>
                    </a:lnTo>
                    <a:lnTo>
                      <a:pt x="3" y="450"/>
                    </a:lnTo>
                    <a:lnTo>
                      <a:pt x="3" y="444"/>
                    </a:lnTo>
                    <a:lnTo>
                      <a:pt x="3" y="437"/>
                    </a:lnTo>
                    <a:lnTo>
                      <a:pt x="7" y="434"/>
                    </a:lnTo>
                    <a:lnTo>
                      <a:pt x="10" y="428"/>
                    </a:lnTo>
                    <a:lnTo>
                      <a:pt x="11" y="426"/>
                    </a:lnTo>
                    <a:lnTo>
                      <a:pt x="10" y="421"/>
                    </a:lnTo>
                    <a:lnTo>
                      <a:pt x="7" y="418"/>
                    </a:lnTo>
                    <a:lnTo>
                      <a:pt x="8" y="413"/>
                    </a:lnTo>
                    <a:lnTo>
                      <a:pt x="11" y="412"/>
                    </a:lnTo>
                    <a:lnTo>
                      <a:pt x="15" y="409"/>
                    </a:lnTo>
                    <a:lnTo>
                      <a:pt x="18" y="407"/>
                    </a:lnTo>
                    <a:lnTo>
                      <a:pt x="19" y="402"/>
                    </a:lnTo>
                    <a:lnTo>
                      <a:pt x="21" y="397"/>
                    </a:lnTo>
                    <a:lnTo>
                      <a:pt x="23" y="391"/>
                    </a:lnTo>
                    <a:lnTo>
                      <a:pt x="27" y="390"/>
                    </a:lnTo>
                    <a:lnTo>
                      <a:pt x="30" y="386"/>
                    </a:lnTo>
                    <a:lnTo>
                      <a:pt x="32" y="382"/>
                    </a:lnTo>
                    <a:lnTo>
                      <a:pt x="32" y="378"/>
                    </a:lnTo>
                    <a:lnTo>
                      <a:pt x="35" y="370"/>
                    </a:lnTo>
                    <a:lnTo>
                      <a:pt x="38" y="366"/>
                    </a:lnTo>
                    <a:lnTo>
                      <a:pt x="42" y="358"/>
                    </a:lnTo>
                    <a:lnTo>
                      <a:pt x="45" y="355"/>
                    </a:lnTo>
                    <a:lnTo>
                      <a:pt x="43" y="350"/>
                    </a:lnTo>
                    <a:lnTo>
                      <a:pt x="42" y="347"/>
                    </a:lnTo>
                    <a:lnTo>
                      <a:pt x="38" y="340"/>
                    </a:lnTo>
                    <a:lnTo>
                      <a:pt x="40" y="335"/>
                    </a:lnTo>
                    <a:lnTo>
                      <a:pt x="35" y="331"/>
                    </a:lnTo>
                    <a:lnTo>
                      <a:pt x="32" y="326"/>
                    </a:lnTo>
                    <a:lnTo>
                      <a:pt x="29" y="318"/>
                    </a:lnTo>
                    <a:lnTo>
                      <a:pt x="27" y="310"/>
                    </a:lnTo>
                    <a:lnTo>
                      <a:pt x="29" y="302"/>
                    </a:lnTo>
                    <a:lnTo>
                      <a:pt x="29" y="299"/>
                    </a:lnTo>
                    <a:lnTo>
                      <a:pt x="30" y="293"/>
                    </a:lnTo>
                    <a:lnTo>
                      <a:pt x="35" y="288"/>
                    </a:lnTo>
                    <a:lnTo>
                      <a:pt x="37" y="283"/>
                    </a:lnTo>
                    <a:lnTo>
                      <a:pt x="30" y="226"/>
                    </a:lnTo>
                    <a:lnTo>
                      <a:pt x="24" y="178"/>
                    </a:lnTo>
                    <a:lnTo>
                      <a:pt x="21" y="124"/>
                    </a:lnTo>
                    <a:lnTo>
                      <a:pt x="13" y="34"/>
                    </a:lnTo>
                    <a:lnTo>
                      <a:pt x="13" y="32"/>
                    </a:lnTo>
                    <a:close/>
                  </a:path>
                </a:pathLst>
              </a:custGeom>
              <a:solidFill>
                <a:srgbClr val="66F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5" name="Freeform 32">
                <a:extLst>
                  <a:ext uri="{FF2B5EF4-FFF2-40B4-BE49-F238E27FC236}">
                    <a16:creationId xmlns:a16="http://schemas.microsoft.com/office/drawing/2014/main" id="{4A61D518-CD59-4BE2-8700-1C64E9031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568"/>
                <a:ext cx="272" cy="469"/>
              </a:xfrm>
              <a:custGeom>
                <a:avLst/>
                <a:gdLst>
                  <a:gd name="T0" fmla="*/ 26 w 272"/>
                  <a:gd name="T1" fmla="*/ 35 h 469"/>
                  <a:gd name="T2" fmla="*/ 43 w 272"/>
                  <a:gd name="T3" fmla="*/ 35 h 469"/>
                  <a:gd name="T4" fmla="*/ 61 w 272"/>
                  <a:gd name="T5" fmla="*/ 19 h 469"/>
                  <a:gd name="T6" fmla="*/ 100 w 272"/>
                  <a:gd name="T7" fmla="*/ 13 h 469"/>
                  <a:gd name="T8" fmla="*/ 140 w 272"/>
                  <a:gd name="T9" fmla="*/ 10 h 469"/>
                  <a:gd name="T10" fmla="*/ 177 w 272"/>
                  <a:gd name="T11" fmla="*/ 5 h 469"/>
                  <a:gd name="T12" fmla="*/ 213 w 272"/>
                  <a:gd name="T13" fmla="*/ 3 h 469"/>
                  <a:gd name="T14" fmla="*/ 237 w 272"/>
                  <a:gd name="T15" fmla="*/ 7 h 469"/>
                  <a:gd name="T16" fmla="*/ 261 w 272"/>
                  <a:gd name="T17" fmla="*/ 297 h 469"/>
                  <a:gd name="T18" fmla="*/ 267 w 272"/>
                  <a:gd name="T19" fmla="*/ 308 h 469"/>
                  <a:gd name="T20" fmla="*/ 272 w 272"/>
                  <a:gd name="T21" fmla="*/ 323 h 469"/>
                  <a:gd name="T22" fmla="*/ 258 w 272"/>
                  <a:gd name="T23" fmla="*/ 331 h 469"/>
                  <a:gd name="T24" fmla="*/ 248 w 272"/>
                  <a:gd name="T25" fmla="*/ 340 h 469"/>
                  <a:gd name="T26" fmla="*/ 237 w 272"/>
                  <a:gd name="T27" fmla="*/ 342 h 469"/>
                  <a:gd name="T28" fmla="*/ 224 w 272"/>
                  <a:gd name="T29" fmla="*/ 339 h 469"/>
                  <a:gd name="T30" fmla="*/ 220 w 272"/>
                  <a:gd name="T31" fmla="*/ 350 h 469"/>
                  <a:gd name="T32" fmla="*/ 224 w 272"/>
                  <a:gd name="T33" fmla="*/ 359 h 469"/>
                  <a:gd name="T34" fmla="*/ 215 w 272"/>
                  <a:gd name="T35" fmla="*/ 367 h 469"/>
                  <a:gd name="T36" fmla="*/ 207 w 272"/>
                  <a:gd name="T37" fmla="*/ 378 h 469"/>
                  <a:gd name="T38" fmla="*/ 197 w 272"/>
                  <a:gd name="T39" fmla="*/ 393 h 469"/>
                  <a:gd name="T40" fmla="*/ 186 w 272"/>
                  <a:gd name="T41" fmla="*/ 409 h 469"/>
                  <a:gd name="T42" fmla="*/ 181 w 272"/>
                  <a:gd name="T43" fmla="*/ 426 h 469"/>
                  <a:gd name="T44" fmla="*/ 166 w 272"/>
                  <a:gd name="T45" fmla="*/ 429 h 469"/>
                  <a:gd name="T46" fmla="*/ 151 w 272"/>
                  <a:gd name="T47" fmla="*/ 415 h 469"/>
                  <a:gd name="T48" fmla="*/ 137 w 272"/>
                  <a:gd name="T49" fmla="*/ 418 h 469"/>
                  <a:gd name="T50" fmla="*/ 134 w 272"/>
                  <a:gd name="T51" fmla="*/ 436 h 469"/>
                  <a:gd name="T52" fmla="*/ 124 w 272"/>
                  <a:gd name="T53" fmla="*/ 447 h 469"/>
                  <a:gd name="T54" fmla="*/ 112 w 272"/>
                  <a:gd name="T55" fmla="*/ 440 h 469"/>
                  <a:gd name="T56" fmla="*/ 99 w 272"/>
                  <a:gd name="T57" fmla="*/ 437 h 469"/>
                  <a:gd name="T58" fmla="*/ 91 w 272"/>
                  <a:gd name="T59" fmla="*/ 448 h 469"/>
                  <a:gd name="T60" fmla="*/ 84 w 272"/>
                  <a:gd name="T61" fmla="*/ 458 h 469"/>
                  <a:gd name="T62" fmla="*/ 72 w 272"/>
                  <a:gd name="T63" fmla="*/ 450 h 469"/>
                  <a:gd name="T64" fmla="*/ 53 w 272"/>
                  <a:gd name="T65" fmla="*/ 445 h 469"/>
                  <a:gd name="T66" fmla="*/ 40 w 272"/>
                  <a:gd name="T67" fmla="*/ 458 h 469"/>
                  <a:gd name="T68" fmla="*/ 24 w 272"/>
                  <a:gd name="T69" fmla="*/ 451 h 469"/>
                  <a:gd name="T70" fmla="*/ 15 w 272"/>
                  <a:gd name="T71" fmla="*/ 464 h 469"/>
                  <a:gd name="T72" fmla="*/ 0 w 272"/>
                  <a:gd name="T73" fmla="*/ 458 h 469"/>
                  <a:gd name="T74" fmla="*/ 3 w 272"/>
                  <a:gd name="T75" fmla="*/ 444 h 469"/>
                  <a:gd name="T76" fmla="*/ 10 w 272"/>
                  <a:gd name="T77" fmla="*/ 428 h 469"/>
                  <a:gd name="T78" fmla="*/ 7 w 272"/>
                  <a:gd name="T79" fmla="*/ 418 h 469"/>
                  <a:gd name="T80" fmla="*/ 15 w 272"/>
                  <a:gd name="T81" fmla="*/ 409 h 469"/>
                  <a:gd name="T82" fmla="*/ 21 w 272"/>
                  <a:gd name="T83" fmla="*/ 397 h 469"/>
                  <a:gd name="T84" fmla="*/ 30 w 272"/>
                  <a:gd name="T85" fmla="*/ 386 h 469"/>
                  <a:gd name="T86" fmla="*/ 35 w 272"/>
                  <a:gd name="T87" fmla="*/ 370 h 469"/>
                  <a:gd name="T88" fmla="*/ 45 w 272"/>
                  <a:gd name="T89" fmla="*/ 355 h 469"/>
                  <a:gd name="T90" fmla="*/ 38 w 272"/>
                  <a:gd name="T91" fmla="*/ 340 h 469"/>
                  <a:gd name="T92" fmla="*/ 32 w 272"/>
                  <a:gd name="T93" fmla="*/ 326 h 469"/>
                  <a:gd name="T94" fmla="*/ 29 w 272"/>
                  <a:gd name="T95" fmla="*/ 302 h 469"/>
                  <a:gd name="T96" fmla="*/ 35 w 272"/>
                  <a:gd name="T97" fmla="*/ 288 h 469"/>
                  <a:gd name="T98" fmla="*/ 24 w 272"/>
                  <a:gd name="T99" fmla="*/ 178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2"/>
                  <a:gd name="T151" fmla="*/ 0 h 469"/>
                  <a:gd name="T152" fmla="*/ 272 w 27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2" h="469">
                    <a:moveTo>
                      <a:pt x="13" y="32"/>
                    </a:moveTo>
                    <a:lnTo>
                      <a:pt x="19" y="34"/>
                    </a:lnTo>
                    <a:lnTo>
                      <a:pt x="26" y="35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3" y="35"/>
                    </a:lnTo>
                    <a:lnTo>
                      <a:pt x="50" y="30"/>
                    </a:lnTo>
                    <a:lnTo>
                      <a:pt x="54" y="26"/>
                    </a:lnTo>
                    <a:lnTo>
                      <a:pt x="61" y="19"/>
                    </a:lnTo>
                    <a:lnTo>
                      <a:pt x="64" y="16"/>
                    </a:lnTo>
                    <a:lnTo>
                      <a:pt x="89" y="15"/>
                    </a:lnTo>
                    <a:lnTo>
                      <a:pt x="100" y="13"/>
                    </a:lnTo>
                    <a:lnTo>
                      <a:pt x="115" y="15"/>
                    </a:lnTo>
                    <a:lnTo>
                      <a:pt x="129" y="11"/>
                    </a:lnTo>
                    <a:lnTo>
                      <a:pt x="140" y="10"/>
                    </a:lnTo>
                    <a:lnTo>
                      <a:pt x="150" y="11"/>
                    </a:lnTo>
                    <a:lnTo>
                      <a:pt x="158" y="7"/>
                    </a:lnTo>
                    <a:lnTo>
                      <a:pt x="177" y="5"/>
                    </a:lnTo>
                    <a:lnTo>
                      <a:pt x="189" y="3"/>
                    </a:lnTo>
                    <a:lnTo>
                      <a:pt x="204" y="5"/>
                    </a:lnTo>
                    <a:lnTo>
                      <a:pt x="213" y="3"/>
                    </a:lnTo>
                    <a:lnTo>
                      <a:pt x="224" y="0"/>
                    </a:lnTo>
                    <a:lnTo>
                      <a:pt x="232" y="2"/>
                    </a:lnTo>
                    <a:lnTo>
                      <a:pt x="237" y="7"/>
                    </a:lnTo>
                    <a:lnTo>
                      <a:pt x="264" y="288"/>
                    </a:lnTo>
                    <a:lnTo>
                      <a:pt x="264" y="293"/>
                    </a:lnTo>
                    <a:lnTo>
                      <a:pt x="261" y="297"/>
                    </a:lnTo>
                    <a:lnTo>
                      <a:pt x="259" y="301"/>
                    </a:lnTo>
                    <a:lnTo>
                      <a:pt x="261" y="304"/>
                    </a:lnTo>
                    <a:lnTo>
                      <a:pt x="267" y="308"/>
                    </a:lnTo>
                    <a:lnTo>
                      <a:pt x="267" y="312"/>
                    </a:lnTo>
                    <a:lnTo>
                      <a:pt x="269" y="320"/>
                    </a:lnTo>
                    <a:lnTo>
                      <a:pt x="272" y="323"/>
                    </a:lnTo>
                    <a:lnTo>
                      <a:pt x="270" y="328"/>
                    </a:lnTo>
                    <a:lnTo>
                      <a:pt x="264" y="331"/>
                    </a:lnTo>
                    <a:lnTo>
                      <a:pt x="258" y="331"/>
                    </a:lnTo>
                    <a:lnTo>
                      <a:pt x="251" y="331"/>
                    </a:lnTo>
                    <a:lnTo>
                      <a:pt x="250" y="335"/>
                    </a:lnTo>
                    <a:lnTo>
                      <a:pt x="248" y="340"/>
                    </a:lnTo>
                    <a:lnTo>
                      <a:pt x="242" y="340"/>
                    </a:lnTo>
                    <a:lnTo>
                      <a:pt x="240" y="343"/>
                    </a:lnTo>
                    <a:lnTo>
                      <a:pt x="237" y="342"/>
                    </a:lnTo>
                    <a:lnTo>
                      <a:pt x="234" y="340"/>
                    </a:lnTo>
                    <a:lnTo>
                      <a:pt x="229" y="339"/>
                    </a:lnTo>
                    <a:lnTo>
                      <a:pt x="224" y="339"/>
                    </a:lnTo>
                    <a:lnTo>
                      <a:pt x="220" y="340"/>
                    </a:lnTo>
                    <a:lnTo>
                      <a:pt x="218" y="343"/>
                    </a:lnTo>
                    <a:lnTo>
                      <a:pt x="220" y="350"/>
                    </a:lnTo>
                    <a:lnTo>
                      <a:pt x="218" y="355"/>
                    </a:lnTo>
                    <a:lnTo>
                      <a:pt x="223" y="358"/>
                    </a:lnTo>
                    <a:lnTo>
                      <a:pt x="224" y="359"/>
                    </a:lnTo>
                    <a:lnTo>
                      <a:pt x="223" y="362"/>
                    </a:lnTo>
                    <a:lnTo>
                      <a:pt x="218" y="364"/>
                    </a:lnTo>
                    <a:lnTo>
                      <a:pt x="215" y="367"/>
                    </a:lnTo>
                    <a:lnTo>
                      <a:pt x="212" y="370"/>
                    </a:lnTo>
                    <a:lnTo>
                      <a:pt x="208" y="375"/>
                    </a:lnTo>
                    <a:lnTo>
                      <a:pt x="207" y="378"/>
                    </a:lnTo>
                    <a:lnTo>
                      <a:pt x="204" y="382"/>
                    </a:lnTo>
                    <a:lnTo>
                      <a:pt x="199" y="386"/>
                    </a:lnTo>
                    <a:lnTo>
                      <a:pt x="197" y="393"/>
                    </a:lnTo>
                    <a:lnTo>
                      <a:pt x="189" y="397"/>
                    </a:lnTo>
                    <a:lnTo>
                      <a:pt x="186" y="404"/>
                    </a:lnTo>
                    <a:lnTo>
                      <a:pt x="186" y="409"/>
                    </a:lnTo>
                    <a:lnTo>
                      <a:pt x="185" y="417"/>
                    </a:lnTo>
                    <a:lnTo>
                      <a:pt x="183" y="421"/>
                    </a:lnTo>
                    <a:lnTo>
                      <a:pt x="181" y="426"/>
                    </a:lnTo>
                    <a:lnTo>
                      <a:pt x="177" y="429"/>
                    </a:lnTo>
                    <a:lnTo>
                      <a:pt x="172" y="432"/>
                    </a:lnTo>
                    <a:lnTo>
                      <a:pt x="166" y="429"/>
                    </a:lnTo>
                    <a:lnTo>
                      <a:pt x="161" y="426"/>
                    </a:lnTo>
                    <a:lnTo>
                      <a:pt x="154" y="420"/>
                    </a:lnTo>
                    <a:lnTo>
                      <a:pt x="151" y="415"/>
                    </a:lnTo>
                    <a:lnTo>
                      <a:pt x="145" y="410"/>
                    </a:lnTo>
                    <a:lnTo>
                      <a:pt x="140" y="413"/>
                    </a:lnTo>
                    <a:lnTo>
                      <a:pt x="137" y="418"/>
                    </a:lnTo>
                    <a:lnTo>
                      <a:pt x="134" y="424"/>
                    </a:lnTo>
                    <a:lnTo>
                      <a:pt x="134" y="431"/>
                    </a:lnTo>
                    <a:lnTo>
                      <a:pt x="134" y="436"/>
                    </a:lnTo>
                    <a:lnTo>
                      <a:pt x="131" y="439"/>
                    </a:lnTo>
                    <a:lnTo>
                      <a:pt x="127" y="444"/>
                    </a:lnTo>
                    <a:lnTo>
                      <a:pt x="124" y="447"/>
                    </a:lnTo>
                    <a:lnTo>
                      <a:pt x="119" y="447"/>
                    </a:lnTo>
                    <a:lnTo>
                      <a:pt x="115" y="442"/>
                    </a:lnTo>
                    <a:lnTo>
                      <a:pt x="112" y="440"/>
                    </a:lnTo>
                    <a:lnTo>
                      <a:pt x="107" y="437"/>
                    </a:lnTo>
                    <a:lnTo>
                      <a:pt x="104" y="436"/>
                    </a:lnTo>
                    <a:lnTo>
                      <a:pt x="99" y="437"/>
                    </a:lnTo>
                    <a:lnTo>
                      <a:pt x="96" y="439"/>
                    </a:lnTo>
                    <a:lnTo>
                      <a:pt x="94" y="445"/>
                    </a:lnTo>
                    <a:lnTo>
                      <a:pt x="91" y="448"/>
                    </a:lnTo>
                    <a:lnTo>
                      <a:pt x="89" y="450"/>
                    </a:lnTo>
                    <a:lnTo>
                      <a:pt x="86" y="455"/>
                    </a:lnTo>
                    <a:lnTo>
                      <a:pt x="84" y="458"/>
                    </a:lnTo>
                    <a:lnTo>
                      <a:pt x="80" y="458"/>
                    </a:lnTo>
                    <a:lnTo>
                      <a:pt x="78" y="455"/>
                    </a:lnTo>
                    <a:lnTo>
                      <a:pt x="72" y="450"/>
                    </a:lnTo>
                    <a:lnTo>
                      <a:pt x="65" y="448"/>
                    </a:lnTo>
                    <a:lnTo>
                      <a:pt x="57" y="445"/>
                    </a:lnTo>
                    <a:lnTo>
                      <a:pt x="53" y="445"/>
                    </a:lnTo>
                    <a:lnTo>
                      <a:pt x="48" y="448"/>
                    </a:lnTo>
                    <a:lnTo>
                      <a:pt x="43" y="453"/>
                    </a:lnTo>
                    <a:lnTo>
                      <a:pt x="40" y="458"/>
                    </a:lnTo>
                    <a:lnTo>
                      <a:pt x="35" y="455"/>
                    </a:lnTo>
                    <a:lnTo>
                      <a:pt x="30" y="453"/>
                    </a:lnTo>
                    <a:lnTo>
                      <a:pt x="24" y="451"/>
                    </a:lnTo>
                    <a:lnTo>
                      <a:pt x="19" y="455"/>
                    </a:lnTo>
                    <a:lnTo>
                      <a:pt x="16" y="458"/>
                    </a:lnTo>
                    <a:lnTo>
                      <a:pt x="15" y="464"/>
                    </a:lnTo>
                    <a:lnTo>
                      <a:pt x="8" y="469"/>
                    </a:lnTo>
                    <a:lnTo>
                      <a:pt x="2" y="467"/>
                    </a:lnTo>
                    <a:lnTo>
                      <a:pt x="0" y="458"/>
                    </a:lnTo>
                    <a:lnTo>
                      <a:pt x="3" y="455"/>
                    </a:lnTo>
                    <a:lnTo>
                      <a:pt x="3" y="450"/>
                    </a:lnTo>
                    <a:lnTo>
                      <a:pt x="3" y="444"/>
                    </a:lnTo>
                    <a:lnTo>
                      <a:pt x="3" y="437"/>
                    </a:lnTo>
                    <a:lnTo>
                      <a:pt x="7" y="434"/>
                    </a:lnTo>
                    <a:lnTo>
                      <a:pt x="10" y="428"/>
                    </a:lnTo>
                    <a:lnTo>
                      <a:pt x="11" y="426"/>
                    </a:lnTo>
                    <a:lnTo>
                      <a:pt x="10" y="421"/>
                    </a:lnTo>
                    <a:lnTo>
                      <a:pt x="7" y="418"/>
                    </a:lnTo>
                    <a:lnTo>
                      <a:pt x="8" y="413"/>
                    </a:lnTo>
                    <a:lnTo>
                      <a:pt x="11" y="412"/>
                    </a:lnTo>
                    <a:lnTo>
                      <a:pt x="15" y="409"/>
                    </a:lnTo>
                    <a:lnTo>
                      <a:pt x="18" y="407"/>
                    </a:lnTo>
                    <a:lnTo>
                      <a:pt x="19" y="402"/>
                    </a:lnTo>
                    <a:lnTo>
                      <a:pt x="21" y="397"/>
                    </a:lnTo>
                    <a:lnTo>
                      <a:pt x="23" y="391"/>
                    </a:lnTo>
                    <a:lnTo>
                      <a:pt x="27" y="390"/>
                    </a:lnTo>
                    <a:lnTo>
                      <a:pt x="30" y="386"/>
                    </a:lnTo>
                    <a:lnTo>
                      <a:pt x="32" y="382"/>
                    </a:lnTo>
                    <a:lnTo>
                      <a:pt x="32" y="378"/>
                    </a:lnTo>
                    <a:lnTo>
                      <a:pt x="35" y="370"/>
                    </a:lnTo>
                    <a:lnTo>
                      <a:pt x="38" y="366"/>
                    </a:lnTo>
                    <a:lnTo>
                      <a:pt x="42" y="358"/>
                    </a:lnTo>
                    <a:lnTo>
                      <a:pt x="45" y="355"/>
                    </a:lnTo>
                    <a:lnTo>
                      <a:pt x="43" y="350"/>
                    </a:lnTo>
                    <a:lnTo>
                      <a:pt x="42" y="347"/>
                    </a:lnTo>
                    <a:lnTo>
                      <a:pt x="38" y="340"/>
                    </a:lnTo>
                    <a:lnTo>
                      <a:pt x="40" y="335"/>
                    </a:lnTo>
                    <a:lnTo>
                      <a:pt x="35" y="331"/>
                    </a:lnTo>
                    <a:lnTo>
                      <a:pt x="32" y="326"/>
                    </a:lnTo>
                    <a:lnTo>
                      <a:pt x="29" y="318"/>
                    </a:lnTo>
                    <a:lnTo>
                      <a:pt x="27" y="310"/>
                    </a:lnTo>
                    <a:lnTo>
                      <a:pt x="29" y="302"/>
                    </a:lnTo>
                    <a:lnTo>
                      <a:pt x="29" y="299"/>
                    </a:lnTo>
                    <a:lnTo>
                      <a:pt x="30" y="293"/>
                    </a:lnTo>
                    <a:lnTo>
                      <a:pt x="35" y="288"/>
                    </a:lnTo>
                    <a:lnTo>
                      <a:pt x="37" y="283"/>
                    </a:lnTo>
                    <a:lnTo>
                      <a:pt x="30" y="226"/>
                    </a:lnTo>
                    <a:lnTo>
                      <a:pt x="24" y="178"/>
                    </a:lnTo>
                    <a:lnTo>
                      <a:pt x="21" y="124"/>
                    </a:lnTo>
                    <a:lnTo>
                      <a:pt x="13" y="34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6" name="Freeform 33">
                <a:extLst>
                  <a:ext uri="{FF2B5EF4-FFF2-40B4-BE49-F238E27FC236}">
                    <a16:creationId xmlns:a16="http://schemas.microsoft.com/office/drawing/2014/main" id="{1B8735E5-196D-4A57-AB7A-F040E4798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342"/>
                <a:ext cx="308" cy="534"/>
              </a:xfrm>
              <a:custGeom>
                <a:avLst/>
                <a:gdLst>
                  <a:gd name="T0" fmla="*/ 175 w 308"/>
                  <a:gd name="T1" fmla="*/ 8 h 534"/>
                  <a:gd name="T2" fmla="*/ 264 w 308"/>
                  <a:gd name="T3" fmla="*/ 2 h 534"/>
                  <a:gd name="T4" fmla="*/ 299 w 308"/>
                  <a:gd name="T5" fmla="*/ 8 h 534"/>
                  <a:gd name="T6" fmla="*/ 308 w 308"/>
                  <a:gd name="T7" fmla="*/ 512 h 534"/>
                  <a:gd name="T8" fmla="*/ 245 w 308"/>
                  <a:gd name="T9" fmla="*/ 518 h 534"/>
                  <a:gd name="T10" fmla="*/ 230 w 308"/>
                  <a:gd name="T11" fmla="*/ 526 h 534"/>
                  <a:gd name="T12" fmla="*/ 218 w 308"/>
                  <a:gd name="T13" fmla="*/ 521 h 534"/>
                  <a:gd name="T14" fmla="*/ 205 w 308"/>
                  <a:gd name="T15" fmla="*/ 531 h 534"/>
                  <a:gd name="T16" fmla="*/ 191 w 308"/>
                  <a:gd name="T17" fmla="*/ 529 h 534"/>
                  <a:gd name="T18" fmla="*/ 189 w 308"/>
                  <a:gd name="T19" fmla="*/ 510 h 534"/>
                  <a:gd name="T20" fmla="*/ 173 w 308"/>
                  <a:gd name="T21" fmla="*/ 492 h 534"/>
                  <a:gd name="T22" fmla="*/ 173 w 308"/>
                  <a:gd name="T23" fmla="*/ 473 h 534"/>
                  <a:gd name="T24" fmla="*/ 183 w 308"/>
                  <a:gd name="T25" fmla="*/ 454 h 534"/>
                  <a:gd name="T26" fmla="*/ 8 w 308"/>
                  <a:gd name="T27" fmla="*/ 446 h 534"/>
                  <a:gd name="T28" fmla="*/ 0 w 308"/>
                  <a:gd name="T29" fmla="*/ 437 h 534"/>
                  <a:gd name="T30" fmla="*/ 10 w 308"/>
                  <a:gd name="T31" fmla="*/ 427 h 534"/>
                  <a:gd name="T32" fmla="*/ 16 w 308"/>
                  <a:gd name="T33" fmla="*/ 413 h 534"/>
                  <a:gd name="T34" fmla="*/ 11 w 308"/>
                  <a:gd name="T35" fmla="*/ 402 h 534"/>
                  <a:gd name="T36" fmla="*/ 22 w 308"/>
                  <a:gd name="T37" fmla="*/ 391 h 534"/>
                  <a:gd name="T38" fmla="*/ 24 w 308"/>
                  <a:gd name="T39" fmla="*/ 372 h 534"/>
                  <a:gd name="T40" fmla="*/ 33 w 308"/>
                  <a:gd name="T41" fmla="*/ 361 h 534"/>
                  <a:gd name="T42" fmla="*/ 48 w 308"/>
                  <a:gd name="T43" fmla="*/ 346 h 534"/>
                  <a:gd name="T44" fmla="*/ 52 w 308"/>
                  <a:gd name="T45" fmla="*/ 332 h 534"/>
                  <a:gd name="T46" fmla="*/ 65 w 308"/>
                  <a:gd name="T47" fmla="*/ 313 h 534"/>
                  <a:gd name="T48" fmla="*/ 57 w 308"/>
                  <a:gd name="T49" fmla="*/ 302 h 534"/>
                  <a:gd name="T50" fmla="*/ 45 w 308"/>
                  <a:gd name="T51" fmla="*/ 292 h 534"/>
                  <a:gd name="T52" fmla="*/ 40 w 308"/>
                  <a:gd name="T53" fmla="*/ 273 h 534"/>
                  <a:gd name="T54" fmla="*/ 43 w 308"/>
                  <a:gd name="T55" fmla="*/ 267 h 534"/>
                  <a:gd name="T56" fmla="*/ 41 w 308"/>
                  <a:gd name="T57" fmla="*/ 254 h 534"/>
                  <a:gd name="T58" fmla="*/ 46 w 308"/>
                  <a:gd name="T59" fmla="*/ 243 h 534"/>
                  <a:gd name="T60" fmla="*/ 40 w 308"/>
                  <a:gd name="T61" fmla="*/ 230 h 534"/>
                  <a:gd name="T62" fmla="*/ 45 w 308"/>
                  <a:gd name="T63" fmla="*/ 219 h 534"/>
                  <a:gd name="T64" fmla="*/ 41 w 308"/>
                  <a:gd name="T65" fmla="*/ 205 h 534"/>
                  <a:gd name="T66" fmla="*/ 40 w 308"/>
                  <a:gd name="T67" fmla="*/ 192 h 534"/>
                  <a:gd name="T68" fmla="*/ 35 w 308"/>
                  <a:gd name="T69" fmla="*/ 180 h 534"/>
                  <a:gd name="T70" fmla="*/ 33 w 308"/>
                  <a:gd name="T71" fmla="*/ 162 h 534"/>
                  <a:gd name="T72" fmla="*/ 46 w 308"/>
                  <a:gd name="T73" fmla="*/ 140 h 534"/>
                  <a:gd name="T74" fmla="*/ 51 w 308"/>
                  <a:gd name="T75" fmla="*/ 121 h 534"/>
                  <a:gd name="T76" fmla="*/ 62 w 308"/>
                  <a:gd name="T77" fmla="*/ 102 h 534"/>
                  <a:gd name="T78" fmla="*/ 72 w 308"/>
                  <a:gd name="T79" fmla="*/ 81 h 534"/>
                  <a:gd name="T80" fmla="*/ 86 w 308"/>
                  <a:gd name="T81" fmla="*/ 70 h 534"/>
                  <a:gd name="T82" fmla="*/ 83 w 308"/>
                  <a:gd name="T83" fmla="*/ 51 h 534"/>
                  <a:gd name="T84" fmla="*/ 94 w 308"/>
                  <a:gd name="T85" fmla="*/ 40 h 534"/>
                  <a:gd name="T86" fmla="*/ 103 w 308"/>
                  <a:gd name="T87" fmla="*/ 27 h 534"/>
                  <a:gd name="T88" fmla="*/ 110 w 308"/>
                  <a:gd name="T89" fmla="*/ 17 h 534"/>
                  <a:gd name="T90" fmla="*/ 110 w 308"/>
                  <a:gd name="T91" fmla="*/ 10 h 5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08"/>
                  <a:gd name="T139" fmla="*/ 0 h 534"/>
                  <a:gd name="T140" fmla="*/ 308 w 308"/>
                  <a:gd name="T141" fmla="*/ 534 h 53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08" h="534">
                    <a:moveTo>
                      <a:pt x="110" y="10"/>
                    </a:moveTo>
                    <a:lnTo>
                      <a:pt x="140" y="8"/>
                    </a:lnTo>
                    <a:lnTo>
                      <a:pt x="175" y="8"/>
                    </a:lnTo>
                    <a:lnTo>
                      <a:pt x="197" y="6"/>
                    </a:lnTo>
                    <a:lnTo>
                      <a:pt x="234" y="3"/>
                    </a:lnTo>
                    <a:lnTo>
                      <a:pt x="264" y="2"/>
                    </a:lnTo>
                    <a:lnTo>
                      <a:pt x="288" y="0"/>
                    </a:lnTo>
                    <a:lnTo>
                      <a:pt x="296" y="3"/>
                    </a:lnTo>
                    <a:lnTo>
                      <a:pt x="299" y="8"/>
                    </a:lnTo>
                    <a:lnTo>
                      <a:pt x="302" y="13"/>
                    </a:lnTo>
                    <a:lnTo>
                      <a:pt x="307" y="16"/>
                    </a:lnTo>
                    <a:lnTo>
                      <a:pt x="308" y="512"/>
                    </a:lnTo>
                    <a:lnTo>
                      <a:pt x="253" y="513"/>
                    </a:lnTo>
                    <a:lnTo>
                      <a:pt x="246" y="516"/>
                    </a:lnTo>
                    <a:lnTo>
                      <a:pt x="245" y="518"/>
                    </a:lnTo>
                    <a:lnTo>
                      <a:pt x="240" y="523"/>
                    </a:lnTo>
                    <a:lnTo>
                      <a:pt x="235" y="526"/>
                    </a:lnTo>
                    <a:lnTo>
                      <a:pt x="230" y="526"/>
                    </a:lnTo>
                    <a:lnTo>
                      <a:pt x="227" y="523"/>
                    </a:lnTo>
                    <a:lnTo>
                      <a:pt x="221" y="521"/>
                    </a:lnTo>
                    <a:lnTo>
                      <a:pt x="218" y="521"/>
                    </a:lnTo>
                    <a:lnTo>
                      <a:pt x="215" y="523"/>
                    </a:lnTo>
                    <a:lnTo>
                      <a:pt x="211" y="527"/>
                    </a:lnTo>
                    <a:lnTo>
                      <a:pt x="205" y="531"/>
                    </a:lnTo>
                    <a:lnTo>
                      <a:pt x="202" y="534"/>
                    </a:lnTo>
                    <a:lnTo>
                      <a:pt x="194" y="534"/>
                    </a:lnTo>
                    <a:lnTo>
                      <a:pt x="191" y="529"/>
                    </a:lnTo>
                    <a:lnTo>
                      <a:pt x="191" y="523"/>
                    </a:lnTo>
                    <a:lnTo>
                      <a:pt x="192" y="516"/>
                    </a:lnTo>
                    <a:lnTo>
                      <a:pt x="189" y="510"/>
                    </a:lnTo>
                    <a:lnTo>
                      <a:pt x="184" y="504"/>
                    </a:lnTo>
                    <a:lnTo>
                      <a:pt x="176" y="497"/>
                    </a:lnTo>
                    <a:lnTo>
                      <a:pt x="173" y="492"/>
                    </a:lnTo>
                    <a:lnTo>
                      <a:pt x="172" y="485"/>
                    </a:lnTo>
                    <a:lnTo>
                      <a:pt x="173" y="480"/>
                    </a:lnTo>
                    <a:lnTo>
                      <a:pt x="173" y="473"/>
                    </a:lnTo>
                    <a:lnTo>
                      <a:pt x="178" y="469"/>
                    </a:lnTo>
                    <a:lnTo>
                      <a:pt x="181" y="461"/>
                    </a:lnTo>
                    <a:lnTo>
                      <a:pt x="183" y="454"/>
                    </a:lnTo>
                    <a:lnTo>
                      <a:pt x="11" y="458"/>
                    </a:lnTo>
                    <a:lnTo>
                      <a:pt x="11" y="451"/>
                    </a:lnTo>
                    <a:lnTo>
                      <a:pt x="8" y="446"/>
                    </a:lnTo>
                    <a:lnTo>
                      <a:pt x="3" y="443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2" y="434"/>
                    </a:lnTo>
                    <a:lnTo>
                      <a:pt x="5" y="431"/>
                    </a:lnTo>
                    <a:lnTo>
                      <a:pt x="10" y="427"/>
                    </a:lnTo>
                    <a:lnTo>
                      <a:pt x="13" y="423"/>
                    </a:lnTo>
                    <a:lnTo>
                      <a:pt x="14" y="418"/>
                    </a:lnTo>
                    <a:lnTo>
                      <a:pt x="16" y="413"/>
                    </a:lnTo>
                    <a:lnTo>
                      <a:pt x="13" y="408"/>
                    </a:lnTo>
                    <a:lnTo>
                      <a:pt x="11" y="405"/>
                    </a:lnTo>
                    <a:lnTo>
                      <a:pt x="11" y="402"/>
                    </a:lnTo>
                    <a:lnTo>
                      <a:pt x="16" y="399"/>
                    </a:lnTo>
                    <a:lnTo>
                      <a:pt x="19" y="397"/>
                    </a:lnTo>
                    <a:lnTo>
                      <a:pt x="22" y="391"/>
                    </a:lnTo>
                    <a:lnTo>
                      <a:pt x="22" y="388"/>
                    </a:lnTo>
                    <a:lnTo>
                      <a:pt x="22" y="381"/>
                    </a:lnTo>
                    <a:lnTo>
                      <a:pt x="24" y="372"/>
                    </a:lnTo>
                    <a:lnTo>
                      <a:pt x="27" y="367"/>
                    </a:lnTo>
                    <a:lnTo>
                      <a:pt x="29" y="362"/>
                    </a:lnTo>
                    <a:lnTo>
                      <a:pt x="33" y="361"/>
                    </a:lnTo>
                    <a:lnTo>
                      <a:pt x="38" y="357"/>
                    </a:lnTo>
                    <a:lnTo>
                      <a:pt x="43" y="351"/>
                    </a:lnTo>
                    <a:lnTo>
                      <a:pt x="48" y="346"/>
                    </a:lnTo>
                    <a:lnTo>
                      <a:pt x="51" y="340"/>
                    </a:lnTo>
                    <a:lnTo>
                      <a:pt x="51" y="335"/>
                    </a:lnTo>
                    <a:lnTo>
                      <a:pt x="52" y="332"/>
                    </a:lnTo>
                    <a:lnTo>
                      <a:pt x="56" y="327"/>
                    </a:lnTo>
                    <a:lnTo>
                      <a:pt x="62" y="319"/>
                    </a:lnTo>
                    <a:lnTo>
                      <a:pt x="65" y="313"/>
                    </a:lnTo>
                    <a:lnTo>
                      <a:pt x="65" y="310"/>
                    </a:lnTo>
                    <a:lnTo>
                      <a:pt x="62" y="307"/>
                    </a:lnTo>
                    <a:lnTo>
                      <a:pt x="57" y="302"/>
                    </a:lnTo>
                    <a:lnTo>
                      <a:pt x="52" y="300"/>
                    </a:lnTo>
                    <a:lnTo>
                      <a:pt x="48" y="292"/>
                    </a:lnTo>
                    <a:lnTo>
                      <a:pt x="45" y="292"/>
                    </a:lnTo>
                    <a:lnTo>
                      <a:pt x="43" y="283"/>
                    </a:lnTo>
                    <a:lnTo>
                      <a:pt x="40" y="278"/>
                    </a:lnTo>
                    <a:lnTo>
                      <a:pt x="40" y="273"/>
                    </a:lnTo>
                    <a:lnTo>
                      <a:pt x="46" y="272"/>
                    </a:lnTo>
                    <a:lnTo>
                      <a:pt x="48" y="268"/>
                    </a:lnTo>
                    <a:lnTo>
                      <a:pt x="43" y="267"/>
                    </a:lnTo>
                    <a:lnTo>
                      <a:pt x="40" y="264"/>
                    </a:lnTo>
                    <a:lnTo>
                      <a:pt x="41" y="257"/>
                    </a:lnTo>
                    <a:lnTo>
                      <a:pt x="41" y="254"/>
                    </a:lnTo>
                    <a:lnTo>
                      <a:pt x="41" y="249"/>
                    </a:lnTo>
                    <a:lnTo>
                      <a:pt x="48" y="246"/>
                    </a:lnTo>
                    <a:lnTo>
                      <a:pt x="46" y="243"/>
                    </a:lnTo>
                    <a:lnTo>
                      <a:pt x="41" y="240"/>
                    </a:lnTo>
                    <a:lnTo>
                      <a:pt x="40" y="234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3" y="222"/>
                    </a:lnTo>
                    <a:lnTo>
                      <a:pt x="45" y="219"/>
                    </a:lnTo>
                    <a:lnTo>
                      <a:pt x="45" y="214"/>
                    </a:lnTo>
                    <a:lnTo>
                      <a:pt x="46" y="207"/>
                    </a:lnTo>
                    <a:lnTo>
                      <a:pt x="41" y="205"/>
                    </a:lnTo>
                    <a:lnTo>
                      <a:pt x="38" y="202"/>
                    </a:lnTo>
                    <a:lnTo>
                      <a:pt x="38" y="195"/>
                    </a:lnTo>
                    <a:lnTo>
                      <a:pt x="40" y="192"/>
                    </a:lnTo>
                    <a:lnTo>
                      <a:pt x="41" y="187"/>
                    </a:lnTo>
                    <a:lnTo>
                      <a:pt x="38" y="184"/>
                    </a:lnTo>
                    <a:lnTo>
                      <a:pt x="35" y="180"/>
                    </a:lnTo>
                    <a:lnTo>
                      <a:pt x="33" y="175"/>
                    </a:lnTo>
                    <a:lnTo>
                      <a:pt x="33" y="168"/>
                    </a:lnTo>
                    <a:lnTo>
                      <a:pt x="33" y="162"/>
                    </a:lnTo>
                    <a:lnTo>
                      <a:pt x="38" y="152"/>
                    </a:lnTo>
                    <a:lnTo>
                      <a:pt x="43" y="146"/>
                    </a:lnTo>
                    <a:lnTo>
                      <a:pt x="46" y="140"/>
                    </a:lnTo>
                    <a:lnTo>
                      <a:pt x="48" y="133"/>
                    </a:lnTo>
                    <a:lnTo>
                      <a:pt x="48" y="127"/>
                    </a:lnTo>
                    <a:lnTo>
                      <a:pt x="51" y="121"/>
                    </a:lnTo>
                    <a:lnTo>
                      <a:pt x="54" y="116"/>
                    </a:lnTo>
                    <a:lnTo>
                      <a:pt x="59" y="106"/>
                    </a:lnTo>
                    <a:lnTo>
                      <a:pt x="62" y="102"/>
                    </a:lnTo>
                    <a:lnTo>
                      <a:pt x="67" y="94"/>
                    </a:lnTo>
                    <a:lnTo>
                      <a:pt x="68" y="86"/>
                    </a:lnTo>
                    <a:lnTo>
                      <a:pt x="72" y="81"/>
                    </a:lnTo>
                    <a:lnTo>
                      <a:pt x="78" y="79"/>
                    </a:lnTo>
                    <a:lnTo>
                      <a:pt x="84" y="76"/>
                    </a:lnTo>
                    <a:lnTo>
                      <a:pt x="86" y="70"/>
                    </a:lnTo>
                    <a:lnTo>
                      <a:pt x="86" y="64"/>
                    </a:lnTo>
                    <a:lnTo>
                      <a:pt x="83" y="57"/>
                    </a:lnTo>
                    <a:lnTo>
                      <a:pt x="83" y="51"/>
                    </a:lnTo>
                    <a:lnTo>
                      <a:pt x="86" y="46"/>
                    </a:lnTo>
                    <a:lnTo>
                      <a:pt x="89" y="43"/>
                    </a:lnTo>
                    <a:lnTo>
                      <a:pt x="94" y="40"/>
                    </a:lnTo>
                    <a:lnTo>
                      <a:pt x="95" y="37"/>
                    </a:lnTo>
                    <a:lnTo>
                      <a:pt x="97" y="30"/>
                    </a:lnTo>
                    <a:lnTo>
                      <a:pt x="103" y="27"/>
                    </a:lnTo>
                    <a:lnTo>
                      <a:pt x="108" y="25"/>
                    </a:lnTo>
                    <a:lnTo>
                      <a:pt x="110" y="21"/>
                    </a:lnTo>
                    <a:lnTo>
                      <a:pt x="110" y="17"/>
                    </a:lnTo>
                    <a:lnTo>
                      <a:pt x="110" y="13"/>
                    </a:lnTo>
                    <a:lnTo>
                      <a:pt x="110" y="8"/>
                    </a:lnTo>
                    <a:lnTo>
                      <a:pt x="110" y="1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351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rPr>
                  <a:t>                                                                                                                     </a:t>
                </a:r>
              </a:p>
            </p:txBody>
          </p:sp>
          <p:sp>
            <p:nvSpPr>
              <p:cNvPr id="377" name="Freeform 34">
                <a:extLst>
                  <a:ext uri="{FF2B5EF4-FFF2-40B4-BE49-F238E27FC236}">
                    <a16:creationId xmlns:a16="http://schemas.microsoft.com/office/drawing/2014/main" id="{1FAEA59E-8990-478C-AD5A-A3E97CE71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342"/>
                <a:ext cx="308" cy="534"/>
              </a:xfrm>
              <a:custGeom>
                <a:avLst/>
                <a:gdLst>
                  <a:gd name="T0" fmla="*/ 175 w 308"/>
                  <a:gd name="T1" fmla="*/ 8 h 534"/>
                  <a:gd name="T2" fmla="*/ 264 w 308"/>
                  <a:gd name="T3" fmla="*/ 2 h 534"/>
                  <a:gd name="T4" fmla="*/ 299 w 308"/>
                  <a:gd name="T5" fmla="*/ 8 h 534"/>
                  <a:gd name="T6" fmla="*/ 308 w 308"/>
                  <a:gd name="T7" fmla="*/ 512 h 534"/>
                  <a:gd name="T8" fmla="*/ 245 w 308"/>
                  <a:gd name="T9" fmla="*/ 518 h 534"/>
                  <a:gd name="T10" fmla="*/ 230 w 308"/>
                  <a:gd name="T11" fmla="*/ 526 h 534"/>
                  <a:gd name="T12" fmla="*/ 218 w 308"/>
                  <a:gd name="T13" fmla="*/ 521 h 534"/>
                  <a:gd name="T14" fmla="*/ 205 w 308"/>
                  <a:gd name="T15" fmla="*/ 531 h 534"/>
                  <a:gd name="T16" fmla="*/ 191 w 308"/>
                  <a:gd name="T17" fmla="*/ 529 h 534"/>
                  <a:gd name="T18" fmla="*/ 189 w 308"/>
                  <a:gd name="T19" fmla="*/ 510 h 534"/>
                  <a:gd name="T20" fmla="*/ 173 w 308"/>
                  <a:gd name="T21" fmla="*/ 492 h 534"/>
                  <a:gd name="T22" fmla="*/ 173 w 308"/>
                  <a:gd name="T23" fmla="*/ 473 h 534"/>
                  <a:gd name="T24" fmla="*/ 183 w 308"/>
                  <a:gd name="T25" fmla="*/ 454 h 534"/>
                  <a:gd name="T26" fmla="*/ 8 w 308"/>
                  <a:gd name="T27" fmla="*/ 446 h 534"/>
                  <a:gd name="T28" fmla="*/ 0 w 308"/>
                  <a:gd name="T29" fmla="*/ 437 h 534"/>
                  <a:gd name="T30" fmla="*/ 10 w 308"/>
                  <a:gd name="T31" fmla="*/ 427 h 534"/>
                  <a:gd name="T32" fmla="*/ 16 w 308"/>
                  <a:gd name="T33" fmla="*/ 413 h 534"/>
                  <a:gd name="T34" fmla="*/ 11 w 308"/>
                  <a:gd name="T35" fmla="*/ 402 h 534"/>
                  <a:gd name="T36" fmla="*/ 22 w 308"/>
                  <a:gd name="T37" fmla="*/ 391 h 534"/>
                  <a:gd name="T38" fmla="*/ 24 w 308"/>
                  <a:gd name="T39" fmla="*/ 372 h 534"/>
                  <a:gd name="T40" fmla="*/ 33 w 308"/>
                  <a:gd name="T41" fmla="*/ 361 h 534"/>
                  <a:gd name="T42" fmla="*/ 48 w 308"/>
                  <a:gd name="T43" fmla="*/ 346 h 534"/>
                  <a:gd name="T44" fmla="*/ 52 w 308"/>
                  <a:gd name="T45" fmla="*/ 332 h 534"/>
                  <a:gd name="T46" fmla="*/ 65 w 308"/>
                  <a:gd name="T47" fmla="*/ 313 h 534"/>
                  <a:gd name="T48" fmla="*/ 57 w 308"/>
                  <a:gd name="T49" fmla="*/ 302 h 534"/>
                  <a:gd name="T50" fmla="*/ 45 w 308"/>
                  <a:gd name="T51" fmla="*/ 292 h 534"/>
                  <a:gd name="T52" fmla="*/ 40 w 308"/>
                  <a:gd name="T53" fmla="*/ 273 h 534"/>
                  <a:gd name="T54" fmla="*/ 43 w 308"/>
                  <a:gd name="T55" fmla="*/ 267 h 534"/>
                  <a:gd name="T56" fmla="*/ 41 w 308"/>
                  <a:gd name="T57" fmla="*/ 254 h 534"/>
                  <a:gd name="T58" fmla="*/ 46 w 308"/>
                  <a:gd name="T59" fmla="*/ 243 h 534"/>
                  <a:gd name="T60" fmla="*/ 40 w 308"/>
                  <a:gd name="T61" fmla="*/ 230 h 534"/>
                  <a:gd name="T62" fmla="*/ 45 w 308"/>
                  <a:gd name="T63" fmla="*/ 219 h 534"/>
                  <a:gd name="T64" fmla="*/ 41 w 308"/>
                  <a:gd name="T65" fmla="*/ 205 h 534"/>
                  <a:gd name="T66" fmla="*/ 40 w 308"/>
                  <a:gd name="T67" fmla="*/ 192 h 534"/>
                  <a:gd name="T68" fmla="*/ 35 w 308"/>
                  <a:gd name="T69" fmla="*/ 180 h 534"/>
                  <a:gd name="T70" fmla="*/ 33 w 308"/>
                  <a:gd name="T71" fmla="*/ 162 h 534"/>
                  <a:gd name="T72" fmla="*/ 46 w 308"/>
                  <a:gd name="T73" fmla="*/ 140 h 534"/>
                  <a:gd name="T74" fmla="*/ 51 w 308"/>
                  <a:gd name="T75" fmla="*/ 121 h 534"/>
                  <a:gd name="T76" fmla="*/ 62 w 308"/>
                  <a:gd name="T77" fmla="*/ 102 h 534"/>
                  <a:gd name="T78" fmla="*/ 72 w 308"/>
                  <a:gd name="T79" fmla="*/ 81 h 534"/>
                  <a:gd name="T80" fmla="*/ 86 w 308"/>
                  <a:gd name="T81" fmla="*/ 70 h 534"/>
                  <a:gd name="T82" fmla="*/ 83 w 308"/>
                  <a:gd name="T83" fmla="*/ 51 h 534"/>
                  <a:gd name="T84" fmla="*/ 94 w 308"/>
                  <a:gd name="T85" fmla="*/ 40 h 534"/>
                  <a:gd name="T86" fmla="*/ 103 w 308"/>
                  <a:gd name="T87" fmla="*/ 27 h 534"/>
                  <a:gd name="T88" fmla="*/ 110 w 308"/>
                  <a:gd name="T89" fmla="*/ 17 h 53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08"/>
                  <a:gd name="T136" fmla="*/ 0 h 534"/>
                  <a:gd name="T137" fmla="*/ 308 w 308"/>
                  <a:gd name="T138" fmla="*/ 534 h 53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08" h="534">
                    <a:moveTo>
                      <a:pt x="110" y="10"/>
                    </a:moveTo>
                    <a:lnTo>
                      <a:pt x="140" y="8"/>
                    </a:lnTo>
                    <a:lnTo>
                      <a:pt x="175" y="8"/>
                    </a:lnTo>
                    <a:lnTo>
                      <a:pt x="197" y="6"/>
                    </a:lnTo>
                    <a:lnTo>
                      <a:pt x="234" y="3"/>
                    </a:lnTo>
                    <a:lnTo>
                      <a:pt x="264" y="2"/>
                    </a:lnTo>
                    <a:lnTo>
                      <a:pt x="288" y="0"/>
                    </a:lnTo>
                    <a:lnTo>
                      <a:pt x="296" y="3"/>
                    </a:lnTo>
                    <a:lnTo>
                      <a:pt x="299" y="8"/>
                    </a:lnTo>
                    <a:lnTo>
                      <a:pt x="302" y="13"/>
                    </a:lnTo>
                    <a:lnTo>
                      <a:pt x="307" y="16"/>
                    </a:lnTo>
                    <a:lnTo>
                      <a:pt x="308" y="512"/>
                    </a:lnTo>
                    <a:lnTo>
                      <a:pt x="253" y="513"/>
                    </a:lnTo>
                    <a:lnTo>
                      <a:pt x="246" y="516"/>
                    </a:lnTo>
                    <a:lnTo>
                      <a:pt x="245" y="518"/>
                    </a:lnTo>
                    <a:lnTo>
                      <a:pt x="240" y="523"/>
                    </a:lnTo>
                    <a:lnTo>
                      <a:pt x="235" y="526"/>
                    </a:lnTo>
                    <a:lnTo>
                      <a:pt x="230" y="526"/>
                    </a:lnTo>
                    <a:lnTo>
                      <a:pt x="227" y="523"/>
                    </a:lnTo>
                    <a:lnTo>
                      <a:pt x="221" y="521"/>
                    </a:lnTo>
                    <a:lnTo>
                      <a:pt x="218" y="521"/>
                    </a:lnTo>
                    <a:lnTo>
                      <a:pt x="215" y="523"/>
                    </a:lnTo>
                    <a:lnTo>
                      <a:pt x="211" y="527"/>
                    </a:lnTo>
                    <a:lnTo>
                      <a:pt x="205" y="531"/>
                    </a:lnTo>
                    <a:lnTo>
                      <a:pt x="202" y="534"/>
                    </a:lnTo>
                    <a:lnTo>
                      <a:pt x="194" y="534"/>
                    </a:lnTo>
                    <a:lnTo>
                      <a:pt x="191" y="529"/>
                    </a:lnTo>
                    <a:lnTo>
                      <a:pt x="191" y="523"/>
                    </a:lnTo>
                    <a:lnTo>
                      <a:pt x="192" y="516"/>
                    </a:lnTo>
                    <a:lnTo>
                      <a:pt x="189" y="510"/>
                    </a:lnTo>
                    <a:lnTo>
                      <a:pt x="184" y="504"/>
                    </a:lnTo>
                    <a:lnTo>
                      <a:pt x="176" y="497"/>
                    </a:lnTo>
                    <a:lnTo>
                      <a:pt x="173" y="492"/>
                    </a:lnTo>
                    <a:lnTo>
                      <a:pt x="172" y="485"/>
                    </a:lnTo>
                    <a:lnTo>
                      <a:pt x="173" y="480"/>
                    </a:lnTo>
                    <a:lnTo>
                      <a:pt x="173" y="473"/>
                    </a:lnTo>
                    <a:lnTo>
                      <a:pt x="178" y="469"/>
                    </a:lnTo>
                    <a:lnTo>
                      <a:pt x="181" y="461"/>
                    </a:lnTo>
                    <a:lnTo>
                      <a:pt x="183" y="454"/>
                    </a:lnTo>
                    <a:lnTo>
                      <a:pt x="11" y="458"/>
                    </a:lnTo>
                    <a:lnTo>
                      <a:pt x="11" y="451"/>
                    </a:lnTo>
                    <a:lnTo>
                      <a:pt x="8" y="446"/>
                    </a:lnTo>
                    <a:lnTo>
                      <a:pt x="3" y="443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2" y="434"/>
                    </a:lnTo>
                    <a:lnTo>
                      <a:pt x="5" y="431"/>
                    </a:lnTo>
                    <a:lnTo>
                      <a:pt x="10" y="427"/>
                    </a:lnTo>
                    <a:lnTo>
                      <a:pt x="13" y="423"/>
                    </a:lnTo>
                    <a:lnTo>
                      <a:pt x="14" y="418"/>
                    </a:lnTo>
                    <a:lnTo>
                      <a:pt x="16" y="413"/>
                    </a:lnTo>
                    <a:lnTo>
                      <a:pt x="13" y="408"/>
                    </a:lnTo>
                    <a:lnTo>
                      <a:pt x="11" y="405"/>
                    </a:lnTo>
                    <a:lnTo>
                      <a:pt x="11" y="402"/>
                    </a:lnTo>
                    <a:lnTo>
                      <a:pt x="16" y="399"/>
                    </a:lnTo>
                    <a:lnTo>
                      <a:pt x="19" y="397"/>
                    </a:lnTo>
                    <a:lnTo>
                      <a:pt x="22" y="391"/>
                    </a:lnTo>
                    <a:lnTo>
                      <a:pt x="22" y="388"/>
                    </a:lnTo>
                    <a:lnTo>
                      <a:pt x="22" y="381"/>
                    </a:lnTo>
                    <a:lnTo>
                      <a:pt x="24" y="372"/>
                    </a:lnTo>
                    <a:lnTo>
                      <a:pt x="27" y="367"/>
                    </a:lnTo>
                    <a:lnTo>
                      <a:pt x="29" y="362"/>
                    </a:lnTo>
                    <a:lnTo>
                      <a:pt x="33" y="361"/>
                    </a:lnTo>
                    <a:lnTo>
                      <a:pt x="38" y="357"/>
                    </a:lnTo>
                    <a:lnTo>
                      <a:pt x="43" y="351"/>
                    </a:lnTo>
                    <a:lnTo>
                      <a:pt x="48" y="346"/>
                    </a:lnTo>
                    <a:lnTo>
                      <a:pt x="51" y="340"/>
                    </a:lnTo>
                    <a:lnTo>
                      <a:pt x="51" y="335"/>
                    </a:lnTo>
                    <a:lnTo>
                      <a:pt x="52" y="332"/>
                    </a:lnTo>
                    <a:lnTo>
                      <a:pt x="56" y="327"/>
                    </a:lnTo>
                    <a:lnTo>
                      <a:pt x="62" y="319"/>
                    </a:lnTo>
                    <a:lnTo>
                      <a:pt x="65" y="313"/>
                    </a:lnTo>
                    <a:lnTo>
                      <a:pt x="65" y="310"/>
                    </a:lnTo>
                    <a:lnTo>
                      <a:pt x="62" y="307"/>
                    </a:lnTo>
                    <a:lnTo>
                      <a:pt x="57" y="302"/>
                    </a:lnTo>
                    <a:lnTo>
                      <a:pt x="52" y="300"/>
                    </a:lnTo>
                    <a:lnTo>
                      <a:pt x="48" y="292"/>
                    </a:lnTo>
                    <a:lnTo>
                      <a:pt x="45" y="292"/>
                    </a:lnTo>
                    <a:lnTo>
                      <a:pt x="43" y="283"/>
                    </a:lnTo>
                    <a:lnTo>
                      <a:pt x="40" y="278"/>
                    </a:lnTo>
                    <a:lnTo>
                      <a:pt x="40" y="273"/>
                    </a:lnTo>
                    <a:lnTo>
                      <a:pt x="46" y="272"/>
                    </a:lnTo>
                    <a:lnTo>
                      <a:pt x="48" y="268"/>
                    </a:lnTo>
                    <a:lnTo>
                      <a:pt x="43" y="267"/>
                    </a:lnTo>
                    <a:lnTo>
                      <a:pt x="40" y="264"/>
                    </a:lnTo>
                    <a:lnTo>
                      <a:pt x="41" y="257"/>
                    </a:lnTo>
                    <a:lnTo>
                      <a:pt x="41" y="254"/>
                    </a:lnTo>
                    <a:lnTo>
                      <a:pt x="41" y="249"/>
                    </a:lnTo>
                    <a:lnTo>
                      <a:pt x="48" y="246"/>
                    </a:lnTo>
                    <a:lnTo>
                      <a:pt x="46" y="243"/>
                    </a:lnTo>
                    <a:lnTo>
                      <a:pt x="41" y="240"/>
                    </a:lnTo>
                    <a:lnTo>
                      <a:pt x="40" y="234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3" y="222"/>
                    </a:lnTo>
                    <a:lnTo>
                      <a:pt x="45" y="219"/>
                    </a:lnTo>
                    <a:lnTo>
                      <a:pt x="45" y="214"/>
                    </a:lnTo>
                    <a:lnTo>
                      <a:pt x="46" y="207"/>
                    </a:lnTo>
                    <a:lnTo>
                      <a:pt x="41" y="205"/>
                    </a:lnTo>
                    <a:lnTo>
                      <a:pt x="38" y="202"/>
                    </a:lnTo>
                    <a:lnTo>
                      <a:pt x="38" y="195"/>
                    </a:lnTo>
                    <a:lnTo>
                      <a:pt x="40" y="192"/>
                    </a:lnTo>
                    <a:lnTo>
                      <a:pt x="41" y="187"/>
                    </a:lnTo>
                    <a:lnTo>
                      <a:pt x="38" y="184"/>
                    </a:lnTo>
                    <a:lnTo>
                      <a:pt x="35" y="180"/>
                    </a:lnTo>
                    <a:lnTo>
                      <a:pt x="33" y="175"/>
                    </a:lnTo>
                    <a:lnTo>
                      <a:pt x="33" y="168"/>
                    </a:lnTo>
                    <a:lnTo>
                      <a:pt x="33" y="162"/>
                    </a:lnTo>
                    <a:lnTo>
                      <a:pt x="38" y="152"/>
                    </a:lnTo>
                    <a:lnTo>
                      <a:pt x="43" y="146"/>
                    </a:lnTo>
                    <a:lnTo>
                      <a:pt x="46" y="140"/>
                    </a:lnTo>
                    <a:lnTo>
                      <a:pt x="48" y="133"/>
                    </a:lnTo>
                    <a:lnTo>
                      <a:pt x="48" y="127"/>
                    </a:lnTo>
                    <a:lnTo>
                      <a:pt x="51" y="121"/>
                    </a:lnTo>
                    <a:lnTo>
                      <a:pt x="54" y="116"/>
                    </a:lnTo>
                    <a:lnTo>
                      <a:pt x="59" y="106"/>
                    </a:lnTo>
                    <a:lnTo>
                      <a:pt x="62" y="102"/>
                    </a:lnTo>
                    <a:lnTo>
                      <a:pt x="67" y="94"/>
                    </a:lnTo>
                    <a:lnTo>
                      <a:pt x="68" y="86"/>
                    </a:lnTo>
                    <a:lnTo>
                      <a:pt x="72" y="81"/>
                    </a:lnTo>
                    <a:lnTo>
                      <a:pt x="78" y="79"/>
                    </a:lnTo>
                    <a:lnTo>
                      <a:pt x="84" y="76"/>
                    </a:lnTo>
                    <a:lnTo>
                      <a:pt x="86" y="70"/>
                    </a:lnTo>
                    <a:lnTo>
                      <a:pt x="86" y="64"/>
                    </a:lnTo>
                    <a:lnTo>
                      <a:pt x="83" y="57"/>
                    </a:lnTo>
                    <a:lnTo>
                      <a:pt x="83" y="51"/>
                    </a:lnTo>
                    <a:lnTo>
                      <a:pt x="86" y="46"/>
                    </a:lnTo>
                    <a:lnTo>
                      <a:pt x="89" y="43"/>
                    </a:lnTo>
                    <a:lnTo>
                      <a:pt x="94" y="40"/>
                    </a:lnTo>
                    <a:lnTo>
                      <a:pt x="95" y="37"/>
                    </a:lnTo>
                    <a:lnTo>
                      <a:pt x="97" y="30"/>
                    </a:lnTo>
                    <a:lnTo>
                      <a:pt x="103" y="27"/>
                    </a:lnTo>
                    <a:lnTo>
                      <a:pt x="108" y="25"/>
                    </a:lnTo>
                    <a:lnTo>
                      <a:pt x="110" y="21"/>
                    </a:lnTo>
                    <a:lnTo>
                      <a:pt x="110" y="17"/>
                    </a:lnTo>
                    <a:lnTo>
                      <a:pt x="110" y="13"/>
                    </a:lnTo>
                    <a:lnTo>
                      <a:pt x="110" y="8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8" name="Freeform 35">
                <a:extLst>
                  <a:ext uri="{FF2B5EF4-FFF2-40B4-BE49-F238E27FC236}">
                    <a16:creationId xmlns:a16="http://schemas.microsoft.com/office/drawing/2014/main" id="{8F2941B2-194E-4600-8500-581914E39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321"/>
                <a:ext cx="326" cy="544"/>
              </a:xfrm>
              <a:custGeom>
                <a:avLst/>
                <a:gdLst>
                  <a:gd name="T0" fmla="*/ 8 w 326"/>
                  <a:gd name="T1" fmla="*/ 31 h 544"/>
                  <a:gd name="T2" fmla="*/ 2 w 326"/>
                  <a:gd name="T3" fmla="*/ 24 h 544"/>
                  <a:gd name="T4" fmla="*/ 29 w 326"/>
                  <a:gd name="T5" fmla="*/ 19 h 544"/>
                  <a:gd name="T6" fmla="*/ 235 w 326"/>
                  <a:gd name="T7" fmla="*/ 18 h 544"/>
                  <a:gd name="T8" fmla="*/ 241 w 326"/>
                  <a:gd name="T9" fmla="*/ 45 h 544"/>
                  <a:gd name="T10" fmla="*/ 253 w 326"/>
                  <a:gd name="T11" fmla="*/ 80 h 544"/>
                  <a:gd name="T12" fmla="*/ 262 w 326"/>
                  <a:gd name="T13" fmla="*/ 118 h 544"/>
                  <a:gd name="T14" fmla="*/ 276 w 326"/>
                  <a:gd name="T15" fmla="*/ 158 h 544"/>
                  <a:gd name="T16" fmla="*/ 286 w 326"/>
                  <a:gd name="T17" fmla="*/ 205 h 544"/>
                  <a:gd name="T18" fmla="*/ 294 w 326"/>
                  <a:gd name="T19" fmla="*/ 226 h 544"/>
                  <a:gd name="T20" fmla="*/ 299 w 326"/>
                  <a:gd name="T21" fmla="*/ 245 h 544"/>
                  <a:gd name="T22" fmla="*/ 305 w 326"/>
                  <a:gd name="T23" fmla="*/ 262 h 544"/>
                  <a:gd name="T24" fmla="*/ 315 w 326"/>
                  <a:gd name="T25" fmla="*/ 275 h 544"/>
                  <a:gd name="T26" fmla="*/ 315 w 326"/>
                  <a:gd name="T27" fmla="*/ 283 h 544"/>
                  <a:gd name="T28" fmla="*/ 315 w 326"/>
                  <a:gd name="T29" fmla="*/ 289 h 544"/>
                  <a:gd name="T30" fmla="*/ 324 w 326"/>
                  <a:gd name="T31" fmla="*/ 294 h 544"/>
                  <a:gd name="T32" fmla="*/ 323 w 326"/>
                  <a:gd name="T33" fmla="*/ 301 h 544"/>
                  <a:gd name="T34" fmla="*/ 313 w 326"/>
                  <a:gd name="T35" fmla="*/ 309 h 544"/>
                  <a:gd name="T36" fmla="*/ 308 w 326"/>
                  <a:gd name="T37" fmla="*/ 318 h 544"/>
                  <a:gd name="T38" fmla="*/ 310 w 326"/>
                  <a:gd name="T39" fmla="*/ 334 h 544"/>
                  <a:gd name="T40" fmla="*/ 313 w 326"/>
                  <a:gd name="T41" fmla="*/ 347 h 544"/>
                  <a:gd name="T42" fmla="*/ 316 w 326"/>
                  <a:gd name="T43" fmla="*/ 418 h 544"/>
                  <a:gd name="T44" fmla="*/ 323 w 326"/>
                  <a:gd name="T45" fmla="*/ 429 h 544"/>
                  <a:gd name="T46" fmla="*/ 326 w 326"/>
                  <a:gd name="T47" fmla="*/ 439 h 544"/>
                  <a:gd name="T48" fmla="*/ 86 w 326"/>
                  <a:gd name="T49" fmla="*/ 461 h 544"/>
                  <a:gd name="T50" fmla="*/ 86 w 326"/>
                  <a:gd name="T51" fmla="*/ 474 h 544"/>
                  <a:gd name="T52" fmla="*/ 99 w 326"/>
                  <a:gd name="T53" fmla="*/ 485 h 544"/>
                  <a:gd name="T54" fmla="*/ 108 w 326"/>
                  <a:gd name="T55" fmla="*/ 496 h 544"/>
                  <a:gd name="T56" fmla="*/ 108 w 326"/>
                  <a:gd name="T57" fmla="*/ 510 h 544"/>
                  <a:gd name="T58" fmla="*/ 106 w 326"/>
                  <a:gd name="T59" fmla="*/ 528 h 544"/>
                  <a:gd name="T60" fmla="*/ 94 w 326"/>
                  <a:gd name="T61" fmla="*/ 533 h 544"/>
                  <a:gd name="T62" fmla="*/ 78 w 326"/>
                  <a:gd name="T63" fmla="*/ 539 h 544"/>
                  <a:gd name="T64" fmla="*/ 62 w 326"/>
                  <a:gd name="T65" fmla="*/ 544 h 544"/>
                  <a:gd name="T66" fmla="*/ 57 w 326"/>
                  <a:gd name="T67" fmla="*/ 536 h 544"/>
                  <a:gd name="T68" fmla="*/ 60 w 326"/>
                  <a:gd name="T69" fmla="*/ 523 h 544"/>
                  <a:gd name="T70" fmla="*/ 56 w 326"/>
                  <a:gd name="T71" fmla="*/ 510 h 544"/>
                  <a:gd name="T72" fmla="*/ 52 w 326"/>
                  <a:gd name="T73" fmla="*/ 496 h 544"/>
                  <a:gd name="T74" fmla="*/ 48 w 326"/>
                  <a:gd name="T75" fmla="*/ 494 h 544"/>
                  <a:gd name="T76" fmla="*/ 44 w 326"/>
                  <a:gd name="T77" fmla="*/ 506 h 544"/>
                  <a:gd name="T78" fmla="*/ 40 w 326"/>
                  <a:gd name="T79" fmla="*/ 526 h 544"/>
                  <a:gd name="T80" fmla="*/ 32 w 326"/>
                  <a:gd name="T81" fmla="*/ 533 h 544"/>
                  <a:gd name="T82" fmla="*/ 17 w 326"/>
                  <a:gd name="T83" fmla="*/ 533 h 5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26"/>
                  <a:gd name="T127" fmla="*/ 0 h 544"/>
                  <a:gd name="T128" fmla="*/ 326 w 326"/>
                  <a:gd name="T129" fmla="*/ 544 h 5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26" h="544">
                    <a:moveTo>
                      <a:pt x="13" y="37"/>
                    </a:moveTo>
                    <a:lnTo>
                      <a:pt x="8" y="31"/>
                    </a:lnTo>
                    <a:lnTo>
                      <a:pt x="5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29" y="19"/>
                    </a:lnTo>
                    <a:lnTo>
                      <a:pt x="227" y="0"/>
                    </a:lnTo>
                    <a:lnTo>
                      <a:pt x="235" y="18"/>
                    </a:lnTo>
                    <a:lnTo>
                      <a:pt x="237" y="31"/>
                    </a:lnTo>
                    <a:lnTo>
                      <a:pt x="241" y="45"/>
                    </a:lnTo>
                    <a:lnTo>
                      <a:pt x="248" y="59"/>
                    </a:lnTo>
                    <a:lnTo>
                      <a:pt x="253" y="80"/>
                    </a:lnTo>
                    <a:lnTo>
                      <a:pt x="257" y="97"/>
                    </a:lnTo>
                    <a:lnTo>
                      <a:pt x="262" y="118"/>
                    </a:lnTo>
                    <a:lnTo>
                      <a:pt x="269" y="137"/>
                    </a:lnTo>
                    <a:lnTo>
                      <a:pt x="276" y="158"/>
                    </a:lnTo>
                    <a:lnTo>
                      <a:pt x="280" y="181"/>
                    </a:lnTo>
                    <a:lnTo>
                      <a:pt x="286" y="205"/>
                    </a:lnTo>
                    <a:lnTo>
                      <a:pt x="291" y="215"/>
                    </a:lnTo>
                    <a:lnTo>
                      <a:pt x="294" y="226"/>
                    </a:lnTo>
                    <a:lnTo>
                      <a:pt x="296" y="235"/>
                    </a:lnTo>
                    <a:lnTo>
                      <a:pt x="299" y="245"/>
                    </a:lnTo>
                    <a:lnTo>
                      <a:pt x="302" y="255"/>
                    </a:lnTo>
                    <a:lnTo>
                      <a:pt x="305" y="262"/>
                    </a:lnTo>
                    <a:lnTo>
                      <a:pt x="313" y="270"/>
                    </a:lnTo>
                    <a:lnTo>
                      <a:pt x="315" y="275"/>
                    </a:lnTo>
                    <a:lnTo>
                      <a:pt x="318" y="280"/>
                    </a:lnTo>
                    <a:lnTo>
                      <a:pt x="315" y="283"/>
                    </a:lnTo>
                    <a:lnTo>
                      <a:pt x="315" y="286"/>
                    </a:lnTo>
                    <a:lnTo>
                      <a:pt x="315" y="289"/>
                    </a:lnTo>
                    <a:lnTo>
                      <a:pt x="321" y="291"/>
                    </a:lnTo>
                    <a:lnTo>
                      <a:pt x="324" y="294"/>
                    </a:lnTo>
                    <a:lnTo>
                      <a:pt x="326" y="297"/>
                    </a:lnTo>
                    <a:lnTo>
                      <a:pt x="323" y="301"/>
                    </a:lnTo>
                    <a:lnTo>
                      <a:pt x="318" y="304"/>
                    </a:lnTo>
                    <a:lnTo>
                      <a:pt x="313" y="309"/>
                    </a:lnTo>
                    <a:lnTo>
                      <a:pt x="311" y="313"/>
                    </a:lnTo>
                    <a:lnTo>
                      <a:pt x="308" y="318"/>
                    </a:lnTo>
                    <a:lnTo>
                      <a:pt x="308" y="328"/>
                    </a:lnTo>
                    <a:lnTo>
                      <a:pt x="310" y="334"/>
                    </a:lnTo>
                    <a:lnTo>
                      <a:pt x="311" y="340"/>
                    </a:lnTo>
                    <a:lnTo>
                      <a:pt x="313" y="347"/>
                    </a:lnTo>
                    <a:lnTo>
                      <a:pt x="316" y="351"/>
                    </a:lnTo>
                    <a:lnTo>
                      <a:pt x="316" y="418"/>
                    </a:lnTo>
                    <a:lnTo>
                      <a:pt x="319" y="423"/>
                    </a:lnTo>
                    <a:lnTo>
                      <a:pt x="323" y="429"/>
                    </a:lnTo>
                    <a:lnTo>
                      <a:pt x="324" y="432"/>
                    </a:lnTo>
                    <a:lnTo>
                      <a:pt x="326" y="439"/>
                    </a:lnTo>
                    <a:lnTo>
                      <a:pt x="89" y="459"/>
                    </a:lnTo>
                    <a:lnTo>
                      <a:pt x="86" y="461"/>
                    </a:lnTo>
                    <a:lnTo>
                      <a:pt x="86" y="469"/>
                    </a:lnTo>
                    <a:lnTo>
                      <a:pt x="86" y="474"/>
                    </a:lnTo>
                    <a:lnTo>
                      <a:pt x="92" y="480"/>
                    </a:lnTo>
                    <a:lnTo>
                      <a:pt x="99" y="485"/>
                    </a:lnTo>
                    <a:lnTo>
                      <a:pt x="103" y="491"/>
                    </a:lnTo>
                    <a:lnTo>
                      <a:pt x="108" y="496"/>
                    </a:lnTo>
                    <a:lnTo>
                      <a:pt x="108" y="502"/>
                    </a:lnTo>
                    <a:lnTo>
                      <a:pt x="108" y="510"/>
                    </a:lnTo>
                    <a:lnTo>
                      <a:pt x="108" y="520"/>
                    </a:lnTo>
                    <a:lnTo>
                      <a:pt x="106" y="528"/>
                    </a:lnTo>
                    <a:lnTo>
                      <a:pt x="100" y="529"/>
                    </a:lnTo>
                    <a:lnTo>
                      <a:pt x="94" y="533"/>
                    </a:lnTo>
                    <a:lnTo>
                      <a:pt x="84" y="536"/>
                    </a:lnTo>
                    <a:lnTo>
                      <a:pt x="78" y="539"/>
                    </a:lnTo>
                    <a:lnTo>
                      <a:pt x="70" y="539"/>
                    </a:lnTo>
                    <a:lnTo>
                      <a:pt x="62" y="544"/>
                    </a:lnTo>
                    <a:lnTo>
                      <a:pt x="57" y="544"/>
                    </a:lnTo>
                    <a:lnTo>
                      <a:pt x="57" y="536"/>
                    </a:lnTo>
                    <a:lnTo>
                      <a:pt x="59" y="529"/>
                    </a:lnTo>
                    <a:lnTo>
                      <a:pt x="60" y="523"/>
                    </a:lnTo>
                    <a:lnTo>
                      <a:pt x="59" y="518"/>
                    </a:lnTo>
                    <a:lnTo>
                      <a:pt x="56" y="510"/>
                    </a:lnTo>
                    <a:lnTo>
                      <a:pt x="54" y="502"/>
                    </a:lnTo>
                    <a:lnTo>
                      <a:pt x="52" y="496"/>
                    </a:lnTo>
                    <a:lnTo>
                      <a:pt x="49" y="486"/>
                    </a:lnTo>
                    <a:lnTo>
                      <a:pt x="48" y="494"/>
                    </a:lnTo>
                    <a:lnTo>
                      <a:pt x="46" y="499"/>
                    </a:lnTo>
                    <a:lnTo>
                      <a:pt x="44" y="506"/>
                    </a:lnTo>
                    <a:lnTo>
                      <a:pt x="41" y="510"/>
                    </a:lnTo>
                    <a:lnTo>
                      <a:pt x="40" y="526"/>
                    </a:lnTo>
                    <a:lnTo>
                      <a:pt x="37" y="531"/>
                    </a:lnTo>
                    <a:lnTo>
                      <a:pt x="32" y="533"/>
                    </a:lnTo>
                    <a:lnTo>
                      <a:pt x="29" y="536"/>
                    </a:lnTo>
                    <a:lnTo>
                      <a:pt x="17" y="533"/>
                    </a:lnTo>
                    <a:lnTo>
                      <a:pt x="13" y="37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9" name="Freeform 36">
                <a:extLst>
                  <a:ext uri="{FF2B5EF4-FFF2-40B4-BE49-F238E27FC236}">
                    <a16:creationId xmlns:a16="http://schemas.microsoft.com/office/drawing/2014/main" id="{A5F82644-3E65-49F8-A4F6-2A0AD4C0E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097"/>
                <a:ext cx="733" cy="253"/>
              </a:xfrm>
              <a:custGeom>
                <a:avLst/>
                <a:gdLst>
                  <a:gd name="T0" fmla="*/ 182 w 733"/>
                  <a:gd name="T1" fmla="*/ 78 h 253"/>
                  <a:gd name="T2" fmla="*/ 306 w 733"/>
                  <a:gd name="T3" fmla="*/ 53 h 253"/>
                  <a:gd name="T4" fmla="*/ 461 w 733"/>
                  <a:gd name="T5" fmla="*/ 32 h 253"/>
                  <a:gd name="T6" fmla="*/ 577 w 733"/>
                  <a:gd name="T7" fmla="*/ 16 h 253"/>
                  <a:gd name="T8" fmla="*/ 693 w 733"/>
                  <a:gd name="T9" fmla="*/ 3 h 253"/>
                  <a:gd name="T10" fmla="*/ 733 w 733"/>
                  <a:gd name="T11" fmla="*/ 29 h 253"/>
                  <a:gd name="T12" fmla="*/ 719 w 733"/>
                  <a:gd name="T13" fmla="*/ 43 h 253"/>
                  <a:gd name="T14" fmla="*/ 709 w 733"/>
                  <a:gd name="T15" fmla="*/ 59 h 253"/>
                  <a:gd name="T16" fmla="*/ 700 w 733"/>
                  <a:gd name="T17" fmla="*/ 61 h 253"/>
                  <a:gd name="T18" fmla="*/ 688 w 733"/>
                  <a:gd name="T19" fmla="*/ 64 h 253"/>
                  <a:gd name="T20" fmla="*/ 673 w 733"/>
                  <a:gd name="T21" fmla="*/ 81 h 253"/>
                  <a:gd name="T22" fmla="*/ 666 w 733"/>
                  <a:gd name="T23" fmla="*/ 83 h 253"/>
                  <a:gd name="T24" fmla="*/ 661 w 733"/>
                  <a:gd name="T25" fmla="*/ 77 h 253"/>
                  <a:gd name="T26" fmla="*/ 652 w 733"/>
                  <a:gd name="T27" fmla="*/ 83 h 253"/>
                  <a:gd name="T28" fmla="*/ 646 w 733"/>
                  <a:gd name="T29" fmla="*/ 92 h 253"/>
                  <a:gd name="T30" fmla="*/ 639 w 733"/>
                  <a:gd name="T31" fmla="*/ 96 h 253"/>
                  <a:gd name="T32" fmla="*/ 631 w 733"/>
                  <a:gd name="T33" fmla="*/ 108 h 253"/>
                  <a:gd name="T34" fmla="*/ 625 w 733"/>
                  <a:gd name="T35" fmla="*/ 112 h 253"/>
                  <a:gd name="T36" fmla="*/ 615 w 733"/>
                  <a:gd name="T37" fmla="*/ 118 h 253"/>
                  <a:gd name="T38" fmla="*/ 603 w 733"/>
                  <a:gd name="T39" fmla="*/ 129 h 253"/>
                  <a:gd name="T40" fmla="*/ 593 w 733"/>
                  <a:gd name="T41" fmla="*/ 140 h 253"/>
                  <a:gd name="T42" fmla="*/ 572 w 733"/>
                  <a:gd name="T43" fmla="*/ 142 h 253"/>
                  <a:gd name="T44" fmla="*/ 561 w 733"/>
                  <a:gd name="T45" fmla="*/ 148 h 253"/>
                  <a:gd name="T46" fmla="*/ 545 w 733"/>
                  <a:gd name="T47" fmla="*/ 166 h 253"/>
                  <a:gd name="T48" fmla="*/ 545 w 733"/>
                  <a:gd name="T49" fmla="*/ 185 h 253"/>
                  <a:gd name="T50" fmla="*/ 525 w 733"/>
                  <a:gd name="T51" fmla="*/ 186 h 253"/>
                  <a:gd name="T52" fmla="*/ 515 w 733"/>
                  <a:gd name="T53" fmla="*/ 196 h 253"/>
                  <a:gd name="T54" fmla="*/ 504 w 733"/>
                  <a:gd name="T55" fmla="*/ 207 h 253"/>
                  <a:gd name="T56" fmla="*/ 177 w 733"/>
                  <a:gd name="T57" fmla="*/ 245 h 253"/>
                  <a:gd name="T58" fmla="*/ 10 w 733"/>
                  <a:gd name="T59" fmla="*/ 243 h 253"/>
                  <a:gd name="T60" fmla="*/ 13 w 733"/>
                  <a:gd name="T61" fmla="*/ 232 h 253"/>
                  <a:gd name="T62" fmla="*/ 7 w 733"/>
                  <a:gd name="T63" fmla="*/ 223 h 253"/>
                  <a:gd name="T64" fmla="*/ 8 w 733"/>
                  <a:gd name="T65" fmla="*/ 215 h 253"/>
                  <a:gd name="T66" fmla="*/ 16 w 733"/>
                  <a:gd name="T67" fmla="*/ 199 h 253"/>
                  <a:gd name="T68" fmla="*/ 24 w 733"/>
                  <a:gd name="T69" fmla="*/ 191 h 253"/>
                  <a:gd name="T70" fmla="*/ 23 w 733"/>
                  <a:gd name="T71" fmla="*/ 181 h 253"/>
                  <a:gd name="T72" fmla="*/ 27 w 733"/>
                  <a:gd name="T73" fmla="*/ 172 h 253"/>
                  <a:gd name="T74" fmla="*/ 35 w 733"/>
                  <a:gd name="T75" fmla="*/ 164 h 253"/>
                  <a:gd name="T76" fmla="*/ 42 w 733"/>
                  <a:gd name="T77" fmla="*/ 151 h 253"/>
                  <a:gd name="T78" fmla="*/ 43 w 733"/>
                  <a:gd name="T79" fmla="*/ 137 h 253"/>
                  <a:gd name="T80" fmla="*/ 48 w 733"/>
                  <a:gd name="T81" fmla="*/ 126 h 253"/>
                  <a:gd name="T82" fmla="*/ 51 w 733"/>
                  <a:gd name="T83" fmla="*/ 112 h 253"/>
                  <a:gd name="T84" fmla="*/ 54 w 733"/>
                  <a:gd name="T85" fmla="*/ 97 h 2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3"/>
                  <a:gd name="T130" fmla="*/ 0 h 253"/>
                  <a:gd name="T131" fmla="*/ 733 w 733"/>
                  <a:gd name="T132" fmla="*/ 253 h 2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3" h="253">
                    <a:moveTo>
                      <a:pt x="59" y="89"/>
                    </a:moveTo>
                    <a:lnTo>
                      <a:pt x="182" y="78"/>
                    </a:lnTo>
                    <a:lnTo>
                      <a:pt x="182" y="61"/>
                    </a:lnTo>
                    <a:lnTo>
                      <a:pt x="306" y="53"/>
                    </a:lnTo>
                    <a:lnTo>
                      <a:pt x="379" y="42"/>
                    </a:lnTo>
                    <a:lnTo>
                      <a:pt x="461" y="32"/>
                    </a:lnTo>
                    <a:lnTo>
                      <a:pt x="517" y="24"/>
                    </a:lnTo>
                    <a:lnTo>
                      <a:pt x="577" y="16"/>
                    </a:lnTo>
                    <a:lnTo>
                      <a:pt x="628" y="15"/>
                    </a:lnTo>
                    <a:lnTo>
                      <a:pt x="693" y="3"/>
                    </a:lnTo>
                    <a:lnTo>
                      <a:pt x="731" y="0"/>
                    </a:lnTo>
                    <a:lnTo>
                      <a:pt x="733" y="29"/>
                    </a:lnTo>
                    <a:lnTo>
                      <a:pt x="725" y="35"/>
                    </a:lnTo>
                    <a:lnTo>
                      <a:pt x="719" y="43"/>
                    </a:lnTo>
                    <a:lnTo>
                      <a:pt x="712" y="53"/>
                    </a:lnTo>
                    <a:lnTo>
                      <a:pt x="709" y="59"/>
                    </a:lnTo>
                    <a:lnTo>
                      <a:pt x="704" y="64"/>
                    </a:lnTo>
                    <a:lnTo>
                      <a:pt x="700" y="61"/>
                    </a:lnTo>
                    <a:lnTo>
                      <a:pt x="695" y="59"/>
                    </a:lnTo>
                    <a:lnTo>
                      <a:pt x="688" y="64"/>
                    </a:lnTo>
                    <a:lnTo>
                      <a:pt x="680" y="73"/>
                    </a:lnTo>
                    <a:lnTo>
                      <a:pt x="673" y="81"/>
                    </a:lnTo>
                    <a:lnTo>
                      <a:pt x="671" y="85"/>
                    </a:lnTo>
                    <a:lnTo>
                      <a:pt x="666" y="83"/>
                    </a:lnTo>
                    <a:lnTo>
                      <a:pt x="665" y="80"/>
                    </a:lnTo>
                    <a:lnTo>
                      <a:pt x="661" y="77"/>
                    </a:lnTo>
                    <a:lnTo>
                      <a:pt x="655" y="80"/>
                    </a:lnTo>
                    <a:lnTo>
                      <a:pt x="652" y="83"/>
                    </a:lnTo>
                    <a:lnTo>
                      <a:pt x="647" y="89"/>
                    </a:lnTo>
                    <a:lnTo>
                      <a:pt x="646" y="92"/>
                    </a:lnTo>
                    <a:lnTo>
                      <a:pt x="641" y="92"/>
                    </a:lnTo>
                    <a:lnTo>
                      <a:pt x="639" y="96"/>
                    </a:lnTo>
                    <a:lnTo>
                      <a:pt x="636" y="102"/>
                    </a:lnTo>
                    <a:lnTo>
                      <a:pt x="631" y="108"/>
                    </a:lnTo>
                    <a:lnTo>
                      <a:pt x="630" y="112"/>
                    </a:lnTo>
                    <a:lnTo>
                      <a:pt x="625" y="112"/>
                    </a:lnTo>
                    <a:lnTo>
                      <a:pt x="622" y="116"/>
                    </a:lnTo>
                    <a:lnTo>
                      <a:pt x="615" y="118"/>
                    </a:lnTo>
                    <a:lnTo>
                      <a:pt x="609" y="124"/>
                    </a:lnTo>
                    <a:lnTo>
                      <a:pt x="603" y="129"/>
                    </a:lnTo>
                    <a:lnTo>
                      <a:pt x="598" y="134"/>
                    </a:lnTo>
                    <a:lnTo>
                      <a:pt x="593" y="140"/>
                    </a:lnTo>
                    <a:lnTo>
                      <a:pt x="587" y="143"/>
                    </a:lnTo>
                    <a:lnTo>
                      <a:pt x="572" y="142"/>
                    </a:lnTo>
                    <a:lnTo>
                      <a:pt x="566" y="145"/>
                    </a:lnTo>
                    <a:lnTo>
                      <a:pt x="561" y="148"/>
                    </a:lnTo>
                    <a:lnTo>
                      <a:pt x="549" y="162"/>
                    </a:lnTo>
                    <a:lnTo>
                      <a:pt x="545" y="166"/>
                    </a:lnTo>
                    <a:lnTo>
                      <a:pt x="545" y="178"/>
                    </a:lnTo>
                    <a:lnTo>
                      <a:pt x="545" y="185"/>
                    </a:lnTo>
                    <a:lnTo>
                      <a:pt x="528" y="181"/>
                    </a:lnTo>
                    <a:lnTo>
                      <a:pt x="525" y="186"/>
                    </a:lnTo>
                    <a:lnTo>
                      <a:pt x="520" y="189"/>
                    </a:lnTo>
                    <a:lnTo>
                      <a:pt x="515" y="196"/>
                    </a:lnTo>
                    <a:lnTo>
                      <a:pt x="509" y="202"/>
                    </a:lnTo>
                    <a:lnTo>
                      <a:pt x="504" y="207"/>
                    </a:lnTo>
                    <a:lnTo>
                      <a:pt x="503" y="213"/>
                    </a:lnTo>
                    <a:lnTo>
                      <a:pt x="177" y="245"/>
                    </a:lnTo>
                    <a:lnTo>
                      <a:pt x="0" y="253"/>
                    </a:lnTo>
                    <a:lnTo>
                      <a:pt x="10" y="243"/>
                    </a:lnTo>
                    <a:lnTo>
                      <a:pt x="13" y="239"/>
                    </a:lnTo>
                    <a:lnTo>
                      <a:pt x="13" y="232"/>
                    </a:lnTo>
                    <a:lnTo>
                      <a:pt x="10" y="228"/>
                    </a:lnTo>
                    <a:lnTo>
                      <a:pt x="7" y="223"/>
                    </a:lnTo>
                    <a:lnTo>
                      <a:pt x="7" y="220"/>
                    </a:lnTo>
                    <a:lnTo>
                      <a:pt x="8" y="215"/>
                    </a:lnTo>
                    <a:lnTo>
                      <a:pt x="13" y="204"/>
                    </a:lnTo>
                    <a:lnTo>
                      <a:pt x="16" y="199"/>
                    </a:lnTo>
                    <a:lnTo>
                      <a:pt x="23" y="196"/>
                    </a:lnTo>
                    <a:lnTo>
                      <a:pt x="24" y="191"/>
                    </a:lnTo>
                    <a:lnTo>
                      <a:pt x="24" y="186"/>
                    </a:lnTo>
                    <a:lnTo>
                      <a:pt x="23" y="181"/>
                    </a:lnTo>
                    <a:lnTo>
                      <a:pt x="24" y="175"/>
                    </a:lnTo>
                    <a:lnTo>
                      <a:pt x="27" y="172"/>
                    </a:lnTo>
                    <a:lnTo>
                      <a:pt x="31" y="169"/>
                    </a:lnTo>
                    <a:lnTo>
                      <a:pt x="35" y="164"/>
                    </a:lnTo>
                    <a:lnTo>
                      <a:pt x="42" y="156"/>
                    </a:lnTo>
                    <a:lnTo>
                      <a:pt x="42" y="151"/>
                    </a:lnTo>
                    <a:lnTo>
                      <a:pt x="43" y="143"/>
                    </a:lnTo>
                    <a:lnTo>
                      <a:pt x="43" y="137"/>
                    </a:lnTo>
                    <a:lnTo>
                      <a:pt x="47" y="132"/>
                    </a:lnTo>
                    <a:lnTo>
                      <a:pt x="48" y="126"/>
                    </a:lnTo>
                    <a:lnTo>
                      <a:pt x="48" y="119"/>
                    </a:lnTo>
                    <a:lnTo>
                      <a:pt x="51" y="112"/>
                    </a:lnTo>
                    <a:lnTo>
                      <a:pt x="51" y="105"/>
                    </a:lnTo>
                    <a:lnTo>
                      <a:pt x="54" y="97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0" name="Freeform 37">
                <a:extLst>
                  <a:ext uri="{FF2B5EF4-FFF2-40B4-BE49-F238E27FC236}">
                    <a16:creationId xmlns:a16="http://schemas.microsoft.com/office/drawing/2014/main" id="{CFAF159E-1CD7-4702-8609-4C90E7441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854"/>
                <a:ext cx="634" cy="329"/>
              </a:xfrm>
              <a:custGeom>
                <a:avLst/>
                <a:gdLst>
                  <a:gd name="T0" fmla="*/ 11 w 634"/>
                  <a:gd name="T1" fmla="*/ 320 h 329"/>
                  <a:gd name="T2" fmla="*/ 27 w 634"/>
                  <a:gd name="T3" fmla="*/ 296 h 329"/>
                  <a:gd name="T4" fmla="*/ 26 w 634"/>
                  <a:gd name="T5" fmla="*/ 280 h 329"/>
                  <a:gd name="T6" fmla="*/ 22 w 634"/>
                  <a:gd name="T7" fmla="*/ 264 h 329"/>
                  <a:gd name="T8" fmla="*/ 35 w 634"/>
                  <a:gd name="T9" fmla="*/ 250 h 329"/>
                  <a:gd name="T10" fmla="*/ 56 w 634"/>
                  <a:gd name="T11" fmla="*/ 253 h 329"/>
                  <a:gd name="T12" fmla="*/ 73 w 634"/>
                  <a:gd name="T13" fmla="*/ 261 h 329"/>
                  <a:gd name="T14" fmla="*/ 86 w 634"/>
                  <a:gd name="T15" fmla="*/ 248 h 329"/>
                  <a:gd name="T16" fmla="*/ 78 w 634"/>
                  <a:gd name="T17" fmla="*/ 234 h 329"/>
                  <a:gd name="T18" fmla="*/ 86 w 634"/>
                  <a:gd name="T19" fmla="*/ 223 h 329"/>
                  <a:gd name="T20" fmla="*/ 104 w 634"/>
                  <a:gd name="T21" fmla="*/ 215 h 329"/>
                  <a:gd name="T22" fmla="*/ 111 w 634"/>
                  <a:gd name="T23" fmla="*/ 205 h 329"/>
                  <a:gd name="T24" fmla="*/ 108 w 634"/>
                  <a:gd name="T25" fmla="*/ 189 h 329"/>
                  <a:gd name="T26" fmla="*/ 118 w 634"/>
                  <a:gd name="T27" fmla="*/ 181 h 329"/>
                  <a:gd name="T28" fmla="*/ 131 w 634"/>
                  <a:gd name="T29" fmla="*/ 165 h 329"/>
                  <a:gd name="T30" fmla="*/ 146 w 634"/>
                  <a:gd name="T31" fmla="*/ 172 h 329"/>
                  <a:gd name="T32" fmla="*/ 161 w 634"/>
                  <a:gd name="T33" fmla="*/ 159 h 329"/>
                  <a:gd name="T34" fmla="*/ 183 w 634"/>
                  <a:gd name="T35" fmla="*/ 164 h 329"/>
                  <a:gd name="T36" fmla="*/ 194 w 634"/>
                  <a:gd name="T37" fmla="*/ 170 h 329"/>
                  <a:gd name="T38" fmla="*/ 205 w 634"/>
                  <a:gd name="T39" fmla="*/ 153 h 329"/>
                  <a:gd name="T40" fmla="*/ 223 w 634"/>
                  <a:gd name="T41" fmla="*/ 154 h 329"/>
                  <a:gd name="T42" fmla="*/ 237 w 634"/>
                  <a:gd name="T43" fmla="*/ 156 h 329"/>
                  <a:gd name="T44" fmla="*/ 248 w 634"/>
                  <a:gd name="T45" fmla="*/ 132 h 329"/>
                  <a:gd name="T46" fmla="*/ 262 w 634"/>
                  <a:gd name="T47" fmla="*/ 132 h 329"/>
                  <a:gd name="T48" fmla="*/ 280 w 634"/>
                  <a:gd name="T49" fmla="*/ 143 h 329"/>
                  <a:gd name="T50" fmla="*/ 296 w 634"/>
                  <a:gd name="T51" fmla="*/ 118 h 329"/>
                  <a:gd name="T52" fmla="*/ 320 w 634"/>
                  <a:gd name="T53" fmla="*/ 83 h 329"/>
                  <a:gd name="T54" fmla="*/ 334 w 634"/>
                  <a:gd name="T55" fmla="*/ 72 h 329"/>
                  <a:gd name="T56" fmla="*/ 328 w 634"/>
                  <a:gd name="T57" fmla="*/ 56 h 329"/>
                  <a:gd name="T58" fmla="*/ 347 w 634"/>
                  <a:gd name="T59" fmla="*/ 57 h 329"/>
                  <a:gd name="T60" fmla="*/ 364 w 634"/>
                  <a:gd name="T61" fmla="*/ 45 h 329"/>
                  <a:gd name="T62" fmla="*/ 382 w 634"/>
                  <a:gd name="T63" fmla="*/ 34 h 329"/>
                  <a:gd name="T64" fmla="*/ 370 w 634"/>
                  <a:gd name="T65" fmla="*/ 18 h 329"/>
                  <a:gd name="T66" fmla="*/ 388 w 634"/>
                  <a:gd name="T67" fmla="*/ 2 h 329"/>
                  <a:gd name="T68" fmla="*/ 417 w 634"/>
                  <a:gd name="T69" fmla="*/ 11 h 329"/>
                  <a:gd name="T70" fmla="*/ 426 w 634"/>
                  <a:gd name="T71" fmla="*/ 32 h 329"/>
                  <a:gd name="T72" fmla="*/ 448 w 634"/>
                  <a:gd name="T73" fmla="*/ 35 h 329"/>
                  <a:gd name="T74" fmla="*/ 469 w 634"/>
                  <a:gd name="T75" fmla="*/ 46 h 329"/>
                  <a:gd name="T76" fmla="*/ 483 w 634"/>
                  <a:gd name="T77" fmla="*/ 42 h 329"/>
                  <a:gd name="T78" fmla="*/ 494 w 634"/>
                  <a:gd name="T79" fmla="*/ 43 h 329"/>
                  <a:gd name="T80" fmla="*/ 515 w 634"/>
                  <a:gd name="T81" fmla="*/ 49 h 329"/>
                  <a:gd name="T82" fmla="*/ 531 w 634"/>
                  <a:gd name="T83" fmla="*/ 30 h 329"/>
                  <a:gd name="T84" fmla="*/ 544 w 634"/>
                  <a:gd name="T85" fmla="*/ 34 h 329"/>
                  <a:gd name="T86" fmla="*/ 556 w 634"/>
                  <a:gd name="T87" fmla="*/ 48 h 329"/>
                  <a:gd name="T88" fmla="*/ 572 w 634"/>
                  <a:gd name="T89" fmla="*/ 62 h 329"/>
                  <a:gd name="T90" fmla="*/ 571 w 634"/>
                  <a:gd name="T91" fmla="*/ 84 h 329"/>
                  <a:gd name="T92" fmla="*/ 585 w 634"/>
                  <a:gd name="T93" fmla="*/ 107 h 329"/>
                  <a:gd name="T94" fmla="*/ 606 w 634"/>
                  <a:gd name="T95" fmla="*/ 131 h 329"/>
                  <a:gd name="T96" fmla="*/ 628 w 634"/>
                  <a:gd name="T97" fmla="*/ 150 h 329"/>
                  <a:gd name="T98" fmla="*/ 620 w 634"/>
                  <a:gd name="T99" fmla="*/ 165 h 329"/>
                  <a:gd name="T100" fmla="*/ 599 w 634"/>
                  <a:gd name="T101" fmla="*/ 186 h 329"/>
                  <a:gd name="T102" fmla="*/ 585 w 634"/>
                  <a:gd name="T103" fmla="*/ 196 h 329"/>
                  <a:gd name="T104" fmla="*/ 577 w 634"/>
                  <a:gd name="T105" fmla="*/ 215 h 329"/>
                  <a:gd name="T106" fmla="*/ 569 w 634"/>
                  <a:gd name="T107" fmla="*/ 224 h 329"/>
                  <a:gd name="T108" fmla="*/ 556 w 634"/>
                  <a:gd name="T109" fmla="*/ 235 h 329"/>
                  <a:gd name="T110" fmla="*/ 547 w 634"/>
                  <a:gd name="T111" fmla="*/ 250 h 329"/>
                  <a:gd name="T112" fmla="*/ 313 w 634"/>
                  <a:gd name="T113" fmla="*/ 283 h 329"/>
                  <a:gd name="T114" fmla="*/ 181 w 634"/>
                  <a:gd name="T115" fmla="*/ 299 h 329"/>
                  <a:gd name="T116" fmla="*/ 0 w 634"/>
                  <a:gd name="T117" fmla="*/ 329 h 3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34"/>
                  <a:gd name="T178" fmla="*/ 0 h 329"/>
                  <a:gd name="T179" fmla="*/ 634 w 634"/>
                  <a:gd name="T180" fmla="*/ 329 h 32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34" h="329">
                    <a:moveTo>
                      <a:pt x="0" y="329"/>
                    </a:moveTo>
                    <a:lnTo>
                      <a:pt x="5" y="324"/>
                    </a:lnTo>
                    <a:lnTo>
                      <a:pt x="11" y="320"/>
                    </a:lnTo>
                    <a:lnTo>
                      <a:pt x="19" y="313"/>
                    </a:lnTo>
                    <a:lnTo>
                      <a:pt x="24" y="305"/>
                    </a:lnTo>
                    <a:lnTo>
                      <a:pt x="27" y="296"/>
                    </a:lnTo>
                    <a:lnTo>
                      <a:pt x="27" y="289"/>
                    </a:lnTo>
                    <a:lnTo>
                      <a:pt x="27" y="283"/>
                    </a:lnTo>
                    <a:lnTo>
                      <a:pt x="26" y="280"/>
                    </a:lnTo>
                    <a:lnTo>
                      <a:pt x="22" y="274"/>
                    </a:lnTo>
                    <a:lnTo>
                      <a:pt x="19" y="270"/>
                    </a:lnTo>
                    <a:lnTo>
                      <a:pt x="22" y="264"/>
                    </a:lnTo>
                    <a:lnTo>
                      <a:pt x="26" y="261"/>
                    </a:lnTo>
                    <a:lnTo>
                      <a:pt x="29" y="254"/>
                    </a:lnTo>
                    <a:lnTo>
                      <a:pt x="35" y="250"/>
                    </a:lnTo>
                    <a:lnTo>
                      <a:pt x="42" y="246"/>
                    </a:lnTo>
                    <a:lnTo>
                      <a:pt x="46" y="250"/>
                    </a:lnTo>
                    <a:lnTo>
                      <a:pt x="56" y="253"/>
                    </a:lnTo>
                    <a:lnTo>
                      <a:pt x="64" y="256"/>
                    </a:lnTo>
                    <a:lnTo>
                      <a:pt x="70" y="259"/>
                    </a:lnTo>
                    <a:lnTo>
                      <a:pt x="73" y="261"/>
                    </a:lnTo>
                    <a:lnTo>
                      <a:pt x="81" y="258"/>
                    </a:lnTo>
                    <a:lnTo>
                      <a:pt x="83" y="254"/>
                    </a:lnTo>
                    <a:lnTo>
                      <a:pt x="86" y="248"/>
                    </a:lnTo>
                    <a:lnTo>
                      <a:pt x="83" y="245"/>
                    </a:lnTo>
                    <a:lnTo>
                      <a:pt x="80" y="240"/>
                    </a:lnTo>
                    <a:lnTo>
                      <a:pt x="78" y="234"/>
                    </a:lnTo>
                    <a:lnTo>
                      <a:pt x="80" y="227"/>
                    </a:lnTo>
                    <a:lnTo>
                      <a:pt x="83" y="224"/>
                    </a:lnTo>
                    <a:lnTo>
                      <a:pt x="86" y="223"/>
                    </a:lnTo>
                    <a:lnTo>
                      <a:pt x="91" y="219"/>
                    </a:lnTo>
                    <a:lnTo>
                      <a:pt x="97" y="215"/>
                    </a:lnTo>
                    <a:lnTo>
                      <a:pt x="104" y="215"/>
                    </a:lnTo>
                    <a:lnTo>
                      <a:pt x="110" y="213"/>
                    </a:lnTo>
                    <a:lnTo>
                      <a:pt x="111" y="210"/>
                    </a:lnTo>
                    <a:lnTo>
                      <a:pt x="111" y="205"/>
                    </a:lnTo>
                    <a:lnTo>
                      <a:pt x="108" y="199"/>
                    </a:lnTo>
                    <a:lnTo>
                      <a:pt x="105" y="194"/>
                    </a:lnTo>
                    <a:lnTo>
                      <a:pt x="108" y="189"/>
                    </a:lnTo>
                    <a:lnTo>
                      <a:pt x="110" y="181"/>
                    </a:lnTo>
                    <a:lnTo>
                      <a:pt x="113" y="181"/>
                    </a:lnTo>
                    <a:lnTo>
                      <a:pt x="118" y="181"/>
                    </a:lnTo>
                    <a:lnTo>
                      <a:pt x="124" y="175"/>
                    </a:lnTo>
                    <a:lnTo>
                      <a:pt x="127" y="167"/>
                    </a:lnTo>
                    <a:lnTo>
                      <a:pt x="131" y="165"/>
                    </a:lnTo>
                    <a:lnTo>
                      <a:pt x="137" y="165"/>
                    </a:lnTo>
                    <a:lnTo>
                      <a:pt x="142" y="167"/>
                    </a:lnTo>
                    <a:lnTo>
                      <a:pt x="146" y="172"/>
                    </a:lnTo>
                    <a:lnTo>
                      <a:pt x="150" y="170"/>
                    </a:lnTo>
                    <a:lnTo>
                      <a:pt x="153" y="165"/>
                    </a:lnTo>
                    <a:lnTo>
                      <a:pt x="161" y="159"/>
                    </a:lnTo>
                    <a:lnTo>
                      <a:pt x="169" y="159"/>
                    </a:lnTo>
                    <a:lnTo>
                      <a:pt x="178" y="162"/>
                    </a:lnTo>
                    <a:lnTo>
                      <a:pt x="183" y="164"/>
                    </a:lnTo>
                    <a:lnTo>
                      <a:pt x="188" y="169"/>
                    </a:lnTo>
                    <a:lnTo>
                      <a:pt x="189" y="172"/>
                    </a:lnTo>
                    <a:lnTo>
                      <a:pt x="194" y="170"/>
                    </a:lnTo>
                    <a:lnTo>
                      <a:pt x="199" y="162"/>
                    </a:lnTo>
                    <a:lnTo>
                      <a:pt x="202" y="159"/>
                    </a:lnTo>
                    <a:lnTo>
                      <a:pt x="205" y="153"/>
                    </a:lnTo>
                    <a:lnTo>
                      <a:pt x="210" y="150"/>
                    </a:lnTo>
                    <a:lnTo>
                      <a:pt x="216" y="151"/>
                    </a:lnTo>
                    <a:lnTo>
                      <a:pt x="223" y="154"/>
                    </a:lnTo>
                    <a:lnTo>
                      <a:pt x="227" y="159"/>
                    </a:lnTo>
                    <a:lnTo>
                      <a:pt x="231" y="159"/>
                    </a:lnTo>
                    <a:lnTo>
                      <a:pt x="237" y="156"/>
                    </a:lnTo>
                    <a:lnTo>
                      <a:pt x="242" y="150"/>
                    </a:lnTo>
                    <a:lnTo>
                      <a:pt x="243" y="143"/>
                    </a:lnTo>
                    <a:lnTo>
                      <a:pt x="248" y="132"/>
                    </a:lnTo>
                    <a:lnTo>
                      <a:pt x="251" y="126"/>
                    </a:lnTo>
                    <a:lnTo>
                      <a:pt x="259" y="126"/>
                    </a:lnTo>
                    <a:lnTo>
                      <a:pt x="262" y="132"/>
                    </a:lnTo>
                    <a:lnTo>
                      <a:pt x="269" y="137"/>
                    </a:lnTo>
                    <a:lnTo>
                      <a:pt x="274" y="142"/>
                    </a:lnTo>
                    <a:lnTo>
                      <a:pt x="280" y="143"/>
                    </a:lnTo>
                    <a:lnTo>
                      <a:pt x="288" y="140"/>
                    </a:lnTo>
                    <a:lnTo>
                      <a:pt x="293" y="131"/>
                    </a:lnTo>
                    <a:lnTo>
                      <a:pt x="296" y="118"/>
                    </a:lnTo>
                    <a:lnTo>
                      <a:pt x="299" y="111"/>
                    </a:lnTo>
                    <a:lnTo>
                      <a:pt x="313" y="94"/>
                    </a:lnTo>
                    <a:lnTo>
                      <a:pt x="320" y="83"/>
                    </a:lnTo>
                    <a:lnTo>
                      <a:pt x="328" y="78"/>
                    </a:lnTo>
                    <a:lnTo>
                      <a:pt x="329" y="75"/>
                    </a:lnTo>
                    <a:lnTo>
                      <a:pt x="334" y="72"/>
                    </a:lnTo>
                    <a:lnTo>
                      <a:pt x="328" y="67"/>
                    </a:lnTo>
                    <a:lnTo>
                      <a:pt x="328" y="62"/>
                    </a:lnTo>
                    <a:lnTo>
                      <a:pt x="328" y="56"/>
                    </a:lnTo>
                    <a:lnTo>
                      <a:pt x="334" y="51"/>
                    </a:lnTo>
                    <a:lnTo>
                      <a:pt x="340" y="54"/>
                    </a:lnTo>
                    <a:lnTo>
                      <a:pt x="347" y="57"/>
                    </a:lnTo>
                    <a:lnTo>
                      <a:pt x="353" y="56"/>
                    </a:lnTo>
                    <a:lnTo>
                      <a:pt x="359" y="51"/>
                    </a:lnTo>
                    <a:lnTo>
                      <a:pt x="364" y="45"/>
                    </a:lnTo>
                    <a:lnTo>
                      <a:pt x="372" y="43"/>
                    </a:lnTo>
                    <a:lnTo>
                      <a:pt x="378" y="38"/>
                    </a:lnTo>
                    <a:lnTo>
                      <a:pt x="382" y="34"/>
                    </a:lnTo>
                    <a:lnTo>
                      <a:pt x="377" y="29"/>
                    </a:lnTo>
                    <a:lnTo>
                      <a:pt x="377" y="24"/>
                    </a:lnTo>
                    <a:lnTo>
                      <a:pt x="370" y="18"/>
                    </a:lnTo>
                    <a:lnTo>
                      <a:pt x="369" y="11"/>
                    </a:lnTo>
                    <a:lnTo>
                      <a:pt x="380" y="0"/>
                    </a:lnTo>
                    <a:lnTo>
                      <a:pt x="388" y="2"/>
                    </a:lnTo>
                    <a:lnTo>
                      <a:pt x="397" y="5"/>
                    </a:lnTo>
                    <a:lnTo>
                      <a:pt x="409" y="5"/>
                    </a:lnTo>
                    <a:lnTo>
                      <a:pt x="417" y="11"/>
                    </a:lnTo>
                    <a:lnTo>
                      <a:pt x="420" y="18"/>
                    </a:lnTo>
                    <a:lnTo>
                      <a:pt x="423" y="24"/>
                    </a:lnTo>
                    <a:lnTo>
                      <a:pt x="426" y="32"/>
                    </a:lnTo>
                    <a:lnTo>
                      <a:pt x="434" y="35"/>
                    </a:lnTo>
                    <a:lnTo>
                      <a:pt x="437" y="37"/>
                    </a:lnTo>
                    <a:lnTo>
                      <a:pt x="448" y="35"/>
                    </a:lnTo>
                    <a:lnTo>
                      <a:pt x="458" y="35"/>
                    </a:lnTo>
                    <a:lnTo>
                      <a:pt x="464" y="42"/>
                    </a:lnTo>
                    <a:lnTo>
                      <a:pt x="469" y="46"/>
                    </a:lnTo>
                    <a:lnTo>
                      <a:pt x="474" y="51"/>
                    </a:lnTo>
                    <a:lnTo>
                      <a:pt x="482" y="45"/>
                    </a:lnTo>
                    <a:lnTo>
                      <a:pt x="483" y="42"/>
                    </a:lnTo>
                    <a:lnTo>
                      <a:pt x="488" y="38"/>
                    </a:lnTo>
                    <a:lnTo>
                      <a:pt x="493" y="38"/>
                    </a:lnTo>
                    <a:lnTo>
                      <a:pt x="494" y="43"/>
                    </a:lnTo>
                    <a:lnTo>
                      <a:pt x="501" y="45"/>
                    </a:lnTo>
                    <a:lnTo>
                      <a:pt x="507" y="49"/>
                    </a:lnTo>
                    <a:lnTo>
                      <a:pt x="515" y="49"/>
                    </a:lnTo>
                    <a:lnTo>
                      <a:pt x="523" y="45"/>
                    </a:lnTo>
                    <a:lnTo>
                      <a:pt x="528" y="37"/>
                    </a:lnTo>
                    <a:lnTo>
                      <a:pt x="531" y="30"/>
                    </a:lnTo>
                    <a:lnTo>
                      <a:pt x="536" y="30"/>
                    </a:lnTo>
                    <a:lnTo>
                      <a:pt x="542" y="29"/>
                    </a:lnTo>
                    <a:lnTo>
                      <a:pt x="544" y="34"/>
                    </a:lnTo>
                    <a:lnTo>
                      <a:pt x="545" y="38"/>
                    </a:lnTo>
                    <a:lnTo>
                      <a:pt x="548" y="43"/>
                    </a:lnTo>
                    <a:lnTo>
                      <a:pt x="556" y="48"/>
                    </a:lnTo>
                    <a:lnTo>
                      <a:pt x="563" y="51"/>
                    </a:lnTo>
                    <a:lnTo>
                      <a:pt x="569" y="56"/>
                    </a:lnTo>
                    <a:lnTo>
                      <a:pt x="572" y="62"/>
                    </a:lnTo>
                    <a:lnTo>
                      <a:pt x="572" y="69"/>
                    </a:lnTo>
                    <a:lnTo>
                      <a:pt x="572" y="78"/>
                    </a:lnTo>
                    <a:lnTo>
                      <a:pt x="571" y="84"/>
                    </a:lnTo>
                    <a:lnTo>
                      <a:pt x="572" y="92"/>
                    </a:lnTo>
                    <a:lnTo>
                      <a:pt x="579" y="99"/>
                    </a:lnTo>
                    <a:lnTo>
                      <a:pt x="585" y="107"/>
                    </a:lnTo>
                    <a:lnTo>
                      <a:pt x="593" y="113"/>
                    </a:lnTo>
                    <a:lnTo>
                      <a:pt x="598" y="123"/>
                    </a:lnTo>
                    <a:lnTo>
                      <a:pt x="606" y="131"/>
                    </a:lnTo>
                    <a:lnTo>
                      <a:pt x="612" y="138"/>
                    </a:lnTo>
                    <a:lnTo>
                      <a:pt x="621" y="143"/>
                    </a:lnTo>
                    <a:lnTo>
                      <a:pt x="628" y="150"/>
                    </a:lnTo>
                    <a:lnTo>
                      <a:pt x="634" y="151"/>
                    </a:lnTo>
                    <a:lnTo>
                      <a:pt x="628" y="161"/>
                    </a:lnTo>
                    <a:lnTo>
                      <a:pt x="620" y="165"/>
                    </a:lnTo>
                    <a:lnTo>
                      <a:pt x="612" y="173"/>
                    </a:lnTo>
                    <a:lnTo>
                      <a:pt x="606" y="178"/>
                    </a:lnTo>
                    <a:lnTo>
                      <a:pt x="599" y="186"/>
                    </a:lnTo>
                    <a:lnTo>
                      <a:pt x="593" y="191"/>
                    </a:lnTo>
                    <a:lnTo>
                      <a:pt x="588" y="192"/>
                    </a:lnTo>
                    <a:lnTo>
                      <a:pt x="585" y="196"/>
                    </a:lnTo>
                    <a:lnTo>
                      <a:pt x="582" y="200"/>
                    </a:lnTo>
                    <a:lnTo>
                      <a:pt x="582" y="210"/>
                    </a:lnTo>
                    <a:lnTo>
                      <a:pt x="577" y="215"/>
                    </a:lnTo>
                    <a:lnTo>
                      <a:pt x="572" y="218"/>
                    </a:lnTo>
                    <a:lnTo>
                      <a:pt x="571" y="219"/>
                    </a:lnTo>
                    <a:lnTo>
                      <a:pt x="569" y="224"/>
                    </a:lnTo>
                    <a:lnTo>
                      <a:pt x="567" y="227"/>
                    </a:lnTo>
                    <a:lnTo>
                      <a:pt x="563" y="231"/>
                    </a:lnTo>
                    <a:lnTo>
                      <a:pt x="556" y="235"/>
                    </a:lnTo>
                    <a:lnTo>
                      <a:pt x="553" y="237"/>
                    </a:lnTo>
                    <a:lnTo>
                      <a:pt x="552" y="243"/>
                    </a:lnTo>
                    <a:lnTo>
                      <a:pt x="547" y="250"/>
                    </a:lnTo>
                    <a:lnTo>
                      <a:pt x="544" y="254"/>
                    </a:lnTo>
                    <a:lnTo>
                      <a:pt x="385" y="278"/>
                    </a:lnTo>
                    <a:lnTo>
                      <a:pt x="313" y="283"/>
                    </a:lnTo>
                    <a:lnTo>
                      <a:pt x="278" y="289"/>
                    </a:lnTo>
                    <a:lnTo>
                      <a:pt x="245" y="296"/>
                    </a:lnTo>
                    <a:lnTo>
                      <a:pt x="181" y="299"/>
                    </a:lnTo>
                    <a:lnTo>
                      <a:pt x="124" y="302"/>
                    </a:lnTo>
                    <a:lnTo>
                      <a:pt x="123" y="320"/>
                    </a:lnTo>
                    <a:lnTo>
                      <a:pt x="0" y="329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1" name="Freeform 38">
                <a:extLst>
                  <a:ext uri="{FF2B5EF4-FFF2-40B4-BE49-F238E27FC236}">
                    <a16:creationId xmlns:a16="http://schemas.microsoft.com/office/drawing/2014/main" id="{3ED16904-201D-4A29-B404-76F849462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495"/>
                <a:ext cx="361" cy="418"/>
              </a:xfrm>
              <a:custGeom>
                <a:avLst/>
                <a:gdLst>
                  <a:gd name="T0" fmla="*/ 16 w 361"/>
                  <a:gd name="T1" fmla="*/ 78 h 418"/>
                  <a:gd name="T2" fmla="*/ 35 w 361"/>
                  <a:gd name="T3" fmla="*/ 75 h 418"/>
                  <a:gd name="T4" fmla="*/ 56 w 361"/>
                  <a:gd name="T5" fmla="*/ 72 h 418"/>
                  <a:gd name="T6" fmla="*/ 86 w 361"/>
                  <a:gd name="T7" fmla="*/ 70 h 418"/>
                  <a:gd name="T8" fmla="*/ 99 w 361"/>
                  <a:gd name="T9" fmla="*/ 65 h 418"/>
                  <a:gd name="T10" fmla="*/ 119 w 361"/>
                  <a:gd name="T11" fmla="*/ 69 h 418"/>
                  <a:gd name="T12" fmla="*/ 140 w 361"/>
                  <a:gd name="T13" fmla="*/ 76 h 418"/>
                  <a:gd name="T14" fmla="*/ 154 w 361"/>
                  <a:gd name="T15" fmla="*/ 80 h 418"/>
                  <a:gd name="T16" fmla="*/ 167 w 361"/>
                  <a:gd name="T17" fmla="*/ 84 h 418"/>
                  <a:gd name="T18" fmla="*/ 197 w 361"/>
                  <a:gd name="T19" fmla="*/ 81 h 418"/>
                  <a:gd name="T20" fmla="*/ 216 w 361"/>
                  <a:gd name="T21" fmla="*/ 75 h 418"/>
                  <a:gd name="T22" fmla="*/ 237 w 361"/>
                  <a:gd name="T23" fmla="*/ 70 h 418"/>
                  <a:gd name="T24" fmla="*/ 256 w 361"/>
                  <a:gd name="T25" fmla="*/ 56 h 418"/>
                  <a:gd name="T26" fmla="*/ 286 w 361"/>
                  <a:gd name="T27" fmla="*/ 32 h 418"/>
                  <a:gd name="T28" fmla="*/ 316 w 361"/>
                  <a:gd name="T29" fmla="*/ 11 h 418"/>
                  <a:gd name="T30" fmla="*/ 338 w 361"/>
                  <a:gd name="T31" fmla="*/ 0 h 418"/>
                  <a:gd name="T32" fmla="*/ 342 w 361"/>
                  <a:gd name="T33" fmla="*/ 30 h 418"/>
                  <a:gd name="T34" fmla="*/ 348 w 361"/>
                  <a:gd name="T35" fmla="*/ 67 h 418"/>
                  <a:gd name="T36" fmla="*/ 353 w 361"/>
                  <a:gd name="T37" fmla="*/ 102 h 418"/>
                  <a:gd name="T38" fmla="*/ 359 w 361"/>
                  <a:gd name="T39" fmla="*/ 126 h 418"/>
                  <a:gd name="T40" fmla="*/ 358 w 361"/>
                  <a:gd name="T41" fmla="*/ 162 h 418"/>
                  <a:gd name="T42" fmla="*/ 356 w 361"/>
                  <a:gd name="T43" fmla="*/ 202 h 418"/>
                  <a:gd name="T44" fmla="*/ 353 w 361"/>
                  <a:gd name="T45" fmla="*/ 238 h 418"/>
                  <a:gd name="T46" fmla="*/ 351 w 361"/>
                  <a:gd name="T47" fmla="*/ 262 h 418"/>
                  <a:gd name="T48" fmla="*/ 335 w 361"/>
                  <a:gd name="T49" fmla="*/ 285 h 418"/>
                  <a:gd name="T50" fmla="*/ 321 w 361"/>
                  <a:gd name="T51" fmla="*/ 297 h 418"/>
                  <a:gd name="T52" fmla="*/ 303 w 361"/>
                  <a:gd name="T53" fmla="*/ 300 h 418"/>
                  <a:gd name="T54" fmla="*/ 297 w 361"/>
                  <a:gd name="T55" fmla="*/ 312 h 418"/>
                  <a:gd name="T56" fmla="*/ 286 w 361"/>
                  <a:gd name="T57" fmla="*/ 316 h 418"/>
                  <a:gd name="T58" fmla="*/ 286 w 361"/>
                  <a:gd name="T59" fmla="*/ 332 h 418"/>
                  <a:gd name="T60" fmla="*/ 286 w 361"/>
                  <a:gd name="T61" fmla="*/ 348 h 418"/>
                  <a:gd name="T62" fmla="*/ 281 w 361"/>
                  <a:gd name="T63" fmla="*/ 356 h 418"/>
                  <a:gd name="T64" fmla="*/ 272 w 361"/>
                  <a:gd name="T65" fmla="*/ 350 h 418"/>
                  <a:gd name="T66" fmla="*/ 264 w 361"/>
                  <a:gd name="T67" fmla="*/ 350 h 418"/>
                  <a:gd name="T68" fmla="*/ 256 w 361"/>
                  <a:gd name="T69" fmla="*/ 359 h 418"/>
                  <a:gd name="T70" fmla="*/ 254 w 361"/>
                  <a:gd name="T71" fmla="*/ 372 h 418"/>
                  <a:gd name="T72" fmla="*/ 256 w 361"/>
                  <a:gd name="T73" fmla="*/ 385 h 418"/>
                  <a:gd name="T74" fmla="*/ 257 w 361"/>
                  <a:gd name="T75" fmla="*/ 396 h 418"/>
                  <a:gd name="T76" fmla="*/ 249 w 361"/>
                  <a:gd name="T77" fmla="*/ 404 h 418"/>
                  <a:gd name="T78" fmla="*/ 248 w 361"/>
                  <a:gd name="T79" fmla="*/ 412 h 418"/>
                  <a:gd name="T80" fmla="*/ 237 w 361"/>
                  <a:gd name="T81" fmla="*/ 416 h 418"/>
                  <a:gd name="T82" fmla="*/ 224 w 361"/>
                  <a:gd name="T83" fmla="*/ 415 h 418"/>
                  <a:gd name="T84" fmla="*/ 208 w 361"/>
                  <a:gd name="T85" fmla="*/ 405 h 418"/>
                  <a:gd name="T86" fmla="*/ 200 w 361"/>
                  <a:gd name="T87" fmla="*/ 394 h 418"/>
                  <a:gd name="T88" fmla="*/ 199 w 361"/>
                  <a:gd name="T89" fmla="*/ 386 h 418"/>
                  <a:gd name="T90" fmla="*/ 189 w 361"/>
                  <a:gd name="T91" fmla="*/ 386 h 418"/>
                  <a:gd name="T92" fmla="*/ 184 w 361"/>
                  <a:gd name="T93" fmla="*/ 394 h 418"/>
                  <a:gd name="T94" fmla="*/ 175 w 361"/>
                  <a:gd name="T95" fmla="*/ 404 h 418"/>
                  <a:gd name="T96" fmla="*/ 160 w 361"/>
                  <a:gd name="T97" fmla="*/ 407 h 418"/>
                  <a:gd name="T98" fmla="*/ 149 w 361"/>
                  <a:gd name="T99" fmla="*/ 397 h 418"/>
                  <a:gd name="T100" fmla="*/ 141 w 361"/>
                  <a:gd name="T101" fmla="*/ 397 h 418"/>
                  <a:gd name="T102" fmla="*/ 137 w 361"/>
                  <a:gd name="T103" fmla="*/ 404 h 418"/>
                  <a:gd name="T104" fmla="*/ 130 w 361"/>
                  <a:gd name="T105" fmla="*/ 410 h 418"/>
                  <a:gd name="T106" fmla="*/ 126 w 361"/>
                  <a:gd name="T107" fmla="*/ 405 h 418"/>
                  <a:gd name="T108" fmla="*/ 114 w 361"/>
                  <a:gd name="T109" fmla="*/ 396 h 418"/>
                  <a:gd name="T110" fmla="*/ 100 w 361"/>
                  <a:gd name="T111" fmla="*/ 394 h 418"/>
                  <a:gd name="T112" fmla="*/ 86 w 361"/>
                  <a:gd name="T113" fmla="*/ 393 h 418"/>
                  <a:gd name="T114" fmla="*/ 78 w 361"/>
                  <a:gd name="T115" fmla="*/ 378 h 418"/>
                  <a:gd name="T116" fmla="*/ 67 w 361"/>
                  <a:gd name="T117" fmla="*/ 367 h 418"/>
                  <a:gd name="T118" fmla="*/ 52 w 361"/>
                  <a:gd name="T119" fmla="*/ 364 h 418"/>
                  <a:gd name="T120" fmla="*/ 38 w 361"/>
                  <a:gd name="T121" fmla="*/ 358 h 418"/>
                  <a:gd name="T122" fmla="*/ 27 w 361"/>
                  <a:gd name="T123" fmla="*/ 366 h 4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1"/>
                  <a:gd name="T187" fmla="*/ 0 h 418"/>
                  <a:gd name="T188" fmla="*/ 361 w 361"/>
                  <a:gd name="T189" fmla="*/ 418 h 4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1" h="418">
                    <a:moveTo>
                      <a:pt x="0" y="80"/>
                    </a:moveTo>
                    <a:lnTo>
                      <a:pt x="16" y="78"/>
                    </a:lnTo>
                    <a:lnTo>
                      <a:pt x="22" y="75"/>
                    </a:lnTo>
                    <a:lnTo>
                      <a:pt x="35" y="75"/>
                    </a:lnTo>
                    <a:lnTo>
                      <a:pt x="46" y="73"/>
                    </a:lnTo>
                    <a:lnTo>
                      <a:pt x="56" y="72"/>
                    </a:lnTo>
                    <a:lnTo>
                      <a:pt x="64" y="69"/>
                    </a:lnTo>
                    <a:lnTo>
                      <a:pt x="86" y="70"/>
                    </a:lnTo>
                    <a:lnTo>
                      <a:pt x="94" y="67"/>
                    </a:lnTo>
                    <a:lnTo>
                      <a:pt x="99" y="65"/>
                    </a:lnTo>
                    <a:lnTo>
                      <a:pt x="106" y="67"/>
                    </a:lnTo>
                    <a:lnTo>
                      <a:pt x="119" y="69"/>
                    </a:lnTo>
                    <a:lnTo>
                      <a:pt x="132" y="70"/>
                    </a:lnTo>
                    <a:lnTo>
                      <a:pt x="140" y="76"/>
                    </a:lnTo>
                    <a:lnTo>
                      <a:pt x="146" y="80"/>
                    </a:lnTo>
                    <a:lnTo>
                      <a:pt x="154" y="80"/>
                    </a:lnTo>
                    <a:lnTo>
                      <a:pt x="162" y="80"/>
                    </a:lnTo>
                    <a:lnTo>
                      <a:pt x="167" y="84"/>
                    </a:lnTo>
                    <a:lnTo>
                      <a:pt x="180" y="83"/>
                    </a:lnTo>
                    <a:lnTo>
                      <a:pt x="197" y="81"/>
                    </a:lnTo>
                    <a:lnTo>
                      <a:pt x="205" y="80"/>
                    </a:lnTo>
                    <a:lnTo>
                      <a:pt x="216" y="75"/>
                    </a:lnTo>
                    <a:lnTo>
                      <a:pt x="226" y="70"/>
                    </a:lnTo>
                    <a:lnTo>
                      <a:pt x="237" y="70"/>
                    </a:lnTo>
                    <a:lnTo>
                      <a:pt x="246" y="65"/>
                    </a:lnTo>
                    <a:lnTo>
                      <a:pt x="256" y="56"/>
                    </a:lnTo>
                    <a:lnTo>
                      <a:pt x="270" y="46"/>
                    </a:lnTo>
                    <a:lnTo>
                      <a:pt x="286" y="32"/>
                    </a:lnTo>
                    <a:lnTo>
                      <a:pt x="300" y="21"/>
                    </a:lnTo>
                    <a:lnTo>
                      <a:pt x="316" y="11"/>
                    </a:lnTo>
                    <a:lnTo>
                      <a:pt x="329" y="3"/>
                    </a:lnTo>
                    <a:lnTo>
                      <a:pt x="338" y="0"/>
                    </a:lnTo>
                    <a:lnTo>
                      <a:pt x="342" y="16"/>
                    </a:lnTo>
                    <a:lnTo>
                      <a:pt x="342" y="30"/>
                    </a:lnTo>
                    <a:lnTo>
                      <a:pt x="348" y="57"/>
                    </a:lnTo>
                    <a:lnTo>
                      <a:pt x="348" y="67"/>
                    </a:lnTo>
                    <a:lnTo>
                      <a:pt x="353" y="84"/>
                    </a:lnTo>
                    <a:lnTo>
                      <a:pt x="353" y="102"/>
                    </a:lnTo>
                    <a:lnTo>
                      <a:pt x="356" y="115"/>
                    </a:lnTo>
                    <a:lnTo>
                      <a:pt x="359" y="126"/>
                    </a:lnTo>
                    <a:lnTo>
                      <a:pt x="361" y="150"/>
                    </a:lnTo>
                    <a:lnTo>
                      <a:pt x="358" y="162"/>
                    </a:lnTo>
                    <a:lnTo>
                      <a:pt x="358" y="183"/>
                    </a:lnTo>
                    <a:lnTo>
                      <a:pt x="356" y="202"/>
                    </a:lnTo>
                    <a:lnTo>
                      <a:pt x="356" y="221"/>
                    </a:lnTo>
                    <a:lnTo>
                      <a:pt x="353" y="238"/>
                    </a:lnTo>
                    <a:lnTo>
                      <a:pt x="353" y="253"/>
                    </a:lnTo>
                    <a:lnTo>
                      <a:pt x="351" y="262"/>
                    </a:lnTo>
                    <a:lnTo>
                      <a:pt x="343" y="272"/>
                    </a:lnTo>
                    <a:lnTo>
                      <a:pt x="335" y="285"/>
                    </a:lnTo>
                    <a:lnTo>
                      <a:pt x="326" y="293"/>
                    </a:lnTo>
                    <a:lnTo>
                      <a:pt x="321" y="297"/>
                    </a:lnTo>
                    <a:lnTo>
                      <a:pt x="310" y="299"/>
                    </a:lnTo>
                    <a:lnTo>
                      <a:pt x="303" y="300"/>
                    </a:lnTo>
                    <a:lnTo>
                      <a:pt x="300" y="305"/>
                    </a:lnTo>
                    <a:lnTo>
                      <a:pt x="297" y="312"/>
                    </a:lnTo>
                    <a:lnTo>
                      <a:pt x="292" y="315"/>
                    </a:lnTo>
                    <a:lnTo>
                      <a:pt x="286" y="316"/>
                    </a:lnTo>
                    <a:lnTo>
                      <a:pt x="284" y="324"/>
                    </a:lnTo>
                    <a:lnTo>
                      <a:pt x="286" y="332"/>
                    </a:lnTo>
                    <a:lnTo>
                      <a:pt x="284" y="340"/>
                    </a:lnTo>
                    <a:lnTo>
                      <a:pt x="286" y="348"/>
                    </a:lnTo>
                    <a:lnTo>
                      <a:pt x="284" y="354"/>
                    </a:lnTo>
                    <a:lnTo>
                      <a:pt x="281" y="356"/>
                    </a:lnTo>
                    <a:lnTo>
                      <a:pt x="275" y="358"/>
                    </a:lnTo>
                    <a:lnTo>
                      <a:pt x="272" y="350"/>
                    </a:lnTo>
                    <a:lnTo>
                      <a:pt x="267" y="348"/>
                    </a:lnTo>
                    <a:lnTo>
                      <a:pt x="264" y="350"/>
                    </a:lnTo>
                    <a:lnTo>
                      <a:pt x="261" y="356"/>
                    </a:lnTo>
                    <a:lnTo>
                      <a:pt x="256" y="359"/>
                    </a:lnTo>
                    <a:lnTo>
                      <a:pt x="256" y="366"/>
                    </a:lnTo>
                    <a:lnTo>
                      <a:pt x="254" y="372"/>
                    </a:lnTo>
                    <a:lnTo>
                      <a:pt x="254" y="378"/>
                    </a:lnTo>
                    <a:lnTo>
                      <a:pt x="256" y="385"/>
                    </a:lnTo>
                    <a:lnTo>
                      <a:pt x="259" y="389"/>
                    </a:lnTo>
                    <a:lnTo>
                      <a:pt x="257" y="396"/>
                    </a:lnTo>
                    <a:lnTo>
                      <a:pt x="253" y="399"/>
                    </a:lnTo>
                    <a:lnTo>
                      <a:pt x="249" y="404"/>
                    </a:lnTo>
                    <a:lnTo>
                      <a:pt x="249" y="408"/>
                    </a:lnTo>
                    <a:lnTo>
                      <a:pt x="248" y="412"/>
                    </a:lnTo>
                    <a:lnTo>
                      <a:pt x="242" y="413"/>
                    </a:lnTo>
                    <a:lnTo>
                      <a:pt x="237" y="416"/>
                    </a:lnTo>
                    <a:lnTo>
                      <a:pt x="229" y="418"/>
                    </a:lnTo>
                    <a:lnTo>
                      <a:pt x="224" y="415"/>
                    </a:lnTo>
                    <a:lnTo>
                      <a:pt x="216" y="408"/>
                    </a:lnTo>
                    <a:lnTo>
                      <a:pt x="208" y="405"/>
                    </a:lnTo>
                    <a:lnTo>
                      <a:pt x="202" y="402"/>
                    </a:lnTo>
                    <a:lnTo>
                      <a:pt x="200" y="394"/>
                    </a:lnTo>
                    <a:lnTo>
                      <a:pt x="199" y="391"/>
                    </a:lnTo>
                    <a:lnTo>
                      <a:pt x="199" y="386"/>
                    </a:lnTo>
                    <a:lnTo>
                      <a:pt x="194" y="386"/>
                    </a:lnTo>
                    <a:lnTo>
                      <a:pt x="189" y="386"/>
                    </a:lnTo>
                    <a:lnTo>
                      <a:pt x="186" y="388"/>
                    </a:lnTo>
                    <a:lnTo>
                      <a:pt x="184" y="394"/>
                    </a:lnTo>
                    <a:lnTo>
                      <a:pt x="180" y="399"/>
                    </a:lnTo>
                    <a:lnTo>
                      <a:pt x="175" y="404"/>
                    </a:lnTo>
                    <a:lnTo>
                      <a:pt x="168" y="407"/>
                    </a:lnTo>
                    <a:lnTo>
                      <a:pt x="160" y="407"/>
                    </a:lnTo>
                    <a:lnTo>
                      <a:pt x="154" y="401"/>
                    </a:lnTo>
                    <a:lnTo>
                      <a:pt x="149" y="397"/>
                    </a:lnTo>
                    <a:lnTo>
                      <a:pt x="145" y="397"/>
                    </a:lnTo>
                    <a:lnTo>
                      <a:pt x="141" y="397"/>
                    </a:lnTo>
                    <a:lnTo>
                      <a:pt x="140" y="399"/>
                    </a:lnTo>
                    <a:lnTo>
                      <a:pt x="137" y="404"/>
                    </a:lnTo>
                    <a:lnTo>
                      <a:pt x="133" y="405"/>
                    </a:lnTo>
                    <a:lnTo>
                      <a:pt x="130" y="410"/>
                    </a:lnTo>
                    <a:lnTo>
                      <a:pt x="129" y="408"/>
                    </a:lnTo>
                    <a:lnTo>
                      <a:pt x="126" y="405"/>
                    </a:lnTo>
                    <a:lnTo>
                      <a:pt x="119" y="401"/>
                    </a:lnTo>
                    <a:lnTo>
                      <a:pt x="114" y="396"/>
                    </a:lnTo>
                    <a:lnTo>
                      <a:pt x="110" y="393"/>
                    </a:lnTo>
                    <a:lnTo>
                      <a:pt x="100" y="394"/>
                    </a:lnTo>
                    <a:lnTo>
                      <a:pt x="92" y="394"/>
                    </a:lnTo>
                    <a:lnTo>
                      <a:pt x="86" y="393"/>
                    </a:lnTo>
                    <a:lnTo>
                      <a:pt x="81" y="386"/>
                    </a:lnTo>
                    <a:lnTo>
                      <a:pt x="78" y="378"/>
                    </a:lnTo>
                    <a:lnTo>
                      <a:pt x="73" y="374"/>
                    </a:lnTo>
                    <a:lnTo>
                      <a:pt x="67" y="367"/>
                    </a:lnTo>
                    <a:lnTo>
                      <a:pt x="60" y="364"/>
                    </a:lnTo>
                    <a:lnTo>
                      <a:pt x="52" y="364"/>
                    </a:lnTo>
                    <a:lnTo>
                      <a:pt x="46" y="361"/>
                    </a:lnTo>
                    <a:lnTo>
                      <a:pt x="38" y="358"/>
                    </a:lnTo>
                    <a:lnTo>
                      <a:pt x="33" y="359"/>
                    </a:lnTo>
                    <a:lnTo>
                      <a:pt x="27" y="366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2" name="Freeform 39">
                <a:extLst>
                  <a:ext uri="{FF2B5EF4-FFF2-40B4-BE49-F238E27FC236}">
                    <a16:creationId xmlns:a16="http://schemas.microsoft.com/office/drawing/2014/main" id="{0B1A06D7-CC7B-41DA-AF78-596B85FB1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96"/>
                <a:ext cx="466" cy="499"/>
              </a:xfrm>
              <a:custGeom>
                <a:avLst/>
                <a:gdLst>
                  <a:gd name="T0" fmla="*/ 178 w 466"/>
                  <a:gd name="T1" fmla="*/ 5 h 499"/>
                  <a:gd name="T2" fmla="*/ 226 w 466"/>
                  <a:gd name="T3" fmla="*/ 6 h 499"/>
                  <a:gd name="T4" fmla="*/ 215 w 466"/>
                  <a:gd name="T5" fmla="*/ 17 h 499"/>
                  <a:gd name="T6" fmla="*/ 210 w 466"/>
                  <a:gd name="T7" fmla="*/ 36 h 499"/>
                  <a:gd name="T8" fmla="*/ 227 w 466"/>
                  <a:gd name="T9" fmla="*/ 48 h 499"/>
                  <a:gd name="T10" fmla="*/ 248 w 466"/>
                  <a:gd name="T11" fmla="*/ 52 h 499"/>
                  <a:gd name="T12" fmla="*/ 262 w 466"/>
                  <a:gd name="T13" fmla="*/ 75 h 499"/>
                  <a:gd name="T14" fmla="*/ 281 w 466"/>
                  <a:gd name="T15" fmla="*/ 97 h 499"/>
                  <a:gd name="T16" fmla="*/ 300 w 466"/>
                  <a:gd name="T17" fmla="*/ 113 h 499"/>
                  <a:gd name="T18" fmla="*/ 326 w 466"/>
                  <a:gd name="T19" fmla="*/ 135 h 499"/>
                  <a:gd name="T20" fmla="*/ 348 w 466"/>
                  <a:gd name="T21" fmla="*/ 151 h 499"/>
                  <a:gd name="T22" fmla="*/ 358 w 466"/>
                  <a:gd name="T23" fmla="*/ 170 h 499"/>
                  <a:gd name="T24" fmla="*/ 374 w 466"/>
                  <a:gd name="T25" fmla="*/ 184 h 499"/>
                  <a:gd name="T26" fmla="*/ 393 w 466"/>
                  <a:gd name="T27" fmla="*/ 197 h 499"/>
                  <a:gd name="T28" fmla="*/ 402 w 466"/>
                  <a:gd name="T29" fmla="*/ 211 h 499"/>
                  <a:gd name="T30" fmla="*/ 410 w 466"/>
                  <a:gd name="T31" fmla="*/ 227 h 499"/>
                  <a:gd name="T32" fmla="*/ 416 w 466"/>
                  <a:gd name="T33" fmla="*/ 240 h 499"/>
                  <a:gd name="T34" fmla="*/ 431 w 466"/>
                  <a:gd name="T35" fmla="*/ 251 h 499"/>
                  <a:gd name="T36" fmla="*/ 440 w 466"/>
                  <a:gd name="T37" fmla="*/ 267 h 499"/>
                  <a:gd name="T38" fmla="*/ 442 w 466"/>
                  <a:gd name="T39" fmla="*/ 286 h 499"/>
                  <a:gd name="T40" fmla="*/ 458 w 466"/>
                  <a:gd name="T41" fmla="*/ 297 h 499"/>
                  <a:gd name="T42" fmla="*/ 458 w 466"/>
                  <a:gd name="T43" fmla="*/ 330 h 499"/>
                  <a:gd name="T44" fmla="*/ 440 w 466"/>
                  <a:gd name="T45" fmla="*/ 376 h 499"/>
                  <a:gd name="T46" fmla="*/ 429 w 466"/>
                  <a:gd name="T47" fmla="*/ 427 h 499"/>
                  <a:gd name="T48" fmla="*/ 409 w 466"/>
                  <a:gd name="T49" fmla="*/ 450 h 499"/>
                  <a:gd name="T50" fmla="*/ 389 w 466"/>
                  <a:gd name="T51" fmla="*/ 446 h 499"/>
                  <a:gd name="T52" fmla="*/ 382 w 466"/>
                  <a:gd name="T53" fmla="*/ 459 h 499"/>
                  <a:gd name="T54" fmla="*/ 389 w 466"/>
                  <a:gd name="T55" fmla="*/ 477 h 499"/>
                  <a:gd name="T56" fmla="*/ 385 w 466"/>
                  <a:gd name="T57" fmla="*/ 499 h 499"/>
                  <a:gd name="T58" fmla="*/ 367 w 466"/>
                  <a:gd name="T59" fmla="*/ 492 h 499"/>
                  <a:gd name="T60" fmla="*/ 361 w 466"/>
                  <a:gd name="T61" fmla="*/ 478 h 499"/>
                  <a:gd name="T62" fmla="*/ 243 w 466"/>
                  <a:gd name="T63" fmla="*/ 484 h 499"/>
                  <a:gd name="T64" fmla="*/ 121 w 466"/>
                  <a:gd name="T65" fmla="*/ 489 h 499"/>
                  <a:gd name="T66" fmla="*/ 99 w 466"/>
                  <a:gd name="T67" fmla="*/ 465 h 499"/>
                  <a:gd name="T68" fmla="*/ 89 w 466"/>
                  <a:gd name="T69" fmla="*/ 427 h 499"/>
                  <a:gd name="T70" fmla="*/ 91 w 466"/>
                  <a:gd name="T71" fmla="*/ 378 h 499"/>
                  <a:gd name="T72" fmla="*/ 81 w 466"/>
                  <a:gd name="T73" fmla="*/ 346 h 499"/>
                  <a:gd name="T74" fmla="*/ 91 w 466"/>
                  <a:gd name="T75" fmla="*/ 327 h 499"/>
                  <a:gd name="T76" fmla="*/ 88 w 466"/>
                  <a:gd name="T77" fmla="*/ 311 h 499"/>
                  <a:gd name="T78" fmla="*/ 80 w 466"/>
                  <a:gd name="T79" fmla="*/ 287 h 499"/>
                  <a:gd name="T80" fmla="*/ 64 w 466"/>
                  <a:gd name="T81" fmla="*/ 240 h 499"/>
                  <a:gd name="T82" fmla="*/ 49 w 466"/>
                  <a:gd name="T83" fmla="*/ 198 h 499"/>
                  <a:gd name="T84" fmla="*/ 37 w 466"/>
                  <a:gd name="T85" fmla="*/ 151 h 499"/>
                  <a:gd name="T86" fmla="*/ 22 w 466"/>
                  <a:gd name="T87" fmla="*/ 90 h 499"/>
                  <a:gd name="T88" fmla="*/ 8 w 466"/>
                  <a:gd name="T89" fmla="*/ 56 h 499"/>
                  <a:gd name="T90" fmla="*/ 0 w 466"/>
                  <a:gd name="T91" fmla="*/ 24 h 4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66"/>
                  <a:gd name="T139" fmla="*/ 0 h 499"/>
                  <a:gd name="T140" fmla="*/ 466 w 466"/>
                  <a:gd name="T141" fmla="*/ 499 h 4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66" h="499">
                    <a:moveTo>
                      <a:pt x="0" y="24"/>
                    </a:moveTo>
                    <a:lnTo>
                      <a:pt x="96" y="14"/>
                    </a:lnTo>
                    <a:lnTo>
                      <a:pt x="178" y="5"/>
                    </a:lnTo>
                    <a:lnTo>
                      <a:pt x="224" y="0"/>
                    </a:lnTo>
                    <a:lnTo>
                      <a:pt x="226" y="3"/>
                    </a:lnTo>
                    <a:lnTo>
                      <a:pt x="226" y="6"/>
                    </a:lnTo>
                    <a:lnTo>
                      <a:pt x="223" y="9"/>
                    </a:lnTo>
                    <a:lnTo>
                      <a:pt x="218" y="13"/>
                    </a:lnTo>
                    <a:lnTo>
                      <a:pt x="215" y="17"/>
                    </a:lnTo>
                    <a:lnTo>
                      <a:pt x="212" y="24"/>
                    </a:lnTo>
                    <a:lnTo>
                      <a:pt x="210" y="29"/>
                    </a:lnTo>
                    <a:lnTo>
                      <a:pt x="210" y="36"/>
                    </a:lnTo>
                    <a:lnTo>
                      <a:pt x="215" y="44"/>
                    </a:lnTo>
                    <a:lnTo>
                      <a:pt x="221" y="46"/>
                    </a:lnTo>
                    <a:lnTo>
                      <a:pt x="227" y="48"/>
                    </a:lnTo>
                    <a:lnTo>
                      <a:pt x="234" y="49"/>
                    </a:lnTo>
                    <a:lnTo>
                      <a:pt x="242" y="49"/>
                    </a:lnTo>
                    <a:lnTo>
                      <a:pt x="248" y="52"/>
                    </a:lnTo>
                    <a:lnTo>
                      <a:pt x="254" y="57"/>
                    </a:lnTo>
                    <a:lnTo>
                      <a:pt x="261" y="65"/>
                    </a:lnTo>
                    <a:lnTo>
                      <a:pt x="262" y="75"/>
                    </a:lnTo>
                    <a:lnTo>
                      <a:pt x="269" y="83"/>
                    </a:lnTo>
                    <a:lnTo>
                      <a:pt x="273" y="90"/>
                    </a:lnTo>
                    <a:lnTo>
                      <a:pt x="281" y="97"/>
                    </a:lnTo>
                    <a:lnTo>
                      <a:pt x="288" y="105"/>
                    </a:lnTo>
                    <a:lnTo>
                      <a:pt x="293" y="111"/>
                    </a:lnTo>
                    <a:lnTo>
                      <a:pt x="300" y="113"/>
                    </a:lnTo>
                    <a:lnTo>
                      <a:pt x="313" y="121"/>
                    </a:lnTo>
                    <a:lnTo>
                      <a:pt x="320" y="130"/>
                    </a:lnTo>
                    <a:lnTo>
                      <a:pt x="326" y="135"/>
                    </a:lnTo>
                    <a:lnTo>
                      <a:pt x="332" y="140"/>
                    </a:lnTo>
                    <a:lnTo>
                      <a:pt x="337" y="144"/>
                    </a:lnTo>
                    <a:lnTo>
                      <a:pt x="348" y="151"/>
                    </a:lnTo>
                    <a:lnTo>
                      <a:pt x="351" y="157"/>
                    </a:lnTo>
                    <a:lnTo>
                      <a:pt x="353" y="164"/>
                    </a:lnTo>
                    <a:lnTo>
                      <a:pt x="358" y="170"/>
                    </a:lnTo>
                    <a:lnTo>
                      <a:pt x="362" y="171"/>
                    </a:lnTo>
                    <a:lnTo>
                      <a:pt x="366" y="178"/>
                    </a:lnTo>
                    <a:lnTo>
                      <a:pt x="374" y="184"/>
                    </a:lnTo>
                    <a:lnTo>
                      <a:pt x="380" y="189"/>
                    </a:lnTo>
                    <a:lnTo>
                      <a:pt x="385" y="192"/>
                    </a:lnTo>
                    <a:lnTo>
                      <a:pt x="393" y="197"/>
                    </a:lnTo>
                    <a:lnTo>
                      <a:pt x="399" y="200"/>
                    </a:lnTo>
                    <a:lnTo>
                      <a:pt x="401" y="208"/>
                    </a:lnTo>
                    <a:lnTo>
                      <a:pt x="402" y="211"/>
                    </a:lnTo>
                    <a:lnTo>
                      <a:pt x="404" y="216"/>
                    </a:lnTo>
                    <a:lnTo>
                      <a:pt x="409" y="218"/>
                    </a:lnTo>
                    <a:lnTo>
                      <a:pt x="410" y="227"/>
                    </a:lnTo>
                    <a:lnTo>
                      <a:pt x="410" y="230"/>
                    </a:lnTo>
                    <a:lnTo>
                      <a:pt x="413" y="235"/>
                    </a:lnTo>
                    <a:lnTo>
                      <a:pt x="416" y="240"/>
                    </a:lnTo>
                    <a:lnTo>
                      <a:pt x="421" y="243"/>
                    </a:lnTo>
                    <a:lnTo>
                      <a:pt x="426" y="245"/>
                    </a:lnTo>
                    <a:lnTo>
                      <a:pt x="431" y="251"/>
                    </a:lnTo>
                    <a:lnTo>
                      <a:pt x="436" y="256"/>
                    </a:lnTo>
                    <a:lnTo>
                      <a:pt x="437" y="262"/>
                    </a:lnTo>
                    <a:lnTo>
                      <a:pt x="440" y="267"/>
                    </a:lnTo>
                    <a:lnTo>
                      <a:pt x="440" y="273"/>
                    </a:lnTo>
                    <a:lnTo>
                      <a:pt x="443" y="276"/>
                    </a:lnTo>
                    <a:lnTo>
                      <a:pt x="442" y="286"/>
                    </a:lnTo>
                    <a:lnTo>
                      <a:pt x="445" y="292"/>
                    </a:lnTo>
                    <a:lnTo>
                      <a:pt x="453" y="295"/>
                    </a:lnTo>
                    <a:lnTo>
                      <a:pt x="458" y="297"/>
                    </a:lnTo>
                    <a:lnTo>
                      <a:pt x="466" y="297"/>
                    </a:lnTo>
                    <a:lnTo>
                      <a:pt x="458" y="316"/>
                    </a:lnTo>
                    <a:lnTo>
                      <a:pt x="458" y="330"/>
                    </a:lnTo>
                    <a:lnTo>
                      <a:pt x="451" y="343"/>
                    </a:lnTo>
                    <a:lnTo>
                      <a:pt x="447" y="362"/>
                    </a:lnTo>
                    <a:lnTo>
                      <a:pt x="440" y="376"/>
                    </a:lnTo>
                    <a:lnTo>
                      <a:pt x="437" y="391"/>
                    </a:lnTo>
                    <a:lnTo>
                      <a:pt x="432" y="413"/>
                    </a:lnTo>
                    <a:lnTo>
                      <a:pt x="429" y="427"/>
                    </a:lnTo>
                    <a:lnTo>
                      <a:pt x="429" y="438"/>
                    </a:lnTo>
                    <a:lnTo>
                      <a:pt x="429" y="450"/>
                    </a:lnTo>
                    <a:lnTo>
                      <a:pt x="409" y="450"/>
                    </a:lnTo>
                    <a:lnTo>
                      <a:pt x="397" y="448"/>
                    </a:lnTo>
                    <a:lnTo>
                      <a:pt x="393" y="445"/>
                    </a:lnTo>
                    <a:lnTo>
                      <a:pt x="389" y="446"/>
                    </a:lnTo>
                    <a:lnTo>
                      <a:pt x="385" y="446"/>
                    </a:lnTo>
                    <a:lnTo>
                      <a:pt x="380" y="451"/>
                    </a:lnTo>
                    <a:lnTo>
                      <a:pt x="382" y="459"/>
                    </a:lnTo>
                    <a:lnTo>
                      <a:pt x="383" y="464"/>
                    </a:lnTo>
                    <a:lnTo>
                      <a:pt x="388" y="470"/>
                    </a:lnTo>
                    <a:lnTo>
                      <a:pt x="389" y="477"/>
                    </a:lnTo>
                    <a:lnTo>
                      <a:pt x="388" y="486"/>
                    </a:lnTo>
                    <a:lnTo>
                      <a:pt x="388" y="492"/>
                    </a:lnTo>
                    <a:lnTo>
                      <a:pt x="385" y="499"/>
                    </a:lnTo>
                    <a:lnTo>
                      <a:pt x="378" y="499"/>
                    </a:lnTo>
                    <a:lnTo>
                      <a:pt x="372" y="499"/>
                    </a:lnTo>
                    <a:lnTo>
                      <a:pt x="367" y="492"/>
                    </a:lnTo>
                    <a:lnTo>
                      <a:pt x="366" y="486"/>
                    </a:lnTo>
                    <a:lnTo>
                      <a:pt x="366" y="480"/>
                    </a:lnTo>
                    <a:lnTo>
                      <a:pt x="361" y="478"/>
                    </a:lnTo>
                    <a:lnTo>
                      <a:pt x="316" y="480"/>
                    </a:lnTo>
                    <a:lnTo>
                      <a:pt x="285" y="483"/>
                    </a:lnTo>
                    <a:lnTo>
                      <a:pt x="243" y="484"/>
                    </a:lnTo>
                    <a:lnTo>
                      <a:pt x="197" y="486"/>
                    </a:lnTo>
                    <a:lnTo>
                      <a:pt x="143" y="489"/>
                    </a:lnTo>
                    <a:lnTo>
                      <a:pt x="121" y="489"/>
                    </a:lnTo>
                    <a:lnTo>
                      <a:pt x="116" y="486"/>
                    </a:lnTo>
                    <a:lnTo>
                      <a:pt x="107" y="477"/>
                    </a:lnTo>
                    <a:lnTo>
                      <a:pt x="99" y="465"/>
                    </a:lnTo>
                    <a:lnTo>
                      <a:pt x="92" y="448"/>
                    </a:lnTo>
                    <a:lnTo>
                      <a:pt x="89" y="437"/>
                    </a:lnTo>
                    <a:lnTo>
                      <a:pt x="89" y="427"/>
                    </a:lnTo>
                    <a:lnTo>
                      <a:pt x="91" y="410"/>
                    </a:lnTo>
                    <a:lnTo>
                      <a:pt x="91" y="388"/>
                    </a:lnTo>
                    <a:lnTo>
                      <a:pt x="91" y="378"/>
                    </a:lnTo>
                    <a:lnTo>
                      <a:pt x="86" y="368"/>
                    </a:lnTo>
                    <a:lnTo>
                      <a:pt x="81" y="359"/>
                    </a:lnTo>
                    <a:lnTo>
                      <a:pt x="81" y="346"/>
                    </a:lnTo>
                    <a:lnTo>
                      <a:pt x="86" y="338"/>
                    </a:lnTo>
                    <a:lnTo>
                      <a:pt x="88" y="334"/>
                    </a:lnTo>
                    <a:lnTo>
                      <a:pt x="91" y="327"/>
                    </a:lnTo>
                    <a:lnTo>
                      <a:pt x="97" y="321"/>
                    </a:lnTo>
                    <a:lnTo>
                      <a:pt x="97" y="316"/>
                    </a:lnTo>
                    <a:lnTo>
                      <a:pt x="88" y="311"/>
                    </a:lnTo>
                    <a:lnTo>
                      <a:pt x="89" y="302"/>
                    </a:lnTo>
                    <a:lnTo>
                      <a:pt x="88" y="297"/>
                    </a:lnTo>
                    <a:lnTo>
                      <a:pt x="80" y="287"/>
                    </a:lnTo>
                    <a:lnTo>
                      <a:pt x="73" y="273"/>
                    </a:lnTo>
                    <a:lnTo>
                      <a:pt x="67" y="260"/>
                    </a:lnTo>
                    <a:lnTo>
                      <a:pt x="64" y="240"/>
                    </a:lnTo>
                    <a:lnTo>
                      <a:pt x="59" y="229"/>
                    </a:lnTo>
                    <a:lnTo>
                      <a:pt x="54" y="218"/>
                    </a:lnTo>
                    <a:lnTo>
                      <a:pt x="49" y="198"/>
                    </a:lnTo>
                    <a:lnTo>
                      <a:pt x="48" y="186"/>
                    </a:lnTo>
                    <a:lnTo>
                      <a:pt x="45" y="171"/>
                    </a:lnTo>
                    <a:lnTo>
                      <a:pt x="37" y="151"/>
                    </a:lnTo>
                    <a:lnTo>
                      <a:pt x="30" y="130"/>
                    </a:lnTo>
                    <a:lnTo>
                      <a:pt x="27" y="110"/>
                    </a:lnTo>
                    <a:lnTo>
                      <a:pt x="22" y="90"/>
                    </a:lnTo>
                    <a:lnTo>
                      <a:pt x="16" y="78"/>
                    </a:lnTo>
                    <a:lnTo>
                      <a:pt x="11" y="67"/>
                    </a:lnTo>
                    <a:lnTo>
                      <a:pt x="8" y="56"/>
                    </a:lnTo>
                    <a:lnTo>
                      <a:pt x="8" y="46"/>
                    </a:lnTo>
                    <a:lnTo>
                      <a:pt x="0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78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3" name="Freeform 40">
                <a:extLst>
                  <a:ext uri="{FF2B5EF4-FFF2-40B4-BE49-F238E27FC236}">
                    <a16:creationId xmlns:a16="http://schemas.microsoft.com/office/drawing/2014/main" id="{C057FB51-C80E-4626-999C-96A7928A1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96"/>
                <a:ext cx="466" cy="499"/>
              </a:xfrm>
              <a:custGeom>
                <a:avLst/>
                <a:gdLst>
                  <a:gd name="T0" fmla="*/ 178 w 466"/>
                  <a:gd name="T1" fmla="*/ 5 h 499"/>
                  <a:gd name="T2" fmla="*/ 226 w 466"/>
                  <a:gd name="T3" fmla="*/ 6 h 499"/>
                  <a:gd name="T4" fmla="*/ 215 w 466"/>
                  <a:gd name="T5" fmla="*/ 17 h 499"/>
                  <a:gd name="T6" fmla="*/ 210 w 466"/>
                  <a:gd name="T7" fmla="*/ 36 h 499"/>
                  <a:gd name="T8" fmla="*/ 227 w 466"/>
                  <a:gd name="T9" fmla="*/ 48 h 499"/>
                  <a:gd name="T10" fmla="*/ 248 w 466"/>
                  <a:gd name="T11" fmla="*/ 52 h 499"/>
                  <a:gd name="T12" fmla="*/ 262 w 466"/>
                  <a:gd name="T13" fmla="*/ 75 h 499"/>
                  <a:gd name="T14" fmla="*/ 281 w 466"/>
                  <a:gd name="T15" fmla="*/ 97 h 499"/>
                  <a:gd name="T16" fmla="*/ 300 w 466"/>
                  <a:gd name="T17" fmla="*/ 113 h 499"/>
                  <a:gd name="T18" fmla="*/ 326 w 466"/>
                  <a:gd name="T19" fmla="*/ 135 h 499"/>
                  <a:gd name="T20" fmla="*/ 348 w 466"/>
                  <a:gd name="T21" fmla="*/ 151 h 499"/>
                  <a:gd name="T22" fmla="*/ 358 w 466"/>
                  <a:gd name="T23" fmla="*/ 170 h 499"/>
                  <a:gd name="T24" fmla="*/ 374 w 466"/>
                  <a:gd name="T25" fmla="*/ 184 h 499"/>
                  <a:gd name="T26" fmla="*/ 393 w 466"/>
                  <a:gd name="T27" fmla="*/ 197 h 499"/>
                  <a:gd name="T28" fmla="*/ 402 w 466"/>
                  <a:gd name="T29" fmla="*/ 211 h 499"/>
                  <a:gd name="T30" fmla="*/ 410 w 466"/>
                  <a:gd name="T31" fmla="*/ 227 h 499"/>
                  <a:gd name="T32" fmla="*/ 416 w 466"/>
                  <a:gd name="T33" fmla="*/ 240 h 499"/>
                  <a:gd name="T34" fmla="*/ 431 w 466"/>
                  <a:gd name="T35" fmla="*/ 251 h 499"/>
                  <a:gd name="T36" fmla="*/ 440 w 466"/>
                  <a:gd name="T37" fmla="*/ 267 h 499"/>
                  <a:gd name="T38" fmla="*/ 442 w 466"/>
                  <a:gd name="T39" fmla="*/ 286 h 499"/>
                  <a:gd name="T40" fmla="*/ 458 w 466"/>
                  <a:gd name="T41" fmla="*/ 297 h 499"/>
                  <a:gd name="T42" fmla="*/ 458 w 466"/>
                  <a:gd name="T43" fmla="*/ 330 h 499"/>
                  <a:gd name="T44" fmla="*/ 440 w 466"/>
                  <a:gd name="T45" fmla="*/ 376 h 499"/>
                  <a:gd name="T46" fmla="*/ 429 w 466"/>
                  <a:gd name="T47" fmla="*/ 427 h 499"/>
                  <a:gd name="T48" fmla="*/ 409 w 466"/>
                  <a:gd name="T49" fmla="*/ 450 h 499"/>
                  <a:gd name="T50" fmla="*/ 389 w 466"/>
                  <a:gd name="T51" fmla="*/ 446 h 499"/>
                  <a:gd name="T52" fmla="*/ 382 w 466"/>
                  <a:gd name="T53" fmla="*/ 459 h 499"/>
                  <a:gd name="T54" fmla="*/ 389 w 466"/>
                  <a:gd name="T55" fmla="*/ 477 h 499"/>
                  <a:gd name="T56" fmla="*/ 385 w 466"/>
                  <a:gd name="T57" fmla="*/ 499 h 499"/>
                  <a:gd name="T58" fmla="*/ 367 w 466"/>
                  <a:gd name="T59" fmla="*/ 492 h 499"/>
                  <a:gd name="T60" fmla="*/ 361 w 466"/>
                  <a:gd name="T61" fmla="*/ 478 h 499"/>
                  <a:gd name="T62" fmla="*/ 243 w 466"/>
                  <a:gd name="T63" fmla="*/ 484 h 499"/>
                  <a:gd name="T64" fmla="*/ 121 w 466"/>
                  <a:gd name="T65" fmla="*/ 489 h 499"/>
                  <a:gd name="T66" fmla="*/ 99 w 466"/>
                  <a:gd name="T67" fmla="*/ 465 h 499"/>
                  <a:gd name="T68" fmla="*/ 89 w 466"/>
                  <a:gd name="T69" fmla="*/ 427 h 499"/>
                  <a:gd name="T70" fmla="*/ 91 w 466"/>
                  <a:gd name="T71" fmla="*/ 378 h 499"/>
                  <a:gd name="T72" fmla="*/ 81 w 466"/>
                  <a:gd name="T73" fmla="*/ 346 h 499"/>
                  <a:gd name="T74" fmla="*/ 91 w 466"/>
                  <a:gd name="T75" fmla="*/ 327 h 499"/>
                  <a:gd name="T76" fmla="*/ 88 w 466"/>
                  <a:gd name="T77" fmla="*/ 311 h 499"/>
                  <a:gd name="T78" fmla="*/ 80 w 466"/>
                  <a:gd name="T79" fmla="*/ 287 h 499"/>
                  <a:gd name="T80" fmla="*/ 64 w 466"/>
                  <a:gd name="T81" fmla="*/ 240 h 499"/>
                  <a:gd name="T82" fmla="*/ 49 w 466"/>
                  <a:gd name="T83" fmla="*/ 198 h 499"/>
                  <a:gd name="T84" fmla="*/ 37 w 466"/>
                  <a:gd name="T85" fmla="*/ 151 h 499"/>
                  <a:gd name="T86" fmla="*/ 22 w 466"/>
                  <a:gd name="T87" fmla="*/ 90 h 499"/>
                  <a:gd name="T88" fmla="*/ 8 w 466"/>
                  <a:gd name="T89" fmla="*/ 56 h 4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6"/>
                  <a:gd name="T136" fmla="*/ 0 h 499"/>
                  <a:gd name="T137" fmla="*/ 466 w 466"/>
                  <a:gd name="T138" fmla="*/ 499 h 49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6" h="499">
                    <a:moveTo>
                      <a:pt x="0" y="24"/>
                    </a:moveTo>
                    <a:lnTo>
                      <a:pt x="96" y="14"/>
                    </a:lnTo>
                    <a:lnTo>
                      <a:pt x="178" y="5"/>
                    </a:lnTo>
                    <a:lnTo>
                      <a:pt x="224" y="0"/>
                    </a:lnTo>
                    <a:lnTo>
                      <a:pt x="226" y="3"/>
                    </a:lnTo>
                    <a:lnTo>
                      <a:pt x="226" y="6"/>
                    </a:lnTo>
                    <a:lnTo>
                      <a:pt x="223" y="9"/>
                    </a:lnTo>
                    <a:lnTo>
                      <a:pt x="218" y="13"/>
                    </a:lnTo>
                    <a:lnTo>
                      <a:pt x="215" y="17"/>
                    </a:lnTo>
                    <a:lnTo>
                      <a:pt x="212" y="24"/>
                    </a:lnTo>
                    <a:lnTo>
                      <a:pt x="210" y="29"/>
                    </a:lnTo>
                    <a:lnTo>
                      <a:pt x="210" y="36"/>
                    </a:lnTo>
                    <a:lnTo>
                      <a:pt x="215" y="44"/>
                    </a:lnTo>
                    <a:lnTo>
                      <a:pt x="221" y="46"/>
                    </a:lnTo>
                    <a:lnTo>
                      <a:pt x="227" y="48"/>
                    </a:lnTo>
                    <a:lnTo>
                      <a:pt x="234" y="49"/>
                    </a:lnTo>
                    <a:lnTo>
                      <a:pt x="242" y="49"/>
                    </a:lnTo>
                    <a:lnTo>
                      <a:pt x="248" y="52"/>
                    </a:lnTo>
                    <a:lnTo>
                      <a:pt x="254" y="57"/>
                    </a:lnTo>
                    <a:lnTo>
                      <a:pt x="261" y="65"/>
                    </a:lnTo>
                    <a:lnTo>
                      <a:pt x="262" y="75"/>
                    </a:lnTo>
                    <a:lnTo>
                      <a:pt x="269" y="83"/>
                    </a:lnTo>
                    <a:lnTo>
                      <a:pt x="273" y="90"/>
                    </a:lnTo>
                    <a:lnTo>
                      <a:pt x="281" y="97"/>
                    </a:lnTo>
                    <a:lnTo>
                      <a:pt x="288" y="105"/>
                    </a:lnTo>
                    <a:lnTo>
                      <a:pt x="293" y="111"/>
                    </a:lnTo>
                    <a:lnTo>
                      <a:pt x="300" y="113"/>
                    </a:lnTo>
                    <a:lnTo>
                      <a:pt x="313" y="121"/>
                    </a:lnTo>
                    <a:lnTo>
                      <a:pt x="320" y="130"/>
                    </a:lnTo>
                    <a:lnTo>
                      <a:pt x="326" y="135"/>
                    </a:lnTo>
                    <a:lnTo>
                      <a:pt x="332" y="140"/>
                    </a:lnTo>
                    <a:lnTo>
                      <a:pt x="337" y="144"/>
                    </a:lnTo>
                    <a:lnTo>
                      <a:pt x="348" y="151"/>
                    </a:lnTo>
                    <a:lnTo>
                      <a:pt x="351" y="157"/>
                    </a:lnTo>
                    <a:lnTo>
                      <a:pt x="353" y="164"/>
                    </a:lnTo>
                    <a:lnTo>
                      <a:pt x="358" y="170"/>
                    </a:lnTo>
                    <a:lnTo>
                      <a:pt x="362" y="171"/>
                    </a:lnTo>
                    <a:lnTo>
                      <a:pt x="366" y="178"/>
                    </a:lnTo>
                    <a:lnTo>
                      <a:pt x="374" y="184"/>
                    </a:lnTo>
                    <a:lnTo>
                      <a:pt x="380" y="189"/>
                    </a:lnTo>
                    <a:lnTo>
                      <a:pt x="385" y="192"/>
                    </a:lnTo>
                    <a:lnTo>
                      <a:pt x="393" y="197"/>
                    </a:lnTo>
                    <a:lnTo>
                      <a:pt x="399" y="200"/>
                    </a:lnTo>
                    <a:lnTo>
                      <a:pt x="401" y="208"/>
                    </a:lnTo>
                    <a:lnTo>
                      <a:pt x="402" y="211"/>
                    </a:lnTo>
                    <a:lnTo>
                      <a:pt x="404" y="216"/>
                    </a:lnTo>
                    <a:lnTo>
                      <a:pt x="409" y="218"/>
                    </a:lnTo>
                    <a:lnTo>
                      <a:pt x="410" y="227"/>
                    </a:lnTo>
                    <a:lnTo>
                      <a:pt x="410" y="230"/>
                    </a:lnTo>
                    <a:lnTo>
                      <a:pt x="413" y="235"/>
                    </a:lnTo>
                    <a:lnTo>
                      <a:pt x="416" y="240"/>
                    </a:lnTo>
                    <a:lnTo>
                      <a:pt x="421" y="243"/>
                    </a:lnTo>
                    <a:lnTo>
                      <a:pt x="426" y="245"/>
                    </a:lnTo>
                    <a:lnTo>
                      <a:pt x="431" y="251"/>
                    </a:lnTo>
                    <a:lnTo>
                      <a:pt x="436" y="256"/>
                    </a:lnTo>
                    <a:lnTo>
                      <a:pt x="437" y="262"/>
                    </a:lnTo>
                    <a:lnTo>
                      <a:pt x="440" y="267"/>
                    </a:lnTo>
                    <a:lnTo>
                      <a:pt x="440" y="273"/>
                    </a:lnTo>
                    <a:lnTo>
                      <a:pt x="443" y="276"/>
                    </a:lnTo>
                    <a:lnTo>
                      <a:pt x="442" y="286"/>
                    </a:lnTo>
                    <a:lnTo>
                      <a:pt x="445" y="292"/>
                    </a:lnTo>
                    <a:lnTo>
                      <a:pt x="453" y="295"/>
                    </a:lnTo>
                    <a:lnTo>
                      <a:pt x="458" y="297"/>
                    </a:lnTo>
                    <a:lnTo>
                      <a:pt x="466" y="297"/>
                    </a:lnTo>
                    <a:lnTo>
                      <a:pt x="458" y="316"/>
                    </a:lnTo>
                    <a:lnTo>
                      <a:pt x="458" y="330"/>
                    </a:lnTo>
                    <a:lnTo>
                      <a:pt x="451" y="343"/>
                    </a:lnTo>
                    <a:lnTo>
                      <a:pt x="447" y="362"/>
                    </a:lnTo>
                    <a:lnTo>
                      <a:pt x="440" y="376"/>
                    </a:lnTo>
                    <a:lnTo>
                      <a:pt x="437" y="391"/>
                    </a:lnTo>
                    <a:lnTo>
                      <a:pt x="432" y="413"/>
                    </a:lnTo>
                    <a:lnTo>
                      <a:pt x="429" y="427"/>
                    </a:lnTo>
                    <a:lnTo>
                      <a:pt x="429" y="438"/>
                    </a:lnTo>
                    <a:lnTo>
                      <a:pt x="429" y="450"/>
                    </a:lnTo>
                    <a:lnTo>
                      <a:pt x="409" y="450"/>
                    </a:lnTo>
                    <a:lnTo>
                      <a:pt x="397" y="448"/>
                    </a:lnTo>
                    <a:lnTo>
                      <a:pt x="393" y="445"/>
                    </a:lnTo>
                    <a:lnTo>
                      <a:pt x="389" y="446"/>
                    </a:lnTo>
                    <a:lnTo>
                      <a:pt x="385" y="446"/>
                    </a:lnTo>
                    <a:lnTo>
                      <a:pt x="380" y="451"/>
                    </a:lnTo>
                    <a:lnTo>
                      <a:pt x="382" y="459"/>
                    </a:lnTo>
                    <a:lnTo>
                      <a:pt x="383" y="464"/>
                    </a:lnTo>
                    <a:lnTo>
                      <a:pt x="388" y="470"/>
                    </a:lnTo>
                    <a:lnTo>
                      <a:pt x="389" y="477"/>
                    </a:lnTo>
                    <a:lnTo>
                      <a:pt x="388" y="486"/>
                    </a:lnTo>
                    <a:lnTo>
                      <a:pt x="388" y="492"/>
                    </a:lnTo>
                    <a:lnTo>
                      <a:pt x="385" y="499"/>
                    </a:lnTo>
                    <a:lnTo>
                      <a:pt x="378" y="499"/>
                    </a:lnTo>
                    <a:lnTo>
                      <a:pt x="372" y="499"/>
                    </a:lnTo>
                    <a:lnTo>
                      <a:pt x="367" y="492"/>
                    </a:lnTo>
                    <a:lnTo>
                      <a:pt x="366" y="486"/>
                    </a:lnTo>
                    <a:lnTo>
                      <a:pt x="366" y="480"/>
                    </a:lnTo>
                    <a:lnTo>
                      <a:pt x="361" y="478"/>
                    </a:lnTo>
                    <a:lnTo>
                      <a:pt x="316" y="480"/>
                    </a:lnTo>
                    <a:lnTo>
                      <a:pt x="285" y="483"/>
                    </a:lnTo>
                    <a:lnTo>
                      <a:pt x="243" y="484"/>
                    </a:lnTo>
                    <a:lnTo>
                      <a:pt x="197" y="486"/>
                    </a:lnTo>
                    <a:lnTo>
                      <a:pt x="143" y="489"/>
                    </a:lnTo>
                    <a:lnTo>
                      <a:pt x="121" y="489"/>
                    </a:lnTo>
                    <a:lnTo>
                      <a:pt x="116" y="486"/>
                    </a:lnTo>
                    <a:lnTo>
                      <a:pt x="107" y="477"/>
                    </a:lnTo>
                    <a:lnTo>
                      <a:pt x="99" y="465"/>
                    </a:lnTo>
                    <a:lnTo>
                      <a:pt x="92" y="448"/>
                    </a:lnTo>
                    <a:lnTo>
                      <a:pt x="89" y="437"/>
                    </a:lnTo>
                    <a:lnTo>
                      <a:pt x="89" y="427"/>
                    </a:lnTo>
                    <a:lnTo>
                      <a:pt x="91" y="410"/>
                    </a:lnTo>
                    <a:lnTo>
                      <a:pt x="91" y="388"/>
                    </a:lnTo>
                    <a:lnTo>
                      <a:pt x="91" y="378"/>
                    </a:lnTo>
                    <a:lnTo>
                      <a:pt x="86" y="368"/>
                    </a:lnTo>
                    <a:lnTo>
                      <a:pt x="81" y="359"/>
                    </a:lnTo>
                    <a:lnTo>
                      <a:pt x="81" y="346"/>
                    </a:lnTo>
                    <a:lnTo>
                      <a:pt x="86" y="338"/>
                    </a:lnTo>
                    <a:lnTo>
                      <a:pt x="88" y="334"/>
                    </a:lnTo>
                    <a:lnTo>
                      <a:pt x="91" y="327"/>
                    </a:lnTo>
                    <a:lnTo>
                      <a:pt x="97" y="321"/>
                    </a:lnTo>
                    <a:lnTo>
                      <a:pt x="97" y="316"/>
                    </a:lnTo>
                    <a:lnTo>
                      <a:pt x="88" y="311"/>
                    </a:lnTo>
                    <a:lnTo>
                      <a:pt x="89" y="302"/>
                    </a:lnTo>
                    <a:lnTo>
                      <a:pt x="88" y="297"/>
                    </a:lnTo>
                    <a:lnTo>
                      <a:pt x="80" y="287"/>
                    </a:lnTo>
                    <a:lnTo>
                      <a:pt x="73" y="273"/>
                    </a:lnTo>
                    <a:lnTo>
                      <a:pt x="67" y="260"/>
                    </a:lnTo>
                    <a:lnTo>
                      <a:pt x="64" y="240"/>
                    </a:lnTo>
                    <a:lnTo>
                      <a:pt x="59" y="229"/>
                    </a:lnTo>
                    <a:lnTo>
                      <a:pt x="54" y="218"/>
                    </a:lnTo>
                    <a:lnTo>
                      <a:pt x="49" y="198"/>
                    </a:lnTo>
                    <a:lnTo>
                      <a:pt x="48" y="186"/>
                    </a:lnTo>
                    <a:lnTo>
                      <a:pt x="45" y="171"/>
                    </a:lnTo>
                    <a:lnTo>
                      <a:pt x="37" y="151"/>
                    </a:lnTo>
                    <a:lnTo>
                      <a:pt x="30" y="130"/>
                    </a:lnTo>
                    <a:lnTo>
                      <a:pt x="27" y="110"/>
                    </a:lnTo>
                    <a:lnTo>
                      <a:pt x="22" y="90"/>
                    </a:lnTo>
                    <a:lnTo>
                      <a:pt x="16" y="78"/>
                    </a:lnTo>
                    <a:lnTo>
                      <a:pt x="11" y="67"/>
                    </a:lnTo>
                    <a:lnTo>
                      <a:pt x="8" y="56"/>
                    </a:lnTo>
                    <a:lnTo>
                      <a:pt x="8" y="46"/>
                    </a:lnTo>
                    <a:lnTo>
                      <a:pt x="0" y="21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4" name="Freeform 41">
                <a:extLst>
                  <a:ext uri="{FF2B5EF4-FFF2-40B4-BE49-F238E27FC236}">
                    <a16:creationId xmlns:a16="http://schemas.microsoft.com/office/drawing/2014/main" id="{0919197E-079C-45A2-B0AB-A922723BA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742"/>
                <a:ext cx="771" cy="633"/>
              </a:xfrm>
              <a:custGeom>
                <a:avLst/>
                <a:gdLst>
                  <a:gd name="T0" fmla="*/ 258 w 771"/>
                  <a:gd name="T1" fmla="*/ 40 h 633"/>
                  <a:gd name="T2" fmla="*/ 366 w 771"/>
                  <a:gd name="T3" fmla="*/ 40 h 633"/>
                  <a:gd name="T4" fmla="*/ 509 w 771"/>
                  <a:gd name="T5" fmla="*/ 32 h 633"/>
                  <a:gd name="T6" fmla="*/ 523 w 771"/>
                  <a:gd name="T7" fmla="*/ 53 h 633"/>
                  <a:gd name="T8" fmla="*/ 532 w 771"/>
                  <a:gd name="T9" fmla="*/ 27 h 633"/>
                  <a:gd name="T10" fmla="*/ 531 w 771"/>
                  <a:gd name="T11" fmla="*/ 0 h 633"/>
                  <a:gd name="T12" fmla="*/ 564 w 771"/>
                  <a:gd name="T13" fmla="*/ 4 h 633"/>
                  <a:gd name="T14" fmla="*/ 586 w 771"/>
                  <a:gd name="T15" fmla="*/ 46 h 633"/>
                  <a:gd name="T16" fmla="*/ 647 w 771"/>
                  <a:gd name="T17" fmla="*/ 158 h 633"/>
                  <a:gd name="T18" fmla="*/ 690 w 771"/>
                  <a:gd name="T19" fmla="*/ 256 h 633"/>
                  <a:gd name="T20" fmla="*/ 714 w 771"/>
                  <a:gd name="T21" fmla="*/ 315 h 633"/>
                  <a:gd name="T22" fmla="*/ 764 w 771"/>
                  <a:gd name="T23" fmla="*/ 405 h 633"/>
                  <a:gd name="T24" fmla="*/ 771 w 771"/>
                  <a:gd name="T25" fmla="*/ 485 h 633"/>
                  <a:gd name="T26" fmla="*/ 763 w 771"/>
                  <a:gd name="T27" fmla="*/ 552 h 633"/>
                  <a:gd name="T28" fmla="*/ 768 w 771"/>
                  <a:gd name="T29" fmla="*/ 595 h 633"/>
                  <a:gd name="T30" fmla="*/ 741 w 771"/>
                  <a:gd name="T31" fmla="*/ 626 h 633"/>
                  <a:gd name="T32" fmla="*/ 757 w 771"/>
                  <a:gd name="T33" fmla="*/ 599 h 633"/>
                  <a:gd name="T34" fmla="*/ 736 w 771"/>
                  <a:gd name="T35" fmla="*/ 599 h 633"/>
                  <a:gd name="T36" fmla="*/ 695 w 771"/>
                  <a:gd name="T37" fmla="*/ 615 h 633"/>
                  <a:gd name="T38" fmla="*/ 677 w 771"/>
                  <a:gd name="T39" fmla="*/ 599 h 633"/>
                  <a:gd name="T40" fmla="*/ 664 w 771"/>
                  <a:gd name="T41" fmla="*/ 569 h 633"/>
                  <a:gd name="T42" fmla="*/ 641 w 771"/>
                  <a:gd name="T43" fmla="*/ 539 h 633"/>
                  <a:gd name="T44" fmla="*/ 609 w 771"/>
                  <a:gd name="T45" fmla="*/ 520 h 633"/>
                  <a:gd name="T46" fmla="*/ 586 w 771"/>
                  <a:gd name="T47" fmla="*/ 485 h 633"/>
                  <a:gd name="T48" fmla="*/ 574 w 771"/>
                  <a:gd name="T49" fmla="*/ 459 h 633"/>
                  <a:gd name="T50" fmla="*/ 566 w 771"/>
                  <a:gd name="T51" fmla="*/ 434 h 633"/>
                  <a:gd name="T52" fmla="*/ 548 w 771"/>
                  <a:gd name="T53" fmla="*/ 436 h 633"/>
                  <a:gd name="T54" fmla="*/ 517 w 771"/>
                  <a:gd name="T55" fmla="*/ 398 h 633"/>
                  <a:gd name="T56" fmla="*/ 510 w 771"/>
                  <a:gd name="T57" fmla="*/ 359 h 633"/>
                  <a:gd name="T58" fmla="*/ 507 w 771"/>
                  <a:gd name="T59" fmla="*/ 323 h 633"/>
                  <a:gd name="T60" fmla="*/ 499 w 771"/>
                  <a:gd name="T61" fmla="*/ 339 h 633"/>
                  <a:gd name="T62" fmla="*/ 486 w 771"/>
                  <a:gd name="T63" fmla="*/ 305 h 633"/>
                  <a:gd name="T64" fmla="*/ 477 w 771"/>
                  <a:gd name="T65" fmla="*/ 220 h 633"/>
                  <a:gd name="T66" fmla="*/ 461 w 771"/>
                  <a:gd name="T67" fmla="*/ 191 h 633"/>
                  <a:gd name="T68" fmla="*/ 429 w 771"/>
                  <a:gd name="T69" fmla="*/ 180 h 633"/>
                  <a:gd name="T70" fmla="*/ 404 w 771"/>
                  <a:gd name="T71" fmla="*/ 158 h 633"/>
                  <a:gd name="T72" fmla="*/ 378 w 771"/>
                  <a:gd name="T73" fmla="*/ 127 h 633"/>
                  <a:gd name="T74" fmla="*/ 331 w 771"/>
                  <a:gd name="T75" fmla="*/ 104 h 633"/>
                  <a:gd name="T76" fmla="*/ 313 w 771"/>
                  <a:gd name="T77" fmla="*/ 116 h 633"/>
                  <a:gd name="T78" fmla="*/ 299 w 771"/>
                  <a:gd name="T79" fmla="*/ 131 h 633"/>
                  <a:gd name="T80" fmla="*/ 272 w 771"/>
                  <a:gd name="T81" fmla="*/ 146 h 633"/>
                  <a:gd name="T82" fmla="*/ 242 w 771"/>
                  <a:gd name="T83" fmla="*/ 156 h 633"/>
                  <a:gd name="T84" fmla="*/ 221 w 771"/>
                  <a:gd name="T85" fmla="*/ 154 h 633"/>
                  <a:gd name="T86" fmla="*/ 188 w 771"/>
                  <a:gd name="T87" fmla="*/ 121 h 633"/>
                  <a:gd name="T88" fmla="*/ 140 w 771"/>
                  <a:gd name="T89" fmla="*/ 102 h 633"/>
                  <a:gd name="T90" fmla="*/ 127 w 771"/>
                  <a:gd name="T91" fmla="*/ 85 h 633"/>
                  <a:gd name="T92" fmla="*/ 103 w 771"/>
                  <a:gd name="T93" fmla="*/ 86 h 633"/>
                  <a:gd name="T94" fmla="*/ 69 w 771"/>
                  <a:gd name="T95" fmla="*/ 97 h 633"/>
                  <a:gd name="T96" fmla="*/ 54 w 771"/>
                  <a:gd name="T97" fmla="*/ 85 h 633"/>
                  <a:gd name="T98" fmla="*/ 40 w 771"/>
                  <a:gd name="T99" fmla="*/ 92 h 633"/>
                  <a:gd name="T100" fmla="*/ 22 w 771"/>
                  <a:gd name="T101" fmla="*/ 89 h 633"/>
                  <a:gd name="T102" fmla="*/ 0 w 771"/>
                  <a:gd name="T103" fmla="*/ 51 h 6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1"/>
                  <a:gd name="T157" fmla="*/ 0 h 633"/>
                  <a:gd name="T158" fmla="*/ 771 w 771"/>
                  <a:gd name="T159" fmla="*/ 633 h 6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1" h="633">
                    <a:moveTo>
                      <a:pt x="3" y="38"/>
                    </a:moveTo>
                    <a:lnTo>
                      <a:pt x="240" y="21"/>
                    </a:lnTo>
                    <a:lnTo>
                      <a:pt x="251" y="31"/>
                    </a:lnTo>
                    <a:lnTo>
                      <a:pt x="258" y="40"/>
                    </a:lnTo>
                    <a:lnTo>
                      <a:pt x="264" y="45"/>
                    </a:lnTo>
                    <a:lnTo>
                      <a:pt x="334" y="43"/>
                    </a:lnTo>
                    <a:lnTo>
                      <a:pt x="348" y="42"/>
                    </a:lnTo>
                    <a:lnTo>
                      <a:pt x="366" y="40"/>
                    </a:lnTo>
                    <a:lnTo>
                      <a:pt x="397" y="38"/>
                    </a:lnTo>
                    <a:lnTo>
                      <a:pt x="440" y="37"/>
                    </a:lnTo>
                    <a:lnTo>
                      <a:pt x="475" y="35"/>
                    </a:lnTo>
                    <a:lnTo>
                      <a:pt x="509" y="32"/>
                    </a:lnTo>
                    <a:lnTo>
                      <a:pt x="509" y="40"/>
                    </a:lnTo>
                    <a:lnTo>
                      <a:pt x="509" y="46"/>
                    </a:lnTo>
                    <a:lnTo>
                      <a:pt x="515" y="53"/>
                    </a:lnTo>
                    <a:lnTo>
                      <a:pt x="523" y="53"/>
                    </a:lnTo>
                    <a:lnTo>
                      <a:pt x="528" y="50"/>
                    </a:lnTo>
                    <a:lnTo>
                      <a:pt x="531" y="42"/>
                    </a:lnTo>
                    <a:lnTo>
                      <a:pt x="532" y="34"/>
                    </a:lnTo>
                    <a:lnTo>
                      <a:pt x="532" y="27"/>
                    </a:lnTo>
                    <a:lnTo>
                      <a:pt x="526" y="19"/>
                    </a:lnTo>
                    <a:lnTo>
                      <a:pt x="525" y="13"/>
                    </a:lnTo>
                    <a:lnTo>
                      <a:pt x="525" y="5"/>
                    </a:lnTo>
                    <a:lnTo>
                      <a:pt x="531" y="0"/>
                    </a:lnTo>
                    <a:lnTo>
                      <a:pt x="539" y="0"/>
                    </a:lnTo>
                    <a:lnTo>
                      <a:pt x="547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4"/>
                    </a:lnTo>
                    <a:lnTo>
                      <a:pt x="572" y="21"/>
                    </a:lnTo>
                    <a:lnTo>
                      <a:pt x="580" y="31"/>
                    </a:lnTo>
                    <a:lnTo>
                      <a:pt x="586" y="46"/>
                    </a:lnTo>
                    <a:lnTo>
                      <a:pt x="598" y="67"/>
                    </a:lnTo>
                    <a:lnTo>
                      <a:pt x="614" y="97"/>
                    </a:lnTo>
                    <a:lnTo>
                      <a:pt x="633" y="132"/>
                    </a:lnTo>
                    <a:lnTo>
                      <a:pt x="647" y="158"/>
                    </a:lnTo>
                    <a:lnTo>
                      <a:pt x="687" y="229"/>
                    </a:lnTo>
                    <a:lnTo>
                      <a:pt x="688" y="235"/>
                    </a:lnTo>
                    <a:lnTo>
                      <a:pt x="688" y="248"/>
                    </a:lnTo>
                    <a:lnTo>
                      <a:pt x="690" y="256"/>
                    </a:lnTo>
                    <a:lnTo>
                      <a:pt x="691" y="267"/>
                    </a:lnTo>
                    <a:lnTo>
                      <a:pt x="693" y="278"/>
                    </a:lnTo>
                    <a:lnTo>
                      <a:pt x="702" y="293"/>
                    </a:lnTo>
                    <a:lnTo>
                      <a:pt x="714" y="315"/>
                    </a:lnTo>
                    <a:lnTo>
                      <a:pt x="729" y="340"/>
                    </a:lnTo>
                    <a:lnTo>
                      <a:pt x="739" y="358"/>
                    </a:lnTo>
                    <a:lnTo>
                      <a:pt x="757" y="390"/>
                    </a:lnTo>
                    <a:lnTo>
                      <a:pt x="764" y="405"/>
                    </a:lnTo>
                    <a:lnTo>
                      <a:pt x="766" y="426"/>
                    </a:lnTo>
                    <a:lnTo>
                      <a:pt x="766" y="440"/>
                    </a:lnTo>
                    <a:lnTo>
                      <a:pt x="768" y="469"/>
                    </a:lnTo>
                    <a:lnTo>
                      <a:pt x="771" y="485"/>
                    </a:lnTo>
                    <a:lnTo>
                      <a:pt x="769" y="509"/>
                    </a:lnTo>
                    <a:lnTo>
                      <a:pt x="771" y="528"/>
                    </a:lnTo>
                    <a:lnTo>
                      <a:pt x="769" y="537"/>
                    </a:lnTo>
                    <a:lnTo>
                      <a:pt x="763" y="552"/>
                    </a:lnTo>
                    <a:lnTo>
                      <a:pt x="763" y="568"/>
                    </a:lnTo>
                    <a:lnTo>
                      <a:pt x="764" y="577"/>
                    </a:lnTo>
                    <a:lnTo>
                      <a:pt x="771" y="580"/>
                    </a:lnTo>
                    <a:lnTo>
                      <a:pt x="768" y="595"/>
                    </a:lnTo>
                    <a:lnTo>
                      <a:pt x="758" y="609"/>
                    </a:lnTo>
                    <a:lnTo>
                      <a:pt x="750" y="622"/>
                    </a:lnTo>
                    <a:lnTo>
                      <a:pt x="742" y="633"/>
                    </a:lnTo>
                    <a:lnTo>
                      <a:pt x="741" y="626"/>
                    </a:lnTo>
                    <a:lnTo>
                      <a:pt x="747" y="622"/>
                    </a:lnTo>
                    <a:lnTo>
                      <a:pt x="750" y="615"/>
                    </a:lnTo>
                    <a:lnTo>
                      <a:pt x="753" y="607"/>
                    </a:lnTo>
                    <a:lnTo>
                      <a:pt x="757" y="599"/>
                    </a:lnTo>
                    <a:lnTo>
                      <a:pt x="755" y="593"/>
                    </a:lnTo>
                    <a:lnTo>
                      <a:pt x="749" y="591"/>
                    </a:lnTo>
                    <a:lnTo>
                      <a:pt x="742" y="596"/>
                    </a:lnTo>
                    <a:lnTo>
                      <a:pt x="736" y="599"/>
                    </a:lnTo>
                    <a:lnTo>
                      <a:pt x="728" y="604"/>
                    </a:lnTo>
                    <a:lnTo>
                      <a:pt x="715" y="609"/>
                    </a:lnTo>
                    <a:lnTo>
                      <a:pt x="704" y="612"/>
                    </a:lnTo>
                    <a:lnTo>
                      <a:pt x="695" y="615"/>
                    </a:lnTo>
                    <a:lnTo>
                      <a:pt x="688" y="617"/>
                    </a:lnTo>
                    <a:lnTo>
                      <a:pt x="682" y="614"/>
                    </a:lnTo>
                    <a:lnTo>
                      <a:pt x="679" y="609"/>
                    </a:lnTo>
                    <a:lnTo>
                      <a:pt x="677" y="599"/>
                    </a:lnTo>
                    <a:lnTo>
                      <a:pt x="677" y="591"/>
                    </a:lnTo>
                    <a:lnTo>
                      <a:pt x="677" y="583"/>
                    </a:lnTo>
                    <a:lnTo>
                      <a:pt x="671" y="577"/>
                    </a:lnTo>
                    <a:lnTo>
                      <a:pt x="664" y="569"/>
                    </a:lnTo>
                    <a:lnTo>
                      <a:pt x="661" y="561"/>
                    </a:lnTo>
                    <a:lnTo>
                      <a:pt x="652" y="550"/>
                    </a:lnTo>
                    <a:lnTo>
                      <a:pt x="647" y="544"/>
                    </a:lnTo>
                    <a:lnTo>
                      <a:pt x="641" y="539"/>
                    </a:lnTo>
                    <a:lnTo>
                      <a:pt x="628" y="540"/>
                    </a:lnTo>
                    <a:lnTo>
                      <a:pt x="620" y="537"/>
                    </a:lnTo>
                    <a:lnTo>
                      <a:pt x="614" y="528"/>
                    </a:lnTo>
                    <a:lnTo>
                      <a:pt x="609" y="520"/>
                    </a:lnTo>
                    <a:lnTo>
                      <a:pt x="606" y="510"/>
                    </a:lnTo>
                    <a:lnTo>
                      <a:pt x="602" y="501"/>
                    </a:lnTo>
                    <a:lnTo>
                      <a:pt x="593" y="490"/>
                    </a:lnTo>
                    <a:lnTo>
                      <a:pt x="586" y="485"/>
                    </a:lnTo>
                    <a:lnTo>
                      <a:pt x="582" y="480"/>
                    </a:lnTo>
                    <a:lnTo>
                      <a:pt x="580" y="467"/>
                    </a:lnTo>
                    <a:lnTo>
                      <a:pt x="582" y="461"/>
                    </a:lnTo>
                    <a:lnTo>
                      <a:pt x="574" y="459"/>
                    </a:lnTo>
                    <a:lnTo>
                      <a:pt x="574" y="452"/>
                    </a:lnTo>
                    <a:lnTo>
                      <a:pt x="572" y="442"/>
                    </a:lnTo>
                    <a:lnTo>
                      <a:pt x="571" y="436"/>
                    </a:lnTo>
                    <a:lnTo>
                      <a:pt x="566" y="434"/>
                    </a:lnTo>
                    <a:lnTo>
                      <a:pt x="563" y="436"/>
                    </a:lnTo>
                    <a:lnTo>
                      <a:pt x="558" y="440"/>
                    </a:lnTo>
                    <a:lnTo>
                      <a:pt x="553" y="440"/>
                    </a:lnTo>
                    <a:lnTo>
                      <a:pt x="548" y="436"/>
                    </a:lnTo>
                    <a:lnTo>
                      <a:pt x="544" y="428"/>
                    </a:lnTo>
                    <a:lnTo>
                      <a:pt x="534" y="415"/>
                    </a:lnTo>
                    <a:lnTo>
                      <a:pt x="528" y="405"/>
                    </a:lnTo>
                    <a:lnTo>
                      <a:pt x="517" y="398"/>
                    </a:lnTo>
                    <a:lnTo>
                      <a:pt x="512" y="390"/>
                    </a:lnTo>
                    <a:lnTo>
                      <a:pt x="509" y="377"/>
                    </a:lnTo>
                    <a:lnTo>
                      <a:pt x="509" y="367"/>
                    </a:lnTo>
                    <a:lnTo>
                      <a:pt x="510" y="359"/>
                    </a:lnTo>
                    <a:lnTo>
                      <a:pt x="513" y="348"/>
                    </a:lnTo>
                    <a:lnTo>
                      <a:pt x="513" y="337"/>
                    </a:lnTo>
                    <a:lnTo>
                      <a:pt x="513" y="328"/>
                    </a:lnTo>
                    <a:lnTo>
                      <a:pt x="507" y="323"/>
                    </a:lnTo>
                    <a:lnTo>
                      <a:pt x="502" y="324"/>
                    </a:lnTo>
                    <a:lnTo>
                      <a:pt x="498" y="328"/>
                    </a:lnTo>
                    <a:lnTo>
                      <a:pt x="499" y="334"/>
                    </a:lnTo>
                    <a:lnTo>
                      <a:pt x="499" y="339"/>
                    </a:lnTo>
                    <a:lnTo>
                      <a:pt x="494" y="340"/>
                    </a:lnTo>
                    <a:lnTo>
                      <a:pt x="490" y="337"/>
                    </a:lnTo>
                    <a:lnTo>
                      <a:pt x="488" y="331"/>
                    </a:lnTo>
                    <a:lnTo>
                      <a:pt x="486" y="305"/>
                    </a:lnTo>
                    <a:lnTo>
                      <a:pt x="483" y="289"/>
                    </a:lnTo>
                    <a:lnTo>
                      <a:pt x="482" y="264"/>
                    </a:lnTo>
                    <a:lnTo>
                      <a:pt x="480" y="239"/>
                    </a:lnTo>
                    <a:lnTo>
                      <a:pt x="477" y="220"/>
                    </a:lnTo>
                    <a:lnTo>
                      <a:pt x="475" y="207"/>
                    </a:lnTo>
                    <a:lnTo>
                      <a:pt x="474" y="199"/>
                    </a:lnTo>
                    <a:lnTo>
                      <a:pt x="469" y="193"/>
                    </a:lnTo>
                    <a:lnTo>
                      <a:pt x="461" y="191"/>
                    </a:lnTo>
                    <a:lnTo>
                      <a:pt x="450" y="188"/>
                    </a:lnTo>
                    <a:lnTo>
                      <a:pt x="443" y="185"/>
                    </a:lnTo>
                    <a:lnTo>
                      <a:pt x="436" y="183"/>
                    </a:lnTo>
                    <a:lnTo>
                      <a:pt x="429" y="180"/>
                    </a:lnTo>
                    <a:lnTo>
                      <a:pt x="423" y="170"/>
                    </a:lnTo>
                    <a:lnTo>
                      <a:pt x="415" y="164"/>
                    </a:lnTo>
                    <a:lnTo>
                      <a:pt x="407" y="161"/>
                    </a:lnTo>
                    <a:lnTo>
                      <a:pt x="404" y="158"/>
                    </a:lnTo>
                    <a:lnTo>
                      <a:pt x="402" y="148"/>
                    </a:lnTo>
                    <a:lnTo>
                      <a:pt x="401" y="143"/>
                    </a:lnTo>
                    <a:lnTo>
                      <a:pt x="391" y="137"/>
                    </a:lnTo>
                    <a:lnTo>
                      <a:pt x="378" y="127"/>
                    </a:lnTo>
                    <a:lnTo>
                      <a:pt x="370" y="116"/>
                    </a:lnTo>
                    <a:lnTo>
                      <a:pt x="358" y="108"/>
                    </a:lnTo>
                    <a:lnTo>
                      <a:pt x="350" y="105"/>
                    </a:lnTo>
                    <a:lnTo>
                      <a:pt x="331" y="104"/>
                    </a:lnTo>
                    <a:lnTo>
                      <a:pt x="326" y="107"/>
                    </a:lnTo>
                    <a:lnTo>
                      <a:pt x="320" y="110"/>
                    </a:lnTo>
                    <a:lnTo>
                      <a:pt x="316" y="115"/>
                    </a:lnTo>
                    <a:lnTo>
                      <a:pt x="313" y="116"/>
                    </a:lnTo>
                    <a:lnTo>
                      <a:pt x="313" y="124"/>
                    </a:lnTo>
                    <a:lnTo>
                      <a:pt x="310" y="127"/>
                    </a:lnTo>
                    <a:lnTo>
                      <a:pt x="305" y="129"/>
                    </a:lnTo>
                    <a:lnTo>
                      <a:pt x="299" y="131"/>
                    </a:lnTo>
                    <a:lnTo>
                      <a:pt x="294" y="134"/>
                    </a:lnTo>
                    <a:lnTo>
                      <a:pt x="289" y="139"/>
                    </a:lnTo>
                    <a:lnTo>
                      <a:pt x="281" y="143"/>
                    </a:lnTo>
                    <a:lnTo>
                      <a:pt x="272" y="146"/>
                    </a:lnTo>
                    <a:lnTo>
                      <a:pt x="266" y="148"/>
                    </a:lnTo>
                    <a:lnTo>
                      <a:pt x="258" y="151"/>
                    </a:lnTo>
                    <a:lnTo>
                      <a:pt x="250" y="151"/>
                    </a:lnTo>
                    <a:lnTo>
                      <a:pt x="242" y="156"/>
                    </a:lnTo>
                    <a:lnTo>
                      <a:pt x="237" y="158"/>
                    </a:lnTo>
                    <a:lnTo>
                      <a:pt x="232" y="161"/>
                    </a:lnTo>
                    <a:lnTo>
                      <a:pt x="224" y="158"/>
                    </a:lnTo>
                    <a:lnTo>
                      <a:pt x="221" y="154"/>
                    </a:lnTo>
                    <a:lnTo>
                      <a:pt x="216" y="146"/>
                    </a:lnTo>
                    <a:lnTo>
                      <a:pt x="210" y="139"/>
                    </a:lnTo>
                    <a:lnTo>
                      <a:pt x="200" y="132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72" y="115"/>
                    </a:lnTo>
                    <a:lnTo>
                      <a:pt x="153" y="107"/>
                    </a:lnTo>
                    <a:lnTo>
                      <a:pt x="140" y="102"/>
                    </a:lnTo>
                    <a:lnTo>
                      <a:pt x="129" y="99"/>
                    </a:lnTo>
                    <a:lnTo>
                      <a:pt x="124" y="94"/>
                    </a:lnTo>
                    <a:lnTo>
                      <a:pt x="127" y="91"/>
                    </a:lnTo>
                    <a:lnTo>
                      <a:pt x="127" y="85"/>
                    </a:lnTo>
                    <a:lnTo>
                      <a:pt x="123" y="81"/>
                    </a:lnTo>
                    <a:lnTo>
                      <a:pt x="116" y="81"/>
                    </a:lnTo>
                    <a:lnTo>
                      <a:pt x="108" y="83"/>
                    </a:lnTo>
                    <a:lnTo>
                      <a:pt x="103" y="86"/>
                    </a:lnTo>
                    <a:lnTo>
                      <a:pt x="96" y="88"/>
                    </a:lnTo>
                    <a:lnTo>
                      <a:pt x="84" y="92"/>
                    </a:lnTo>
                    <a:lnTo>
                      <a:pt x="78" y="94"/>
                    </a:lnTo>
                    <a:lnTo>
                      <a:pt x="69" y="97"/>
                    </a:lnTo>
                    <a:lnTo>
                      <a:pt x="59" y="94"/>
                    </a:lnTo>
                    <a:lnTo>
                      <a:pt x="54" y="96"/>
                    </a:lnTo>
                    <a:lnTo>
                      <a:pt x="54" y="89"/>
                    </a:lnTo>
                    <a:lnTo>
                      <a:pt x="54" y="85"/>
                    </a:lnTo>
                    <a:lnTo>
                      <a:pt x="54" y="81"/>
                    </a:lnTo>
                    <a:lnTo>
                      <a:pt x="49" y="86"/>
                    </a:lnTo>
                    <a:lnTo>
                      <a:pt x="43" y="89"/>
                    </a:lnTo>
                    <a:lnTo>
                      <a:pt x="40" y="92"/>
                    </a:lnTo>
                    <a:lnTo>
                      <a:pt x="32" y="99"/>
                    </a:lnTo>
                    <a:lnTo>
                      <a:pt x="26" y="100"/>
                    </a:lnTo>
                    <a:lnTo>
                      <a:pt x="24" y="102"/>
                    </a:lnTo>
                    <a:lnTo>
                      <a:pt x="22" y="89"/>
                    </a:lnTo>
                    <a:lnTo>
                      <a:pt x="24" y="75"/>
                    </a:lnTo>
                    <a:lnTo>
                      <a:pt x="18" y="69"/>
                    </a:lnTo>
                    <a:lnTo>
                      <a:pt x="8" y="59"/>
                    </a:lnTo>
                    <a:lnTo>
                      <a:pt x="0" y="51"/>
                    </a:lnTo>
                    <a:lnTo>
                      <a:pt x="2" y="40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278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5" name="Freeform 42">
                <a:extLst>
                  <a:ext uri="{FF2B5EF4-FFF2-40B4-BE49-F238E27FC236}">
                    <a16:creationId xmlns:a16="http://schemas.microsoft.com/office/drawing/2014/main" id="{50A75811-A5DB-47F4-932B-4103B593E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742"/>
                <a:ext cx="771" cy="633"/>
              </a:xfrm>
              <a:custGeom>
                <a:avLst/>
                <a:gdLst>
                  <a:gd name="T0" fmla="*/ 258 w 771"/>
                  <a:gd name="T1" fmla="*/ 40 h 633"/>
                  <a:gd name="T2" fmla="*/ 366 w 771"/>
                  <a:gd name="T3" fmla="*/ 40 h 633"/>
                  <a:gd name="T4" fmla="*/ 509 w 771"/>
                  <a:gd name="T5" fmla="*/ 32 h 633"/>
                  <a:gd name="T6" fmla="*/ 523 w 771"/>
                  <a:gd name="T7" fmla="*/ 53 h 633"/>
                  <a:gd name="T8" fmla="*/ 532 w 771"/>
                  <a:gd name="T9" fmla="*/ 27 h 633"/>
                  <a:gd name="T10" fmla="*/ 531 w 771"/>
                  <a:gd name="T11" fmla="*/ 0 h 633"/>
                  <a:gd name="T12" fmla="*/ 564 w 771"/>
                  <a:gd name="T13" fmla="*/ 4 h 633"/>
                  <a:gd name="T14" fmla="*/ 586 w 771"/>
                  <a:gd name="T15" fmla="*/ 46 h 633"/>
                  <a:gd name="T16" fmla="*/ 647 w 771"/>
                  <a:gd name="T17" fmla="*/ 158 h 633"/>
                  <a:gd name="T18" fmla="*/ 690 w 771"/>
                  <a:gd name="T19" fmla="*/ 256 h 633"/>
                  <a:gd name="T20" fmla="*/ 714 w 771"/>
                  <a:gd name="T21" fmla="*/ 315 h 633"/>
                  <a:gd name="T22" fmla="*/ 764 w 771"/>
                  <a:gd name="T23" fmla="*/ 405 h 633"/>
                  <a:gd name="T24" fmla="*/ 771 w 771"/>
                  <a:gd name="T25" fmla="*/ 485 h 633"/>
                  <a:gd name="T26" fmla="*/ 763 w 771"/>
                  <a:gd name="T27" fmla="*/ 552 h 633"/>
                  <a:gd name="T28" fmla="*/ 768 w 771"/>
                  <a:gd name="T29" fmla="*/ 595 h 633"/>
                  <a:gd name="T30" fmla="*/ 741 w 771"/>
                  <a:gd name="T31" fmla="*/ 626 h 633"/>
                  <a:gd name="T32" fmla="*/ 757 w 771"/>
                  <a:gd name="T33" fmla="*/ 599 h 633"/>
                  <a:gd name="T34" fmla="*/ 736 w 771"/>
                  <a:gd name="T35" fmla="*/ 599 h 633"/>
                  <a:gd name="T36" fmla="*/ 695 w 771"/>
                  <a:gd name="T37" fmla="*/ 615 h 633"/>
                  <a:gd name="T38" fmla="*/ 677 w 771"/>
                  <a:gd name="T39" fmla="*/ 599 h 633"/>
                  <a:gd name="T40" fmla="*/ 664 w 771"/>
                  <a:gd name="T41" fmla="*/ 569 h 633"/>
                  <a:gd name="T42" fmla="*/ 641 w 771"/>
                  <a:gd name="T43" fmla="*/ 539 h 633"/>
                  <a:gd name="T44" fmla="*/ 609 w 771"/>
                  <a:gd name="T45" fmla="*/ 520 h 633"/>
                  <a:gd name="T46" fmla="*/ 586 w 771"/>
                  <a:gd name="T47" fmla="*/ 485 h 633"/>
                  <a:gd name="T48" fmla="*/ 574 w 771"/>
                  <a:gd name="T49" fmla="*/ 459 h 633"/>
                  <a:gd name="T50" fmla="*/ 566 w 771"/>
                  <a:gd name="T51" fmla="*/ 434 h 633"/>
                  <a:gd name="T52" fmla="*/ 548 w 771"/>
                  <a:gd name="T53" fmla="*/ 436 h 633"/>
                  <a:gd name="T54" fmla="*/ 517 w 771"/>
                  <a:gd name="T55" fmla="*/ 398 h 633"/>
                  <a:gd name="T56" fmla="*/ 510 w 771"/>
                  <a:gd name="T57" fmla="*/ 359 h 633"/>
                  <a:gd name="T58" fmla="*/ 507 w 771"/>
                  <a:gd name="T59" fmla="*/ 323 h 633"/>
                  <a:gd name="T60" fmla="*/ 499 w 771"/>
                  <a:gd name="T61" fmla="*/ 339 h 633"/>
                  <a:gd name="T62" fmla="*/ 486 w 771"/>
                  <a:gd name="T63" fmla="*/ 305 h 633"/>
                  <a:gd name="T64" fmla="*/ 477 w 771"/>
                  <a:gd name="T65" fmla="*/ 220 h 633"/>
                  <a:gd name="T66" fmla="*/ 461 w 771"/>
                  <a:gd name="T67" fmla="*/ 191 h 633"/>
                  <a:gd name="T68" fmla="*/ 429 w 771"/>
                  <a:gd name="T69" fmla="*/ 180 h 633"/>
                  <a:gd name="T70" fmla="*/ 404 w 771"/>
                  <a:gd name="T71" fmla="*/ 158 h 633"/>
                  <a:gd name="T72" fmla="*/ 378 w 771"/>
                  <a:gd name="T73" fmla="*/ 127 h 633"/>
                  <a:gd name="T74" fmla="*/ 331 w 771"/>
                  <a:gd name="T75" fmla="*/ 104 h 633"/>
                  <a:gd name="T76" fmla="*/ 313 w 771"/>
                  <a:gd name="T77" fmla="*/ 116 h 633"/>
                  <a:gd name="T78" fmla="*/ 299 w 771"/>
                  <a:gd name="T79" fmla="*/ 131 h 633"/>
                  <a:gd name="T80" fmla="*/ 272 w 771"/>
                  <a:gd name="T81" fmla="*/ 146 h 633"/>
                  <a:gd name="T82" fmla="*/ 242 w 771"/>
                  <a:gd name="T83" fmla="*/ 156 h 633"/>
                  <a:gd name="T84" fmla="*/ 221 w 771"/>
                  <a:gd name="T85" fmla="*/ 154 h 633"/>
                  <a:gd name="T86" fmla="*/ 188 w 771"/>
                  <a:gd name="T87" fmla="*/ 121 h 633"/>
                  <a:gd name="T88" fmla="*/ 140 w 771"/>
                  <a:gd name="T89" fmla="*/ 102 h 633"/>
                  <a:gd name="T90" fmla="*/ 127 w 771"/>
                  <a:gd name="T91" fmla="*/ 85 h 633"/>
                  <a:gd name="T92" fmla="*/ 103 w 771"/>
                  <a:gd name="T93" fmla="*/ 86 h 633"/>
                  <a:gd name="T94" fmla="*/ 69 w 771"/>
                  <a:gd name="T95" fmla="*/ 97 h 633"/>
                  <a:gd name="T96" fmla="*/ 54 w 771"/>
                  <a:gd name="T97" fmla="*/ 85 h 633"/>
                  <a:gd name="T98" fmla="*/ 40 w 771"/>
                  <a:gd name="T99" fmla="*/ 92 h 633"/>
                  <a:gd name="T100" fmla="*/ 22 w 771"/>
                  <a:gd name="T101" fmla="*/ 89 h 633"/>
                  <a:gd name="T102" fmla="*/ 0 w 771"/>
                  <a:gd name="T103" fmla="*/ 51 h 6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1"/>
                  <a:gd name="T157" fmla="*/ 0 h 633"/>
                  <a:gd name="T158" fmla="*/ 771 w 771"/>
                  <a:gd name="T159" fmla="*/ 633 h 6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1" h="633">
                    <a:moveTo>
                      <a:pt x="3" y="38"/>
                    </a:moveTo>
                    <a:lnTo>
                      <a:pt x="240" y="21"/>
                    </a:lnTo>
                    <a:lnTo>
                      <a:pt x="251" y="31"/>
                    </a:lnTo>
                    <a:lnTo>
                      <a:pt x="258" y="40"/>
                    </a:lnTo>
                    <a:lnTo>
                      <a:pt x="264" y="45"/>
                    </a:lnTo>
                    <a:lnTo>
                      <a:pt x="334" y="43"/>
                    </a:lnTo>
                    <a:lnTo>
                      <a:pt x="348" y="42"/>
                    </a:lnTo>
                    <a:lnTo>
                      <a:pt x="366" y="40"/>
                    </a:lnTo>
                    <a:lnTo>
                      <a:pt x="397" y="38"/>
                    </a:lnTo>
                    <a:lnTo>
                      <a:pt x="440" y="37"/>
                    </a:lnTo>
                    <a:lnTo>
                      <a:pt x="475" y="35"/>
                    </a:lnTo>
                    <a:lnTo>
                      <a:pt x="509" y="32"/>
                    </a:lnTo>
                    <a:lnTo>
                      <a:pt x="509" y="40"/>
                    </a:lnTo>
                    <a:lnTo>
                      <a:pt x="509" y="46"/>
                    </a:lnTo>
                    <a:lnTo>
                      <a:pt x="515" y="53"/>
                    </a:lnTo>
                    <a:lnTo>
                      <a:pt x="523" y="53"/>
                    </a:lnTo>
                    <a:lnTo>
                      <a:pt x="528" y="50"/>
                    </a:lnTo>
                    <a:lnTo>
                      <a:pt x="531" y="42"/>
                    </a:lnTo>
                    <a:lnTo>
                      <a:pt x="532" y="34"/>
                    </a:lnTo>
                    <a:lnTo>
                      <a:pt x="532" y="27"/>
                    </a:lnTo>
                    <a:lnTo>
                      <a:pt x="526" y="19"/>
                    </a:lnTo>
                    <a:lnTo>
                      <a:pt x="525" y="13"/>
                    </a:lnTo>
                    <a:lnTo>
                      <a:pt x="525" y="5"/>
                    </a:lnTo>
                    <a:lnTo>
                      <a:pt x="531" y="0"/>
                    </a:lnTo>
                    <a:lnTo>
                      <a:pt x="539" y="0"/>
                    </a:lnTo>
                    <a:lnTo>
                      <a:pt x="547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4"/>
                    </a:lnTo>
                    <a:lnTo>
                      <a:pt x="572" y="21"/>
                    </a:lnTo>
                    <a:lnTo>
                      <a:pt x="580" y="31"/>
                    </a:lnTo>
                    <a:lnTo>
                      <a:pt x="586" y="46"/>
                    </a:lnTo>
                    <a:lnTo>
                      <a:pt x="598" y="67"/>
                    </a:lnTo>
                    <a:lnTo>
                      <a:pt x="614" y="97"/>
                    </a:lnTo>
                    <a:lnTo>
                      <a:pt x="633" y="132"/>
                    </a:lnTo>
                    <a:lnTo>
                      <a:pt x="647" y="158"/>
                    </a:lnTo>
                    <a:lnTo>
                      <a:pt x="687" y="229"/>
                    </a:lnTo>
                    <a:lnTo>
                      <a:pt x="688" y="235"/>
                    </a:lnTo>
                    <a:lnTo>
                      <a:pt x="688" y="248"/>
                    </a:lnTo>
                    <a:lnTo>
                      <a:pt x="690" y="256"/>
                    </a:lnTo>
                    <a:lnTo>
                      <a:pt x="691" y="267"/>
                    </a:lnTo>
                    <a:lnTo>
                      <a:pt x="693" y="278"/>
                    </a:lnTo>
                    <a:lnTo>
                      <a:pt x="702" y="293"/>
                    </a:lnTo>
                    <a:lnTo>
                      <a:pt x="714" y="315"/>
                    </a:lnTo>
                    <a:lnTo>
                      <a:pt x="729" y="340"/>
                    </a:lnTo>
                    <a:lnTo>
                      <a:pt x="739" y="358"/>
                    </a:lnTo>
                    <a:lnTo>
                      <a:pt x="757" y="390"/>
                    </a:lnTo>
                    <a:lnTo>
                      <a:pt x="764" y="405"/>
                    </a:lnTo>
                    <a:lnTo>
                      <a:pt x="766" y="426"/>
                    </a:lnTo>
                    <a:lnTo>
                      <a:pt x="766" y="440"/>
                    </a:lnTo>
                    <a:lnTo>
                      <a:pt x="768" y="469"/>
                    </a:lnTo>
                    <a:lnTo>
                      <a:pt x="771" y="485"/>
                    </a:lnTo>
                    <a:lnTo>
                      <a:pt x="769" y="509"/>
                    </a:lnTo>
                    <a:lnTo>
                      <a:pt x="771" y="528"/>
                    </a:lnTo>
                    <a:lnTo>
                      <a:pt x="769" y="537"/>
                    </a:lnTo>
                    <a:lnTo>
                      <a:pt x="763" y="552"/>
                    </a:lnTo>
                    <a:lnTo>
                      <a:pt x="763" y="568"/>
                    </a:lnTo>
                    <a:lnTo>
                      <a:pt x="764" y="577"/>
                    </a:lnTo>
                    <a:lnTo>
                      <a:pt x="771" y="580"/>
                    </a:lnTo>
                    <a:lnTo>
                      <a:pt x="768" y="595"/>
                    </a:lnTo>
                    <a:lnTo>
                      <a:pt x="758" y="609"/>
                    </a:lnTo>
                    <a:lnTo>
                      <a:pt x="750" y="622"/>
                    </a:lnTo>
                    <a:lnTo>
                      <a:pt x="742" y="633"/>
                    </a:lnTo>
                    <a:lnTo>
                      <a:pt x="741" y="626"/>
                    </a:lnTo>
                    <a:lnTo>
                      <a:pt x="747" y="622"/>
                    </a:lnTo>
                    <a:lnTo>
                      <a:pt x="750" y="615"/>
                    </a:lnTo>
                    <a:lnTo>
                      <a:pt x="753" y="607"/>
                    </a:lnTo>
                    <a:lnTo>
                      <a:pt x="757" y="599"/>
                    </a:lnTo>
                    <a:lnTo>
                      <a:pt x="755" y="593"/>
                    </a:lnTo>
                    <a:lnTo>
                      <a:pt x="749" y="591"/>
                    </a:lnTo>
                    <a:lnTo>
                      <a:pt x="742" y="596"/>
                    </a:lnTo>
                    <a:lnTo>
                      <a:pt x="736" y="599"/>
                    </a:lnTo>
                    <a:lnTo>
                      <a:pt x="728" y="604"/>
                    </a:lnTo>
                    <a:lnTo>
                      <a:pt x="715" y="609"/>
                    </a:lnTo>
                    <a:lnTo>
                      <a:pt x="704" y="612"/>
                    </a:lnTo>
                    <a:lnTo>
                      <a:pt x="695" y="615"/>
                    </a:lnTo>
                    <a:lnTo>
                      <a:pt x="688" y="617"/>
                    </a:lnTo>
                    <a:lnTo>
                      <a:pt x="682" y="614"/>
                    </a:lnTo>
                    <a:lnTo>
                      <a:pt x="679" y="609"/>
                    </a:lnTo>
                    <a:lnTo>
                      <a:pt x="677" y="599"/>
                    </a:lnTo>
                    <a:lnTo>
                      <a:pt x="677" y="591"/>
                    </a:lnTo>
                    <a:lnTo>
                      <a:pt x="677" y="583"/>
                    </a:lnTo>
                    <a:lnTo>
                      <a:pt x="671" y="577"/>
                    </a:lnTo>
                    <a:lnTo>
                      <a:pt x="664" y="569"/>
                    </a:lnTo>
                    <a:lnTo>
                      <a:pt x="661" y="561"/>
                    </a:lnTo>
                    <a:lnTo>
                      <a:pt x="652" y="550"/>
                    </a:lnTo>
                    <a:lnTo>
                      <a:pt x="647" y="544"/>
                    </a:lnTo>
                    <a:lnTo>
                      <a:pt x="641" y="539"/>
                    </a:lnTo>
                    <a:lnTo>
                      <a:pt x="628" y="540"/>
                    </a:lnTo>
                    <a:lnTo>
                      <a:pt x="620" y="537"/>
                    </a:lnTo>
                    <a:lnTo>
                      <a:pt x="614" y="528"/>
                    </a:lnTo>
                    <a:lnTo>
                      <a:pt x="609" y="520"/>
                    </a:lnTo>
                    <a:lnTo>
                      <a:pt x="606" y="510"/>
                    </a:lnTo>
                    <a:lnTo>
                      <a:pt x="602" y="501"/>
                    </a:lnTo>
                    <a:lnTo>
                      <a:pt x="593" y="490"/>
                    </a:lnTo>
                    <a:lnTo>
                      <a:pt x="586" y="485"/>
                    </a:lnTo>
                    <a:lnTo>
                      <a:pt x="582" y="480"/>
                    </a:lnTo>
                    <a:lnTo>
                      <a:pt x="580" y="467"/>
                    </a:lnTo>
                    <a:lnTo>
                      <a:pt x="582" y="461"/>
                    </a:lnTo>
                    <a:lnTo>
                      <a:pt x="574" y="459"/>
                    </a:lnTo>
                    <a:lnTo>
                      <a:pt x="574" y="452"/>
                    </a:lnTo>
                    <a:lnTo>
                      <a:pt x="572" y="442"/>
                    </a:lnTo>
                    <a:lnTo>
                      <a:pt x="571" y="436"/>
                    </a:lnTo>
                    <a:lnTo>
                      <a:pt x="566" y="434"/>
                    </a:lnTo>
                    <a:lnTo>
                      <a:pt x="563" y="436"/>
                    </a:lnTo>
                    <a:lnTo>
                      <a:pt x="558" y="440"/>
                    </a:lnTo>
                    <a:lnTo>
                      <a:pt x="553" y="440"/>
                    </a:lnTo>
                    <a:lnTo>
                      <a:pt x="548" y="436"/>
                    </a:lnTo>
                    <a:lnTo>
                      <a:pt x="544" y="428"/>
                    </a:lnTo>
                    <a:lnTo>
                      <a:pt x="534" y="415"/>
                    </a:lnTo>
                    <a:lnTo>
                      <a:pt x="528" y="405"/>
                    </a:lnTo>
                    <a:lnTo>
                      <a:pt x="517" y="398"/>
                    </a:lnTo>
                    <a:lnTo>
                      <a:pt x="512" y="390"/>
                    </a:lnTo>
                    <a:lnTo>
                      <a:pt x="509" y="377"/>
                    </a:lnTo>
                    <a:lnTo>
                      <a:pt x="509" y="367"/>
                    </a:lnTo>
                    <a:lnTo>
                      <a:pt x="510" y="359"/>
                    </a:lnTo>
                    <a:lnTo>
                      <a:pt x="513" y="348"/>
                    </a:lnTo>
                    <a:lnTo>
                      <a:pt x="513" y="337"/>
                    </a:lnTo>
                    <a:lnTo>
                      <a:pt x="513" y="328"/>
                    </a:lnTo>
                    <a:lnTo>
                      <a:pt x="507" y="323"/>
                    </a:lnTo>
                    <a:lnTo>
                      <a:pt x="502" y="324"/>
                    </a:lnTo>
                    <a:lnTo>
                      <a:pt x="498" y="328"/>
                    </a:lnTo>
                    <a:lnTo>
                      <a:pt x="499" y="334"/>
                    </a:lnTo>
                    <a:lnTo>
                      <a:pt x="499" y="339"/>
                    </a:lnTo>
                    <a:lnTo>
                      <a:pt x="494" y="340"/>
                    </a:lnTo>
                    <a:lnTo>
                      <a:pt x="490" y="337"/>
                    </a:lnTo>
                    <a:lnTo>
                      <a:pt x="488" y="331"/>
                    </a:lnTo>
                    <a:lnTo>
                      <a:pt x="486" y="305"/>
                    </a:lnTo>
                    <a:lnTo>
                      <a:pt x="483" y="289"/>
                    </a:lnTo>
                    <a:lnTo>
                      <a:pt x="482" y="264"/>
                    </a:lnTo>
                    <a:lnTo>
                      <a:pt x="480" y="239"/>
                    </a:lnTo>
                    <a:lnTo>
                      <a:pt x="477" y="220"/>
                    </a:lnTo>
                    <a:lnTo>
                      <a:pt x="475" y="207"/>
                    </a:lnTo>
                    <a:lnTo>
                      <a:pt x="474" y="199"/>
                    </a:lnTo>
                    <a:lnTo>
                      <a:pt x="469" y="193"/>
                    </a:lnTo>
                    <a:lnTo>
                      <a:pt x="461" y="191"/>
                    </a:lnTo>
                    <a:lnTo>
                      <a:pt x="450" y="188"/>
                    </a:lnTo>
                    <a:lnTo>
                      <a:pt x="443" y="185"/>
                    </a:lnTo>
                    <a:lnTo>
                      <a:pt x="436" y="183"/>
                    </a:lnTo>
                    <a:lnTo>
                      <a:pt x="429" y="180"/>
                    </a:lnTo>
                    <a:lnTo>
                      <a:pt x="423" y="170"/>
                    </a:lnTo>
                    <a:lnTo>
                      <a:pt x="415" y="164"/>
                    </a:lnTo>
                    <a:lnTo>
                      <a:pt x="407" y="161"/>
                    </a:lnTo>
                    <a:lnTo>
                      <a:pt x="404" y="158"/>
                    </a:lnTo>
                    <a:lnTo>
                      <a:pt x="402" y="148"/>
                    </a:lnTo>
                    <a:lnTo>
                      <a:pt x="401" y="143"/>
                    </a:lnTo>
                    <a:lnTo>
                      <a:pt x="391" y="137"/>
                    </a:lnTo>
                    <a:lnTo>
                      <a:pt x="378" y="127"/>
                    </a:lnTo>
                    <a:lnTo>
                      <a:pt x="370" y="116"/>
                    </a:lnTo>
                    <a:lnTo>
                      <a:pt x="358" y="108"/>
                    </a:lnTo>
                    <a:lnTo>
                      <a:pt x="350" y="105"/>
                    </a:lnTo>
                    <a:lnTo>
                      <a:pt x="331" y="104"/>
                    </a:lnTo>
                    <a:lnTo>
                      <a:pt x="326" y="107"/>
                    </a:lnTo>
                    <a:lnTo>
                      <a:pt x="320" y="110"/>
                    </a:lnTo>
                    <a:lnTo>
                      <a:pt x="316" y="115"/>
                    </a:lnTo>
                    <a:lnTo>
                      <a:pt x="313" y="116"/>
                    </a:lnTo>
                    <a:lnTo>
                      <a:pt x="313" y="124"/>
                    </a:lnTo>
                    <a:lnTo>
                      <a:pt x="310" y="127"/>
                    </a:lnTo>
                    <a:lnTo>
                      <a:pt x="305" y="129"/>
                    </a:lnTo>
                    <a:lnTo>
                      <a:pt x="299" y="131"/>
                    </a:lnTo>
                    <a:lnTo>
                      <a:pt x="294" y="134"/>
                    </a:lnTo>
                    <a:lnTo>
                      <a:pt x="289" y="139"/>
                    </a:lnTo>
                    <a:lnTo>
                      <a:pt x="281" y="143"/>
                    </a:lnTo>
                    <a:lnTo>
                      <a:pt x="272" y="146"/>
                    </a:lnTo>
                    <a:lnTo>
                      <a:pt x="266" y="148"/>
                    </a:lnTo>
                    <a:lnTo>
                      <a:pt x="258" y="151"/>
                    </a:lnTo>
                    <a:lnTo>
                      <a:pt x="250" y="151"/>
                    </a:lnTo>
                    <a:lnTo>
                      <a:pt x="242" y="156"/>
                    </a:lnTo>
                    <a:lnTo>
                      <a:pt x="237" y="158"/>
                    </a:lnTo>
                    <a:lnTo>
                      <a:pt x="232" y="161"/>
                    </a:lnTo>
                    <a:lnTo>
                      <a:pt x="224" y="158"/>
                    </a:lnTo>
                    <a:lnTo>
                      <a:pt x="221" y="154"/>
                    </a:lnTo>
                    <a:lnTo>
                      <a:pt x="216" y="146"/>
                    </a:lnTo>
                    <a:lnTo>
                      <a:pt x="210" y="139"/>
                    </a:lnTo>
                    <a:lnTo>
                      <a:pt x="200" y="132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72" y="115"/>
                    </a:lnTo>
                    <a:lnTo>
                      <a:pt x="153" y="107"/>
                    </a:lnTo>
                    <a:lnTo>
                      <a:pt x="140" y="102"/>
                    </a:lnTo>
                    <a:lnTo>
                      <a:pt x="129" y="99"/>
                    </a:lnTo>
                    <a:lnTo>
                      <a:pt x="124" y="94"/>
                    </a:lnTo>
                    <a:lnTo>
                      <a:pt x="127" y="91"/>
                    </a:lnTo>
                    <a:lnTo>
                      <a:pt x="127" y="85"/>
                    </a:lnTo>
                    <a:lnTo>
                      <a:pt x="123" y="81"/>
                    </a:lnTo>
                    <a:lnTo>
                      <a:pt x="116" y="81"/>
                    </a:lnTo>
                    <a:lnTo>
                      <a:pt x="108" y="83"/>
                    </a:lnTo>
                    <a:lnTo>
                      <a:pt x="103" y="86"/>
                    </a:lnTo>
                    <a:lnTo>
                      <a:pt x="96" y="88"/>
                    </a:lnTo>
                    <a:lnTo>
                      <a:pt x="84" y="92"/>
                    </a:lnTo>
                    <a:lnTo>
                      <a:pt x="78" y="94"/>
                    </a:lnTo>
                    <a:lnTo>
                      <a:pt x="69" y="97"/>
                    </a:lnTo>
                    <a:lnTo>
                      <a:pt x="59" y="94"/>
                    </a:lnTo>
                    <a:lnTo>
                      <a:pt x="54" y="96"/>
                    </a:lnTo>
                    <a:lnTo>
                      <a:pt x="54" y="89"/>
                    </a:lnTo>
                    <a:lnTo>
                      <a:pt x="54" y="85"/>
                    </a:lnTo>
                    <a:lnTo>
                      <a:pt x="54" y="81"/>
                    </a:lnTo>
                    <a:lnTo>
                      <a:pt x="49" y="86"/>
                    </a:lnTo>
                    <a:lnTo>
                      <a:pt x="43" y="89"/>
                    </a:lnTo>
                    <a:lnTo>
                      <a:pt x="40" y="92"/>
                    </a:lnTo>
                    <a:lnTo>
                      <a:pt x="32" y="99"/>
                    </a:lnTo>
                    <a:lnTo>
                      <a:pt x="26" y="100"/>
                    </a:lnTo>
                    <a:lnTo>
                      <a:pt x="24" y="102"/>
                    </a:lnTo>
                    <a:lnTo>
                      <a:pt x="22" y="89"/>
                    </a:lnTo>
                    <a:lnTo>
                      <a:pt x="24" y="75"/>
                    </a:lnTo>
                    <a:lnTo>
                      <a:pt x="18" y="69"/>
                    </a:lnTo>
                    <a:lnTo>
                      <a:pt x="8" y="59"/>
                    </a:lnTo>
                    <a:lnTo>
                      <a:pt x="0" y="51"/>
                    </a:lnTo>
                    <a:lnTo>
                      <a:pt x="2" y="40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6" name="Freeform 43">
                <a:extLst>
                  <a:ext uri="{FF2B5EF4-FFF2-40B4-BE49-F238E27FC236}">
                    <a16:creationId xmlns:a16="http://schemas.microsoft.com/office/drawing/2014/main" id="{B1E56EF9-417F-4066-AC1A-9CE347802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378"/>
                <a:ext cx="19" cy="16"/>
              </a:xfrm>
              <a:custGeom>
                <a:avLst/>
                <a:gdLst>
                  <a:gd name="T0" fmla="*/ 19 w 19"/>
                  <a:gd name="T1" fmla="*/ 0 h 16"/>
                  <a:gd name="T2" fmla="*/ 14 w 19"/>
                  <a:gd name="T3" fmla="*/ 1 h 16"/>
                  <a:gd name="T4" fmla="*/ 9 w 19"/>
                  <a:gd name="T5" fmla="*/ 5 h 16"/>
                  <a:gd name="T6" fmla="*/ 5 w 19"/>
                  <a:gd name="T7" fmla="*/ 8 h 16"/>
                  <a:gd name="T8" fmla="*/ 0 w 19"/>
                  <a:gd name="T9" fmla="*/ 11 h 16"/>
                  <a:gd name="T10" fmla="*/ 0 w 19"/>
                  <a:gd name="T11" fmla="*/ 16 h 16"/>
                  <a:gd name="T12" fmla="*/ 5 w 19"/>
                  <a:gd name="T13" fmla="*/ 14 h 16"/>
                  <a:gd name="T14" fmla="*/ 11 w 19"/>
                  <a:gd name="T15" fmla="*/ 9 h 16"/>
                  <a:gd name="T16" fmla="*/ 14 w 19"/>
                  <a:gd name="T17" fmla="*/ 5 h 16"/>
                  <a:gd name="T18" fmla="*/ 19 w 19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"/>
                  <a:gd name="T31" fmla="*/ 0 h 16"/>
                  <a:gd name="T32" fmla="*/ 19 w 19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" h="16">
                    <a:moveTo>
                      <a:pt x="19" y="0"/>
                    </a:moveTo>
                    <a:lnTo>
                      <a:pt x="14" y="1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5" y="14"/>
                    </a:lnTo>
                    <a:lnTo>
                      <a:pt x="11" y="9"/>
                    </a:lnTo>
                    <a:lnTo>
                      <a:pt x="14" y="5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7" name="Freeform 44">
                <a:extLst>
                  <a:ext uri="{FF2B5EF4-FFF2-40B4-BE49-F238E27FC236}">
                    <a16:creationId xmlns:a16="http://schemas.microsoft.com/office/drawing/2014/main" id="{BA81F7F1-17DF-452C-AA62-3D2FBF6F1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403"/>
                <a:ext cx="46" cy="26"/>
              </a:xfrm>
              <a:custGeom>
                <a:avLst/>
                <a:gdLst>
                  <a:gd name="T0" fmla="*/ 46 w 46"/>
                  <a:gd name="T1" fmla="*/ 7 h 26"/>
                  <a:gd name="T2" fmla="*/ 44 w 46"/>
                  <a:gd name="T3" fmla="*/ 2 h 26"/>
                  <a:gd name="T4" fmla="*/ 38 w 46"/>
                  <a:gd name="T5" fmla="*/ 0 h 26"/>
                  <a:gd name="T6" fmla="*/ 32 w 46"/>
                  <a:gd name="T7" fmla="*/ 5 h 26"/>
                  <a:gd name="T8" fmla="*/ 24 w 46"/>
                  <a:gd name="T9" fmla="*/ 8 h 26"/>
                  <a:gd name="T10" fmla="*/ 16 w 46"/>
                  <a:gd name="T11" fmla="*/ 15 h 26"/>
                  <a:gd name="T12" fmla="*/ 9 w 46"/>
                  <a:gd name="T13" fmla="*/ 19 h 26"/>
                  <a:gd name="T14" fmla="*/ 3 w 46"/>
                  <a:gd name="T15" fmla="*/ 21 h 26"/>
                  <a:gd name="T16" fmla="*/ 0 w 46"/>
                  <a:gd name="T17" fmla="*/ 26 h 26"/>
                  <a:gd name="T18" fmla="*/ 5 w 46"/>
                  <a:gd name="T19" fmla="*/ 26 h 26"/>
                  <a:gd name="T20" fmla="*/ 9 w 46"/>
                  <a:gd name="T21" fmla="*/ 22 h 26"/>
                  <a:gd name="T22" fmla="*/ 16 w 46"/>
                  <a:gd name="T23" fmla="*/ 21 h 26"/>
                  <a:gd name="T24" fmla="*/ 20 w 46"/>
                  <a:gd name="T25" fmla="*/ 18 h 26"/>
                  <a:gd name="T26" fmla="*/ 27 w 46"/>
                  <a:gd name="T27" fmla="*/ 15 h 26"/>
                  <a:gd name="T28" fmla="*/ 35 w 46"/>
                  <a:gd name="T29" fmla="*/ 11 h 26"/>
                  <a:gd name="T30" fmla="*/ 41 w 46"/>
                  <a:gd name="T31" fmla="*/ 10 h 26"/>
                  <a:gd name="T32" fmla="*/ 46 w 46"/>
                  <a:gd name="T33" fmla="*/ 7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26"/>
                  <a:gd name="T53" fmla="*/ 46 w 4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26">
                    <a:moveTo>
                      <a:pt x="46" y="7"/>
                    </a:moveTo>
                    <a:lnTo>
                      <a:pt x="44" y="2"/>
                    </a:lnTo>
                    <a:lnTo>
                      <a:pt x="38" y="0"/>
                    </a:lnTo>
                    <a:lnTo>
                      <a:pt x="32" y="5"/>
                    </a:lnTo>
                    <a:lnTo>
                      <a:pt x="24" y="8"/>
                    </a:lnTo>
                    <a:lnTo>
                      <a:pt x="16" y="15"/>
                    </a:lnTo>
                    <a:lnTo>
                      <a:pt x="9" y="19"/>
                    </a:lnTo>
                    <a:lnTo>
                      <a:pt x="3" y="21"/>
                    </a:lnTo>
                    <a:lnTo>
                      <a:pt x="0" y="26"/>
                    </a:lnTo>
                    <a:lnTo>
                      <a:pt x="5" y="26"/>
                    </a:lnTo>
                    <a:lnTo>
                      <a:pt x="9" y="22"/>
                    </a:lnTo>
                    <a:lnTo>
                      <a:pt x="16" y="21"/>
                    </a:lnTo>
                    <a:lnTo>
                      <a:pt x="20" y="18"/>
                    </a:lnTo>
                    <a:lnTo>
                      <a:pt x="27" y="15"/>
                    </a:lnTo>
                    <a:lnTo>
                      <a:pt x="35" y="11"/>
                    </a:lnTo>
                    <a:lnTo>
                      <a:pt x="41" y="10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3399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8" name="Freeform 45">
                <a:extLst>
                  <a:ext uri="{FF2B5EF4-FFF2-40B4-BE49-F238E27FC236}">
                    <a16:creationId xmlns:a16="http://schemas.microsoft.com/office/drawing/2014/main" id="{4832F9A2-F801-4A8C-AEB0-79337AA15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2255"/>
                <a:ext cx="438" cy="338"/>
              </a:xfrm>
              <a:custGeom>
                <a:avLst/>
                <a:gdLst>
                  <a:gd name="T0" fmla="*/ 35 w 438"/>
                  <a:gd name="T1" fmla="*/ 31 h 338"/>
                  <a:gd name="T2" fmla="*/ 71 w 438"/>
                  <a:gd name="T3" fmla="*/ 12 h 338"/>
                  <a:gd name="T4" fmla="*/ 103 w 438"/>
                  <a:gd name="T5" fmla="*/ 6 h 338"/>
                  <a:gd name="T6" fmla="*/ 137 w 438"/>
                  <a:gd name="T7" fmla="*/ 3 h 338"/>
                  <a:gd name="T8" fmla="*/ 178 w 438"/>
                  <a:gd name="T9" fmla="*/ 0 h 338"/>
                  <a:gd name="T10" fmla="*/ 202 w 438"/>
                  <a:gd name="T11" fmla="*/ 8 h 338"/>
                  <a:gd name="T12" fmla="*/ 221 w 438"/>
                  <a:gd name="T13" fmla="*/ 14 h 338"/>
                  <a:gd name="T14" fmla="*/ 227 w 438"/>
                  <a:gd name="T15" fmla="*/ 31 h 338"/>
                  <a:gd name="T16" fmla="*/ 256 w 438"/>
                  <a:gd name="T17" fmla="*/ 30 h 338"/>
                  <a:gd name="T18" fmla="*/ 289 w 438"/>
                  <a:gd name="T19" fmla="*/ 22 h 338"/>
                  <a:gd name="T20" fmla="*/ 311 w 438"/>
                  <a:gd name="T21" fmla="*/ 17 h 338"/>
                  <a:gd name="T22" fmla="*/ 322 w 438"/>
                  <a:gd name="T23" fmla="*/ 14 h 338"/>
                  <a:gd name="T24" fmla="*/ 329 w 438"/>
                  <a:gd name="T25" fmla="*/ 19 h 338"/>
                  <a:gd name="T26" fmla="*/ 438 w 438"/>
                  <a:gd name="T27" fmla="*/ 103 h 338"/>
                  <a:gd name="T28" fmla="*/ 438 w 438"/>
                  <a:gd name="T29" fmla="*/ 111 h 338"/>
                  <a:gd name="T30" fmla="*/ 427 w 438"/>
                  <a:gd name="T31" fmla="*/ 119 h 338"/>
                  <a:gd name="T32" fmla="*/ 418 w 438"/>
                  <a:gd name="T33" fmla="*/ 131 h 338"/>
                  <a:gd name="T34" fmla="*/ 410 w 438"/>
                  <a:gd name="T35" fmla="*/ 147 h 338"/>
                  <a:gd name="T36" fmla="*/ 402 w 438"/>
                  <a:gd name="T37" fmla="*/ 163 h 338"/>
                  <a:gd name="T38" fmla="*/ 397 w 438"/>
                  <a:gd name="T39" fmla="*/ 168 h 338"/>
                  <a:gd name="T40" fmla="*/ 394 w 438"/>
                  <a:gd name="T41" fmla="*/ 173 h 338"/>
                  <a:gd name="T42" fmla="*/ 400 w 438"/>
                  <a:gd name="T43" fmla="*/ 182 h 338"/>
                  <a:gd name="T44" fmla="*/ 397 w 438"/>
                  <a:gd name="T45" fmla="*/ 192 h 338"/>
                  <a:gd name="T46" fmla="*/ 391 w 438"/>
                  <a:gd name="T47" fmla="*/ 201 h 338"/>
                  <a:gd name="T48" fmla="*/ 384 w 438"/>
                  <a:gd name="T49" fmla="*/ 206 h 338"/>
                  <a:gd name="T50" fmla="*/ 375 w 438"/>
                  <a:gd name="T51" fmla="*/ 209 h 338"/>
                  <a:gd name="T52" fmla="*/ 373 w 438"/>
                  <a:gd name="T53" fmla="*/ 219 h 338"/>
                  <a:gd name="T54" fmla="*/ 370 w 438"/>
                  <a:gd name="T55" fmla="*/ 225 h 338"/>
                  <a:gd name="T56" fmla="*/ 321 w 438"/>
                  <a:gd name="T57" fmla="*/ 271 h 338"/>
                  <a:gd name="T58" fmla="*/ 299 w 438"/>
                  <a:gd name="T59" fmla="*/ 278 h 338"/>
                  <a:gd name="T60" fmla="*/ 272 w 438"/>
                  <a:gd name="T61" fmla="*/ 281 h 338"/>
                  <a:gd name="T62" fmla="*/ 267 w 438"/>
                  <a:gd name="T63" fmla="*/ 287 h 338"/>
                  <a:gd name="T64" fmla="*/ 275 w 438"/>
                  <a:gd name="T65" fmla="*/ 294 h 338"/>
                  <a:gd name="T66" fmla="*/ 281 w 438"/>
                  <a:gd name="T67" fmla="*/ 305 h 338"/>
                  <a:gd name="T68" fmla="*/ 286 w 438"/>
                  <a:gd name="T69" fmla="*/ 311 h 338"/>
                  <a:gd name="T70" fmla="*/ 280 w 438"/>
                  <a:gd name="T71" fmla="*/ 317 h 338"/>
                  <a:gd name="T72" fmla="*/ 268 w 438"/>
                  <a:gd name="T73" fmla="*/ 321 h 338"/>
                  <a:gd name="T74" fmla="*/ 259 w 438"/>
                  <a:gd name="T75" fmla="*/ 327 h 338"/>
                  <a:gd name="T76" fmla="*/ 257 w 438"/>
                  <a:gd name="T77" fmla="*/ 338 h 338"/>
                  <a:gd name="T78" fmla="*/ 243 w 438"/>
                  <a:gd name="T79" fmla="*/ 336 h 338"/>
                  <a:gd name="T80" fmla="*/ 235 w 438"/>
                  <a:gd name="T81" fmla="*/ 330 h 338"/>
                  <a:gd name="T82" fmla="*/ 235 w 438"/>
                  <a:gd name="T83" fmla="*/ 319 h 338"/>
                  <a:gd name="T84" fmla="*/ 230 w 438"/>
                  <a:gd name="T85" fmla="*/ 309 h 338"/>
                  <a:gd name="T86" fmla="*/ 226 w 438"/>
                  <a:gd name="T87" fmla="*/ 298 h 338"/>
                  <a:gd name="T88" fmla="*/ 218 w 438"/>
                  <a:gd name="T89" fmla="*/ 289 h 338"/>
                  <a:gd name="T90" fmla="*/ 206 w 438"/>
                  <a:gd name="T91" fmla="*/ 281 h 338"/>
                  <a:gd name="T92" fmla="*/ 200 w 438"/>
                  <a:gd name="T93" fmla="*/ 270 h 338"/>
                  <a:gd name="T94" fmla="*/ 195 w 438"/>
                  <a:gd name="T95" fmla="*/ 255 h 338"/>
                  <a:gd name="T96" fmla="*/ 191 w 438"/>
                  <a:gd name="T97" fmla="*/ 243 h 338"/>
                  <a:gd name="T98" fmla="*/ 167 w 438"/>
                  <a:gd name="T99" fmla="*/ 228 h 338"/>
                  <a:gd name="T100" fmla="*/ 156 w 438"/>
                  <a:gd name="T101" fmla="*/ 217 h 338"/>
                  <a:gd name="T102" fmla="*/ 146 w 438"/>
                  <a:gd name="T103" fmla="*/ 211 h 338"/>
                  <a:gd name="T104" fmla="*/ 141 w 438"/>
                  <a:gd name="T105" fmla="*/ 198 h 338"/>
                  <a:gd name="T106" fmla="*/ 122 w 438"/>
                  <a:gd name="T107" fmla="*/ 182 h 338"/>
                  <a:gd name="T108" fmla="*/ 105 w 438"/>
                  <a:gd name="T109" fmla="*/ 165 h 338"/>
                  <a:gd name="T110" fmla="*/ 84 w 438"/>
                  <a:gd name="T111" fmla="*/ 154 h 338"/>
                  <a:gd name="T112" fmla="*/ 59 w 438"/>
                  <a:gd name="T113" fmla="*/ 124 h 338"/>
                  <a:gd name="T114" fmla="*/ 52 w 438"/>
                  <a:gd name="T115" fmla="*/ 112 h 338"/>
                  <a:gd name="T116" fmla="*/ 43 w 438"/>
                  <a:gd name="T117" fmla="*/ 98 h 338"/>
                  <a:gd name="T118" fmla="*/ 27 w 438"/>
                  <a:gd name="T119" fmla="*/ 92 h 338"/>
                  <a:gd name="T120" fmla="*/ 0 w 438"/>
                  <a:gd name="T121" fmla="*/ 76 h 338"/>
                  <a:gd name="T122" fmla="*/ 3 w 438"/>
                  <a:gd name="T123" fmla="*/ 58 h 338"/>
                  <a:gd name="T124" fmla="*/ 16 w 438"/>
                  <a:gd name="T125" fmla="*/ 46 h 33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38"/>
                  <a:gd name="T190" fmla="*/ 0 h 338"/>
                  <a:gd name="T191" fmla="*/ 438 w 438"/>
                  <a:gd name="T192" fmla="*/ 338 h 33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38" h="338">
                    <a:moveTo>
                      <a:pt x="17" y="39"/>
                    </a:moveTo>
                    <a:lnTo>
                      <a:pt x="35" y="31"/>
                    </a:lnTo>
                    <a:lnTo>
                      <a:pt x="54" y="23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103" y="6"/>
                    </a:lnTo>
                    <a:lnTo>
                      <a:pt x="121" y="4"/>
                    </a:lnTo>
                    <a:lnTo>
                      <a:pt x="137" y="3"/>
                    </a:lnTo>
                    <a:lnTo>
                      <a:pt x="157" y="4"/>
                    </a:lnTo>
                    <a:lnTo>
                      <a:pt x="178" y="0"/>
                    </a:lnTo>
                    <a:lnTo>
                      <a:pt x="192" y="0"/>
                    </a:lnTo>
                    <a:lnTo>
                      <a:pt x="202" y="8"/>
                    </a:lnTo>
                    <a:lnTo>
                      <a:pt x="214" y="8"/>
                    </a:lnTo>
                    <a:lnTo>
                      <a:pt x="221" y="14"/>
                    </a:lnTo>
                    <a:lnTo>
                      <a:pt x="226" y="22"/>
                    </a:lnTo>
                    <a:lnTo>
                      <a:pt x="227" y="31"/>
                    </a:lnTo>
                    <a:lnTo>
                      <a:pt x="235" y="31"/>
                    </a:lnTo>
                    <a:lnTo>
                      <a:pt x="256" y="30"/>
                    </a:lnTo>
                    <a:lnTo>
                      <a:pt x="270" y="25"/>
                    </a:lnTo>
                    <a:lnTo>
                      <a:pt x="289" y="22"/>
                    </a:lnTo>
                    <a:lnTo>
                      <a:pt x="302" y="20"/>
                    </a:lnTo>
                    <a:lnTo>
                      <a:pt x="311" y="17"/>
                    </a:lnTo>
                    <a:lnTo>
                      <a:pt x="319" y="14"/>
                    </a:lnTo>
                    <a:lnTo>
                      <a:pt x="322" y="14"/>
                    </a:lnTo>
                    <a:lnTo>
                      <a:pt x="326" y="15"/>
                    </a:lnTo>
                    <a:lnTo>
                      <a:pt x="329" y="19"/>
                    </a:lnTo>
                    <a:lnTo>
                      <a:pt x="345" y="30"/>
                    </a:lnTo>
                    <a:lnTo>
                      <a:pt x="438" y="103"/>
                    </a:lnTo>
                    <a:lnTo>
                      <a:pt x="438" y="108"/>
                    </a:lnTo>
                    <a:lnTo>
                      <a:pt x="438" y="111"/>
                    </a:lnTo>
                    <a:lnTo>
                      <a:pt x="434" y="114"/>
                    </a:lnTo>
                    <a:lnTo>
                      <a:pt x="427" y="119"/>
                    </a:lnTo>
                    <a:lnTo>
                      <a:pt x="423" y="125"/>
                    </a:lnTo>
                    <a:lnTo>
                      <a:pt x="418" y="131"/>
                    </a:lnTo>
                    <a:lnTo>
                      <a:pt x="413" y="139"/>
                    </a:lnTo>
                    <a:lnTo>
                      <a:pt x="410" y="147"/>
                    </a:lnTo>
                    <a:lnTo>
                      <a:pt x="407" y="157"/>
                    </a:lnTo>
                    <a:lnTo>
                      <a:pt x="402" y="163"/>
                    </a:lnTo>
                    <a:lnTo>
                      <a:pt x="400" y="166"/>
                    </a:lnTo>
                    <a:lnTo>
                      <a:pt x="397" y="168"/>
                    </a:lnTo>
                    <a:lnTo>
                      <a:pt x="392" y="171"/>
                    </a:lnTo>
                    <a:lnTo>
                      <a:pt x="394" y="173"/>
                    </a:lnTo>
                    <a:lnTo>
                      <a:pt x="397" y="176"/>
                    </a:lnTo>
                    <a:lnTo>
                      <a:pt x="400" y="182"/>
                    </a:lnTo>
                    <a:lnTo>
                      <a:pt x="399" y="187"/>
                    </a:lnTo>
                    <a:lnTo>
                      <a:pt x="397" y="192"/>
                    </a:lnTo>
                    <a:lnTo>
                      <a:pt x="396" y="198"/>
                    </a:lnTo>
                    <a:lnTo>
                      <a:pt x="391" y="201"/>
                    </a:lnTo>
                    <a:lnTo>
                      <a:pt x="388" y="203"/>
                    </a:lnTo>
                    <a:lnTo>
                      <a:pt x="384" y="206"/>
                    </a:lnTo>
                    <a:lnTo>
                      <a:pt x="380" y="205"/>
                    </a:lnTo>
                    <a:lnTo>
                      <a:pt x="375" y="209"/>
                    </a:lnTo>
                    <a:lnTo>
                      <a:pt x="373" y="212"/>
                    </a:lnTo>
                    <a:lnTo>
                      <a:pt x="373" y="219"/>
                    </a:lnTo>
                    <a:lnTo>
                      <a:pt x="373" y="222"/>
                    </a:lnTo>
                    <a:lnTo>
                      <a:pt x="370" y="225"/>
                    </a:lnTo>
                    <a:lnTo>
                      <a:pt x="327" y="268"/>
                    </a:lnTo>
                    <a:lnTo>
                      <a:pt x="321" y="271"/>
                    </a:lnTo>
                    <a:lnTo>
                      <a:pt x="313" y="274"/>
                    </a:lnTo>
                    <a:lnTo>
                      <a:pt x="299" y="278"/>
                    </a:lnTo>
                    <a:lnTo>
                      <a:pt x="280" y="279"/>
                    </a:lnTo>
                    <a:lnTo>
                      <a:pt x="272" y="281"/>
                    </a:lnTo>
                    <a:lnTo>
                      <a:pt x="265" y="282"/>
                    </a:lnTo>
                    <a:lnTo>
                      <a:pt x="267" y="287"/>
                    </a:lnTo>
                    <a:lnTo>
                      <a:pt x="270" y="292"/>
                    </a:lnTo>
                    <a:lnTo>
                      <a:pt x="275" y="294"/>
                    </a:lnTo>
                    <a:lnTo>
                      <a:pt x="280" y="300"/>
                    </a:lnTo>
                    <a:lnTo>
                      <a:pt x="281" y="305"/>
                    </a:lnTo>
                    <a:lnTo>
                      <a:pt x="284" y="308"/>
                    </a:lnTo>
                    <a:lnTo>
                      <a:pt x="286" y="311"/>
                    </a:lnTo>
                    <a:lnTo>
                      <a:pt x="281" y="314"/>
                    </a:lnTo>
                    <a:lnTo>
                      <a:pt x="280" y="317"/>
                    </a:lnTo>
                    <a:lnTo>
                      <a:pt x="272" y="317"/>
                    </a:lnTo>
                    <a:lnTo>
                      <a:pt x="268" y="321"/>
                    </a:lnTo>
                    <a:lnTo>
                      <a:pt x="262" y="322"/>
                    </a:lnTo>
                    <a:lnTo>
                      <a:pt x="259" y="327"/>
                    </a:lnTo>
                    <a:lnTo>
                      <a:pt x="257" y="332"/>
                    </a:lnTo>
                    <a:lnTo>
                      <a:pt x="257" y="338"/>
                    </a:lnTo>
                    <a:lnTo>
                      <a:pt x="249" y="338"/>
                    </a:lnTo>
                    <a:lnTo>
                      <a:pt x="243" y="336"/>
                    </a:lnTo>
                    <a:lnTo>
                      <a:pt x="238" y="333"/>
                    </a:lnTo>
                    <a:lnTo>
                      <a:pt x="235" y="330"/>
                    </a:lnTo>
                    <a:lnTo>
                      <a:pt x="233" y="325"/>
                    </a:lnTo>
                    <a:lnTo>
                      <a:pt x="235" y="319"/>
                    </a:lnTo>
                    <a:lnTo>
                      <a:pt x="233" y="314"/>
                    </a:lnTo>
                    <a:lnTo>
                      <a:pt x="230" y="309"/>
                    </a:lnTo>
                    <a:lnTo>
                      <a:pt x="229" y="305"/>
                    </a:lnTo>
                    <a:lnTo>
                      <a:pt x="226" y="298"/>
                    </a:lnTo>
                    <a:lnTo>
                      <a:pt x="221" y="292"/>
                    </a:lnTo>
                    <a:lnTo>
                      <a:pt x="218" y="289"/>
                    </a:lnTo>
                    <a:lnTo>
                      <a:pt x="213" y="284"/>
                    </a:lnTo>
                    <a:lnTo>
                      <a:pt x="206" y="281"/>
                    </a:lnTo>
                    <a:lnTo>
                      <a:pt x="202" y="274"/>
                    </a:lnTo>
                    <a:lnTo>
                      <a:pt x="200" y="270"/>
                    </a:lnTo>
                    <a:lnTo>
                      <a:pt x="200" y="262"/>
                    </a:lnTo>
                    <a:lnTo>
                      <a:pt x="195" y="255"/>
                    </a:lnTo>
                    <a:lnTo>
                      <a:pt x="192" y="249"/>
                    </a:lnTo>
                    <a:lnTo>
                      <a:pt x="191" y="243"/>
                    </a:lnTo>
                    <a:lnTo>
                      <a:pt x="179" y="235"/>
                    </a:lnTo>
                    <a:lnTo>
                      <a:pt x="167" y="228"/>
                    </a:lnTo>
                    <a:lnTo>
                      <a:pt x="159" y="222"/>
                    </a:lnTo>
                    <a:lnTo>
                      <a:pt x="156" y="217"/>
                    </a:lnTo>
                    <a:lnTo>
                      <a:pt x="154" y="212"/>
                    </a:lnTo>
                    <a:lnTo>
                      <a:pt x="146" y="211"/>
                    </a:lnTo>
                    <a:lnTo>
                      <a:pt x="143" y="203"/>
                    </a:lnTo>
                    <a:lnTo>
                      <a:pt x="141" y="198"/>
                    </a:lnTo>
                    <a:lnTo>
                      <a:pt x="137" y="193"/>
                    </a:lnTo>
                    <a:lnTo>
                      <a:pt x="122" y="182"/>
                    </a:lnTo>
                    <a:lnTo>
                      <a:pt x="113" y="173"/>
                    </a:lnTo>
                    <a:lnTo>
                      <a:pt x="105" y="165"/>
                    </a:lnTo>
                    <a:lnTo>
                      <a:pt x="95" y="157"/>
                    </a:lnTo>
                    <a:lnTo>
                      <a:pt x="84" y="154"/>
                    </a:lnTo>
                    <a:lnTo>
                      <a:pt x="78" y="146"/>
                    </a:lnTo>
                    <a:lnTo>
                      <a:pt x="59" y="124"/>
                    </a:lnTo>
                    <a:lnTo>
                      <a:pt x="54" y="117"/>
                    </a:lnTo>
                    <a:lnTo>
                      <a:pt x="52" y="112"/>
                    </a:lnTo>
                    <a:lnTo>
                      <a:pt x="51" y="106"/>
                    </a:lnTo>
                    <a:lnTo>
                      <a:pt x="43" y="98"/>
                    </a:lnTo>
                    <a:lnTo>
                      <a:pt x="35" y="93"/>
                    </a:lnTo>
                    <a:lnTo>
                      <a:pt x="27" y="92"/>
                    </a:lnTo>
                    <a:lnTo>
                      <a:pt x="9" y="89"/>
                    </a:lnTo>
                    <a:lnTo>
                      <a:pt x="0" y="76"/>
                    </a:lnTo>
                    <a:lnTo>
                      <a:pt x="0" y="70"/>
                    </a:lnTo>
                    <a:lnTo>
                      <a:pt x="3" y="58"/>
                    </a:lnTo>
                    <a:lnTo>
                      <a:pt x="9" y="54"/>
                    </a:lnTo>
                    <a:lnTo>
                      <a:pt x="16" y="46"/>
                    </a:lnTo>
                    <a:lnTo>
                      <a:pt x="17" y="39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9" name="Freeform 46">
                <a:extLst>
                  <a:ext uri="{FF2B5EF4-FFF2-40B4-BE49-F238E27FC236}">
                    <a16:creationId xmlns:a16="http://schemas.microsoft.com/office/drawing/2014/main" id="{E7998CA5-3E3F-469C-8EA8-58F228B84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000"/>
                <a:ext cx="792" cy="356"/>
              </a:xfrm>
              <a:custGeom>
                <a:avLst/>
                <a:gdLst>
                  <a:gd name="T0" fmla="*/ 734 w 792"/>
                  <a:gd name="T1" fmla="*/ 26 h 356"/>
                  <a:gd name="T2" fmla="*/ 754 w 792"/>
                  <a:gd name="T3" fmla="*/ 59 h 356"/>
                  <a:gd name="T4" fmla="*/ 788 w 792"/>
                  <a:gd name="T5" fmla="*/ 102 h 356"/>
                  <a:gd name="T6" fmla="*/ 748 w 792"/>
                  <a:gd name="T7" fmla="*/ 194 h 356"/>
                  <a:gd name="T8" fmla="*/ 746 w 792"/>
                  <a:gd name="T9" fmla="*/ 186 h 356"/>
                  <a:gd name="T10" fmla="*/ 746 w 792"/>
                  <a:gd name="T11" fmla="*/ 59 h 356"/>
                  <a:gd name="T12" fmla="*/ 726 w 792"/>
                  <a:gd name="T13" fmla="*/ 61 h 356"/>
                  <a:gd name="T14" fmla="*/ 697 w 792"/>
                  <a:gd name="T15" fmla="*/ 83 h 356"/>
                  <a:gd name="T16" fmla="*/ 681 w 792"/>
                  <a:gd name="T17" fmla="*/ 72 h 356"/>
                  <a:gd name="T18" fmla="*/ 678 w 792"/>
                  <a:gd name="T19" fmla="*/ 78 h 356"/>
                  <a:gd name="T20" fmla="*/ 689 w 792"/>
                  <a:gd name="T21" fmla="*/ 97 h 356"/>
                  <a:gd name="T22" fmla="*/ 713 w 792"/>
                  <a:gd name="T23" fmla="*/ 94 h 356"/>
                  <a:gd name="T24" fmla="*/ 732 w 792"/>
                  <a:gd name="T25" fmla="*/ 85 h 356"/>
                  <a:gd name="T26" fmla="*/ 737 w 792"/>
                  <a:gd name="T27" fmla="*/ 99 h 356"/>
                  <a:gd name="T28" fmla="*/ 748 w 792"/>
                  <a:gd name="T29" fmla="*/ 105 h 356"/>
                  <a:gd name="T30" fmla="*/ 756 w 792"/>
                  <a:gd name="T31" fmla="*/ 83 h 356"/>
                  <a:gd name="T32" fmla="*/ 767 w 792"/>
                  <a:gd name="T33" fmla="*/ 99 h 356"/>
                  <a:gd name="T34" fmla="*/ 772 w 792"/>
                  <a:gd name="T35" fmla="*/ 112 h 356"/>
                  <a:gd name="T36" fmla="*/ 764 w 792"/>
                  <a:gd name="T37" fmla="*/ 124 h 356"/>
                  <a:gd name="T38" fmla="*/ 756 w 792"/>
                  <a:gd name="T39" fmla="*/ 145 h 356"/>
                  <a:gd name="T40" fmla="*/ 737 w 792"/>
                  <a:gd name="T41" fmla="*/ 156 h 356"/>
                  <a:gd name="T42" fmla="*/ 718 w 792"/>
                  <a:gd name="T43" fmla="*/ 150 h 356"/>
                  <a:gd name="T44" fmla="*/ 707 w 792"/>
                  <a:gd name="T45" fmla="*/ 145 h 356"/>
                  <a:gd name="T46" fmla="*/ 689 w 792"/>
                  <a:gd name="T47" fmla="*/ 153 h 356"/>
                  <a:gd name="T48" fmla="*/ 695 w 792"/>
                  <a:gd name="T49" fmla="*/ 156 h 356"/>
                  <a:gd name="T50" fmla="*/ 710 w 792"/>
                  <a:gd name="T51" fmla="*/ 162 h 356"/>
                  <a:gd name="T52" fmla="*/ 711 w 792"/>
                  <a:gd name="T53" fmla="*/ 174 h 356"/>
                  <a:gd name="T54" fmla="*/ 707 w 792"/>
                  <a:gd name="T55" fmla="*/ 186 h 356"/>
                  <a:gd name="T56" fmla="*/ 705 w 792"/>
                  <a:gd name="T57" fmla="*/ 201 h 356"/>
                  <a:gd name="T58" fmla="*/ 718 w 792"/>
                  <a:gd name="T59" fmla="*/ 197 h 356"/>
                  <a:gd name="T60" fmla="*/ 730 w 792"/>
                  <a:gd name="T61" fmla="*/ 213 h 356"/>
                  <a:gd name="T62" fmla="*/ 718 w 792"/>
                  <a:gd name="T63" fmla="*/ 229 h 356"/>
                  <a:gd name="T64" fmla="*/ 692 w 792"/>
                  <a:gd name="T65" fmla="*/ 242 h 356"/>
                  <a:gd name="T66" fmla="*/ 662 w 792"/>
                  <a:gd name="T67" fmla="*/ 258 h 356"/>
                  <a:gd name="T68" fmla="*/ 633 w 792"/>
                  <a:gd name="T69" fmla="*/ 283 h 356"/>
                  <a:gd name="T70" fmla="*/ 619 w 792"/>
                  <a:gd name="T71" fmla="*/ 320 h 356"/>
                  <a:gd name="T72" fmla="*/ 583 w 792"/>
                  <a:gd name="T73" fmla="*/ 347 h 356"/>
                  <a:gd name="T74" fmla="*/ 435 w 792"/>
                  <a:gd name="T75" fmla="*/ 267 h 356"/>
                  <a:gd name="T76" fmla="*/ 392 w 792"/>
                  <a:gd name="T77" fmla="*/ 277 h 356"/>
                  <a:gd name="T78" fmla="*/ 340 w 792"/>
                  <a:gd name="T79" fmla="*/ 285 h 356"/>
                  <a:gd name="T80" fmla="*/ 325 w 792"/>
                  <a:gd name="T81" fmla="*/ 263 h 356"/>
                  <a:gd name="T82" fmla="*/ 305 w 792"/>
                  <a:gd name="T83" fmla="*/ 251 h 356"/>
                  <a:gd name="T84" fmla="*/ 266 w 792"/>
                  <a:gd name="T85" fmla="*/ 258 h 356"/>
                  <a:gd name="T86" fmla="*/ 211 w 792"/>
                  <a:gd name="T87" fmla="*/ 261 h 356"/>
                  <a:gd name="T88" fmla="*/ 168 w 792"/>
                  <a:gd name="T89" fmla="*/ 278 h 356"/>
                  <a:gd name="T90" fmla="*/ 95 w 792"/>
                  <a:gd name="T91" fmla="*/ 299 h 356"/>
                  <a:gd name="T92" fmla="*/ 4 w 792"/>
                  <a:gd name="T93" fmla="*/ 296 h 356"/>
                  <a:gd name="T94" fmla="*/ 25 w 792"/>
                  <a:gd name="T95" fmla="*/ 278 h 356"/>
                  <a:gd name="T96" fmla="*/ 44 w 792"/>
                  <a:gd name="T97" fmla="*/ 277 h 356"/>
                  <a:gd name="T98" fmla="*/ 49 w 792"/>
                  <a:gd name="T99" fmla="*/ 253 h 356"/>
                  <a:gd name="T100" fmla="*/ 71 w 792"/>
                  <a:gd name="T101" fmla="*/ 239 h 356"/>
                  <a:gd name="T102" fmla="*/ 95 w 792"/>
                  <a:gd name="T103" fmla="*/ 232 h 356"/>
                  <a:gd name="T104" fmla="*/ 119 w 792"/>
                  <a:gd name="T105" fmla="*/ 210 h 356"/>
                  <a:gd name="T106" fmla="*/ 136 w 792"/>
                  <a:gd name="T107" fmla="*/ 193 h 356"/>
                  <a:gd name="T108" fmla="*/ 152 w 792"/>
                  <a:gd name="T109" fmla="*/ 174 h 356"/>
                  <a:gd name="T110" fmla="*/ 166 w 792"/>
                  <a:gd name="T111" fmla="*/ 183 h 356"/>
                  <a:gd name="T112" fmla="*/ 184 w 792"/>
                  <a:gd name="T113" fmla="*/ 166 h 356"/>
                  <a:gd name="T114" fmla="*/ 201 w 792"/>
                  <a:gd name="T115" fmla="*/ 159 h 356"/>
                  <a:gd name="T116" fmla="*/ 211 w 792"/>
                  <a:gd name="T117" fmla="*/ 151 h 356"/>
                  <a:gd name="T118" fmla="*/ 222 w 792"/>
                  <a:gd name="T119" fmla="*/ 134 h 356"/>
                  <a:gd name="T120" fmla="*/ 233 w 792"/>
                  <a:gd name="T121" fmla="*/ 126 h 3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2"/>
                  <a:gd name="T184" fmla="*/ 0 h 356"/>
                  <a:gd name="T185" fmla="*/ 792 w 792"/>
                  <a:gd name="T186" fmla="*/ 356 h 3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2" h="356">
                    <a:moveTo>
                      <a:pt x="230" y="97"/>
                    </a:moveTo>
                    <a:lnTo>
                      <a:pt x="732" y="0"/>
                    </a:lnTo>
                    <a:lnTo>
                      <a:pt x="734" y="26"/>
                    </a:lnTo>
                    <a:lnTo>
                      <a:pt x="737" y="35"/>
                    </a:lnTo>
                    <a:lnTo>
                      <a:pt x="748" y="46"/>
                    </a:lnTo>
                    <a:lnTo>
                      <a:pt x="754" y="59"/>
                    </a:lnTo>
                    <a:lnTo>
                      <a:pt x="767" y="72"/>
                    </a:lnTo>
                    <a:lnTo>
                      <a:pt x="780" y="91"/>
                    </a:lnTo>
                    <a:lnTo>
                      <a:pt x="788" y="102"/>
                    </a:lnTo>
                    <a:lnTo>
                      <a:pt x="792" y="112"/>
                    </a:lnTo>
                    <a:lnTo>
                      <a:pt x="791" y="153"/>
                    </a:lnTo>
                    <a:lnTo>
                      <a:pt x="748" y="194"/>
                    </a:lnTo>
                    <a:lnTo>
                      <a:pt x="743" y="194"/>
                    </a:lnTo>
                    <a:lnTo>
                      <a:pt x="740" y="191"/>
                    </a:lnTo>
                    <a:lnTo>
                      <a:pt x="746" y="186"/>
                    </a:lnTo>
                    <a:lnTo>
                      <a:pt x="784" y="151"/>
                    </a:lnTo>
                    <a:lnTo>
                      <a:pt x="786" y="112"/>
                    </a:lnTo>
                    <a:lnTo>
                      <a:pt x="746" y="59"/>
                    </a:lnTo>
                    <a:lnTo>
                      <a:pt x="742" y="56"/>
                    </a:lnTo>
                    <a:lnTo>
                      <a:pt x="730" y="58"/>
                    </a:lnTo>
                    <a:lnTo>
                      <a:pt x="726" y="61"/>
                    </a:lnTo>
                    <a:lnTo>
                      <a:pt x="718" y="67"/>
                    </a:lnTo>
                    <a:lnTo>
                      <a:pt x="707" y="78"/>
                    </a:lnTo>
                    <a:lnTo>
                      <a:pt x="697" y="83"/>
                    </a:lnTo>
                    <a:lnTo>
                      <a:pt x="691" y="83"/>
                    </a:lnTo>
                    <a:lnTo>
                      <a:pt x="684" y="78"/>
                    </a:lnTo>
                    <a:lnTo>
                      <a:pt x="681" y="72"/>
                    </a:lnTo>
                    <a:lnTo>
                      <a:pt x="680" y="62"/>
                    </a:lnTo>
                    <a:lnTo>
                      <a:pt x="676" y="66"/>
                    </a:lnTo>
                    <a:lnTo>
                      <a:pt x="678" y="78"/>
                    </a:lnTo>
                    <a:lnTo>
                      <a:pt x="681" y="88"/>
                    </a:lnTo>
                    <a:lnTo>
                      <a:pt x="684" y="96"/>
                    </a:lnTo>
                    <a:lnTo>
                      <a:pt x="689" y="97"/>
                    </a:lnTo>
                    <a:lnTo>
                      <a:pt x="702" y="97"/>
                    </a:lnTo>
                    <a:lnTo>
                      <a:pt x="707" y="94"/>
                    </a:lnTo>
                    <a:lnTo>
                      <a:pt x="713" y="94"/>
                    </a:lnTo>
                    <a:lnTo>
                      <a:pt x="721" y="89"/>
                    </a:lnTo>
                    <a:lnTo>
                      <a:pt x="726" y="85"/>
                    </a:lnTo>
                    <a:lnTo>
                      <a:pt x="732" y="85"/>
                    </a:lnTo>
                    <a:lnTo>
                      <a:pt x="735" y="86"/>
                    </a:lnTo>
                    <a:lnTo>
                      <a:pt x="735" y="94"/>
                    </a:lnTo>
                    <a:lnTo>
                      <a:pt x="737" y="99"/>
                    </a:lnTo>
                    <a:lnTo>
                      <a:pt x="738" y="105"/>
                    </a:lnTo>
                    <a:lnTo>
                      <a:pt x="743" y="108"/>
                    </a:lnTo>
                    <a:lnTo>
                      <a:pt x="748" y="105"/>
                    </a:lnTo>
                    <a:lnTo>
                      <a:pt x="751" y="97"/>
                    </a:lnTo>
                    <a:lnTo>
                      <a:pt x="753" y="89"/>
                    </a:lnTo>
                    <a:lnTo>
                      <a:pt x="756" y="83"/>
                    </a:lnTo>
                    <a:lnTo>
                      <a:pt x="761" y="86"/>
                    </a:lnTo>
                    <a:lnTo>
                      <a:pt x="765" y="91"/>
                    </a:lnTo>
                    <a:lnTo>
                      <a:pt x="767" y="99"/>
                    </a:lnTo>
                    <a:lnTo>
                      <a:pt x="767" y="104"/>
                    </a:lnTo>
                    <a:lnTo>
                      <a:pt x="770" y="105"/>
                    </a:lnTo>
                    <a:lnTo>
                      <a:pt x="772" y="112"/>
                    </a:lnTo>
                    <a:lnTo>
                      <a:pt x="773" y="115"/>
                    </a:lnTo>
                    <a:lnTo>
                      <a:pt x="769" y="120"/>
                    </a:lnTo>
                    <a:lnTo>
                      <a:pt x="764" y="124"/>
                    </a:lnTo>
                    <a:lnTo>
                      <a:pt x="761" y="131"/>
                    </a:lnTo>
                    <a:lnTo>
                      <a:pt x="757" y="139"/>
                    </a:lnTo>
                    <a:lnTo>
                      <a:pt x="756" y="145"/>
                    </a:lnTo>
                    <a:lnTo>
                      <a:pt x="748" y="148"/>
                    </a:lnTo>
                    <a:lnTo>
                      <a:pt x="743" y="153"/>
                    </a:lnTo>
                    <a:lnTo>
                      <a:pt x="737" y="156"/>
                    </a:lnTo>
                    <a:lnTo>
                      <a:pt x="727" y="156"/>
                    </a:lnTo>
                    <a:lnTo>
                      <a:pt x="724" y="153"/>
                    </a:lnTo>
                    <a:lnTo>
                      <a:pt x="718" y="150"/>
                    </a:lnTo>
                    <a:lnTo>
                      <a:pt x="713" y="145"/>
                    </a:lnTo>
                    <a:lnTo>
                      <a:pt x="710" y="142"/>
                    </a:lnTo>
                    <a:lnTo>
                      <a:pt x="707" y="145"/>
                    </a:lnTo>
                    <a:lnTo>
                      <a:pt x="702" y="150"/>
                    </a:lnTo>
                    <a:lnTo>
                      <a:pt x="697" y="151"/>
                    </a:lnTo>
                    <a:lnTo>
                      <a:pt x="689" y="153"/>
                    </a:lnTo>
                    <a:lnTo>
                      <a:pt x="684" y="155"/>
                    </a:lnTo>
                    <a:lnTo>
                      <a:pt x="689" y="156"/>
                    </a:lnTo>
                    <a:lnTo>
                      <a:pt x="695" y="156"/>
                    </a:lnTo>
                    <a:lnTo>
                      <a:pt x="699" y="158"/>
                    </a:lnTo>
                    <a:lnTo>
                      <a:pt x="705" y="159"/>
                    </a:lnTo>
                    <a:lnTo>
                      <a:pt x="710" y="162"/>
                    </a:lnTo>
                    <a:lnTo>
                      <a:pt x="715" y="166"/>
                    </a:lnTo>
                    <a:lnTo>
                      <a:pt x="715" y="169"/>
                    </a:lnTo>
                    <a:lnTo>
                      <a:pt x="711" y="174"/>
                    </a:lnTo>
                    <a:lnTo>
                      <a:pt x="710" y="178"/>
                    </a:lnTo>
                    <a:lnTo>
                      <a:pt x="710" y="183"/>
                    </a:lnTo>
                    <a:lnTo>
                      <a:pt x="707" y="186"/>
                    </a:lnTo>
                    <a:lnTo>
                      <a:pt x="705" y="191"/>
                    </a:lnTo>
                    <a:lnTo>
                      <a:pt x="703" y="196"/>
                    </a:lnTo>
                    <a:lnTo>
                      <a:pt x="705" y="201"/>
                    </a:lnTo>
                    <a:lnTo>
                      <a:pt x="708" y="204"/>
                    </a:lnTo>
                    <a:lnTo>
                      <a:pt x="711" y="199"/>
                    </a:lnTo>
                    <a:lnTo>
                      <a:pt x="718" y="197"/>
                    </a:lnTo>
                    <a:lnTo>
                      <a:pt x="724" y="199"/>
                    </a:lnTo>
                    <a:lnTo>
                      <a:pt x="729" y="204"/>
                    </a:lnTo>
                    <a:lnTo>
                      <a:pt x="730" y="213"/>
                    </a:lnTo>
                    <a:lnTo>
                      <a:pt x="729" y="216"/>
                    </a:lnTo>
                    <a:lnTo>
                      <a:pt x="724" y="223"/>
                    </a:lnTo>
                    <a:lnTo>
                      <a:pt x="718" y="229"/>
                    </a:lnTo>
                    <a:lnTo>
                      <a:pt x="711" y="234"/>
                    </a:lnTo>
                    <a:lnTo>
                      <a:pt x="702" y="242"/>
                    </a:lnTo>
                    <a:lnTo>
                      <a:pt x="692" y="242"/>
                    </a:lnTo>
                    <a:lnTo>
                      <a:pt x="680" y="245"/>
                    </a:lnTo>
                    <a:lnTo>
                      <a:pt x="670" y="250"/>
                    </a:lnTo>
                    <a:lnTo>
                      <a:pt x="662" y="258"/>
                    </a:lnTo>
                    <a:lnTo>
                      <a:pt x="651" y="266"/>
                    </a:lnTo>
                    <a:lnTo>
                      <a:pt x="641" y="275"/>
                    </a:lnTo>
                    <a:lnTo>
                      <a:pt x="633" y="283"/>
                    </a:lnTo>
                    <a:lnTo>
                      <a:pt x="626" y="301"/>
                    </a:lnTo>
                    <a:lnTo>
                      <a:pt x="619" y="310"/>
                    </a:lnTo>
                    <a:lnTo>
                      <a:pt x="619" y="320"/>
                    </a:lnTo>
                    <a:lnTo>
                      <a:pt x="614" y="326"/>
                    </a:lnTo>
                    <a:lnTo>
                      <a:pt x="599" y="339"/>
                    </a:lnTo>
                    <a:lnTo>
                      <a:pt x="583" y="347"/>
                    </a:lnTo>
                    <a:lnTo>
                      <a:pt x="567" y="355"/>
                    </a:lnTo>
                    <a:lnTo>
                      <a:pt x="552" y="356"/>
                    </a:lnTo>
                    <a:lnTo>
                      <a:pt x="435" y="267"/>
                    </a:lnTo>
                    <a:lnTo>
                      <a:pt x="416" y="272"/>
                    </a:lnTo>
                    <a:lnTo>
                      <a:pt x="406" y="275"/>
                    </a:lnTo>
                    <a:lnTo>
                      <a:pt x="392" y="277"/>
                    </a:lnTo>
                    <a:lnTo>
                      <a:pt x="376" y="282"/>
                    </a:lnTo>
                    <a:lnTo>
                      <a:pt x="367" y="283"/>
                    </a:lnTo>
                    <a:lnTo>
                      <a:pt x="340" y="285"/>
                    </a:lnTo>
                    <a:lnTo>
                      <a:pt x="336" y="272"/>
                    </a:lnTo>
                    <a:lnTo>
                      <a:pt x="332" y="267"/>
                    </a:lnTo>
                    <a:lnTo>
                      <a:pt x="325" y="263"/>
                    </a:lnTo>
                    <a:lnTo>
                      <a:pt x="317" y="263"/>
                    </a:lnTo>
                    <a:lnTo>
                      <a:pt x="313" y="263"/>
                    </a:lnTo>
                    <a:lnTo>
                      <a:pt x="305" y="251"/>
                    </a:lnTo>
                    <a:lnTo>
                      <a:pt x="286" y="253"/>
                    </a:lnTo>
                    <a:lnTo>
                      <a:pt x="273" y="253"/>
                    </a:lnTo>
                    <a:lnTo>
                      <a:pt x="266" y="258"/>
                    </a:lnTo>
                    <a:lnTo>
                      <a:pt x="243" y="256"/>
                    </a:lnTo>
                    <a:lnTo>
                      <a:pt x="227" y="256"/>
                    </a:lnTo>
                    <a:lnTo>
                      <a:pt x="211" y="261"/>
                    </a:lnTo>
                    <a:lnTo>
                      <a:pt x="197" y="263"/>
                    </a:lnTo>
                    <a:lnTo>
                      <a:pt x="190" y="266"/>
                    </a:lnTo>
                    <a:lnTo>
                      <a:pt x="168" y="278"/>
                    </a:lnTo>
                    <a:lnTo>
                      <a:pt x="143" y="286"/>
                    </a:lnTo>
                    <a:lnTo>
                      <a:pt x="133" y="291"/>
                    </a:lnTo>
                    <a:lnTo>
                      <a:pt x="95" y="299"/>
                    </a:lnTo>
                    <a:lnTo>
                      <a:pt x="61" y="302"/>
                    </a:lnTo>
                    <a:lnTo>
                      <a:pt x="0" y="309"/>
                    </a:lnTo>
                    <a:lnTo>
                      <a:pt x="4" y="296"/>
                    </a:lnTo>
                    <a:lnTo>
                      <a:pt x="11" y="291"/>
                    </a:lnTo>
                    <a:lnTo>
                      <a:pt x="19" y="285"/>
                    </a:lnTo>
                    <a:lnTo>
                      <a:pt x="25" y="278"/>
                    </a:lnTo>
                    <a:lnTo>
                      <a:pt x="33" y="278"/>
                    </a:lnTo>
                    <a:lnTo>
                      <a:pt x="41" y="280"/>
                    </a:lnTo>
                    <a:lnTo>
                      <a:pt x="44" y="277"/>
                    </a:lnTo>
                    <a:lnTo>
                      <a:pt x="42" y="272"/>
                    </a:lnTo>
                    <a:lnTo>
                      <a:pt x="42" y="266"/>
                    </a:lnTo>
                    <a:lnTo>
                      <a:pt x="49" y="253"/>
                    </a:lnTo>
                    <a:lnTo>
                      <a:pt x="54" y="247"/>
                    </a:lnTo>
                    <a:lnTo>
                      <a:pt x="61" y="242"/>
                    </a:lnTo>
                    <a:lnTo>
                      <a:pt x="71" y="239"/>
                    </a:lnTo>
                    <a:lnTo>
                      <a:pt x="82" y="239"/>
                    </a:lnTo>
                    <a:lnTo>
                      <a:pt x="90" y="239"/>
                    </a:lnTo>
                    <a:lnTo>
                      <a:pt x="95" y="232"/>
                    </a:lnTo>
                    <a:lnTo>
                      <a:pt x="103" y="223"/>
                    </a:lnTo>
                    <a:lnTo>
                      <a:pt x="112" y="213"/>
                    </a:lnTo>
                    <a:lnTo>
                      <a:pt x="119" y="210"/>
                    </a:lnTo>
                    <a:lnTo>
                      <a:pt x="128" y="205"/>
                    </a:lnTo>
                    <a:lnTo>
                      <a:pt x="135" y="199"/>
                    </a:lnTo>
                    <a:lnTo>
                      <a:pt x="136" y="193"/>
                    </a:lnTo>
                    <a:lnTo>
                      <a:pt x="144" y="189"/>
                    </a:lnTo>
                    <a:lnTo>
                      <a:pt x="147" y="183"/>
                    </a:lnTo>
                    <a:lnTo>
                      <a:pt x="152" y="174"/>
                    </a:lnTo>
                    <a:lnTo>
                      <a:pt x="158" y="172"/>
                    </a:lnTo>
                    <a:lnTo>
                      <a:pt x="162" y="178"/>
                    </a:lnTo>
                    <a:lnTo>
                      <a:pt x="166" y="183"/>
                    </a:lnTo>
                    <a:lnTo>
                      <a:pt x="168" y="180"/>
                    </a:lnTo>
                    <a:lnTo>
                      <a:pt x="176" y="172"/>
                    </a:lnTo>
                    <a:lnTo>
                      <a:pt x="184" y="166"/>
                    </a:lnTo>
                    <a:lnTo>
                      <a:pt x="189" y="159"/>
                    </a:lnTo>
                    <a:lnTo>
                      <a:pt x="195" y="158"/>
                    </a:lnTo>
                    <a:lnTo>
                      <a:pt x="201" y="159"/>
                    </a:lnTo>
                    <a:lnTo>
                      <a:pt x="206" y="162"/>
                    </a:lnTo>
                    <a:lnTo>
                      <a:pt x="209" y="158"/>
                    </a:lnTo>
                    <a:lnTo>
                      <a:pt x="211" y="151"/>
                    </a:lnTo>
                    <a:lnTo>
                      <a:pt x="212" y="145"/>
                    </a:lnTo>
                    <a:lnTo>
                      <a:pt x="217" y="140"/>
                    </a:lnTo>
                    <a:lnTo>
                      <a:pt x="222" y="134"/>
                    </a:lnTo>
                    <a:lnTo>
                      <a:pt x="227" y="131"/>
                    </a:lnTo>
                    <a:lnTo>
                      <a:pt x="232" y="129"/>
                    </a:lnTo>
                    <a:lnTo>
                      <a:pt x="233" y="126"/>
                    </a:lnTo>
                    <a:lnTo>
                      <a:pt x="232" y="120"/>
                    </a:lnTo>
                    <a:lnTo>
                      <a:pt x="230" y="97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0" name="Freeform 47">
                <a:extLst>
                  <a:ext uri="{FF2B5EF4-FFF2-40B4-BE49-F238E27FC236}">
                    <a16:creationId xmlns:a16="http://schemas.microsoft.com/office/drawing/2014/main" id="{3D06F772-36B4-4311-825D-CD7D74959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741"/>
                <a:ext cx="632" cy="369"/>
              </a:xfrm>
              <a:custGeom>
                <a:avLst/>
                <a:gdLst>
                  <a:gd name="T0" fmla="*/ 8 w 632"/>
                  <a:gd name="T1" fmla="*/ 350 h 369"/>
                  <a:gd name="T2" fmla="*/ 19 w 632"/>
                  <a:gd name="T3" fmla="*/ 344 h 369"/>
                  <a:gd name="T4" fmla="*/ 27 w 632"/>
                  <a:gd name="T5" fmla="*/ 334 h 369"/>
                  <a:gd name="T6" fmla="*/ 38 w 632"/>
                  <a:gd name="T7" fmla="*/ 325 h 369"/>
                  <a:gd name="T8" fmla="*/ 41 w 632"/>
                  <a:gd name="T9" fmla="*/ 310 h 369"/>
                  <a:gd name="T10" fmla="*/ 60 w 632"/>
                  <a:gd name="T11" fmla="*/ 294 h 369"/>
                  <a:gd name="T12" fmla="*/ 82 w 632"/>
                  <a:gd name="T13" fmla="*/ 275 h 369"/>
                  <a:gd name="T14" fmla="*/ 95 w 632"/>
                  <a:gd name="T15" fmla="*/ 266 h 369"/>
                  <a:gd name="T16" fmla="*/ 106 w 632"/>
                  <a:gd name="T17" fmla="*/ 283 h 369"/>
                  <a:gd name="T18" fmla="*/ 128 w 632"/>
                  <a:gd name="T19" fmla="*/ 293 h 369"/>
                  <a:gd name="T20" fmla="*/ 144 w 632"/>
                  <a:gd name="T21" fmla="*/ 283 h 369"/>
                  <a:gd name="T22" fmla="*/ 157 w 632"/>
                  <a:gd name="T23" fmla="*/ 278 h 369"/>
                  <a:gd name="T24" fmla="*/ 176 w 632"/>
                  <a:gd name="T25" fmla="*/ 277 h 369"/>
                  <a:gd name="T26" fmla="*/ 193 w 632"/>
                  <a:gd name="T27" fmla="*/ 263 h 369"/>
                  <a:gd name="T28" fmla="*/ 209 w 632"/>
                  <a:gd name="T29" fmla="*/ 255 h 369"/>
                  <a:gd name="T30" fmla="*/ 233 w 632"/>
                  <a:gd name="T31" fmla="*/ 245 h 369"/>
                  <a:gd name="T32" fmla="*/ 240 w 632"/>
                  <a:gd name="T33" fmla="*/ 221 h 369"/>
                  <a:gd name="T34" fmla="*/ 246 w 632"/>
                  <a:gd name="T35" fmla="*/ 199 h 369"/>
                  <a:gd name="T36" fmla="*/ 255 w 632"/>
                  <a:gd name="T37" fmla="*/ 167 h 369"/>
                  <a:gd name="T38" fmla="*/ 262 w 632"/>
                  <a:gd name="T39" fmla="*/ 150 h 369"/>
                  <a:gd name="T40" fmla="*/ 268 w 632"/>
                  <a:gd name="T41" fmla="*/ 131 h 369"/>
                  <a:gd name="T42" fmla="*/ 278 w 632"/>
                  <a:gd name="T43" fmla="*/ 115 h 369"/>
                  <a:gd name="T44" fmla="*/ 294 w 632"/>
                  <a:gd name="T45" fmla="*/ 124 h 369"/>
                  <a:gd name="T46" fmla="*/ 308 w 632"/>
                  <a:gd name="T47" fmla="*/ 116 h 369"/>
                  <a:gd name="T48" fmla="*/ 317 w 632"/>
                  <a:gd name="T49" fmla="*/ 86 h 369"/>
                  <a:gd name="T50" fmla="*/ 329 w 632"/>
                  <a:gd name="T51" fmla="*/ 78 h 369"/>
                  <a:gd name="T52" fmla="*/ 336 w 632"/>
                  <a:gd name="T53" fmla="*/ 72 h 369"/>
                  <a:gd name="T54" fmla="*/ 357 w 632"/>
                  <a:gd name="T55" fmla="*/ 45 h 369"/>
                  <a:gd name="T56" fmla="*/ 371 w 632"/>
                  <a:gd name="T57" fmla="*/ 0 h 369"/>
                  <a:gd name="T58" fmla="*/ 390 w 632"/>
                  <a:gd name="T59" fmla="*/ 15 h 369"/>
                  <a:gd name="T60" fmla="*/ 411 w 632"/>
                  <a:gd name="T61" fmla="*/ 23 h 369"/>
                  <a:gd name="T62" fmla="*/ 422 w 632"/>
                  <a:gd name="T63" fmla="*/ 5 h 369"/>
                  <a:gd name="T64" fmla="*/ 440 w 632"/>
                  <a:gd name="T65" fmla="*/ 12 h 369"/>
                  <a:gd name="T66" fmla="*/ 454 w 632"/>
                  <a:gd name="T67" fmla="*/ 26 h 369"/>
                  <a:gd name="T68" fmla="*/ 481 w 632"/>
                  <a:gd name="T69" fmla="*/ 40 h 369"/>
                  <a:gd name="T70" fmla="*/ 481 w 632"/>
                  <a:gd name="T71" fmla="*/ 69 h 369"/>
                  <a:gd name="T72" fmla="*/ 479 w 632"/>
                  <a:gd name="T73" fmla="*/ 89 h 369"/>
                  <a:gd name="T74" fmla="*/ 511 w 632"/>
                  <a:gd name="T75" fmla="*/ 107 h 369"/>
                  <a:gd name="T76" fmla="*/ 549 w 632"/>
                  <a:gd name="T77" fmla="*/ 120 h 369"/>
                  <a:gd name="T78" fmla="*/ 573 w 632"/>
                  <a:gd name="T79" fmla="*/ 140 h 369"/>
                  <a:gd name="T80" fmla="*/ 567 w 632"/>
                  <a:gd name="T81" fmla="*/ 164 h 369"/>
                  <a:gd name="T82" fmla="*/ 580 w 632"/>
                  <a:gd name="T83" fmla="*/ 183 h 369"/>
                  <a:gd name="T84" fmla="*/ 580 w 632"/>
                  <a:gd name="T85" fmla="*/ 202 h 369"/>
                  <a:gd name="T86" fmla="*/ 592 w 632"/>
                  <a:gd name="T87" fmla="*/ 220 h 369"/>
                  <a:gd name="T88" fmla="*/ 610 w 632"/>
                  <a:gd name="T89" fmla="*/ 236 h 369"/>
                  <a:gd name="T90" fmla="*/ 630 w 632"/>
                  <a:gd name="T91" fmla="*/ 245 h 369"/>
                  <a:gd name="T92" fmla="*/ 130 w 632"/>
                  <a:gd name="T93" fmla="*/ 356 h 36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32"/>
                  <a:gd name="T142" fmla="*/ 0 h 369"/>
                  <a:gd name="T143" fmla="*/ 632 w 632"/>
                  <a:gd name="T144" fmla="*/ 369 h 36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32" h="369">
                    <a:moveTo>
                      <a:pt x="0" y="367"/>
                    </a:moveTo>
                    <a:lnTo>
                      <a:pt x="6" y="358"/>
                    </a:lnTo>
                    <a:lnTo>
                      <a:pt x="8" y="350"/>
                    </a:lnTo>
                    <a:lnTo>
                      <a:pt x="11" y="347"/>
                    </a:lnTo>
                    <a:lnTo>
                      <a:pt x="16" y="345"/>
                    </a:lnTo>
                    <a:lnTo>
                      <a:pt x="19" y="344"/>
                    </a:lnTo>
                    <a:lnTo>
                      <a:pt x="25" y="342"/>
                    </a:lnTo>
                    <a:lnTo>
                      <a:pt x="25" y="337"/>
                    </a:lnTo>
                    <a:lnTo>
                      <a:pt x="27" y="334"/>
                    </a:lnTo>
                    <a:lnTo>
                      <a:pt x="30" y="331"/>
                    </a:lnTo>
                    <a:lnTo>
                      <a:pt x="35" y="328"/>
                    </a:lnTo>
                    <a:lnTo>
                      <a:pt x="38" y="325"/>
                    </a:lnTo>
                    <a:lnTo>
                      <a:pt x="38" y="318"/>
                    </a:lnTo>
                    <a:lnTo>
                      <a:pt x="38" y="313"/>
                    </a:lnTo>
                    <a:lnTo>
                      <a:pt x="41" y="310"/>
                    </a:lnTo>
                    <a:lnTo>
                      <a:pt x="46" y="307"/>
                    </a:lnTo>
                    <a:lnTo>
                      <a:pt x="54" y="301"/>
                    </a:lnTo>
                    <a:lnTo>
                      <a:pt x="60" y="294"/>
                    </a:lnTo>
                    <a:lnTo>
                      <a:pt x="68" y="286"/>
                    </a:lnTo>
                    <a:lnTo>
                      <a:pt x="76" y="278"/>
                    </a:lnTo>
                    <a:lnTo>
                      <a:pt x="82" y="275"/>
                    </a:lnTo>
                    <a:lnTo>
                      <a:pt x="87" y="269"/>
                    </a:lnTo>
                    <a:lnTo>
                      <a:pt x="90" y="266"/>
                    </a:lnTo>
                    <a:lnTo>
                      <a:pt x="95" y="266"/>
                    </a:lnTo>
                    <a:lnTo>
                      <a:pt x="98" y="272"/>
                    </a:lnTo>
                    <a:lnTo>
                      <a:pt x="100" y="277"/>
                    </a:lnTo>
                    <a:lnTo>
                      <a:pt x="106" y="283"/>
                    </a:lnTo>
                    <a:lnTo>
                      <a:pt x="112" y="286"/>
                    </a:lnTo>
                    <a:lnTo>
                      <a:pt x="120" y="291"/>
                    </a:lnTo>
                    <a:lnTo>
                      <a:pt x="128" y="293"/>
                    </a:lnTo>
                    <a:lnTo>
                      <a:pt x="133" y="291"/>
                    </a:lnTo>
                    <a:lnTo>
                      <a:pt x="138" y="288"/>
                    </a:lnTo>
                    <a:lnTo>
                      <a:pt x="144" y="283"/>
                    </a:lnTo>
                    <a:lnTo>
                      <a:pt x="147" y="278"/>
                    </a:lnTo>
                    <a:lnTo>
                      <a:pt x="151" y="277"/>
                    </a:lnTo>
                    <a:lnTo>
                      <a:pt x="157" y="278"/>
                    </a:lnTo>
                    <a:lnTo>
                      <a:pt x="160" y="283"/>
                    </a:lnTo>
                    <a:lnTo>
                      <a:pt x="166" y="283"/>
                    </a:lnTo>
                    <a:lnTo>
                      <a:pt x="176" y="277"/>
                    </a:lnTo>
                    <a:lnTo>
                      <a:pt x="186" y="274"/>
                    </a:lnTo>
                    <a:lnTo>
                      <a:pt x="192" y="267"/>
                    </a:lnTo>
                    <a:lnTo>
                      <a:pt x="193" y="263"/>
                    </a:lnTo>
                    <a:lnTo>
                      <a:pt x="200" y="259"/>
                    </a:lnTo>
                    <a:lnTo>
                      <a:pt x="206" y="258"/>
                    </a:lnTo>
                    <a:lnTo>
                      <a:pt x="209" y="255"/>
                    </a:lnTo>
                    <a:lnTo>
                      <a:pt x="219" y="250"/>
                    </a:lnTo>
                    <a:lnTo>
                      <a:pt x="227" y="250"/>
                    </a:lnTo>
                    <a:lnTo>
                      <a:pt x="233" y="245"/>
                    </a:lnTo>
                    <a:lnTo>
                      <a:pt x="238" y="239"/>
                    </a:lnTo>
                    <a:lnTo>
                      <a:pt x="240" y="231"/>
                    </a:lnTo>
                    <a:lnTo>
                      <a:pt x="240" y="221"/>
                    </a:lnTo>
                    <a:lnTo>
                      <a:pt x="241" y="212"/>
                    </a:lnTo>
                    <a:lnTo>
                      <a:pt x="244" y="205"/>
                    </a:lnTo>
                    <a:lnTo>
                      <a:pt x="246" y="199"/>
                    </a:lnTo>
                    <a:lnTo>
                      <a:pt x="251" y="188"/>
                    </a:lnTo>
                    <a:lnTo>
                      <a:pt x="254" y="177"/>
                    </a:lnTo>
                    <a:lnTo>
                      <a:pt x="255" y="167"/>
                    </a:lnTo>
                    <a:lnTo>
                      <a:pt x="257" y="161"/>
                    </a:lnTo>
                    <a:lnTo>
                      <a:pt x="262" y="156"/>
                    </a:lnTo>
                    <a:lnTo>
                      <a:pt x="262" y="150"/>
                    </a:lnTo>
                    <a:lnTo>
                      <a:pt x="262" y="143"/>
                    </a:lnTo>
                    <a:lnTo>
                      <a:pt x="268" y="139"/>
                    </a:lnTo>
                    <a:lnTo>
                      <a:pt x="268" y="131"/>
                    </a:lnTo>
                    <a:lnTo>
                      <a:pt x="270" y="124"/>
                    </a:lnTo>
                    <a:lnTo>
                      <a:pt x="271" y="116"/>
                    </a:lnTo>
                    <a:lnTo>
                      <a:pt x="278" y="115"/>
                    </a:lnTo>
                    <a:lnTo>
                      <a:pt x="286" y="120"/>
                    </a:lnTo>
                    <a:lnTo>
                      <a:pt x="289" y="123"/>
                    </a:lnTo>
                    <a:lnTo>
                      <a:pt x="294" y="124"/>
                    </a:lnTo>
                    <a:lnTo>
                      <a:pt x="302" y="128"/>
                    </a:lnTo>
                    <a:lnTo>
                      <a:pt x="306" y="121"/>
                    </a:lnTo>
                    <a:lnTo>
                      <a:pt x="308" y="116"/>
                    </a:lnTo>
                    <a:lnTo>
                      <a:pt x="309" y="107"/>
                    </a:lnTo>
                    <a:lnTo>
                      <a:pt x="313" y="99"/>
                    </a:lnTo>
                    <a:lnTo>
                      <a:pt x="317" y="86"/>
                    </a:lnTo>
                    <a:lnTo>
                      <a:pt x="321" y="78"/>
                    </a:lnTo>
                    <a:lnTo>
                      <a:pt x="324" y="77"/>
                    </a:lnTo>
                    <a:lnTo>
                      <a:pt x="329" y="78"/>
                    </a:lnTo>
                    <a:lnTo>
                      <a:pt x="332" y="80"/>
                    </a:lnTo>
                    <a:lnTo>
                      <a:pt x="333" y="78"/>
                    </a:lnTo>
                    <a:lnTo>
                      <a:pt x="336" y="72"/>
                    </a:lnTo>
                    <a:lnTo>
                      <a:pt x="341" y="64"/>
                    </a:lnTo>
                    <a:lnTo>
                      <a:pt x="348" y="59"/>
                    </a:lnTo>
                    <a:lnTo>
                      <a:pt x="357" y="45"/>
                    </a:lnTo>
                    <a:lnTo>
                      <a:pt x="360" y="37"/>
                    </a:lnTo>
                    <a:lnTo>
                      <a:pt x="363" y="0"/>
                    </a:lnTo>
                    <a:lnTo>
                      <a:pt x="371" y="0"/>
                    </a:lnTo>
                    <a:lnTo>
                      <a:pt x="378" y="4"/>
                    </a:lnTo>
                    <a:lnTo>
                      <a:pt x="383" y="10"/>
                    </a:lnTo>
                    <a:lnTo>
                      <a:pt x="390" y="15"/>
                    </a:lnTo>
                    <a:lnTo>
                      <a:pt x="398" y="20"/>
                    </a:lnTo>
                    <a:lnTo>
                      <a:pt x="406" y="23"/>
                    </a:lnTo>
                    <a:lnTo>
                      <a:pt x="411" y="23"/>
                    </a:lnTo>
                    <a:lnTo>
                      <a:pt x="416" y="15"/>
                    </a:lnTo>
                    <a:lnTo>
                      <a:pt x="416" y="5"/>
                    </a:lnTo>
                    <a:lnTo>
                      <a:pt x="422" y="5"/>
                    </a:lnTo>
                    <a:lnTo>
                      <a:pt x="427" y="5"/>
                    </a:lnTo>
                    <a:lnTo>
                      <a:pt x="437" y="7"/>
                    </a:lnTo>
                    <a:lnTo>
                      <a:pt x="440" y="12"/>
                    </a:lnTo>
                    <a:lnTo>
                      <a:pt x="440" y="21"/>
                    </a:lnTo>
                    <a:lnTo>
                      <a:pt x="446" y="24"/>
                    </a:lnTo>
                    <a:lnTo>
                      <a:pt x="454" y="26"/>
                    </a:lnTo>
                    <a:lnTo>
                      <a:pt x="465" y="29"/>
                    </a:lnTo>
                    <a:lnTo>
                      <a:pt x="473" y="34"/>
                    </a:lnTo>
                    <a:lnTo>
                      <a:pt x="481" y="40"/>
                    </a:lnTo>
                    <a:lnTo>
                      <a:pt x="483" y="47"/>
                    </a:lnTo>
                    <a:lnTo>
                      <a:pt x="483" y="58"/>
                    </a:lnTo>
                    <a:lnTo>
                      <a:pt x="481" y="69"/>
                    </a:lnTo>
                    <a:lnTo>
                      <a:pt x="476" y="75"/>
                    </a:lnTo>
                    <a:lnTo>
                      <a:pt x="476" y="83"/>
                    </a:lnTo>
                    <a:lnTo>
                      <a:pt x="479" y="89"/>
                    </a:lnTo>
                    <a:lnTo>
                      <a:pt x="487" y="99"/>
                    </a:lnTo>
                    <a:lnTo>
                      <a:pt x="505" y="104"/>
                    </a:lnTo>
                    <a:lnTo>
                      <a:pt x="511" y="107"/>
                    </a:lnTo>
                    <a:lnTo>
                      <a:pt x="522" y="113"/>
                    </a:lnTo>
                    <a:lnTo>
                      <a:pt x="535" y="113"/>
                    </a:lnTo>
                    <a:lnTo>
                      <a:pt x="549" y="120"/>
                    </a:lnTo>
                    <a:lnTo>
                      <a:pt x="562" y="124"/>
                    </a:lnTo>
                    <a:lnTo>
                      <a:pt x="568" y="129"/>
                    </a:lnTo>
                    <a:lnTo>
                      <a:pt x="573" y="140"/>
                    </a:lnTo>
                    <a:lnTo>
                      <a:pt x="575" y="151"/>
                    </a:lnTo>
                    <a:lnTo>
                      <a:pt x="572" y="158"/>
                    </a:lnTo>
                    <a:lnTo>
                      <a:pt x="567" y="164"/>
                    </a:lnTo>
                    <a:lnTo>
                      <a:pt x="568" y="169"/>
                    </a:lnTo>
                    <a:lnTo>
                      <a:pt x="572" y="178"/>
                    </a:lnTo>
                    <a:lnTo>
                      <a:pt x="580" y="183"/>
                    </a:lnTo>
                    <a:lnTo>
                      <a:pt x="586" y="188"/>
                    </a:lnTo>
                    <a:lnTo>
                      <a:pt x="588" y="194"/>
                    </a:lnTo>
                    <a:lnTo>
                      <a:pt x="580" y="202"/>
                    </a:lnTo>
                    <a:lnTo>
                      <a:pt x="580" y="207"/>
                    </a:lnTo>
                    <a:lnTo>
                      <a:pt x="584" y="213"/>
                    </a:lnTo>
                    <a:lnTo>
                      <a:pt x="592" y="220"/>
                    </a:lnTo>
                    <a:lnTo>
                      <a:pt x="597" y="228"/>
                    </a:lnTo>
                    <a:lnTo>
                      <a:pt x="600" y="237"/>
                    </a:lnTo>
                    <a:lnTo>
                      <a:pt x="610" y="236"/>
                    </a:lnTo>
                    <a:lnTo>
                      <a:pt x="622" y="237"/>
                    </a:lnTo>
                    <a:lnTo>
                      <a:pt x="627" y="239"/>
                    </a:lnTo>
                    <a:lnTo>
                      <a:pt x="630" y="245"/>
                    </a:lnTo>
                    <a:lnTo>
                      <a:pt x="632" y="253"/>
                    </a:lnTo>
                    <a:lnTo>
                      <a:pt x="632" y="258"/>
                    </a:lnTo>
                    <a:lnTo>
                      <a:pt x="130" y="356"/>
                    </a:lnTo>
                    <a:lnTo>
                      <a:pt x="20" y="369"/>
                    </a:lnTo>
                    <a:lnTo>
                      <a:pt x="0" y="367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1" name="Freeform 48">
                <a:extLst>
                  <a:ext uri="{FF2B5EF4-FFF2-40B4-BE49-F238E27FC236}">
                    <a16:creationId xmlns:a16="http://schemas.microsoft.com/office/drawing/2014/main" id="{22ADE169-DB55-4D33-B817-2B2906605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624"/>
                <a:ext cx="389" cy="410"/>
              </a:xfrm>
              <a:custGeom>
                <a:avLst/>
                <a:gdLst>
                  <a:gd name="T0" fmla="*/ 24 w 389"/>
                  <a:gd name="T1" fmla="*/ 281 h 410"/>
                  <a:gd name="T2" fmla="*/ 30 w 389"/>
                  <a:gd name="T3" fmla="*/ 270 h 410"/>
                  <a:gd name="T4" fmla="*/ 33 w 389"/>
                  <a:gd name="T5" fmla="*/ 259 h 410"/>
                  <a:gd name="T6" fmla="*/ 29 w 389"/>
                  <a:gd name="T7" fmla="*/ 245 h 410"/>
                  <a:gd name="T8" fmla="*/ 32 w 389"/>
                  <a:gd name="T9" fmla="*/ 233 h 410"/>
                  <a:gd name="T10" fmla="*/ 38 w 389"/>
                  <a:gd name="T11" fmla="*/ 224 h 410"/>
                  <a:gd name="T12" fmla="*/ 45 w 389"/>
                  <a:gd name="T13" fmla="*/ 221 h 410"/>
                  <a:gd name="T14" fmla="*/ 56 w 389"/>
                  <a:gd name="T15" fmla="*/ 225 h 410"/>
                  <a:gd name="T16" fmla="*/ 59 w 389"/>
                  <a:gd name="T17" fmla="*/ 213 h 410"/>
                  <a:gd name="T18" fmla="*/ 59 w 389"/>
                  <a:gd name="T19" fmla="*/ 200 h 410"/>
                  <a:gd name="T20" fmla="*/ 64 w 389"/>
                  <a:gd name="T21" fmla="*/ 186 h 410"/>
                  <a:gd name="T22" fmla="*/ 75 w 389"/>
                  <a:gd name="T23" fmla="*/ 178 h 410"/>
                  <a:gd name="T24" fmla="*/ 86 w 389"/>
                  <a:gd name="T25" fmla="*/ 170 h 410"/>
                  <a:gd name="T26" fmla="*/ 110 w 389"/>
                  <a:gd name="T27" fmla="*/ 156 h 410"/>
                  <a:gd name="T28" fmla="*/ 127 w 389"/>
                  <a:gd name="T29" fmla="*/ 135 h 410"/>
                  <a:gd name="T30" fmla="*/ 132 w 389"/>
                  <a:gd name="T31" fmla="*/ 95 h 410"/>
                  <a:gd name="T32" fmla="*/ 135 w 389"/>
                  <a:gd name="T33" fmla="*/ 40 h 410"/>
                  <a:gd name="T34" fmla="*/ 140 w 389"/>
                  <a:gd name="T35" fmla="*/ 0 h 410"/>
                  <a:gd name="T36" fmla="*/ 143 w 389"/>
                  <a:gd name="T37" fmla="*/ 33 h 410"/>
                  <a:gd name="T38" fmla="*/ 149 w 389"/>
                  <a:gd name="T39" fmla="*/ 89 h 410"/>
                  <a:gd name="T40" fmla="*/ 246 w 389"/>
                  <a:gd name="T41" fmla="*/ 162 h 410"/>
                  <a:gd name="T42" fmla="*/ 286 w 389"/>
                  <a:gd name="T43" fmla="*/ 127 h 410"/>
                  <a:gd name="T44" fmla="*/ 302 w 389"/>
                  <a:gd name="T45" fmla="*/ 105 h 410"/>
                  <a:gd name="T46" fmla="*/ 313 w 389"/>
                  <a:gd name="T47" fmla="*/ 113 h 410"/>
                  <a:gd name="T48" fmla="*/ 332 w 389"/>
                  <a:gd name="T49" fmla="*/ 100 h 410"/>
                  <a:gd name="T50" fmla="*/ 353 w 389"/>
                  <a:gd name="T51" fmla="*/ 89 h 410"/>
                  <a:gd name="T52" fmla="*/ 378 w 389"/>
                  <a:gd name="T53" fmla="*/ 98 h 410"/>
                  <a:gd name="T54" fmla="*/ 389 w 389"/>
                  <a:gd name="T55" fmla="*/ 119 h 410"/>
                  <a:gd name="T56" fmla="*/ 385 w 389"/>
                  <a:gd name="T57" fmla="*/ 138 h 410"/>
                  <a:gd name="T58" fmla="*/ 358 w 389"/>
                  <a:gd name="T59" fmla="*/ 127 h 410"/>
                  <a:gd name="T60" fmla="*/ 342 w 389"/>
                  <a:gd name="T61" fmla="*/ 116 h 410"/>
                  <a:gd name="T62" fmla="*/ 334 w 389"/>
                  <a:gd name="T63" fmla="*/ 157 h 410"/>
                  <a:gd name="T64" fmla="*/ 311 w 389"/>
                  <a:gd name="T65" fmla="*/ 186 h 410"/>
                  <a:gd name="T66" fmla="*/ 304 w 389"/>
                  <a:gd name="T67" fmla="*/ 195 h 410"/>
                  <a:gd name="T68" fmla="*/ 294 w 389"/>
                  <a:gd name="T69" fmla="*/ 198 h 410"/>
                  <a:gd name="T70" fmla="*/ 280 w 389"/>
                  <a:gd name="T71" fmla="*/ 243 h 410"/>
                  <a:gd name="T72" fmla="*/ 262 w 389"/>
                  <a:gd name="T73" fmla="*/ 240 h 410"/>
                  <a:gd name="T74" fmla="*/ 246 w 389"/>
                  <a:gd name="T75" fmla="*/ 233 h 410"/>
                  <a:gd name="T76" fmla="*/ 243 w 389"/>
                  <a:gd name="T77" fmla="*/ 256 h 410"/>
                  <a:gd name="T78" fmla="*/ 237 w 389"/>
                  <a:gd name="T79" fmla="*/ 273 h 410"/>
                  <a:gd name="T80" fmla="*/ 227 w 389"/>
                  <a:gd name="T81" fmla="*/ 297 h 410"/>
                  <a:gd name="T82" fmla="*/ 218 w 389"/>
                  <a:gd name="T83" fmla="*/ 326 h 410"/>
                  <a:gd name="T84" fmla="*/ 215 w 389"/>
                  <a:gd name="T85" fmla="*/ 353 h 410"/>
                  <a:gd name="T86" fmla="*/ 195 w 389"/>
                  <a:gd name="T87" fmla="*/ 367 h 410"/>
                  <a:gd name="T88" fmla="*/ 176 w 389"/>
                  <a:gd name="T89" fmla="*/ 378 h 410"/>
                  <a:gd name="T90" fmla="*/ 164 w 389"/>
                  <a:gd name="T91" fmla="*/ 386 h 410"/>
                  <a:gd name="T92" fmla="*/ 141 w 389"/>
                  <a:gd name="T93" fmla="*/ 400 h 410"/>
                  <a:gd name="T94" fmla="*/ 127 w 389"/>
                  <a:gd name="T95" fmla="*/ 395 h 410"/>
                  <a:gd name="T96" fmla="*/ 113 w 389"/>
                  <a:gd name="T97" fmla="*/ 403 h 410"/>
                  <a:gd name="T98" fmla="*/ 94 w 389"/>
                  <a:gd name="T99" fmla="*/ 410 h 410"/>
                  <a:gd name="T100" fmla="*/ 75 w 389"/>
                  <a:gd name="T101" fmla="*/ 394 h 410"/>
                  <a:gd name="T102" fmla="*/ 59 w 389"/>
                  <a:gd name="T103" fmla="*/ 380 h 410"/>
                  <a:gd name="T104" fmla="*/ 37 w 389"/>
                  <a:gd name="T105" fmla="*/ 362 h 410"/>
                  <a:gd name="T106" fmla="*/ 22 w 389"/>
                  <a:gd name="T107" fmla="*/ 346 h 410"/>
                  <a:gd name="T108" fmla="*/ 8 w 389"/>
                  <a:gd name="T109" fmla="*/ 324 h 410"/>
                  <a:gd name="T110" fmla="*/ 2 w 389"/>
                  <a:gd name="T111" fmla="*/ 308 h 410"/>
                  <a:gd name="T112" fmla="*/ 3 w 389"/>
                  <a:gd name="T113" fmla="*/ 289 h 4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89"/>
                  <a:gd name="T172" fmla="*/ 0 h 410"/>
                  <a:gd name="T173" fmla="*/ 389 w 389"/>
                  <a:gd name="T174" fmla="*/ 410 h 41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89" h="410">
                    <a:moveTo>
                      <a:pt x="3" y="289"/>
                    </a:moveTo>
                    <a:lnTo>
                      <a:pt x="19" y="284"/>
                    </a:lnTo>
                    <a:lnTo>
                      <a:pt x="24" y="281"/>
                    </a:lnTo>
                    <a:lnTo>
                      <a:pt x="25" y="276"/>
                    </a:lnTo>
                    <a:lnTo>
                      <a:pt x="27" y="273"/>
                    </a:lnTo>
                    <a:lnTo>
                      <a:pt x="30" y="270"/>
                    </a:lnTo>
                    <a:lnTo>
                      <a:pt x="33" y="267"/>
                    </a:lnTo>
                    <a:lnTo>
                      <a:pt x="37" y="264"/>
                    </a:lnTo>
                    <a:lnTo>
                      <a:pt x="33" y="259"/>
                    </a:lnTo>
                    <a:lnTo>
                      <a:pt x="30" y="252"/>
                    </a:lnTo>
                    <a:lnTo>
                      <a:pt x="29" y="248"/>
                    </a:lnTo>
                    <a:lnTo>
                      <a:pt x="29" y="245"/>
                    </a:lnTo>
                    <a:lnTo>
                      <a:pt x="30" y="241"/>
                    </a:lnTo>
                    <a:lnTo>
                      <a:pt x="32" y="238"/>
                    </a:lnTo>
                    <a:lnTo>
                      <a:pt x="32" y="233"/>
                    </a:lnTo>
                    <a:lnTo>
                      <a:pt x="32" y="229"/>
                    </a:lnTo>
                    <a:lnTo>
                      <a:pt x="35" y="227"/>
                    </a:lnTo>
                    <a:lnTo>
                      <a:pt x="38" y="224"/>
                    </a:lnTo>
                    <a:lnTo>
                      <a:pt x="38" y="221"/>
                    </a:lnTo>
                    <a:lnTo>
                      <a:pt x="41" y="219"/>
                    </a:lnTo>
                    <a:lnTo>
                      <a:pt x="45" y="221"/>
                    </a:lnTo>
                    <a:lnTo>
                      <a:pt x="48" y="222"/>
                    </a:lnTo>
                    <a:lnTo>
                      <a:pt x="51" y="225"/>
                    </a:lnTo>
                    <a:lnTo>
                      <a:pt x="56" y="225"/>
                    </a:lnTo>
                    <a:lnTo>
                      <a:pt x="60" y="225"/>
                    </a:lnTo>
                    <a:lnTo>
                      <a:pt x="62" y="219"/>
                    </a:lnTo>
                    <a:lnTo>
                      <a:pt x="59" y="213"/>
                    </a:lnTo>
                    <a:lnTo>
                      <a:pt x="57" y="208"/>
                    </a:lnTo>
                    <a:lnTo>
                      <a:pt x="59" y="205"/>
                    </a:lnTo>
                    <a:lnTo>
                      <a:pt x="59" y="200"/>
                    </a:lnTo>
                    <a:lnTo>
                      <a:pt x="59" y="197"/>
                    </a:lnTo>
                    <a:lnTo>
                      <a:pt x="60" y="191"/>
                    </a:lnTo>
                    <a:lnTo>
                      <a:pt x="64" y="186"/>
                    </a:lnTo>
                    <a:lnTo>
                      <a:pt x="68" y="184"/>
                    </a:lnTo>
                    <a:lnTo>
                      <a:pt x="73" y="183"/>
                    </a:lnTo>
                    <a:lnTo>
                      <a:pt x="75" y="178"/>
                    </a:lnTo>
                    <a:lnTo>
                      <a:pt x="78" y="173"/>
                    </a:lnTo>
                    <a:lnTo>
                      <a:pt x="81" y="170"/>
                    </a:lnTo>
                    <a:lnTo>
                      <a:pt x="86" y="170"/>
                    </a:lnTo>
                    <a:lnTo>
                      <a:pt x="97" y="167"/>
                    </a:lnTo>
                    <a:lnTo>
                      <a:pt x="103" y="162"/>
                    </a:lnTo>
                    <a:lnTo>
                      <a:pt x="110" y="156"/>
                    </a:lnTo>
                    <a:lnTo>
                      <a:pt x="116" y="149"/>
                    </a:lnTo>
                    <a:lnTo>
                      <a:pt x="121" y="141"/>
                    </a:lnTo>
                    <a:lnTo>
                      <a:pt x="127" y="135"/>
                    </a:lnTo>
                    <a:lnTo>
                      <a:pt x="127" y="129"/>
                    </a:lnTo>
                    <a:lnTo>
                      <a:pt x="130" y="103"/>
                    </a:lnTo>
                    <a:lnTo>
                      <a:pt x="132" y="95"/>
                    </a:lnTo>
                    <a:lnTo>
                      <a:pt x="132" y="81"/>
                    </a:lnTo>
                    <a:lnTo>
                      <a:pt x="134" y="62"/>
                    </a:lnTo>
                    <a:lnTo>
                      <a:pt x="135" y="40"/>
                    </a:lnTo>
                    <a:lnTo>
                      <a:pt x="137" y="28"/>
                    </a:lnTo>
                    <a:lnTo>
                      <a:pt x="137" y="11"/>
                    </a:lnTo>
                    <a:lnTo>
                      <a:pt x="140" y="0"/>
                    </a:lnTo>
                    <a:lnTo>
                      <a:pt x="141" y="11"/>
                    </a:lnTo>
                    <a:lnTo>
                      <a:pt x="143" y="22"/>
                    </a:lnTo>
                    <a:lnTo>
                      <a:pt x="143" y="33"/>
                    </a:lnTo>
                    <a:lnTo>
                      <a:pt x="143" y="46"/>
                    </a:lnTo>
                    <a:lnTo>
                      <a:pt x="145" y="75"/>
                    </a:lnTo>
                    <a:lnTo>
                      <a:pt x="149" y="89"/>
                    </a:lnTo>
                    <a:lnTo>
                      <a:pt x="153" y="117"/>
                    </a:lnTo>
                    <a:lnTo>
                      <a:pt x="237" y="105"/>
                    </a:lnTo>
                    <a:lnTo>
                      <a:pt x="246" y="162"/>
                    </a:lnTo>
                    <a:lnTo>
                      <a:pt x="275" y="127"/>
                    </a:lnTo>
                    <a:lnTo>
                      <a:pt x="281" y="122"/>
                    </a:lnTo>
                    <a:lnTo>
                      <a:pt x="286" y="127"/>
                    </a:lnTo>
                    <a:lnTo>
                      <a:pt x="291" y="121"/>
                    </a:lnTo>
                    <a:lnTo>
                      <a:pt x="296" y="113"/>
                    </a:lnTo>
                    <a:lnTo>
                      <a:pt x="302" y="105"/>
                    </a:lnTo>
                    <a:lnTo>
                      <a:pt x="307" y="105"/>
                    </a:lnTo>
                    <a:lnTo>
                      <a:pt x="308" y="109"/>
                    </a:lnTo>
                    <a:lnTo>
                      <a:pt x="313" y="113"/>
                    </a:lnTo>
                    <a:lnTo>
                      <a:pt x="319" y="111"/>
                    </a:lnTo>
                    <a:lnTo>
                      <a:pt x="327" y="105"/>
                    </a:lnTo>
                    <a:lnTo>
                      <a:pt x="332" y="100"/>
                    </a:lnTo>
                    <a:lnTo>
                      <a:pt x="337" y="95"/>
                    </a:lnTo>
                    <a:lnTo>
                      <a:pt x="346" y="90"/>
                    </a:lnTo>
                    <a:lnTo>
                      <a:pt x="353" y="89"/>
                    </a:lnTo>
                    <a:lnTo>
                      <a:pt x="362" y="87"/>
                    </a:lnTo>
                    <a:lnTo>
                      <a:pt x="372" y="89"/>
                    </a:lnTo>
                    <a:lnTo>
                      <a:pt x="378" y="98"/>
                    </a:lnTo>
                    <a:lnTo>
                      <a:pt x="383" y="106"/>
                    </a:lnTo>
                    <a:lnTo>
                      <a:pt x="388" y="114"/>
                    </a:lnTo>
                    <a:lnTo>
                      <a:pt x="389" y="119"/>
                    </a:lnTo>
                    <a:lnTo>
                      <a:pt x="389" y="129"/>
                    </a:lnTo>
                    <a:lnTo>
                      <a:pt x="386" y="135"/>
                    </a:lnTo>
                    <a:lnTo>
                      <a:pt x="385" y="138"/>
                    </a:lnTo>
                    <a:lnTo>
                      <a:pt x="378" y="137"/>
                    </a:lnTo>
                    <a:lnTo>
                      <a:pt x="370" y="133"/>
                    </a:lnTo>
                    <a:lnTo>
                      <a:pt x="358" y="127"/>
                    </a:lnTo>
                    <a:lnTo>
                      <a:pt x="353" y="121"/>
                    </a:lnTo>
                    <a:lnTo>
                      <a:pt x="346" y="117"/>
                    </a:lnTo>
                    <a:lnTo>
                      <a:pt x="342" y="116"/>
                    </a:lnTo>
                    <a:lnTo>
                      <a:pt x="337" y="117"/>
                    </a:lnTo>
                    <a:lnTo>
                      <a:pt x="337" y="149"/>
                    </a:lnTo>
                    <a:lnTo>
                      <a:pt x="334" y="157"/>
                    </a:lnTo>
                    <a:lnTo>
                      <a:pt x="327" y="165"/>
                    </a:lnTo>
                    <a:lnTo>
                      <a:pt x="318" y="178"/>
                    </a:lnTo>
                    <a:lnTo>
                      <a:pt x="311" y="186"/>
                    </a:lnTo>
                    <a:lnTo>
                      <a:pt x="310" y="192"/>
                    </a:lnTo>
                    <a:lnTo>
                      <a:pt x="308" y="195"/>
                    </a:lnTo>
                    <a:lnTo>
                      <a:pt x="304" y="195"/>
                    </a:lnTo>
                    <a:lnTo>
                      <a:pt x="300" y="192"/>
                    </a:lnTo>
                    <a:lnTo>
                      <a:pt x="297" y="192"/>
                    </a:lnTo>
                    <a:lnTo>
                      <a:pt x="294" y="198"/>
                    </a:lnTo>
                    <a:lnTo>
                      <a:pt x="292" y="206"/>
                    </a:lnTo>
                    <a:lnTo>
                      <a:pt x="281" y="237"/>
                    </a:lnTo>
                    <a:lnTo>
                      <a:pt x="280" y="243"/>
                    </a:lnTo>
                    <a:lnTo>
                      <a:pt x="273" y="246"/>
                    </a:lnTo>
                    <a:lnTo>
                      <a:pt x="267" y="245"/>
                    </a:lnTo>
                    <a:lnTo>
                      <a:pt x="262" y="240"/>
                    </a:lnTo>
                    <a:lnTo>
                      <a:pt x="256" y="233"/>
                    </a:lnTo>
                    <a:lnTo>
                      <a:pt x="251" y="232"/>
                    </a:lnTo>
                    <a:lnTo>
                      <a:pt x="246" y="233"/>
                    </a:lnTo>
                    <a:lnTo>
                      <a:pt x="245" y="241"/>
                    </a:lnTo>
                    <a:lnTo>
                      <a:pt x="246" y="252"/>
                    </a:lnTo>
                    <a:lnTo>
                      <a:pt x="243" y="256"/>
                    </a:lnTo>
                    <a:lnTo>
                      <a:pt x="237" y="260"/>
                    </a:lnTo>
                    <a:lnTo>
                      <a:pt x="237" y="265"/>
                    </a:lnTo>
                    <a:lnTo>
                      <a:pt x="237" y="273"/>
                    </a:lnTo>
                    <a:lnTo>
                      <a:pt x="229" y="279"/>
                    </a:lnTo>
                    <a:lnTo>
                      <a:pt x="227" y="284"/>
                    </a:lnTo>
                    <a:lnTo>
                      <a:pt x="227" y="297"/>
                    </a:lnTo>
                    <a:lnTo>
                      <a:pt x="226" y="305"/>
                    </a:lnTo>
                    <a:lnTo>
                      <a:pt x="219" y="314"/>
                    </a:lnTo>
                    <a:lnTo>
                      <a:pt x="218" y="326"/>
                    </a:lnTo>
                    <a:lnTo>
                      <a:pt x="215" y="338"/>
                    </a:lnTo>
                    <a:lnTo>
                      <a:pt x="216" y="346"/>
                    </a:lnTo>
                    <a:lnTo>
                      <a:pt x="215" y="353"/>
                    </a:lnTo>
                    <a:lnTo>
                      <a:pt x="208" y="361"/>
                    </a:lnTo>
                    <a:lnTo>
                      <a:pt x="202" y="367"/>
                    </a:lnTo>
                    <a:lnTo>
                      <a:pt x="195" y="367"/>
                    </a:lnTo>
                    <a:lnTo>
                      <a:pt x="191" y="368"/>
                    </a:lnTo>
                    <a:lnTo>
                      <a:pt x="184" y="373"/>
                    </a:lnTo>
                    <a:lnTo>
                      <a:pt x="176" y="378"/>
                    </a:lnTo>
                    <a:lnTo>
                      <a:pt x="168" y="380"/>
                    </a:lnTo>
                    <a:lnTo>
                      <a:pt x="167" y="381"/>
                    </a:lnTo>
                    <a:lnTo>
                      <a:pt x="164" y="386"/>
                    </a:lnTo>
                    <a:lnTo>
                      <a:pt x="156" y="392"/>
                    </a:lnTo>
                    <a:lnTo>
                      <a:pt x="146" y="395"/>
                    </a:lnTo>
                    <a:lnTo>
                      <a:pt x="141" y="400"/>
                    </a:lnTo>
                    <a:lnTo>
                      <a:pt x="135" y="400"/>
                    </a:lnTo>
                    <a:lnTo>
                      <a:pt x="132" y="399"/>
                    </a:lnTo>
                    <a:lnTo>
                      <a:pt x="127" y="395"/>
                    </a:lnTo>
                    <a:lnTo>
                      <a:pt x="122" y="394"/>
                    </a:lnTo>
                    <a:lnTo>
                      <a:pt x="121" y="397"/>
                    </a:lnTo>
                    <a:lnTo>
                      <a:pt x="113" y="403"/>
                    </a:lnTo>
                    <a:lnTo>
                      <a:pt x="108" y="408"/>
                    </a:lnTo>
                    <a:lnTo>
                      <a:pt x="103" y="410"/>
                    </a:lnTo>
                    <a:lnTo>
                      <a:pt x="94" y="410"/>
                    </a:lnTo>
                    <a:lnTo>
                      <a:pt x="86" y="405"/>
                    </a:lnTo>
                    <a:lnTo>
                      <a:pt x="78" y="399"/>
                    </a:lnTo>
                    <a:lnTo>
                      <a:pt x="75" y="394"/>
                    </a:lnTo>
                    <a:lnTo>
                      <a:pt x="70" y="383"/>
                    </a:lnTo>
                    <a:lnTo>
                      <a:pt x="65" y="381"/>
                    </a:lnTo>
                    <a:lnTo>
                      <a:pt x="59" y="380"/>
                    </a:lnTo>
                    <a:lnTo>
                      <a:pt x="48" y="373"/>
                    </a:lnTo>
                    <a:lnTo>
                      <a:pt x="43" y="368"/>
                    </a:lnTo>
                    <a:lnTo>
                      <a:pt x="37" y="362"/>
                    </a:lnTo>
                    <a:lnTo>
                      <a:pt x="33" y="354"/>
                    </a:lnTo>
                    <a:lnTo>
                      <a:pt x="27" y="349"/>
                    </a:lnTo>
                    <a:lnTo>
                      <a:pt x="22" y="346"/>
                    </a:lnTo>
                    <a:lnTo>
                      <a:pt x="16" y="337"/>
                    </a:lnTo>
                    <a:lnTo>
                      <a:pt x="13" y="330"/>
                    </a:lnTo>
                    <a:lnTo>
                      <a:pt x="8" y="324"/>
                    </a:lnTo>
                    <a:lnTo>
                      <a:pt x="3" y="321"/>
                    </a:lnTo>
                    <a:lnTo>
                      <a:pt x="0" y="314"/>
                    </a:lnTo>
                    <a:lnTo>
                      <a:pt x="2" y="308"/>
                    </a:lnTo>
                    <a:lnTo>
                      <a:pt x="2" y="299"/>
                    </a:lnTo>
                    <a:lnTo>
                      <a:pt x="0" y="291"/>
                    </a:lnTo>
                    <a:lnTo>
                      <a:pt x="3" y="289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2" name="Freeform 49">
                <a:extLst>
                  <a:ext uri="{FF2B5EF4-FFF2-40B4-BE49-F238E27FC236}">
                    <a16:creationId xmlns:a16="http://schemas.microsoft.com/office/drawing/2014/main" id="{C40AD23F-6AA3-46F6-B63F-32C51E525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668"/>
                <a:ext cx="399" cy="189"/>
              </a:xfrm>
              <a:custGeom>
                <a:avLst/>
                <a:gdLst>
                  <a:gd name="T0" fmla="*/ 310 w 399"/>
                  <a:gd name="T1" fmla="*/ 24 h 189"/>
                  <a:gd name="T2" fmla="*/ 330 w 399"/>
                  <a:gd name="T3" fmla="*/ 96 h 189"/>
                  <a:gd name="T4" fmla="*/ 399 w 399"/>
                  <a:gd name="T5" fmla="*/ 126 h 189"/>
                  <a:gd name="T6" fmla="*/ 392 w 399"/>
                  <a:gd name="T7" fmla="*/ 177 h 189"/>
                  <a:gd name="T8" fmla="*/ 356 w 399"/>
                  <a:gd name="T9" fmla="*/ 189 h 189"/>
                  <a:gd name="T10" fmla="*/ 343 w 399"/>
                  <a:gd name="T11" fmla="*/ 170 h 189"/>
                  <a:gd name="T12" fmla="*/ 322 w 399"/>
                  <a:gd name="T13" fmla="*/ 158 h 189"/>
                  <a:gd name="T14" fmla="*/ 308 w 399"/>
                  <a:gd name="T15" fmla="*/ 143 h 189"/>
                  <a:gd name="T16" fmla="*/ 306 w 399"/>
                  <a:gd name="T17" fmla="*/ 112 h 189"/>
                  <a:gd name="T18" fmla="*/ 292 w 399"/>
                  <a:gd name="T19" fmla="*/ 96 h 189"/>
                  <a:gd name="T20" fmla="*/ 292 w 399"/>
                  <a:gd name="T21" fmla="*/ 85 h 189"/>
                  <a:gd name="T22" fmla="*/ 295 w 399"/>
                  <a:gd name="T23" fmla="*/ 61 h 189"/>
                  <a:gd name="T24" fmla="*/ 297 w 399"/>
                  <a:gd name="T25" fmla="*/ 43 h 189"/>
                  <a:gd name="T26" fmla="*/ 300 w 399"/>
                  <a:gd name="T27" fmla="*/ 21 h 189"/>
                  <a:gd name="T28" fmla="*/ 291 w 399"/>
                  <a:gd name="T29" fmla="*/ 32 h 189"/>
                  <a:gd name="T30" fmla="*/ 279 w 399"/>
                  <a:gd name="T31" fmla="*/ 50 h 189"/>
                  <a:gd name="T32" fmla="*/ 267 w 399"/>
                  <a:gd name="T33" fmla="*/ 62 h 189"/>
                  <a:gd name="T34" fmla="*/ 260 w 399"/>
                  <a:gd name="T35" fmla="*/ 70 h 189"/>
                  <a:gd name="T36" fmla="*/ 268 w 399"/>
                  <a:gd name="T37" fmla="*/ 80 h 189"/>
                  <a:gd name="T38" fmla="*/ 271 w 399"/>
                  <a:gd name="T39" fmla="*/ 110 h 189"/>
                  <a:gd name="T40" fmla="*/ 275 w 399"/>
                  <a:gd name="T41" fmla="*/ 131 h 189"/>
                  <a:gd name="T42" fmla="*/ 283 w 399"/>
                  <a:gd name="T43" fmla="*/ 148 h 189"/>
                  <a:gd name="T44" fmla="*/ 294 w 399"/>
                  <a:gd name="T45" fmla="*/ 166 h 189"/>
                  <a:gd name="T46" fmla="*/ 295 w 399"/>
                  <a:gd name="T47" fmla="*/ 185 h 189"/>
                  <a:gd name="T48" fmla="*/ 273 w 399"/>
                  <a:gd name="T49" fmla="*/ 175 h 189"/>
                  <a:gd name="T50" fmla="*/ 257 w 399"/>
                  <a:gd name="T51" fmla="*/ 170 h 189"/>
                  <a:gd name="T52" fmla="*/ 237 w 399"/>
                  <a:gd name="T53" fmla="*/ 166 h 189"/>
                  <a:gd name="T54" fmla="*/ 216 w 399"/>
                  <a:gd name="T55" fmla="*/ 158 h 189"/>
                  <a:gd name="T56" fmla="*/ 219 w 399"/>
                  <a:gd name="T57" fmla="*/ 137 h 189"/>
                  <a:gd name="T58" fmla="*/ 216 w 399"/>
                  <a:gd name="T59" fmla="*/ 113 h 189"/>
                  <a:gd name="T60" fmla="*/ 190 w 399"/>
                  <a:gd name="T61" fmla="*/ 99 h 189"/>
                  <a:gd name="T62" fmla="*/ 178 w 399"/>
                  <a:gd name="T63" fmla="*/ 86 h 189"/>
                  <a:gd name="T64" fmla="*/ 163 w 399"/>
                  <a:gd name="T65" fmla="*/ 77 h 189"/>
                  <a:gd name="T66" fmla="*/ 152 w 399"/>
                  <a:gd name="T67" fmla="*/ 72 h 189"/>
                  <a:gd name="T68" fmla="*/ 140 w 399"/>
                  <a:gd name="T69" fmla="*/ 51 h 189"/>
                  <a:gd name="T70" fmla="*/ 121 w 399"/>
                  <a:gd name="T71" fmla="*/ 43 h 189"/>
                  <a:gd name="T72" fmla="*/ 103 w 399"/>
                  <a:gd name="T73" fmla="*/ 50 h 189"/>
                  <a:gd name="T74" fmla="*/ 86 w 399"/>
                  <a:gd name="T75" fmla="*/ 65 h 189"/>
                  <a:gd name="T76" fmla="*/ 70 w 399"/>
                  <a:gd name="T77" fmla="*/ 65 h 189"/>
                  <a:gd name="T78" fmla="*/ 62 w 399"/>
                  <a:gd name="T79" fmla="*/ 62 h 189"/>
                  <a:gd name="T80" fmla="*/ 57 w 399"/>
                  <a:gd name="T81" fmla="*/ 72 h 189"/>
                  <a:gd name="T82" fmla="*/ 51 w 399"/>
                  <a:gd name="T83" fmla="*/ 80 h 189"/>
                  <a:gd name="T84" fmla="*/ 41 w 399"/>
                  <a:gd name="T85" fmla="*/ 80 h 189"/>
                  <a:gd name="T86" fmla="*/ 13 w 399"/>
                  <a:gd name="T87" fmla="*/ 116 h 1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9"/>
                  <a:gd name="T133" fmla="*/ 0 h 189"/>
                  <a:gd name="T134" fmla="*/ 399 w 399"/>
                  <a:gd name="T135" fmla="*/ 189 h 18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9" h="189">
                    <a:moveTo>
                      <a:pt x="0" y="59"/>
                    </a:moveTo>
                    <a:lnTo>
                      <a:pt x="306" y="0"/>
                    </a:lnTo>
                    <a:lnTo>
                      <a:pt x="310" y="24"/>
                    </a:lnTo>
                    <a:lnTo>
                      <a:pt x="318" y="46"/>
                    </a:lnTo>
                    <a:lnTo>
                      <a:pt x="324" y="70"/>
                    </a:lnTo>
                    <a:lnTo>
                      <a:pt x="330" y="96"/>
                    </a:lnTo>
                    <a:lnTo>
                      <a:pt x="338" y="120"/>
                    </a:lnTo>
                    <a:lnTo>
                      <a:pt x="341" y="135"/>
                    </a:lnTo>
                    <a:lnTo>
                      <a:pt x="399" y="126"/>
                    </a:lnTo>
                    <a:lnTo>
                      <a:pt x="397" y="143"/>
                    </a:lnTo>
                    <a:lnTo>
                      <a:pt x="395" y="166"/>
                    </a:lnTo>
                    <a:lnTo>
                      <a:pt x="392" y="177"/>
                    </a:lnTo>
                    <a:lnTo>
                      <a:pt x="373" y="180"/>
                    </a:lnTo>
                    <a:lnTo>
                      <a:pt x="362" y="183"/>
                    </a:lnTo>
                    <a:lnTo>
                      <a:pt x="356" y="189"/>
                    </a:lnTo>
                    <a:lnTo>
                      <a:pt x="348" y="188"/>
                    </a:lnTo>
                    <a:lnTo>
                      <a:pt x="345" y="180"/>
                    </a:lnTo>
                    <a:lnTo>
                      <a:pt x="343" y="170"/>
                    </a:lnTo>
                    <a:lnTo>
                      <a:pt x="338" y="166"/>
                    </a:lnTo>
                    <a:lnTo>
                      <a:pt x="330" y="161"/>
                    </a:lnTo>
                    <a:lnTo>
                      <a:pt x="322" y="158"/>
                    </a:lnTo>
                    <a:lnTo>
                      <a:pt x="313" y="158"/>
                    </a:lnTo>
                    <a:lnTo>
                      <a:pt x="308" y="153"/>
                    </a:lnTo>
                    <a:lnTo>
                      <a:pt x="308" y="143"/>
                    </a:lnTo>
                    <a:lnTo>
                      <a:pt x="305" y="129"/>
                    </a:lnTo>
                    <a:lnTo>
                      <a:pt x="306" y="118"/>
                    </a:lnTo>
                    <a:lnTo>
                      <a:pt x="306" y="112"/>
                    </a:lnTo>
                    <a:lnTo>
                      <a:pt x="303" y="105"/>
                    </a:lnTo>
                    <a:lnTo>
                      <a:pt x="300" y="97"/>
                    </a:lnTo>
                    <a:lnTo>
                      <a:pt x="292" y="96"/>
                    </a:lnTo>
                    <a:lnTo>
                      <a:pt x="287" y="94"/>
                    </a:lnTo>
                    <a:lnTo>
                      <a:pt x="289" y="88"/>
                    </a:lnTo>
                    <a:lnTo>
                      <a:pt x="292" y="85"/>
                    </a:lnTo>
                    <a:lnTo>
                      <a:pt x="295" y="78"/>
                    </a:lnTo>
                    <a:lnTo>
                      <a:pt x="295" y="72"/>
                    </a:lnTo>
                    <a:lnTo>
                      <a:pt x="295" y="61"/>
                    </a:lnTo>
                    <a:lnTo>
                      <a:pt x="292" y="54"/>
                    </a:lnTo>
                    <a:lnTo>
                      <a:pt x="294" y="48"/>
                    </a:lnTo>
                    <a:lnTo>
                      <a:pt x="297" y="43"/>
                    </a:lnTo>
                    <a:lnTo>
                      <a:pt x="300" y="38"/>
                    </a:lnTo>
                    <a:lnTo>
                      <a:pt x="303" y="31"/>
                    </a:lnTo>
                    <a:lnTo>
                      <a:pt x="300" y="21"/>
                    </a:lnTo>
                    <a:lnTo>
                      <a:pt x="295" y="21"/>
                    </a:lnTo>
                    <a:lnTo>
                      <a:pt x="294" y="24"/>
                    </a:lnTo>
                    <a:lnTo>
                      <a:pt x="291" y="32"/>
                    </a:lnTo>
                    <a:lnTo>
                      <a:pt x="287" y="38"/>
                    </a:lnTo>
                    <a:lnTo>
                      <a:pt x="283" y="46"/>
                    </a:lnTo>
                    <a:lnTo>
                      <a:pt x="279" y="50"/>
                    </a:lnTo>
                    <a:lnTo>
                      <a:pt x="275" y="54"/>
                    </a:lnTo>
                    <a:lnTo>
                      <a:pt x="270" y="59"/>
                    </a:lnTo>
                    <a:lnTo>
                      <a:pt x="267" y="62"/>
                    </a:lnTo>
                    <a:lnTo>
                      <a:pt x="264" y="65"/>
                    </a:lnTo>
                    <a:lnTo>
                      <a:pt x="260" y="67"/>
                    </a:lnTo>
                    <a:lnTo>
                      <a:pt x="260" y="70"/>
                    </a:lnTo>
                    <a:lnTo>
                      <a:pt x="264" y="72"/>
                    </a:lnTo>
                    <a:lnTo>
                      <a:pt x="265" y="75"/>
                    </a:lnTo>
                    <a:lnTo>
                      <a:pt x="268" y="80"/>
                    </a:lnTo>
                    <a:lnTo>
                      <a:pt x="270" y="86"/>
                    </a:lnTo>
                    <a:lnTo>
                      <a:pt x="271" y="99"/>
                    </a:lnTo>
                    <a:lnTo>
                      <a:pt x="271" y="110"/>
                    </a:lnTo>
                    <a:lnTo>
                      <a:pt x="271" y="118"/>
                    </a:lnTo>
                    <a:lnTo>
                      <a:pt x="273" y="126"/>
                    </a:lnTo>
                    <a:lnTo>
                      <a:pt x="275" y="131"/>
                    </a:lnTo>
                    <a:lnTo>
                      <a:pt x="278" y="139"/>
                    </a:lnTo>
                    <a:lnTo>
                      <a:pt x="281" y="142"/>
                    </a:lnTo>
                    <a:lnTo>
                      <a:pt x="283" y="148"/>
                    </a:lnTo>
                    <a:lnTo>
                      <a:pt x="289" y="153"/>
                    </a:lnTo>
                    <a:lnTo>
                      <a:pt x="294" y="159"/>
                    </a:lnTo>
                    <a:lnTo>
                      <a:pt x="294" y="166"/>
                    </a:lnTo>
                    <a:lnTo>
                      <a:pt x="297" y="177"/>
                    </a:lnTo>
                    <a:lnTo>
                      <a:pt x="299" y="181"/>
                    </a:lnTo>
                    <a:lnTo>
                      <a:pt x="295" y="185"/>
                    </a:lnTo>
                    <a:lnTo>
                      <a:pt x="287" y="180"/>
                    </a:lnTo>
                    <a:lnTo>
                      <a:pt x="278" y="178"/>
                    </a:lnTo>
                    <a:lnTo>
                      <a:pt x="273" y="175"/>
                    </a:lnTo>
                    <a:lnTo>
                      <a:pt x="270" y="172"/>
                    </a:lnTo>
                    <a:lnTo>
                      <a:pt x="265" y="170"/>
                    </a:lnTo>
                    <a:lnTo>
                      <a:pt x="257" y="170"/>
                    </a:lnTo>
                    <a:lnTo>
                      <a:pt x="251" y="167"/>
                    </a:lnTo>
                    <a:lnTo>
                      <a:pt x="243" y="169"/>
                    </a:lnTo>
                    <a:lnTo>
                      <a:pt x="237" y="166"/>
                    </a:lnTo>
                    <a:lnTo>
                      <a:pt x="227" y="164"/>
                    </a:lnTo>
                    <a:lnTo>
                      <a:pt x="222" y="162"/>
                    </a:lnTo>
                    <a:lnTo>
                      <a:pt x="216" y="158"/>
                    </a:lnTo>
                    <a:lnTo>
                      <a:pt x="214" y="151"/>
                    </a:lnTo>
                    <a:lnTo>
                      <a:pt x="216" y="143"/>
                    </a:lnTo>
                    <a:lnTo>
                      <a:pt x="219" y="137"/>
                    </a:lnTo>
                    <a:lnTo>
                      <a:pt x="221" y="127"/>
                    </a:lnTo>
                    <a:lnTo>
                      <a:pt x="219" y="120"/>
                    </a:lnTo>
                    <a:lnTo>
                      <a:pt x="216" y="113"/>
                    </a:lnTo>
                    <a:lnTo>
                      <a:pt x="211" y="105"/>
                    </a:lnTo>
                    <a:lnTo>
                      <a:pt x="200" y="100"/>
                    </a:lnTo>
                    <a:lnTo>
                      <a:pt x="190" y="99"/>
                    </a:lnTo>
                    <a:lnTo>
                      <a:pt x="183" y="97"/>
                    </a:lnTo>
                    <a:lnTo>
                      <a:pt x="178" y="93"/>
                    </a:lnTo>
                    <a:lnTo>
                      <a:pt x="178" y="86"/>
                    </a:lnTo>
                    <a:lnTo>
                      <a:pt x="176" y="81"/>
                    </a:lnTo>
                    <a:lnTo>
                      <a:pt x="171" y="77"/>
                    </a:lnTo>
                    <a:lnTo>
                      <a:pt x="163" y="77"/>
                    </a:lnTo>
                    <a:lnTo>
                      <a:pt x="157" y="77"/>
                    </a:lnTo>
                    <a:lnTo>
                      <a:pt x="152" y="77"/>
                    </a:lnTo>
                    <a:lnTo>
                      <a:pt x="152" y="72"/>
                    </a:lnTo>
                    <a:lnTo>
                      <a:pt x="148" y="65"/>
                    </a:lnTo>
                    <a:lnTo>
                      <a:pt x="144" y="58"/>
                    </a:lnTo>
                    <a:lnTo>
                      <a:pt x="140" y="51"/>
                    </a:lnTo>
                    <a:lnTo>
                      <a:pt x="135" y="46"/>
                    </a:lnTo>
                    <a:lnTo>
                      <a:pt x="127" y="43"/>
                    </a:lnTo>
                    <a:lnTo>
                      <a:pt x="121" y="43"/>
                    </a:lnTo>
                    <a:lnTo>
                      <a:pt x="114" y="45"/>
                    </a:lnTo>
                    <a:lnTo>
                      <a:pt x="108" y="46"/>
                    </a:lnTo>
                    <a:lnTo>
                      <a:pt x="103" y="50"/>
                    </a:lnTo>
                    <a:lnTo>
                      <a:pt x="95" y="54"/>
                    </a:lnTo>
                    <a:lnTo>
                      <a:pt x="90" y="61"/>
                    </a:lnTo>
                    <a:lnTo>
                      <a:pt x="86" y="65"/>
                    </a:lnTo>
                    <a:lnTo>
                      <a:pt x="79" y="67"/>
                    </a:lnTo>
                    <a:lnTo>
                      <a:pt x="73" y="69"/>
                    </a:lnTo>
                    <a:lnTo>
                      <a:pt x="70" y="65"/>
                    </a:lnTo>
                    <a:lnTo>
                      <a:pt x="68" y="62"/>
                    </a:lnTo>
                    <a:lnTo>
                      <a:pt x="65" y="61"/>
                    </a:lnTo>
                    <a:lnTo>
                      <a:pt x="62" y="62"/>
                    </a:lnTo>
                    <a:lnTo>
                      <a:pt x="60" y="65"/>
                    </a:lnTo>
                    <a:lnTo>
                      <a:pt x="59" y="70"/>
                    </a:lnTo>
                    <a:lnTo>
                      <a:pt x="57" y="72"/>
                    </a:lnTo>
                    <a:lnTo>
                      <a:pt x="54" y="75"/>
                    </a:lnTo>
                    <a:lnTo>
                      <a:pt x="52" y="78"/>
                    </a:lnTo>
                    <a:lnTo>
                      <a:pt x="51" y="80"/>
                    </a:lnTo>
                    <a:lnTo>
                      <a:pt x="49" y="81"/>
                    </a:lnTo>
                    <a:lnTo>
                      <a:pt x="46" y="80"/>
                    </a:lnTo>
                    <a:lnTo>
                      <a:pt x="41" y="80"/>
                    </a:lnTo>
                    <a:lnTo>
                      <a:pt x="38" y="83"/>
                    </a:lnTo>
                    <a:lnTo>
                      <a:pt x="33" y="89"/>
                    </a:lnTo>
                    <a:lnTo>
                      <a:pt x="13" y="116"/>
                    </a:lnTo>
                    <a:lnTo>
                      <a:pt x="9" y="11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3" name="Freeform 50">
                <a:extLst>
                  <a:ext uri="{FF2B5EF4-FFF2-40B4-BE49-F238E27FC236}">
                    <a16:creationId xmlns:a16="http://schemas.microsoft.com/office/drawing/2014/main" id="{73A6ECF5-26B7-4B98-88E1-6FBCDA77A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1845"/>
                <a:ext cx="47" cy="103"/>
              </a:xfrm>
              <a:custGeom>
                <a:avLst/>
                <a:gdLst>
                  <a:gd name="T0" fmla="*/ 47 w 47"/>
                  <a:gd name="T1" fmla="*/ 0 h 103"/>
                  <a:gd name="T2" fmla="*/ 39 w 47"/>
                  <a:gd name="T3" fmla="*/ 1 h 103"/>
                  <a:gd name="T4" fmla="*/ 28 w 47"/>
                  <a:gd name="T5" fmla="*/ 3 h 103"/>
                  <a:gd name="T6" fmla="*/ 20 w 47"/>
                  <a:gd name="T7" fmla="*/ 4 h 103"/>
                  <a:gd name="T8" fmla="*/ 14 w 47"/>
                  <a:gd name="T9" fmla="*/ 9 h 103"/>
                  <a:gd name="T10" fmla="*/ 11 w 47"/>
                  <a:gd name="T11" fmla="*/ 12 h 103"/>
                  <a:gd name="T12" fmla="*/ 11 w 47"/>
                  <a:gd name="T13" fmla="*/ 17 h 103"/>
                  <a:gd name="T14" fmla="*/ 12 w 47"/>
                  <a:gd name="T15" fmla="*/ 22 h 103"/>
                  <a:gd name="T16" fmla="*/ 9 w 47"/>
                  <a:gd name="T17" fmla="*/ 27 h 103"/>
                  <a:gd name="T18" fmla="*/ 6 w 47"/>
                  <a:gd name="T19" fmla="*/ 33 h 103"/>
                  <a:gd name="T20" fmla="*/ 6 w 47"/>
                  <a:gd name="T21" fmla="*/ 39 h 103"/>
                  <a:gd name="T22" fmla="*/ 4 w 47"/>
                  <a:gd name="T23" fmla="*/ 46 h 103"/>
                  <a:gd name="T24" fmla="*/ 3 w 47"/>
                  <a:gd name="T25" fmla="*/ 51 h 103"/>
                  <a:gd name="T26" fmla="*/ 1 w 47"/>
                  <a:gd name="T27" fmla="*/ 55 h 103"/>
                  <a:gd name="T28" fmla="*/ 1 w 47"/>
                  <a:gd name="T29" fmla="*/ 62 h 103"/>
                  <a:gd name="T30" fmla="*/ 0 w 47"/>
                  <a:gd name="T31" fmla="*/ 68 h 103"/>
                  <a:gd name="T32" fmla="*/ 0 w 47"/>
                  <a:gd name="T33" fmla="*/ 73 h 103"/>
                  <a:gd name="T34" fmla="*/ 0 w 47"/>
                  <a:gd name="T35" fmla="*/ 76 h 103"/>
                  <a:gd name="T36" fmla="*/ 1 w 47"/>
                  <a:gd name="T37" fmla="*/ 82 h 103"/>
                  <a:gd name="T38" fmla="*/ 3 w 47"/>
                  <a:gd name="T39" fmla="*/ 85 h 103"/>
                  <a:gd name="T40" fmla="*/ 9 w 47"/>
                  <a:gd name="T41" fmla="*/ 95 h 103"/>
                  <a:gd name="T42" fmla="*/ 11 w 47"/>
                  <a:gd name="T43" fmla="*/ 100 h 103"/>
                  <a:gd name="T44" fmla="*/ 12 w 47"/>
                  <a:gd name="T45" fmla="*/ 103 h 103"/>
                  <a:gd name="T46" fmla="*/ 15 w 47"/>
                  <a:gd name="T47" fmla="*/ 103 h 103"/>
                  <a:gd name="T48" fmla="*/ 19 w 47"/>
                  <a:gd name="T49" fmla="*/ 101 h 103"/>
                  <a:gd name="T50" fmla="*/ 23 w 47"/>
                  <a:gd name="T51" fmla="*/ 100 h 103"/>
                  <a:gd name="T52" fmla="*/ 25 w 47"/>
                  <a:gd name="T53" fmla="*/ 92 h 103"/>
                  <a:gd name="T54" fmla="*/ 28 w 47"/>
                  <a:gd name="T55" fmla="*/ 85 h 103"/>
                  <a:gd name="T56" fmla="*/ 30 w 47"/>
                  <a:gd name="T57" fmla="*/ 74 h 103"/>
                  <a:gd name="T58" fmla="*/ 33 w 47"/>
                  <a:gd name="T59" fmla="*/ 66 h 103"/>
                  <a:gd name="T60" fmla="*/ 33 w 47"/>
                  <a:gd name="T61" fmla="*/ 55 h 103"/>
                  <a:gd name="T62" fmla="*/ 38 w 47"/>
                  <a:gd name="T63" fmla="*/ 44 h 103"/>
                  <a:gd name="T64" fmla="*/ 41 w 47"/>
                  <a:gd name="T65" fmla="*/ 31 h 103"/>
                  <a:gd name="T66" fmla="*/ 41 w 47"/>
                  <a:gd name="T67" fmla="*/ 22 h 103"/>
                  <a:gd name="T68" fmla="*/ 44 w 47"/>
                  <a:gd name="T69" fmla="*/ 11 h 103"/>
                  <a:gd name="T70" fmla="*/ 47 w 47"/>
                  <a:gd name="T71" fmla="*/ 0 h 10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"/>
                  <a:gd name="T109" fmla="*/ 0 h 103"/>
                  <a:gd name="T110" fmla="*/ 47 w 47"/>
                  <a:gd name="T111" fmla="*/ 103 h 10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" h="103">
                    <a:moveTo>
                      <a:pt x="47" y="0"/>
                    </a:moveTo>
                    <a:lnTo>
                      <a:pt x="39" y="1"/>
                    </a:lnTo>
                    <a:lnTo>
                      <a:pt x="28" y="3"/>
                    </a:lnTo>
                    <a:lnTo>
                      <a:pt x="20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11" y="17"/>
                    </a:lnTo>
                    <a:lnTo>
                      <a:pt x="12" y="22"/>
                    </a:lnTo>
                    <a:lnTo>
                      <a:pt x="9" y="27"/>
                    </a:lnTo>
                    <a:lnTo>
                      <a:pt x="6" y="33"/>
                    </a:lnTo>
                    <a:lnTo>
                      <a:pt x="6" y="39"/>
                    </a:lnTo>
                    <a:lnTo>
                      <a:pt x="4" y="46"/>
                    </a:lnTo>
                    <a:lnTo>
                      <a:pt x="3" y="51"/>
                    </a:lnTo>
                    <a:lnTo>
                      <a:pt x="1" y="55"/>
                    </a:lnTo>
                    <a:lnTo>
                      <a:pt x="1" y="62"/>
                    </a:lnTo>
                    <a:lnTo>
                      <a:pt x="0" y="68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82"/>
                    </a:lnTo>
                    <a:lnTo>
                      <a:pt x="3" y="85"/>
                    </a:lnTo>
                    <a:lnTo>
                      <a:pt x="9" y="95"/>
                    </a:lnTo>
                    <a:lnTo>
                      <a:pt x="11" y="100"/>
                    </a:lnTo>
                    <a:lnTo>
                      <a:pt x="12" y="103"/>
                    </a:lnTo>
                    <a:lnTo>
                      <a:pt x="15" y="103"/>
                    </a:lnTo>
                    <a:lnTo>
                      <a:pt x="19" y="101"/>
                    </a:lnTo>
                    <a:lnTo>
                      <a:pt x="23" y="100"/>
                    </a:lnTo>
                    <a:lnTo>
                      <a:pt x="25" y="92"/>
                    </a:lnTo>
                    <a:lnTo>
                      <a:pt x="28" y="85"/>
                    </a:lnTo>
                    <a:lnTo>
                      <a:pt x="30" y="74"/>
                    </a:lnTo>
                    <a:lnTo>
                      <a:pt x="33" y="66"/>
                    </a:lnTo>
                    <a:lnTo>
                      <a:pt x="33" y="55"/>
                    </a:lnTo>
                    <a:lnTo>
                      <a:pt x="38" y="44"/>
                    </a:lnTo>
                    <a:lnTo>
                      <a:pt x="41" y="31"/>
                    </a:lnTo>
                    <a:lnTo>
                      <a:pt x="41" y="22"/>
                    </a:lnTo>
                    <a:lnTo>
                      <a:pt x="44" y="1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4" name="Freeform 51">
                <a:extLst>
                  <a:ext uri="{FF2B5EF4-FFF2-40B4-BE49-F238E27FC236}">
                    <a16:creationId xmlns:a16="http://schemas.microsoft.com/office/drawing/2014/main" id="{850BBB3F-9720-4687-B1D6-DE52C858E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1648"/>
                <a:ext cx="95" cy="155"/>
              </a:xfrm>
              <a:custGeom>
                <a:avLst/>
                <a:gdLst>
                  <a:gd name="T0" fmla="*/ 0 w 95"/>
                  <a:gd name="T1" fmla="*/ 19 h 155"/>
                  <a:gd name="T2" fmla="*/ 3 w 95"/>
                  <a:gd name="T3" fmla="*/ 14 h 155"/>
                  <a:gd name="T4" fmla="*/ 6 w 95"/>
                  <a:gd name="T5" fmla="*/ 8 h 155"/>
                  <a:gd name="T6" fmla="*/ 11 w 95"/>
                  <a:gd name="T7" fmla="*/ 3 h 155"/>
                  <a:gd name="T8" fmla="*/ 16 w 95"/>
                  <a:gd name="T9" fmla="*/ 1 h 155"/>
                  <a:gd name="T10" fmla="*/ 24 w 95"/>
                  <a:gd name="T11" fmla="*/ 0 h 155"/>
                  <a:gd name="T12" fmla="*/ 28 w 95"/>
                  <a:gd name="T13" fmla="*/ 1 h 155"/>
                  <a:gd name="T14" fmla="*/ 30 w 95"/>
                  <a:gd name="T15" fmla="*/ 4 h 155"/>
                  <a:gd name="T16" fmla="*/ 28 w 95"/>
                  <a:gd name="T17" fmla="*/ 9 h 155"/>
                  <a:gd name="T18" fmla="*/ 25 w 95"/>
                  <a:gd name="T19" fmla="*/ 12 h 155"/>
                  <a:gd name="T20" fmla="*/ 24 w 95"/>
                  <a:gd name="T21" fmla="*/ 17 h 155"/>
                  <a:gd name="T22" fmla="*/ 19 w 95"/>
                  <a:gd name="T23" fmla="*/ 27 h 155"/>
                  <a:gd name="T24" fmla="*/ 24 w 95"/>
                  <a:gd name="T25" fmla="*/ 30 h 155"/>
                  <a:gd name="T26" fmla="*/ 32 w 95"/>
                  <a:gd name="T27" fmla="*/ 35 h 155"/>
                  <a:gd name="T28" fmla="*/ 38 w 95"/>
                  <a:gd name="T29" fmla="*/ 41 h 155"/>
                  <a:gd name="T30" fmla="*/ 43 w 95"/>
                  <a:gd name="T31" fmla="*/ 49 h 155"/>
                  <a:gd name="T32" fmla="*/ 43 w 95"/>
                  <a:gd name="T33" fmla="*/ 58 h 155"/>
                  <a:gd name="T34" fmla="*/ 46 w 95"/>
                  <a:gd name="T35" fmla="*/ 68 h 155"/>
                  <a:gd name="T36" fmla="*/ 55 w 95"/>
                  <a:gd name="T37" fmla="*/ 81 h 155"/>
                  <a:gd name="T38" fmla="*/ 62 w 95"/>
                  <a:gd name="T39" fmla="*/ 90 h 155"/>
                  <a:gd name="T40" fmla="*/ 70 w 95"/>
                  <a:gd name="T41" fmla="*/ 98 h 155"/>
                  <a:gd name="T42" fmla="*/ 76 w 95"/>
                  <a:gd name="T43" fmla="*/ 108 h 155"/>
                  <a:gd name="T44" fmla="*/ 82 w 95"/>
                  <a:gd name="T45" fmla="*/ 116 h 155"/>
                  <a:gd name="T46" fmla="*/ 87 w 95"/>
                  <a:gd name="T47" fmla="*/ 124 h 155"/>
                  <a:gd name="T48" fmla="*/ 94 w 95"/>
                  <a:gd name="T49" fmla="*/ 130 h 155"/>
                  <a:gd name="T50" fmla="*/ 95 w 95"/>
                  <a:gd name="T51" fmla="*/ 136 h 155"/>
                  <a:gd name="T52" fmla="*/ 94 w 95"/>
                  <a:gd name="T53" fmla="*/ 141 h 155"/>
                  <a:gd name="T54" fmla="*/ 92 w 95"/>
                  <a:gd name="T55" fmla="*/ 144 h 155"/>
                  <a:gd name="T56" fmla="*/ 36 w 95"/>
                  <a:gd name="T57" fmla="*/ 155 h 155"/>
                  <a:gd name="T58" fmla="*/ 0 w 95"/>
                  <a:gd name="T59" fmla="*/ 19 h 15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55"/>
                  <a:gd name="T92" fmla="*/ 95 w 95"/>
                  <a:gd name="T93" fmla="*/ 155 h 15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55">
                    <a:moveTo>
                      <a:pt x="0" y="19"/>
                    </a:moveTo>
                    <a:lnTo>
                      <a:pt x="3" y="14"/>
                    </a:lnTo>
                    <a:lnTo>
                      <a:pt x="6" y="8"/>
                    </a:lnTo>
                    <a:lnTo>
                      <a:pt x="11" y="3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lnTo>
                      <a:pt x="28" y="9"/>
                    </a:lnTo>
                    <a:lnTo>
                      <a:pt x="25" y="12"/>
                    </a:lnTo>
                    <a:lnTo>
                      <a:pt x="24" y="17"/>
                    </a:lnTo>
                    <a:lnTo>
                      <a:pt x="19" y="27"/>
                    </a:lnTo>
                    <a:lnTo>
                      <a:pt x="24" y="30"/>
                    </a:lnTo>
                    <a:lnTo>
                      <a:pt x="32" y="35"/>
                    </a:lnTo>
                    <a:lnTo>
                      <a:pt x="38" y="41"/>
                    </a:lnTo>
                    <a:lnTo>
                      <a:pt x="43" y="49"/>
                    </a:lnTo>
                    <a:lnTo>
                      <a:pt x="43" y="58"/>
                    </a:lnTo>
                    <a:lnTo>
                      <a:pt x="46" y="68"/>
                    </a:lnTo>
                    <a:lnTo>
                      <a:pt x="55" y="81"/>
                    </a:lnTo>
                    <a:lnTo>
                      <a:pt x="62" y="90"/>
                    </a:lnTo>
                    <a:lnTo>
                      <a:pt x="70" y="98"/>
                    </a:lnTo>
                    <a:lnTo>
                      <a:pt x="76" y="108"/>
                    </a:lnTo>
                    <a:lnTo>
                      <a:pt x="82" y="116"/>
                    </a:lnTo>
                    <a:lnTo>
                      <a:pt x="87" y="124"/>
                    </a:lnTo>
                    <a:lnTo>
                      <a:pt x="94" y="130"/>
                    </a:lnTo>
                    <a:lnTo>
                      <a:pt x="95" y="136"/>
                    </a:lnTo>
                    <a:lnTo>
                      <a:pt x="94" y="141"/>
                    </a:lnTo>
                    <a:lnTo>
                      <a:pt x="92" y="144"/>
                    </a:lnTo>
                    <a:lnTo>
                      <a:pt x="36" y="15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5" name="Freeform 52">
                <a:extLst>
                  <a:ext uri="{FF2B5EF4-FFF2-40B4-BE49-F238E27FC236}">
                    <a16:creationId xmlns:a16="http://schemas.microsoft.com/office/drawing/2014/main" id="{1216BE7A-E688-4062-B68B-30CC30AAE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413"/>
                <a:ext cx="501" cy="330"/>
              </a:xfrm>
              <a:custGeom>
                <a:avLst/>
                <a:gdLst>
                  <a:gd name="T0" fmla="*/ 7 w 501"/>
                  <a:gd name="T1" fmla="*/ 76 h 330"/>
                  <a:gd name="T2" fmla="*/ 20 w 501"/>
                  <a:gd name="T3" fmla="*/ 62 h 330"/>
                  <a:gd name="T4" fmla="*/ 34 w 501"/>
                  <a:gd name="T5" fmla="*/ 54 h 330"/>
                  <a:gd name="T6" fmla="*/ 43 w 501"/>
                  <a:gd name="T7" fmla="*/ 52 h 330"/>
                  <a:gd name="T8" fmla="*/ 53 w 501"/>
                  <a:gd name="T9" fmla="*/ 44 h 330"/>
                  <a:gd name="T10" fmla="*/ 58 w 501"/>
                  <a:gd name="T11" fmla="*/ 55 h 330"/>
                  <a:gd name="T12" fmla="*/ 61 w 501"/>
                  <a:gd name="T13" fmla="*/ 69 h 330"/>
                  <a:gd name="T14" fmla="*/ 417 w 501"/>
                  <a:gd name="T15" fmla="*/ 3 h 330"/>
                  <a:gd name="T16" fmla="*/ 423 w 501"/>
                  <a:gd name="T17" fmla="*/ 11 h 330"/>
                  <a:gd name="T18" fmla="*/ 437 w 501"/>
                  <a:gd name="T19" fmla="*/ 14 h 330"/>
                  <a:gd name="T20" fmla="*/ 439 w 501"/>
                  <a:gd name="T21" fmla="*/ 28 h 330"/>
                  <a:gd name="T22" fmla="*/ 444 w 501"/>
                  <a:gd name="T23" fmla="*/ 36 h 330"/>
                  <a:gd name="T24" fmla="*/ 450 w 501"/>
                  <a:gd name="T25" fmla="*/ 46 h 330"/>
                  <a:gd name="T26" fmla="*/ 471 w 501"/>
                  <a:gd name="T27" fmla="*/ 46 h 330"/>
                  <a:gd name="T28" fmla="*/ 476 w 501"/>
                  <a:gd name="T29" fmla="*/ 52 h 330"/>
                  <a:gd name="T30" fmla="*/ 471 w 501"/>
                  <a:gd name="T31" fmla="*/ 60 h 330"/>
                  <a:gd name="T32" fmla="*/ 466 w 501"/>
                  <a:gd name="T33" fmla="*/ 73 h 330"/>
                  <a:gd name="T34" fmla="*/ 463 w 501"/>
                  <a:gd name="T35" fmla="*/ 85 h 330"/>
                  <a:gd name="T36" fmla="*/ 456 w 501"/>
                  <a:gd name="T37" fmla="*/ 95 h 330"/>
                  <a:gd name="T38" fmla="*/ 453 w 501"/>
                  <a:gd name="T39" fmla="*/ 108 h 330"/>
                  <a:gd name="T40" fmla="*/ 461 w 501"/>
                  <a:gd name="T41" fmla="*/ 114 h 330"/>
                  <a:gd name="T42" fmla="*/ 460 w 501"/>
                  <a:gd name="T43" fmla="*/ 122 h 330"/>
                  <a:gd name="T44" fmla="*/ 453 w 501"/>
                  <a:gd name="T45" fmla="*/ 127 h 330"/>
                  <a:gd name="T46" fmla="*/ 453 w 501"/>
                  <a:gd name="T47" fmla="*/ 136 h 330"/>
                  <a:gd name="T48" fmla="*/ 456 w 501"/>
                  <a:gd name="T49" fmla="*/ 144 h 330"/>
                  <a:gd name="T50" fmla="*/ 461 w 501"/>
                  <a:gd name="T51" fmla="*/ 149 h 330"/>
                  <a:gd name="T52" fmla="*/ 469 w 501"/>
                  <a:gd name="T53" fmla="*/ 152 h 330"/>
                  <a:gd name="T54" fmla="*/ 472 w 501"/>
                  <a:gd name="T55" fmla="*/ 163 h 330"/>
                  <a:gd name="T56" fmla="*/ 482 w 501"/>
                  <a:gd name="T57" fmla="*/ 166 h 330"/>
                  <a:gd name="T58" fmla="*/ 491 w 501"/>
                  <a:gd name="T59" fmla="*/ 176 h 330"/>
                  <a:gd name="T60" fmla="*/ 498 w 501"/>
                  <a:gd name="T61" fmla="*/ 181 h 330"/>
                  <a:gd name="T62" fmla="*/ 501 w 501"/>
                  <a:gd name="T63" fmla="*/ 189 h 330"/>
                  <a:gd name="T64" fmla="*/ 491 w 501"/>
                  <a:gd name="T65" fmla="*/ 201 h 330"/>
                  <a:gd name="T66" fmla="*/ 483 w 501"/>
                  <a:gd name="T67" fmla="*/ 212 h 330"/>
                  <a:gd name="T68" fmla="*/ 482 w 501"/>
                  <a:gd name="T69" fmla="*/ 224 h 330"/>
                  <a:gd name="T70" fmla="*/ 468 w 501"/>
                  <a:gd name="T71" fmla="*/ 233 h 330"/>
                  <a:gd name="T72" fmla="*/ 460 w 501"/>
                  <a:gd name="T73" fmla="*/ 236 h 330"/>
                  <a:gd name="T74" fmla="*/ 452 w 501"/>
                  <a:gd name="T75" fmla="*/ 235 h 330"/>
                  <a:gd name="T76" fmla="*/ 442 w 501"/>
                  <a:gd name="T77" fmla="*/ 238 h 330"/>
                  <a:gd name="T78" fmla="*/ 433 w 501"/>
                  <a:gd name="T79" fmla="*/ 244 h 330"/>
                  <a:gd name="T80" fmla="*/ 429 w 501"/>
                  <a:gd name="T81" fmla="*/ 255 h 330"/>
                  <a:gd name="T82" fmla="*/ 37 w 501"/>
                  <a:gd name="T83" fmla="*/ 306 h 330"/>
                  <a:gd name="T84" fmla="*/ 31 w 501"/>
                  <a:gd name="T85" fmla="*/ 289 h 330"/>
                  <a:gd name="T86" fmla="*/ 29 w 501"/>
                  <a:gd name="T87" fmla="*/ 260 h 330"/>
                  <a:gd name="T88" fmla="*/ 27 w 501"/>
                  <a:gd name="T89" fmla="*/ 246 h 330"/>
                  <a:gd name="T90" fmla="*/ 27 w 501"/>
                  <a:gd name="T91" fmla="*/ 227 h 330"/>
                  <a:gd name="T92" fmla="*/ 23 w 501"/>
                  <a:gd name="T93" fmla="*/ 209 h 330"/>
                  <a:gd name="T94" fmla="*/ 15 w 501"/>
                  <a:gd name="T95" fmla="*/ 187 h 330"/>
                  <a:gd name="T96" fmla="*/ 13 w 501"/>
                  <a:gd name="T97" fmla="*/ 162 h 330"/>
                  <a:gd name="T98" fmla="*/ 10 w 501"/>
                  <a:gd name="T99" fmla="*/ 141 h 330"/>
                  <a:gd name="T100" fmla="*/ 4 w 501"/>
                  <a:gd name="T101" fmla="*/ 117 h 330"/>
                  <a:gd name="T102" fmla="*/ 0 w 501"/>
                  <a:gd name="T103" fmla="*/ 79 h 3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330"/>
                  <a:gd name="T158" fmla="*/ 501 w 501"/>
                  <a:gd name="T159" fmla="*/ 330 h 33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330">
                    <a:moveTo>
                      <a:pt x="0" y="81"/>
                    </a:moveTo>
                    <a:lnTo>
                      <a:pt x="7" y="76"/>
                    </a:lnTo>
                    <a:lnTo>
                      <a:pt x="15" y="65"/>
                    </a:lnTo>
                    <a:lnTo>
                      <a:pt x="20" y="62"/>
                    </a:lnTo>
                    <a:lnTo>
                      <a:pt x="24" y="58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3" y="52"/>
                    </a:lnTo>
                    <a:lnTo>
                      <a:pt x="48" y="47"/>
                    </a:lnTo>
                    <a:lnTo>
                      <a:pt x="53" y="44"/>
                    </a:lnTo>
                    <a:lnTo>
                      <a:pt x="56" y="39"/>
                    </a:lnTo>
                    <a:lnTo>
                      <a:pt x="58" y="55"/>
                    </a:lnTo>
                    <a:lnTo>
                      <a:pt x="59" y="65"/>
                    </a:lnTo>
                    <a:lnTo>
                      <a:pt x="61" y="69"/>
                    </a:lnTo>
                    <a:lnTo>
                      <a:pt x="407" y="0"/>
                    </a:lnTo>
                    <a:lnTo>
                      <a:pt x="417" y="3"/>
                    </a:lnTo>
                    <a:lnTo>
                      <a:pt x="418" y="8"/>
                    </a:lnTo>
                    <a:lnTo>
                      <a:pt x="423" y="11"/>
                    </a:lnTo>
                    <a:lnTo>
                      <a:pt x="433" y="12"/>
                    </a:lnTo>
                    <a:lnTo>
                      <a:pt x="437" y="14"/>
                    </a:lnTo>
                    <a:lnTo>
                      <a:pt x="439" y="22"/>
                    </a:lnTo>
                    <a:lnTo>
                      <a:pt x="439" y="28"/>
                    </a:lnTo>
                    <a:lnTo>
                      <a:pt x="442" y="35"/>
                    </a:lnTo>
                    <a:lnTo>
                      <a:pt x="444" y="36"/>
                    </a:lnTo>
                    <a:lnTo>
                      <a:pt x="449" y="42"/>
                    </a:lnTo>
                    <a:lnTo>
                      <a:pt x="450" y="46"/>
                    </a:lnTo>
                    <a:lnTo>
                      <a:pt x="463" y="46"/>
                    </a:lnTo>
                    <a:lnTo>
                      <a:pt x="471" y="46"/>
                    </a:lnTo>
                    <a:lnTo>
                      <a:pt x="472" y="49"/>
                    </a:lnTo>
                    <a:lnTo>
                      <a:pt x="476" y="52"/>
                    </a:lnTo>
                    <a:lnTo>
                      <a:pt x="474" y="58"/>
                    </a:lnTo>
                    <a:lnTo>
                      <a:pt x="471" y="60"/>
                    </a:lnTo>
                    <a:lnTo>
                      <a:pt x="468" y="68"/>
                    </a:lnTo>
                    <a:lnTo>
                      <a:pt x="466" y="73"/>
                    </a:lnTo>
                    <a:lnTo>
                      <a:pt x="466" y="79"/>
                    </a:lnTo>
                    <a:lnTo>
                      <a:pt x="463" y="85"/>
                    </a:lnTo>
                    <a:lnTo>
                      <a:pt x="460" y="89"/>
                    </a:lnTo>
                    <a:lnTo>
                      <a:pt x="456" y="95"/>
                    </a:lnTo>
                    <a:lnTo>
                      <a:pt x="453" y="101"/>
                    </a:lnTo>
                    <a:lnTo>
                      <a:pt x="453" y="108"/>
                    </a:lnTo>
                    <a:lnTo>
                      <a:pt x="456" y="111"/>
                    </a:lnTo>
                    <a:lnTo>
                      <a:pt x="461" y="114"/>
                    </a:lnTo>
                    <a:lnTo>
                      <a:pt x="461" y="120"/>
                    </a:lnTo>
                    <a:lnTo>
                      <a:pt x="460" y="122"/>
                    </a:lnTo>
                    <a:lnTo>
                      <a:pt x="456" y="125"/>
                    </a:lnTo>
                    <a:lnTo>
                      <a:pt x="453" y="127"/>
                    </a:lnTo>
                    <a:lnTo>
                      <a:pt x="452" y="131"/>
                    </a:lnTo>
                    <a:lnTo>
                      <a:pt x="453" y="136"/>
                    </a:lnTo>
                    <a:lnTo>
                      <a:pt x="453" y="141"/>
                    </a:lnTo>
                    <a:lnTo>
                      <a:pt x="456" y="144"/>
                    </a:lnTo>
                    <a:lnTo>
                      <a:pt x="458" y="147"/>
                    </a:lnTo>
                    <a:lnTo>
                      <a:pt x="461" y="149"/>
                    </a:lnTo>
                    <a:lnTo>
                      <a:pt x="466" y="151"/>
                    </a:lnTo>
                    <a:lnTo>
                      <a:pt x="469" y="152"/>
                    </a:lnTo>
                    <a:lnTo>
                      <a:pt x="469" y="160"/>
                    </a:lnTo>
                    <a:lnTo>
                      <a:pt x="472" y="163"/>
                    </a:lnTo>
                    <a:lnTo>
                      <a:pt x="477" y="165"/>
                    </a:lnTo>
                    <a:lnTo>
                      <a:pt x="482" y="166"/>
                    </a:lnTo>
                    <a:lnTo>
                      <a:pt x="485" y="171"/>
                    </a:lnTo>
                    <a:lnTo>
                      <a:pt x="491" y="176"/>
                    </a:lnTo>
                    <a:lnTo>
                      <a:pt x="495" y="178"/>
                    </a:lnTo>
                    <a:lnTo>
                      <a:pt x="498" y="181"/>
                    </a:lnTo>
                    <a:lnTo>
                      <a:pt x="501" y="184"/>
                    </a:lnTo>
                    <a:lnTo>
                      <a:pt x="501" y="189"/>
                    </a:lnTo>
                    <a:lnTo>
                      <a:pt x="499" y="192"/>
                    </a:lnTo>
                    <a:lnTo>
                      <a:pt x="491" y="201"/>
                    </a:lnTo>
                    <a:lnTo>
                      <a:pt x="487" y="206"/>
                    </a:lnTo>
                    <a:lnTo>
                      <a:pt x="483" y="212"/>
                    </a:lnTo>
                    <a:lnTo>
                      <a:pt x="482" y="217"/>
                    </a:lnTo>
                    <a:lnTo>
                      <a:pt x="482" y="224"/>
                    </a:lnTo>
                    <a:lnTo>
                      <a:pt x="476" y="228"/>
                    </a:lnTo>
                    <a:lnTo>
                      <a:pt x="468" y="233"/>
                    </a:lnTo>
                    <a:lnTo>
                      <a:pt x="464" y="235"/>
                    </a:lnTo>
                    <a:lnTo>
                      <a:pt x="460" y="236"/>
                    </a:lnTo>
                    <a:lnTo>
                      <a:pt x="456" y="236"/>
                    </a:lnTo>
                    <a:lnTo>
                      <a:pt x="452" y="235"/>
                    </a:lnTo>
                    <a:lnTo>
                      <a:pt x="447" y="235"/>
                    </a:lnTo>
                    <a:lnTo>
                      <a:pt x="442" y="238"/>
                    </a:lnTo>
                    <a:lnTo>
                      <a:pt x="437" y="239"/>
                    </a:lnTo>
                    <a:lnTo>
                      <a:pt x="433" y="244"/>
                    </a:lnTo>
                    <a:lnTo>
                      <a:pt x="429" y="251"/>
                    </a:lnTo>
                    <a:lnTo>
                      <a:pt x="429" y="255"/>
                    </a:lnTo>
                    <a:lnTo>
                      <a:pt x="37" y="330"/>
                    </a:lnTo>
                    <a:lnTo>
                      <a:pt x="37" y="306"/>
                    </a:lnTo>
                    <a:lnTo>
                      <a:pt x="35" y="300"/>
                    </a:lnTo>
                    <a:lnTo>
                      <a:pt x="31" y="289"/>
                    </a:lnTo>
                    <a:lnTo>
                      <a:pt x="29" y="282"/>
                    </a:lnTo>
                    <a:lnTo>
                      <a:pt x="29" y="260"/>
                    </a:lnTo>
                    <a:lnTo>
                      <a:pt x="27" y="252"/>
                    </a:lnTo>
                    <a:lnTo>
                      <a:pt x="27" y="246"/>
                    </a:lnTo>
                    <a:lnTo>
                      <a:pt x="27" y="236"/>
                    </a:lnTo>
                    <a:lnTo>
                      <a:pt x="27" y="227"/>
                    </a:lnTo>
                    <a:lnTo>
                      <a:pt x="26" y="216"/>
                    </a:lnTo>
                    <a:lnTo>
                      <a:pt x="23" y="209"/>
                    </a:lnTo>
                    <a:lnTo>
                      <a:pt x="20" y="197"/>
                    </a:lnTo>
                    <a:lnTo>
                      <a:pt x="15" y="187"/>
                    </a:lnTo>
                    <a:lnTo>
                      <a:pt x="15" y="178"/>
                    </a:lnTo>
                    <a:lnTo>
                      <a:pt x="13" y="162"/>
                    </a:lnTo>
                    <a:lnTo>
                      <a:pt x="12" y="152"/>
                    </a:lnTo>
                    <a:lnTo>
                      <a:pt x="10" y="141"/>
                    </a:lnTo>
                    <a:lnTo>
                      <a:pt x="7" y="128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79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6" name="Freeform 53">
                <a:extLst>
                  <a:ext uri="{FF2B5EF4-FFF2-40B4-BE49-F238E27FC236}">
                    <a16:creationId xmlns:a16="http://schemas.microsoft.com/office/drawing/2014/main" id="{83CEC2C9-2D0C-4F43-AD2E-038114341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413"/>
                <a:ext cx="501" cy="330"/>
              </a:xfrm>
              <a:custGeom>
                <a:avLst/>
                <a:gdLst>
                  <a:gd name="T0" fmla="*/ 7 w 501"/>
                  <a:gd name="T1" fmla="*/ 76 h 330"/>
                  <a:gd name="T2" fmla="*/ 20 w 501"/>
                  <a:gd name="T3" fmla="*/ 62 h 330"/>
                  <a:gd name="T4" fmla="*/ 34 w 501"/>
                  <a:gd name="T5" fmla="*/ 54 h 330"/>
                  <a:gd name="T6" fmla="*/ 43 w 501"/>
                  <a:gd name="T7" fmla="*/ 52 h 330"/>
                  <a:gd name="T8" fmla="*/ 53 w 501"/>
                  <a:gd name="T9" fmla="*/ 44 h 330"/>
                  <a:gd name="T10" fmla="*/ 58 w 501"/>
                  <a:gd name="T11" fmla="*/ 55 h 330"/>
                  <a:gd name="T12" fmla="*/ 61 w 501"/>
                  <a:gd name="T13" fmla="*/ 69 h 330"/>
                  <a:gd name="T14" fmla="*/ 417 w 501"/>
                  <a:gd name="T15" fmla="*/ 3 h 330"/>
                  <a:gd name="T16" fmla="*/ 423 w 501"/>
                  <a:gd name="T17" fmla="*/ 11 h 330"/>
                  <a:gd name="T18" fmla="*/ 437 w 501"/>
                  <a:gd name="T19" fmla="*/ 14 h 330"/>
                  <a:gd name="T20" fmla="*/ 439 w 501"/>
                  <a:gd name="T21" fmla="*/ 28 h 330"/>
                  <a:gd name="T22" fmla="*/ 444 w 501"/>
                  <a:gd name="T23" fmla="*/ 36 h 330"/>
                  <a:gd name="T24" fmla="*/ 450 w 501"/>
                  <a:gd name="T25" fmla="*/ 46 h 330"/>
                  <a:gd name="T26" fmla="*/ 471 w 501"/>
                  <a:gd name="T27" fmla="*/ 46 h 330"/>
                  <a:gd name="T28" fmla="*/ 476 w 501"/>
                  <a:gd name="T29" fmla="*/ 52 h 330"/>
                  <a:gd name="T30" fmla="*/ 471 w 501"/>
                  <a:gd name="T31" fmla="*/ 60 h 330"/>
                  <a:gd name="T32" fmla="*/ 466 w 501"/>
                  <a:gd name="T33" fmla="*/ 73 h 330"/>
                  <a:gd name="T34" fmla="*/ 463 w 501"/>
                  <a:gd name="T35" fmla="*/ 85 h 330"/>
                  <a:gd name="T36" fmla="*/ 456 w 501"/>
                  <a:gd name="T37" fmla="*/ 95 h 330"/>
                  <a:gd name="T38" fmla="*/ 453 w 501"/>
                  <a:gd name="T39" fmla="*/ 108 h 330"/>
                  <a:gd name="T40" fmla="*/ 461 w 501"/>
                  <a:gd name="T41" fmla="*/ 114 h 330"/>
                  <a:gd name="T42" fmla="*/ 460 w 501"/>
                  <a:gd name="T43" fmla="*/ 122 h 330"/>
                  <a:gd name="T44" fmla="*/ 453 w 501"/>
                  <a:gd name="T45" fmla="*/ 127 h 330"/>
                  <a:gd name="T46" fmla="*/ 453 w 501"/>
                  <a:gd name="T47" fmla="*/ 136 h 330"/>
                  <a:gd name="T48" fmla="*/ 456 w 501"/>
                  <a:gd name="T49" fmla="*/ 144 h 330"/>
                  <a:gd name="T50" fmla="*/ 461 w 501"/>
                  <a:gd name="T51" fmla="*/ 149 h 330"/>
                  <a:gd name="T52" fmla="*/ 469 w 501"/>
                  <a:gd name="T53" fmla="*/ 152 h 330"/>
                  <a:gd name="T54" fmla="*/ 472 w 501"/>
                  <a:gd name="T55" fmla="*/ 163 h 330"/>
                  <a:gd name="T56" fmla="*/ 482 w 501"/>
                  <a:gd name="T57" fmla="*/ 166 h 330"/>
                  <a:gd name="T58" fmla="*/ 491 w 501"/>
                  <a:gd name="T59" fmla="*/ 176 h 330"/>
                  <a:gd name="T60" fmla="*/ 498 w 501"/>
                  <a:gd name="T61" fmla="*/ 181 h 330"/>
                  <a:gd name="T62" fmla="*/ 501 w 501"/>
                  <a:gd name="T63" fmla="*/ 189 h 330"/>
                  <a:gd name="T64" fmla="*/ 491 w 501"/>
                  <a:gd name="T65" fmla="*/ 201 h 330"/>
                  <a:gd name="T66" fmla="*/ 483 w 501"/>
                  <a:gd name="T67" fmla="*/ 212 h 330"/>
                  <a:gd name="T68" fmla="*/ 482 w 501"/>
                  <a:gd name="T69" fmla="*/ 224 h 330"/>
                  <a:gd name="T70" fmla="*/ 468 w 501"/>
                  <a:gd name="T71" fmla="*/ 233 h 330"/>
                  <a:gd name="T72" fmla="*/ 460 w 501"/>
                  <a:gd name="T73" fmla="*/ 236 h 330"/>
                  <a:gd name="T74" fmla="*/ 452 w 501"/>
                  <a:gd name="T75" fmla="*/ 235 h 330"/>
                  <a:gd name="T76" fmla="*/ 442 w 501"/>
                  <a:gd name="T77" fmla="*/ 238 h 330"/>
                  <a:gd name="T78" fmla="*/ 433 w 501"/>
                  <a:gd name="T79" fmla="*/ 244 h 330"/>
                  <a:gd name="T80" fmla="*/ 429 w 501"/>
                  <a:gd name="T81" fmla="*/ 255 h 330"/>
                  <a:gd name="T82" fmla="*/ 37 w 501"/>
                  <a:gd name="T83" fmla="*/ 306 h 330"/>
                  <a:gd name="T84" fmla="*/ 31 w 501"/>
                  <a:gd name="T85" fmla="*/ 289 h 330"/>
                  <a:gd name="T86" fmla="*/ 29 w 501"/>
                  <a:gd name="T87" fmla="*/ 260 h 330"/>
                  <a:gd name="T88" fmla="*/ 27 w 501"/>
                  <a:gd name="T89" fmla="*/ 246 h 330"/>
                  <a:gd name="T90" fmla="*/ 27 w 501"/>
                  <a:gd name="T91" fmla="*/ 227 h 330"/>
                  <a:gd name="T92" fmla="*/ 23 w 501"/>
                  <a:gd name="T93" fmla="*/ 209 h 330"/>
                  <a:gd name="T94" fmla="*/ 15 w 501"/>
                  <a:gd name="T95" fmla="*/ 187 h 330"/>
                  <a:gd name="T96" fmla="*/ 13 w 501"/>
                  <a:gd name="T97" fmla="*/ 162 h 330"/>
                  <a:gd name="T98" fmla="*/ 10 w 501"/>
                  <a:gd name="T99" fmla="*/ 141 h 330"/>
                  <a:gd name="T100" fmla="*/ 4 w 501"/>
                  <a:gd name="T101" fmla="*/ 117 h 330"/>
                  <a:gd name="T102" fmla="*/ 0 w 501"/>
                  <a:gd name="T103" fmla="*/ 79 h 3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330"/>
                  <a:gd name="T158" fmla="*/ 501 w 501"/>
                  <a:gd name="T159" fmla="*/ 330 h 33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330">
                    <a:moveTo>
                      <a:pt x="0" y="81"/>
                    </a:moveTo>
                    <a:lnTo>
                      <a:pt x="7" y="76"/>
                    </a:lnTo>
                    <a:lnTo>
                      <a:pt x="15" y="65"/>
                    </a:lnTo>
                    <a:lnTo>
                      <a:pt x="20" y="62"/>
                    </a:lnTo>
                    <a:lnTo>
                      <a:pt x="24" y="58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3" y="52"/>
                    </a:lnTo>
                    <a:lnTo>
                      <a:pt x="48" y="47"/>
                    </a:lnTo>
                    <a:lnTo>
                      <a:pt x="53" y="44"/>
                    </a:lnTo>
                    <a:lnTo>
                      <a:pt x="56" y="39"/>
                    </a:lnTo>
                    <a:lnTo>
                      <a:pt x="58" y="55"/>
                    </a:lnTo>
                    <a:lnTo>
                      <a:pt x="59" y="65"/>
                    </a:lnTo>
                    <a:lnTo>
                      <a:pt x="61" y="69"/>
                    </a:lnTo>
                    <a:lnTo>
                      <a:pt x="407" y="0"/>
                    </a:lnTo>
                    <a:lnTo>
                      <a:pt x="417" y="3"/>
                    </a:lnTo>
                    <a:lnTo>
                      <a:pt x="418" y="8"/>
                    </a:lnTo>
                    <a:lnTo>
                      <a:pt x="423" y="11"/>
                    </a:lnTo>
                    <a:lnTo>
                      <a:pt x="433" y="12"/>
                    </a:lnTo>
                    <a:lnTo>
                      <a:pt x="437" y="14"/>
                    </a:lnTo>
                    <a:lnTo>
                      <a:pt x="439" y="22"/>
                    </a:lnTo>
                    <a:lnTo>
                      <a:pt x="439" y="28"/>
                    </a:lnTo>
                    <a:lnTo>
                      <a:pt x="442" y="35"/>
                    </a:lnTo>
                    <a:lnTo>
                      <a:pt x="444" y="36"/>
                    </a:lnTo>
                    <a:lnTo>
                      <a:pt x="449" y="42"/>
                    </a:lnTo>
                    <a:lnTo>
                      <a:pt x="450" y="46"/>
                    </a:lnTo>
                    <a:lnTo>
                      <a:pt x="463" y="46"/>
                    </a:lnTo>
                    <a:lnTo>
                      <a:pt x="471" y="46"/>
                    </a:lnTo>
                    <a:lnTo>
                      <a:pt x="472" y="49"/>
                    </a:lnTo>
                    <a:lnTo>
                      <a:pt x="476" y="52"/>
                    </a:lnTo>
                    <a:lnTo>
                      <a:pt x="474" y="58"/>
                    </a:lnTo>
                    <a:lnTo>
                      <a:pt x="471" y="60"/>
                    </a:lnTo>
                    <a:lnTo>
                      <a:pt x="468" y="68"/>
                    </a:lnTo>
                    <a:lnTo>
                      <a:pt x="466" y="73"/>
                    </a:lnTo>
                    <a:lnTo>
                      <a:pt x="466" y="79"/>
                    </a:lnTo>
                    <a:lnTo>
                      <a:pt x="463" y="85"/>
                    </a:lnTo>
                    <a:lnTo>
                      <a:pt x="460" y="89"/>
                    </a:lnTo>
                    <a:lnTo>
                      <a:pt x="456" y="95"/>
                    </a:lnTo>
                    <a:lnTo>
                      <a:pt x="453" y="101"/>
                    </a:lnTo>
                    <a:lnTo>
                      <a:pt x="453" y="108"/>
                    </a:lnTo>
                    <a:lnTo>
                      <a:pt x="456" y="111"/>
                    </a:lnTo>
                    <a:lnTo>
                      <a:pt x="461" y="114"/>
                    </a:lnTo>
                    <a:lnTo>
                      <a:pt x="461" y="120"/>
                    </a:lnTo>
                    <a:lnTo>
                      <a:pt x="460" y="122"/>
                    </a:lnTo>
                    <a:lnTo>
                      <a:pt x="456" y="125"/>
                    </a:lnTo>
                    <a:lnTo>
                      <a:pt x="453" y="127"/>
                    </a:lnTo>
                    <a:lnTo>
                      <a:pt x="452" y="131"/>
                    </a:lnTo>
                    <a:lnTo>
                      <a:pt x="453" y="136"/>
                    </a:lnTo>
                    <a:lnTo>
                      <a:pt x="453" y="141"/>
                    </a:lnTo>
                    <a:lnTo>
                      <a:pt x="456" y="144"/>
                    </a:lnTo>
                    <a:lnTo>
                      <a:pt x="458" y="147"/>
                    </a:lnTo>
                    <a:lnTo>
                      <a:pt x="461" y="149"/>
                    </a:lnTo>
                    <a:lnTo>
                      <a:pt x="466" y="151"/>
                    </a:lnTo>
                    <a:lnTo>
                      <a:pt x="469" y="152"/>
                    </a:lnTo>
                    <a:lnTo>
                      <a:pt x="469" y="160"/>
                    </a:lnTo>
                    <a:lnTo>
                      <a:pt x="472" y="163"/>
                    </a:lnTo>
                    <a:lnTo>
                      <a:pt x="477" y="165"/>
                    </a:lnTo>
                    <a:lnTo>
                      <a:pt x="482" y="166"/>
                    </a:lnTo>
                    <a:lnTo>
                      <a:pt x="485" y="171"/>
                    </a:lnTo>
                    <a:lnTo>
                      <a:pt x="491" y="176"/>
                    </a:lnTo>
                    <a:lnTo>
                      <a:pt x="495" y="178"/>
                    </a:lnTo>
                    <a:lnTo>
                      <a:pt x="498" y="181"/>
                    </a:lnTo>
                    <a:lnTo>
                      <a:pt x="501" y="184"/>
                    </a:lnTo>
                    <a:lnTo>
                      <a:pt x="501" y="189"/>
                    </a:lnTo>
                    <a:lnTo>
                      <a:pt x="499" y="192"/>
                    </a:lnTo>
                    <a:lnTo>
                      <a:pt x="491" y="201"/>
                    </a:lnTo>
                    <a:lnTo>
                      <a:pt x="487" y="206"/>
                    </a:lnTo>
                    <a:lnTo>
                      <a:pt x="483" y="212"/>
                    </a:lnTo>
                    <a:lnTo>
                      <a:pt x="482" y="217"/>
                    </a:lnTo>
                    <a:lnTo>
                      <a:pt x="482" y="224"/>
                    </a:lnTo>
                    <a:lnTo>
                      <a:pt x="476" y="228"/>
                    </a:lnTo>
                    <a:lnTo>
                      <a:pt x="468" y="233"/>
                    </a:lnTo>
                    <a:lnTo>
                      <a:pt x="464" y="235"/>
                    </a:lnTo>
                    <a:lnTo>
                      <a:pt x="460" y="236"/>
                    </a:lnTo>
                    <a:lnTo>
                      <a:pt x="456" y="236"/>
                    </a:lnTo>
                    <a:lnTo>
                      <a:pt x="452" y="235"/>
                    </a:lnTo>
                    <a:lnTo>
                      <a:pt x="447" y="235"/>
                    </a:lnTo>
                    <a:lnTo>
                      <a:pt x="442" y="238"/>
                    </a:lnTo>
                    <a:lnTo>
                      <a:pt x="437" y="239"/>
                    </a:lnTo>
                    <a:lnTo>
                      <a:pt x="433" y="244"/>
                    </a:lnTo>
                    <a:lnTo>
                      <a:pt x="429" y="251"/>
                    </a:lnTo>
                    <a:lnTo>
                      <a:pt x="429" y="255"/>
                    </a:lnTo>
                    <a:lnTo>
                      <a:pt x="37" y="330"/>
                    </a:lnTo>
                    <a:lnTo>
                      <a:pt x="37" y="306"/>
                    </a:lnTo>
                    <a:lnTo>
                      <a:pt x="35" y="300"/>
                    </a:lnTo>
                    <a:lnTo>
                      <a:pt x="31" y="289"/>
                    </a:lnTo>
                    <a:lnTo>
                      <a:pt x="29" y="282"/>
                    </a:lnTo>
                    <a:lnTo>
                      <a:pt x="29" y="260"/>
                    </a:lnTo>
                    <a:lnTo>
                      <a:pt x="27" y="252"/>
                    </a:lnTo>
                    <a:lnTo>
                      <a:pt x="27" y="246"/>
                    </a:lnTo>
                    <a:lnTo>
                      <a:pt x="27" y="236"/>
                    </a:lnTo>
                    <a:lnTo>
                      <a:pt x="27" y="227"/>
                    </a:lnTo>
                    <a:lnTo>
                      <a:pt x="26" y="216"/>
                    </a:lnTo>
                    <a:lnTo>
                      <a:pt x="23" y="209"/>
                    </a:lnTo>
                    <a:lnTo>
                      <a:pt x="20" y="197"/>
                    </a:lnTo>
                    <a:lnTo>
                      <a:pt x="15" y="187"/>
                    </a:lnTo>
                    <a:lnTo>
                      <a:pt x="15" y="178"/>
                    </a:lnTo>
                    <a:lnTo>
                      <a:pt x="13" y="162"/>
                    </a:lnTo>
                    <a:lnTo>
                      <a:pt x="12" y="152"/>
                    </a:lnTo>
                    <a:lnTo>
                      <a:pt x="10" y="141"/>
                    </a:lnTo>
                    <a:lnTo>
                      <a:pt x="7" y="128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79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7" name="Freeform 54">
                <a:extLst>
                  <a:ext uri="{FF2B5EF4-FFF2-40B4-BE49-F238E27FC236}">
                    <a16:creationId xmlns:a16="http://schemas.microsoft.com/office/drawing/2014/main" id="{B21644A8-4C0E-4B94-A7C7-3660155BC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468"/>
                <a:ext cx="125" cy="245"/>
              </a:xfrm>
              <a:custGeom>
                <a:avLst/>
                <a:gdLst>
                  <a:gd name="T0" fmla="*/ 103 w 125"/>
                  <a:gd name="T1" fmla="*/ 32 h 245"/>
                  <a:gd name="T2" fmla="*/ 105 w 125"/>
                  <a:gd name="T3" fmla="*/ 49 h 245"/>
                  <a:gd name="T4" fmla="*/ 94 w 125"/>
                  <a:gd name="T5" fmla="*/ 62 h 245"/>
                  <a:gd name="T6" fmla="*/ 94 w 125"/>
                  <a:gd name="T7" fmla="*/ 80 h 245"/>
                  <a:gd name="T8" fmla="*/ 111 w 125"/>
                  <a:gd name="T9" fmla="*/ 89 h 245"/>
                  <a:gd name="T10" fmla="*/ 119 w 125"/>
                  <a:gd name="T11" fmla="*/ 99 h 245"/>
                  <a:gd name="T12" fmla="*/ 125 w 125"/>
                  <a:gd name="T13" fmla="*/ 119 h 245"/>
                  <a:gd name="T14" fmla="*/ 122 w 125"/>
                  <a:gd name="T15" fmla="*/ 140 h 245"/>
                  <a:gd name="T16" fmla="*/ 114 w 125"/>
                  <a:gd name="T17" fmla="*/ 150 h 245"/>
                  <a:gd name="T18" fmla="*/ 116 w 125"/>
                  <a:gd name="T19" fmla="*/ 161 h 245"/>
                  <a:gd name="T20" fmla="*/ 119 w 125"/>
                  <a:gd name="T21" fmla="*/ 170 h 245"/>
                  <a:gd name="T22" fmla="*/ 116 w 125"/>
                  <a:gd name="T23" fmla="*/ 180 h 245"/>
                  <a:gd name="T24" fmla="*/ 110 w 125"/>
                  <a:gd name="T25" fmla="*/ 194 h 245"/>
                  <a:gd name="T26" fmla="*/ 102 w 125"/>
                  <a:gd name="T27" fmla="*/ 211 h 245"/>
                  <a:gd name="T28" fmla="*/ 97 w 125"/>
                  <a:gd name="T29" fmla="*/ 226 h 245"/>
                  <a:gd name="T30" fmla="*/ 90 w 125"/>
                  <a:gd name="T31" fmla="*/ 238 h 245"/>
                  <a:gd name="T32" fmla="*/ 75 w 125"/>
                  <a:gd name="T33" fmla="*/ 245 h 245"/>
                  <a:gd name="T34" fmla="*/ 54 w 125"/>
                  <a:gd name="T35" fmla="*/ 237 h 245"/>
                  <a:gd name="T36" fmla="*/ 35 w 125"/>
                  <a:gd name="T37" fmla="*/ 229 h 245"/>
                  <a:gd name="T38" fmla="*/ 21 w 125"/>
                  <a:gd name="T39" fmla="*/ 223 h 245"/>
                  <a:gd name="T40" fmla="*/ 5 w 125"/>
                  <a:gd name="T41" fmla="*/ 210 h 245"/>
                  <a:gd name="T42" fmla="*/ 5 w 125"/>
                  <a:gd name="T43" fmla="*/ 200 h 245"/>
                  <a:gd name="T44" fmla="*/ 8 w 125"/>
                  <a:gd name="T45" fmla="*/ 189 h 245"/>
                  <a:gd name="T46" fmla="*/ 13 w 125"/>
                  <a:gd name="T47" fmla="*/ 183 h 245"/>
                  <a:gd name="T48" fmla="*/ 24 w 125"/>
                  <a:gd name="T49" fmla="*/ 173 h 245"/>
                  <a:gd name="T50" fmla="*/ 35 w 125"/>
                  <a:gd name="T51" fmla="*/ 165 h 245"/>
                  <a:gd name="T52" fmla="*/ 38 w 125"/>
                  <a:gd name="T53" fmla="*/ 156 h 245"/>
                  <a:gd name="T54" fmla="*/ 44 w 125"/>
                  <a:gd name="T55" fmla="*/ 146 h 245"/>
                  <a:gd name="T56" fmla="*/ 52 w 125"/>
                  <a:gd name="T57" fmla="*/ 137 h 245"/>
                  <a:gd name="T58" fmla="*/ 54 w 125"/>
                  <a:gd name="T59" fmla="*/ 129 h 245"/>
                  <a:gd name="T60" fmla="*/ 44 w 125"/>
                  <a:gd name="T61" fmla="*/ 121 h 245"/>
                  <a:gd name="T62" fmla="*/ 36 w 125"/>
                  <a:gd name="T63" fmla="*/ 113 h 245"/>
                  <a:gd name="T64" fmla="*/ 30 w 125"/>
                  <a:gd name="T65" fmla="*/ 108 h 245"/>
                  <a:gd name="T66" fmla="*/ 24 w 125"/>
                  <a:gd name="T67" fmla="*/ 100 h 245"/>
                  <a:gd name="T68" fmla="*/ 21 w 125"/>
                  <a:gd name="T69" fmla="*/ 96 h 245"/>
                  <a:gd name="T70" fmla="*/ 19 w 125"/>
                  <a:gd name="T71" fmla="*/ 96 h 245"/>
                  <a:gd name="T72" fmla="*/ 17 w 125"/>
                  <a:gd name="T73" fmla="*/ 94 h 245"/>
                  <a:gd name="T74" fmla="*/ 6 w 125"/>
                  <a:gd name="T75" fmla="*/ 86 h 245"/>
                  <a:gd name="T76" fmla="*/ 6 w 125"/>
                  <a:gd name="T77" fmla="*/ 72 h 245"/>
                  <a:gd name="T78" fmla="*/ 9 w 125"/>
                  <a:gd name="T79" fmla="*/ 70 h 245"/>
                  <a:gd name="T80" fmla="*/ 14 w 125"/>
                  <a:gd name="T81" fmla="*/ 65 h 245"/>
                  <a:gd name="T82" fmla="*/ 11 w 125"/>
                  <a:gd name="T83" fmla="*/ 57 h 245"/>
                  <a:gd name="T84" fmla="*/ 6 w 125"/>
                  <a:gd name="T85" fmla="*/ 46 h 245"/>
                  <a:gd name="T86" fmla="*/ 11 w 125"/>
                  <a:gd name="T87" fmla="*/ 38 h 245"/>
                  <a:gd name="T88" fmla="*/ 16 w 125"/>
                  <a:gd name="T89" fmla="*/ 30 h 245"/>
                  <a:gd name="T90" fmla="*/ 19 w 125"/>
                  <a:gd name="T91" fmla="*/ 19 h 245"/>
                  <a:gd name="T92" fmla="*/ 22 w 125"/>
                  <a:gd name="T93" fmla="*/ 8 h 245"/>
                  <a:gd name="T94" fmla="*/ 29 w 125"/>
                  <a:gd name="T95" fmla="*/ 0 h 24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5"/>
                  <a:gd name="T145" fmla="*/ 0 h 245"/>
                  <a:gd name="T146" fmla="*/ 125 w 125"/>
                  <a:gd name="T147" fmla="*/ 245 h 24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5" h="245">
                    <a:moveTo>
                      <a:pt x="102" y="22"/>
                    </a:moveTo>
                    <a:lnTo>
                      <a:pt x="103" y="32"/>
                    </a:lnTo>
                    <a:lnTo>
                      <a:pt x="103" y="43"/>
                    </a:lnTo>
                    <a:lnTo>
                      <a:pt x="105" y="49"/>
                    </a:lnTo>
                    <a:lnTo>
                      <a:pt x="102" y="56"/>
                    </a:lnTo>
                    <a:lnTo>
                      <a:pt x="94" y="62"/>
                    </a:lnTo>
                    <a:lnTo>
                      <a:pt x="90" y="70"/>
                    </a:lnTo>
                    <a:lnTo>
                      <a:pt x="94" y="80"/>
                    </a:lnTo>
                    <a:lnTo>
                      <a:pt x="102" y="88"/>
                    </a:lnTo>
                    <a:lnTo>
                      <a:pt x="111" y="89"/>
                    </a:lnTo>
                    <a:lnTo>
                      <a:pt x="114" y="94"/>
                    </a:lnTo>
                    <a:lnTo>
                      <a:pt x="119" y="99"/>
                    </a:lnTo>
                    <a:lnTo>
                      <a:pt x="124" y="102"/>
                    </a:lnTo>
                    <a:lnTo>
                      <a:pt x="125" y="119"/>
                    </a:lnTo>
                    <a:lnTo>
                      <a:pt x="124" y="130"/>
                    </a:lnTo>
                    <a:lnTo>
                      <a:pt x="122" y="140"/>
                    </a:lnTo>
                    <a:lnTo>
                      <a:pt x="118" y="143"/>
                    </a:lnTo>
                    <a:lnTo>
                      <a:pt x="114" y="150"/>
                    </a:lnTo>
                    <a:lnTo>
                      <a:pt x="116" y="156"/>
                    </a:lnTo>
                    <a:lnTo>
                      <a:pt x="116" y="161"/>
                    </a:lnTo>
                    <a:lnTo>
                      <a:pt x="116" y="165"/>
                    </a:lnTo>
                    <a:lnTo>
                      <a:pt x="119" y="170"/>
                    </a:lnTo>
                    <a:lnTo>
                      <a:pt x="119" y="175"/>
                    </a:lnTo>
                    <a:lnTo>
                      <a:pt x="116" y="180"/>
                    </a:lnTo>
                    <a:lnTo>
                      <a:pt x="113" y="183"/>
                    </a:lnTo>
                    <a:lnTo>
                      <a:pt x="110" y="194"/>
                    </a:lnTo>
                    <a:lnTo>
                      <a:pt x="110" y="197"/>
                    </a:lnTo>
                    <a:lnTo>
                      <a:pt x="102" y="211"/>
                    </a:lnTo>
                    <a:lnTo>
                      <a:pt x="100" y="218"/>
                    </a:lnTo>
                    <a:lnTo>
                      <a:pt x="97" y="226"/>
                    </a:lnTo>
                    <a:lnTo>
                      <a:pt x="97" y="232"/>
                    </a:lnTo>
                    <a:lnTo>
                      <a:pt x="90" y="238"/>
                    </a:lnTo>
                    <a:lnTo>
                      <a:pt x="84" y="245"/>
                    </a:lnTo>
                    <a:lnTo>
                      <a:pt x="75" y="245"/>
                    </a:lnTo>
                    <a:lnTo>
                      <a:pt x="65" y="242"/>
                    </a:lnTo>
                    <a:lnTo>
                      <a:pt x="54" y="237"/>
                    </a:lnTo>
                    <a:lnTo>
                      <a:pt x="44" y="232"/>
                    </a:lnTo>
                    <a:lnTo>
                      <a:pt x="35" y="229"/>
                    </a:lnTo>
                    <a:lnTo>
                      <a:pt x="27" y="226"/>
                    </a:lnTo>
                    <a:lnTo>
                      <a:pt x="21" y="223"/>
                    </a:lnTo>
                    <a:lnTo>
                      <a:pt x="13" y="215"/>
                    </a:lnTo>
                    <a:lnTo>
                      <a:pt x="5" y="210"/>
                    </a:lnTo>
                    <a:lnTo>
                      <a:pt x="0" y="207"/>
                    </a:lnTo>
                    <a:lnTo>
                      <a:pt x="5" y="200"/>
                    </a:lnTo>
                    <a:lnTo>
                      <a:pt x="6" y="196"/>
                    </a:lnTo>
                    <a:lnTo>
                      <a:pt x="8" y="189"/>
                    </a:lnTo>
                    <a:lnTo>
                      <a:pt x="11" y="188"/>
                    </a:lnTo>
                    <a:lnTo>
                      <a:pt x="13" y="183"/>
                    </a:lnTo>
                    <a:lnTo>
                      <a:pt x="19" y="178"/>
                    </a:lnTo>
                    <a:lnTo>
                      <a:pt x="24" y="173"/>
                    </a:lnTo>
                    <a:lnTo>
                      <a:pt x="32" y="169"/>
                    </a:lnTo>
                    <a:lnTo>
                      <a:pt x="35" y="165"/>
                    </a:lnTo>
                    <a:lnTo>
                      <a:pt x="35" y="161"/>
                    </a:lnTo>
                    <a:lnTo>
                      <a:pt x="38" y="156"/>
                    </a:lnTo>
                    <a:lnTo>
                      <a:pt x="41" y="151"/>
                    </a:lnTo>
                    <a:lnTo>
                      <a:pt x="44" y="146"/>
                    </a:lnTo>
                    <a:lnTo>
                      <a:pt x="49" y="142"/>
                    </a:lnTo>
                    <a:lnTo>
                      <a:pt x="52" y="137"/>
                    </a:lnTo>
                    <a:lnTo>
                      <a:pt x="54" y="134"/>
                    </a:lnTo>
                    <a:lnTo>
                      <a:pt x="54" y="129"/>
                    </a:lnTo>
                    <a:lnTo>
                      <a:pt x="51" y="126"/>
                    </a:lnTo>
                    <a:lnTo>
                      <a:pt x="44" y="121"/>
                    </a:lnTo>
                    <a:lnTo>
                      <a:pt x="41" y="118"/>
                    </a:lnTo>
                    <a:lnTo>
                      <a:pt x="36" y="113"/>
                    </a:lnTo>
                    <a:lnTo>
                      <a:pt x="35" y="111"/>
                    </a:lnTo>
                    <a:lnTo>
                      <a:pt x="30" y="108"/>
                    </a:lnTo>
                    <a:lnTo>
                      <a:pt x="25" y="107"/>
                    </a:lnTo>
                    <a:lnTo>
                      <a:pt x="24" y="100"/>
                    </a:lnTo>
                    <a:lnTo>
                      <a:pt x="22" y="97"/>
                    </a:lnTo>
                    <a:lnTo>
                      <a:pt x="21" y="96"/>
                    </a:lnTo>
                    <a:lnTo>
                      <a:pt x="19" y="96"/>
                    </a:lnTo>
                    <a:lnTo>
                      <a:pt x="17" y="94"/>
                    </a:lnTo>
                    <a:lnTo>
                      <a:pt x="11" y="91"/>
                    </a:lnTo>
                    <a:lnTo>
                      <a:pt x="6" y="86"/>
                    </a:lnTo>
                    <a:lnTo>
                      <a:pt x="5" y="80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9" y="70"/>
                    </a:lnTo>
                    <a:lnTo>
                      <a:pt x="13" y="67"/>
                    </a:lnTo>
                    <a:lnTo>
                      <a:pt x="14" y="65"/>
                    </a:lnTo>
                    <a:lnTo>
                      <a:pt x="14" y="59"/>
                    </a:lnTo>
                    <a:lnTo>
                      <a:pt x="11" y="57"/>
                    </a:lnTo>
                    <a:lnTo>
                      <a:pt x="9" y="53"/>
                    </a:lnTo>
                    <a:lnTo>
                      <a:pt x="6" y="46"/>
                    </a:lnTo>
                    <a:lnTo>
                      <a:pt x="9" y="40"/>
                    </a:lnTo>
                    <a:lnTo>
                      <a:pt x="11" y="38"/>
                    </a:lnTo>
                    <a:lnTo>
                      <a:pt x="13" y="34"/>
                    </a:lnTo>
                    <a:lnTo>
                      <a:pt x="16" y="30"/>
                    </a:lnTo>
                    <a:lnTo>
                      <a:pt x="19" y="24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9" y="0"/>
                    </a:lnTo>
                    <a:lnTo>
                      <a:pt x="102" y="22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8" name="Freeform 55">
                <a:extLst>
                  <a:ext uri="{FF2B5EF4-FFF2-40B4-BE49-F238E27FC236}">
                    <a16:creationId xmlns:a16="http://schemas.microsoft.com/office/drawing/2014/main" id="{D74F8F9C-531F-49EE-A6E1-9DE0768BA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049"/>
                <a:ext cx="516" cy="454"/>
              </a:xfrm>
              <a:custGeom>
                <a:avLst/>
                <a:gdLst>
                  <a:gd name="T0" fmla="*/ 16 w 516"/>
                  <a:gd name="T1" fmla="*/ 383 h 454"/>
                  <a:gd name="T2" fmla="*/ 36 w 516"/>
                  <a:gd name="T3" fmla="*/ 359 h 454"/>
                  <a:gd name="T4" fmla="*/ 52 w 516"/>
                  <a:gd name="T5" fmla="*/ 335 h 454"/>
                  <a:gd name="T6" fmla="*/ 50 w 516"/>
                  <a:gd name="T7" fmla="*/ 311 h 454"/>
                  <a:gd name="T8" fmla="*/ 41 w 516"/>
                  <a:gd name="T9" fmla="*/ 294 h 454"/>
                  <a:gd name="T10" fmla="*/ 47 w 516"/>
                  <a:gd name="T11" fmla="*/ 281 h 454"/>
                  <a:gd name="T12" fmla="*/ 81 w 516"/>
                  <a:gd name="T13" fmla="*/ 268 h 454"/>
                  <a:gd name="T14" fmla="*/ 105 w 516"/>
                  <a:gd name="T15" fmla="*/ 259 h 454"/>
                  <a:gd name="T16" fmla="*/ 128 w 516"/>
                  <a:gd name="T17" fmla="*/ 256 h 454"/>
                  <a:gd name="T18" fmla="*/ 151 w 516"/>
                  <a:gd name="T19" fmla="*/ 260 h 454"/>
                  <a:gd name="T20" fmla="*/ 170 w 516"/>
                  <a:gd name="T21" fmla="*/ 256 h 454"/>
                  <a:gd name="T22" fmla="*/ 190 w 516"/>
                  <a:gd name="T23" fmla="*/ 251 h 454"/>
                  <a:gd name="T24" fmla="*/ 211 w 516"/>
                  <a:gd name="T25" fmla="*/ 238 h 454"/>
                  <a:gd name="T26" fmla="*/ 235 w 516"/>
                  <a:gd name="T27" fmla="*/ 216 h 454"/>
                  <a:gd name="T28" fmla="*/ 252 w 516"/>
                  <a:gd name="T29" fmla="*/ 206 h 454"/>
                  <a:gd name="T30" fmla="*/ 248 w 516"/>
                  <a:gd name="T31" fmla="*/ 182 h 454"/>
                  <a:gd name="T32" fmla="*/ 238 w 516"/>
                  <a:gd name="T33" fmla="*/ 171 h 454"/>
                  <a:gd name="T34" fmla="*/ 246 w 516"/>
                  <a:gd name="T35" fmla="*/ 162 h 454"/>
                  <a:gd name="T36" fmla="*/ 241 w 516"/>
                  <a:gd name="T37" fmla="*/ 149 h 454"/>
                  <a:gd name="T38" fmla="*/ 232 w 516"/>
                  <a:gd name="T39" fmla="*/ 140 h 454"/>
                  <a:gd name="T40" fmla="*/ 243 w 516"/>
                  <a:gd name="T41" fmla="*/ 125 h 454"/>
                  <a:gd name="T42" fmla="*/ 257 w 516"/>
                  <a:gd name="T43" fmla="*/ 113 h 454"/>
                  <a:gd name="T44" fmla="*/ 262 w 516"/>
                  <a:gd name="T45" fmla="*/ 86 h 454"/>
                  <a:gd name="T46" fmla="*/ 270 w 516"/>
                  <a:gd name="T47" fmla="*/ 66 h 454"/>
                  <a:gd name="T48" fmla="*/ 303 w 516"/>
                  <a:gd name="T49" fmla="*/ 33 h 454"/>
                  <a:gd name="T50" fmla="*/ 344 w 516"/>
                  <a:gd name="T51" fmla="*/ 19 h 454"/>
                  <a:gd name="T52" fmla="*/ 398 w 516"/>
                  <a:gd name="T53" fmla="*/ 6 h 454"/>
                  <a:gd name="T54" fmla="*/ 425 w 516"/>
                  <a:gd name="T55" fmla="*/ 0 h 454"/>
                  <a:gd name="T56" fmla="*/ 433 w 516"/>
                  <a:gd name="T57" fmla="*/ 19 h 454"/>
                  <a:gd name="T58" fmla="*/ 445 w 516"/>
                  <a:gd name="T59" fmla="*/ 62 h 454"/>
                  <a:gd name="T60" fmla="*/ 445 w 516"/>
                  <a:gd name="T61" fmla="*/ 103 h 454"/>
                  <a:gd name="T62" fmla="*/ 454 w 516"/>
                  <a:gd name="T63" fmla="*/ 122 h 454"/>
                  <a:gd name="T64" fmla="*/ 457 w 516"/>
                  <a:gd name="T65" fmla="*/ 144 h 454"/>
                  <a:gd name="T66" fmla="*/ 472 w 516"/>
                  <a:gd name="T67" fmla="*/ 151 h 454"/>
                  <a:gd name="T68" fmla="*/ 479 w 516"/>
                  <a:gd name="T69" fmla="*/ 182 h 454"/>
                  <a:gd name="T70" fmla="*/ 487 w 516"/>
                  <a:gd name="T71" fmla="*/ 213 h 454"/>
                  <a:gd name="T72" fmla="*/ 494 w 516"/>
                  <a:gd name="T73" fmla="*/ 240 h 454"/>
                  <a:gd name="T74" fmla="*/ 494 w 516"/>
                  <a:gd name="T75" fmla="*/ 294 h 454"/>
                  <a:gd name="T76" fmla="*/ 495 w 516"/>
                  <a:gd name="T77" fmla="*/ 345 h 454"/>
                  <a:gd name="T78" fmla="*/ 507 w 516"/>
                  <a:gd name="T79" fmla="*/ 368 h 454"/>
                  <a:gd name="T80" fmla="*/ 507 w 516"/>
                  <a:gd name="T81" fmla="*/ 392 h 454"/>
                  <a:gd name="T82" fmla="*/ 516 w 516"/>
                  <a:gd name="T83" fmla="*/ 406 h 454"/>
                  <a:gd name="T84" fmla="*/ 508 w 516"/>
                  <a:gd name="T85" fmla="*/ 422 h 454"/>
                  <a:gd name="T86" fmla="*/ 510 w 516"/>
                  <a:gd name="T87" fmla="*/ 433 h 454"/>
                  <a:gd name="T88" fmla="*/ 507 w 516"/>
                  <a:gd name="T89" fmla="*/ 449 h 454"/>
                  <a:gd name="T90" fmla="*/ 494 w 516"/>
                  <a:gd name="T91" fmla="*/ 454 h 454"/>
                  <a:gd name="T92" fmla="*/ 489 w 516"/>
                  <a:gd name="T93" fmla="*/ 440 h 454"/>
                  <a:gd name="T94" fmla="*/ 460 w 516"/>
                  <a:gd name="T95" fmla="*/ 432 h 454"/>
                  <a:gd name="T96" fmla="*/ 424 w 516"/>
                  <a:gd name="T97" fmla="*/ 421 h 454"/>
                  <a:gd name="T98" fmla="*/ 413 w 516"/>
                  <a:gd name="T99" fmla="*/ 410 h 454"/>
                  <a:gd name="T100" fmla="*/ 389 w 516"/>
                  <a:gd name="T101" fmla="*/ 403 h 454"/>
                  <a:gd name="T102" fmla="*/ 381 w 516"/>
                  <a:gd name="T103" fmla="*/ 386 h 454"/>
                  <a:gd name="T104" fmla="*/ 367 w 516"/>
                  <a:gd name="T105" fmla="*/ 373 h 454"/>
                  <a:gd name="T106" fmla="*/ 359 w 516"/>
                  <a:gd name="T107" fmla="*/ 367 h 454"/>
                  <a:gd name="T108" fmla="*/ 0 w 516"/>
                  <a:gd name="T109" fmla="*/ 430 h 4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16"/>
                  <a:gd name="T166" fmla="*/ 0 h 454"/>
                  <a:gd name="T167" fmla="*/ 516 w 516"/>
                  <a:gd name="T168" fmla="*/ 454 h 4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16" h="454">
                    <a:moveTo>
                      <a:pt x="0" y="402"/>
                    </a:moveTo>
                    <a:lnTo>
                      <a:pt x="9" y="391"/>
                    </a:lnTo>
                    <a:lnTo>
                      <a:pt x="16" y="383"/>
                    </a:lnTo>
                    <a:lnTo>
                      <a:pt x="20" y="378"/>
                    </a:lnTo>
                    <a:lnTo>
                      <a:pt x="27" y="372"/>
                    </a:lnTo>
                    <a:lnTo>
                      <a:pt x="36" y="359"/>
                    </a:lnTo>
                    <a:lnTo>
                      <a:pt x="43" y="349"/>
                    </a:lnTo>
                    <a:lnTo>
                      <a:pt x="49" y="341"/>
                    </a:lnTo>
                    <a:lnTo>
                      <a:pt x="52" y="335"/>
                    </a:lnTo>
                    <a:lnTo>
                      <a:pt x="55" y="325"/>
                    </a:lnTo>
                    <a:lnTo>
                      <a:pt x="54" y="318"/>
                    </a:lnTo>
                    <a:lnTo>
                      <a:pt x="50" y="311"/>
                    </a:lnTo>
                    <a:lnTo>
                      <a:pt x="47" y="305"/>
                    </a:lnTo>
                    <a:lnTo>
                      <a:pt x="44" y="302"/>
                    </a:lnTo>
                    <a:lnTo>
                      <a:pt x="41" y="294"/>
                    </a:lnTo>
                    <a:lnTo>
                      <a:pt x="39" y="289"/>
                    </a:lnTo>
                    <a:lnTo>
                      <a:pt x="43" y="286"/>
                    </a:lnTo>
                    <a:lnTo>
                      <a:pt x="47" y="281"/>
                    </a:lnTo>
                    <a:lnTo>
                      <a:pt x="54" y="281"/>
                    </a:lnTo>
                    <a:lnTo>
                      <a:pt x="65" y="276"/>
                    </a:lnTo>
                    <a:lnTo>
                      <a:pt x="81" y="268"/>
                    </a:lnTo>
                    <a:lnTo>
                      <a:pt x="90" y="265"/>
                    </a:lnTo>
                    <a:lnTo>
                      <a:pt x="98" y="262"/>
                    </a:lnTo>
                    <a:lnTo>
                      <a:pt x="105" y="259"/>
                    </a:lnTo>
                    <a:lnTo>
                      <a:pt x="112" y="256"/>
                    </a:lnTo>
                    <a:lnTo>
                      <a:pt x="122" y="256"/>
                    </a:lnTo>
                    <a:lnTo>
                      <a:pt x="128" y="256"/>
                    </a:lnTo>
                    <a:lnTo>
                      <a:pt x="139" y="256"/>
                    </a:lnTo>
                    <a:lnTo>
                      <a:pt x="146" y="257"/>
                    </a:lnTo>
                    <a:lnTo>
                      <a:pt x="151" y="260"/>
                    </a:lnTo>
                    <a:lnTo>
                      <a:pt x="160" y="260"/>
                    </a:lnTo>
                    <a:lnTo>
                      <a:pt x="163" y="256"/>
                    </a:lnTo>
                    <a:lnTo>
                      <a:pt x="170" y="256"/>
                    </a:lnTo>
                    <a:lnTo>
                      <a:pt x="178" y="254"/>
                    </a:lnTo>
                    <a:lnTo>
                      <a:pt x="182" y="252"/>
                    </a:lnTo>
                    <a:lnTo>
                      <a:pt x="190" y="251"/>
                    </a:lnTo>
                    <a:lnTo>
                      <a:pt x="195" y="249"/>
                    </a:lnTo>
                    <a:lnTo>
                      <a:pt x="203" y="248"/>
                    </a:lnTo>
                    <a:lnTo>
                      <a:pt x="211" y="238"/>
                    </a:lnTo>
                    <a:lnTo>
                      <a:pt x="221" y="229"/>
                    </a:lnTo>
                    <a:lnTo>
                      <a:pt x="227" y="222"/>
                    </a:lnTo>
                    <a:lnTo>
                      <a:pt x="235" y="216"/>
                    </a:lnTo>
                    <a:lnTo>
                      <a:pt x="241" y="213"/>
                    </a:lnTo>
                    <a:lnTo>
                      <a:pt x="248" y="211"/>
                    </a:lnTo>
                    <a:lnTo>
                      <a:pt x="252" y="206"/>
                    </a:lnTo>
                    <a:lnTo>
                      <a:pt x="254" y="197"/>
                    </a:lnTo>
                    <a:lnTo>
                      <a:pt x="254" y="186"/>
                    </a:lnTo>
                    <a:lnTo>
                      <a:pt x="248" y="182"/>
                    </a:lnTo>
                    <a:lnTo>
                      <a:pt x="244" y="178"/>
                    </a:lnTo>
                    <a:lnTo>
                      <a:pt x="240" y="176"/>
                    </a:lnTo>
                    <a:lnTo>
                      <a:pt x="238" y="171"/>
                    </a:lnTo>
                    <a:lnTo>
                      <a:pt x="238" y="167"/>
                    </a:lnTo>
                    <a:lnTo>
                      <a:pt x="243" y="165"/>
                    </a:lnTo>
                    <a:lnTo>
                      <a:pt x="246" y="162"/>
                    </a:lnTo>
                    <a:lnTo>
                      <a:pt x="248" y="157"/>
                    </a:lnTo>
                    <a:lnTo>
                      <a:pt x="246" y="154"/>
                    </a:lnTo>
                    <a:lnTo>
                      <a:pt x="241" y="149"/>
                    </a:lnTo>
                    <a:lnTo>
                      <a:pt x="232" y="149"/>
                    </a:lnTo>
                    <a:lnTo>
                      <a:pt x="230" y="144"/>
                    </a:lnTo>
                    <a:lnTo>
                      <a:pt x="232" y="140"/>
                    </a:lnTo>
                    <a:lnTo>
                      <a:pt x="236" y="136"/>
                    </a:lnTo>
                    <a:lnTo>
                      <a:pt x="240" y="130"/>
                    </a:lnTo>
                    <a:lnTo>
                      <a:pt x="243" y="125"/>
                    </a:lnTo>
                    <a:lnTo>
                      <a:pt x="249" y="122"/>
                    </a:lnTo>
                    <a:lnTo>
                      <a:pt x="254" y="117"/>
                    </a:lnTo>
                    <a:lnTo>
                      <a:pt x="257" y="113"/>
                    </a:lnTo>
                    <a:lnTo>
                      <a:pt x="260" y="103"/>
                    </a:lnTo>
                    <a:lnTo>
                      <a:pt x="260" y="95"/>
                    </a:lnTo>
                    <a:lnTo>
                      <a:pt x="262" y="86"/>
                    </a:lnTo>
                    <a:lnTo>
                      <a:pt x="262" y="81"/>
                    </a:lnTo>
                    <a:lnTo>
                      <a:pt x="262" y="76"/>
                    </a:lnTo>
                    <a:lnTo>
                      <a:pt x="270" y="66"/>
                    </a:lnTo>
                    <a:lnTo>
                      <a:pt x="281" y="57"/>
                    </a:lnTo>
                    <a:lnTo>
                      <a:pt x="290" y="44"/>
                    </a:lnTo>
                    <a:lnTo>
                      <a:pt x="303" y="33"/>
                    </a:lnTo>
                    <a:lnTo>
                      <a:pt x="314" y="25"/>
                    </a:lnTo>
                    <a:lnTo>
                      <a:pt x="329" y="22"/>
                    </a:lnTo>
                    <a:lnTo>
                      <a:pt x="344" y="19"/>
                    </a:lnTo>
                    <a:lnTo>
                      <a:pt x="370" y="12"/>
                    </a:lnTo>
                    <a:lnTo>
                      <a:pt x="386" y="9"/>
                    </a:lnTo>
                    <a:lnTo>
                      <a:pt x="398" y="6"/>
                    </a:lnTo>
                    <a:lnTo>
                      <a:pt x="408" y="3"/>
                    </a:lnTo>
                    <a:lnTo>
                      <a:pt x="416" y="1"/>
                    </a:lnTo>
                    <a:lnTo>
                      <a:pt x="425" y="0"/>
                    </a:lnTo>
                    <a:lnTo>
                      <a:pt x="429" y="6"/>
                    </a:lnTo>
                    <a:lnTo>
                      <a:pt x="427" y="16"/>
                    </a:lnTo>
                    <a:lnTo>
                      <a:pt x="433" y="19"/>
                    </a:lnTo>
                    <a:lnTo>
                      <a:pt x="432" y="38"/>
                    </a:lnTo>
                    <a:lnTo>
                      <a:pt x="441" y="51"/>
                    </a:lnTo>
                    <a:lnTo>
                      <a:pt x="445" y="62"/>
                    </a:lnTo>
                    <a:lnTo>
                      <a:pt x="443" y="73"/>
                    </a:lnTo>
                    <a:lnTo>
                      <a:pt x="443" y="90"/>
                    </a:lnTo>
                    <a:lnTo>
                      <a:pt x="445" y="103"/>
                    </a:lnTo>
                    <a:lnTo>
                      <a:pt x="446" y="109"/>
                    </a:lnTo>
                    <a:lnTo>
                      <a:pt x="451" y="116"/>
                    </a:lnTo>
                    <a:lnTo>
                      <a:pt x="454" y="122"/>
                    </a:lnTo>
                    <a:lnTo>
                      <a:pt x="456" y="130"/>
                    </a:lnTo>
                    <a:lnTo>
                      <a:pt x="460" y="136"/>
                    </a:lnTo>
                    <a:lnTo>
                      <a:pt x="457" y="144"/>
                    </a:lnTo>
                    <a:lnTo>
                      <a:pt x="459" y="149"/>
                    </a:lnTo>
                    <a:lnTo>
                      <a:pt x="464" y="149"/>
                    </a:lnTo>
                    <a:lnTo>
                      <a:pt x="472" y="151"/>
                    </a:lnTo>
                    <a:lnTo>
                      <a:pt x="475" y="157"/>
                    </a:lnTo>
                    <a:lnTo>
                      <a:pt x="479" y="171"/>
                    </a:lnTo>
                    <a:lnTo>
                      <a:pt x="479" y="182"/>
                    </a:lnTo>
                    <a:lnTo>
                      <a:pt x="481" y="190"/>
                    </a:lnTo>
                    <a:lnTo>
                      <a:pt x="481" y="203"/>
                    </a:lnTo>
                    <a:lnTo>
                      <a:pt x="487" y="213"/>
                    </a:lnTo>
                    <a:lnTo>
                      <a:pt x="487" y="225"/>
                    </a:lnTo>
                    <a:lnTo>
                      <a:pt x="491" y="233"/>
                    </a:lnTo>
                    <a:lnTo>
                      <a:pt x="494" y="240"/>
                    </a:lnTo>
                    <a:lnTo>
                      <a:pt x="494" y="249"/>
                    </a:lnTo>
                    <a:lnTo>
                      <a:pt x="494" y="270"/>
                    </a:lnTo>
                    <a:lnTo>
                      <a:pt x="494" y="294"/>
                    </a:lnTo>
                    <a:lnTo>
                      <a:pt x="494" y="319"/>
                    </a:lnTo>
                    <a:lnTo>
                      <a:pt x="495" y="332"/>
                    </a:lnTo>
                    <a:lnTo>
                      <a:pt x="495" y="345"/>
                    </a:lnTo>
                    <a:lnTo>
                      <a:pt x="499" y="351"/>
                    </a:lnTo>
                    <a:lnTo>
                      <a:pt x="503" y="357"/>
                    </a:lnTo>
                    <a:lnTo>
                      <a:pt x="507" y="368"/>
                    </a:lnTo>
                    <a:lnTo>
                      <a:pt x="507" y="376"/>
                    </a:lnTo>
                    <a:lnTo>
                      <a:pt x="507" y="383"/>
                    </a:lnTo>
                    <a:lnTo>
                      <a:pt x="507" y="392"/>
                    </a:lnTo>
                    <a:lnTo>
                      <a:pt x="510" y="400"/>
                    </a:lnTo>
                    <a:lnTo>
                      <a:pt x="514" y="402"/>
                    </a:lnTo>
                    <a:lnTo>
                      <a:pt x="516" y="406"/>
                    </a:lnTo>
                    <a:lnTo>
                      <a:pt x="516" y="411"/>
                    </a:lnTo>
                    <a:lnTo>
                      <a:pt x="511" y="418"/>
                    </a:lnTo>
                    <a:lnTo>
                      <a:pt x="508" y="422"/>
                    </a:lnTo>
                    <a:lnTo>
                      <a:pt x="505" y="427"/>
                    </a:lnTo>
                    <a:lnTo>
                      <a:pt x="507" y="432"/>
                    </a:lnTo>
                    <a:lnTo>
                      <a:pt x="510" y="433"/>
                    </a:lnTo>
                    <a:lnTo>
                      <a:pt x="510" y="438"/>
                    </a:lnTo>
                    <a:lnTo>
                      <a:pt x="508" y="441"/>
                    </a:lnTo>
                    <a:lnTo>
                      <a:pt x="507" y="449"/>
                    </a:lnTo>
                    <a:lnTo>
                      <a:pt x="503" y="454"/>
                    </a:lnTo>
                    <a:lnTo>
                      <a:pt x="497" y="454"/>
                    </a:lnTo>
                    <a:lnTo>
                      <a:pt x="494" y="454"/>
                    </a:lnTo>
                    <a:lnTo>
                      <a:pt x="492" y="449"/>
                    </a:lnTo>
                    <a:lnTo>
                      <a:pt x="491" y="443"/>
                    </a:lnTo>
                    <a:lnTo>
                      <a:pt x="489" y="440"/>
                    </a:lnTo>
                    <a:lnTo>
                      <a:pt x="479" y="438"/>
                    </a:lnTo>
                    <a:lnTo>
                      <a:pt x="468" y="433"/>
                    </a:lnTo>
                    <a:lnTo>
                      <a:pt x="460" y="432"/>
                    </a:lnTo>
                    <a:lnTo>
                      <a:pt x="446" y="427"/>
                    </a:lnTo>
                    <a:lnTo>
                      <a:pt x="435" y="424"/>
                    </a:lnTo>
                    <a:lnTo>
                      <a:pt x="424" y="421"/>
                    </a:lnTo>
                    <a:lnTo>
                      <a:pt x="418" y="418"/>
                    </a:lnTo>
                    <a:lnTo>
                      <a:pt x="414" y="413"/>
                    </a:lnTo>
                    <a:lnTo>
                      <a:pt x="413" y="410"/>
                    </a:lnTo>
                    <a:lnTo>
                      <a:pt x="406" y="408"/>
                    </a:lnTo>
                    <a:lnTo>
                      <a:pt x="392" y="408"/>
                    </a:lnTo>
                    <a:lnTo>
                      <a:pt x="389" y="403"/>
                    </a:lnTo>
                    <a:lnTo>
                      <a:pt x="384" y="399"/>
                    </a:lnTo>
                    <a:lnTo>
                      <a:pt x="381" y="394"/>
                    </a:lnTo>
                    <a:lnTo>
                      <a:pt x="381" y="386"/>
                    </a:lnTo>
                    <a:lnTo>
                      <a:pt x="379" y="378"/>
                    </a:lnTo>
                    <a:lnTo>
                      <a:pt x="375" y="376"/>
                    </a:lnTo>
                    <a:lnTo>
                      <a:pt x="367" y="373"/>
                    </a:lnTo>
                    <a:lnTo>
                      <a:pt x="362" y="373"/>
                    </a:lnTo>
                    <a:lnTo>
                      <a:pt x="360" y="370"/>
                    </a:lnTo>
                    <a:lnTo>
                      <a:pt x="359" y="367"/>
                    </a:lnTo>
                    <a:lnTo>
                      <a:pt x="352" y="364"/>
                    </a:lnTo>
                    <a:lnTo>
                      <a:pt x="3" y="433"/>
                    </a:lnTo>
                    <a:lnTo>
                      <a:pt x="0" y="430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9" name="Freeform 56">
                <a:extLst>
                  <a:ext uri="{FF2B5EF4-FFF2-40B4-BE49-F238E27FC236}">
                    <a16:creationId xmlns:a16="http://schemas.microsoft.com/office/drawing/2014/main" id="{E03AA9A2-5550-4CDB-B7EB-FAEC53ABD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435"/>
                <a:ext cx="148" cy="98"/>
              </a:xfrm>
              <a:custGeom>
                <a:avLst/>
                <a:gdLst>
                  <a:gd name="T0" fmla="*/ 18 w 148"/>
                  <a:gd name="T1" fmla="*/ 67 h 98"/>
                  <a:gd name="T2" fmla="*/ 11 w 148"/>
                  <a:gd name="T3" fmla="*/ 73 h 98"/>
                  <a:gd name="T4" fmla="*/ 5 w 148"/>
                  <a:gd name="T5" fmla="*/ 78 h 98"/>
                  <a:gd name="T6" fmla="*/ 2 w 148"/>
                  <a:gd name="T7" fmla="*/ 84 h 98"/>
                  <a:gd name="T8" fmla="*/ 0 w 148"/>
                  <a:gd name="T9" fmla="*/ 90 h 98"/>
                  <a:gd name="T10" fmla="*/ 2 w 148"/>
                  <a:gd name="T11" fmla="*/ 95 h 98"/>
                  <a:gd name="T12" fmla="*/ 8 w 148"/>
                  <a:gd name="T13" fmla="*/ 98 h 98"/>
                  <a:gd name="T14" fmla="*/ 14 w 148"/>
                  <a:gd name="T15" fmla="*/ 95 h 98"/>
                  <a:gd name="T16" fmla="*/ 26 w 148"/>
                  <a:gd name="T17" fmla="*/ 90 h 98"/>
                  <a:gd name="T18" fmla="*/ 37 w 148"/>
                  <a:gd name="T19" fmla="*/ 81 h 98"/>
                  <a:gd name="T20" fmla="*/ 49 w 148"/>
                  <a:gd name="T21" fmla="*/ 73 h 98"/>
                  <a:gd name="T22" fmla="*/ 62 w 148"/>
                  <a:gd name="T23" fmla="*/ 65 h 98"/>
                  <a:gd name="T24" fmla="*/ 76 w 148"/>
                  <a:gd name="T25" fmla="*/ 57 h 98"/>
                  <a:gd name="T26" fmla="*/ 89 w 148"/>
                  <a:gd name="T27" fmla="*/ 49 h 98"/>
                  <a:gd name="T28" fmla="*/ 99 w 148"/>
                  <a:gd name="T29" fmla="*/ 44 h 98"/>
                  <a:gd name="T30" fmla="*/ 107 w 148"/>
                  <a:gd name="T31" fmla="*/ 36 h 98"/>
                  <a:gd name="T32" fmla="*/ 122 w 148"/>
                  <a:gd name="T33" fmla="*/ 27 h 98"/>
                  <a:gd name="T34" fmla="*/ 134 w 148"/>
                  <a:gd name="T35" fmla="*/ 19 h 98"/>
                  <a:gd name="T36" fmla="*/ 145 w 148"/>
                  <a:gd name="T37" fmla="*/ 13 h 98"/>
                  <a:gd name="T38" fmla="*/ 148 w 148"/>
                  <a:gd name="T39" fmla="*/ 9 h 98"/>
                  <a:gd name="T40" fmla="*/ 140 w 148"/>
                  <a:gd name="T41" fmla="*/ 9 h 98"/>
                  <a:gd name="T42" fmla="*/ 126 w 148"/>
                  <a:gd name="T43" fmla="*/ 19 h 98"/>
                  <a:gd name="T44" fmla="*/ 118 w 148"/>
                  <a:gd name="T45" fmla="*/ 22 h 98"/>
                  <a:gd name="T46" fmla="*/ 116 w 148"/>
                  <a:gd name="T47" fmla="*/ 20 h 98"/>
                  <a:gd name="T48" fmla="*/ 118 w 148"/>
                  <a:gd name="T49" fmla="*/ 14 h 98"/>
                  <a:gd name="T50" fmla="*/ 119 w 148"/>
                  <a:gd name="T51" fmla="*/ 11 h 98"/>
                  <a:gd name="T52" fmla="*/ 122 w 148"/>
                  <a:gd name="T53" fmla="*/ 6 h 98"/>
                  <a:gd name="T54" fmla="*/ 124 w 148"/>
                  <a:gd name="T55" fmla="*/ 0 h 98"/>
                  <a:gd name="T56" fmla="*/ 116 w 148"/>
                  <a:gd name="T57" fmla="*/ 9 h 98"/>
                  <a:gd name="T58" fmla="*/ 111 w 148"/>
                  <a:gd name="T59" fmla="*/ 16 h 98"/>
                  <a:gd name="T60" fmla="*/ 105 w 148"/>
                  <a:gd name="T61" fmla="*/ 24 h 98"/>
                  <a:gd name="T62" fmla="*/ 99 w 148"/>
                  <a:gd name="T63" fmla="*/ 27 h 98"/>
                  <a:gd name="T64" fmla="*/ 91 w 148"/>
                  <a:gd name="T65" fmla="*/ 32 h 98"/>
                  <a:gd name="T66" fmla="*/ 83 w 148"/>
                  <a:gd name="T67" fmla="*/ 35 h 98"/>
                  <a:gd name="T68" fmla="*/ 73 w 148"/>
                  <a:gd name="T69" fmla="*/ 40 h 98"/>
                  <a:gd name="T70" fmla="*/ 62 w 148"/>
                  <a:gd name="T71" fmla="*/ 43 h 98"/>
                  <a:gd name="T72" fmla="*/ 56 w 148"/>
                  <a:gd name="T73" fmla="*/ 46 h 98"/>
                  <a:gd name="T74" fmla="*/ 48 w 148"/>
                  <a:gd name="T75" fmla="*/ 49 h 98"/>
                  <a:gd name="T76" fmla="*/ 43 w 148"/>
                  <a:gd name="T77" fmla="*/ 51 h 98"/>
                  <a:gd name="T78" fmla="*/ 35 w 148"/>
                  <a:gd name="T79" fmla="*/ 55 h 98"/>
                  <a:gd name="T80" fmla="*/ 30 w 148"/>
                  <a:gd name="T81" fmla="*/ 57 h 98"/>
                  <a:gd name="T82" fmla="*/ 26 w 148"/>
                  <a:gd name="T83" fmla="*/ 60 h 98"/>
                  <a:gd name="T84" fmla="*/ 21 w 148"/>
                  <a:gd name="T85" fmla="*/ 63 h 98"/>
                  <a:gd name="T86" fmla="*/ 18 w 148"/>
                  <a:gd name="T87" fmla="*/ 67 h 9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8"/>
                  <a:gd name="T133" fmla="*/ 0 h 98"/>
                  <a:gd name="T134" fmla="*/ 148 w 148"/>
                  <a:gd name="T135" fmla="*/ 98 h 9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8" h="98">
                    <a:moveTo>
                      <a:pt x="18" y="67"/>
                    </a:moveTo>
                    <a:lnTo>
                      <a:pt x="11" y="73"/>
                    </a:lnTo>
                    <a:lnTo>
                      <a:pt x="5" y="78"/>
                    </a:lnTo>
                    <a:lnTo>
                      <a:pt x="2" y="84"/>
                    </a:lnTo>
                    <a:lnTo>
                      <a:pt x="0" y="90"/>
                    </a:lnTo>
                    <a:lnTo>
                      <a:pt x="2" y="95"/>
                    </a:lnTo>
                    <a:lnTo>
                      <a:pt x="8" y="98"/>
                    </a:lnTo>
                    <a:lnTo>
                      <a:pt x="14" y="95"/>
                    </a:lnTo>
                    <a:lnTo>
                      <a:pt x="26" y="90"/>
                    </a:lnTo>
                    <a:lnTo>
                      <a:pt x="37" y="81"/>
                    </a:lnTo>
                    <a:lnTo>
                      <a:pt x="49" y="73"/>
                    </a:lnTo>
                    <a:lnTo>
                      <a:pt x="62" y="65"/>
                    </a:lnTo>
                    <a:lnTo>
                      <a:pt x="76" y="57"/>
                    </a:lnTo>
                    <a:lnTo>
                      <a:pt x="89" y="49"/>
                    </a:lnTo>
                    <a:lnTo>
                      <a:pt x="99" y="44"/>
                    </a:lnTo>
                    <a:lnTo>
                      <a:pt x="107" y="36"/>
                    </a:lnTo>
                    <a:lnTo>
                      <a:pt x="122" y="27"/>
                    </a:lnTo>
                    <a:lnTo>
                      <a:pt x="134" y="19"/>
                    </a:lnTo>
                    <a:lnTo>
                      <a:pt x="145" y="13"/>
                    </a:lnTo>
                    <a:lnTo>
                      <a:pt x="148" y="9"/>
                    </a:lnTo>
                    <a:lnTo>
                      <a:pt x="140" y="9"/>
                    </a:lnTo>
                    <a:lnTo>
                      <a:pt x="126" y="19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8" y="14"/>
                    </a:lnTo>
                    <a:lnTo>
                      <a:pt x="119" y="11"/>
                    </a:lnTo>
                    <a:lnTo>
                      <a:pt x="122" y="6"/>
                    </a:lnTo>
                    <a:lnTo>
                      <a:pt x="124" y="0"/>
                    </a:lnTo>
                    <a:lnTo>
                      <a:pt x="116" y="9"/>
                    </a:lnTo>
                    <a:lnTo>
                      <a:pt x="111" y="16"/>
                    </a:lnTo>
                    <a:lnTo>
                      <a:pt x="105" y="24"/>
                    </a:lnTo>
                    <a:lnTo>
                      <a:pt x="99" y="27"/>
                    </a:lnTo>
                    <a:lnTo>
                      <a:pt x="91" y="32"/>
                    </a:lnTo>
                    <a:lnTo>
                      <a:pt x="83" y="35"/>
                    </a:lnTo>
                    <a:lnTo>
                      <a:pt x="73" y="40"/>
                    </a:lnTo>
                    <a:lnTo>
                      <a:pt x="62" y="43"/>
                    </a:lnTo>
                    <a:lnTo>
                      <a:pt x="56" y="46"/>
                    </a:lnTo>
                    <a:lnTo>
                      <a:pt x="48" y="49"/>
                    </a:lnTo>
                    <a:lnTo>
                      <a:pt x="43" y="51"/>
                    </a:lnTo>
                    <a:lnTo>
                      <a:pt x="35" y="55"/>
                    </a:lnTo>
                    <a:lnTo>
                      <a:pt x="30" y="57"/>
                    </a:lnTo>
                    <a:lnTo>
                      <a:pt x="26" y="60"/>
                    </a:lnTo>
                    <a:lnTo>
                      <a:pt x="21" y="63"/>
                    </a:lnTo>
                    <a:lnTo>
                      <a:pt x="18" y="67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0" name="Freeform 57">
                <a:extLst>
                  <a:ext uri="{FF2B5EF4-FFF2-40B4-BE49-F238E27FC236}">
                    <a16:creationId xmlns:a16="http://schemas.microsoft.com/office/drawing/2014/main" id="{92847B7E-6D8E-4793-A70E-D82EA4F2C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336"/>
                <a:ext cx="151" cy="150"/>
              </a:xfrm>
              <a:custGeom>
                <a:avLst/>
                <a:gdLst>
                  <a:gd name="T0" fmla="*/ 3 w 151"/>
                  <a:gd name="T1" fmla="*/ 35 h 150"/>
                  <a:gd name="T2" fmla="*/ 133 w 151"/>
                  <a:gd name="T3" fmla="*/ 0 h 150"/>
                  <a:gd name="T4" fmla="*/ 140 w 151"/>
                  <a:gd name="T5" fmla="*/ 23 h 150"/>
                  <a:gd name="T6" fmla="*/ 146 w 151"/>
                  <a:gd name="T7" fmla="*/ 37 h 150"/>
                  <a:gd name="T8" fmla="*/ 148 w 151"/>
                  <a:gd name="T9" fmla="*/ 46 h 150"/>
                  <a:gd name="T10" fmla="*/ 149 w 151"/>
                  <a:gd name="T11" fmla="*/ 56 h 150"/>
                  <a:gd name="T12" fmla="*/ 151 w 151"/>
                  <a:gd name="T13" fmla="*/ 75 h 150"/>
                  <a:gd name="T14" fmla="*/ 130 w 151"/>
                  <a:gd name="T15" fmla="*/ 85 h 150"/>
                  <a:gd name="T16" fmla="*/ 122 w 151"/>
                  <a:gd name="T17" fmla="*/ 91 h 150"/>
                  <a:gd name="T18" fmla="*/ 113 w 151"/>
                  <a:gd name="T19" fmla="*/ 94 h 150"/>
                  <a:gd name="T20" fmla="*/ 103 w 151"/>
                  <a:gd name="T21" fmla="*/ 96 h 150"/>
                  <a:gd name="T22" fmla="*/ 97 w 151"/>
                  <a:gd name="T23" fmla="*/ 99 h 150"/>
                  <a:gd name="T24" fmla="*/ 76 w 151"/>
                  <a:gd name="T25" fmla="*/ 100 h 150"/>
                  <a:gd name="T26" fmla="*/ 70 w 151"/>
                  <a:gd name="T27" fmla="*/ 102 h 150"/>
                  <a:gd name="T28" fmla="*/ 67 w 151"/>
                  <a:gd name="T29" fmla="*/ 107 h 150"/>
                  <a:gd name="T30" fmla="*/ 65 w 151"/>
                  <a:gd name="T31" fmla="*/ 113 h 150"/>
                  <a:gd name="T32" fmla="*/ 60 w 151"/>
                  <a:gd name="T33" fmla="*/ 121 h 150"/>
                  <a:gd name="T34" fmla="*/ 52 w 151"/>
                  <a:gd name="T35" fmla="*/ 126 h 150"/>
                  <a:gd name="T36" fmla="*/ 44 w 151"/>
                  <a:gd name="T37" fmla="*/ 131 h 150"/>
                  <a:gd name="T38" fmla="*/ 36 w 151"/>
                  <a:gd name="T39" fmla="*/ 137 h 150"/>
                  <a:gd name="T40" fmla="*/ 28 w 151"/>
                  <a:gd name="T41" fmla="*/ 143 h 150"/>
                  <a:gd name="T42" fmla="*/ 22 w 151"/>
                  <a:gd name="T43" fmla="*/ 146 h 150"/>
                  <a:gd name="T44" fmla="*/ 17 w 151"/>
                  <a:gd name="T45" fmla="*/ 150 h 150"/>
                  <a:gd name="T46" fmla="*/ 16 w 151"/>
                  <a:gd name="T47" fmla="*/ 145 h 150"/>
                  <a:gd name="T48" fmla="*/ 11 w 151"/>
                  <a:gd name="T49" fmla="*/ 142 h 150"/>
                  <a:gd name="T50" fmla="*/ 13 w 151"/>
                  <a:gd name="T51" fmla="*/ 137 h 150"/>
                  <a:gd name="T52" fmla="*/ 16 w 151"/>
                  <a:gd name="T53" fmla="*/ 132 h 150"/>
                  <a:gd name="T54" fmla="*/ 19 w 151"/>
                  <a:gd name="T55" fmla="*/ 129 h 150"/>
                  <a:gd name="T56" fmla="*/ 22 w 151"/>
                  <a:gd name="T57" fmla="*/ 126 h 150"/>
                  <a:gd name="T58" fmla="*/ 24 w 151"/>
                  <a:gd name="T59" fmla="*/ 121 h 150"/>
                  <a:gd name="T60" fmla="*/ 22 w 151"/>
                  <a:gd name="T61" fmla="*/ 115 h 150"/>
                  <a:gd name="T62" fmla="*/ 17 w 151"/>
                  <a:gd name="T63" fmla="*/ 112 h 150"/>
                  <a:gd name="T64" fmla="*/ 13 w 151"/>
                  <a:gd name="T65" fmla="*/ 100 h 150"/>
                  <a:gd name="T66" fmla="*/ 14 w 151"/>
                  <a:gd name="T67" fmla="*/ 92 h 150"/>
                  <a:gd name="T68" fmla="*/ 14 w 151"/>
                  <a:gd name="T69" fmla="*/ 86 h 150"/>
                  <a:gd name="T70" fmla="*/ 11 w 151"/>
                  <a:gd name="T71" fmla="*/ 80 h 150"/>
                  <a:gd name="T72" fmla="*/ 8 w 151"/>
                  <a:gd name="T73" fmla="*/ 69 h 150"/>
                  <a:gd name="T74" fmla="*/ 3 w 151"/>
                  <a:gd name="T75" fmla="*/ 62 h 150"/>
                  <a:gd name="T76" fmla="*/ 0 w 151"/>
                  <a:gd name="T77" fmla="*/ 58 h 150"/>
                  <a:gd name="T78" fmla="*/ 0 w 151"/>
                  <a:gd name="T79" fmla="*/ 46 h 150"/>
                  <a:gd name="T80" fmla="*/ 3 w 151"/>
                  <a:gd name="T81" fmla="*/ 35 h 1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1"/>
                  <a:gd name="T124" fmla="*/ 0 h 150"/>
                  <a:gd name="T125" fmla="*/ 151 w 151"/>
                  <a:gd name="T126" fmla="*/ 150 h 1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1" h="150">
                    <a:moveTo>
                      <a:pt x="3" y="35"/>
                    </a:moveTo>
                    <a:lnTo>
                      <a:pt x="133" y="0"/>
                    </a:lnTo>
                    <a:lnTo>
                      <a:pt x="140" y="23"/>
                    </a:lnTo>
                    <a:lnTo>
                      <a:pt x="146" y="37"/>
                    </a:lnTo>
                    <a:lnTo>
                      <a:pt x="148" y="46"/>
                    </a:lnTo>
                    <a:lnTo>
                      <a:pt x="149" y="56"/>
                    </a:lnTo>
                    <a:lnTo>
                      <a:pt x="151" y="75"/>
                    </a:lnTo>
                    <a:lnTo>
                      <a:pt x="130" y="85"/>
                    </a:lnTo>
                    <a:lnTo>
                      <a:pt x="122" y="91"/>
                    </a:lnTo>
                    <a:lnTo>
                      <a:pt x="113" y="94"/>
                    </a:lnTo>
                    <a:lnTo>
                      <a:pt x="103" y="96"/>
                    </a:lnTo>
                    <a:lnTo>
                      <a:pt x="97" y="99"/>
                    </a:lnTo>
                    <a:lnTo>
                      <a:pt x="76" y="100"/>
                    </a:lnTo>
                    <a:lnTo>
                      <a:pt x="70" y="102"/>
                    </a:lnTo>
                    <a:lnTo>
                      <a:pt x="67" y="107"/>
                    </a:lnTo>
                    <a:lnTo>
                      <a:pt x="65" y="113"/>
                    </a:lnTo>
                    <a:lnTo>
                      <a:pt x="60" y="121"/>
                    </a:lnTo>
                    <a:lnTo>
                      <a:pt x="52" y="126"/>
                    </a:lnTo>
                    <a:lnTo>
                      <a:pt x="44" y="131"/>
                    </a:lnTo>
                    <a:lnTo>
                      <a:pt x="36" y="137"/>
                    </a:lnTo>
                    <a:lnTo>
                      <a:pt x="28" y="143"/>
                    </a:lnTo>
                    <a:lnTo>
                      <a:pt x="22" y="146"/>
                    </a:lnTo>
                    <a:lnTo>
                      <a:pt x="17" y="150"/>
                    </a:lnTo>
                    <a:lnTo>
                      <a:pt x="16" y="145"/>
                    </a:lnTo>
                    <a:lnTo>
                      <a:pt x="11" y="142"/>
                    </a:lnTo>
                    <a:lnTo>
                      <a:pt x="13" y="137"/>
                    </a:lnTo>
                    <a:lnTo>
                      <a:pt x="16" y="132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1"/>
                    </a:lnTo>
                    <a:lnTo>
                      <a:pt x="22" y="115"/>
                    </a:lnTo>
                    <a:lnTo>
                      <a:pt x="17" y="112"/>
                    </a:lnTo>
                    <a:lnTo>
                      <a:pt x="13" y="100"/>
                    </a:lnTo>
                    <a:lnTo>
                      <a:pt x="14" y="92"/>
                    </a:lnTo>
                    <a:lnTo>
                      <a:pt x="14" y="86"/>
                    </a:lnTo>
                    <a:lnTo>
                      <a:pt x="11" y="80"/>
                    </a:lnTo>
                    <a:lnTo>
                      <a:pt x="8" y="69"/>
                    </a:lnTo>
                    <a:lnTo>
                      <a:pt x="3" y="62"/>
                    </a:lnTo>
                    <a:lnTo>
                      <a:pt x="0" y="58"/>
                    </a:lnTo>
                    <a:lnTo>
                      <a:pt x="0" y="46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1" name="Freeform 58">
                <a:extLst>
                  <a:ext uri="{FF2B5EF4-FFF2-40B4-BE49-F238E27FC236}">
                    <a16:creationId xmlns:a16="http://schemas.microsoft.com/office/drawing/2014/main" id="{A8B952D5-1766-440F-A183-9BE2AB989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324"/>
                <a:ext cx="59" cy="87"/>
              </a:xfrm>
              <a:custGeom>
                <a:avLst/>
                <a:gdLst>
                  <a:gd name="T0" fmla="*/ 0 w 59"/>
                  <a:gd name="T1" fmla="*/ 11 h 87"/>
                  <a:gd name="T2" fmla="*/ 29 w 59"/>
                  <a:gd name="T3" fmla="*/ 0 h 87"/>
                  <a:gd name="T4" fmla="*/ 35 w 59"/>
                  <a:gd name="T5" fmla="*/ 6 h 87"/>
                  <a:gd name="T6" fmla="*/ 40 w 59"/>
                  <a:gd name="T7" fmla="*/ 15 h 87"/>
                  <a:gd name="T8" fmla="*/ 46 w 59"/>
                  <a:gd name="T9" fmla="*/ 25 h 87"/>
                  <a:gd name="T10" fmla="*/ 54 w 59"/>
                  <a:gd name="T11" fmla="*/ 31 h 87"/>
                  <a:gd name="T12" fmla="*/ 57 w 59"/>
                  <a:gd name="T13" fmla="*/ 35 h 87"/>
                  <a:gd name="T14" fmla="*/ 59 w 59"/>
                  <a:gd name="T15" fmla="*/ 47 h 87"/>
                  <a:gd name="T16" fmla="*/ 56 w 59"/>
                  <a:gd name="T17" fmla="*/ 57 h 87"/>
                  <a:gd name="T18" fmla="*/ 54 w 59"/>
                  <a:gd name="T19" fmla="*/ 65 h 87"/>
                  <a:gd name="T20" fmla="*/ 46 w 59"/>
                  <a:gd name="T21" fmla="*/ 71 h 87"/>
                  <a:gd name="T22" fmla="*/ 37 w 59"/>
                  <a:gd name="T23" fmla="*/ 76 h 87"/>
                  <a:gd name="T24" fmla="*/ 30 w 59"/>
                  <a:gd name="T25" fmla="*/ 81 h 87"/>
                  <a:gd name="T26" fmla="*/ 26 w 59"/>
                  <a:gd name="T27" fmla="*/ 85 h 87"/>
                  <a:gd name="T28" fmla="*/ 18 w 59"/>
                  <a:gd name="T29" fmla="*/ 87 h 87"/>
                  <a:gd name="T30" fmla="*/ 18 w 59"/>
                  <a:gd name="T31" fmla="*/ 74 h 87"/>
                  <a:gd name="T32" fmla="*/ 16 w 59"/>
                  <a:gd name="T33" fmla="*/ 63 h 87"/>
                  <a:gd name="T34" fmla="*/ 15 w 59"/>
                  <a:gd name="T35" fmla="*/ 58 h 87"/>
                  <a:gd name="T36" fmla="*/ 13 w 59"/>
                  <a:gd name="T37" fmla="*/ 44 h 87"/>
                  <a:gd name="T38" fmla="*/ 7 w 59"/>
                  <a:gd name="T39" fmla="*/ 35 h 87"/>
                  <a:gd name="T40" fmla="*/ 5 w 59"/>
                  <a:gd name="T41" fmla="*/ 27 h 87"/>
                  <a:gd name="T42" fmla="*/ 0 w 59"/>
                  <a:gd name="T43" fmla="*/ 1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9"/>
                  <a:gd name="T67" fmla="*/ 0 h 87"/>
                  <a:gd name="T68" fmla="*/ 59 w 59"/>
                  <a:gd name="T69" fmla="*/ 87 h 8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9" h="87">
                    <a:moveTo>
                      <a:pt x="0" y="11"/>
                    </a:moveTo>
                    <a:lnTo>
                      <a:pt x="29" y="0"/>
                    </a:lnTo>
                    <a:lnTo>
                      <a:pt x="35" y="6"/>
                    </a:lnTo>
                    <a:lnTo>
                      <a:pt x="40" y="15"/>
                    </a:lnTo>
                    <a:lnTo>
                      <a:pt x="46" y="25"/>
                    </a:lnTo>
                    <a:lnTo>
                      <a:pt x="54" y="31"/>
                    </a:lnTo>
                    <a:lnTo>
                      <a:pt x="57" y="35"/>
                    </a:lnTo>
                    <a:lnTo>
                      <a:pt x="59" y="47"/>
                    </a:lnTo>
                    <a:lnTo>
                      <a:pt x="56" y="57"/>
                    </a:lnTo>
                    <a:lnTo>
                      <a:pt x="54" y="65"/>
                    </a:lnTo>
                    <a:lnTo>
                      <a:pt x="46" y="71"/>
                    </a:lnTo>
                    <a:lnTo>
                      <a:pt x="37" y="76"/>
                    </a:lnTo>
                    <a:lnTo>
                      <a:pt x="30" y="81"/>
                    </a:lnTo>
                    <a:lnTo>
                      <a:pt x="26" y="85"/>
                    </a:lnTo>
                    <a:lnTo>
                      <a:pt x="18" y="87"/>
                    </a:lnTo>
                    <a:lnTo>
                      <a:pt x="18" y="74"/>
                    </a:lnTo>
                    <a:lnTo>
                      <a:pt x="16" y="63"/>
                    </a:lnTo>
                    <a:lnTo>
                      <a:pt x="15" y="58"/>
                    </a:lnTo>
                    <a:lnTo>
                      <a:pt x="13" y="44"/>
                    </a:lnTo>
                    <a:lnTo>
                      <a:pt x="7" y="35"/>
                    </a:lnTo>
                    <a:lnTo>
                      <a:pt x="5" y="2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2" name="Freeform 59">
                <a:extLst>
                  <a:ext uri="{FF2B5EF4-FFF2-40B4-BE49-F238E27FC236}">
                    <a16:creationId xmlns:a16="http://schemas.microsoft.com/office/drawing/2014/main" id="{4120DBDE-89DC-490F-B910-E259A2C1F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220"/>
                <a:ext cx="297" cy="151"/>
              </a:xfrm>
              <a:custGeom>
                <a:avLst/>
                <a:gdLst>
                  <a:gd name="T0" fmla="*/ 25 w 297"/>
                  <a:gd name="T1" fmla="*/ 61 h 151"/>
                  <a:gd name="T2" fmla="*/ 71 w 297"/>
                  <a:gd name="T3" fmla="*/ 50 h 151"/>
                  <a:gd name="T4" fmla="*/ 103 w 297"/>
                  <a:gd name="T5" fmla="*/ 38 h 151"/>
                  <a:gd name="T6" fmla="*/ 135 w 297"/>
                  <a:gd name="T7" fmla="*/ 31 h 151"/>
                  <a:gd name="T8" fmla="*/ 151 w 297"/>
                  <a:gd name="T9" fmla="*/ 27 h 151"/>
                  <a:gd name="T10" fmla="*/ 173 w 297"/>
                  <a:gd name="T11" fmla="*/ 7 h 151"/>
                  <a:gd name="T12" fmla="*/ 186 w 297"/>
                  <a:gd name="T13" fmla="*/ 5 h 151"/>
                  <a:gd name="T14" fmla="*/ 200 w 297"/>
                  <a:gd name="T15" fmla="*/ 16 h 151"/>
                  <a:gd name="T16" fmla="*/ 211 w 297"/>
                  <a:gd name="T17" fmla="*/ 24 h 151"/>
                  <a:gd name="T18" fmla="*/ 206 w 297"/>
                  <a:gd name="T19" fmla="*/ 32 h 151"/>
                  <a:gd name="T20" fmla="*/ 202 w 297"/>
                  <a:gd name="T21" fmla="*/ 40 h 151"/>
                  <a:gd name="T22" fmla="*/ 198 w 297"/>
                  <a:gd name="T23" fmla="*/ 50 h 151"/>
                  <a:gd name="T24" fmla="*/ 194 w 297"/>
                  <a:gd name="T25" fmla="*/ 64 h 151"/>
                  <a:gd name="T26" fmla="*/ 203 w 297"/>
                  <a:gd name="T27" fmla="*/ 65 h 151"/>
                  <a:gd name="T28" fmla="*/ 214 w 297"/>
                  <a:gd name="T29" fmla="*/ 67 h 151"/>
                  <a:gd name="T30" fmla="*/ 224 w 297"/>
                  <a:gd name="T31" fmla="*/ 78 h 151"/>
                  <a:gd name="T32" fmla="*/ 230 w 297"/>
                  <a:gd name="T33" fmla="*/ 89 h 151"/>
                  <a:gd name="T34" fmla="*/ 240 w 297"/>
                  <a:gd name="T35" fmla="*/ 99 h 151"/>
                  <a:gd name="T36" fmla="*/ 246 w 297"/>
                  <a:gd name="T37" fmla="*/ 107 h 151"/>
                  <a:gd name="T38" fmla="*/ 260 w 297"/>
                  <a:gd name="T39" fmla="*/ 107 h 151"/>
                  <a:gd name="T40" fmla="*/ 273 w 297"/>
                  <a:gd name="T41" fmla="*/ 107 h 151"/>
                  <a:gd name="T42" fmla="*/ 286 w 297"/>
                  <a:gd name="T43" fmla="*/ 97 h 151"/>
                  <a:gd name="T44" fmla="*/ 287 w 297"/>
                  <a:gd name="T45" fmla="*/ 85 h 151"/>
                  <a:gd name="T46" fmla="*/ 292 w 297"/>
                  <a:gd name="T47" fmla="*/ 86 h 151"/>
                  <a:gd name="T48" fmla="*/ 297 w 297"/>
                  <a:gd name="T49" fmla="*/ 97 h 151"/>
                  <a:gd name="T50" fmla="*/ 292 w 297"/>
                  <a:gd name="T51" fmla="*/ 112 h 151"/>
                  <a:gd name="T52" fmla="*/ 281 w 297"/>
                  <a:gd name="T53" fmla="*/ 121 h 151"/>
                  <a:gd name="T54" fmla="*/ 268 w 297"/>
                  <a:gd name="T55" fmla="*/ 126 h 151"/>
                  <a:gd name="T56" fmla="*/ 256 w 297"/>
                  <a:gd name="T57" fmla="*/ 132 h 151"/>
                  <a:gd name="T58" fmla="*/ 244 w 297"/>
                  <a:gd name="T59" fmla="*/ 129 h 151"/>
                  <a:gd name="T60" fmla="*/ 238 w 297"/>
                  <a:gd name="T61" fmla="*/ 127 h 151"/>
                  <a:gd name="T62" fmla="*/ 230 w 297"/>
                  <a:gd name="T63" fmla="*/ 135 h 151"/>
                  <a:gd name="T64" fmla="*/ 221 w 297"/>
                  <a:gd name="T65" fmla="*/ 145 h 151"/>
                  <a:gd name="T66" fmla="*/ 214 w 297"/>
                  <a:gd name="T67" fmla="*/ 150 h 151"/>
                  <a:gd name="T68" fmla="*/ 206 w 297"/>
                  <a:gd name="T69" fmla="*/ 151 h 151"/>
                  <a:gd name="T70" fmla="*/ 203 w 297"/>
                  <a:gd name="T71" fmla="*/ 145 h 151"/>
                  <a:gd name="T72" fmla="*/ 198 w 297"/>
                  <a:gd name="T73" fmla="*/ 139 h 151"/>
                  <a:gd name="T74" fmla="*/ 190 w 297"/>
                  <a:gd name="T75" fmla="*/ 137 h 151"/>
                  <a:gd name="T76" fmla="*/ 183 w 297"/>
                  <a:gd name="T77" fmla="*/ 131 h 151"/>
                  <a:gd name="T78" fmla="*/ 173 w 297"/>
                  <a:gd name="T79" fmla="*/ 123 h 151"/>
                  <a:gd name="T80" fmla="*/ 170 w 297"/>
                  <a:gd name="T81" fmla="*/ 113 h 151"/>
                  <a:gd name="T82" fmla="*/ 165 w 297"/>
                  <a:gd name="T83" fmla="*/ 104 h 151"/>
                  <a:gd name="T84" fmla="*/ 133 w 297"/>
                  <a:gd name="T85" fmla="*/ 113 h 151"/>
                  <a:gd name="T86" fmla="*/ 57 w 297"/>
                  <a:gd name="T87" fmla="*/ 135 h 151"/>
                  <a:gd name="T88" fmla="*/ 0 w 297"/>
                  <a:gd name="T89" fmla="*/ 69 h 15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7"/>
                  <a:gd name="T136" fmla="*/ 0 h 151"/>
                  <a:gd name="T137" fmla="*/ 297 w 297"/>
                  <a:gd name="T138" fmla="*/ 151 h 15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7" h="151">
                    <a:moveTo>
                      <a:pt x="0" y="69"/>
                    </a:moveTo>
                    <a:lnTo>
                      <a:pt x="25" y="61"/>
                    </a:lnTo>
                    <a:lnTo>
                      <a:pt x="47" y="54"/>
                    </a:lnTo>
                    <a:lnTo>
                      <a:pt x="71" y="50"/>
                    </a:lnTo>
                    <a:lnTo>
                      <a:pt x="89" y="45"/>
                    </a:lnTo>
                    <a:lnTo>
                      <a:pt x="103" y="38"/>
                    </a:lnTo>
                    <a:lnTo>
                      <a:pt x="121" y="35"/>
                    </a:lnTo>
                    <a:lnTo>
                      <a:pt x="135" y="31"/>
                    </a:lnTo>
                    <a:lnTo>
                      <a:pt x="144" y="31"/>
                    </a:lnTo>
                    <a:lnTo>
                      <a:pt x="151" y="27"/>
                    </a:lnTo>
                    <a:lnTo>
                      <a:pt x="159" y="23"/>
                    </a:lnTo>
                    <a:lnTo>
                      <a:pt x="173" y="7"/>
                    </a:lnTo>
                    <a:lnTo>
                      <a:pt x="179" y="0"/>
                    </a:lnTo>
                    <a:lnTo>
                      <a:pt x="186" y="5"/>
                    </a:lnTo>
                    <a:lnTo>
                      <a:pt x="192" y="10"/>
                    </a:lnTo>
                    <a:lnTo>
                      <a:pt x="200" y="16"/>
                    </a:lnTo>
                    <a:lnTo>
                      <a:pt x="205" y="21"/>
                    </a:lnTo>
                    <a:lnTo>
                      <a:pt x="211" y="24"/>
                    </a:lnTo>
                    <a:lnTo>
                      <a:pt x="210" y="27"/>
                    </a:lnTo>
                    <a:lnTo>
                      <a:pt x="206" y="32"/>
                    </a:lnTo>
                    <a:lnTo>
                      <a:pt x="203" y="35"/>
                    </a:lnTo>
                    <a:lnTo>
                      <a:pt x="202" y="40"/>
                    </a:lnTo>
                    <a:lnTo>
                      <a:pt x="200" y="46"/>
                    </a:lnTo>
                    <a:lnTo>
                      <a:pt x="198" y="50"/>
                    </a:lnTo>
                    <a:lnTo>
                      <a:pt x="195" y="50"/>
                    </a:lnTo>
                    <a:lnTo>
                      <a:pt x="194" y="64"/>
                    </a:lnTo>
                    <a:lnTo>
                      <a:pt x="197" y="65"/>
                    </a:lnTo>
                    <a:lnTo>
                      <a:pt x="203" y="65"/>
                    </a:lnTo>
                    <a:lnTo>
                      <a:pt x="210" y="67"/>
                    </a:lnTo>
                    <a:lnTo>
                      <a:pt x="214" y="67"/>
                    </a:lnTo>
                    <a:lnTo>
                      <a:pt x="219" y="72"/>
                    </a:lnTo>
                    <a:lnTo>
                      <a:pt x="224" y="78"/>
                    </a:lnTo>
                    <a:lnTo>
                      <a:pt x="224" y="86"/>
                    </a:lnTo>
                    <a:lnTo>
                      <a:pt x="230" y="89"/>
                    </a:lnTo>
                    <a:lnTo>
                      <a:pt x="235" y="91"/>
                    </a:lnTo>
                    <a:lnTo>
                      <a:pt x="240" y="99"/>
                    </a:lnTo>
                    <a:lnTo>
                      <a:pt x="241" y="104"/>
                    </a:lnTo>
                    <a:lnTo>
                      <a:pt x="246" y="107"/>
                    </a:lnTo>
                    <a:lnTo>
                      <a:pt x="251" y="107"/>
                    </a:lnTo>
                    <a:lnTo>
                      <a:pt x="260" y="107"/>
                    </a:lnTo>
                    <a:lnTo>
                      <a:pt x="268" y="108"/>
                    </a:lnTo>
                    <a:lnTo>
                      <a:pt x="273" y="107"/>
                    </a:lnTo>
                    <a:lnTo>
                      <a:pt x="279" y="104"/>
                    </a:lnTo>
                    <a:lnTo>
                      <a:pt x="286" y="97"/>
                    </a:lnTo>
                    <a:lnTo>
                      <a:pt x="287" y="89"/>
                    </a:lnTo>
                    <a:lnTo>
                      <a:pt x="287" y="85"/>
                    </a:lnTo>
                    <a:lnTo>
                      <a:pt x="289" y="83"/>
                    </a:lnTo>
                    <a:lnTo>
                      <a:pt x="292" y="86"/>
                    </a:lnTo>
                    <a:lnTo>
                      <a:pt x="295" y="91"/>
                    </a:lnTo>
                    <a:lnTo>
                      <a:pt x="297" y="97"/>
                    </a:lnTo>
                    <a:lnTo>
                      <a:pt x="297" y="104"/>
                    </a:lnTo>
                    <a:lnTo>
                      <a:pt x="292" y="112"/>
                    </a:lnTo>
                    <a:lnTo>
                      <a:pt x="287" y="116"/>
                    </a:lnTo>
                    <a:lnTo>
                      <a:pt x="281" y="121"/>
                    </a:lnTo>
                    <a:lnTo>
                      <a:pt x="275" y="123"/>
                    </a:lnTo>
                    <a:lnTo>
                      <a:pt x="268" y="126"/>
                    </a:lnTo>
                    <a:lnTo>
                      <a:pt x="260" y="129"/>
                    </a:lnTo>
                    <a:lnTo>
                      <a:pt x="256" y="132"/>
                    </a:lnTo>
                    <a:lnTo>
                      <a:pt x="249" y="132"/>
                    </a:lnTo>
                    <a:lnTo>
                      <a:pt x="244" y="129"/>
                    </a:lnTo>
                    <a:lnTo>
                      <a:pt x="240" y="129"/>
                    </a:lnTo>
                    <a:lnTo>
                      <a:pt x="238" y="127"/>
                    </a:lnTo>
                    <a:lnTo>
                      <a:pt x="233" y="131"/>
                    </a:lnTo>
                    <a:lnTo>
                      <a:pt x="230" y="135"/>
                    </a:lnTo>
                    <a:lnTo>
                      <a:pt x="227" y="140"/>
                    </a:lnTo>
                    <a:lnTo>
                      <a:pt x="221" y="145"/>
                    </a:lnTo>
                    <a:lnTo>
                      <a:pt x="219" y="147"/>
                    </a:lnTo>
                    <a:lnTo>
                      <a:pt x="214" y="150"/>
                    </a:lnTo>
                    <a:lnTo>
                      <a:pt x="213" y="151"/>
                    </a:lnTo>
                    <a:lnTo>
                      <a:pt x="206" y="151"/>
                    </a:lnTo>
                    <a:lnTo>
                      <a:pt x="203" y="148"/>
                    </a:lnTo>
                    <a:lnTo>
                      <a:pt x="203" y="145"/>
                    </a:lnTo>
                    <a:lnTo>
                      <a:pt x="202" y="142"/>
                    </a:lnTo>
                    <a:lnTo>
                      <a:pt x="198" y="139"/>
                    </a:lnTo>
                    <a:lnTo>
                      <a:pt x="194" y="139"/>
                    </a:lnTo>
                    <a:lnTo>
                      <a:pt x="190" y="137"/>
                    </a:lnTo>
                    <a:lnTo>
                      <a:pt x="189" y="132"/>
                    </a:lnTo>
                    <a:lnTo>
                      <a:pt x="183" y="131"/>
                    </a:lnTo>
                    <a:lnTo>
                      <a:pt x="178" y="129"/>
                    </a:lnTo>
                    <a:lnTo>
                      <a:pt x="173" y="123"/>
                    </a:lnTo>
                    <a:lnTo>
                      <a:pt x="171" y="119"/>
                    </a:lnTo>
                    <a:lnTo>
                      <a:pt x="170" y="113"/>
                    </a:lnTo>
                    <a:lnTo>
                      <a:pt x="167" y="107"/>
                    </a:lnTo>
                    <a:lnTo>
                      <a:pt x="165" y="104"/>
                    </a:lnTo>
                    <a:lnTo>
                      <a:pt x="162" y="104"/>
                    </a:lnTo>
                    <a:lnTo>
                      <a:pt x="133" y="113"/>
                    </a:lnTo>
                    <a:lnTo>
                      <a:pt x="97" y="126"/>
                    </a:lnTo>
                    <a:lnTo>
                      <a:pt x="57" y="135"/>
                    </a:lnTo>
                    <a:lnTo>
                      <a:pt x="0" y="151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3" name="Freeform 60">
                <a:extLst>
                  <a:ext uri="{FF2B5EF4-FFF2-40B4-BE49-F238E27FC236}">
                    <a16:creationId xmlns:a16="http://schemas.microsoft.com/office/drawing/2014/main" id="{CB284D4A-7C84-4537-958B-C73A9065E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367"/>
                <a:ext cx="26" cy="22"/>
              </a:xfrm>
              <a:custGeom>
                <a:avLst/>
                <a:gdLst>
                  <a:gd name="T0" fmla="*/ 13 w 26"/>
                  <a:gd name="T1" fmla="*/ 0 h 22"/>
                  <a:gd name="T2" fmla="*/ 5 w 26"/>
                  <a:gd name="T3" fmla="*/ 4 h 22"/>
                  <a:gd name="T4" fmla="*/ 4 w 26"/>
                  <a:gd name="T5" fmla="*/ 9 h 22"/>
                  <a:gd name="T6" fmla="*/ 0 w 26"/>
                  <a:gd name="T7" fmla="*/ 12 h 22"/>
                  <a:gd name="T8" fmla="*/ 0 w 26"/>
                  <a:gd name="T9" fmla="*/ 17 h 22"/>
                  <a:gd name="T10" fmla="*/ 4 w 26"/>
                  <a:gd name="T11" fmla="*/ 22 h 22"/>
                  <a:gd name="T12" fmla="*/ 8 w 26"/>
                  <a:gd name="T13" fmla="*/ 19 h 22"/>
                  <a:gd name="T14" fmla="*/ 11 w 26"/>
                  <a:gd name="T15" fmla="*/ 14 h 22"/>
                  <a:gd name="T16" fmla="*/ 16 w 26"/>
                  <a:gd name="T17" fmla="*/ 14 h 22"/>
                  <a:gd name="T18" fmla="*/ 21 w 26"/>
                  <a:gd name="T19" fmla="*/ 12 h 22"/>
                  <a:gd name="T20" fmla="*/ 26 w 26"/>
                  <a:gd name="T21" fmla="*/ 12 h 22"/>
                  <a:gd name="T22" fmla="*/ 26 w 26"/>
                  <a:gd name="T23" fmla="*/ 7 h 22"/>
                  <a:gd name="T24" fmla="*/ 24 w 26"/>
                  <a:gd name="T25" fmla="*/ 3 h 22"/>
                  <a:gd name="T26" fmla="*/ 23 w 26"/>
                  <a:gd name="T27" fmla="*/ 1 h 22"/>
                  <a:gd name="T28" fmla="*/ 21 w 26"/>
                  <a:gd name="T29" fmla="*/ 4 h 22"/>
                  <a:gd name="T30" fmla="*/ 19 w 26"/>
                  <a:gd name="T31" fmla="*/ 6 h 22"/>
                  <a:gd name="T32" fmla="*/ 16 w 26"/>
                  <a:gd name="T33" fmla="*/ 4 h 22"/>
                  <a:gd name="T34" fmla="*/ 15 w 26"/>
                  <a:gd name="T35" fmla="*/ 1 h 22"/>
                  <a:gd name="T36" fmla="*/ 13 w 26"/>
                  <a:gd name="T37" fmla="*/ 0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22"/>
                  <a:gd name="T59" fmla="*/ 26 w 26"/>
                  <a:gd name="T60" fmla="*/ 22 h 2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22">
                    <a:moveTo>
                      <a:pt x="13" y="0"/>
                    </a:moveTo>
                    <a:lnTo>
                      <a:pt x="5" y="4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4" y="22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6" y="14"/>
                    </a:lnTo>
                    <a:lnTo>
                      <a:pt x="21" y="12"/>
                    </a:lnTo>
                    <a:lnTo>
                      <a:pt x="26" y="12"/>
                    </a:lnTo>
                    <a:lnTo>
                      <a:pt x="26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4" name="Freeform 61">
                <a:extLst>
                  <a:ext uri="{FF2B5EF4-FFF2-40B4-BE49-F238E27FC236}">
                    <a16:creationId xmlns:a16="http://schemas.microsoft.com/office/drawing/2014/main" id="{F5A17384-838E-4303-B898-B5E3A9E18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1363"/>
                <a:ext cx="23" cy="21"/>
              </a:xfrm>
              <a:custGeom>
                <a:avLst/>
                <a:gdLst>
                  <a:gd name="T0" fmla="*/ 13 w 23"/>
                  <a:gd name="T1" fmla="*/ 0 h 21"/>
                  <a:gd name="T2" fmla="*/ 16 w 23"/>
                  <a:gd name="T3" fmla="*/ 4 h 21"/>
                  <a:gd name="T4" fmla="*/ 20 w 23"/>
                  <a:gd name="T5" fmla="*/ 8 h 21"/>
                  <a:gd name="T6" fmla="*/ 23 w 23"/>
                  <a:gd name="T7" fmla="*/ 10 h 21"/>
                  <a:gd name="T8" fmla="*/ 21 w 23"/>
                  <a:gd name="T9" fmla="*/ 13 h 21"/>
                  <a:gd name="T10" fmla="*/ 18 w 23"/>
                  <a:gd name="T11" fmla="*/ 16 h 21"/>
                  <a:gd name="T12" fmla="*/ 13 w 23"/>
                  <a:gd name="T13" fmla="*/ 21 h 21"/>
                  <a:gd name="T14" fmla="*/ 8 w 23"/>
                  <a:gd name="T15" fmla="*/ 21 h 21"/>
                  <a:gd name="T16" fmla="*/ 7 w 23"/>
                  <a:gd name="T17" fmla="*/ 19 h 21"/>
                  <a:gd name="T18" fmla="*/ 4 w 23"/>
                  <a:gd name="T19" fmla="*/ 18 h 21"/>
                  <a:gd name="T20" fmla="*/ 0 w 23"/>
                  <a:gd name="T21" fmla="*/ 16 h 21"/>
                  <a:gd name="T22" fmla="*/ 0 w 23"/>
                  <a:gd name="T23" fmla="*/ 15 h 21"/>
                  <a:gd name="T24" fmla="*/ 2 w 23"/>
                  <a:gd name="T25" fmla="*/ 13 h 21"/>
                  <a:gd name="T26" fmla="*/ 7 w 23"/>
                  <a:gd name="T27" fmla="*/ 10 h 21"/>
                  <a:gd name="T28" fmla="*/ 10 w 23"/>
                  <a:gd name="T29" fmla="*/ 10 h 21"/>
                  <a:gd name="T30" fmla="*/ 12 w 23"/>
                  <a:gd name="T31" fmla="*/ 7 h 21"/>
                  <a:gd name="T32" fmla="*/ 12 w 23"/>
                  <a:gd name="T33" fmla="*/ 2 h 21"/>
                  <a:gd name="T34" fmla="*/ 13 w 23"/>
                  <a:gd name="T35" fmla="*/ 0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"/>
                  <a:gd name="T55" fmla="*/ 0 h 21"/>
                  <a:gd name="T56" fmla="*/ 23 w 23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" h="21">
                    <a:moveTo>
                      <a:pt x="13" y="0"/>
                    </a:moveTo>
                    <a:lnTo>
                      <a:pt x="16" y="4"/>
                    </a:lnTo>
                    <a:lnTo>
                      <a:pt x="20" y="8"/>
                    </a:lnTo>
                    <a:lnTo>
                      <a:pt x="23" y="10"/>
                    </a:lnTo>
                    <a:lnTo>
                      <a:pt x="21" y="13"/>
                    </a:lnTo>
                    <a:lnTo>
                      <a:pt x="18" y="16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7" y="19"/>
                    </a:lnTo>
                    <a:lnTo>
                      <a:pt x="4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5" name="Freeform 62">
                <a:extLst>
                  <a:ext uri="{FF2B5EF4-FFF2-40B4-BE49-F238E27FC236}">
                    <a16:creationId xmlns:a16="http://schemas.microsoft.com/office/drawing/2014/main" id="{80B7D0D2-9EB1-4AF2-8627-180BA21EE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07"/>
                <a:ext cx="145" cy="282"/>
              </a:xfrm>
              <a:custGeom>
                <a:avLst/>
                <a:gdLst>
                  <a:gd name="T0" fmla="*/ 134 w 145"/>
                  <a:gd name="T1" fmla="*/ 0 h 282"/>
                  <a:gd name="T2" fmla="*/ 139 w 145"/>
                  <a:gd name="T3" fmla="*/ 8 h 282"/>
                  <a:gd name="T4" fmla="*/ 136 w 145"/>
                  <a:gd name="T5" fmla="*/ 21 h 282"/>
                  <a:gd name="T6" fmla="*/ 137 w 145"/>
                  <a:gd name="T7" fmla="*/ 32 h 282"/>
                  <a:gd name="T8" fmla="*/ 145 w 145"/>
                  <a:gd name="T9" fmla="*/ 42 h 282"/>
                  <a:gd name="T10" fmla="*/ 142 w 145"/>
                  <a:gd name="T11" fmla="*/ 58 h 282"/>
                  <a:gd name="T12" fmla="*/ 134 w 145"/>
                  <a:gd name="T13" fmla="*/ 70 h 282"/>
                  <a:gd name="T14" fmla="*/ 126 w 145"/>
                  <a:gd name="T15" fmla="*/ 81 h 282"/>
                  <a:gd name="T16" fmla="*/ 118 w 145"/>
                  <a:gd name="T17" fmla="*/ 89 h 282"/>
                  <a:gd name="T18" fmla="*/ 123 w 145"/>
                  <a:gd name="T19" fmla="*/ 101 h 282"/>
                  <a:gd name="T20" fmla="*/ 123 w 145"/>
                  <a:gd name="T21" fmla="*/ 116 h 282"/>
                  <a:gd name="T22" fmla="*/ 123 w 145"/>
                  <a:gd name="T23" fmla="*/ 131 h 282"/>
                  <a:gd name="T24" fmla="*/ 118 w 145"/>
                  <a:gd name="T25" fmla="*/ 150 h 282"/>
                  <a:gd name="T26" fmla="*/ 115 w 145"/>
                  <a:gd name="T27" fmla="*/ 163 h 282"/>
                  <a:gd name="T28" fmla="*/ 113 w 145"/>
                  <a:gd name="T29" fmla="*/ 177 h 282"/>
                  <a:gd name="T30" fmla="*/ 116 w 145"/>
                  <a:gd name="T31" fmla="*/ 196 h 282"/>
                  <a:gd name="T32" fmla="*/ 120 w 145"/>
                  <a:gd name="T33" fmla="*/ 210 h 282"/>
                  <a:gd name="T34" fmla="*/ 123 w 145"/>
                  <a:gd name="T35" fmla="*/ 224 h 282"/>
                  <a:gd name="T36" fmla="*/ 124 w 145"/>
                  <a:gd name="T37" fmla="*/ 236 h 282"/>
                  <a:gd name="T38" fmla="*/ 120 w 145"/>
                  <a:gd name="T39" fmla="*/ 244 h 282"/>
                  <a:gd name="T40" fmla="*/ 123 w 145"/>
                  <a:gd name="T41" fmla="*/ 253 h 282"/>
                  <a:gd name="T42" fmla="*/ 126 w 145"/>
                  <a:gd name="T43" fmla="*/ 259 h 282"/>
                  <a:gd name="T44" fmla="*/ 69 w 145"/>
                  <a:gd name="T45" fmla="*/ 282 h 282"/>
                  <a:gd name="T46" fmla="*/ 61 w 145"/>
                  <a:gd name="T47" fmla="*/ 267 h 282"/>
                  <a:gd name="T48" fmla="*/ 62 w 145"/>
                  <a:gd name="T49" fmla="*/ 259 h 282"/>
                  <a:gd name="T50" fmla="*/ 59 w 145"/>
                  <a:gd name="T51" fmla="*/ 250 h 282"/>
                  <a:gd name="T52" fmla="*/ 56 w 145"/>
                  <a:gd name="T53" fmla="*/ 234 h 282"/>
                  <a:gd name="T54" fmla="*/ 54 w 145"/>
                  <a:gd name="T55" fmla="*/ 223 h 282"/>
                  <a:gd name="T56" fmla="*/ 54 w 145"/>
                  <a:gd name="T57" fmla="*/ 210 h 282"/>
                  <a:gd name="T58" fmla="*/ 50 w 145"/>
                  <a:gd name="T59" fmla="*/ 196 h 282"/>
                  <a:gd name="T60" fmla="*/ 40 w 145"/>
                  <a:gd name="T61" fmla="*/ 190 h 282"/>
                  <a:gd name="T62" fmla="*/ 31 w 145"/>
                  <a:gd name="T63" fmla="*/ 186 h 282"/>
                  <a:gd name="T64" fmla="*/ 34 w 145"/>
                  <a:gd name="T65" fmla="*/ 177 h 282"/>
                  <a:gd name="T66" fmla="*/ 27 w 145"/>
                  <a:gd name="T67" fmla="*/ 159 h 282"/>
                  <a:gd name="T68" fmla="*/ 20 w 145"/>
                  <a:gd name="T69" fmla="*/ 150 h 282"/>
                  <a:gd name="T70" fmla="*/ 18 w 145"/>
                  <a:gd name="T71" fmla="*/ 132 h 282"/>
                  <a:gd name="T72" fmla="*/ 18 w 145"/>
                  <a:gd name="T73" fmla="*/ 112 h 282"/>
                  <a:gd name="T74" fmla="*/ 18 w 145"/>
                  <a:gd name="T75" fmla="*/ 99 h 282"/>
                  <a:gd name="T76" fmla="*/ 12 w 145"/>
                  <a:gd name="T77" fmla="*/ 86 h 282"/>
                  <a:gd name="T78" fmla="*/ 10 w 145"/>
                  <a:gd name="T79" fmla="*/ 62 h 282"/>
                  <a:gd name="T80" fmla="*/ 0 w 145"/>
                  <a:gd name="T81" fmla="*/ 42 h 2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5"/>
                  <a:gd name="T124" fmla="*/ 0 h 282"/>
                  <a:gd name="T125" fmla="*/ 145 w 145"/>
                  <a:gd name="T126" fmla="*/ 282 h 2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5" h="282">
                    <a:moveTo>
                      <a:pt x="0" y="42"/>
                    </a:moveTo>
                    <a:lnTo>
                      <a:pt x="134" y="0"/>
                    </a:lnTo>
                    <a:lnTo>
                      <a:pt x="139" y="4"/>
                    </a:lnTo>
                    <a:lnTo>
                      <a:pt x="139" y="8"/>
                    </a:lnTo>
                    <a:lnTo>
                      <a:pt x="139" y="16"/>
                    </a:lnTo>
                    <a:lnTo>
                      <a:pt x="136" y="21"/>
                    </a:lnTo>
                    <a:lnTo>
                      <a:pt x="134" y="27"/>
                    </a:lnTo>
                    <a:lnTo>
                      <a:pt x="137" y="32"/>
                    </a:lnTo>
                    <a:lnTo>
                      <a:pt x="142" y="37"/>
                    </a:lnTo>
                    <a:lnTo>
                      <a:pt x="145" y="42"/>
                    </a:lnTo>
                    <a:lnTo>
                      <a:pt x="145" y="48"/>
                    </a:lnTo>
                    <a:lnTo>
                      <a:pt x="142" y="58"/>
                    </a:lnTo>
                    <a:lnTo>
                      <a:pt x="139" y="66"/>
                    </a:lnTo>
                    <a:lnTo>
                      <a:pt x="134" y="70"/>
                    </a:lnTo>
                    <a:lnTo>
                      <a:pt x="129" y="77"/>
                    </a:lnTo>
                    <a:lnTo>
                      <a:pt x="126" y="81"/>
                    </a:lnTo>
                    <a:lnTo>
                      <a:pt x="121" y="85"/>
                    </a:lnTo>
                    <a:lnTo>
                      <a:pt x="118" y="89"/>
                    </a:lnTo>
                    <a:lnTo>
                      <a:pt x="120" y="97"/>
                    </a:lnTo>
                    <a:lnTo>
                      <a:pt x="123" y="101"/>
                    </a:lnTo>
                    <a:lnTo>
                      <a:pt x="124" y="107"/>
                    </a:lnTo>
                    <a:lnTo>
                      <a:pt x="123" y="116"/>
                    </a:lnTo>
                    <a:lnTo>
                      <a:pt x="123" y="126"/>
                    </a:lnTo>
                    <a:lnTo>
                      <a:pt x="123" y="131"/>
                    </a:lnTo>
                    <a:lnTo>
                      <a:pt x="120" y="142"/>
                    </a:lnTo>
                    <a:lnTo>
                      <a:pt x="118" y="150"/>
                    </a:lnTo>
                    <a:lnTo>
                      <a:pt x="118" y="159"/>
                    </a:lnTo>
                    <a:lnTo>
                      <a:pt x="115" y="163"/>
                    </a:lnTo>
                    <a:lnTo>
                      <a:pt x="115" y="169"/>
                    </a:lnTo>
                    <a:lnTo>
                      <a:pt x="113" y="177"/>
                    </a:lnTo>
                    <a:lnTo>
                      <a:pt x="116" y="185"/>
                    </a:lnTo>
                    <a:lnTo>
                      <a:pt x="116" y="196"/>
                    </a:lnTo>
                    <a:lnTo>
                      <a:pt x="118" y="204"/>
                    </a:lnTo>
                    <a:lnTo>
                      <a:pt x="120" y="210"/>
                    </a:lnTo>
                    <a:lnTo>
                      <a:pt x="121" y="218"/>
                    </a:lnTo>
                    <a:lnTo>
                      <a:pt x="123" y="224"/>
                    </a:lnTo>
                    <a:lnTo>
                      <a:pt x="123" y="232"/>
                    </a:lnTo>
                    <a:lnTo>
                      <a:pt x="124" y="236"/>
                    </a:lnTo>
                    <a:lnTo>
                      <a:pt x="123" y="240"/>
                    </a:lnTo>
                    <a:lnTo>
                      <a:pt x="120" y="244"/>
                    </a:lnTo>
                    <a:lnTo>
                      <a:pt x="121" y="248"/>
                    </a:lnTo>
                    <a:lnTo>
                      <a:pt x="123" y="253"/>
                    </a:lnTo>
                    <a:lnTo>
                      <a:pt x="124" y="256"/>
                    </a:lnTo>
                    <a:lnTo>
                      <a:pt x="126" y="259"/>
                    </a:lnTo>
                    <a:lnTo>
                      <a:pt x="128" y="264"/>
                    </a:lnTo>
                    <a:lnTo>
                      <a:pt x="69" y="282"/>
                    </a:lnTo>
                    <a:lnTo>
                      <a:pt x="62" y="272"/>
                    </a:lnTo>
                    <a:lnTo>
                      <a:pt x="61" y="267"/>
                    </a:lnTo>
                    <a:lnTo>
                      <a:pt x="62" y="264"/>
                    </a:lnTo>
                    <a:lnTo>
                      <a:pt x="62" y="259"/>
                    </a:lnTo>
                    <a:lnTo>
                      <a:pt x="61" y="256"/>
                    </a:lnTo>
                    <a:lnTo>
                      <a:pt x="59" y="250"/>
                    </a:lnTo>
                    <a:lnTo>
                      <a:pt x="56" y="244"/>
                    </a:lnTo>
                    <a:lnTo>
                      <a:pt x="56" y="234"/>
                    </a:lnTo>
                    <a:lnTo>
                      <a:pt x="56" y="229"/>
                    </a:lnTo>
                    <a:lnTo>
                      <a:pt x="54" y="223"/>
                    </a:lnTo>
                    <a:lnTo>
                      <a:pt x="54" y="217"/>
                    </a:lnTo>
                    <a:lnTo>
                      <a:pt x="54" y="210"/>
                    </a:lnTo>
                    <a:lnTo>
                      <a:pt x="51" y="201"/>
                    </a:lnTo>
                    <a:lnTo>
                      <a:pt x="50" y="196"/>
                    </a:lnTo>
                    <a:lnTo>
                      <a:pt x="45" y="191"/>
                    </a:lnTo>
                    <a:lnTo>
                      <a:pt x="40" y="190"/>
                    </a:lnTo>
                    <a:lnTo>
                      <a:pt x="35" y="190"/>
                    </a:lnTo>
                    <a:lnTo>
                      <a:pt x="31" y="186"/>
                    </a:lnTo>
                    <a:lnTo>
                      <a:pt x="32" y="182"/>
                    </a:lnTo>
                    <a:lnTo>
                      <a:pt x="34" y="177"/>
                    </a:lnTo>
                    <a:lnTo>
                      <a:pt x="31" y="169"/>
                    </a:lnTo>
                    <a:lnTo>
                      <a:pt x="27" y="159"/>
                    </a:lnTo>
                    <a:lnTo>
                      <a:pt x="24" y="153"/>
                    </a:lnTo>
                    <a:lnTo>
                      <a:pt x="20" y="150"/>
                    </a:lnTo>
                    <a:lnTo>
                      <a:pt x="18" y="142"/>
                    </a:lnTo>
                    <a:lnTo>
                      <a:pt x="18" y="132"/>
                    </a:lnTo>
                    <a:lnTo>
                      <a:pt x="18" y="123"/>
                    </a:lnTo>
                    <a:lnTo>
                      <a:pt x="18" y="112"/>
                    </a:lnTo>
                    <a:lnTo>
                      <a:pt x="20" y="104"/>
                    </a:lnTo>
                    <a:lnTo>
                      <a:pt x="18" y="99"/>
                    </a:lnTo>
                    <a:lnTo>
                      <a:pt x="15" y="91"/>
                    </a:lnTo>
                    <a:lnTo>
                      <a:pt x="12" y="86"/>
                    </a:lnTo>
                    <a:lnTo>
                      <a:pt x="8" y="80"/>
                    </a:lnTo>
                    <a:lnTo>
                      <a:pt x="10" y="62"/>
                    </a:lnTo>
                    <a:lnTo>
                      <a:pt x="2" y="58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6" name="Freeform 63">
                <a:extLst>
                  <a:ext uri="{FF2B5EF4-FFF2-40B4-BE49-F238E27FC236}">
                    <a16:creationId xmlns:a16="http://schemas.microsoft.com/office/drawing/2014/main" id="{EA983662-CCAE-4F34-A9C5-150CE2E60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968"/>
                <a:ext cx="140" cy="303"/>
              </a:xfrm>
              <a:custGeom>
                <a:avLst/>
                <a:gdLst>
                  <a:gd name="T0" fmla="*/ 23 w 140"/>
                  <a:gd name="T1" fmla="*/ 28 h 303"/>
                  <a:gd name="T2" fmla="*/ 24 w 140"/>
                  <a:gd name="T3" fmla="*/ 14 h 303"/>
                  <a:gd name="T4" fmla="*/ 32 w 140"/>
                  <a:gd name="T5" fmla="*/ 8 h 303"/>
                  <a:gd name="T6" fmla="*/ 38 w 140"/>
                  <a:gd name="T7" fmla="*/ 3 h 303"/>
                  <a:gd name="T8" fmla="*/ 46 w 140"/>
                  <a:gd name="T9" fmla="*/ 0 h 303"/>
                  <a:gd name="T10" fmla="*/ 51 w 140"/>
                  <a:gd name="T11" fmla="*/ 8 h 303"/>
                  <a:gd name="T12" fmla="*/ 56 w 140"/>
                  <a:gd name="T13" fmla="*/ 24 h 303"/>
                  <a:gd name="T14" fmla="*/ 64 w 140"/>
                  <a:gd name="T15" fmla="*/ 44 h 303"/>
                  <a:gd name="T16" fmla="*/ 72 w 140"/>
                  <a:gd name="T17" fmla="*/ 70 h 303"/>
                  <a:gd name="T18" fmla="*/ 80 w 140"/>
                  <a:gd name="T19" fmla="*/ 95 h 303"/>
                  <a:gd name="T20" fmla="*/ 86 w 140"/>
                  <a:gd name="T21" fmla="*/ 117 h 303"/>
                  <a:gd name="T22" fmla="*/ 94 w 140"/>
                  <a:gd name="T23" fmla="*/ 140 h 303"/>
                  <a:gd name="T24" fmla="*/ 102 w 140"/>
                  <a:gd name="T25" fmla="*/ 163 h 303"/>
                  <a:gd name="T26" fmla="*/ 108 w 140"/>
                  <a:gd name="T27" fmla="*/ 182 h 303"/>
                  <a:gd name="T28" fmla="*/ 115 w 140"/>
                  <a:gd name="T29" fmla="*/ 198 h 303"/>
                  <a:gd name="T30" fmla="*/ 129 w 140"/>
                  <a:gd name="T31" fmla="*/ 214 h 303"/>
                  <a:gd name="T32" fmla="*/ 139 w 140"/>
                  <a:gd name="T33" fmla="*/ 229 h 303"/>
                  <a:gd name="T34" fmla="*/ 140 w 140"/>
                  <a:gd name="T35" fmla="*/ 248 h 303"/>
                  <a:gd name="T36" fmla="*/ 134 w 140"/>
                  <a:gd name="T37" fmla="*/ 254 h 303"/>
                  <a:gd name="T38" fmla="*/ 123 w 140"/>
                  <a:gd name="T39" fmla="*/ 263 h 303"/>
                  <a:gd name="T40" fmla="*/ 112 w 140"/>
                  <a:gd name="T41" fmla="*/ 278 h 303"/>
                  <a:gd name="T42" fmla="*/ 99 w 140"/>
                  <a:gd name="T43" fmla="*/ 281 h 303"/>
                  <a:gd name="T44" fmla="*/ 72 w 140"/>
                  <a:gd name="T45" fmla="*/ 287 h 303"/>
                  <a:gd name="T46" fmla="*/ 10 w 140"/>
                  <a:gd name="T47" fmla="*/ 294 h 303"/>
                  <a:gd name="T48" fmla="*/ 7 w 140"/>
                  <a:gd name="T49" fmla="*/ 283 h 303"/>
                  <a:gd name="T50" fmla="*/ 11 w 140"/>
                  <a:gd name="T51" fmla="*/ 275 h 303"/>
                  <a:gd name="T52" fmla="*/ 10 w 140"/>
                  <a:gd name="T53" fmla="*/ 263 h 303"/>
                  <a:gd name="T54" fmla="*/ 7 w 140"/>
                  <a:gd name="T55" fmla="*/ 246 h 303"/>
                  <a:gd name="T56" fmla="*/ 3 w 140"/>
                  <a:gd name="T57" fmla="*/ 235 h 303"/>
                  <a:gd name="T58" fmla="*/ 3 w 140"/>
                  <a:gd name="T59" fmla="*/ 225 h 303"/>
                  <a:gd name="T60" fmla="*/ 0 w 140"/>
                  <a:gd name="T61" fmla="*/ 216 h 303"/>
                  <a:gd name="T62" fmla="*/ 2 w 140"/>
                  <a:gd name="T63" fmla="*/ 205 h 303"/>
                  <a:gd name="T64" fmla="*/ 5 w 140"/>
                  <a:gd name="T65" fmla="*/ 189 h 303"/>
                  <a:gd name="T66" fmla="*/ 10 w 140"/>
                  <a:gd name="T67" fmla="*/ 174 h 303"/>
                  <a:gd name="T68" fmla="*/ 11 w 140"/>
                  <a:gd name="T69" fmla="*/ 157 h 303"/>
                  <a:gd name="T70" fmla="*/ 11 w 140"/>
                  <a:gd name="T71" fmla="*/ 141 h 303"/>
                  <a:gd name="T72" fmla="*/ 7 w 140"/>
                  <a:gd name="T73" fmla="*/ 133 h 303"/>
                  <a:gd name="T74" fmla="*/ 8 w 140"/>
                  <a:gd name="T75" fmla="*/ 124 h 303"/>
                  <a:gd name="T76" fmla="*/ 18 w 140"/>
                  <a:gd name="T77" fmla="*/ 113 h 303"/>
                  <a:gd name="T78" fmla="*/ 26 w 140"/>
                  <a:gd name="T79" fmla="*/ 105 h 303"/>
                  <a:gd name="T80" fmla="*/ 32 w 140"/>
                  <a:gd name="T81" fmla="*/ 89 h 303"/>
                  <a:gd name="T82" fmla="*/ 32 w 140"/>
                  <a:gd name="T83" fmla="*/ 81 h 303"/>
                  <a:gd name="T84" fmla="*/ 24 w 140"/>
                  <a:gd name="T85" fmla="*/ 71 h 303"/>
                  <a:gd name="T86" fmla="*/ 21 w 140"/>
                  <a:gd name="T87" fmla="*/ 63 h 303"/>
                  <a:gd name="T88" fmla="*/ 26 w 140"/>
                  <a:gd name="T89" fmla="*/ 57 h 303"/>
                  <a:gd name="T90" fmla="*/ 27 w 140"/>
                  <a:gd name="T91" fmla="*/ 46 h 303"/>
                  <a:gd name="T92" fmla="*/ 23 w 140"/>
                  <a:gd name="T93" fmla="*/ 36 h 3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40"/>
                  <a:gd name="T142" fmla="*/ 0 h 303"/>
                  <a:gd name="T143" fmla="*/ 140 w 140"/>
                  <a:gd name="T144" fmla="*/ 303 h 30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40" h="303">
                    <a:moveTo>
                      <a:pt x="23" y="36"/>
                    </a:moveTo>
                    <a:lnTo>
                      <a:pt x="23" y="28"/>
                    </a:lnTo>
                    <a:lnTo>
                      <a:pt x="23" y="19"/>
                    </a:lnTo>
                    <a:lnTo>
                      <a:pt x="24" y="14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35" y="5"/>
                    </a:lnTo>
                    <a:lnTo>
                      <a:pt x="38" y="3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1" y="8"/>
                    </a:lnTo>
                    <a:lnTo>
                      <a:pt x="53" y="14"/>
                    </a:lnTo>
                    <a:lnTo>
                      <a:pt x="56" y="24"/>
                    </a:lnTo>
                    <a:lnTo>
                      <a:pt x="59" y="35"/>
                    </a:lnTo>
                    <a:lnTo>
                      <a:pt x="64" y="44"/>
                    </a:lnTo>
                    <a:lnTo>
                      <a:pt x="69" y="59"/>
                    </a:lnTo>
                    <a:lnTo>
                      <a:pt x="72" y="70"/>
                    </a:lnTo>
                    <a:lnTo>
                      <a:pt x="77" y="81"/>
                    </a:lnTo>
                    <a:lnTo>
                      <a:pt x="80" y="95"/>
                    </a:lnTo>
                    <a:lnTo>
                      <a:pt x="86" y="106"/>
                    </a:lnTo>
                    <a:lnTo>
                      <a:pt x="86" y="117"/>
                    </a:lnTo>
                    <a:lnTo>
                      <a:pt x="91" y="127"/>
                    </a:lnTo>
                    <a:lnTo>
                      <a:pt x="94" y="140"/>
                    </a:lnTo>
                    <a:lnTo>
                      <a:pt x="96" y="149"/>
                    </a:lnTo>
                    <a:lnTo>
                      <a:pt x="102" y="163"/>
                    </a:lnTo>
                    <a:lnTo>
                      <a:pt x="105" y="171"/>
                    </a:lnTo>
                    <a:lnTo>
                      <a:pt x="108" y="182"/>
                    </a:lnTo>
                    <a:lnTo>
                      <a:pt x="112" y="194"/>
                    </a:lnTo>
                    <a:lnTo>
                      <a:pt x="115" y="198"/>
                    </a:lnTo>
                    <a:lnTo>
                      <a:pt x="121" y="206"/>
                    </a:lnTo>
                    <a:lnTo>
                      <a:pt x="129" y="214"/>
                    </a:lnTo>
                    <a:lnTo>
                      <a:pt x="134" y="219"/>
                    </a:lnTo>
                    <a:lnTo>
                      <a:pt x="139" y="229"/>
                    </a:lnTo>
                    <a:lnTo>
                      <a:pt x="140" y="236"/>
                    </a:lnTo>
                    <a:lnTo>
                      <a:pt x="140" y="248"/>
                    </a:lnTo>
                    <a:lnTo>
                      <a:pt x="137" y="251"/>
                    </a:lnTo>
                    <a:lnTo>
                      <a:pt x="134" y="254"/>
                    </a:lnTo>
                    <a:lnTo>
                      <a:pt x="129" y="259"/>
                    </a:lnTo>
                    <a:lnTo>
                      <a:pt x="123" y="263"/>
                    </a:lnTo>
                    <a:lnTo>
                      <a:pt x="116" y="273"/>
                    </a:lnTo>
                    <a:lnTo>
                      <a:pt x="112" y="278"/>
                    </a:lnTo>
                    <a:lnTo>
                      <a:pt x="105" y="279"/>
                    </a:lnTo>
                    <a:lnTo>
                      <a:pt x="99" y="281"/>
                    </a:lnTo>
                    <a:lnTo>
                      <a:pt x="86" y="283"/>
                    </a:lnTo>
                    <a:lnTo>
                      <a:pt x="72" y="287"/>
                    </a:lnTo>
                    <a:lnTo>
                      <a:pt x="15" y="303"/>
                    </a:lnTo>
                    <a:lnTo>
                      <a:pt x="10" y="294"/>
                    </a:lnTo>
                    <a:lnTo>
                      <a:pt x="8" y="287"/>
                    </a:lnTo>
                    <a:lnTo>
                      <a:pt x="7" y="283"/>
                    </a:lnTo>
                    <a:lnTo>
                      <a:pt x="10" y="279"/>
                    </a:lnTo>
                    <a:lnTo>
                      <a:pt x="11" y="275"/>
                    </a:lnTo>
                    <a:lnTo>
                      <a:pt x="10" y="270"/>
                    </a:lnTo>
                    <a:lnTo>
                      <a:pt x="10" y="263"/>
                    </a:lnTo>
                    <a:lnTo>
                      <a:pt x="10" y="259"/>
                    </a:lnTo>
                    <a:lnTo>
                      <a:pt x="7" y="246"/>
                    </a:lnTo>
                    <a:lnTo>
                      <a:pt x="5" y="238"/>
                    </a:lnTo>
                    <a:lnTo>
                      <a:pt x="3" y="235"/>
                    </a:lnTo>
                    <a:lnTo>
                      <a:pt x="3" y="232"/>
                    </a:lnTo>
                    <a:lnTo>
                      <a:pt x="3" y="225"/>
                    </a:lnTo>
                    <a:lnTo>
                      <a:pt x="2" y="221"/>
                    </a:lnTo>
                    <a:lnTo>
                      <a:pt x="0" y="216"/>
                    </a:lnTo>
                    <a:lnTo>
                      <a:pt x="2" y="208"/>
                    </a:lnTo>
                    <a:lnTo>
                      <a:pt x="2" y="205"/>
                    </a:lnTo>
                    <a:lnTo>
                      <a:pt x="5" y="198"/>
                    </a:lnTo>
                    <a:lnTo>
                      <a:pt x="5" y="189"/>
                    </a:lnTo>
                    <a:lnTo>
                      <a:pt x="7" y="179"/>
                    </a:lnTo>
                    <a:lnTo>
                      <a:pt x="10" y="174"/>
                    </a:lnTo>
                    <a:lnTo>
                      <a:pt x="11" y="165"/>
                    </a:lnTo>
                    <a:lnTo>
                      <a:pt x="11" y="157"/>
                    </a:lnTo>
                    <a:lnTo>
                      <a:pt x="11" y="149"/>
                    </a:lnTo>
                    <a:lnTo>
                      <a:pt x="11" y="141"/>
                    </a:lnTo>
                    <a:lnTo>
                      <a:pt x="8" y="136"/>
                    </a:lnTo>
                    <a:lnTo>
                      <a:pt x="7" y="133"/>
                    </a:lnTo>
                    <a:lnTo>
                      <a:pt x="5" y="128"/>
                    </a:lnTo>
                    <a:lnTo>
                      <a:pt x="8" y="124"/>
                    </a:lnTo>
                    <a:lnTo>
                      <a:pt x="11" y="120"/>
                    </a:lnTo>
                    <a:lnTo>
                      <a:pt x="18" y="113"/>
                    </a:lnTo>
                    <a:lnTo>
                      <a:pt x="21" y="108"/>
                    </a:lnTo>
                    <a:lnTo>
                      <a:pt x="26" y="105"/>
                    </a:lnTo>
                    <a:lnTo>
                      <a:pt x="29" y="97"/>
                    </a:lnTo>
                    <a:lnTo>
                      <a:pt x="32" y="89"/>
                    </a:lnTo>
                    <a:lnTo>
                      <a:pt x="32" y="82"/>
                    </a:lnTo>
                    <a:lnTo>
                      <a:pt x="32" y="81"/>
                    </a:lnTo>
                    <a:lnTo>
                      <a:pt x="29" y="76"/>
                    </a:lnTo>
                    <a:lnTo>
                      <a:pt x="24" y="71"/>
                    </a:lnTo>
                    <a:lnTo>
                      <a:pt x="21" y="68"/>
                    </a:lnTo>
                    <a:lnTo>
                      <a:pt x="21" y="63"/>
                    </a:lnTo>
                    <a:lnTo>
                      <a:pt x="23" y="60"/>
                    </a:lnTo>
                    <a:lnTo>
                      <a:pt x="26" y="57"/>
                    </a:lnTo>
                    <a:lnTo>
                      <a:pt x="27" y="52"/>
                    </a:lnTo>
                    <a:lnTo>
                      <a:pt x="27" y="46"/>
                    </a:lnTo>
                    <a:lnTo>
                      <a:pt x="26" y="43"/>
                    </a:lnTo>
                    <a:lnTo>
                      <a:pt x="23" y="36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7" name="Freeform 64">
                <a:extLst>
                  <a:ext uri="{FF2B5EF4-FFF2-40B4-BE49-F238E27FC236}">
                    <a16:creationId xmlns:a16="http://schemas.microsoft.com/office/drawing/2014/main" id="{9F52D70F-E0FE-423B-9B20-2EA558CCA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679"/>
                <a:ext cx="319" cy="518"/>
              </a:xfrm>
              <a:custGeom>
                <a:avLst/>
                <a:gdLst>
                  <a:gd name="T0" fmla="*/ 19 w 319"/>
                  <a:gd name="T1" fmla="*/ 274 h 518"/>
                  <a:gd name="T2" fmla="*/ 38 w 319"/>
                  <a:gd name="T3" fmla="*/ 233 h 518"/>
                  <a:gd name="T4" fmla="*/ 34 w 319"/>
                  <a:gd name="T5" fmla="*/ 192 h 518"/>
                  <a:gd name="T6" fmla="*/ 31 w 319"/>
                  <a:gd name="T7" fmla="*/ 151 h 518"/>
                  <a:gd name="T8" fmla="*/ 27 w 319"/>
                  <a:gd name="T9" fmla="*/ 116 h 518"/>
                  <a:gd name="T10" fmla="*/ 34 w 319"/>
                  <a:gd name="T11" fmla="*/ 63 h 518"/>
                  <a:gd name="T12" fmla="*/ 41 w 319"/>
                  <a:gd name="T13" fmla="*/ 35 h 518"/>
                  <a:gd name="T14" fmla="*/ 55 w 319"/>
                  <a:gd name="T15" fmla="*/ 14 h 518"/>
                  <a:gd name="T16" fmla="*/ 76 w 319"/>
                  <a:gd name="T17" fmla="*/ 30 h 518"/>
                  <a:gd name="T18" fmla="*/ 104 w 319"/>
                  <a:gd name="T19" fmla="*/ 31 h 518"/>
                  <a:gd name="T20" fmla="*/ 120 w 319"/>
                  <a:gd name="T21" fmla="*/ 12 h 518"/>
                  <a:gd name="T22" fmla="*/ 135 w 319"/>
                  <a:gd name="T23" fmla="*/ 0 h 518"/>
                  <a:gd name="T24" fmla="*/ 160 w 319"/>
                  <a:gd name="T25" fmla="*/ 14 h 518"/>
                  <a:gd name="T26" fmla="*/ 179 w 319"/>
                  <a:gd name="T27" fmla="*/ 30 h 518"/>
                  <a:gd name="T28" fmla="*/ 192 w 319"/>
                  <a:gd name="T29" fmla="*/ 71 h 518"/>
                  <a:gd name="T30" fmla="*/ 206 w 319"/>
                  <a:gd name="T31" fmla="*/ 109 h 518"/>
                  <a:gd name="T32" fmla="*/ 217 w 319"/>
                  <a:gd name="T33" fmla="*/ 144 h 518"/>
                  <a:gd name="T34" fmla="*/ 225 w 319"/>
                  <a:gd name="T35" fmla="*/ 170 h 518"/>
                  <a:gd name="T36" fmla="*/ 249 w 319"/>
                  <a:gd name="T37" fmla="*/ 179 h 518"/>
                  <a:gd name="T38" fmla="*/ 262 w 319"/>
                  <a:gd name="T39" fmla="*/ 201 h 518"/>
                  <a:gd name="T40" fmla="*/ 289 w 319"/>
                  <a:gd name="T41" fmla="*/ 209 h 518"/>
                  <a:gd name="T42" fmla="*/ 305 w 319"/>
                  <a:gd name="T43" fmla="*/ 211 h 518"/>
                  <a:gd name="T44" fmla="*/ 309 w 319"/>
                  <a:gd name="T45" fmla="*/ 230 h 518"/>
                  <a:gd name="T46" fmla="*/ 319 w 319"/>
                  <a:gd name="T47" fmla="*/ 241 h 518"/>
                  <a:gd name="T48" fmla="*/ 306 w 319"/>
                  <a:gd name="T49" fmla="*/ 260 h 518"/>
                  <a:gd name="T50" fmla="*/ 295 w 319"/>
                  <a:gd name="T51" fmla="*/ 266 h 518"/>
                  <a:gd name="T52" fmla="*/ 284 w 319"/>
                  <a:gd name="T53" fmla="*/ 281 h 518"/>
                  <a:gd name="T54" fmla="*/ 273 w 319"/>
                  <a:gd name="T55" fmla="*/ 286 h 518"/>
                  <a:gd name="T56" fmla="*/ 266 w 319"/>
                  <a:gd name="T57" fmla="*/ 297 h 518"/>
                  <a:gd name="T58" fmla="*/ 259 w 319"/>
                  <a:gd name="T59" fmla="*/ 306 h 518"/>
                  <a:gd name="T60" fmla="*/ 249 w 319"/>
                  <a:gd name="T61" fmla="*/ 314 h 518"/>
                  <a:gd name="T62" fmla="*/ 246 w 319"/>
                  <a:gd name="T63" fmla="*/ 324 h 518"/>
                  <a:gd name="T64" fmla="*/ 241 w 319"/>
                  <a:gd name="T65" fmla="*/ 335 h 518"/>
                  <a:gd name="T66" fmla="*/ 232 w 319"/>
                  <a:gd name="T67" fmla="*/ 330 h 518"/>
                  <a:gd name="T68" fmla="*/ 224 w 319"/>
                  <a:gd name="T69" fmla="*/ 325 h 518"/>
                  <a:gd name="T70" fmla="*/ 219 w 319"/>
                  <a:gd name="T71" fmla="*/ 333 h 518"/>
                  <a:gd name="T72" fmla="*/ 206 w 319"/>
                  <a:gd name="T73" fmla="*/ 328 h 518"/>
                  <a:gd name="T74" fmla="*/ 203 w 319"/>
                  <a:gd name="T75" fmla="*/ 319 h 518"/>
                  <a:gd name="T76" fmla="*/ 197 w 319"/>
                  <a:gd name="T77" fmla="*/ 316 h 518"/>
                  <a:gd name="T78" fmla="*/ 193 w 319"/>
                  <a:gd name="T79" fmla="*/ 324 h 518"/>
                  <a:gd name="T80" fmla="*/ 190 w 319"/>
                  <a:gd name="T81" fmla="*/ 332 h 518"/>
                  <a:gd name="T82" fmla="*/ 192 w 319"/>
                  <a:gd name="T83" fmla="*/ 355 h 518"/>
                  <a:gd name="T84" fmla="*/ 190 w 319"/>
                  <a:gd name="T85" fmla="*/ 375 h 518"/>
                  <a:gd name="T86" fmla="*/ 176 w 319"/>
                  <a:gd name="T87" fmla="*/ 382 h 518"/>
                  <a:gd name="T88" fmla="*/ 162 w 319"/>
                  <a:gd name="T89" fmla="*/ 402 h 518"/>
                  <a:gd name="T90" fmla="*/ 136 w 319"/>
                  <a:gd name="T91" fmla="*/ 411 h 518"/>
                  <a:gd name="T92" fmla="*/ 128 w 319"/>
                  <a:gd name="T93" fmla="*/ 417 h 518"/>
                  <a:gd name="T94" fmla="*/ 120 w 319"/>
                  <a:gd name="T95" fmla="*/ 425 h 518"/>
                  <a:gd name="T96" fmla="*/ 119 w 319"/>
                  <a:gd name="T97" fmla="*/ 451 h 518"/>
                  <a:gd name="T98" fmla="*/ 117 w 319"/>
                  <a:gd name="T99" fmla="*/ 465 h 518"/>
                  <a:gd name="T100" fmla="*/ 111 w 319"/>
                  <a:gd name="T101" fmla="*/ 481 h 518"/>
                  <a:gd name="T102" fmla="*/ 106 w 319"/>
                  <a:gd name="T103" fmla="*/ 494 h 518"/>
                  <a:gd name="T104" fmla="*/ 95 w 319"/>
                  <a:gd name="T105" fmla="*/ 511 h 518"/>
                  <a:gd name="T106" fmla="*/ 84 w 319"/>
                  <a:gd name="T107" fmla="*/ 506 h 518"/>
                  <a:gd name="T108" fmla="*/ 66 w 319"/>
                  <a:gd name="T109" fmla="*/ 491 h 518"/>
                  <a:gd name="T110" fmla="*/ 58 w 319"/>
                  <a:gd name="T111" fmla="*/ 468 h 518"/>
                  <a:gd name="T112" fmla="*/ 39 w 319"/>
                  <a:gd name="T113" fmla="*/ 414 h 518"/>
                  <a:gd name="T114" fmla="*/ 22 w 319"/>
                  <a:gd name="T115" fmla="*/ 359 h 518"/>
                  <a:gd name="T116" fmla="*/ 6 w 319"/>
                  <a:gd name="T117" fmla="*/ 313 h 5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9"/>
                  <a:gd name="T178" fmla="*/ 0 h 518"/>
                  <a:gd name="T179" fmla="*/ 319 w 319"/>
                  <a:gd name="T180" fmla="*/ 518 h 5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9" h="518">
                    <a:moveTo>
                      <a:pt x="0" y="289"/>
                    </a:moveTo>
                    <a:lnTo>
                      <a:pt x="9" y="282"/>
                    </a:lnTo>
                    <a:lnTo>
                      <a:pt x="19" y="274"/>
                    </a:lnTo>
                    <a:lnTo>
                      <a:pt x="30" y="265"/>
                    </a:lnTo>
                    <a:lnTo>
                      <a:pt x="36" y="247"/>
                    </a:lnTo>
                    <a:lnTo>
                      <a:pt x="38" y="233"/>
                    </a:lnTo>
                    <a:lnTo>
                      <a:pt x="34" y="217"/>
                    </a:lnTo>
                    <a:lnTo>
                      <a:pt x="34" y="205"/>
                    </a:lnTo>
                    <a:lnTo>
                      <a:pt x="34" y="192"/>
                    </a:lnTo>
                    <a:lnTo>
                      <a:pt x="31" y="182"/>
                    </a:lnTo>
                    <a:lnTo>
                      <a:pt x="30" y="173"/>
                    </a:lnTo>
                    <a:lnTo>
                      <a:pt x="31" y="151"/>
                    </a:lnTo>
                    <a:lnTo>
                      <a:pt x="30" y="139"/>
                    </a:lnTo>
                    <a:lnTo>
                      <a:pt x="27" y="127"/>
                    </a:lnTo>
                    <a:lnTo>
                      <a:pt x="27" y="116"/>
                    </a:lnTo>
                    <a:lnTo>
                      <a:pt x="27" y="103"/>
                    </a:lnTo>
                    <a:lnTo>
                      <a:pt x="30" y="90"/>
                    </a:lnTo>
                    <a:lnTo>
                      <a:pt x="34" y="63"/>
                    </a:lnTo>
                    <a:lnTo>
                      <a:pt x="38" y="52"/>
                    </a:lnTo>
                    <a:lnTo>
                      <a:pt x="39" y="42"/>
                    </a:lnTo>
                    <a:lnTo>
                      <a:pt x="41" y="35"/>
                    </a:lnTo>
                    <a:lnTo>
                      <a:pt x="44" y="27"/>
                    </a:lnTo>
                    <a:lnTo>
                      <a:pt x="49" y="19"/>
                    </a:lnTo>
                    <a:lnTo>
                      <a:pt x="55" y="14"/>
                    </a:lnTo>
                    <a:lnTo>
                      <a:pt x="65" y="17"/>
                    </a:lnTo>
                    <a:lnTo>
                      <a:pt x="73" y="23"/>
                    </a:lnTo>
                    <a:lnTo>
                      <a:pt x="76" y="30"/>
                    </a:lnTo>
                    <a:lnTo>
                      <a:pt x="82" y="33"/>
                    </a:lnTo>
                    <a:lnTo>
                      <a:pt x="98" y="33"/>
                    </a:lnTo>
                    <a:lnTo>
                      <a:pt x="104" y="31"/>
                    </a:lnTo>
                    <a:lnTo>
                      <a:pt x="109" y="27"/>
                    </a:lnTo>
                    <a:lnTo>
                      <a:pt x="117" y="22"/>
                    </a:lnTo>
                    <a:lnTo>
                      <a:pt x="120" y="12"/>
                    </a:lnTo>
                    <a:lnTo>
                      <a:pt x="123" y="8"/>
                    </a:lnTo>
                    <a:lnTo>
                      <a:pt x="128" y="1"/>
                    </a:lnTo>
                    <a:lnTo>
                      <a:pt x="135" y="0"/>
                    </a:lnTo>
                    <a:lnTo>
                      <a:pt x="139" y="3"/>
                    </a:lnTo>
                    <a:lnTo>
                      <a:pt x="149" y="8"/>
                    </a:lnTo>
                    <a:lnTo>
                      <a:pt x="160" y="14"/>
                    </a:lnTo>
                    <a:lnTo>
                      <a:pt x="168" y="20"/>
                    </a:lnTo>
                    <a:lnTo>
                      <a:pt x="176" y="22"/>
                    </a:lnTo>
                    <a:lnTo>
                      <a:pt x="179" y="30"/>
                    </a:lnTo>
                    <a:lnTo>
                      <a:pt x="184" y="42"/>
                    </a:lnTo>
                    <a:lnTo>
                      <a:pt x="187" y="58"/>
                    </a:lnTo>
                    <a:lnTo>
                      <a:pt x="192" y="71"/>
                    </a:lnTo>
                    <a:lnTo>
                      <a:pt x="197" y="84"/>
                    </a:lnTo>
                    <a:lnTo>
                      <a:pt x="200" y="98"/>
                    </a:lnTo>
                    <a:lnTo>
                      <a:pt x="206" y="109"/>
                    </a:lnTo>
                    <a:lnTo>
                      <a:pt x="209" y="124"/>
                    </a:lnTo>
                    <a:lnTo>
                      <a:pt x="216" y="133"/>
                    </a:lnTo>
                    <a:lnTo>
                      <a:pt x="217" y="144"/>
                    </a:lnTo>
                    <a:lnTo>
                      <a:pt x="220" y="151"/>
                    </a:lnTo>
                    <a:lnTo>
                      <a:pt x="222" y="158"/>
                    </a:lnTo>
                    <a:lnTo>
                      <a:pt x="225" y="170"/>
                    </a:lnTo>
                    <a:lnTo>
                      <a:pt x="232" y="171"/>
                    </a:lnTo>
                    <a:lnTo>
                      <a:pt x="246" y="171"/>
                    </a:lnTo>
                    <a:lnTo>
                      <a:pt x="249" y="179"/>
                    </a:lnTo>
                    <a:lnTo>
                      <a:pt x="255" y="187"/>
                    </a:lnTo>
                    <a:lnTo>
                      <a:pt x="259" y="193"/>
                    </a:lnTo>
                    <a:lnTo>
                      <a:pt x="262" y="201"/>
                    </a:lnTo>
                    <a:lnTo>
                      <a:pt x="270" y="208"/>
                    </a:lnTo>
                    <a:lnTo>
                      <a:pt x="279" y="209"/>
                    </a:lnTo>
                    <a:lnTo>
                      <a:pt x="289" y="209"/>
                    </a:lnTo>
                    <a:lnTo>
                      <a:pt x="295" y="208"/>
                    </a:lnTo>
                    <a:lnTo>
                      <a:pt x="300" y="206"/>
                    </a:lnTo>
                    <a:lnTo>
                      <a:pt x="305" y="211"/>
                    </a:lnTo>
                    <a:lnTo>
                      <a:pt x="308" y="217"/>
                    </a:lnTo>
                    <a:lnTo>
                      <a:pt x="308" y="225"/>
                    </a:lnTo>
                    <a:lnTo>
                      <a:pt x="309" y="230"/>
                    </a:lnTo>
                    <a:lnTo>
                      <a:pt x="313" y="235"/>
                    </a:lnTo>
                    <a:lnTo>
                      <a:pt x="317" y="236"/>
                    </a:lnTo>
                    <a:lnTo>
                      <a:pt x="319" y="241"/>
                    </a:lnTo>
                    <a:lnTo>
                      <a:pt x="317" y="247"/>
                    </a:lnTo>
                    <a:lnTo>
                      <a:pt x="314" y="255"/>
                    </a:lnTo>
                    <a:lnTo>
                      <a:pt x="306" y="260"/>
                    </a:lnTo>
                    <a:lnTo>
                      <a:pt x="305" y="265"/>
                    </a:lnTo>
                    <a:lnTo>
                      <a:pt x="300" y="266"/>
                    </a:lnTo>
                    <a:lnTo>
                      <a:pt x="295" y="266"/>
                    </a:lnTo>
                    <a:lnTo>
                      <a:pt x="290" y="273"/>
                    </a:lnTo>
                    <a:lnTo>
                      <a:pt x="286" y="278"/>
                    </a:lnTo>
                    <a:lnTo>
                      <a:pt x="284" y="281"/>
                    </a:lnTo>
                    <a:lnTo>
                      <a:pt x="278" y="281"/>
                    </a:lnTo>
                    <a:lnTo>
                      <a:pt x="278" y="286"/>
                    </a:lnTo>
                    <a:lnTo>
                      <a:pt x="273" y="286"/>
                    </a:lnTo>
                    <a:lnTo>
                      <a:pt x="270" y="289"/>
                    </a:lnTo>
                    <a:lnTo>
                      <a:pt x="265" y="289"/>
                    </a:lnTo>
                    <a:lnTo>
                      <a:pt x="266" y="297"/>
                    </a:lnTo>
                    <a:lnTo>
                      <a:pt x="266" y="301"/>
                    </a:lnTo>
                    <a:lnTo>
                      <a:pt x="263" y="303"/>
                    </a:lnTo>
                    <a:lnTo>
                      <a:pt x="259" y="306"/>
                    </a:lnTo>
                    <a:lnTo>
                      <a:pt x="255" y="309"/>
                    </a:lnTo>
                    <a:lnTo>
                      <a:pt x="251" y="309"/>
                    </a:lnTo>
                    <a:lnTo>
                      <a:pt x="249" y="314"/>
                    </a:lnTo>
                    <a:lnTo>
                      <a:pt x="251" y="316"/>
                    </a:lnTo>
                    <a:lnTo>
                      <a:pt x="246" y="319"/>
                    </a:lnTo>
                    <a:lnTo>
                      <a:pt x="246" y="324"/>
                    </a:lnTo>
                    <a:lnTo>
                      <a:pt x="246" y="327"/>
                    </a:lnTo>
                    <a:lnTo>
                      <a:pt x="243" y="330"/>
                    </a:lnTo>
                    <a:lnTo>
                      <a:pt x="241" y="335"/>
                    </a:lnTo>
                    <a:lnTo>
                      <a:pt x="236" y="333"/>
                    </a:lnTo>
                    <a:lnTo>
                      <a:pt x="235" y="332"/>
                    </a:lnTo>
                    <a:lnTo>
                      <a:pt x="232" y="330"/>
                    </a:lnTo>
                    <a:lnTo>
                      <a:pt x="228" y="330"/>
                    </a:lnTo>
                    <a:lnTo>
                      <a:pt x="227" y="327"/>
                    </a:lnTo>
                    <a:lnTo>
                      <a:pt x="224" y="325"/>
                    </a:lnTo>
                    <a:lnTo>
                      <a:pt x="220" y="328"/>
                    </a:lnTo>
                    <a:lnTo>
                      <a:pt x="220" y="330"/>
                    </a:lnTo>
                    <a:lnTo>
                      <a:pt x="219" y="333"/>
                    </a:lnTo>
                    <a:lnTo>
                      <a:pt x="216" y="333"/>
                    </a:lnTo>
                    <a:lnTo>
                      <a:pt x="211" y="330"/>
                    </a:lnTo>
                    <a:lnTo>
                      <a:pt x="206" y="328"/>
                    </a:lnTo>
                    <a:lnTo>
                      <a:pt x="206" y="325"/>
                    </a:lnTo>
                    <a:lnTo>
                      <a:pt x="205" y="322"/>
                    </a:lnTo>
                    <a:lnTo>
                      <a:pt x="203" y="319"/>
                    </a:lnTo>
                    <a:lnTo>
                      <a:pt x="201" y="316"/>
                    </a:lnTo>
                    <a:lnTo>
                      <a:pt x="198" y="316"/>
                    </a:lnTo>
                    <a:lnTo>
                      <a:pt x="197" y="316"/>
                    </a:lnTo>
                    <a:lnTo>
                      <a:pt x="193" y="317"/>
                    </a:lnTo>
                    <a:lnTo>
                      <a:pt x="193" y="319"/>
                    </a:lnTo>
                    <a:lnTo>
                      <a:pt x="193" y="324"/>
                    </a:lnTo>
                    <a:lnTo>
                      <a:pt x="190" y="324"/>
                    </a:lnTo>
                    <a:lnTo>
                      <a:pt x="190" y="328"/>
                    </a:lnTo>
                    <a:lnTo>
                      <a:pt x="190" y="332"/>
                    </a:lnTo>
                    <a:lnTo>
                      <a:pt x="192" y="341"/>
                    </a:lnTo>
                    <a:lnTo>
                      <a:pt x="192" y="351"/>
                    </a:lnTo>
                    <a:lnTo>
                      <a:pt x="192" y="355"/>
                    </a:lnTo>
                    <a:lnTo>
                      <a:pt x="192" y="362"/>
                    </a:lnTo>
                    <a:lnTo>
                      <a:pt x="192" y="368"/>
                    </a:lnTo>
                    <a:lnTo>
                      <a:pt x="190" y="375"/>
                    </a:lnTo>
                    <a:lnTo>
                      <a:pt x="187" y="379"/>
                    </a:lnTo>
                    <a:lnTo>
                      <a:pt x="182" y="382"/>
                    </a:lnTo>
                    <a:lnTo>
                      <a:pt x="176" y="382"/>
                    </a:lnTo>
                    <a:lnTo>
                      <a:pt x="173" y="387"/>
                    </a:lnTo>
                    <a:lnTo>
                      <a:pt x="170" y="394"/>
                    </a:lnTo>
                    <a:lnTo>
                      <a:pt x="162" y="402"/>
                    </a:lnTo>
                    <a:lnTo>
                      <a:pt x="147" y="402"/>
                    </a:lnTo>
                    <a:lnTo>
                      <a:pt x="139" y="406"/>
                    </a:lnTo>
                    <a:lnTo>
                      <a:pt x="136" y="411"/>
                    </a:lnTo>
                    <a:lnTo>
                      <a:pt x="131" y="413"/>
                    </a:lnTo>
                    <a:lnTo>
                      <a:pt x="128" y="417"/>
                    </a:lnTo>
                    <a:lnTo>
                      <a:pt x="123" y="422"/>
                    </a:lnTo>
                    <a:lnTo>
                      <a:pt x="120" y="425"/>
                    </a:lnTo>
                    <a:lnTo>
                      <a:pt x="119" y="435"/>
                    </a:lnTo>
                    <a:lnTo>
                      <a:pt x="117" y="444"/>
                    </a:lnTo>
                    <a:lnTo>
                      <a:pt x="119" y="451"/>
                    </a:lnTo>
                    <a:lnTo>
                      <a:pt x="120" y="456"/>
                    </a:lnTo>
                    <a:lnTo>
                      <a:pt x="119" y="460"/>
                    </a:lnTo>
                    <a:lnTo>
                      <a:pt x="117" y="465"/>
                    </a:lnTo>
                    <a:lnTo>
                      <a:pt x="114" y="471"/>
                    </a:lnTo>
                    <a:lnTo>
                      <a:pt x="112" y="475"/>
                    </a:lnTo>
                    <a:lnTo>
                      <a:pt x="111" y="481"/>
                    </a:lnTo>
                    <a:lnTo>
                      <a:pt x="111" y="486"/>
                    </a:lnTo>
                    <a:lnTo>
                      <a:pt x="108" y="489"/>
                    </a:lnTo>
                    <a:lnTo>
                      <a:pt x="106" y="494"/>
                    </a:lnTo>
                    <a:lnTo>
                      <a:pt x="103" y="502"/>
                    </a:lnTo>
                    <a:lnTo>
                      <a:pt x="100" y="506"/>
                    </a:lnTo>
                    <a:lnTo>
                      <a:pt x="95" y="511"/>
                    </a:lnTo>
                    <a:lnTo>
                      <a:pt x="92" y="516"/>
                    </a:lnTo>
                    <a:lnTo>
                      <a:pt x="89" y="518"/>
                    </a:lnTo>
                    <a:lnTo>
                      <a:pt x="84" y="506"/>
                    </a:lnTo>
                    <a:lnTo>
                      <a:pt x="79" y="503"/>
                    </a:lnTo>
                    <a:lnTo>
                      <a:pt x="71" y="495"/>
                    </a:lnTo>
                    <a:lnTo>
                      <a:pt x="66" y="491"/>
                    </a:lnTo>
                    <a:lnTo>
                      <a:pt x="63" y="484"/>
                    </a:lnTo>
                    <a:lnTo>
                      <a:pt x="60" y="478"/>
                    </a:lnTo>
                    <a:lnTo>
                      <a:pt x="58" y="468"/>
                    </a:lnTo>
                    <a:lnTo>
                      <a:pt x="49" y="444"/>
                    </a:lnTo>
                    <a:lnTo>
                      <a:pt x="44" y="429"/>
                    </a:lnTo>
                    <a:lnTo>
                      <a:pt x="39" y="414"/>
                    </a:lnTo>
                    <a:lnTo>
                      <a:pt x="31" y="390"/>
                    </a:lnTo>
                    <a:lnTo>
                      <a:pt x="28" y="375"/>
                    </a:lnTo>
                    <a:lnTo>
                      <a:pt x="22" y="359"/>
                    </a:lnTo>
                    <a:lnTo>
                      <a:pt x="19" y="349"/>
                    </a:lnTo>
                    <a:lnTo>
                      <a:pt x="12" y="332"/>
                    </a:lnTo>
                    <a:lnTo>
                      <a:pt x="6" y="313"/>
                    </a:lnTo>
                    <a:lnTo>
                      <a:pt x="1" y="297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8" name="Freeform 65">
                <a:extLst>
                  <a:ext uri="{FF2B5EF4-FFF2-40B4-BE49-F238E27FC236}">
                    <a16:creationId xmlns:a16="http://schemas.microsoft.com/office/drawing/2014/main" id="{69A93161-BED2-466E-8C73-7F8B6954B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917"/>
                <a:ext cx="13" cy="19"/>
              </a:xfrm>
              <a:custGeom>
                <a:avLst/>
                <a:gdLst>
                  <a:gd name="T0" fmla="*/ 2 w 13"/>
                  <a:gd name="T1" fmla="*/ 5 h 19"/>
                  <a:gd name="T2" fmla="*/ 2 w 13"/>
                  <a:gd name="T3" fmla="*/ 5 h 19"/>
                  <a:gd name="T4" fmla="*/ 0 w 13"/>
                  <a:gd name="T5" fmla="*/ 8 h 19"/>
                  <a:gd name="T6" fmla="*/ 2 w 13"/>
                  <a:gd name="T7" fmla="*/ 11 h 19"/>
                  <a:gd name="T8" fmla="*/ 3 w 13"/>
                  <a:gd name="T9" fmla="*/ 19 h 19"/>
                  <a:gd name="T10" fmla="*/ 3 w 13"/>
                  <a:gd name="T11" fmla="*/ 19 h 19"/>
                  <a:gd name="T12" fmla="*/ 8 w 13"/>
                  <a:gd name="T13" fmla="*/ 19 h 19"/>
                  <a:gd name="T14" fmla="*/ 11 w 13"/>
                  <a:gd name="T15" fmla="*/ 16 h 19"/>
                  <a:gd name="T16" fmla="*/ 13 w 13"/>
                  <a:gd name="T17" fmla="*/ 11 h 19"/>
                  <a:gd name="T18" fmla="*/ 11 w 13"/>
                  <a:gd name="T19" fmla="*/ 6 h 19"/>
                  <a:gd name="T20" fmla="*/ 10 w 13"/>
                  <a:gd name="T21" fmla="*/ 1 h 19"/>
                  <a:gd name="T22" fmla="*/ 8 w 13"/>
                  <a:gd name="T23" fmla="*/ 0 h 19"/>
                  <a:gd name="T24" fmla="*/ 5 w 13"/>
                  <a:gd name="T25" fmla="*/ 0 h 19"/>
                  <a:gd name="T26" fmla="*/ 2 w 13"/>
                  <a:gd name="T27" fmla="*/ 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9"/>
                  <a:gd name="T44" fmla="*/ 13 w 13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9">
                    <a:moveTo>
                      <a:pt x="2" y="5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3" y="19"/>
                    </a:lnTo>
                    <a:lnTo>
                      <a:pt x="8" y="19"/>
                    </a:lnTo>
                    <a:lnTo>
                      <a:pt x="11" y="16"/>
                    </a:lnTo>
                    <a:lnTo>
                      <a:pt x="13" y="11"/>
                    </a:lnTo>
                    <a:lnTo>
                      <a:pt x="11" y="6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9" name="Freeform 66">
                <a:extLst>
                  <a:ext uri="{FF2B5EF4-FFF2-40B4-BE49-F238E27FC236}">
                    <a16:creationId xmlns:a16="http://schemas.microsoft.com/office/drawing/2014/main" id="{34F14ABB-1F15-4D59-9A7B-D1DE6995E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917"/>
                <a:ext cx="13" cy="19"/>
              </a:xfrm>
              <a:custGeom>
                <a:avLst/>
                <a:gdLst>
                  <a:gd name="T0" fmla="*/ 2 w 13"/>
                  <a:gd name="T1" fmla="*/ 5 h 19"/>
                  <a:gd name="T2" fmla="*/ 2 w 13"/>
                  <a:gd name="T3" fmla="*/ 5 h 19"/>
                  <a:gd name="T4" fmla="*/ 0 w 13"/>
                  <a:gd name="T5" fmla="*/ 8 h 19"/>
                  <a:gd name="T6" fmla="*/ 2 w 13"/>
                  <a:gd name="T7" fmla="*/ 11 h 19"/>
                  <a:gd name="T8" fmla="*/ 3 w 13"/>
                  <a:gd name="T9" fmla="*/ 19 h 19"/>
                  <a:gd name="T10" fmla="*/ 3 w 13"/>
                  <a:gd name="T11" fmla="*/ 19 h 19"/>
                  <a:gd name="T12" fmla="*/ 8 w 13"/>
                  <a:gd name="T13" fmla="*/ 19 h 19"/>
                  <a:gd name="T14" fmla="*/ 11 w 13"/>
                  <a:gd name="T15" fmla="*/ 16 h 19"/>
                  <a:gd name="T16" fmla="*/ 13 w 13"/>
                  <a:gd name="T17" fmla="*/ 11 h 19"/>
                  <a:gd name="T18" fmla="*/ 11 w 13"/>
                  <a:gd name="T19" fmla="*/ 6 h 19"/>
                  <a:gd name="T20" fmla="*/ 10 w 13"/>
                  <a:gd name="T21" fmla="*/ 1 h 19"/>
                  <a:gd name="T22" fmla="*/ 8 w 13"/>
                  <a:gd name="T23" fmla="*/ 0 h 19"/>
                  <a:gd name="T24" fmla="*/ 5 w 13"/>
                  <a:gd name="T25" fmla="*/ 0 h 19"/>
                  <a:gd name="T26" fmla="*/ 2 w 13"/>
                  <a:gd name="T27" fmla="*/ 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9"/>
                  <a:gd name="T44" fmla="*/ 13 w 13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9">
                    <a:moveTo>
                      <a:pt x="2" y="5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3" y="19"/>
                    </a:lnTo>
                    <a:lnTo>
                      <a:pt x="8" y="19"/>
                    </a:lnTo>
                    <a:lnTo>
                      <a:pt x="11" y="16"/>
                    </a:lnTo>
                    <a:lnTo>
                      <a:pt x="13" y="11"/>
                    </a:lnTo>
                    <a:lnTo>
                      <a:pt x="11" y="6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5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0" name="Freeform 67">
                <a:extLst>
                  <a:ext uri="{FF2B5EF4-FFF2-40B4-BE49-F238E27FC236}">
                    <a16:creationId xmlns:a16="http://schemas.microsoft.com/office/drawing/2014/main" id="{399EE3C9-E1FE-49F1-93AD-17B166346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033"/>
                <a:ext cx="13" cy="14"/>
              </a:xfrm>
              <a:custGeom>
                <a:avLst/>
                <a:gdLst>
                  <a:gd name="T0" fmla="*/ 6 w 13"/>
                  <a:gd name="T1" fmla="*/ 0 h 14"/>
                  <a:gd name="T2" fmla="*/ 6 w 13"/>
                  <a:gd name="T3" fmla="*/ 0 h 14"/>
                  <a:gd name="T4" fmla="*/ 0 w 13"/>
                  <a:gd name="T5" fmla="*/ 6 h 14"/>
                  <a:gd name="T6" fmla="*/ 2 w 13"/>
                  <a:gd name="T7" fmla="*/ 11 h 14"/>
                  <a:gd name="T8" fmla="*/ 5 w 13"/>
                  <a:gd name="T9" fmla="*/ 14 h 14"/>
                  <a:gd name="T10" fmla="*/ 10 w 13"/>
                  <a:gd name="T11" fmla="*/ 14 h 14"/>
                  <a:gd name="T12" fmla="*/ 13 w 13"/>
                  <a:gd name="T13" fmla="*/ 13 h 14"/>
                  <a:gd name="T14" fmla="*/ 11 w 13"/>
                  <a:gd name="T15" fmla="*/ 8 h 14"/>
                  <a:gd name="T16" fmla="*/ 10 w 13"/>
                  <a:gd name="T17" fmla="*/ 5 h 14"/>
                  <a:gd name="T18" fmla="*/ 6 w 13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"/>
                  <a:gd name="T31" fmla="*/ 0 h 14"/>
                  <a:gd name="T32" fmla="*/ 13 w 13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5" y="14"/>
                    </a:lnTo>
                    <a:lnTo>
                      <a:pt x="10" y="14"/>
                    </a:lnTo>
                    <a:lnTo>
                      <a:pt x="13" y="13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1" name="Freeform 68">
                <a:extLst>
                  <a:ext uri="{FF2B5EF4-FFF2-40B4-BE49-F238E27FC236}">
                    <a16:creationId xmlns:a16="http://schemas.microsoft.com/office/drawing/2014/main" id="{4E0599B1-3404-4320-9D22-552D15677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034"/>
                <a:ext cx="8" cy="12"/>
              </a:xfrm>
              <a:custGeom>
                <a:avLst/>
                <a:gdLst>
                  <a:gd name="T0" fmla="*/ 0 w 8"/>
                  <a:gd name="T1" fmla="*/ 0 h 12"/>
                  <a:gd name="T2" fmla="*/ 0 w 8"/>
                  <a:gd name="T3" fmla="*/ 8 h 12"/>
                  <a:gd name="T4" fmla="*/ 3 w 8"/>
                  <a:gd name="T5" fmla="*/ 12 h 12"/>
                  <a:gd name="T6" fmla="*/ 7 w 8"/>
                  <a:gd name="T7" fmla="*/ 10 h 12"/>
                  <a:gd name="T8" fmla="*/ 8 w 8"/>
                  <a:gd name="T9" fmla="*/ 5 h 12"/>
                  <a:gd name="T10" fmla="*/ 5 w 8"/>
                  <a:gd name="T11" fmla="*/ 0 h 12"/>
                  <a:gd name="T12" fmla="*/ 0 w 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2"/>
                  <a:gd name="T23" fmla="*/ 8 w 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2">
                    <a:moveTo>
                      <a:pt x="0" y="0"/>
                    </a:moveTo>
                    <a:lnTo>
                      <a:pt x="0" y="8"/>
                    </a:lnTo>
                    <a:lnTo>
                      <a:pt x="3" y="12"/>
                    </a:lnTo>
                    <a:lnTo>
                      <a:pt x="7" y="10"/>
                    </a:lnTo>
                    <a:lnTo>
                      <a:pt x="8" y="5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2" name="Freeform 69">
                <a:extLst>
                  <a:ext uri="{FF2B5EF4-FFF2-40B4-BE49-F238E27FC236}">
                    <a16:creationId xmlns:a16="http://schemas.microsoft.com/office/drawing/2014/main" id="{39A8CF5D-1C5E-406C-9823-600995D03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1020"/>
                <a:ext cx="11" cy="11"/>
              </a:xfrm>
              <a:custGeom>
                <a:avLst/>
                <a:gdLst>
                  <a:gd name="T0" fmla="*/ 3 w 11"/>
                  <a:gd name="T1" fmla="*/ 2 h 11"/>
                  <a:gd name="T2" fmla="*/ 0 w 11"/>
                  <a:gd name="T3" fmla="*/ 5 h 11"/>
                  <a:gd name="T4" fmla="*/ 1 w 11"/>
                  <a:gd name="T5" fmla="*/ 10 h 11"/>
                  <a:gd name="T6" fmla="*/ 6 w 11"/>
                  <a:gd name="T7" fmla="*/ 11 h 11"/>
                  <a:gd name="T8" fmla="*/ 11 w 11"/>
                  <a:gd name="T9" fmla="*/ 10 h 11"/>
                  <a:gd name="T10" fmla="*/ 11 w 11"/>
                  <a:gd name="T11" fmla="*/ 5 h 11"/>
                  <a:gd name="T12" fmla="*/ 7 w 11"/>
                  <a:gd name="T13" fmla="*/ 0 h 11"/>
                  <a:gd name="T14" fmla="*/ 3 w 11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11"/>
                  <a:gd name="T26" fmla="*/ 11 w 11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11">
                    <a:moveTo>
                      <a:pt x="3" y="2"/>
                    </a:moveTo>
                    <a:lnTo>
                      <a:pt x="0" y="5"/>
                    </a:lnTo>
                    <a:lnTo>
                      <a:pt x="1" y="10"/>
                    </a:lnTo>
                    <a:lnTo>
                      <a:pt x="6" y="11"/>
                    </a:lnTo>
                    <a:lnTo>
                      <a:pt x="11" y="10"/>
                    </a:lnTo>
                    <a:lnTo>
                      <a:pt x="11" y="5"/>
                    </a:lnTo>
                    <a:lnTo>
                      <a:pt x="7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3" name="Freeform 70">
                <a:extLst>
                  <a:ext uri="{FF2B5EF4-FFF2-40B4-BE49-F238E27FC236}">
                    <a16:creationId xmlns:a16="http://schemas.microsoft.com/office/drawing/2014/main" id="{435CD2A4-3885-41CC-AFB9-C54D75C0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1419"/>
                <a:ext cx="491" cy="627"/>
              </a:xfrm>
              <a:custGeom>
                <a:avLst/>
                <a:gdLst>
                  <a:gd name="T0" fmla="*/ 116 w 491"/>
                  <a:gd name="T1" fmla="*/ 0 h 627"/>
                  <a:gd name="T2" fmla="*/ 345 w 491"/>
                  <a:gd name="T3" fmla="*/ 49 h 627"/>
                  <a:gd name="T4" fmla="*/ 333 w 491"/>
                  <a:gd name="T5" fmla="*/ 156 h 627"/>
                  <a:gd name="T6" fmla="*/ 491 w 491"/>
                  <a:gd name="T7" fmla="*/ 191 h 627"/>
                  <a:gd name="T8" fmla="*/ 422 w 491"/>
                  <a:gd name="T9" fmla="*/ 627 h 627"/>
                  <a:gd name="T10" fmla="*/ 244 w 491"/>
                  <a:gd name="T11" fmla="*/ 594 h 627"/>
                  <a:gd name="T12" fmla="*/ 238 w 491"/>
                  <a:gd name="T13" fmla="*/ 597 h 627"/>
                  <a:gd name="T14" fmla="*/ 232 w 491"/>
                  <a:gd name="T15" fmla="*/ 599 h 627"/>
                  <a:gd name="T16" fmla="*/ 224 w 491"/>
                  <a:gd name="T17" fmla="*/ 597 h 627"/>
                  <a:gd name="T18" fmla="*/ 216 w 491"/>
                  <a:gd name="T19" fmla="*/ 594 h 627"/>
                  <a:gd name="T20" fmla="*/ 211 w 491"/>
                  <a:gd name="T21" fmla="*/ 589 h 627"/>
                  <a:gd name="T22" fmla="*/ 208 w 491"/>
                  <a:gd name="T23" fmla="*/ 586 h 627"/>
                  <a:gd name="T24" fmla="*/ 0 w 491"/>
                  <a:gd name="T25" fmla="*/ 545 h 627"/>
                  <a:gd name="T26" fmla="*/ 116 w 491"/>
                  <a:gd name="T27" fmla="*/ 0 h 6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1"/>
                  <a:gd name="T43" fmla="*/ 0 h 627"/>
                  <a:gd name="T44" fmla="*/ 491 w 491"/>
                  <a:gd name="T45" fmla="*/ 627 h 62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1" h="627">
                    <a:moveTo>
                      <a:pt x="116" y="0"/>
                    </a:moveTo>
                    <a:lnTo>
                      <a:pt x="345" y="49"/>
                    </a:lnTo>
                    <a:lnTo>
                      <a:pt x="333" y="156"/>
                    </a:lnTo>
                    <a:lnTo>
                      <a:pt x="491" y="191"/>
                    </a:lnTo>
                    <a:lnTo>
                      <a:pt x="422" y="627"/>
                    </a:lnTo>
                    <a:lnTo>
                      <a:pt x="244" y="594"/>
                    </a:lnTo>
                    <a:lnTo>
                      <a:pt x="238" y="597"/>
                    </a:lnTo>
                    <a:lnTo>
                      <a:pt x="232" y="599"/>
                    </a:lnTo>
                    <a:lnTo>
                      <a:pt x="224" y="597"/>
                    </a:lnTo>
                    <a:lnTo>
                      <a:pt x="216" y="594"/>
                    </a:lnTo>
                    <a:lnTo>
                      <a:pt x="211" y="589"/>
                    </a:lnTo>
                    <a:lnTo>
                      <a:pt x="208" y="586"/>
                    </a:lnTo>
                    <a:lnTo>
                      <a:pt x="0" y="545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27810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4" name="Freeform 71">
                <a:extLst>
                  <a:ext uri="{FF2B5EF4-FFF2-40B4-BE49-F238E27FC236}">
                    <a16:creationId xmlns:a16="http://schemas.microsoft.com/office/drawing/2014/main" id="{1F3ED5E5-26A5-4FA9-BFAD-DA075BCFD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3206"/>
                <a:ext cx="46" cy="35"/>
              </a:xfrm>
              <a:custGeom>
                <a:avLst/>
                <a:gdLst>
                  <a:gd name="T0" fmla="*/ 0 w 46"/>
                  <a:gd name="T1" fmla="*/ 18 h 35"/>
                  <a:gd name="T2" fmla="*/ 2 w 46"/>
                  <a:gd name="T3" fmla="*/ 15 h 35"/>
                  <a:gd name="T4" fmla="*/ 9 w 46"/>
                  <a:gd name="T5" fmla="*/ 10 h 35"/>
                  <a:gd name="T6" fmla="*/ 13 w 46"/>
                  <a:gd name="T7" fmla="*/ 5 h 35"/>
                  <a:gd name="T8" fmla="*/ 21 w 46"/>
                  <a:gd name="T9" fmla="*/ 2 h 35"/>
                  <a:gd name="T10" fmla="*/ 29 w 46"/>
                  <a:gd name="T11" fmla="*/ 0 h 35"/>
                  <a:gd name="T12" fmla="*/ 40 w 46"/>
                  <a:gd name="T13" fmla="*/ 0 h 35"/>
                  <a:gd name="T14" fmla="*/ 41 w 46"/>
                  <a:gd name="T15" fmla="*/ 2 h 35"/>
                  <a:gd name="T16" fmla="*/ 43 w 46"/>
                  <a:gd name="T17" fmla="*/ 7 h 35"/>
                  <a:gd name="T18" fmla="*/ 44 w 46"/>
                  <a:gd name="T19" fmla="*/ 11 h 35"/>
                  <a:gd name="T20" fmla="*/ 46 w 46"/>
                  <a:gd name="T21" fmla="*/ 13 h 35"/>
                  <a:gd name="T22" fmla="*/ 36 w 46"/>
                  <a:gd name="T23" fmla="*/ 35 h 35"/>
                  <a:gd name="T24" fmla="*/ 33 w 46"/>
                  <a:gd name="T25" fmla="*/ 34 h 35"/>
                  <a:gd name="T26" fmla="*/ 30 w 46"/>
                  <a:gd name="T27" fmla="*/ 34 h 35"/>
                  <a:gd name="T28" fmla="*/ 24 w 46"/>
                  <a:gd name="T29" fmla="*/ 34 h 35"/>
                  <a:gd name="T30" fmla="*/ 19 w 46"/>
                  <a:gd name="T31" fmla="*/ 32 h 35"/>
                  <a:gd name="T32" fmla="*/ 13 w 46"/>
                  <a:gd name="T33" fmla="*/ 29 h 35"/>
                  <a:gd name="T34" fmla="*/ 6 w 46"/>
                  <a:gd name="T35" fmla="*/ 26 h 35"/>
                  <a:gd name="T36" fmla="*/ 0 w 46"/>
                  <a:gd name="T37" fmla="*/ 21 h 35"/>
                  <a:gd name="T38" fmla="*/ 0 w 46"/>
                  <a:gd name="T39" fmla="*/ 18 h 35"/>
                  <a:gd name="T40" fmla="*/ 0 w 46"/>
                  <a:gd name="T41" fmla="*/ 18 h 3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35"/>
                  <a:gd name="T65" fmla="*/ 46 w 46"/>
                  <a:gd name="T66" fmla="*/ 35 h 3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35">
                    <a:moveTo>
                      <a:pt x="0" y="18"/>
                    </a:moveTo>
                    <a:lnTo>
                      <a:pt x="2" y="15"/>
                    </a:lnTo>
                    <a:lnTo>
                      <a:pt x="9" y="10"/>
                    </a:lnTo>
                    <a:lnTo>
                      <a:pt x="13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41" y="2"/>
                    </a:lnTo>
                    <a:lnTo>
                      <a:pt x="43" y="7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36" y="35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4" y="34"/>
                    </a:lnTo>
                    <a:lnTo>
                      <a:pt x="19" y="32"/>
                    </a:lnTo>
                    <a:lnTo>
                      <a:pt x="13" y="29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5" name="Freeform 72">
                <a:extLst>
                  <a:ext uri="{FF2B5EF4-FFF2-40B4-BE49-F238E27FC236}">
                    <a16:creationId xmlns:a16="http://schemas.microsoft.com/office/drawing/2014/main" id="{DAFD5C10-11EC-428F-8727-3C12BE380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259"/>
                <a:ext cx="54" cy="46"/>
              </a:xfrm>
              <a:custGeom>
                <a:avLst/>
                <a:gdLst>
                  <a:gd name="T0" fmla="*/ 0 w 54"/>
                  <a:gd name="T1" fmla="*/ 9 h 46"/>
                  <a:gd name="T2" fmla="*/ 15 w 54"/>
                  <a:gd name="T3" fmla="*/ 12 h 46"/>
                  <a:gd name="T4" fmla="*/ 15 w 54"/>
                  <a:gd name="T5" fmla="*/ 8 h 46"/>
                  <a:gd name="T6" fmla="*/ 18 w 54"/>
                  <a:gd name="T7" fmla="*/ 1 h 46"/>
                  <a:gd name="T8" fmla="*/ 18 w 54"/>
                  <a:gd name="T9" fmla="*/ 0 h 46"/>
                  <a:gd name="T10" fmla="*/ 21 w 54"/>
                  <a:gd name="T11" fmla="*/ 1 h 46"/>
                  <a:gd name="T12" fmla="*/ 24 w 54"/>
                  <a:gd name="T13" fmla="*/ 3 h 46"/>
                  <a:gd name="T14" fmla="*/ 29 w 54"/>
                  <a:gd name="T15" fmla="*/ 12 h 46"/>
                  <a:gd name="T16" fmla="*/ 29 w 54"/>
                  <a:gd name="T17" fmla="*/ 14 h 46"/>
                  <a:gd name="T18" fmla="*/ 32 w 54"/>
                  <a:gd name="T19" fmla="*/ 19 h 46"/>
                  <a:gd name="T20" fmla="*/ 38 w 54"/>
                  <a:gd name="T21" fmla="*/ 22 h 46"/>
                  <a:gd name="T22" fmla="*/ 48 w 54"/>
                  <a:gd name="T23" fmla="*/ 31 h 46"/>
                  <a:gd name="T24" fmla="*/ 51 w 54"/>
                  <a:gd name="T25" fmla="*/ 35 h 46"/>
                  <a:gd name="T26" fmla="*/ 54 w 54"/>
                  <a:gd name="T27" fmla="*/ 43 h 46"/>
                  <a:gd name="T28" fmla="*/ 53 w 54"/>
                  <a:gd name="T29" fmla="*/ 44 h 46"/>
                  <a:gd name="T30" fmla="*/ 48 w 54"/>
                  <a:gd name="T31" fmla="*/ 46 h 46"/>
                  <a:gd name="T32" fmla="*/ 40 w 54"/>
                  <a:gd name="T33" fmla="*/ 43 h 46"/>
                  <a:gd name="T34" fmla="*/ 27 w 54"/>
                  <a:gd name="T35" fmla="*/ 39 h 46"/>
                  <a:gd name="T36" fmla="*/ 19 w 54"/>
                  <a:gd name="T37" fmla="*/ 41 h 46"/>
                  <a:gd name="T38" fmla="*/ 15 w 54"/>
                  <a:gd name="T39" fmla="*/ 43 h 46"/>
                  <a:gd name="T40" fmla="*/ 3 w 54"/>
                  <a:gd name="T41" fmla="*/ 27 h 46"/>
                  <a:gd name="T42" fmla="*/ 0 w 54"/>
                  <a:gd name="T43" fmla="*/ 9 h 46"/>
                  <a:gd name="T44" fmla="*/ 0 w 54"/>
                  <a:gd name="T45" fmla="*/ 9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4"/>
                  <a:gd name="T70" fmla="*/ 0 h 46"/>
                  <a:gd name="T71" fmla="*/ 54 w 54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4" h="46">
                    <a:moveTo>
                      <a:pt x="0" y="9"/>
                    </a:moveTo>
                    <a:lnTo>
                      <a:pt x="15" y="12"/>
                    </a:lnTo>
                    <a:lnTo>
                      <a:pt x="15" y="8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1" y="1"/>
                    </a:lnTo>
                    <a:lnTo>
                      <a:pt x="24" y="3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32" y="19"/>
                    </a:lnTo>
                    <a:lnTo>
                      <a:pt x="38" y="22"/>
                    </a:lnTo>
                    <a:lnTo>
                      <a:pt x="48" y="31"/>
                    </a:lnTo>
                    <a:lnTo>
                      <a:pt x="51" y="35"/>
                    </a:lnTo>
                    <a:lnTo>
                      <a:pt x="54" y="43"/>
                    </a:lnTo>
                    <a:lnTo>
                      <a:pt x="53" y="44"/>
                    </a:lnTo>
                    <a:lnTo>
                      <a:pt x="48" y="46"/>
                    </a:lnTo>
                    <a:lnTo>
                      <a:pt x="40" y="43"/>
                    </a:lnTo>
                    <a:lnTo>
                      <a:pt x="27" y="39"/>
                    </a:lnTo>
                    <a:lnTo>
                      <a:pt x="19" y="41"/>
                    </a:lnTo>
                    <a:lnTo>
                      <a:pt x="15" y="43"/>
                    </a:lnTo>
                    <a:lnTo>
                      <a:pt x="3" y="2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6" name="Freeform 73">
                <a:extLst>
                  <a:ext uri="{FF2B5EF4-FFF2-40B4-BE49-F238E27FC236}">
                    <a16:creationId xmlns:a16="http://schemas.microsoft.com/office/drawing/2014/main" id="{9C0574AB-F27F-48BE-A1C3-6175A1FB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305"/>
                <a:ext cx="51" cy="22"/>
              </a:xfrm>
              <a:custGeom>
                <a:avLst/>
                <a:gdLst>
                  <a:gd name="T0" fmla="*/ 3 w 51"/>
                  <a:gd name="T1" fmla="*/ 0 h 22"/>
                  <a:gd name="T2" fmla="*/ 0 w 51"/>
                  <a:gd name="T3" fmla="*/ 14 h 22"/>
                  <a:gd name="T4" fmla="*/ 32 w 51"/>
                  <a:gd name="T5" fmla="*/ 22 h 22"/>
                  <a:gd name="T6" fmla="*/ 37 w 51"/>
                  <a:gd name="T7" fmla="*/ 19 h 22"/>
                  <a:gd name="T8" fmla="*/ 48 w 51"/>
                  <a:gd name="T9" fmla="*/ 14 h 22"/>
                  <a:gd name="T10" fmla="*/ 51 w 51"/>
                  <a:gd name="T11" fmla="*/ 9 h 22"/>
                  <a:gd name="T12" fmla="*/ 49 w 51"/>
                  <a:gd name="T13" fmla="*/ 6 h 22"/>
                  <a:gd name="T14" fmla="*/ 43 w 51"/>
                  <a:gd name="T15" fmla="*/ 5 h 22"/>
                  <a:gd name="T16" fmla="*/ 32 w 51"/>
                  <a:gd name="T17" fmla="*/ 5 h 22"/>
                  <a:gd name="T18" fmla="*/ 25 w 51"/>
                  <a:gd name="T19" fmla="*/ 3 h 22"/>
                  <a:gd name="T20" fmla="*/ 14 w 51"/>
                  <a:gd name="T21" fmla="*/ 1 h 22"/>
                  <a:gd name="T22" fmla="*/ 6 w 51"/>
                  <a:gd name="T23" fmla="*/ 0 h 22"/>
                  <a:gd name="T24" fmla="*/ 3 w 51"/>
                  <a:gd name="T25" fmla="*/ 0 h 22"/>
                  <a:gd name="T26" fmla="*/ 3 w 51"/>
                  <a:gd name="T27" fmla="*/ 0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1"/>
                  <a:gd name="T43" fmla="*/ 0 h 22"/>
                  <a:gd name="T44" fmla="*/ 51 w 51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1" h="22">
                    <a:moveTo>
                      <a:pt x="3" y="0"/>
                    </a:moveTo>
                    <a:lnTo>
                      <a:pt x="0" y="14"/>
                    </a:lnTo>
                    <a:lnTo>
                      <a:pt x="32" y="22"/>
                    </a:lnTo>
                    <a:lnTo>
                      <a:pt x="37" y="19"/>
                    </a:lnTo>
                    <a:lnTo>
                      <a:pt x="48" y="14"/>
                    </a:lnTo>
                    <a:lnTo>
                      <a:pt x="51" y="9"/>
                    </a:lnTo>
                    <a:lnTo>
                      <a:pt x="49" y="6"/>
                    </a:lnTo>
                    <a:lnTo>
                      <a:pt x="43" y="5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14" y="1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7" name="Freeform 74">
                <a:extLst>
                  <a:ext uri="{FF2B5EF4-FFF2-40B4-BE49-F238E27FC236}">
                    <a16:creationId xmlns:a16="http://schemas.microsoft.com/office/drawing/2014/main" id="{3DC9CC47-3D92-41C8-8531-36B777F5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330"/>
                <a:ext cx="65" cy="46"/>
              </a:xfrm>
              <a:custGeom>
                <a:avLst/>
                <a:gdLst>
                  <a:gd name="T0" fmla="*/ 5 w 65"/>
                  <a:gd name="T1" fmla="*/ 16 h 46"/>
                  <a:gd name="T2" fmla="*/ 2 w 65"/>
                  <a:gd name="T3" fmla="*/ 11 h 46"/>
                  <a:gd name="T4" fmla="*/ 0 w 65"/>
                  <a:gd name="T5" fmla="*/ 5 h 46"/>
                  <a:gd name="T6" fmla="*/ 0 w 65"/>
                  <a:gd name="T7" fmla="*/ 0 h 46"/>
                  <a:gd name="T8" fmla="*/ 3 w 65"/>
                  <a:gd name="T9" fmla="*/ 0 h 46"/>
                  <a:gd name="T10" fmla="*/ 8 w 65"/>
                  <a:gd name="T11" fmla="*/ 0 h 46"/>
                  <a:gd name="T12" fmla="*/ 18 w 65"/>
                  <a:gd name="T13" fmla="*/ 5 h 46"/>
                  <a:gd name="T14" fmla="*/ 26 w 65"/>
                  <a:gd name="T15" fmla="*/ 7 h 46"/>
                  <a:gd name="T16" fmla="*/ 30 w 65"/>
                  <a:gd name="T17" fmla="*/ 10 h 46"/>
                  <a:gd name="T18" fmla="*/ 43 w 65"/>
                  <a:gd name="T19" fmla="*/ 10 h 46"/>
                  <a:gd name="T20" fmla="*/ 56 w 65"/>
                  <a:gd name="T21" fmla="*/ 18 h 46"/>
                  <a:gd name="T22" fmla="*/ 59 w 65"/>
                  <a:gd name="T23" fmla="*/ 21 h 46"/>
                  <a:gd name="T24" fmla="*/ 65 w 65"/>
                  <a:gd name="T25" fmla="*/ 29 h 46"/>
                  <a:gd name="T26" fmla="*/ 65 w 65"/>
                  <a:gd name="T27" fmla="*/ 30 h 46"/>
                  <a:gd name="T28" fmla="*/ 64 w 65"/>
                  <a:gd name="T29" fmla="*/ 35 h 46"/>
                  <a:gd name="T30" fmla="*/ 57 w 65"/>
                  <a:gd name="T31" fmla="*/ 38 h 46"/>
                  <a:gd name="T32" fmla="*/ 49 w 65"/>
                  <a:gd name="T33" fmla="*/ 40 h 46"/>
                  <a:gd name="T34" fmla="*/ 43 w 65"/>
                  <a:gd name="T35" fmla="*/ 41 h 46"/>
                  <a:gd name="T36" fmla="*/ 37 w 65"/>
                  <a:gd name="T37" fmla="*/ 46 h 46"/>
                  <a:gd name="T38" fmla="*/ 34 w 65"/>
                  <a:gd name="T39" fmla="*/ 45 h 46"/>
                  <a:gd name="T40" fmla="*/ 30 w 65"/>
                  <a:gd name="T41" fmla="*/ 43 h 46"/>
                  <a:gd name="T42" fmla="*/ 27 w 65"/>
                  <a:gd name="T43" fmla="*/ 37 h 46"/>
                  <a:gd name="T44" fmla="*/ 24 w 65"/>
                  <a:gd name="T45" fmla="*/ 30 h 46"/>
                  <a:gd name="T46" fmla="*/ 19 w 65"/>
                  <a:gd name="T47" fmla="*/ 26 h 46"/>
                  <a:gd name="T48" fmla="*/ 13 w 65"/>
                  <a:gd name="T49" fmla="*/ 21 h 46"/>
                  <a:gd name="T50" fmla="*/ 7 w 65"/>
                  <a:gd name="T51" fmla="*/ 16 h 46"/>
                  <a:gd name="T52" fmla="*/ 5 w 65"/>
                  <a:gd name="T53" fmla="*/ 16 h 46"/>
                  <a:gd name="T54" fmla="*/ 5 w 65"/>
                  <a:gd name="T55" fmla="*/ 16 h 4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46"/>
                  <a:gd name="T86" fmla="*/ 65 w 65"/>
                  <a:gd name="T87" fmla="*/ 46 h 4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46">
                    <a:moveTo>
                      <a:pt x="5" y="16"/>
                    </a:moveTo>
                    <a:lnTo>
                      <a:pt x="2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8" y="5"/>
                    </a:lnTo>
                    <a:lnTo>
                      <a:pt x="26" y="7"/>
                    </a:lnTo>
                    <a:lnTo>
                      <a:pt x="30" y="10"/>
                    </a:lnTo>
                    <a:lnTo>
                      <a:pt x="43" y="10"/>
                    </a:lnTo>
                    <a:lnTo>
                      <a:pt x="56" y="18"/>
                    </a:lnTo>
                    <a:lnTo>
                      <a:pt x="59" y="21"/>
                    </a:lnTo>
                    <a:lnTo>
                      <a:pt x="65" y="29"/>
                    </a:lnTo>
                    <a:lnTo>
                      <a:pt x="65" y="30"/>
                    </a:lnTo>
                    <a:lnTo>
                      <a:pt x="64" y="35"/>
                    </a:lnTo>
                    <a:lnTo>
                      <a:pt x="57" y="38"/>
                    </a:lnTo>
                    <a:lnTo>
                      <a:pt x="49" y="40"/>
                    </a:lnTo>
                    <a:lnTo>
                      <a:pt x="43" y="41"/>
                    </a:lnTo>
                    <a:lnTo>
                      <a:pt x="37" y="46"/>
                    </a:lnTo>
                    <a:lnTo>
                      <a:pt x="34" y="45"/>
                    </a:lnTo>
                    <a:lnTo>
                      <a:pt x="30" y="43"/>
                    </a:lnTo>
                    <a:lnTo>
                      <a:pt x="27" y="37"/>
                    </a:lnTo>
                    <a:lnTo>
                      <a:pt x="24" y="30"/>
                    </a:lnTo>
                    <a:lnTo>
                      <a:pt x="19" y="26"/>
                    </a:lnTo>
                    <a:lnTo>
                      <a:pt x="13" y="21"/>
                    </a:lnTo>
                    <a:lnTo>
                      <a:pt x="7" y="16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8" name="Freeform 75">
                <a:extLst>
                  <a:ext uri="{FF2B5EF4-FFF2-40B4-BE49-F238E27FC236}">
                    <a16:creationId xmlns:a16="http://schemas.microsoft.com/office/drawing/2014/main" id="{DD835B92-115C-45F8-BE45-1D65FA5FF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402"/>
                <a:ext cx="121" cy="139"/>
              </a:xfrm>
              <a:custGeom>
                <a:avLst/>
                <a:gdLst>
                  <a:gd name="T0" fmla="*/ 16 w 121"/>
                  <a:gd name="T1" fmla="*/ 11 h 139"/>
                  <a:gd name="T2" fmla="*/ 25 w 121"/>
                  <a:gd name="T3" fmla="*/ 0 h 139"/>
                  <a:gd name="T4" fmla="*/ 38 w 121"/>
                  <a:gd name="T5" fmla="*/ 14 h 139"/>
                  <a:gd name="T6" fmla="*/ 86 w 121"/>
                  <a:gd name="T7" fmla="*/ 35 h 139"/>
                  <a:gd name="T8" fmla="*/ 99 w 121"/>
                  <a:gd name="T9" fmla="*/ 41 h 139"/>
                  <a:gd name="T10" fmla="*/ 99 w 121"/>
                  <a:gd name="T11" fmla="*/ 54 h 139"/>
                  <a:gd name="T12" fmla="*/ 113 w 121"/>
                  <a:gd name="T13" fmla="*/ 73 h 139"/>
                  <a:gd name="T14" fmla="*/ 116 w 121"/>
                  <a:gd name="T15" fmla="*/ 73 h 139"/>
                  <a:gd name="T16" fmla="*/ 121 w 121"/>
                  <a:gd name="T17" fmla="*/ 77 h 139"/>
                  <a:gd name="T18" fmla="*/ 121 w 121"/>
                  <a:gd name="T19" fmla="*/ 79 h 139"/>
                  <a:gd name="T20" fmla="*/ 119 w 121"/>
                  <a:gd name="T21" fmla="*/ 84 h 139"/>
                  <a:gd name="T22" fmla="*/ 116 w 121"/>
                  <a:gd name="T23" fmla="*/ 89 h 139"/>
                  <a:gd name="T24" fmla="*/ 106 w 121"/>
                  <a:gd name="T25" fmla="*/ 98 h 139"/>
                  <a:gd name="T26" fmla="*/ 102 w 121"/>
                  <a:gd name="T27" fmla="*/ 98 h 139"/>
                  <a:gd name="T28" fmla="*/ 97 w 121"/>
                  <a:gd name="T29" fmla="*/ 98 h 139"/>
                  <a:gd name="T30" fmla="*/ 89 w 121"/>
                  <a:gd name="T31" fmla="*/ 98 h 139"/>
                  <a:gd name="T32" fmla="*/ 79 w 121"/>
                  <a:gd name="T33" fmla="*/ 103 h 139"/>
                  <a:gd name="T34" fmla="*/ 68 w 121"/>
                  <a:gd name="T35" fmla="*/ 106 h 139"/>
                  <a:gd name="T36" fmla="*/ 59 w 121"/>
                  <a:gd name="T37" fmla="*/ 116 h 139"/>
                  <a:gd name="T38" fmla="*/ 49 w 121"/>
                  <a:gd name="T39" fmla="*/ 125 h 139"/>
                  <a:gd name="T40" fmla="*/ 43 w 121"/>
                  <a:gd name="T41" fmla="*/ 139 h 139"/>
                  <a:gd name="T42" fmla="*/ 37 w 121"/>
                  <a:gd name="T43" fmla="*/ 138 h 139"/>
                  <a:gd name="T44" fmla="*/ 29 w 121"/>
                  <a:gd name="T45" fmla="*/ 133 h 139"/>
                  <a:gd name="T46" fmla="*/ 22 w 121"/>
                  <a:gd name="T47" fmla="*/ 127 h 139"/>
                  <a:gd name="T48" fmla="*/ 18 w 121"/>
                  <a:gd name="T49" fmla="*/ 120 h 139"/>
                  <a:gd name="T50" fmla="*/ 14 w 121"/>
                  <a:gd name="T51" fmla="*/ 111 h 139"/>
                  <a:gd name="T52" fmla="*/ 14 w 121"/>
                  <a:gd name="T53" fmla="*/ 101 h 139"/>
                  <a:gd name="T54" fmla="*/ 14 w 121"/>
                  <a:gd name="T55" fmla="*/ 97 h 139"/>
                  <a:gd name="T56" fmla="*/ 16 w 121"/>
                  <a:gd name="T57" fmla="*/ 90 h 139"/>
                  <a:gd name="T58" fmla="*/ 14 w 121"/>
                  <a:gd name="T59" fmla="*/ 81 h 139"/>
                  <a:gd name="T60" fmla="*/ 6 w 121"/>
                  <a:gd name="T61" fmla="*/ 68 h 139"/>
                  <a:gd name="T62" fmla="*/ 3 w 121"/>
                  <a:gd name="T63" fmla="*/ 62 h 139"/>
                  <a:gd name="T64" fmla="*/ 0 w 121"/>
                  <a:gd name="T65" fmla="*/ 55 h 139"/>
                  <a:gd name="T66" fmla="*/ 0 w 121"/>
                  <a:gd name="T67" fmla="*/ 50 h 139"/>
                  <a:gd name="T68" fmla="*/ 2 w 121"/>
                  <a:gd name="T69" fmla="*/ 47 h 139"/>
                  <a:gd name="T70" fmla="*/ 5 w 121"/>
                  <a:gd name="T71" fmla="*/ 44 h 139"/>
                  <a:gd name="T72" fmla="*/ 14 w 121"/>
                  <a:gd name="T73" fmla="*/ 44 h 139"/>
                  <a:gd name="T74" fmla="*/ 16 w 121"/>
                  <a:gd name="T75" fmla="*/ 46 h 139"/>
                  <a:gd name="T76" fmla="*/ 18 w 121"/>
                  <a:gd name="T77" fmla="*/ 43 h 139"/>
                  <a:gd name="T78" fmla="*/ 19 w 121"/>
                  <a:gd name="T79" fmla="*/ 38 h 139"/>
                  <a:gd name="T80" fmla="*/ 19 w 121"/>
                  <a:gd name="T81" fmla="*/ 30 h 139"/>
                  <a:gd name="T82" fmla="*/ 21 w 121"/>
                  <a:gd name="T83" fmla="*/ 19 h 139"/>
                  <a:gd name="T84" fmla="*/ 18 w 121"/>
                  <a:gd name="T85" fmla="*/ 14 h 139"/>
                  <a:gd name="T86" fmla="*/ 16 w 121"/>
                  <a:gd name="T87" fmla="*/ 11 h 139"/>
                  <a:gd name="T88" fmla="*/ 16 w 121"/>
                  <a:gd name="T89" fmla="*/ 11 h 1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21"/>
                  <a:gd name="T136" fmla="*/ 0 h 139"/>
                  <a:gd name="T137" fmla="*/ 121 w 121"/>
                  <a:gd name="T138" fmla="*/ 139 h 1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21" h="139">
                    <a:moveTo>
                      <a:pt x="16" y="11"/>
                    </a:moveTo>
                    <a:lnTo>
                      <a:pt x="25" y="0"/>
                    </a:lnTo>
                    <a:lnTo>
                      <a:pt x="38" y="14"/>
                    </a:lnTo>
                    <a:lnTo>
                      <a:pt x="86" y="35"/>
                    </a:lnTo>
                    <a:lnTo>
                      <a:pt x="99" y="41"/>
                    </a:lnTo>
                    <a:lnTo>
                      <a:pt x="99" y="54"/>
                    </a:lnTo>
                    <a:lnTo>
                      <a:pt x="113" y="73"/>
                    </a:lnTo>
                    <a:lnTo>
                      <a:pt x="116" y="73"/>
                    </a:lnTo>
                    <a:lnTo>
                      <a:pt x="121" y="77"/>
                    </a:lnTo>
                    <a:lnTo>
                      <a:pt x="121" y="79"/>
                    </a:lnTo>
                    <a:lnTo>
                      <a:pt x="119" y="84"/>
                    </a:lnTo>
                    <a:lnTo>
                      <a:pt x="116" y="89"/>
                    </a:lnTo>
                    <a:lnTo>
                      <a:pt x="106" y="98"/>
                    </a:lnTo>
                    <a:lnTo>
                      <a:pt x="102" y="98"/>
                    </a:lnTo>
                    <a:lnTo>
                      <a:pt x="97" y="98"/>
                    </a:lnTo>
                    <a:lnTo>
                      <a:pt x="89" y="98"/>
                    </a:lnTo>
                    <a:lnTo>
                      <a:pt x="79" y="103"/>
                    </a:lnTo>
                    <a:lnTo>
                      <a:pt x="68" y="106"/>
                    </a:lnTo>
                    <a:lnTo>
                      <a:pt x="59" y="116"/>
                    </a:lnTo>
                    <a:lnTo>
                      <a:pt x="49" y="125"/>
                    </a:lnTo>
                    <a:lnTo>
                      <a:pt x="43" y="139"/>
                    </a:lnTo>
                    <a:lnTo>
                      <a:pt x="37" y="138"/>
                    </a:lnTo>
                    <a:lnTo>
                      <a:pt x="29" y="133"/>
                    </a:lnTo>
                    <a:lnTo>
                      <a:pt x="22" y="127"/>
                    </a:lnTo>
                    <a:lnTo>
                      <a:pt x="18" y="120"/>
                    </a:lnTo>
                    <a:lnTo>
                      <a:pt x="14" y="111"/>
                    </a:lnTo>
                    <a:lnTo>
                      <a:pt x="14" y="101"/>
                    </a:lnTo>
                    <a:lnTo>
                      <a:pt x="14" y="97"/>
                    </a:lnTo>
                    <a:lnTo>
                      <a:pt x="16" y="90"/>
                    </a:lnTo>
                    <a:lnTo>
                      <a:pt x="14" y="81"/>
                    </a:lnTo>
                    <a:lnTo>
                      <a:pt x="6" y="68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2" y="47"/>
                    </a:lnTo>
                    <a:lnTo>
                      <a:pt x="5" y="44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8" y="43"/>
                    </a:lnTo>
                    <a:lnTo>
                      <a:pt x="19" y="38"/>
                    </a:lnTo>
                    <a:lnTo>
                      <a:pt x="19" y="30"/>
                    </a:lnTo>
                    <a:lnTo>
                      <a:pt x="21" y="19"/>
                    </a:lnTo>
                    <a:lnTo>
                      <a:pt x="18" y="1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9" name="Freeform 76">
                <a:extLst>
                  <a:ext uri="{FF2B5EF4-FFF2-40B4-BE49-F238E27FC236}">
                    <a16:creationId xmlns:a16="http://schemas.microsoft.com/office/drawing/2014/main" id="{BFD898AA-7CE9-4E02-BCDC-93D2407AA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340"/>
                <a:ext cx="20" cy="19"/>
              </a:xfrm>
              <a:custGeom>
                <a:avLst/>
                <a:gdLst>
                  <a:gd name="T0" fmla="*/ 0 w 20"/>
                  <a:gd name="T1" fmla="*/ 0 h 19"/>
                  <a:gd name="T2" fmla="*/ 13 w 20"/>
                  <a:gd name="T3" fmla="*/ 0 h 19"/>
                  <a:gd name="T4" fmla="*/ 20 w 20"/>
                  <a:gd name="T5" fmla="*/ 9 h 19"/>
                  <a:gd name="T6" fmla="*/ 7 w 20"/>
                  <a:gd name="T7" fmla="*/ 19 h 19"/>
                  <a:gd name="T8" fmla="*/ 2 w 20"/>
                  <a:gd name="T9" fmla="*/ 14 h 19"/>
                  <a:gd name="T10" fmla="*/ 0 w 20"/>
                  <a:gd name="T11" fmla="*/ 0 h 19"/>
                  <a:gd name="T12" fmla="*/ 0 w 20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0" y="0"/>
                    </a:moveTo>
                    <a:lnTo>
                      <a:pt x="13" y="0"/>
                    </a:lnTo>
                    <a:lnTo>
                      <a:pt x="20" y="9"/>
                    </a:lnTo>
                    <a:lnTo>
                      <a:pt x="7" y="19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0" name="Freeform 77">
                <a:extLst>
                  <a:ext uri="{FF2B5EF4-FFF2-40B4-BE49-F238E27FC236}">
                    <a16:creationId xmlns:a16="http://schemas.microsoft.com/office/drawing/2014/main" id="{208AB08F-C2DB-46F4-9DC7-02D209428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371"/>
                <a:ext cx="16" cy="16"/>
              </a:xfrm>
              <a:custGeom>
                <a:avLst/>
                <a:gdLst>
                  <a:gd name="T0" fmla="*/ 0 w 16"/>
                  <a:gd name="T1" fmla="*/ 8 h 16"/>
                  <a:gd name="T2" fmla="*/ 2 w 16"/>
                  <a:gd name="T3" fmla="*/ 2 h 16"/>
                  <a:gd name="T4" fmla="*/ 8 w 16"/>
                  <a:gd name="T5" fmla="*/ 0 h 16"/>
                  <a:gd name="T6" fmla="*/ 13 w 16"/>
                  <a:gd name="T7" fmla="*/ 2 h 16"/>
                  <a:gd name="T8" fmla="*/ 16 w 16"/>
                  <a:gd name="T9" fmla="*/ 8 h 16"/>
                  <a:gd name="T10" fmla="*/ 13 w 16"/>
                  <a:gd name="T11" fmla="*/ 13 h 16"/>
                  <a:gd name="T12" fmla="*/ 8 w 16"/>
                  <a:gd name="T13" fmla="*/ 16 h 16"/>
                  <a:gd name="T14" fmla="*/ 2 w 16"/>
                  <a:gd name="T15" fmla="*/ 13 h 16"/>
                  <a:gd name="T16" fmla="*/ 0 w 16"/>
                  <a:gd name="T17" fmla="*/ 8 h 16"/>
                  <a:gd name="T18" fmla="*/ 0 w 16"/>
                  <a:gd name="T19" fmla="*/ 8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6"/>
                  <a:gd name="T31" fmla="*/ 0 h 16"/>
                  <a:gd name="T32" fmla="*/ 16 w 16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6" h="16">
                    <a:moveTo>
                      <a:pt x="0" y="8"/>
                    </a:moveTo>
                    <a:lnTo>
                      <a:pt x="2" y="2"/>
                    </a:lnTo>
                    <a:lnTo>
                      <a:pt x="8" y="0"/>
                    </a:lnTo>
                    <a:lnTo>
                      <a:pt x="13" y="2"/>
                    </a:lnTo>
                    <a:lnTo>
                      <a:pt x="16" y="8"/>
                    </a:lnTo>
                    <a:lnTo>
                      <a:pt x="13" y="13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1" name="Freeform 78">
                <a:extLst>
                  <a:ext uri="{FF2B5EF4-FFF2-40B4-BE49-F238E27FC236}">
                    <a16:creationId xmlns:a16="http://schemas.microsoft.com/office/drawing/2014/main" id="{C5E85ED9-3029-424F-97D8-5E2B7098F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3232"/>
                <a:ext cx="21" cy="16"/>
              </a:xfrm>
              <a:custGeom>
                <a:avLst/>
                <a:gdLst>
                  <a:gd name="T0" fmla="*/ 0 w 21"/>
                  <a:gd name="T1" fmla="*/ 8 h 16"/>
                  <a:gd name="T2" fmla="*/ 3 w 21"/>
                  <a:gd name="T3" fmla="*/ 1 h 16"/>
                  <a:gd name="T4" fmla="*/ 11 w 21"/>
                  <a:gd name="T5" fmla="*/ 0 h 16"/>
                  <a:gd name="T6" fmla="*/ 18 w 21"/>
                  <a:gd name="T7" fmla="*/ 1 h 16"/>
                  <a:gd name="T8" fmla="*/ 21 w 21"/>
                  <a:gd name="T9" fmla="*/ 8 h 16"/>
                  <a:gd name="T10" fmla="*/ 18 w 21"/>
                  <a:gd name="T11" fmla="*/ 12 h 16"/>
                  <a:gd name="T12" fmla="*/ 11 w 21"/>
                  <a:gd name="T13" fmla="*/ 16 h 16"/>
                  <a:gd name="T14" fmla="*/ 3 w 21"/>
                  <a:gd name="T15" fmla="*/ 12 h 16"/>
                  <a:gd name="T16" fmla="*/ 0 w 21"/>
                  <a:gd name="T17" fmla="*/ 8 h 16"/>
                  <a:gd name="T18" fmla="*/ 0 w 21"/>
                  <a:gd name="T19" fmla="*/ 8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16"/>
                  <a:gd name="T32" fmla="*/ 21 w 21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16">
                    <a:moveTo>
                      <a:pt x="0" y="8"/>
                    </a:moveTo>
                    <a:lnTo>
                      <a:pt x="3" y="1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1" y="8"/>
                    </a:lnTo>
                    <a:lnTo>
                      <a:pt x="18" y="12"/>
                    </a:lnTo>
                    <a:lnTo>
                      <a:pt x="11" y="16"/>
                    </a:lnTo>
                    <a:lnTo>
                      <a:pt x="3" y="1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2" name="Rectangle 79">
                <a:extLst>
                  <a:ext uri="{FF2B5EF4-FFF2-40B4-BE49-F238E27FC236}">
                    <a16:creationId xmlns:a16="http://schemas.microsoft.com/office/drawing/2014/main" id="{03131DAC-8A6E-4B48-91BD-79CC2EBA2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3149"/>
                <a:ext cx="627" cy="427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3" name="Freeform 80">
                <a:extLst>
                  <a:ext uri="{FF2B5EF4-FFF2-40B4-BE49-F238E27FC236}">
                    <a16:creationId xmlns:a16="http://schemas.microsoft.com/office/drawing/2014/main" id="{8FA06950-AA77-4BB7-801A-C77D39B51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3448"/>
                <a:ext cx="46" cy="76"/>
              </a:xfrm>
              <a:custGeom>
                <a:avLst/>
                <a:gdLst>
                  <a:gd name="T0" fmla="*/ 2 w 46"/>
                  <a:gd name="T1" fmla="*/ 4 h 76"/>
                  <a:gd name="T2" fmla="*/ 2 w 46"/>
                  <a:gd name="T3" fmla="*/ 1 h 76"/>
                  <a:gd name="T4" fmla="*/ 6 w 46"/>
                  <a:gd name="T5" fmla="*/ 0 h 76"/>
                  <a:gd name="T6" fmla="*/ 11 w 46"/>
                  <a:gd name="T7" fmla="*/ 4 h 76"/>
                  <a:gd name="T8" fmla="*/ 14 w 46"/>
                  <a:gd name="T9" fmla="*/ 4 h 76"/>
                  <a:gd name="T10" fmla="*/ 21 w 46"/>
                  <a:gd name="T11" fmla="*/ 8 h 76"/>
                  <a:gd name="T12" fmla="*/ 24 w 46"/>
                  <a:gd name="T13" fmla="*/ 9 h 76"/>
                  <a:gd name="T14" fmla="*/ 29 w 46"/>
                  <a:gd name="T15" fmla="*/ 4 h 76"/>
                  <a:gd name="T16" fmla="*/ 32 w 46"/>
                  <a:gd name="T17" fmla="*/ 6 h 76"/>
                  <a:gd name="T18" fmla="*/ 29 w 46"/>
                  <a:gd name="T19" fmla="*/ 12 h 76"/>
                  <a:gd name="T20" fmla="*/ 25 w 46"/>
                  <a:gd name="T21" fmla="*/ 20 h 76"/>
                  <a:gd name="T22" fmla="*/ 24 w 46"/>
                  <a:gd name="T23" fmla="*/ 28 h 76"/>
                  <a:gd name="T24" fmla="*/ 29 w 46"/>
                  <a:gd name="T25" fmla="*/ 35 h 76"/>
                  <a:gd name="T26" fmla="*/ 32 w 46"/>
                  <a:gd name="T27" fmla="*/ 41 h 76"/>
                  <a:gd name="T28" fmla="*/ 30 w 46"/>
                  <a:gd name="T29" fmla="*/ 47 h 76"/>
                  <a:gd name="T30" fmla="*/ 30 w 46"/>
                  <a:gd name="T31" fmla="*/ 51 h 76"/>
                  <a:gd name="T32" fmla="*/ 32 w 46"/>
                  <a:gd name="T33" fmla="*/ 55 h 76"/>
                  <a:gd name="T34" fmla="*/ 35 w 46"/>
                  <a:gd name="T35" fmla="*/ 60 h 76"/>
                  <a:gd name="T36" fmla="*/ 41 w 46"/>
                  <a:gd name="T37" fmla="*/ 68 h 76"/>
                  <a:gd name="T38" fmla="*/ 46 w 46"/>
                  <a:gd name="T39" fmla="*/ 76 h 76"/>
                  <a:gd name="T40" fmla="*/ 36 w 46"/>
                  <a:gd name="T41" fmla="*/ 73 h 76"/>
                  <a:gd name="T42" fmla="*/ 30 w 46"/>
                  <a:gd name="T43" fmla="*/ 66 h 76"/>
                  <a:gd name="T44" fmla="*/ 27 w 46"/>
                  <a:gd name="T45" fmla="*/ 59 h 76"/>
                  <a:gd name="T46" fmla="*/ 25 w 46"/>
                  <a:gd name="T47" fmla="*/ 52 h 76"/>
                  <a:gd name="T48" fmla="*/ 17 w 46"/>
                  <a:gd name="T49" fmla="*/ 49 h 76"/>
                  <a:gd name="T50" fmla="*/ 19 w 46"/>
                  <a:gd name="T51" fmla="*/ 44 h 76"/>
                  <a:gd name="T52" fmla="*/ 13 w 46"/>
                  <a:gd name="T53" fmla="*/ 39 h 76"/>
                  <a:gd name="T54" fmla="*/ 9 w 46"/>
                  <a:gd name="T55" fmla="*/ 33 h 76"/>
                  <a:gd name="T56" fmla="*/ 14 w 46"/>
                  <a:gd name="T57" fmla="*/ 30 h 76"/>
                  <a:gd name="T58" fmla="*/ 8 w 46"/>
                  <a:gd name="T59" fmla="*/ 25 h 76"/>
                  <a:gd name="T60" fmla="*/ 5 w 46"/>
                  <a:gd name="T61" fmla="*/ 20 h 76"/>
                  <a:gd name="T62" fmla="*/ 2 w 46"/>
                  <a:gd name="T63" fmla="*/ 14 h 76"/>
                  <a:gd name="T64" fmla="*/ 0 w 46"/>
                  <a:gd name="T65" fmla="*/ 8 h 76"/>
                  <a:gd name="T66" fmla="*/ 2 w 46"/>
                  <a:gd name="T67" fmla="*/ 6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76"/>
                  <a:gd name="T104" fmla="*/ 46 w 4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76">
                    <a:moveTo>
                      <a:pt x="2" y="6"/>
                    </a:moveTo>
                    <a:lnTo>
                      <a:pt x="2" y="4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8"/>
                    </a:lnTo>
                    <a:lnTo>
                      <a:pt x="14" y="4"/>
                    </a:lnTo>
                    <a:lnTo>
                      <a:pt x="19" y="3"/>
                    </a:lnTo>
                    <a:lnTo>
                      <a:pt x="21" y="8"/>
                    </a:lnTo>
                    <a:lnTo>
                      <a:pt x="22" y="11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29" y="4"/>
                    </a:lnTo>
                    <a:lnTo>
                      <a:pt x="32" y="3"/>
                    </a:lnTo>
                    <a:lnTo>
                      <a:pt x="32" y="6"/>
                    </a:lnTo>
                    <a:lnTo>
                      <a:pt x="30" y="9"/>
                    </a:lnTo>
                    <a:lnTo>
                      <a:pt x="29" y="12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4" y="24"/>
                    </a:lnTo>
                    <a:lnTo>
                      <a:pt x="24" y="28"/>
                    </a:lnTo>
                    <a:lnTo>
                      <a:pt x="27" y="33"/>
                    </a:lnTo>
                    <a:lnTo>
                      <a:pt x="29" y="35"/>
                    </a:lnTo>
                    <a:lnTo>
                      <a:pt x="32" y="38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0" y="47"/>
                    </a:lnTo>
                    <a:lnTo>
                      <a:pt x="29" y="49"/>
                    </a:lnTo>
                    <a:lnTo>
                      <a:pt x="30" y="51"/>
                    </a:lnTo>
                    <a:lnTo>
                      <a:pt x="32" y="51"/>
                    </a:lnTo>
                    <a:lnTo>
                      <a:pt x="32" y="55"/>
                    </a:lnTo>
                    <a:lnTo>
                      <a:pt x="33" y="57"/>
                    </a:lnTo>
                    <a:lnTo>
                      <a:pt x="35" y="60"/>
                    </a:lnTo>
                    <a:lnTo>
                      <a:pt x="38" y="63"/>
                    </a:lnTo>
                    <a:lnTo>
                      <a:pt x="41" y="68"/>
                    </a:lnTo>
                    <a:lnTo>
                      <a:pt x="44" y="71"/>
                    </a:lnTo>
                    <a:lnTo>
                      <a:pt x="46" y="76"/>
                    </a:lnTo>
                    <a:lnTo>
                      <a:pt x="43" y="74"/>
                    </a:lnTo>
                    <a:lnTo>
                      <a:pt x="36" y="73"/>
                    </a:lnTo>
                    <a:lnTo>
                      <a:pt x="32" y="70"/>
                    </a:lnTo>
                    <a:lnTo>
                      <a:pt x="30" y="66"/>
                    </a:lnTo>
                    <a:lnTo>
                      <a:pt x="27" y="63"/>
                    </a:lnTo>
                    <a:lnTo>
                      <a:pt x="27" y="59"/>
                    </a:lnTo>
                    <a:lnTo>
                      <a:pt x="25" y="55"/>
                    </a:lnTo>
                    <a:lnTo>
                      <a:pt x="25" y="52"/>
                    </a:lnTo>
                    <a:lnTo>
                      <a:pt x="21" y="51"/>
                    </a:lnTo>
                    <a:lnTo>
                      <a:pt x="17" y="49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6" y="43"/>
                    </a:lnTo>
                    <a:lnTo>
                      <a:pt x="13" y="39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11" y="31"/>
                    </a:lnTo>
                    <a:lnTo>
                      <a:pt x="14" y="30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6" y="24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4" name="Freeform 81">
                <a:extLst>
                  <a:ext uri="{FF2B5EF4-FFF2-40B4-BE49-F238E27FC236}">
                    <a16:creationId xmlns:a16="http://schemas.microsoft.com/office/drawing/2014/main" id="{822C6A9A-FD14-4D36-8CC2-812850BDE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3211"/>
                <a:ext cx="68" cy="56"/>
              </a:xfrm>
              <a:custGeom>
                <a:avLst/>
                <a:gdLst>
                  <a:gd name="T0" fmla="*/ 21 w 68"/>
                  <a:gd name="T1" fmla="*/ 44 h 56"/>
                  <a:gd name="T2" fmla="*/ 19 w 68"/>
                  <a:gd name="T3" fmla="*/ 49 h 56"/>
                  <a:gd name="T4" fmla="*/ 5 w 68"/>
                  <a:gd name="T5" fmla="*/ 54 h 56"/>
                  <a:gd name="T6" fmla="*/ 3 w 68"/>
                  <a:gd name="T7" fmla="*/ 51 h 56"/>
                  <a:gd name="T8" fmla="*/ 10 w 68"/>
                  <a:gd name="T9" fmla="*/ 46 h 56"/>
                  <a:gd name="T10" fmla="*/ 5 w 68"/>
                  <a:gd name="T11" fmla="*/ 46 h 56"/>
                  <a:gd name="T12" fmla="*/ 2 w 68"/>
                  <a:gd name="T13" fmla="*/ 43 h 56"/>
                  <a:gd name="T14" fmla="*/ 3 w 68"/>
                  <a:gd name="T15" fmla="*/ 33 h 56"/>
                  <a:gd name="T16" fmla="*/ 0 w 68"/>
                  <a:gd name="T17" fmla="*/ 27 h 56"/>
                  <a:gd name="T18" fmla="*/ 2 w 68"/>
                  <a:gd name="T19" fmla="*/ 22 h 56"/>
                  <a:gd name="T20" fmla="*/ 8 w 68"/>
                  <a:gd name="T21" fmla="*/ 19 h 56"/>
                  <a:gd name="T22" fmla="*/ 16 w 68"/>
                  <a:gd name="T23" fmla="*/ 19 h 56"/>
                  <a:gd name="T24" fmla="*/ 19 w 68"/>
                  <a:gd name="T25" fmla="*/ 22 h 56"/>
                  <a:gd name="T26" fmla="*/ 21 w 68"/>
                  <a:gd name="T27" fmla="*/ 24 h 56"/>
                  <a:gd name="T28" fmla="*/ 22 w 68"/>
                  <a:gd name="T29" fmla="*/ 17 h 56"/>
                  <a:gd name="T30" fmla="*/ 27 w 68"/>
                  <a:gd name="T31" fmla="*/ 14 h 56"/>
                  <a:gd name="T32" fmla="*/ 30 w 68"/>
                  <a:gd name="T33" fmla="*/ 16 h 56"/>
                  <a:gd name="T34" fmla="*/ 35 w 68"/>
                  <a:gd name="T35" fmla="*/ 16 h 56"/>
                  <a:gd name="T36" fmla="*/ 37 w 68"/>
                  <a:gd name="T37" fmla="*/ 13 h 56"/>
                  <a:gd name="T38" fmla="*/ 40 w 68"/>
                  <a:gd name="T39" fmla="*/ 10 h 56"/>
                  <a:gd name="T40" fmla="*/ 45 w 68"/>
                  <a:gd name="T41" fmla="*/ 10 h 56"/>
                  <a:gd name="T42" fmla="*/ 45 w 68"/>
                  <a:gd name="T43" fmla="*/ 8 h 56"/>
                  <a:gd name="T44" fmla="*/ 48 w 68"/>
                  <a:gd name="T45" fmla="*/ 6 h 56"/>
                  <a:gd name="T46" fmla="*/ 49 w 68"/>
                  <a:gd name="T47" fmla="*/ 6 h 56"/>
                  <a:gd name="T48" fmla="*/ 52 w 68"/>
                  <a:gd name="T49" fmla="*/ 3 h 56"/>
                  <a:gd name="T50" fmla="*/ 59 w 68"/>
                  <a:gd name="T51" fmla="*/ 0 h 56"/>
                  <a:gd name="T52" fmla="*/ 60 w 68"/>
                  <a:gd name="T53" fmla="*/ 3 h 56"/>
                  <a:gd name="T54" fmla="*/ 64 w 68"/>
                  <a:gd name="T55" fmla="*/ 11 h 56"/>
                  <a:gd name="T56" fmla="*/ 64 w 68"/>
                  <a:gd name="T57" fmla="*/ 17 h 56"/>
                  <a:gd name="T58" fmla="*/ 54 w 68"/>
                  <a:gd name="T59" fmla="*/ 16 h 56"/>
                  <a:gd name="T60" fmla="*/ 46 w 68"/>
                  <a:gd name="T61" fmla="*/ 19 h 56"/>
                  <a:gd name="T62" fmla="*/ 46 w 68"/>
                  <a:gd name="T63" fmla="*/ 22 h 56"/>
                  <a:gd name="T64" fmla="*/ 51 w 68"/>
                  <a:gd name="T65" fmla="*/ 24 h 56"/>
                  <a:gd name="T66" fmla="*/ 54 w 68"/>
                  <a:gd name="T67" fmla="*/ 27 h 56"/>
                  <a:gd name="T68" fmla="*/ 52 w 68"/>
                  <a:gd name="T69" fmla="*/ 27 h 56"/>
                  <a:gd name="T70" fmla="*/ 49 w 68"/>
                  <a:gd name="T71" fmla="*/ 30 h 56"/>
                  <a:gd name="T72" fmla="*/ 51 w 68"/>
                  <a:gd name="T73" fmla="*/ 35 h 56"/>
                  <a:gd name="T74" fmla="*/ 51 w 68"/>
                  <a:gd name="T75" fmla="*/ 40 h 56"/>
                  <a:gd name="T76" fmla="*/ 46 w 68"/>
                  <a:gd name="T77" fmla="*/ 40 h 56"/>
                  <a:gd name="T78" fmla="*/ 40 w 68"/>
                  <a:gd name="T79" fmla="*/ 37 h 56"/>
                  <a:gd name="T80" fmla="*/ 40 w 68"/>
                  <a:gd name="T81" fmla="*/ 40 h 56"/>
                  <a:gd name="T82" fmla="*/ 35 w 68"/>
                  <a:gd name="T83" fmla="*/ 41 h 56"/>
                  <a:gd name="T84" fmla="*/ 29 w 68"/>
                  <a:gd name="T85" fmla="*/ 46 h 56"/>
                  <a:gd name="T86" fmla="*/ 33 w 68"/>
                  <a:gd name="T87" fmla="*/ 44 h 56"/>
                  <a:gd name="T88" fmla="*/ 30 w 68"/>
                  <a:gd name="T89" fmla="*/ 48 h 56"/>
                  <a:gd name="T90" fmla="*/ 27 w 68"/>
                  <a:gd name="T91" fmla="*/ 48 h 56"/>
                  <a:gd name="T92" fmla="*/ 24 w 68"/>
                  <a:gd name="T93" fmla="*/ 49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8"/>
                  <a:gd name="T142" fmla="*/ 0 h 56"/>
                  <a:gd name="T143" fmla="*/ 68 w 68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8" h="56">
                    <a:moveTo>
                      <a:pt x="24" y="49"/>
                    </a:moveTo>
                    <a:lnTo>
                      <a:pt x="21" y="44"/>
                    </a:lnTo>
                    <a:lnTo>
                      <a:pt x="18" y="48"/>
                    </a:lnTo>
                    <a:lnTo>
                      <a:pt x="19" y="49"/>
                    </a:lnTo>
                    <a:lnTo>
                      <a:pt x="6" y="56"/>
                    </a:lnTo>
                    <a:lnTo>
                      <a:pt x="5" y="54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6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5" y="46"/>
                    </a:lnTo>
                    <a:lnTo>
                      <a:pt x="3" y="48"/>
                    </a:lnTo>
                    <a:lnTo>
                      <a:pt x="2" y="43"/>
                    </a:lnTo>
                    <a:lnTo>
                      <a:pt x="2" y="38"/>
                    </a:lnTo>
                    <a:lnTo>
                      <a:pt x="3" y="33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2"/>
                    </a:lnTo>
                    <a:lnTo>
                      <a:pt x="5" y="21"/>
                    </a:lnTo>
                    <a:lnTo>
                      <a:pt x="8" y="19"/>
                    </a:lnTo>
                    <a:lnTo>
                      <a:pt x="13" y="19"/>
                    </a:lnTo>
                    <a:lnTo>
                      <a:pt x="16" y="19"/>
                    </a:lnTo>
                    <a:lnTo>
                      <a:pt x="19" y="21"/>
                    </a:lnTo>
                    <a:lnTo>
                      <a:pt x="19" y="22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4"/>
                    </a:lnTo>
                    <a:lnTo>
                      <a:pt x="22" y="17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7" y="13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8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5" y="6"/>
                    </a:lnTo>
                    <a:lnTo>
                      <a:pt x="48" y="6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2" y="3"/>
                    </a:lnTo>
                    <a:lnTo>
                      <a:pt x="56" y="2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0" y="3"/>
                    </a:lnTo>
                    <a:lnTo>
                      <a:pt x="59" y="6"/>
                    </a:lnTo>
                    <a:lnTo>
                      <a:pt x="64" y="11"/>
                    </a:lnTo>
                    <a:lnTo>
                      <a:pt x="68" y="17"/>
                    </a:lnTo>
                    <a:lnTo>
                      <a:pt x="64" y="17"/>
                    </a:lnTo>
                    <a:lnTo>
                      <a:pt x="60" y="16"/>
                    </a:lnTo>
                    <a:lnTo>
                      <a:pt x="54" y="16"/>
                    </a:lnTo>
                    <a:lnTo>
                      <a:pt x="49" y="17"/>
                    </a:lnTo>
                    <a:lnTo>
                      <a:pt x="46" y="19"/>
                    </a:lnTo>
                    <a:lnTo>
                      <a:pt x="43" y="24"/>
                    </a:lnTo>
                    <a:lnTo>
                      <a:pt x="46" y="22"/>
                    </a:lnTo>
                    <a:lnTo>
                      <a:pt x="49" y="21"/>
                    </a:lnTo>
                    <a:lnTo>
                      <a:pt x="51" y="24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1" y="29"/>
                    </a:lnTo>
                    <a:lnTo>
                      <a:pt x="49" y="30"/>
                    </a:lnTo>
                    <a:lnTo>
                      <a:pt x="49" y="33"/>
                    </a:lnTo>
                    <a:lnTo>
                      <a:pt x="51" y="35"/>
                    </a:lnTo>
                    <a:lnTo>
                      <a:pt x="54" y="37"/>
                    </a:lnTo>
                    <a:lnTo>
                      <a:pt x="51" y="40"/>
                    </a:lnTo>
                    <a:lnTo>
                      <a:pt x="48" y="41"/>
                    </a:lnTo>
                    <a:lnTo>
                      <a:pt x="46" y="40"/>
                    </a:lnTo>
                    <a:lnTo>
                      <a:pt x="43" y="38"/>
                    </a:lnTo>
                    <a:lnTo>
                      <a:pt x="40" y="37"/>
                    </a:lnTo>
                    <a:lnTo>
                      <a:pt x="40" y="40"/>
                    </a:lnTo>
                    <a:lnTo>
                      <a:pt x="40" y="44"/>
                    </a:lnTo>
                    <a:lnTo>
                      <a:pt x="35" y="41"/>
                    </a:lnTo>
                    <a:lnTo>
                      <a:pt x="32" y="44"/>
                    </a:lnTo>
                    <a:lnTo>
                      <a:pt x="29" y="46"/>
                    </a:lnTo>
                    <a:lnTo>
                      <a:pt x="30" y="44"/>
                    </a:lnTo>
                    <a:lnTo>
                      <a:pt x="33" y="44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4" y="48"/>
                    </a:lnTo>
                    <a:lnTo>
                      <a:pt x="24" y="49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5" name="Freeform 82">
                <a:extLst>
                  <a:ext uri="{FF2B5EF4-FFF2-40B4-BE49-F238E27FC236}">
                    <a16:creationId xmlns:a16="http://schemas.microsoft.com/office/drawing/2014/main" id="{4CB636F8-2FE0-4326-B155-0761C482D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265"/>
                <a:ext cx="17" cy="8"/>
              </a:xfrm>
              <a:custGeom>
                <a:avLst/>
                <a:gdLst>
                  <a:gd name="T0" fmla="*/ 8 w 17"/>
                  <a:gd name="T1" fmla="*/ 3 h 8"/>
                  <a:gd name="T2" fmla="*/ 0 w 17"/>
                  <a:gd name="T3" fmla="*/ 6 h 8"/>
                  <a:gd name="T4" fmla="*/ 3 w 17"/>
                  <a:gd name="T5" fmla="*/ 2 h 8"/>
                  <a:gd name="T6" fmla="*/ 8 w 17"/>
                  <a:gd name="T7" fmla="*/ 0 h 8"/>
                  <a:gd name="T8" fmla="*/ 9 w 17"/>
                  <a:gd name="T9" fmla="*/ 3 h 8"/>
                  <a:gd name="T10" fmla="*/ 14 w 17"/>
                  <a:gd name="T11" fmla="*/ 3 h 8"/>
                  <a:gd name="T12" fmla="*/ 16 w 17"/>
                  <a:gd name="T13" fmla="*/ 6 h 8"/>
                  <a:gd name="T14" fmla="*/ 17 w 17"/>
                  <a:gd name="T15" fmla="*/ 8 h 8"/>
                  <a:gd name="T16" fmla="*/ 11 w 17"/>
                  <a:gd name="T17" fmla="*/ 6 h 8"/>
                  <a:gd name="T18" fmla="*/ 8 w 17"/>
                  <a:gd name="T19" fmla="*/ 3 h 8"/>
                  <a:gd name="T20" fmla="*/ 8 w 17"/>
                  <a:gd name="T21" fmla="*/ 3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8"/>
                  <a:gd name="T35" fmla="*/ 17 w 1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8">
                    <a:moveTo>
                      <a:pt x="8" y="3"/>
                    </a:moveTo>
                    <a:lnTo>
                      <a:pt x="0" y="6"/>
                    </a:lnTo>
                    <a:lnTo>
                      <a:pt x="3" y="2"/>
                    </a:lnTo>
                    <a:lnTo>
                      <a:pt x="8" y="0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6" y="6"/>
                    </a:lnTo>
                    <a:lnTo>
                      <a:pt x="17" y="8"/>
                    </a:lnTo>
                    <a:lnTo>
                      <a:pt x="11" y="6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6" name="Freeform 83">
                <a:extLst>
                  <a:ext uri="{FF2B5EF4-FFF2-40B4-BE49-F238E27FC236}">
                    <a16:creationId xmlns:a16="http://schemas.microsoft.com/office/drawing/2014/main" id="{8916BAE6-8FDC-480B-AC96-1A6255926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219"/>
                <a:ext cx="38" cy="21"/>
              </a:xfrm>
              <a:custGeom>
                <a:avLst/>
                <a:gdLst>
                  <a:gd name="T0" fmla="*/ 36 w 38"/>
                  <a:gd name="T1" fmla="*/ 21 h 21"/>
                  <a:gd name="T2" fmla="*/ 1 w 38"/>
                  <a:gd name="T3" fmla="*/ 13 h 21"/>
                  <a:gd name="T4" fmla="*/ 0 w 38"/>
                  <a:gd name="T5" fmla="*/ 9 h 21"/>
                  <a:gd name="T6" fmla="*/ 0 w 38"/>
                  <a:gd name="T7" fmla="*/ 6 h 21"/>
                  <a:gd name="T8" fmla="*/ 1 w 38"/>
                  <a:gd name="T9" fmla="*/ 5 h 21"/>
                  <a:gd name="T10" fmla="*/ 3 w 38"/>
                  <a:gd name="T11" fmla="*/ 3 h 21"/>
                  <a:gd name="T12" fmla="*/ 8 w 38"/>
                  <a:gd name="T13" fmla="*/ 3 h 21"/>
                  <a:gd name="T14" fmla="*/ 14 w 38"/>
                  <a:gd name="T15" fmla="*/ 5 h 21"/>
                  <a:gd name="T16" fmla="*/ 15 w 38"/>
                  <a:gd name="T17" fmla="*/ 2 h 21"/>
                  <a:gd name="T18" fmla="*/ 19 w 38"/>
                  <a:gd name="T19" fmla="*/ 0 h 21"/>
                  <a:gd name="T20" fmla="*/ 22 w 38"/>
                  <a:gd name="T21" fmla="*/ 0 h 21"/>
                  <a:gd name="T22" fmla="*/ 28 w 38"/>
                  <a:gd name="T23" fmla="*/ 0 h 21"/>
                  <a:gd name="T24" fmla="*/ 33 w 38"/>
                  <a:gd name="T25" fmla="*/ 0 h 21"/>
                  <a:gd name="T26" fmla="*/ 38 w 38"/>
                  <a:gd name="T27" fmla="*/ 5 h 21"/>
                  <a:gd name="T28" fmla="*/ 38 w 38"/>
                  <a:gd name="T29" fmla="*/ 8 h 21"/>
                  <a:gd name="T30" fmla="*/ 38 w 38"/>
                  <a:gd name="T31" fmla="*/ 13 h 21"/>
                  <a:gd name="T32" fmla="*/ 35 w 38"/>
                  <a:gd name="T33" fmla="*/ 17 h 21"/>
                  <a:gd name="T34" fmla="*/ 33 w 38"/>
                  <a:gd name="T35" fmla="*/ 21 h 21"/>
                  <a:gd name="T36" fmla="*/ 36 w 38"/>
                  <a:gd name="T37" fmla="*/ 21 h 21"/>
                  <a:gd name="T38" fmla="*/ 36 w 38"/>
                  <a:gd name="T39" fmla="*/ 21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21"/>
                  <a:gd name="T62" fmla="*/ 38 w 38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21">
                    <a:moveTo>
                      <a:pt x="36" y="21"/>
                    </a:moveTo>
                    <a:lnTo>
                      <a:pt x="1" y="1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8" y="5"/>
                    </a:lnTo>
                    <a:lnTo>
                      <a:pt x="38" y="8"/>
                    </a:lnTo>
                    <a:lnTo>
                      <a:pt x="38" y="13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6" y="2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7" name="Freeform 84">
                <a:extLst>
                  <a:ext uri="{FF2B5EF4-FFF2-40B4-BE49-F238E27FC236}">
                    <a16:creationId xmlns:a16="http://schemas.microsoft.com/office/drawing/2014/main" id="{ABE7878A-83B3-44FF-B479-E01F055E7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" y="3216"/>
                <a:ext cx="52" cy="20"/>
              </a:xfrm>
              <a:custGeom>
                <a:avLst/>
                <a:gdLst>
                  <a:gd name="T0" fmla="*/ 6 w 52"/>
                  <a:gd name="T1" fmla="*/ 8 h 20"/>
                  <a:gd name="T2" fmla="*/ 13 w 52"/>
                  <a:gd name="T3" fmla="*/ 11 h 20"/>
                  <a:gd name="T4" fmla="*/ 19 w 52"/>
                  <a:gd name="T5" fmla="*/ 12 h 20"/>
                  <a:gd name="T6" fmla="*/ 25 w 52"/>
                  <a:gd name="T7" fmla="*/ 12 h 20"/>
                  <a:gd name="T8" fmla="*/ 32 w 52"/>
                  <a:gd name="T9" fmla="*/ 11 h 20"/>
                  <a:gd name="T10" fmla="*/ 30 w 52"/>
                  <a:gd name="T11" fmla="*/ 8 h 20"/>
                  <a:gd name="T12" fmla="*/ 28 w 52"/>
                  <a:gd name="T13" fmla="*/ 6 h 20"/>
                  <a:gd name="T14" fmla="*/ 27 w 52"/>
                  <a:gd name="T15" fmla="*/ 1 h 20"/>
                  <a:gd name="T16" fmla="*/ 28 w 52"/>
                  <a:gd name="T17" fmla="*/ 1 h 20"/>
                  <a:gd name="T18" fmla="*/ 32 w 52"/>
                  <a:gd name="T19" fmla="*/ 0 h 20"/>
                  <a:gd name="T20" fmla="*/ 36 w 52"/>
                  <a:gd name="T21" fmla="*/ 0 h 20"/>
                  <a:gd name="T22" fmla="*/ 40 w 52"/>
                  <a:gd name="T23" fmla="*/ 1 h 20"/>
                  <a:gd name="T24" fmla="*/ 41 w 52"/>
                  <a:gd name="T25" fmla="*/ 8 h 20"/>
                  <a:gd name="T26" fmla="*/ 46 w 52"/>
                  <a:gd name="T27" fmla="*/ 9 h 20"/>
                  <a:gd name="T28" fmla="*/ 52 w 52"/>
                  <a:gd name="T29" fmla="*/ 11 h 20"/>
                  <a:gd name="T30" fmla="*/ 47 w 52"/>
                  <a:gd name="T31" fmla="*/ 12 h 20"/>
                  <a:gd name="T32" fmla="*/ 46 w 52"/>
                  <a:gd name="T33" fmla="*/ 14 h 20"/>
                  <a:gd name="T34" fmla="*/ 44 w 52"/>
                  <a:gd name="T35" fmla="*/ 14 h 20"/>
                  <a:gd name="T36" fmla="*/ 44 w 52"/>
                  <a:gd name="T37" fmla="*/ 16 h 20"/>
                  <a:gd name="T38" fmla="*/ 44 w 52"/>
                  <a:gd name="T39" fmla="*/ 16 h 20"/>
                  <a:gd name="T40" fmla="*/ 46 w 52"/>
                  <a:gd name="T41" fmla="*/ 16 h 20"/>
                  <a:gd name="T42" fmla="*/ 44 w 52"/>
                  <a:gd name="T43" fmla="*/ 17 h 20"/>
                  <a:gd name="T44" fmla="*/ 43 w 52"/>
                  <a:gd name="T45" fmla="*/ 19 h 20"/>
                  <a:gd name="T46" fmla="*/ 38 w 52"/>
                  <a:gd name="T47" fmla="*/ 19 h 20"/>
                  <a:gd name="T48" fmla="*/ 33 w 52"/>
                  <a:gd name="T49" fmla="*/ 20 h 20"/>
                  <a:gd name="T50" fmla="*/ 27 w 52"/>
                  <a:gd name="T51" fmla="*/ 19 h 20"/>
                  <a:gd name="T52" fmla="*/ 20 w 52"/>
                  <a:gd name="T53" fmla="*/ 19 h 20"/>
                  <a:gd name="T54" fmla="*/ 14 w 52"/>
                  <a:gd name="T55" fmla="*/ 17 h 20"/>
                  <a:gd name="T56" fmla="*/ 9 w 52"/>
                  <a:gd name="T57" fmla="*/ 16 h 20"/>
                  <a:gd name="T58" fmla="*/ 3 w 52"/>
                  <a:gd name="T59" fmla="*/ 12 h 20"/>
                  <a:gd name="T60" fmla="*/ 0 w 52"/>
                  <a:gd name="T61" fmla="*/ 9 h 20"/>
                  <a:gd name="T62" fmla="*/ 3 w 52"/>
                  <a:gd name="T63" fmla="*/ 8 h 20"/>
                  <a:gd name="T64" fmla="*/ 6 w 52"/>
                  <a:gd name="T65" fmla="*/ 8 h 20"/>
                  <a:gd name="T66" fmla="*/ 6 w 52"/>
                  <a:gd name="T67" fmla="*/ 8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2"/>
                  <a:gd name="T103" fmla="*/ 0 h 20"/>
                  <a:gd name="T104" fmla="*/ 52 w 52"/>
                  <a:gd name="T105" fmla="*/ 20 h 2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2" h="20">
                    <a:moveTo>
                      <a:pt x="6" y="8"/>
                    </a:moveTo>
                    <a:lnTo>
                      <a:pt x="13" y="11"/>
                    </a:lnTo>
                    <a:lnTo>
                      <a:pt x="19" y="12"/>
                    </a:lnTo>
                    <a:lnTo>
                      <a:pt x="25" y="12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1" y="8"/>
                    </a:lnTo>
                    <a:lnTo>
                      <a:pt x="46" y="9"/>
                    </a:lnTo>
                    <a:lnTo>
                      <a:pt x="52" y="11"/>
                    </a:lnTo>
                    <a:lnTo>
                      <a:pt x="47" y="12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4" y="17"/>
                    </a:lnTo>
                    <a:lnTo>
                      <a:pt x="43" y="19"/>
                    </a:lnTo>
                    <a:lnTo>
                      <a:pt x="38" y="19"/>
                    </a:lnTo>
                    <a:lnTo>
                      <a:pt x="33" y="20"/>
                    </a:lnTo>
                    <a:lnTo>
                      <a:pt x="27" y="19"/>
                    </a:lnTo>
                    <a:lnTo>
                      <a:pt x="20" y="19"/>
                    </a:lnTo>
                    <a:lnTo>
                      <a:pt x="14" y="17"/>
                    </a:lnTo>
                    <a:lnTo>
                      <a:pt x="9" y="16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8" name="Freeform 85">
                <a:extLst>
                  <a:ext uri="{FF2B5EF4-FFF2-40B4-BE49-F238E27FC236}">
                    <a16:creationId xmlns:a16="http://schemas.microsoft.com/office/drawing/2014/main" id="{0DF7C7D4-8811-4B02-8CBE-4F55EE450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" y="3211"/>
                <a:ext cx="41" cy="14"/>
              </a:xfrm>
              <a:custGeom>
                <a:avLst/>
                <a:gdLst>
                  <a:gd name="T0" fmla="*/ 0 w 41"/>
                  <a:gd name="T1" fmla="*/ 11 h 14"/>
                  <a:gd name="T2" fmla="*/ 5 w 41"/>
                  <a:gd name="T3" fmla="*/ 11 h 14"/>
                  <a:gd name="T4" fmla="*/ 9 w 41"/>
                  <a:gd name="T5" fmla="*/ 13 h 14"/>
                  <a:gd name="T6" fmla="*/ 14 w 41"/>
                  <a:gd name="T7" fmla="*/ 13 h 14"/>
                  <a:gd name="T8" fmla="*/ 19 w 41"/>
                  <a:gd name="T9" fmla="*/ 14 h 14"/>
                  <a:gd name="T10" fmla="*/ 24 w 41"/>
                  <a:gd name="T11" fmla="*/ 14 h 14"/>
                  <a:gd name="T12" fmla="*/ 30 w 41"/>
                  <a:gd name="T13" fmla="*/ 14 h 14"/>
                  <a:gd name="T14" fmla="*/ 35 w 41"/>
                  <a:gd name="T15" fmla="*/ 13 h 14"/>
                  <a:gd name="T16" fmla="*/ 40 w 41"/>
                  <a:gd name="T17" fmla="*/ 13 h 14"/>
                  <a:gd name="T18" fmla="*/ 41 w 41"/>
                  <a:gd name="T19" fmla="*/ 8 h 14"/>
                  <a:gd name="T20" fmla="*/ 40 w 41"/>
                  <a:gd name="T21" fmla="*/ 3 h 14"/>
                  <a:gd name="T22" fmla="*/ 38 w 41"/>
                  <a:gd name="T23" fmla="*/ 0 h 14"/>
                  <a:gd name="T24" fmla="*/ 35 w 41"/>
                  <a:gd name="T25" fmla="*/ 0 h 14"/>
                  <a:gd name="T26" fmla="*/ 32 w 41"/>
                  <a:gd name="T27" fmla="*/ 0 h 14"/>
                  <a:gd name="T28" fmla="*/ 30 w 41"/>
                  <a:gd name="T29" fmla="*/ 2 h 14"/>
                  <a:gd name="T30" fmla="*/ 25 w 41"/>
                  <a:gd name="T31" fmla="*/ 3 h 14"/>
                  <a:gd name="T32" fmla="*/ 24 w 41"/>
                  <a:gd name="T33" fmla="*/ 8 h 14"/>
                  <a:gd name="T34" fmla="*/ 20 w 41"/>
                  <a:gd name="T35" fmla="*/ 6 h 14"/>
                  <a:gd name="T36" fmla="*/ 16 w 41"/>
                  <a:gd name="T37" fmla="*/ 3 h 14"/>
                  <a:gd name="T38" fmla="*/ 13 w 41"/>
                  <a:gd name="T39" fmla="*/ 6 h 14"/>
                  <a:gd name="T40" fmla="*/ 9 w 41"/>
                  <a:gd name="T41" fmla="*/ 8 h 14"/>
                  <a:gd name="T42" fmla="*/ 5 w 41"/>
                  <a:gd name="T43" fmla="*/ 10 h 14"/>
                  <a:gd name="T44" fmla="*/ 0 w 41"/>
                  <a:gd name="T45" fmla="*/ 11 h 14"/>
                  <a:gd name="T46" fmla="*/ 0 w 41"/>
                  <a:gd name="T47" fmla="*/ 11 h 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1"/>
                  <a:gd name="T73" fmla="*/ 0 h 14"/>
                  <a:gd name="T74" fmla="*/ 41 w 41"/>
                  <a:gd name="T75" fmla="*/ 14 h 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1" h="14">
                    <a:moveTo>
                      <a:pt x="0" y="11"/>
                    </a:moveTo>
                    <a:lnTo>
                      <a:pt x="5" y="11"/>
                    </a:lnTo>
                    <a:lnTo>
                      <a:pt x="9" y="13"/>
                    </a:lnTo>
                    <a:lnTo>
                      <a:pt x="14" y="13"/>
                    </a:lnTo>
                    <a:lnTo>
                      <a:pt x="19" y="14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40" y="13"/>
                    </a:lnTo>
                    <a:lnTo>
                      <a:pt x="41" y="8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16" y="3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9" name="Freeform 86">
                <a:extLst>
                  <a:ext uri="{FF2B5EF4-FFF2-40B4-BE49-F238E27FC236}">
                    <a16:creationId xmlns:a16="http://schemas.microsoft.com/office/drawing/2014/main" id="{4D1F3122-F4E2-4DD1-A9E7-02831690C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" y="3224"/>
                <a:ext cx="11" cy="4"/>
              </a:xfrm>
              <a:custGeom>
                <a:avLst/>
                <a:gdLst>
                  <a:gd name="T0" fmla="*/ 0 w 11"/>
                  <a:gd name="T1" fmla="*/ 0 h 4"/>
                  <a:gd name="T2" fmla="*/ 3 w 11"/>
                  <a:gd name="T3" fmla="*/ 1 h 4"/>
                  <a:gd name="T4" fmla="*/ 4 w 11"/>
                  <a:gd name="T5" fmla="*/ 4 h 4"/>
                  <a:gd name="T6" fmla="*/ 6 w 11"/>
                  <a:gd name="T7" fmla="*/ 1 h 4"/>
                  <a:gd name="T8" fmla="*/ 8 w 11"/>
                  <a:gd name="T9" fmla="*/ 0 h 4"/>
                  <a:gd name="T10" fmla="*/ 11 w 11"/>
                  <a:gd name="T11" fmla="*/ 1 h 4"/>
                  <a:gd name="T12" fmla="*/ 11 w 11"/>
                  <a:gd name="T13" fmla="*/ 4 h 4"/>
                  <a:gd name="T14" fmla="*/ 4 w 11"/>
                  <a:gd name="T15" fmla="*/ 4 h 4"/>
                  <a:gd name="T16" fmla="*/ 1 w 11"/>
                  <a:gd name="T17" fmla="*/ 4 h 4"/>
                  <a:gd name="T18" fmla="*/ 0 w 11"/>
                  <a:gd name="T19" fmla="*/ 3 h 4"/>
                  <a:gd name="T20" fmla="*/ 0 w 11"/>
                  <a:gd name="T21" fmla="*/ 0 h 4"/>
                  <a:gd name="T22" fmla="*/ 0 w 11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4"/>
                  <a:gd name="T38" fmla="*/ 11 w 11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1" y="1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F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" name="Freeform 87">
                <a:extLst>
                  <a:ext uri="{FF2B5EF4-FFF2-40B4-BE49-F238E27FC236}">
                    <a16:creationId xmlns:a16="http://schemas.microsoft.com/office/drawing/2014/main" id="{4C5F71E0-3C70-4050-BB17-105667B80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" y="3198"/>
                <a:ext cx="10" cy="7"/>
              </a:xfrm>
              <a:custGeom>
                <a:avLst/>
                <a:gdLst>
                  <a:gd name="T0" fmla="*/ 8 w 10"/>
                  <a:gd name="T1" fmla="*/ 0 h 7"/>
                  <a:gd name="T2" fmla="*/ 10 w 10"/>
                  <a:gd name="T3" fmla="*/ 7 h 7"/>
                  <a:gd name="T4" fmla="*/ 5 w 10"/>
                  <a:gd name="T5" fmla="*/ 7 h 7"/>
                  <a:gd name="T6" fmla="*/ 0 w 10"/>
                  <a:gd name="T7" fmla="*/ 5 h 7"/>
                  <a:gd name="T8" fmla="*/ 8 w 10"/>
                  <a:gd name="T9" fmla="*/ 0 h 7"/>
                  <a:gd name="T10" fmla="*/ 8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8" y="0"/>
                    </a:moveTo>
                    <a:lnTo>
                      <a:pt x="10" y="7"/>
                    </a:lnTo>
                    <a:lnTo>
                      <a:pt x="5" y="7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1" name="Freeform 88">
                <a:extLst>
                  <a:ext uri="{FF2B5EF4-FFF2-40B4-BE49-F238E27FC236}">
                    <a16:creationId xmlns:a16="http://schemas.microsoft.com/office/drawing/2014/main" id="{0588E6A7-7B5A-40F0-ACEB-A95FBAAB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" y="3206"/>
                <a:ext cx="14" cy="5"/>
              </a:xfrm>
              <a:custGeom>
                <a:avLst/>
                <a:gdLst>
                  <a:gd name="T0" fmla="*/ 14 w 14"/>
                  <a:gd name="T1" fmla="*/ 2 h 5"/>
                  <a:gd name="T2" fmla="*/ 8 w 14"/>
                  <a:gd name="T3" fmla="*/ 5 h 5"/>
                  <a:gd name="T4" fmla="*/ 3 w 14"/>
                  <a:gd name="T5" fmla="*/ 3 h 5"/>
                  <a:gd name="T6" fmla="*/ 0 w 14"/>
                  <a:gd name="T7" fmla="*/ 2 h 5"/>
                  <a:gd name="T8" fmla="*/ 4 w 14"/>
                  <a:gd name="T9" fmla="*/ 0 h 5"/>
                  <a:gd name="T10" fmla="*/ 8 w 14"/>
                  <a:gd name="T11" fmla="*/ 0 h 5"/>
                  <a:gd name="T12" fmla="*/ 11 w 14"/>
                  <a:gd name="T13" fmla="*/ 0 h 5"/>
                  <a:gd name="T14" fmla="*/ 14 w 14"/>
                  <a:gd name="T15" fmla="*/ 2 h 5"/>
                  <a:gd name="T16" fmla="*/ 14 w 1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"/>
                  <a:gd name="T29" fmla="*/ 14 w 1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">
                    <a:moveTo>
                      <a:pt x="14" y="2"/>
                    </a:moveTo>
                    <a:lnTo>
                      <a:pt x="8" y="5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2" name="Freeform 89">
                <a:extLst>
                  <a:ext uri="{FF2B5EF4-FFF2-40B4-BE49-F238E27FC236}">
                    <a16:creationId xmlns:a16="http://schemas.microsoft.com/office/drawing/2014/main" id="{637B7CCB-F55F-466F-AA99-4CCA52813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" y="3254"/>
                <a:ext cx="15" cy="6"/>
              </a:xfrm>
              <a:custGeom>
                <a:avLst/>
                <a:gdLst>
                  <a:gd name="T0" fmla="*/ 15 w 15"/>
                  <a:gd name="T1" fmla="*/ 3 h 6"/>
                  <a:gd name="T2" fmla="*/ 7 w 15"/>
                  <a:gd name="T3" fmla="*/ 6 h 6"/>
                  <a:gd name="T4" fmla="*/ 4 w 15"/>
                  <a:gd name="T5" fmla="*/ 5 h 6"/>
                  <a:gd name="T6" fmla="*/ 0 w 15"/>
                  <a:gd name="T7" fmla="*/ 5 h 6"/>
                  <a:gd name="T8" fmla="*/ 2 w 15"/>
                  <a:gd name="T9" fmla="*/ 1 h 6"/>
                  <a:gd name="T10" fmla="*/ 5 w 15"/>
                  <a:gd name="T11" fmla="*/ 0 h 6"/>
                  <a:gd name="T12" fmla="*/ 10 w 15"/>
                  <a:gd name="T13" fmla="*/ 0 h 6"/>
                  <a:gd name="T14" fmla="*/ 15 w 15"/>
                  <a:gd name="T15" fmla="*/ 3 h 6"/>
                  <a:gd name="T16" fmla="*/ 15 w 15"/>
                  <a:gd name="T17" fmla="*/ 3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"/>
                  <a:gd name="T29" fmla="*/ 15 w 1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">
                    <a:moveTo>
                      <a:pt x="15" y="3"/>
                    </a:moveTo>
                    <a:lnTo>
                      <a:pt x="7" y="6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3" name="Freeform 90">
                <a:extLst>
                  <a:ext uri="{FF2B5EF4-FFF2-40B4-BE49-F238E27FC236}">
                    <a16:creationId xmlns:a16="http://schemas.microsoft.com/office/drawing/2014/main" id="{84F851D5-7A5B-4D9A-939C-C1F7149E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3144"/>
                <a:ext cx="38" cy="30"/>
              </a:xfrm>
              <a:custGeom>
                <a:avLst/>
                <a:gdLst>
                  <a:gd name="T0" fmla="*/ 21 w 38"/>
                  <a:gd name="T1" fmla="*/ 15 h 30"/>
                  <a:gd name="T2" fmla="*/ 14 w 38"/>
                  <a:gd name="T3" fmla="*/ 15 h 30"/>
                  <a:gd name="T4" fmla="*/ 10 w 38"/>
                  <a:gd name="T5" fmla="*/ 10 h 30"/>
                  <a:gd name="T6" fmla="*/ 3 w 38"/>
                  <a:gd name="T7" fmla="*/ 3 h 30"/>
                  <a:gd name="T8" fmla="*/ 0 w 38"/>
                  <a:gd name="T9" fmla="*/ 0 h 30"/>
                  <a:gd name="T10" fmla="*/ 3 w 38"/>
                  <a:gd name="T11" fmla="*/ 0 h 30"/>
                  <a:gd name="T12" fmla="*/ 6 w 38"/>
                  <a:gd name="T13" fmla="*/ 2 h 30"/>
                  <a:gd name="T14" fmla="*/ 11 w 38"/>
                  <a:gd name="T15" fmla="*/ 3 h 30"/>
                  <a:gd name="T16" fmla="*/ 14 w 38"/>
                  <a:gd name="T17" fmla="*/ 5 h 30"/>
                  <a:gd name="T18" fmla="*/ 19 w 38"/>
                  <a:gd name="T19" fmla="*/ 7 h 30"/>
                  <a:gd name="T20" fmla="*/ 22 w 38"/>
                  <a:gd name="T21" fmla="*/ 8 h 30"/>
                  <a:gd name="T22" fmla="*/ 25 w 38"/>
                  <a:gd name="T23" fmla="*/ 10 h 30"/>
                  <a:gd name="T24" fmla="*/ 30 w 38"/>
                  <a:gd name="T25" fmla="*/ 10 h 30"/>
                  <a:gd name="T26" fmla="*/ 27 w 38"/>
                  <a:gd name="T27" fmla="*/ 13 h 30"/>
                  <a:gd name="T28" fmla="*/ 24 w 38"/>
                  <a:gd name="T29" fmla="*/ 15 h 30"/>
                  <a:gd name="T30" fmla="*/ 29 w 38"/>
                  <a:gd name="T31" fmla="*/ 18 h 30"/>
                  <a:gd name="T32" fmla="*/ 32 w 38"/>
                  <a:gd name="T33" fmla="*/ 21 h 30"/>
                  <a:gd name="T34" fmla="*/ 35 w 38"/>
                  <a:gd name="T35" fmla="*/ 26 h 30"/>
                  <a:gd name="T36" fmla="*/ 38 w 38"/>
                  <a:gd name="T37" fmla="*/ 30 h 30"/>
                  <a:gd name="T38" fmla="*/ 35 w 38"/>
                  <a:gd name="T39" fmla="*/ 29 h 30"/>
                  <a:gd name="T40" fmla="*/ 30 w 38"/>
                  <a:gd name="T41" fmla="*/ 27 h 30"/>
                  <a:gd name="T42" fmla="*/ 27 w 38"/>
                  <a:gd name="T43" fmla="*/ 24 h 30"/>
                  <a:gd name="T44" fmla="*/ 24 w 38"/>
                  <a:gd name="T45" fmla="*/ 23 h 30"/>
                  <a:gd name="T46" fmla="*/ 24 w 38"/>
                  <a:gd name="T47" fmla="*/ 16 h 30"/>
                  <a:gd name="T48" fmla="*/ 21 w 38"/>
                  <a:gd name="T49" fmla="*/ 15 h 30"/>
                  <a:gd name="T50" fmla="*/ 21 w 38"/>
                  <a:gd name="T51" fmla="*/ 15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30"/>
                  <a:gd name="T80" fmla="*/ 38 w 38"/>
                  <a:gd name="T81" fmla="*/ 30 h 3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30">
                    <a:moveTo>
                      <a:pt x="21" y="15"/>
                    </a:moveTo>
                    <a:lnTo>
                      <a:pt x="14" y="15"/>
                    </a:lnTo>
                    <a:lnTo>
                      <a:pt x="10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30" y="10"/>
                    </a:lnTo>
                    <a:lnTo>
                      <a:pt x="27" y="13"/>
                    </a:lnTo>
                    <a:lnTo>
                      <a:pt x="24" y="15"/>
                    </a:lnTo>
                    <a:lnTo>
                      <a:pt x="29" y="18"/>
                    </a:lnTo>
                    <a:lnTo>
                      <a:pt x="32" y="21"/>
                    </a:lnTo>
                    <a:lnTo>
                      <a:pt x="35" y="26"/>
                    </a:lnTo>
                    <a:lnTo>
                      <a:pt x="38" y="30"/>
                    </a:lnTo>
                    <a:lnTo>
                      <a:pt x="35" y="29"/>
                    </a:lnTo>
                    <a:lnTo>
                      <a:pt x="30" y="27"/>
                    </a:lnTo>
                    <a:lnTo>
                      <a:pt x="27" y="24"/>
                    </a:lnTo>
                    <a:lnTo>
                      <a:pt x="24" y="23"/>
                    </a:lnTo>
                    <a:lnTo>
                      <a:pt x="24" y="16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4" name="Freeform 91">
                <a:extLst>
                  <a:ext uri="{FF2B5EF4-FFF2-40B4-BE49-F238E27FC236}">
                    <a16:creationId xmlns:a16="http://schemas.microsoft.com/office/drawing/2014/main" id="{39AB3FF4-97ED-4274-B6AE-67D5B3906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" y="3179"/>
                <a:ext cx="9" cy="7"/>
              </a:xfrm>
              <a:custGeom>
                <a:avLst/>
                <a:gdLst>
                  <a:gd name="T0" fmla="*/ 6 w 9"/>
                  <a:gd name="T1" fmla="*/ 0 h 7"/>
                  <a:gd name="T2" fmla="*/ 0 w 9"/>
                  <a:gd name="T3" fmla="*/ 3 h 7"/>
                  <a:gd name="T4" fmla="*/ 3 w 9"/>
                  <a:gd name="T5" fmla="*/ 5 h 7"/>
                  <a:gd name="T6" fmla="*/ 9 w 9"/>
                  <a:gd name="T7" fmla="*/ 7 h 7"/>
                  <a:gd name="T8" fmla="*/ 6 w 9"/>
                  <a:gd name="T9" fmla="*/ 0 h 7"/>
                  <a:gd name="T10" fmla="*/ 6 w 9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7"/>
                  <a:gd name="T20" fmla="*/ 9 w 9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7">
                    <a:moveTo>
                      <a:pt x="6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9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5" name="Freeform 92">
                <a:extLst>
                  <a:ext uri="{FF2B5EF4-FFF2-40B4-BE49-F238E27FC236}">
                    <a16:creationId xmlns:a16="http://schemas.microsoft.com/office/drawing/2014/main" id="{C82D1838-387F-4FB5-944E-53F22A9B8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3014"/>
                <a:ext cx="35" cy="27"/>
              </a:xfrm>
              <a:custGeom>
                <a:avLst/>
                <a:gdLst>
                  <a:gd name="T0" fmla="*/ 28 w 35"/>
                  <a:gd name="T1" fmla="*/ 25 h 27"/>
                  <a:gd name="T2" fmla="*/ 20 w 35"/>
                  <a:gd name="T3" fmla="*/ 27 h 27"/>
                  <a:gd name="T4" fmla="*/ 14 w 35"/>
                  <a:gd name="T5" fmla="*/ 24 h 27"/>
                  <a:gd name="T6" fmla="*/ 9 w 35"/>
                  <a:gd name="T7" fmla="*/ 19 h 27"/>
                  <a:gd name="T8" fmla="*/ 6 w 35"/>
                  <a:gd name="T9" fmla="*/ 14 h 27"/>
                  <a:gd name="T10" fmla="*/ 5 w 35"/>
                  <a:gd name="T11" fmla="*/ 8 h 27"/>
                  <a:gd name="T12" fmla="*/ 0 w 35"/>
                  <a:gd name="T13" fmla="*/ 3 h 27"/>
                  <a:gd name="T14" fmla="*/ 5 w 35"/>
                  <a:gd name="T15" fmla="*/ 0 h 27"/>
                  <a:gd name="T16" fmla="*/ 9 w 35"/>
                  <a:gd name="T17" fmla="*/ 0 h 27"/>
                  <a:gd name="T18" fmla="*/ 14 w 35"/>
                  <a:gd name="T19" fmla="*/ 2 h 27"/>
                  <a:gd name="T20" fmla="*/ 19 w 35"/>
                  <a:gd name="T21" fmla="*/ 5 h 27"/>
                  <a:gd name="T22" fmla="*/ 24 w 35"/>
                  <a:gd name="T23" fmla="*/ 6 h 27"/>
                  <a:gd name="T24" fmla="*/ 28 w 35"/>
                  <a:gd name="T25" fmla="*/ 10 h 27"/>
                  <a:gd name="T26" fmla="*/ 30 w 35"/>
                  <a:gd name="T27" fmla="*/ 11 h 27"/>
                  <a:gd name="T28" fmla="*/ 35 w 35"/>
                  <a:gd name="T29" fmla="*/ 14 h 27"/>
                  <a:gd name="T30" fmla="*/ 30 w 35"/>
                  <a:gd name="T31" fmla="*/ 19 h 27"/>
                  <a:gd name="T32" fmla="*/ 28 w 35"/>
                  <a:gd name="T33" fmla="*/ 25 h 27"/>
                  <a:gd name="T34" fmla="*/ 28 w 35"/>
                  <a:gd name="T35" fmla="*/ 25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27"/>
                  <a:gd name="T56" fmla="*/ 35 w 35"/>
                  <a:gd name="T57" fmla="*/ 27 h 2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27">
                    <a:moveTo>
                      <a:pt x="28" y="25"/>
                    </a:moveTo>
                    <a:lnTo>
                      <a:pt x="20" y="27"/>
                    </a:lnTo>
                    <a:lnTo>
                      <a:pt x="14" y="24"/>
                    </a:lnTo>
                    <a:lnTo>
                      <a:pt x="9" y="19"/>
                    </a:lnTo>
                    <a:lnTo>
                      <a:pt x="6" y="14"/>
                    </a:lnTo>
                    <a:lnTo>
                      <a:pt x="5" y="8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8" y="10"/>
                    </a:lnTo>
                    <a:lnTo>
                      <a:pt x="30" y="11"/>
                    </a:lnTo>
                    <a:lnTo>
                      <a:pt x="35" y="14"/>
                    </a:lnTo>
                    <a:lnTo>
                      <a:pt x="30" y="19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6" name="Freeform 93">
                <a:extLst>
                  <a:ext uri="{FF2B5EF4-FFF2-40B4-BE49-F238E27FC236}">
                    <a16:creationId xmlns:a16="http://schemas.microsoft.com/office/drawing/2014/main" id="{477C10F0-2F87-4B65-A3E7-2B731F54B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860"/>
                <a:ext cx="38" cy="49"/>
              </a:xfrm>
              <a:custGeom>
                <a:avLst/>
                <a:gdLst>
                  <a:gd name="T0" fmla="*/ 25 w 38"/>
                  <a:gd name="T1" fmla="*/ 16 h 49"/>
                  <a:gd name="T2" fmla="*/ 25 w 38"/>
                  <a:gd name="T3" fmla="*/ 22 h 49"/>
                  <a:gd name="T4" fmla="*/ 25 w 38"/>
                  <a:gd name="T5" fmla="*/ 30 h 49"/>
                  <a:gd name="T6" fmla="*/ 28 w 38"/>
                  <a:gd name="T7" fmla="*/ 36 h 49"/>
                  <a:gd name="T8" fmla="*/ 31 w 38"/>
                  <a:gd name="T9" fmla="*/ 41 h 49"/>
                  <a:gd name="T10" fmla="*/ 35 w 38"/>
                  <a:gd name="T11" fmla="*/ 43 h 49"/>
                  <a:gd name="T12" fmla="*/ 38 w 38"/>
                  <a:gd name="T13" fmla="*/ 46 h 49"/>
                  <a:gd name="T14" fmla="*/ 31 w 38"/>
                  <a:gd name="T15" fmla="*/ 49 h 49"/>
                  <a:gd name="T16" fmla="*/ 28 w 38"/>
                  <a:gd name="T17" fmla="*/ 43 h 49"/>
                  <a:gd name="T18" fmla="*/ 25 w 38"/>
                  <a:gd name="T19" fmla="*/ 43 h 49"/>
                  <a:gd name="T20" fmla="*/ 20 w 38"/>
                  <a:gd name="T21" fmla="*/ 43 h 49"/>
                  <a:gd name="T22" fmla="*/ 16 w 38"/>
                  <a:gd name="T23" fmla="*/ 46 h 49"/>
                  <a:gd name="T24" fmla="*/ 16 w 38"/>
                  <a:gd name="T25" fmla="*/ 41 h 49"/>
                  <a:gd name="T26" fmla="*/ 16 w 38"/>
                  <a:gd name="T27" fmla="*/ 36 h 49"/>
                  <a:gd name="T28" fmla="*/ 16 w 38"/>
                  <a:gd name="T29" fmla="*/ 33 h 49"/>
                  <a:gd name="T30" fmla="*/ 16 w 38"/>
                  <a:gd name="T31" fmla="*/ 30 h 49"/>
                  <a:gd name="T32" fmla="*/ 14 w 38"/>
                  <a:gd name="T33" fmla="*/ 25 h 49"/>
                  <a:gd name="T34" fmla="*/ 14 w 38"/>
                  <a:gd name="T35" fmla="*/ 22 h 49"/>
                  <a:gd name="T36" fmla="*/ 14 w 38"/>
                  <a:gd name="T37" fmla="*/ 19 h 49"/>
                  <a:gd name="T38" fmla="*/ 14 w 38"/>
                  <a:gd name="T39" fmla="*/ 16 h 49"/>
                  <a:gd name="T40" fmla="*/ 11 w 38"/>
                  <a:gd name="T41" fmla="*/ 14 h 49"/>
                  <a:gd name="T42" fmla="*/ 6 w 38"/>
                  <a:gd name="T43" fmla="*/ 14 h 49"/>
                  <a:gd name="T44" fmla="*/ 3 w 38"/>
                  <a:gd name="T45" fmla="*/ 13 h 49"/>
                  <a:gd name="T46" fmla="*/ 0 w 38"/>
                  <a:gd name="T47" fmla="*/ 11 h 49"/>
                  <a:gd name="T48" fmla="*/ 0 w 38"/>
                  <a:gd name="T49" fmla="*/ 8 h 49"/>
                  <a:gd name="T50" fmla="*/ 1 w 38"/>
                  <a:gd name="T51" fmla="*/ 5 h 49"/>
                  <a:gd name="T52" fmla="*/ 4 w 38"/>
                  <a:gd name="T53" fmla="*/ 1 h 49"/>
                  <a:gd name="T54" fmla="*/ 9 w 38"/>
                  <a:gd name="T55" fmla="*/ 0 h 49"/>
                  <a:gd name="T56" fmla="*/ 11 w 38"/>
                  <a:gd name="T57" fmla="*/ 3 h 49"/>
                  <a:gd name="T58" fmla="*/ 12 w 38"/>
                  <a:gd name="T59" fmla="*/ 5 h 49"/>
                  <a:gd name="T60" fmla="*/ 14 w 38"/>
                  <a:gd name="T61" fmla="*/ 8 h 49"/>
                  <a:gd name="T62" fmla="*/ 17 w 38"/>
                  <a:gd name="T63" fmla="*/ 9 h 49"/>
                  <a:gd name="T64" fmla="*/ 22 w 38"/>
                  <a:gd name="T65" fmla="*/ 11 h 49"/>
                  <a:gd name="T66" fmla="*/ 25 w 38"/>
                  <a:gd name="T67" fmla="*/ 16 h 49"/>
                  <a:gd name="T68" fmla="*/ 25 w 38"/>
                  <a:gd name="T69" fmla="*/ 16 h 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8"/>
                  <a:gd name="T106" fmla="*/ 0 h 49"/>
                  <a:gd name="T107" fmla="*/ 38 w 38"/>
                  <a:gd name="T108" fmla="*/ 49 h 4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8" h="49">
                    <a:moveTo>
                      <a:pt x="25" y="16"/>
                    </a:moveTo>
                    <a:lnTo>
                      <a:pt x="25" y="22"/>
                    </a:lnTo>
                    <a:lnTo>
                      <a:pt x="25" y="30"/>
                    </a:lnTo>
                    <a:lnTo>
                      <a:pt x="28" y="36"/>
                    </a:lnTo>
                    <a:lnTo>
                      <a:pt x="31" y="41"/>
                    </a:lnTo>
                    <a:lnTo>
                      <a:pt x="35" y="43"/>
                    </a:lnTo>
                    <a:lnTo>
                      <a:pt x="38" y="46"/>
                    </a:lnTo>
                    <a:lnTo>
                      <a:pt x="31" y="49"/>
                    </a:lnTo>
                    <a:lnTo>
                      <a:pt x="28" y="43"/>
                    </a:lnTo>
                    <a:lnTo>
                      <a:pt x="25" y="43"/>
                    </a:lnTo>
                    <a:lnTo>
                      <a:pt x="20" y="43"/>
                    </a:lnTo>
                    <a:lnTo>
                      <a:pt x="16" y="46"/>
                    </a:lnTo>
                    <a:lnTo>
                      <a:pt x="16" y="41"/>
                    </a:lnTo>
                    <a:lnTo>
                      <a:pt x="16" y="36"/>
                    </a:lnTo>
                    <a:lnTo>
                      <a:pt x="16" y="33"/>
                    </a:lnTo>
                    <a:lnTo>
                      <a:pt x="16" y="30"/>
                    </a:lnTo>
                    <a:lnTo>
                      <a:pt x="14" y="25"/>
                    </a:lnTo>
                    <a:lnTo>
                      <a:pt x="14" y="22"/>
                    </a:lnTo>
                    <a:lnTo>
                      <a:pt x="14" y="19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6" y="14"/>
                    </a:lnTo>
                    <a:lnTo>
                      <a:pt x="3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22" y="11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7" name="Freeform 94">
                <a:extLst>
                  <a:ext uri="{FF2B5EF4-FFF2-40B4-BE49-F238E27FC236}">
                    <a16:creationId xmlns:a16="http://schemas.microsoft.com/office/drawing/2014/main" id="{BEACE6E1-48C9-4AA7-A712-56095D2D9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3184"/>
                <a:ext cx="22" cy="14"/>
              </a:xfrm>
              <a:custGeom>
                <a:avLst/>
                <a:gdLst>
                  <a:gd name="T0" fmla="*/ 14 w 22"/>
                  <a:gd name="T1" fmla="*/ 2 h 14"/>
                  <a:gd name="T2" fmla="*/ 17 w 22"/>
                  <a:gd name="T3" fmla="*/ 0 h 14"/>
                  <a:gd name="T4" fmla="*/ 22 w 22"/>
                  <a:gd name="T5" fmla="*/ 2 h 14"/>
                  <a:gd name="T6" fmla="*/ 19 w 22"/>
                  <a:gd name="T7" fmla="*/ 5 h 14"/>
                  <a:gd name="T8" fmla="*/ 14 w 22"/>
                  <a:gd name="T9" fmla="*/ 6 h 14"/>
                  <a:gd name="T10" fmla="*/ 9 w 22"/>
                  <a:gd name="T11" fmla="*/ 10 h 14"/>
                  <a:gd name="T12" fmla="*/ 4 w 22"/>
                  <a:gd name="T13" fmla="*/ 14 h 14"/>
                  <a:gd name="T14" fmla="*/ 1 w 22"/>
                  <a:gd name="T15" fmla="*/ 14 h 14"/>
                  <a:gd name="T16" fmla="*/ 0 w 22"/>
                  <a:gd name="T17" fmla="*/ 13 h 14"/>
                  <a:gd name="T18" fmla="*/ 3 w 22"/>
                  <a:gd name="T19" fmla="*/ 10 h 14"/>
                  <a:gd name="T20" fmla="*/ 6 w 22"/>
                  <a:gd name="T21" fmla="*/ 6 h 14"/>
                  <a:gd name="T22" fmla="*/ 9 w 22"/>
                  <a:gd name="T23" fmla="*/ 3 h 14"/>
                  <a:gd name="T24" fmla="*/ 14 w 22"/>
                  <a:gd name="T25" fmla="*/ 2 h 14"/>
                  <a:gd name="T26" fmla="*/ 14 w 22"/>
                  <a:gd name="T27" fmla="*/ 2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14"/>
                  <a:gd name="T44" fmla="*/ 22 w 22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14">
                    <a:moveTo>
                      <a:pt x="14" y="2"/>
                    </a:moveTo>
                    <a:lnTo>
                      <a:pt x="17" y="0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4" y="6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8" name="Freeform 95">
                <a:extLst>
                  <a:ext uri="{FF2B5EF4-FFF2-40B4-BE49-F238E27FC236}">
                    <a16:creationId xmlns:a16="http://schemas.microsoft.com/office/drawing/2014/main" id="{8E9D77B1-BAF1-4B6D-A9A0-5824F1BB4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3376"/>
                <a:ext cx="35" cy="54"/>
              </a:xfrm>
              <a:custGeom>
                <a:avLst/>
                <a:gdLst>
                  <a:gd name="T0" fmla="*/ 24 w 35"/>
                  <a:gd name="T1" fmla="*/ 15 h 54"/>
                  <a:gd name="T2" fmla="*/ 25 w 35"/>
                  <a:gd name="T3" fmla="*/ 18 h 54"/>
                  <a:gd name="T4" fmla="*/ 24 w 35"/>
                  <a:gd name="T5" fmla="*/ 21 h 54"/>
                  <a:gd name="T6" fmla="*/ 25 w 35"/>
                  <a:gd name="T7" fmla="*/ 22 h 54"/>
                  <a:gd name="T8" fmla="*/ 29 w 35"/>
                  <a:gd name="T9" fmla="*/ 24 h 54"/>
                  <a:gd name="T10" fmla="*/ 29 w 35"/>
                  <a:gd name="T11" fmla="*/ 26 h 54"/>
                  <a:gd name="T12" fmla="*/ 29 w 35"/>
                  <a:gd name="T13" fmla="*/ 27 h 54"/>
                  <a:gd name="T14" fmla="*/ 29 w 35"/>
                  <a:gd name="T15" fmla="*/ 29 h 54"/>
                  <a:gd name="T16" fmla="*/ 30 w 35"/>
                  <a:gd name="T17" fmla="*/ 32 h 54"/>
                  <a:gd name="T18" fmla="*/ 32 w 35"/>
                  <a:gd name="T19" fmla="*/ 34 h 54"/>
                  <a:gd name="T20" fmla="*/ 33 w 35"/>
                  <a:gd name="T21" fmla="*/ 37 h 54"/>
                  <a:gd name="T22" fmla="*/ 35 w 35"/>
                  <a:gd name="T23" fmla="*/ 40 h 54"/>
                  <a:gd name="T24" fmla="*/ 35 w 35"/>
                  <a:gd name="T25" fmla="*/ 45 h 54"/>
                  <a:gd name="T26" fmla="*/ 33 w 35"/>
                  <a:gd name="T27" fmla="*/ 49 h 54"/>
                  <a:gd name="T28" fmla="*/ 32 w 35"/>
                  <a:gd name="T29" fmla="*/ 53 h 54"/>
                  <a:gd name="T30" fmla="*/ 27 w 35"/>
                  <a:gd name="T31" fmla="*/ 53 h 54"/>
                  <a:gd name="T32" fmla="*/ 25 w 35"/>
                  <a:gd name="T33" fmla="*/ 51 h 54"/>
                  <a:gd name="T34" fmla="*/ 24 w 35"/>
                  <a:gd name="T35" fmla="*/ 48 h 54"/>
                  <a:gd name="T36" fmla="*/ 22 w 35"/>
                  <a:gd name="T37" fmla="*/ 46 h 54"/>
                  <a:gd name="T38" fmla="*/ 19 w 35"/>
                  <a:gd name="T39" fmla="*/ 42 h 54"/>
                  <a:gd name="T40" fmla="*/ 19 w 35"/>
                  <a:gd name="T41" fmla="*/ 38 h 54"/>
                  <a:gd name="T42" fmla="*/ 13 w 35"/>
                  <a:gd name="T43" fmla="*/ 42 h 54"/>
                  <a:gd name="T44" fmla="*/ 14 w 35"/>
                  <a:gd name="T45" fmla="*/ 43 h 54"/>
                  <a:gd name="T46" fmla="*/ 17 w 35"/>
                  <a:gd name="T47" fmla="*/ 46 h 54"/>
                  <a:gd name="T48" fmla="*/ 19 w 35"/>
                  <a:gd name="T49" fmla="*/ 49 h 54"/>
                  <a:gd name="T50" fmla="*/ 17 w 35"/>
                  <a:gd name="T51" fmla="*/ 54 h 54"/>
                  <a:gd name="T52" fmla="*/ 14 w 35"/>
                  <a:gd name="T53" fmla="*/ 51 h 54"/>
                  <a:gd name="T54" fmla="*/ 13 w 35"/>
                  <a:gd name="T55" fmla="*/ 46 h 54"/>
                  <a:gd name="T56" fmla="*/ 10 w 35"/>
                  <a:gd name="T57" fmla="*/ 42 h 54"/>
                  <a:gd name="T58" fmla="*/ 10 w 35"/>
                  <a:gd name="T59" fmla="*/ 40 h 54"/>
                  <a:gd name="T60" fmla="*/ 8 w 35"/>
                  <a:gd name="T61" fmla="*/ 37 h 54"/>
                  <a:gd name="T62" fmla="*/ 8 w 35"/>
                  <a:gd name="T63" fmla="*/ 32 h 54"/>
                  <a:gd name="T64" fmla="*/ 3 w 35"/>
                  <a:gd name="T65" fmla="*/ 32 h 54"/>
                  <a:gd name="T66" fmla="*/ 2 w 35"/>
                  <a:gd name="T67" fmla="*/ 30 h 54"/>
                  <a:gd name="T68" fmla="*/ 5 w 35"/>
                  <a:gd name="T69" fmla="*/ 27 h 54"/>
                  <a:gd name="T70" fmla="*/ 8 w 35"/>
                  <a:gd name="T71" fmla="*/ 27 h 54"/>
                  <a:gd name="T72" fmla="*/ 6 w 35"/>
                  <a:gd name="T73" fmla="*/ 22 h 54"/>
                  <a:gd name="T74" fmla="*/ 3 w 35"/>
                  <a:gd name="T75" fmla="*/ 16 h 54"/>
                  <a:gd name="T76" fmla="*/ 8 w 35"/>
                  <a:gd name="T77" fmla="*/ 15 h 54"/>
                  <a:gd name="T78" fmla="*/ 10 w 35"/>
                  <a:gd name="T79" fmla="*/ 13 h 54"/>
                  <a:gd name="T80" fmla="*/ 5 w 35"/>
                  <a:gd name="T81" fmla="*/ 10 h 54"/>
                  <a:gd name="T82" fmla="*/ 0 w 35"/>
                  <a:gd name="T83" fmla="*/ 7 h 54"/>
                  <a:gd name="T84" fmla="*/ 3 w 35"/>
                  <a:gd name="T85" fmla="*/ 5 h 54"/>
                  <a:gd name="T86" fmla="*/ 8 w 35"/>
                  <a:gd name="T87" fmla="*/ 3 h 54"/>
                  <a:gd name="T88" fmla="*/ 5 w 35"/>
                  <a:gd name="T89" fmla="*/ 2 h 54"/>
                  <a:gd name="T90" fmla="*/ 6 w 35"/>
                  <a:gd name="T91" fmla="*/ 0 h 54"/>
                  <a:gd name="T92" fmla="*/ 10 w 35"/>
                  <a:gd name="T93" fmla="*/ 2 h 54"/>
                  <a:gd name="T94" fmla="*/ 14 w 35"/>
                  <a:gd name="T95" fmla="*/ 5 h 54"/>
                  <a:gd name="T96" fmla="*/ 19 w 35"/>
                  <a:gd name="T97" fmla="*/ 8 h 54"/>
                  <a:gd name="T98" fmla="*/ 24 w 35"/>
                  <a:gd name="T99" fmla="*/ 15 h 54"/>
                  <a:gd name="T100" fmla="*/ 24 w 35"/>
                  <a:gd name="T101" fmla="*/ 15 h 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5"/>
                  <a:gd name="T154" fmla="*/ 0 h 54"/>
                  <a:gd name="T155" fmla="*/ 35 w 35"/>
                  <a:gd name="T156" fmla="*/ 54 h 5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5" h="54">
                    <a:moveTo>
                      <a:pt x="24" y="15"/>
                    </a:moveTo>
                    <a:lnTo>
                      <a:pt x="25" y="18"/>
                    </a:lnTo>
                    <a:lnTo>
                      <a:pt x="24" y="21"/>
                    </a:lnTo>
                    <a:lnTo>
                      <a:pt x="25" y="22"/>
                    </a:lnTo>
                    <a:lnTo>
                      <a:pt x="29" y="24"/>
                    </a:lnTo>
                    <a:lnTo>
                      <a:pt x="29" y="26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0" y="32"/>
                    </a:lnTo>
                    <a:lnTo>
                      <a:pt x="32" y="34"/>
                    </a:lnTo>
                    <a:lnTo>
                      <a:pt x="33" y="37"/>
                    </a:lnTo>
                    <a:lnTo>
                      <a:pt x="35" y="40"/>
                    </a:lnTo>
                    <a:lnTo>
                      <a:pt x="35" y="45"/>
                    </a:lnTo>
                    <a:lnTo>
                      <a:pt x="33" y="49"/>
                    </a:lnTo>
                    <a:lnTo>
                      <a:pt x="32" y="53"/>
                    </a:lnTo>
                    <a:lnTo>
                      <a:pt x="27" y="53"/>
                    </a:lnTo>
                    <a:lnTo>
                      <a:pt x="25" y="51"/>
                    </a:lnTo>
                    <a:lnTo>
                      <a:pt x="24" y="48"/>
                    </a:lnTo>
                    <a:lnTo>
                      <a:pt x="22" y="46"/>
                    </a:lnTo>
                    <a:lnTo>
                      <a:pt x="19" y="42"/>
                    </a:lnTo>
                    <a:lnTo>
                      <a:pt x="19" y="38"/>
                    </a:lnTo>
                    <a:lnTo>
                      <a:pt x="13" y="42"/>
                    </a:lnTo>
                    <a:lnTo>
                      <a:pt x="14" y="43"/>
                    </a:lnTo>
                    <a:lnTo>
                      <a:pt x="17" y="46"/>
                    </a:lnTo>
                    <a:lnTo>
                      <a:pt x="19" y="49"/>
                    </a:lnTo>
                    <a:lnTo>
                      <a:pt x="17" y="54"/>
                    </a:lnTo>
                    <a:lnTo>
                      <a:pt x="14" y="51"/>
                    </a:lnTo>
                    <a:lnTo>
                      <a:pt x="13" y="46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8" y="37"/>
                    </a:lnTo>
                    <a:lnTo>
                      <a:pt x="8" y="32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6" y="22"/>
                    </a:lnTo>
                    <a:lnTo>
                      <a:pt x="3" y="16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5" y="10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8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9" name="Freeform 96">
                <a:extLst>
                  <a:ext uri="{FF2B5EF4-FFF2-40B4-BE49-F238E27FC236}">
                    <a16:creationId xmlns:a16="http://schemas.microsoft.com/office/drawing/2014/main" id="{0B4F0A27-7834-4197-92CE-3C74917B1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3341"/>
                <a:ext cx="30" cy="45"/>
              </a:xfrm>
              <a:custGeom>
                <a:avLst/>
                <a:gdLst>
                  <a:gd name="T0" fmla="*/ 2 w 30"/>
                  <a:gd name="T1" fmla="*/ 7 h 45"/>
                  <a:gd name="T2" fmla="*/ 0 w 30"/>
                  <a:gd name="T3" fmla="*/ 8 h 45"/>
                  <a:gd name="T4" fmla="*/ 0 w 30"/>
                  <a:gd name="T5" fmla="*/ 13 h 45"/>
                  <a:gd name="T6" fmla="*/ 2 w 30"/>
                  <a:gd name="T7" fmla="*/ 13 h 45"/>
                  <a:gd name="T8" fmla="*/ 3 w 30"/>
                  <a:gd name="T9" fmla="*/ 15 h 45"/>
                  <a:gd name="T10" fmla="*/ 3 w 30"/>
                  <a:gd name="T11" fmla="*/ 16 h 45"/>
                  <a:gd name="T12" fmla="*/ 2 w 30"/>
                  <a:gd name="T13" fmla="*/ 19 h 45"/>
                  <a:gd name="T14" fmla="*/ 2 w 30"/>
                  <a:gd name="T15" fmla="*/ 23 h 45"/>
                  <a:gd name="T16" fmla="*/ 3 w 30"/>
                  <a:gd name="T17" fmla="*/ 27 h 45"/>
                  <a:gd name="T18" fmla="*/ 2 w 30"/>
                  <a:gd name="T19" fmla="*/ 30 h 45"/>
                  <a:gd name="T20" fmla="*/ 0 w 30"/>
                  <a:gd name="T21" fmla="*/ 34 h 45"/>
                  <a:gd name="T22" fmla="*/ 0 w 30"/>
                  <a:gd name="T23" fmla="*/ 38 h 45"/>
                  <a:gd name="T24" fmla="*/ 2 w 30"/>
                  <a:gd name="T25" fmla="*/ 45 h 45"/>
                  <a:gd name="T26" fmla="*/ 5 w 30"/>
                  <a:gd name="T27" fmla="*/ 42 h 45"/>
                  <a:gd name="T28" fmla="*/ 7 w 30"/>
                  <a:gd name="T29" fmla="*/ 37 h 45"/>
                  <a:gd name="T30" fmla="*/ 8 w 30"/>
                  <a:gd name="T31" fmla="*/ 30 h 45"/>
                  <a:gd name="T32" fmla="*/ 10 w 30"/>
                  <a:gd name="T33" fmla="*/ 24 h 45"/>
                  <a:gd name="T34" fmla="*/ 13 w 30"/>
                  <a:gd name="T35" fmla="*/ 21 h 45"/>
                  <a:gd name="T36" fmla="*/ 15 w 30"/>
                  <a:gd name="T37" fmla="*/ 23 h 45"/>
                  <a:gd name="T38" fmla="*/ 16 w 30"/>
                  <a:gd name="T39" fmla="*/ 24 h 45"/>
                  <a:gd name="T40" fmla="*/ 18 w 30"/>
                  <a:gd name="T41" fmla="*/ 24 h 45"/>
                  <a:gd name="T42" fmla="*/ 19 w 30"/>
                  <a:gd name="T43" fmla="*/ 26 h 45"/>
                  <a:gd name="T44" fmla="*/ 23 w 30"/>
                  <a:gd name="T45" fmla="*/ 24 h 45"/>
                  <a:gd name="T46" fmla="*/ 24 w 30"/>
                  <a:gd name="T47" fmla="*/ 24 h 45"/>
                  <a:gd name="T48" fmla="*/ 26 w 30"/>
                  <a:gd name="T49" fmla="*/ 23 h 45"/>
                  <a:gd name="T50" fmla="*/ 29 w 30"/>
                  <a:gd name="T51" fmla="*/ 18 h 45"/>
                  <a:gd name="T52" fmla="*/ 30 w 30"/>
                  <a:gd name="T53" fmla="*/ 13 h 45"/>
                  <a:gd name="T54" fmla="*/ 30 w 30"/>
                  <a:gd name="T55" fmla="*/ 10 h 45"/>
                  <a:gd name="T56" fmla="*/ 26 w 30"/>
                  <a:gd name="T57" fmla="*/ 5 h 45"/>
                  <a:gd name="T58" fmla="*/ 21 w 30"/>
                  <a:gd name="T59" fmla="*/ 3 h 45"/>
                  <a:gd name="T60" fmla="*/ 15 w 30"/>
                  <a:gd name="T61" fmla="*/ 2 h 45"/>
                  <a:gd name="T62" fmla="*/ 11 w 30"/>
                  <a:gd name="T63" fmla="*/ 0 h 45"/>
                  <a:gd name="T64" fmla="*/ 8 w 30"/>
                  <a:gd name="T65" fmla="*/ 2 h 45"/>
                  <a:gd name="T66" fmla="*/ 8 w 30"/>
                  <a:gd name="T67" fmla="*/ 5 h 45"/>
                  <a:gd name="T68" fmla="*/ 11 w 30"/>
                  <a:gd name="T69" fmla="*/ 7 h 45"/>
                  <a:gd name="T70" fmla="*/ 7 w 30"/>
                  <a:gd name="T71" fmla="*/ 5 h 45"/>
                  <a:gd name="T72" fmla="*/ 2 w 30"/>
                  <a:gd name="T73" fmla="*/ 7 h 45"/>
                  <a:gd name="T74" fmla="*/ 2 w 30"/>
                  <a:gd name="T75" fmla="*/ 7 h 4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45"/>
                  <a:gd name="T116" fmla="*/ 30 w 30"/>
                  <a:gd name="T117" fmla="*/ 45 h 4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45">
                    <a:moveTo>
                      <a:pt x="2" y="7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3" y="27"/>
                    </a:lnTo>
                    <a:lnTo>
                      <a:pt x="2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8" y="30"/>
                    </a:lnTo>
                    <a:lnTo>
                      <a:pt x="10" y="24"/>
                    </a:lnTo>
                    <a:lnTo>
                      <a:pt x="13" y="21"/>
                    </a:lnTo>
                    <a:lnTo>
                      <a:pt x="15" y="23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6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26" y="23"/>
                    </a:lnTo>
                    <a:lnTo>
                      <a:pt x="29" y="18"/>
                    </a:lnTo>
                    <a:lnTo>
                      <a:pt x="30" y="13"/>
                    </a:lnTo>
                    <a:lnTo>
                      <a:pt x="30" y="10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1" y="7"/>
                    </a:lnTo>
                    <a:lnTo>
                      <a:pt x="7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0" name="Freeform 97">
                <a:extLst>
                  <a:ext uri="{FF2B5EF4-FFF2-40B4-BE49-F238E27FC236}">
                    <a16:creationId xmlns:a16="http://schemas.microsoft.com/office/drawing/2014/main" id="{FA395150-2180-4FC7-9616-6CA7AF277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3295"/>
                <a:ext cx="32" cy="78"/>
              </a:xfrm>
              <a:custGeom>
                <a:avLst/>
                <a:gdLst>
                  <a:gd name="T0" fmla="*/ 19 w 32"/>
                  <a:gd name="T1" fmla="*/ 49 h 78"/>
                  <a:gd name="T2" fmla="*/ 16 w 32"/>
                  <a:gd name="T3" fmla="*/ 45 h 78"/>
                  <a:gd name="T4" fmla="*/ 12 w 32"/>
                  <a:gd name="T5" fmla="*/ 46 h 78"/>
                  <a:gd name="T6" fmla="*/ 8 w 32"/>
                  <a:gd name="T7" fmla="*/ 48 h 78"/>
                  <a:gd name="T8" fmla="*/ 8 w 32"/>
                  <a:gd name="T9" fmla="*/ 45 h 78"/>
                  <a:gd name="T10" fmla="*/ 8 w 32"/>
                  <a:gd name="T11" fmla="*/ 38 h 78"/>
                  <a:gd name="T12" fmla="*/ 4 w 32"/>
                  <a:gd name="T13" fmla="*/ 29 h 78"/>
                  <a:gd name="T14" fmla="*/ 1 w 32"/>
                  <a:gd name="T15" fmla="*/ 19 h 78"/>
                  <a:gd name="T16" fmla="*/ 0 w 32"/>
                  <a:gd name="T17" fmla="*/ 13 h 78"/>
                  <a:gd name="T18" fmla="*/ 0 w 32"/>
                  <a:gd name="T19" fmla="*/ 5 h 78"/>
                  <a:gd name="T20" fmla="*/ 9 w 32"/>
                  <a:gd name="T21" fmla="*/ 0 h 78"/>
                  <a:gd name="T22" fmla="*/ 16 w 32"/>
                  <a:gd name="T23" fmla="*/ 5 h 78"/>
                  <a:gd name="T24" fmla="*/ 17 w 32"/>
                  <a:gd name="T25" fmla="*/ 8 h 78"/>
                  <a:gd name="T26" fmla="*/ 22 w 32"/>
                  <a:gd name="T27" fmla="*/ 8 h 78"/>
                  <a:gd name="T28" fmla="*/ 28 w 32"/>
                  <a:gd name="T29" fmla="*/ 11 h 78"/>
                  <a:gd name="T30" fmla="*/ 27 w 32"/>
                  <a:gd name="T31" fmla="*/ 16 h 78"/>
                  <a:gd name="T32" fmla="*/ 28 w 32"/>
                  <a:gd name="T33" fmla="*/ 24 h 78"/>
                  <a:gd name="T34" fmla="*/ 27 w 32"/>
                  <a:gd name="T35" fmla="*/ 32 h 78"/>
                  <a:gd name="T36" fmla="*/ 22 w 32"/>
                  <a:gd name="T37" fmla="*/ 30 h 78"/>
                  <a:gd name="T38" fmla="*/ 27 w 32"/>
                  <a:gd name="T39" fmla="*/ 35 h 78"/>
                  <a:gd name="T40" fmla="*/ 25 w 32"/>
                  <a:gd name="T41" fmla="*/ 43 h 78"/>
                  <a:gd name="T42" fmla="*/ 28 w 32"/>
                  <a:gd name="T43" fmla="*/ 46 h 78"/>
                  <a:gd name="T44" fmla="*/ 30 w 32"/>
                  <a:gd name="T45" fmla="*/ 53 h 78"/>
                  <a:gd name="T46" fmla="*/ 32 w 32"/>
                  <a:gd name="T47" fmla="*/ 62 h 78"/>
                  <a:gd name="T48" fmla="*/ 30 w 32"/>
                  <a:gd name="T49" fmla="*/ 72 h 78"/>
                  <a:gd name="T50" fmla="*/ 30 w 32"/>
                  <a:gd name="T51" fmla="*/ 78 h 78"/>
                  <a:gd name="T52" fmla="*/ 24 w 32"/>
                  <a:gd name="T53" fmla="*/ 75 h 78"/>
                  <a:gd name="T54" fmla="*/ 24 w 32"/>
                  <a:gd name="T55" fmla="*/ 67 h 78"/>
                  <a:gd name="T56" fmla="*/ 24 w 32"/>
                  <a:gd name="T57" fmla="*/ 61 h 78"/>
                  <a:gd name="T58" fmla="*/ 20 w 32"/>
                  <a:gd name="T59" fmla="*/ 61 h 78"/>
                  <a:gd name="T60" fmla="*/ 19 w 32"/>
                  <a:gd name="T61" fmla="*/ 57 h 78"/>
                  <a:gd name="T62" fmla="*/ 16 w 32"/>
                  <a:gd name="T63" fmla="*/ 53 h 78"/>
                  <a:gd name="T64" fmla="*/ 17 w 32"/>
                  <a:gd name="T65" fmla="*/ 5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"/>
                  <a:gd name="T100" fmla="*/ 0 h 78"/>
                  <a:gd name="T101" fmla="*/ 32 w 32"/>
                  <a:gd name="T102" fmla="*/ 78 h 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" h="78">
                    <a:moveTo>
                      <a:pt x="17" y="51"/>
                    </a:moveTo>
                    <a:lnTo>
                      <a:pt x="19" y="49"/>
                    </a:lnTo>
                    <a:lnTo>
                      <a:pt x="19" y="48"/>
                    </a:lnTo>
                    <a:lnTo>
                      <a:pt x="16" y="45"/>
                    </a:lnTo>
                    <a:lnTo>
                      <a:pt x="14" y="43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8" y="38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5" y="8"/>
                    </a:lnTo>
                    <a:lnTo>
                      <a:pt x="28" y="11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7" y="19"/>
                    </a:lnTo>
                    <a:lnTo>
                      <a:pt x="28" y="24"/>
                    </a:lnTo>
                    <a:lnTo>
                      <a:pt x="28" y="29"/>
                    </a:lnTo>
                    <a:lnTo>
                      <a:pt x="27" y="32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24" y="34"/>
                    </a:lnTo>
                    <a:lnTo>
                      <a:pt x="27" y="35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7" y="45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53"/>
                    </a:lnTo>
                    <a:lnTo>
                      <a:pt x="30" y="57"/>
                    </a:lnTo>
                    <a:lnTo>
                      <a:pt x="32" y="62"/>
                    </a:lnTo>
                    <a:lnTo>
                      <a:pt x="30" y="67"/>
                    </a:lnTo>
                    <a:lnTo>
                      <a:pt x="30" y="72"/>
                    </a:lnTo>
                    <a:lnTo>
                      <a:pt x="30" y="75"/>
                    </a:lnTo>
                    <a:lnTo>
                      <a:pt x="30" y="78"/>
                    </a:lnTo>
                    <a:lnTo>
                      <a:pt x="27" y="78"/>
                    </a:lnTo>
                    <a:lnTo>
                      <a:pt x="24" y="75"/>
                    </a:lnTo>
                    <a:lnTo>
                      <a:pt x="22" y="70"/>
                    </a:lnTo>
                    <a:lnTo>
                      <a:pt x="24" y="67"/>
                    </a:lnTo>
                    <a:lnTo>
                      <a:pt x="24" y="64"/>
                    </a:lnTo>
                    <a:lnTo>
                      <a:pt x="24" y="61"/>
                    </a:lnTo>
                    <a:lnTo>
                      <a:pt x="20" y="62"/>
                    </a:lnTo>
                    <a:lnTo>
                      <a:pt x="20" y="61"/>
                    </a:lnTo>
                    <a:lnTo>
                      <a:pt x="20" y="59"/>
                    </a:lnTo>
                    <a:lnTo>
                      <a:pt x="19" y="57"/>
                    </a:lnTo>
                    <a:lnTo>
                      <a:pt x="17" y="56"/>
                    </a:lnTo>
                    <a:lnTo>
                      <a:pt x="16" y="53"/>
                    </a:lnTo>
                    <a:lnTo>
                      <a:pt x="17" y="5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1" name="Freeform 98">
                <a:extLst>
                  <a:ext uri="{FF2B5EF4-FFF2-40B4-BE49-F238E27FC236}">
                    <a16:creationId xmlns:a16="http://schemas.microsoft.com/office/drawing/2014/main" id="{02EA52E5-6ABE-4E35-B7B4-AF70D4E8F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3303"/>
                <a:ext cx="19" cy="40"/>
              </a:xfrm>
              <a:custGeom>
                <a:avLst/>
                <a:gdLst>
                  <a:gd name="T0" fmla="*/ 11 w 19"/>
                  <a:gd name="T1" fmla="*/ 10 h 40"/>
                  <a:gd name="T2" fmla="*/ 11 w 19"/>
                  <a:gd name="T3" fmla="*/ 10 h 40"/>
                  <a:gd name="T4" fmla="*/ 11 w 19"/>
                  <a:gd name="T5" fmla="*/ 7 h 40"/>
                  <a:gd name="T6" fmla="*/ 11 w 19"/>
                  <a:gd name="T7" fmla="*/ 5 h 40"/>
                  <a:gd name="T8" fmla="*/ 9 w 19"/>
                  <a:gd name="T9" fmla="*/ 2 h 40"/>
                  <a:gd name="T10" fmla="*/ 6 w 19"/>
                  <a:gd name="T11" fmla="*/ 0 h 40"/>
                  <a:gd name="T12" fmla="*/ 3 w 19"/>
                  <a:gd name="T13" fmla="*/ 0 h 40"/>
                  <a:gd name="T14" fmla="*/ 1 w 19"/>
                  <a:gd name="T15" fmla="*/ 0 h 40"/>
                  <a:gd name="T16" fmla="*/ 0 w 19"/>
                  <a:gd name="T17" fmla="*/ 0 h 40"/>
                  <a:gd name="T18" fmla="*/ 0 w 19"/>
                  <a:gd name="T19" fmla="*/ 0 h 40"/>
                  <a:gd name="T20" fmla="*/ 0 w 19"/>
                  <a:gd name="T21" fmla="*/ 8 h 40"/>
                  <a:gd name="T22" fmla="*/ 0 w 19"/>
                  <a:gd name="T23" fmla="*/ 14 h 40"/>
                  <a:gd name="T24" fmla="*/ 1 w 19"/>
                  <a:gd name="T25" fmla="*/ 14 h 40"/>
                  <a:gd name="T26" fmla="*/ 1 w 19"/>
                  <a:gd name="T27" fmla="*/ 16 h 40"/>
                  <a:gd name="T28" fmla="*/ 1 w 19"/>
                  <a:gd name="T29" fmla="*/ 21 h 40"/>
                  <a:gd name="T30" fmla="*/ 1 w 19"/>
                  <a:gd name="T31" fmla="*/ 27 h 40"/>
                  <a:gd name="T32" fmla="*/ 1 w 19"/>
                  <a:gd name="T33" fmla="*/ 32 h 40"/>
                  <a:gd name="T34" fmla="*/ 0 w 19"/>
                  <a:gd name="T35" fmla="*/ 38 h 40"/>
                  <a:gd name="T36" fmla="*/ 1 w 19"/>
                  <a:gd name="T37" fmla="*/ 38 h 40"/>
                  <a:gd name="T38" fmla="*/ 6 w 19"/>
                  <a:gd name="T39" fmla="*/ 40 h 40"/>
                  <a:gd name="T40" fmla="*/ 9 w 19"/>
                  <a:gd name="T41" fmla="*/ 35 h 40"/>
                  <a:gd name="T42" fmla="*/ 12 w 19"/>
                  <a:gd name="T43" fmla="*/ 32 h 40"/>
                  <a:gd name="T44" fmla="*/ 15 w 19"/>
                  <a:gd name="T45" fmla="*/ 32 h 40"/>
                  <a:gd name="T46" fmla="*/ 19 w 19"/>
                  <a:gd name="T47" fmla="*/ 32 h 40"/>
                  <a:gd name="T48" fmla="*/ 17 w 19"/>
                  <a:gd name="T49" fmla="*/ 27 h 40"/>
                  <a:gd name="T50" fmla="*/ 14 w 19"/>
                  <a:gd name="T51" fmla="*/ 21 h 40"/>
                  <a:gd name="T52" fmla="*/ 12 w 19"/>
                  <a:gd name="T53" fmla="*/ 14 h 40"/>
                  <a:gd name="T54" fmla="*/ 11 w 19"/>
                  <a:gd name="T55" fmla="*/ 10 h 40"/>
                  <a:gd name="T56" fmla="*/ 11 w 19"/>
                  <a:gd name="T57" fmla="*/ 10 h 40"/>
                  <a:gd name="T58" fmla="*/ 11 w 19"/>
                  <a:gd name="T59" fmla="*/ 10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0"/>
                  <a:gd name="T92" fmla="*/ 19 w 19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0">
                    <a:moveTo>
                      <a:pt x="11" y="10"/>
                    </a:moveTo>
                    <a:lnTo>
                      <a:pt x="11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6" y="40"/>
                    </a:lnTo>
                    <a:lnTo>
                      <a:pt x="9" y="35"/>
                    </a:lnTo>
                    <a:lnTo>
                      <a:pt x="12" y="32"/>
                    </a:lnTo>
                    <a:lnTo>
                      <a:pt x="15" y="32"/>
                    </a:lnTo>
                    <a:lnTo>
                      <a:pt x="19" y="32"/>
                    </a:lnTo>
                    <a:lnTo>
                      <a:pt x="17" y="27"/>
                    </a:lnTo>
                    <a:lnTo>
                      <a:pt x="14" y="21"/>
                    </a:lnTo>
                    <a:lnTo>
                      <a:pt x="12" y="14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2" name="Freeform 99">
                <a:extLst>
                  <a:ext uri="{FF2B5EF4-FFF2-40B4-BE49-F238E27FC236}">
                    <a16:creationId xmlns:a16="http://schemas.microsoft.com/office/drawing/2014/main" id="{1B077B39-82CE-4CFD-9A3A-AE991F85D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2760"/>
                <a:ext cx="695" cy="664"/>
              </a:xfrm>
              <a:custGeom>
                <a:avLst/>
                <a:gdLst>
                  <a:gd name="T0" fmla="*/ 634 w 695"/>
                  <a:gd name="T1" fmla="*/ 610 h 664"/>
                  <a:gd name="T2" fmla="*/ 660 w 695"/>
                  <a:gd name="T3" fmla="*/ 640 h 664"/>
                  <a:gd name="T4" fmla="*/ 687 w 695"/>
                  <a:gd name="T5" fmla="*/ 664 h 664"/>
                  <a:gd name="T6" fmla="*/ 690 w 695"/>
                  <a:gd name="T7" fmla="*/ 618 h 664"/>
                  <a:gd name="T8" fmla="*/ 653 w 695"/>
                  <a:gd name="T9" fmla="*/ 588 h 664"/>
                  <a:gd name="T10" fmla="*/ 634 w 695"/>
                  <a:gd name="T11" fmla="*/ 543 h 664"/>
                  <a:gd name="T12" fmla="*/ 603 w 695"/>
                  <a:gd name="T13" fmla="*/ 499 h 664"/>
                  <a:gd name="T14" fmla="*/ 563 w 695"/>
                  <a:gd name="T15" fmla="*/ 505 h 664"/>
                  <a:gd name="T16" fmla="*/ 536 w 695"/>
                  <a:gd name="T17" fmla="*/ 468 h 664"/>
                  <a:gd name="T18" fmla="*/ 504 w 695"/>
                  <a:gd name="T19" fmla="*/ 451 h 664"/>
                  <a:gd name="T20" fmla="*/ 526 w 695"/>
                  <a:gd name="T21" fmla="*/ 94 h 664"/>
                  <a:gd name="T22" fmla="*/ 483 w 695"/>
                  <a:gd name="T23" fmla="*/ 65 h 664"/>
                  <a:gd name="T24" fmla="*/ 450 w 695"/>
                  <a:gd name="T25" fmla="*/ 44 h 664"/>
                  <a:gd name="T26" fmla="*/ 428 w 695"/>
                  <a:gd name="T27" fmla="*/ 14 h 664"/>
                  <a:gd name="T28" fmla="*/ 371 w 695"/>
                  <a:gd name="T29" fmla="*/ 0 h 664"/>
                  <a:gd name="T30" fmla="*/ 329 w 695"/>
                  <a:gd name="T31" fmla="*/ 3 h 664"/>
                  <a:gd name="T32" fmla="*/ 277 w 695"/>
                  <a:gd name="T33" fmla="*/ 19 h 664"/>
                  <a:gd name="T34" fmla="*/ 258 w 695"/>
                  <a:gd name="T35" fmla="*/ 51 h 664"/>
                  <a:gd name="T36" fmla="*/ 266 w 695"/>
                  <a:gd name="T37" fmla="*/ 95 h 664"/>
                  <a:gd name="T38" fmla="*/ 264 w 695"/>
                  <a:gd name="T39" fmla="*/ 125 h 664"/>
                  <a:gd name="T40" fmla="*/ 243 w 695"/>
                  <a:gd name="T41" fmla="*/ 97 h 664"/>
                  <a:gd name="T42" fmla="*/ 180 w 695"/>
                  <a:gd name="T43" fmla="*/ 86 h 664"/>
                  <a:gd name="T44" fmla="*/ 174 w 695"/>
                  <a:gd name="T45" fmla="*/ 138 h 664"/>
                  <a:gd name="T46" fmla="*/ 240 w 695"/>
                  <a:gd name="T47" fmla="*/ 178 h 664"/>
                  <a:gd name="T48" fmla="*/ 220 w 695"/>
                  <a:gd name="T49" fmla="*/ 210 h 664"/>
                  <a:gd name="T50" fmla="*/ 170 w 695"/>
                  <a:gd name="T51" fmla="*/ 202 h 664"/>
                  <a:gd name="T52" fmla="*/ 124 w 695"/>
                  <a:gd name="T53" fmla="*/ 216 h 664"/>
                  <a:gd name="T54" fmla="*/ 100 w 695"/>
                  <a:gd name="T55" fmla="*/ 257 h 664"/>
                  <a:gd name="T56" fmla="*/ 97 w 695"/>
                  <a:gd name="T57" fmla="*/ 294 h 664"/>
                  <a:gd name="T58" fmla="*/ 129 w 695"/>
                  <a:gd name="T59" fmla="*/ 321 h 664"/>
                  <a:gd name="T60" fmla="*/ 105 w 695"/>
                  <a:gd name="T61" fmla="*/ 365 h 664"/>
                  <a:gd name="T62" fmla="*/ 142 w 695"/>
                  <a:gd name="T63" fmla="*/ 380 h 664"/>
                  <a:gd name="T64" fmla="*/ 158 w 695"/>
                  <a:gd name="T65" fmla="*/ 400 h 664"/>
                  <a:gd name="T66" fmla="*/ 185 w 695"/>
                  <a:gd name="T67" fmla="*/ 411 h 664"/>
                  <a:gd name="T68" fmla="*/ 140 w 695"/>
                  <a:gd name="T69" fmla="*/ 446 h 664"/>
                  <a:gd name="T70" fmla="*/ 94 w 695"/>
                  <a:gd name="T71" fmla="*/ 457 h 664"/>
                  <a:gd name="T72" fmla="*/ 19 w 695"/>
                  <a:gd name="T73" fmla="*/ 465 h 664"/>
                  <a:gd name="T74" fmla="*/ 16 w 695"/>
                  <a:gd name="T75" fmla="*/ 476 h 664"/>
                  <a:gd name="T76" fmla="*/ 64 w 695"/>
                  <a:gd name="T77" fmla="*/ 488 h 664"/>
                  <a:gd name="T78" fmla="*/ 119 w 695"/>
                  <a:gd name="T79" fmla="*/ 484 h 664"/>
                  <a:gd name="T80" fmla="*/ 159 w 695"/>
                  <a:gd name="T81" fmla="*/ 473 h 664"/>
                  <a:gd name="T82" fmla="*/ 201 w 695"/>
                  <a:gd name="T83" fmla="*/ 456 h 664"/>
                  <a:gd name="T84" fmla="*/ 243 w 695"/>
                  <a:gd name="T85" fmla="*/ 441 h 664"/>
                  <a:gd name="T86" fmla="*/ 256 w 695"/>
                  <a:gd name="T87" fmla="*/ 414 h 664"/>
                  <a:gd name="T88" fmla="*/ 291 w 695"/>
                  <a:gd name="T89" fmla="*/ 394 h 664"/>
                  <a:gd name="T90" fmla="*/ 344 w 695"/>
                  <a:gd name="T91" fmla="*/ 367 h 664"/>
                  <a:gd name="T92" fmla="*/ 317 w 695"/>
                  <a:gd name="T93" fmla="*/ 395 h 664"/>
                  <a:gd name="T94" fmla="*/ 294 w 695"/>
                  <a:gd name="T95" fmla="*/ 434 h 664"/>
                  <a:gd name="T96" fmla="*/ 372 w 695"/>
                  <a:gd name="T97" fmla="*/ 419 h 664"/>
                  <a:gd name="T98" fmla="*/ 402 w 695"/>
                  <a:gd name="T99" fmla="*/ 402 h 664"/>
                  <a:gd name="T100" fmla="*/ 420 w 695"/>
                  <a:gd name="T101" fmla="*/ 422 h 664"/>
                  <a:gd name="T102" fmla="*/ 466 w 695"/>
                  <a:gd name="T103" fmla="*/ 454 h 664"/>
                  <a:gd name="T104" fmla="*/ 506 w 695"/>
                  <a:gd name="T105" fmla="*/ 475 h 664"/>
                  <a:gd name="T106" fmla="*/ 526 w 695"/>
                  <a:gd name="T107" fmla="*/ 489 h 664"/>
                  <a:gd name="T108" fmla="*/ 560 w 695"/>
                  <a:gd name="T109" fmla="*/ 535 h 664"/>
                  <a:gd name="T110" fmla="*/ 574 w 695"/>
                  <a:gd name="T111" fmla="*/ 521 h 664"/>
                  <a:gd name="T112" fmla="*/ 599 w 695"/>
                  <a:gd name="T113" fmla="*/ 534 h 664"/>
                  <a:gd name="T114" fmla="*/ 604 w 695"/>
                  <a:gd name="T115" fmla="*/ 537 h 664"/>
                  <a:gd name="T116" fmla="*/ 626 w 695"/>
                  <a:gd name="T117" fmla="*/ 581 h 6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95"/>
                  <a:gd name="T178" fmla="*/ 0 h 664"/>
                  <a:gd name="T179" fmla="*/ 695 w 695"/>
                  <a:gd name="T180" fmla="*/ 664 h 6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95" h="664">
                    <a:moveTo>
                      <a:pt x="626" y="581"/>
                    </a:moveTo>
                    <a:lnTo>
                      <a:pt x="630" y="583"/>
                    </a:lnTo>
                    <a:lnTo>
                      <a:pt x="633" y="581"/>
                    </a:lnTo>
                    <a:lnTo>
                      <a:pt x="634" y="583"/>
                    </a:lnTo>
                    <a:lnTo>
                      <a:pt x="637" y="584"/>
                    </a:lnTo>
                    <a:lnTo>
                      <a:pt x="641" y="588"/>
                    </a:lnTo>
                    <a:lnTo>
                      <a:pt x="642" y="589"/>
                    </a:lnTo>
                    <a:lnTo>
                      <a:pt x="642" y="594"/>
                    </a:lnTo>
                    <a:lnTo>
                      <a:pt x="639" y="600"/>
                    </a:lnTo>
                    <a:lnTo>
                      <a:pt x="634" y="605"/>
                    </a:lnTo>
                    <a:lnTo>
                      <a:pt x="634" y="610"/>
                    </a:lnTo>
                    <a:lnTo>
                      <a:pt x="636" y="613"/>
                    </a:lnTo>
                    <a:lnTo>
                      <a:pt x="639" y="613"/>
                    </a:lnTo>
                    <a:lnTo>
                      <a:pt x="642" y="618"/>
                    </a:lnTo>
                    <a:lnTo>
                      <a:pt x="644" y="623"/>
                    </a:lnTo>
                    <a:lnTo>
                      <a:pt x="645" y="626"/>
                    </a:lnTo>
                    <a:lnTo>
                      <a:pt x="647" y="627"/>
                    </a:lnTo>
                    <a:lnTo>
                      <a:pt x="649" y="632"/>
                    </a:lnTo>
                    <a:lnTo>
                      <a:pt x="650" y="635"/>
                    </a:lnTo>
                    <a:lnTo>
                      <a:pt x="655" y="638"/>
                    </a:lnTo>
                    <a:lnTo>
                      <a:pt x="660" y="638"/>
                    </a:lnTo>
                    <a:lnTo>
                      <a:pt x="660" y="640"/>
                    </a:lnTo>
                    <a:lnTo>
                      <a:pt x="658" y="643"/>
                    </a:lnTo>
                    <a:lnTo>
                      <a:pt x="658" y="646"/>
                    </a:lnTo>
                    <a:lnTo>
                      <a:pt x="658" y="650"/>
                    </a:lnTo>
                    <a:lnTo>
                      <a:pt x="661" y="651"/>
                    </a:lnTo>
                    <a:lnTo>
                      <a:pt x="668" y="653"/>
                    </a:lnTo>
                    <a:lnTo>
                      <a:pt x="666" y="654"/>
                    </a:lnTo>
                    <a:lnTo>
                      <a:pt x="666" y="659"/>
                    </a:lnTo>
                    <a:lnTo>
                      <a:pt x="671" y="659"/>
                    </a:lnTo>
                    <a:lnTo>
                      <a:pt x="676" y="661"/>
                    </a:lnTo>
                    <a:lnTo>
                      <a:pt x="680" y="662"/>
                    </a:lnTo>
                    <a:lnTo>
                      <a:pt x="687" y="664"/>
                    </a:lnTo>
                    <a:lnTo>
                      <a:pt x="687" y="659"/>
                    </a:lnTo>
                    <a:lnTo>
                      <a:pt x="690" y="654"/>
                    </a:lnTo>
                    <a:lnTo>
                      <a:pt x="693" y="650"/>
                    </a:lnTo>
                    <a:lnTo>
                      <a:pt x="695" y="646"/>
                    </a:lnTo>
                    <a:lnTo>
                      <a:pt x="695" y="640"/>
                    </a:lnTo>
                    <a:lnTo>
                      <a:pt x="693" y="637"/>
                    </a:lnTo>
                    <a:lnTo>
                      <a:pt x="693" y="632"/>
                    </a:lnTo>
                    <a:lnTo>
                      <a:pt x="695" y="629"/>
                    </a:lnTo>
                    <a:lnTo>
                      <a:pt x="695" y="624"/>
                    </a:lnTo>
                    <a:lnTo>
                      <a:pt x="695" y="621"/>
                    </a:lnTo>
                    <a:lnTo>
                      <a:pt x="690" y="618"/>
                    </a:lnTo>
                    <a:lnTo>
                      <a:pt x="685" y="616"/>
                    </a:lnTo>
                    <a:lnTo>
                      <a:pt x="684" y="611"/>
                    </a:lnTo>
                    <a:lnTo>
                      <a:pt x="680" y="608"/>
                    </a:lnTo>
                    <a:lnTo>
                      <a:pt x="674" y="607"/>
                    </a:lnTo>
                    <a:lnTo>
                      <a:pt x="668" y="604"/>
                    </a:lnTo>
                    <a:lnTo>
                      <a:pt x="661" y="602"/>
                    </a:lnTo>
                    <a:lnTo>
                      <a:pt x="658" y="597"/>
                    </a:lnTo>
                    <a:lnTo>
                      <a:pt x="657" y="596"/>
                    </a:lnTo>
                    <a:lnTo>
                      <a:pt x="653" y="591"/>
                    </a:lnTo>
                    <a:lnTo>
                      <a:pt x="653" y="588"/>
                    </a:lnTo>
                    <a:lnTo>
                      <a:pt x="652" y="584"/>
                    </a:lnTo>
                    <a:lnTo>
                      <a:pt x="650" y="581"/>
                    </a:lnTo>
                    <a:lnTo>
                      <a:pt x="649" y="578"/>
                    </a:lnTo>
                    <a:lnTo>
                      <a:pt x="647" y="573"/>
                    </a:lnTo>
                    <a:lnTo>
                      <a:pt x="645" y="570"/>
                    </a:lnTo>
                    <a:lnTo>
                      <a:pt x="645" y="567"/>
                    </a:lnTo>
                    <a:lnTo>
                      <a:pt x="642" y="561"/>
                    </a:lnTo>
                    <a:lnTo>
                      <a:pt x="641" y="557"/>
                    </a:lnTo>
                    <a:lnTo>
                      <a:pt x="637" y="553"/>
                    </a:lnTo>
                    <a:lnTo>
                      <a:pt x="636" y="548"/>
                    </a:lnTo>
                    <a:lnTo>
                      <a:pt x="634" y="543"/>
                    </a:lnTo>
                    <a:lnTo>
                      <a:pt x="631" y="538"/>
                    </a:lnTo>
                    <a:lnTo>
                      <a:pt x="630" y="535"/>
                    </a:lnTo>
                    <a:lnTo>
                      <a:pt x="630" y="534"/>
                    </a:lnTo>
                    <a:lnTo>
                      <a:pt x="625" y="527"/>
                    </a:lnTo>
                    <a:lnTo>
                      <a:pt x="623" y="524"/>
                    </a:lnTo>
                    <a:lnTo>
                      <a:pt x="620" y="521"/>
                    </a:lnTo>
                    <a:lnTo>
                      <a:pt x="615" y="516"/>
                    </a:lnTo>
                    <a:lnTo>
                      <a:pt x="612" y="508"/>
                    </a:lnTo>
                    <a:lnTo>
                      <a:pt x="609" y="503"/>
                    </a:lnTo>
                    <a:lnTo>
                      <a:pt x="606" y="500"/>
                    </a:lnTo>
                    <a:lnTo>
                      <a:pt x="603" y="499"/>
                    </a:lnTo>
                    <a:lnTo>
                      <a:pt x="603" y="494"/>
                    </a:lnTo>
                    <a:lnTo>
                      <a:pt x="603" y="489"/>
                    </a:lnTo>
                    <a:lnTo>
                      <a:pt x="599" y="484"/>
                    </a:lnTo>
                    <a:lnTo>
                      <a:pt x="593" y="483"/>
                    </a:lnTo>
                    <a:lnTo>
                      <a:pt x="587" y="483"/>
                    </a:lnTo>
                    <a:lnTo>
                      <a:pt x="582" y="486"/>
                    </a:lnTo>
                    <a:lnTo>
                      <a:pt x="577" y="489"/>
                    </a:lnTo>
                    <a:lnTo>
                      <a:pt x="574" y="494"/>
                    </a:lnTo>
                    <a:lnTo>
                      <a:pt x="571" y="499"/>
                    </a:lnTo>
                    <a:lnTo>
                      <a:pt x="566" y="503"/>
                    </a:lnTo>
                    <a:lnTo>
                      <a:pt x="563" y="505"/>
                    </a:lnTo>
                    <a:lnTo>
                      <a:pt x="560" y="507"/>
                    </a:lnTo>
                    <a:lnTo>
                      <a:pt x="555" y="507"/>
                    </a:lnTo>
                    <a:lnTo>
                      <a:pt x="555" y="503"/>
                    </a:lnTo>
                    <a:lnTo>
                      <a:pt x="553" y="499"/>
                    </a:lnTo>
                    <a:lnTo>
                      <a:pt x="552" y="494"/>
                    </a:lnTo>
                    <a:lnTo>
                      <a:pt x="548" y="488"/>
                    </a:lnTo>
                    <a:lnTo>
                      <a:pt x="544" y="484"/>
                    </a:lnTo>
                    <a:lnTo>
                      <a:pt x="539" y="480"/>
                    </a:lnTo>
                    <a:lnTo>
                      <a:pt x="537" y="475"/>
                    </a:lnTo>
                    <a:lnTo>
                      <a:pt x="536" y="470"/>
                    </a:lnTo>
                    <a:lnTo>
                      <a:pt x="536" y="468"/>
                    </a:lnTo>
                    <a:lnTo>
                      <a:pt x="533" y="467"/>
                    </a:lnTo>
                    <a:lnTo>
                      <a:pt x="529" y="465"/>
                    </a:lnTo>
                    <a:lnTo>
                      <a:pt x="529" y="459"/>
                    </a:lnTo>
                    <a:lnTo>
                      <a:pt x="531" y="456"/>
                    </a:lnTo>
                    <a:lnTo>
                      <a:pt x="528" y="453"/>
                    </a:lnTo>
                    <a:lnTo>
                      <a:pt x="525" y="453"/>
                    </a:lnTo>
                    <a:lnTo>
                      <a:pt x="520" y="454"/>
                    </a:lnTo>
                    <a:lnTo>
                      <a:pt x="515" y="457"/>
                    </a:lnTo>
                    <a:lnTo>
                      <a:pt x="512" y="456"/>
                    </a:lnTo>
                    <a:lnTo>
                      <a:pt x="510" y="454"/>
                    </a:lnTo>
                    <a:lnTo>
                      <a:pt x="504" y="451"/>
                    </a:lnTo>
                    <a:lnTo>
                      <a:pt x="498" y="449"/>
                    </a:lnTo>
                    <a:lnTo>
                      <a:pt x="496" y="448"/>
                    </a:lnTo>
                    <a:lnTo>
                      <a:pt x="566" y="124"/>
                    </a:lnTo>
                    <a:lnTo>
                      <a:pt x="561" y="117"/>
                    </a:lnTo>
                    <a:lnTo>
                      <a:pt x="555" y="111"/>
                    </a:lnTo>
                    <a:lnTo>
                      <a:pt x="550" y="103"/>
                    </a:lnTo>
                    <a:lnTo>
                      <a:pt x="544" y="100"/>
                    </a:lnTo>
                    <a:lnTo>
                      <a:pt x="541" y="98"/>
                    </a:lnTo>
                    <a:lnTo>
                      <a:pt x="537" y="97"/>
                    </a:lnTo>
                    <a:lnTo>
                      <a:pt x="531" y="95"/>
                    </a:lnTo>
                    <a:lnTo>
                      <a:pt x="526" y="94"/>
                    </a:lnTo>
                    <a:lnTo>
                      <a:pt x="520" y="92"/>
                    </a:lnTo>
                    <a:lnTo>
                      <a:pt x="515" y="90"/>
                    </a:lnTo>
                    <a:lnTo>
                      <a:pt x="512" y="90"/>
                    </a:lnTo>
                    <a:lnTo>
                      <a:pt x="510" y="90"/>
                    </a:lnTo>
                    <a:lnTo>
                      <a:pt x="510" y="89"/>
                    </a:lnTo>
                    <a:lnTo>
                      <a:pt x="504" y="84"/>
                    </a:lnTo>
                    <a:lnTo>
                      <a:pt x="499" y="79"/>
                    </a:lnTo>
                    <a:lnTo>
                      <a:pt x="493" y="76"/>
                    </a:lnTo>
                    <a:lnTo>
                      <a:pt x="487" y="71"/>
                    </a:lnTo>
                    <a:lnTo>
                      <a:pt x="485" y="68"/>
                    </a:lnTo>
                    <a:lnTo>
                      <a:pt x="483" y="65"/>
                    </a:lnTo>
                    <a:lnTo>
                      <a:pt x="482" y="62"/>
                    </a:lnTo>
                    <a:lnTo>
                      <a:pt x="480" y="59"/>
                    </a:lnTo>
                    <a:lnTo>
                      <a:pt x="475" y="59"/>
                    </a:lnTo>
                    <a:lnTo>
                      <a:pt x="471" y="59"/>
                    </a:lnTo>
                    <a:lnTo>
                      <a:pt x="466" y="60"/>
                    </a:lnTo>
                    <a:lnTo>
                      <a:pt x="461" y="60"/>
                    </a:lnTo>
                    <a:lnTo>
                      <a:pt x="456" y="57"/>
                    </a:lnTo>
                    <a:lnTo>
                      <a:pt x="455" y="54"/>
                    </a:lnTo>
                    <a:lnTo>
                      <a:pt x="450" y="49"/>
                    </a:lnTo>
                    <a:lnTo>
                      <a:pt x="447" y="49"/>
                    </a:lnTo>
                    <a:lnTo>
                      <a:pt x="450" y="44"/>
                    </a:lnTo>
                    <a:lnTo>
                      <a:pt x="450" y="40"/>
                    </a:lnTo>
                    <a:lnTo>
                      <a:pt x="445" y="33"/>
                    </a:lnTo>
                    <a:lnTo>
                      <a:pt x="439" y="32"/>
                    </a:lnTo>
                    <a:lnTo>
                      <a:pt x="434" y="30"/>
                    </a:lnTo>
                    <a:lnTo>
                      <a:pt x="429" y="28"/>
                    </a:lnTo>
                    <a:lnTo>
                      <a:pt x="426" y="28"/>
                    </a:lnTo>
                    <a:lnTo>
                      <a:pt x="425" y="28"/>
                    </a:lnTo>
                    <a:lnTo>
                      <a:pt x="426" y="25"/>
                    </a:lnTo>
                    <a:lnTo>
                      <a:pt x="428" y="22"/>
                    </a:lnTo>
                    <a:lnTo>
                      <a:pt x="428" y="17"/>
                    </a:lnTo>
                    <a:lnTo>
                      <a:pt x="428" y="14"/>
                    </a:lnTo>
                    <a:lnTo>
                      <a:pt x="423" y="9"/>
                    </a:lnTo>
                    <a:lnTo>
                      <a:pt x="418" y="3"/>
                    </a:lnTo>
                    <a:lnTo>
                      <a:pt x="412" y="0"/>
                    </a:lnTo>
                    <a:lnTo>
                      <a:pt x="407" y="1"/>
                    </a:lnTo>
                    <a:lnTo>
                      <a:pt x="402" y="3"/>
                    </a:lnTo>
                    <a:lnTo>
                      <a:pt x="396" y="6"/>
                    </a:lnTo>
                    <a:lnTo>
                      <a:pt x="391" y="9"/>
                    </a:lnTo>
                    <a:lnTo>
                      <a:pt x="385" y="9"/>
                    </a:lnTo>
                    <a:lnTo>
                      <a:pt x="380" y="6"/>
                    </a:lnTo>
                    <a:lnTo>
                      <a:pt x="375" y="3"/>
                    </a:lnTo>
                    <a:lnTo>
                      <a:pt x="371" y="0"/>
                    </a:lnTo>
                    <a:lnTo>
                      <a:pt x="364" y="0"/>
                    </a:lnTo>
                    <a:lnTo>
                      <a:pt x="359" y="1"/>
                    </a:lnTo>
                    <a:lnTo>
                      <a:pt x="358" y="3"/>
                    </a:lnTo>
                    <a:lnTo>
                      <a:pt x="355" y="3"/>
                    </a:lnTo>
                    <a:lnTo>
                      <a:pt x="350" y="5"/>
                    </a:lnTo>
                    <a:lnTo>
                      <a:pt x="347" y="5"/>
                    </a:lnTo>
                    <a:lnTo>
                      <a:pt x="344" y="3"/>
                    </a:lnTo>
                    <a:lnTo>
                      <a:pt x="339" y="3"/>
                    </a:lnTo>
                    <a:lnTo>
                      <a:pt x="337" y="3"/>
                    </a:lnTo>
                    <a:lnTo>
                      <a:pt x="332" y="3"/>
                    </a:lnTo>
                    <a:lnTo>
                      <a:pt x="329" y="3"/>
                    </a:lnTo>
                    <a:lnTo>
                      <a:pt x="324" y="3"/>
                    </a:lnTo>
                    <a:lnTo>
                      <a:pt x="321" y="6"/>
                    </a:lnTo>
                    <a:lnTo>
                      <a:pt x="315" y="9"/>
                    </a:lnTo>
                    <a:lnTo>
                      <a:pt x="312" y="13"/>
                    </a:lnTo>
                    <a:lnTo>
                      <a:pt x="309" y="16"/>
                    </a:lnTo>
                    <a:lnTo>
                      <a:pt x="302" y="20"/>
                    </a:lnTo>
                    <a:lnTo>
                      <a:pt x="296" y="22"/>
                    </a:lnTo>
                    <a:lnTo>
                      <a:pt x="291" y="22"/>
                    </a:lnTo>
                    <a:lnTo>
                      <a:pt x="286" y="22"/>
                    </a:lnTo>
                    <a:lnTo>
                      <a:pt x="282" y="20"/>
                    </a:lnTo>
                    <a:lnTo>
                      <a:pt x="277" y="19"/>
                    </a:lnTo>
                    <a:lnTo>
                      <a:pt x="274" y="16"/>
                    </a:lnTo>
                    <a:lnTo>
                      <a:pt x="269" y="14"/>
                    </a:lnTo>
                    <a:lnTo>
                      <a:pt x="264" y="11"/>
                    </a:lnTo>
                    <a:lnTo>
                      <a:pt x="259" y="16"/>
                    </a:lnTo>
                    <a:lnTo>
                      <a:pt x="256" y="19"/>
                    </a:lnTo>
                    <a:lnTo>
                      <a:pt x="253" y="24"/>
                    </a:lnTo>
                    <a:lnTo>
                      <a:pt x="251" y="28"/>
                    </a:lnTo>
                    <a:lnTo>
                      <a:pt x="251" y="32"/>
                    </a:lnTo>
                    <a:lnTo>
                      <a:pt x="251" y="36"/>
                    </a:lnTo>
                    <a:lnTo>
                      <a:pt x="255" y="43"/>
                    </a:lnTo>
                    <a:lnTo>
                      <a:pt x="258" y="51"/>
                    </a:lnTo>
                    <a:lnTo>
                      <a:pt x="259" y="57"/>
                    </a:lnTo>
                    <a:lnTo>
                      <a:pt x="259" y="62"/>
                    </a:lnTo>
                    <a:lnTo>
                      <a:pt x="259" y="68"/>
                    </a:lnTo>
                    <a:lnTo>
                      <a:pt x="258" y="73"/>
                    </a:lnTo>
                    <a:lnTo>
                      <a:pt x="255" y="76"/>
                    </a:lnTo>
                    <a:lnTo>
                      <a:pt x="251" y="79"/>
                    </a:lnTo>
                    <a:lnTo>
                      <a:pt x="250" y="82"/>
                    </a:lnTo>
                    <a:lnTo>
                      <a:pt x="250" y="87"/>
                    </a:lnTo>
                    <a:lnTo>
                      <a:pt x="255" y="90"/>
                    </a:lnTo>
                    <a:lnTo>
                      <a:pt x="261" y="94"/>
                    </a:lnTo>
                    <a:lnTo>
                      <a:pt x="266" y="95"/>
                    </a:lnTo>
                    <a:lnTo>
                      <a:pt x="270" y="100"/>
                    </a:lnTo>
                    <a:lnTo>
                      <a:pt x="270" y="103"/>
                    </a:lnTo>
                    <a:lnTo>
                      <a:pt x="269" y="105"/>
                    </a:lnTo>
                    <a:lnTo>
                      <a:pt x="267" y="106"/>
                    </a:lnTo>
                    <a:lnTo>
                      <a:pt x="264" y="108"/>
                    </a:lnTo>
                    <a:lnTo>
                      <a:pt x="264" y="109"/>
                    </a:lnTo>
                    <a:lnTo>
                      <a:pt x="264" y="113"/>
                    </a:lnTo>
                    <a:lnTo>
                      <a:pt x="264" y="116"/>
                    </a:lnTo>
                    <a:lnTo>
                      <a:pt x="266" y="119"/>
                    </a:lnTo>
                    <a:lnTo>
                      <a:pt x="264" y="122"/>
                    </a:lnTo>
                    <a:lnTo>
                      <a:pt x="264" y="125"/>
                    </a:lnTo>
                    <a:lnTo>
                      <a:pt x="259" y="128"/>
                    </a:lnTo>
                    <a:lnTo>
                      <a:pt x="256" y="130"/>
                    </a:lnTo>
                    <a:lnTo>
                      <a:pt x="240" y="119"/>
                    </a:lnTo>
                    <a:lnTo>
                      <a:pt x="237" y="116"/>
                    </a:lnTo>
                    <a:lnTo>
                      <a:pt x="237" y="113"/>
                    </a:lnTo>
                    <a:lnTo>
                      <a:pt x="237" y="108"/>
                    </a:lnTo>
                    <a:lnTo>
                      <a:pt x="237" y="105"/>
                    </a:lnTo>
                    <a:lnTo>
                      <a:pt x="239" y="103"/>
                    </a:lnTo>
                    <a:lnTo>
                      <a:pt x="242" y="101"/>
                    </a:lnTo>
                    <a:lnTo>
                      <a:pt x="243" y="98"/>
                    </a:lnTo>
                    <a:lnTo>
                      <a:pt x="243" y="97"/>
                    </a:lnTo>
                    <a:lnTo>
                      <a:pt x="239" y="92"/>
                    </a:lnTo>
                    <a:lnTo>
                      <a:pt x="232" y="90"/>
                    </a:lnTo>
                    <a:lnTo>
                      <a:pt x="224" y="89"/>
                    </a:lnTo>
                    <a:lnTo>
                      <a:pt x="220" y="89"/>
                    </a:lnTo>
                    <a:lnTo>
                      <a:pt x="215" y="87"/>
                    </a:lnTo>
                    <a:lnTo>
                      <a:pt x="208" y="87"/>
                    </a:lnTo>
                    <a:lnTo>
                      <a:pt x="202" y="87"/>
                    </a:lnTo>
                    <a:lnTo>
                      <a:pt x="197" y="87"/>
                    </a:lnTo>
                    <a:lnTo>
                      <a:pt x="191" y="86"/>
                    </a:lnTo>
                    <a:lnTo>
                      <a:pt x="185" y="86"/>
                    </a:lnTo>
                    <a:lnTo>
                      <a:pt x="180" y="86"/>
                    </a:lnTo>
                    <a:lnTo>
                      <a:pt x="174" y="86"/>
                    </a:lnTo>
                    <a:lnTo>
                      <a:pt x="174" y="90"/>
                    </a:lnTo>
                    <a:lnTo>
                      <a:pt x="175" y="97"/>
                    </a:lnTo>
                    <a:lnTo>
                      <a:pt x="177" y="103"/>
                    </a:lnTo>
                    <a:lnTo>
                      <a:pt x="177" y="108"/>
                    </a:lnTo>
                    <a:lnTo>
                      <a:pt x="175" y="116"/>
                    </a:lnTo>
                    <a:lnTo>
                      <a:pt x="172" y="124"/>
                    </a:lnTo>
                    <a:lnTo>
                      <a:pt x="170" y="127"/>
                    </a:lnTo>
                    <a:lnTo>
                      <a:pt x="170" y="130"/>
                    </a:lnTo>
                    <a:lnTo>
                      <a:pt x="170" y="133"/>
                    </a:lnTo>
                    <a:lnTo>
                      <a:pt x="174" y="138"/>
                    </a:lnTo>
                    <a:lnTo>
                      <a:pt x="177" y="148"/>
                    </a:lnTo>
                    <a:lnTo>
                      <a:pt x="210" y="168"/>
                    </a:lnTo>
                    <a:lnTo>
                      <a:pt x="212" y="171"/>
                    </a:lnTo>
                    <a:lnTo>
                      <a:pt x="213" y="175"/>
                    </a:lnTo>
                    <a:lnTo>
                      <a:pt x="215" y="176"/>
                    </a:lnTo>
                    <a:lnTo>
                      <a:pt x="218" y="178"/>
                    </a:lnTo>
                    <a:lnTo>
                      <a:pt x="224" y="176"/>
                    </a:lnTo>
                    <a:lnTo>
                      <a:pt x="229" y="175"/>
                    </a:lnTo>
                    <a:lnTo>
                      <a:pt x="234" y="173"/>
                    </a:lnTo>
                    <a:lnTo>
                      <a:pt x="240" y="173"/>
                    </a:lnTo>
                    <a:lnTo>
                      <a:pt x="240" y="178"/>
                    </a:lnTo>
                    <a:lnTo>
                      <a:pt x="239" y="181"/>
                    </a:lnTo>
                    <a:lnTo>
                      <a:pt x="234" y="183"/>
                    </a:lnTo>
                    <a:lnTo>
                      <a:pt x="231" y="184"/>
                    </a:lnTo>
                    <a:lnTo>
                      <a:pt x="228" y="184"/>
                    </a:lnTo>
                    <a:lnTo>
                      <a:pt x="226" y="187"/>
                    </a:lnTo>
                    <a:lnTo>
                      <a:pt x="224" y="194"/>
                    </a:lnTo>
                    <a:lnTo>
                      <a:pt x="224" y="198"/>
                    </a:lnTo>
                    <a:lnTo>
                      <a:pt x="224" y="202"/>
                    </a:lnTo>
                    <a:lnTo>
                      <a:pt x="224" y="205"/>
                    </a:lnTo>
                    <a:lnTo>
                      <a:pt x="221" y="206"/>
                    </a:lnTo>
                    <a:lnTo>
                      <a:pt x="220" y="210"/>
                    </a:lnTo>
                    <a:lnTo>
                      <a:pt x="215" y="210"/>
                    </a:lnTo>
                    <a:lnTo>
                      <a:pt x="210" y="210"/>
                    </a:lnTo>
                    <a:lnTo>
                      <a:pt x="207" y="208"/>
                    </a:lnTo>
                    <a:lnTo>
                      <a:pt x="204" y="208"/>
                    </a:lnTo>
                    <a:lnTo>
                      <a:pt x="196" y="205"/>
                    </a:lnTo>
                    <a:lnTo>
                      <a:pt x="189" y="203"/>
                    </a:lnTo>
                    <a:lnTo>
                      <a:pt x="185" y="205"/>
                    </a:lnTo>
                    <a:lnTo>
                      <a:pt x="180" y="206"/>
                    </a:lnTo>
                    <a:lnTo>
                      <a:pt x="177" y="208"/>
                    </a:lnTo>
                    <a:lnTo>
                      <a:pt x="174" y="206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59" y="195"/>
                    </a:lnTo>
                    <a:lnTo>
                      <a:pt x="156" y="198"/>
                    </a:lnTo>
                    <a:lnTo>
                      <a:pt x="153" y="200"/>
                    </a:lnTo>
                    <a:lnTo>
                      <a:pt x="150" y="203"/>
                    </a:lnTo>
                    <a:lnTo>
                      <a:pt x="145" y="205"/>
                    </a:lnTo>
                    <a:lnTo>
                      <a:pt x="139" y="208"/>
                    </a:lnTo>
                    <a:lnTo>
                      <a:pt x="131" y="211"/>
                    </a:lnTo>
                    <a:lnTo>
                      <a:pt x="124" y="216"/>
                    </a:lnTo>
                    <a:lnTo>
                      <a:pt x="119" y="216"/>
                    </a:lnTo>
                    <a:lnTo>
                      <a:pt x="115" y="217"/>
                    </a:lnTo>
                    <a:lnTo>
                      <a:pt x="112" y="217"/>
                    </a:lnTo>
                    <a:lnTo>
                      <a:pt x="108" y="219"/>
                    </a:lnTo>
                    <a:lnTo>
                      <a:pt x="104" y="222"/>
                    </a:lnTo>
                    <a:lnTo>
                      <a:pt x="100" y="229"/>
                    </a:lnTo>
                    <a:lnTo>
                      <a:pt x="100" y="233"/>
                    </a:lnTo>
                    <a:lnTo>
                      <a:pt x="102" y="240"/>
                    </a:lnTo>
                    <a:lnTo>
                      <a:pt x="102" y="246"/>
                    </a:lnTo>
                    <a:lnTo>
                      <a:pt x="102" y="252"/>
                    </a:lnTo>
                    <a:lnTo>
                      <a:pt x="100" y="257"/>
                    </a:lnTo>
                    <a:lnTo>
                      <a:pt x="97" y="262"/>
                    </a:lnTo>
                    <a:lnTo>
                      <a:pt x="94" y="264"/>
                    </a:lnTo>
                    <a:lnTo>
                      <a:pt x="91" y="264"/>
                    </a:lnTo>
                    <a:lnTo>
                      <a:pt x="89" y="265"/>
                    </a:lnTo>
                    <a:lnTo>
                      <a:pt x="89" y="268"/>
                    </a:lnTo>
                    <a:lnTo>
                      <a:pt x="89" y="273"/>
                    </a:lnTo>
                    <a:lnTo>
                      <a:pt x="91" y="278"/>
                    </a:lnTo>
                    <a:lnTo>
                      <a:pt x="92" y="283"/>
                    </a:lnTo>
                    <a:lnTo>
                      <a:pt x="94" y="287"/>
                    </a:lnTo>
                    <a:lnTo>
                      <a:pt x="96" y="291"/>
                    </a:lnTo>
                    <a:lnTo>
                      <a:pt x="97" y="294"/>
                    </a:lnTo>
                    <a:lnTo>
                      <a:pt x="94" y="297"/>
                    </a:lnTo>
                    <a:lnTo>
                      <a:pt x="96" y="302"/>
                    </a:lnTo>
                    <a:lnTo>
                      <a:pt x="99" y="305"/>
                    </a:lnTo>
                    <a:lnTo>
                      <a:pt x="102" y="308"/>
                    </a:lnTo>
                    <a:lnTo>
                      <a:pt x="107" y="308"/>
                    </a:lnTo>
                    <a:lnTo>
                      <a:pt x="112" y="308"/>
                    </a:lnTo>
                    <a:lnTo>
                      <a:pt x="116" y="308"/>
                    </a:lnTo>
                    <a:lnTo>
                      <a:pt x="121" y="310"/>
                    </a:lnTo>
                    <a:lnTo>
                      <a:pt x="124" y="313"/>
                    </a:lnTo>
                    <a:lnTo>
                      <a:pt x="129" y="316"/>
                    </a:lnTo>
                    <a:lnTo>
                      <a:pt x="129" y="321"/>
                    </a:lnTo>
                    <a:lnTo>
                      <a:pt x="131" y="327"/>
                    </a:lnTo>
                    <a:lnTo>
                      <a:pt x="129" y="333"/>
                    </a:lnTo>
                    <a:lnTo>
                      <a:pt x="124" y="337"/>
                    </a:lnTo>
                    <a:lnTo>
                      <a:pt x="119" y="338"/>
                    </a:lnTo>
                    <a:lnTo>
                      <a:pt x="116" y="343"/>
                    </a:lnTo>
                    <a:lnTo>
                      <a:pt x="115" y="346"/>
                    </a:lnTo>
                    <a:lnTo>
                      <a:pt x="113" y="349"/>
                    </a:lnTo>
                    <a:lnTo>
                      <a:pt x="112" y="354"/>
                    </a:lnTo>
                    <a:lnTo>
                      <a:pt x="110" y="359"/>
                    </a:lnTo>
                    <a:lnTo>
                      <a:pt x="108" y="362"/>
                    </a:lnTo>
                    <a:lnTo>
                      <a:pt x="105" y="365"/>
                    </a:lnTo>
                    <a:lnTo>
                      <a:pt x="110" y="367"/>
                    </a:lnTo>
                    <a:lnTo>
                      <a:pt x="113" y="368"/>
                    </a:lnTo>
                    <a:lnTo>
                      <a:pt x="116" y="370"/>
                    </a:lnTo>
                    <a:lnTo>
                      <a:pt x="119" y="376"/>
                    </a:lnTo>
                    <a:lnTo>
                      <a:pt x="126" y="372"/>
                    </a:lnTo>
                    <a:lnTo>
                      <a:pt x="131" y="370"/>
                    </a:lnTo>
                    <a:lnTo>
                      <a:pt x="134" y="368"/>
                    </a:lnTo>
                    <a:lnTo>
                      <a:pt x="139" y="367"/>
                    </a:lnTo>
                    <a:lnTo>
                      <a:pt x="139" y="372"/>
                    </a:lnTo>
                    <a:lnTo>
                      <a:pt x="140" y="376"/>
                    </a:lnTo>
                    <a:lnTo>
                      <a:pt x="142" y="380"/>
                    </a:lnTo>
                    <a:lnTo>
                      <a:pt x="145" y="381"/>
                    </a:lnTo>
                    <a:lnTo>
                      <a:pt x="148" y="383"/>
                    </a:lnTo>
                    <a:lnTo>
                      <a:pt x="151" y="386"/>
                    </a:lnTo>
                    <a:lnTo>
                      <a:pt x="151" y="389"/>
                    </a:lnTo>
                    <a:lnTo>
                      <a:pt x="151" y="394"/>
                    </a:lnTo>
                    <a:lnTo>
                      <a:pt x="151" y="397"/>
                    </a:lnTo>
                    <a:lnTo>
                      <a:pt x="153" y="400"/>
                    </a:lnTo>
                    <a:lnTo>
                      <a:pt x="153" y="402"/>
                    </a:lnTo>
                    <a:lnTo>
                      <a:pt x="154" y="405"/>
                    </a:lnTo>
                    <a:lnTo>
                      <a:pt x="156" y="403"/>
                    </a:lnTo>
                    <a:lnTo>
                      <a:pt x="158" y="400"/>
                    </a:lnTo>
                    <a:lnTo>
                      <a:pt x="158" y="399"/>
                    </a:lnTo>
                    <a:lnTo>
                      <a:pt x="158" y="395"/>
                    </a:lnTo>
                    <a:lnTo>
                      <a:pt x="162" y="392"/>
                    </a:lnTo>
                    <a:lnTo>
                      <a:pt x="167" y="395"/>
                    </a:lnTo>
                    <a:lnTo>
                      <a:pt x="170" y="400"/>
                    </a:lnTo>
                    <a:lnTo>
                      <a:pt x="175" y="403"/>
                    </a:lnTo>
                    <a:lnTo>
                      <a:pt x="180" y="403"/>
                    </a:lnTo>
                    <a:lnTo>
                      <a:pt x="185" y="405"/>
                    </a:lnTo>
                    <a:lnTo>
                      <a:pt x="191" y="407"/>
                    </a:lnTo>
                    <a:lnTo>
                      <a:pt x="188" y="408"/>
                    </a:lnTo>
                    <a:lnTo>
                      <a:pt x="185" y="411"/>
                    </a:lnTo>
                    <a:lnTo>
                      <a:pt x="180" y="413"/>
                    </a:lnTo>
                    <a:lnTo>
                      <a:pt x="177" y="416"/>
                    </a:lnTo>
                    <a:lnTo>
                      <a:pt x="170" y="422"/>
                    </a:lnTo>
                    <a:lnTo>
                      <a:pt x="167" y="429"/>
                    </a:lnTo>
                    <a:lnTo>
                      <a:pt x="164" y="432"/>
                    </a:lnTo>
                    <a:lnTo>
                      <a:pt x="162" y="435"/>
                    </a:lnTo>
                    <a:lnTo>
                      <a:pt x="159" y="437"/>
                    </a:lnTo>
                    <a:lnTo>
                      <a:pt x="156" y="440"/>
                    </a:lnTo>
                    <a:lnTo>
                      <a:pt x="150" y="441"/>
                    </a:lnTo>
                    <a:lnTo>
                      <a:pt x="145" y="445"/>
                    </a:lnTo>
                    <a:lnTo>
                      <a:pt x="140" y="446"/>
                    </a:lnTo>
                    <a:lnTo>
                      <a:pt x="137" y="448"/>
                    </a:lnTo>
                    <a:lnTo>
                      <a:pt x="132" y="451"/>
                    </a:lnTo>
                    <a:lnTo>
                      <a:pt x="129" y="453"/>
                    </a:lnTo>
                    <a:lnTo>
                      <a:pt x="127" y="453"/>
                    </a:lnTo>
                    <a:lnTo>
                      <a:pt x="123" y="453"/>
                    </a:lnTo>
                    <a:lnTo>
                      <a:pt x="118" y="453"/>
                    </a:lnTo>
                    <a:lnTo>
                      <a:pt x="112" y="454"/>
                    </a:lnTo>
                    <a:lnTo>
                      <a:pt x="105" y="456"/>
                    </a:lnTo>
                    <a:lnTo>
                      <a:pt x="100" y="457"/>
                    </a:lnTo>
                    <a:lnTo>
                      <a:pt x="96" y="457"/>
                    </a:lnTo>
                    <a:lnTo>
                      <a:pt x="94" y="457"/>
                    </a:lnTo>
                    <a:lnTo>
                      <a:pt x="65" y="472"/>
                    </a:lnTo>
                    <a:lnTo>
                      <a:pt x="65" y="467"/>
                    </a:lnTo>
                    <a:lnTo>
                      <a:pt x="65" y="462"/>
                    </a:lnTo>
                    <a:lnTo>
                      <a:pt x="61" y="457"/>
                    </a:lnTo>
                    <a:lnTo>
                      <a:pt x="58" y="457"/>
                    </a:lnTo>
                    <a:lnTo>
                      <a:pt x="51" y="456"/>
                    </a:lnTo>
                    <a:lnTo>
                      <a:pt x="45" y="457"/>
                    </a:lnTo>
                    <a:lnTo>
                      <a:pt x="37" y="461"/>
                    </a:lnTo>
                    <a:lnTo>
                      <a:pt x="31" y="462"/>
                    </a:lnTo>
                    <a:lnTo>
                      <a:pt x="24" y="464"/>
                    </a:lnTo>
                    <a:lnTo>
                      <a:pt x="19" y="465"/>
                    </a:lnTo>
                    <a:lnTo>
                      <a:pt x="15" y="465"/>
                    </a:lnTo>
                    <a:lnTo>
                      <a:pt x="10" y="465"/>
                    </a:lnTo>
                    <a:lnTo>
                      <a:pt x="5" y="465"/>
                    </a:lnTo>
                    <a:lnTo>
                      <a:pt x="0" y="464"/>
                    </a:lnTo>
                    <a:lnTo>
                      <a:pt x="0" y="468"/>
                    </a:lnTo>
                    <a:lnTo>
                      <a:pt x="2" y="472"/>
                    </a:lnTo>
                    <a:lnTo>
                      <a:pt x="3" y="473"/>
                    </a:lnTo>
                    <a:lnTo>
                      <a:pt x="7" y="473"/>
                    </a:lnTo>
                    <a:lnTo>
                      <a:pt x="10" y="473"/>
                    </a:lnTo>
                    <a:lnTo>
                      <a:pt x="13" y="475"/>
                    </a:lnTo>
                    <a:lnTo>
                      <a:pt x="16" y="476"/>
                    </a:lnTo>
                    <a:lnTo>
                      <a:pt x="21" y="478"/>
                    </a:lnTo>
                    <a:lnTo>
                      <a:pt x="24" y="481"/>
                    </a:lnTo>
                    <a:lnTo>
                      <a:pt x="29" y="483"/>
                    </a:lnTo>
                    <a:lnTo>
                      <a:pt x="32" y="481"/>
                    </a:lnTo>
                    <a:lnTo>
                      <a:pt x="37" y="480"/>
                    </a:lnTo>
                    <a:lnTo>
                      <a:pt x="42" y="478"/>
                    </a:lnTo>
                    <a:lnTo>
                      <a:pt x="46" y="478"/>
                    </a:lnTo>
                    <a:lnTo>
                      <a:pt x="51" y="478"/>
                    </a:lnTo>
                    <a:lnTo>
                      <a:pt x="56" y="478"/>
                    </a:lnTo>
                    <a:lnTo>
                      <a:pt x="59" y="481"/>
                    </a:lnTo>
                    <a:lnTo>
                      <a:pt x="64" y="488"/>
                    </a:lnTo>
                    <a:lnTo>
                      <a:pt x="69" y="488"/>
                    </a:lnTo>
                    <a:lnTo>
                      <a:pt x="72" y="488"/>
                    </a:lnTo>
                    <a:lnTo>
                      <a:pt x="75" y="484"/>
                    </a:lnTo>
                    <a:lnTo>
                      <a:pt x="80" y="483"/>
                    </a:lnTo>
                    <a:lnTo>
                      <a:pt x="83" y="483"/>
                    </a:lnTo>
                    <a:lnTo>
                      <a:pt x="88" y="483"/>
                    </a:lnTo>
                    <a:lnTo>
                      <a:pt x="92" y="483"/>
                    </a:lnTo>
                    <a:lnTo>
                      <a:pt x="100" y="483"/>
                    </a:lnTo>
                    <a:lnTo>
                      <a:pt x="107" y="483"/>
                    </a:lnTo>
                    <a:lnTo>
                      <a:pt x="115" y="484"/>
                    </a:lnTo>
                    <a:lnTo>
                      <a:pt x="119" y="484"/>
                    </a:lnTo>
                    <a:lnTo>
                      <a:pt x="127" y="484"/>
                    </a:lnTo>
                    <a:lnTo>
                      <a:pt x="127" y="483"/>
                    </a:lnTo>
                    <a:lnTo>
                      <a:pt x="127" y="481"/>
                    </a:lnTo>
                    <a:lnTo>
                      <a:pt x="127" y="480"/>
                    </a:lnTo>
                    <a:lnTo>
                      <a:pt x="126" y="478"/>
                    </a:lnTo>
                    <a:lnTo>
                      <a:pt x="134" y="473"/>
                    </a:lnTo>
                    <a:lnTo>
                      <a:pt x="140" y="473"/>
                    </a:lnTo>
                    <a:lnTo>
                      <a:pt x="145" y="473"/>
                    </a:lnTo>
                    <a:lnTo>
                      <a:pt x="150" y="473"/>
                    </a:lnTo>
                    <a:lnTo>
                      <a:pt x="154" y="475"/>
                    </a:lnTo>
                    <a:lnTo>
                      <a:pt x="159" y="473"/>
                    </a:lnTo>
                    <a:lnTo>
                      <a:pt x="164" y="473"/>
                    </a:lnTo>
                    <a:lnTo>
                      <a:pt x="169" y="473"/>
                    </a:lnTo>
                    <a:lnTo>
                      <a:pt x="175" y="472"/>
                    </a:lnTo>
                    <a:lnTo>
                      <a:pt x="177" y="470"/>
                    </a:lnTo>
                    <a:lnTo>
                      <a:pt x="178" y="468"/>
                    </a:lnTo>
                    <a:lnTo>
                      <a:pt x="178" y="465"/>
                    </a:lnTo>
                    <a:lnTo>
                      <a:pt x="181" y="464"/>
                    </a:lnTo>
                    <a:lnTo>
                      <a:pt x="185" y="462"/>
                    </a:lnTo>
                    <a:lnTo>
                      <a:pt x="189" y="459"/>
                    </a:lnTo>
                    <a:lnTo>
                      <a:pt x="194" y="457"/>
                    </a:lnTo>
                    <a:lnTo>
                      <a:pt x="201" y="456"/>
                    </a:lnTo>
                    <a:lnTo>
                      <a:pt x="205" y="454"/>
                    </a:lnTo>
                    <a:lnTo>
                      <a:pt x="210" y="453"/>
                    </a:lnTo>
                    <a:lnTo>
                      <a:pt x="215" y="451"/>
                    </a:lnTo>
                    <a:lnTo>
                      <a:pt x="220" y="451"/>
                    </a:lnTo>
                    <a:lnTo>
                      <a:pt x="221" y="451"/>
                    </a:lnTo>
                    <a:lnTo>
                      <a:pt x="226" y="453"/>
                    </a:lnTo>
                    <a:lnTo>
                      <a:pt x="229" y="453"/>
                    </a:lnTo>
                    <a:lnTo>
                      <a:pt x="234" y="453"/>
                    </a:lnTo>
                    <a:lnTo>
                      <a:pt x="237" y="449"/>
                    </a:lnTo>
                    <a:lnTo>
                      <a:pt x="240" y="446"/>
                    </a:lnTo>
                    <a:lnTo>
                      <a:pt x="243" y="441"/>
                    </a:lnTo>
                    <a:lnTo>
                      <a:pt x="247" y="440"/>
                    </a:lnTo>
                    <a:lnTo>
                      <a:pt x="250" y="438"/>
                    </a:lnTo>
                    <a:lnTo>
                      <a:pt x="253" y="441"/>
                    </a:lnTo>
                    <a:lnTo>
                      <a:pt x="262" y="437"/>
                    </a:lnTo>
                    <a:lnTo>
                      <a:pt x="261" y="434"/>
                    </a:lnTo>
                    <a:lnTo>
                      <a:pt x="259" y="430"/>
                    </a:lnTo>
                    <a:lnTo>
                      <a:pt x="259" y="429"/>
                    </a:lnTo>
                    <a:lnTo>
                      <a:pt x="255" y="424"/>
                    </a:lnTo>
                    <a:lnTo>
                      <a:pt x="251" y="421"/>
                    </a:lnTo>
                    <a:lnTo>
                      <a:pt x="256" y="414"/>
                    </a:lnTo>
                    <a:lnTo>
                      <a:pt x="262" y="410"/>
                    </a:lnTo>
                    <a:lnTo>
                      <a:pt x="269" y="408"/>
                    </a:lnTo>
                    <a:lnTo>
                      <a:pt x="274" y="407"/>
                    </a:lnTo>
                    <a:lnTo>
                      <a:pt x="278" y="403"/>
                    </a:lnTo>
                    <a:lnTo>
                      <a:pt x="283" y="400"/>
                    </a:lnTo>
                    <a:lnTo>
                      <a:pt x="285" y="403"/>
                    </a:lnTo>
                    <a:lnTo>
                      <a:pt x="291" y="403"/>
                    </a:lnTo>
                    <a:lnTo>
                      <a:pt x="291" y="400"/>
                    </a:lnTo>
                    <a:lnTo>
                      <a:pt x="289" y="399"/>
                    </a:lnTo>
                    <a:lnTo>
                      <a:pt x="289" y="395"/>
                    </a:lnTo>
                    <a:lnTo>
                      <a:pt x="291" y="394"/>
                    </a:lnTo>
                    <a:lnTo>
                      <a:pt x="294" y="391"/>
                    </a:lnTo>
                    <a:lnTo>
                      <a:pt x="299" y="387"/>
                    </a:lnTo>
                    <a:lnTo>
                      <a:pt x="304" y="386"/>
                    </a:lnTo>
                    <a:lnTo>
                      <a:pt x="307" y="383"/>
                    </a:lnTo>
                    <a:lnTo>
                      <a:pt x="310" y="380"/>
                    </a:lnTo>
                    <a:lnTo>
                      <a:pt x="315" y="376"/>
                    </a:lnTo>
                    <a:lnTo>
                      <a:pt x="320" y="373"/>
                    </a:lnTo>
                    <a:lnTo>
                      <a:pt x="323" y="373"/>
                    </a:lnTo>
                    <a:lnTo>
                      <a:pt x="326" y="372"/>
                    </a:lnTo>
                    <a:lnTo>
                      <a:pt x="329" y="373"/>
                    </a:lnTo>
                    <a:lnTo>
                      <a:pt x="344" y="367"/>
                    </a:lnTo>
                    <a:lnTo>
                      <a:pt x="350" y="383"/>
                    </a:lnTo>
                    <a:lnTo>
                      <a:pt x="347" y="383"/>
                    </a:lnTo>
                    <a:lnTo>
                      <a:pt x="345" y="384"/>
                    </a:lnTo>
                    <a:lnTo>
                      <a:pt x="342" y="380"/>
                    </a:lnTo>
                    <a:lnTo>
                      <a:pt x="337" y="380"/>
                    </a:lnTo>
                    <a:lnTo>
                      <a:pt x="334" y="380"/>
                    </a:lnTo>
                    <a:lnTo>
                      <a:pt x="329" y="381"/>
                    </a:lnTo>
                    <a:lnTo>
                      <a:pt x="324" y="383"/>
                    </a:lnTo>
                    <a:lnTo>
                      <a:pt x="321" y="386"/>
                    </a:lnTo>
                    <a:lnTo>
                      <a:pt x="318" y="392"/>
                    </a:lnTo>
                    <a:lnTo>
                      <a:pt x="317" y="395"/>
                    </a:lnTo>
                    <a:lnTo>
                      <a:pt x="315" y="399"/>
                    </a:lnTo>
                    <a:lnTo>
                      <a:pt x="312" y="400"/>
                    </a:lnTo>
                    <a:lnTo>
                      <a:pt x="309" y="403"/>
                    </a:lnTo>
                    <a:lnTo>
                      <a:pt x="304" y="405"/>
                    </a:lnTo>
                    <a:lnTo>
                      <a:pt x="302" y="408"/>
                    </a:lnTo>
                    <a:lnTo>
                      <a:pt x="301" y="413"/>
                    </a:lnTo>
                    <a:lnTo>
                      <a:pt x="299" y="416"/>
                    </a:lnTo>
                    <a:lnTo>
                      <a:pt x="301" y="419"/>
                    </a:lnTo>
                    <a:lnTo>
                      <a:pt x="304" y="422"/>
                    </a:lnTo>
                    <a:lnTo>
                      <a:pt x="291" y="429"/>
                    </a:lnTo>
                    <a:lnTo>
                      <a:pt x="294" y="434"/>
                    </a:lnTo>
                    <a:lnTo>
                      <a:pt x="302" y="435"/>
                    </a:lnTo>
                    <a:lnTo>
                      <a:pt x="310" y="435"/>
                    </a:lnTo>
                    <a:lnTo>
                      <a:pt x="321" y="434"/>
                    </a:lnTo>
                    <a:lnTo>
                      <a:pt x="331" y="432"/>
                    </a:lnTo>
                    <a:lnTo>
                      <a:pt x="340" y="429"/>
                    </a:lnTo>
                    <a:lnTo>
                      <a:pt x="350" y="426"/>
                    </a:lnTo>
                    <a:lnTo>
                      <a:pt x="358" y="422"/>
                    </a:lnTo>
                    <a:lnTo>
                      <a:pt x="359" y="422"/>
                    </a:lnTo>
                    <a:lnTo>
                      <a:pt x="366" y="422"/>
                    </a:lnTo>
                    <a:lnTo>
                      <a:pt x="369" y="421"/>
                    </a:lnTo>
                    <a:lnTo>
                      <a:pt x="372" y="419"/>
                    </a:lnTo>
                    <a:lnTo>
                      <a:pt x="375" y="418"/>
                    </a:lnTo>
                    <a:lnTo>
                      <a:pt x="380" y="418"/>
                    </a:lnTo>
                    <a:lnTo>
                      <a:pt x="382" y="414"/>
                    </a:lnTo>
                    <a:lnTo>
                      <a:pt x="383" y="410"/>
                    </a:lnTo>
                    <a:lnTo>
                      <a:pt x="383" y="407"/>
                    </a:lnTo>
                    <a:lnTo>
                      <a:pt x="385" y="403"/>
                    </a:lnTo>
                    <a:lnTo>
                      <a:pt x="386" y="403"/>
                    </a:lnTo>
                    <a:lnTo>
                      <a:pt x="390" y="402"/>
                    </a:lnTo>
                    <a:lnTo>
                      <a:pt x="394" y="402"/>
                    </a:lnTo>
                    <a:lnTo>
                      <a:pt x="399" y="402"/>
                    </a:lnTo>
                    <a:lnTo>
                      <a:pt x="402" y="402"/>
                    </a:lnTo>
                    <a:lnTo>
                      <a:pt x="407" y="402"/>
                    </a:lnTo>
                    <a:lnTo>
                      <a:pt x="409" y="403"/>
                    </a:lnTo>
                    <a:lnTo>
                      <a:pt x="412" y="405"/>
                    </a:lnTo>
                    <a:lnTo>
                      <a:pt x="412" y="408"/>
                    </a:lnTo>
                    <a:lnTo>
                      <a:pt x="410" y="411"/>
                    </a:lnTo>
                    <a:lnTo>
                      <a:pt x="409" y="414"/>
                    </a:lnTo>
                    <a:lnTo>
                      <a:pt x="409" y="418"/>
                    </a:lnTo>
                    <a:lnTo>
                      <a:pt x="410" y="419"/>
                    </a:lnTo>
                    <a:lnTo>
                      <a:pt x="415" y="419"/>
                    </a:lnTo>
                    <a:lnTo>
                      <a:pt x="417" y="421"/>
                    </a:lnTo>
                    <a:lnTo>
                      <a:pt x="420" y="422"/>
                    </a:lnTo>
                    <a:lnTo>
                      <a:pt x="423" y="427"/>
                    </a:lnTo>
                    <a:lnTo>
                      <a:pt x="428" y="432"/>
                    </a:lnTo>
                    <a:lnTo>
                      <a:pt x="431" y="435"/>
                    </a:lnTo>
                    <a:lnTo>
                      <a:pt x="434" y="440"/>
                    </a:lnTo>
                    <a:lnTo>
                      <a:pt x="437" y="443"/>
                    </a:lnTo>
                    <a:lnTo>
                      <a:pt x="442" y="448"/>
                    </a:lnTo>
                    <a:lnTo>
                      <a:pt x="447" y="448"/>
                    </a:lnTo>
                    <a:lnTo>
                      <a:pt x="453" y="449"/>
                    </a:lnTo>
                    <a:lnTo>
                      <a:pt x="456" y="451"/>
                    </a:lnTo>
                    <a:lnTo>
                      <a:pt x="461" y="453"/>
                    </a:lnTo>
                    <a:lnTo>
                      <a:pt x="466" y="454"/>
                    </a:lnTo>
                    <a:lnTo>
                      <a:pt x="471" y="456"/>
                    </a:lnTo>
                    <a:lnTo>
                      <a:pt x="474" y="457"/>
                    </a:lnTo>
                    <a:lnTo>
                      <a:pt x="479" y="457"/>
                    </a:lnTo>
                    <a:lnTo>
                      <a:pt x="483" y="461"/>
                    </a:lnTo>
                    <a:lnTo>
                      <a:pt x="488" y="462"/>
                    </a:lnTo>
                    <a:lnTo>
                      <a:pt x="490" y="464"/>
                    </a:lnTo>
                    <a:lnTo>
                      <a:pt x="493" y="468"/>
                    </a:lnTo>
                    <a:lnTo>
                      <a:pt x="496" y="470"/>
                    </a:lnTo>
                    <a:lnTo>
                      <a:pt x="501" y="473"/>
                    </a:lnTo>
                    <a:lnTo>
                      <a:pt x="502" y="473"/>
                    </a:lnTo>
                    <a:lnTo>
                      <a:pt x="506" y="475"/>
                    </a:lnTo>
                    <a:lnTo>
                      <a:pt x="509" y="473"/>
                    </a:lnTo>
                    <a:lnTo>
                      <a:pt x="512" y="473"/>
                    </a:lnTo>
                    <a:lnTo>
                      <a:pt x="514" y="472"/>
                    </a:lnTo>
                    <a:lnTo>
                      <a:pt x="518" y="470"/>
                    </a:lnTo>
                    <a:lnTo>
                      <a:pt x="520" y="472"/>
                    </a:lnTo>
                    <a:lnTo>
                      <a:pt x="521" y="475"/>
                    </a:lnTo>
                    <a:lnTo>
                      <a:pt x="518" y="478"/>
                    </a:lnTo>
                    <a:lnTo>
                      <a:pt x="515" y="484"/>
                    </a:lnTo>
                    <a:lnTo>
                      <a:pt x="518" y="484"/>
                    </a:lnTo>
                    <a:lnTo>
                      <a:pt x="521" y="488"/>
                    </a:lnTo>
                    <a:lnTo>
                      <a:pt x="526" y="489"/>
                    </a:lnTo>
                    <a:lnTo>
                      <a:pt x="529" y="492"/>
                    </a:lnTo>
                    <a:lnTo>
                      <a:pt x="534" y="495"/>
                    </a:lnTo>
                    <a:lnTo>
                      <a:pt x="537" y="499"/>
                    </a:lnTo>
                    <a:lnTo>
                      <a:pt x="539" y="503"/>
                    </a:lnTo>
                    <a:lnTo>
                      <a:pt x="542" y="507"/>
                    </a:lnTo>
                    <a:lnTo>
                      <a:pt x="544" y="510"/>
                    </a:lnTo>
                    <a:lnTo>
                      <a:pt x="545" y="515"/>
                    </a:lnTo>
                    <a:lnTo>
                      <a:pt x="547" y="518"/>
                    </a:lnTo>
                    <a:lnTo>
                      <a:pt x="550" y="522"/>
                    </a:lnTo>
                    <a:lnTo>
                      <a:pt x="553" y="527"/>
                    </a:lnTo>
                    <a:lnTo>
                      <a:pt x="560" y="535"/>
                    </a:lnTo>
                    <a:lnTo>
                      <a:pt x="563" y="535"/>
                    </a:lnTo>
                    <a:lnTo>
                      <a:pt x="564" y="535"/>
                    </a:lnTo>
                    <a:lnTo>
                      <a:pt x="566" y="535"/>
                    </a:lnTo>
                    <a:lnTo>
                      <a:pt x="569" y="534"/>
                    </a:lnTo>
                    <a:lnTo>
                      <a:pt x="574" y="535"/>
                    </a:lnTo>
                    <a:lnTo>
                      <a:pt x="577" y="534"/>
                    </a:lnTo>
                    <a:lnTo>
                      <a:pt x="575" y="532"/>
                    </a:lnTo>
                    <a:lnTo>
                      <a:pt x="579" y="530"/>
                    </a:lnTo>
                    <a:lnTo>
                      <a:pt x="579" y="527"/>
                    </a:lnTo>
                    <a:lnTo>
                      <a:pt x="577" y="526"/>
                    </a:lnTo>
                    <a:lnTo>
                      <a:pt x="574" y="521"/>
                    </a:lnTo>
                    <a:lnTo>
                      <a:pt x="577" y="518"/>
                    </a:lnTo>
                    <a:lnTo>
                      <a:pt x="579" y="518"/>
                    </a:lnTo>
                    <a:lnTo>
                      <a:pt x="582" y="521"/>
                    </a:lnTo>
                    <a:lnTo>
                      <a:pt x="582" y="526"/>
                    </a:lnTo>
                    <a:lnTo>
                      <a:pt x="582" y="530"/>
                    </a:lnTo>
                    <a:lnTo>
                      <a:pt x="596" y="538"/>
                    </a:lnTo>
                    <a:lnTo>
                      <a:pt x="601" y="537"/>
                    </a:lnTo>
                    <a:lnTo>
                      <a:pt x="599" y="537"/>
                    </a:lnTo>
                    <a:lnTo>
                      <a:pt x="599" y="535"/>
                    </a:lnTo>
                    <a:lnTo>
                      <a:pt x="599" y="534"/>
                    </a:lnTo>
                    <a:lnTo>
                      <a:pt x="598" y="527"/>
                    </a:lnTo>
                    <a:lnTo>
                      <a:pt x="596" y="522"/>
                    </a:lnTo>
                    <a:lnTo>
                      <a:pt x="593" y="519"/>
                    </a:lnTo>
                    <a:lnTo>
                      <a:pt x="590" y="518"/>
                    </a:lnTo>
                    <a:lnTo>
                      <a:pt x="599" y="515"/>
                    </a:lnTo>
                    <a:lnTo>
                      <a:pt x="599" y="519"/>
                    </a:lnTo>
                    <a:lnTo>
                      <a:pt x="599" y="524"/>
                    </a:lnTo>
                    <a:lnTo>
                      <a:pt x="601" y="529"/>
                    </a:lnTo>
                    <a:lnTo>
                      <a:pt x="603" y="534"/>
                    </a:lnTo>
                    <a:lnTo>
                      <a:pt x="604" y="535"/>
                    </a:lnTo>
                    <a:lnTo>
                      <a:pt x="604" y="537"/>
                    </a:lnTo>
                    <a:lnTo>
                      <a:pt x="607" y="540"/>
                    </a:lnTo>
                    <a:lnTo>
                      <a:pt x="610" y="542"/>
                    </a:lnTo>
                    <a:lnTo>
                      <a:pt x="614" y="543"/>
                    </a:lnTo>
                    <a:lnTo>
                      <a:pt x="617" y="548"/>
                    </a:lnTo>
                    <a:lnTo>
                      <a:pt x="618" y="551"/>
                    </a:lnTo>
                    <a:lnTo>
                      <a:pt x="620" y="554"/>
                    </a:lnTo>
                    <a:lnTo>
                      <a:pt x="622" y="561"/>
                    </a:lnTo>
                    <a:lnTo>
                      <a:pt x="623" y="565"/>
                    </a:lnTo>
                    <a:lnTo>
                      <a:pt x="625" y="570"/>
                    </a:lnTo>
                    <a:lnTo>
                      <a:pt x="626" y="577"/>
                    </a:lnTo>
                    <a:lnTo>
                      <a:pt x="626" y="58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3" name="Rectangle 100">
                <a:extLst>
                  <a:ext uri="{FF2B5EF4-FFF2-40B4-BE49-F238E27FC236}">
                    <a16:creationId xmlns:a16="http://schemas.microsoft.com/office/drawing/2014/main" id="{0951A5A3-040D-453C-BE56-9E6DA0893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" y="2698"/>
                <a:ext cx="1104" cy="88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4" name="Freeform 101">
                <a:extLst>
                  <a:ext uri="{FF2B5EF4-FFF2-40B4-BE49-F238E27FC236}">
                    <a16:creationId xmlns:a16="http://schemas.microsoft.com/office/drawing/2014/main" id="{14F10BDF-045D-4994-BFD8-CC3516637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430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22 h 42"/>
                  <a:gd name="T4" fmla="*/ 27 w 32"/>
                  <a:gd name="T5" fmla="*/ 22 h 42"/>
                  <a:gd name="T6" fmla="*/ 27 w 32"/>
                  <a:gd name="T7" fmla="*/ 42 h 42"/>
                  <a:gd name="T8" fmla="*/ 32 w 32"/>
                  <a:gd name="T9" fmla="*/ 42 h 42"/>
                  <a:gd name="T10" fmla="*/ 32 w 32"/>
                  <a:gd name="T11" fmla="*/ 0 h 42"/>
                  <a:gd name="T12" fmla="*/ 27 w 32"/>
                  <a:gd name="T13" fmla="*/ 0 h 42"/>
                  <a:gd name="T14" fmla="*/ 27 w 32"/>
                  <a:gd name="T15" fmla="*/ 16 h 42"/>
                  <a:gd name="T16" fmla="*/ 5 w 32"/>
                  <a:gd name="T17" fmla="*/ 16 h 42"/>
                  <a:gd name="T18" fmla="*/ 5 w 32"/>
                  <a:gd name="T19" fmla="*/ 0 h 42"/>
                  <a:gd name="T20" fmla="*/ 0 w 32"/>
                  <a:gd name="T21" fmla="*/ 0 h 42"/>
                  <a:gd name="T22" fmla="*/ 0 w 32"/>
                  <a:gd name="T23" fmla="*/ 42 h 42"/>
                  <a:gd name="T24" fmla="*/ 5 w 32"/>
                  <a:gd name="T25" fmla="*/ 42 h 42"/>
                  <a:gd name="T26" fmla="*/ 5 w 32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2"/>
                  <a:gd name="T44" fmla="*/ 32 w 32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2">
                    <a:moveTo>
                      <a:pt x="5" y="42"/>
                    </a:moveTo>
                    <a:lnTo>
                      <a:pt x="5" y="22"/>
                    </a:lnTo>
                    <a:lnTo>
                      <a:pt x="27" y="22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5" name="Freeform 102">
                <a:extLst>
                  <a:ext uri="{FF2B5EF4-FFF2-40B4-BE49-F238E27FC236}">
                    <a16:creationId xmlns:a16="http://schemas.microsoft.com/office/drawing/2014/main" id="{468925CD-881D-4294-9EDD-6FF8B58A07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8" y="3430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8 w 38"/>
                  <a:gd name="T25" fmla="*/ 5 h 42"/>
                  <a:gd name="T26" fmla="*/ 18 w 38"/>
                  <a:gd name="T27" fmla="*/ 5 h 42"/>
                  <a:gd name="T28" fmla="*/ 21 w 38"/>
                  <a:gd name="T29" fmla="*/ 13 h 42"/>
                  <a:gd name="T30" fmla="*/ 26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6" name="Freeform 103">
                <a:extLst>
                  <a:ext uri="{FF2B5EF4-FFF2-40B4-BE49-F238E27FC236}">
                    <a16:creationId xmlns:a16="http://schemas.microsoft.com/office/drawing/2014/main" id="{169608E7-BD67-46BE-9F2F-1C6E96EDF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3430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0 h 42"/>
                  <a:gd name="T4" fmla="*/ 25 w 52"/>
                  <a:gd name="T5" fmla="*/ 10 h 42"/>
                  <a:gd name="T6" fmla="*/ 27 w 52"/>
                  <a:gd name="T7" fmla="*/ 5 h 42"/>
                  <a:gd name="T8" fmla="*/ 27 w 52"/>
                  <a:gd name="T9" fmla="*/ 5 h 42"/>
                  <a:gd name="T10" fmla="*/ 27 w 52"/>
                  <a:gd name="T11" fmla="*/ 10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6 h 42"/>
                  <a:gd name="T22" fmla="*/ 41 w 52"/>
                  <a:gd name="T23" fmla="*/ 26 h 42"/>
                  <a:gd name="T24" fmla="*/ 38 w 52"/>
                  <a:gd name="T25" fmla="*/ 35 h 42"/>
                  <a:gd name="T26" fmla="*/ 38 w 52"/>
                  <a:gd name="T27" fmla="*/ 35 h 42"/>
                  <a:gd name="T28" fmla="*/ 35 w 52"/>
                  <a:gd name="T29" fmla="*/ 21 h 42"/>
                  <a:gd name="T30" fmla="*/ 30 w 52"/>
                  <a:gd name="T31" fmla="*/ 0 h 42"/>
                  <a:gd name="T32" fmla="*/ 24 w 52"/>
                  <a:gd name="T33" fmla="*/ 0 h 42"/>
                  <a:gd name="T34" fmla="*/ 16 w 52"/>
                  <a:gd name="T35" fmla="*/ 27 h 42"/>
                  <a:gd name="T36" fmla="*/ 16 w 52"/>
                  <a:gd name="T37" fmla="*/ 27 h 42"/>
                  <a:gd name="T38" fmla="*/ 14 w 52"/>
                  <a:gd name="T39" fmla="*/ 35 h 42"/>
                  <a:gd name="T40" fmla="*/ 14 w 52"/>
                  <a:gd name="T41" fmla="*/ 35 h 42"/>
                  <a:gd name="T42" fmla="*/ 11 w 52"/>
                  <a:gd name="T43" fmla="*/ 27 h 42"/>
                  <a:gd name="T44" fmla="*/ 6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0"/>
                    </a:lnTo>
                    <a:lnTo>
                      <a:pt x="27" y="5"/>
                    </a:lnTo>
                    <a:lnTo>
                      <a:pt x="27" y="10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6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6" y="27"/>
                    </a:lnTo>
                    <a:lnTo>
                      <a:pt x="14" y="35"/>
                    </a:lnTo>
                    <a:lnTo>
                      <a:pt x="11" y="2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7" name="Freeform 104">
                <a:extLst>
                  <a:ext uri="{FF2B5EF4-FFF2-40B4-BE49-F238E27FC236}">
                    <a16:creationId xmlns:a16="http://schemas.microsoft.com/office/drawing/2014/main" id="{AC9807C2-37C0-4925-9DBA-01C4FC4DCE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7" y="3430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8 w 38"/>
                  <a:gd name="T25" fmla="*/ 5 h 42"/>
                  <a:gd name="T26" fmla="*/ 18 w 38"/>
                  <a:gd name="T27" fmla="*/ 5 h 42"/>
                  <a:gd name="T28" fmla="*/ 21 w 38"/>
                  <a:gd name="T29" fmla="*/ 13 h 42"/>
                  <a:gd name="T30" fmla="*/ 26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8" name="Freeform 105">
                <a:extLst>
                  <a:ext uri="{FF2B5EF4-FFF2-40B4-BE49-F238E27FC236}">
                    <a16:creationId xmlns:a16="http://schemas.microsoft.com/office/drawing/2014/main" id="{2D3B304D-2A55-4A86-916C-918F44063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30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9" name="Freeform 106">
                <a:extLst>
                  <a:ext uri="{FF2B5EF4-FFF2-40B4-BE49-F238E27FC236}">
                    <a16:creationId xmlns:a16="http://schemas.microsoft.com/office/drawing/2014/main" id="{8C25CEDC-5599-4B02-8F08-95E61D181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430"/>
                <a:ext cx="4" cy="42"/>
              </a:xfrm>
              <a:custGeom>
                <a:avLst/>
                <a:gdLst>
                  <a:gd name="T0" fmla="*/ 4 w 4"/>
                  <a:gd name="T1" fmla="*/ 42 h 42"/>
                  <a:gd name="T2" fmla="*/ 4 w 4"/>
                  <a:gd name="T3" fmla="*/ 0 h 42"/>
                  <a:gd name="T4" fmla="*/ 0 w 4"/>
                  <a:gd name="T5" fmla="*/ 0 h 42"/>
                  <a:gd name="T6" fmla="*/ 0 w 4"/>
                  <a:gd name="T7" fmla="*/ 42 h 42"/>
                  <a:gd name="T8" fmla="*/ 4 w 4"/>
                  <a:gd name="T9" fmla="*/ 42 h 42"/>
                  <a:gd name="T10" fmla="*/ 4 w 4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2"/>
                  <a:gd name="T20" fmla="*/ 4 w 4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2">
                    <a:moveTo>
                      <a:pt x="4" y="4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0" name="Freeform 107">
                <a:extLst>
                  <a:ext uri="{FF2B5EF4-FFF2-40B4-BE49-F238E27FC236}">
                    <a16:creationId xmlns:a16="http://schemas.microsoft.com/office/drawing/2014/main" id="{1B7ADBEF-C309-41C2-A43B-CD894DCFF4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9" y="2960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5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5 w 38"/>
                  <a:gd name="T21" fmla="*/ 13 h 41"/>
                  <a:gd name="T22" fmla="*/ 15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5 w 38"/>
                  <a:gd name="T35" fmla="*/ 13 h 41"/>
                  <a:gd name="T36" fmla="*/ 15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1" name="Freeform 108">
                <a:extLst>
                  <a:ext uri="{FF2B5EF4-FFF2-40B4-BE49-F238E27FC236}">
                    <a16:creationId xmlns:a16="http://schemas.microsoft.com/office/drawing/2014/main" id="{0B8B5115-CEBB-410A-88F6-3C33F2B34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960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7 h 41"/>
                  <a:gd name="T4" fmla="*/ 5 w 26"/>
                  <a:gd name="T5" fmla="*/ 37 h 41"/>
                  <a:gd name="T6" fmla="*/ 5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7"/>
                    </a:lnTo>
                    <a:lnTo>
                      <a:pt x="5" y="3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2" name="Freeform 109">
                <a:extLst>
                  <a:ext uri="{FF2B5EF4-FFF2-40B4-BE49-F238E27FC236}">
                    <a16:creationId xmlns:a16="http://schemas.microsoft.com/office/drawing/2014/main" id="{D4E13443-7E84-4967-A7BB-216202107B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0" y="2960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4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3" name="Freeform 110">
                <a:extLst>
                  <a:ext uri="{FF2B5EF4-FFF2-40B4-BE49-F238E27FC236}">
                    <a16:creationId xmlns:a16="http://schemas.microsoft.com/office/drawing/2014/main" id="{F296647D-51A2-43E0-9A58-363EADCBB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958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7 w 32"/>
                  <a:gd name="T9" fmla="*/ 40 h 43"/>
                  <a:gd name="T10" fmla="*/ 31 w 32"/>
                  <a:gd name="T11" fmla="*/ 37 h 43"/>
                  <a:gd name="T12" fmla="*/ 32 w 32"/>
                  <a:gd name="T13" fmla="*/ 31 h 43"/>
                  <a:gd name="T14" fmla="*/ 31 w 32"/>
                  <a:gd name="T15" fmla="*/ 26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7 w 32"/>
                  <a:gd name="T23" fmla="*/ 12 h 43"/>
                  <a:gd name="T24" fmla="*/ 8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3 w 32"/>
                  <a:gd name="T31" fmla="*/ 8 h 43"/>
                  <a:gd name="T32" fmla="*/ 24 w 32"/>
                  <a:gd name="T33" fmla="*/ 10 h 43"/>
                  <a:gd name="T34" fmla="*/ 31 w 32"/>
                  <a:gd name="T35" fmla="*/ 13 h 43"/>
                  <a:gd name="T36" fmla="*/ 29 w 32"/>
                  <a:gd name="T37" fmla="*/ 7 h 43"/>
                  <a:gd name="T38" fmla="*/ 27 w 32"/>
                  <a:gd name="T39" fmla="*/ 5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4 w 32"/>
                  <a:gd name="T47" fmla="*/ 7 h 43"/>
                  <a:gd name="T48" fmla="*/ 2 w 32"/>
                  <a:gd name="T49" fmla="*/ 13 h 43"/>
                  <a:gd name="T50" fmla="*/ 2 w 32"/>
                  <a:gd name="T51" fmla="*/ 18 h 43"/>
                  <a:gd name="T52" fmla="*/ 7 w 32"/>
                  <a:gd name="T53" fmla="*/ 21 h 43"/>
                  <a:gd name="T54" fmla="*/ 15 w 32"/>
                  <a:gd name="T55" fmla="*/ 24 h 43"/>
                  <a:gd name="T56" fmla="*/ 23 w 32"/>
                  <a:gd name="T57" fmla="*/ 26 h 43"/>
                  <a:gd name="T58" fmla="*/ 26 w 32"/>
                  <a:gd name="T59" fmla="*/ 29 h 43"/>
                  <a:gd name="T60" fmla="*/ 27 w 32"/>
                  <a:gd name="T61" fmla="*/ 32 h 43"/>
                  <a:gd name="T62" fmla="*/ 26 w 32"/>
                  <a:gd name="T63" fmla="*/ 35 h 43"/>
                  <a:gd name="T64" fmla="*/ 23 w 32"/>
                  <a:gd name="T65" fmla="*/ 37 h 43"/>
                  <a:gd name="T66" fmla="*/ 16 w 32"/>
                  <a:gd name="T67" fmla="*/ 39 h 43"/>
                  <a:gd name="T68" fmla="*/ 10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7" y="40"/>
                    </a:lnTo>
                    <a:lnTo>
                      <a:pt x="31" y="37"/>
                    </a:lnTo>
                    <a:lnTo>
                      <a:pt x="32" y="31"/>
                    </a:lnTo>
                    <a:lnTo>
                      <a:pt x="31" y="26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3" y="8"/>
                    </a:lnTo>
                    <a:lnTo>
                      <a:pt x="24" y="10"/>
                    </a:lnTo>
                    <a:lnTo>
                      <a:pt x="26" y="13"/>
                    </a:lnTo>
                    <a:lnTo>
                      <a:pt x="31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7" y="21"/>
                    </a:lnTo>
                    <a:lnTo>
                      <a:pt x="15" y="24"/>
                    </a:lnTo>
                    <a:lnTo>
                      <a:pt x="23" y="26"/>
                    </a:lnTo>
                    <a:lnTo>
                      <a:pt x="26" y="29"/>
                    </a:lnTo>
                    <a:lnTo>
                      <a:pt x="27" y="32"/>
                    </a:lnTo>
                    <a:lnTo>
                      <a:pt x="26" y="35"/>
                    </a:lnTo>
                    <a:lnTo>
                      <a:pt x="23" y="37"/>
                    </a:lnTo>
                    <a:lnTo>
                      <a:pt x="16" y="39"/>
                    </a:lnTo>
                    <a:lnTo>
                      <a:pt x="10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4" name="Freeform 111">
                <a:extLst>
                  <a:ext uri="{FF2B5EF4-FFF2-40B4-BE49-F238E27FC236}">
                    <a16:creationId xmlns:a16="http://schemas.microsoft.com/office/drawing/2014/main" id="{88FCCF0A-1033-473F-8311-D23652AF1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960"/>
                <a:ext cx="33" cy="41"/>
              </a:xfrm>
              <a:custGeom>
                <a:avLst/>
                <a:gdLst>
                  <a:gd name="T0" fmla="*/ 5 w 33"/>
                  <a:gd name="T1" fmla="*/ 41 h 41"/>
                  <a:gd name="T2" fmla="*/ 5 w 33"/>
                  <a:gd name="T3" fmla="*/ 27 h 41"/>
                  <a:gd name="T4" fmla="*/ 13 w 33"/>
                  <a:gd name="T5" fmla="*/ 21 h 41"/>
                  <a:gd name="T6" fmla="*/ 27 w 33"/>
                  <a:gd name="T7" fmla="*/ 41 h 41"/>
                  <a:gd name="T8" fmla="*/ 33 w 33"/>
                  <a:gd name="T9" fmla="*/ 41 h 41"/>
                  <a:gd name="T10" fmla="*/ 16 w 33"/>
                  <a:gd name="T11" fmla="*/ 16 h 41"/>
                  <a:gd name="T12" fmla="*/ 33 w 33"/>
                  <a:gd name="T13" fmla="*/ 0 h 41"/>
                  <a:gd name="T14" fmla="*/ 25 w 33"/>
                  <a:gd name="T15" fmla="*/ 0 h 41"/>
                  <a:gd name="T16" fmla="*/ 5 w 33"/>
                  <a:gd name="T17" fmla="*/ 21 h 41"/>
                  <a:gd name="T18" fmla="*/ 5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5 w 33"/>
                  <a:gd name="T25" fmla="*/ 41 h 41"/>
                  <a:gd name="T26" fmla="*/ 5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5" y="41"/>
                    </a:moveTo>
                    <a:lnTo>
                      <a:pt x="5" y="27"/>
                    </a:lnTo>
                    <a:lnTo>
                      <a:pt x="13" y="21"/>
                    </a:lnTo>
                    <a:lnTo>
                      <a:pt x="27" y="41"/>
                    </a:lnTo>
                    <a:lnTo>
                      <a:pt x="33" y="41"/>
                    </a:lnTo>
                    <a:lnTo>
                      <a:pt x="16" y="16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5" name="Freeform 112">
                <a:extLst>
                  <a:ext uri="{FF2B5EF4-FFF2-40B4-BE49-F238E27FC236}">
                    <a16:creationId xmlns:a16="http://schemas.microsoft.com/office/drawing/2014/main" id="{73093EA2-C8AE-4472-A6AB-8C10AF49D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6" y="2960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6" name="Freeform 113">
                <a:extLst>
                  <a:ext uri="{FF2B5EF4-FFF2-40B4-BE49-F238E27FC236}">
                    <a16:creationId xmlns:a16="http://schemas.microsoft.com/office/drawing/2014/main" id="{A2CD2135-D529-4F8C-92AB-6BC167E37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721"/>
                <a:ext cx="54" cy="42"/>
              </a:xfrm>
              <a:custGeom>
                <a:avLst/>
                <a:gdLst>
                  <a:gd name="T0" fmla="*/ 18 w 54"/>
                  <a:gd name="T1" fmla="*/ 42 h 42"/>
                  <a:gd name="T2" fmla="*/ 26 w 54"/>
                  <a:gd name="T3" fmla="*/ 12 h 42"/>
                  <a:gd name="T4" fmla="*/ 26 w 54"/>
                  <a:gd name="T5" fmla="*/ 12 h 42"/>
                  <a:gd name="T6" fmla="*/ 27 w 54"/>
                  <a:gd name="T7" fmla="*/ 7 h 42"/>
                  <a:gd name="T8" fmla="*/ 27 w 54"/>
                  <a:gd name="T9" fmla="*/ 7 h 42"/>
                  <a:gd name="T10" fmla="*/ 29 w 54"/>
                  <a:gd name="T11" fmla="*/ 12 h 42"/>
                  <a:gd name="T12" fmla="*/ 37 w 54"/>
                  <a:gd name="T13" fmla="*/ 42 h 42"/>
                  <a:gd name="T14" fmla="*/ 43 w 54"/>
                  <a:gd name="T15" fmla="*/ 42 h 42"/>
                  <a:gd name="T16" fmla="*/ 54 w 54"/>
                  <a:gd name="T17" fmla="*/ 0 h 42"/>
                  <a:gd name="T18" fmla="*/ 48 w 54"/>
                  <a:gd name="T19" fmla="*/ 0 h 42"/>
                  <a:gd name="T20" fmla="*/ 42 w 54"/>
                  <a:gd name="T21" fmla="*/ 27 h 42"/>
                  <a:gd name="T22" fmla="*/ 42 w 54"/>
                  <a:gd name="T23" fmla="*/ 27 h 42"/>
                  <a:gd name="T24" fmla="*/ 40 w 54"/>
                  <a:gd name="T25" fmla="*/ 37 h 42"/>
                  <a:gd name="T26" fmla="*/ 40 w 54"/>
                  <a:gd name="T27" fmla="*/ 37 h 42"/>
                  <a:gd name="T28" fmla="*/ 37 w 54"/>
                  <a:gd name="T29" fmla="*/ 21 h 42"/>
                  <a:gd name="T30" fmla="*/ 31 w 54"/>
                  <a:gd name="T31" fmla="*/ 0 h 42"/>
                  <a:gd name="T32" fmla="*/ 24 w 54"/>
                  <a:gd name="T33" fmla="*/ 0 h 42"/>
                  <a:gd name="T34" fmla="*/ 16 w 54"/>
                  <a:gd name="T35" fmla="*/ 29 h 42"/>
                  <a:gd name="T36" fmla="*/ 16 w 54"/>
                  <a:gd name="T37" fmla="*/ 29 h 42"/>
                  <a:gd name="T38" fmla="*/ 15 w 54"/>
                  <a:gd name="T39" fmla="*/ 37 h 42"/>
                  <a:gd name="T40" fmla="*/ 15 w 54"/>
                  <a:gd name="T41" fmla="*/ 37 h 42"/>
                  <a:gd name="T42" fmla="*/ 13 w 54"/>
                  <a:gd name="T43" fmla="*/ 27 h 42"/>
                  <a:gd name="T44" fmla="*/ 7 w 54"/>
                  <a:gd name="T45" fmla="*/ 0 h 42"/>
                  <a:gd name="T46" fmla="*/ 0 w 54"/>
                  <a:gd name="T47" fmla="*/ 0 h 42"/>
                  <a:gd name="T48" fmla="*/ 12 w 54"/>
                  <a:gd name="T49" fmla="*/ 42 h 42"/>
                  <a:gd name="T50" fmla="*/ 18 w 54"/>
                  <a:gd name="T51" fmla="*/ 42 h 42"/>
                  <a:gd name="T52" fmla="*/ 18 w 54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4"/>
                  <a:gd name="T82" fmla="*/ 0 h 42"/>
                  <a:gd name="T83" fmla="*/ 54 w 54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4" h="42">
                    <a:moveTo>
                      <a:pt x="18" y="42"/>
                    </a:moveTo>
                    <a:lnTo>
                      <a:pt x="26" y="12"/>
                    </a:lnTo>
                    <a:lnTo>
                      <a:pt x="27" y="7"/>
                    </a:lnTo>
                    <a:lnTo>
                      <a:pt x="29" y="12"/>
                    </a:lnTo>
                    <a:lnTo>
                      <a:pt x="37" y="42"/>
                    </a:lnTo>
                    <a:lnTo>
                      <a:pt x="43" y="42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27"/>
                    </a:lnTo>
                    <a:lnTo>
                      <a:pt x="40" y="37"/>
                    </a:lnTo>
                    <a:lnTo>
                      <a:pt x="37" y="2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6" y="29"/>
                    </a:lnTo>
                    <a:lnTo>
                      <a:pt x="15" y="37"/>
                    </a:lnTo>
                    <a:lnTo>
                      <a:pt x="13" y="2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2" y="42"/>
                    </a:ln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7" name="Freeform 114">
                <a:extLst>
                  <a:ext uri="{FF2B5EF4-FFF2-40B4-BE49-F238E27FC236}">
                    <a16:creationId xmlns:a16="http://schemas.microsoft.com/office/drawing/2014/main" id="{DFC9F06D-D9EE-486A-AFC7-2690DB02F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8" y="721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1 w 38"/>
                  <a:gd name="T29" fmla="*/ 13 h 42"/>
                  <a:gd name="T30" fmla="*/ 25 w 38"/>
                  <a:gd name="T31" fmla="*/ 26 h 42"/>
                  <a:gd name="T32" fmla="*/ 11 w 38"/>
                  <a:gd name="T33" fmla="*/ 26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1" y="13"/>
                    </a:lnTo>
                    <a:lnTo>
                      <a:pt x="25" y="26"/>
                    </a:lnTo>
                    <a:lnTo>
                      <a:pt x="11" y="26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8" name="Freeform 115">
                <a:extLst>
                  <a:ext uri="{FF2B5EF4-FFF2-40B4-BE49-F238E27FC236}">
                    <a16:creationId xmlns:a16="http://schemas.microsoft.com/office/drawing/2014/main" id="{35F13179-CB24-4075-BEEA-26CDFDE66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721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39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4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7 w 32"/>
                  <a:gd name="T23" fmla="*/ 12 h 43"/>
                  <a:gd name="T24" fmla="*/ 8 w 32"/>
                  <a:gd name="T25" fmla="*/ 7 h 43"/>
                  <a:gd name="T26" fmla="*/ 11 w 32"/>
                  <a:gd name="T27" fmla="*/ 5 h 43"/>
                  <a:gd name="T28" fmla="*/ 16 w 32"/>
                  <a:gd name="T29" fmla="*/ 5 h 43"/>
                  <a:gd name="T30" fmla="*/ 22 w 32"/>
                  <a:gd name="T31" fmla="*/ 7 h 43"/>
                  <a:gd name="T32" fmla="*/ 26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5 h 43"/>
                  <a:gd name="T48" fmla="*/ 2 w 32"/>
                  <a:gd name="T49" fmla="*/ 12 h 43"/>
                  <a:gd name="T50" fmla="*/ 3 w 32"/>
                  <a:gd name="T51" fmla="*/ 16 h 43"/>
                  <a:gd name="T52" fmla="*/ 7 w 32"/>
                  <a:gd name="T53" fmla="*/ 21 h 43"/>
                  <a:gd name="T54" fmla="*/ 14 w 32"/>
                  <a:gd name="T55" fmla="*/ 23 h 43"/>
                  <a:gd name="T56" fmla="*/ 22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4 h 43"/>
                  <a:gd name="T64" fmla="*/ 22 w 32"/>
                  <a:gd name="T65" fmla="*/ 37 h 43"/>
                  <a:gd name="T66" fmla="*/ 18 w 32"/>
                  <a:gd name="T67" fmla="*/ 39 h 43"/>
                  <a:gd name="T68" fmla="*/ 11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39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39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7" y="12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7" y="21"/>
                    </a:lnTo>
                    <a:lnTo>
                      <a:pt x="14" y="23"/>
                    </a:lnTo>
                    <a:lnTo>
                      <a:pt x="22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4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9" name="Freeform 116">
                <a:extLst>
                  <a:ext uri="{FF2B5EF4-FFF2-40B4-BE49-F238E27FC236}">
                    <a16:creationId xmlns:a16="http://schemas.microsoft.com/office/drawing/2014/main" id="{3F4D1804-47C2-4A64-831B-4A8D3711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721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23 h 42"/>
                  <a:gd name="T4" fmla="*/ 27 w 33"/>
                  <a:gd name="T5" fmla="*/ 23 h 42"/>
                  <a:gd name="T6" fmla="*/ 27 w 33"/>
                  <a:gd name="T7" fmla="*/ 42 h 42"/>
                  <a:gd name="T8" fmla="*/ 33 w 33"/>
                  <a:gd name="T9" fmla="*/ 42 h 42"/>
                  <a:gd name="T10" fmla="*/ 33 w 33"/>
                  <a:gd name="T11" fmla="*/ 0 h 42"/>
                  <a:gd name="T12" fmla="*/ 27 w 33"/>
                  <a:gd name="T13" fmla="*/ 0 h 42"/>
                  <a:gd name="T14" fmla="*/ 27 w 33"/>
                  <a:gd name="T15" fmla="*/ 18 h 42"/>
                  <a:gd name="T16" fmla="*/ 6 w 33"/>
                  <a:gd name="T17" fmla="*/ 18 h 42"/>
                  <a:gd name="T18" fmla="*/ 6 w 33"/>
                  <a:gd name="T19" fmla="*/ 0 h 42"/>
                  <a:gd name="T20" fmla="*/ 0 w 33"/>
                  <a:gd name="T21" fmla="*/ 0 h 42"/>
                  <a:gd name="T22" fmla="*/ 0 w 33"/>
                  <a:gd name="T23" fmla="*/ 42 h 42"/>
                  <a:gd name="T24" fmla="*/ 6 w 33"/>
                  <a:gd name="T25" fmla="*/ 42 h 42"/>
                  <a:gd name="T26" fmla="*/ 6 w 33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2"/>
                  <a:gd name="T44" fmla="*/ 33 w 33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2">
                    <a:moveTo>
                      <a:pt x="6" y="42"/>
                    </a:moveTo>
                    <a:lnTo>
                      <a:pt x="6" y="23"/>
                    </a:lnTo>
                    <a:lnTo>
                      <a:pt x="27" y="23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8"/>
                    </a:lnTo>
                    <a:lnTo>
                      <a:pt x="6" y="18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0" name="Freeform 117">
                <a:extLst>
                  <a:ext uri="{FF2B5EF4-FFF2-40B4-BE49-F238E27FC236}">
                    <a16:creationId xmlns:a16="http://schemas.microsoft.com/office/drawing/2014/main" id="{B6BB5B21-1F66-4891-8000-C0727F2D1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721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1" name="Freeform 118">
                <a:extLst>
                  <a:ext uri="{FF2B5EF4-FFF2-40B4-BE49-F238E27FC236}">
                    <a16:creationId xmlns:a16="http://schemas.microsoft.com/office/drawing/2014/main" id="{719C0CBB-C50C-42AE-AB75-6F0EC3AF0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721"/>
                <a:ext cx="31" cy="42"/>
              </a:xfrm>
              <a:custGeom>
                <a:avLst/>
                <a:gdLst>
                  <a:gd name="T0" fmla="*/ 4 w 31"/>
                  <a:gd name="T1" fmla="*/ 42 h 42"/>
                  <a:gd name="T2" fmla="*/ 4 w 31"/>
                  <a:gd name="T3" fmla="*/ 10 h 42"/>
                  <a:gd name="T4" fmla="*/ 27 w 31"/>
                  <a:gd name="T5" fmla="*/ 42 h 42"/>
                  <a:gd name="T6" fmla="*/ 31 w 31"/>
                  <a:gd name="T7" fmla="*/ 42 h 42"/>
                  <a:gd name="T8" fmla="*/ 31 w 31"/>
                  <a:gd name="T9" fmla="*/ 0 h 42"/>
                  <a:gd name="T10" fmla="*/ 27 w 31"/>
                  <a:gd name="T11" fmla="*/ 0 h 42"/>
                  <a:gd name="T12" fmla="*/ 27 w 31"/>
                  <a:gd name="T13" fmla="*/ 34 h 42"/>
                  <a:gd name="T14" fmla="*/ 4 w 31"/>
                  <a:gd name="T15" fmla="*/ 0 h 42"/>
                  <a:gd name="T16" fmla="*/ 0 w 31"/>
                  <a:gd name="T17" fmla="*/ 0 h 42"/>
                  <a:gd name="T18" fmla="*/ 0 w 31"/>
                  <a:gd name="T19" fmla="*/ 42 h 42"/>
                  <a:gd name="T20" fmla="*/ 4 w 31"/>
                  <a:gd name="T21" fmla="*/ 42 h 42"/>
                  <a:gd name="T22" fmla="*/ 4 w 31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2"/>
                  <a:gd name="T38" fmla="*/ 31 w 31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2" name="Freeform 119">
                <a:extLst>
                  <a:ext uri="{FF2B5EF4-FFF2-40B4-BE49-F238E27FC236}">
                    <a16:creationId xmlns:a16="http://schemas.microsoft.com/office/drawing/2014/main" id="{D55192F5-969F-44E3-BA11-0F94D76FF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721"/>
                <a:ext cx="39" cy="43"/>
              </a:xfrm>
              <a:custGeom>
                <a:avLst/>
                <a:gdLst>
                  <a:gd name="T0" fmla="*/ 34 w 39"/>
                  <a:gd name="T1" fmla="*/ 26 h 43"/>
                  <a:gd name="T2" fmla="*/ 34 w 39"/>
                  <a:gd name="T3" fmla="*/ 34 h 43"/>
                  <a:gd name="T4" fmla="*/ 34 w 39"/>
                  <a:gd name="T5" fmla="*/ 34 h 43"/>
                  <a:gd name="T6" fmla="*/ 29 w 39"/>
                  <a:gd name="T7" fmla="*/ 37 h 43"/>
                  <a:gd name="T8" fmla="*/ 29 w 39"/>
                  <a:gd name="T9" fmla="*/ 37 h 43"/>
                  <a:gd name="T10" fmla="*/ 21 w 39"/>
                  <a:gd name="T11" fmla="*/ 39 h 43"/>
                  <a:gd name="T12" fmla="*/ 21 w 39"/>
                  <a:gd name="T13" fmla="*/ 39 h 43"/>
                  <a:gd name="T14" fmla="*/ 15 w 39"/>
                  <a:gd name="T15" fmla="*/ 35 h 43"/>
                  <a:gd name="T16" fmla="*/ 15 w 39"/>
                  <a:gd name="T17" fmla="*/ 35 h 43"/>
                  <a:gd name="T18" fmla="*/ 12 w 39"/>
                  <a:gd name="T19" fmla="*/ 34 h 43"/>
                  <a:gd name="T20" fmla="*/ 8 w 39"/>
                  <a:gd name="T21" fmla="*/ 31 h 43"/>
                  <a:gd name="T22" fmla="*/ 8 w 39"/>
                  <a:gd name="T23" fmla="*/ 31 h 43"/>
                  <a:gd name="T24" fmla="*/ 7 w 39"/>
                  <a:gd name="T25" fmla="*/ 26 h 43"/>
                  <a:gd name="T26" fmla="*/ 7 w 39"/>
                  <a:gd name="T27" fmla="*/ 21 h 43"/>
                  <a:gd name="T28" fmla="*/ 7 w 39"/>
                  <a:gd name="T29" fmla="*/ 21 h 43"/>
                  <a:gd name="T30" fmla="*/ 8 w 39"/>
                  <a:gd name="T31" fmla="*/ 13 h 43"/>
                  <a:gd name="T32" fmla="*/ 8 w 39"/>
                  <a:gd name="T33" fmla="*/ 13 h 43"/>
                  <a:gd name="T34" fmla="*/ 12 w 39"/>
                  <a:gd name="T35" fmla="*/ 8 h 43"/>
                  <a:gd name="T36" fmla="*/ 12 w 39"/>
                  <a:gd name="T37" fmla="*/ 8 h 43"/>
                  <a:gd name="T38" fmla="*/ 15 w 39"/>
                  <a:gd name="T39" fmla="*/ 7 h 43"/>
                  <a:gd name="T40" fmla="*/ 15 w 39"/>
                  <a:gd name="T41" fmla="*/ 7 h 43"/>
                  <a:gd name="T42" fmla="*/ 21 w 39"/>
                  <a:gd name="T43" fmla="*/ 5 h 43"/>
                  <a:gd name="T44" fmla="*/ 21 w 39"/>
                  <a:gd name="T45" fmla="*/ 5 h 43"/>
                  <a:gd name="T46" fmla="*/ 27 w 39"/>
                  <a:gd name="T47" fmla="*/ 7 h 43"/>
                  <a:gd name="T48" fmla="*/ 27 w 39"/>
                  <a:gd name="T49" fmla="*/ 7 h 43"/>
                  <a:gd name="T50" fmla="*/ 31 w 39"/>
                  <a:gd name="T51" fmla="*/ 8 h 43"/>
                  <a:gd name="T52" fmla="*/ 31 w 39"/>
                  <a:gd name="T53" fmla="*/ 8 h 43"/>
                  <a:gd name="T54" fmla="*/ 34 w 39"/>
                  <a:gd name="T55" fmla="*/ 13 h 43"/>
                  <a:gd name="T56" fmla="*/ 39 w 39"/>
                  <a:gd name="T57" fmla="*/ 13 h 43"/>
                  <a:gd name="T58" fmla="*/ 39 w 39"/>
                  <a:gd name="T59" fmla="*/ 13 h 43"/>
                  <a:gd name="T60" fmla="*/ 35 w 39"/>
                  <a:gd name="T61" fmla="*/ 5 h 43"/>
                  <a:gd name="T62" fmla="*/ 35 w 39"/>
                  <a:gd name="T63" fmla="*/ 5 h 43"/>
                  <a:gd name="T64" fmla="*/ 29 w 39"/>
                  <a:gd name="T65" fmla="*/ 2 h 43"/>
                  <a:gd name="T66" fmla="*/ 29 w 39"/>
                  <a:gd name="T67" fmla="*/ 2 h 43"/>
                  <a:gd name="T68" fmla="*/ 21 w 39"/>
                  <a:gd name="T69" fmla="*/ 0 h 43"/>
                  <a:gd name="T70" fmla="*/ 21 w 39"/>
                  <a:gd name="T71" fmla="*/ 0 h 43"/>
                  <a:gd name="T72" fmla="*/ 16 w 39"/>
                  <a:gd name="T73" fmla="*/ 0 h 43"/>
                  <a:gd name="T74" fmla="*/ 12 w 39"/>
                  <a:gd name="T75" fmla="*/ 4 h 43"/>
                  <a:gd name="T76" fmla="*/ 12 w 39"/>
                  <a:gd name="T77" fmla="*/ 4 h 43"/>
                  <a:gd name="T78" fmla="*/ 7 w 39"/>
                  <a:gd name="T79" fmla="*/ 7 h 43"/>
                  <a:gd name="T80" fmla="*/ 4 w 39"/>
                  <a:gd name="T81" fmla="*/ 10 h 43"/>
                  <a:gd name="T82" fmla="*/ 4 w 39"/>
                  <a:gd name="T83" fmla="*/ 10 h 43"/>
                  <a:gd name="T84" fmla="*/ 2 w 39"/>
                  <a:gd name="T85" fmla="*/ 16 h 43"/>
                  <a:gd name="T86" fmla="*/ 0 w 39"/>
                  <a:gd name="T87" fmla="*/ 21 h 43"/>
                  <a:gd name="T88" fmla="*/ 0 w 39"/>
                  <a:gd name="T89" fmla="*/ 21 h 43"/>
                  <a:gd name="T90" fmla="*/ 2 w 39"/>
                  <a:gd name="T91" fmla="*/ 27 h 43"/>
                  <a:gd name="T92" fmla="*/ 4 w 39"/>
                  <a:gd name="T93" fmla="*/ 32 h 43"/>
                  <a:gd name="T94" fmla="*/ 4 w 39"/>
                  <a:gd name="T95" fmla="*/ 32 h 43"/>
                  <a:gd name="T96" fmla="*/ 7 w 39"/>
                  <a:gd name="T97" fmla="*/ 37 h 43"/>
                  <a:gd name="T98" fmla="*/ 12 w 39"/>
                  <a:gd name="T99" fmla="*/ 40 h 43"/>
                  <a:gd name="T100" fmla="*/ 12 w 39"/>
                  <a:gd name="T101" fmla="*/ 40 h 43"/>
                  <a:gd name="T102" fmla="*/ 16 w 39"/>
                  <a:gd name="T103" fmla="*/ 42 h 43"/>
                  <a:gd name="T104" fmla="*/ 23 w 39"/>
                  <a:gd name="T105" fmla="*/ 43 h 43"/>
                  <a:gd name="T106" fmla="*/ 23 w 39"/>
                  <a:gd name="T107" fmla="*/ 43 h 43"/>
                  <a:gd name="T108" fmla="*/ 31 w 39"/>
                  <a:gd name="T109" fmla="*/ 42 h 43"/>
                  <a:gd name="T110" fmla="*/ 31 w 39"/>
                  <a:gd name="T111" fmla="*/ 42 h 43"/>
                  <a:gd name="T112" fmla="*/ 39 w 39"/>
                  <a:gd name="T113" fmla="*/ 37 h 43"/>
                  <a:gd name="T114" fmla="*/ 39 w 39"/>
                  <a:gd name="T115" fmla="*/ 21 h 43"/>
                  <a:gd name="T116" fmla="*/ 21 w 39"/>
                  <a:gd name="T117" fmla="*/ 21 h 43"/>
                  <a:gd name="T118" fmla="*/ 21 w 39"/>
                  <a:gd name="T119" fmla="*/ 26 h 43"/>
                  <a:gd name="T120" fmla="*/ 34 w 39"/>
                  <a:gd name="T121" fmla="*/ 26 h 43"/>
                  <a:gd name="T122" fmla="*/ 34 w 39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"/>
                  <a:gd name="T187" fmla="*/ 0 h 43"/>
                  <a:gd name="T188" fmla="*/ 39 w 39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" h="43">
                    <a:moveTo>
                      <a:pt x="34" y="26"/>
                    </a:moveTo>
                    <a:lnTo>
                      <a:pt x="34" y="34"/>
                    </a:lnTo>
                    <a:lnTo>
                      <a:pt x="29" y="37"/>
                    </a:lnTo>
                    <a:lnTo>
                      <a:pt x="21" y="39"/>
                    </a:lnTo>
                    <a:lnTo>
                      <a:pt x="15" y="35"/>
                    </a:lnTo>
                    <a:lnTo>
                      <a:pt x="12" y="34"/>
                    </a:lnTo>
                    <a:lnTo>
                      <a:pt x="8" y="31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1" y="8"/>
                    </a:lnTo>
                    <a:lnTo>
                      <a:pt x="34" y="13"/>
                    </a:lnTo>
                    <a:lnTo>
                      <a:pt x="39" y="13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lnTo>
                      <a:pt x="7" y="37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3" y="43"/>
                    </a:lnTo>
                    <a:lnTo>
                      <a:pt x="31" y="42"/>
                    </a:lnTo>
                    <a:lnTo>
                      <a:pt x="39" y="37"/>
                    </a:lnTo>
                    <a:lnTo>
                      <a:pt x="39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3" name="Freeform 120">
                <a:extLst>
                  <a:ext uri="{FF2B5EF4-FFF2-40B4-BE49-F238E27FC236}">
                    <a16:creationId xmlns:a16="http://schemas.microsoft.com/office/drawing/2014/main" id="{711069EA-93C8-470F-BBAA-56969B63D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721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4" name="Freeform 121">
                <a:extLst>
                  <a:ext uri="{FF2B5EF4-FFF2-40B4-BE49-F238E27FC236}">
                    <a16:creationId xmlns:a16="http://schemas.microsoft.com/office/drawing/2014/main" id="{537F25EE-F2EA-47E9-9D91-B7DE16919E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5" y="721"/>
                <a:ext cx="38" cy="43"/>
              </a:xfrm>
              <a:custGeom>
                <a:avLst/>
                <a:gdLst>
                  <a:gd name="T0" fmla="*/ 2 w 38"/>
                  <a:gd name="T1" fmla="*/ 32 h 43"/>
                  <a:gd name="T2" fmla="*/ 2 w 38"/>
                  <a:gd name="T3" fmla="*/ 32 h 43"/>
                  <a:gd name="T4" fmla="*/ 5 w 38"/>
                  <a:gd name="T5" fmla="*/ 37 h 43"/>
                  <a:gd name="T6" fmla="*/ 8 w 38"/>
                  <a:gd name="T7" fmla="*/ 40 h 43"/>
                  <a:gd name="T8" fmla="*/ 8 w 38"/>
                  <a:gd name="T9" fmla="*/ 40 h 43"/>
                  <a:gd name="T10" fmla="*/ 13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9 w 38"/>
                  <a:gd name="T19" fmla="*/ 40 h 43"/>
                  <a:gd name="T20" fmla="*/ 29 w 38"/>
                  <a:gd name="T21" fmla="*/ 40 h 43"/>
                  <a:gd name="T22" fmla="*/ 34 w 38"/>
                  <a:gd name="T23" fmla="*/ 37 h 43"/>
                  <a:gd name="T24" fmla="*/ 37 w 38"/>
                  <a:gd name="T25" fmla="*/ 32 h 43"/>
                  <a:gd name="T26" fmla="*/ 37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7 w 38"/>
                  <a:gd name="T37" fmla="*/ 10 h 43"/>
                  <a:gd name="T38" fmla="*/ 37 w 38"/>
                  <a:gd name="T39" fmla="*/ 10 h 43"/>
                  <a:gd name="T40" fmla="*/ 34 w 38"/>
                  <a:gd name="T41" fmla="*/ 7 h 43"/>
                  <a:gd name="T42" fmla="*/ 29 w 38"/>
                  <a:gd name="T43" fmla="*/ 4 h 43"/>
                  <a:gd name="T44" fmla="*/ 29 w 38"/>
                  <a:gd name="T45" fmla="*/ 4 h 43"/>
                  <a:gd name="T46" fmla="*/ 24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0 w 38"/>
                  <a:gd name="T59" fmla="*/ 13 h 43"/>
                  <a:gd name="T60" fmla="*/ 0 w 38"/>
                  <a:gd name="T61" fmla="*/ 23 h 43"/>
                  <a:gd name="T62" fmla="*/ 0 w 38"/>
                  <a:gd name="T63" fmla="*/ 23 h 43"/>
                  <a:gd name="T64" fmla="*/ 0 w 38"/>
                  <a:gd name="T65" fmla="*/ 27 h 43"/>
                  <a:gd name="T66" fmla="*/ 2 w 38"/>
                  <a:gd name="T67" fmla="*/ 32 h 43"/>
                  <a:gd name="T68" fmla="*/ 2 w 38"/>
                  <a:gd name="T69" fmla="*/ 32 h 43"/>
                  <a:gd name="T70" fmla="*/ 10 w 38"/>
                  <a:gd name="T71" fmla="*/ 8 h 43"/>
                  <a:gd name="T72" fmla="*/ 10 w 38"/>
                  <a:gd name="T73" fmla="*/ 8 h 43"/>
                  <a:gd name="T74" fmla="*/ 15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3 w 38"/>
                  <a:gd name="T81" fmla="*/ 5 h 43"/>
                  <a:gd name="T82" fmla="*/ 26 w 38"/>
                  <a:gd name="T83" fmla="*/ 7 h 43"/>
                  <a:gd name="T84" fmla="*/ 26 w 38"/>
                  <a:gd name="T85" fmla="*/ 7 h 43"/>
                  <a:gd name="T86" fmla="*/ 29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4 w 38"/>
                  <a:gd name="T93" fmla="*/ 21 h 43"/>
                  <a:gd name="T94" fmla="*/ 34 w 38"/>
                  <a:gd name="T95" fmla="*/ 21 h 43"/>
                  <a:gd name="T96" fmla="*/ 32 w 38"/>
                  <a:gd name="T97" fmla="*/ 29 h 43"/>
                  <a:gd name="T98" fmla="*/ 29 w 38"/>
                  <a:gd name="T99" fmla="*/ 34 h 43"/>
                  <a:gd name="T100" fmla="*/ 29 w 38"/>
                  <a:gd name="T101" fmla="*/ 34 h 43"/>
                  <a:gd name="T102" fmla="*/ 24 w 38"/>
                  <a:gd name="T103" fmla="*/ 37 h 43"/>
                  <a:gd name="T104" fmla="*/ 19 w 38"/>
                  <a:gd name="T105" fmla="*/ 39 h 43"/>
                  <a:gd name="T106" fmla="*/ 19 w 38"/>
                  <a:gd name="T107" fmla="*/ 39 h 43"/>
                  <a:gd name="T108" fmla="*/ 13 w 38"/>
                  <a:gd name="T109" fmla="*/ 37 h 43"/>
                  <a:gd name="T110" fmla="*/ 10 w 38"/>
                  <a:gd name="T111" fmla="*/ 34 h 43"/>
                  <a:gd name="T112" fmla="*/ 10 w 38"/>
                  <a:gd name="T113" fmla="*/ 34 h 43"/>
                  <a:gd name="T114" fmla="*/ 7 w 38"/>
                  <a:gd name="T115" fmla="*/ 29 h 43"/>
                  <a:gd name="T116" fmla="*/ 5 w 38"/>
                  <a:gd name="T117" fmla="*/ 23 h 43"/>
                  <a:gd name="T118" fmla="*/ 5 w 38"/>
                  <a:gd name="T119" fmla="*/ 23 h 43"/>
                  <a:gd name="T120" fmla="*/ 7 w 38"/>
                  <a:gd name="T121" fmla="*/ 15 h 43"/>
                  <a:gd name="T122" fmla="*/ 10 w 38"/>
                  <a:gd name="T123" fmla="*/ 8 h 43"/>
                  <a:gd name="T124" fmla="*/ 10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0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9" y="10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9"/>
                    </a:lnTo>
                    <a:lnTo>
                      <a:pt x="29" y="34"/>
                    </a:lnTo>
                    <a:lnTo>
                      <a:pt x="24" y="37"/>
                    </a:lnTo>
                    <a:lnTo>
                      <a:pt x="19" y="39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7" y="15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5" name="Freeform 122">
                <a:extLst>
                  <a:ext uri="{FF2B5EF4-FFF2-40B4-BE49-F238E27FC236}">
                    <a16:creationId xmlns:a16="http://schemas.microsoft.com/office/drawing/2014/main" id="{079FDC16-35D2-481E-9B83-66580B85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72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4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6" name="Freeform 123">
                <a:extLst>
                  <a:ext uri="{FF2B5EF4-FFF2-40B4-BE49-F238E27FC236}">
                    <a16:creationId xmlns:a16="http://schemas.microsoft.com/office/drawing/2014/main" id="{D71F720D-48B3-4E13-A62D-9D00497986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1" y="1074"/>
                <a:ext cx="39" cy="43"/>
              </a:xfrm>
              <a:custGeom>
                <a:avLst/>
                <a:gdLst>
                  <a:gd name="T0" fmla="*/ 1 w 39"/>
                  <a:gd name="T1" fmla="*/ 32 h 43"/>
                  <a:gd name="T2" fmla="*/ 1 w 39"/>
                  <a:gd name="T3" fmla="*/ 32 h 43"/>
                  <a:gd name="T4" fmla="*/ 4 w 39"/>
                  <a:gd name="T5" fmla="*/ 37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19 w 39"/>
                  <a:gd name="T13" fmla="*/ 43 h 43"/>
                  <a:gd name="T14" fmla="*/ 19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7 h 43"/>
                  <a:gd name="T24" fmla="*/ 36 w 39"/>
                  <a:gd name="T25" fmla="*/ 34 h 43"/>
                  <a:gd name="T26" fmla="*/ 36 w 39"/>
                  <a:gd name="T27" fmla="*/ 34 h 43"/>
                  <a:gd name="T28" fmla="*/ 38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8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3 w 39"/>
                  <a:gd name="T41" fmla="*/ 7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19 w 39"/>
                  <a:gd name="T49" fmla="*/ 0 h 43"/>
                  <a:gd name="T50" fmla="*/ 19 w 39"/>
                  <a:gd name="T51" fmla="*/ 0 h 43"/>
                  <a:gd name="T52" fmla="*/ 11 w 39"/>
                  <a:gd name="T53" fmla="*/ 2 h 43"/>
                  <a:gd name="T54" fmla="*/ 4 w 39"/>
                  <a:gd name="T55" fmla="*/ 7 h 43"/>
                  <a:gd name="T56" fmla="*/ 4 w 39"/>
                  <a:gd name="T57" fmla="*/ 7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0 w 39"/>
                  <a:gd name="T65" fmla="*/ 27 h 43"/>
                  <a:gd name="T66" fmla="*/ 1 w 39"/>
                  <a:gd name="T67" fmla="*/ 32 h 43"/>
                  <a:gd name="T68" fmla="*/ 1 w 39"/>
                  <a:gd name="T69" fmla="*/ 32 h 43"/>
                  <a:gd name="T70" fmla="*/ 9 w 39"/>
                  <a:gd name="T71" fmla="*/ 10 h 43"/>
                  <a:gd name="T72" fmla="*/ 9 w 39"/>
                  <a:gd name="T73" fmla="*/ 10 h 43"/>
                  <a:gd name="T74" fmla="*/ 14 w 39"/>
                  <a:gd name="T75" fmla="*/ 7 h 43"/>
                  <a:gd name="T76" fmla="*/ 19 w 39"/>
                  <a:gd name="T77" fmla="*/ 5 h 43"/>
                  <a:gd name="T78" fmla="*/ 19 w 39"/>
                  <a:gd name="T79" fmla="*/ 5 h 43"/>
                  <a:gd name="T80" fmla="*/ 23 w 39"/>
                  <a:gd name="T81" fmla="*/ 7 h 43"/>
                  <a:gd name="T82" fmla="*/ 27 w 39"/>
                  <a:gd name="T83" fmla="*/ 7 h 43"/>
                  <a:gd name="T84" fmla="*/ 27 w 39"/>
                  <a:gd name="T85" fmla="*/ 7 h 43"/>
                  <a:gd name="T86" fmla="*/ 30 w 39"/>
                  <a:gd name="T87" fmla="*/ 10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2 h 43"/>
                  <a:gd name="T94" fmla="*/ 33 w 39"/>
                  <a:gd name="T95" fmla="*/ 22 h 43"/>
                  <a:gd name="T96" fmla="*/ 31 w 39"/>
                  <a:gd name="T97" fmla="*/ 29 h 43"/>
                  <a:gd name="T98" fmla="*/ 30 w 39"/>
                  <a:gd name="T99" fmla="*/ 34 h 43"/>
                  <a:gd name="T100" fmla="*/ 30 w 39"/>
                  <a:gd name="T101" fmla="*/ 34 h 43"/>
                  <a:gd name="T102" fmla="*/ 25 w 39"/>
                  <a:gd name="T103" fmla="*/ 37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7 h 43"/>
                  <a:gd name="T110" fmla="*/ 9 w 39"/>
                  <a:gd name="T111" fmla="*/ 34 h 43"/>
                  <a:gd name="T112" fmla="*/ 9 w 39"/>
                  <a:gd name="T113" fmla="*/ 34 h 43"/>
                  <a:gd name="T114" fmla="*/ 6 w 39"/>
                  <a:gd name="T115" fmla="*/ 29 h 43"/>
                  <a:gd name="T116" fmla="*/ 4 w 39"/>
                  <a:gd name="T117" fmla="*/ 22 h 43"/>
                  <a:gd name="T118" fmla="*/ 4 w 39"/>
                  <a:gd name="T119" fmla="*/ 22 h 43"/>
                  <a:gd name="T120" fmla="*/ 6 w 39"/>
                  <a:gd name="T121" fmla="*/ 14 h 43"/>
                  <a:gd name="T122" fmla="*/ 9 w 39"/>
                  <a:gd name="T123" fmla="*/ 10 h 43"/>
                  <a:gd name="T124" fmla="*/ 9 w 39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1" y="32"/>
                    </a:moveTo>
                    <a:lnTo>
                      <a:pt x="1" y="32"/>
                    </a:lnTo>
                    <a:lnTo>
                      <a:pt x="4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6" y="34"/>
                    </a:lnTo>
                    <a:lnTo>
                      <a:pt x="38" y="27"/>
                    </a:lnTo>
                    <a:lnTo>
                      <a:pt x="39" y="22"/>
                    </a:lnTo>
                    <a:lnTo>
                      <a:pt x="38" y="16"/>
                    </a:lnTo>
                    <a:lnTo>
                      <a:pt x="36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10"/>
                    </a:moveTo>
                    <a:lnTo>
                      <a:pt x="9" y="10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1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7" name="Freeform 124">
                <a:extLst>
                  <a:ext uri="{FF2B5EF4-FFF2-40B4-BE49-F238E27FC236}">
                    <a16:creationId xmlns:a16="http://schemas.microsoft.com/office/drawing/2014/main" id="{6C90165E-5BE9-45C8-BA13-3577E3A9E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7" y="1076"/>
                <a:ext cx="36" cy="39"/>
              </a:xfrm>
              <a:custGeom>
                <a:avLst/>
                <a:gdLst>
                  <a:gd name="T0" fmla="*/ 6 w 36"/>
                  <a:gd name="T1" fmla="*/ 39 h 39"/>
                  <a:gd name="T2" fmla="*/ 6 w 36"/>
                  <a:gd name="T3" fmla="*/ 22 h 39"/>
                  <a:gd name="T4" fmla="*/ 12 w 36"/>
                  <a:gd name="T5" fmla="*/ 22 h 39"/>
                  <a:gd name="T6" fmla="*/ 12 w 36"/>
                  <a:gd name="T7" fmla="*/ 22 h 39"/>
                  <a:gd name="T8" fmla="*/ 16 w 36"/>
                  <a:gd name="T9" fmla="*/ 22 h 39"/>
                  <a:gd name="T10" fmla="*/ 16 w 36"/>
                  <a:gd name="T11" fmla="*/ 22 h 39"/>
                  <a:gd name="T12" fmla="*/ 17 w 36"/>
                  <a:gd name="T13" fmla="*/ 24 h 39"/>
                  <a:gd name="T14" fmla="*/ 17 w 36"/>
                  <a:gd name="T15" fmla="*/ 24 h 39"/>
                  <a:gd name="T16" fmla="*/ 20 w 36"/>
                  <a:gd name="T17" fmla="*/ 27 h 39"/>
                  <a:gd name="T18" fmla="*/ 20 w 36"/>
                  <a:gd name="T19" fmla="*/ 27 h 39"/>
                  <a:gd name="T20" fmla="*/ 23 w 36"/>
                  <a:gd name="T21" fmla="*/ 32 h 39"/>
                  <a:gd name="T22" fmla="*/ 30 w 36"/>
                  <a:gd name="T23" fmla="*/ 39 h 39"/>
                  <a:gd name="T24" fmla="*/ 36 w 36"/>
                  <a:gd name="T25" fmla="*/ 39 h 39"/>
                  <a:gd name="T26" fmla="*/ 30 w 36"/>
                  <a:gd name="T27" fmla="*/ 28 h 39"/>
                  <a:gd name="T28" fmla="*/ 30 w 36"/>
                  <a:gd name="T29" fmla="*/ 28 h 39"/>
                  <a:gd name="T30" fmla="*/ 25 w 36"/>
                  <a:gd name="T31" fmla="*/ 24 h 39"/>
                  <a:gd name="T32" fmla="*/ 25 w 36"/>
                  <a:gd name="T33" fmla="*/ 24 h 39"/>
                  <a:gd name="T34" fmla="*/ 22 w 36"/>
                  <a:gd name="T35" fmla="*/ 22 h 39"/>
                  <a:gd name="T36" fmla="*/ 22 w 36"/>
                  <a:gd name="T37" fmla="*/ 22 h 39"/>
                  <a:gd name="T38" fmla="*/ 27 w 36"/>
                  <a:gd name="T39" fmla="*/ 20 h 39"/>
                  <a:gd name="T40" fmla="*/ 30 w 36"/>
                  <a:gd name="T41" fmla="*/ 17 h 39"/>
                  <a:gd name="T42" fmla="*/ 30 w 36"/>
                  <a:gd name="T43" fmla="*/ 17 h 39"/>
                  <a:gd name="T44" fmla="*/ 33 w 36"/>
                  <a:gd name="T45" fmla="*/ 14 h 39"/>
                  <a:gd name="T46" fmla="*/ 33 w 36"/>
                  <a:gd name="T47" fmla="*/ 11 h 39"/>
                  <a:gd name="T48" fmla="*/ 33 w 36"/>
                  <a:gd name="T49" fmla="*/ 11 h 39"/>
                  <a:gd name="T50" fmla="*/ 31 w 36"/>
                  <a:gd name="T51" fmla="*/ 5 h 39"/>
                  <a:gd name="T52" fmla="*/ 31 w 36"/>
                  <a:gd name="T53" fmla="*/ 5 h 39"/>
                  <a:gd name="T54" fmla="*/ 30 w 36"/>
                  <a:gd name="T55" fmla="*/ 1 h 39"/>
                  <a:gd name="T56" fmla="*/ 27 w 36"/>
                  <a:gd name="T57" fmla="*/ 0 h 39"/>
                  <a:gd name="T58" fmla="*/ 27 w 36"/>
                  <a:gd name="T59" fmla="*/ 0 h 39"/>
                  <a:gd name="T60" fmla="*/ 19 w 36"/>
                  <a:gd name="T61" fmla="*/ 0 h 39"/>
                  <a:gd name="T62" fmla="*/ 0 w 36"/>
                  <a:gd name="T63" fmla="*/ 0 h 39"/>
                  <a:gd name="T64" fmla="*/ 0 w 36"/>
                  <a:gd name="T65" fmla="*/ 39 h 39"/>
                  <a:gd name="T66" fmla="*/ 6 w 36"/>
                  <a:gd name="T67" fmla="*/ 39 h 39"/>
                  <a:gd name="T68" fmla="*/ 6 w 36"/>
                  <a:gd name="T69" fmla="*/ 39 h 39"/>
                  <a:gd name="T70" fmla="*/ 6 w 36"/>
                  <a:gd name="T71" fmla="*/ 5 h 39"/>
                  <a:gd name="T72" fmla="*/ 19 w 36"/>
                  <a:gd name="T73" fmla="*/ 5 h 39"/>
                  <a:gd name="T74" fmla="*/ 19 w 36"/>
                  <a:gd name="T75" fmla="*/ 5 h 39"/>
                  <a:gd name="T76" fmla="*/ 22 w 36"/>
                  <a:gd name="T77" fmla="*/ 5 h 39"/>
                  <a:gd name="T78" fmla="*/ 25 w 36"/>
                  <a:gd name="T79" fmla="*/ 6 h 39"/>
                  <a:gd name="T80" fmla="*/ 25 w 36"/>
                  <a:gd name="T81" fmla="*/ 6 h 39"/>
                  <a:gd name="T82" fmla="*/ 27 w 36"/>
                  <a:gd name="T83" fmla="*/ 8 h 39"/>
                  <a:gd name="T84" fmla="*/ 27 w 36"/>
                  <a:gd name="T85" fmla="*/ 11 h 39"/>
                  <a:gd name="T86" fmla="*/ 27 w 36"/>
                  <a:gd name="T87" fmla="*/ 11 h 39"/>
                  <a:gd name="T88" fmla="*/ 27 w 36"/>
                  <a:gd name="T89" fmla="*/ 14 h 39"/>
                  <a:gd name="T90" fmla="*/ 27 w 36"/>
                  <a:gd name="T91" fmla="*/ 14 h 39"/>
                  <a:gd name="T92" fmla="*/ 23 w 36"/>
                  <a:gd name="T93" fmla="*/ 17 h 39"/>
                  <a:gd name="T94" fmla="*/ 23 w 36"/>
                  <a:gd name="T95" fmla="*/ 17 h 39"/>
                  <a:gd name="T96" fmla="*/ 17 w 36"/>
                  <a:gd name="T97" fmla="*/ 17 h 39"/>
                  <a:gd name="T98" fmla="*/ 6 w 36"/>
                  <a:gd name="T99" fmla="*/ 17 h 39"/>
                  <a:gd name="T100" fmla="*/ 6 w 36"/>
                  <a:gd name="T101" fmla="*/ 5 h 39"/>
                  <a:gd name="T102" fmla="*/ 6 w 36"/>
                  <a:gd name="T103" fmla="*/ 5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39"/>
                  <a:gd name="T158" fmla="*/ 36 w 36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39">
                    <a:moveTo>
                      <a:pt x="6" y="39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39"/>
                    </a:lnTo>
                    <a:lnTo>
                      <a:pt x="36" y="39"/>
                    </a:lnTo>
                    <a:lnTo>
                      <a:pt x="30" y="28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0"/>
                    </a:lnTo>
                    <a:lnTo>
                      <a:pt x="30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3" y="17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8" name="Freeform 125">
                <a:extLst>
                  <a:ext uri="{FF2B5EF4-FFF2-40B4-BE49-F238E27FC236}">
                    <a16:creationId xmlns:a16="http://schemas.microsoft.com/office/drawing/2014/main" id="{2EE079E6-EF6F-4516-BE68-F88FAA1F0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076"/>
                <a:ext cx="30" cy="39"/>
              </a:xfrm>
              <a:custGeom>
                <a:avLst/>
                <a:gdLst>
                  <a:gd name="T0" fmla="*/ 30 w 30"/>
                  <a:gd name="T1" fmla="*/ 39 h 39"/>
                  <a:gd name="T2" fmla="*/ 30 w 30"/>
                  <a:gd name="T3" fmla="*/ 35 h 39"/>
                  <a:gd name="T4" fmla="*/ 4 w 30"/>
                  <a:gd name="T5" fmla="*/ 35 h 39"/>
                  <a:gd name="T6" fmla="*/ 4 w 30"/>
                  <a:gd name="T7" fmla="*/ 22 h 39"/>
                  <a:gd name="T8" fmla="*/ 27 w 30"/>
                  <a:gd name="T9" fmla="*/ 22 h 39"/>
                  <a:gd name="T10" fmla="*/ 27 w 30"/>
                  <a:gd name="T11" fmla="*/ 17 h 39"/>
                  <a:gd name="T12" fmla="*/ 4 w 30"/>
                  <a:gd name="T13" fmla="*/ 17 h 39"/>
                  <a:gd name="T14" fmla="*/ 4 w 30"/>
                  <a:gd name="T15" fmla="*/ 5 h 39"/>
                  <a:gd name="T16" fmla="*/ 28 w 30"/>
                  <a:gd name="T17" fmla="*/ 5 h 39"/>
                  <a:gd name="T18" fmla="*/ 28 w 30"/>
                  <a:gd name="T19" fmla="*/ 0 h 39"/>
                  <a:gd name="T20" fmla="*/ 0 w 30"/>
                  <a:gd name="T21" fmla="*/ 0 h 39"/>
                  <a:gd name="T22" fmla="*/ 0 w 30"/>
                  <a:gd name="T23" fmla="*/ 39 h 39"/>
                  <a:gd name="T24" fmla="*/ 30 w 30"/>
                  <a:gd name="T25" fmla="*/ 39 h 39"/>
                  <a:gd name="T26" fmla="*/ 30 w 30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39"/>
                  <a:gd name="T44" fmla="*/ 30 w 30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39">
                    <a:moveTo>
                      <a:pt x="30" y="39"/>
                    </a:moveTo>
                    <a:lnTo>
                      <a:pt x="30" y="35"/>
                    </a:lnTo>
                    <a:lnTo>
                      <a:pt x="4" y="35"/>
                    </a:lnTo>
                    <a:lnTo>
                      <a:pt x="4" y="22"/>
                    </a:lnTo>
                    <a:lnTo>
                      <a:pt x="27" y="22"/>
                    </a:lnTo>
                    <a:lnTo>
                      <a:pt x="27" y="17"/>
                    </a:lnTo>
                    <a:lnTo>
                      <a:pt x="4" y="17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3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9" name="Freeform 126">
                <a:extLst>
                  <a:ext uri="{FF2B5EF4-FFF2-40B4-BE49-F238E27FC236}">
                    <a16:creationId xmlns:a16="http://schemas.microsoft.com/office/drawing/2014/main" id="{1DBC8EF5-864F-4F2D-8F76-E95E408D7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074"/>
                <a:ext cx="38" cy="43"/>
              </a:xfrm>
              <a:custGeom>
                <a:avLst/>
                <a:gdLst>
                  <a:gd name="T0" fmla="*/ 33 w 38"/>
                  <a:gd name="T1" fmla="*/ 26 h 43"/>
                  <a:gd name="T2" fmla="*/ 33 w 38"/>
                  <a:gd name="T3" fmla="*/ 34 h 43"/>
                  <a:gd name="T4" fmla="*/ 33 w 38"/>
                  <a:gd name="T5" fmla="*/ 34 h 43"/>
                  <a:gd name="T6" fmla="*/ 29 w 38"/>
                  <a:gd name="T7" fmla="*/ 37 h 43"/>
                  <a:gd name="T8" fmla="*/ 29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7 h 43"/>
                  <a:gd name="T16" fmla="*/ 13 w 38"/>
                  <a:gd name="T17" fmla="*/ 37 h 43"/>
                  <a:gd name="T18" fmla="*/ 10 w 38"/>
                  <a:gd name="T19" fmla="*/ 34 h 43"/>
                  <a:gd name="T20" fmla="*/ 8 w 38"/>
                  <a:gd name="T21" fmla="*/ 30 h 43"/>
                  <a:gd name="T22" fmla="*/ 8 w 38"/>
                  <a:gd name="T23" fmla="*/ 30 h 43"/>
                  <a:gd name="T24" fmla="*/ 6 w 38"/>
                  <a:gd name="T25" fmla="*/ 27 h 43"/>
                  <a:gd name="T26" fmla="*/ 6 w 38"/>
                  <a:gd name="T27" fmla="*/ 22 h 43"/>
                  <a:gd name="T28" fmla="*/ 6 w 38"/>
                  <a:gd name="T29" fmla="*/ 22 h 43"/>
                  <a:gd name="T30" fmla="*/ 8 w 38"/>
                  <a:gd name="T31" fmla="*/ 13 h 43"/>
                  <a:gd name="T32" fmla="*/ 8 w 38"/>
                  <a:gd name="T33" fmla="*/ 13 h 43"/>
                  <a:gd name="T34" fmla="*/ 10 w 38"/>
                  <a:gd name="T35" fmla="*/ 10 h 43"/>
                  <a:gd name="T36" fmla="*/ 10 w 38"/>
                  <a:gd name="T37" fmla="*/ 10 h 43"/>
                  <a:gd name="T38" fmla="*/ 14 w 38"/>
                  <a:gd name="T39" fmla="*/ 7 h 43"/>
                  <a:gd name="T40" fmla="*/ 14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7 w 38"/>
                  <a:gd name="T47" fmla="*/ 7 h 43"/>
                  <a:gd name="T48" fmla="*/ 27 w 38"/>
                  <a:gd name="T49" fmla="*/ 7 h 43"/>
                  <a:gd name="T50" fmla="*/ 30 w 38"/>
                  <a:gd name="T51" fmla="*/ 10 h 43"/>
                  <a:gd name="T52" fmla="*/ 30 w 38"/>
                  <a:gd name="T53" fmla="*/ 10 h 43"/>
                  <a:gd name="T54" fmla="*/ 33 w 38"/>
                  <a:gd name="T55" fmla="*/ 14 h 43"/>
                  <a:gd name="T56" fmla="*/ 38 w 38"/>
                  <a:gd name="T57" fmla="*/ 13 h 43"/>
                  <a:gd name="T58" fmla="*/ 38 w 38"/>
                  <a:gd name="T59" fmla="*/ 13 h 43"/>
                  <a:gd name="T60" fmla="*/ 35 w 38"/>
                  <a:gd name="T61" fmla="*/ 7 h 43"/>
                  <a:gd name="T62" fmla="*/ 35 w 38"/>
                  <a:gd name="T63" fmla="*/ 7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4 w 38"/>
                  <a:gd name="T73" fmla="*/ 2 h 43"/>
                  <a:gd name="T74" fmla="*/ 10 w 38"/>
                  <a:gd name="T75" fmla="*/ 3 h 43"/>
                  <a:gd name="T76" fmla="*/ 10 w 38"/>
                  <a:gd name="T77" fmla="*/ 3 h 43"/>
                  <a:gd name="T78" fmla="*/ 6 w 38"/>
                  <a:gd name="T79" fmla="*/ 7 h 43"/>
                  <a:gd name="T80" fmla="*/ 3 w 38"/>
                  <a:gd name="T81" fmla="*/ 11 h 43"/>
                  <a:gd name="T82" fmla="*/ 3 w 38"/>
                  <a:gd name="T83" fmla="*/ 11 h 43"/>
                  <a:gd name="T84" fmla="*/ 2 w 38"/>
                  <a:gd name="T85" fmla="*/ 16 h 43"/>
                  <a:gd name="T86" fmla="*/ 0 w 38"/>
                  <a:gd name="T87" fmla="*/ 22 h 43"/>
                  <a:gd name="T88" fmla="*/ 0 w 38"/>
                  <a:gd name="T89" fmla="*/ 22 h 43"/>
                  <a:gd name="T90" fmla="*/ 2 w 38"/>
                  <a:gd name="T91" fmla="*/ 27 h 43"/>
                  <a:gd name="T92" fmla="*/ 3 w 38"/>
                  <a:gd name="T93" fmla="*/ 34 h 43"/>
                  <a:gd name="T94" fmla="*/ 3 w 38"/>
                  <a:gd name="T95" fmla="*/ 34 h 43"/>
                  <a:gd name="T96" fmla="*/ 6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6 w 38"/>
                  <a:gd name="T103" fmla="*/ 43 h 43"/>
                  <a:gd name="T104" fmla="*/ 21 w 38"/>
                  <a:gd name="T105" fmla="*/ 43 h 43"/>
                  <a:gd name="T106" fmla="*/ 21 w 38"/>
                  <a:gd name="T107" fmla="*/ 43 h 43"/>
                  <a:gd name="T108" fmla="*/ 30 w 38"/>
                  <a:gd name="T109" fmla="*/ 41 h 43"/>
                  <a:gd name="T110" fmla="*/ 30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3 w 38"/>
                  <a:gd name="T121" fmla="*/ 26 h 43"/>
                  <a:gd name="T122" fmla="*/ 33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3" y="26"/>
                    </a:moveTo>
                    <a:lnTo>
                      <a:pt x="33" y="34"/>
                    </a:lnTo>
                    <a:lnTo>
                      <a:pt x="29" y="37"/>
                    </a:lnTo>
                    <a:lnTo>
                      <a:pt x="21" y="38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8" y="30"/>
                    </a:lnTo>
                    <a:lnTo>
                      <a:pt x="6" y="27"/>
                    </a:lnTo>
                    <a:lnTo>
                      <a:pt x="6" y="22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3" y="14"/>
                    </a:lnTo>
                    <a:lnTo>
                      <a:pt x="38" y="13"/>
                    </a:lnTo>
                    <a:lnTo>
                      <a:pt x="35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2" y="16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4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6" y="43"/>
                    </a:lnTo>
                    <a:lnTo>
                      <a:pt x="21" y="43"/>
                    </a:lnTo>
                    <a:lnTo>
                      <a:pt x="30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0" name="Freeform 127">
                <a:extLst>
                  <a:ext uri="{FF2B5EF4-FFF2-40B4-BE49-F238E27FC236}">
                    <a16:creationId xmlns:a16="http://schemas.microsoft.com/office/drawing/2014/main" id="{3A384524-FB4F-4B6E-B2F0-DA6D6D40A8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1" y="1074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6 w 39"/>
                  <a:gd name="T5" fmla="*/ 37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5 w 39"/>
                  <a:gd name="T23" fmla="*/ 37 h 43"/>
                  <a:gd name="T24" fmla="*/ 36 w 39"/>
                  <a:gd name="T25" fmla="*/ 34 h 43"/>
                  <a:gd name="T26" fmla="*/ 36 w 39"/>
                  <a:gd name="T27" fmla="*/ 34 h 43"/>
                  <a:gd name="T28" fmla="*/ 39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8 w 39"/>
                  <a:gd name="T37" fmla="*/ 11 h 43"/>
                  <a:gd name="T38" fmla="*/ 38 w 39"/>
                  <a:gd name="T39" fmla="*/ 11 h 43"/>
                  <a:gd name="T40" fmla="*/ 35 w 39"/>
                  <a:gd name="T41" fmla="*/ 7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7 h 43"/>
                  <a:gd name="T56" fmla="*/ 6 w 39"/>
                  <a:gd name="T57" fmla="*/ 7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11 w 39"/>
                  <a:gd name="T71" fmla="*/ 10 h 43"/>
                  <a:gd name="T72" fmla="*/ 11 w 39"/>
                  <a:gd name="T73" fmla="*/ 10 h 43"/>
                  <a:gd name="T74" fmla="*/ 14 w 39"/>
                  <a:gd name="T75" fmla="*/ 7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7 h 43"/>
                  <a:gd name="T82" fmla="*/ 27 w 39"/>
                  <a:gd name="T83" fmla="*/ 7 h 43"/>
                  <a:gd name="T84" fmla="*/ 27 w 39"/>
                  <a:gd name="T85" fmla="*/ 7 h 43"/>
                  <a:gd name="T86" fmla="*/ 30 w 39"/>
                  <a:gd name="T87" fmla="*/ 10 h 43"/>
                  <a:gd name="T88" fmla="*/ 31 w 39"/>
                  <a:gd name="T89" fmla="*/ 13 h 43"/>
                  <a:gd name="T90" fmla="*/ 31 w 39"/>
                  <a:gd name="T91" fmla="*/ 13 h 43"/>
                  <a:gd name="T92" fmla="*/ 35 w 39"/>
                  <a:gd name="T93" fmla="*/ 22 h 43"/>
                  <a:gd name="T94" fmla="*/ 35 w 39"/>
                  <a:gd name="T95" fmla="*/ 22 h 43"/>
                  <a:gd name="T96" fmla="*/ 33 w 39"/>
                  <a:gd name="T97" fmla="*/ 29 h 43"/>
                  <a:gd name="T98" fmla="*/ 30 w 39"/>
                  <a:gd name="T99" fmla="*/ 34 h 43"/>
                  <a:gd name="T100" fmla="*/ 30 w 39"/>
                  <a:gd name="T101" fmla="*/ 34 h 43"/>
                  <a:gd name="T102" fmla="*/ 25 w 39"/>
                  <a:gd name="T103" fmla="*/ 37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7 h 43"/>
                  <a:gd name="T110" fmla="*/ 9 w 39"/>
                  <a:gd name="T111" fmla="*/ 34 h 43"/>
                  <a:gd name="T112" fmla="*/ 9 w 39"/>
                  <a:gd name="T113" fmla="*/ 34 h 43"/>
                  <a:gd name="T114" fmla="*/ 8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8 w 39"/>
                  <a:gd name="T121" fmla="*/ 14 h 43"/>
                  <a:gd name="T122" fmla="*/ 11 w 39"/>
                  <a:gd name="T123" fmla="*/ 10 h 43"/>
                  <a:gd name="T124" fmla="*/ 11 w 39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5" y="37"/>
                    </a:lnTo>
                    <a:lnTo>
                      <a:pt x="36" y="34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8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11" y="10"/>
                    </a:moveTo>
                    <a:lnTo>
                      <a:pt x="11" y="10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5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20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8" y="29"/>
                    </a:lnTo>
                    <a:lnTo>
                      <a:pt x="6" y="22"/>
                    </a:lnTo>
                    <a:lnTo>
                      <a:pt x="8" y="14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1" name="Freeform 128">
                <a:extLst>
                  <a:ext uri="{FF2B5EF4-FFF2-40B4-BE49-F238E27FC236}">
                    <a16:creationId xmlns:a16="http://schemas.microsoft.com/office/drawing/2014/main" id="{FC50E6D7-E8EA-4822-8EC8-7DC808DEF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1076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8 h 39"/>
                  <a:gd name="T4" fmla="*/ 27 w 32"/>
                  <a:gd name="T5" fmla="*/ 39 h 39"/>
                  <a:gd name="T6" fmla="*/ 32 w 32"/>
                  <a:gd name="T7" fmla="*/ 39 h 39"/>
                  <a:gd name="T8" fmla="*/ 32 w 32"/>
                  <a:gd name="T9" fmla="*/ 0 h 39"/>
                  <a:gd name="T10" fmla="*/ 27 w 32"/>
                  <a:gd name="T11" fmla="*/ 0 h 39"/>
                  <a:gd name="T12" fmla="*/ 27 w 32"/>
                  <a:gd name="T13" fmla="*/ 32 h 39"/>
                  <a:gd name="T14" fmla="*/ 5 w 32"/>
                  <a:gd name="T15" fmla="*/ 0 h 39"/>
                  <a:gd name="T16" fmla="*/ 0 w 32"/>
                  <a:gd name="T17" fmla="*/ 0 h 39"/>
                  <a:gd name="T18" fmla="*/ 0 w 32"/>
                  <a:gd name="T19" fmla="*/ 39 h 39"/>
                  <a:gd name="T20" fmla="*/ 5 w 32"/>
                  <a:gd name="T21" fmla="*/ 39 h 39"/>
                  <a:gd name="T22" fmla="*/ 5 w 32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39"/>
                  <a:gd name="T38" fmla="*/ 32 w 32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39">
                    <a:moveTo>
                      <a:pt x="5" y="39"/>
                    </a:moveTo>
                    <a:lnTo>
                      <a:pt x="5" y="8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2" name="Freeform 129">
                <a:extLst>
                  <a:ext uri="{FF2B5EF4-FFF2-40B4-BE49-F238E27FC236}">
                    <a16:creationId xmlns:a16="http://schemas.microsoft.com/office/drawing/2014/main" id="{78AE2478-2BAF-4CBC-BFEF-A746AA073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1249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3" name="Freeform 130">
                <a:extLst>
                  <a:ext uri="{FF2B5EF4-FFF2-40B4-BE49-F238E27FC236}">
                    <a16:creationId xmlns:a16="http://schemas.microsoft.com/office/drawing/2014/main" id="{FCB736AA-A596-471D-AF23-5465706626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3" y="1249"/>
                <a:ext cx="33" cy="41"/>
              </a:xfrm>
              <a:custGeom>
                <a:avLst/>
                <a:gdLst>
                  <a:gd name="T0" fmla="*/ 14 w 33"/>
                  <a:gd name="T1" fmla="*/ 41 h 41"/>
                  <a:gd name="T2" fmla="*/ 14 w 33"/>
                  <a:gd name="T3" fmla="*/ 41 h 41"/>
                  <a:gd name="T4" fmla="*/ 22 w 33"/>
                  <a:gd name="T5" fmla="*/ 41 h 41"/>
                  <a:gd name="T6" fmla="*/ 22 w 33"/>
                  <a:gd name="T7" fmla="*/ 41 h 41"/>
                  <a:gd name="T8" fmla="*/ 27 w 33"/>
                  <a:gd name="T9" fmla="*/ 38 h 41"/>
                  <a:gd name="T10" fmla="*/ 27 w 33"/>
                  <a:gd name="T11" fmla="*/ 38 h 41"/>
                  <a:gd name="T12" fmla="*/ 30 w 33"/>
                  <a:gd name="T13" fmla="*/ 35 h 41"/>
                  <a:gd name="T14" fmla="*/ 30 w 33"/>
                  <a:gd name="T15" fmla="*/ 35 h 41"/>
                  <a:gd name="T16" fmla="*/ 33 w 33"/>
                  <a:gd name="T17" fmla="*/ 29 h 41"/>
                  <a:gd name="T18" fmla="*/ 33 w 33"/>
                  <a:gd name="T19" fmla="*/ 29 h 41"/>
                  <a:gd name="T20" fmla="*/ 33 w 33"/>
                  <a:gd name="T21" fmla="*/ 21 h 41"/>
                  <a:gd name="T22" fmla="*/ 33 w 33"/>
                  <a:gd name="T23" fmla="*/ 21 h 41"/>
                  <a:gd name="T24" fmla="*/ 32 w 33"/>
                  <a:gd name="T25" fmla="*/ 11 h 41"/>
                  <a:gd name="T26" fmla="*/ 32 w 33"/>
                  <a:gd name="T27" fmla="*/ 11 h 41"/>
                  <a:gd name="T28" fmla="*/ 30 w 33"/>
                  <a:gd name="T29" fmla="*/ 8 h 41"/>
                  <a:gd name="T30" fmla="*/ 27 w 33"/>
                  <a:gd name="T31" fmla="*/ 5 h 41"/>
                  <a:gd name="T32" fmla="*/ 27 w 33"/>
                  <a:gd name="T33" fmla="*/ 5 h 41"/>
                  <a:gd name="T34" fmla="*/ 22 w 33"/>
                  <a:gd name="T35" fmla="*/ 2 h 41"/>
                  <a:gd name="T36" fmla="*/ 22 w 33"/>
                  <a:gd name="T37" fmla="*/ 2 h 41"/>
                  <a:gd name="T38" fmla="*/ 14 w 33"/>
                  <a:gd name="T39" fmla="*/ 0 h 41"/>
                  <a:gd name="T40" fmla="*/ 0 w 33"/>
                  <a:gd name="T41" fmla="*/ 0 h 41"/>
                  <a:gd name="T42" fmla="*/ 0 w 33"/>
                  <a:gd name="T43" fmla="*/ 41 h 41"/>
                  <a:gd name="T44" fmla="*/ 14 w 33"/>
                  <a:gd name="T45" fmla="*/ 41 h 41"/>
                  <a:gd name="T46" fmla="*/ 14 w 33"/>
                  <a:gd name="T47" fmla="*/ 41 h 41"/>
                  <a:gd name="T48" fmla="*/ 6 w 33"/>
                  <a:gd name="T49" fmla="*/ 5 h 41"/>
                  <a:gd name="T50" fmla="*/ 14 w 33"/>
                  <a:gd name="T51" fmla="*/ 5 h 41"/>
                  <a:gd name="T52" fmla="*/ 14 w 33"/>
                  <a:gd name="T53" fmla="*/ 5 h 41"/>
                  <a:gd name="T54" fmla="*/ 21 w 33"/>
                  <a:gd name="T55" fmla="*/ 6 h 41"/>
                  <a:gd name="T56" fmla="*/ 21 w 33"/>
                  <a:gd name="T57" fmla="*/ 6 h 41"/>
                  <a:gd name="T58" fmla="*/ 24 w 33"/>
                  <a:gd name="T59" fmla="*/ 8 h 41"/>
                  <a:gd name="T60" fmla="*/ 27 w 33"/>
                  <a:gd name="T61" fmla="*/ 11 h 41"/>
                  <a:gd name="T62" fmla="*/ 27 w 33"/>
                  <a:gd name="T63" fmla="*/ 11 h 41"/>
                  <a:gd name="T64" fmla="*/ 28 w 33"/>
                  <a:gd name="T65" fmla="*/ 14 h 41"/>
                  <a:gd name="T66" fmla="*/ 28 w 33"/>
                  <a:gd name="T67" fmla="*/ 21 h 41"/>
                  <a:gd name="T68" fmla="*/ 28 w 33"/>
                  <a:gd name="T69" fmla="*/ 21 h 41"/>
                  <a:gd name="T70" fmla="*/ 27 w 33"/>
                  <a:gd name="T71" fmla="*/ 29 h 41"/>
                  <a:gd name="T72" fmla="*/ 27 w 33"/>
                  <a:gd name="T73" fmla="*/ 29 h 41"/>
                  <a:gd name="T74" fmla="*/ 24 w 33"/>
                  <a:gd name="T75" fmla="*/ 33 h 41"/>
                  <a:gd name="T76" fmla="*/ 24 w 33"/>
                  <a:gd name="T77" fmla="*/ 33 h 41"/>
                  <a:gd name="T78" fmla="*/ 21 w 33"/>
                  <a:gd name="T79" fmla="*/ 36 h 41"/>
                  <a:gd name="T80" fmla="*/ 21 w 33"/>
                  <a:gd name="T81" fmla="*/ 36 h 41"/>
                  <a:gd name="T82" fmla="*/ 14 w 33"/>
                  <a:gd name="T83" fmla="*/ 36 h 41"/>
                  <a:gd name="T84" fmla="*/ 6 w 33"/>
                  <a:gd name="T85" fmla="*/ 36 h 41"/>
                  <a:gd name="T86" fmla="*/ 6 w 33"/>
                  <a:gd name="T87" fmla="*/ 5 h 41"/>
                  <a:gd name="T88" fmla="*/ 6 w 33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1"/>
                  <a:gd name="T137" fmla="*/ 33 w 33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2" y="41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3" y="21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7" y="5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7" y="11"/>
                    </a:lnTo>
                    <a:lnTo>
                      <a:pt x="28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4" y="33"/>
                    </a:lnTo>
                    <a:lnTo>
                      <a:pt x="21" y="36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4" name="Freeform 131">
                <a:extLst>
                  <a:ext uri="{FF2B5EF4-FFF2-40B4-BE49-F238E27FC236}">
                    <a16:creationId xmlns:a16="http://schemas.microsoft.com/office/drawing/2014/main" id="{B9BBA426-FD10-480B-A80E-F93D8C8F2B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1" y="1249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1 w 38"/>
                  <a:gd name="T29" fmla="*/ 13 h 41"/>
                  <a:gd name="T30" fmla="*/ 25 w 38"/>
                  <a:gd name="T31" fmla="*/ 25 h 41"/>
                  <a:gd name="T32" fmla="*/ 11 w 38"/>
                  <a:gd name="T33" fmla="*/ 25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1" y="13"/>
                    </a:lnTo>
                    <a:lnTo>
                      <a:pt x="25" y="25"/>
                    </a:lnTo>
                    <a:lnTo>
                      <a:pt x="11" y="25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5" name="Freeform 132">
                <a:extLst>
                  <a:ext uri="{FF2B5EF4-FFF2-40B4-BE49-F238E27FC236}">
                    <a16:creationId xmlns:a16="http://schemas.microsoft.com/office/drawing/2014/main" id="{05C05F8F-FBFC-4C07-933F-5A415B2C5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249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22 h 41"/>
                  <a:gd name="T4" fmla="*/ 27 w 32"/>
                  <a:gd name="T5" fmla="*/ 22 h 41"/>
                  <a:gd name="T6" fmla="*/ 27 w 32"/>
                  <a:gd name="T7" fmla="*/ 41 h 41"/>
                  <a:gd name="T8" fmla="*/ 32 w 32"/>
                  <a:gd name="T9" fmla="*/ 41 h 41"/>
                  <a:gd name="T10" fmla="*/ 32 w 32"/>
                  <a:gd name="T11" fmla="*/ 0 h 41"/>
                  <a:gd name="T12" fmla="*/ 27 w 32"/>
                  <a:gd name="T13" fmla="*/ 0 h 41"/>
                  <a:gd name="T14" fmla="*/ 27 w 32"/>
                  <a:gd name="T15" fmla="*/ 17 h 41"/>
                  <a:gd name="T16" fmla="*/ 5 w 32"/>
                  <a:gd name="T17" fmla="*/ 17 h 41"/>
                  <a:gd name="T18" fmla="*/ 5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5 w 32"/>
                  <a:gd name="T25" fmla="*/ 41 h 41"/>
                  <a:gd name="T26" fmla="*/ 5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5" y="41"/>
                    </a:moveTo>
                    <a:lnTo>
                      <a:pt x="5" y="22"/>
                    </a:lnTo>
                    <a:lnTo>
                      <a:pt x="27" y="22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7"/>
                    </a:lnTo>
                    <a:lnTo>
                      <a:pt x="5" y="1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6" name="Freeform 133">
                <a:extLst>
                  <a:ext uri="{FF2B5EF4-FFF2-40B4-BE49-F238E27FC236}">
                    <a16:creationId xmlns:a16="http://schemas.microsoft.com/office/drawing/2014/main" id="{F6E33361-9812-451F-BB86-44FE4D501B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4" y="1249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4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1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2 h 43"/>
                  <a:gd name="T26" fmla="*/ 36 w 39"/>
                  <a:gd name="T27" fmla="*/ 32 h 43"/>
                  <a:gd name="T28" fmla="*/ 38 w 39"/>
                  <a:gd name="T29" fmla="*/ 27 h 43"/>
                  <a:gd name="T30" fmla="*/ 39 w 39"/>
                  <a:gd name="T31" fmla="*/ 21 h 43"/>
                  <a:gd name="T32" fmla="*/ 39 w 39"/>
                  <a:gd name="T33" fmla="*/ 21 h 43"/>
                  <a:gd name="T34" fmla="*/ 38 w 39"/>
                  <a:gd name="T35" fmla="*/ 16 h 43"/>
                  <a:gd name="T36" fmla="*/ 36 w 39"/>
                  <a:gd name="T37" fmla="*/ 9 h 43"/>
                  <a:gd name="T38" fmla="*/ 36 w 39"/>
                  <a:gd name="T39" fmla="*/ 9 h 43"/>
                  <a:gd name="T40" fmla="*/ 33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0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8 h 43"/>
                  <a:gd name="T72" fmla="*/ 9 w 39"/>
                  <a:gd name="T73" fmla="*/ 8 h 43"/>
                  <a:gd name="T74" fmla="*/ 14 w 39"/>
                  <a:gd name="T75" fmla="*/ 5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5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1 h 43"/>
                  <a:gd name="T94" fmla="*/ 33 w 39"/>
                  <a:gd name="T95" fmla="*/ 21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8 h 43"/>
                  <a:gd name="T124" fmla="*/ 9 w 39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7" name="Freeform 134">
                <a:extLst>
                  <a:ext uri="{FF2B5EF4-FFF2-40B4-BE49-F238E27FC236}">
                    <a16:creationId xmlns:a16="http://schemas.microsoft.com/office/drawing/2014/main" id="{71411771-6E77-49F2-95CB-2F499EC98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912"/>
                <a:ext cx="40" cy="41"/>
              </a:xfrm>
              <a:custGeom>
                <a:avLst/>
                <a:gdLst>
                  <a:gd name="T0" fmla="*/ 5 w 40"/>
                  <a:gd name="T1" fmla="*/ 41 h 41"/>
                  <a:gd name="T2" fmla="*/ 5 w 40"/>
                  <a:gd name="T3" fmla="*/ 6 h 41"/>
                  <a:gd name="T4" fmla="*/ 18 w 40"/>
                  <a:gd name="T5" fmla="*/ 41 h 41"/>
                  <a:gd name="T6" fmla="*/ 23 w 40"/>
                  <a:gd name="T7" fmla="*/ 41 h 41"/>
                  <a:gd name="T8" fmla="*/ 34 w 40"/>
                  <a:gd name="T9" fmla="*/ 6 h 41"/>
                  <a:gd name="T10" fmla="*/ 34 w 40"/>
                  <a:gd name="T11" fmla="*/ 41 h 41"/>
                  <a:gd name="T12" fmla="*/ 40 w 40"/>
                  <a:gd name="T13" fmla="*/ 41 h 41"/>
                  <a:gd name="T14" fmla="*/ 40 w 40"/>
                  <a:gd name="T15" fmla="*/ 0 h 41"/>
                  <a:gd name="T16" fmla="*/ 32 w 40"/>
                  <a:gd name="T17" fmla="*/ 0 h 41"/>
                  <a:gd name="T18" fmla="*/ 23 w 40"/>
                  <a:gd name="T19" fmla="*/ 29 h 41"/>
                  <a:gd name="T20" fmla="*/ 23 w 40"/>
                  <a:gd name="T21" fmla="*/ 29 h 41"/>
                  <a:gd name="T22" fmla="*/ 21 w 40"/>
                  <a:gd name="T23" fmla="*/ 35 h 41"/>
                  <a:gd name="T24" fmla="*/ 21 w 40"/>
                  <a:gd name="T25" fmla="*/ 35 h 41"/>
                  <a:gd name="T26" fmla="*/ 18 w 40"/>
                  <a:gd name="T27" fmla="*/ 29 h 41"/>
                  <a:gd name="T28" fmla="*/ 8 w 40"/>
                  <a:gd name="T29" fmla="*/ 0 h 41"/>
                  <a:gd name="T30" fmla="*/ 0 w 40"/>
                  <a:gd name="T31" fmla="*/ 0 h 41"/>
                  <a:gd name="T32" fmla="*/ 0 w 40"/>
                  <a:gd name="T33" fmla="*/ 41 h 41"/>
                  <a:gd name="T34" fmla="*/ 5 w 40"/>
                  <a:gd name="T35" fmla="*/ 41 h 41"/>
                  <a:gd name="T36" fmla="*/ 5 w 40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5" y="41"/>
                    </a:moveTo>
                    <a:lnTo>
                      <a:pt x="5" y="6"/>
                    </a:lnTo>
                    <a:lnTo>
                      <a:pt x="18" y="41"/>
                    </a:lnTo>
                    <a:lnTo>
                      <a:pt x="23" y="41"/>
                    </a:lnTo>
                    <a:lnTo>
                      <a:pt x="34" y="6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3" y="29"/>
                    </a:lnTo>
                    <a:lnTo>
                      <a:pt x="21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8" name="Freeform 135">
                <a:extLst>
                  <a:ext uri="{FF2B5EF4-FFF2-40B4-BE49-F238E27FC236}">
                    <a16:creationId xmlns:a16="http://schemas.microsoft.com/office/drawing/2014/main" id="{5C73B9DF-1C59-4046-A8FB-8CC0917F9A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2" y="912"/>
                <a:ext cx="38" cy="41"/>
              </a:xfrm>
              <a:custGeom>
                <a:avLst/>
                <a:gdLst>
                  <a:gd name="T0" fmla="*/ 2 w 38"/>
                  <a:gd name="T1" fmla="*/ 32 h 41"/>
                  <a:gd name="T2" fmla="*/ 2 w 38"/>
                  <a:gd name="T3" fmla="*/ 32 h 41"/>
                  <a:gd name="T4" fmla="*/ 5 w 38"/>
                  <a:gd name="T5" fmla="*/ 35 h 41"/>
                  <a:gd name="T6" fmla="*/ 8 w 38"/>
                  <a:gd name="T7" fmla="*/ 40 h 41"/>
                  <a:gd name="T8" fmla="*/ 8 w 38"/>
                  <a:gd name="T9" fmla="*/ 40 h 41"/>
                  <a:gd name="T10" fmla="*/ 13 w 38"/>
                  <a:gd name="T11" fmla="*/ 41 h 41"/>
                  <a:gd name="T12" fmla="*/ 19 w 38"/>
                  <a:gd name="T13" fmla="*/ 41 h 41"/>
                  <a:gd name="T14" fmla="*/ 19 w 38"/>
                  <a:gd name="T15" fmla="*/ 41 h 41"/>
                  <a:gd name="T16" fmla="*/ 24 w 38"/>
                  <a:gd name="T17" fmla="*/ 41 h 41"/>
                  <a:gd name="T18" fmla="*/ 29 w 38"/>
                  <a:gd name="T19" fmla="*/ 40 h 41"/>
                  <a:gd name="T20" fmla="*/ 29 w 38"/>
                  <a:gd name="T21" fmla="*/ 40 h 41"/>
                  <a:gd name="T22" fmla="*/ 34 w 38"/>
                  <a:gd name="T23" fmla="*/ 37 h 41"/>
                  <a:gd name="T24" fmla="*/ 37 w 38"/>
                  <a:gd name="T25" fmla="*/ 32 h 41"/>
                  <a:gd name="T26" fmla="*/ 37 w 38"/>
                  <a:gd name="T27" fmla="*/ 32 h 41"/>
                  <a:gd name="T28" fmla="*/ 38 w 38"/>
                  <a:gd name="T29" fmla="*/ 27 h 41"/>
                  <a:gd name="T30" fmla="*/ 38 w 38"/>
                  <a:gd name="T31" fmla="*/ 21 h 41"/>
                  <a:gd name="T32" fmla="*/ 38 w 38"/>
                  <a:gd name="T33" fmla="*/ 21 h 41"/>
                  <a:gd name="T34" fmla="*/ 38 w 38"/>
                  <a:gd name="T35" fmla="*/ 14 h 41"/>
                  <a:gd name="T36" fmla="*/ 37 w 38"/>
                  <a:gd name="T37" fmla="*/ 10 h 41"/>
                  <a:gd name="T38" fmla="*/ 37 w 38"/>
                  <a:gd name="T39" fmla="*/ 10 h 41"/>
                  <a:gd name="T40" fmla="*/ 34 w 38"/>
                  <a:gd name="T41" fmla="*/ 5 h 41"/>
                  <a:gd name="T42" fmla="*/ 29 w 38"/>
                  <a:gd name="T43" fmla="*/ 2 h 41"/>
                  <a:gd name="T44" fmla="*/ 29 w 38"/>
                  <a:gd name="T45" fmla="*/ 2 h 41"/>
                  <a:gd name="T46" fmla="*/ 24 w 38"/>
                  <a:gd name="T47" fmla="*/ 0 h 41"/>
                  <a:gd name="T48" fmla="*/ 19 w 38"/>
                  <a:gd name="T49" fmla="*/ 0 h 41"/>
                  <a:gd name="T50" fmla="*/ 19 w 38"/>
                  <a:gd name="T51" fmla="*/ 0 h 41"/>
                  <a:gd name="T52" fmla="*/ 11 w 38"/>
                  <a:gd name="T53" fmla="*/ 2 h 41"/>
                  <a:gd name="T54" fmla="*/ 5 w 38"/>
                  <a:gd name="T55" fmla="*/ 5 h 41"/>
                  <a:gd name="T56" fmla="*/ 5 w 38"/>
                  <a:gd name="T57" fmla="*/ 5 h 41"/>
                  <a:gd name="T58" fmla="*/ 0 w 38"/>
                  <a:gd name="T59" fmla="*/ 13 h 41"/>
                  <a:gd name="T60" fmla="*/ 0 w 38"/>
                  <a:gd name="T61" fmla="*/ 21 h 41"/>
                  <a:gd name="T62" fmla="*/ 0 w 38"/>
                  <a:gd name="T63" fmla="*/ 21 h 41"/>
                  <a:gd name="T64" fmla="*/ 0 w 38"/>
                  <a:gd name="T65" fmla="*/ 27 h 41"/>
                  <a:gd name="T66" fmla="*/ 2 w 38"/>
                  <a:gd name="T67" fmla="*/ 32 h 41"/>
                  <a:gd name="T68" fmla="*/ 2 w 38"/>
                  <a:gd name="T69" fmla="*/ 32 h 41"/>
                  <a:gd name="T70" fmla="*/ 10 w 38"/>
                  <a:gd name="T71" fmla="*/ 8 h 41"/>
                  <a:gd name="T72" fmla="*/ 10 w 38"/>
                  <a:gd name="T73" fmla="*/ 8 h 41"/>
                  <a:gd name="T74" fmla="*/ 14 w 38"/>
                  <a:gd name="T75" fmla="*/ 5 h 41"/>
                  <a:gd name="T76" fmla="*/ 19 w 38"/>
                  <a:gd name="T77" fmla="*/ 5 h 41"/>
                  <a:gd name="T78" fmla="*/ 19 w 38"/>
                  <a:gd name="T79" fmla="*/ 5 h 41"/>
                  <a:gd name="T80" fmla="*/ 22 w 38"/>
                  <a:gd name="T81" fmla="*/ 5 h 41"/>
                  <a:gd name="T82" fmla="*/ 26 w 38"/>
                  <a:gd name="T83" fmla="*/ 6 h 41"/>
                  <a:gd name="T84" fmla="*/ 26 w 38"/>
                  <a:gd name="T85" fmla="*/ 6 h 41"/>
                  <a:gd name="T86" fmla="*/ 29 w 38"/>
                  <a:gd name="T87" fmla="*/ 8 h 41"/>
                  <a:gd name="T88" fmla="*/ 32 w 38"/>
                  <a:gd name="T89" fmla="*/ 13 h 41"/>
                  <a:gd name="T90" fmla="*/ 32 w 38"/>
                  <a:gd name="T91" fmla="*/ 13 h 41"/>
                  <a:gd name="T92" fmla="*/ 34 w 38"/>
                  <a:gd name="T93" fmla="*/ 21 h 41"/>
                  <a:gd name="T94" fmla="*/ 34 w 38"/>
                  <a:gd name="T95" fmla="*/ 21 h 41"/>
                  <a:gd name="T96" fmla="*/ 32 w 38"/>
                  <a:gd name="T97" fmla="*/ 27 h 41"/>
                  <a:gd name="T98" fmla="*/ 29 w 38"/>
                  <a:gd name="T99" fmla="*/ 33 h 41"/>
                  <a:gd name="T100" fmla="*/ 29 w 38"/>
                  <a:gd name="T101" fmla="*/ 33 h 41"/>
                  <a:gd name="T102" fmla="*/ 24 w 38"/>
                  <a:gd name="T103" fmla="*/ 37 h 41"/>
                  <a:gd name="T104" fmla="*/ 19 w 38"/>
                  <a:gd name="T105" fmla="*/ 37 h 41"/>
                  <a:gd name="T106" fmla="*/ 19 w 38"/>
                  <a:gd name="T107" fmla="*/ 37 h 41"/>
                  <a:gd name="T108" fmla="*/ 13 w 38"/>
                  <a:gd name="T109" fmla="*/ 37 h 41"/>
                  <a:gd name="T110" fmla="*/ 10 w 38"/>
                  <a:gd name="T111" fmla="*/ 33 h 41"/>
                  <a:gd name="T112" fmla="*/ 10 w 38"/>
                  <a:gd name="T113" fmla="*/ 33 h 41"/>
                  <a:gd name="T114" fmla="*/ 6 w 38"/>
                  <a:gd name="T115" fmla="*/ 29 h 41"/>
                  <a:gd name="T116" fmla="*/ 5 w 38"/>
                  <a:gd name="T117" fmla="*/ 21 h 41"/>
                  <a:gd name="T118" fmla="*/ 5 w 38"/>
                  <a:gd name="T119" fmla="*/ 21 h 41"/>
                  <a:gd name="T120" fmla="*/ 6 w 38"/>
                  <a:gd name="T121" fmla="*/ 13 h 41"/>
                  <a:gd name="T122" fmla="*/ 10 w 38"/>
                  <a:gd name="T123" fmla="*/ 8 h 41"/>
                  <a:gd name="T124" fmla="*/ 10 w 38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1"/>
                  <a:gd name="T191" fmla="*/ 38 w 38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1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0" y="13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6" y="6"/>
                    </a:lnTo>
                    <a:lnTo>
                      <a:pt x="29" y="8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3"/>
                    </a:lnTo>
                    <a:lnTo>
                      <a:pt x="24" y="37"/>
                    </a:lnTo>
                    <a:lnTo>
                      <a:pt x="19" y="37"/>
                    </a:lnTo>
                    <a:lnTo>
                      <a:pt x="13" y="37"/>
                    </a:lnTo>
                    <a:lnTo>
                      <a:pt x="10" y="33"/>
                    </a:lnTo>
                    <a:lnTo>
                      <a:pt x="6" y="29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9" name="Freeform 136">
                <a:extLst>
                  <a:ext uri="{FF2B5EF4-FFF2-40B4-BE49-F238E27FC236}">
                    <a16:creationId xmlns:a16="http://schemas.microsoft.com/office/drawing/2014/main" id="{21C033D4-79FE-4D5B-A7AC-31CF5B4DC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91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0" name="Freeform 137">
                <a:extLst>
                  <a:ext uri="{FF2B5EF4-FFF2-40B4-BE49-F238E27FC236}">
                    <a16:creationId xmlns:a16="http://schemas.microsoft.com/office/drawing/2014/main" id="{45248A6E-4C70-4203-A41E-01D3B012F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912"/>
                <a:ext cx="33" cy="41"/>
              </a:xfrm>
              <a:custGeom>
                <a:avLst/>
                <a:gdLst>
                  <a:gd name="T0" fmla="*/ 19 w 33"/>
                  <a:gd name="T1" fmla="*/ 41 h 41"/>
                  <a:gd name="T2" fmla="*/ 19 w 33"/>
                  <a:gd name="T3" fmla="*/ 5 h 41"/>
                  <a:gd name="T4" fmla="*/ 33 w 33"/>
                  <a:gd name="T5" fmla="*/ 5 h 41"/>
                  <a:gd name="T6" fmla="*/ 33 w 33"/>
                  <a:gd name="T7" fmla="*/ 0 h 41"/>
                  <a:gd name="T8" fmla="*/ 0 w 33"/>
                  <a:gd name="T9" fmla="*/ 0 h 41"/>
                  <a:gd name="T10" fmla="*/ 0 w 33"/>
                  <a:gd name="T11" fmla="*/ 5 h 41"/>
                  <a:gd name="T12" fmla="*/ 14 w 33"/>
                  <a:gd name="T13" fmla="*/ 5 h 41"/>
                  <a:gd name="T14" fmla="*/ 14 w 33"/>
                  <a:gd name="T15" fmla="*/ 41 h 41"/>
                  <a:gd name="T16" fmla="*/ 19 w 33"/>
                  <a:gd name="T17" fmla="*/ 41 h 41"/>
                  <a:gd name="T18" fmla="*/ 19 w 33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1"/>
                  <a:gd name="T32" fmla="*/ 33 w 3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1" name="Freeform 138">
                <a:extLst>
                  <a:ext uri="{FF2B5EF4-FFF2-40B4-BE49-F238E27FC236}">
                    <a16:creationId xmlns:a16="http://schemas.microsoft.com/office/drawing/2014/main" id="{D32307E1-763E-4596-9F5F-97F36EA6C7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05" y="912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2" name="Freeform 139">
                <a:extLst>
                  <a:ext uri="{FF2B5EF4-FFF2-40B4-BE49-F238E27FC236}">
                    <a16:creationId xmlns:a16="http://schemas.microsoft.com/office/drawing/2014/main" id="{87E53BF8-1F36-4CCC-B015-7BA48F970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91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6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3" name="Freeform 140">
                <a:extLst>
                  <a:ext uri="{FF2B5EF4-FFF2-40B4-BE49-F238E27FC236}">
                    <a16:creationId xmlns:a16="http://schemas.microsoft.com/office/drawing/2014/main" id="{E5972D1D-C387-449D-9E9B-0CDAAE6C4E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84" y="912"/>
                <a:ext cx="39" cy="41"/>
              </a:xfrm>
              <a:custGeom>
                <a:avLst/>
                <a:gdLst>
                  <a:gd name="T0" fmla="*/ 7 w 39"/>
                  <a:gd name="T1" fmla="*/ 41 h 41"/>
                  <a:gd name="T2" fmla="*/ 12 w 39"/>
                  <a:gd name="T3" fmla="*/ 29 h 41"/>
                  <a:gd name="T4" fmla="*/ 27 w 39"/>
                  <a:gd name="T5" fmla="*/ 29 h 41"/>
                  <a:gd name="T6" fmla="*/ 32 w 39"/>
                  <a:gd name="T7" fmla="*/ 41 h 41"/>
                  <a:gd name="T8" fmla="*/ 39 w 39"/>
                  <a:gd name="T9" fmla="*/ 41 h 41"/>
                  <a:gd name="T10" fmla="*/ 23 w 39"/>
                  <a:gd name="T11" fmla="*/ 0 h 41"/>
                  <a:gd name="T12" fmla="*/ 16 w 39"/>
                  <a:gd name="T13" fmla="*/ 0 h 41"/>
                  <a:gd name="T14" fmla="*/ 0 w 39"/>
                  <a:gd name="T15" fmla="*/ 41 h 41"/>
                  <a:gd name="T16" fmla="*/ 7 w 39"/>
                  <a:gd name="T17" fmla="*/ 41 h 41"/>
                  <a:gd name="T18" fmla="*/ 7 w 39"/>
                  <a:gd name="T19" fmla="*/ 41 h 41"/>
                  <a:gd name="T20" fmla="*/ 16 w 39"/>
                  <a:gd name="T21" fmla="*/ 13 h 41"/>
                  <a:gd name="T22" fmla="*/ 16 w 39"/>
                  <a:gd name="T23" fmla="*/ 13 h 41"/>
                  <a:gd name="T24" fmla="*/ 19 w 39"/>
                  <a:gd name="T25" fmla="*/ 5 h 41"/>
                  <a:gd name="T26" fmla="*/ 19 w 39"/>
                  <a:gd name="T27" fmla="*/ 5 h 41"/>
                  <a:gd name="T28" fmla="*/ 23 w 39"/>
                  <a:gd name="T29" fmla="*/ 13 h 41"/>
                  <a:gd name="T30" fmla="*/ 26 w 39"/>
                  <a:gd name="T31" fmla="*/ 24 h 41"/>
                  <a:gd name="T32" fmla="*/ 13 w 39"/>
                  <a:gd name="T33" fmla="*/ 24 h 41"/>
                  <a:gd name="T34" fmla="*/ 16 w 39"/>
                  <a:gd name="T35" fmla="*/ 13 h 41"/>
                  <a:gd name="T36" fmla="*/ 16 w 39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1"/>
                  <a:gd name="T59" fmla="*/ 39 w 39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1">
                    <a:moveTo>
                      <a:pt x="7" y="41"/>
                    </a:moveTo>
                    <a:lnTo>
                      <a:pt x="12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9" y="4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3" y="13"/>
                    </a:lnTo>
                    <a:lnTo>
                      <a:pt x="26" y="24"/>
                    </a:lnTo>
                    <a:lnTo>
                      <a:pt x="13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4" name="Freeform 141">
                <a:extLst>
                  <a:ext uri="{FF2B5EF4-FFF2-40B4-BE49-F238E27FC236}">
                    <a16:creationId xmlns:a16="http://schemas.microsoft.com/office/drawing/2014/main" id="{6369F1F0-C868-4880-9512-0CEAC57B7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344"/>
                <a:ext cx="53" cy="42"/>
              </a:xfrm>
              <a:custGeom>
                <a:avLst/>
                <a:gdLst>
                  <a:gd name="T0" fmla="*/ 16 w 53"/>
                  <a:gd name="T1" fmla="*/ 42 h 42"/>
                  <a:gd name="T2" fmla="*/ 26 w 53"/>
                  <a:gd name="T3" fmla="*/ 10 h 42"/>
                  <a:gd name="T4" fmla="*/ 26 w 53"/>
                  <a:gd name="T5" fmla="*/ 10 h 42"/>
                  <a:gd name="T6" fmla="*/ 26 w 53"/>
                  <a:gd name="T7" fmla="*/ 5 h 42"/>
                  <a:gd name="T8" fmla="*/ 26 w 53"/>
                  <a:gd name="T9" fmla="*/ 5 h 42"/>
                  <a:gd name="T10" fmla="*/ 27 w 53"/>
                  <a:gd name="T11" fmla="*/ 10 h 42"/>
                  <a:gd name="T12" fmla="*/ 37 w 53"/>
                  <a:gd name="T13" fmla="*/ 42 h 42"/>
                  <a:gd name="T14" fmla="*/ 41 w 53"/>
                  <a:gd name="T15" fmla="*/ 42 h 42"/>
                  <a:gd name="T16" fmla="*/ 53 w 53"/>
                  <a:gd name="T17" fmla="*/ 0 h 42"/>
                  <a:gd name="T18" fmla="*/ 48 w 53"/>
                  <a:gd name="T19" fmla="*/ 0 h 42"/>
                  <a:gd name="T20" fmla="*/ 41 w 53"/>
                  <a:gd name="T21" fmla="*/ 27 h 42"/>
                  <a:gd name="T22" fmla="*/ 41 w 53"/>
                  <a:gd name="T23" fmla="*/ 27 h 42"/>
                  <a:gd name="T24" fmla="*/ 38 w 53"/>
                  <a:gd name="T25" fmla="*/ 35 h 42"/>
                  <a:gd name="T26" fmla="*/ 38 w 53"/>
                  <a:gd name="T27" fmla="*/ 35 h 42"/>
                  <a:gd name="T28" fmla="*/ 35 w 53"/>
                  <a:gd name="T29" fmla="*/ 21 h 42"/>
                  <a:gd name="T30" fmla="*/ 30 w 53"/>
                  <a:gd name="T31" fmla="*/ 0 h 42"/>
                  <a:gd name="T32" fmla="*/ 22 w 53"/>
                  <a:gd name="T33" fmla="*/ 0 h 42"/>
                  <a:gd name="T34" fmla="*/ 16 w 53"/>
                  <a:gd name="T35" fmla="*/ 29 h 42"/>
                  <a:gd name="T36" fmla="*/ 16 w 53"/>
                  <a:gd name="T37" fmla="*/ 29 h 42"/>
                  <a:gd name="T38" fmla="*/ 13 w 53"/>
                  <a:gd name="T39" fmla="*/ 35 h 42"/>
                  <a:gd name="T40" fmla="*/ 13 w 53"/>
                  <a:gd name="T41" fmla="*/ 35 h 42"/>
                  <a:gd name="T42" fmla="*/ 11 w 53"/>
                  <a:gd name="T43" fmla="*/ 27 h 42"/>
                  <a:gd name="T44" fmla="*/ 5 w 53"/>
                  <a:gd name="T45" fmla="*/ 0 h 42"/>
                  <a:gd name="T46" fmla="*/ 0 w 53"/>
                  <a:gd name="T47" fmla="*/ 0 h 42"/>
                  <a:gd name="T48" fmla="*/ 11 w 53"/>
                  <a:gd name="T49" fmla="*/ 42 h 42"/>
                  <a:gd name="T50" fmla="*/ 16 w 53"/>
                  <a:gd name="T51" fmla="*/ 42 h 42"/>
                  <a:gd name="T52" fmla="*/ 16 w 53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3"/>
                  <a:gd name="T82" fmla="*/ 0 h 42"/>
                  <a:gd name="T83" fmla="*/ 53 w 53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3" h="42">
                    <a:moveTo>
                      <a:pt x="16" y="42"/>
                    </a:moveTo>
                    <a:lnTo>
                      <a:pt x="26" y="10"/>
                    </a:lnTo>
                    <a:lnTo>
                      <a:pt x="26" y="5"/>
                    </a:lnTo>
                    <a:lnTo>
                      <a:pt x="27" y="10"/>
                    </a:lnTo>
                    <a:lnTo>
                      <a:pt x="37" y="42"/>
                    </a:lnTo>
                    <a:lnTo>
                      <a:pt x="41" y="42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1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29"/>
                    </a:lnTo>
                    <a:lnTo>
                      <a:pt x="13" y="35"/>
                    </a:lnTo>
                    <a:lnTo>
                      <a:pt x="11" y="2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5" name="Freeform 142">
                <a:extLst>
                  <a:ext uri="{FF2B5EF4-FFF2-40B4-BE49-F238E27FC236}">
                    <a16:creationId xmlns:a16="http://schemas.microsoft.com/office/drawing/2014/main" id="{60E75556-F938-4583-BD4D-BB516E894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1344"/>
                <a:ext cx="37" cy="42"/>
              </a:xfrm>
              <a:custGeom>
                <a:avLst/>
                <a:gdLst>
                  <a:gd name="T0" fmla="*/ 21 w 37"/>
                  <a:gd name="T1" fmla="*/ 42 h 42"/>
                  <a:gd name="T2" fmla="*/ 21 w 37"/>
                  <a:gd name="T3" fmla="*/ 24 h 42"/>
                  <a:gd name="T4" fmla="*/ 37 w 37"/>
                  <a:gd name="T5" fmla="*/ 0 h 42"/>
                  <a:gd name="T6" fmla="*/ 32 w 37"/>
                  <a:gd name="T7" fmla="*/ 0 h 42"/>
                  <a:gd name="T8" fmla="*/ 24 w 37"/>
                  <a:gd name="T9" fmla="*/ 13 h 42"/>
                  <a:gd name="T10" fmla="*/ 24 w 37"/>
                  <a:gd name="T11" fmla="*/ 13 h 42"/>
                  <a:gd name="T12" fmla="*/ 19 w 37"/>
                  <a:gd name="T13" fmla="*/ 19 h 42"/>
                  <a:gd name="T14" fmla="*/ 19 w 37"/>
                  <a:gd name="T15" fmla="*/ 19 h 42"/>
                  <a:gd name="T16" fmla="*/ 14 w 37"/>
                  <a:gd name="T17" fmla="*/ 13 h 42"/>
                  <a:gd name="T18" fmla="*/ 7 w 37"/>
                  <a:gd name="T19" fmla="*/ 0 h 42"/>
                  <a:gd name="T20" fmla="*/ 0 w 37"/>
                  <a:gd name="T21" fmla="*/ 0 h 42"/>
                  <a:gd name="T22" fmla="*/ 16 w 37"/>
                  <a:gd name="T23" fmla="*/ 24 h 42"/>
                  <a:gd name="T24" fmla="*/ 16 w 37"/>
                  <a:gd name="T25" fmla="*/ 42 h 42"/>
                  <a:gd name="T26" fmla="*/ 21 w 37"/>
                  <a:gd name="T27" fmla="*/ 42 h 42"/>
                  <a:gd name="T28" fmla="*/ 21 w 37"/>
                  <a:gd name="T29" fmla="*/ 4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"/>
                  <a:gd name="T46" fmla="*/ 0 h 42"/>
                  <a:gd name="T47" fmla="*/ 37 w 37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" h="42">
                    <a:moveTo>
                      <a:pt x="21" y="42"/>
                    </a:moveTo>
                    <a:lnTo>
                      <a:pt x="21" y="24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6" y="24"/>
                    </a:lnTo>
                    <a:lnTo>
                      <a:pt x="16" y="42"/>
                    </a:lnTo>
                    <a:lnTo>
                      <a:pt x="2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6" name="Freeform 143">
                <a:extLst>
                  <a:ext uri="{FF2B5EF4-FFF2-40B4-BE49-F238E27FC236}">
                    <a16:creationId xmlns:a16="http://schemas.microsoft.com/office/drawing/2014/main" id="{9D4F0AF0-22EC-415F-A367-D141941C10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9" y="1344"/>
                <a:ext cx="39" cy="42"/>
              </a:xfrm>
              <a:custGeom>
                <a:avLst/>
                <a:gdLst>
                  <a:gd name="T0" fmla="*/ 1 w 39"/>
                  <a:gd name="T1" fmla="*/ 32 h 42"/>
                  <a:gd name="T2" fmla="*/ 1 w 39"/>
                  <a:gd name="T3" fmla="*/ 32 h 42"/>
                  <a:gd name="T4" fmla="*/ 4 w 39"/>
                  <a:gd name="T5" fmla="*/ 37 h 42"/>
                  <a:gd name="T6" fmla="*/ 9 w 39"/>
                  <a:gd name="T7" fmla="*/ 40 h 42"/>
                  <a:gd name="T8" fmla="*/ 9 w 39"/>
                  <a:gd name="T9" fmla="*/ 40 h 42"/>
                  <a:gd name="T10" fmla="*/ 14 w 39"/>
                  <a:gd name="T11" fmla="*/ 42 h 42"/>
                  <a:gd name="T12" fmla="*/ 19 w 39"/>
                  <a:gd name="T13" fmla="*/ 42 h 42"/>
                  <a:gd name="T14" fmla="*/ 19 w 39"/>
                  <a:gd name="T15" fmla="*/ 42 h 42"/>
                  <a:gd name="T16" fmla="*/ 23 w 39"/>
                  <a:gd name="T17" fmla="*/ 42 h 42"/>
                  <a:gd name="T18" fmla="*/ 28 w 39"/>
                  <a:gd name="T19" fmla="*/ 40 h 42"/>
                  <a:gd name="T20" fmla="*/ 28 w 39"/>
                  <a:gd name="T21" fmla="*/ 40 h 42"/>
                  <a:gd name="T22" fmla="*/ 33 w 39"/>
                  <a:gd name="T23" fmla="*/ 37 h 42"/>
                  <a:gd name="T24" fmla="*/ 36 w 39"/>
                  <a:gd name="T25" fmla="*/ 32 h 42"/>
                  <a:gd name="T26" fmla="*/ 36 w 39"/>
                  <a:gd name="T27" fmla="*/ 32 h 42"/>
                  <a:gd name="T28" fmla="*/ 38 w 39"/>
                  <a:gd name="T29" fmla="*/ 27 h 42"/>
                  <a:gd name="T30" fmla="*/ 39 w 39"/>
                  <a:gd name="T31" fmla="*/ 21 h 42"/>
                  <a:gd name="T32" fmla="*/ 39 w 39"/>
                  <a:gd name="T33" fmla="*/ 21 h 42"/>
                  <a:gd name="T34" fmla="*/ 38 w 39"/>
                  <a:gd name="T35" fmla="*/ 15 h 42"/>
                  <a:gd name="T36" fmla="*/ 36 w 39"/>
                  <a:gd name="T37" fmla="*/ 10 h 42"/>
                  <a:gd name="T38" fmla="*/ 36 w 39"/>
                  <a:gd name="T39" fmla="*/ 10 h 42"/>
                  <a:gd name="T40" fmla="*/ 33 w 39"/>
                  <a:gd name="T41" fmla="*/ 5 h 42"/>
                  <a:gd name="T42" fmla="*/ 30 w 39"/>
                  <a:gd name="T43" fmla="*/ 2 h 42"/>
                  <a:gd name="T44" fmla="*/ 30 w 39"/>
                  <a:gd name="T45" fmla="*/ 2 h 42"/>
                  <a:gd name="T46" fmla="*/ 25 w 39"/>
                  <a:gd name="T47" fmla="*/ 0 h 42"/>
                  <a:gd name="T48" fmla="*/ 19 w 39"/>
                  <a:gd name="T49" fmla="*/ 0 h 42"/>
                  <a:gd name="T50" fmla="*/ 19 w 39"/>
                  <a:gd name="T51" fmla="*/ 0 h 42"/>
                  <a:gd name="T52" fmla="*/ 11 w 39"/>
                  <a:gd name="T53" fmla="*/ 2 h 42"/>
                  <a:gd name="T54" fmla="*/ 4 w 39"/>
                  <a:gd name="T55" fmla="*/ 5 h 42"/>
                  <a:gd name="T56" fmla="*/ 4 w 39"/>
                  <a:gd name="T57" fmla="*/ 5 h 42"/>
                  <a:gd name="T58" fmla="*/ 1 w 39"/>
                  <a:gd name="T59" fmla="*/ 13 h 42"/>
                  <a:gd name="T60" fmla="*/ 0 w 39"/>
                  <a:gd name="T61" fmla="*/ 21 h 42"/>
                  <a:gd name="T62" fmla="*/ 0 w 39"/>
                  <a:gd name="T63" fmla="*/ 21 h 42"/>
                  <a:gd name="T64" fmla="*/ 0 w 39"/>
                  <a:gd name="T65" fmla="*/ 27 h 42"/>
                  <a:gd name="T66" fmla="*/ 1 w 39"/>
                  <a:gd name="T67" fmla="*/ 32 h 42"/>
                  <a:gd name="T68" fmla="*/ 1 w 39"/>
                  <a:gd name="T69" fmla="*/ 32 h 42"/>
                  <a:gd name="T70" fmla="*/ 9 w 39"/>
                  <a:gd name="T71" fmla="*/ 8 h 42"/>
                  <a:gd name="T72" fmla="*/ 9 w 39"/>
                  <a:gd name="T73" fmla="*/ 8 h 42"/>
                  <a:gd name="T74" fmla="*/ 14 w 39"/>
                  <a:gd name="T75" fmla="*/ 5 h 42"/>
                  <a:gd name="T76" fmla="*/ 19 w 39"/>
                  <a:gd name="T77" fmla="*/ 5 h 42"/>
                  <a:gd name="T78" fmla="*/ 19 w 39"/>
                  <a:gd name="T79" fmla="*/ 5 h 42"/>
                  <a:gd name="T80" fmla="*/ 23 w 39"/>
                  <a:gd name="T81" fmla="*/ 5 h 42"/>
                  <a:gd name="T82" fmla="*/ 27 w 39"/>
                  <a:gd name="T83" fmla="*/ 7 h 42"/>
                  <a:gd name="T84" fmla="*/ 27 w 39"/>
                  <a:gd name="T85" fmla="*/ 7 h 42"/>
                  <a:gd name="T86" fmla="*/ 30 w 39"/>
                  <a:gd name="T87" fmla="*/ 8 h 42"/>
                  <a:gd name="T88" fmla="*/ 31 w 39"/>
                  <a:gd name="T89" fmla="*/ 13 h 42"/>
                  <a:gd name="T90" fmla="*/ 31 w 39"/>
                  <a:gd name="T91" fmla="*/ 13 h 42"/>
                  <a:gd name="T92" fmla="*/ 33 w 39"/>
                  <a:gd name="T93" fmla="*/ 21 h 42"/>
                  <a:gd name="T94" fmla="*/ 33 w 39"/>
                  <a:gd name="T95" fmla="*/ 21 h 42"/>
                  <a:gd name="T96" fmla="*/ 31 w 39"/>
                  <a:gd name="T97" fmla="*/ 27 h 42"/>
                  <a:gd name="T98" fmla="*/ 28 w 39"/>
                  <a:gd name="T99" fmla="*/ 34 h 42"/>
                  <a:gd name="T100" fmla="*/ 28 w 39"/>
                  <a:gd name="T101" fmla="*/ 34 h 42"/>
                  <a:gd name="T102" fmla="*/ 25 w 39"/>
                  <a:gd name="T103" fmla="*/ 37 h 42"/>
                  <a:gd name="T104" fmla="*/ 19 w 39"/>
                  <a:gd name="T105" fmla="*/ 37 h 42"/>
                  <a:gd name="T106" fmla="*/ 19 w 39"/>
                  <a:gd name="T107" fmla="*/ 37 h 42"/>
                  <a:gd name="T108" fmla="*/ 14 w 39"/>
                  <a:gd name="T109" fmla="*/ 37 h 42"/>
                  <a:gd name="T110" fmla="*/ 9 w 39"/>
                  <a:gd name="T111" fmla="*/ 34 h 42"/>
                  <a:gd name="T112" fmla="*/ 9 w 39"/>
                  <a:gd name="T113" fmla="*/ 34 h 42"/>
                  <a:gd name="T114" fmla="*/ 6 w 39"/>
                  <a:gd name="T115" fmla="*/ 29 h 42"/>
                  <a:gd name="T116" fmla="*/ 4 w 39"/>
                  <a:gd name="T117" fmla="*/ 21 h 42"/>
                  <a:gd name="T118" fmla="*/ 4 w 39"/>
                  <a:gd name="T119" fmla="*/ 21 h 42"/>
                  <a:gd name="T120" fmla="*/ 6 w 39"/>
                  <a:gd name="T121" fmla="*/ 13 h 42"/>
                  <a:gd name="T122" fmla="*/ 9 w 39"/>
                  <a:gd name="T123" fmla="*/ 8 h 42"/>
                  <a:gd name="T124" fmla="*/ 9 w 39"/>
                  <a:gd name="T125" fmla="*/ 8 h 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2"/>
                  <a:gd name="T191" fmla="*/ 39 w 39"/>
                  <a:gd name="T192" fmla="*/ 42 h 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2">
                    <a:moveTo>
                      <a:pt x="1" y="32"/>
                    </a:moveTo>
                    <a:lnTo>
                      <a:pt x="1" y="32"/>
                    </a:lnTo>
                    <a:lnTo>
                      <a:pt x="4" y="37"/>
                    </a:lnTo>
                    <a:lnTo>
                      <a:pt x="9" y="40"/>
                    </a:lnTo>
                    <a:lnTo>
                      <a:pt x="14" y="42"/>
                    </a:lnTo>
                    <a:lnTo>
                      <a:pt x="19" y="42"/>
                    </a:lnTo>
                    <a:lnTo>
                      <a:pt x="23" y="42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5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5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1" y="27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7" name="Freeform 144">
                <a:extLst>
                  <a:ext uri="{FF2B5EF4-FFF2-40B4-BE49-F238E27FC236}">
                    <a16:creationId xmlns:a16="http://schemas.microsoft.com/office/drawing/2014/main" id="{BA176D8D-E186-4C02-A58F-5E1B60EC6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1344"/>
                <a:ext cx="39" cy="42"/>
              </a:xfrm>
              <a:custGeom>
                <a:avLst/>
                <a:gdLst>
                  <a:gd name="T0" fmla="*/ 4 w 39"/>
                  <a:gd name="T1" fmla="*/ 42 h 42"/>
                  <a:gd name="T2" fmla="*/ 4 w 39"/>
                  <a:gd name="T3" fmla="*/ 7 h 42"/>
                  <a:gd name="T4" fmla="*/ 17 w 39"/>
                  <a:gd name="T5" fmla="*/ 42 h 42"/>
                  <a:gd name="T6" fmla="*/ 22 w 39"/>
                  <a:gd name="T7" fmla="*/ 42 h 42"/>
                  <a:gd name="T8" fmla="*/ 33 w 39"/>
                  <a:gd name="T9" fmla="*/ 7 h 42"/>
                  <a:gd name="T10" fmla="*/ 33 w 39"/>
                  <a:gd name="T11" fmla="*/ 42 h 42"/>
                  <a:gd name="T12" fmla="*/ 39 w 39"/>
                  <a:gd name="T13" fmla="*/ 42 h 42"/>
                  <a:gd name="T14" fmla="*/ 39 w 39"/>
                  <a:gd name="T15" fmla="*/ 0 h 42"/>
                  <a:gd name="T16" fmla="*/ 31 w 39"/>
                  <a:gd name="T17" fmla="*/ 0 h 42"/>
                  <a:gd name="T18" fmla="*/ 22 w 39"/>
                  <a:gd name="T19" fmla="*/ 29 h 42"/>
                  <a:gd name="T20" fmla="*/ 22 w 39"/>
                  <a:gd name="T21" fmla="*/ 29 h 42"/>
                  <a:gd name="T22" fmla="*/ 20 w 39"/>
                  <a:gd name="T23" fmla="*/ 35 h 42"/>
                  <a:gd name="T24" fmla="*/ 20 w 39"/>
                  <a:gd name="T25" fmla="*/ 35 h 42"/>
                  <a:gd name="T26" fmla="*/ 17 w 39"/>
                  <a:gd name="T27" fmla="*/ 29 h 42"/>
                  <a:gd name="T28" fmla="*/ 8 w 39"/>
                  <a:gd name="T29" fmla="*/ 0 h 42"/>
                  <a:gd name="T30" fmla="*/ 0 w 39"/>
                  <a:gd name="T31" fmla="*/ 0 h 42"/>
                  <a:gd name="T32" fmla="*/ 0 w 39"/>
                  <a:gd name="T33" fmla="*/ 42 h 42"/>
                  <a:gd name="T34" fmla="*/ 4 w 39"/>
                  <a:gd name="T35" fmla="*/ 42 h 42"/>
                  <a:gd name="T36" fmla="*/ 4 w 39"/>
                  <a:gd name="T37" fmla="*/ 42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2"/>
                  <a:gd name="T59" fmla="*/ 39 w 3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2">
                    <a:moveTo>
                      <a:pt x="4" y="42"/>
                    </a:moveTo>
                    <a:lnTo>
                      <a:pt x="4" y="7"/>
                    </a:lnTo>
                    <a:lnTo>
                      <a:pt x="17" y="42"/>
                    </a:lnTo>
                    <a:lnTo>
                      <a:pt x="22" y="42"/>
                    </a:lnTo>
                    <a:lnTo>
                      <a:pt x="33" y="7"/>
                    </a:lnTo>
                    <a:lnTo>
                      <a:pt x="33" y="42"/>
                    </a:lnTo>
                    <a:lnTo>
                      <a:pt x="39" y="4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2" y="29"/>
                    </a:lnTo>
                    <a:lnTo>
                      <a:pt x="20" y="35"/>
                    </a:lnTo>
                    <a:lnTo>
                      <a:pt x="17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8" name="Freeform 145">
                <a:extLst>
                  <a:ext uri="{FF2B5EF4-FFF2-40B4-BE49-F238E27FC236}">
                    <a16:creationId xmlns:a16="http://schemas.microsoft.com/office/drawing/2014/main" id="{8F80664D-EAB2-4123-A6E7-B8288C3E4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34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9" name="Freeform 146">
                <a:extLst>
                  <a:ext uri="{FF2B5EF4-FFF2-40B4-BE49-F238E27FC236}">
                    <a16:creationId xmlns:a16="http://schemas.microsoft.com/office/drawing/2014/main" id="{23DE2A8A-6066-4062-9676-D6587F4BC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344"/>
                <a:ext cx="32" cy="42"/>
              </a:xfrm>
              <a:custGeom>
                <a:avLst/>
                <a:gdLst>
                  <a:gd name="T0" fmla="*/ 4 w 32"/>
                  <a:gd name="T1" fmla="*/ 42 h 42"/>
                  <a:gd name="T2" fmla="*/ 4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4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4 w 32"/>
                  <a:gd name="T21" fmla="*/ 42 h 42"/>
                  <a:gd name="T22" fmla="*/ 4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0" name="Freeform 147">
                <a:extLst>
                  <a:ext uri="{FF2B5EF4-FFF2-40B4-BE49-F238E27FC236}">
                    <a16:creationId xmlns:a16="http://schemas.microsoft.com/office/drawing/2014/main" id="{5EB3507F-4BC0-4583-AECB-647AAC33D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1344"/>
                <a:ext cx="39" cy="42"/>
              </a:xfrm>
              <a:custGeom>
                <a:avLst/>
                <a:gdLst>
                  <a:gd name="T0" fmla="*/ 34 w 39"/>
                  <a:gd name="T1" fmla="*/ 26 h 42"/>
                  <a:gd name="T2" fmla="*/ 34 w 39"/>
                  <a:gd name="T3" fmla="*/ 34 h 42"/>
                  <a:gd name="T4" fmla="*/ 34 w 39"/>
                  <a:gd name="T5" fmla="*/ 34 h 42"/>
                  <a:gd name="T6" fmla="*/ 29 w 39"/>
                  <a:gd name="T7" fmla="*/ 35 h 42"/>
                  <a:gd name="T8" fmla="*/ 29 w 39"/>
                  <a:gd name="T9" fmla="*/ 35 h 42"/>
                  <a:gd name="T10" fmla="*/ 21 w 39"/>
                  <a:gd name="T11" fmla="*/ 37 h 42"/>
                  <a:gd name="T12" fmla="*/ 21 w 39"/>
                  <a:gd name="T13" fmla="*/ 37 h 42"/>
                  <a:gd name="T14" fmla="*/ 15 w 39"/>
                  <a:gd name="T15" fmla="*/ 35 h 42"/>
                  <a:gd name="T16" fmla="*/ 15 w 39"/>
                  <a:gd name="T17" fmla="*/ 35 h 42"/>
                  <a:gd name="T18" fmla="*/ 12 w 39"/>
                  <a:gd name="T19" fmla="*/ 34 h 42"/>
                  <a:gd name="T20" fmla="*/ 8 w 39"/>
                  <a:gd name="T21" fmla="*/ 30 h 42"/>
                  <a:gd name="T22" fmla="*/ 8 w 39"/>
                  <a:gd name="T23" fmla="*/ 30 h 42"/>
                  <a:gd name="T24" fmla="*/ 7 w 39"/>
                  <a:gd name="T25" fmla="*/ 26 h 42"/>
                  <a:gd name="T26" fmla="*/ 7 w 39"/>
                  <a:gd name="T27" fmla="*/ 21 h 42"/>
                  <a:gd name="T28" fmla="*/ 7 w 39"/>
                  <a:gd name="T29" fmla="*/ 21 h 42"/>
                  <a:gd name="T30" fmla="*/ 8 w 39"/>
                  <a:gd name="T31" fmla="*/ 13 h 42"/>
                  <a:gd name="T32" fmla="*/ 8 w 39"/>
                  <a:gd name="T33" fmla="*/ 13 h 42"/>
                  <a:gd name="T34" fmla="*/ 12 w 39"/>
                  <a:gd name="T35" fmla="*/ 8 h 42"/>
                  <a:gd name="T36" fmla="*/ 12 w 39"/>
                  <a:gd name="T37" fmla="*/ 8 h 42"/>
                  <a:gd name="T38" fmla="*/ 15 w 39"/>
                  <a:gd name="T39" fmla="*/ 5 h 42"/>
                  <a:gd name="T40" fmla="*/ 15 w 39"/>
                  <a:gd name="T41" fmla="*/ 5 h 42"/>
                  <a:gd name="T42" fmla="*/ 21 w 39"/>
                  <a:gd name="T43" fmla="*/ 5 h 42"/>
                  <a:gd name="T44" fmla="*/ 21 w 39"/>
                  <a:gd name="T45" fmla="*/ 5 h 42"/>
                  <a:gd name="T46" fmla="*/ 27 w 39"/>
                  <a:gd name="T47" fmla="*/ 5 h 42"/>
                  <a:gd name="T48" fmla="*/ 27 w 39"/>
                  <a:gd name="T49" fmla="*/ 5 h 42"/>
                  <a:gd name="T50" fmla="*/ 31 w 39"/>
                  <a:gd name="T51" fmla="*/ 8 h 42"/>
                  <a:gd name="T52" fmla="*/ 31 w 39"/>
                  <a:gd name="T53" fmla="*/ 8 h 42"/>
                  <a:gd name="T54" fmla="*/ 34 w 39"/>
                  <a:gd name="T55" fmla="*/ 13 h 42"/>
                  <a:gd name="T56" fmla="*/ 39 w 39"/>
                  <a:gd name="T57" fmla="*/ 11 h 42"/>
                  <a:gd name="T58" fmla="*/ 39 w 39"/>
                  <a:gd name="T59" fmla="*/ 11 h 42"/>
                  <a:gd name="T60" fmla="*/ 35 w 39"/>
                  <a:gd name="T61" fmla="*/ 5 h 42"/>
                  <a:gd name="T62" fmla="*/ 35 w 39"/>
                  <a:gd name="T63" fmla="*/ 5 h 42"/>
                  <a:gd name="T64" fmla="*/ 29 w 39"/>
                  <a:gd name="T65" fmla="*/ 2 h 42"/>
                  <a:gd name="T66" fmla="*/ 29 w 39"/>
                  <a:gd name="T67" fmla="*/ 2 h 42"/>
                  <a:gd name="T68" fmla="*/ 21 w 39"/>
                  <a:gd name="T69" fmla="*/ 0 h 42"/>
                  <a:gd name="T70" fmla="*/ 21 w 39"/>
                  <a:gd name="T71" fmla="*/ 0 h 42"/>
                  <a:gd name="T72" fmla="*/ 16 w 39"/>
                  <a:gd name="T73" fmla="*/ 0 h 42"/>
                  <a:gd name="T74" fmla="*/ 12 w 39"/>
                  <a:gd name="T75" fmla="*/ 2 h 42"/>
                  <a:gd name="T76" fmla="*/ 12 w 39"/>
                  <a:gd name="T77" fmla="*/ 2 h 42"/>
                  <a:gd name="T78" fmla="*/ 7 w 39"/>
                  <a:gd name="T79" fmla="*/ 5 h 42"/>
                  <a:gd name="T80" fmla="*/ 4 w 39"/>
                  <a:gd name="T81" fmla="*/ 10 h 42"/>
                  <a:gd name="T82" fmla="*/ 4 w 39"/>
                  <a:gd name="T83" fmla="*/ 10 h 42"/>
                  <a:gd name="T84" fmla="*/ 2 w 39"/>
                  <a:gd name="T85" fmla="*/ 16 h 42"/>
                  <a:gd name="T86" fmla="*/ 0 w 39"/>
                  <a:gd name="T87" fmla="*/ 21 h 42"/>
                  <a:gd name="T88" fmla="*/ 0 w 39"/>
                  <a:gd name="T89" fmla="*/ 21 h 42"/>
                  <a:gd name="T90" fmla="*/ 2 w 39"/>
                  <a:gd name="T91" fmla="*/ 27 h 42"/>
                  <a:gd name="T92" fmla="*/ 4 w 39"/>
                  <a:gd name="T93" fmla="*/ 32 h 42"/>
                  <a:gd name="T94" fmla="*/ 4 w 39"/>
                  <a:gd name="T95" fmla="*/ 32 h 42"/>
                  <a:gd name="T96" fmla="*/ 7 w 39"/>
                  <a:gd name="T97" fmla="*/ 37 h 42"/>
                  <a:gd name="T98" fmla="*/ 12 w 39"/>
                  <a:gd name="T99" fmla="*/ 40 h 42"/>
                  <a:gd name="T100" fmla="*/ 12 w 39"/>
                  <a:gd name="T101" fmla="*/ 40 h 42"/>
                  <a:gd name="T102" fmla="*/ 16 w 39"/>
                  <a:gd name="T103" fmla="*/ 42 h 42"/>
                  <a:gd name="T104" fmla="*/ 23 w 39"/>
                  <a:gd name="T105" fmla="*/ 42 h 42"/>
                  <a:gd name="T106" fmla="*/ 23 w 39"/>
                  <a:gd name="T107" fmla="*/ 42 h 42"/>
                  <a:gd name="T108" fmla="*/ 31 w 39"/>
                  <a:gd name="T109" fmla="*/ 40 h 42"/>
                  <a:gd name="T110" fmla="*/ 31 w 39"/>
                  <a:gd name="T111" fmla="*/ 40 h 42"/>
                  <a:gd name="T112" fmla="*/ 39 w 39"/>
                  <a:gd name="T113" fmla="*/ 35 h 42"/>
                  <a:gd name="T114" fmla="*/ 39 w 39"/>
                  <a:gd name="T115" fmla="*/ 21 h 42"/>
                  <a:gd name="T116" fmla="*/ 21 w 39"/>
                  <a:gd name="T117" fmla="*/ 21 h 42"/>
                  <a:gd name="T118" fmla="*/ 21 w 39"/>
                  <a:gd name="T119" fmla="*/ 26 h 42"/>
                  <a:gd name="T120" fmla="*/ 34 w 39"/>
                  <a:gd name="T121" fmla="*/ 26 h 42"/>
                  <a:gd name="T122" fmla="*/ 34 w 39"/>
                  <a:gd name="T123" fmla="*/ 26 h 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"/>
                  <a:gd name="T187" fmla="*/ 0 h 42"/>
                  <a:gd name="T188" fmla="*/ 39 w 39"/>
                  <a:gd name="T189" fmla="*/ 42 h 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" h="42">
                    <a:moveTo>
                      <a:pt x="34" y="26"/>
                    </a:moveTo>
                    <a:lnTo>
                      <a:pt x="34" y="34"/>
                    </a:lnTo>
                    <a:lnTo>
                      <a:pt x="29" y="35"/>
                    </a:lnTo>
                    <a:lnTo>
                      <a:pt x="21" y="37"/>
                    </a:lnTo>
                    <a:lnTo>
                      <a:pt x="15" y="35"/>
                    </a:lnTo>
                    <a:lnTo>
                      <a:pt x="12" y="34"/>
                    </a:lnTo>
                    <a:lnTo>
                      <a:pt x="8" y="30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7" y="5"/>
                    </a:lnTo>
                    <a:lnTo>
                      <a:pt x="31" y="8"/>
                    </a:lnTo>
                    <a:lnTo>
                      <a:pt x="34" y="13"/>
                    </a:lnTo>
                    <a:lnTo>
                      <a:pt x="39" y="11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4" y="10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lnTo>
                      <a:pt x="7" y="37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3" y="42"/>
                    </a:lnTo>
                    <a:lnTo>
                      <a:pt x="31" y="40"/>
                    </a:lnTo>
                    <a:lnTo>
                      <a:pt x="39" y="35"/>
                    </a:lnTo>
                    <a:lnTo>
                      <a:pt x="39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1" name="Freeform 148">
                <a:extLst>
                  <a:ext uri="{FF2B5EF4-FFF2-40B4-BE49-F238E27FC236}">
                    <a16:creationId xmlns:a16="http://schemas.microsoft.com/office/drawing/2014/main" id="{44C0F474-A813-4DCB-9DC8-A8C134285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1664"/>
                <a:ext cx="33" cy="41"/>
              </a:xfrm>
              <a:custGeom>
                <a:avLst/>
                <a:gdLst>
                  <a:gd name="T0" fmla="*/ 27 w 33"/>
                  <a:gd name="T1" fmla="*/ 22 h 41"/>
                  <a:gd name="T2" fmla="*/ 27 w 33"/>
                  <a:gd name="T3" fmla="*/ 22 h 41"/>
                  <a:gd name="T4" fmla="*/ 27 w 33"/>
                  <a:gd name="T5" fmla="*/ 28 h 41"/>
                  <a:gd name="T6" fmla="*/ 25 w 33"/>
                  <a:gd name="T7" fmla="*/ 33 h 41"/>
                  <a:gd name="T8" fmla="*/ 25 w 33"/>
                  <a:gd name="T9" fmla="*/ 33 h 41"/>
                  <a:gd name="T10" fmla="*/ 22 w 33"/>
                  <a:gd name="T11" fmla="*/ 35 h 41"/>
                  <a:gd name="T12" fmla="*/ 16 w 33"/>
                  <a:gd name="T13" fmla="*/ 36 h 41"/>
                  <a:gd name="T14" fmla="*/ 16 w 33"/>
                  <a:gd name="T15" fmla="*/ 36 h 41"/>
                  <a:gd name="T16" fmla="*/ 11 w 33"/>
                  <a:gd name="T17" fmla="*/ 35 h 41"/>
                  <a:gd name="T18" fmla="*/ 11 w 33"/>
                  <a:gd name="T19" fmla="*/ 35 h 41"/>
                  <a:gd name="T20" fmla="*/ 6 w 33"/>
                  <a:gd name="T21" fmla="*/ 30 h 41"/>
                  <a:gd name="T22" fmla="*/ 6 w 33"/>
                  <a:gd name="T23" fmla="*/ 30 h 41"/>
                  <a:gd name="T24" fmla="*/ 6 w 33"/>
                  <a:gd name="T25" fmla="*/ 22 h 41"/>
                  <a:gd name="T26" fmla="*/ 6 w 33"/>
                  <a:gd name="T27" fmla="*/ 0 h 41"/>
                  <a:gd name="T28" fmla="*/ 0 w 33"/>
                  <a:gd name="T29" fmla="*/ 0 h 41"/>
                  <a:gd name="T30" fmla="*/ 0 w 33"/>
                  <a:gd name="T31" fmla="*/ 22 h 41"/>
                  <a:gd name="T32" fmla="*/ 0 w 33"/>
                  <a:gd name="T33" fmla="*/ 22 h 41"/>
                  <a:gd name="T34" fmla="*/ 1 w 33"/>
                  <a:gd name="T35" fmla="*/ 28 h 41"/>
                  <a:gd name="T36" fmla="*/ 1 w 33"/>
                  <a:gd name="T37" fmla="*/ 33 h 41"/>
                  <a:gd name="T38" fmla="*/ 1 w 33"/>
                  <a:gd name="T39" fmla="*/ 33 h 41"/>
                  <a:gd name="T40" fmla="*/ 5 w 33"/>
                  <a:gd name="T41" fmla="*/ 36 h 41"/>
                  <a:gd name="T42" fmla="*/ 8 w 33"/>
                  <a:gd name="T43" fmla="*/ 38 h 41"/>
                  <a:gd name="T44" fmla="*/ 8 w 33"/>
                  <a:gd name="T45" fmla="*/ 38 h 41"/>
                  <a:gd name="T46" fmla="*/ 11 w 33"/>
                  <a:gd name="T47" fmla="*/ 39 h 41"/>
                  <a:gd name="T48" fmla="*/ 17 w 33"/>
                  <a:gd name="T49" fmla="*/ 41 h 41"/>
                  <a:gd name="T50" fmla="*/ 17 w 33"/>
                  <a:gd name="T51" fmla="*/ 41 h 41"/>
                  <a:gd name="T52" fmla="*/ 22 w 33"/>
                  <a:gd name="T53" fmla="*/ 39 h 41"/>
                  <a:gd name="T54" fmla="*/ 27 w 33"/>
                  <a:gd name="T55" fmla="*/ 38 h 41"/>
                  <a:gd name="T56" fmla="*/ 27 w 33"/>
                  <a:gd name="T57" fmla="*/ 38 h 41"/>
                  <a:gd name="T58" fmla="*/ 30 w 33"/>
                  <a:gd name="T59" fmla="*/ 36 h 41"/>
                  <a:gd name="T60" fmla="*/ 32 w 33"/>
                  <a:gd name="T61" fmla="*/ 33 h 41"/>
                  <a:gd name="T62" fmla="*/ 32 w 33"/>
                  <a:gd name="T63" fmla="*/ 33 h 41"/>
                  <a:gd name="T64" fmla="*/ 33 w 33"/>
                  <a:gd name="T65" fmla="*/ 22 h 41"/>
                  <a:gd name="T66" fmla="*/ 33 w 33"/>
                  <a:gd name="T67" fmla="*/ 0 h 41"/>
                  <a:gd name="T68" fmla="*/ 27 w 33"/>
                  <a:gd name="T69" fmla="*/ 0 h 41"/>
                  <a:gd name="T70" fmla="*/ 27 w 33"/>
                  <a:gd name="T71" fmla="*/ 22 h 41"/>
                  <a:gd name="T72" fmla="*/ 27 w 33"/>
                  <a:gd name="T73" fmla="*/ 22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3"/>
                  <a:gd name="T112" fmla="*/ 0 h 41"/>
                  <a:gd name="T113" fmla="*/ 33 w 33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3" h="41">
                    <a:moveTo>
                      <a:pt x="27" y="22"/>
                    </a:moveTo>
                    <a:lnTo>
                      <a:pt x="27" y="22"/>
                    </a:lnTo>
                    <a:lnTo>
                      <a:pt x="27" y="28"/>
                    </a:lnTo>
                    <a:lnTo>
                      <a:pt x="25" y="33"/>
                    </a:lnTo>
                    <a:lnTo>
                      <a:pt x="22" y="35"/>
                    </a:lnTo>
                    <a:lnTo>
                      <a:pt x="16" y="36"/>
                    </a:lnTo>
                    <a:lnTo>
                      <a:pt x="11" y="35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5" y="36"/>
                    </a:lnTo>
                    <a:lnTo>
                      <a:pt x="8" y="38"/>
                    </a:lnTo>
                    <a:lnTo>
                      <a:pt x="11" y="39"/>
                    </a:lnTo>
                    <a:lnTo>
                      <a:pt x="17" y="41"/>
                    </a:lnTo>
                    <a:lnTo>
                      <a:pt x="22" y="39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2" y="33"/>
                    </a:lnTo>
                    <a:lnTo>
                      <a:pt x="33" y="2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2" name="Freeform 149">
                <a:extLst>
                  <a:ext uri="{FF2B5EF4-FFF2-40B4-BE49-F238E27FC236}">
                    <a16:creationId xmlns:a16="http://schemas.microsoft.com/office/drawing/2014/main" id="{75BC9DE3-0255-4AF6-86D5-C3765EFD5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664"/>
                <a:ext cx="31" cy="39"/>
              </a:xfrm>
              <a:custGeom>
                <a:avLst/>
                <a:gdLst>
                  <a:gd name="T0" fmla="*/ 17 w 31"/>
                  <a:gd name="T1" fmla="*/ 39 h 39"/>
                  <a:gd name="T2" fmla="*/ 17 w 31"/>
                  <a:gd name="T3" fmla="*/ 4 h 39"/>
                  <a:gd name="T4" fmla="*/ 31 w 31"/>
                  <a:gd name="T5" fmla="*/ 4 h 39"/>
                  <a:gd name="T6" fmla="*/ 31 w 31"/>
                  <a:gd name="T7" fmla="*/ 0 h 39"/>
                  <a:gd name="T8" fmla="*/ 0 w 31"/>
                  <a:gd name="T9" fmla="*/ 0 h 39"/>
                  <a:gd name="T10" fmla="*/ 0 w 31"/>
                  <a:gd name="T11" fmla="*/ 4 h 39"/>
                  <a:gd name="T12" fmla="*/ 12 w 31"/>
                  <a:gd name="T13" fmla="*/ 4 h 39"/>
                  <a:gd name="T14" fmla="*/ 12 w 31"/>
                  <a:gd name="T15" fmla="*/ 39 h 39"/>
                  <a:gd name="T16" fmla="*/ 17 w 31"/>
                  <a:gd name="T17" fmla="*/ 39 h 39"/>
                  <a:gd name="T18" fmla="*/ 17 w 31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1"/>
                  <a:gd name="T31" fmla="*/ 0 h 39"/>
                  <a:gd name="T32" fmla="*/ 31 w 31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1" h="39">
                    <a:moveTo>
                      <a:pt x="17" y="39"/>
                    </a:moveTo>
                    <a:lnTo>
                      <a:pt x="17" y="4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2" y="4"/>
                    </a:lnTo>
                    <a:lnTo>
                      <a:pt x="12" y="39"/>
                    </a:lnTo>
                    <a:lnTo>
                      <a:pt x="1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3" name="Freeform 150">
                <a:extLst>
                  <a:ext uri="{FF2B5EF4-FFF2-40B4-BE49-F238E27FC236}">
                    <a16:creationId xmlns:a16="http://schemas.microsoft.com/office/drawing/2014/main" id="{7AA1E16F-D030-47C8-9F96-95908B247E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76" y="1664"/>
                <a:ext cx="38" cy="39"/>
              </a:xfrm>
              <a:custGeom>
                <a:avLst/>
                <a:gdLst>
                  <a:gd name="T0" fmla="*/ 7 w 38"/>
                  <a:gd name="T1" fmla="*/ 39 h 39"/>
                  <a:gd name="T2" fmla="*/ 11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2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7 w 38"/>
                  <a:gd name="T17" fmla="*/ 39 h 39"/>
                  <a:gd name="T18" fmla="*/ 7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2 w 38"/>
                  <a:gd name="T29" fmla="*/ 12 h 39"/>
                  <a:gd name="T30" fmla="*/ 26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7" y="39"/>
                    </a:moveTo>
                    <a:lnTo>
                      <a:pt x="11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7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2" y="12"/>
                    </a:lnTo>
                    <a:lnTo>
                      <a:pt x="26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4" name="Freeform 151">
                <a:extLst>
                  <a:ext uri="{FF2B5EF4-FFF2-40B4-BE49-F238E27FC236}">
                    <a16:creationId xmlns:a16="http://schemas.microsoft.com/office/drawing/2014/main" id="{96E51935-996A-4C75-B1E2-5B1B607BF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664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20 h 39"/>
                  <a:gd name="T4" fmla="*/ 27 w 33"/>
                  <a:gd name="T5" fmla="*/ 20 h 39"/>
                  <a:gd name="T6" fmla="*/ 27 w 33"/>
                  <a:gd name="T7" fmla="*/ 39 h 39"/>
                  <a:gd name="T8" fmla="*/ 33 w 33"/>
                  <a:gd name="T9" fmla="*/ 39 h 39"/>
                  <a:gd name="T10" fmla="*/ 33 w 33"/>
                  <a:gd name="T11" fmla="*/ 0 h 39"/>
                  <a:gd name="T12" fmla="*/ 27 w 33"/>
                  <a:gd name="T13" fmla="*/ 0 h 39"/>
                  <a:gd name="T14" fmla="*/ 27 w 33"/>
                  <a:gd name="T15" fmla="*/ 15 h 39"/>
                  <a:gd name="T16" fmla="*/ 6 w 33"/>
                  <a:gd name="T17" fmla="*/ 15 h 39"/>
                  <a:gd name="T18" fmla="*/ 6 w 33"/>
                  <a:gd name="T19" fmla="*/ 0 h 39"/>
                  <a:gd name="T20" fmla="*/ 0 w 33"/>
                  <a:gd name="T21" fmla="*/ 0 h 39"/>
                  <a:gd name="T22" fmla="*/ 0 w 33"/>
                  <a:gd name="T23" fmla="*/ 39 h 39"/>
                  <a:gd name="T24" fmla="*/ 6 w 33"/>
                  <a:gd name="T25" fmla="*/ 39 h 39"/>
                  <a:gd name="T26" fmla="*/ 6 w 33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39"/>
                  <a:gd name="T44" fmla="*/ 33 w 33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39">
                    <a:moveTo>
                      <a:pt x="6" y="39"/>
                    </a:moveTo>
                    <a:lnTo>
                      <a:pt x="6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5"/>
                    </a:lnTo>
                    <a:lnTo>
                      <a:pt x="6" y="15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5" name="Freeform 152">
                <a:extLst>
                  <a:ext uri="{FF2B5EF4-FFF2-40B4-BE49-F238E27FC236}">
                    <a16:creationId xmlns:a16="http://schemas.microsoft.com/office/drawing/2014/main" id="{0094F6EC-50BA-43F4-83DC-1401CD15A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627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5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5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6" name="Freeform 153">
                <a:extLst>
                  <a:ext uri="{FF2B5EF4-FFF2-40B4-BE49-F238E27FC236}">
                    <a16:creationId xmlns:a16="http://schemas.microsoft.com/office/drawing/2014/main" id="{3D78F7CE-9F79-4C9F-9F1C-7BDB9115A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1627"/>
                <a:ext cx="30" cy="40"/>
              </a:xfrm>
              <a:custGeom>
                <a:avLst/>
                <a:gdLst>
                  <a:gd name="T0" fmla="*/ 30 w 30"/>
                  <a:gd name="T1" fmla="*/ 40 h 40"/>
                  <a:gd name="T2" fmla="*/ 30 w 30"/>
                  <a:gd name="T3" fmla="*/ 35 h 40"/>
                  <a:gd name="T4" fmla="*/ 6 w 30"/>
                  <a:gd name="T5" fmla="*/ 35 h 40"/>
                  <a:gd name="T6" fmla="*/ 6 w 30"/>
                  <a:gd name="T7" fmla="*/ 22 h 40"/>
                  <a:gd name="T8" fmla="*/ 29 w 30"/>
                  <a:gd name="T9" fmla="*/ 22 h 40"/>
                  <a:gd name="T10" fmla="*/ 29 w 30"/>
                  <a:gd name="T11" fmla="*/ 16 h 40"/>
                  <a:gd name="T12" fmla="*/ 6 w 30"/>
                  <a:gd name="T13" fmla="*/ 16 h 40"/>
                  <a:gd name="T14" fmla="*/ 6 w 30"/>
                  <a:gd name="T15" fmla="*/ 5 h 40"/>
                  <a:gd name="T16" fmla="*/ 30 w 30"/>
                  <a:gd name="T17" fmla="*/ 5 h 40"/>
                  <a:gd name="T18" fmla="*/ 30 w 30"/>
                  <a:gd name="T19" fmla="*/ 0 h 40"/>
                  <a:gd name="T20" fmla="*/ 0 w 30"/>
                  <a:gd name="T21" fmla="*/ 0 h 40"/>
                  <a:gd name="T22" fmla="*/ 0 w 30"/>
                  <a:gd name="T23" fmla="*/ 40 h 40"/>
                  <a:gd name="T24" fmla="*/ 30 w 30"/>
                  <a:gd name="T25" fmla="*/ 40 h 40"/>
                  <a:gd name="T26" fmla="*/ 30 w 30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0"/>
                  <a:gd name="T44" fmla="*/ 30 w 30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0">
                    <a:moveTo>
                      <a:pt x="30" y="40"/>
                    </a:moveTo>
                    <a:lnTo>
                      <a:pt x="30" y="35"/>
                    </a:lnTo>
                    <a:lnTo>
                      <a:pt x="6" y="35"/>
                    </a:lnTo>
                    <a:lnTo>
                      <a:pt x="6" y="22"/>
                    </a:lnTo>
                    <a:lnTo>
                      <a:pt x="29" y="22"/>
                    </a:lnTo>
                    <a:lnTo>
                      <a:pt x="29" y="16"/>
                    </a:lnTo>
                    <a:lnTo>
                      <a:pt x="6" y="16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3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7" name="Freeform 154">
                <a:extLst>
                  <a:ext uri="{FF2B5EF4-FFF2-40B4-BE49-F238E27FC236}">
                    <a16:creationId xmlns:a16="http://schemas.microsoft.com/office/drawing/2014/main" id="{FDBD800B-D31E-4EA4-8993-2A46AE58B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1627"/>
                <a:ext cx="38" cy="40"/>
              </a:xfrm>
              <a:custGeom>
                <a:avLst/>
                <a:gdLst>
                  <a:gd name="T0" fmla="*/ 22 w 38"/>
                  <a:gd name="T1" fmla="*/ 40 h 40"/>
                  <a:gd name="T2" fmla="*/ 38 w 38"/>
                  <a:gd name="T3" fmla="*/ 0 h 40"/>
                  <a:gd name="T4" fmla="*/ 31 w 38"/>
                  <a:gd name="T5" fmla="*/ 0 h 40"/>
                  <a:gd name="T6" fmla="*/ 20 w 38"/>
                  <a:gd name="T7" fmla="*/ 29 h 40"/>
                  <a:gd name="T8" fmla="*/ 20 w 38"/>
                  <a:gd name="T9" fmla="*/ 29 h 40"/>
                  <a:gd name="T10" fmla="*/ 19 w 38"/>
                  <a:gd name="T11" fmla="*/ 35 h 40"/>
                  <a:gd name="T12" fmla="*/ 19 w 38"/>
                  <a:gd name="T13" fmla="*/ 35 h 40"/>
                  <a:gd name="T14" fmla="*/ 17 w 38"/>
                  <a:gd name="T15" fmla="*/ 29 h 40"/>
                  <a:gd name="T16" fmla="*/ 6 w 38"/>
                  <a:gd name="T17" fmla="*/ 0 h 40"/>
                  <a:gd name="T18" fmla="*/ 0 w 38"/>
                  <a:gd name="T19" fmla="*/ 0 h 40"/>
                  <a:gd name="T20" fmla="*/ 15 w 38"/>
                  <a:gd name="T21" fmla="*/ 40 h 40"/>
                  <a:gd name="T22" fmla="*/ 22 w 38"/>
                  <a:gd name="T23" fmla="*/ 40 h 40"/>
                  <a:gd name="T24" fmla="*/ 22 w 38"/>
                  <a:gd name="T25" fmla="*/ 4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40"/>
                  <a:gd name="T41" fmla="*/ 38 w 38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40">
                    <a:moveTo>
                      <a:pt x="22" y="40"/>
                    </a:moveTo>
                    <a:lnTo>
                      <a:pt x="38" y="0"/>
                    </a:lnTo>
                    <a:lnTo>
                      <a:pt x="31" y="0"/>
                    </a:lnTo>
                    <a:lnTo>
                      <a:pt x="20" y="29"/>
                    </a:lnTo>
                    <a:lnTo>
                      <a:pt x="19" y="35"/>
                    </a:lnTo>
                    <a:lnTo>
                      <a:pt x="17" y="2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5" y="40"/>
                    </a:ln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8" name="Freeform 155">
                <a:extLst>
                  <a:ext uri="{FF2B5EF4-FFF2-40B4-BE49-F238E27FC236}">
                    <a16:creationId xmlns:a16="http://schemas.microsoft.com/office/drawing/2014/main" id="{4BE06712-FE8B-45C1-80A2-631C17F090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5" y="1627"/>
                <a:ext cx="39" cy="40"/>
              </a:xfrm>
              <a:custGeom>
                <a:avLst/>
                <a:gdLst>
                  <a:gd name="T0" fmla="*/ 5 w 39"/>
                  <a:gd name="T1" fmla="*/ 40 h 40"/>
                  <a:gd name="T2" fmla="*/ 10 w 39"/>
                  <a:gd name="T3" fmla="*/ 29 h 40"/>
                  <a:gd name="T4" fmla="*/ 27 w 39"/>
                  <a:gd name="T5" fmla="*/ 29 h 40"/>
                  <a:gd name="T6" fmla="*/ 32 w 39"/>
                  <a:gd name="T7" fmla="*/ 40 h 40"/>
                  <a:gd name="T8" fmla="*/ 39 w 39"/>
                  <a:gd name="T9" fmla="*/ 40 h 40"/>
                  <a:gd name="T10" fmla="*/ 21 w 39"/>
                  <a:gd name="T11" fmla="*/ 0 h 40"/>
                  <a:gd name="T12" fmla="*/ 15 w 39"/>
                  <a:gd name="T13" fmla="*/ 0 h 40"/>
                  <a:gd name="T14" fmla="*/ 0 w 39"/>
                  <a:gd name="T15" fmla="*/ 40 h 40"/>
                  <a:gd name="T16" fmla="*/ 5 w 39"/>
                  <a:gd name="T17" fmla="*/ 40 h 40"/>
                  <a:gd name="T18" fmla="*/ 5 w 39"/>
                  <a:gd name="T19" fmla="*/ 40 h 40"/>
                  <a:gd name="T20" fmla="*/ 16 w 39"/>
                  <a:gd name="T21" fmla="*/ 11 h 40"/>
                  <a:gd name="T22" fmla="*/ 16 w 39"/>
                  <a:gd name="T23" fmla="*/ 11 h 40"/>
                  <a:gd name="T24" fmla="*/ 18 w 39"/>
                  <a:gd name="T25" fmla="*/ 3 h 40"/>
                  <a:gd name="T26" fmla="*/ 18 w 39"/>
                  <a:gd name="T27" fmla="*/ 3 h 40"/>
                  <a:gd name="T28" fmla="*/ 21 w 39"/>
                  <a:gd name="T29" fmla="*/ 13 h 40"/>
                  <a:gd name="T30" fmla="*/ 26 w 39"/>
                  <a:gd name="T31" fmla="*/ 24 h 40"/>
                  <a:gd name="T32" fmla="*/ 12 w 39"/>
                  <a:gd name="T33" fmla="*/ 24 h 40"/>
                  <a:gd name="T34" fmla="*/ 16 w 39"/>
                  <a:gd name="T35" fmla="*/ 11 h 40"/>
                  <a:gd name="T36" fmla="*/ 16 w 39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0"/>
                  <a:gd name="T59" fmla="*/ 39 w 39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0">
                    <a:moveTo>
                      <a:pt x="5" y="40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9" y="4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8" y="3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2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9" name="Freeform 156">
                <a:extLst>
                  <a:ext uri="{FF2B5EF4-FFF2-40B4-BE49-F238E27FC236}">
                    <a16:creationId xmlns:a16="http://schemas.microsoft.com/office/drawing/2014/main" id="{A8FD7C50-1343-4E84-BE70-E23263F587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" y="1627"/>
                <a:ext cx="34" cy="40"/>
              </a:xfrm>
              <a:custGeom>
                <a:avLst/>
                <a:gdLst>
                  <a:gd name="T0" fmla="*/ 15 w 34"/>
                  <a:gd name="T1" fmla="*/ 40 h 40"/>
                  <a:gd name="T2" fmla="*/ 15 w 34"/>
                  <a:gd name="T3" fmla="*/ 40 h 40"/>
                  <a:gd name="T4" fmla="*/ 21 w 34"/>
                  <a:gd name="T5" fmla="*/ 40 h 40"/>
                  <a:gd name="T6" fmla="*/ 21 w 34"/>
                  <a:gd name="T7" fmla="*/ 40 h 40"/>
                  <a:gd name="T8" fmla="*/ 26 w 34"/>
                  <a:gd name="T9" fmla="*/ 38 h 40"/>
                  <a:gd name="T10" fmla="*/ 26 w 34"/>
                  <a:gd name="T11" fmla="*/ 38 h 40"/>
                  <a:gd name="T12" fmla="*/ 31 w 34"/>
                  <a:gd name="T13" fmla="*/ 33 h 40"/>
                  <a:gd name="T14" fmla="*/ 31 w 34"/>
                  <a:gd name="T15" fmla="*/ 33 h 40"/>
                  <a:gd name="T16" fmla="*/ 32 w 34"/>
                  <a:gd name="T17" fmla="*/ 27 h 40"/>
                  <a:gd name="T18" fmla="*/ 32 w 34"/>
                  <a:gd name="T19" fmla="*/ 27 h 40"/>
                  <a:gd name="T20" fmla="*/ 34 w 34"/>
                  <a:gd name="T21" fmla="*/ 19 h 40"/>
                  <a:gd name="T22" fmla="*/ 34 w 34"/>
                  <a:gd name="T23" fmla="*/ 19 h 40"/>
                  <a:gd name="T24" fmla="*/ 32 w 34"/>
                  <a:gd name="T25" fmla="*/ 10 h 40"/>
                  <a:gd name="T26" fmla="*/ 32 w 34"/>
                  <a:gd name="T27" fmla="*/ 10 h 40"/>
                  <a:gd name="T28" fmla="*/ 31 w 34"/>
                  <a:gd name="T29" fmla="*/ 6 h 40"/>
                  <a:gd name="T30" fmla="*/ 27 w 34"/>
                  <a:gd name="T31" fmla="*/ 3 h 40"/>
                  <a:gd name="T32" fmla="*/ 27 w 34"/>
                  <a:gd name="T33" fmla="*/ 3 h 40"/>
                  <a:gd name="T34" fmla="*/ 21 w 34"/>
                  <a:gd name="T35" fmla="*/ 0 h 40"/>
                  <a:gd name="T36" fmla="*/ 21 w 34"/>
                  <a:gd name="T37" fmla="*/ 0 h 40"/>
                  <a:gd name="T38" fmla="*/ 15 w 34"/>
                  <a:gd name="T39" fmla="*/ 0 h 40"/>
                  <a:gd name="T40" fmla="*/ 0 w 34"/>
                  <a:gd name="T41" fmla="*/ 0 h 40"/>
                  <a:gd name="T42" fmla="*/ 0 w 34"/>
                  <a:gd name="T43" fmla="*/ 40 h 40"/>
                  <a:gd name="T44" fmla="*/ 15 w 34"/>
                  <a:gd name="T45" fmla="*/ 40 h 40"/>
                  <a:gd name="T46" fmla="*/ 15 w 34"/>
                  <a:gd name="T47" fmla="*/ 40 h 40"/>
                  <a:gd name="T48" fmla="*/ 5 w 34"/>
                  <a:gd name="T49" fmla="*/ 5 h 40"/>
                  <a:gd name="T50" fmla="*/ 15 w 34"/>
                  <a:gd name="T51" fmla="*/ 5 h 40"/>
                  <a:gd name="T52" fmla="*/ 15 w 34"/>
                  <a:gd name="T53" fmla="*/ 5 h 40"/>
                  <a:gd name="T54" fmla="*/ 21 w 34"/>
                  <a:gd name="T55" fmla="*/ 5 h 40"/>
                  <a:gd name="T56" fmla="*/ 21 w 34"/>
                  <a:gd name="T57" fmla="*/ 5 h 40"/>
                  <a:gd name="T58" fmla="*/ 24 w 34"/>
                  <a:gd name="T59" fmla="*/ 6 h 40"/>
                  <a:gd name="T60" fmla="*/ 26 w 34"/>
                  <a:gd name="T61" fmla="*/ 10 h 40"/>
                  <a:gd name="T62" fmla="*/ 26 w 34"/>
                  <a:gd name="T63" fmla="*/ 10 h 40"/>
                  <a:gd name="T64" fmla="*/ 27 w 34"/>
                  <a:gd name="T65" fmla="*/ 14 h 40"/>
                  <a:gd name="T66" fmla="*/ 27 w 34"/>
                  <a:gd name="T67" fmla="*/ 19 h 40"/>
                  <a:gd name="T68" fmla="*/ 27 w 34"/>
                  <a:gd name="T69" fmla="*/ 19 h 40"/>
                  <a:gd name="T70" fmla="*/ 27 w 34"/>
                  <a:gd name="T71" fmla="*/ 27 h 40"/>
                  <a:gd name="T72" fmla="*/ 27 w 34"/>
                  <a:gd name="T73" fmla="*/ 27 h 40"/>
                  <a:gd name="T74" fmla="*/ 24 w 34"/>
                  <a:gd name="T75" fmla="*/ 32 h 40"/>
                  <a:gd name="T76" fmla="*/ 24 w 34"/>
                  <a:gd name="T77" fmla="*/ 32 h 40"/>
                  <a:gd name="T78" fmla="*/ 21 w 34"/>
                  <a:gd name="T79" fmla="*/ 35 h 40"/>
                  <a:gd name="T80" fmla="*/ 21 w 34"/>
                  <a:gd name="T81" fmla="*/ 35 h 40"/>
                  <a:gd name="T82" fmla="*/ 15 w 34"/>
                  <a:gd name="T83" fmla="*/ 35 h 40"/>
                  <a:gd name="T84" fmla="*/ 5 w 34"/>
                  <a:gd name="T85" fmla="*/ 35 h 40"/>
                  <a:gd name="T86" fmla="*/ 5 w 34"/>
                  <a:gd name="T87" fmla="*/ 5 h 40"/>
                  <a:gd name="T88" fmla="*/ 5 w 34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4"/>
                  <a:gd name="T136" fmla="*/ 0 h 40"/>
                  <a:gd name="T137" fmla="*/ 34 w 34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4" h="40">
                    <a:moveTo>
                      <a:pt x="15" y="40"/>
                    </a:moveTo>
                    <a:lnTo>
                      <a:pt x="15" y="40"/>
                    </a:lnTo>
                    <a:lnTo>
                      <a:pt x="21" y="40"/>
                    </a:lnTo>
                    <a:lnTo>
                      <a:pt x="26" y="38"/>
                    </a:lnTo>
                    <a:lnTo>
                      <a:pt x="31" y="33"/>
                    </a:lnTo>
                    <a:lnTo>
                      <a:pt x="32" y="27"/>
                    </a:lnTo>
                    <a:lnTo>
                      <a:pt x="34" y="19"/>
                    </a:lnTo>
                    <a:lnTo>
                      <a:pt x="32" y="10"/>
                    </a:lnTo>
                    <a:lnTo>
                      <a:pt x="31" y="6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5" y="40"/>
                    </a:lnTo>
                    <a:close/>
                    <a:moveTo>
                      <a:pt x="5" y="5"/>
                    </a:moveTo>
                    <a:lnTo>
                      <a:pt x="15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10"/>
                    </a:lnTo>
                    <a:lnTo>
                      <a:pt x="27" y="14"/>
                    </a:lnTo>
                    <a:lnTo>
                      <a:pt x="27" y="19"/>
                    </a:lnTo>
                    <a:lnTo>
                      <a:pt x="27" y="27"/>
                    </a:lnTo>
                    <a:lnTo>
                      <a:pt x="24" y="32"/>
                    </a:lnTo>
                    <a:lnTo>
                      <a:pt x="21" y="35"/>
                    </a:lnTo>
                    <a:lnTo>
                      <a:pt x="15" y="35"/>
                    </a:lnTo>
                    <a:lnTo>
                      <a:pt x="5" y="3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0" name="Freeform 157">
                <a:extLst>
                  <a:ext uri="{FF2B5EF4-FFF2-40B4-BE49-F238E27FC236}">
                    <a16:creationId xmlns:a16="http://schemas.microsoft.com/office/drawing/2014/main" id="{CFDC40A9-3E9B-4587-A345-6931C4D6A4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5" y="1627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1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1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1" name="Freeform 158">
                <a:extLst>
                  <a:ext uri="{FF2B5EF4-FFF2-40B4-BE49-F238E27FC236}">
                    <a16:creationId xmlns:a16="http://schemas.microsoft.com/office/drawing/2014/main" id="{65D32EE2-51BF-4016-8871-C5C1E6E1A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1881"/>
                <a:ext cx="37" cy="43"/>
              </a:xfrm>
              <a:custGeom>
                <a:avLst/>
                <a:gdLst>
                  <a:gd name="T0" fmla="*/ 27 w 37"/>
                  <a:gd name="T1" fmla="*/ 35 h 43"/>
                  <a:gd name="T2" fmla="*/ 27 w 37"/>
                  <a:gd name="T3" fmla="*/ 35 h 43"/>
                  <a:gd name="T4" fmla="*/ 22 w 37"/>
                  <a:gd name="T5" fmla="*/ 38 h 43"/>
                  <a:gd name="T6" fmla="*/ 19 w 37"/>
                  <a:gd name="T7" fmla="*/ 38 h 43"/>
                  <a:gd name="T8" fmla="*/ 19 w 37"/>
                  <a:gd name="T9" fmla="*/ 38 h 43"/>
                  <a:gd name="T10" fmla="*/ 16 w 37"/>
                  <a:gd name="T11" fmla="*/ 38 h 43"/>
                  <a:gd name="T12" fmla="*/ 11 w 37"/>
                  <a:gd name="T13" fmla="*/ 37 h 43"/>
                  <a:gd name="T14" fmla="*/ 11 w 37"/>
                  <a:gd name="T15" fmla="*/ 37 h 43"/>
                  <a:gd name="T16" fmla="*/ 10 w 37"/>
                  <a:gd name="T17" fmla="*/ 34 h 43"/>
                  <a:gd name="T18" fmla="*/ 6 w 37"/>
                  <a:gd name="T19" fmla="*/ 30 h 43"/>
                  <a:gd name="T20" fmla="*/ 6 w 37"/>
                  <a:gd name="T21" fmla="*/ 30 h 43"/>
                  <a:gd name="T22" fmla="*/ 6 w 37"/>
                  <a:gd name="T23" fmla="*/ 21 h 43"/>
                  <a:gd name="T24" fmla="*/ 6 w 37"/>
                  <a:gd name="T25" fmla="*/ 21 h 43"/>
                  <a:gd name="T26" fmla="*/ 6 w 37"/>
                  <a:gd name="T27" fmla="*/ 13 h 43"/>
                  <a:gd name="T28" fmla="*/ 6 w 37"/>
                  <a:gd name="T29" fmla="*/ 13 h 43"/>
                  <a:gd name="T30" fmla="*/ 8 w 37"/>
                  <a:gd name="T31" fmla="*/ 10 h 43"/>
                  <a:gd name="T32" fmla="*/ 11 w 37"/>
                  <a:gd name="T33" fmla="*/ 8 h 43"/>
                  <a:gd name="T34" fmla="*/ 11 w 37"/>
                  <a:gd name="T35" fmla="*/ 8 h 43"/>
                  <a:gd name="T36" fmla="*/ 14 w 37"/>
                  <a:gd name="T37" fmla="*/ 5 h 43"/>
                  <a:gd name="T38" fmla="*/ 19 w 37"/>
                  <a:gd name="T39" fmla="*/ 5 h 43"/>
                  <a:gd name="T40" fmla="*/ 19 w 37"/>
                  <a:gd name="T41" fmla="*/ 5 h 43"/>
                  <a:gd name="T42" fmla="*/ 22 w 37"/>
                  <a:gd name="T43" fmla="*/ 5 h 43"/>
                  <a:gd name="T44" fmla="*/ 25 w 37"/>
                  <a:gd name="T45" fmla="*/ 7 h 43"/>
                  <a:gd name="T46" fmla="*/ 25 w 37"/>
                  <a:gd name="T47" fmla="*/ 7 h 43"/>
                  <a:gd name="T48" fmla="*/ 29 w 37"/>
                  <a:gd name="T49" fmla="*/ 10 h 43"/>
                  <a:gd name="T50" fmla="*/ 30 w 37"/>
                  <a:gd name="T51" fmla="*/ 13 h 43"/>
                  <a:gd name="T52" fmla="*/ 35 w 37"/>
                  <a:gd name="T53" fmla="*/ 13 h 43"/>
                  <a:gd name="T54" fmla="*/ 35 w 37"/>
                  <a:gd name="T55" fmla="*/ 13 h 43"/>
                  <a:gd name="T56" fmla="*/ 33 w 37"/>
                  <a:gd name="T57" fmla="*/ 8 h 43"/>
                  <a:gd name="T58" fmla="*/ 30 w 37"/>
                  <a:gd name="T59" fmla="*/ 3 h 43"/>
                  <a:gd name="T60" fmla="*/ 30 w 37"/>
                  <a:gd name="T61" fmla="*/ 3 h 43"/>
                  <a:gd name="T62" fmla="*/ 25 w 37"/>
                  <a:gd name="T63" fmla="*/ 2 h 43"/>
                  <a:gd name="T64" fmla="*/ 19 w 37"/>
                  <a:gd name="T65" fmla="*/ 0 h 43"/>
                  <a:gd name="T66" fmla="*/ 19 w 37"/>
                  <a:gd name="T67" fmla="*/ 0 h 43"/>
                  <a:gd name="T68" fmla="*/ 14 w 37"/>
                  <a:gd name="T69" fmla="*/ 2 h 43"/>
                  <a:gd name="T70" fmla="*/ 10 w 37"/>
                  <a:gd name="T71" fmla="*/ 3 h 43"/>
                  <a:gd name="T72" fmla="*/ 10 w 37"/>
                  <a:gd name="T73" fmla="*/ 3 h 43"/>
                  <a:gd name="T74" fmla="*/ 5 w 37"/>
                  <a:gd name="T75" fmla="*/ 7 h 43"/>
                  <a:gd name="T76" fmla="*/ 3 w 37"/>
                  <a:gd name="T77" fmla="*/ 10 h 43"/>
                  <a:gd name="T78" fmla="*/ 3 w 37"/>
                  <a:gd name="T79" fmla="*/ 10 h 43"/>
                  <a:gd name="T80" fmla="*/ 0 w 37"/>
                  <a:gd name="T81" fmla="*/ 16 h 43"/>
                  <a:gd name="T82" fmla="*/ 0 w 37"/>
                  <a:gd name="T83" fmla="*/ 21 h 43"/>
                  <a:gd name="T84" fmla="*/ 0 w 37"/>
                  <a:gd name="T85" fmla="*/ 21 h 43"/>
                  <a:gd name="T86" fmla="*/ 0 w 37"/>
                  <a:gd name="T87" fmla="*/ 27 h 43"/>
                  <a:gd name="T88" fmla="*/ 2 w 37"/>
                  <a:gd name="T89" fmla="*/ 32 h 43"/>
                  <a:gd name="T90" fmla="*/ 2 w 37"/>
                  <a:gd name="T91" fmla="*/ 32 h 43"/>
                  <a:gd name="T92" fmla="*/ 5 w 37"/>
                  <a:gd name="T93" fmla="*/ 37 h 43"/>
                  <a:gd name="T94" fmla="*/ 8 w 37"/>
                  <a:gd name="T95" fmla="*/ 40 h 43"/>
                  <a:gd name="T96" fmla="*/ 8 w 37"/>
                  <a:gd name="T97" fmla="*/ 40 h 43"/>
                  <a:gd name="T98" fmla="*/ 13 w 37"/>
                  <a:gd name="T99" fmla="*/ 42 h 43"/>
                  <a:gd name="T100" fmla="*/ 19 w 37"/>
                  <a:gd name="T101" fmla="*/ 43 h 43"/>
                  <a:gd name="T102" fmla="*/ 19 w 37"/>
                  <a:gd name="T103" fmla="*/ 43 h 43"/>
                  <a:gd name="T104" fmla="*/ 25 w 37"/>
                  <a:gd name="T105" fmla="*/ 42 h 43"/>
                  <a:gd name="T106" fmla="*/ 30 w 37"/>
                  <a:gd name="T107" fmla="*/ 40 h 43"/>
                  <a:gd name="T108" fmla="*/ 30 w 37"/>
                  <a:gd name="T109" fmla="*/ 40 h 43"/>
                  <a:gd name="T110" fmla="*/ 33 w 37"/>
                  <a:gd name="T111" fmla="*/ 35 h 43"/>
                  <a:gd name="T112" fmla="*/ 37 w 37"/>
                  <a:gd name="T113" fmla="*/ 29 h 43"/>
                  <a:gd name="T114" fmla="*/ 30 w 37"/>
                  <a:gd name="T115" fmla="*/ 27 h 43"/>
                  <a:gd name="T116" fmla="*/ 30 w 37"/>
                  <a:gd name="T117" fmla="*/ 27 h 43"/>
                  <a:gd name="T118" fmla="*/ 29 w 37"/>
                  <a:gd name="T119" fmla="*/ 32 h 43"/>
                  <a:gd name="T120" fmla="*/ 27 w 37"/>
                  <a:gd name="T121" fmla="*/ 35 h 43"/>
                  <a:gd name="T122" fmla="*/ 27 w 37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3"/>
                  <a:gd name="T188" fmla="*/ 37 w 37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6" y="21"/>
                    </a:lnTo>
                    <a:lnTo>
                      <a:pt x="6" y="13"/>
                    </a:lnTo>
                    <a:lnTo>
                      <a:pt x="8" y="10"/>
                    </a:lnTo>
                    <a:lnTo>
                      <a:pt x="11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9" y="10"/>
                    </a:lnTo>
                    <a:lnTo>
                      <a:pt x="30" y="13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2"/>
                    </a:lnTo>
                    <a:lnTo>
                      <a:pt x="19" y="43"/>
                    </a:lnTo>
                    <a:lnTo>
                      <a:pt x="25" y="42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7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2" name="Freeform 159">
                <a:extLst>
                  <a:ext uri="{FF2B5EF4-FFF2-40B4-BE49-F238E27FC236}">
                    <a16:creationId xmlns:a16="http://schemas.microsoft.com/office/drawing/2014/main" id="{F469B069-4745-40E6-8E04-38D1D4F1E0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6" y="1883"/>
                <a:ext cx="38" cy="40"/>
              </a:xfrm>
              <a:custGeom>
                <a:avLst/>
                <a:gdLst>
                  <a:gd name="T0" fmla="*/ 4 w 38"/>
                  <a:gd name="T1" fmla="*/ 40 h 40"/>
                  <a:gd name="T2" fmla="*/ 9 w 38"/>
                  <a:gd name="T3" fmla="*/ 28 h 40"/>
                  <a:gd name="T4" fmla="*/ 27 w 38"/>
                  <a:gd name="T5" fmla="*/ 28 h 40"/>
                  <a:gd name="T6" fmla="*/ 31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4 w 38"/>
                  <a:gd name="T13" fmla="*/ 0 h 40"/>
                  <a:gd name="T14" fmla="*/ 0 w 38"/>
                  <a:gd name="T15" fmla="*/ 40 h 40"/>
                  <a:gd name="T16" fmla="*/ 4 w 38"/>
                  <a:gd name="T17" fmla="*/ 40 h 40"/>
                  <a:gd name="T18" fmla="*/ 4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4" y="40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3" name="Freeform 160">
                <a:extLst>
                  <a:ext uri="{FF2B5EF4-FFF2-40B4-BE49-F238E27FC236}">
                    <a16:creationId xmlns:a16="http://schemas.microsoft.com/office/drawing/2014/main" id="{57BAC5FE-0CE4-4944-8CE1-BFB8D58ED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1883"/>
                <a:ext cx="25" cy="40"/>
              </a:xfrm>
              <a:custGeom>
                <a:avLst/>
                <a:gdLst>
                  <a:gd name="T0" fmla="*/ 25 w 25"/>
                  <a:gd name="T1" fmla="*/ 40 h 40"/>
                  <a:gd name="T2" fmla="*/ 25 w 25"/>
                  <a:gd name="T3" fmla="*/ 35 h 40"/>
                  <a:gd name="T4" fmla="*/ 4 w 25"/>
                  <a:gd name="T5" fmla="*/ 35 h 40"/>
                  <a:gd name="T6" fmla="*/ 4 w 25"/>
                  <a:gd name="T7" fmla="*/ 0 h 40"/>
                  <a:gd name="T8" fmla="*/ 0 w 25"/>
                  <a:gd name="T9" fmla="*/ 0 h 40"/>
                  <a:gd name="T10" fmla="*/ 0 w 25"/>
                  <a:gd name="T11" fmla="*/ 40 h 40"/>
                  <a:gd name="T12" fmla="*/ 25 w 25"/>
                  <a:gd name="T13" fmla="*/ 40 h 40"/>
                  <a:gd name="T14" fmla="*/ 25 w 25"/>
                  <a:gd name="T15" fmla="*/ 4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0"/>
                  <a:gd name="T26" fmla="*/ 25 w 25"/>
                  <a:gd name="T27" fmla="*/ 40 h 4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0">
                    <a:moveTo>
                      <a:pt x="25" y="40"/>
                    </a:moveTo>
                    <a:lnTo>
                      <a:pt x="25" y="35"/>
                    </a:lnTo>
                    <a:lnTo>
                      <a:pt x="4" y="3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4" name="Freeform 161">
                <a:extLst>
                  <a:ext uri="{FF2B5EF4-FFF2-40B4-BE49-F238E27FC236}">
                    <a16:creationId xmlns:a16="http://schemas.microsoft.com/office/drawing/2014/main" id="{4029F441-D60F-497D-AA15-8C7D85839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1883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5" name="Freeform 162">
                <a:extLst>
                  <a:ext uri="{FF2B5EF4-FFF2-40B4-BE49-F238E27FC236}">
                    <a16:creationId xmlns:a16="http://schemas.microsoft.com/office/drawing/2014/main" id="{C1EBB44D-9206-4386-A63A-48109D4D5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883"/>
                <a:ext cx="27" cy="40"/>
              </a:xfrm>
              <a:custGeom>
                <a:avLst/>
                <a:gdLst>
                  <a:gd name="T0" fmla="*/ 5 w 27"/>
                  <a:gd name="T1" fmla="*/ 40 h 40"/>
                  <a:gd name="T2" fmla="*/ 5 w 27"/>
                  <a:gd name="T3" fmla="*/ 22 h 40"/>
                  <a:gd name="T4" fmla="*/ 24 w 27"/>
                  <a:gd name="T5" fmla="*/ 22 h 40"/>
                  <a:gd name="T6" fmla="*/ 24 w 27"/>
                  <a:gd name="T7" fmla="*/ 17 h 40"/>
                  <a:gd name="T8" fmla="*/ 5 w 27"/>
                  <a:gd name="T9" fmla="*/ 17 h 40"/>
                  <a:gd name="T10" fmla="*/ 5 w 27"/>
                  <a:gd name="T11" fmla="*/ 5 h 40"/>
                  <a:gd name="T12" fmla="*/ 27 w 27"/>
                  <a:gd name="T13" fmla="*/ 5 h 40"/>
                  <a:gd name="T14" fmla="*/ 27 w 27"/>
                  <a:gd name="T15" fmla="*/ 0 h 40"/>
                  <a:gd name="T16" fmla="*/ 0 w 27"/>
                  <a:gd name="T17" fmla="*/ 0 h 40"/>
                  <a:gd name="T18" fmla="*/ 0 w 27"/>
                  <a:gd name="T19" fmla="*/ 40 h 40"/>
                  <a:gd name="T20" fmla="*/ 5 w 27"/>
                  <a:gd name="T21" fmla="*/ 40 h 40"/>
                  <a:gd name="T22" fmla="*/ 5 w 27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40"/>
                  <a:gd name="T38" fmla="*/ 27 w 27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40">
                    <a:moveTo>
                      <a:pt x="5" y="40"/>
                    </a:moveTo>
                    <a:lnTo>
                      <a:pt x="5" y="22"/>
                    </a:lnTo>
                    <a:lnTo>
                      <a:pt x="24" y="22"/>
                    </a:lnTo>
                    <a:lnTo>
                      <a:pt x="24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7" y="5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6" name="Freeform 163">
                <a:extLst>
                  <a:ext uri="{FF2B5EF4-FFF2-40B4-BE49-F238E27FC236}">
                    <a16:creationId xmlns:a16="http://schemas.microsoft.com/office/drawing/2014/main" id="{E7B7CB22-C139-496B-B72E-9053BE7638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1" y="1881"/>
                <a:ext cx="38" cy="43"/>
              </a:xfrm>
              <a:custGeom>
                <a:avLst/>
                <a:gdLst>
                  <a:gd name="T0" fmla="*/ 2 w 38"/>
                  <a:gd name="T1" fmla="*/ 32 h 43"/>
                  <a:gd name="T2" fmla="*/ 2 w 38"/>
                  <a:gd name="T3" fmla="*/ 32 h 43"/>
                  <a:gd name="T4" fmla="*/ 5 w 38"/>
                  <a:gd name="T5" fmla="*/ 37 h 43"/>
                  <a:gd name="T6" fmla="*/ 10 w 38"/>
                  <a:gd name="T7" fmla="*/ 40 h 43"/>
                  <a:gd name="T8" fmla="*/ 10 w 38"/>
                  <a:gd name="T9" fmla="*/ 40 h 43"/>
                  <a:gd name="T10" fmla="*/ 15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9 w 38"/>
                  <a:gd name="T19" fmla="*/ 40 h 43"/>
                  <a:gd name="T20" fmla="*/ 29 w 38"/>
                  <a:gd name="T21" fmla="*/ 40 h 43"/>
                  <a:gd name="T22" fmla="*/ 34 w 38"/>
                  <a:gd name="T23" fmla="*/ 37 h 43"/>
                  <a:gd name="T24" fmla="*/ 37 w 38"/>
                  <a:gd name="T25" fmla="*/ 34 h 43"/>
                  <a:gd name="T26" fmla="*/ 37 w 38"/>
                  <a:gd name="T27" fmla="*/ 34 h 43"/>
                  <a:gd name="T28" fmla="*/ 38 w 38"/>
                  <a:gd name="T29" fmla="*/ 27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6 h 43"/>
                  <a:gd name="T36" fmla="*/ 37 w 38"/>
                  <a:gd name="T37" fmla="*/ 11 h 43"/>
                  <a:gd name="T38" fmla="*/ 37 w 38"/>
                  <a:gd name="T39" fmla="*/ 11 h 43"/>
                  <a:gd name="T40" fmla="*/ 34 w 38"/>
                  <a:gd name="T41" fmla="*/ 7 h 43"/>
                  <a:gd name="T42" fmla="*/ 30 w 38"/>
                  <a:gd name="T43" fmla="*/ 3 h 43"/>
                  <a:gd name="T44" fmla="*/ 30 w 38"/>
                  <a:gd name="T45" fmla="*/ 3 h 43"/>
                  <a:gd name="T46" fmla="*/ 26 w 38"/>
                  <a:gd name="T47" fmla="*/ 2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2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2 w 38"/>
                  <a:gd name="T67" fmla="*/ 32 h 43"/>
                  <a:gd name="T68" fmla="*/ 2 w 38"/>
                  <a:gd name="T69" fmla="*/ 32 h 43"/>
                  <a:gd name="T70" fmla="*/ 10 w 38"/>
                  <a:gd name="T71" fmla="*/ 10 h 43"/>
                  <a:gd name="T72" fmla="*/ 10 w 38"/>
                  <a:gd name="T73" fmla="*/ 10 h 43"/>
                  <a:gd name="T74" fmla="*/ 15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4 w 38"/>
                  <a:gd name="T93" fmla="*/ 22 h 43"/>
                  <a:gd name="T94" fmla="*/ 34 w 38"/>
                  <a:gd name="T95" fmla="*/ 22 h 43"/>
                  <a:gd name="T96" fmla="*/ 32 w 38"/>
                  <a:gd name="T97" fmla="*/ 29 h 43"/>
                  <a:gd name="T98" fmla="*/ 29 w 38"/>
                  <a:gd name="T99" fmla="*/ 34 h 43"/>
                  <a:gd name="T100" fmla="*/ 29 w 38"/>
                  <a:gd name="T101" fmla="*/ 34 h 43"/>
                  <a:gd name="T102" fmla="*/ 26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5 w 38"/>
                  <a:gd name="T109" fmla="*/ 37 h 43"/>
                  <a:gd name="T110" fmla="*/ 10 w 38"/>
                  <a:gd name="T111" fmla="*/ 34 h 43"/>
                  <a:gd name="T112" fmla="*/ 10 w 38"/>
                  <a:gd name="T113" fmla="*/ 34 h 43"/>
                  <a:gd name="T114" fmla="*/ 7 w 38"/>
                  <a:gd name="T115" fmla="*/ 29 h 43"/>
                  <a:gd name="T116" fmla="*/ 5 w 38"/>
                  <a:gd name="T117" fmla="*/ 22 h 43"/>
                  <a:gd name="T118" fmla="*/ 5 w 38"/>
                  <a:gd name="T119" fmla="*/ 22 h 43"/>
                  <a:gd name="T120" fmla="*/ 7 w 38"/>
                  <a:gd name="T121" fmla="*/ 15 h 43"/>
                  <a:gd name="T122" fmla="*/ 10 w 38"/>
                  <a:gd name="T123" fmla="*/ 10 h 43"/>
                  <a:gd name="T124" fmla="*/ 10 w 38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38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4" y="22"/>
                    </a:lnTo>
                    <a:lnTo>
                      <a:pt x="32" y="29"/>
                    </a:lnTo>
                    <a:lnTo>
                      <a:pt x="29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2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7" name="Freeform 164">
                <a:extLst>
                  <a:ext uri="{FF2B5EF4-FFF2-40B4-BE49-F238E27FC236}">
                    <a16:creationId xmlns:a16="http://schemas.microsoft.com/office/drawing/2014/main" id="{7B95DC6F-7587-4C29-A185-94EBFD5759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" y="1883"/>
                <a:ext cx="37" cy="40"/>
              </a:xfrm>
              <a:custGeom>
                <a:avLst/>
                <a:gdLst>
                  <a:gd name="T0" fmla="*/ 7 w 37"/>
                  <a:gd name="T1" fmla="*/ 40 h 40"/>
                  <a:gd name="T2" fmla="*/ 7 w 37"/>
                  <a:gd name="T3" fmla="*/ 22 h 40"/>
                  <a:gd name="T4" fmla="*/ 13 w 37"/>
                  <a:gd name="T5" fmla="*/ 22 h 40"/>
                  <a:gd name="T6" fmla="*/ 13 w 37"/>
                  <a:gd name="T7" fmla="*/ 22 h 40"/>
                  <a:gd name="T8" fmla="*/ 16 w 37"/>
                  <a:gd name="T9" fmla="*/ 22 h 40"/>
                  <a:gd name="T10" fmla="*/ 16 w 37"/>
                  <a:gd name="T11" fmla="*/ 22 h 40"/>
                  <a:gd name="T12" fmla="*/ 18 w 37"/>
                  <a:gd name="T13" fmla="*/ 24 h 40"/>
                  <a:gd name="T14" fmla="*/ 18 w 37"/>
                  <a:gd name="T15" fmla="*/ 24 h 40"/>
                  <a:gd name="T16" fmla="*/ 21 w 37"/>
                  <a:gd name="T17" fmla="*/ 25 h 40"/>
                  <a:gd name="T18" fmla="*/ 21 w 37"/>
                  <a:gd name="T19" fmla="*/ 25 h 40"/>
                  <a:gd name="T20" fmla="*/ 24 w 37"/>
                  <a:gd name="T21" fmla="*/ 32 h 40"/>
                  <a:gd name="T22" fmla="*/ 31 w 37"/>
                  <a:gd name="T23" fmla="*/ 40 h 40"/>
                  <a:gd name="T24" fmla="*/ 37 w 37"/>
                  <a:gd name="T25" fmla="*/ 40 h 40"/>
                  <a:gd name="T26" fmla="*/ 29 w 37"/>
                  <a:gd name="T27" fmla="*/ 28 h 40"/>
                  <a:gd name="T28" fmla="*/ 29 w 37"/>
                  <a:gd name="T29" fmla="*/ 28 h 40"/>
                  <a:gd name="T30" fmla="*/ 26 w 37"/>
                  <a:gd name="T31" fmla="*/ 24 h 40"/>
                  <a:gd name="T32" fmla="*/ 26 w 37"/>
                  <a:gd name="T33" fmla="*/ 24 h 40"/>
                  <a:gd name="T34" fmla="*/ 23 w 37"/>
                  <a:gd name="T35" fmla="*/ 22 h 40"/>
                  <a:gd name="T36" fmla="*/ 23 w 37"/>
                  <a:gd name="T37" fmla="*/ 22 h 40"/>
                  <a:gd name="T38" fmla="*/ 27 w 37"/>
                  <a:gd name="T39" fmla="*/ 20 h 40"/>
                  <a:gd name="T40" fmla="*/ 31 w 37"/>
                  <a:gd name="T41" fmla="*/ 17 h 40"/>
                  <a:gd name="T42" fmla="*/ 31 w 37"/>
                  <a:gd name="T43" fmla="*/ 17 h 40"/>
                  <a:gd name="T44" fmla="*/ 32 w 37"/>
                  <a:gd name="T45" fmla="*/ 14 h 40"/>
                  <a:gd name="T46" fmla="*/ 34 w 37"/>
                  <a:gd name="T47" fmla="*/ 11 h 40"/>
                  <a:gd name="T48" fmla="*/ 34 w 37"/>
                  <a:gd name="T49" fmla="*/ 11 h 40"/>
                  <a:gd name="T50" fmla="*/ 32 w 37"/>
                  <a:gd name="T51" fmla="*/ 5 h 40"/>
                  <a:gd name="T52" fmla="*/ 32 w 37"/>
                  <a:gd name="T53" fmla="*/ 5 h 40"/>
                  <a:gd name="T54" fmla="*/ 31 w 37"/>
                  <a:gd name="T55" fmla="*/ 1 h 40"/>
                  <a:gd name="T56" fmla="*/ 27 w 37"/>
                  <a:gd name="T57" fmla="*/ 0 h 40"/>
                  <a:gd name="T58" fmla="*/ 27 w 37"/>
                  <a:gd name="T59" fmla="*/ 0 h 40"/>
                  <a:gd name="T60" fmla="*/ 19 w 37"/>
                  <a:gd name="T61" fmla="*/ 0 h 40"/>
                  <a:gd name="T62" fmla="*/ 0 w 37"/>
                  <a:gd name="T63" fmla="*/ 0 h 40"/>
                  <a:gd name="T64" fmla="*/ 0 w 37"/>
                  <a:gd name="T65" fmla="*/ 40 h 40"/>
                  <a:gd name="T66" fmla="*/ 7 w 37"/>
                  <a:gd name="T67" fmla="*/ 40 h 40"/>
                  <a:gd name="T68" fmla="*/ 7 w 37"/>
                  <a:gd name="T69" fmla="*/ 40 h 40"/>
                  <a:gd name="T70" fmla="*/ 7 w 37"/>
                  <a:gd name="T71" fmla="*/ 3 h 40"/>
                  <a:gd name="T72" fmla="*/ 19 w 37"/>
                  <a:gd name="T73" fmla="*/ 3 h 40"/>
                  <a:gd name="T74" fmla="*/ 19 w 37"/>
                  <a:gd name="T75" fmla="*/ 3 h 40"/>
                  <a:gd name="T76" fmla="*/ 23 w 37"/>
                  <a:gd name="T77" fmla="*/ 5 h 40"/>
                  <a:gd name="T78" fmla="*/ 26 w 37"/>
                  <a:gd name="T79" fmla="*/ 6 h 40"/>
                  <a:gd name="T80" fmla="*/ 26 w 37"/>
                  <a:gd name="T81" fmla="*/ 6 h 40"/>
                  <a:gd name="T82" fmla="*/ 27 w 37"/>
                  <a:gd name="T83" fmla="*/ 8 h 40"/>
                  <a:gd name="T84" fmla="*/ 27 w 37"/>
                  <a:gd name="T85" fmla="*/ 11 h 40"/>
                  <a:gd name="T86" fmla="*/ 27 w 37"/>
                  <a:gd name="T87" fmla="*/ 11 h 40"/>
                  <a:gd name="T88" fmla="*/ 27 w 37"/>
                  <a:gd name="T89" fmla="*/ 14 h 40"/>
                  <a:gd name="T90" fmla="*/ 27 w 37"/>
                  <a:gd name="T91" fmla="*/ 14 h 40"/>
                  <a:gd name="T92" fmla="*/ 24 w 37"/>
                  <a:gd name="T93" fmla="*/ 16 h 40"/>
                  <a:gd name="T94" fmla="*/ 24 w 37"/>
                  <a:gd name="T95" fmla="*/ 16 h 40"/>
                  <a:gd name="T96" fmla="*/ 18 w 37"/>
                  <a:gd name="T97" fmla="*/ 17 h 40"/>
                  <a:gd name="T98" fmla="*/ 7 w 37"/>
                  <a:gd name="T99" fmla="*/ 17 h 40"/>
                  <a:gd name="T100" fmla="*/ 7 w 37"/>
                  <a:gd name="T101" fmla="*/ 3 h 40"/>
                  <a:gd name="T102" fmla="*/ 7 w 37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0"/>
                  <a:gd name="T158" fmla="*/ 37 w 37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0">
                    <a:moveTo>
                      <a:pt x="7" y="40"/>
                    </a:moveTo>
                    <a:lnTo>
                      <a:pt x="7" y="22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8" y="24"/>
                    </a:lnTo>
                    <a:lnTo>
                      <a:pt x="21" y="25"/>
                    </a:lnTo>
                    <a:lnTo>
                      <a:pt x="24" y="32"/>
                    </a:lnTo>
                    <a:lnTo>
                      <a:pt x="31" y="40"/>
                    </a:lnTo>
                    <a:lnTo>
                      <a:pt x="37" y="40"/>
                    </a:lnTo>
                    <a:lnTo>
                      <a:pt x="29" y="28"/>
                    </a:lnTo>
                    <a:lnTo>
                      <a:pt x="26" y="24"/>
                    </a:lnTo>
                    <a:lnTo>
                      <a:pt x="23" y="22"/>
                    </a:lnTo>
                    <a:lnTo>
                      <a:pt x="27" y="20"/>
                    </a:lnTo>
                    <a:lnTo>
                      <a:pt x="31" y="17"/>
                    </a:lnTo>
                    <a:lnTo>
                      <a:pt x="32" y="14"/>
                    </a:lnTo>
                    <a:lnTo>
                      <a:pt x="34" y="11"/>
                    </a:lnTo>
                    <a:lnTo>
                      <a:pt x="32" y="5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7" y="3"/>
                    </a:moveTo>
                    <a:lnTo>
                      <a:pt x="19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18" y="17"/>
                    </a:lnTo>
                    <a:lnTo>
                      <a:pt x="7" y="17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8" name="Freeform 165">
                <a:extLst>
                  <a:ext uri="{FF2B5EF4-FFF2-40B4-BE49-F238E27FC236}">
                    <a16:creationId xmlns:a16="http://schemas.microsoft.com/office/drawing/2014/main" id="{F5F4DB40-3855-4649-9A9B-B4E53DAFB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883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6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6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9" name="Freeform 166">
                <a:extLst>
                  <a:ext uri="{FF2B5EF4-FFF2-40B4-BE49-F238E27FC236}">
                    <a16:creationId xmlns:a16="http://schemas.microsoft.com/office/drawing/2014/main" id="{57DB2EE2-52CC-4B03-A4C7-0031E480F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883"/>
                <a:ext cx="6" cy="40"/>
              </a:xfrm>
              <a:custGeom>
                <a:avLst/>
                <a:gdLst>
                  <a:gd name="T0" fmla="*/ 6 w 6"/>
                  <a:gd name="T1" fmla="*/ 40 h 40"/>
                  <a:gd name="T2" fmla="*/ 6 w 6"/>
                  <a:gd name="T3" fmla="*/ 0 h 40"/>
                  <a:gd name="T4" fmla="*/ 0 w 6"/>
                  <a:gd name="T5" fmla="*/ 0 h 40"/>
                  <a:gd name="T6" fmla="*/ 0 w 6"/>
                  <a:gd name="T7" fmla="*/ 40 h 40"/>
                  <a:gd name="T8" fmla="*/ 6 w 6"/>
                  <a:gd name="T9" fmla="*/ 40 h 40"/>
                  <a:gd name="T10" fmla="*/ 6 w 6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0"/>
                  <a:gd name="T20" fmla="*/ 6 w 6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0">
                    <a:moveTo>
                      <a:pt x="6" y="4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0" name="Freeform 167">
                <a:extLst>
                  <a:ext uri="{FF2B5EF4-FFF2-40B4-BE49-F238E27FC236}">
                    <a16:creationId xmlns:a16="http://schemas.microsoft.com/office/drawing/2014/main" id="{CE2B847D-0BEF-4862-B8FB-318BD42CD3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" y="1883"/>
                <a:ext cx="39" cy="40"/>
              </a:xfrm>
              <a:custGeom>
                <a:avLst/>
                <a:gdLst>
                  <a:gd name="T0" fmla="*/ 7 w 39"/>
                  <a:gd name="T1" fmla="*/ 40 h 40"/>
                  <a:gd name="T2" fmla="*/ 12 w 39"/>
                  <a:gd name="T3" fmla="*/ 28 h 40"/>
                  <a:gd name="T4" fmla="*/ 29 w 39"/>
                  <a:gd name="T5" fmla="*/ 28 h 40"/>
                  <a:gd name="T6" fmla="*/ 34 w 39"/>
                  <a:gd name="T7" fmla="*/ 40 h 40"/>
                  <a:gd name="T8" fmla="*/ 39 w 39"/>
                  <a:gd name="T9" fmla="*/ 40 h 40"/>
                  <a:gd name="T10" fmla="*/ 23 w 39"/>
                  <a:gd name="T11" fmla="*/ 0 h 40"/>
                  <a:gd name="T12" fmla="*/ 16 w 39"/>
                  <a:gd name="T13" fmla="*/ 0 h 40"/>
                  <a:gd name="T14" fmla="*/ 0 w 39"/>
                  <a:gd name="T15" fmla="*/ 40 h 40"/>
                  <a:gd name="T16" fmla="*/ 7 w 39"/>
                  <a:gd name="T17" fmla="*/ 40 h 40"/>
                  <a:gd name="T18" fmla="*/ 7 w 39"/>
                  <a:gd name="T19" fmla="*/ 40 h 40"/>
                  <a:gd name="T20" fmla="*/ 18 w 39"/>
                  <a:gd name="T21" fmla="*/ 11 h 40"/>
                  <a:gd name="T22" fmla="*/ 18 w 39"/>
                  <a:gd name="T23" fmla="*/ 11 h 40"/>
                  <a:gd name="T24" fmla="*/ 20 w 39"/>
                  <a:gd name="T25" fmla="*/ 3 h 40"/>
                  <a:gd name="T26" fmla="*/ 20 w 39"/>
                  <a:gd name="T27" fmla="*/ 3 h 40"/>
                  <a:gd name="T28" fmla="*/ 23 w 39"/>
                  <a:gd name="T29" fmla="*/ 13 h 40"/>
                  <a:gd name="T30" fmla="*/ 27 w 39"/>
                  <a:gd name="T31" fmla="*/ 24 h 40"/>
                  <a:gd name="T32" fmla="*/ 13 w 39"/>
                  <a:gd name="T33" fmla="*/ 24 h 40"/>
                  <a:gd name="T34" fmla="*/ 18 w 39"/>
                  <a:gd name="T35" fmla="*/ 11 h 40"/>
                  <a:gd name="T36" fmla="*/ 18 w 39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0"/>
                  <a:gd name="T59" fmla="*/ 39 w 39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0">
                    <a:moveTo>
                      <a:pt x="7" y="40"/>
                    </a:moveTo>
                    <a:lnTo>
                      <a:pt x="12" y="28"/>
                    </a:lnTo>
                    <a:lnTo>
                      <a:pt x="29" y="28"/>
                    </a:lnTo>
                    <a:lnTo>
                      <a:pt x="34" y="40"/>
                    </a:lnTo>
                    <a:lnTo>
                      <a:pt x="39" y="4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20" y="3"/>
                    </a:lnTo>
                    <a:lnTo>
                      <a:pt x="23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1" name="Freeform 168">
                <a:extLst>
                  <a:ext uri="{FF2B5EF4-FFF2-40B4-BE49-F238E27FC236}">
                    <a16:creationId xmlns:a16="http://schemas.microsoft.com/office/drawing/2014/main" id="{CF5D680C-DCDD-4BB0-940A-49CBF094E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735"/>
                <a:ext cx="35" cy="41"/>
              </a:xfrm>
              <a:custGeom>
                <a:avLst/>
                <a:gdLst>
                  <a:gd name="T0" fmla="*/ 26 w 35"/>
                  <a:gd name="T1" fmla="*/ 35 h 41"/>
                  <a:gd name="T2" fmla="*/ 26 w 35"/>
                  <a:gd name="T3" fmla="*/ 35 h 41"/>
                  <a:gd name="T4" fmla="*/ 23 w 35"/>
                  <a:gd name="T5" fmla="*/ 37 h 41"/>
                  <a:gd name="T6" fmla="*/ 18 w 35"/>
                  <a:gd name="T7" fmla="*/ 37 h 41"/>
                  <a:gd name="T8" fmla="*/ 18 w 35"/>
                  <a:gd name="T9" fmla="*/ 37 h 41"/>
                  <a:gd name="T10" fmla="*/ 15 w 35"/>
                  <a:gd name="T11" fmla="*/ 37 h 41"/>
                  <a:gd name="T12" fmla="*/ 11 w 35"/>
                  <a:gd name="T13" fmla="*/ 35 h 41"/>
                  <a:gd name="T14" fmla="*/ 11 w 35"/>
                  <a:gd name="T15" fmla="*/ 35 h 41"/>
                  <a:gd name="T16" fmla="*/ 8 w 35"/>
                  <a:gd name="T17" fmla="*/ 33 h 41"/>
                  <a:gd name="T18" fmla="*/ 7 w 35"/>
                  <a:gd name="T19" fmla="*/ 29 h 41"/>
                  <a:gd name="T20" fmla="*/ 7 w 35"/>
                  <a:gd name="T21" fmla="*/ 29 h 41"/>
                  <a:gd name="T22" fmla="*/ 5 w 35"/>
                  <a:gd name="T23" fmla="*/ 21 h 41"/>
                  <a:gd name="T24" fmla="*/ 5 w 35"/>
                  <a:gd name="T25" fmla="*/ 21 h 41"/>
                  <a:gd name="T26" fmla="*/ 7 w 35"/>
                  <a:gd name="T27" fmla="*/ 13 h 41"/>
                  <a:gd name="T28" fmla="*/ 7 w 35"/>
                  <a:gd name="T29" fmla="*/ 13 h 41"/>
                  <a:gd name="T30" fmla="*/ 8 w 35"/>
                  <a:gd name="T31" fmla="*/ 10 h 41"/>
                  <a:gd name="T32" fmla="*/ 11 w 35"/>
                  <a:gd name="T33" fmla="*/ 6 h 41"/>
                  <a:gd name="T34" fmla="*/ 11 w 35"/>
                  <a:gd name="T35" fmla="*/ 6 h 41"/>
                  <a:gd name="T36" fmla="*/ 15 w 35"/>
                  <a:gd name="T37" fmla="*/ 5 h 41"/>
                  <a:gd name="T38" fmla="*/ 19 w 35"/>
                  <a:gd name="T39" fmla="*/ 3 h 41"/>
                  <a:gd name="T40" fmla="*/ 19 w 35"/>
                  <a:gd name="T41" fmla="*/ 3 h 41"/>
                  <a:gd name="T42" fmla="*/ 23 w 35"/>
                  <a:gd name="T43" fmla="*/ 5 h 41"/>
                  <a:gd name="T44" fmla="*/ 26 w 35"/>
                  <a:gd name="T45" fmla="*/ 6 h 41"/>
                  <a:gd name="T46" fmla="*/ 26 w 35"/>
                  <a:gd name="T47" fmla="*/ 6 h 41"/>
                  <a:gd name="T48" fmla="*/ 27 w 35"/>
                  <a:gd name="T49" fmla="*/ 8 h 41"/>
                  <a:gd name="T50" fmla="*/ 30 w 35"/>
                  <a:gd name="T51" fmla="*/ 13 h 41"/>
                  <a:gd name="T52" fmla="*/ 35 w 35"/>
                  <a:gd name="T53" fmla="*/ 11 h 41"/>
                  <a:gd name="T54" fmla="*/ 35 w 35"/>
                  <a:gd name="T55" fmla="*/ 11 h 41"/>
                  <a:gd name="T56" fmla="*/ 32 w 35"/>
                  <a:gd name="T57" fmla="*/ 6 h 41"/>
                  <a:gd name="T58" fmla="*/ 29 w 35"/>
                  <a:gd name="T59" fmla="*/ 3 h 41"/>
                  <a:gd name="T60" fmla="*/ 29 w 35"/>
                  <a:gd name="T61" fmla="*/ 3 h 41"/>
                  <a:gd name="T62" fmla="*/ 24 w 35"/>
                  <a:gd name="T63" fmla="*/ 0 h 41"/>
                  <a:gd name="T64" fmla="*/ 19 w 35"/>
                  <a:gd name="T65" fmla="*/ 0 h 41"/>
                  <a:gd name="T66" fmla="*/ 19 w 35"/>
                  <a:gd name="T67" fmla="*/ 0 h 41"/>
                  <a:gd name="T68" fmla="*/ 13 w 35"/>
                  <a:gd name="T69" fmla="*/ 0 h 41"/>
                  <a:gd name="T70" fmla="*/ 8 w 35"/>
                  <a:gd name="T71" fmla="*/ 2 h 41"/>
                  <a:gd name="T72" fmla="*/ 8 w 35"/>
                  <a:gd name="T73" fmla="*/ 2 h 41"/>
                  <a:gd name="T74" fmla="*/ 5 w 35"/>
                  <a:gd name="T75" fmla="*/ 5 h 41"/>
                  <a:gd name="T76" fmla="*/ 2 w 35"/>
                  <a:gd name="T77" fmla="*/ 10 h 41"/>
                  <a:gd name="T78" fmla="*/ 2 w 35"/>
                  <a:gd name="T79" fmla="*/ 10 h 41"/>
                  <a:gd name="T80" fmla="*/ 0 w 35"/>
                  <a:gd name="T81" fmla="*/ 14 h 41"/>
                  <a:gd name="T82" fmla="*/ 0 w 35"/>
                  <a:gd name="T83" fmla="*/ 21 h 41"/>
                  <a:gd name="T84" fmla="*/ 0 w 35"/>
                  <a:gd name="T85" fmla="*/ 21 h 41"/>
                  <a:gd name="T86" fmla="*/ 0 w 35"/>
                  <a:gd name="T87" fmla="*/ 26 h 41"/>
                  <a:gd name="T88" fmla="*/ 2 w 35"/>
                  <a:gd name="T89" fmla="*/ 32 h 41"/>
                  <a:gd name="T90" fmla="*/ 2 w 35"/>
                  <a:gd name="T91" fmla="*/ 32 h 41"/>
                  <a:gd name="T92" fmla="*/ 5 w 35"/>
                  <a:gd name="T93" fmla="*/ 35 h 41"/>
                  <a:gd name="T94" fmla="*/ 8 w 35"/>
                  <a:gd name="T95" fmla="*/ 38 h 41"/>
                  <a:gd name="T96" fmla="*/ 8 w 35"/>
                  <a:gd name="T97" fmla="*/ 38 h 41"/>
                  <a:gd name="T98" fmla="*/ 13 w 35"/>
                  <a:gd name="T99" fmla="*/ 41 h 41"/>
                  <a:gd name="T100" fmla="*/ 19 w 35"/>
                  <a:gd name="T101" fmla="*/ 41 h 41"/>
                  <a:gd name="T102" fmla="*/ 19 w 35"/>
                  <a:gd name="T103" fmla="*/ 41 h 41"/>
                  <a:gd name="T104" fmla="*/ 24 w 35"/>
                  <a:gd name="T105" fmla="*/ 41 h 41"/>
                  <a:gd name="T106" fmla="*/ 29 w 35"/>
                  <a:gd name="T107" fmla="*/ 38 h 41"/>
                  <a:gd name="T108" fmla="*/ 29 w 35"/>
                  <a:gd name="T109" fmla="*/ 38 h 41"/>
                  <a:gd name="T110" fmla="*/ 34 w 35"/>
                  <a:gd name="T111" fmla="*/ 33 h 41"/>
                  <a:gd name="T112" fmla="*/ 35 w 35"/>
                  <a:gd name="T113" fmla="*/ 29 h 41"/>
                  <a:gd name="T114" fmla="*/ 30 w 35"/>
                  <a:gd name="T115" fmla="*/ 27 h 41"/>
                  <a:gd name="T116" fmla="*/ 30 w 35"/>
                  <a:gd name="T117" fmla="*/ 27 h 41"/>
                  <a:gd name="T118" fmla="*/ 29 w 35"/>
                  <a:gd name="T119" fmla="*/ 32 h 41"/>
                  <a:gd name="T120" fmla="*/ 26 w 35"/>
                  <a:gd name="T121" fmla="*/ 35 h 41"/>
                  <a:gd name="T122" fmla="*/ 26 w 35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41"/>
                  <a:gd name="T188" fmla="*/ 35 w 35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41">
                    <a:moveTo>
                      <a:pt x="26" y="35"/>
                    </a:moveTo>
                    <a:lnTo>
                      <a:pt x="26" y="35"/>
                    </a:lnTo>
                    <a:lnTo>
                      <a:pt x="23" y="37"/>
                    </a:lnTo>
                    <a:lnTo>
                      <a:pt x="18" y="37"/>
                    </a:lnTo>
                    <a:lnTo>
                      <a:pt x="15" y="37"/>
                    </a:lnTo>
                    <a:lnTo>
                      <a:pt x="11" y="35"/>
                    </a:lnTo>
                    <a:lnTo>
                      <a:pt x="8" y="33"/>
                    </a:lnTo>
                    <a:lnTo>
                      <a:pt x="7" y="29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19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30" y="13"/>
                    </a:lnTo>
                    <a:lnTo>
                      <a:pt x="35" y="11"/>
                    </a:lnTo>
                    <a:lnTo>
                      <a:pt x="32" y="6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8" y="38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38"/>
                    </a:lnTo>
                    <a:lnTo>
                      <a:pt x="34" y="33"/>
                    </a:lnTo>
                    <a:lnTo>
                      <a:pt x="35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2" name="Freeform 169">
                <a:extLst>
                  <a:ext uri="{FF2B5EF4-FFF2-40B4-BE49-F238E27FC236}">
                    <a16:creationId xmlns:a16="http://schemas.microsoft.com/office/drawing/2014/main" id="{12D52A9A-808E-4A71-9D3F-4ED2FBC49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5" y="1735"/>
                <a:ext cx="39" cy="41"/>
              </a:xfrm>
              <a:custGeom>
                <a:avLst/>
                <a:gdLst>
                  <a:gd name="T0" fmla="*/ 1 w 39"/>
                  <a:gd name="T1" fmla="*/ 32 h 41"/>
                  <a:gd name="T2" fmla="*/ 1 w 39"/>
                  <a:gd name="T3" fmla="*/ 32 h 41"/>
                  <a:gd name="T4" fmla="*/ 4 w 39"/>
                  <a:gd name="T5" fmla="*/ 35 h 41"/>
                  <a:gd name="T6" fmla="*/ 9 w 39"/>
                  <a:gd name="T7" fmla="*/ 38 h 41"/>
                  <a:gd name="T8" fmla="*/ 9 w 39"/>
                  <a:gd name="T9" fmla="*/ 38 h 41"/>
                  <a:gd name="T10" fmla="*/ 14 w 39"/>
                  <a:gd name="T11" fmla="*/ 41 h 41"/>
                  <a:gd name="T12" fmla="*/ 19 w 39"/>
                  <a:gd name="T13" fmla="*/ 41 h 41"/>
                  <a:gd name="T14" fmla="*/ 19 w 39"/>
                  <a:gd name="T15" fmla="*/ 41 h 41"/>
                  <a:gd name="T16" fmla="*/ 23 w 39"/>
                  <a:gd name="T17" fmla="*/ 41 h 41"/>
                  <a:gd name="T18" fmla="*/ 28 w 39"/>
                  <a:gd name="T19" fmla="*/ 40 h 41"/>
                  <a:gd name="T20" fmla="*/ 28 w 39"/>
                  <a:gd name="T21" fmla="*/ 40 h 41"/>
                  <a:gd name="T22" fmla="*/ 33 w 39"/>
                  <a:gd name="T23" fmla="*/ 37 h 41"/>
                  <a:gd name="T24" fmla="*/ 36 w 39"/>
                  <a:gd name="T25" fmla="*/ 32 h 41"/>
                  <a:gd name="T26" fmla="*/ 36 w 39"/>
                  <a:gd name="T27" fmla="*/ 32 h 41"/>
                  <a:gd name="T28" fmla="*/ 38 w 39"/>
                  <a:gd name="T29" fmla="*/ 27 h 41"/>
                  <a:gd name="T30" fmla="*/ 39 w 39"/>
                  <a:gd name="T31" fmla="*/ 21 h 41"/>
                  <a:gd name="T32" fmla="*/ 39 w 39"/>
                  <a:gd name="T33" fmla="*/ 21 h 41"/>
                  <a:gd name="T34" fmla="*/ 38 w 39"/>
                  <a:gd name="T35" fmla="*/ 14 h 41"/>
                  <a:gd name="T36" fmla="*/ 36 w 39"/>
                  <a:gd name="T37" fmla="*/ 10 h 41"/>
                  <a:gd name="T38" fmla="*/ 36 w 39"/>
                  <a:gd name="T39" fmla="*/ 10 h 41"/>
                  <a:gd name="T40" fmla="*/ 33 w 39"/>
                  <a:gd name="T41" fmla="*/ 5 h 41"/>
                  <a:gd name="T42" fmla="*/ 30 w 39"/>
                  <a:gd name="T43" fmla="*/ 2 h 41"/>
                  <a:gd name="T44" fmla="*/ 30 w 39"/>
                  <a:gd name="T45" fmla="*/ 2 h 41"/>
                  <a:gd name="T46" fmla="*/ 25 w 39"/>
                  <a:gd name="T47" fmla="*/ 0 h 41"/>
                  <a:gd name="T48" fmla="*/ 19 w 39"/>
                  <a:gd name="T49" fmla="*/ 0 h 41"/>
                  <a:gd name="T50" fmla="*/ 19 w 39"/>
                  <a:gd name="T51" fmla="*/ 0 h 41"/>
                  <a:gd name="T52" fmla="*/ 11 w 39"/>
                  <a:gd name="T53" fmla="*/ 0 h 41"/>
                  <a:gd name="T54" fmla="*/ 4 w 39"/>
                  <a:gd name="T55" fmla="*/ 5 h 41"/>
                  <a:gd name="T56" fmla="*/ 4 w 39"/>
                  <a:gd name="T57" fmla="*/ 5 h 41"/>
                  <a:gd name="T58" fmla="*/ 1 w 39"/>
                  <a:gd name="T59" fmla="*/ 11 h 41"/>
                  <a:gd name="T60" fmla="*/ 0 w 39"/>
                  <a:gd name="T61" fmla="*/ 21 h 41"/>
                  <a:gd name="T62" fmla="*/ 0 w 39"/>
                  <a:gd name="T63" fmla="*/ 21 h 41"/>
                  <a:gd name="T64" fmla="*/ 0 w 39"/>
                  <a:gd name="T65" fmla="*/ 27 h 41"/>
                  <a:gd name="T66" fmla="*/ 1 w 39"/>
                  <a:gd name="T67" fmla="*/ 32 h 41"/>
                  <a:gd name="T68" fmla="*/ 1 w 39"/>
                  <a:gd name="T69" fmla="*/ 32 h 41"/>
                  <a:gd name="T70" fmla="*/ 9 w 39"/>
                  <a:gd name="T71" fmla="*/ 8 h 41"/>
                  <a:gd name="T72" fmla="*/ 9 w 39"/>
                  <a:gd name="T73" fmla="*/ 8 h 41"/>
                  <a:gd name="T74" fmla="*/ 14 w 39"/>
                  <a:gd name="T75" fmla="*/ 5 h 41"/>
                  <a:gd name="T76" fmla="*/ 19 w 39"/>
                  <a:gd name="T77" fmla="*/ 3 h 41"/>
                  <a:gd name="T78" fmla="*/ 19 w 39"/>
                  <a:gd name="T79" fmla="*/ 3 h 41"/>
                  <a:gd name="T80" fmla="*/ 23 w 39"/>
                  <a:gd name="T81" fmla="*/ 5 h 41"/>
                  <a:gd name="T82" fmla="*/ 27 w 39"/>
                  <a:gd name="T83" fmla="*/ 6 h 41"/>
                  <a:gd name="T84" fmla="*/ 27 w 39"/>
                  <a:gd name="T85" fmla="*/ 6 h 41"/>
                  <a:gd name="T86" fmla="*/ 30 w 39"/>
                  <a:gd name="T87" fmla="*/ 8 h 41"/>
                  <a:gd name="T88" fmla="*/ 31 w 39"/>
                  <a:gd name="T89" fmla="*/ 11 h 41"/>
                  <a:gd name="T90" fmla="*/ 31 w 39"/>
                  <a:gd name="T91" fmla="*/ 11 h 41"/>
                  <a:gd name="T92" fmla="*/ 33 w 39"/>
                  <a:gd name="T93" fmla="*/ 21 h 41"/>
                  <a:gd name="T94" fmla="*/ 33 w 39"/>
                  <a:gd name="T95" fmla="*/ 21 h 41"/>
                  <a:gd name="T96" fmla="*/ 31 w 39"/>
                  <a:gd name="T97" fmla="*/ 27 h 41"/>
                  <a:gd name="T98" fmla="*/ 30 w 39"/>
                  <a:gd name="T99" fmla="*/ 33 h 41"/>
                  <a:gd name="T100" fmla="*/ 30 w 39"/>
                  <a:gd name="T101" fmla="*/ 33 h 41"/>
                  <a:gd name="T102" fmla="*/ 25 w 39"/>
                  <a:gd name="T103" fmla="*/ 37 h 41"/>
                  <a:gd name="T104" fmla="*/ 19 w 39"/>
                  <a:gd name="T105" fmla="*/ 37 h 41"/>
                  <a:gd name="T106" fmla="*/ 19 w 39"/>
                  <a:gd name="T107" fmla="*/ 37 h 41"/>
                  <a:gd name="T108" fmla="*/ 14 w 39"/>
                  <a:gd name="T109" fmla="*/ 37 h 41"/>
                  <a:gd name="T110" fmla="*/ 9 w 39"/>
                  <a:gd name="T111" fmla="*/ 33 h 41"/>
                  <a:gd name="T112" fmla="*/ 9 w 39"/>
                  <a:gd name="T113" fmla="*/ 33 h 41"/>
                  <a:gd name="T114" fmla="*/ 6 w 39"/>
                  <a:gd name="T115" fmla="*/ 27 h 41"/>
                  <a:gd name="T116" fmla="*/ 4 w 39"/>
                  <a:gd name="T117" fmla="*/ 21 h 41"/>
                  <a:gd name="T118" fmla="*/ 4 w 39"/>
                  <a:gd name="T119" fmla="*/ 21 h 41"/>
                  <a:gd name="T120" fmla="*/ 6 w 39"/>
                  <a:gd name="T121" fmla="*/ 13 h 41"/>
                  <a:gd name="T122" fmla="*/ 9 w 39"/>
                  <a:gd name="T123" fmla="*/ 8 h 41"/>
                  <a:gd name="T124" fmla="*/ 9 w 39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1"/>
                  <a:gd name="T191" fmla="*/ 39 w 39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1">
                    <a:moveTo>
                      <a:pt x="1" y="32"/>
                    </a:moveTo>
                    <a:lnTo>
                      <a:pt x="1" y="32"/>
                    </a:lnTo>
                    <a:lnTo>
                      <a:pt x="4" y="35"/>
                    </a:lnTo>
                    <a:lnTo>
                      <a:pt x="9" y="38"/>
                    </a:lnTo>
                    <a:lnTo>
                      <a:pt x="14" y="41"/>
                    </a:lnTo>
                    <a:lnTo>
                      <a:pt x="19" y="41"/>
                    </a:lnTo>
                    <a:lnTo>
                      <a:pt x="23" y="41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3" y="21"/>
                    </a:lnTo>
                    <a:lnTo>
                      <a:pt x="31" y="27"/>
                    </a:lnTo>
                    <a:lnTo>
                      <a:pt x="30" y="33"/>
                    </a:lnTo>
                    <a:lnTo>
                      <a:pt x="25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9" y="33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3" name="Freeform 170">
                <a:extLst>
                  <a:ext uri="{FF2B5EF4-FFF2-40B4-BE49-F238E27FC236}">
                    <a16:creationId xmlns:a16="http://schemas.microsoft.com/office/drawing/2014/main" id="{5F0F8619-3DC5-4B3E-BB5F-D23CE767C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1735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7 h 41"/>
                  <a:gd name="T4" fmla="*/ 6 w 25"/>
                  <a:gd name="T5" fmla="*/ 37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7"/>
                    </a:lnTo>
                    <a:lnTo>
                      <a:pt x="6" y="3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4" name="Freeform 171">
                <a:extLst>
                  <a:ext uri="{FF2B5EF4-FFF2-40B4-BE49-F238E27FC236}">
                    <a16:creationId xmlns:a16="http://schemas.microsoft.com/office/drawing/2014/main" id="{1F37FB67-565D-4C04-B813-594C7D0ED0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2" y="1735"/>
                <a:ext cx="39" cy="41"/>
              </a:xfrm>
              <a:custGeom>
                <a:avLst/>
                <a:gdLst>
                  <a:gd name="T0" fmla="*/ 2 w 39"/>
                  <a:gd name="T1" fmla="*/ 32 h 41"/>
                  <a:gd name="T2" fmla="*/ 2 w 39"/>
                  <a:gd name="T3" fmla="*/ 32 h 41"/>
                  <a:gd name="T4" fmla="*/ 5 w 39"/>
                  <a:gd name="T5" fmla="*/ 35 h 41"/>
                  <a:gd name="T6" fmla="*/ 8 w 39"/>
                  <a:gd name="T7" fmla="*/ 38 h 41"/>
                  <a:gd name="T8" fmla="*/ 8 w 39"/>
                  <a:gd name="T9" fmla="*/ 38 h 41"/>
                  <a:gd name="T10" fmla="*/ 15 w 39"/>
                  <a:gd name="T11" fmla="*/ 41 h 41"/>
                  <a:gd name="T12" fmla="*/ 20 w 39"/>
                  <a:gd name="T13" fmla="*/ 41 h 41"/>
                  <a:gd name="T14" fmla="*/ 20 w 39"/>
                  <a:gd name="T15" fmla="*/ 41 h 41"/>
                  <a:gd name="T16" fmla="*/ 24 w 39"/>
                  <a:gd name="T17" fmla="*/ 41 h 41"/>
                  <a:gd name="T18" fmla="*/ 29 w 39"/>
                  <a:gd name="T19" fmla="*/ 40 h 41"/>
                  <a:gd name="T20" fmla="*/ 29 w 39"/>
                  <a:gd name="T21" fmla="*/ 40 h 41"/>
                  <a:gd name="T22" fmla="*/ 34 w 39"/>
                  <a:gd name="T23" fmla="*/ 37 h 41"/>
                  <a:gd name="T24" fmla="*/ 37 w 39"/>
                  <a:gd name="T25" fmla="*/ 32 h 41"/>
                  <a:gd name="T26" fmla="*/ 37 w 39"/>
                  <a:gd name="T27" fmla="*/ 32 h 41"/>
                  <a:gd name="T28" fmla="*/ 39 w 39"/>
                  <a:gd name="T29" fmla="*/ 27 h 41"/>
                  <a:gd name="T30" fmla="*/ 39 w 39"/>
                  <a:gd name="T31" fmla="*/ 21 h 41"/>
                  <a:gd name="T32" fmla="*/ 39 w 39"/>
                  <a:gd name="T33" fmla="*/ 21 h 41"/>
                  <a:gd name="T34" fmla="*/ 39 w 39"/>
                  <a:gd name="T35" fmla="*/ 14 h 41"/>
                  <a:gd name="T36" fmla="*/ 37 w 39"/>
                  <a:gd name="T37" fmla="*/ 10 h 41"/>
                  <a:gd name="T38" fmla="*/ 37 w 39"/>
                  <a:gd name="T39" fmla="*/ 10 h 41"/>
                  <a:gd name="T40" fmla="*/ 34 w 39"/>
                  <a:gd name="T41" fmla="*/ 5 h 41"/>
                  <a:gd name="T42" fmla="*/ 29 w 39"/>
                  <a:gd name="T43" fmla="*/ 2 h 41"/>
                  <a:gd name="T44" fmla="*/ 29 w 39"/>
                  <a:gd name="T45" fmla="*/ 2 h 41"/>
                  <a:gd name="T46" fmla="*/ 24 w 39"/>
                  <a:gd name="T47" fmla="*/ 0 h 41"/>
                  <a:gd name="T48" fmla="*/ 20 w 39"/>
                  <a:gd name="T49" fmla="*/ 0 h 41"/>
                  <a:gd name="T50" fmla="*/ 20 w 39"/>
                  <a:gd name="T51" fmla="*/ 0 h 41"/>
                  <a:gd name="T52" fmla="*/ 12 w 39"/>
                  <a:gd name="T53" fmla="*/ 0 h 41"/>
                  <a:gd name="T54" fmla="*/ 5 w 39"/>
                  <a:gd name="T55" fmla="*/ 5 h 41"/>
                  <a:gd name="T56" fmla="*/ 5 w 39"/>
                  <a:gd name="T57" fmla="*/ 5 h 41"/>
                  <a:gd name="T58" fmla="*/ 2 w 39"/>
                  <a:gd name="T59" fmla="*/ 11 h 41"/>
                  <a:gd name="T60" fmla="*/ 0 w 39"/>
                  <a:gd name="T61" fmla="*/ 21 h 41"/>
                  <a:gd name="T62" fmla="*/ 0 w 39"/>
                  <a:gd name="T63" fmla="*/ 21 h 41"/>
                  <a:gd name="T64" fmla="*/ 0 w 39"/>
                  <a:gd name="T65" fmla="*/ 27 h 41"/>
                  <a:gd name="T66" fmla="*/ 2 w 39"/>
                  <a:gd name="T67" fmla="*/ 32 h 41"/>
                  <a:gd name="T68" fmla="*/ 2 w 39"/>
                  <a:gd name="T69" fmla="*/ 32 h 41"/>
                  <a:gd name="T70" fmla="*/ 10 w 39"/>
                  <a:gd name="T71" fmla="*/ 8 h 41"/>
                  <a:gd name="T72" fmla="*/ 10 w 39"/>
                  <a:gd name="T73" fmla="*/ 8 h 41"/>
                  <a:gd name="T74" fmla="*/ 15 w 39"/>
                  <a:gd name="T75" fmla="*/ 5 h 41"/>
                  <a:gd name="T76" fmla="*/ 20 w 39"/>
                  <a:gd name="T77" fmla="*/ 3 h 41"/>
                  <a:gd name="T78" fmla="*/ 20 w 39"/>
                  <a:gd name="T79" fmla="*/ 3 h 41"/>
                  <a:gd name="T80" fmla="*/ 23 w 39"/>
                  <a:gd name="T81" fmla="*/ 5 h 41"/>
                  <a:gd name="T82" fmla="*/ 27 w 39"/>
                  <a:gd name="T83" fmla="*/ 6 h 41"/>
                  <a:gd name="T84" fmla="*/ 27 w 39"/>
                  <a:gd name="T85" fmla="*/ 6 h 41"/>
                  <a:gd name="T86" fmla="*/ 29 w 39"/>
                  <a:gd name="T87" fmla="*/ 8 h 41"/>
                  <a:gd name="T88" fmla="*/ 32 w 39"/>
                  <a:gd name="T89" fmla="*/ 11 h 41"/>
                  <a:gd name="T90" fmla="*/ 32 w 39"/>
                  <a:gd name="T91" fmla="*/ 11 h 41"/>
                  <a:gd name="T92" fmla="*/ 34 w 39"/>
                  <a:gd name="T93" fmla="*/ 21 h 41"/>
                  <a:gd name="T94" fmla="*/ 34 w 39"/>
                  <a:gd name="T95" fmla="*/ 21 h 41"/>
                  <a:gd name="T96" fmla="*/ 32 w 39"/>
                  <a:gd name="T97" fmla="*/ 27 h 41"/>
                  <a:gd name="T98" fmla="*/ 29 w 39"/>
                  <a:gd name="T99" fmla="*/ 33 h 41"/>
                  <a:gd name="T100" fmla="*/ 29 w 39"/>
                  <a:gd name="T101" fmla="*/ 33 h 41"/>
                  <a:gd name="T102" fmla="*/ 24 w 39"/>
                  <a:gd name="T103" fmla="*/ 37 h 41"/>
                  <a:gd name="T104" fmla="*/ 20 w 39"/>
                  <a:gd name="T105" fmla="*/ 37 h 41"/>
                  <a:gd name="T106" fmla="*/ 20 w 39"/>
                  <a:gd name="T107" fmla="*/ 37 h 41"/>
                  <a:gd name="T108" fmla="*/ 13 w 39"/>
                  <a:gd name="T109" fmla="*/ 37 h 41"/>
                  <a:gd name="T110" fmla="*/ 10 w 39"/>
                  <a:gd name="T111" fmla="*/ 33 h 41"/>
                  <a:gd name="T112" fmla="*/ 10 w 39"/>
                  <a:gd name="T113" fmla="*/ 33 h 41"/>
                  <a:gd name="T114" fmla="*/ 7 w 39"/>
                  <a:gd name="T115" fmla="*/ 27 h 41"/>
                  <a:gd name="T116" fmla="*/ 5 w 39"/>
                  <a:gd name="T117" fmla="*/ 21 h 41"/>
                  <a:gd name="T118" fmla="*/ 5 w 39"/>
                  <a:gd name="T119" fmla="*/ 21 h 41"/>
                  <a:gd name="T120" fmla="*/ 7 w 39"/>
                  <a:gd name="T121" fmla="*/ 13 h 41"/>
                  <a:gd name="T122" fmla="*/ 10 w 39"/>
                  <a:gd name="T123" fmla="*/ 8 h 41"/>
                  <a:gd name="T124" fmla="*/ 10 w 39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1"/>
                  <a:gd name="T191" fmla="*/ 39 w 39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1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8" y="38"/>
                    </a:lnTo>
                    <a:lnTo>
                      <a:pt x="15" y="41"/>
                    </a:lnTo>
                    <a:lnTo>
                      <a:pt x="20" y="41"/>
                    </a:lnTo>
                    <a:lnTo>
                      <a:pt x="24" y="41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9" y="27"/>
                    </a:lnTo>
                    <a:lnTo>
                      <a:pt x="39" y="21"/>
                    </a:lnTo>
                    <a:lnTo>
                      <a:pt x="39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3"/>
                    </a:lnTo>
                    <a:lnTo>
                      <a:pt x="24" y="37"/>
                    </a:lnTo>
                    <a:lnTo>
                      <a:pt x="20" y="37"/>
                    </a:lnTo>
                    <a:lnTo>
                      <a:pt x="13" y="37"/>
                    </a:lnTo>
                    <a:lnTo>
                      <a:pt x="10" y="33"/>
                    </a:lnTo>
                    <a:lnTo>
                      <a:pt x="7" y="27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5" name="Freeform 172">
                <a:extLst>
                  <a:ext uri="{FF2B5EF4-FFF2-40B4-BE49-F238E27FC236}">
                    <a16:creationId xmlns:a16="http://schemas.microsoft.com/office/drawing/2014/main" id="{DAFA6F5A-2FC6-4FF6-8C02-C4D98B5DC7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9" y="1735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2 h 41"/>
                  <a:gd name="T4" fmla="*/ 11 w 36"/>
                  <a:gd name="T5" fmla="*/ 22 h 41"/>
                  <a:gd name="T6" fmla="*/ 11 w 36"/>
                  <a:gd name="T7" fmla="*/ 22 h 41"/>
                  <a:gd name="T8" fmla="*/ 14 w 36"/>
                  <a:gd name="T9" fmla="*/ 22 h 41"/>
                  <a:gd name="T10" fmla="*/ 14 w 36"/>
                  <a:gd name="T11" fmla="*/ 22 h 41"/>
                  <a:gd name="T12" fmla="*/ 17 w 36"/>
                  <a:gd name="T13" fmla="*/ 24 h 41"/>
                  <a:gd name="T14" fmla="*/ 17 w 36"/>
                  <a:gd name="T15" fmla="*/ 24 h 41"/>
                  <a:gd name="T16" fmla="*/ 20 w 36"/>
                  <a:gd name="T17" fmla="*/ 27 h 41"/>
                  <a:gd name="T18" fmla="*/ 20 w 36"/>
                  <a:gd name="T19" fmla="*/ 27 h 41"/>
                  <a:gd name="T20" fmla="*/ 23 w 36"/>
                  <a:gd name="T21" fmla="*/ 32 h 41"/>
                  <a:gd name="T22" fmla="*/ 30 w 36"/>
                  <a:gd name="T23" fmla="*/ 41 h 41"/>
                  <a:gd name="T24" fmla="*/ 36 w 36"/>
                  <a:gd name="T25" fmla="*/ 41 h 41"/>
                  <a:gd name="T26" fmla="*/ 28 w 36"/>
                  <a:gd name="T27" fmla="*/ 30 h 41"/>
                  <a:gd name="T28" fmla="*/ 28 w 36"/>
                  <a:gd name="T29" fmla="*/ 30 h 41"/>
                  <a:gd name="T30" fmla="*/ 25 w 36"/>
                  <a:gd name="T31" fmla="*/ 24 h 41"/>
                  <a:gd name="T32" fmla="*/ 25 w 36"/>
                  <a:gd name="T33" fmla="*/ 24 h 41"/>
                  <a:gd name="T34" fmla="*/ 20 w 36"/>
                  <a:gd name="T35" fmla="*/ 22 h 41"/>
                  <a:gd name="T36" fmla="*/ 20 w 36"/>
                  <a:gd name="T37" fmla="*/ 22 h 41"/>
                  <a:gd name="T38" fmla="*/ 27 w 36"/>
                  <a:gd name="T39" fmla="*/ 21 h 41"/>
                  <a:gd name="T40" fmla="*/ 30 w 36"/>
                  <a:gd name="T41" fmla="*/ 19 h 41"/>
                  <a:gd name="T42" fmla="*/ 30 w 36"/>
                  <a:gd name="T43" fmla="*/ 19 h 41"/>
                  <a:gd name="T44" fmla="*/ 31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1 w 36"/>
                  <a:gd name="T51" fmla="*/ 5 h 41"/>
                  <a:gd name="T52" fmla="*/ 31 w 36"/>
                  <a:gd name="T53" fmla="*/ 5 h 41"/>
                  <a:gd name="T54" fmla="*/ 28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5 h 41"/>
                  <a:gd name="T78" fmla="*/ 25 w 36"/>
                  <a:gd name="T79" fmla="*/ 6 h 41"/>
                  <a:gd name="T80" fmla="*/ 25 w 36"/>
                  <a:gd name="T81" fmla="*/ 6 h 41"/>
                  <a:gd name="T82" fmla="*/ 27 w 36"/>
                  <a:gd name="T83" fmla="*/ 8 h 41"/>
                  <a:gd name="T84" fmla="*/ 27 w 36"/>
                  <a:gd name="T85" fmla="*/ 11 h 41"/>
                  <a:gd name="T86" fmla="*/ 27 w 36"/>
                  <a:gd name="T87" fmla="*/ 11 h 41"/>
                  <a:gd name="T88" fmla="*/ 25 w 36"/>
                  <a:gd name="T89" fmla="*/ 14 h 41"/>
                  <a:gd name="T90" fmla="*/ 25 w 36"/>
                  <a:gd name="T91" fmla="*/ 14 h 41"/>
                  <a:gd name="T92" fmla="*/ 22 w 36"/>
                  <a:gd name="T93" fmla="*/ 18 h 41"/>
                  <a:gd name="T94" fmla="*/ 22 w 36"/>
                  <a:gd name="T95" fmla="*/ 18 h 41"/>
                  <a:gd name="T96" fmla="*/ 17 w 36"/>
                  <a:gd name="T97" fmla="*/ 18 h 41"/>
                  <a:gd name="T98" fmla="*/ 6 w 36"/>
                  <a:gd name="T99" fmla="*/ 18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0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6" name="Freeform 173">
                <a:extLst>
                  <a:ext uri="{FF2B5EF4-FFF2-40B4-BE49-F238E27FC236}">
                    <a16:creationId xmlns:a16="http://schemas.microsoft.com/office/drawing/2014/main" id="{48D7ADAA-F9C5-4C4B-BDD1-913D29217B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7" y="1735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7" name="Freeform 174">
                <a:extLst>
                  <a:ext uri="{FF2B5EF4-FFF2-40B4-BE49-F238E27FC236}">
                    <a16:creationId xmlns:a16="http://schemas.microsoft.com/office/drawing/2014/main" id="{13E36725-718C-4BD5-9A47-0CB1AF795D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0" y="1735"/>
                <a:ext cx="33" cy="41"/>
              </a:xfrm>
              <a:custGeom>
                <a:avLst/>
                <a:gdLst>
                  <a:gd name="T0" fmla="*/ 14 w 33"/>
                  <a:gd name="T1" fmla="*/ 41 h 41"/>
                  <a:gd name="T2" fmla="*/ 14 w 33"/>
                  <a:gd name="T3" fmla="*/ 41 h 41"/>
                  <a:gd name="T4" fmla="*/ 20 w 33"/>
                  <a:gd name="T5" fmla="*/ 40 h 41"/>
                  <a:gd name="T6" fmla="*/ 20 w 33"/>
                  <a:gd name="T7" fmla="*/ 40 h 41"/>
                  <a:gd name="T8" fmla="*/ 25 w 33"/>
                  <a:gd name="T9" fmla="*/ 38 h 41"/>
                  <a:gd name="T10" fmla="*/ 25 w 33"/>
                  <a:gd name="T11" fmla="*/ 38 h 41"/>
                  <a:gd name="T12" fmla="*/ 30 w 33"/>
                  <a:gd name="T13" fmla="*/ 35 h 41"/>
                  <a:gd name="T14" fmla="*/ 30 w 33"/>
                  <a:gd name="T15" fmla="*/ 35 h 41"/>
                  <a:gd name="T16" fmla="*/ 31 w 33"/>
                  <a:gd name="T17" fmla="*/ 29 h 41"/>
                  <a:gd name="T18" fmla="*/ 31 w 33"/>
                  <a:gd name="T19" fmla="*/ 29 h 41"/>
                  <a:gd name="T20" fmla="*/ 33 w 33"/>
                  <a:gd name="T21" fmla="*/ 21 h 41"/>
                  <a:gd name="T22" fmla="*/ 33 w 33"/>
                  <a:gd name="T23" fmla="*/ 21 h 41"/>
                  <a:gd name="T24" fmla="*/ 31 w 33"/>
                  <a:gd name="T25" fmla="*/ 11 h 41"/>
                  <a:gd name="T26" fmla="*/ 31 w 33"/>
                  <a:gd name="T27" fmla="*/ 11 h 41"/>
                  <a:gd name="T28" fmla="*/ 30 w 33"/>
                  <a:gd name="T29" fmla="*/ 6 h 41"/>
                  <a:gd name="T30" fmla="*/ 27 w 33"/>
                  <a:gd name="T31" fmla="*/ 3 h 41"/>
                  <a:gd name="T32" fmla="*/ 27 w 33"/>
                  <a:gd name="T33" fmla="*/ 3 h 41"/>
                  <a:gd name="T34" fmla="*/ 20 w 33"/>
                  <a:gd name="T35" fmla="*/ 0 h 41"/>
                  <a:gd name="T36" fmla="*/ 20 w 33"/>
                  <a:gd name="T37" fmla="*/ 0 h 41"/>
                  <a:gd name="T38" fmla="*/ 14 w 33"/>
                  <a:gd name="T39" fmla="*/ 0 h 41"/>
                  <a:gd name="T40" fmla="*/ 0 w 33"/>
                  <a:gd name="T41" fmla="*/ 0 h 41"/>
                  <a:gd name="T42" fmla="*/ 0 w 33"/>
                  <a:gd name="T43" fmla="*/ 41 h 41"/>
                  <a:gd name="T44" fmla="*/ 14 w 33"/>
                  <a:gd name="T45" fmla="*/ 41 h 41"/>
                  <a:gd name="T46" fmla="*/ 14 w 33"/>
                  <a:gd name="T47" fmla="*/ 41 h 41"/>
                  <a:gd name="T48" fmla="*/ 4 w 33"/>
                  <a:gd name="T49" fmla="*/ 5 h 41"/>
                  <a:gd name="T50" fmla="*/ 14 w 33"/>
                  <a:gd name="T51" fmla="*/ 5 h 41"/>
                  <a:gd name="T52" fmla="*/ 14 w 33"/>
                  <a:gd name="T53" fmla="*/ 5 h 41"/>
                  <a:gd name="T54" fmla="*/ 20 w 33"/>
                  <a:gd name="T55" fmla="*/ 6 h 41"/>
                  <a:gd name="T56" fmla="*/ 20 w 33"/>
                  <a:gd name="T57" fmla="*/ 6 h 41"/>
                  <a:gd name="T58" fmla="*/ 23 w 33"/>
                  <a:gd name="T59" fmla="*/ 8 h 41"/>
                  <a:gd name="T60" fmla="*/ 25 w 33"/>
                  <a:gd name="T61" fmla="*/ 10 h 41"/>
                  <a:gd name="T62" fmla="*/ 25 w 33"/>
                  <a:gd name="T63" fmla="*/ 10 h 41"/>
                  <a:gd name="T64" fmla="*/ 27 w 33"/>
                  <a:gd name="T65" fmla="*/ 14 h 41"/>
                  <a:gd name="T66" fmla="*/ 28 w 33"/>
                  <a:gd name="T67" fmla="*/ 21 h 41"/>
                  <a:gd name="T68" fmla="*/ 28 w 33"/>
                  <a:gd name="T69" fmla="*/ 21 h 41"/>
                  <a:gd name="T70" fmla="*/ 27 w 33"/>
                  <a:gd name="T71" fmla="*/ 29 h 41"/>
                  <a:gd name="T72" fmla="*/ 27 w 33"/>
                  <a:gd name="T73" fmla="*/ 29 h 41"/>
                  <a:gd name="T74" fmla="*/ 23 w 33"/>
                  <a:gd name="T75" fmla="*/ 33 h 41"/>
                  <a:gd name="T76" fmla="*/ 23 w 33"/>
                  <a:gd name="T77" fmla="*/ 33 h 41"/>
                  <a:gd name="T78" fmla="*/ 20 w 33"/>
                  <a:gd name="T79" fmla="*/ 35 h 41"/>
                  <a:gd name="T80" fmla="*/ 20 w 33"/>
                  <a:gd name="T81" fmla="*/ 35 h 41"/>
                  <a:gd name="T82" fmla="*/ 14 w 33"/>
                  <a:gd name="T83" fmla="*/ 37 h 41"/>
                  <a:gd name="T84" fmla="*/ 4 w 33"/>
                  <a:gd name="T85" fmla="*/ 37 h 41"/>
                  <a:gd name="T86" fmla="*/ 4 w 33"/>
                  <a:gd name="T87" fmla="*/ 5 h 41"/>
                  <a:gd name="T88" fmla="*/ 4 w 33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1"/>
                  <a:gd name="T137" fmla="*/ 33 w 33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0" y="40"/>
                    </a:lnTo>
                    <a:lnTo>
                      <a:pt x="25" y="38"/>
                    </a:lnTo>
                    <a:lnTo>
                      <a:pt x="30" y="35"/>
                    </a:lnTo>
                    <a:lnTo>
                      <a:pt x="31" y="29"/>
                    </a:lnTo>
                    <a:lnTo>
                      <a:pt x="33" y="21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4" y="5"/>
                    </a:moveTo>
                    <a:lnTo>
                      <a:pt x="14" y="5"/>
                    </a:lnTo>
                    <a:lnTo>
                      <a:pt x="20" y="6"/>
                    </a:lnTo>
                    <a:lnTo>
                      <a:pt x="23" y="8"/>
                    </a:lnTo>
                    <a:lnTo>
                      <a:pt x="25" y="10"/>
                    </a:lnTo>
                    <a:lnTo>
                      <a:pt x="27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3" y="33"/>
                    </a:lnTo>
                    <a:lnTo>
                      <a:pt x="20" y="35"/>
                    </a:lnTo>
                    <a:lnTo>
                      <a:pt x="14" y="37"/>
                    </a:lnTo>
                    <a:lnTo>
                      <a:pt x="4" y="3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8" name="Freeform 175">
                <a:extLst>
                  <a:ext uri="{FF2B5EF4-FFF2-40B4-BE49-F238E27FC236}">
                    <a16:creationId xmlns:a16="http://schemas.microsoft.com/office/drawing/2014/main" id="{DDDB6EC6-9865-4D14-AEDE-81B2B3B455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9" y="1735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5 w 40"/>
                  <a:gd name="T5" fmla="*/ 35 h 41"/>
                  <a:gd name="T6" fmla="*/ 10 w 40"/>
                  <a:gd name="T7" fmla="*/ 38 h 41"/>
                  <a:gd name="T8" fmla="*/ 10 w 40"/>
                  <a:gd name="T9" fmla="*/ 38 h 41"/>
                  <a:gd name="T10" fmla="*/ 15 w 40"/>
                  <a:gd name="T11" fmla="*/ 41 h 41"/>
                  <a:gd name="T12" fmla="*/ 19 w 40"/>
                  <a:gd name="T13" fmla="*/ 41 h 41"/>
                  <a:gd name="T14" fmla="*/ 19 w 40"/>
                  <a:gd name="T15" fmla="*/ 41 h 41"/>
                  <a:gd name="T16" fmla="*/ 26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4 w 40"/>
                  <a:gd name="T23" fmla="*/ 37 h 41"/>
                  <a:gd name="T24" fmla="*/ 37 w 40"/>
                  <a:gd name="T25" fmla="*/ 32 h 41"/>
                  <a:gd name="T26" fmla="*/ 37 w 40"/>
                  <a:gd name="T27" fmla="*/ 32 h 41"/>
                  <a:gd name="T28" fmla="*/ 38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38 w 40"/>
                  <a:gd name="T35" fmla="*/ 14 h 41"/>
                  <a:gd name="T36" fmla="*/ 37 w 40"/>
                  <a:gd name="T37" fmla="*/ 10 h 41"/>
                  <a:gd name="T38" fmla="*/ 37 w 40"/>
                  <a:gd name="T39" fmla="*/ 10 h 41"/>
                  <a:gd name="T40" fmla="*/ 34 w 40"/>
                  <a:gd name="T41" fmla="*/ 5 h 41"/>
                  <a:gd name="T42" fmla="*/ 30 w 40"/>
                  <a:gd name="T43" fmla="*/ 2 h 41"/>
                  <a:gd name="T44" fmla="*/ 30 w 40"/>
                  <a:gd name="T45" fmla="*/ 2 h 41"/>
                  <a:gd name="T46" fmla="*/ 26 w 40"/>
                  <a:gd name="T47" fmla="*/ 0 h 41"/>
                  <a:gd name="T48" fmla="*/ 19 w 40"/>
                  <a:gd name="T49" fmla="*/ 0 h 41"/>
                  <a:gd name="T50" fmla="*/ 19 w 40"/>
                  <a:gd name="T51" fmla="*/ 0 h 41"/>
                  <a:gd name="T52" fmla="*/ 13 w 40"/>
                  <a:gd name="T53" fmla="*/ 0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1 h 41"/>
                  <a:gd name="T60" fmla="*/ 0 w 40"/>
                  <a:gd name="T61" fmla="*/ 21 h 41"/>
                  <a:gd name="T62" fmla="*/ 0 w 40"/>
                  <a:gd name="T63" fmla="*/ 21 h 41"/>
                  <a:gd name="T64" fmla="*/ 0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10 w 40"/>
                  <a:gd name="T71" fmla="*/ 8 h 41"/>
                  <a:gd name="T72" fmla="*/ 10 w 40"/>
                  <a:gd name="T73" fmla="*/ 8 h 41"/>
                  <a:gd name="T74" fmla="*/ 15 w 40"/>
                  <a:gd name="T75" fmla="*/ 5 h 41"/>
                  <a:gd name="T76" fmla="*/ 19 w 40"/>
                  <a:gd name="T77" fmla="*/ 3 h 41"/>
                  <a:gd name="T78" fmla="*/ 19 w 40"/>
                  <a:gd name="T79" fmla="*/ 3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8 h 41"/>
                  <a:gd name="T88" fmla="*/ 32 w 40"/>
                  <a:gd name="T89" fmla="*/ 11 h 41"/>
                  <a:gd name="T90" fmla="*/ 32 w 40"/>
                  <a:gd name="T91" fmla="*/ 11 h 41"/>
                  <a:gd name="T92" fmla="*/ 34 w 40"/>
                  <a:gd name="T93" fmla="*/ 21 h 41"/>
                  <a:gd name="T94" fmla="*/ 34 w 40"/>
                  <a:gd name="T95" fmla="*/ 21 h 41"/>
                  <a:gd name="T96" fmla="*/ 34 w 40"/>
                  <a:gd name="T97" fmla="*/ 27 h 41"/>
                  <a:gd name="T98" fmla="*/ 30 w 40"/>
                  <a:gd name="T99" fmla="*/ 33 h 41"/>
                  <a:gd name="T100" fmla="*/ 30 w 40"/>
                  <a:gd name="T101" fmla="*/ 33 h 41"/>
                  <a:gd name="T102" fmla="*/ 26 w 40"/>
                  <a:gd name="T103" fmla="*/ 37 h 41"/>
                  <a:gd name="T104" fmla="*/ 19 w 40"/>
                  <a:gd name="T105" fmla="*/ 37 h 41"/>
                  <a:gd name="T106" fmla="*/ 19 w 40"/>
                  <a:gd name="T107" fmla="*/ 37 h 41"/>
                  <a:gd name="T108" fmla="*/ 15 w 40"/>
                  <a:gd name="T109" fmla="*/ 37 h 41"/>
                  <a:gd name="T110" fmla="*/ 10 w 40"/>
                  <a:gd name="T111" fmla="*/ 33 h 41"/>
                  <a:gd name="T112" fmla="*/ 10 w 40"/>
                  <a:gd name="T113" fmla="*/ 33 h 41"/>
                  <a:gd name="T114" fmla="*/ 7 w 40"/>
                  <a:gd name="T115" fmla="*/ 27 h 41"/>
                  <a:gd name="T116" fmla="*/ 7 w 40"/>
                  <a:gd name="T117" fmla="*/ 21 h 41"/>
                  <a:gd name="T118" fmla="*/ 7 w 40"/>
                  <a:gd name="T119" fmla="*/ 21 h 41"/>
                  <a:gd name="T120" fmla="*/ 7 w 40"/>
                  <a:gd name="T121" fmla="*/ 13 h 41"/>
                  <a:gd name="T122" fmla="*/ 10 w 40"/>
                  <a:gd name="T123" fmla="*/ 8 h 41"/>
                  <a:gd name="T124" fmla="*/ 10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5" y="35"/>
                    </a:lnTo>
                    <a:lnTo>
                      <a:pt x="10" y="38"/>
                    </a:lnTo>
                    <a:lnTo>
                      <a:pt x="15" y="41"/>
                    </a:lnTo>
                    <a:lnTo>
                      <a:pt x="19" y="41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40" y="21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3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19" y="3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4" y="27"/>
                    </a:lnTo>
                    <a:lnTo>
                      <a:pt x="30" y="33"/>
                    </a:lnTo>
                    <a:lnTo>
                      <a:pt x="26" y="37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0" y="33"/>
                    </a:lnTo>
                    <a:lnTo>
                      <a:pt x="7" y="27"/>
                    </a:lnTo>
                    <a:lnTo>
                      <a:pt x="7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9" name="Freeform 176">
                <a:extLst>
                  <a:ext uri="{FF2B5EF4-FFF2-40B4-BE49-F238E27FC236}">
                    <a16:creationId xmlns:a16="http://schemas.microsoft.com/office/drawing/2014/main" id="{BDE472C7-7830-493D-A412-C63F93D442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1" y="2151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6 w 38"/>
                  <a:gd name="T21" fmla="*/ 11 h 42"/>
                  <a:gd name="T22" fmla="*/ 16 w 38"/>
                  <a:gd name="T23" fmla="*/ 11 h 42"/>
                  <a:gd name="T24" fmla="*/ 19 w 38"/>
                  <a:gd name="T25" fmla="*/ 5 h 42"/>
                  <a:gd name="T26" fmla="*/ 19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6 w 38"/>
                  <a:gd name="T35" fmla="*/ 11 h 42"/>
                  <a:gd name="T36" fmla="*/ 16 w 38"/>
                  <a:gd name="T37" fmla="*/ 11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0" name="Freeform 177">
                <a:extLst>
                  <a:ext uri="{FF2B5EF4-FFF2-40B4-BE49-F238E27FC236}">
                    <a16:creationId xmlns:a16="http://schemas.microsoft.com/office/drawing/2014/main" id="{B2338507-8468-43C9-BD7E-66144E9AFC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4" y="2151"/>
                <a:ext cx="36" cy="42"/>
              </a:xfrm>
              <a:custGeom>
                <a:avLst/>
                <a:gdLst>
                  <a:gd name="T0" fmla="*/ 6 w 36"/>
                  <a:gd name="T1" fmla="*/ 42 h 42"/>
                  <a:gd name="T2" fmla="*/ 6 w 36"/>
                  <a:gd name="T3" fmla="*/ 23 h 42"/>
                  <a:gd name="T4" fmla="*/ 12 w 36"/>
                  <a:gd name="T5" fmla="*/ 23 h 42"/>
                  <a:gd name="T6" fmla="*/ 12 w 36"/>
                  <a:gd name="T7" fmla="*/ 23 h 42"/>
                  <a:gd name="T8" fmla="*/ 16 w 36"/>
                  <a:gd name="T9" fmla="*/ 23 h 42"/>
                  <a:gd name="T10" fmla="*/ 16 w 36"/>
                  <a:gd name="T11" fmla="*/ 23 h 42"/>
                  <a:gd name="T12" fmla="*/ 17 w 36"/>
                  <a:gd name="T13" fmla="*/ 24 h 42"/>
                  <a:gd name="T14" fmla="*/ 17 w 36"/>
                  <a:gd name="T15" fmla="*/ 24 h 42"/>
                  <a:gd name="T16" fmla="*/ 20 w 36"/>
                  <a:gd name="T17" fmla="*/ 27 h 42"/>
                  <a:gd name="T18" fmla="*/ 20 w 36"/>
                  <a:gd name="T19" fmla="*/ 27 h 42"/>
                  <a:gd name="T20" fmla="*/ 23 w 36"/>
                  <a:gd name="T21" fmla="*/ 32 h 42"/>
                  <a:gd name="T22" fmla="*/ 30 w 36"/>
                  <a:gd name="T23" fmla="*/ 42 h 42"/>
                  <a:gd name="T24" fmla="*/ 36 w 36"/>
                  <a:gd name="T25" fmla="*/ 42 h 42"/>
                  <a:gd name="T26" fmla="*/ 28 w 36"/>
                  <a:gd name="T27" fmla="*/ 31 h 42"/>
                  <a:gd name="T28" fmla="*/ 28 w 36"/>
                  <a:gd name="T29" fmla="*/ 31 h 42"/>
                  <a:gd name="T30" fmla="*/ 25 w 36"/>
                  <a:gd name="T31" fmla="*/ 24 h 42"/>
                  <a:gd name="T32" fmla="*/ 25 w 36"/>
                  <a:gd name="T33" fmla="*/ 24 h 42"/>
                  <a:gd name="T34" fmla="*/ 22 w 36"/>
                  <a:gd name="T35" fmla="*/ 23 h 42"/>
                  <a:gd name="T36" fmla="*/ 22 w 36"/>
                  <a:gd name="T37" fmla="*/ 23 h 42"/>
                  <a:gd name="T38" fmla="*/ 27 w 36"/>
                  <a:gd name="T39" fmla="*/ 21 h 42"/>
                  <a:gd name="T40" fmla="*/ 30 w 36"/>
                  <a:gd name="T41" fmla="*/ 19 h 42"/>
                  <a:gd name="T42" fmla="*/ 30 w 36"/>
                  <a:gd name="T43" fmla="*/ 19 h 42"/>
                  <a:gd name="T44" fmla="*/ 31 w 36"/>
                  <a:gd name="T45" fmla="*/ 15 h 42"/>
                  <a:gd name="T46" fmla="*/ 33 w 36"/>
                  <a:gd name="T47" fmla="*/ 11 h 42"/>
                  <a:gd name="T48" fmla="*/ 33 w 36"/>
                  <a:gd name="T49" fmla="*/ 11 h 42"/>
                  <a:gd name="T50" fmla="*/ 31 w 36"/>
                  <a:gd name="T51" fmla="*/ 5 h 42"/>
                  <a:gd name="T52" fmla="*/ 31 w 36"/>
                  <a:gd name="T53" fmla="*/ 5 h 42"/>
                  <a:gd name="T54" fmla="*/ 30 w 36"/>
                  <a:gd name="T55" fmla="*/ 4 h 42"/>
                  <a:gd name="T56" fmla="*/ 27 w 36"/>
                  <a:gd name="T57" fmla="*/ 2 h 42"/>
                  <a:gd name="T58" fmla="*/ 27 w 36"/>
                  <a:gd name="T59" fmla="*/ 2 h 42"/>
                  <a:gd name="T60" fmla="*/ 19 w 36"/>
                  <a:gd name="T61" fmla="*/ 0 h 42"/>
                  <a:gd name="T62" fmla="*/ 0 w 36"/>
                  <a:gd name="T63" fmla="*/ 0 h 42"/>
                  <a:gd name="T64" fmla="*/ 0 w 36"/>
                  <a:gd name="T65" fmla="*/ 42 h 42"/>
                  <a:gd name="T66" fmla="*/ 6 w 36"/>
                  <a:gd name="T67" fmla="*/ 42 h 42"/>
                  <a:gd name="T68" fmla="*/ 6 w 36"/>
                  <a:gd name="T69" fmla="*/ 42 h 42"/>
                  <a:gd name="T70" fmla="*/ 6 w 36"/>
                  <a:gd name="T71" fmla="*/ 5 h 42"/>
                  <a:gd name="T72" fmla="*/ 19 w 36"/>
                  <a:gd name="T73" fmla="*/ 5 h 42"/>
                  <a:gd name="T74" fmla="*/ 19 w 36"/>
                  <a:gd name="T75" fmla="*/ 5 h 42"/>
                  <a:gd name="T76" fmla="*/ 22 w 36"/>
                  <a:gd name="T77" fmla="*/ 5 h 42"/>
                  <a:gd name="T78" fmla="*/ 25 w 36"/>
                  <a:gd name="T79" fmla="*/ 7 h 42"/>
                  <a:gd name="T80" fmla="*/ 25 w 36"/>
                  <a:gd name="T81" fmla="*/ 7 h 42"/>
                  <a:gd name="T82" fmla="*/ 27 w 36"/>
                  <a:gd name="T83" fmla="*/ 8 h 42"/>
                  <a:gd name="T84" fmla="*/ 27 w 36"/>
                  <a:gd name="T85" fmla="*/ 11 h 42"/>
                  <a:gd name="T86" fmla="*/ 27 w 36"/>
                  <a:gd name="T87" fmla="*/ 11 h 42"/>
                  <a:gd name="T88" fmla="*/ 27 w 36"/>
                  <a:gd name="T89" fmla="*/ 15 h 42"/>
                  <a:gd name="T90" fmla="*/ 27 w 36"/>
                  <a:gd name="T91" fmla="*/ 15 h 42"/>
                  <a:gd name="T92" fmla="*/ 23 w 36"/>
                  <a:gd name="T93" fmla="*/ 18 h 42"/>
                  <a:gd name="T94" fmla="*/ 23 w 36"/>
                  <a:gd name="T95" fmla="*/ 18 h 42"/>
                  <a:gd name="T96" fmla="*/ 17 w 36"/>
                  <a:gd name="T97" fmla="*/ 18 h 42"/>
                  <a:gd name="T98" fmla="*/ 6 w 36"/>
                  <a:gd name="T99" fmla="*/ 18 h 42"/>
                  <a:gd name="T100" fmla="*/ 6 w 36"/>
                  <a:gd name="T101" fmla="*/ 5 h 42"/>
                  <a:gd name="T102" fmla="*/ 6 w 36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2"/>
                  <a:gd name="T158" fmla="*/ 36 w 36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2">
                    <a:moveTo>
                      <a:pt x="6" y="42"/>
                    </a:moveTo>
                    <a:lnTo>
                      <a:pt x="6" y="23"/>
                    </a:lnTo>
                    <a:lnTo>
                      <a:pt x="12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28" y="31"/>
                    </a:lnTo>
                    <a:lnTo>
                      <a:pt x="25" y="24"/>
                    </a:lnTo>
                    <a:lnTo>
                      <a:pt x="22" y="23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5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3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1" name="Freeform 178">
                <a:extLst>
                  <a:ext uri="{FF2B5EF4-FFF2-40B4-BE49-F238E27FC236}">
                    <a16:creationId xmlns:a16="http://schemas.microsoft.com/office/drawing/2014/main" id="{E5580F18-4942-4BC8-B597-BCB279BCF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151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2" name="Freeform 179">
                <a:extLst>
                  <a:ext uri="{FF2B5EF4-FFF2-40B4-BE49-F238E27FC236}">
                    <a16:creationId xmlns:a16="http://schemas.microsoft.com/office/drawing/2014/main" id="{8652E88F-3E88-4463-A607-AE45EDE8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151"/>
                <a:ext cx="32" cy="42"/>
              </a:xfrm>
              <a:custGeom>
                <a:avLst/>
                <a:gdLst>
                  <a:gd name="T0" fmla="*/ 32 w 32"/>
                  <a:gd name="T1" fmla="*/ 42 h 42"/>
                  <a:gd name="T2" fmla="*/ 32 w 32"/>
                  <a:gd name="T3" fmla="*/ 37 h 42"/>
                  <a:gd name="T4" fmla="*/ 7 w 32"/>
                  <a:gd name="T5" fmla="*/ 37 h 42"/>
                  <a:gd name="T6" fmla="*/ 8 w 32"/>
                  <a:gd name="T7" fmla="*/ 34 h 42"/>
                  <a:gd name="T8" fmla="*/ 32 w 32"/>
                  <a:gd name="T9" fmla="*/ 5 h 42"/>
                  <a:gd name="T10" fmla="*/ 32 w 32"/>
                  <a:gd name="T11" fmla="*/ 0 h 42"/>
                  <a:gd name="T12" fmla="*/ 2 w 32"/>
                  <a:gd name="T13" fmla="*/ 0 h 42"/>
                  <a:gd name="T14" fmla="*/ 2 w 32"/>
                  <a:gd name="T15" fmla="*/ 5 h 42"/>
                  <a:gd name="T16" fmla="*/ 26 w 32"/>
                  <a:gd name="T17" fmla="*/ 5 h 42"/>
                  <a:gd name="T18" fmla="*/ 26 w 32"/>
                  <a:gd name="T19" fmla="*/ 5 h 42"/>
                  <a:gd name="T20" fmla="*/ 21 w 32"/>
                  <a:gd name="T21" fmla="*/ 10 h 42"/>
                  <a:gd name="T22" fmla="*/ 0 w 32"/>
                  <a:gd name="T23" fmla="*/ 35 h 42"/>
                  <a:gd name="T24" fmla="*/ 0 w 32"/>
                  <a:gd name="T25" fmla="*/ 42 h 42"/>
                  <a:gd name="T26" fmla="*/ 32 w 32"/>
                  <a:gd name="T27" fmla="*/ 42 h 42"/>
                  <a:gd name="T28" fmla="*/ 32 w 32"/>
                  <a:gd name="T29" fmla="*/ 4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"/>
                  <a:gd name="T46" fmla="*/ 0 h 42"/>
                  <a:gd name="T47" fmla="*/ 32 w 32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" h="42">
                    <a:moveTo>
                      <a:pt x="32" y="42"/>
                    </a:moveTo>
                    <a:lnTo>
                      <a:pt x="32" y="37"/>
                    </a:lnTo>
                    <a:lnTo>
                      <a:pt x="7" y="37"/>
                    </a:lnTo>
                    <a:lnTo>
                      <a:pt x="8" y="34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26" y="5"/>
                    </a:lnTo>
                    <a:lnTo>
                      <a:pt x="21" y="10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3" name="Freeform 180">
                <a:extLst>
                  <a:ext uri="{FF2B5EF4-FFF2-40B4-BE49-F238E27FC236}">
                    <a16:creationId xmlns:a16="http://schemas.microsoft.com/office/drawing/2014/main" id="{6AD2F873-00F3-4175-B93C-C684D9EB07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6" y="2150"/>
                <a:ext cx="39" cy="43"/>
              </a:xfrm>
              <a:custGeom>
                <a:avLst/>
                <a:gdLst>
                  <a:gd name="T0" fmla="*/ 3 w 39"/>
                  <a:gd name="T1" fmla="*/ 33 h 43"/>
                  <a:gd name="T2" fmla="*/ 3 w 39"/>
                  <a:gd name="T3" fmla="*/ 33 h 43"/>
                  <a:gd name="T4" fmla="*/ 6 w 39"/>
                  <a:gd name="T5" fmla="*/ 36 h 43"/>
                  <a:gd name="T6" fmla="*/ 9 w 39"/>
                  <a:gd name="T7" fmla="*/ 39 h 43"/>
                  <a:gd name="T8" fmla="*/ 9 w 39"/>
                  <a:gd name="T9" fmla="*/ 39 h 43"/>
                  <a:gd name="T10" fmla="*/ 14 w 39"/>
                  <a:gd name="T11" fmla="*/ 43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39 h 43"/>
                  <a:gd name="T20" fmla="*/ 30 w 39"/>
                  <a:gd name="T21" fmla="*/ 39 h 43"/>
                  <a:gd name="T22" fmla="*/ 33 w 39"/>
                  <a:gd name="T23" fmla="*/ 38 h 43"/>
                  <a:gd name="T24" fmla="*/ 36 w 39"/>
                  <a:gd name="T25" fmla="*/ 33 h 43"/>
                  <a:gd name="T26" fmla="*/ 36 w 39"/>
                  <a:gd name="T27" fmla="*/ 33 h 43"/>
                  <a:gd name="T28" fmla="*/ 38 w 39"/>
                  <a:gd name="T29" fmla="*/ 28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5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1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1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2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3 h 43"/>
                  <a:gd name="T68" fmla="*/ 3 w 39"/>
                  <a:gd name="T69" fmla="*/ 33 h 43"/>
                  <a:gd name="T70" fmla="*/ 9 w 39"/>
                  <a:gd name="T71" fmla="*/ 9 h 43"/>
                  <a:gd name="T72" fmla="*/ 9 w 39"/>
                  <a:gd name="T73" fmla="*/ 9 h 43"/>
                  <a:gd name="T74" fmla="*/ 14 w 39"/>
                  <a:gd name="T75" fmla="*/ 6 h 43"/>
                  <a:gd name="T76" fmla="*/ 20 w 39"/>
                  <a:gd name="T77" fmla="*/ 5 h 43"/>
                  <a:gd name="T78" fmla="*/ 20 w 39"/>
                  <a:gd name="T79" fmla="*/ 5 h 43"/>
                  <a:gd name="T80" fmla="*/ 24 w 39"/>
                  <a:gd name="T81" fmla="*/ 6 h 43"/>
                  <a:gd name="T82" fmla="*/ 27 w 39"/>
                  <a:gd name="T83" fmla="*/ 8 h 43"/>
                  <a:gd name="T84" fmla="*/ 27 w 39"/>
                  <a:gd name="T85" fmla="*/ 8 h 43"/>
                  <a:gd name="T86" fmla="*/ 30 w 39"/>
                  <a:gd name="T87" fmla="*/ 9 h 43"/>
                  <a:gd name="T88" fmla="*/ 32 w 39"/>
                  <a:gd name="T89" fmla="*/ 12 h 43"/>
                  <a:gd name="T90" fmla="*/ 32 w 39"/>
                  <a:gd name="T91" fmla="*/ 12 h 43"/>
                  <a:gd name="T92" fmla="*/ 33 w 39"/>
                  <a:gd name="T93" fmla="*/ 22 h 43"/>
                  <a:gd name="T94" fmla="*/ 33 w 39"/>
                  <a:gd name="T95" fmla="*/ 22 h 43"/>
                  <a:gd name="T96" fmla="*/ 33 w 39"/>
                  <a:gd name="T97" fmla="*/ 28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8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9 h 43"/>
                  <a:gd name="T124" fmla="*/ 9 w 39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3"/>
                    </a:moveTo>
                    <a:lnTo>
                      <a:pt x="3" y="33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2" y="1"/>
                    </a:lnTo>
                    <a:lnTo>
                      <a:pt x="6" y="6"/>
                    </a:lnTo>
                    <a:lnTo>
                      <a:pt x="1" y="12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7" y="8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3" y="22"/>
                    </a:lnTo>
                    <a:lnTo>
                      <a:pt x="33" y="28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4" name="Freeform 181">
                <a:extLst>
                  <a:ext uri="{FF2B5EF4-FFF2-40B4-BE49-F238E27FC236}">
                    <a16:creationId xmlns:a16="http://schemas.microsoft.com/office/drawing/2014/main" id="{03B34EDA-96EE-4BF0-A3BC-9BA1A380A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15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8 h 42"/>
                  <a:gd name="T4" fmla="*/ 26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8"/>
                    </a:lnTo>
                    <a:lnTo>
                      <a:pt x="26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5" name="Freeform 182">
                <a:extLst>
                  <a:ext uri="{FF2B5EF4-FFF2-40B4-BE49-F238E27FC236}">
                    <a16:creationId xmlns:a16="http://schemas.microsoft.com/office/drawing/2014/main" id="{8D77A727-DC12-4162-907D-7A9A6FD6D8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8" y="2151"/>
                <a:ext cx="39" cy="42"/>
              </a:xfrm>
              <a:custGeom>
                <a:avLst/>
                <a:gdLst>
                  <a:gd name="T0" fmla="*/ 5 w 39"/>
                  <a:gd name="T1" fmla="*/ 42 h 42"/>
                  <a:gd name="T2" fmla="*/ 10 w 39"/>
                  <a:gd name="T3" fmla="*/ 29 h 42"/>
                  <a:gd name="T4" fmla="*/ 27 w 39"/>
                  <a:gd name="T5" fmla="*/ 29 h 42"/>
                  <a:gd name="T6" fmla="*/ 32 w 39"/>
                  <a:gd name="T7" fmla="*/ 42 h 42"/>
                  <a:gd name="T8" fmla="*/ 39 w 39"/>
                  <a:gd name="T9" fmla="*/ 42 h 42"/>
                  <a:gd name="T10" fmla="*/ 21 w 39"/>
                  <a:gd name="T11" fmla="*/ 0 h 42"/>
                  <a:gd name="T12" fmla="*/ 16 w 39"/>
                  <a:gd name="T13" fmla="*/ 0 h 42"/>
                  <a:gd name="T14" fmla="*/ 0 w 39"/>
                  <a:gd name="T15" fmla="*/ 42 h 42"/>
                  <a:gd name="T16" fmla="*/ 5 w 39"/>
                  <a:gd name="T17" fmla="*/ 42 h 42"/>
                  <a:gd name="T18" fmla="*/ 5 w 39"/>
                  <a:gd name="T19" fmla="*/ 42 h 42"/>
                  <a:gd name="T20" fmla="*/ 16 w 39"/>
                  <a:gd name="T21" fmla="*/ 11 h 42"/>
                  <a:gd name="T22" fmla="*/ 16 w 39"/>
                  <a:gd name="T23" fmla="*/ 11 h 42"/>
                  <a:gd name="T24" fmla="*/ 18 w 39"/>
                  <a:gd name="T25" fmla="*/ 5 h 42"/>
                  <a:gd name="T26" fmla="*/ 18 w 39"/>
                  <a:gd name="T27" fmla="*/ 5 h 42"/>
                  <a:gd name="T28" fmla="*/ 21 w 39"/>
                  <a:gd name="T29" fmla="*/ 13 h 42"/>
                  <a:gd name="T30" fmla="*/ 26 w 39"/>
                  <a:gd name="T31" fmla="*/ 24 h 42"/>
                  <a:gd name="T32" fmla="*/ 12 w 39"/>
                  <a:gd name="T33" fmla="*/ 24 h 42"/>
                  <a:gd name="T34" fmla="*/ 16 w 39"/>
                  <a:gd name="T35" fmla="*/ 11 h 42"/>
                  <a:gd name="T36" fmla="*/ 16 w 39"/>
                  <a:gd name="T37" fmla="*/ 11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2"/>
                  <a:gd name="T59" fmla="*/ 39 w 3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2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6" name="Freeform 183">
                <a:extLst>
                  <a:ext uri="{FF2B5EF4-FFF2-40B4-BE49-F238E27FC236}">
                    <a16:creationId xmlns:a16="http://schemas.microsoft.com/office/drawing/2014/main" id="{36C64040-E0AA-4892-8F89-A5FB6E5CF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202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10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10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7" name="Freeform 184">
                <a:extLst>
                  <a:ext uri="{FF2B5EF4-FFF2-40B4-BE49-F238E27FC236}">
                    <a16:creationId xmlns:a16="http://schemas.microsoft.com/office/drawing/2014/main" id="{580855A2-807F-4C2B-A197-9B8011ED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20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4 w 30"/>
                  <a:gd name="T5" fmla="*/ 37 h 41"/>
                  <a:gd name="T6" fmla="*/ 4 w 30"/>
                  <a:gd name="T7" fmla="*/ 22 h 41"/>
                  <a:gd name="T8" fmla="*/ 27 w 30"/>
                  <a:gd name="T9" fmla="*/ 22 h 41"/>
                  <a:gd name="T10" fmla="*/ 27 w 30"/>
                  <a:gd name="T11" fmla="*/ 18 h 41"/>
                  <a:gd name="T12" fmla="*/ 4 w 30"/>
                  <a:gd name="T13" fmla="*/ 18 h 41"/>
                  <a:gd name="T14" fmla="*/ 4 w 30"/>
                  <a:gd name="T15" fmla="*/ 5 h 41"/>
                  <a:gd name="T16" fmla="*/ 28 w 30"/>
                  <a:gd name="T17" fmla="*/ 5 h 41"/>
                  <a:gd name="T18" fmla="*/ 28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4" y="37"/>
                    </a:lnTo>
                    <a:lnTo>
                      <a:pt x="4" y="22"/>
                    </a:lnTo>
                    <a:lnTo>
                      <a:pt x="27" y="22"/>
                    </a:lnTo>
                    <a:lnTo>
                      <a:pt x="27" y="18"/>
                    </a:lnTo>
                    <a:lnTo>
                      <a:pt x="4" y="18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8" name="Freeform 185">
                <a:extLst>
                  <a:ext uri="{FF2B5EF4-FFF2-40B4-BE49-F238E27FC236}">
                    <a16:creationId xmlns:a16="http://schemas.microsoft.com/office/drawing/2014/main" id="{6E8871F9-D878-4B83-A454-B8818D7DD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202"/>
                <a:ext cx="52" cy="41"/>
              </a:xfrm>
              <a:custGeom>
                <a:avLst/>
                <a:gdLst>
                  <a:gd name="T0" fmla="*/ 15 w 52"/>
                  <a:gd name="T1" fmla="*/ 41 h 41"/>
                  <a:gd name="T2" fmla="*/ 23 w 52"/>
                  <a:gd name="T3" fmla="*/ 10 h 41"/>
                  <a:gd name="T4" fmla="*/ 23 w 52"/>
                  <a:gd name="T5" fmla="*/ 10 h 41"/>
                  <a:gd name="T6" fmla="*/ 25 w 52"/>
                  <a:gd name="T7" fmla="*/ 5 h 41"/>
                  <a:gd name="T8" fmla="*/ 25 w 52"/>
                  <a:gd name="T9" fmla="*/ 5 h 41"/>
                  <a:gd name="T10" fmla="*/ 27 w 52"/>
                  <a:gd name="T11" fmla="*/ 10 h 41"/>
                  <a:gd name="T12" fmla="*/ 35 w 52"/>
                  <a:gd name="T13" fmla="*/ 41 h 41"/>
                  <a:gd name="T14" fmla="*/ 41 w 52"/>
                  <a:gd name="T15" fmla="*/ 41 h 41"/>
                  <a:gd name="T16" fmla="*/ 52 w 52"/>
                  <a:gd name="T17" fmla="*/ 0 h 41"/>
                  <a:gd name="T18" fmla="*/ 46 w 52"/>
                  <a:gd name="T19" fmla="*/ 0 h 41"/>
                  <a:gd name="T20" fmla="*/ 39 w 52"/>
                  <a:gd name="T21" fmla="*/ 27 h 41"/>
                  <a:gd name="T22" fmla="*/ 39 w 52"/>
                  <a:gd name="T23" fmla="*/ 27 h 41"/>
                  <a:gd name="T24" fmla="*/ 38 w 52"/>
                  <a:gd name="T25" fmla="*/ 35 h 41"/>
                  <a:gd name="T26" fmla="*/ 38 w 52"/>
                  <a:gd name="T27" fmla="*/ 35 h 41"/>
                  <a:gd name="T28" fmla="*/ 35 w 52"/>
                  <a:gd name="T29" fmla="*/ 21 h 41"/>
                  <a:gd name="T30" fmla="*/ 28 w 52"/>
                  <a:gd name="T31" fmla="*/ 0 h 41"/>
                  <a:gd name="T32" fmla="*/ 22 w 52"/>
                  <a:gd name="T33" fmla="*/ 0 h 41"/>
                  <a:gd name="T34" fmla="*/ 14 w 52"/>
                  <a:gd name="T35" fmla="*/ 27 h 41"/>
                  <a:gd name="T36" fmla="*/ 14 w 52"/>
                  <a:gd name="T37" fmla="*/ 27 h 41"/>
                  <a:gd name="T38" fmla="*/ 12 w 52"/>
                  <a:gd name="T39" fmla="*/ 35 h 41"/>
                  <a:gd name="T40" fmla="*/ 12 w 52"/>
                  <a:gd name="T41" fmla="*/ 35 h 41"/>
                  <a:gd name="T42" fmla="*/ 11 w 52"/>
                  <a:gd name="T43" fmla="*/ 27 h 41"/>
                  <a:gd name="T44" fmla="*/ 4 w 52"/>
                  <a:gd name="T45" fmla="*/ 0 h 41"/>
                  <a:gd name="T46" fmla="*/ 0 w 52"/>
                  <a:gd name="T47" fmla="*/ 0 h 41"/>
                  <a:gd name="T48" fmla="*/ 9 w 52"/>
                  <a:gd name="T49" fmla="*/ 41 h 41"/>
                  <a:gd name="T50" fmla="*/ 15 w 52"/>
                  <a:gd name="T51" fmla="*/ 41 h 41"/>
                  <a:gd name="T52" fmla="*/ 15 w 52"/>
                  <a:gd name="T53" fmla="*/ 41 h 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1"/>
                  <a:gd name="T83" fmla="*/ 52 w 52"/>
                  <a:gd name="T84" fmla="*/ 41 h 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1">
                    <a:moveTo>
                      <a:pt x="15" y="41"/>
                    </a:moveTo>
                    <a:lnTo>
                      <a:pt x="23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5" y="41"/>
                    </a:lnTo>
                    <a:lnTo>
                      <a:pt x="41" y="41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9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27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9" y="41"/>
                    </a:lnTo>
                    <a:lnTo>
                      <a:pt x="1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9" name="Freeform 186">
                <a:extLst>
                  <a:ext uri="{FF2B5EF4-FFF2-40B4-BE49-F238E27FC236}">
                    <a16:creationId xmlns:a16="http://schemas.microsoft.com/office/drawing/2014/main" id="{05AC963B-B6C0-4F4B-B283-8B0505E7C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202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5 w 38"/>
                  <a:gd name="T3" fmla="*/ 7 h 41"/>
                  <a:gd name="T4" fmla="*/ 16 w 38"/>
                  <a:gd name="T5" fmla="*/ 41 h 41"/>
                  <a:gd name="T6" fmla="*/ 21 w 38"/>
                  <a:gd name="T7" fmla="*/ 41 h 41"/>
                  <a:gd name="T8" fmla="*/ 34 w 38"/>
                  <a:gd name="T9" fmla="*/ 7 h 41"/>
                  <a:gd name="T10" fmla="*/ 34 w 38"/>
                  <a:gd name="T11" fmla="*/ 41 h 41"/>
                  <a:gd name="T12" fmla="*/ 38 w 38"/>
                  <a:gd name="T13" fmla="*/ 41 h 41"/>
                  <a:gd name="T14" fmla="*/ 38 w 38"/>
                  <a:gd name="T15" fmla="*/ 0 h 41"/>
                  <a:gd name="T16" fmla="*/ 32 w 38"/>
                  <a:gd name="T17" fmla="*/ 0 h 41"/>
                  <a:gd name="T18" fmla="*/ 21 w 38"/>
                  <a:gd name="T19" fmla="*/ 29 h 41"/>
                  <a:gd name="T20" fmla="*/ 21 w 38"/>
                  <a:gd name="T21" fmla="*/ 29 h 41"/>
                  <a:gd name="T22" fmla="*/ 19 w 38"/>
                  <a:gd name="T23" fmla="*/ 35 h 41"/>
                  <a:gd name="T24" fmla="*/ 19 w 38"/>
                  <a:gd name="T25" fmla="*/ 35 h 41"/>
                  <a:gd name="T26" fmla="*/ 18 w 38"/>
                  <a:gd name="T27" fmla="*/ 29 h 41"/>
                  <a:gd name="T28" fmla="*/ 8 w 38"/>
                  <a:gd name="T29" fmla="*/ 0 h 41"/>
                  <a:gd name="T30" fmla="*/ 0 w 38"/>
                  <a:gd name="T31" fmla="*/ 0 h 41"/>
                  <a:gd name="T32" fmla="*/ 0 w 38"/>
                  <a:gd name="T33" fmla="*/ 41 h 41"/>
                  <a:gd name="T34" fmla="*/ 5 w 38"/>
                  <a:gd name="T35" fmla="*/ 41 h 41"/>
                  <a:gd name="T36" fmla="*/ 5 w 38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5" y="7"/>
                    </a:lnTo>
                    <a:lnTo>
                      <a:pt x="16" y="41"/>
                    </a:lnTo>
                    <a:lnTo>
                      <a:pt x="21" y="41"/>
                    </a:lnTo>
                    <a:lnTo>
                      <a:pt x="34" y="7"/>
                    </a:lnTo>
                    <a:lnTo>
                      <a:pt x="34" y="41"/>
                    </a:lnTo>
                    <a:lnTo>
                      <a:pt x="38" y="41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0" name="Freeform 187">
                <a:extLst>
                  <a:ext uri="{FF2B5EF4-FFF2-40B4-BE49-F238E27FC236}">
                    <a16:creationId xmlns:a16="http://schemas.microsoft.com/office/drawing/2014/main" id="{6C42FD77-71D6-4ABD-9F8E-0C83F125F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20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5 w 30"/>
                  <a:gd name="T5" fmla="*/ 37 h 41"/>
                  <a:gd name="T6" fmla="*/ 5 w 30"/>
                  <a:gd name="T7" fmla="*/ 22 h 41"/>
                  <a:gd name="T8" fmla="*/ 29 w 30"/>
                  <a:gd name="T9" fmla="*/ 22 h 41"/>
                  <a:gd name="T10" fmla="*/ 29 w 30"/>
                  <a:gd name="T11" fmla="*/ 18 h 41"/>
                  <a:gd name="T12" fmla="*/ 5 w 30"/>
                  <a:gd name="T13" fmla="*/ 18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5" y="37"/>
                    </a:lnTo>
                    <a:lnTo>
                      <a:pt x="5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1" name="Freeform 188">
                <a:extLst>
                  <a:ext uri="{FF2B5EF4-FFF2-40B4-BE49-F238E27FC236}">
                    <a16:creationId xmlns:a16="http://schemas.microsoft.com/office/drawing/2014/main" id="{933EC57E-0B7A-44B1-B08A-5EB7F8A56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202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16 w 36"/>
                  <a:gd name="T3" fmla="*/ 27 h 41"/>
                  <a:gd name="T4" fmla="*/ 16 w 36"/>
                  <a:gd name="T5" fmla="*/ 27 h 41"/>
                  <a:gd name="T6" fmla="*/ 19 w 36"/>
                  <a:gd name="T7" fmla="*/ 24 h 41"/>
                  <a:gd name="T8" fmla="*/ 19 w 36"/>
                  <a:gd name="T9" fmla="*/ 24 h 41"/>
                  <a:gd name="T10" fmla="*/ 21 w 36"/>
                  <a:gd name="T11" fmla="*/ 27 h 41"/>
                  <a:gd name="T12" fmla="*/ 30 w 36"/>
                  <a:gd name="T13" fmla="*/ 41 h 41"/>
                  <a:gd name="T14" fmla="*/ 36 w 36"/>
                  <a:gd name="T15" fmla="*/ 41 h 41"/>
                  <a:gd name="T16" fmla="*/ 22 w 36"/>
                  <a:gd name="T17" fmla="*/ 19 h 41"/>
                  <a:gd name="T18" fmla="*/ 36 w 36"/>
                  <a:gd name="T19" fmla="*/ 0 h 41"/>
                  <a:gd name="T20" fmla="*/ 30 w 36"/>
                  <a:gd name="T21" fmla="*/ 0 h 41"/>
                  <a:gd name="T22" fmla="*/ 22 w 36"/>
                  <a:gd name="T23" fmla="*/ 11 h 41"/>
                  <a:gd name="T24" fmla="*/ 22 w 36"/>
                  <a:gd name="T25" fmla="*/ 11 h 41"/>
                  <a:gd name="T26" fmla="*/ 19 w 36"/>
                  <a:gd name="T27" fmla="*/ 16 h 41"/>
                  <a:gd name="T28" fmla="*/ 19 w 36"/>
                  <a:gd name="T29" fmla="*/ 16 h 41"/>
                  <a:gd name="T30" fmla="*/ 16 w 36"/>
                  <a:gd name="T31" fmla="*/ 11 h 41"/>
                  <a:gd name="T32" fmla="*/ 8 w 36"/>
                  <a:gd name="T33" fmla="*/ 0 h 41"/>
                  <a:gd name="T34" fmla="*/ 1 w 36"/>
                  <a:gd name="T35" fmla="*/ 0 h 41"/>
                  <a:gd name="T36" fmla="*/ 16 w 36"/>
                  <a:gd name="T37" fmla="*/ 19 h 41"/>
                  <a:gd name="T38" fmla="*/ 0 w 36"/>
                  <a:gd name="T39" fmla="*/ 41 h 41"/>
                  <a:gd name="T40" fmla="*/ 6 w 36"/>
                  <a:gd name="T41" fmla="*/ 41 h 41"/>
                  <a:gd name="T42" fmla="*/ 6 w 36"/>
                  <a:gd name="T43" fmla="*/ 41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"/>
                  <a:gd name="T67" fmla="*/ 0 h 41"/>
                  <a:gd name="T68" fmla="*/ 36 w 36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" h="41">
                    <a:moveTo>
                      <a:pt x="6" y="41"/>
                    </a:moveTo>
                    <a:lnTo>
                      <a:pt x="16" y="27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2" y="19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8" y="0"/>
                    </a:lnTo>
                    <a:lnTo>
                      <a:pt x="1" y="0"/>
                    </a:lnTo>
                    <a:lnTo>
                      <a:pt x="16" y="19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2" name="Freeform 189">
                <a:extLst>
                  <a:ext uri="{FF2B5EF4-FFF2-40B4-BE49-F238E27FC236}">
                    <a16:creationId xmlns:a16="http://schemas.microsoft.com/office/drawing/2014/main" id="{3AF7A73F-FB1B-4F77-AA88-5C993DB27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20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3" name="Freeform 190">
                <a:extLst>
                  <a:ext uri="{FF2B5EF4-FFF2-40B4-BE49-F238E27FC236}">
                    <a16:creationId xmlns:a16="http://schemas.microsoft.com/office/drawing/2014/main" id="{7A770D75-DB98-42A4-B680-2DD02820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202"/>
                <a:ext cx="37" cy="41"/>
              </a:xfrm>
              <a:custGeom>
                <a:avLst/>
                <a:gdLst>
                  <a:gd name="T0" fmla="*/ 27 w 37"/>
                  <a:gd name="T1" fmla="*/ 35 h 41"/>
                  <a:gd name="T2" fmla="*/ 27 w 37"/>
                  <a:gd name="T3" fmla="*/ 35 h 41"/>
                  <a:gd name="T4" fmla="*/ 24 w 37"/>
                  <a:gd name="T5" fmla="*/ 37 h 41"/>
                  <a:gd name="T6" fmla="*/ 19 w 37"/>
                  <a:gd name="T7" fmla="*/ 37 h 41"/>
                  <a:gd name="T8" fmla="*/ 19 w 37"/>
                  <a:gd name="T9" fmla="*/ 37 h 41"/>
                  <a:gd name="T10" fmla="*/ 16 w 37"/>
                  <a:gd name="T11" fmla="*/ 37 h 41"/>
                  <a:gd name="T12" fmla="*/ 13 w 37"/>
                  <a:gd name="T13" fmla="*/ 35 h 41"/>
                  <a:gd name="T14" fmla="*/ 13 w 37"/>
                  <a:gd name="T15" fmla="*/ 35 h 41"/>
                  <a:gd name="T16" fmla="*/ 10 w 37"/>
                  <a:gd name="T17" fmla="*/ 34 h 41"/>
                  <a:gd name="T18" fmla="*/ 8 w 37"/>
                  <a:gd name="T19" fmla="*/ 29 h 41"/>
                  <a:gd name="T20" fmla="*/ 8 w 37"/>
                  <a:gd name="T21" fmla="*/ 29 h 41"/>
                  <a:gd name="T22" fmla="*/ 6 w 37"/>
                  <a:gd name="T23" fmla="*/ 21 h 41"/>
                  <a:gd name="T24" fmla="*/ 6 w 37"/>
                  <a:gd name="T25" fmla="*/ 21 h 41"/>
                  <a:gd name="T26" fmla="*/ 6 w 37"/>
                  <a:gd name="T27" fmla="*/ 13 h 41"/>
                  <a:gd name="T28" fmla="*/ 6 w 37"/>
                  <a:gd name="T29" fmla="*/ 13 h 41"/>
                  <a:gd name="T30" fmla="*/ 10 w 37"/>
                  <a:gd name="T31" fmla="*/ 10 h 41"/>
                  <a:gd name="T32" fmla="*/ 11 w 37"/>
                  <a:gd name="T33" fmla="*/ 7 h 41"/>
                  <a:gd name="T34" fmla="*/ 11 w 37"/>
                  <a:gd name="T35" fmla="*/ 7 h 41"/>
                  <a:gd name="T36" fmla="*/ 14 w 37"/>
                  <a:gd name="T37" fmla="*/ 5 h 41"/>
                  <a:gd name="T38" fmla="*/ 19 w 37"/>
                  <a:gd name="T39" fmla="*/ 5 h 41"/>
                  <a:gd name="T40" fmla="*/ 19 w 37"/>
                  <a:gd name="T41" fmla="*/ 5 h 41"/>
                  <a:gd name="T42" fmla="*/ 24 w 37"/>
                  <a:gd name="T43" fmla="*/ 5 h 41"/>
                  <a:gd name="T44" fmla="*/ 25 w 37"/>
                  <a:gd name="T45" fmla="*/ 7 h 41"/>
                  <a:gd name="T46" fmla="*/ 25 w 37"/>
                  <a:gd name="T47" fmla="*/ 7 h 41"/>
                  <a:gd name="T48" fmla="*/ 29 w 37"/>
                  <a:gd name="T49" fmla="*/ 8 h 41"/>
                  <a:gd name="T50" fmla="*/ 30 w 37"/>
                  <a:gd name="T51" fmla="*/ 13 h 41"/>
                  <a:gd name="T52" fmla="*/ 35 w 37"/>
                  <a:gd name="T53" fmla="*/ 11 h 41"/>
                  <a:gd name="T54" fmla="*/ 35 w 37"/>
                  <a:gd name="T55" fmla="*/ 11 h 41"/>
                  <a:gd name="T56" fmla="*/ 33 w 37"/>
                  <a:gd name="T57" fmla="*/ 7 h 41"/>
                  <a:gd name="T58" fmla="*/ 30 w 37"/>
                  <a:gd name="T59" fmla="*/ 3 h 41"/>
                  <a:gd name="T60" fmla="*/ 30 w 37"/>
                  <a:gd name="T61" fmla="*/ 3 h 41"/>
                  <a:gd name="T62" fmla="*/ 25 w 37"/>
                  <a:gd name="T63" fmla="*/ 0 h 41"/>
                  <a:gd name="T64" fmla="*/ 19 w 37"/>
                  <a:gd name="T65" fmla="*/ 0 h 41"/>
                  <a:gd name="T66" fmla="*/ 19 w 37"/>
                  <a:gd name="T67" fmla="*/ 0 h 41"/>
                  <a:gd name="T68" fmla="*/ 14 w 37"/>
                  <a:gd name="T69" fmla="*/ 0 h 41"/>
                  <a:gd name="T70" fmla="*/ 10 w 37"/>
                  <a:gd name="T71" fmla="*/ 2 h 41"/>
                  <a:gd name="T72" fmla="*/ 10 w 37"/>
                  <a:gd name="T73" fmla="*/ 2 h 41"/>
                  <a:gd name="T74" fmla="*/ 5 w 37"/>
                  <a:gd name="T75" fmla="*/ 5 h 41"/>
                  <a:gd name="T76" fmla="*/ 3 w 37"/>
                  <a:gd name="T77" fmla="*/ 10 h 41"/>
                  <a:gd name="T78" fmla="*/ 3 w 37"/>
                  <a:gd name="T79" fmla="*/ 10 h 41"/>
                  <a:gd name="T80" fmla="*/ 0 w 37"/>
                  <a:gd name="T81" fmla="*/ 14 h 41"/>
                  <a:gd name="T82" fmla="*/ 0 w 37"/>
                  <a:gd name="T83" fmla="*/ 21 h 41"/>
                  <a:gd name="T84" fmla="*/ 0 w 37"/>
                  <a:gd name="T85" fmla="*/ 21 h 41"/>
                  <a:gd name="T86" fmla="*/ 0 w 37"/>
                  <a:gd name="T87" fmla="*/ 26 h 41"/>
                  <a:gd name="T88" fmla="*/ 2 w 37"/>
                  <a:gd name="T89" fmla="*/ 32 h 41"/>
                  <a:gd name="T90" fmla="*/ 2 w 37"/>
                  <a:gd name="T91" fmla="*/ 32 h 41"/>
                  <a:gd name="T92" fmla="*/ 5 w 37"/>
                  <a:gd name="T93" fmla="*/ 35 h 41"/>
                  <a:gd name="T94" fmla="*/ 8 w 37"/>
                  <a:gd name="T95" fmla="*/ 40 h 41"/>
                  <a:gd name="T96" fmla="*/ 8 w 37"/>
                  <a:gd name="T97" fmla="*/ 40 h 41"/>
                  <a:gd name="T98" fmla="*/ 13 w 37"/>
                  <a:gd name="T99" fmla="*/ 41 h 41"/>
                  <a:gd name="T100" fmla="*/ 19 w 37"/>
                  <a:gd name="T101" fmla="*/ 41 h 41"/>
                  <a:gd name="T102" fmla="*/ 19 w 37"/>
                  <a:gd name="T103" fmla="*/ 41 h 41"/>
                  <a:gd name="T104" fmla="*/ 25 w 37"/>
                  <a:gd name="T105" fmla="*/ 41 h 41"/>
                  <a:gd name="T106" fmla="*/ 30 w 37"/>
                  <a:gd name="T107" fmla="*/ 38 h 41"/>
                  <a:gd name="T108" fmla="*/ 30 w 37"/>
                  <a:gd name="T109" fmla="*/ 38 h 41"/>
                  <a:gd name="T110" fmla="*/ 33 w 37"/>
                  <a:gd name="T111" fmla="*/ 34 h 41"/>
                  <a:gd name="T112" fmla="*/ 37 w 37"/>
                  <a:gd name="T113" fmla="*/ 29 h 41"/>
                  <a:gd name="T114" fmla="*/ 30 w 37"/>
                  <a:gd name="T115" fmla="*/ 27 h 41"/>
                  <a:gd name="T116" fmla="*/ 30 w 37"/>
                  <a:gd name="T117" fmla="*/ 27 h 41"/>
                  <a:gd name="T118" fmla="*/ 29 w 37"/>
                  <a:gd name="T119" fmla="*/ 32 h 41"/>
                  <a:gd name="T120" fmla="*/ 27 w 37"/>
                  <a:gd name="T121" fmla="*/ 35 h 41"/>
                  <a:gd name="T122" fmla="*/ 27 w 37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1"/>
                  <a:gd name="T188" fmla="*/ 37 w 37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1">
                    <a:moveTo>
                      <a:pt x="27" y="35"/>
                    </a:moveTo>
                    <a:lnTo>
                      <a:pt x="27" y="35"/>
                    </a:lnTo>
                    <a:lnTo>
                      <a:pt x="24" y="37"/>
                    </a:lnTo>
                    <a:lnTo>
                      <a:pt x="19" y="37"/>
                    </a:lnTo>
                    <a:lnTo>
                      <a:pt x="16" y="37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8" y="29"/>
                    </a:lnTo>
                    <a:lnTo>
                      <a:pt x="6" y="21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5" y="7"/>
                    </a:lnTo>
                    <a:lnTo>
                      <a:pt x="29" y="8"/>
                    </a:lnTo>
                    <a:lnTo>
                      <a:pt x="30" y="13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5" y="41"/>
                    </a:lnTo>
                    <a:lnTo>
                      <a:pt x="30" y="38"/>
                    </a:lnTo>
                    <a:lnTo>
                      <a:pt x="33" y="34"/>
                    </a:lnTo>
                    <a:lnTo>
                      <a:pt x="37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4" name="Freeform 191">
                <a:extLst>
                  <a:ext uri="{FF2B5EF4-FFF2-40B4-BE49-F238E27FC236}">
                    <a16:creationId xmlns:a16="http://schemas.microsoft.com/office/drawing/2014/main" id="{EB15808D-B91B-4E27-931A-B732565031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6" y="2202"/>
                <a:ext cx="40" cy="41"/>
              </a:xfrm>
              <a:custGeom>
                <a:avLst/>
                <a:gdLst>
                  <a:gd name="T0" fmla="*/ 4 w 40"/>
                  <a:gd name="T1" fmla="*/ 32 h 41"/>
                  <a:gd name="T2" fmla="*/ 4 w 40"/>
                  <a:gd name="T3" fmla="*/ 32 h 41"/>
                  <a:gd name="T4" fmla="*/ 7 w 40"/>
                  <a:gd name="T5" fmla="*/ 35 h 41"/>
                  <a:gd name="T6" fmla="*/ 10 w 40"/>
                  <a:gd name="T7" fmla="*/ 40 h 41"/>
                  <a:gd name="T8" fmla="*/ 10 w 40"/>
                  <a:gd name="T9" fmla="*/ 40 h 41"/>
                  <a:gd name="T10" fmla="*/ 15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6 w 40"/>
                  <a:gd name="T17" fmla="*/ 41 h 41"/>
                  <a:gd name="T18" fmla="*/ 31 w 40"/>
                  <a:gd name="T19" fmla="*/ 40 h 41"/>
                  <a:gd name="T20" fmla="*/ 31 w 40"/>
                  <a:gd name="T21" fmla="*/ 40 h 41"/>
                  <a:gd name="T22" fmla="*/ 35 w 40"/>
                  <a:gd name="T23" fmla="*/ 37 h 41"/>
                  <a:gd name="T24" fmla="*/ 37 w 40"/>
                  <a:gd name="T25" fmla="*/ 32 h 41"/>
                  <a:gd name="T26" fmla="*/ 37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4 h 41"/>
                  <a:gd name="T36" fmla="*/ 38 w 40"/>
                  <a:gd name="T37" fmla="*/ 10 h 41"/>
                  <a:gd name="T38" fmla="*/ 38 w 40"/>
                  <a:gd name="T39" fmla="*/ 10 h 41"/>
                  <a:gd name="T40" fmla="*/ 35 w 40"/>
                  <a:gd name="T41" fmla="*/ 5 h 41"/>
                  <a:gd name="T42" fmla="*/ 31 w 40"/>
                  <a:gd name="T43" fmla="*/ 2 h 41"/>
                  <a:gd name="T44" fmla="*/ 31 w 40"/>
                  <a:gd name="T45" fmla="*/ 2 h 41"/>
                  <a:gd name="T46" fmla="*/ 26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2 w 40"/>
                  <a:gd name="T65" fmla="*/ 27 h 41"/>
                  <a:gd name="T66" fmla="*/ 4 w 40"/>
                  <a:gd name="T67" fmla="*/ 32 h 41"/>
                  <a:gd name="T68" fmla="*/ 4 w 40"/>
                  <a:gd name="T69" fmla="*/ 32 h 41"/>
                  <a:gd name="T70" fmla="*/ 11 w 40"/>
                  <a:gd name="T71" fmla="*/ 8 h 41"/>
                  <a:gd name="T72" fmla="*/ 11 w 40"/>
                  <a:gd name="T73" fmla="*/ 8 h 41"/>
                  <a:gd name="T74" fmla="*/ 15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7 h 41"/>
                  <a:gd name="T84" fmla="*/ 27 w 40"/>
                  <a:gd name="T85" fmla="*/ 7 h 41"/>
                  <a:gd name="T86" fmla="*/ 31 w 40"/>
                  <a:gd name="T87" fmla="*/ 8 h 41"/>
                  <a:gd name="T88" fmla="*/ 32 w 40"/>
                  <a:gd name="T89" fmla="*/ 11 h 41"/>
                  <a:gd name="T90" fmla="*/ 32 w 40"/>
                  <a:gd name="T91" fmla="*/ 11 h 41"/>
                  <a:gd name="T92" fmla="*/ 35 w 40"/>
                  <a:gd name="T93" fmla="*/ 21 h 41"/>
                  <a:gd name="T94" fmla="*/ 35 w 40"/>
                  <a:gd name="T95" fmla="*/ 21 h 41"/>
                  <a:gd name="T96" fmla="*/ 34 w 40"/>
                  <a:gd name="T97" fmla="*/ 27 h 41"/>
                  <a:gd name="T98" fmla="*/ 31 w 40"/>
                  <a:gd name="T99" fmla="*/ 34 h 41"/>
                  <a:gd name="T100" fmla="*/ 31 w 40"/>
                  <a:gd name="T101" fmla="*/ 34 h 41"/>
                  <a:gd name="T102" fmla="*/ 26 w 40"/>
                  <a:gd name="T103" fmla="*/ 37 h 41"/>
                  <a:gd name="T104" fmla="*/ 21 w 40"/>
                  <a:gd name="T105" fmla="*/ 37 h 41"/>
                  <a:gd name="T106" fmla="*/ 21 w 40"/>
                  <a:gd name="T107" fmla="*/ 37 h 41"/>
                  <a:gd name="T108" fmla="*/ 15 w 40"/>
                  <a:gd name="T109" fmla="*/ 37 h 41"/>
                  <a:gd name="T110" fmla="*/ 10 w 40"/>
                  <a:gd name="T111" fmla="*/ 34 h 41"/>
                  <a:gd name="T112" fmla="*/ 10 w 40"/>
                  <a:gd name="T113" fmla="*/ 34 h 41"/>
                  <a:gd name="T114" fmla="*/ 8 w 40"/>
                  <a:gd name="T115" fmla="*/ 29 h 41"/>
                  <a:gd name="T116" fmla="*/ 7 w 40"/>
                  <a:gd name="T117" fmla="*/ 21 h 41"/>
                  <a:gd name="T118" fmla="*/ 7 w 40"/>
                  <a:gd name="T119" fmla="*/ 21 h 41"/>
                  <a:gd name="T120" fmla="*/ 8 w 40"/>
                  <a:gd name="T121" fmla="*/ 13 h 41"/>
                  <a:gd name="T122" fmla="*/ 11 w 40"/>
                  <a:gd name="T123" fmla="*/ 8 h 41"/>
                  <a:gd name="T124" fmla="*/ 11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4" y="32"/>
                    </a:moveTo>
                    <a:lnTo>
                      <a:pt x="4" y="32"/>
                    </a:lnTo>
                    <a:lnTo>
                      <a:pt x="7" y="35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31" y="40"/>
                    </a:lnTo>
                    <a:lnTo>
                      <a:pt x="35" y="37"/>
                    </a:lnTo>
                    <a:lnTo>
                      <a:pt x="37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5" y="5"/>
                    </a:lnTo>
                    <a:lnTo>
                      <a:pt x="31" y="2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close/>
                    <a:moveTo>
                      <a:pt x="11" y="8"/>
                    </a:moveTo>
                    <a:lnTo>
                      <a:pt x="11" y="8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1" y="8"/>
                    </a:lnTo>
                    <a:lnTo>
                      <a:pt x="32" y="11"/>
                    </a:lnTo>
                    <a:lnTo>
                      <a:pt x="35" y="21"/>
                    </a:lnTo>
                    <a:lnTo>
                      <a:pt x="34" y="27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21" y="37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8" y="29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5" name="Freeform 192">
                <a:extLst>
                  <a:ext uri="{FF2B5EF4-FFF2-40B4-BE49-F238E27FC236}">
                    <a16:creationId xmlns:a16="http://schemas.microsoft.com/office/drawing/2014/main" id="{918C0E0C-D50F-4FCE-8B06-0F2DD7816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715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6" name="Freeform 193">
                <a:extLst>
                  <a:ext uri="{FF2B5EF4-FFF2-40B4-BE49-F238E27FC236}">
                    <a16:creationId xmlns:a16="http://schemas.microsoft.com/office/drawing/2014/main" id="{A0F0CE31-CE1A-4784-9F45-A5D0C08A8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715"/>
                <a:ext cx="30" cy="42"/>
              </a:xfrm>
              <a:custGeom>
                <a:avLst/>
                <a:gdLst>
                  <a:gd name="T0" fmla="*/ 30 w 30"/>
                  <a:gd name="T1" fmla="*/ 42 h 42"/>
                  <a:gd name="T2" fmla="*/ 30 w 30"/>
                  <a:gd name="T3" fmla="*/ 37 h 42"/>
                  <a:gd name="T4" fmla="*/ 4 w 30"/>
                  <a:gd name="T5" fmla="*/ 37 h 42"/>
                  <a:gd name="T6" fmla="*/ 4 w 30"/>
                  <a:gd name="T7" fmla="*/ 23 h 42"/>
                  <a:gd name="T8" fmla="*/ 27 w 30"/>
                  <a:gd name="T9" fmla="*/ 23 h 42"/>
                  <a:gd name="T10" fmla="*/ 27 w 30"/>
                  <a:gd name="T11" fmla="*/ 18 h 42"/>
                  <a:gd name="T12" fmla="*/ 4 w 30"/>
                  <a:gd name="T13" fmla="*/ 18 h 42"/>
                  <a:gd name="T14" fmla="*/ 4 w 30"/>
                  <a:gd name="T15" fmla="*/ 5 h 42"/>
                  <a:gd name="T16" fmla="*/ 28 w 30"/>
                  <a:gd name="T17" fmla="*/ 5 h 42"/>
                  <a:gd name="T18" fmla="*/ 28 w 30"/>
                  <a:gd name="T19" fmla="*/ 0 h 42"/>
                  <a:gd name="T20" fmla="*/ 0 w 30"/>
                  <a:gd name="T21" fmla="*/ 0 h 42"/>
                  <a:gd name="T22" fmla="*/ 0 w 30"/>
                  <a:gd name="T23" fmla="*/ 42 h 42"/>
                  <a:gd name="T24" fmla="*/ 30 w 30"/>
                  <a:gd name="T25" fmla="*/ 42 h 42"/>
                  <a:gd name="T26" fmla="*/ 30 w 30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2"/>
                  <a:gd name="T44" fmla="*/ 30 w 30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2">
                    <a:moveTo>
                      <a:pt x="30" y="42"/>
                    </a:moveTo>
                    <a:lnTo>
                      <a:pt x="30" y="37"/>
                    </a:lnTo>
                    <a:lnTo>
                      <a:pt x="4" y="37"/>
                    </a:lnTo>
                    <a:lnTo>
                      <a:pt x="4" y="23"/>
                    </a:lnTo>
                    <a:lnTo>
                      <a:pt x="27" y="23"/>
                    </a:lnTo>
                    <a:lnTo>
                      <a:pt x="27" y="18"/>
                    </a:lnTo>
                    <a:lnTo>
                      <a:pt x="4" y="18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7" name="Freeform 194">
                <a:extLst>
                  <a:ext uri="{FF2B5EF4-FFF2-40B4-BE49-F238E27FC236}">
                    <a16:creationId xmlns:a16="http://schemas.microsoft.com/office/drawing/2014/main" id="{14CCF915-36C4-453F-8D54-A9EC1A35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715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17 w 38"/>
                  <a:gd name="T3" fmla="*/ 27 h 42"/>
                  <a:gd name="T4" fmla="*/ 17 w 38"/>
                  <a:gd name="T5" fmla="*/ 27 h 42"/>
                  <a:gd name="T6" fmla="*/ 19 w 38"/>
                  <a:gd name="T7" fmla="*/ 24 h 42"/>
                  <a:gd name="T8" fmla="*/ 19 w 38"/>
                  <a:gd name="T9" fmla="*/ 24 h 42"/>
                  <a:gd name="T10" fmla="*/ 21 w 38"/>
                  <a:gd name="T11" fmla="*/ 27 h 42"/>
                  <a:gd name="T12" fmla="*/ 32 w 38"/>
                  <a:gd name="T13" fmla="*/ 42 h 42"/>
                  <a:gd name="T14" fmla="*/ 38 w 38"/>
                  <a:gd name="T15" fmla="*/ 42 h 42"/>
                  <a:gd name="T16" fmla="*/ 22 w 38"/>
                  <a:gd name="T17" fmla="*/ 19 h 42"/>
                  <a:gd name="T18" fmla="*/ 36 w 38"/>
                  <a:gd name="T19" fmla="*/ 0 h 42"/>
                  <a:gd name="T20" fmla="*/ 32 w 38"/>
                  <a:gd name="T21" fmla="*/ 0 h 42"/>
                  <a:gd name="T22" fmla="*/ 22 w 38"/>
                  <a:gd name="T23" fmla="*/ 11 h 42"/>
                  <a:gd name="T24" fmla="*/ 22 w 38"/>
                  <a:gd name="T25" fmla="*/ 11 h 42"/>
                  <a:gd name="T26" fmla="*/ 19 w 38"/>
                  <a:gd name="T27" fmla="*/ 16 h 42"/>
                  <a:gd name="T28" fmla="*/ 19 w 38"/>
                  <a:gd name="T29" fmla="*/ 16 h 42"/>
                  <a:gd name="T30" fmla="*/ 16 w 38"/>
                  <a:gd name="T31" fmla="*/ 11 h 42"/>
                  <a:gd name="T32" fmla="*/ 9 w 38"/>
                  <a:gd name="T33" fmla="*/ 0 h 42"/>
                  <a:gd name="T34" fmla="*/ 3 w 38"/>
                  <a:gd name="T35" fmla="*/ 0 h 42"/>
                  <a:gd name="T36" fmla="*/ 16 w 38"/>
                  <a:gd name="T37" fmla="*/ 19 h 42"/>
                  <a:gd name="T38" fmla="*/ 0 w 38"/>
                  <a:gd name="T39" fmla="*/ 42 h 42"/>
                  <a:gd name="T40" fmla="*/ 6 w 38"/>
                  <a:gd name="T41" fmla="*/ 42 h 42"/>
                  <a:gd name="T42" fmla="*/ 6 w 38"/>
                  <a:gd name="T43" fmla="*/ 42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"/>
                  <a:gd name="T67" fmla="*/ 0 h 42"/>
                  <a:gd name="T68" fmla="*/ 38 w 38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" h="42">
                    <a:moveTo>
                      <a:pt x="6" y="42"/>
                    </a:moveTo>
                    <a:lnTo>
                      <a:pt x="17" y="27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2" y="19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16" y="19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8" name="Freeform 195">
                <a:extLst>
                  <a:ext uri="{FF2B5EF4-FFF2-40B4-BE49-F238E27FC236}">
                    <a16:creationId xmlns:a16="http://schemas.microsoft.com/office/drawing/2014/main" id="{EB219804-01F8-43B3-B5F7-AEE534D1B5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0" y="2715"/>
                <a:ext cx="40" cy="42"/>
              </a:xfrm>
              <a:custGeom>
                <a:avLst/>
                <a:gdLst>
                  <a:gd name="T0" fmla="*/ 6 w 40"/>
                  <a:gd name="T1" fmla="*/ 42 h 42"/>
                  <a:gd name="T2" fmla="*/ 11 w 40"/>
                  <a:gd name="T3" fmla="*/ 29 h 42"/>
                  <a:gd name="T4" fmla="*/ 29 w 40"/>
                  <a:gd name="T5" fmla="*/ 29 h 42"/>
                  <a:gd name="T6" fmla="*/ 33 w 40"/>
                  <a:gd name="T7" fmla="*/ 42 h 42"/>
                  <a:gd name="T8" fmla="*/ 40 w 40"/>
                  <a:gd name="T9" fmla="*/ 42 h 42"/>
                  <a:gd name="T10" fmla="*/ 22 w 40"/>
                  <a:gd name="T11" fmla="*/ 0 h 42"/>
                  <a:gd name="T12" fmla="*/ 16 w 40"/>
                  <a:gd name="T13" fmla="*/ 0 h 42"/>
                  <a:gd name="T14" fmla="*/ 0 w 40"/>
                  <a:gd name="T15" fmla="*/ 42 h 42"/>
                  <a:gd name="T16" fmla="*/ 6 w 40"/>
                  <a:gd name="T17" fmla="*/ 42 h 42"/>
                  <a:gd name="T18" fmla="*/ 6 w 40"/>
                  <a:gd name="T19" fmla="*/ 42 h 42"/>
                  <a:gd name="T20" fmla="*/ 18 w 40"/>
                  <a:gd name="T21" fmla="*/ 13 h 42"/>
                  <a:gd name="T22" fmla="*/ 18 w 40"/>
                  <a:gd name="T23" fmla="*/ 13 h 42"/>
                  <a:gd name="T24" fmla="*/ 19 w 40"/>
                  <a:gd name="T25" fmla="*/ 5 h 42"/>
                  <a:gd name="T26" fmla="*/ 19 w 40"/>
                  <a:gd name="T27" fmla="*/ 5 h 42"/>
                  <a:gd name="T28" fmla="*/ 22 w 40"/>
                  <a:gd name="T29" fmla="*/ 13 h 42"/>
                  <a:gd name="T30" fmla="*/ 27 w 40"/>
                  <a:gd name="T31" fmla="*/ 24 h 42"/>
                  <a:gd name="T32" fmla="*/ 13 w 40"/>
                  <a:gd name="T33" fmla="*/ 24 h 42"/>
                  <a:gd name="T34" fmla="*/ 18 w 40"/>
                  <a:gd name="T35" fmla="*/ 13 h 42"/>
                  <a:gd name="T36" fmla="*/ 18 w 40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2"/>
                  <a:gd name="T59" fmla="*/ 40 w 40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2">
                    <a:moveTo>
                      <a:pt x="6" y="42"/>
                    </a:moveTo>
                    <a:lnTo>
                      <a:pt x="11" y="29"/>
                    </a:lnTo>
                    <a:lnTo>
                      <a:pt x="29" y="29"/>
                    </a:lnTo>
                    <a:lnTo>
                      <a:pt x="33" y="42"/>
                    </a:lnTo>
                    <a:lnTo>
                      <a:pt x="40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8" y="13"/>
                    </a:moveTo>
                    <a:lnTo>
                      <a:pt x="18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9" name="Freeform 196">
                <a:extLst>
                  <a:ext uri="{FF2B5EF4-FFF2-40B4-BE49-F238E27FC236}">
                    <a16:creationId xmlns:a16="http://schemas.microsoft.com/office/drawing/2014/main" id="{420DB112-EF91-4EDD-86AA-0E814AFE4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715"/>
                <a:ext cx="32" cy="42"/>
              </a:xfrm>
              <a:custGeom>
                <a:avLst/>
                <a:gdLst>
                  <a:gd name="T0" fmla="*/ 2 w 32"/>
                  <a:gd name="T1" fmla="*/ 35 h 42"/>
                  <a:gd name="T2" fmla="*/ 8 w 32"/>
                  <a:gd name="T3" fmla="*/ 40 h 42"/>
                  <a:gd name="T4" fmla="*/ 17 w 32"/>
                  <a:gd name="T5" fmla="*/ 42 h 42"/>
                  <a:gd name="T6" fmla="*/ 24 w 32"/>
                  <a:gd name="T7" fmla="*/ 40 h 42"/>
                  <a:gd name="T8" fmla="*/ 27 w 32"/>
                  <a:gd name="T9" fmla="*/ 38 h 42"/>
                  <a:gd name="T10" fmla="*/ 30 w 32"/>
                  <a:gd name="T11" fmla="*/ 35 h 42"/>
                  <a:gd name="T12" fmla="*/ 32 w 32"/>
                  <a:gd name="T13" fmla="*/ 31 h 42"/>
                  <a:gd name="T14" fmla="*/ 30 w 32"/>
                  <a:gd name="T15" fmla="*/ 24 h 42"/>
                  <a:gd name="T16" fmla="*/ 25 w 32"/>
                  <a:gd name="T17" fmla="*/ 19 h 42"/>
                  <a:gd name="T18" fmla="*/ 16 w 32"/>
                  <a:gd name="T19" fmla="*/ 18 h 42"/>
                  <a:gd name="T20" fmla="*/ 8 w 32"/>
                  <a:gd name="T21" fmla="*/ 15 h 42"/>
                  <a:gd name="T22" fmla="*/ 6 w 32"/>
                  <a:gd name="T23" fmla="*/ 10 h 42"/>
                  <a:gd name="T24" fmla="*/ 8 w 32"/>
                  <a:gd name="T25" fmla="*/ 7 h 42"/>
                  <a:gd name="T26" fmla="*/ 11 w 32"/>
                  <a:gd name="T27" fmla="*/ 5 h 42"/>
                  <a:gd name="T28" fmla="*/ 16 w 32"/>
                  <a:gd name="T29" fmla="*/ 5 h 42"/>
                  <a:gd name="T30" fmla="*/ 22 w 32"/>
                  <a:gd name="T31" fmla="*/ 7 h 42"/>
                  <a:gd name="T32" fmla="*/ 24 w 32"/>
                  <a:gd name="T33" fmla="*/ 8 h 42"/>
                  <a:gd name="T34" fmla="*/ 30 w 32"/>
                  <a:gd name="T35" fmla="*/ 11 h 42"/>
                  <a:gd name="T36" fmla="*/ 29 w 32"/>
                  <a:gd name="T37" fmla="*/ 5 h 42"/>
                  <a:gd name="T38" fmla="*/ 27 w 32"/>
                  <a:gd name="T39" fmla="*/ 4 h 42"/>
                  <a:gd name="T40" fmla="*/ 24 w 32"/>
                  <a:gd name="T41" fmla="*/ 0 h 42"/>
                  <a:gd name="T42" fmla="*/ 16 w 32"/>
                  <a:gd name="T43" fmla="*/ 0 h 42"/>
                  <a:gd name="T44" fmla="*/ 8 w 32"/>
                  <a:gd name="T45" fmla="*/ 0 h 42"/>
                  <a:gd name="T46" fmla="*/ 3 w 32"/>
                  <a:gd name="T47" fmla="*/ 5 h 42"/>
                  <a:gd name="T48" fmla="*/ 2 w 32"/>
                  <a:gd name="T49" fmla="*/ 11 h 42"/>
                  <a:gd name="T50" fmla="*/ 2 w 32"/>
                  <a:gd name="T51" fmla="*/ 16 h 42"/>
                  <a:gd name="T52" fmla="*/ 6 w 32"/>
                  <a:gd name="T53" fmla="*/ 19 h 42"/>
                  <a:gd name="T54" fmla="*/ 14 w 32"/>
                  <a:gd name="T55" fmla="*/ 23 h 42"/>
                  <a:gd name="T56" fmla="*/ 22 w 32"/>
                  <a:gd name="T57" fmla="*/ 24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7 h 42"/>
                  <a:gd name="T66" fmla="*/ 16 w 32"/>
                  <a:gd name="T67" fmla="*/ 37 h 42"/>
                  <a:gd name="T68" fmla="*/ 9 w 32"/>
                  <a:gd name="T69" fmla="*/ 35 h 42"/>
                  <a:gd name="T70" fmla="*/ 6 w 32"/>
                  <a:gd name="T71" fmla="*/ 32 h 42"/>
                  <a:gd name="T72" fmla="*/ 5 w 32"/>
                  <a:gd name="T73" fmla="*/ 27 h 42"/>
                  <a:gd name="T74" fmla="*/ 0 w 32"/>
                  <a:gd name="T75" fmla="*/ 29 h 42"/>
                  <a:gd name="T76" fmla="*/ 2 w 32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5"/>
                    </a:moveTo>
                    <a:lnTo>
                      <a:pt x="2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7" y="42"/>
                    </a:lnTo>
                    <a:lnTo>
                      <a:pt x="24" y="40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30" y="11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6" y="19"/>
                    </a:lnTo>
                    <a:lnTo>
                      <a:pt x="14" y="23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6" y="37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0" name="Freeform 197">
                <a:extLst>
                  <a:ext uri="{FF2B5EF4-FFF2-40B4-BE49-F238E27FC236}">
                    <a16:creationId xmlns:a16="http://schemas.microsoft.com/office/drawing/2014/main" id="{955C643F-4567-4B32-A43B-A7C8B79C4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930"/>
                <a:ext cx="34" cy="40"/>
              </a:xfrm>
              <a:custGeom>
                <a:avLst/>
                <a:gdLst>
                  <a:gd name="T0" fmla="*/ 5 w 34"/>
                  <a:gd name="T1" fmla="*/ 40 h 40"/>
                  <a:gd name="T2" fmla="*/ 5 w 34"/>
                  <a:gd name="T3" fmla="*/ 28 h 40"/>
                  <a:gd name="T4" fmla="*/ 11 w 34"/>
                  <a:gd name="T5" fmla="*/ 20 h 40"/>
                  <a:gd name="T6" fmla="*/ 26 w 34"/>
                  <a:gd name="T7" fmla="*/ 40 h 40"/>
                  <a:gd name="T8" fmla="*/ 34 w 34"/>
                  <a:gd name="T9" fmla="*/ 40 h 40"/>
                  <a:gd name="T10" fmla="*/ 16 w 34"/>
                  <a:gd name="T11" fmla="*/ 16 h 40"/>
                  <a:gd name="T12" fmla="*/ 32 w 34"/>
                  <a:gd name="T13" fmla="*/ 0 h 40"/>
                  <a:gd name="T14" fmla="*/ 26 w 34"/>
                  <a:gd name="T15" fmla="*/ 0 h 40"/>
                  <a:gd name="T16" fmla="*/ 5 w 34"/>
                  <a:gd name="T17" fmla="*/ 20 h 40"/>
                  <a:gd name="T18" fmla="*/ 5 w 34"/>
                  <a:gd name="T19" fmla="*/ 0 h 40"/>
                  <a:gd name="T20" fmla="*/ 0 w 34"/>
                  <a:gd name="T21" fmla="*/ 0 h 40"/>
                  <a:gd name="T22" fmla="*/ 0 w 34"/>
                  <a:gd name="T23" fmla="*/ 40 h 40"/>
                  <a:gd name="T24" fmla="*/ 5 w 34"/>
                  <a:gd name="T25" fmla="*/ 40 h 40"/>
                  <a:gd name="T26" fmla="*/ 5 w 34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0"/>
                  <a:gd name="T44" fmla="*/ 34 w 34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0">
                    <a:moveTo>
                      <a:pt x="5" y="40"/>
                    </a:moveTo>
                    <a:lnTo>
                      <a:pt x="5" y="28"/>
                    </a:lnTo>
                    <a:lnTo>
                      <a:pt x="11" y="20"/>
                    </a:lnTo>
                    <a:lnTo>
                      <a:pt x="26" y="40"/>
                    </a:lnTo>
                    <a:lnTo>
                      <a:pt x="34" y="40"/>
                    </a:lnTo>
                    <a:lnTo>
                      <a:pt x="16" y="16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5" y="2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1" name="Freeform 198">
                <a:extLst>
                  <a:ext uri="{FF2B5EF4-FFF2-40B4-BE49-F238E27FC236}">
                    <a16:creationId xmlns:a16="http://schemas.microsoft.com/office/drawing/2014/main" id="{FD005541-BB92-48BB-B28A-78C22CCF30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1" y="1930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11 w 38"/>
                  <a:gd name="T3" fmla="*/ 29 h 40"/>
                  <a:gd name="T4" fmla="*/ 28 w 38"/>
                  <a:gd name="T5" fmla="*/ 29 h 40"/>
                  <a:gd name="T6" fmla="*/ 31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5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7 w 38"/>
                  <a:gd name="T21" fmla="*/ 12 h 40"/>
                  <a:gd name="T22" fmla="*/ 17 w 38"/>
                  <a:gd name="T23" fmla="*/ 12 h 40"/>
                  <a:gd name="T24" fmla="*/ 19 w 38"/>
                  <a:gd name="T25" fmla="*/ 4 h 40"/>
                  <a:gd name="T26" fmla="*/ 19 w 38"/>
                  <a:gd name="T27" fmla="*/ 4 h 40"/>
                  <a:gd name="T28" fmla="*/ 22 w 38"/>
                  <a:gd name="T29" fmla="*/ 13 h 40"/>
                  <a:gd name="T30" fmla="*/ 25 w 38"/>
                  <a:gd name="T31" fmla="*/ 24 h 40"/>
                  <a:gd name="T32" fmla="*/ 12 w 38"/>
                  <a:gd name="T33" fmla="*/ 24 h 40"/>
                  <a:gd name="T34" fmla="*/ 17 w 38"/>
                  <a:gd name="T35" fmla="*/ 12 h 40"/>
                  <a:gd name="T36" fmla="*/ 17 w 38"/>
                  <a:gd name="T37" fmla="*/ 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11" y="29"/>
                    </a:lnTo>
                    <a:lnTo>
                      <a:pt x="28" y="29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7" y="12"/>
                    </a:moveTo>
                    <a:lnTo>
                      <a:pt x="17" y="12"/>
                    </a:lnTo>
                    <a:lnTo>
                      <a:pt x="19" y="4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2" y="24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2" name="Freeform 199">
                <a:extLst>
                  <a:ext uri="{FF2B5EF4-FFF2-40B4-BE49-F238E27FC236}">
                    <a16:creationId xmlns:a16="http://schemas.microsoft.com/office/drawing/2014/main" id="{B241F30A-FCA1-48A0-90F9-186949755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930"/>
                <a:ext cx="34" cy="40"/>
              </a:xfrm>
              <a:custGeom>
                <a:avLst/>
                <a:gdLst>
                  <a:gd name="T0" fmla="*/ 7 w 34"/>
                  <a:gd name="T1" fmla="*/ 40 h 40"/>
                  <a:gd name="T2" fmla="*/ 7 w 34"/>
                  <a:gd name="T3" fmla="*/ 8 h 40"/>
                  <a:gd name="T4" fmla="*/ 28 w 34"/>
                  <a:gd name="T5" fmla="*/ 40 h 40"/>
                  <a:gd name="T6" fmla="*/ 34 w 34"/>
                  <a:gd name="T7" fmla="*/ 40 h 40"/>
                  <a:gd name="T8" fmla="*/ 34 w 34"/>
                  <a:gd name="T9" fmla="*/ 0 h 40"/>
                  <a:gd name="T10" fmla="*/ 28 w 34"/>
                  <a:gd name="T11" fmla="*/ 0 h 40"/>
                  <a:gd name="T12" fmla="*/ 28 w 34"/>
                  <a:gd name="T13" fmla="*/ 32 h 40"/>
                  <a:gd name="T14" fmla="*/ 7 w 34"/>
                  <a:gd name="T15" fmla="*/ 0 h 40"/>
                  <a:gd name="T16" fmla="*/ 0 w 34"/>
                  <a:gd name="T17" fmla="*/ 0 h 40"/>
                  <a:gd name="T18" fmla="*/ 0 w 34"/>
                  <a:gd name="T19" fmla="*/ 40 h 40"/>
                  <a:gd name="T20" fmla="*/ 7 w 34"/>
                  <a:gd name="T21" fmla="*/ 40 h 40"/>
                  <a:gd name="T22" fmla="*/ 7 w 34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0"/>
                  <a:gd name="T38" fmla="*/ 34 w 34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0">
                    <a:moveTo>
                      <a:pt x="7" y="40"/>
                    </a:moveTo>
                    <a:lnTo>
                      <a:pt x="7" y="8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8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3" name="Freeform 200">
                <a:extLst>
                  <a:ext uri="{FF2B5EF4-FFF2-40B4-BE49-F238E27FC236}">
                    <a16:creationId xmlns:a16="http://schemas.microsoft.com/office/drawing/2014/main" id="{200C335D-AE89-4C63-A40F-9192EA080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1929"/>
                <a:ext cx="32" cy="43"/>
              </a:xfrm>
              <a:custGeom>
                <a:avLst/>
                <a:gdLst>
                  <a:gd name="T0" fmla="*/ 1 w 32"/>
                  <a:gd name="T1" fmla="*/ 36 h 43"/>
                  <a:gd name="T2" fmla="*/ 8 w 32"/>
                  <a:gd name="T3" fmla="*/ 41 h 43"/>
                  <a:gd name="T4" fmla="*/ 17 w 32"/>
                  <a:gd name="T5" fmla="*/ 43 h 43"/>
                  <a:gd name="T6" fmla="*/ 25 w 32"/>
                  <a:gd name="T7" fmla="*/ 41 h 43"/>
                  <a:gd name="T8" fmla="*/ 28 w 32"/>
                  <a:gd name="T9" fmla="*/ 40 h 43"/>
                  <a:gd name="T10" fmla="*/ 30 w 32"/>
                  <a:gd name="T11" fmla="*/ 36 h 43"/>
                  <a:gd name="T12" fmla="*/ 32 w 32"/>
                  <a:gd name="T13" fmla="*/ 30 h 43"/>
                  <a:gd name="T14" fmla="*/ 30 w 32"/>
                  <a:gd name="T15" fmla="*/ 25 h 43"/>
                  <a:gd name="T16" fmla="*/ 25 w 32"/>
                  <a:gd name="T17" fmla="*/ 21 h 43"/>
                  <a:gd name="T18" fmla="*/ 16 w 32"/>
                  <a:gd name="T19" fmla="*/ 17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6 h 43"/>
                  <a:gd name="T26" fmla="*/ 11 w 32"/>
                  <a:gd name="T27" fmla="*/ 6 h 43"/>
                  <a:gd name="T28" fmla="*/ 16 w 32"/>
                  <a:gd name="T29" fmla="*/ 5 h 43"/>
                  <a:gd name="T30" fmla="*/ 22 w 32"/>
                  <a:gd name="T31" fmla="*/ 8 h 43"/>
                  <a:gd name="T32" fmla="*/ 25 w 32"/>
                  <a:gd name="T33" fmla="*/ 9 h 43"/>
                  <a:gd name="T34" fmla="*/ 30 w 32"/>
                  <a:gd name="T35" fmla="*/ 13 h 43"/>
                  <a:gd name="T36" fmla="*/ 28 w 32"/>
                  <a:gd name="T37" fmla="*/ 6 h 43"/>
                  <a:gd name="T38" fmla="*/ 27 w 32"/>
                  <a:gd name="T39" fmla="*/ 3 h 43"/>
                  <a:gd name="T40" fmla="*/ 24 w 32"/>
                  <a:gd name="T41" fmla="*/ 1 h 43"/>
                  <a:gd name="T42" fmla="*/ 16 w 32"/>
                  <a:gd name="T43" fmla="*/ 0 h 43"/>
                  <a:gd name="T44" fmla="*/ 8 w 32"/>
                  <a:gd name="T45" fmla="*/ 1 h 43"/>
                  <a:gd name="T46" fmla="*/ 3 w 32"/>
                  <a:gd name="T47" fmla="*/ 6 h 43"/>
                  <a:gd name="T48" fmla="*/ 1 w 32"/>
                  <a:gd name="T49" fmla="*/ 11 h 43"/>
                  <a:gd name="T50" fmla="*/ 3 w 32"/>
                  <a:gd name="T51" fmla="*/ 17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5 h 43"/>
                  <a:gd name="T58" fmla="*/ 25 w 32"/>
                  <a:gd name="T59" fmla="*/ 27 h 43"/>
                  <a:gd name="T60" fmla="*/ 27 w 32"/>
                  <a:gd name="T61" fmla="*/ 30 h 43"/>
                  <a:gd name="T62" fmla="*/ 25 w 32"/>
                  <a:gd name="T63" fmla="*/ 35 h 43"/>
                  <a:gd name="T64" fmla="*/ 22 w 32"/>
                  <a:gd name="T65" fmla="*/ 36 h 43"/>
                  <a:gd name="T66" fmla="*/ 17 w 32"/>
                  <a:gd name="T67" fmla="*/ 38 h 43"/>
                  <a:gd name="T68" fmla="*/ 11 w 32"/>
                  <a:gd name="T69" fmla="*/ 36 h 43"/>
                  <a:gd name="T70" fmla="*/ 6 w 32"/>
                  <a:gd name="T71" fmla="*/ 33 h 43"/>
                  <a:gd name="T72" fmla="*/ 5 w 32"/>
                  <a:gd name="T73" fmla="*/ 29 h 43"/>
                  <a:gd name="T74" fmla="*/ 0 w 32"/>
                  <a:gd name="T75" fmla="*/ 29 h 43"/>
                  <a:gd name="T76" fmla="*/ 1 w 32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1" y="36"/>
                    </a:moveTo>
                    <a:lnTo>
                      <a:pt x="1" y="36"/>
                    </a:lnTo>
                    <a:lnTo>
                      <a:pt x="5" y="40"/>
                    </a:lnTo>
                    <a:lnTo>
                      <a:pt x="8" y="41"/>
                    </a:lnTo>
                    <a:lnTo>
                      <a:pt x="17" y="43"/>
                    </a:lnTo>
                    <a:lnTo>
                      <a:pt x="25" y="41"/>
                    </a:lnTo>
                    <a:lnTo>
                      <a:pt x="28" y="40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5"/>
                    </a:lnTo>
                    <a:lnTo>
                      <a:pt x="25" y="21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6" y="5"/>
                    </a:lnTo>
                    <a:lnTo>
                      <a:pt x="19" y="6"/>
                    </a:lnTo>
                    <a:lnTo>
                      <a:pt x="22" y="8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8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2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4" name="Freeform 201">
                <a:extLst>
                  <a:ext uri="{FF2B5EF4-FFF2-40B4-BE49-F238E27FC236}">
                    <a16:creationId xmlns:a16="http://schemas.microsoft.com/office/drawing/2014/main" id="{9CED2999-FBDE-483D-8C55-532DD4E402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0" y="1930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11 w 38"/>
                  <a:gd name="T3" fmla="*/ 29 h 40"/>
                  <a:gd name="T4" fmla="*/ 28 w 38"/>
                  <a:gd name="T5" fmla="*/ 29 h 40"/>
                  <a:gd name="T6" fmla="*/ 33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7 w 38"/>
                  <a:gd name="T21" fmla="*/ 12 h 40"/>
                  <a:gd name="T22" fmla="*/ 17 w 38"/>
                  <a:gd name="T23" fmla="*/ 12 h 40"/>
                  <a:gd name="T24" fmla="*/ 19 w 38"/>
                  <a:gd name="T25" fmla="*/ 4 h 40"/>
                  <a:gd name="T26" fmla="*/ 19 w 38"/>
                  <a:gd name="T27" fmla="*/ 4 h 40"/>
                  <a:gd name="T28" fmla="*/ 22 w 38"/>
                  <a:gd name="T29" fmla="*/ 13 h 40"/>
                  <a:gd name="T30" fmla="*/ 27 w 38"/>
                  <a:gd name="T31" fmla="*/ 24 h 40"/>
                  <a:gd name="T32" fmla="*/ 12 w 38"/>
                  <a:gd name="T33" fmla="*/ 24 h 40"/>
                  <a:gd name="T34" fmla="*/ 17 w 38"/>
                  <a:gd name="T35" fmla="*/ 12 h 40"/>
                  <a:gd name="T36" fmla="*/ 17 w 38"/>
                  <a:gd name="T37" fmla="*/ 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11" y="29"/>
                    </a:lnTo>
                    <a:lnTo>
                      <a:pt x="28" y="29"/>
                    </a:lnTo>
                    <a:lnTo>
                      <a:pt x="33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7" y="12"/>
                    </a:moveTo>
                    <a:lnTo>
                      <a:pt x="17" y="12"/>
                    </a:lnTo>
                    <a:lnTo>
                      <a:pt x="19" y="4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2" y="24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5" name="Freeform 202">
                <a:extLst>
                  <a:ext uri="{FF2B5EF4-FFF2-40B4-BE49-F238E27FC236}">
                    <a16:creationId xmlns:a16="http://schemas.microsoft.com/office/drawing/2014/main" id="{B8C92544-9ED6-4977-8C48-4616602CB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1929"/>
                <a:ext cx="33" cy="43"/>
              </a:xfrm>
              <a:custGeom>
                <a:avLst/>
                <a:gdLst>
                  <a:gd name="T0" fmla="*/ 3 w 33"/>
                  <a:gd name="T1" fmla="*/ 36 h 43"/>
                  <a:gd name="T2" fmla="*/ 10 w 33"/>
                  <a:gd name="T3" fmla="*/ 41 h 43"/>
                  <a:gd name="T4" fmla="*/ 18 w 33"/>
                  <a:gd name="T5" fmla="*/ 43 h 43"/>
                  <a:gd name="T6" fmla="*/ 25 w 33"/>
                  <a:gd name="T7" fmla="*/ 41 h 43"/>
                  <a:gd name="T8" fmla="*/ 29 w 33"/>
                  <a:gd name="T9" fmla="*/ 40 h 43"/>
                  <a:gd name="T10" fmla="*/ 32 w 33"/>
                  <a:gd name="T11" fmla="*/ 36 h 43"/>
                  <a:gd name="T12" fmla="*/ 33 w 33"/>
                  <a:gd name="T13" fmla="*/ 30 h 43"/>
                  <a:gd name="T14" fmla="*/ 32 w 33"/>
                  <a:gd name="T15" fmla="*/ 25 h 43"/>
                  <a:gd name="T16" fmla="*/ 27 w 33"/>
                  <a:gd name="T17" fmla="*/ 21 h 43"/>
                  <a:gd name="T18" fmla="*/ 18 w 33"/>
                  <a:gd name="T19" fmla="*/ 17 h 43"/>
                  <a:gd name="T20" fmla="*/ 10 w 33"/>
                  <a:gd name="T21" fmla="*/ 14 h 43"/>
                  <a:gd name="T22" fmla="*/ 8 w 33"/>
                  <a:gd name="T23" fmla="*/ 11 h 43"/>
                  <a:gd name="T24" fmla="*/ 10 w 33"/>
                  <a:gd name="T25" fmla="*/ 6 h 43"/>
                  <a:gd name="T26" fmla="*/ 13 w 33"/>
                  <a:gd name="T27" fmla="*/ 6 h 43"/>
                  <a:gd name="T28" fmla="*/ 18 w 33"/>
                  <a:gd name="T29" fmla="*/ 5 h 43"/>
                  <a:gd name="T30" fmla="*/ 24 w 33"/>
                  <a:gd name="T31" fmla="*/ 8 h 43"/>
                  <a:gd name="T32" fmla="*/ 25 w 33"/>
                  <a:gd name="T33" fmla="*/ 9 h 43"/>
                  <a:gd name="T34" fmla="*/ 32 w 33"/>
                  <a:gd name="T35" fmla="*/ 13 h 43"/>
                  <a:gd name="T36" fmla="*/ 30 w 33"/>
                  <a:gd name="T37" fmla="*/ 6 h 43"/>
                  <a:gd name="T38" fmla="*/ 27 w 33"/>
                  <a:gd name="T39" fmla="*/ 3 h 43"/>
                  <a:gd name="T40" fmla="*/ 25 w 33"/>
                  <a:gd name="T41" fmla="*/ 1 h 43"/>
                  <a:gd name="T42" fmla="*/ 16 w 33"/>
                  <a:gd name="T43" fmla="*/ 0 h 43"/>
                  <a:gd name="T44" fmla="*/ 10 w 33"/>
                  <a:gd name="T45" fmla="*/ 1 h 43"/>
                  <a:gd name="T46" fmla="*/ 5 w 33"/>
                  <a:gd name="T47" fmla="*/ 6 h 43"/>
                  <a:gd name="T48" fmla="*/ 2 w 33"/>
                  <a:gd name="T49" fmla="*/ 11 h 43"/>
                  <a:gd name="T50" fmla="*/ 3 w 33"/>
                  <a:gd name="T51" fmla="*/ 17 h 43"/>
                  <a:gd name="T52" fmla="*/ 8 w 33"/>
                  <a:gd name="T53" fmla="*/ 21 h 43"/>
                  <a:gd name="T54" fmla="*/ 16 w 33"/>
                  <a:gd name="T55" fmla="*/ 24 h 43"/>
                  <a:gd name="T56" fmla="*/ 24 w 33"/>
                  <a:gd name="T57" fmla="*/ 25 h 43"/>
                  <a:gd name="T58" fmla="*/ 27 w 33"/>
                  <a:gd name="T59" fmla="*/ 27 h 43"/>
                  <a:gd name="T60" fmla="*/ 29 w 33"/>
                  <a:gd name="T61" fmla="*/ 30 h 43"/>
                  <a:gd name="T62" fmla="*/ 27 w 33"/>
                  <a:gd name="T63" fmla="*/ 35 h 43"/>
                  <a:gd name="T64" fmla="*/ 24 w 33"/>
                  <a:gd name="T65" fmla="*/ 36 h 43"/>
                  <a:gd name="T66" fmla="*/ 18 w 33"/>
                  <a:gd name="T67" fmla="*/ 38 h 43"/>
                  <a:gd name="T68" fmla="*/ 11 w 33"/>
                  <a:gd name="T69" fmla="*/ 36 h 43"/>
                  <a:gd name="T70" fmla="*/ 8 w 33"/>
                  <a:gd name="T71" fmla="*/ 33 h 43"/>
                  <a:gd name="T72" fmla="*/ 6 w 33"/>
                  <a:gd name="T73" fmla="*/ 29 h 43"/>
                  <a:gd name="T74" fmla="*/ 0 w 33"/>
                  <a:gd name="T75" fmla="*/ 29 h 43"/>
                  <a:gd name="T76" fmla="*/ 3 w 33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6"/>
                    </a:moveTo>
                    <a:lnTo>
                      <a:pt x="3" y="36"/>
                    </a:lnTo>
                    <a:lnTo>
                      <a:pt x="5" y="40"/>
                    </a:lnTo>
                    <a:lnTo>
                      <a:pt x="10" y="41"/>
                    </a:lnTo>
                    <a:lnTo>
                      <a:pt x="18" y="43"/>
                    </a:lnTo>
                    <a:lnTo>
                      <a:pt x="25" y="41"/>
                    </a:lnTo>
                    <a:lnTo>
                      <a:pt x="29" y="40"/>
                    </a:lnTo>
                    <a:lnTo>
                      <a:pt x="32" y="36"/>
                    </a:lnTo>
                    <a:lnTo>
                      <a:pt x="33" y="30"/>
                    </a:lnTo>
                    <a:lnTo>
                      <a:pt x="32" y="25"/>
                    </a:lnTo>
                    <a:lnTo>
                      <a:pt x="27" y="21"/>
                    </a:lnTo>
                    <a:lnTo>
                      <a:pt x="18" y="17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8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7" y="13"/>
                    </a:lnTo>
                    <a:lnTo>
                      <a:pt x="32" y="13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3" y="17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27" y="35"/>
                    </a:lnTo>
                    <a:lnTo>
                      <a:pt x="24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8" y="33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6" name="Freeform 203">
                <a:extLst>
                  <a:ext uri="{FF2B5EF4-FFF2-40B4-BE49-F238E27FC236}">
                    <a16:creationId xmlns:a16="http://schemas.microsoft.com/office/drawing/2014/main" id="{7DFA7322-B78E-4323-A157-114ABFA9F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93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8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8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7" name="Freeform 204">
                <a:extLst>
                  <a:ext uri="{FF2B5EF4-FFF2-40B4-BE49-F238E27FC236}">
                    <a16:creationId xmlns:a16="http://schemas.microsoft.com/office/drawing/2014/main" id="{75971433-9217-4B56-9C7B-8493A704F2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3" y="930"/>
                <a:ext cx="40" cy="43"/>
              </a:xfrm>
              <a:custGeom>
                <a:avLst/>
                <a:gdLst>
                  <a:gd name="T0" fmla="*/ 3 w 40"/>
                  <a:gd name="T1" fmla="*/ 33 h 43"/>
                  <a:gd name="T2" fmla="*/ 3 w 40"/>
                  <a:gd name="T3" fmla="*/ 33 h 43"/>
                  <a:gd name="T4" fmla="*/ 5 w 40"/>
                  <a:gd name="T5" fmla="*/ 36 h 43"/>
                  <a:gd name="T6" fmla="*/ 9 w 40"/>
                  <a:gd name="T7" fmla="*/ 39 h 43"/>
                  <a:gd name="T8" fmla="*/ 9 w 40"/>
                  <a:gd name="T9" fmla="*/ 39 h 43"/>
                  <a:gd name="T10" fmla="*/ 14 w 40"/>
                  <a:gd name="T11" fmla="*/ 43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39 h 43"/>
                  <a:gd name="T20" fmla="*/ 30 w 40"/>
                  <a:gd name="T21" fmla="*/ 39 h 43"/>
                  <a:gd name="T22" fmla="*/ 33 w 40"/>
                  <a:gd name="T23" fmla="*/ 38 h 43"/>
                  <a:gd name="T24" fmla="*/ 36 w 40"/>
                  <a:gd name="T25" fmla="*/ 33 h 43"/>
                  <a:gd name="T26" fmla="*/ 36 w 40"/>
                  <a:gd name="T27" fmla="*/ 33 h 43"/>
                  <a:gd name="T28" fmla="*/ 38 w 40"/>
                  <a:gd name="T29" fmla="*/ 28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5 h 43"/>
                  <a:gd name="T36" fmla="*/ 36 w 40"/>
                  <a:gd name="T37" fmla="*/ 11 h 43"/>
                  <a:gd name="T38" fmla="*/ 36 w 40"/>
                  <a:gd name="T39" fmla="*/ 11 h 43"/>
                  <a:gd name="T40" fmla="*/ 33 w 40"/>
                  <a:gd name="T41" fmla="*/ 6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1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1 h 43"/>
                  <a:gd name="T54" fmla="*/ 6 w 40"/>
                  <a:gd name="T55" fmla="*/ 6 h 43"/>
                  <a:gd name="T56" fmla="*/ 6 w 40"/>
                  <a:gd name="T57" fmla="*/ 6 h 43"/>
                  <a:gd name="T58" fmla="*/ 2 w 40"/>
                  <a:gd name="T59" fmla="*/ 12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3 h 43"/>
                  <a:gd name="T68" fmla="*/ 3 w 40"/>
                  <a:gd name="T69" fmla="*/ 33 h 43"/>
                  <a:gd name="T70" fmla="*/ 9 w 40"/>
                  <a:gd name="T71" fmla="*/ 9 h 43"/>
                  <a:gd name="T72" fmla="*/ 9 w 40"/>
                  <a:gd name="T73" fmla="*/ 9 h 43"/>
                  <a:gd name="T74" fmla="*/ 14 w 40"/>
                  <a:gd name="T75" fmla="*/ 6 h 43"/>
                  <a:gd name="T76" fmla="*/ 21 w 40"/>
                  <a:gd name="T77" fmla="*/ 4 h 43"/>
                  <a:gd name="T78" fmla="*/ 21 w 40"/>
                  <a:gd name="T79" fmla="*/ 4 h 43"/>
                  <a:gd name="T80" fmla="*/ 24 w 40"/>
                  <a:gd name="T81" fmla="*/ 6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9 h 43"/>
                  <a:gd name="T88" fmla="*/ 32 w 40"/>
                  <a:gd name="T89" fmla="*/ 12 h 43"/>
                  <a:gd name="T90" fmla="*/ 32 w 40"/>
                  <a:gd name="T91" fmla="*/ 12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8 h 43"/>
                  <a:gd name="T98" fmla="*/ 30 w 40"/>
                  <a:gd name="T99" fmla="*/ 33 h 43"/>
                  <a:gd name="T100" fmla="*/ 30 w 40"/>
                  <a:gd name="T101" fmla="*/ 33 h 43"/>
                  <a:gd name="T102" fmla="*/ 25 w 40"/>
                  <a:gd name="T103" fmla="*/ 36 h 43"/>
                  <a:gd name="T104" fmla="*/ 19 w 40"/>
                  <a:gd name="T105" fmla="*/ 38 h 43"/>
                  <a:gd name="T106" fmla="*/ 19 w 40"/>
                  <a:gd name="T107" fmla="*/ 38 h 43"/>
                  <a:gd name="T108" fmla="*/ 14 w 40"/>
                  <a:gd name="T109" fmla="*/ 38 h 43"/>
                  <a:gd name="T110" fmla="*/ 9 w 40"/>
                  <a:gd name="T111" fmla="*/ 33 h 43"/>
                  <a:gd name="T112" fmla="*/ 9 w 40"/>
                  <a:gd name="T113" fmla="*/ 33 h 43"/>
                  <a:gd name="T114" fmla="*/ 6 w 40"/>
                  <a:gd name="T115" fmla="*/ 28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4 h 43"/>
                  <a:gd name="T122" fmla="*/ 9 w 40"/>
                  <a:gd name="T123" fmla="*/ 9 h 43"/>
                  <a:gd name="T124" fmla="*/ 9 w 40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3"/>
                    </a:moveTo>
                    <a:lnTo>
                      <a:pt x="3" y="33"/>
                    </a:lnTo>
                    <a:lnTo>
                      <a:pt x="5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40" y="22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1" y="4"/>
                    </a:lnTo>
                    <a:lnTo>
                      <a:pt x="24" y="6"/>
                    </a:lnTo>
                    <a:lnTo>
                      <a:pt x="27" y="8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3" y="22"/>
                    </a:lnTo>
                    <a:lnTo>
                      <a:pt x="33" y="28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Group 406">
              <a:extLst>
                <a:ext uri="{FF2B5EF4-FFF2-40B4-BE49-F238E27FC236}">
                  <a16:creationId xmlns:a16="http://schemas.microsoft.com/office/drawing/2014/main" id="{80CB0D93-BD8C-4E0D-9DAC-3EF5EE8DB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3" y="930"/>
              <a:ext cx="2831" cy="1979"/>
              <a:chOff x="2193" y="930"/>
              <a:chExt cx="2831" cy="1979"/>
            </a:xfrm>
          </p:grpSpPr>
          <p:sp>
            <p:nvSpPr>
              <p:cNvPr id="148" name="Freeform 206">
                <a:extLst>
                  <a:ext uri="{FF2B5EF4-FFF2-40B4-BE49-F238E27FC236}">
                    <a16:creationId xmlns:a16="http://schemas.microsoft.com/office/drawing/2014/main" id="{1220BA40-718A-418B-BEBA-4C8DFA3ADA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9" y="931"/>
                <a:ext cx="37" cy="42"/>
              </a:xfrm>
              <a:custGeom>
                <a:avLst/>
                <a:gdLst>
                  <a:gd name="T0" fmla="*/ 5 w 37"/>
                  <a:gd name="T1" fmla="*/ 42 h 42"/>
                  <a:gd name="T2" fmla="*/ 5 w 37"/>
                  <a:gd name="T3" fmla="*/ 22 h 42"/>
                  <a:gd name="T4" fmla="*/ 11 w 37"/>
                  <a:gd name="T5" fmla="*/ 22 h 42"/>
                  <a:gd name="T6" fmla="*/ 11 w 37"/>
                  <a:gd name="T7" fmla="*/ 22 h 42"/>
                  <a:gd name="T8" fmla="*/ 14 w 37"/>
                  <a:gd name="T9" fmla="*/ 22 h 42"/>
                  <a:gd name="T10" fmla="*/ 14 w 37"/>
                  <a:gd name="T11" fmla="*/ 22 h 42"/>
                  <a:gd name="T12" fmla="*/ 17 w 37"/>
                  <a:gd name="T13" fmla="*/ 24 h 42"/>
                  <a:gd name="T14" fmla="*/ 17 w 37"/>
                  <a:gd name="T15" fmla="*/ 24 h 42"/>
                  <a:gd name="T16" fmla="*/ 21 w 37"/>
                  <a:gd name="T17" fmla="*/ 27 h 42"/>
                  <a:gd name="T18" fmla="*/ 21 w 37"/>
                  <a:gd name="T19" fmla="*/ 27 h 42"/>
                  <a:gd name="T20" fmla="*/ 24 w 37"/>
                  <a:gd name="T21" fmla="*/ 32 h 42"/>
                  <a:gd name="T22" fmla="*/ 29 w 37"/>
                  <a:gd name="T23" fmla="*/ 42 h 42"/>
                  <a:gd name="T24" fmla="*/ 37 w 37"/>
                  <a:gd name="T25" fmla="*/ 42 h 42"/>
                  <a:gd name="T26" fmla="*/ 29 w 37"/>
                  <a:gd name="T27" fmla="*/ 30 h 42"/>
                  <a:gd name="T28" fmla="*/ 29 w 37"/>
                  <a:gd name="T29" fmla="*/ 30 h 42"/>
                  <a:gd name="T30" fmla="*/ 24 w 37"/>
                  <a:gd name="T31" fmla="*/ 24 h 42"/>
                  <a:gd name="T32" fmla="*/ 24 w 37"/>
                  <a:gd name="T33" fmla="*/ 24 h 42"/>
                  <a:gd name="T34" fmla="*/ 21 w 37"/>
                  <a:gd name="T35" fmla="*/ 22 h 42"/>
                  <a:gd name="T36" fmla="*/ 21 w 37"/>
                  <a:gd name="T37" fmla="*/ 22 h 42"/>
                  <a:gd name="T38" fmla="*/ 27 w 37"/>
                  <a:gd name="T39" fmla="*/ 21 h 42"/>
                  <a:gd name="T40" fmla="*/ 30 w 37"/>
                  <a:gd name="T41" fmla="*/ 19 h 42"/>
                  <a:gd name="T42" fmla="*/ 30 w 37"/>
                  <a:gd name="T43" fmla="*/ 19 h 42"/>
                  <a:gd name="T44" fmla="*/ 32 w 37"/>
                  <a:gd name="T45" fmla="*/ 14 h 42"/>
                  <a:gd name="T46" fmla="*/ 33 w 37"/>
                  <a:gd name="T47" fmla="*/ 11 h 42"/>
                  <a:gd name="T48" fmla="*/ 33 w 37"/>
                  <a:gd name="T49" fmla="*/ 11 h 42"/>
                  <a:gd name="T50" fmla="*/ 32 w 37"/>
                  <a:gd name="T51" fmla="*/ 5 h 42"/>
                  <a:gd name="T52" fmla="*/ 32 w 37"/>
                  <a:gd name="T53" fmla="*/ 5 h 42"/>
                  <a:gd name="T54" fmla="*/ 29 w 37"/>
                  <a:gd name="T55" fmla="*/ 3 h 42"/>
                  <a:gd name="T56" fmla="*/ 27 w 37"/>
                  <a:gd name="T57" fmla="*/ 2 h 42"/>
                  <a:gd name="T58" fmla="*/ 27 w 37"/>
                  <a:gd name="T59" fmla="*/ 2 h 42"/>
                  <a:gd name="T60" fmla="*/ 17 w 37"/>
                  <a:gd name="T61" fmla="*/ 0 h 42"/>
                  <a:gd name="T62" fmla="*/ 0 w 37"/>
                  <a:gd name="T63" fmla="*/ 0 h 42"/>
                  <a:gd name="T64" fmla="*/ 0 w 37"/>
                  <a:gd name="T65" fmla="*/ 42 h 42"/>
                  <a:gd name="T66" fmla="*/ 5 w 37"/>
                  <a:gd name="T67" fmla="*/ 42 h 42"/>
                  <a:gd name="T68" fmla="*/ 5 w 37"/>
                  <a:gd name="T69" fmla="*/ 42 h 42"/>
                  <a:gd name="T70" fmla="*/ 5 w 37"/>
                  <a:gd name="T71" fmla="*/ 5 h 42"/>
                  <a:gd name="T72" fmla="*/ 19 w 37"/>
                  <a:gd name="T73" fmla="*/ 5 h 42"/>
                  <a:gd name="T74" fmla="*/ 19 w 37"/>
                  <a:gd name="T75" fmla="*/ 5 h 42"/>
                  <a:gd name="T76" fmla="*/ 22 w 37"/>
                  <a:gd name="T77" fmla="*/ 5 h 42"/>
                  <a:gd name="T78" fmla="*/ 25 w 37"/>
                  <a:gd name="T79" fmla="*/ 7 h 42"/>
                  <a:gd name="T80" fmla="*/ 25 w 37"/>
                  <a:gd name="T81" fmla="*/ 7 h 42"/>
                  <a:gd name="T82" fmla="*/ 27 w 37"/>
                  <a:gd name="T83" fmla="*/ 8 h 42"/>
                  <a:gd name="T84" fmla="*/ 27 w 37"/>
                  <a:gd name="T85" fmla="*/ 11 h 42"/>
                  <a:gd name="T86" fmla="*/ 27 w 37"/>
                  <a:gd name="T87" fmla="*/ 11 h 42"/>
                  <a:gd name="T88" fmla="*/ 25 w 37"/>
                  <a:gd name="T89" fmla="*/ 14 h 42"/>
                  <a:gd name="T90" fmla="*/ 25 w 37"/>
                  <a:gd name="T91" fmla="*/ 14 h 42"/>
                  <a:gd name="T92" fmla="*/ 22 w 37"/>
                  <a:gd name="T93" fmla="*/ 18 h 42"/>
                  <a:gd name="T94" fmla="*/ 22 w 37"/>
                  <a:gd name="T95" fmla="*/ 18 h 42"/>
                  <a:gd name="T96" fmla="*/ 17 w 37"/>
                  <a:gd name="T97" fmla="*/ 18 h 42"/>
                  <a:gd name="T98" fmla="*/ 5 w 37"/>
                  <a:gd name="T99" fmla="*/ 18 h 42"/>
                  <a:gd name="T100" fmla="*/ 5 w 37"/>
                  <a:gd name="T101" fmla="*/ 5 h 42"/>
                  <a:gd name="T102" fmla="*/ 5 w 37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2"/>
                  <a:gd name="T158" fmla="*/ 37 w 37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2">
                    <a:moveTo>
                      <a:pt x="5" y="42"/>
                    </a:moveTo>
                    <a:lnTo>
                      <a:pt x="5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4"/>
                    </a:lnTo>
                    <a:lnTo>
                      <a:pt x="21" y="27"/>
                    </a:lnTo>
                    <a:lnTo>
                      <a:pt x="24" y="32"/>
                    </a:lnTo>
                    <a:lnTo>
                      <a:pt x="29" y="42"/>
                    </a:lnTo>
                    <a:lnTo>
                      <a:pt x="37" y="42"/>
                    </a:lnTo>
                    <a:lnTo>
                      <a:pt x="29" y="30"/>
                    </a:lnTo>
                    <a:lnTo>
                      <a:pt x="24" y="24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2" y="14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7" y="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5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5" y="18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9" name="Freeform 207">
                <a:extLst>
                  <a:ext uri="{FF2B5EF4-FFF2-40B4-BE49-F238E27FC236}">
                    <a16:creationId xmlns:a16="http://schemas.microsoft.com/office/drawing/2014/main" id="{DF6D37E2-70D8-4328-85FA-22551DE55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931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0" name="Freeform 208">
                <a:extLst>
                  <a:ext uri="{FF2B5EF4-FFF2-40B4-BE49-F238E27FC236}">
                    <a16:creationId xmlns:a16="http://schemas.microsoft.com/office/drawing/2014/main" id="{12AF600C-D272-41C6-B3A1-B8CF17A61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93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21 h 42"/>
                  <a:gd name="T4" fmla="*/ 27 w 32"/>
                  <a:gd name="T5" fmla="*/ 21 h 42"/>
                  <a:gd name="T6" fmla="*/ 27 w 32"/>
                  <a:gd name="T7" fmla="*/ 42 h 42"/>
                  <a:gd name="T8" fmla="*/ 32 w 32"/>
                  <a:gd name="T9" fmla="*/ 42 h 42"/>
                  <a:gd name="T10" fmla="*/ 32 w 32"/>
                  <a:gd name="T11" fmla="*/ 0 h 42"/>
                  <a:gd name="T12" fmla="*/ 27 w 32"/>
                  <a:gd name="T13" fmla="*/ 0 h 42"/>
                  <a:gd name="T14" fmla="*/ 27 w 32"/>
                  <a:gd name="T15" fmla="*/ 16 h 42"/>
                  <a:gd name="T16" fmla="*/ 5 w 32"/>
                  <a:gd name="T17" fmla="*/ 16 h 42"/>
                  <a:gd name="T18" fmla="*/ 5 w 32"/>
                  <a:gd name="T19" fmla="*/ 0 h 42"/>
                  <a:gd name="T20" fmla="*/ 0 w 32"/>
                  <a:gd name="T21" fmla="*/ 0 h 42"/>
                  <a:gd name="T22" fmla="*/ 0 w 32"/>
                  <a:gd name="T23" fmla="*/ 42 h 42"/>
                  <a:gd name="T24" fmla="*/ 5 w 32"/>
                  <a:gd name="T25" fmla="*/ 42 h 42"/>
                  <a:gd name="T26" fmla="*/ 5 w 32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2"/>
                  <a:gd name="T44" fmla="*/ 32 w 32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2">
                    <a:moveTo>
                      <a:pt x="5" y="42"/>
                    </a:moveTo>
                    <a:lnTo>
                      <a:pt x="5" y="21"/>
                    </a:lnTo>
                    <a:lnTo>
                      <a:pt x="27" y="21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1" name="Freeform 209">
                <a:extLst>
                  <a:ext uri="{FF2B5EF4-FFF2-40B4-BE49-F238E27FC236}">
                    <a16:creationId xmlns:a16="http://schemas.microsoft.com/office/drawing/2014/main" id="{0759569B-2255-4019-BD7F-CF728A0289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4" y="931"/>
                <a:ext cx="33" cy="42"/>
              </a:xfrm>
              <a:custGeom>
                <a:avLst/>
                <a:gdLst>
                  <a:gd name="T0" fmla="*/ 14 w 33"/>
                  <a:gd name="T1" fmla="*/ 42 h 42"/>
                  <a:gd name="T2" fmla="*/ 14 w 33"/>
                  <a:gd name="T3" fmla="*/ 42 h 42"/>
                  <a:gd name="T4" fmla="*/ 21 w 33"/>
                  <a:gd name="T5" fmla="*/ 40 h 42"/>
                  <a:gd name="T6" fmla="*/ 21 w 33"/>
                  <a:gd name="T7" fmla="*/ 40 h 42"/>
                  <a:gd name="T8" fmla="*/ 25 w 33"/>
                  <a:gd name="T9" fmla="*/ 38 h 42"/>
                  <a:gd name="T10" fmla="*/ 25 w 33"/>
                  <a:gd name="T11" fmla="*/ 38 h 42"/>
                  <a:gd name="T12" fmla="*/ 29 w 33"/>
                  <a:gd name="T13" fmla="*/ 35 h 42"/>
                  <a:gd name="T14" fmla="*/ 29 w 33"/>
                  <a:gd name="T15" fmla="*/ 35 h 42"/>
                  <a:gd name="T16" fmla="*/ 32 w 33"/>
                  <a:gd name="T17" fmla="*/ 29 h 42"/>
                  <a:gd name="T18" fmla="*/ 32 w 33"/>
                  <a:gd name="T19" fmla="*/ 29 h 42"/>
                  <a:gd name="T20" fmla="*/ 33 w 33"/>
                  <a:gd name="T21" fmla="*/ 21 h 42"/>
                  <a:gd name="T22" fmla="*/ 33 w 33"/>
                  <a:gd name="T23" fmla="*/ 21 h 42"/>
                  <a:gd name="T24" fmla="*/ 32 w 33"/>
                  <a:gd name="T25" fmla="*/ 10 h 42"/>
                  <a:gd name="T26" fmla="*/ 32 w 33"/>
                  <a:gd name="T27" fmla="*/ 10 h 42"/>
                  <a:gd name="T28" fmla="*/ 30 w 33"/>
                  <a:gd name="T29" fmla="*/ 7 h 42"/>
                  <a:gd name="T30" fmla="*/ 27 w 33"/>
                  <a:gd name="T31" fmla="*/ 3 h 42"/>
                  <a:gd name="T32" fmla="*/ 27 w 33"/>
                  <a:gd name="T33" fmla="*/ 3 h 42"/>
                  <a:gd name="T34" fmla="*/ 21 w 33"/>
                  <a:gd name="T35" fmla="*/ 0 h 42"/>
                  <a:gd name="T36" fmla="*/ 21 w 33"/>
                  <a:gd name="T37" fmla="*/ 0 h 42"/>
                  <a:gd name="T38" fmla="*/ 13 w 33"/>
                  <a:gd name="T39" fmla="*/ 0 h 42"/>
                  <a:gd name="T40" fmla="*/ 0 w 33"/>
                  <a:gd name="T41" fmla="*/ 0 h 42"/>
                  <a:gd name="T42" fmla="*/ 0 w 33"/>
                  <a:gd name="T43" fmla="*/ 42 h 42"/>
                  <a:gd name="T44" fmla="*/ 14 w 33"/>
                  <a:gd name="T45" fmla="*/ 42 h 42"/>
                  <a:gd name="T46" fmla="*/ 14 w 33"/>
                  <a:gd name="T47" fmla="*/ 42 h 42"/>
                  <a:gd name="T48" fmla="*/ 5 w 33"/>
                  <a:gd name="T49" fmla="*/ 5 h 42"/>
                  <a:gd name="T50" fmla="*/ 13 w 33"/>
                  <a:gd name="T51" fmla="*/ 5 h 42"/>
                  <a:gd name="T52" fmla="*/ 13 w 33"/>
                  <a:gd name="T53" fmla="*/ 5 h 42"/>
                  <a:gd name="T54" fmla="*/ 21 w 33"/>
                  <a:gd name="T55" fmla="*/ 5 h 42"/>
                  <a:gd name="T56" fmla="*/ 21 w 33"/>
                  <a:gd name="T57" fmla="*/ 5 h 42"/>
                  <a:gd name="T58" fmla="*/ 22 w 33"/>
                  <a:gd name="T59" fmla="*/ 8 h 42"/>
                  <a:gd name="T60" fmla="*/ 25 w 33"/>
                  <a:gd name="T61" fmla="*/ 10 h 42"/>
                  <a:gd name="T62" fmla="*/ 25 w 33"/>
                  <a:gd name="T63" fmla="*/ 10 h 42"/>
                  <a:gd name="T64" fmla="*/ 27 w 33"/>
                  <a:gd name="T65" fmla="*/ 14 h 42"/>
                  <a:gd name="T66" fmla="*/ 27 w 33"/>
                  <a:gd name="T67" fmla="*/ 21 h 42"/>
                  <a:gd name="T68" fmla="*/ 27 w 33"/>
                  <a:gd name="T69" fmla="*/ 21 h 42"/>
                  <a:gd name="T70" fmla="*/ 27 w 33"/>
                  <a:gd name="T71" fmla="*/ 29 h 42"/>
                  <a:gd name="T72" fmla="*/ 27 w 33"/>
                  <a:gd name="T73" fmla="*/ 29 h 42"/>
                  <a:gd name="T74" fmla="*/ 24 w 33"/>
                  <a:gd name="T75" fmla="*/ 34 h 42"/>
                  <a:gd name="T76" fmla="*/ 24 w 33"/>
                  <a:gd name="T77" fmla="*/ 34 h 42"/>
                  <a:gd name="T78" fmla="*/ 19 w 33"/>
                  <a:gd name="T79" fmla="*/ 35 h 42"/>
                  <a:gd name="T80" fmla="*/ 19 w 33"/>
                  <a:gd name="T81" fmla="*/ 35 h 42"/>
                  <a:gd name="T82" fmla="*/ 13 w 33"/>
                  <a:gd name="T83" fmla="*/ 37 h 42"/>
                  <a:gd name="T84" fmla="*/ 5 w 33"/>
                  <a:gd name="T85" fmla="*/ 37 h 42"/>
                  <a:gd name="T86" fmla="*/ 5 w 33"/>
                  <a:gd name="T87" fmla="*/ 5 h 42"/>
                  <a:gd name="T88" fmla="*/ 5 w 33"/>
                  <a:gd name="T89" fmla="*/ 5 h 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2"/>
                  <a:gd name="T137" fmla="*/ 33 w 33"/>
                  <a:gd name="T138" fmla="*/ 42 h 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5"/>
                    </a:lnTo>
                    <a:lnTo>
                      <a:pt x="32" y="29"/>
                    </a:lnTo>
                    <a:lnTo>
                      <a:pt x="33" y="21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14" y="42"/>
                    </a:lnTo>
                    <a:close/>
                    <a:moveTo>
                      <a:pt x="5" y="5"/>
                    </a:moveTo>
                    <a:lnTo>
                      <a:pt x="13" y="5"/>
                    </a:lnTo>
                    <a:lnTo>
                      <a:pt x="21" y="5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27" y="14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4" y="34"/>
                    </a:lnTo>
                    <a:lnTo>
                      <a:pt x="19" y="35"/>
                    </a:lnTo>
                    <a:lnTo>
                      <a:pt x="13" y="37"/>
                    </a:lnTo>
                    <a:lnTo>
                      <a:pt x="5" y="37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2" name="Freeform 210">
                <a:extLst>
                  <a:ext uri="{FF2B5EF4-FFF2-40B4-BE49-F238E27FC236}">
                    <a16:creationId xmlns:a16="http://schemas.microsoft.com/office/drawing/2014/main" id="{A0ED547E-2356-4E3A-951E-1BA8AAB9B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1" y="931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9 w 38"/>
                  <a:gd name="T25" fmla="*/ 5 h 42"/>
                  <a:gd name="T26" fmla="*/ 19 w 38"/>
                  <a:gd name="T27" fmla="*/ 5 h 42"/>
                  <a:gd name="T28" fmla="*/ 22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3" name="Freeform 211">
                <a:extLst>
                  <a:ext uri="{FF2B5EF4-FFF2-40B4-BE49-F238E27FC236}">
                    <a16:creationId xmlns:a16="http://schemas.microsoft.com/office/drawing/2014/main" id="{4CF60E91-16C7-48FC-8B57-EF326CFF5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931"/>
                <a:ext cx="34" cy="42"/>
              </a:xfrm>
              <a:custGeom>
                <a:avLst/>
                <a:gdLst>
                  <a:gd name="T0" fmla="*/ 5 w 34"/>
                  <a:gd name="T1" fmla="*/ 42 h 42"/>
                  <a:gd name="T2" fmla="*/ 5 w 34"/>
                  <a:gd name="T3" fmla="*/ 27 h 42"/>
                  <a:gd name="T4" fmla="*/ 13 w 34"/>
                  <a:gd name="T5" fmla="*/ 21 h 42"/>
                  <a:gd name="T6" fmla="*/ 28 w 34"/>
                  <a:gd name="T7" fmla="*/ 42 h 42"/>
                  <a:gd name="T8" fmla="*/ 34 w 34"/>
                  <a:gd name="T9" fmla="*/ 42 h 42"/>
                  <a:gd name="T10" fmla="*/ 16 w 34"/>
                  <a:gd name="T11" fmla="*/ 16 h 42"/>
                  <a:gd name="T12" fmla="*/ 34 w 34"/>
                  <a:gd name="T13" fmla="*/ 0 h 42"/>
                  <a:gd name="T14" fmla="*/ 26 w 34"/>
                  <a:gd name="T15" fmla="*/ 0 h 42"/>
                  <a:gd name="T16" fmla="*/ 5 w 34"/>
                  <a:gd name="T17" fmla="*/ 21 h 42"/>
                  <a:gd name="T18" fmla="*/ 5 w 34"/>
                  <a:gd name="T19" fmla="*/ 0 h 42"/>
                  <a:gd name="T20" fmla="*/ 0 w 34"/>
                  <a:gd name="T21" fmla="*/ 0 h 42"/>
                  <a:gd name="T22" fmla="*/ 0 w 34"/>
                  <a:gd name="T23" fmla="*/ 42 h 42"/>
                  <a:gd name="T24" fmla="*/ 5 w 34"/>
                  <a:gd name="T25" fmla="*/ 42 h 42"/>
                  <a:gd name="T26" fmla="*/ 5 w 34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2"/>
                  <a:gd name="T44" fmla="*/ 34 w 34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2">
                    <a:moveTo>
                      <a:pt x="5" y="42"/>
                    </a:moveTo>
                    <a:lnTo>
                      <a:pt x="5" y="27"/>
                    </a:lnTo>
                    <a:lnTo>
                      <a:pt x="13" y="21"/>
                    </a:lnTo>
                    <a:lnTo>
                      <a:pt x="28" y="42"/>
                    </a:lnTo>
                    <a:lnTo>
                      <a:pt x="34" y="42"/>
                    </a:lnTo>
                    <a:lnTo>
                      <a:pt x="16" y="16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4" name="Freeform 212">
                <a:extLst>
                  <a:ext uri="{FF2B5EF4-FFF2-40B4-BE49-F238E27FC236}">
                    <a16:creationId xmlns:a16="http://schemas.microsoft.com/office/drawing/2014/main" id="{8C0E19B5-79DF-4D8F-BEBC-17CD5354E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2" y="930"/>
                <a:ext cx="38" cy="43"/>
              </a:xfrm>
              <a:custGeom>
                <a:avLst/>
                <a:gdLst>
                  <a:gd name="T0" fmla="*/ 1 w 38"/>
                  <a:gd name="T1" fmla="*/ 33 h 43"/>
                  <a:gd name="T2" fmla="*/ 1 w 38"/>
                  <a:gd name="T3" fmla="*/ 33 h 43"/>
                  <a:gd name="T4" fmla="*/ 4 w 38"/>
                  <a:gd name="T5" fmla="*/ 36 h 43"/>
                  <a:gd name="T6" fmla="*/ 8 w 38"/>
                  <a:gd name="T7" fmla="*/ 39 h 43"/>
                  <a:gd name="T8" fmla="*/ 8 w 38"/>
                  <a:gd name="T9" fmla="*/ 39 h 43"/>
                  <a:gd name="T10" fmla="*/ 12 w 38"/>
                  <a:gd name="T11" fmla="*/ 43 h 43"/>
                  <a:gd name="T12" fmla="*/ 19 w 38"/>
                  <a:gd name="T13" fmla="*/ 43 h 43"/>
                  <a:gd name="T14" fmla="*/ 19 w 38"/>
                  <a:gd name="T15" fmla="*/ 43 h 43"/>
                  <a:gd name="T16" fmla="*/ 23 w 38"/>
                  <a:gd name="T17" fmla="*/ 43 h 43"/>
                  <a:gd name="T18" fmla="*/ 28 w 38"/>
                  <a:gd name="T19" fmla="*/ 39 h 43"/>
                  <a:gd name="T20" fmla="*/ 28 w 38"/>
                  <a:gd name="T21" fmla="*/ 39 h 43"/>
                  <a:gd name="T22" fmla="*/ 33 w 38"/>
                  <a:gd name="T23" fmla="*/ 38 h 43"/>
                  <a:gd name="T24" fmla="*/ 36 w 38"/>
                  <a:gd name="T25" fmla="*/ 33 h 43"/>
                  <a:gd name="T26" fmla="*/ 36 w 38"/>
                  <a:gd name="T27" fmla="*/ 33 h 43"/>
                  <a:gd name="T28" fmla="*/ 38 w 38"/>
                  <a:gd name="T29" fmla="*/ 28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5 h 43"/>
                  <a:gd name="T36" fmla="*/ 36 w 38"/>
                  <a:gd name="T37" fmla="*/ 11 h 43"/>
                  <a:gd name="T38" fmla="*/ 36 w 38"/>
                  <a:gd name="T39" fmla="*/ 11 h 43"/>
                  <a:gd name="T40" fmla="*/ 33 w 38"/>
                  <a:gd name="T41" fmla="*/ 6 h 43"/>
                  <a:gd name="T42" fmla="*/ 28 w 38"/>
                  <a:gd name="T43" fmla="*/ 3 h 43"/>
                  <a:gd name="T44" fmla="*/ 28 w 38"/>
                  <a:gd name="T45" fmla="*/ 3 h 43"/>
                  <a:gd name="T46" fmla="*/ 23 w 38"/>
                  <a:gd name="T47" fmla="*/ 1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1 h 43"/>
                  <a:gd name="T54" fmla="*/ 4 w 38"/>
                  <a:gd name="T55" fmla="*/ 6 h 43"/>
                  <a:gd name="T56" fmla="*/ 4 w 38"/>
                  <a:gd name="T57" fmla="*/ 6 h 43"/>
                  <a:gd name="T58" fmla="*/ 0 w 38"/>
                  <a:gd name="T59" fmla="*/ 12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3 h 43"/>
                  <a:gd name="T68" fmla="*/ 1 w 38"/>
                  <a:gd name="T69" fmla="*/ 33 h 43"/>
                  <a:gd name="T70" fmla="*/ 9 w 38"/>
                  <a:gd name="T71" fmla="*/ 9 h 43"/>
                  <a:gd name="T72" fmla="*/ 9 w 38"/>
                  <a:gd name="T73" fmla="*/ 9 h 43"/>
                  <a:gd name="T74" fmla="*/ 14 w 38"/>
                  <a:gd name="T75" fmla="*/ 6 h 43"/>
                  <a:gd name="T76" fmla="*/ 19 w 38"/>
                  <a:gd name="T77" fmla="*/ 4 h 43"/>
                  <a:gd name="T78" fmla="*/ 19 w 38"/>
                  <a:gd name="T79" fmla="*/ 4 h 43"/>
                  <a:gd name="T80" fmla="*/ 22 w 38"/>
                  <a:gd name="T81" fmla="*/ 6 h 43"/>
                  <a:gd name="T82" fmla="*/ 27 w 38"/>
                  <a:gd name="T83" fmla="*/ 8 h 43"/>
                  <a:gd name="T84" fmla="*/ 27 w 38"/>
                  <a:gd name="T85" fmla="*/ 8 h 43"/>
                  <a:gd name="T86" fmla="*/ 28 w 38"/>
                  <a:gd name="T87" fmla="*/ 9 h 43"/>
                  <a:gd name="T88" fmla="*/ 31 w 38"/>
                  <a:gd name="T89" fmla="*/ 12 h 43"/>
                  <a:gd name="T90" fmla="*/ 31 w 38"/>
                  <a:gd name="T91" fmla="*/ 12 h 43"/>
                  <a:gd name="T92" fmla="*/ 33 w 38"/>
                  <a:gd name="T93" fmla="*/ 22 h 43"/>
                  <a:gd name="T94" fmla="*/ 33 w 38"/>
                  <a:gd name="T95" fmla="*/ 22 h 43"/>
                  <a:gd name="T96" fmla="*/ 31 w 38"/>
                  <a:gd name="T97" fmla="*/ 28 h 43"/>
                  <a:gd name="T98" fmla="*/ 28 w 38"/>
                  <a:gd name="T99" fmla="*/ 33 h 43"/>
                  <a:gd name="T100" fmla="*/ 28 w 38"/>
                  <a:gd name="T101" fmla="*/ 33 h 43"/>
                  <a:gd name="T102" fmla="*/ 23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2 w 38"/>
                  <a:gd name="T109" fmla="*/ 38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8 h 43"/>
                  <a:gd name="T116" fmla="*/ 4 w 38"/>
                  <a:gd name="T117" fmla="*/ 22 h 43"/>
                  <a:gd name="T118" fmla="*/ 4 w 38"/>
                  <a:gd name="T119" fmla="*/ 22 h 43"/>
                  <a:gd name="T120" fmla="*/ 6 w 38"/>
                  <a:gd name="T121" fmla="*/ 14 h 43"/>
                  <a:gd name="T122" fmla="*/ 9 w 38"/>
                  <a:gd name="T123" fmla="*/ 9 h 43"/>
                  <a:gd name="T124" fmla="*/ 9 w 38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3"/>
                    </a:moveTo>
                    <a:lnTo>
                      <a:pt x="1" y="33"/>
                    </a:lnTo>
                    <a:lnTo>
                      <a:pt x="4" y="36"/>
                    </a:lnTo>
                    <a:lnTo>
                      <a:pt x="8" y="39"/>
                    </a:lnTo>
                    <a:lnTo>
                      <a:pt x="12" y="43"/>
                    </a:lnTo>
                    <a:lnTo>
                      <a:pt x="19" y="43"/>
                    </a:lnTo>
                    <a:lnTo>
                      <a:pt x="23" y="43"/>
                    </a:lnTo>
                    <a:lnTo>
                      <a:pt x="28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28" y="3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19" y="4"/>
                    </a:lnTo>
                    <a:lnTo>
                      <a:pt x="22" y="6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31" y="12"/>
                    </a:lnTo>
                    <a:lnTo>
                      <a:pt x="33" y="22"/>
                    </a:lnTo>
                    <a:lnTo>
                      <a:pt x="31" y="28"/>
                    </a:lnTo>
                    <a:lnTo>
                      <a:pt x="28" y="33"/>
                    </a:lnTo>
                    <a:lnTo>
                      <a:pt x="23" y="36"/>
                    </a:lnTo>
                    <a:lnTo>
                      <a:pt x="19" y="38"/>
                    </a:lnTo>
                    <a:lnTo>
                      <a:pt x="12" y="38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5" name="Freeform 213">
                <a:extLst>
                  <a:ext uri="{FF2B5EF4-FFF2-40B4-BE49-F238E27FC236}">
                    <a16:creationId xmlns:a16="http://schemas.microsoft.com/office/drawing/2014/main" id="{4B435E66-A23F-4051-94A0-464D841E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931"/>
                <a:ext cx="34" cy="42"/>
              </a:xfrm>
              <a:custGeom>
                <a:avLst/>
                <a:gdLst>
                  <a:gd name="T0" fmla="*/ 19 w 34"/>
                  <a:gd name="T1" fmla="*/ 42 h 42"/>
                  <a:gd name="T2" fmla="*/ 19 w 34"/>
                  <a:gd name="T3" fmla="*/ 5 h 42"/>
                  <a:gd name="T4" fmla="*/ 34 w 34"/>
                  <a:gd name="T5" fmla="*/ 5 h 42"/>
                  <a:gd name="T6" fmla="*/ 34 w 34"/>
                  <a:gd name="T7" fmla="*/ 0 h 42"/>
                  <a:gd name="T8" fmla="*/ 0 w 34"/>
                  <a:gd name="T9" fmla="*/ 0 h 42"/>
                  <a:gd name="T10" fmla="*/ 0 w 34"/>
                  <a:gd name="T11" fmla="*/ 5 h 42"/>
                  <a:gd name="T12" fmla="*/ 15 w 34"/>
                  <a:gd name="T13" fmla="*/ 5 h 42"/>
                  <a:gd name="T14" fmla="*/ 15 w 34"/>
                  <a:gd name="T15" fmla="*/ 42 h 42"/>
                  <a:gd name="T16" fmla="*/ 19 w 34"/>
                  <a:gd name="T17" fmla="*/ 42 h 42"/>
                  <a:gd name="T18" fmla="*/ 19 w 34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2"/>
                  <a:gd name="T32" fmla="*/ 34 w 34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4" y="5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5" y="5"/>
                    </a:lnTo>
                    <a:lnTo>
                      <a:pt x="15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6" name="Freeform 214">
                <a:extLst>
                  <a:ext uri="{FF2B5EF4-FFF2-40B4-BE49-F238E27FC236}">
                    <a16:creationId xmlns:a16="http://schemas.microsoft.com/office/drawing/2014/main" id="{6594BE9A-D8EC-47BD-8820-D9ABA198A0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2" y="931"/>
                <a:ext cx="38" cy="42"/>
              </a:xfrm>
              <a:custGeom>
                <a:avLst/>
                <a:gdLst>
                  <a:gd name="T0" fmla="*/ 4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0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4 w 38"/>
                  <a:gd name="T17" fmla="*/ 42 h 42"/>
                  <a:gd name="T18" fmla="*/ 4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4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7" name="Freeform 215">
                <a:extLst>
                  <a:ext uri="{FF2B5EF4-FFF2-40B4-BE49-F238E27FC236}">
                    <a16:creationId xmlns:a16="http://schemas.microsoft.com/office/drawing/2014/main" id="{C2F72F92-AA7E-4F68-995A-8AAF54C7E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303"/>
                <a:ext cx="32" cy="41"/>
              </a:xfrm>
              <a:custGeom>
                <a:avLst/>
                <a:gdLst>
                  <a:gd name="T0" fmla="*/ 1 w 32"/>
                  <a:gd name="T1" fmla="*/ 35 h 41"/>
                  <a:gd name="T2" fmla="*/ 8 w 32"/>
                  <a:gd name="T3" fmla="*/ 40 h 41"/>
                  <a:gd name="T4" fmla="*/ 17 w 32"/>
                  <a:gd name="T5" fmla="*/ 41 h 41"/>
                  <a:gd name="T6" fmla="*/ 25 w 32"/>
                  <a:gd name="T7" fmla="*/ 40 h 41"/>
                  <a:gd name="T8" fmla="*/ 28 w 32"/>
                  <a:gd name="T9" fmla="*/ 38 h 41"/>
                  <a:gd name="T10" fmla="*/ 30 w 32"/>
                  <a:gd name="T11" fmla="*/ 36 h 41"/>
                  <a:gd name="T12" fmla="*/ 32 w 32"/>
                  <a:gd name="T13" fmla="*/ 30 h 41"/>
                  <a:gd name="T14" fmla="*/ 30 w 32"/>
                  <a:gd name="T15" fmla="*/ 24 h 41"/>
                  <a:gd name="T16" fmla="*/ 25 w 32"/>
                  <a:gd name="T17" fmla="*/ 19 h 41"/>
                  <a:gd name="T18" fmla="*/ 16 w 32"/>
                  <a:gd name="T19" fmla="*/ 17 h 41"/>
                  <a:gd name="T20" fmla="*/ 8 w 32"/>
                  <a:gd name="T21" fmla="*/ 14 h 41"/>
                  <a:gd name="T22" fmla="*/ 6 w 32"/>
                  <a:gd name="T23" fmla="*/ 11 h 41"/>
                  <a:gd name="T24" fmla="*/ 9 w 32"/>
                  <a:gd name="T25" fmla="*/ 6 h 41"/>
                  <a:gd name="T26" fmla="*/ 11 w 32"/>
                  <a:gd name="T27" fmla="*/ 5 h 41"/>
                  <a:gd name="T28" fmla="*/ 16 w 32"/>
                  <a:gd name="T29" fmla="*/ 5 h 41"/>
                  <a:gd name="T30" fmla="*/ 24 w 32"/>
                  <a:gd name="T31" fmla="*/ 6 h 41"/>
                  <a:gd name="T32" fmla="*/ 25 w 32"/>
                  <a:gd name="T33" fmla="*/ 9 h 41"/>
                  <a:gd name="T34" fmla="*/ 32 w 32"/>
                  <a:gd name="T35" fmla="*/ 13 h 41"/>
                  <a:gd name="T36" fmla="*/ 28 w 32"/>
                  <a:gd name="T37" fmla="*/ 5 h 41"/>
                  <a:gd name="T38" fmla="*/ 27 w 32"/>
                  <a:gd name="T39" fmla="*/ 3 h 41"/>
                  <a:gd name="T40" fmla="*/ 24 w 32"/>
                  <a:gd name="T41" fmla="*/ 2 h 41"/>
                  <a:gd name="T42" fmla="*/ 16 w 32"/>
                  <a:gd name="T43" fmla="*/ 0 h 41"/>
                  <a:gd name="T44" fmla="*/ 8 w 32"/>
                  <a:gd name="T45" fmla="*/ 2 h 41"/>
                  <a:gd name="T46" fmla="*/ 3 w 32"/>
                  <a:gd name="T47" fmla="*/ 5 h 41"/>
                  <a:gd name="T48" fmla="*/ 1 w 32"/>
                  <a:gd name="T49" fmla="*/ 11 h 41"/>
                  <a:gd name="T50" fmla="*/ 3 w 32"/>
                  <a:gd name="T51" fmla="*/ 16 h 41"/>
                  <a:gd name="T52" fmla="*/ 6 w 32"/>
                  <a:gd name="T53" fmla="*/ 21 h 41"/>
                  <a:gd name="T54" fmla="*/ 14 w 32"/>
                  <a:gd name="T55" fmla="*/ 22 h 41"/>
                  <a:gd name="T56" fmla="*/ 22 w 32"/>
                  <a:gd name="T57" fmla="*/ 24 h 41"/>
                  <a:gd name="T58" fmla="*/ 25 w 32"/>
                  <a:gd name="T59" fmla="*/ 27 h 41"/>
                  <a:gd name="T60" fmla="*/ 27 w 32"/>
                  <a:gd name="T61" fmla="*/ 30 h 41"/>
                  <a:gd name="T62" fmla="*/ 25 w 32"/>
                  <a:gd name="T63" fmla="*/ 33 h 41"/>
                  <a:gd name="T64" fmla="*/ 22 w 32"/>
                  <a:gd name="T65" fmla="*/ 36 h 41"/>
                  <a:gd name="T66" fmla="*/ 17 w 32"/>
                  <a:gd name="T67" fmla="*/ 36 h 41"/>
                  <a:gd name="T68" fmla="*/ 11 w 32"/>
                  <a:gd name="T69" fmla="*/ 36 h 41"/>
                  <a:gd name="T70" fmla="*/ 6 w 32"/>
                  <a:gd name="T71" fmla="*/ 33 h 41"/>
                  <a:gd name="T72" fmla="*/ 4 w 32"/>
                  <a:gd name="T73" fmla="*/ 27 h 41"/>
                  <a:gd name="T74" fmla="*/ 0 w 32"/>
                  <a:gd name="T75" fmla="*/ 29 h 41"/>
                  <a:gd name="T76" fmla="*/ 1 w 32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1"/>
                  <a:gd name="T119" fmla="*/ 32 w 32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1">
                    <a:moveTo>
                      <a:pt x="1" y="35"/>
                    </a:move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7" y="41"/>
                    </a:lnTo>
                    <a:lnTo>
                      <a:pt x="25" y="40"/>
                    </a:lnTo>
                    <a:lnTo>
                      <a:pt x="28" y="38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8" y="5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14" y="22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3"/>
                    </a:lnTo>
                    <a:lnTo>
                      <a:pt x="22" y="36"/>
                    </a:lnTo>
                    <a:lnTo>
                      <a:pt x="17" y="36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4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8" name="Freeform 216">
                <a:extLst>
                  <a:ext uri="{FF2B5EF4-FFF2-40B4-BE49-F238E27FC236}">
                    <a16:creationId xmlns:a16="http://schemas.microsoft.com/office/drawing/2014/main" id="{3F9C91D1-0F04-4787-9F07-0F817B6D8C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1" y="1303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6 w 40"/>
                  <a:gd name="T5" fmla="*/ 36 h 41"/>
                  <a:gd name="T6" fmla="*/ 9 w 40"/>
                  <a:gd name="T7" fmla="*/ 40 h 41"/>
                  <a:gd name="T8" fmla="*/ 9 w 40"/>
                  <a:gd name="T9" fmla="*/ 40 h 41"/>
                  <a:gd name="T10" fmla="*/ 14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5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3 w 40"/>
                  <a:gd name="T23" fmla="*/ 36 h 41"/>
                  <a:gd name="T24" fmla="*/ 36 w 40"/>
                  <a:gd name="T25" fmla="*/ 32 h 41"/>
                  <a:gd name="T26" fmla="*/ 36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6 h 41"/>
                  <a:gd name="T36" fmla="*/ 36 w 40"/>
                  <a:gd name="T37" fmla="*/ 9 h 41"/>
                  <a:gd name="T38" fmla="*/ 36 w 40"/>
                  <a:gd name="T39" fmla="*/ 9 h 41"/>
                  <a:gd name="T40" fmla="*/ 35 w 40"/>
                  <a:gd name="T41" fmla="*/ 6 h 41"/>
                  <a:gd name="T42" fmla="*/ 30 w 40"/>
                  <a:gd name="T43" fmla="*/ 3 h 41"/>
                  <a:gd name="T44" fmla="*/ 30 w 40"/>
                  <a:gd name="T45" fmla="*/ 3 h 41"/>
                  <a:gd name="T46" fmla="*/ 25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6 w 40"/>
                  <a:gd name="T55" fmla="*/ 5 h 41"/>
                  <a:gd name="T56" fmla="*/ 6 w 40"/>
                  <a:gd name="T57" fmla="*/ 5 h 41"/>
                  <a:gd name="T58" fmla="*/ 1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1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9 w 40"/>
                  <a:gd name="T71" fmla="*/ 8 h 41"/>
                  <a:gd name="T72" fmla="*/ 9 w 40"/>
                  <a:gd name="T73" fmla="*/ 8 h 41"/>
                  <a:gd name="T74" fmla="*/ 14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9 h 41"/>
                  <a:gd name="T88" fmla="*/ 32 w 40"/>
                  <a:gd name="T89" fmla="*/ 13 h 41"/>
                  <a:gd name="T90" fmla="*/ 32 w 40"/>
                  <a:gd name="T91" fmla="*/ 13 h 41"/>
                  <a:gd name="T92" fmla="*/ 33 w 40"/>
                  <a:gd name="T93" fmla="*/ 21 h 41"/>
                  <a:gd name="T94" fmla="*/ 33 w 40"/>
                  <a:gd name="T95" fmla="*/ 21 h 41"/>
                  <a:gd name="T96" fmla="*/ 33 w 40"/>
                  <a:gd name="T97" fmla="*/ 29 h 41"/>
                  <a:gd name="T98" fmla="*/ 30 w 40"/>
                  <a:gd name="T99" fmla="*/ 33 h 41"/>
                  <a:gd name="T100" fmla="*/ 30 w 40"/>
                  <a:gd name="T101" fmla="*/ 33 h 41"/>
                  <a:gd name="T102" fmla="*/ 25 w 40"/>
                  <a:gd name="T103" fmla="*/ 36 h 41"/>
                  <a:gd name="T104" fmla="*/ 21 w 40"/>
                  <a:gd name="T105" fmla="*/ 38 h 41"/>
                  <a:gd name="T106" fmla="*/ 21 w 40"/>
                  <a:gd name="T107" fmla="*/ 38 h 41"/>
                  <a:gd name="T108" fmla="*/ 14 w 40"/>
                  <a:gd name="T109" fmla="*/ 36 h 41"/>
                  <a:gd name="T110" fmla="*/ 9 w 40"/>
                  <a:gd name="T111" fmla="*/ 33 h 41"/>
                  <a:gd name="T112" fmla="*/ 9 w 40"/>
                  <a:gd name="T113" fmla="*/ 33 h 41"/>
                  <a:gd name="T114" fmla="*/ 8 w 40"/>
                  <a:gd name="T115" fmla="*/ 29 h 41"/>
                  <a:gd name="T116" fmla="*/ 6 w 40"/>
                  <a:gd name="T117" fmla="*/ 22 h 41"/>
                  <a:gd name="T118" fmla="*/ 6 w 40"/>
                  <a:gd name="T119" fmla="*/ 22 h 41"/>
                  <a:gd name="T120" fmla="*/ 8 w 40"/>
                  <a:gd name="T121" fmla="*/ 14 h 41"/>
                  <a:gd name="T122" fmla="*/ 9 w 40"/>
                  <a:gd name="T123" fmla="*/ 8 h 41"/>
                  <a:gd name="T124" fmla="*/ 9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1" y="41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6"/>
                    </a:lnTo>
                    <a:lnTo>
                      <a:pt x="36" y="9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5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8" y="29"/>
                    </a:lnTo>
                    <a:lnTo>
                      <a:pt x="6" y="22"/>
                    </a:lnTo>
                    <a:lnTo>
                      <a:pt x="8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9" name="Freeform 217">
                <a:extLst>
                  <a:ext uri="{FF2B5EF4-FFF2-40B4-BE49-F238E27FC236}">
                    <a16:creationId xmlns:a16="http://schemas.microsoft.com/office/drawing/2014/main" id="{DB2AE958-5EAB-497C-A12F-4C755C97F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303"/>
                <a:ext cx="31" cy="41"/>
              </a:xfrm>
              <a:custGeom>
                <a:avLst/>
                <a:gdLst>
                  <a:gd name="T0" fmla="*/ 27 w 31"/>
                  <a:gd name="T1" fmla="*/ 24 h 41"/>
                  <a:gd name="T2" fmla="*/ 27 w 31"/>
                  <a:gd name="T3" fmla="*/ 24 h 41"/>
                  <a:gd name="T4" fmla="*/ 25 w 31"/>
                  <a:gd name="T5" fmla="*/ 30 h 41"/>
                  <a:gd name="T6" fmla="*/ 23 w 31"/>
                  <a:gd name="T7" fmla="*/ 35 h 41"/>
                  <a:gd name="T8" fmla="*/ 23 w 31"/>
                  <a:gd name="T9" fmla="*/ 35 h 41"/>
                  <a:gd name="T10" fmla="*/ 20 w 31"/>
                  <a:gd name="T11" fmla="*/ 36 h 41"/>
                  <a:gd name="T12" fmla="*/ 15 w 31"/>
                  <a:gd name="T13" fmla="*/ 36 h 41"/>
                  <a:gd name="T14" fmla="*/ 15 w 31"/>
                  <a:gd name="T15" fmla="*/ 36 h 41"/>
                  <a:gd name="T16" fmla="*/ 9 w 31"/>
                  <a:gd name="T17" fmla="*/ 36 h 41"/>
                  <a:gd name="T18" fmla="*/ 9 w 31"/>
                  <a:gd name="T19" fmla="*/ 36 h 41"/>
                  <a:gd name="T20" fmla="*/ 6 w 31"/>
                  <a:gd name="T21" fmla="*/ 32 h 41"/>
                  <a:gd name="T22" fmla="*/ 6 w 31"/>
                  <a:gd name="T23" fmla="*/ 32 h 41"/>
                  <a:gd name="T24" fmla="*/ 4 w 31"/>
                  <a:gd name="T25" fmla="*/ 24 h 41"/>
                  <a:gd name="T26" fmla="*/ 4 w 31"/>
                  <a:gd name="T27" fmla="*/ 0 h 41"/>
                  <a:gd name="T28" fmla="*/ 0 w 31"/>
                  <a:gd name="T29" fmla="*/ 0 h 41"/>
                  <a:gd name="T30" fmla="*/ 0 w 31"/>
                  <a:gd name="T31" fmla="*/ 24 h 41"/>
                  <a:gd name="T32" fmla="*/ 0 w 31"/>
                  <a:gd name="T33" fmla="*/ 24 h 41"/>
                  <a:gd name="T34" fmla="*/ 0 w 31"/>
                  <a:gd name="T35" fmla="*/ 30 h 41"/>
                  <a:gd name="T36" fmla="*/ 1 w 31"/>
                  <a:gd name="T37" fmla="*/ 35 h 41"/>
                  <a:gd name="T38" fmla="*/ 1 w 31"/>
                  <a:gd name="T39" fmla="*/ 35 h 41"/>
                  <a:gd name="T40" fmla="*/ 3 w 31"/>
                  <a:gd name="T41" fmla="*/ 38 h 41"/>
                  <a:gd name="T42" fmla="*/ 6 w 31"/>
                  <a:gd name="T43" fmla="*/ 40 h 41"/>
                  <a:gd name="T44" fmla="*/ 6 w 31"/>
                  <a:gd name="T45" fmla="*/ 40 h 41"/>
                  <a:gd name="T46" fmla="*/ 11 w 31"/>
                  <a:gd name="T47" fmla="*/ 41 h 41"/>
                  <a:gd name="T48" fmla="*/ 15 w 31"/>
                  <a:gd name="T49" fmla="*/ 41 h 41"/>
                  <a:gd name="T50" fmla="*/ 15 w 31"/>
                  <a:gd name="T51" fmla="*/ 41 h 41"/>
                  <a:gd name="T52" fmla="*/ 20 w 31"/>
                  <a:gd name="T53" fmla="*/ 41 h 41"/>
                  <a:gd name="T54" fmla="*/ 25 w 31"/>
                  <a:gd name="T55" fmla="*/ 40 h 41"/>
                  <a:gd name="T56" fmla="*/ 25 w 31"/>
                  <a:gd name="T57" fmla="*/ 40 h 41"/>
                  <a:gd name="T58" fmla="*/ 28 w 31"/>
                  <a:gd name="T59" fmla="*/ 36 h 41"/>
                  <a:gd name="T60" fmla="*/ 30 w 31"/>
                  <a:gd name="T61" fmla="*/ 33 h 41"/>
                  <a:gd name="T62" fmla="*/ 30 w 31"/>
                  <a:gd name="T63" fmla="*/ 33 h 41"/>
                  <a:gd name="T64" fmla="*/ 31 w 31"/>
                  <a:gd name="T65" fmla="*/ 24 h 41"/>
                  <a:gd name="T66" fmla="*/ 31 w 31"/>
                  <a:gd name="T67" fmla="*/ 0 h 41"/>
                  <a:gd name="T68" fmla="*/ 27 w 31"/>
                  <a:gd name="T69" fmla="*/ 0 h 41"/>
                  <a:gd name="T70" fmla="*/ 27 w 31"/>
                  <a:gd name="T71" fmla="*/ 24 h 41"/>
                  <a:gd name="T72" fmla="*/ 27 w 31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41"/>
                  <a:gd name="T113" fmla="*/ 31 w 31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5" y="30"/>
                    </a:lnTo>
                    <a:lnTo>
                      <a:pt x="23" y="35"/>
                    </a:lnTo>
                    <a:lnTo>
                      <a:pt x="20" y="36"/>
                    </a:lnTo>
                    <a:lnTo>
                      <a:pt x="15" y="36"/>
                    </a:lnTo>
                    <a:lnTo>
                      <a:pt x="9" y="36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6" y="40"/>
                    </a:lnTo>
                    <a:lnTo>
                      <a:pt x="11" y="41"/>
                    </a:lnTo>
                    <a:lnTo>
                      <a:pt x="15" y="41"/>
                    </a:lnTo>
                    <a:lnTo>
                      <a:pt x="20" y="41"/>
                    </a:lnTo>
                    <a:lnTo>
                      <a:pt x="25" y="40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1" y="24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0" name="Freeform 218">
                <a:extLst>
                  <a:ext uri="{FF2B5EF4-FFF2-40B4-BE49-F238E27FC236}">
                    <a16:creationId xmlns:a16="http://schemas.microsoft.com/office/drawing/2014/main" id="{9AEF146C-F673-4E51-9FF6-4FBE90B5A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303"/>
                <a:ext cx="33" cy="41"/>
              </a:xfrm>
              <a:custGeom>
                <a:avLst/>
                <a:gdLst>
                  <a:gd name="T0" fmla="*/ 19 w 33"/>
                  <a:gd name="T1" fmla="*/ 41 h 41"/>
                  <a:gd name="T2" fmla="*/ 19 w 33"/>
                  <a:gd name="T3" fmla="*/ 5 h 41"/>
                  <a:gd name="T4" fmla="*/ 33 w 33"/>
                  <a:gd name="T5" fmla="*/ 5 h 41"/>
                  <a:gd name="T6" fmla="*/ 33 w 33"/>
                  <a:gd name="T7" fmla="*/ 0 h 41"/>
                  <a:gd name="T8" fmla="*/ 0 w 33"/>
                  <a:gd name="T9" fmla="*/ 0 h 41"/>
                  <a:gd name="T10" fmla="*/ 0 w 33"/>
                  <a:gd name="T11" fmla="*/ 5 h 41"/>
                  <a:gd name="T12" fmla="*/ 14 w 33"/>
                  <a:gd name="T13" fmla="*/ 5 h 41"/>
                  <a:gd name="T14" fmla="*/ 14 w 33"/>
                  <a:gd name="T15" fmla="*/ 41 h 41"/>
                  <a:gd name="T16" fmla="*/ 19 w 33"/>
                  <a:gd name="T17" fmla="*/ 41 h 41"/>
                  <a:gd name="T18" fmla="*/ 19 w 33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1"/>
                  <a:gd name="T32" fmla="*/ 33 w 3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1" name="Freeform 219">
                <a:extLst>
                  <a:ext uri="{FF2B5EF4-FFF2-40B4-BE49-F238E27FC236}">
                    <a16:creationId xmlns:a16="http://schemas.microsoft.com/office/drawing/2014/main" id="{93A39281-D5F5-4BF9-BED0-FE968B7D2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303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22 h 41"/>
                  <a:gd name="T4" fmla="*/ 26 w 32"/>
                  <a:gd name="T5" fmla="*/ 22 h 41"/>
                  <a:gd name="T6" fmla="*/ 26 w 32"/>
                  <a:gd name="T7" fmla="*/ 41 h 41"/>
                  <a:gd name="T8" fmla="*/ 32 w 32"/>
                  <a:gd name="T9" fmla="*/ 41 h 41"/>
                  <a:gd name="T10" fmla="*/ 32 w 32"/>
                  <a:gd name="T11" fmla="*/ 0 h 41"/>
                  <a:gd name="T12" fmla="*/ 26 w 32"/>
                  <a:gd name="T13" fmla="*/ 0 h 41"/>
                  <a:gd name="T14" fmla="*/ 26 w 32"/>
                  <a:gd name="T15" fmla="*/ 17 h 41"/>
                  <a:gd name="T16" fmla="*/ 5 w 32"/>
                  <a:gd name="T17" fmla="*/ 17 h 41"/>
                  <a:gd name="T18" fmla="*/ 5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5 w 32"/>
                  <a:gd name="T25" fmla="*/ 41 h 41"/>
                  <a:gd name="T26" fmla="*/ 5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5" y="41"/>
                    </a:moveTo>
                    <a:lnTo>
                      <a:pt x="5" y="22"/>
                    </a:lnTo>
                    <a:lnTo>
                      <a:pt x="26" y="22"/>
                    </a:lnTo>
                    <a:lnTo>
                      <a:pt x="26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17"/>
                    </a:lnTo>
                    <a:lnTo>
                      <a:pt x="5" y="1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2" name="Freeform 220">
                <a:extLst>
                  <a:ext uri="{FF2B5EF4-FFF2-40B4-BE49-F238E27FC236}">
                    <a16:creationId xmlns:a16="http://schemas.microsoft.com/office/drawing/2014/main" id="{2CF6023C-1A20-4466-860B-51A6B92151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4" y="1303"/>
                <a:ext cx="35" cy="41"/>
              </a:xfrm>
              <a:custGeom>
                <a:avLst/>
                <a:gdLst>
                  <a:gd name="T0" fmla="*/ 14 w 35"/>
                  <a:gd name="T1" fmla="*/ 41 h 41"/>
                  <a:gd name="T2" fmla="*/ 14 w 35"/>
                  <a:gd name="T3" fmla="*/ 41 h 41"/>
                  <a:gd name="T4" fmla="*/ 22 w 35"/>
                  <a:gd name="T5" fmla="*/ 41 h 41"/>
                  <a:gd name="T6" fmla="*/ 22 w 35"/>
                  <a:gd name="T7" fmla="*/ 41 h 41"/>
                  <a:gd name="T8" fmla="*/ 27 w 35"/>
                  <a:gd name="T9" fmla="*/ 38 h 41"/>
                  <a:gd name="T10" fmla="*/ 27 w 35"/>
                  <a:gd name="T11" fmla="*/ 38 h 41"/>
                  <a:gd name="T12" fmla="*/ 30 w 35"/>
                  <a:gd name="T13" fmla="*/ 35 h 41"/>
                  <a:gd name="T14" fmla="*/ 30 w 35"/>
                  <a:gd name="T15" fmla="*/ 35 h 41"/>
                  <a:gd name="T16" fmla="*/ 33 w 35"/>
                  <a:gd name="T17" fmla="*/ 29 h 41"/>
                  <a:gd name="T18" fmla="*/ 33 w 35"/>
                  <a:gd name="T19" fmla="*/ 29 h 41"/>
                  <a:gd name="T20" fmla="*/ 35 w 35"/>
                  <a:gd name="T21" fmla="*/ 21 h 41"/>
                  <a:gd name="T22" fmla="*/ 35 w 35"/>
                  <a:gd name="T23" fmla="*/ 21 h 41"/>
                  <a:gd name="T24" fmla="*/ 31 w 35"/>
                  <a:gd name="T25" fmla="*/ 11 h 41"/>
                  <a:gd name="T26" fmla="*/ 31 w 35"/>
                  <a:gd name="T27" fmla="*/ 11 h 41"/>
                  <a:gd name="T28" fmla="*/ 30 w 35"/>
                  <a:gd name="T29" fmla="*/ 6 h 41"/>
                  <a:gd name="T30" fmla="*/ 27 w 35"/>
                  <a:gd name="T31" fmla="*/ 3 h 41"/>
                  <a:gd name="T32" fmla="*/ 27 w 35"/>
                  <a:gd name="T33" fmla="*/ 3 h 41"/>
                  <a:gd name="T34" fmla="*/ 22 w 35"/>
                  <a:gd name="T35" fmla="*/ 2 h 41"/>
                  <a:gd name="T36" fmla="*/ 22 w 35"/>
                  <a:gd name="T37" fmla="*/ 2 h 41"/>
                  <a:gd name="T38" fmla="*/ 14 w 35"/>
                  <a:gd name="T39" fmla="*/ 0 h 41"/>
                  <a:gd name="T40" fmla="*/ 0 w 35"/>
                  <a:gd name="T41" fmla="*/ 0 h 41"/>
                  <a:gd name="T42" fmla="*/ 0 w 35"/>
                  <a:gd name="T43" fmla="*/ 41 h 41"/>
                  <a:gd name="T44" fmla="*/ 14 w 35"/>
                  <a:gd name="T45" fmla="*/ 41 h 41"/>
                  <a:gd name="T46" fmla="*/ 14 w 35"/>
                  <a:gd name="T47" fmla="*/ 41 h 41"/>
                  <a:gd name="T48" fmla="*/ 6 w 35"/>
                  <a:gd name="T49" fmla="*/ 5 h 41"/>
                  <a:gd name="T50" fmla="*/ 14 w 35"/>
                  <a:gd name="T51" fmla="*/ 5 h 41"/>
                  <a:gd name="T52" fmla="*/ 14 w 35"/>
                  <a:gd name="T53" fmla="*/ 5 h 41"/>
                  <a:gd name="T54" fmla="*/ 20 w 35"/>
                  <a:gd name="T55" fmla="*/ 6 h 41"/>
                  <a:gd name="T56" fmla="*/ 20 w 35"/>
                  <a:gd name="T57" fmla="*/ 6 h 41"/>
                  <a:gd name="T58" fmla="*/ 23 w 35"/>
                  <a:gd name="T59" fmla="*/ 8 h 41"/>
                  <a:gd name="T60" fmla="*/ 27 w 35"/>
                  <a:gd name="T61" fmla="*/ 11 h 41"/>
                  <a:gd name="T62" fmla="*/ 27 w 35"/>
                  <a:gd name="T63" fmla="*/ 11 h 41"/>
                  <a:gd name="T64" fmla="*/ 28 w 35"/>
                  <a:gd name="T65" fmla="*/ 14 h 41"/>
                  <a:gd name="T66" fmla="*/ 28 w 35"/>
                  <a:gd name="T67" fmla="*/ 21 h 41"/>
                  <a:gd name="T68" fmla="*/ 28 w 35"/>
                  <a:gd name="T69" fmla="*/ 21 h 41"/>
                  <a:gd name="T70" fmla="*/ 27 w 35"/>
                  <a:gd name="T71" fmla="*/ 29 h 41"/>
                  <a:gd name="T72" fmla="*/ 27 w 35"/>
                  <a:gd name="T73" fmla="*/ 29 h 41"/>
                  <a:gd name="T74" fmla="*/ 23 w 35"/>
                  <a:gd name="T75" fmla="*/ 33 h 41"/>
                  <a:gd name="T76" fmla="*/ 23 w 35"/>
                  <a:gd name="T77" fmla="*/ 33 h 41"/>
                  <a:gd name="T78" fmla="*/ 20 w 35"/>
                  <a:gd name="T79" fmla="*/ 36 h 41"/>
                  <a:gd name="T80" fmla="*/ 20 w 35"/>
                  <a:gd name="T81" fmla="*/ 36 h 41"/>
                  <a:gd name="T82" fmla="*/ 14 w 35"/>
                  <a:gd name="T83" fmla="*/ 36 h 41"/>
                  <a:gd name="T84" fmla="*/ 6 w 35"/>
                  <a:gd name="T85" fmla="*/ 36 h 41"/>
                  <a:gd name="T86" fmla="*/ 6 w 35"/>
                  <a:gd name="T87" fmla="*/ 5 h 41"/>
                  <a:gd name="T88" fmla="*/ 6 w 35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1"/>
                  <a:gd name="T137" fmla="*/ 35 w 35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2" y="41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5" y="21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0" y="6"/>
                    </a:lnTo>
                    <a:lnTo>
                      <a:pt x="23" y="8"/>
                    </a:lnTo>
                    <a:lnTo>
                      <a:pt x="27" y="11"/>
                    </a:lnTo>
                    <a:lnTo>
                      <a:pt x="28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3" y="33"/>
                    </a:lnTo>
                    <a:lnTo>
                      <a:pt x="20" y="36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3" name="Freeform 221">
                <a:extLst>
                  <a:ext uri="{FF2B5EF4-FFF2-40B4-BE49-F238E27FC236}">
                    <a16:creationId xmlns:a16="http://schemas.microsoft.com/office/drawing/2014/main" id="{EE991628-24E6-4DA2-A190-BCAD50AEB6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2" y="1303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4" name="Freeform 222">
                <a:extLst>
                  <a:ext uri="{FF2B5EF4-FFF2-40B4-BE49-F238E27FC236}">
                    <a16:creationId xmlns:a16="http://schemas.microsoft.com/office/drawing/2014/main" id="{04E01A6B-474A-4122-B943-3A1F9A4A3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303"/>
                <a:ext cx="33" cy="41"/>
              </a:xfrm>
              <a:custGeom>
                <a:avLst/>
                <a:gdLst>
                  <a:gd name="T0" fmla="*/ 4 w 33"/>
                  <a:gd name="T1" fmla="*/ 41 h 41"/>
                  <a:gd name="T2" fmla="*/ 4 w 33"/>
                  <a:gd name="T3" fmla="*/ 27 h 41"/>
                  <a:gd name="T4" fmla="*/ 11 w 33"/>
                  <a:gd name="T5" fmla="*/ 21 h 41"/>
                  <a:gd name="T6" fmla="*/ 27 w 33"/>
                  <a:gd name="T7" fmla="*/ 41 h 41"/>
                  <a:gd name="T8" fmla="*/ 33 w 33"/>
                  <a:gd name="T9" fmla="*/ 41 h 41"/>
                  <a:gd name="T10" fmla="*/ 16 w 33"/>
                  <a:gd name="T11" fmla="*/ 17 h 41"/>
                  <a:gd name="T12" fmla="*/ 33 w 33"/>
                  <a:gd name="T13" fmla="*/ 0 h 41"/>
                  <a:gd name="T14" fmla="*/ 25 w 33"/>
                  <a:gd name="T15" fmla="*/ 0 h 41"/>
                  <a:gd name="T16" fmla="*/ 4 w 33"/>
                  <a:gd name="T17" fmla="*/ 21 h 41"/>
                  <a:gd name="T18" fmla="*/ 4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4 w 33"/>
                  <a:gd name="T25" fmla="*/ 41 h 41"/>
                  <a:gd name="T26" fmla="*/ 4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4" y="41"/>
                    </a:moveTo>
                    <a:lnTo>
                      <a:pt x="4" y="27"/>
                    </a:lnTo>
                    <a:lnTo>
                      <a:pt x="11" y="21"/>
                    </a:lnTo>
                    <a:lnTo>
                      <a:pt x="27" y="41"/>
                    </a:lnTo>
                    <a:lnTo>
                      <a:pt x="33" y="41"/>
                    </a:lnTo>
                    <a:lnTo>
                      <a:pt x="16" y="17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4" y="2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5" name="Freeform 223">
                <a:extLst>
                  <a:ext uri="{FF2B5EF4-FFF2-40B4-BE49-F238E27FC236}">
                    <a16:creationId xmlns:a16="http://schemas.microsoft.com/office/drawing/2014/main" id="{6B59228D-AC78-4F48-AC08-A5B603BACA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1" y="1303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7 w 40"/>
                  <a:gd name="T5" fmla="*/ 36 h 41"/>
                  <a:gd name="T6" fmla="*/ 10 w 40"/>
                  <a:gd name="T7" fmla="*/ 40 h 41"/>
                  <a:gd name="T8" fmla="*/ 10 w 40"/>
                  <a:gd name="T9" fmla="*/ 40 h 41"/>
                  <a:gd name="T10" fmla="*/ 14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6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4 w 40"/>
                  <a:gd name="T23" fmla="*/ 36 h 41"/>
                  <a:gd name="T24" fmla="*/ 37 w 40"/>
                  <a:gd name="T25" fmla="*/ 32 h 41"/>
                  <a:gd name="T26" fmla="*/ 37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6 h 41"/>
                  <a:gd name="T36" fmla="*/ 37 w 40"/>
                  <a:gd name="T37" fmla="*/ 9 h 41"/>
                  <a:gd name="T38" fmla="*/ 37 w 40"/>
                  <a:gd name="T39" fmla="*/ 9 h 41"/>
                  <a:gd name="T40" fmla="*/ 35 w 40"/>
                  <a:gd name="T41" fmla="*/ 6 h 41"/>
                  <a:gd name="T42" fmla="*/ 30 w 40"/>
                  <a:gd name="T43" fmla="*/ 3 h 41"/>
                  <a:gd name="T44" fmla="*/ 30 w 40"/>
                  <a:gd name="T45" fmla="*/ 3 h 41"/>
                  <a:gd name="T46" fmla="*/ 26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2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10 w 40"/>
                  <a:gd name="T71" fmla="*/ 8 h 41"/>
                  <a:gd name="T72" fmla="*/ 10 w 40"/>
                  <a:gd name="T73" fmla="*/ 8 h 41"/>
                  <a:gd name="T74" fmla="*/ 14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9 h 41"/>
                  <a:gd name="T88" fmla="*/ 32 w 40"/>
                  <a:gd name="T89" fmla="*/ 13 h 41"/>
                  <a:gd name="T90" fmla="*/ 32 w 40"/>
                  <a:gd name="T91" fmla="*/ 13 h 41"/>
                  <a:gd name="T92" fmla="*/ 34 w 40"/>
                  <a:gd name="T93" fmla="*/ 21 h 41"/>
                  <a:gd name="T94" fmla="*/ 34 w 40"/>
                  <a:gd name="T95" fmla="*/ 21 h 41"/>
                  <a:gd name="T96" fmla="*/ 34 w 40"/>
                  <a:gd name="T97" fmla="*/ 29 h 41"/>
                  <a:gd name="T98" fmla="*/ 30 w 40"/>
                  <a:gd name="T99" fmla="*/ 33 h 41"/>
                  <a:gd name="T100" fmla="*/ 30 w 40"/>
                  <a:gd name="T101" fmla="*/ 33 h 41"/>
                  <a:gd name="T102" fmla="*/ 26 w 40"/>
                  <a:gd name="T103" fmla="*/ 36 h 41"/>
                  <a:gd name="T104" fmla="*/ 21 w 40"/>
                  <a:gd name="T105" fmla="*/ 38 h 41"/>
                  <a:gd name="T106" fmla="*/ 21 w 40"/>
                  <a:gd name="T107" fmla="*/ 38 h 41"/>
                  <a:gd name="T108" fmla="*/ 14 w 40"/>
                  <a:gd name="T109" fmla="*/ 36 h 41"/>
                  <a:gd name="T110" fmla="*/ 10 w 40"/>
                  <a:gd name="T111" fmla="*/ 33 h 41"/>
                  <a:gd name="T112" fmla="*/ 10 w 40"/>
                  <a:gd name="T113" fmla="*/ 33 h 41"/>
                  <a:gd name="T114" fmla="*/ 7 w 40"/>
                  <a:gd name="T115" fmla="*/ 29 h 41"/>
                  <a:gd name="T116" fmla="*/ 7 w 40"/>
                  <a:gd name="T117" fmla="*/ 22 h 41"/>
                  <a:gd name="T118" fmla="*/ 7 w 40"/>
                  <a:gd name="T119" fmla="*/ 22 h 41"/>
                  <a:gd name="T120" fmla="*/ 7 w 40"/>
                  <a:gd name="T121" fmla="*/ 14 h 41"/>
                  <a:gd name="T122" fmla="*/ 10 w 40"/>
                  <a:gd name="T123" fmla="*/ 8 h 41"/>
                  <a:gd name="T124" fmla="*/ 10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4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6"/>
                    </a:lnTo>
                    <a:lnTo>
                      <a:pt x="37" y="9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4" y="29"/>
                    </a:lnTo>
                    <a:lnTo>
                      <a:pt x="30" y="33"/>
                    </a:lnTo>
                    <a:lnTo>
                      <a:pt x="26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1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6" name="Freeform 224">
                <a:extLst>
                  <a:ext uri="{FF2B5EF4-FFF2-40B4-BE49-F238E27FC236}">
                    <a16:creationId xmlns:a16="http://schemas.microsoft.com/office/drawing/2014/main" id="{7CC85DFB-269D-44ED-B312-FD070EA6A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303"/>
                <a:ext cx="32" cy="41"/>
              </a:xfrm>
              <a:custGeom>
                <a:avLst/>
                <a:gdLst>
                  <a:gd name="T0" fmla="*/ 19 w 32"/>
                  <a:gd name="T1" fmla="*/ 41 h 41"/>
                  <a:gd name="T2" fmla="*/ 19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4 w 32"/>
                  <a:gd name="T13" fmla="*/ 5 h 41"/>
                  <a:gd name="T14" fmla="*/ 14 w 32"/>
                  <a:gd name="T15" fmla="*/ 41 h 41"/>
                  <a:gd name="T16" fmla="*/ 19 w 32"/>
                  <a:gd name="T17" fmla="*/ 41 h 41"/>
                  <a:gd name="T18" fmla="*/ 19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7" name="Freeform 225">
                <a:extLst>
                  <a:ext uri="{FF2B5EF4-FFF2-40B4-BE49-F238E27FC236}">
                    <a16:creationId xmlns:a16="http://schemas.microsoft.com/office/drawing/2014/main" id="{65C0FDA7-78A9-46C2-95E2-9DA606F1F9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1" y="1303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8" name="Freeform 226">
                <a:extLst>
                  <a:ext uri="{FF2B5EF4-FFF2-40B4-BE49-F238E27FC236}">
                    <a16:creationId xmlns:a16="http://schemas.microsoft.com/office/drawing/2014/main" id="{FB5A9073-4B00-4B47-BF31-1550A46CC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581"/>
                <a:ext cx="31" cy="40"/>
              </a:xfrm>
              <a:custGeom>
                <a:avLst/>
                <a:gdLst>
                  <a:gd name="T0" fmla="*/ 4 w 31"/>
                  <a:gd name="T1" fmla="*/ 40 h 40"/>
                  <a:gd name="T2" fmla="*/ 4 w 31"/>
                  <a:gd name="T3" fmla="*/ 8 h 40"/>
                  <a:gd name="T4" fmla="*/ 27 w 31"/>
                  <a:gd name="T5" fmla="*/ 40 h 40"/>
                  <a:gd name="T6" fmla="*/ 31 w 31"/>
                  <a:gd name="T7" fmla="*/ 40 h 40"/>
                  <a:gd name="T8" fmla="*/ 31 w 31"/>
                  <a:gd name="T9" fmla="*/ 0 h 40"/>
                  <a:gd name="T10" fmla="*/ 27 w 31"/>
                  <a:gd name="T11" fmla="*/ 0 h 40"/>
                  <a:gd name="T12" fmla="*/ 27 w 31"/>
                  <a:gd name="T13" fmla="*/ 32 h 40"/>
                  <a:gd name="T14" fmla="*/ 6 w 31"/>
                  <a:gd name="T15" fmla="*/ 0 h 40"/>
                  <a:gd name="T16" fmla="*/ 0 w 31"/>
                  <a:gd name="T17" fmla="*/ 0 h 40"/>
                  <a:gd name="T18" fmla="*/ 0 w 31"/>
                  <a:gd name="T19" fmla="*/ 40 h 40"/>
                  <a:gd name="T20" fmla="*/ 4 w 31"/>
                  <a:gd name="T21" fmla="*/ 40 h 40"/>
                  <a:gd name="T22" fmla="*/ 4 w 31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0"/>
                  <a:gd name="T38" fmla="*/ 31 w 31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0">
                    <a:moveTo>
                      <a:pt x="4" y="40"/>
                    </a:moveTo>
                    <a:lnTo>
                      <a:pt x="4" y="8"/>
                    </a:lnTo>
                    <a:lnTo>
                      <a:pt x="27" y="40"/>
                    </a:lnTo>
                    <a:lnTo>
                      <a:pt x="31" y="4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9" name="Freeform 227">
                <a:extLst>
                  <a:ext uri="{FF2B5EF4-FFF2-40B4-BE49-F238E27FC236}">
                    <a16:creationId xmlns:a16="http://schemas.microsoft.com/office/drawing/2014/main" id="{90EB3BD0-E642-4B86-A7F7-2C77A5685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81"/>
                <a:ext cx="31" cy="40"/>
              </a:xfrm>
              <a:custGeom>
                <a:avLst/>
                <a:gdLst>
                  <a:gd name="T0" fmla="*/ 31 w 31"/>
                  <a:gd name="T1" fmla="*/ 40 h 40"/>
                  <a:gd name="T2" fmla="*/ 31 w 31"/>
                  <a:gd name="T3" fmla="*/ 35 h 40"/>
                  <a:gd name="T4" fmla="*/ 5 w 31"/>
                  <a:gd name="T5" fmla="*/ 35 h 40"/>
                  <a:gd name="T6" fmla="*/ 5 w 31"/>
                  <a:gd name="T7" fmla="*/ 22 h 40"/>
                  <a:gd name="T8" fmla="*/ 27 w 31"/>
                  <a:gd name="T9" fmla="*/ 22 h 40"/>
                  <a:gd name="T10" fmla="*/ 27 w 31"/>
                  <a:gd name="T11" fmla="*/ 16 h 40"/>
                  <a:gd name="T12" fmla="*/ 5 w 31"/>
                  <a:gd name="T13" fmla="*/ 16 h 40"/>
                  <a:gd name="T14" fmla="*/ 5 w 31"/>
                  <a:gd name="T15" fmla="*/ 5 h 40"/>
                  <a:gd name="T16" fmla="*/ 29 w 31"/>
                  <a:gd name="T17" fmla="*/ 5 h 40"/>
                  <a:gd name="T18" fmla="*/ 29 w 31"/>
                  <a:gd name="T19" fmla="*/ 0 h 40"/>
                  <a:gd name="T20" fmla="*/ 0 w 31"/>
                  <a:gd name="T21" fmla="*/ 0 h 40"/>
                  <a:gd name="T22" fmla="*/ 0 w 31"/>
                  <a:gd name="T23" fmla="*/ 40 h 40"/>
                  <a:gd name="T24" fmla="*/ 31 w 31"/>
                  <a:gd name="T25" fmla="*/ 40 h 40"/>
                  <a:gd name="T26" fmla="*/ 31 w 31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0"/>
                  <a:gd name="T44" fmla="*/ 31 w 31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0">
                    <a:moveTo>
                      <a:pt x="31" y="40"/>
                    </a:moveTo>
                    <a:lnTo>
                      <a:pt x="31" y="35"/>
                    </a:lnTo>
                    <a:lnTo>
                      <a:pt x="5" y="35"/>
                    </a:lnTo>
                    <a:lnTo>
                      <a:pt x="5" y="22"/>
                    </a:lnTo>
                    <a:lnTo>
                      <a:pt x="27" y="22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31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0" name="Freeform 228">
                <a:extLst>
                  <a:ext uri="{FF2B5EF4-FFF2-40B4-BE49-F238E27FC236}">
                    <a16:creationId xmlns:a16="http://schemas.microsoft.com/office/drawing/2014/main" id="{74F39137-9F6A-4B3F-A899-2516DA9C97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0" y="1581"/>
                <a:ext cx="30" cy="40"/>
              </a:xfrm>
              <a:custGeom>
                <a:avLst/>
                <a:gdLst>
                  <a:gd name="T0" fmla="*/ 15 w 30"/>
                  <a:gd name="T1" fmla="*/ 40 h 40"/>
                  <a:gd name="T2" fmla="*/ 22 w 30"/>
                  <a:gd name="T3" fmla="*/ 40 h 40"/>
                  <a:gd name="T4" fmla="*/ 27 w 30"/>
                  <a:gd name="T5" fmla="*/ 38 h 40"/>
                  <a:gd name="T6" fmla="*/ 28 w 30"/>
                  <a:gd name="T7" fmla="*/ 33 h 40"/>
                  <a:gd name="T8" fmla="*/ 30 w 30"/>
                  <a:gd name="T9" fmla="*/ 29 h 40"/>
                  <a:gd name="T10" fmla="*/ 28 w 30"/>
                  <a:gd name="T11" fmla="*/ 22 h 40"/>
                  <a:gd name="T12" fmla="*/ 25 w 30"/>
                  <a:gd name="T13" fmla="*/ 21 h 40"/>
                  <a:gd name="T14" fmla="*/ 22 w 30"/>
                  <a:gd name="T15" fmla="*/ 19 h 40"/>
                  <a:gd name="T16" fmla="*/ 27 w 30"/>
                  <a:gd name="T17" fmla="*/ 14 h 40"/>
                  <a:gd name="T18" fmla="*/ 28 w 30"/>
                  <a:gd name="T19" fmla="*/ 10 h 40"/>
                  <a:gd name="T20" fmla="*/ 27 w 30"/>
                  <a:gd name="T21" fmla="*/ 5 h 40"/>
                  <a:gd name="T22" fmla="*/ 22 w 30"/>
                  <a:gd name="T23" fmla="*/ 0 h 40"/>
                  <a:gd name="T24" fmla="*/ 0 w 30"/>
                  <a:gd name="T25" fmla="*/ 0 h 40"/>
                  <a:gd name="T26" fmla="*/ 15 w 30"/>
                  <a:gd name="T27" fmla="*/ 40 h 40"/>
                  <a:gd name="T28" fmla="*/ 4 w 30"/>
                  <a:gd name="T29" fmla="*/ 5 h 40"/>
                  <a:gd name="T30" fmla="*/ 12 w 30"/>
                  <a:gd name="T31" fmla="*/ 5 h 40"/>
                  <a:gd name="T32" fmla="*/ 19 w 30"/>
                  <a:gd name="T33" fmla="*/ 5 h 40"/>
                  <a:gd name="T34" fmla="*/ 22 w 30"/>
                  <a:gd name="T35" fmla="*/ 6 h 40"/>
                  <a:gd name="T36" fmla="*/ 23 w 30"/>
                  <a:gd name="T37" fmla="*/ 11 h 40"/>
                  <a:gd name="T38" fmla="*/ 22 w 30"/>
                  <a:gd name="T39" fmla="*/ 14 h 40"/>
                  <a:gd name="T40" fmla="*/ 19 w 30"/>
                  <a:gd name="T41" fmla="*/ 16 h 40"/>
                  <a:gd name="T42" fmla="*/ 4 w 30"/>
                  <a:gd name="T43" fmla="*/ 16 h 40"/>
                  <a:gd name="T44" fmla="*/ 4 w 30"/>
                  <a:gd name="T45" fmla="*/ 5 h 40"/>
                  <a:gd name="T46" fmla="*/ 14 w 30"/>
                  <a:gd name="T47" fmla="*/ 21 h 40"/>
                  <a:gd name="T48" fmla="*/ 20 w 30"/>
                  <a:gd name="T49" fmla="*/ 22 h 40"/>
                  <a:gd name="T50" fmla="*/ 23 w 30"/>
                  <a:gd name="T51" fmla="*/ 24 h 40"/>
                  <a:gd name="T52" fmla="*/ 25 w 30"/>
                  <a:gd name="T53" fmla="*/ 29 h 40"/>
                  <a:gd name="T54" fmla="*/ 23 w 30"/>
                  <a:gd name="T55" fmla="*/ 32 h 40"/>
                  <a:gd name="T56" fmla="*/ 22 w 30"/>
                  <a:gd name="T57" fmla="*/ 33 h 40"/>
                  <a:gd name="T58" fmla="*/ 19 w 30"/>
                  <a:gd name="T59" fmla="*/ 35 h 40"/>
                  <a:gd name="T60" fmla="*/ 15 w 30"/>
                  <a:gd name="T61" fmla="*/ 35 h 40"/>
                  <a:gd name="T62" fmla="*/ 4 w 30"/>
                  <a:gd name="T63" fmla="*/ 21 h 4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40"/>
                  <a:gd name="T98" fmla="*/ 30 w 30"/>
                  <a:gd name="T99" fmla="*/ 40 h 4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40">
                    <a:moveTo>
                      <a:pt x="15" y="40"/>
                    </a:moveTo>
                    <a:lnTo>
                      <a:pt x="15" y="40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28" y="33"/>
                    </a:lnTo>
                    <a:lnTo>
                      <a:pt x="30" y="29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5" y="21"/>
                    </a:lnTo>
                    <a:lnTo>
                      <a:pt x="22" y="19"/>
                    </a:lnTo>
                    <a:lnTo>
                      <a:pt x="27" y="14"/>
                    </a:lnTo>
                    <a:lnTo>
                      <a:pt x="28" y="10"/>
                    </a:lnTo>
                    <a:lnTo>
                      <a:pt x="27" y="5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5" y="40"/>
                    </a:lnTo>
                    <a:close/>
                    <a:moveTo>
                      <a:pt x="4" y="5"/>
                    </a:moveTo>
                    <a:lnTo>
                      <a:pt x="12" y="5"/>
                    </a:lnTo>
                    <a:lnTo>
                      <a:pt x="19" y="5"/>
                    </a:lnTo>
                    <a:lnTo>
                      <a:pt x="22" y="6"/>
                    </a:lnTo>
                    <a:lnTo>
                      <a:pt x="23" y="11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4" y="16"/>
                    </a:lnTo>
                    <a:lnTo>
                      <a:pt x="4" y="5"/>
                    </a:lnTo>
                    <a:close/>
                    <a:moveTo>
                      <a:pt x="4" y="21"/>
                    </a:moveTo>
                    <a:lnTo>
                      <a:pt x="14" y="21"/>
                    </a:lnTo>
                    <a:lnTo>
                      <a:pt x="20" y="22"/>
                    </a:lnTo>
                    <a:lnTo>
                      <a:pt x="23" y="24"/>
                    </a:lnTo>
                    <a:lnTo>
                      <a:pt x="25" y="29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19" y="35"/>
                    </a:lnTo>
                    <a:lnTo>
                      <a:pt x="15" y="35"/>
                    </a:lnTo>
                    <a:lnTo>
                      <a:pt x="4" y="3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1" name="Freeform 229">
                <a:extLst>
                  <a:ext uri="{FF2B5EF4-FFF2-40B4-BE49-F238E27FC236}">
                    <a16:creationId xmlns:a16="http://schemas.microsoft.com/office/drawing/2014/main" id="{87E312F3-514A-41B5-AB17-F35AC87FCF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8" y="1581"/>
                <a:ext cx="36" cy="40"/>
              </a:xfrm>
              <a:custGeom>
                <a:avLst/>
                <a:gdLst>
                  <a:gd name="T0" fmla="*/ 6 w 36"/>
                  <a:gd name="T1" fmla="*/ 40 h 40"/>
                  <a:gd name="T2" fmla="*/ 6 w 36"/>
                  <a:gd name="T3" fmla="*/ 22 h 40"/>
                  <a:gd name="T4" fmla="*/ 12 w 36"/>
                  <a:gd name="T5" fmla="*/ 22 h 40"/>
                  <a:gd name="T6" fmla="*/ 12 w 36"/>
                  <a:gd name="T7" fmla="*/ 22 h 40"/>
                  <a:gd name="T8" fmla="*/ 16 w 36"/>
                  <a:gd name="T9" fmla="*/ 22 h 40"/>
                  <a:gd name="T10" fmla="*/ 16 w 36"/>
                  <a:gd name="T11" fmla="*/ 22 h 40"/>
                  <a:gd name="T12" fmla="*/ 17 w 36"/>
                  <a:gd name="T13" fmla="*/ 24 h 40"/>
                  <a:gd name="T14" fmla="*/ 17 w 36"/>
                  <a:gd name="T15" fmla="*/ 24 h 40"/>
                  <a:gd name="T16" fmla="*/ 20 w 36"/>
                  <a:gd name="T17" fmla="*/ 25 h 40"/>
                  <a:gd name="T18" fmla="*/ 20 w 36"/>
                  <a:gd name="T19" fmla="*/ 25 h 40"/>
                  <a:gd name="T20" fmla="*/ 24 w 36"/>
                  <a:gd name="T21" fmla="*/ 32 h 40"/>
                  <a:gd name="T22" fmla="*/ 30 w 36"/>
                  <a:gd name="T23" fmla="*/ 40 h 40"/>
                  <a:gd name="T24" fmla="*/ 36 w 36"/>
                  <a:gd name="T25" fmla="*/ 40 h 40"/>
                  <a:gd name="T26" fmla="*/ 30 w 36"/>
                  <a:gd name="T27" fmla="*/ 29 h 40"/>
                  <a:gd name="T28" fmla="*/ 30 w 36"/>
                  <a:gd name="T29" fmla="*/ 29 h 40"/>
                  <a:gd name="T30" fmla="*/ 25 w 36"/>
                  <a:gd name="T31" fmla="*/ 24 h 40"/>
                  <a:gd name="T32" fmla="*/ 25 w 36"/>
                  <a:gd name="T33" fmla="*/ 24 h 40"/>
                  <a:gd name="T34" fmla="*/ 22 w 36"/>
                  <a:gd name="T35" fmla="*/ 22 h 40"/>
                  <a:gd name="T36" fmla="*/ 22 w 36"/>
                  <a:gd name="T37" fmla="*/ 22 h 40"/>
                  <a:gd name="T38" fmla="*/ 27 w 36"/>
                  <a:gd name="T39" fmla="*/ 21 h 40"/>
                  <a:gd name="T40" fmla="*/ 30 w 36"/>
                  <a:gd name="T41" fmla="*/ 17 h 40"/>
                  <a:gd name="T42" fmla="*/ 30 w 36"/>
                  <a:gd name="T43" fmla="*/ 17 h 40"/>
                  <a:gd name="T44" fmla="*/ 31 w 36"/>
                  <a:gd name="T45" fmla="*/ 14 h 40"/>
                  <a:gd name="T46" fmla="*/ 33 w 36"/>
                  <a:gd name="T47" fmla="*/ 11 h 40"/>
                  <a:gd name="T48" fmla="*/ 33 w 36"/>
                  <a:gd name="T49" fmla="*/ 11 h 40"/>
                  <a:gd name="T50" fmla="*/ 31 w 36"/>
                  <a:gd name="T51" fmla="*/ 5 h 40"/>
                  <a:gd name="T52" fmla="*/ 31 w 36"/>
                  <a:gd name="T53" fmla="*/ 5 h 40"/>
                  <a:gd name="T54" fmla="*/ 30 w 36"/>
                  <a:gd name="T55" fmla="*/ 2 h 40"/>
                  <a:gd name="T56" fmla="*/ 27 w 36"/>
                  <a:gd name="T57" fmla="*/ 0 h 40"/>
                  <a:gd name="T58" fmla="*/ 27 w 36"/>
                  <a:gd name="T59" fmla="*/ 0 h 40"/>
                  <a:gd name="T60" fmla="*/ 19 w 36"/>
                  <a:gd name="T61" fmla="*/ 0 h 40"/>
                  <a:gd name="T62" fmla="*/ 0 w 36"/>
                  <a:gd name="T63" fmla="*/ 0 h 40"/>
                  <a:gd name="T64" fmla="*/ 0 w 36"/>
                  <a:gd name="T65" fmla="*/ 40 h 40"/>
                  <a:gd name="T66" fmla="*/ 6 w 36"/>
                  <a:gd name="T67" fmla="*/ 40 h 40"/>
                  <a:gd name="T68" fmla="*/ 6 w 36"/>
                  <a:gd name="T69" fmla="*/ 40 h 40"/>
                  <a:gd name="T70" fmla="*/ 6 w 36"/>
                  <a:gd name="T71" fmla="*/ 3 h 40"/>
                  <a:gd name="T72" fmla="*/ 19 w 36"/>
                  <a:gd name="T73" fmla="*/ 3 h 40"/>
                  <a:gd name="T74" fmla="*/ 19 w 36"/>
                  <a:gd name="T75" fmla="*/ 3 h 40"/>
                  <a:gd name="T76" fmla="*/ 22 w 36"/>
                  <a:gd name="T77" fmla="*/ 5 h 40"/>
                  <a:gd name="T78" fmla="*/ 25 w 36"/>
                  <a:gd name="T79" fmla="*/ 6 h 40"/>
                  <a:gd name="T80" fmla="*/ 25 w 36"/>
                  <a:gd name="T81" fmla="*/ 6 h 40"/>
                  <a:gd name="T82" fmla="*/ 27 w 36"/>
                  <a:gd name="T83" fmla="*/ 8 h 40"/>
                  <a:gd name="T84" fmla="*/ 27 w 36"/>
                  <a:gd name="T85" fmla="*/ 11 h 40"/>
                  <a:gd name="T86" fmla="*/ 27 w 36"/>
                  <a:gd name="T87" fmla="*/ 11 h 40"/>
                  <a:gd name="T88" fmla="*/ 27 w 36"/>
                  <a:gd name="T89" fmla="*/ 14 h 40"/>
                  <a:gd name="T90" fmla="*/ 27 w 36"/>
                  <a:gd name="T91" fmla="*/ 14 h 40"/>
                  <a:gd name="T92" fmla="*/ 24 w 36"/>
                  <a:gd name="T93" fmla="*/ 16 h 40"/>
                  <a:gd name="T94" fmla="*/ 24 w 36"/>
                  <a:gd name="T95" fmla="*/ 16 h 40"/>
                  <a:gd name="T96" fmla="*/ 17 w 36"/>
                  <a:gd name="T97" fmla="*/ 17 h 40"/>
                  <a:gd name="T98" fmla="*/ 6 w 36"/>
                  <a:gd name="T99" fmla="*/ 17 h 40"/>
                  <a:gd name="T100" fmla="*/ 6 w 36"/>
                  <a:gd name="T101" fmla="*/ 3 h 40"/>
                  <a:gd name="T102" fmla="*/ 6 w 36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0"/>
                  <a:gd name="T158" fmla="*/ 36 w 36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0">
                    <a:moveTo>
                      <a:pt x="6" y="40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5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6" y="40"/>
                    </a:lnTo>
                    <a:lnTo>
                      <a:pt x="30" y="29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6" y="3"/>
                    </a:moveTo>
                    <a:lnTo>
                      <a:pt x="19" y="3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2" name="Freeform 230">
                <a:extLst>
                  <a:ext uri="{FF2B5EF4-FFF2-40B4-BE49-F238E27FC236}">
                    <a16:creationId xmlns:a16="http://schemas.microsoft.com/office/drawing/2014/main" id="{41B7AAAA-9F29-4034-91CB-E869707392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1581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3" name="Freeform 231">
                <a:extLst>
                  <a:ext uri="{FF2B5EF4-FFF2-40B4-BE49-F238E27FC236}">
                    <a16:creationId xmlns:a16="http://schemas.microsoft.com/office/drawing/2014/main" id="{7ECBA72A-1AD7-4D1E-88FF-09A10BA88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579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4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6 w 32"/>
                  <a:gd name="T23" fmla="*/ 12 h 43"/>
                  <a:gd name="T24" fmla="*/ 10 w 32"/>
                  <a:gd name="T25" fmla="*/ 7 h 43"/>
                  <a:gd name="T26" fmla="*/ 11 w 32"/>
                  <a:gd name="T27" fmla="*/ 5 h 43"/>
                  <a:gd name="T28" fmla="*/ 16 w 32"/>
                  <a:gd name="T29" fmla="*/ 5 h 43"/>
                  <a:gd name="T30" fmla="*/ 22 w 32"/>
                  <a:gd name="T31" fmla="*/ 7 h 43"/>
                  <a:gd name="T32" fmla="*/ 26 w 32"/>
                  <a:gd name="T33" fmla="*/ 10 h 43"/>
                  <a:gd name="T34" fmla="*/ 32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2 h 43"/>
                  <a:gd name="T50" fmla="*/ 3 w 32"/>
                  <a:gd name="T51" fmla="*/ 16 h 43"/>
                  <a:gd name="T52" fmla="*/ 6 w 32"/>
                  <a:gd name="T53" fmla="*/ 21 h 43"/>
                  <a:gd name="T54" fmla="*/ 14 w 32"/>
                  <a:gd name="T55" fmla="*/ 23 h 43"/>
                  <a:gd name="T56" fmla="*/ 22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5 h 43"/>
                  <a:gd name="T64" fmla="*/ 22 w 32"/>
                  <a:gd name="T65" fmla="*/ 37 h 43"/>
                  <a:gd name="T66" fmla="*/ 18 w 32"/>
                  <a:gd name="T67" fmla="*/ 39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39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32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14" y="23"/>
                    </a:lnTo>
                    <a:lnTo>
                      <a:pt x="22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5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4" name="Freeform 232">
                <a:extLst>
                  <a:ext uri="{FF2B5EF4-FFF2-40B4-BE49-F238E27FC236}">
                    <a16:creationId xmlns:a16="http://schemas.microsoft.com/office/drawing/2014/main" id="{D0BDE129-40FC-4D09-9D12-73A99AF8E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581"/>
                <a:ext cx="35" cy="40"/>
              </a:xfrm>
              <a:custGeom>
                <a:avLst/>
                <a:gdLst>
                  <a:gd name="T0" fmla="*/ 6 w 35"/>
                  <a:gd name="T1" fmla="*/ 40 h 40"/>
                  <a:gd name="T2" fmla="*/ 6 w 35"/>
                  <a:gd name="T3" fmla="*/ 25 h 40"/>
                  <a:gd name="T4" fmla="*/ 13 w 35"/>
                  <a:gd name="T5" fmla="*/ 19 h 40"/>
                  <a:gd name="T6" fmla="*/ 27 w 35"/>
                  <a:gd name="T7" fmla="*/ 40 h 40"/>
                  <a:gd name="T8" fmla="*/ 35 w 35"/>
                  <a:gd name="T9" fmla="*/ 40 h 40"/>
                  <a:gd name="T10" fmla="*/ 16 w 35"/>
                  <a:gd name="T11" fmla="*/ 16 h 40"/>
                  <a:gd name="T12" fmla="*/ 33 w 35"/>
                  <a:gd name="T13" fmla="*/ 0 h 40"/>
                  <a:gd name="T14" fmla="*/ 25 w 35"/>
                  <a:gd name="T15" fmla="*/ 0 h 40"/>
                  <a:gd name="T16" fmla="*/ 6 w 35"/>
                  <a:gd name="T17" fmla="*/ 19 h 40"/>
                  <a:gd name="T18" fmla="*/ 6 w 35"/>
                  <a:gd name="T19" fmla="*/ 0 h 40"/>
                  <a:gd name="T20" fmla="*/ 0 w 35"/>
                  <a:gd name="T21" fmla="*/ 0 h 40"/>
                  <a:gd name="T22" fmla="*/ 0 w 35"/>
                  <a:gd name="T23" fmla="*/ 40 h 40"/>
                  <a:gd name="T24" fmla="*/ 6 w 35"/>
                  <a:gd name="T25" fmla="*/ 40 h 40"/>
                  <a:gd name="T26" fmla="*/ 6 w 35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5"/>
                  <a:gd name="T43" fmla="*/ 0 h 40"/>
                  <a:gd name="T44" fmla="*/ 35 w 35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5" h="40">
                    <a:moveTo>
                      <a:pt x="6" y="40"/>
                    </a:moveTo>
                    <a:lnTo>
                      <a:pt x="6" y="25"/>
                    </a:lnTo>
                    <a:lnTo>
                      <a:pt x="13" y="19"/>
                    </a:lnTo>
                    <a:lnTo>
                      <a:pt x="27" y="40"/>
                    </a:lnTo>
                    <a:lnTo>
                      <a:pt x="35" y="40"/>
                    </a:lnTo>
                    <a:lnTo>
                      <a:pt x="16" y="16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6" y="1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5" name="Freeform 233">
                <a:extLst>
                  <a:ext uri="{FF2B5EF4-FFF2-40B4-BE49-F238E27FC236}">
                    <a16:creationId xmlns:a16="http://schemas.microsoft.com/office/drawing/2014/main" id="{238F489F-86DD-4B9E-8E91-EDF4D61BCD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9" y="1581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1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9 w 38"/>
                  <a:gd name="T25" fmla="*/ 3 h 40"/>
                  <a:gd name="T26" fmla="*/ 19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6" name="Freeform 234">
                <a:extLst>
                  <a:ext uri="{FF2B5EF4-FFF2-40B4-BE49-F238E27FC236}">
                    <a16:creationId xmlns:a16="http://schemas.microsoft.com/office/drawing/2014/main" id="{B50ED3A4-F904-4974-9176-B6A139897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012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5 w 38"/>
                  <a:gd name="T3" fmla="*/ 7 h 42"/>
                  <a:gd name="T4" fmla="*/ 16 w 38"/>
                  <a:gd name="T5" fmla="*/ 42 h 42"/>
                  <a:gd name="T6" fmla="*/ 21 w 38"/>
                  <a:gd name="T7" fmla="*/ 42 h 42"/>
                  <a:gd name="T8" fmla="*/ 33 w 38"/>
                  <a:gd name="T9" fmla="*/ 7 h 42"/>
                  <a:gd name="T10" fmla="*/ 33 w 38"/>
                  <a:gd name="T11" fmla="*/ 42 h 42"/>
                  <a:gd name="T12" fmla="*/ 38 w 38"/>
                  <a:gd name="T13" fmla="*/ 42 h 42"/>
                  <a:gd name="T14" fmla="*/ 38 w 38"/>
                  <a:gd name="T15" fmla="*/ 0 h 42"/>
                  <a:gd name="T16" fmla="*/ 32 w 38"/>
                  <a:gd name="T17" fmla="*/ 0 h 42"/>
                  <a:gd name="T18" fmla="*/ 21 w 38"/>
                  <a:gd name="T19" fmla="*/ 29 h 42"/>
                  <a:gd name="T20" fmla="*/ 21 w 38"/>
                  <a:gd name="T21" fmla="*/ 29 h 42"/>
                  <a:gd name="T22" fmla="*/ 19 w 38"/>
                  <a:gd name="T23" fmla="*/ 35 h 42"/>
                  <a:gd name="T24" fmla="*/ 19 w 38"/>
                  <a:gd name="T25" fmla="*/ 35 h 42"/>
                  <a:gd name="T26" fmla="*/ 18 w 38"/>
                  <a:gd name="T27" fmla="*/ 29 h 42"/>
                  <a:gd name="T28" fmla="*/ 8 w 38"/>
                  <a:gd name="T29" fmla="*/ 0 h 42"/>
                  <a:gd name="T30" fmla="*/ 0 w 38"/>
                  <a:gd name="T31" fmla="*/ 0 h 42"/>
                  <a:gd name="T32" fmla="*/ 0 w 38"/>
                  <a:gd name="T33" fmla="*/ 42 h 42"/>
                  <a:gd name="T34" fmla="*/ 5 w 38"/>
                  <a:gd name="T35" fmla="*/ 42 h 42"/>
                  <a:gd name="T36" fmla="*/ 5 w 38"/>
                  <a:gd name="T37" fmla="*/ 42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5" y="7"/>
                    </a:lnTo>
                    <a:lnTo>
                      <a:pt x="16" y="42"/>
                    </a:lnTo>
                    <a:lnTo>
                      <a:pt x="21" y="42"/>
                    </a:lnTo>
                    <a:lnTo>
                      <a:pt x="33" y="7"/>
                    </a:lnTo>
                    <a:lnTo>
                      <a:pt x="33" y="42"/>
                    </a:lnTo>
                    <a:lnTo>
                      <a:pt x="38" y="4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7" name="Freeform 235">
                <a:extLst>
                  <a:ext uri="{FF2B5EF4-FFF2-40B4-BE49-F238E27FC236}">
                    <a16:creationId xmlns:a16="http://schemas.microsoft.com/office/drawing/2014/main" id="{6A87C508-B7CC-4E44-A34C-BE6D66A5D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012"/>
                <a:ext cx="5" cy="42"/>
              </a:xfrm>
              <a:custGeom>
                <a:avLst/>
                <a:gdLst>
                  <a:gd name="T0" fmla="*/ 5 w 5"/>
                  <a:gd name="T1" fmla="*/ 42 h 42"/>
                  <a:gd name="T2" fmla="*/ 5 w 5"/>
                  <a:gd name="T3" fmla="*/ 0 h 42"/>
                  <a:gd name="T4" fmla="*/ 0 w 5"/>
                  <a:gd name="T5" fmla="*/ 0 h 42"/>
                  <a:gd name="T6" fmla="*/ 0 w 5"/>
                  <a:gd name="T7" fmla="*/ 42 h 42"/>
                  <a:gd name="T8" fmla="*/ 5 w 5"/>
                  <a:gd name="T9" fmla="*/ 42 h 42"/>
                  <a:gd name="T10" fmla="*/ 5 w 5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2"/>
                  <a:gd name="T20" fmla="*/ 5 w 5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2">
                    <a:moveTo>
                      <a:pt x="5" y="4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8" name="Freeform 236">
                <a:extLst>
                  <a:ext uri="{FF2B5EF4-FFF2-40B4-BE49-F238E27FC236}">
                    <a16:creationId xmlns:a16="http://schemas.microsoft.com/office/drawing/2014/main" id="{56785670-CC5A-4509-8939-42BA17A7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012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2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9" name="Freeform 237">
                <a:extLst>
                  <a:ext uri="{FF2B5EF4-FFF2-40B4-BE49-F238E27FC236}">
                    <a16:creationId xmlns:a16="http://schemas.microsoft.com/office/drawing/2014/main" id="{64CDC2EF-CF10-4581-868A-F02B2ABE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012"/>
                <a:ext cx="31" cy="42"/>
              </a:xfrm>
              <a:custGeom>
                <a:avLst/>
                <a:gdLst>
                  <a:gd name="T0" fmla="*/ 4 w 31"/>
                  <a:gd name="T1" fmla="*/ 42 h 42"/>
                  <a:gd name="T2" fmla="*/ 4 w 31"/>
                  <a:gd name="T3" fmla="*/ 10 h 42"/>
                  <a:gd name="T4" fmla="*/ 27 w 31"/>
                  <a:gd name="T5" fmla="*/ 42 h 42"/>
                  <a:gd name="T6" fmla="*/ 31 w 31"/>
                  <a:gd name="T7" fmla="*/ 42 h 42"/>
                  <a:gd name="T8" fmla="*/ 31 w 31"/>
                  <a:gd name="T9" fmla="*/ 0 h 42"/>
                  <a:gd name="T10" fmla="*/ 27 w 31"/>
                  <a:gd name="T11" fmla="*/ 0 h 42"/>
                  <a:gd name="T12" fmla="*/ 27 w 31"/>
                  <a:gd name="T13" fmla="*/ 32 h 42"/>
                  <a:gd name="T14" fmla="*/ 4 w 31"/>
                  <a:gd name="T15" fmla="*/ 0 h 42"/>
                  <a:gd name="T16" fmla="*/ 0 w 31"/>
                  <a:gd name="T17" fmla="*/ 0 h 42"/>
                  <a:gd name="T18" fmla="*/ 0 w 31"/>
                  <a:gd name="T19" fmla="*/ 42 h 42"/>
                  <a:gd name="T20" fmla="*/ 4 w 31"/>
                  <a:gd name="T21" fmla="*/ 42 h 42"/>
                  <a:gd name="T22" fmla="*/ 4 w 31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2"/>
                  <a:gd name="T38" fmla="*/ 31 w 31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0" name="Freeform 238">
                <a:extLst>
                  <a:ext uri="{FF2B5EF4-FFF2-40B4-BE49-F238E27FC236}">
                    <a16:creationId xmlns:a16="http://schemas.microsoft.com/office/drawing/2014/main" id="{02F81CCB-C9E5-4414-B237-58FD343D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012"/>
                <a:ext cx="30" cy="42"/>
              </a:xfrm>
              <a:custGeom>
                <a:avLst/>
                <a:gdLst>
                  <a:gd name="T0" fmla="*/ 30 w 30"/>
                  <a:gd name="T1" fmla="*/ 42 h 42"/>
                  <a:gd name="T2" fmla="*/ 30 w 30"/>
                  <a:gd name="T3" fmla="*/ 37 h 42"/>
                  <a:gd name="T4" fmla="*/ 6 w 30"/>
                  <a:gd name="T5" fmla="*/ 37 h 42"/>
                  <a:gd name="T6" fmla="*/ 6 w 30"/>
                  <a:gd name="T7" fmla="*/ 22 h 42"/>
                  <a:gd name="T8" fmla="*/ 28 w 30"/>
                  <a:gd name="T9" fmla="*/ 22 h 42"/>
                  <a:gd name="T10" fmla="*/ 28 w 30"/>
                  <a:gd name="T11" fmla="*/ 18 h 42"/>
                  <a:gd name="T12" fmla="*/ 6 w 30"/>
                  <a:gd name="T13" fmla="*/ 18 h 42"/>
                  <a:gd name="T14" fmla="*/ 6 w 30"/>
                  <a:gd name="T15" fmla="*/ 5 h 42"/>
                  <a:gd name="T16" fmla="*/ 30 w 30"/>
                  <a:gd name="T17" fmla="*/ 5 h 42"/>
                  <a:gd name="T18" fmla="*/ 30 w 30"/>
                  <a:gd name="T19" fmla="*/ 0 h 42"/>
                  <a:gd name="T20" fmla="*/ 0 w 30"/>
                  <a:gd name="T21" fmla="*/ 0 h 42"/>
                  <a:gd name="T22" fmla="*/ 0 w 30"/>
                  <a:gd name="T23" fmla="*/ 42 h 42"/>
                  <a:gd name="T24" fmla="*/ 30 w 30"/>
                  <a:gd name="T25" fmla="*/ 42 h 42"/>
                  <a:gd name="T26" fmla="*/ 30 w 30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2"/>
                  <a:gd name="T44" fmla="*/ 30 w 30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2">
                    <a:moveTo>
                      <a:pt x="30" y="42"/>
                    </a:moveTo>
                    <a:lnTo>
                      <a:pt x="30" y="37"/>
                    </a:lnTo>
                    <a:lnTo>
                      <a:pt x="6" y="37"/>
                    </a:lnTo>
                    <a:lnTo>
                      <a:pt x="6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6" y="18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1" name="Freeform 239">
                <a:extLst>
                  <a:ext uri="{FF2B5EF4-FFF2-40B4-BE49-F238E27FC236}">
                    <a16:creationId xmlns:a16="http://schemas.microsoft.com/office/drawing/2014/main" id="{8EE4A52F-86BA-40B1-AB20-3350CEAA7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012"/>
                <a:ext cx="34" cy="42"/>
              </a:xfrm>
              <a:custGeom>
                <a:avLst/>
                <a:gdLst>
                  <a:gd name="T0" fmla="*/ 4 w 34"/>
                  <a:gd name="T1" fmla="*/ 35 h 42"/>
                  <a:gd name="T2" fmla="*/ 10 w 34"/>
                  <a:gd name="T3" fmla="*/ 40 h 42"/>
                  <a:gd name="T4" fmla="*/ 18 w 34"/>
                  <a:gd name="T5" fmla="*/ 42 h 42"/>
                  <a:gd name="T6" fmla="*/ 26 w 34"/>
                  <a:gd name="T7" fmla="*/ 40 h 42"/>
                  <a:gd name="T8" fmla="*/ 29 w 34"/>
                  <a:gd name="T9" fmla="*/ 38 h 42"/>
                  <a:gd name="T10" fmla="*/ 32 w 34"/>
                  <a:gd name="T11" fmla="*/ 35 h 42"/>
                  <a:gd name="T12" fmla="*/ 34 w 34"/>
                  <a:gd name="T13" fmla="*/ 29 h 42"/>
                  <a:gd name="T14" fmla="*/ 32 w 34"/>
                  <a:gd name="T15" fmla="*/ 24 h 42"/>
                  <a:gd name="T16" fmla="*/ 26 w 34"/>
                  <a:gd name="T17" fmla="*/ 19 h 42"/>
                  <a:gd name="T18" fmla="*/ 18 w 34"/>
                  <a:gd name="T19" fmla="*/ 18 h 42"/>
                  <a:gd name="T20" fmla="*/ 10 w 34"/>
                  <a:gd name="T21" fmla="*/ 15 h 42"/>
                  <a:gd name="T22" fmla="*/ 8 w 34"/>
                  <a:gd name="T23" fmla="*/ 10 h 42"/>
                  <a:gd name="T24" fmla="*/ 10 w 34"/>
                  <a:gd name="T25" fmla="*/ 7 h 42"/>
                  <a:gd name="T26" fmla="*/ 13 w 34"/>
                  <a:gd name="T27" fmla="*/ 5 h 42"/>
                  <a:gd name="T28" fmla="*/ 18 w 34"/>
                  <a:gd name="T29" fmla="*/ 5 h 42"/>
                  <a:gd name="T30" fmla="*/ 24 w 34"/>
                  <a:gd name="T31" fmla="*/ 7 h 42"/>
                  <a:gd name="T32" fmla="*/ 26 w 34"/>
                  <a:gd name="T33" fmla="*/ 8 h 42"/>
                  <a:gd name="T34" fmla="*/ 32 w 34"/>
                  <a:gd name="T35" fmla="*/ 11 h 42"/>
                  <a:gd name="T36" fmla="*/ 31 w 34"/>
                  <a:gd name="T37" fmla="*/ 5 h 42"/>
                  <a:gd name="T38" fmla="*/ 27 w 34"/>
                  <a:gd name="T39" fmla="*/ 3 h 42"/>
                  <a:gd name="T40" fmla="*/ 24 w 34"/>
                  <a:gd name="T41" fmla="*/ 0 h 42"/>
                  <a:gd name="T42" fmla="*/ 16 w 34"/>
                  <a:gd name="T43" fmla="*/ 0 h 42"/>
                  <a:gd name="T44" fmla="*/ 10 w 34"/>
                  <a:gd name="T45" fmla="*/ 0 h 42"/>
                  <a:gd name="T46" fmla="*/ 4 w 34"/>
                  <a:gd name="T47" fmla="*/ 5 h 42"/>
                  <a:gd name="T48" fmla="*/ 2 w 34"/>
                  <a:gd name="T49" fmla="*/ 11 h 42"/>
                  <a:gd name="T50" fmla="*/ 4 w 34"/>
                  <a:gd name="T51" fmla="*/ 16 h 42"/>
                  <a:gd name="T52" fmla="*/ 8 w 34"/>
                  <a:gd name="T53" fmla="*/ 19 h 42"/>
                  <a:gd name="T54" fmla="*/ 16 w 34"/>
                  <a:gd name="T55" fmla="*/ 22 h 42"/>
                  <a:gd name="T56" fmla="*/ 24 w 34"/>
                  <a:gd name="T57" fmla="*/ 24 h 42"/>
                  <a:gd name="T58" fmla="*/ 27 w 34"/>
                  <a:gd name="T59" fmla="*/ 27 h 42"/>
                  <a:gd name="T60" fmla="*/ 29 w 34"/>
                  <a:gd name="T61" fmla="*/ 30 h 42"/>
                  <a:gd name="T62" fmla="*/ 27 w 34"/>
                  <a:gd name="T63" fmla="*/ 34 h 42"/>
                  <a:gd name="T64" fmla="*/ 24 w 34"/>
                  <a:gd name="T65" fmla="*/ 37 h 42"/>
                  <a:gd name="T66" fmla="*/ 18 w 34"/>
                  <a:gd name="T67" fmla="*/ 37 h 42"/>
                  <a:gd name="T68" fmla="*/ 12 w 34"/>
                  <a:gd name="T69" fmla="*/ 35 h 42"/>
                  <a:gd name="T70" fmla="*/ 8 w 34"/>
                  <a:gd name="T71" fmla="*/ 32 h 42"/>
                  <a:gd name="T72" fmla="*/ 7 w 34"/>
                  <a:gd name="T73" fmla="*/ 27 h 42"/>
                  <a:gd name="T74" fmla="*/ 0 w 34"/>
                  <a:gd name="T75" fmla="*/ 27 h 42"/>
                  <a:gd name="T76" fmla="*/ 4 w 34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2"/>
                  <a:gd name="T119" fmla="*/ 34 w 34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2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10" y="40"/>
                    </a:lnTo>
                    <a:lnTo>
                      <a:pt x="18" y="42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2" y="35"/>
                    </a:lnTo>
                    <a:lnTo>
                      <a:pt x="34" y="29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10" y="15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4" y="24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27" y="34"/>
                    </a:lnTo>
                    <a:lnTo>
                      <a:pt x="24" y="37"/>
                    </a:lnTo>
                    <a:lnTo>
                      <a:pt x="18" y="37"/>
                    </a:lnTo>
                    <a:lnTo>
                      <a:pt x="12" y="35"/>
                    </a:lnTo>
                    <a:lnTo>
                      <a:pt x="8" y="32"/>
                    </a:lnTo>
                    <a:lnTo>
                      <a:pt x="7" y="27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2" name="Freeform 240">
                <a:extLst>
                  <a:ext uri="{FF2B5EF4-FFF2-40B4-BE49-F238E27FC236}">
                    <a16:creationId xmlns:a16="http://schemas.microsoft.com/office/drawing/2014/main" id="{9A31A3DD-1EAF-4A2E-A375-5AEB9F7501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3" y="1012"/>
                <a:ext cx="38" cy="42"/>
              </a:xfrm>
              <a:custGeom>
                <a:avLst/>
                <a:gdLst>
                  <a:gd name="T0" fmla="*/ 2 w 38"/>
                  <a:gd name="T1" fmla="*/ 32 h 42"/>
                  <a:gd name="T2" fmla="*/ 2 w 38"/>
                  <a:gd name="T3" fmla="*/ 32 h 42"/>
                  <a:gd name="T4" fmla="*/ 5 w 38"/>
                  <a:gd name="T5" fmla="*/ 35 h 42"/>
                  <a:gd name="T6" fmla="*/ 10 w 38"/>
                  <a:gd name="T7" fmla="*/ 38 h 42"/>
                  <a:gd name="T8" fmla="*/ 10 w 38"/>
                  <a:gd name="T9" fmla="*/ 38 h 42"/>
                  <a:gd name="T10" fmla="*/ 14 w 38"/>
                  <a:gd name="T11" fmla="*/ 42 h 42"/>
                  <a:gd name="T12" fmla="*/ 19 w 38"/>
                  <a:gd name="T13" fmla="*/ 42 h 42"/>
                  <a:gd name="T14" fmla="*/ 19 w 38"/>
                  <a:gd name="T15" fmla="*/ 42 h 42"/>
                  <a:gd name="T16" fmla="*/ 24 w 38"/>
                  <a:gd name="T17" fmla="*/ 42 h 42"/>
                  <a:gd name="T18" fmla="*/ 29 w 38"/>
                  <a:gd name="T19" fmla="*/ 40 h 42"/>
                  <a:gd name="T20" fmla="*/ 29 w 38"/>
                  <a:gd name="T21" fmla="*/ 40 h 42"/>
                  <a:gd name="T22" fmla="*/ 34 w 38"/>
                  <a:gd name="T23" fmla="*/ 37 h 42"/>
                  <a:gd name="T24" fmla="*/ 37 w 38"/>
                  <a:gd name="T25" fmla="*/ 32 h 42"/>
                  <a:gd name="T26" fmla="*/ 37 w 38"/>
                  <a:gd name="T27" fmla="*/ 32 h 42"/>
                  <a:gd name="T28" fmla="*/ 38 w 38"/>
                  <a:gd name="T29" fmla="*/ 27 h 42"/>
                  <a:gd name="T30" fmla="*/ 38 w 38"/>
                  <a:gd name="T31" fmla="*/ 21 h 42"/>
                  <a:gd name="T32" fmla="*/ 38 w 38"/>
                  <a:gd name="T33" fmla="*/ 21 h 42"/>
                  <a:gd name="T34" fmla="*/ 38 w 38"/>
                  <a:gd name="T35" fmla="*/ 15 h 42"/>
                  <a:gd name="T36" fmla="*/ 37 w 38"/>
                  <a:gd name="T37" fmla="*/ 10 h 42"/>
                  <a:gd name="T38" fmla="*/ 37 w 38"/>
                  <a:gd name="T39" fmla="*/ 10 h 42"/>
                  <a:gd name="T40" fmla="*/ 34 w 38"/>
                  <a:gd name="T41" fmla="*/ 5 h 42"/>
                  <a:gd name="T42" fmla="*/ 30 w 38"/>
                  <a:gd name="T43" fmla="*/ 2 h 42"/>
                  <a:gd name="T44" fmla="*/ 30 w 38"/>
                  <a:gd name="T45" fmla="*/ 2 h 42"/>
                  <a:gd name="T46" fmla="*/ 26 w 38"/>
                  <a:gd name="T47" fmla="*/ 0 h 42"/>
                  <a:gd name="T48" fmla="*/ 19 w 38"/>
                  <a:gd name="T49" fmla="*/ 0 h 42"/>
                  <a:gd name="T50" fmla="*/ 19 w 38"/>
                  <a:gd name="T51" fmla="*/ 0 h 42"/>
                  <a:gd name="T52" fmla="*/ 11 w 38"/>
                  <a:gd name="T53" fmla="*/ 0 h 42"/>
                  <a:gd name="T54" fmla="*/ 5 w 38"/>
                  <a:gd name="T55" fmla="*/ 5 h 42"/>
                  <a:gd name="T56" fmla="*/ 5 w 38"/>
                  <a:gd name="T57" fmla="*/ 5 h 42"/>
                  <a:gd name="T58" fmla="*/ 2 w 38"/>
                  <a:gd name="T59" fmla="*/ 11 h 42"/>
                  <a:gd name="T60" fmla="*/ 0 w 38"/>
                  <a:gd name="T61" fmla="*/ 21 h 42"/>
                  <a:gd name="T62" fmla="*/ 0 w 38"/>
                  <a:gd name="T63" fmla="*/ 21 h 42"/>
                  <a:gd name="T64" fmla="*/ 0 w 38"/>
                  <a:gd name="T65" fmla="*/ 26 h 42"/>
                  <a:gd name="T66" fmla="*/ 2 w 38"/>
                  <a:gd name="T67" fmla="*/ 32 h 42"/>
                  <a:gd name="T68" fmla="*/ 2 w 38"/>
                  <a:gd name="T69" fmla="*/ 32 h 42"/>
                  <a:gd name="T70" fmla="*/ 10 w 38"/>
                  <a:gd name="T71" fmla="*/ 8 h 42"/>
                  <a:gd name="T72" fmla="*/ 10 w 38"/>
                  <a:gd name="T73" fmla="*/ 8 h 42"/>
                  <a:gd name="T74" fmla="*/ 14 w 38"/>
                  <a:gd name="T75" fmla="*/ 5 h 42"/>
                  <a:gd name="T76" fmla="*/ 19 w 38"/>
                  <a:gd name="T77" fmla="*/ 3 h 42"/>
                  <a:gd name="T78" fmla="*/ 19 w 38"/>
                  <a:gd name="T79" fmla="*/ 3 h 42"/>
                  <a:gd name="T80" fmla="*/ 24 w 38"/>
                  <a:gd name="T81" fmla="*/ 5 h 42"/>
                  <a:gd name="T82" fmla="*/ 27 w 38"/>
                  <a:gd name="T83" fmla="*/ 7 h 42"/>
                  <a:gd name="T84" fmla="*/ 27 w 38"/>
                  <a:gd name="T85" fmla="*/ 7 h 42"/>
                  <a:gd name="T86" fmla="*/ 30 w 38"/>
                  <a:gd name="T87" fmla="*/ 8 h 42"/>
                  <a:gd name="T88" fmla="*/ 32 w 38"/>
                  <a:gd name="T89" fmla="*/ 11 h 42"/>
                  <a:gd name="T90" fmla="*/ 32 w 38"/>
                  <a:gd name="T91" fmla="*/ 11 h 42"/>
                  <a:gd name="T92" fmla="*/ 34 w 38"/>
                  <a:gd name="T93" fmla="*/ 21 h 42"/>
                  <a:gd name="T94" fmla="*/ 34 w 38"/>
                  <a:gd name="T95" fmla="*/ 21 h 42"/>
                  <a:gd name="T96" fmla="*/ 32 w 38"/>
                  <a:gd name="T97" fmla="*/ 27 h 42"/>
                  <a:gd name="T98" fmla="*/ 29 w 38"/>
                  <a:gd name="T99" fmla="*/ 34 h 42"/>
                  <a:gd name="T100" fmla="*/ 29 w 38"/>
                  <a:gd name="T101" fmla="*/ 34 h 42"/>
                  <a:gd name="T102" fmla="*/ 26 w 38"/>
                  <a:gd name="T103" fmla="*/ 37 h 42"/>
                  <a:gd name="T104" fmla="*/ 19 w 38"/>
                  <a:gd name="T105" fmla="*/ 37 h 42"/>
                  <a:gd name="T106" fmla="*/ 19 w 38"/>
                  <a:gd name="T107" fmla="*/ 37 h 42"/>
                  <a:gd name="T108" fmla="*/ 14 w 38"/>
                  <a:gd name="T109" fmla="*/ 37 h 42"/>
                  <a:gd name="T110" fmla="*/ 10 w 38"/>
                  <a:gd name="T111" fmla="*/ 34 h 42"/>
                  <a:gd name="T112" fmla="*/ 10 w 38"/>
                  <a:gd name="T113" fmla="*/ 34 h 42"/>
                  <a:gd name="T114" fmla="*/ 7 w 38"/>
                  <a:gd name="T115" fmla="*/ 27 h 42"/>
                  <a:gd name="T116" fmla="*/ 5 w 38"/>
                  <a:gd name="T117" fmla="*/ 21 h 42"/>
                  <a:gd name="T118" fmla="*/ 5 w 38"/>
                  <a:gd name="T119" fmla="*/ 21 h 42"/>
                  <a:gd name="T120" fmla="*/ 7 w 38"/>
                  <a:gd name="T121" fmla="*/ 13 h 42"/>
                  <a:gd name="T122" fmla="*/ 10 w 38"/>
                  <a:gd name="T123" fmla="*/ 8 h 42"/>
                  <a:gd name="T124" fmla="*/ 10 w 38"/>
                  <a:gd name="T125" fmla="*/ 8 h 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2"/>
                  <a:gd name="T191" fmla="*/ 38 w 38"/>
                  <a:gd name="T192" fmla="*/ 42 h 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2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10" y="38"/>
                    </a:lnTo>
                    <a:lnTo>
                      <a:pt x="14" y="42"/>
                    </a:lnTo>
                    <a:lnTo>
                      <a:pt x="19" y="42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5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4"/>
                    </a:lnTo>
                    <a:lnTo>
                      <a:pt x="26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7" y="27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3" name="Freeform 241">
                <a:extLst>
                  <a:ext uri="{FF2B5EF4-FFF2-40B4-BE49-F238E27FC236}">
                    <a16:creationId xmlns:a16="http://schemas.microsoft.com/office/drawing/2014/main" id="{83B05CAA-0911-40DC-B169-FF1B62991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1012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4" name="Freeform 242">
                <a:extLst>
                  <a:ext uri="{FF2B5EF4-FFF2-40B4-BE49-F238E27FC236}">
                    <a16:creationId xmlns:a16="http://schemas.microsoft.com/office/drawing/2014/main" id="{6E58DB40-0D3E-4DF2-9EC7-28F68EF27F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03" y="1012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9 w 38"/>
                  <a:gd name="T25" fmla="*/ 5 h 42"/>
                  <a:gd name="T26" fmla="*/ 19 w 38"/>
                  <a:gd name="T27" fmla="*/ 5 h 42"/>
                  <a:gd name="T28" fmla="*/ 22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5" name="Freeform 243">
                <a:extLst>
                  <a:ext uri="{FF2B5EF4-FFF2-40B4-BE49-F238E27FC236}">
                    <a16:creationId xmlns:a16="http://schemas.microsoft.com/office/drawing/2014/main" id="{086AFA92-CB4E-464F-B2A6-017F93520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578"/>
                <a:ext cx="6" cy="40"/>
              </a:xfrm>
              <a:custGeom>
                <a:avLst/>
                <a:gdLst>
                  <a:gd name="T0" fmla="*/ 6 w 6"/>
                  <a:gd name="T1" fmla="*/ 40 h 40"/>
                  <a:gd name="T2" fmla="*/ 6 w 6"/>
                  <a:gd name="T3" fmla="*/ 0 h 40"/>
                  <a:gd name="T4" fmla="*/ 0 w 6"/>
                  <a:gd name="T5" fmla="*/ 0 h 40"/>
                  <a:gd name="T6" fmla="*/ 0 w 6"/>
                  <a:gd name="T7" fmla="*/ 40 h 40"/>
                  <a:gd name="T8" fmla="*/ 6 w 6"/>
                  <a:gd name="T9" fmla="*/ 40 h 40"/>
                  <a:gd name="T10" fmla="*/ 6 w 6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0"/>
                  <a:gd name="T20" fmla="*/ 6 w 6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0">
                    <a:moveTo>
                      <a:pt x="6" y="4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6" name="Freeform 244">
                <a:extLst>
                  <a:ext uri="{FF2B5EF4-FFF2-40B4-BE49-F238E27FC236}">
                    <a16:creationId xmlns:a16="http://schemas.microsoft.com/office/drawing/2014/main" id="{84ED5C71-1646-446A-A493-B64AC55F8E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60" y="1576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6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2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40 h 43"/>
                  <a:gd name="T20" fmla="*/ 30 w 40"/>
                  <a:gd name="T21" fmla="*/ 40 h 43"/>
                  <a:gd name="T22" fmla="*/ 33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5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7 h 43"/>
                  <a:gd name="T82" fmla="*/ 27 w 40"/>
                  <a:gd name="T83" fmla="*/ 7 h 43"/>
                  <a:gd name="T84" fmla="*/ 27 w 40"/>
                  <a:gd name="T85" fmla="*/ 7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7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6 w 40"/>
                  <a:gd name="T115" fmla="*/ 29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21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7" name="Freeform 245">
                <a:extLst>
                  <a:ext uri="{FF2B5EF4-FFF2-40B4-BE49-F238E27FC236}">
                    <a16:creationId xmlns:a16="http://schemas.microsoft.com/office/drawing/2014/main" id="{C2EB503D-EF42-40DF-ABFD-C56F49136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578"/>
                <a:ext cx="52" cy="40"/>
              </a:xfrm>
              <a:custGeom>
                <a:avLst/>
                <a:gdLst>
                  <a:gd name="T0" fmla="*/ 16 w 52"/>
                  <a:gd name="T1" fmla="*/ 40 h 40"/>
                  <a:gd name="T2" fmla="*/ 25 w 52"/>
                  <a:gd name="T3" fmla="*/ 9 h 40"/>
                  <a:gd name="T4" fmla="*/ 25 w 52"/>
                  <a:gd name="T5" fmla="*/ 9 h 40"/>
                  <a:gd name="T6" fmla="*/ 25 w 52"/>
                  <a:gd name="T7" fmla="*/ 5 h 40"/>
                  <a:gd name="T8" fmla="*/ 25 w 52"/>
                  <a:gd name="T9" fmla="*/ 5 h 40"/>
                  <a:gd name="T10" fmla="*/ 27 w 52"/>
                  <a:gd name="T11" fmla="*/ 9 h 40"/>
                  <a:gd name="T12" fmla="*/ 37 w 52"/>
                  <a:gd name="T13" fmla="*/ 40 h 40"/>
                  <a:gd name="T14" fmla="*/ 41 w 52"/>
                  <a:gd name="T15" fmla="*/ 40 h 40"/>
                  <a:gd name="T16" fmla="*/ 52 w 52"/>
                  <a:gd name="T17" fmla="*/ 0 h 40"/>
                  <a:gd name="T18" fmla="*/ 48 w 52"/>
                  <a:gd name="T19" fmla="*/ 0 h 40"/>
                  <a:gd name="T20" fmla="*/ 41 w 52"/>
                  <a:gd name="T21" fmla="*/ 25 h 40"/>
                  <a:gd name="T22" fmla="*/ 41 w 52"/>
                  <a:gd name="T23" fmla="*/ 25 h 40"/>
                  <a:gd name="T24" fmla="*/ 38 w 52"/>
                  <a:gd name="T25" fmla="*/ 35 h 40"/>
                  <a:gd name="T26" fmla="*/ 38 w 52"/>
                  <a:gd name="T27" fmla="*/ 35 h 40"/>
                  <a:gd name="T28" fmla="*/ 35 w 52"/>
                  <a:gd name="T29" fmla="*/ 20 h 40"/>
                  <a:gd name="T30" fmla="*/ 30 w 52"/>
                  <a:gd name="T31" fmla="*/ 0 h 40"/>
                  <a:gd name="T32" fmla="*/ 22 w 52"/>
                  <a:gd name="T33" fmla="*/ 0 h 40"/>
                  <a:gd name="T34" fmla="*/ 16 w 52"/>
                  <a:gd name="T35" fmla="*/ 27 h 40"/>
                  <a:gd name="T36" fmla="*/ 16 w 52"/>
                  <a:gd name="T37" fmla="*/ 27 h 40"/>
                  <a:gd name="T38" fmla="*/ 13 w 52"/>
                  <a:gd name="T39" fmla="*/ 35 h 40"/>
                  <a:gd name="T40" fmla="*/ 13 w 52"/>
                  <a:gd name="T41" fmla="*/ 35 h 40"/>
                  <a:gd name="T42" fmla="*/ 11 w 52"/>
                  <a:gd name="T43" fmla="*/ 27 h 40"/>
                  <a:gd name="T44" fmla="*/ 5 w 52"/>
                  <a:gd name="T45" fmla="*/ 0 h 40"/>
                  <a:gd name="T46" fmla="*/ 0 w 52"/>
                  <a:gd name="T47" fmla="*/ 0 h 40"/>
                  <a:gd name="T48" fmla="*/ 11 w 52"/>
                  <a:gd name="T49" fmla="*/ 40 h 40"/>
                  <a:gd name="T50" fmla="*/ 16 w 52"/>
                  <a:gd name="T51" fmla="*/ 40 h 40"/>
                  <a:gd name="T52" fmla="*/ 16 w 52"/>
                  <a:gd name="T53" fmla="*/ 40 h 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0"/>
                  <a:gd name="T83" fmla="*/ 52 w 52"/>
                  <a:gd name="T84" fmla="*/ 40 h 4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0">
                    <a:moveTo>
                      <a:pt x="16" y="40"/>
                    </a:moveTo>
                    <a:lnTo>
                      <a:pt x="25" y="9"/>
                    </a:lnTo>
                    <a:lnTo>
                      <a:pt x="25" y="5"/>
                    </a:lnTo>
                    <a:lnTo>
                      <a:pt x="27" y="9"/>
                    </a:lnTo>
                    <a:lnTo>
                      <a:pt x="37" y="40"/>
                    </a:lnTo>
                    <a:lnTo>
                      <a:pt x="41" y="4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25"/>
                    </a:lnTo>
                    <a:lnTo>
                      <a:pt x="38" y="35"/>
                    </a:lnTo>
                    <a:lnTo>
                      <a:pt x="35" y="2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1" y="2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1" y="40"/>
                    </a:lnTo>
                    <a:lnTo>
                      <a:pt x="1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8" name="Freeform 246">
                <a:extLst>
                  <a:ext uri="{FF2B5EF4-FFF2-40B4-BE49-F238E27FC236}">
                    <a16:creationId xmlns:a16="http://schemas.microsoft.com/office/drawing/2014/main" id="{B2E4008F-BEE8-4815-B793-D12422C2B3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54" y="1578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9 w 38"/>
                  <a:gd name="T3" fmla="*/ 28 h 40"/>
                  <a:gd name="T4" fmla="*/ 27 w 38"/>
                  <a:gd name="T5" fmla="*/ 28 h 40"/>
                  <a:gd name="T6" fmla="*/ 32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9 w 38"/>
                  <a:gd name="T25" fmla="*/ 3 h 40"/>
                  <a:gd name="T26" fmla="*/ 19 w 38"/>
                  <a:gd name="T27" fmla="*/ 3 h 40"/>
                  <a:gd name="T28" fmla="*/ 22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9" name="Freeform 247">
                <a:extLst>
                  <a:ext uri="{FF2B5EF4-FFF2-40B4-BE49-F238E27FC236}">
                    <a16:creationId xmlns:a16="http://schemas.microsoft.com/office/drawing/2014/main" id="{9BA361EE-8B8C-483E-862F-DE4EE6A0A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010"/>
                <a:ext cx="38" cy="40"/>
              </a:xfrm>
              <a:custGeom>
                <a:avLst/>
                <a:gdLst>
                  <a:gd name="T0" fmla="*/ 4 w 38"/>
                  <a:gd name="T1" fmla="*/ 40 h 40"/>
                  <a:gd name="T2" fmla="*/ 4 w 38"/>
                  <a:gd name="T3" fmla="*/ 5 h 40"/>
                  <a:gd name="T4" fmla="*/ 15 w 38"/>
                  <a:gd name="T5" fmla="*/ 40 h 40"/>
                  <a:gd name="T6" fmla="*/ 20 w 38"/>
                  <a:gd name="T7" fmla="*/ 40 h 40"/>
                  <a:gd name="T8" fmla="*/ 33 w 38"/>
                  <a:gd name="T9" fmla="*/ 6 h 40"/>
                  <a:gd name="T10" fmla="*/ 33 w 38"/>
                  <a:gd name="T11" fmla="*/ 40 h 40"/>
                  <a:gd name="T12" fmla="*/ 38 w 38"/>
                  <a:gd name="T13" fmla="*/ 40 h 40"/>
                  <a:gd name="T14" fmla="*/ 38 w 38"/>
                  <a:gd name="T15" fmla="*/ 0 h 40"/>
                  <a:gd name="T16" fmla="*/ 31 w 38"/>
                  <a:gd name="T17" fmla="*/ 0 h 40"/>
                  <a:gd name="T18" fmla="*/ 20 w 38"/>
                  <a:gd name="T19" fmla="*/ 29 h 40"/>
                  <a:gd name="T20" fmla="*/ 20 w 38"/>
                  <a:gd name="T21" fmla="*/ 29 h 40"/>
                  <a:gd name="T22" fmla="*/ 19 w 38"/>
                  <a:gd name="T23" fmla="*/ 35 h 40"/>
                  <a:gd name="T24" fmla="*/ 19 w 38"/>
                  <a:gd name="T25" fmla="*/ 35 h 40"/>
                  <a:gd name="T26" fmla="*/ 17 w 38"/>
                  <a:gd name="T27" fmla="*/ 29 h 40"/>
                  <a:gd name="T28" fmla="*/ 8 w 38"/>
                  <a:gd name="T29" fmla="*/ 0 h 40"/>
                  <a:gd name="T30" fmla="*/ 0 w 38"/>
                  <a:gd name="T31" fmla="*/ 0 h 40"/>
                  <a:gd name="T32" fmla="*/ 0 w 38"/>
                  <a:gd name="T33" fmla="*/ 40 h 40"/>
                  <a:gd name="T34" fmla="*/ 4 w 38"/>
                  <a:gd name="T35" fmla="*/ 40 h 40"/>
                  <a:gd name="T36" fmla="*/ 4 w 38"/>
                  <a:gd name="T37" fmla="*/ 4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4" y="40"/>
                    </a:moveTo>
                    <a:lnTo>
                      <a:pt x="4" y="5"/>
                    </a:lnTo>
                    <a:lnTo>
                      <a:pt x="15" y="40"/>
                    </a:lnTo>
                    <a:lnTo>
                      <a:pt x="20" y="40"/>
                    </a:lnTo>
                    <a:lnTo>
                      <a:pt x="33" y="6"/>
                    </a:lnTo>
                    <a:lnTo>
                      <a:pt x="33" y="40"/>
                    </a:lnTo>
                    <a:lnTo>
                      <a:pt x="38" y="4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0" y="29"/>
                    </a:lnTo>
                    <a:lnTo>
                      <a:pt x="19" y="35"/>
                    </a:lnTo>
                    <a:lnTo>
                      <a:pt x="17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0" name="Freeform 248">
                <a:extLst>
                  <a:ext uri="{FF2B5EF4-FFF2-40B4-BE49-F238E27FC236}">
                    <a16:creationId xmlns:a16="http://schemas.microsoft.com/office/drawing/2014/main" id="{7B3C34D2-8CD3-4B30-AD0C-35A0C3C1B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010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1" name="Freeform 249">
                <a:extLst>
                  <a:ext uri="{FF2B5EF4-FFF2-40B4-BE49-F238E27FC236}">
                    <a16:creationId xmlns:a16="http://schemas.microsoft.com/office/drawing/2014/main" id="{F7CC414D-9E10-4298-BA11-98A6432F5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008"/>
                <a:ext cx="33" cy="43"/>
              </a:xfrm>
              <a:custGeom>
                <a:avLst/>
                <a:gdLst>
                  <a:gd name="T0" fmla="*/ 3 w 33"/>
                  <a:gd name="T1" fmla="*/ 37 h 43"/>
                  <a:gd name="T2" fmla="*/ 8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40 h 43"/>
                  <a:gd name="T10" fmla="*/ 31 w 33"/>
                  <a:gd name="T11" fmla="*/ 37 h 43"/>
                  <a:gd name="T12" fmla="*/ 33 w 33"/>
                  <a:gd name="T13" fmla="*/ 31 h 43"/>
                  <a:gd name="T14" fmla="*/ 31 w 33"/>
                  <a:gd name="T15" fmla="*/ 26 h 43"/>
                  <a:gd name="T16" fmla="*/ 25 w 33"/>
                  <a:gd name="T17" fmla="*/ 21 h 43"/>
                  <a:gd name="T18" fmla="*/ 17 w 33"/>
                  <a:gd name="T19" fmla="*/ 18 h 43"/>
                  <a:gd name="T20" fmla="*/ 9 w 33"/>
                  <a:gd name="T21" fmla="*/ 15 h 43"/>
                  <a:gd name="T22" fmla="*/ 8 w 33"/>
                  <a:gd name="T23" fmla="*/ 11 h 43"/>
                  <a:gd name="T24" fmla="*/ 9 w 33"/>
                  <a:gd name="T25" fmla="*/ 7 h 43"/>
                  <a:gd name="T26" fmla="*/ 12 w 33"/>
                  <a:gd name="T27" fmla="*/ 7 h 43"/>
                  <a:gd name="T28" fmla="*/ 15 w 33"/>
                  <a:gd name="T29" fmla="*/ 5 h 43"/>
                  <a:gd name="T30" fmla="*/ 23 w 33"/>
                  <a:gd name="T31" fmla="*/ 7 h 43"/>
                  <a:gd name="T32" fmla="*/ 25 w 33"/>
                  <a:gd name="T33" fmla="*/ 10 h 43"/>
                  <a:gd name="T34" fmla="*/ 31 w 33"/>
                  <a:gd name="T35" fmla="*/ 13 h 43"/>
                  <a:gd name="T36" fmla="*/ 30 w 33"/>
                  <a:gd name="T37" fmla="*/ 7 h 43"/>
                  <a:gd name="T38" fmla="*/ 27 w 33"/>
                  <a:gd name="T39" fmla="*/ 4 h 43"/>
                  <a:gd name="T40" fmla="*/ 23 w 33"/>
                  <a:gd name="T41" fmla="*/ 2 h 43"/>
                  <a:gd name="T42" fmla="*/ 15 w 33"/>
                  <a:gd name="T43" fmla="*/ 0 h 43"/>
                  <a:gd name="T44" fmla="*/ 9 w 33"/>
                  <a:gd name="T45" fmla="*/ 2 h 43"/>
                  <a:gd name="T46" fmla="*/ 3 w 33"/>
                  <a:gd name="T47" fmla="*/ 7 h 43"/>
                  <a:gd name="T48" fmla="*/ 1 w 33"/>
                  <a:gd name="T49" fmla="*/ 11 h 43"/>
                  <a:gd name="T50" fmla="*/ 3 w 33"/>
                  <a:gd name="T51" fmla="*/ 18 h 43"/>
                  <a:gd name="T52" fmla="*/ 8 w 33"/>
                  <a:gd name="T53" fmla="*/ 21 h 43"/>
                  <a:gd name="T54" fmla="*/ 15 w 33"/>
                  <a:gd name="T55" fmla="*/ 24 h 43"/>
                  <a:gd name="T56" fmla="*/ 22 w 33"/>
                  <a:gd name="T57" fmla="*/ 26 h 43"/>
                  <a:gd name="T58" fmla="*/ 27 w 33"/>
                  <a:gd name="T59" fmla="*/ 27 h 43"/>
                  <a:gd name="T60" fmla="*/ 27 w 33"/>
                  <a:gd name="T61" fmla="*/ 31 h 43"/>
                  <a:gd name="T62" fmla="*/ 27 w 33"/>
                  <a:gd name="T63" fmla="*/ 35 h 43"/>
                  <a:gd name="T64" fmla="*/ 23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8 w 33"/>
                  <a:gd name="T71" fmla="*/ 34 h 43"/>
                  <a:gd name="T72" fmla="*/ 4 w 33"/>
                  <a:gd name="T73" fmla="*/ 29 h 43"/>
                  <a:gd name="T74" fmla="*/ 0 w 33"/>
                  <a:gd name="T75" fmla="*/ 29 h 43"/>
                  <a:gd name="T76" fmla="*/ 3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7"/>
                    </a:moveTo>
                    <a:lnTo>
                      <a:pt x="3" y="37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40"/>
                    </a:lnTo>
                    <a:lnTo>
                      <a:pt x="31" y="37"/>
                    </a:lnTo>
                    <a:lnTo>
                      <a:pt x="33" y="31"/>
                    </a:lnTo>
                    <a:lnTo>
                      <a:pt x="31" y="26"/>
                    </a:lnTo>
                    <a:lnTo>
                      <a:pt x="25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5" y="5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5" y="10"/>
                    </a:lnTo>
                    <a:lnTo>
                      <a:pt x="27" y="13"/>
                    </a:lnTo>
                    <a:lnTo>
                      <a:pt x="31" y="13"/>
                    </a:lnTo>
                    <a:lnTo>
                      <a:pt x="30" y="7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5" y="24"/>
                    </a:lnTo>
                    <a:lnTo>
                      <a:pt x="22" y="26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7" y="35"/>
                    </a:lnTo>
                    <a:lnTo>
                      <a:pt x="23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0" y="29"/>
                    </a:lnTo>
                    <a:lnTo>
                      <a:pt x="1" y="34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2" name="Freeform 250">
                <a:extLst>
                  <a:ext uri="{FF2B5EF4-FFF2-40B4-BE49-F238E27FC236}">
                    <a16:creationId xmlns:a16="http://schemas.microsoft.com/office/drawing/2014/main" id="{B3473FF3-4559-46B3-AA1B-DA7145C71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008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6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7 w 32"/>
                  <a:gd name="T23" fmla="*/ 11 h 43"/>
                  <a:gd name="T24" fmla="*/ 8 w 32"/>
                  <a:gd name="T25" fmla="*/ 7 h 43"/>
                  <a:gd name="T26" fmla="*/ 11 w 32"/>
                  <a:gd name="T27" fmla="*/ 7 h 43"/>
                  <a:gd name="T28" fmla="*/ 16 w 32"/>
                  <a:gd name="T29" fmla="*/ 5 h 43"/>
                  <a:gd name="T30" fmla="*/ 23 w 32"/>
                  <a:gd name="T31" fmla="*/ 7 h 43"/>
                  <a:gd name="T32" fmla="*/ 24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1 h 43"/>
                  <a:gd name="T50" fmla="*/ 3 w 32"/>
                  <a:gd name="T51" fmla="*/ 18 h 43"/>
                  <a:gd name="T52" fmla="*/ 7 w 32"/>
                  <a:gd name="T53" fmla="*/ 21 h 43"/>
                  <a:gd name="T54" fmla="*/ 15 w 32"/>
                  <a:gd name="T55" fmla="*/ 24 h 43"/>
                  <a:gd name="T56" fmla="*/ 23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5 h 43"/>
                  <a:gd name="T64" fmla="*/ 23 w 32"/>
                  <a:gd name="T65" fmla="*/ 37 h 43"/>
                  <a:gd name="T66" fmla="*/ 16 w 32"/>
                  <a:gd name="T67" fmla="*/ 38 h 43"/>
                  <a:gd name="T68" fmla="*/ 11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6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3" y="7"/>
                    </a:lnTo>
                    <a:lnTo>
                      <a:pt x="24" y="10"/>
                    </a:lnTo>
                    <a:lnTo>
                      <a:pt x="26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5" y="24"/>
                    </a:lnTo>
                    <a:lnTo>
                      <a:pt x="23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5"/>
                    </a:lnTo>
                    <a:lnTo>
                      <a:pt x="23" y="37"/>
                    </a:lnTo>
                    <a:lnTo>
                      <a:pt x="16" y="38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3" name="Freeform 251">
                <a:extLst>
                  <a:ext uri="{FF2B5EF4-FFF2-40B4-BE49-F238E27FC236}">
                    <a16:creationId xmlns:a16="http://schemas.microsoft.com/office/drawing/2014/main" id="{70CFBDD0-2B03-4315-AE8F-0A10CD2D8E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6" y="2008"/>
                <a:ext cx="40" cy="43"/>
              </a:xfrm>
              <a:custGeom>
                <a:avLst/>
                <a:gdLst>
                  <a:gd name="T0" fmla="*/ 4 w 40"/>
                  <a:gd name="T1" fmla="*/ 32 h 43"/>
                  <a:gd name="T2" fmla="*/ 4 w 40"/>
                  <a:gd name="T3" fmla="*/ 32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2 h 43"/>
                  <a:gd name="T12" fmla="*/ 19 w 40"/>
                  <a:gd name="T13" fmla="*/ 43 h 43"/>
                  <a:gd name="T14" fmla="*/ 19 w 40"/>
                  <a:gd name="T15" fmla="*/ 43 h 43"/>
                  <a:gd name="T16" fmla="*/ 26 w 40"/>
                  <a:gd name="T17" fmla="*/ 42 h 43"/>
                  <a:gd name="T18" fmla="*/ 31 w 40"/>
                  <a:gd name="T19" fmla="*/ 40 h 43"/>
                  <a:gd name="T20" fmla="*/ 31 w 40"/>
                  <a:gd name="T21" fmla="*/ 40 h 43"/>
                  <a:gd name="T22" fmla="*/ 34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9 w 40"/>
                  <a:gd name="T29" fmla="*/ 27 h 43"/>
                  <a:gd name="T30" fmla="*/ 40 w 40"/>
                  <a:gd name="T31" fmla="*/ 23 h 43"/>
                  <a:gd name="T32" fmla="*/ 40 w 40"/>
                  <a:gd name="T33" fmla="*/ 23 h 43"/>
                  <a:gd name="T34" fmla="*/ 39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1 w 40"/>
                  <a:gd name="T43" fmla="*/ 4 h 43"/>
                  <a:gd name="T44" fmla="*/ 31 w 40"/>
                  <a:gd name="T45" fmla="*/ 4 h 43"/>
                  <a:gd name="T46" fmla="*/ 26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2 w 40"/>
                  <a:gd name="T53" fmla="*/ 2 h 43"/>
                  <a:gd name="T54" fmla="*/ 7 w 40"/>
                  <a:gd name="T55" fmla="*/ 7 h 43"/>
                  <a:gd name="T56" fmla="*/ 7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0 w 40"/>
                  <a:gd name="T65" fmla="*/ 27 h 43"/>
                  <a:gd name="T66" fmla="*/ 4 w 40"/>
                  <a:gd name="T67" fmla="*/ 32 h 43"/>
                  <a:gd name="T68" fmla="*/ 4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5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5 h 43"/>
                  <a:gd name="T82" fmla="*/ 27 w 40"/>
                  <a:gd name="T83" fmla="*/ 7 h 43"/>
                  <a:gd name="T84" fmla="*/ 27 w 40"/>
                  <a:gd name="T85" fmla="*/ 7 h 43"/>
                  <a:gd name="T86" fmla="*/ 31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3 h 43"/>
                  <a:gd name="T94" fmla="*/ 34 w 40"/>
                  <a:gd name="T95" fmla="*/ 23 h 43"/>
                  <a:gd name="T96" fmla="*/ 34 w 40"/>
                  <a:gd name="T97" fmla="*/ 29 h 43"/>
                  <a:gd name="T98" fmla="*/ 31 w 40"/>
                  <a:gd name="T99" fmla="*/ 34 h 43"/>
                  <a:gd name="T100" fmla="*/ 31 w 40"/>
                  <a:gd name="T101" fmla="*/ 34 h 43"/>
                  <a:gd name="T102" fmla="*/ 26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7 w 40"/>
                  <a:gd name="T117" fmla="*/ 23 h 43"/>
                  <a:gd name="T118" fmla="*/ 7 w 40"/>
                  <a:gd name="T119" fmla="*/ 23 h 43"/>
                  <a:gd name="T120" fmla="*/ 7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4" y="32"/>
                    </a:moveTo>
                    <a:lnTo>
                      <a:pt x="4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19" y="43"/>
                    </a:lnTo>
                    <a:lnTo>
                      <a:pt x="26" y="42"/>
                    </a:lnTo>
                    <a:lnTo>
                      <a:pt x="31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9" y="27"/>
                    </a:lnTo>
                    <a:lnTo>
                      <a:pt x="40" y="23"/>
                    </a:lnTo>
                    <a:lnTo>
                      <a:pt x="39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1" y="10"/>
                    </a:lnTo>
                    <a:lnTo>
                      <a:pt x="32" y="13"/>
                    </a:lnTo>
                    <a:lnTo>
                      <a:pt x="34" y="23"/>
                    </a:lnTo>
                    <a:lnTo>
                      <a:pt x="34" y="29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4" name="Freeform 252">
                <a:extLst>
                  <a:ext uri="{FF2B5EF4-FFF2-40B4-BE49-F238E27FC236}">
                    <a16:creationId xmlns:a16="http://schemas.microsoft.com/office/drawing/2014/main" id="{B4982B6C-7BF8-467A-A5FC-29DE4E39B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010"/>
                <a:ext cx="32" cy="41"/>
              </a:xfrm>
              <a:custGeom>
                <a:avLst/>
                <a:gdLst>
                  <a:gd name="T0" fmla="*/ 26 w 32"/>
                  <a:gd name="T1" fmla="*/ 24 h 41"/>
                  <a:gd name="T2" fmla="*/ 26 w 32"/>
                  <a:gd name="T3" fmla="*/ 24 h 41"/>
                  <a:gd name="T4" fmla="*/ 26 w 32"/>
                  <a:gd name="T5" fmla="*/ 30 h 41"/>
                  <a:gd name="T6" fmla="*/ 24 w 32"/>
                  <a:gd name="T7" fmla="*/ 33 h 41"/>
                  <a:gd name="T8" fmla="*/ 24 w 32"/>
                  <a:gd name="T9" fmla="*/ 33 h 41"/>
                  <a:gd name="T10" fmla="*/ 21 w 32"/>
                  <a:gd name="T11" fmla="*/ 35 h 41"/>
                  <a:gd name="T12" fmla="*/ 14 w 32"/>
                  <a:gd name="T13" fmla="*/ 36 h 41"/>
                  <a:gd name="T14" fmla="*/ 14 w 32"/>
                  <a:gd name="T15" fmla="*/ 36 h 41"/>
                  <a:gd name="T16" fmla="*/ 10 w 32"/>
                  <a:gd name="T17" fmla="*/ 35 h 41"/>
                  <a:gd name="T18" fmla="*/ 10 w 32"/>
                  <a:gd name="T19" fmla="*/ 35 h 41"/>
                  <a:gd name="T20" fmla="*/ 6 w 32"/>
                  <a:gd name="T21" fmla="*/ 30 h 41"/>
                  <a:gd name="T22" fmla="*/ 6 w 32"/>
                  <a:gd name="T23" fmla="*/ 30 h 41"/>
                  <a:gd name="T24" fmla="*/ 5 w 32"/>
                  <a:gd name="T25" fmla="*/ 24 h 41"/>
                  <a:gd name="T26" fmla="*/ 5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29 h 41"/>
                  <a:gd name="T36" fmla="*/ 2 w 32"/>
                  <a:gd name="T37" fmla="*/ 33 h 41"/>
                  <a:gd name="T38" fmla="*/ 2 w 32"/>
                  <a:gd name="T39" fmla="*/ 33 h 41"/>
                  <a:gd name="T40" fmla="*/ 3 w 32"/>
                  <a:gd name="T41" fmla="*/ 36 h 41"/>
                  <a:gd name="T42" fmla="*/ 6 w 32"/>
                  <a:gd name="T43" fmla="*/ 40 h 41"/>
                  <a:gd name="T44" fmla="*/ 6 w 32"/>
                  <a:gd name="T45" fmla="*/ 40 h 41"/>
                  <a:gd name="T46" fmla="*/ 10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1 w 32"/>
                  <a:gd name="T53" fmla="*/ 41 h 41"/>
                  <a:gd name="T54" fmla="*/ 26 w 32"/>
                  <a:gd name="T55" fmla="*/ 38 h 41"/>
                  <a:gd name="T56" fmla="*/ 26 w 32"/>
                  <a:gd name="T57" fmla="*/ 38 h 41"/>
                  <a:gd name="T58" fmla="*/ 29 w 32"/>
                  <a:gd name="T59" fmla="*/ 36 h 41"/>
                  <a:gd name="T60" fmla="*/ 30 w 32"/>
                  <a:gd name="T61" fmla="*/ 33 h 41"/>
                  <a:gd name="T62" fmla="*/ 30 w 32"/>
                  <a:gd name="T63" fmla="*/ 33 h 41"/>
                  <a:gd name="T64" fmla="*/ 32 w 32"/>
                  <a:gd name="T65" fmla="*/ 24 h 41"/>
                  <a:gd name="T66" fmla="*/ 32 w 32"/>
                  <a:gd name="T67" fmla="*/ 0 h 41"/>
                  <a:gd name="T68" fmla="*/ 26 w 32"/>
                  <a:gd name="T69" fmla="*/ 0 h 41"/>
                  <a:gd name="T70" fmla="*/ 26 w 32"/>
                  <a:gd name="T71" fmla="*/ 24 h 41"/>
                  <a:gd name="T72" fmla="*/ 26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6" y="24"/>
                    </a:moveTo>
                    <a:lnTo>
                      <a:pt x="26" y="24"/>
                    </a:lnTo>
                    <a:lnTo>
                      <a:pt x="26" y="30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4" y="36"/>
                    </a:lnTo>
                    <a:lnTo>
                      <a:pt x="10" y="35"/>
                    </a:lnTo>
                    <a:lnTo>
                      <a:pt x="6" y="30"/>
                    </a:lnTo>
                    <a:lnTo>
                      <a:pt x="5" y="2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3" y="36"/>
                    </a:lnTo>
                    <a:lnTo>
                      <a:pt x="6" y="40"/>
                    </a:lnTo>
                    <a:lnTo>
                      <a:pt x="10" y="41"/>
                    </a:lnTo>
                    <a:lnTo>
                      <a:pt x="16" y="41"/>
                    </a:lnTo>
                    <a:lnTo>
                      <a:pt x="21" y="41"/>
                    </a:lnTo>
                    <a:lnTo>
                      <a:pt x="26" y="38"/>
                    </a:lnTo>
                    <a:lnTo>
                      <a:pt x="29" y="36"/>
                    </a:lnTo>
                    <a:lnTo>
                      <a:pt x="30" y="33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5" name="Freeform 253">
                <a:extLst>
                  <a:ext uri="{FF2B5EF4-FFF2-40B4-BE49-F238E27FC236}">
                    <a16:creationId xmlns:a16="http://schemas.microsoft.com/office/drawing/2014/main" id="{4C245E4B-0290-4949-99B6-94C53F21C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5" y="2010"/>
                <a:ext cx="37" cy="40"/>
              </a:xfrm>
              <a:custGeom>
                <a:avLst/>
                <a:gdLst>
                  <a:gd name="T0" fmla="*/ 5 w 37"/>
                  <a:gd name="T1" fmla="*/ 40 h 40"/>
                  <a:gd name="T2" fmla="*/ 5 w 37"/>
                  <a:gd name="T3" fmla="*/ 22 h 40"/>
                  <a:gd name="T4" fmla="*/ 12 w 37"/>
                  <a:gd name="T5" fmla="*/ 22 h 40"/>
                  <a:gd name="T6" fmla="*/ 12 w 37"/>
                  <a:gd name="T7" fmla="*/ 22 h 40"/>
                  <a:gd name="T8" fmla="*/ 15 w 37"/>
                  <a:gd name="T9" fmla="*/ 22 h 40"/>
                  <a:gd name="T10" fmla="*/ 15 w 37"/>
                  <a:gd name="T11" fmla="*/ 22 h 40"/>
                  <a:gd name="T12" fmla="*/ 18 w 37"/>
                  <a:gd name="T13" fmla="*/ 24 h 40"/>
                  <a:gd name="T14" fmla="*/ 18 w 37"/>
                  <a:gd name="T15" fmla="*/ 24 h 40"/>
                  <a:gd name="T16" fmla="*/ 19 w 37"/>
                  <a:gd name="T17" fmla="*/ 27 h 40"/>
                  <a:gd name="T18" fmla="*/ 19 w 37"/>
                  <a:gd name="T19" fmla="*/ 27 h 40"/>
                  <a:gd name="T20" fmla="*/ 24 w 37"/>
                  <a:gd name="T21" fmla="*/ 32 h 40"/>
                  <a:gd name="T22" fmla="*/ 29 w 37"/>
                  <a:gd name="T23" fmla="*/ 40 h 40"/>
                  <a:gd name="T24" fmla="*/ 37 w 37"/>
                  <a:gd name="T25" fmla="*/ 40 h 40"/>
                  <a:gd name="T26" fmla="*/ 29 w 37"/>
                  <a:gd name="T27" fmla="*/ 29 h 40"/>
                  <a:gd name="T28" fmla="*/ 29 w 37"/>
                  <a:gd name="T29" fmla="*/ 29 h 40"/>
                  <a:gd name="T30" fmla="*/ 24 w 37"/>
                  <a:gd name="T31" fmla="*/ 24 h 40"/>
                  <a:gd name="T32" fmla="*/ 24 w 37"/>
                  <a:gd name="T33" fmla="*/ 24 h 40"/>
                  <a:gd name="T34" fmla="*/ 21 w 37"/>
                  <a:gd name="T35" fmla="*/ 22 h 40"/>
                  <a:gd name="T36" fmla="*/ 21 w 37"/>
                  <a:gd name="T37" fmla="*/ 22 h 40"/>
                  <a:gd name="T38" fmla="*/ 26 w 37"/>
                  <a:gd name="T39" fmla="*/ 21 h 40"/>
                  <a:gd name="T40" fmla="*/ 31 w 37"/>
                  <a:gd name="T41" fmla="*/ 17 h 40"/>
                  <a:gd name="T42" fmla="*/ 31 w 37"/>
                  <a:gd name="T43" fmla="*/ 17 h 40"/>
                  <a:gd name="T44" fmla="*/ 32 w 37"/>
                  <a:gd name="T45" fmla="*/ 14 h 40"/>
                  <a:gd name="T46" fmla="*/ 34 w 37"/>
                  <a:gd name="T47" fmla="*/ 11 h 40"/>
                  <a:gd name="T48" fmla="*/ 34 w 37"/>
                  <a:gd name="T49" fmla="*/ 11 h 40"/>
                  <a:gd name="T50" fmla="*/ 31 w 37"/>
                  <a:gd name="T51" fmla="*/ 5 h 40"/>
                  <a:gd name="T52" fmla="*/ 31 w 37"/>
                  <a:gd name="T53" fmla="*/ 5 h 40"/>
                  <a:gd name="T54" fmla="*/ 29 w 37"/>
                  <a:gd name="T55" fmla="*/ 2 h 40"/>
                  <a:gd name="T56" fmla="*/ 27 w 37"/>
                  <a:gd name="T57" fmla="*/ 0 h 40"/>
                  <a:gd name="T58" fmla="*/ 27 w 37"/>
                  <a:gd name="T59" fmla="*/ 0 h 40"/>
                  <a:gd name="T60" fmla="*/ 18 w 37"/>
                  <a:gd name="T61" fmla="*/ 0 h 40"/>
                  <a:gd name="T62" fmla="*/ 0 w 37"/>
                  <a:gd name="T63" fmla="*/ 0 h 40"/>
                  <a:gd name="T64" fmla="*/ 0 w 37"/>
                  <a:gd name="T65" fmla="*/ 40 h 40"/>
                  <a:gd name="T66" fmla="*/ 5 w 37"/>
                  <a:gd name="T67" fmla="*/ 40 h 40"/>
                  <a:gd name="T68" fmla="*/ 5 w 37"/>
                  <a:gd name="T69" fmla="*/ 40 h 40"/>
                  <a:gd name="T70" fmla="*/ 5 w 37"/>
                  <a:gd name="T71" fmla="*/ 3 h 40"/>
                  <a:gd name="T72" fmla="*/ 18 w 37"/>
                  <a:gd name="T73" fmla="*/ 3 h 40"/>
                  <a:gd name="T74" fmla="*/ 18 w 37"/>
                  <a:gd name="T75" fmla="*/ 3 h 40"/>
                  <a:gd name="T76" fmla="*/ 23 w 37"/>
                  <a:gd name="T77" fmla="*/ 5 h 40"/>
                  <a:gd name="T78" fmla="*/ 26 w 37"/>
                  <a:gd name="T79" fmla="*/ 6 h 40"/>
                  <a:gd name="T80" fmla="*/ 26 w 37"/>
                  <a:gd name="T81" fmla="*/ 6 h 40"/>
                  <a:gd name="T82" fmla="*/ 27 w 37"/>
                  <a:gd name="T83" fmla="*/ 8 h 40"/>
                  <a:gd name="T84" fmla="*/ 27 w 37"/>
                  <a:gd name="T85" fmla="*/ 11 h 40"/>
                  <a:gd name="T86" fmla="*/ 27 w 37"/>
                  <a:gd name="T87" fmla="*/ 11 h 40"/>
                  <a:gd name="T88" fmla="*/ 26 w 37"/>
                  <a:gd name="T89" fmla="*/ 14 h 40"/>
                  <a:gd name="T90" fmla="*/ 26 w 37"/>
                  <a:gd name="T91" fmla="*/ 14 h 40"/>
                  <a:gd name="T92" fmla="*/ 23 w 37"/>
                  <a:gd name="T93" fmla="*/ 17 h 40"/>
                  <a:gd name="T94" fmla="*/ 23 w 37"/>
                  <a:gd name="T95" fmla="*/ 17 h 40"/>
                  <a:gd name="T96" fmla="*/ 18 w 37"/>
                  <a:gd name="T97" fmla="*/ 17 h 40"/>
                  <a:gd name="T98" fmla="*/ 5 w 37"/>
                  <a:gd name="T99" fmla="*/ 17 h 40"/>
                  <a:gd name="T100" fmla="*/ 5 w 37"/>
                  <a:gd name="T101" fmla="*/ 3 h 40"/>
                  <a:gd name="T102" fmla="*/ 5 w 37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0"/>
                  <a:gd name="T158" fmla="*/ 37 w 37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0">
                    <a:moveTo>
                      <a:pt x="5" y="40"/>
                    </a:moveTo>
                    <a:lnTo>
                      <a:pt x="5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8" y="24"/>
                    </a:lnTo>
                    <a:lnTo>
                      <a:pt x="19" y="27"/>
                    </a:lnTo>
                    <a:lnTo>
                      <a:pt x="24" y="32"/>
                    </a:lnTo>
                    <a:lnTo>
                      <a:pt x="29" y="40"/>
                    </a:lnTo>
                    <a:lnTo>
                      <a:pt x="37" y="40"/>
                    </a:lnTo>
                    <a:lnTo>
                      <a:pt x="29" y="29"/>
                    </a:lnTo>
                    <a:lnTo>
                      <a:pt x="24" y="24"/>
                    </a:lnTo>
                    <a:lnTo>
                      <a:pt x="21" y="22"/>
                    </a:lnTo>
                    <a:lnTo>
                      <a:pt x="26" y="21"/>
                    </a:lnTo>
                    <a:lnTo>
                      <a:pt x="31" y="17"/>
                    </a:lnTo>
                    <a:lnTo>
                      <a:pt x="32" y="14"/>
                    </a:lnTo>
                    <a:lnTo>
                      <a:pt x="34" y="11"/>
                    </a:lnTo>
                    <a:lnTo>
                      <a:pt x="31" y="5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5" y="3"/>
                    </a:moveTo>
                    <a:lnTo>
                      <a:pt x="18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6" y="14"/>
                    </a:lnTo>
                    <a:lnTo>
                      <a:pt x="23" y="17"/>
                    </a:lnTo>
                    <a:lnTo>
                      <a:pt x="18" y="17"/>
                    </a:lnTo>
                    <a:lnTo>
                      <a:pt x="5" y="17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6" name="Freeform 254">
                <a:extLst>
                  <a:ext uri="{FF2B5EF4-FFF2-40B4-BE49-F238E27FC236}">
                    <a16:creationId xmlns:a16="http://schemas.microsoft.com/office/drawing/2014/main" id="{C3F4BD50-2439-4836-8E6B-0F58E9B30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2010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7" name="Freeform 255">
                <a:extLst>
                  <a:ext uri="{FF2B5EF4-FFF2-40B4-BE49-F238E27FC236}">
                    <a16:creationId xmlns:a16="http://schemas.microsoft.com/office/drawing/2014/main" id="{7085530D-5368-492A-AE62-C86954553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732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8" name="Freeform 256">
                <a:extLst>
                  <a:ext uri="{FF2B5EF4-FFF2-40B4-BE49-F238E27FC236}">
                    <a16:creationId xmlns:a16="http://schemas.microsoft.com/office/drawing/2014/main" id="{498B6D81-49C4-476B-9FA2-90659CD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732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6 h 41"/>
                  <a:gd name="T4" fmla="*/ 5 w 26"/>
                  <a:gd name="T5" fmla="*/ 36 h 41"/>
                  <a:gd name="T6" fmla="*/ 5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6"/>
                    </a:lnTo>
                    <a:lnTo>
                      <a:pt x="5" y="3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9" name="Freeform 257">
                <a:extLst>
                  <a:ext uri="{FF2B5EF4-FFF2-40B4-BE49-F238E27FC236}">
                    <a16:creationId xmlns:a16="http://schemas.microsoft.com/office/drawing/2014/main" id="{985C33DB-CB22-47D2-8BB6-790C6EE9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732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6 w 25"/>
                  <a:gd name="T5" fmla="*/ 36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0" name="Freeform 258">
                <a:extLst>
                  <a:ext uri="{FF2B5EF4-FFF2-40B4-BE49-F238E27FC236}">
                    <a16:creationId xmlns:a16="http://schemas.microsoft.com/office/drawing/2014/main" id="{6B77BC7D-0102-4232-8DCF-ED64BDAF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732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1" name="Freeform 259">
                <a:extLst>
                  <a:ext uri="{FF2B5EF4-FFF2-40B4-BE49-F238E27FC236}">
                    <a16:creationId xmlns:a16="http://schemas.microsoft.com/office/drawing/2014/main" id="{2E5F83E2-B47D-4803-B352-FD9735759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73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8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7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8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2" name="Freeform 260">
                <a:extLst>
                  <a:ext uri="{FF2B5EF4-FFF2-40B4-BE49-F238E27FC236}">
                    <a16:creationId xmlns:a16="http://schemas.microsoft.com/office/drawing/2014/main" id="{FA97F3D7-9176-4DA2-A1B8-E5DCD98189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7" y="1730"/>
                <a:ext cx="40" cy="43"/>
              </a:xfrm>
              <a:custGeom>
                <a:avLst/>
                <a:gdLst>
                  <a:gd name="T0" fmla="*/ 3 w 40"/>
                  <a:gd name="T1" fmla="*/ 34 h 43"/>
                  <a:gd name="T2" fmla="*/ 3 w 40"/>
                  <a:gd name="T3" fmla="*/ 34 h 43"/>
                  <a:gd name="T4" fmla="*/ 6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3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42 h 43"/>
                  <a:gd name="T20" fmla="*/ 30 w 40"/>
                  <a:gd name="T21" fmla="*/ 42 h 43"/>
                  <a:gd name="T22" fmla="*/ 33 w 40"/>
                  <a:gd name="T23" fmla="*/ 38 h 43"/>
                  <a:gd name="T24" fmla="*/ 37 w 40"/>
                  <a:gd name="T25" fmla="*/ 34 h 43"/>
                  <a:gd name="T26" fmla="*/ 37 w 40"/>
                  <a:gd name="T27" fmla="*/ 34 h 43"/>
                  <a:gd name="T28" fmla="*/ 40 w 40"/>
                  <a:gd name="T29" fmla="*/ 29 h 43"/>
                  <a:gd name="T30" fmla="*/ 40 w 40"/>
                  <a:gd name="T31" fmla="*/ 23 h 43"/>
                  <a:gd name="T32" fmla="*/ 40 w 40"/>
                  <a:gd name="T33" fmla="*/ 23 h 43"/>
                  <a:gd name="T34" fmla="*/ 40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5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2 w 40"/>
                  <a:gd name="T65" fmla="*/ 27 h 43"/>
                  <a:gd name="T66" fmla="*/ 3 w 40"/>
                  <a:gd name="T67" fmla="*/ 34 h 43"/>
                  <a:gd name="T68" fmla="*/ 3 w 40"/>
                  <a:gd name="T69" fmla="*/ 34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3 h 43"/>
                  <a:gd name="T94" fmla="*/ 33 w 40"/>
                  <a:gd name="T95" fmla="*/ 23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8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8 h 43"/>
                  <a:gd name="T110" fmla="*/ 10 w 40"/>
                  <a:gd name="T111" fmla="*/ 35 h 43"/>
                  <a:gd name="T112" fmla="*/ 10 w 40"/>
                  <a:gd name="T113" fmla="*/ 35 h 43"/>
                  <a:gd name="T114" fmla="*/ 8 w 40"/>
                  <a:gd name="T115" fmla="*/ 29 h 43"/>
                  <a:gd name="T116" fmla="*/ 6 w 40"/>
                  <a:gd name="T117" fmla="*/ 23 h 43"/>
                  <a:gd name="T118" fmla="*/ 6 w 40"/>
                  <a:gd name="T119" fmla="*/ 23 h 43"/>
                  <a:gd name="T120" fmla="*/ 8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4"/>
                    </a:moveTo>
                    <a:lnTo>
                      <a:pt x="3" y="34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42"/>
                    </a:lnTo>
                    <a:lnTo>
                      <a:pt x="33" y="38"/>
                    </a:lnTo>
                    <a:lnTo>
                      <a:pt x="37" y="34"/>
                    </a:lnTo>
                    <a:lnTo>
                      <a:pt x="40" y="29"/>
                    </a:lnTo>
                    <a:lnTo>
                      <a:pt x="40" y="23"/>
                    </a:lnTo>
                    <a:lnTo>
                      <a:pt x="40" y="16"/>
                    </a:lnTo>
                    <a:lnTo>
                      <a:pt x="37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4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8"/>
                    </a:lnTo>
                    <a:lnTo>
                      <a:pt x="21" y="38"/>
                    </a:lnTo>
                    <a:lnTo>
                      <a:pt x="14" y="38"/>
                    </a:lnTo>
                    <a:lnTo>
                      <a:pt x="10" y="35"/>
                    </a:lnTo>
                    <a:lnTo>
                      <a:pt x="8" y="29"/>
                    </a:lnTo>
                    <a:lnTo>
                      <a:pt x="6" y="23"/>
                    </a:lnTo>
                    <a:lnTo>
                      <a:pt x="8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3" name="Freeform 261">
                <a:extLst>
                  <a:ext uri="{FF2B5EF4-FFF2-40B4-BE49-F238E27FC236}">
                    <a16:creationId xmlns:a16="http://schemas.microsoft.com/office/drawing/2014/main" id="{29C4F725-2E36-4F21-B00C-2065B14BA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173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4" name="Freeform 262">
                <a:extLst>
                  <a:ext uri="{FF2B5EF4-FFF2-40B4-BE49-F238E27FC236}">
                    <a16:creationId xmlns:a16="http://schemas.microsoft.com/office/drawing/2014/main" id="{FD4A743B-B15A-42C0-8A9F-9F38A42F7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730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7 w 32"/>
                  <a:gd name="T5" fmla="*/ 43 h 43"/>
                  <a:gd name="T6" fmla="*/ 25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6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6 w 32"/>
                  <a:gd name="T23" fmla="*/ 11 h 43"/>
                  <a:gd name="T24" fmla="*/ 10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4 w 32"/>
                  <a:gd name="T31" fmla="*/ 8 h 43"/>
                  <a:gd name="T32" fmla="*/ 25 w 32"/>
                  <a:gd name="T33" fmla="*/ 10 h 43"/>
                  <a:gd name="T34" fmla="*/ 32 w 32"/>
                  <a:gd name="T35" fmla="*/ 13 h 43"/>
                  <a:gd name="T36" fmla="*/ 29 w 32"/>
                  <a:gd name="T37" fmla="*/ 7 h 43"/>
                  <a:gd name="T38" fmla="*/ 27 w 32"/>
                  <a:gd name="T39" fmla="*/ 5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3 h 43"/>
                  <a:gd name="T50" fmla="*/ 3 w 32"/>
                  <a:gd name="T51" fmla="*/ 18 h 43"/>
                  <a:gd name="T52" fmla="*/ 8 w 32"/>
                  <a:gd name="T53" fmla="*/ 21 h 43"/>
                  <a:gd name="T54" fmla="*/ 16 w 32"/>
                  <a:gd name="T55" fmla="*/ 24 h 43"/>
                  <a:gd name="T56" fmla="*/ 22 w 32"/>
                  <a:gd name="T57" fmla="*/ 26 h 43"/>
                  <a:gd name="T58" fmla="*/ 25 w 32"/>
                  <a:gd name="T59" fmla="*/ 29 h 43"/>
                  <a:gd name="T60" fmla="*/ 27 w 32"/>
                  <a:gd name="T61" fmla="*/ 32 h 43"/>
                  <a:gd name="T62" fmla="*/ 25 w 32"/>
                  <a:gd name="T63" fmla="*/ 35 h 43"/>
                  <a:gd name="T64" fmla="*/ 22 w 32"/>
                  <a:gd name="T65" fmla="*/ 37 h 43"/>
                  <a:gd name="T66" fmla="*/ 17 w 32"/>
                  <a:gd name="T67" fmla="*/ 38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6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21" y="7"/>
                    </a:lnTo>
                    <a:lnTo>
                      <a:pt x="24" y="8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2" y="26"/>
                    </a:lnTo>
                    <a:lnTo>
                      <a:pt x="25" y="29"/>
                    </a:lnTo>
                    <a:lnTo>
                      <a:pt x="27" y="32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5" name="Freeform 263">
                <a:extLst>
                  <a:ext uri="{FF2B5EF4-FFF2-40B4-BE49-F238E27FC236}">
                    <a16:creationId xmlns:a16="http://schemas.microsoft.com/office/drawing/2014/main" id="{210D8BFF-30A1-4CC9-939E-9423BCA2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274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1 h 42"/>
                  <a:gd name="T4" fmla="*/ 25 w 52"/>
                  <a:gd name="T5" fmla="*/ 11 h 42"/>
                  <a:gd name="T6" fmla="*/ 27 w 52"/>
                  <a:gd name="T7" fmla="*/ 7 h 42"/>
                  <a:gd name="T8" fmla="*/ 27 w 52"/>
                  <a:gd name="T9" fmla="*/ 7 h 42"/>
                  <a:gd name="T10" fmla="*/ 27 w 52"/>
                  <a:gd name="T11" fmla="*/ 11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7 h 42"/>
                  <a:gd name="T22" fmla="*/ 41 w 52"/>
                  <a:gd name="T23" fmla="*/ 27 h 42"/>
                  <a:gd name="T24" fmla="*/ 38 w 52"/>
                  <a:gd name="T25" fmla="*/ 37 h 42"/>
                  <a:gd name="T26" fmla="*/ 38 w 52"/>
                  <a:gd name="T27" fmla="*/ 37 h 42"/>
                  <a:gd name="T28" fmla="*/ 35 w 52"/>
                  <a:gd name="T29" fmla="*/ 21 h 42"/>
                  <a:gd name="T30" fmla="*/ 30 w 52"/>
                  <a:gd name="T31" fmla="*/ 0 h 42"/>
                  <a:gd name="T32" fmla="*/ 24 w 52"/>
                  <a:gd name="T33" fmla="*/ 0 h 42"/>
                  <a:gd name="T34" fmla="*/ 16 w 52"/>
                  <a:gd name="T35" fmla="*/ 29 h 42"/>
                  <a:gd name="T36" fmla="*/ 16 w 52"/>
                  <a:gd name="T37" fmla="*/ 29 h 42"/>
                  <a:gd name="T38" fmla="*/ 14 w 52"/>
                  <a:gd name="T39" fmla="*/ 37 h 42"/>
                  <a:gd name="T40" fmla="*/ 14 w 52"/>
                  <a:gd name="T41" fmla="*/ 37 h 42"/>
                  <a:gd name="T42" fmla="*/ 12 w 52"/>
                  <a:gd name="T43" fmla="*/ 27 h 42"/>
                  <a:gd name="T44" fmla="*/ 6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1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7"/>
                    </a:lnTo>
                    <a:lnTo>
                      <a:pt x="38" y="37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6" y="29"/>
                    </a:lnTo>
                    <a:lnTo>
                      <a:pt x="14" y="37"/>
                    </a:lnTo>
                    <a:lnTo>
                      <a:pt x="12" y="2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6" name="Freeform 264">
                <a:extLst>
                  <a:ext uri="{FF2B5EF4-FFF2-40B4-BE49-F238E27FC236}">
                    <a16:creationId xmlns:a16="http://schemas.microsoft.com/office/drawing/2014/main" id="{EFE28C7B-17F8-4155-9DC3-44D40219D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27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7" name="Freeform 265">
                <a:extLst>
                  <a:ext uri="{FF2B5EF4-FFF2-40B4-BE49-F238E27FC236}">
                    <a16:creationId xmlns:a16="http://schemas.microsoft.com/office/drawing/2014/main" id="{1FD0D063-9DB2-4521-8C8B-1CBC24552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274"/>
                <a:ext cx="33" cy="43"/>
              </a:xfrm>
              <a:custGeom>
                <a:avLst/>
                <a:gdLst>
                  <a:gd name="T0" fmla="*/ 1 w 33"/>
                  <a:gd name="T1" fmla="*/ 37 h 43"/>
                  <a:gd name="T2" fmla="*/ 8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38 h 43"/>
                  <a:gd name="T10" fmla="*/ 30 w 33"/>
                  <a:gd name="T11" fmla="*/ 37 h 43"/>
                  <a:gd name="T12" fmla="*/ 33 w 33"/>
                  <a:gd name="T13" fmla="*/ 31 h 43"/>
                  <a:gd name="T14" fmla="*/ 30 w 33"/>
                  <a:gd name="T15" fmla="*/ 24 h 43"/>
                  <a:gd name="T16" fmla="*/ 25 w 33"/>
                  <a:gd name="T17" fmla="*/ 21 h 43"/>
                  <a:gd name="T18" fmla="*/ 16 w 33"/>
                  <a:gd name="T19" fmla="*/ 18 h 43"/>
                  <a:gd name="T20" fmla="*/ 8 w 33"/>
                  <a:gd name="T21" fmla="*/ 15 h 43"/>
                  <a:gd name="T22" fmla="*/ 6 w 33"/>
                  <a:gd name="T23" fmla="*/ 11 h 43"/>
                  <a:gd name="T24" fmla="*/ 9 w 33"/>
                  <a:gd name="T25" fmla="*/ 7 h 43"/>
                  <a:gd name="T26" fmla="*/ 13 w 33"/>
                  <a:gd name="T27" fmla="*/ 5 h 43"/>
                  <a:gd name="T28" fmla="*/ 16 w 33"/>
                  <a:gd name="T29" fmla="*/ 5 h 43"/>
                  <a:gd name="T30" fmla="*/ 24 w 33"/>
                  <a:gd name="T31" fmla="*/ 7 h 43"/>
                  <a:gd name="T32" fmla="*/ 25 w 33"/>
                  <a:gd name="T33" fmla="*/ 10 h 43"/>
                  <a:gd name="T34" fmla="*/ 32 w 33"/>
                  <a:gd name="T35" fmla="*/ 13 h 43"/>
                  <a:gd name="T36" fmla="*/ 28 w 33"/>
                  <a:gd name="T37" fmla="*/ 7 h 43"/>
                  <a:gd name="T38" fmla="*/ 27 w 33"/>
                  <a:gd name="T39" fmla="*/ 4 h 43"/>
                  <a:gd name="T40" fmla="*/ 24 w 33"/>
                  <a:gd name="T41" fmla="*/ 2 h 43"/>
                  <a:gd name="T42" fmla="*/ 16 w 33"/>
                  <a:gd name="T43" fmla="*/ 0 h 43"/>
                  <a:gd name="T44" fmla="*/ 8 w 33"/>
                  <a:gd name="T45" fmla="*/ 2 h 43"/>
                  <a:gd name="T46" fmla="*/ 3 w 33"/>
                  <a:gd name="T47" fmla="*/ 5 h 43"/>
                  <a:gd name="T48" fmla="*/ 1 w 33"/>
                  <a:gd name="T49" fmla="*/ 11 h 43"/>
                  <a:gd name="T50" fmla="*/ 3 w 33"/>
                  <a:gd name="T51" fmla="*/ 16 h 43"/>
                  <a:gd name="T52" fmla="*/ 8 w 33"/>
                  <a:gd name="T53" fmla="*/ 21 h 43"/>
                  <a:gd name="T54" fmla="*/ 16 w 33"/>
                  <a:gd name="T55" fmla="*/ 23 h 43"/>
                  <a:gd name="T56" fmla="*/ 22 w 33"/>
                  <a:gd name="T57" fmla="*/ 26 h 43"/>
                  <a:gd name="T58" fmla="*/ 27 w 33"/>
                  <a:gd name="T59" fmla="*/ 27 h 43"/>
                  <a:gd name="T60" fmla="*/ 27 w 33"/>
                  <a:gd name="T61" fmla="*/ 31 h 43"/>
                  <a:gd name="T62" fmla="*/ 25 w 33"/>
                  <a:gd name="T63" fmla="*/ 34 h 43"/>
                  <a:gd name="T64" fmla="*/ 22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6 w 33"/>
                  <a:gd name="T71" fmla="*/ 34 h 43"/>
                  <a:gd name="T72" fmla="*/ 5 w 33"/>
                  <a:gd name="T73" fmla="*/ 29 h 43"/>
                  <a:gd name="T74" fmla="*/ 0 w 33"/>
                  <a:gd name="T75" fmla="*/ 29 h 43"/>
                  <a:gd name="T76" fmla="*/ 1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1" y="37"/>
                    </a:moveTo>
                    <a:lnTo>
                      <a:pt x="1" y="37"/>
                    </a:lnTo>
                    <a:lnTo>
                      <a:pt x="5" y="38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38"/>
                    </a:lnTo>
                    <a:lnTo>
                      <a:pt x="30" y="37"/>
                    </a:lnTo>
                    <a:lnTo>
                      <a:pt x="33" y="31"/>
                    </a:lnTo>
                    <a:lnTo>
                      <a:pt x="30" y="24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7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8" y="21"/>
                    </a:lnTo>
                    <a:lnTo>
                      <a:pt x="16" y="23"/>
                    </a:lnTo>
                    <a:lnTo>
                      <a:pt x="22" y="26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8" name="Freeform 266">
                <a:extLst>
                  <a:ext uri="{FF2B5EF4-FFF2-40B4-BE49-F238E27FC236}">
                    <a16:creationId xmlns:a16="http://schemas.microsoft.com/office/drawing/2014/main" id="{8077D343-A8ED-4A00-A32B-C9DFF8D48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274"/>
                <a:ext cx="34" cy="43"/>
              </a:xfrm>
              <a:custGeom>
                <a:avLst/>
                <a:gdLst>
                  <a:gd name="T0" fmla="*/ 25 w 34"/>
                  <a:gd name="T1" fmla="*/ 35 h 43"/>
                  <a:gd name="T2" fmla="*/ 25 w 34"/>
                  <a:gd name="T3" fmla="*/ 35 h 43"/>
                  <a:gd name="T4" fmla="*/ 22 w 34"/>
                  <a:gd name="T5" fmla="*/ 37 h 43"/>
                  <a:gd name="T6" fmla="*/ 17 w 34"/>
                  <a:gd name="T7" fmla="*/ 38 h 43"/>
                  <a:gd name="T8" fmla="*/ 17 w 34"/>
                  <a:gd name="T9" fmla="*/ 38 h 43"/>
                  <a:gd name="T10" fmla="*/ 14 w 34"/>
                  <a:gd name="T11" fmla="*/ 37 h 43"/>
                  <a:gd name="T12" fmla="*/ 11 w 34"/>
                  <a:gd name="T13" fmla="*/ 37 h 43"/>
                  <a:gd name="T14" fmla="*/ 11 w 34"/>
                  <a:gd name="T15" fmla="*/ 37 h 43"/>
                  <a:gd name="T16" fmla="*/ 7 w 34"/>
                  <a:gd name="T17" fmla="*/ 34 h 43"/>
                  <a:gd name="T18" fmla="*/ 6 w 34"/>
                  <a:gd name="T19" fmla="*/ 31 h 43"/>
                  <a:gd name="T20" fmla="*/ 6 w 34"/>
                  <a:gd name="T21" fmla="*/ 31 h 43"/>
                  <a:gd name="T22" fmla="*/ 4 w 34"/>
                  <a:gd name="T23" fmla="*/ 21 h 43"/>
                  <a:gd name="T24" fmla="*/ 4 w 34"/>
                  <a:gd name="T25" fmla="*/ 21 h 43"/>
                  <a:gd name="T26" fmla="*/ 6 w 34"/>
                  <a:gd name="T27" fmla="*/ 13 h 43"/>
                  <a:gd name="T28" fmla="*/ 6 w 34"/>
                  <a:gd name="T29" fmla="*/ 13 h 43"/>
                  <a:gd name="T30" fmla="*/ 7 w 34"/>
                  <a:gd name="T31" fmla="*/ 10 h 43"/>
                  <a:gd name="T32" fmla="*/ 11 w 34"/>
                  <a:gd name="T33" fmla="*/ 7 h 43"/>
                  <a:gd name="T34" fmla="*/ 11 w 34"/>
                  <a:gd name="T35" fmla="*/ 7 h 43"/>
                  <a:gd name="T36" fmla="*/ 14 w 34"/>
                  <a:gd name="T37" fmla="*/ 5 h 43"/>
                  <a:gd name="T38" fmla="*/ 19 w 34"/>
                  <a:gd name="T39" fmla="*/ 5 h 43"/>
                  <a:gd name="T40" fmla="*/ 19 w 34"/>
                  <a:gd name="T41" fmla="*/ 5 h 43"/>
                  <a:gd name="T42" fmla="*/ 22 w 34"/>
                  <a:gd name="T43" fmla="*/ 5 h 43"/>
                  <a:gd name="T44" fmla="*/ 25 w 34"/>
                  <a:gd name="T45" fmla="*/ 7 h 43"/>
                  <a:gd name="T46" fmla="*/ 25 w 34"/>
                  <a:gd name="T47" fmla="*/ 7 h 43"/>
                  <a:gd name="T48" fmla="*/ 27 w 34"/>
                  <a:gd name="T49" fmla="*/ 10 h 43"/>
                  <a:gd name="T50" fmla="*/ 30 w 34"/>
                  <a:gd name="T51" fmla="*/ 13 h 43"/>
                  <a:gd name="T52" fmla="*/ 34 w 34"/>
                  <a:gd name="T53" fmla="*/ 11 h 43"/>
                  <a:gd name="T54" fmla="*/ 34 w 34"/>
                  <a:gd name="T55" fmla="*/ 11 h 43"/>
                  <a:gd name="T56" fmla="*/ 31 w 34"/>
                  <a:gd name="T57" fmla="*/ 7 h 43"/>
                  <a:gd name="T58" fmla="*/ 28 w 34"/>
                  <a:gd name="T59" fmla="*/ 4 h 43"/>
                  <a:gd name="T60" fmla="*/ 28 w 34"/>
                  <a:gd name="T61" fmla="*/ 4 h 43"/>
                  <a:gd name="T62" fmla="*/ 23 w 34"/>
                  <a:gd name="T63" fmla="*/ 0 h 43"/>
                  <a:gd name="T64" fmla="*/ 19 w 34"/>
                  <a:gd name="T65" fmla="*/ 0 h 43"/>
                  <a:gd name="T66" fmla="*/ 19 w 34"/>
                  <a:gd name="T67" fmla="*/ 0 h 43"/>
                  <a:gd name="T68" fmla="*/ 12 w 34"/>
                  <a:gd name="T69" fmla="*/ 0 h 43"/>
                  <a:gd name="T70" fmla="*/ 7 w 34"/>
                  <a:gd name="T71" fmla="*/ 4 h 43"/>
                  <a:gd name="T72" fmla="*/ 7 w 34"/>
                  <a:gd name="T73" fmla="*/ 4 h 43"/>
                  <a:gd name="T74" fmla="*/ 4 w 34"/>
                  <a:gd name="T75" fmla="*/ 5 h 43"/>
                  <a:gd name="T76" fmla="*/ 1 w 34"/>
                  <a:gd name="T77" fmla="*/ 10 h 43"/>
                  <a:gd name="T78" fmla="*/ 1 w 34"/>
                  <a:gd name="T79" fmla="*/ 10 h 43"/>
                  <a:gd name="T80" fmla="*/ 0 w 34"/>
                  <a:gd name="T81" fmla="*/ 15 h 43"/>
                  <a:gd name="T82" fmla="*/ 0 w 34"/>
                  <a:gd name="T83" fmla="*/ 21 h 43"/>
                  <a:gd name="T84" fmla="*/ 0 w 34"/>
                  <a:gd name="T85" fmla="*/ 21 h 43"/>
                  <a:gd name="T86" fmla="*/ 0 w 34"/>
                  <a:gd name="T87" fmla="*/ 27 h 43"/>
                  <a:gd name="T88" fmla="*/ 1 w 34"/>
                  <a:gd name="T89" fmla="*/ 32 h 43"/>
                  <a:gd name="T90" fmla="*/ 1 w 34"/>
                  <a:gd name="T91" fmla="*/ 32 h 43"/>
                  <a:gd name="T92" fmla="*/ 4 w 34"/>
                  <a:gd name="T93" fmla="*/ 37 h 43"/>
                  <a:gd name="T94" fmla="*/ 7 w 34"/>
                  <a:gd name="T95" fmla="*/ 40 h 43"/>
                  <a:gd name="T96" fmla="*/ 7 w 34"/>
                  <a:gd name="T97" fmla="*/ 40 h 43"/>
                  <a:gd name="T98" fmla="*/ 12 w 34"/>
                  <a:gd name="T99" fmla="*/ 42 h 43"/>
                  <a:gd name="T100" fmla="*/ 19 w 34"/>
                  <a:gd name="T101" fmla="*/ 43 h 43"/>
                  <a:gd name="T102" fmla="*/ 19 w 34"/>
                  <a:gd name="T103" fmla="*/ 43 h 43"/>
                  <a:gd name="T104" fmla="*/ 23 w 34"/>
                  <a:gd name="T105" fmla="*/ 42 h 43"/>
                  <a:gd name="T106" fmla="*/ 28 w 34"/>
                  <a:gd name="T107" fmla="*/ 38 h 43"/>
                  <a:gd name="T108" fmla="*/ 28 w 34"/>
                  <a:gd name="T109" fmla="*/ 38 h 43"/>
                  <a:gd name="T110" fmla="*/ 33 w 34"/>
                  <a:gd name="T111" fmla="*/ 35 h 43"/>
                  <a:gd name="T112" fmla="*/ 34 w 34"/>
                  <a:gd name="T113" fmla="*/ 29 h 43"/>
                  <a:gd name="T114" fmla="*/ 30 w 34"/>
                  <a:gd name="T115" fmla="*/ 27 h 43"/>
                  <a:gd name="T116" fmla="*/ 30 w 34"/>
                  <a:gd name="T117" fmla="*/ 27 h 43"/>
                  <a:gd name="T118" fmla="*/ 28 w 34"/>
                  <a:gd name="T119" fmla="*/ 32 h 43"/>
                  <a:gd name="T120" fmla="*/ 25 w 34"/>
                  <a:gd name="T121" fmla="*/ 35 h 43"/>
                  <a:gd name="T122" fmla="*/ 25 w 34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"/>
                  <a:gd name="T187" fmla="*/ 0 h 43"/>
                  <a:gd name="T188" fmla="*/ 34 w 34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" h="43">
                    <a:moveTo>
                      <a:pt x="25" y="35"/>
                    </a:moveTo>
                    <a:lnTo>
                      <a:pt x="25" y="35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4" y="37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6" y="31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7" y="10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10"/>
                    </a:lnTo>
                    <a:lnTo>
                      <a:pt x="30" y="13"/>
                    </a:lnTo>
                    <a:lnTo>
                      <a:pt x="34" y="11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4" y="37"/>
                    </a:lnTo>
                    <a:lnTo>
                      <a:pt x="7" y="40"/>
                    </a:lnTo>
                    <a:lnTo>
                      <a:pt x="12" y="42"/>
                    </a:lnTo>
                    <a:lnTo>
                      <a:pt x="19" y="43"/>
                    </a:lnTo>
                    <a:lnTo>
                      <a:pt x="23" y="42"/>
                    </a:lnTo>
                    <a:lnTo>
                      <a:pt x="28" y="38"/>
                    </a:lnTo>
                    <a:lnTo>
                      <a:pt x="33" y="35"/>
                    </a:lnTo>
                    <a:lnTo>
                      <a:pt x="34" y="29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9" name="Freeform 267">
                <a:extLst>
                  <a:ext uri="{FF2B5EF4-FFF2-40B4-BE49-F238E27FC236}">
                    <a16:creationId xmlns:a16="http://schemas.microsoft.com/office/drawing/2014/main" id="{B7DED805-7DFF-440C-87FC-985A8B3907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8" y="1274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5 w 38"/>
                  <a:gd name="T5" fmla="*/ 37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7 h 43"/>
                  <a:gd name="T24" fmla="*/ 36 w 38"/>
                  <a:gd name="T25" fmla="*/ 32 h 43"/>
                  <a:gd name="T26" fmla="*/ 36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6 w 38"/>
                  <a:gd name="T37" fmla="*/ 10 h 43"/>
                  <a:gd name="T38" fmla="*/ 36 w 38"/>
                  <a:gd name="T39" fmla="*/ 10 h 43"/>
                  <a:gd name="T40" fmla="*/ 33 w 38"/>
                  <a:gd name="T41" fmla="*/ 7 h 43"/>
                  <a:gd name="T42" fmla="*/ 30 w 38"/>
                  <a:gd name="T43" fmla="*/ 4 h 43"/>
                  <a:gd name="T44" fmla="*/ 30 w 38"/>
                  <a:gd name="T45" fmla="*/ 4 h 43"/>
                  <a:gd name="T46" fmla="*/ 25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1 w 38"/>
                  <a:gd name="T59" fmla="*/ 13 h 43"/>
                  <a:gd name="T60" fmla="*/ 0 w 38"/>
                  <a:gd name="T61" fmla="*/ 23 h 43"/>
                  <a:gd name="T62" fmla="*/ 0 w 38"/>
                  <a:gd name="T63" fmla="*/ 23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3 w 38"/>
                  <a:gd name="T93" fmla="*/ 21 h 43"/>
                  <a:gd name="T94" fmla="*/ 33 w 38"/>
                  <a:gd name="T95" fmla="*/ 21 h 43"/>
                  <a:gd name="T96" fmla="*/ 32 w 38"/>
                  <a:gd name="T97" fmla="*/ 29 h 43"/>
                  <a:gd name="T98" fmla="*/ 28 w 38"/>
                  <a:gd name="T99" fmla="*/ 34 h 43"/>
                  <a:gd name="T100" fmla="*/ 28 w 38"/>
                  <a:gd name="T101" fmla="*/ 34 h 43"/>
                  <a:gd name="T102" fmla="*/ 25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7 h 43"/>
                  <a:gd name="T110" fmla="*/ 9 w 38"/>
                  <a:gd name="T111" fmla="*/ 34 h 43"/>
                  <a:gd name="T112" fmla="*/ 9 w 38"/>
                  <a:gd name="T113" fmla="*/ 34 h 43"/>
                  <a:gd name="T114" fmla="*/ 6 w 38"/>
                  <a:gd name="T115" fmla="*/ 29 h 43"/>
                  <a:gd name="T116" fmla="*/ 5 w 38"/>
                  <a:gd name="T117" fmla="*/ 23 h 43"/>
                  <a:gd name="T118" fmla="*/ 5 w 38"/>
                  <a:gd name="T119" fmla="*/ 23 h 43"/>
                  <a:gd name="T120" fmla="*/ 6 w 38"/>
                  <a:gd name="T121" fmla="*/ 15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4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5" y="23"/>
                    </a:lnTo>
                    <a:lnTo>
                      <a:pt x="6" y="1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0" name="Freeform 268">
                <a:extLst>
                  <a:ext uri="{FF2B5EF4-FFF2-40B4-BE49-F238E27FC236}">
                    <a16:creationId xmlns:a16="http://schemas.microsoft.com/office/drawing/2014/main" id="{D79B47B0-8178-45A9-BE57-CF51B95C2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274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4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1" name="Freeform 269">
                <a:extLst>
                  <a:ext uri="{FF2B5EF4-FFF2-40B4-BE49-F238E27FC236}">
                    <a16:creationId xmlns:a16="http://schemas.microsoft.com/office/drawing/2014/main" id="{28A09FFA-3CFB-453C-8955-1BCF037DB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1274"/>
                <a:ext cx="33" cy="43"/>
              </a:xfrm>
              <a:custGeom>
                <a:avLst/>
                <a:gdLst>
                  <a:gd name="T0" fmla="*/ 3 w 33"/>
                  <a:gd name="T1" fmla="*/ 37 h 43"/>
                  <a:gd name="T2" fmla="*/ 9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38 h 43"/>
                  <a:gd name="T10" fmla="*/ 31 w 33"/>
                  <a:gd name="T11" fmla="*/ 37 h 43"/>
                  <a:gd name="T12" fmla="*/ 33 w 33"/>
                  <a:gd name="T13" fmla="*/ 31 h 43"/>
                  <a:gd name="T14" fmla="*/ 31 w 33"/>
                  <a:gd name="T15" fmla="*/ 24 h 43"/>
                  <a:gd name="T16" fmla="*/ 27 w 33"/>
                  <a:gd name="T17" fmla="*/ 21 h 43"/>
                  <a:gd name="T18" fmla="*/ 17 w 33"/>
                  <a:gd name="T19" fmla="*/ 18 h 43"/>
                  <a:gd name="T20" fmla="*/ 9 w 33"/>
                  <a:gd name="T21" fmla="*/ 15 h 43"/>
                  <a:gd name="T22" fmla="*/ 8 w 33"/>
                  <a:gd name="T23" fmla="*/ 11 h 43"/>
                  <a:gd name="T24" fmla="*/ 9 w 33"/>
                  <a:gd name="T25" fmla="*/ 7 h 43"/>
                  <a:gd name="T26" fmla="*/ 12 w 33"/>
                  <a:gd name="T27" fmla="*/ 5 h 43"/>
                  <a:gd name="T28" fmla="*/ 17 w 33"/>
                  <a:gd name="T29" fmla="*/ 5 h 43"/>
                  <a:gd name="T30" fmla="*/ 23 w 33"/>
                  <a:gd name="T31" fmla="*/ 7 h 43"/>
                  <a:gd name="T32" fmla="*/ 25 w 33"/>
                  <a:gd name="T33" fmla="*/ 10 h 43"/>
                  <a:gd name="T34" fmla="*/ 31 w 33"/>
                  <a:gd name="T35" fmla="*/ 13 h 43"/>
                  <a:gd name="T36" fmla="*/ 30 w 33"/>
                  <a:gd name="T37" fmla="*/ 7 h 43"/>
                  <a:gd name="T38" fmla="*/ 27 w 33"/>
                  <a:gd name="T39" fmla="*/ 4 h 43"/>
                  <a:gd name="T40" fmla="*/ 25 w 33"/>
                  <a:gd name="T41" fmla="*/ 2 h 43"/>
                  <a:gd name="T42" fmla="*/ 17 w 33"/>
                  <a:gd name="T43" fmla="*/ 0 h 43"/>
                  <a:gd name="T44" fmla="*/ 9 w 33"/>
                  <a:gd name="T45" fmla="*/ 2 h 43"/>
                  <a:gd name="T46" fmla="*/ 4 w 33"/>
                  <a:gd name="T47" fmla="*/ 5 h 43"/>
                  <a:gd name="T48" fmla="*/ 1 w 33"/>
                  <a:gd name="T49" fmla="*/ 11 h 43"/>
                  <a:gd name="T50" fmla="*/ 3 w 33"/>
                  <a:gd name="T51" fmla="*/ 16 h 43"/>
                  <a:gd name="T52" fmla="*/ 8 w 33"/>
                  <a:gd name="T53" fmla="*/ 21 h 43"/>
                  <a:gd name="T54" fmla="*/ 16 w 33"/>
                  <a:gd name="T55" fmla="*/ 23 h 43"/>
                  <a:gd name="T56" fmla="*/ 23 w 33"/>
                  <a:gd name="T57" fmla="*/ 26 h 43"/>
                  <a:gd name="T58" fmla="*/ 27 w 33"/>
                  <a:gd name="T59" fmla="*/ 27 h 43"/>
                  <a:gd name="T60" fmla="*/ 28 w 33"/>
                  <a:gd name="T61" fmla="*/ 31 h 43"/>
                  <a:gd name="T62" fmla="*/ 27 w 33"/>
                  <a:gd name="T63" fmla="*/ 34 h 43"/>
                  <a:gd name="T64" fmla="*/ 23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8 w 33"/>
                  <a:gd name="T71" fmla="*/ 34 h 43"/>
                  <a:gd name="T72" fmla="*/ 6 w 33"/>
                  <a:gd name="T73" fmla="*/ 29 h 43"/>
                  <a:gd name="T74" fmla="*/ 0 w 33"/>
                  <a:gd name="T75" fmla="*/ 29 h 43"/>
                  <a:gd name="T76" fmla="*/ 3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7"/>
                    </a:moveTo>
                    <a:lnTo>
                      <a:pt x="3" y="37"/>
                    </a:lnTo>
                    <a:lnTo>
                      <a:pt x="6" y="38"/>
                    </a:lnTo>
                    <a:lnTo>
                      <a:pt x="9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38"/>
                    </a:lnTo>
                    <a:lnTo>
                      <a:pt x="31" y="37"/>
                    </a:lnTo>
                    <a:lnTo>
                      <a:pt x="33" y="31"/>
                    </a:lnTo>
                    <a:lnTo>
                      <a:pt x="31" y="24"/>
                    </a:lnTo>
                    <a:lnTo>
                      <a:pt x="27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2" y="5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23" y="7"/>
                    </a:lnTo>
                    <a:lnTo>
                      <a:pt x="25" y="10"/>
                    </a:lnTo>
                    <a:lnTo>
                      <a:pt x="27" y="13"/>
                    </a:lnTo>
                    <a:lnTo>
                      <a:pt x="31" y="13"/>
                    </a:lnTo>
                    <a:lnTo>
                      <a:pt x="30" y="7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8" y="21"/>
                    </a:lnTo>
                    <a:lnTo>
                      <a:pt x="16" y="23"/>
                    </a:lnTo>
                    <a:lnTo>
                      <a:pt x="23" y="26"/>
                    </a:lnTo>
                    <a:lnTo>
                      <a:pt x="27" y="27"/>
                    </a:lnTo>
                    <a:lnTo>
                      <a:pt x="28" y="31"/>
                    </a:lnTo>
                    <a:lnTo>
                      <a:pt x="27" y="34"/>
                    </a:lnTo>
                    <a:lnTo>
                      <a:pt x="23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2" name="Freeform 270">
                <a:extLst>
                  <a:ext uri="{FF2B5EF4-FFF2-40B4-BE49-F238E27FC236}">
                    <a16:creationId xmlns:a16="http://schemas.microsoft.com/office/drawing/2014/main" id="{A415B131-7B1D-4212-9946-56C69CD77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274"/>
                <a:ext cx="4" cy="42"/>
              </a:xfrm>
              <a:custGeom>
                <a:avLst/>
                <a:gdLst>
                  <a:gd name="T0" fmla="*/ 4 w 4"/>
                  <a:gd name="T1" fmla="*/ 42 h 42"/>
                  <a:gd name="T2" fmla="*/ 4 w 4"/>
                  <a:gd name="T3" fmla="*/ 0 h 42"/>
                  <a:gd name="T4" fmla="*/ 0 w 4"/>
                  <a:gd name="T5" fmla="*/ 0 h 42"/>
                  <a:gd name="T6" fmla="*/ 0 w 4"/>
                  <a:gd name="T7" fmla="*/ 42 h 42"/>
                  <a:gd name="T8" fmla="*/ 4 w 4"/>
                  <a:gd name="T9" fmla="*/ 42 h 42"/>
                  <a:gd name="T10" fmla="*/ 4 w 4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2"/>
                  <a:gd name="T20" fmla="*/ 4 w 4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2">
                    <a:moveTo>
                      <a:pt x="4" y="4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3" name="Freeform 271">
                <a:extLst>
                  <a:ext uri="{FF2B5EF4-FFF2-40B4-BE49-F238E27FC236}">
                    <a16:creationId xmlns:a16="http://schemas.microsoft.com/office/drawing/2014/main" id="{802635FD-7B57-4A8B-B475-F16E34433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274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4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4" name="Freeform 272">
                <a:extLst>
                  <a:ext uri="{FF2B5EF4-FFF2-40B4-BE49-F238E27FC236}">
                    <a16:creationId xmlns:a16="http://schemas.microsoft.com/office/drawing/2014/main" id="{2290F9B3-183F-4E39-9318-8F6F882E1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792"/>
                <a:ext cx="7" cy="40"/>
              </a:xfrm>
              <a:custGeom>
                <a:avLst/>
                <a:gdLst>
                  <a:gd name="T0" fmla="*/ 7 w 7"/>
                  <a:gd name="T1" fmla="*/ 40 h 40"/>
                  <a:gd name="T2" fmla="*/ 7 w 7"/>
                  <a:gd name="T3" fmla="*/ 0 h 40"/>
                  <a:gd name="T4" fmla="*/ 0 w 7"/>
                  <a:gd name="T5" fmla="*/ 0 h 40"/>
                  <a:gd name="T6" fmla="*/ 0 w 7"/>
                  <a:gd name="T7" fmla="*/ 40 h 40"/>
                  <a:gd name="T8" fmla="*/ 7 w 7"/>
                  <a:gd name="T9" fmla="*/ 40 h 40"/>
                  <a:gd name="T10" fmla="*/ 7 w 7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0"/>
                  <a:gd name="T20" fmla="*/ 7 w 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0">
                    <a:moveTo>
                      <a:pt x="7" y="4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5" name="Freeform 273">
                <a:extLst>
                  <a:ext uri="{FF2B5EF4-FFF2-40B4-BE49-F238E27FC236}">
                    <a16:creationId xmlns:a16="http://schemas.microsoft.com/office/drawing/2014/main" id="{F9896361-0513-4273-AFF9-D6312AC41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792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7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6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7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6" name="Freeform 274">
                <a:extLst>
                  <a:ext uri="{FF2B5EF4-FFF2-40B4-BE49-F238E27FC236}">
                    <a16:creationId xmlns:a16="http://schemas.microsoft.com/office/drawing/2014/main" id="{1C2F3F65-8F44-4777-9603-3390C8D564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2" y="1792"/>
                <a:ext cx="33" cy="40"/>
              </a:xfrm>
              <a:custGeom>
                <a:avLst/>
                <a:gdLst>
                  <a:gd name="T0" fmla="*/ 14 w 33"/>
                  <a:gd name="T1" fmla="*/ 40 h 40"/>
                  <a:gd name="T2" fmla="*/ 14 w 33"/>
                  <a:gd name="T3" fmla="*/ 40 h 40"/>
                  <a:gd name="T4" fmla="*/ 21 w 33"/>
                  <a:gd name="T5" fmla="*/ 40 h 40"/>
                  <a:gd name="T6" fmla="*/ 21 w 33"/>
                  <a:gd name="T7" fmla="*/ 40 h 40"/>
                  <a:gd name="T8" fmla="*/ 25 w 33"/>
                  <a:gd name="T9" fmla="*/ 38 h 40"/>
                  <a:gd name="T10" fmla="*/ 25 w 33"/>
                  <a:gd name="T11" fmla="*/ 38 h 40"/>
                  <a:gd name="T12" fmla="*/ 29 w 33"/>
                  <a:gd name="T13" fmla="*/ 34 h 40"/>
                  <a:gd name="T14" fmla="*/ 29 w 33"/>
                  <a:gd name="T15" fmla="*/ 34 h 40"/>
                  <a:gd name="T16" fmla="*/ 32 w 33"/>
                  <a:gd name="T17" fmla="*/ 29 h 40"/>
                  <a:gd name="T18" fmla="*/ 32 w 33"/>
                  <a:gd name="T19" fmla="*/ 29 h 40"/>
                  <a:gd name="T20" fmla="*/ 33 w 33"/>
                  <a:gd name="T21" fmla="*/ 19 h 40"/>
                  <a:gd name="T22" fmla="*/ 33 w 33"/>
                  <a:gd name="T23" fmla="*/ 19 h 40"/>
                  <a:gd name="T24" fmla="*/ 32 w 33"/>
                  <a:gd name="T25" fmla="*/ 10 h 40"/>
                  <a:gd name="T26" fmla="*/ 32 w 33"/>
                  <a:gd name="T27" fmla="*/ 10 h 40"/>
                  <a:gd name="T28" fmla="*/ 30 w 33"/>
                  <a:gd name="T29" fmla="*/ 7 h 40"/>
                  <a:gd name="T30" fmla="*/ 27 w 33"/>
                  <a:gd name="T31" fmla="*/ 3 h 40"/>
                  <a:gd name="T32" fmla="*/ 27 w 33"/>
                  <a:gd name="T33" fmla="*/ 3 h 40"/>
                  <a:gd name="T34" fmla="*/ 21 w 33"/>
                  <a:gd name="T35" fmla="*/ 0 h 40"/>
                  <a:gd name="T36" fmla="*/ 21 w 33"/>
                  <a:gd name="T37" fmla="*/ 0 h 40"/>
                  <a:gd name="T38" fmla="*/ 13 w 33"/>
                  <a:gd name="T39" fmla="*/ 0 h 40"/>
                  <a:gd name="T40" fmla="*/ 0 w 33"/>
                  <a:gd name="T41" fmla="*/ 0 h 40"/>
                  <a:gd name="T42" fmla="*/ 0 w 33"/>
                  <a:gd name="T43" fmla="*/ 40 h 40"/>
                  <a:gd name="T44" fmla="*/ 14 w 33"/>
                  <a:gd name="T45" fmla="*/ 40 h 40"/>
                  <a:gd name="T46" fmla="*/ 14 w 33"/>
                  <a:gd name="T47" fmla="*/ 40 h 40"/>
                  <a:gd name="T48" fmla="*/ 5 w 33"/>
                  <a:gd name="T49" fmla="*/ 5 h 40"/>
                  <a:gd name="T50" fmla="*/ 13 w 33"/>
                  <a:gd name="T51" fmla="*/ 5 h 40"/>
                  <a:gd name="T52" fmla="*/ 13 w 33"/>
                  <a:gd name="T53" fmla="*/ 5 h 40"/>
                  <a:gd name="T54" fmla="*/ 21 w 33"/>
                  <a:gd name="T55" fmla="*/ 5 h 40"/>
                  <a:gd name="T56" fmla="*/ 21 w 33"/>
                  <a:gd name="T57" fmla="*/ 5 h 40"/>
                  <a:gd name="T58" fmla="*/ 24 w 33"/>
                  <a:gd name="T59" fmla="*/ 7 h 40"/>
                  <a:gd name="T60" fmla="*/ 25 w 33"/>
                  <a:gd name="T61" fmla="*/ 10 h 40"/>
                  <a:gd name="T62" fmla="*/ 25 w 33"/>
                  <a:gd name="T63" fmla="*/ 10 h 40"/>
                  <a:gd name="T64" fmla="*/ 27 w 33"/>
                  <a:gd name="T65" fmla="*/ 15 h 40"/>
                  <a:gd name="T66" fmla="*/ 27 w 33"/>
                  <a:gd name="T67" fmla="*/ 19 h 40"/>
                  <a:gd name="T68" fmla="*/ 27 w 33"/>
                  <a:gd name="T69" fmla="*/ 19 h 40"/>
                  <a:gd name="T70" fmla="*/ 27 w 33"/>
                  <a:gd name="T71" fmla="*/ 27 h 40"/>
                  <a:gd name="T72" fmla="*/ 27 w 33"/>
                  <a:gd name="T73" fmla="*/ 27 h 40"/>
                  <a:gd name="T74" fmla="*/ 24 w 33"/>
                  <a:gd name="T75" fmla="*/ 34 h 40"/>
                  <a:gd name="T76" fmla="*/ 24 w 33"/>
                  <a:gd name="T77" fmla="*/ 34 h 40"/>
                  <a:gd name="T78" fmla="*/ 19 w 33"/>
                  <a:gd name="T79" fmla="*/ 35 h 40"/>
                  <a:gd name="T80" fmla="*/ 19 w 33"/>
                  <a:gd name="T81" fmla="*/ 35 h 40"/>
                  <a:gd name="T82" fmla="*/ 13 w 33"/>
                  <a:gd name="T83" fmla="*/ 35 h 40"/>
                  <a:gd name="T84" fmla="*/ 5 w 33"/>
                  <a:gd name="T85" fmla="*/ 35 h 40"/>
                  <a:gd name="T86" fmla="*/ 5 w 33"/>
                  <a:gd name="T87" fmla="*/ 5 h 40"/>
                  <a:gd name="T88" fmla="*/ 5 w 33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0"/>
                  <a:gd name="T137" fmla="*/ 33 w 33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4"/>
                    </a:lnTo>
                    <a:lnTo>
                      <a:pt x="32" y="29"/>
                    </a:lnTo>
                    <a:lnTo>
                      <a:pt x="33" y="19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4" y="40"/>
                    </a:lnTo>
                    <a:close/>
                    <a:moveTo>
                      <a:pt x="5" y="5"/>
                    </a:moveTo>
                    <a:lnTo>
                      <a:pt x="13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5" y="10"/>
                    </a:lnTo>
                    <a:lnTo>
                      <a:pt x="27" y="15"/>
                    </a:lnTo>
                    <a:lnTo>
                      <a:pt x="27" y="19"/>
                    </a:lnTo>
                    <a:lnTo>
                      <a:pt x="27" y="27"/>
                    </a:lnTo>
                    <a:lnTo>
                      <a:pt x="24" y="34"/>
                    </a:lnTo>
                    <a:lnTo>
                      <a:pt x="19" y="35"/>
                    </a:lnTo>
                    <a:lnTo>
                      <a:pt x="13" y="35"/>
                    </a:lnTo>
                    <a:lnTo>
                      <a:pt x="5" y="3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7" name="Freeform 275">
                <a:extLst>
                  <a:ext uri="{FF2B5EF4-FFF2-40B4-BE49-F238E27FC236}">
                    <a16:creationId xmlns:a16="http://schemas.microsoft.com/office/drawing/2014/main" id="{F4C5F043-1A09-4D1B-A33C-A2C83D17E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792"/>
                <a:ext cx="7" cy="40"/>
              </a:xfrm>
              <a:custGeom>
                <a:avLst/>
                <a:gdLst>
                  <a:gd name="T0" fmla="*/ 7 w 7"/>
                  <a:gd name="T1" fmla="*/ 40 h 40"/>
                  <a:gd name="T2" fmla="*/ 7 w 7"/>
                  <a:gd name="T3" fmla="*/ 0 h 40"/>
                  <a:gd name="T4" fmla="*/ 0 w 7"/>
                  <a:gd name="T5" fmla="*/ 0 h 40"/>
                  <a:gd name="T6" fmla="*/ 0 w 7"/>
                  <a:gd name="T7" fmla="*/ 40 h 40"/>
                  <a:gd name="T8" fmla="*/ 7 w 7"/>
                  <a:gd name="T9" fmla="*/ 40 h 40"/>
                  <a:gd name="T10" fmla="*/ 7 w 7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0"/>
                  <a:gd name="T20" fmla="*/ 7 w 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0">
                    <a:moveTo>
                      <a:pt x="7" y="4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8" name="Freeform 276">
                <a:extLst>
                  <a:ext uri="{FF2B5EF4-FFF2-40B4-BE49-F238E27FC236}">
                    <a16:creationId xmlns:a16="http://schemas.microsoft.com/office/drawing/2014/main" id="{BC831826-6FC8-40B4-88B8-A61CCDBAE0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4" y="1792"/>
                <a:ext cx="40" cy="40"/>
              </a:xfrm>
              <a:custGeom>
                <a:avLst/>
                <a:gdLst>
                  <a:gd name="T0" fmla="*/ 7 w 40"/>
                  <a:gd name="T1" fmla="*/ 40 h 40"/>
                  <a:gd name="T2" fmla="*/ 12 w 40"/>
                  <a:gd name="T3" fmla="*/ 29 h 40"/>
                  <a:gd name="T4" fmla="*/ 29 w 40"/>
                  <a:gd name="T5" fmla="*/ 29 h 40"/>
                  <a:gd name="T6" fmla="*/ 34 w 40"/>
                  <a:gd name="T7" fmla="*/ 40 h 40"/>
                  <a:gd name="T8" fmla="*/ 40 w 40"/>
                  <a:gd name="T9" fmla="*/ 40 h 40"/>
                  <a:gd name="T10" fmla="*/ 23 w 40"/>
                  <a:gd name="T11" fmla="*/ 0 h 40"/>
                  <a:gd name="T12" fmla="*/ 16 w 40"/>
                  <a:gd name="T13" fmla="*/ 0 h 40"/>
                  <a:gd name="T14" fmla="*/ 0 w 40"/>
                  <a:gd name="T15" fmla="*/ 40 h 40"/>
                  <a:gd name="T16" fmla="*/ 7 w 40"/>
                  <a:gd name="T17" fmla="*/ 40 h 40"/>
                  <a:gd name="T18" fmla="*/ 7 w 40"/>
                  <a:gd name="T19" fmla="*/ 40 h 40"/>
                  <a:gd name="T20" fmla="*/ 18 w 40"/>
                  <a:gd name="T21" fmla="*/ 11 h 40"/>
                  <a:gd name="T22" fmla="*/ 18 w 40"/>
                  <a:gd name="T23" fmla="*/ 11 h 40"/>
                  <a:gd name="T24" fmla="*/ 19 w 40"/>
                  <a:gd name="T25" fmla="*/ 3 h 40"/>
                  <a:gd name="T26" fmla="*/ 19 w 40"/>
                  <a:gd name="T27" fmla="*/ 3 h 40"/>
                  <a:gd name="T28" fmla="*/ 23 w 40"/>
                  <a:gd name="T29" fmla="*/ 13 h 40"/>
                  <a:gd name="T30" fmla="*/ 27 w 40"/>
                  <a:gd name="T31" fmla="*/ 24 h 40"/>
                  <a:gd name="T32" fmla="*/ 13 w 40"/>
                  <a:gd name="T33" fmla="*/ 24 h 40"/>
                  <a:gd name="T34" fmla="*/ 18 w 40"/>
                  <a:gd name="T35" fmla="*/ 11 h 40"/>
                  <a:gd name="T36" fmla="*/ 18 w 40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0"/>
                  <a:gd name="T59" fmla="*/ 40 w 40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0">
                    <a:moveTo>
                      <a:pt x="7" y="40"/>
                    </a:moveTo>
                    <a:lnTo>
                      <a:pt x="12" y="29"/>
                    </a:lnTo>
                    <a:lnTo>
                      <a:pt x="29" y="29"/>
                    </a:lnTo>
                    <a:lnTo>
                      <a:pt x="34" y="40"/>
                    </a:lnTo>
                    <a:lnTo>
                      <a:pt x="40" y="4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19" y="3"/>
                    </a:lnTo>
                    <a:lnTo>
                      <a:pt x="23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9" name="Freeform 277">
                <a:extLst>
                  <a:ext uri="{FF2B5EF4-FFF2-40B4-BE49-F238E27FC236}">
                    <a16:creationId xmlns:a16="http://schemas.microsoft.com/office/drawing/2014/main" id="{68E5AF17-FE67-4C86-A481-9239E9094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792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5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5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0" name="Freeform 278">
                <a:extLst>
                  <a:ext uri="{FF2B5EF4-FFF2-40B4-BE49-F238E27FC236}">
                    <a16:creationId xmlns:a16="http://schemas.microsoft.com/office/drawing/2014/main" id="{1FE3067F-ABAA-4269-90E3-C33EAB2777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4" y="1792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1" name="Freeform 279">
                <a:extLst>
                  <a:ext uri="{FF2B5EF4-FFF2-40B4-BE49-F238E27FC236}">
                    <a16:creationId xmlns:a16="http://schemas.microsoft.com/office/drawing/2014/main" id="{1F5E7FBA-7F1D-46AF-BC11-39D4FC23DE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3" y="1697"/>
                <a:ext cx="40" cy="43"/>
              </a:xfrm>
              <a:custGeom>
                <a:avLst/>
                <a:gdLst>
                  <a:gd name="T0" fmla="*/ 2 w 40"/>
                  <a:gd name="T1" fmla="*/ 32 h 43"/>
                  <a:gd name="T2" fmla="*/ 2 w 40"/>
                  <a:gd name="T3" fmla="*/ 32 h 43"/>
                  <a:gd name="T4" fmla="*/ 5 w 40"/>
                  <a:gd name="T5" fmla="*/ 36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1 h 43"/>
                  <a:gd name="T12" fmla="*/ 19 w 40"/>
                  <a:gd name="T13" fmla="*/ 43 h 43"/>
                  <a:gd name="T14" fmla="*/ 19 w 40"/>
                  <a:gd name="T15" fmla="*/ 43 h 43"/>
                  <a:gd name="T16" fmla="*/ 26 w 40"/>
                  <a:gd name="T17" fmla="*/ 41 h 43"/>
                  <a:gd name="T18" fmla="*/ 30 w 40"/>
                  <a:gd name="T19" fmla="*/ 40 h 43"/>
                  <a:gd name="T20" fmla="*/ 30 w 40"/>
                  <a:gd name="T21" fmla="*/ 40 h 43"/>
                  <a:gd name="T22" fmla="*/ 34 w 40"/>
                  <a:gd name="T23" fmla="*/ 36 h 43"/>
                  <a:gd name="T24" fmla="*/ 37 w 40"/>
                  <a:gd name="T25" fmla="*/ 32 h 43"/>
                  <a:gd name="T26" fmla="*/ 37 w 40"/>
                  <a:gd name="T27" fmla="*/ 32 h 43"/>
                  <a:gd name="T28" fmla="*/ 38 w 40"/>
                  <a:gd name="T29" fmla="*/ 27 h 43"/>
                  <a:gd name="T30" fmla="*/ 40 w 40"/>
                  <a:gd name="T31" fmla="*/ 21 h 43"/>
                  <a:gd name="T32" fmla="*/ 40 w 40"/>
                  <a:gd name="T33" fmla="*/ 21 h 43"/>
                  <a:gd name="T34" fmla="*/ 38 w 40"/>
                  <a:gd name="T35" fmla="*/ 16 h 43"/>
                  <a:gd name="T36" fmla="*/ 37 w 40"/>
                  <a:gd name="T37" fmla="*/ 9 h 43"/>
                  <a:gd name="T38" fmla="*/ 37 w 40"/>
                  <a:gd name="T39" fmla="*/ 9 h 43"/>
                  <a:gd name="T40" fmla="*/ 34 w 40"/>
                  <a:gd name="T41" fmla="*/ 6 h 43"/>
                  <a:gd name="T42" fmla="*/ 30 w 40"/>
                  <a:gd name="T43" fmla="*/ 3 h 43"/>
                  <a:gd name="T44" fmla="*/ 30 w 40"/>
                  <a:gd name="T45" fmla="*/ 3 h 43"/>
                  <a:gd name="T46" fmla="*/ 26 w 40"/>
                  <a:gd name="T47" fmla="*/ 0 h 43"/>
                  <a:gd name="T48" fmla="*/ 19 w 40"/>
                  <a:gd name="T49" fmla="*/ 0 h 43"/>
                  <a:gd name="T50" fmla="*/ 19 w 40"/>
                  <a:gd name="T51" fmla="*/ 0 h 43"/>
                  <a:gd name="T52" fmla="*/ 11 w 40"/>
                  <a:gd name="T53" fmla="*/ 2 h 43"/>
                  <a:gd name="T54" fmla="*/ 5 w 40"/>
                  <a:gd name="T55" fmla="*/ 6 h 43"/>
                  <a:gd name="T56" fmla="*/ 5 w 40"/>
                  <a:gd name="T57" fmla="*/ 6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0 w 40"/>
                  <a:gd name="T65" fmla="*/ 27 h 43"/>
                  <a:gd name="T66" fmla="*/ 2 w 40"/>
                  <a:gd name="T67" fmla="*/ 32 h 43"/>
                  <a:gd name="T68" fmla="*/ 2 w 40"/>
                  <a:gd name="T69" fmla="*/ 32 h 43"/>
                  <a:gd name="T70" fmla="*/ 10 w 40"/>
                  <a:gd name="T71" fmla="*/ 8 h 43"/>
                  <a:gd name="T72" fmla="*/ 10 w 40"/>
                  <a:gd name="T73" fmla="*/ 8 h 43"/>
                  <a:gd name="T74" fmla="*/ 15 w 40"/>
                  <a:gd name="T75" fmla="*/ 5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5 h 43"/>
                  <a:gd name="T82" fmla="*/ 27 w 40"/>
                  <a:gd name="T83" fmla="*/ 6 h 43"/>
                  <a:gd name="T84" fmla="*/ 27 w 40"/>
                  <a:gd name="T85" fmla="*/ 6 h 43"/>
                  <a:gd name="T86" fmla="*/ 30 w 40"/>
                  <a:gd name="T87" fmla="*/ 9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1 h 43"/>
                  <a:gd name="T94" fmla="*/ 34 w 40"/>
                  <a:gd name="T95" fmla="*/ 21 h 43"/>
                  <a:gd name="T96" fmla="*/ 32 w 40"/>
                  <a:gd name="T97" fmla="*/ 29 h 43"/>
                  <a:gd name="T98" fmla="*/ 30 w 40"/>
                  <a:gd name="T99" fmla="*/ 33 h 43"/>
                  <a:gd name="T100" fmla="*/ 30 w 40"/>
                  <a:gd name="T101" fmla="*/ 33 h 43"/>
                  <a:gd name="T102" fmla="*/ 26 w 40"/>
                  <a:gd name="T103" fmla="*/ 36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6 h 43"/>
                  <a:gd name="T110" fmla="*/ 10 w 40"/>
                  <a:gd name="T111" fmla="*/ 33 h 43"/>
                  <a:gd name="T112" fmla="*/ 10 w 40"/>
                  <a:gd name="T113" fmla="*/ 33 h 43"/>
                  <a:gd name="T114" fmla="*/ 7 w 40"/>
                  <a:gd name="T115" fmla="*/ 29 h 43"/>
                  <a:gd name="T116" fmla="*/ 5 w 40"/>
                  <a:gd name="T117" fmla="*/ 22 h 43"/>
                  <a:gd name="T118" fmla="*/ 5 w 40"/>
                  <a:gd name="T119" fmla="*/ 22 h 43"/>
                  <a:gd name="T120" fmla="*/ 7 w 40"/>
                  <a:gd name="T121" fmla="*/ 14 h 43"/>
                  <a:gd name="T122" fmla="*/ 10 w 40"/>
                  <a:gd name="T123" fmla="*/ 8 h 43"/>
                  <a:gd name="T124" fmla="*/ 10 w 40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6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19" y="43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40" y="21"/>
                    </a:lnTo>
                    <a:lnTo>
                      <a:pt x="38" y="16"/>
                    </a:lnTo>
                    <a:lnTo>
                      <a:pt x="37" y="9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9"/>
                    </a:lnTo>
                    <a:lnTo>
                      <a:pt x="30" y="33"/>
                    </a:lnTo>
                    <a:lnTo>
                      <a:pt x="26" y="36"/>
                    </a:lnTo>
                    <a:lnTo>
                      <a:pt x="19" y="38"/>
                    </a:lnTo>
                    <a:lnTo>
                      <a:pt x="15" y="36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5" y="22"/>
                    </a:lnTo>
                    <a:lnTo>
                      <a:pt x="7" y="1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2" name="Freeform 280">
                <a:extLst>
                  <a:ext uri="{FF2B5EF4-FFF2-40B4-BE49-F238E27FC236}">
                    <a16:creationId xmlns:a16="http://schemas.microsoft.com/office/drawing/2014/main" id="{D7FD7DCA-70A9-4968-86D0-60416A7ED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697"/>
                <a:ext cx="34" cy="41"/>
              </a:xfrm>
              <a:custGeom>
                <a:avLst/>
                <a:gdLst>
                  <a:gd name="T0" fmla="*/ 7 w 34"/>
                  <a:gd name="T1" fmla="*/ 41 h 41"/>
                  <a:gd name="T2" fmla="*/ 7 w 34"/>
                  <a:gd name="T3" fmla="*/ 22 h 41"/>
                  <a:gd name="T4" fmla="*/ 27 w 34"/>
                  <a:gd name="T5" fmla="*/ 22 h 41"/>
                  <a:gd name="T6" fmla="*/ 27 w 34"/>
                  <a:gd name="T7" fmla="*/ 41 h 41"/>
                  <a:gd name="T8" fmla="*/ 34 w 34"/>
                  <a:gd name="T9" fmla="*/ 41 h 41"/>
                  <a:gd name="T10" fmla="*/ 34 w 34"/>
                  <a:gd name="T11" fmla="*/ 0 h 41"/>
                  <a:gd name="T12" fmla="*/ 27 w 34"/>
                  <a:gd name="T13" fmla="*/ 0 h 41"/>
                  <a:gd name="T14" fmla="*/ 27 w 34"/>
                  <a:gd name="T15" fmla="*/ 17 h 41"/>
                  <a:gd name="T16" fmla="*/ 7 w 34"/>
                  <a:gd name="T17" fmla="*/ 17 h 41"/>
                  <a:gd name="T18" fmla="*/ 7 w 34"/>
                  <a:gd name="T19" fmla="*/ 0 h 41"/>
                  <a:gd name="T20" fmla="*/ 0 w 34"/>
                  <a:gd name="T21" fmla="*/ 0 h 41"/>
                  <a:gd name="T22" fmla="*/ 0 w 34"/>
                  <a:gd name="T23" fmla="*/ 41 h 41"/>
                  <a:gd name="T24" fmla="*/ 7 w 34"/>
                  <a:gd name="T25" fmla="*/ 41 h 41"/>
                  <a:gd name="T26" fmla="*/ 7 w 34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1"/>
                  <a:gd name="T44" fmla="*/ 34 w 34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1">
                    <a:moveTo>
                      <a:pt x="7" y="41"/>
                    </a:moveTo>
                    <a:lnTo>
                      <a:pt x="7" y="22"/>
                    </a:lnTo>
                    <a:lnTo>
                      <a:pt x="27" y="22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17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3" name="Freeform 281">
                <a:extLst>
                  <a:ext uri="{FF2B5EF4-FFF2-40B4-BE49-F238E27FC236}">
                    <a16:creationId xmlns:a16="http://schemas.microsoft.com/office/drawing/2014/main" id="{6955AC07-8971-4F77-9916-644118F9C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697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4" name="Freeform 282">
                <a:extLst>
                  <a:ext uri="{FF2B5EF4-FFF2-40B4-BE49-F238E27FC236}">
                    <a16:creationId xmlns:a16="http://schemas.microsoft.com/office/drawing/2014/main" id="{5CD7DD5F-D6A9-41A3-9075-BA1924D58B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7" y="1697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4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19 w 39"/>
                  <a:gd name="T13" fmla="*/ 43 h 43"/>
                  <a:gd name="T14" fmla="*/ 19 w 39"/>
                  <a:gd name="T15" fmla="*/ 43 h 43"/>
                  <a:gd name="T16" fmla="*/ 25 w 39"/>
                  <a:gd name="T17" fmla="*/ 41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2 h 43"/>
                  <a:gd name="T26" fmla="*/ 36 w 39"/>
                  <a:gd name="T27" fmla="*/ 32 h 43"/>
                  <a:gd name="T28" fmla="*/ 38 w 39"/>
                  <a:gd name="T29" fmla="*/ 27 h 43"/>
                  <a:gd name="T30" fmla="*/ 39 w 39"/>
                  <a:gd name="T31" fmla="*/ 21 h 43"/>
                  <a:gd name="T32" fmla="*/ 39 w 39"/>
                  <a:gd name="T33" fmla="*/ 21 h 43"/>
                  <a:gd name="T34" fmla="*/ 38 w 39"/>
                  <a:gd name="T35" fmla="*/ 16 h 43"/>
                  <a:gd name="T36" fmla="*/ 36 w 39"/>
                  <a:gd name="T37" fmla="*/ 9 h 43"/>
                  <a:gd name="T38" fmla="*/ 36 w 39"/>
                  <a:gd name="T39" fmla="*/ 9 h 43"/>
                  <a:gd name="T40" fmla="*/ 33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0 h 43"/>
                  <a:gd name="T48" fmla="*/ 19 w 39"/>
                  <a:gd name="T49" fmla="*/ 0 h 43"/>
                  <a:gd name="T50" fmla="*/ 19 w 39"/>
                  <a:gd name="T51" fmla="*/ 0 h 43"/>
                  <a:gd name="T52" fmla="*/ 11 w 39"/>
                  <a:gd name="T53" fmla="*/ 2 h 43"/>
                  <a:gd name="T54" fmla="*/ 4 w 39"/>
                  <a:gd name="T55" fmla="*/ 6 h 43"/>
                  <a:gd name="T56" fmla="*/ 4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0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8 h 43"/>
                  <a:gd name="T72" fmla="*/ 9 w 39"/>
                  <a:gd name="T73" fmla="*/ 8 h 43"/>
                  <a:gd name="T74" fmla="*/ 14 w 39"/>
                  <a:gd name="T75" fmla="*/ 5 h 43"/>
                  <a:gd name="T76" fmla="*/ 19 w 39"/>
                  <a:gd name="T77" fmla="*/ 5 h 43"/>
                  <a:gd name="T78" fmla="*/ 19 w 39"/>
                  <a:gd name="T79" fmla="*/ 5 h 43"/>
                  <a:gd name="T80" fmla="*/ 23 w 39"/>
                  <a:gd name="T81" fmla="*/ 5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1 h 43"/>
                  <a:gd name="T94" fmla="*/ 33 w 39"/>
                  <a:gd name="T95" fmla="*/ 21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8 h 43"/>
                  <a:gd name="T124" fmla="*/ 9 w 39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5" name="Freeform 283">
                <a:extLst>
                  <a:ext uri="{FF2B5EF4-FFF2-40B4-BE49-F238E27FC236}">
                    <a16:creationId xmlns:a16="http://schemas.microsoft.com/office/drawing/2014/main" id="{CACD9E3E-8A2E-4F9B-AF4D-FBB4C8A94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032"/>
                <a:ext cx="33" cy="41"/>
              </a:xfrm>
              <a:custGeom>
                <a:avLst/>
                <a:gdLst>
                  <a:gd name="T0" fmla="*/ 5 w 33"/>
                  <a:gd name="T1" fmla="*/ 41 h 41"/>
                  <a:gd name="T2" fmla="*/ 5 w 33"/>
                  <a:gd name="T3" fmla="*/ 27 h 41"/>
                  <a:gd name="T4" fmla="*/ 11 w 33"/>
                  <a:gd name="T5" fmla="*/ 21 h 41"/>
                  <a:gd name="T6" fmla="*/ 25 w 33"/>
                  <a:gd name="T7" fmla="*/ 41 h 41"/>
                  <a:gd name="T8" fmla="*/ 33 w 33"/>
                  <a:gd name="T9" fmla="*/ 41 h 41"/>
                  <a:gd name="T10" fmla="*/ 16 w 33"/>
                  <a:gd name="T11" fmla="*/ 18 h 41"/>
                  <a:gd name="T12" fmla="*/ 32 w 33"/>
                  <a:gd name="T13" fmla="*/ 0 h 41"/>
                  <a:gd name="T14" fmla="*/ 25 w 33"/>
                  <a:gd name="T15" fmla="*/ 0 h 41"/>
                  <a:gd name="T16" fmla="*/ 5 w 33"/>
                  <a:gd name="T17" fmla="*/ 21 h 41"/>
                  <a:gd name="T18" fmla="*/ 5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5 w 33"/>
                  <a:gd name="T25" fmla="*/ 41 h 41"/>
                  <a:gd name="T26" fmla="*/ 5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5" y="41"/>
                    </a:moveTo>
                    <a:lnTo>
                      <a:pt x="5" y="27"/>
                    </a:lnTo>
                    <a:lnTo>
                      <a:pt x="11" y="21"/>
                    </a:lnTo>
                    <a:lnTo>
                      <a:pt x="25" y="41"/>
                    </a:lnTo>
                    <a:lnTo>
                      <a:pt x="33" y="41"/>
                    </a:lnTo>
                    <a:lnTo>
                      <a:pt x="16" y="18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6" name="Freeform 284">
                <a:extLst>
                  <a:ext uri="{FF2B5EF4-FFF2-40B4-BE49-F238E27FC236}">
                    <a16:creationId xmlns:a16="http://schemas.microsoft.com/office/drawing/2014/main" id="{BDAC5F78-5266-496D-B8DC-500A571DB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03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6 w 30"/>
                  <a:gd name="T5" fmla="*/ 37 h 41"/>
                  <a:gd name="T6" fmla="*/ 6 w 30"/>
                  <a:gd name="T7" fmla="*/ 22 h 41"/>
                  <a:gd name="T8" fmla="*/ 29 w 30"/>
                  <a:gd name="T9" fmla="*/ 22 h 41"/>
                  <a:gd name="T10" fmla="*/ 29 w 30"/>
                  <a:gd name="T11" fmla="*/ 18 h 41"/>
                  <a:gd name="T12" fmla="*/ 6 w 30"/>
                  <a:gd name="T13" fmla="*/ 18 h 41"/>
                  <a:gd name="T14" fmla="*/ 6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6" y="37"/>
                    </a:lnTo>
                    <a:lnTo>
                      <a:pt x="6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6" y="18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7" name="Freeform 285">
                <a:extLst>
                  <a:ext uri="{FF2B5EF4-FFF2-40B4-BE49-F238E27FC236}">
                    <a16:creationId xmlns:a16="http://schemas.microsoft.com/office/drawing/2014/main" id="{3C90DCBF-4127-4A55-B5D7-372BB2EC9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032"/>
                <a:ext cx="34" cy="41"/>
              </a:xfrm>
              <a:custGeom>
                <a:avLst/>
                <a:gdLst>
                  <a:gd name="T0" fmla="*/ 7 w 34"/>
                  <a:gd name="T1" fmla="*/ 41 h 41"/>
                  <a:gd name="T2" fmla="*/ 7 w 34"/>
                  <a:gd name="T3" fmla="*/ 10 h 41"/>
                  <a:gd name="T4" fmla="*/ 27 w 34"/>
                  <a:gd name="T5" fmla="*/ 41 h 41"/>
                  <a:gd name="T6" fmla="*/ 34 w 34"/>
                  <a:gd name="T7" fmla="*/ 41 h 41"/>
                  <a:gd name="T8" fmla="*/ 34 w 34"/>
                  <a:gd name="T9" fmla="*/ 0 h 41"/>
                  <a:gd name="T10" fmla="*/ 27 w 34"/>
                  <a:gd name="T11" fmla="*/ 0 h 41"/>
                  <a:gd name="T12" fmla="*/ 27 w 34"/>
                  <a:gd name="T13" fmla="*/ 32 h 41"/>
                  <a:gd name="T14" fmla="*/ 7 w 34"/>
                  <a:gd name="T15" fmla="*/ 0 h 41"/>
                  <a:gd name="T16" fmla="*/ 0 w 34"/>
                  <a:gd name="T17" fmla="*/ 0 h 41"/>
                  <a:gd name="T18" fmla="*/ 0 w 34"/>
                  <a:gd name="T19" fmla="*/ 41 h 41"/>
                  <a:gd name="T20" fmla="*/ 7 w 34"/>
                  <a:gd name="T21" fmla="*/ 41 h 41"/>
                  <a:gd name="T22" fmla="*/ 7 w 34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1"/>
                  <a:gd name="T38" fmla="*/ 34 w 34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1">
                    <a:moveTo>
                      <a:pt x="7" y="41"/>
                    </a:moveTo>
                    <a:lnTo>
                      <a:pt x="7" y="10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8" name="Freeform 286">
                <a:extLst>
                  <a:ext uri="{FF2B5EF4-FFF2-40B4-BE49-F238E27FC236}">
                    <a16:creationId xmlns:a16="http://schemas.microsoft.com/office/drawing/2014/main" id="{832824BA-3328-4EAA-8EDE-8168503E6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032"/>
                <a:ext cx="32" cy="41"/>
              </a:xfrm>
              <a:custGeom>
                <a:avLst/>
                <a:gdLst>
                  <a:gd name="T0" fmla="*/ 19 w 32"/>
                  <a:gd name="T1" fmla="*/ 41 h 41"/>
                  <a:gd name="T2" fmla="*/ 19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3 w 32"/>
                  <a:gd name="T13" fmla="*/ 5 h 41"/>
                  <a:gd name="T14" fmla="*/ 13 w 32"/>
                  <a:gd name="T15" fmla="*/ 41 h 41"/>
                  <a:gd name="T16" fmla="*/ 19 w 32"/>
                  <a:gd name="T17" fmla="*/ 41 h 41"/>
                  <a:gd name="T18" fmla="*/ 19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9" name="Freeform 287">
                <a:extLst>
                  <a:ext uri="{FF2B5EF4-FFF2-40B4-BE49-F238E27FC236}">
                    <a16:creationId xmlns:a16="http://schemas.microsoft.com/office/drawing/2014/main" id="{BBC1B0EF-37C3-4773-8734-DD1C71802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032"/>
                <a:ext cx="32" cy="41"/>
              </a:xfrm>
              <a:custGeom>
                <a:avLst/>
                <a:gdLst>
                  <a:gd name="T0" fmla="*/ 27 w 32"/>
                  <a:gd name="T1" fmla="*/ 24 h 41"/>
                  <a:gd name="T2" fmla="*/ 27 w 32"/>
                  <a:gd name="T3" fmla="*/ 24 h 41"/>
                  <a:gd name="T4" fmla="*/ 27 w 32"/>
                  <a:gd name="T5" fmla="*/ 30 h 41"/>
                  <a:gd name="T6" fmla="*/ 24 w 32"/>
                  <a:gd name="T7" fmla="*/ 35 h 41"/>
                  <a:gd name="T8" fmla="*/ 24 w 32"/>
                  <a:gd name="T9" fmla="*/ 35 h 41"/>
                  <a:gd name="T10" fmla="*/ 21 w 32"/>
                  <a:gd name="T11" fmla="*/ 37 h 41"/>
                  <a:gd name="T12" fmla="*/ 16 w 32"/>
                  <a:gd name="T13" fmla="*/ 37 h 41"/>
                  <a:gd name="T14" fmla="*/ 16 w 32"/>
                  <a:gd name="T15" fmla="*/ 37 h 41"/>
                  <a:gd name="T16" fmla="*/ 10 w 32"/>
                  <a:gd name="T17" fmla="*/ 37 h 41"/>
                  <a:gd name="T18" fmla="*/ 10 w 32"/>
                  <a:gd name="T19" fmla="*/ 37 h 41"/>
                  <a:gd name="T20" fmla="*/ 6 w 32"/>
                  <a:gd name="T21" fmla="*/ 32 h 41"/>
                  <a:gd name="T22" fmla="*/ 6 w 32"/>
                  <a:gd name="T23" fmla="*/ 32 h 41"/>
                  <a:gd name="T24" fmla="*/ 6 w 32"/>
                  <a:gd name="T25" fmla="*/ 24 h 41"/>
                  <a:gd name="T26" fmla="*/ 6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30 h 41"/>
                  <a:gd name="T36" fmla="*/ 2 w 32"/>
                  <a:gd name="T37" fmla="*/ 35 h 41"/>
                  <a:gd name="T38" fmla="*/ 2 w 32"/>
                  <a:gd name="T39" fmla="*/ 35 h 41"/>
                  <a:gd name="T40" fmla="*/ 5 w 32"/>
                  <a:gd name="T41" fmla="*/ 38 h 41"/>
                  <a:gd name="T42" fmla="*/ 6 w 32"/>
                  <a:gd name="T43" fmla="*/ 40 h 41"/>
                  <a:gd name="T44" fmla="*/ 6 w 32"/>
                  <a:gd name="T45" fmla="*/ 40 h 41"/>
                  <a:gd name="T46" fmla="*/ 11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2 w 32"/>
                  <a:gd name="T53" fmla="*/ 41 h 41"/>
                  <a:gd name="T54" fmla="*/ 25 w 32"/>
                  <a:gd name="T55" fmla="*/ 40 h 41"/>
                  <a:gd name="T56" fmla="*/ 25 w 32"/>
                  <a:gd name="T57" fmla="*/ 40 h 41"/>
                  <a:gd name="T58" fmla="*/ 29 w 32"/>
                  <a:gd name="T59" fmla="*/ 37 h 41"/>
                  <a:gd name="T60" fmla="*/ 32 w 32"/>
                  <a:gd name="T61" fmla="*/ 34 h 41"/>
                  <a:gd name="T62" fmla="*/ 32 w 32"/>
                  <a:gd name="T63" fmla="*/ 34 h 41"/>
                  <a:gd name="T64" fmla="*/ 32 w 32"/>
                  <a:gd name="T65" fmla="*/ 24 h 41"/>
                  <a:gd name="T66" fmla="*/ 32 w 32"/>
                  <a:gd name="T67" fmla="*/ 0 h 41"/>
                  <a:gd name="T68" fmla="*/ 27 w 32"/>
                  <a:gd name="T69" fmla="*/ 0 h 41"/>
                  <a:gd name="T70" fmla="*/ 27 w 32"/>
                  <a:gd name="T71" fmla="*/ 24 h 41"/>
                  <a:gd name="T72" fmla="*/ 27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7" y="30"/>
                    </a:lnTo>
                    <a:lnTo>
                      <a:pt x="24" y="35"/>
                    </a:lnTo>
                    <a:lnTo>
                      <a:pt x="21" y="37"/>
                    </a:lnTo>
                    <a:lnTo>
                      <a:pt x="16" y="37"/>
                    </a:lnTo>
                    <a:lnTo>
                      <a:pt x="10" y="37"/>
                    </a:lnTo>
                    <a:lnTo>
                      <a:pt x="6" y="32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11" y="41"/>
                    </a:lnTo>
                    <a:lnTo>
                      <a:pt x="16" y="41"/>
                    </a:lnTo>
                    <a:lnTo>
                      <a:pt x="22" y="41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2" y="34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0" name="Freeform 288">
                <a:extLst>
                  <a:ext uri="{FF2B5EF4-FFF2-40B4-BE49-F238E27FC236}">
                    <a16:creationId xmlns:a16="http://schemas.microsoft.com/office/drawing/2014/main" id="{77439BFC-BCF7-4D1E-81B4-DCC1A4F6F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032"/>
                <a:ext cx="35" cy="41"/>
              </a:xfrm>
              <a:custGeom>
                <a:avLst/>
                <a:gdLst>
                  <a:gd name="T0" fmla="*/ 26 w 35"/>
                  <a:gd name="T1" fmla="*/ 35 h 41"/>
                  <a:gd name="T2" fmla="*/ 26 w 35"/>
                  <a:gd name="T3" fmla="*/ 35 h 41"/>
                  <a:gd name="T4" fmla="*/ 23 w 35"/>
                  <a:gd name="T5" fmla="*/ 37 h 41"/>
                  <a:gd name="T6" fmla="*/ 18 w 35"/>
                  <a:gd name="T7" fmla="*/ 38 h 41"/>
                  <a:gd name="T8" fmla="*/ 18 w 35"/>
                  <a:gd name="T9" fmla="*/ 38 h 41"/>
                  <a:gd name="T10" fmla="*/ 15 w 35"/>
                  <a:gd name="T11" fmla="*/ 37 h 41"/>
                  <a:gd name="T12" fmla="*/ 11 w 35"/>
                  <a:gd name="T13" fmla="*/ 35 h 41"/>
                  <a:gd name="T14" fmla="*/ 11 w 35"/>
                  <a:gd name="T15" fmla="*/ 35 h 41"/>
                  <a:gd name="T16" fmla="*/ 8 w 35"/>
                  <a:gd name="T17" fmla="*/ 34 h 41"/>
                  <a:gd name="T18" fmla="*/ 7 w 35"/>
                  <a:gd name="T19" fmla="*/ 30 h 41"/>
                  <a:gd name="T20" fmla="*/ 7 w 35"/>
                  <a:gd name="T21" fmla="*/ 30 h 41"/>
                  <a:gd name="T22" fmla="*/ 5 w 35"/>
                  <a:gd name="T23" fmla="*/ 21 h 41"/>
                  <a:gd name="T24" fmla="*/ 5 w 35"/>
                  <a:gd name="T25" fmla="*/ 21 h 41"/>
                  <a:gd name="T26" fmla="*/ 7 w 35"/>
                  <a:gd name="T27" fmla="*/ 13 h 41"/>
                  <a:gd name="T28" fmla="*/ 7 w 35"/>
                  <a:gd name="T29" fmla="*/ 13 h 41"/>
                  <a:gd name="T30" fmla="*/ 8 w 35"/>
                  <a:gd name="T31" fmla="*/ 10 h 41"/>
                  <a:gd name="T32" fmla="*/ 11 w 35"/>
                  <a:gd name="T33" fmla="*/ 7 h 41"/>
                  <a:gd name="T34" fmla="*/ 11 w 35"/>
                  <a:gd name="T35" fmla="*/ 7 h 41"/>
                  <a:gd name="T36" fmla="*/ 15 w 35"/>
                  <a:gd name="T37" fmla="*/ 5 h 41"/>
                  <a:gd name="T38" fmla="*/ 19 w 35"/>
                  <a:gd name="T39" fmla="*/ 5 h 41"/>
                  <a:gd name="T40" fmla="*/ 19 w 35"/>
                  <a:gd name="T41" fmla="*/ 5 h 41"/>
                  <a:gd name="T42" fmla="*/ 23 w 35"/>
                  <a:gd name="T43" fmla="*/ 5 h 41"/>
                  <a:gd name="T44" fmla="*/ 26 w 35"/>
                  <a:gd name="T45" fmla="*/ 7 h 41"/>
                  <a:gd name="T46" fmla="*/ 26 w 35"/>
                  <a:gd name="T47" fmla="*/ 7 h 41"/>
                  <a:gd name="T48" fmla="*/ 27 w 35"/>
                  <a:gd name="T49" fmla="*/ 10 h 41"/>
                  <a:gd name="T50" fmla="*/ 31 w 35"/>
                  <a:gd name="T51" fmla="*/ 13 h 41"/>
                  <a:gd name="T52" fmla="*/ 35 w 35"/>
                  <a:gd name="T53" fmla="*/ 11 h 41"/>
                  <a:gd name="T54" fmla="*/ 35 w 35"/>
                  <a:gd name="T55" fmla="*/ 11 h 41"/>
                  <a:gd name="T56" fmla="*/ 32 w 35"/>
                  <a:gd name="T57" fmla="*/ 7 h 41"/>
                  <a:gd name="T58" fmla="*/ 29 w 35"/>
                  <a:gd name="T59" fmla="*/ 3 h 41"/>
                  <a:gd name="T60" fmla="*/ 29 w 35"/>
                  <a:gd name="T61" fmla="*/ 3 h 41"/>
                  <a:gd name="T62" fmla="*/ 24 w 35"/>
                  <a:gd name="T63" fmla="*/ 0 h 41"/>
                  <a:gd name="T64" fmla="*/ 19 w 35"/>
                  <a:gd name="T65" fmla="*/ 0 h 41"/>
                  <a:gd name="T66" fmla="*/ 19 w 35"/>
                  <a:gd name="T67" fmla="*/ 0 h 41"/>
                  <a:gd name="T68" fmla="*/ 13 w 35"/>
                  <a:gd name="T69" fmla="*/ 0 h 41"/>
                  <a:gd name="T70" fmla="*/ 8 w 35"/>
                  <a:gd name="T71" fmla="*/ 2 h 41"/>
                  <a:gd name="T72" fmla="*/ 8 w 35"/>
                  <a:gd name="T73" fmla="*/ 2 h 41"/>
                  <a:gd name="T74" fmla="*/ 5 w 35"/>
                  <a:gd name="T75" fmla="*/ 5 h 41"/>
                  <a:gd name="T76" fmla="*/ 2 w 35"/>
                  <a:gd name="T77" fmla="*/ 10 h 41"/>
                  <a:gd name="T78" fmla="*/ 2 w 35"/>
                  <a:gd name="T79" fmla="*/ 10 h 41"/>
                  <a:gd name="T80" fmla="*/ 0 w 35"/>
                  <a:gd name="T81" fmla="*/ 14 h 41"/>
                  <a:gd name="T82" fmla="*/ 0 w 35"/>
                  <a:gd name="T83" fmla="*/ 21 h 41"/>
                  <a:gd name="T84" fmla="*/ 0 w 35"/>
                  <a:gd name="T85" fmla="*/ 21 h 41"/>
                  <a:gd name="T86" fmla="*/ 0 w 35"/>
                  <a:gd name="T87" fmla="*/ 27 h 41"/>
                  <a:gd name="T88" fmla="*/ 2 w 35"/>
                  <a:gd name="T89" fmla="*/ 32 h 41"/>
                  <a:gd name="T90" fmla="*/ 2 w 35"/>
                  <a:gd name="T91" fmla="*/ 32 h 41"/>
                  <a:gd name="T92" fmla="*/ 5 w 35"/>
                  <a:gd name="T93" fmla="*/ 37 h 41"/>
                  <a:gd name="T94" fmla="*/ 8 w 35"/>
                  <a:gd name="T95" fmla="*/ 40 h 41"/>
                  <a:gd name="T96" fmla="*/ 8 w 35"/>
                  <a:gd name="T97" fmla="*/ 40 h 41"/>
                  <a:gd name="T98" fmla="*/ 13 w 35"/>
                  <a:gd name="T99" fmla="*/ 41 h 41"/>
                  <a:gd name="T100" fmla="*/ 19 w 35"/>
                  <a:gd name="T101" fmla="*/ 41 h 41"/>
                  <a:gd name="T102" fmla="*/ 19 w 35"/>
                  <a:gd name="T103" fmla="*/ 41 h 41"/>
                  <a:gd name="T104" fmla="*/ 24 w 35"/>
                  <a:gd name="T105" fmla="*/ 41 h 41"/>
                  <a:gd name="T106" fmla="*/ 29 w 35"/>
                  <a:gd name="T107" fmla="*/ 38 h 41"/>
                  <a:gd name="T108" fmla="*/ 29 w 35"/>
                  <a:gd name="T109" fmla="*/ 38 h 41"/>
                  <a:gd name="T110" fmla="*/ 34 w 35"/>
                  <a:gd name="T111" fmla="*/ 35 h 41"/>
                  <a:gd name="T112" fmla="*/ 35 w 35"/>
                  <a:gd name="T113" fmla="*/ 29 h 41"/>
                  <a:gd name="T114" fmla="*/ 31 w 35"/>
                  <a:gd name="T115" fmla="*/ 27 h 41"/>
                  <a:gd name="T116" fmla="*/ 31 w 35"/>
                  <a:gd name="T117" fmla="*/ 27 h 41"/>
                  <a:gd name="T118" fmla="*/ 29 w 35"/>
                  <a:gd name="T119" fmla="*/ 32 h 41"/>
                  <a:gd name="T120" fmla="*/ 26 w 35"/>
                  <a:gd name="T121" fmla="*/ 35 h 41"/>
                  <a:gd name="T122" fmla="*/ 26 w 35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41"/>
                  <a:gd name="T188" fmla="*/ 35 w 35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41">
                    <a:moveTo>
                      <a:pt x="26" y="35"/>
                    </a:moveTo>
                    <a:lnTo>
                      <a:pt x="26" y="35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5" y="37"/>
                    </a:lnTo>
                    <a:lnTo>
                      <a:pt x="11" y="35"/>
                    </a:lnTo>
                    <a:lnTo>
                      <a:pt x="8" y="34"/>
                    </a:lnTo>
                    <a:lnTo>
                      <a:pt x="7" y="30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7" y="10"/>
                    </a:lnTo>
                    <a:lnTo>
                      <a:pt x="31" y="13"/>
                    </a:lnTo>
                    <a:lnTo>
                      <a:pt x="35" y="11"/>
                    </a:lnTo>
                    <a:lnTo>
                      <a:pt x="32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38"/>
                    </a:lnTo>
                    <a:lnTo>
                      <a:pt x="34" y="35"/>
                    </a:lnTo>
                    <a:lnTo>
                      <a:pt x="35" y="29"/>
                    </a:lnTo>
                    <a:lnTo>
                      <a:pt x="31" y="27"/>
                    </a:lnTo>
                    <a:lnTo>
                      <a:pt x="29" y="32"/>
                    </a:lnTo>
                    <a:lnTo>
                      <a:pt x="2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1" name="Freeform 289">
                <a:extLst>
                  <a:ext uri="{FF2B5EF4-FFF2-40B4-BE49-F238E27FC236}">
                    <a16:creationId xmlns:a16="http://schemas.microsoft.com/office/drawing/2014/main" id="{2E4B5BB0-C45C-4A82-A8B4-8D1D822C7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032"/>
                <a:ext cx="34" cy="41"/>
              </a:xfrm>
              <a:custGeom>
                <a:avLst/>
                <a:gdLst>
                  <a:gd name="T0" fmla="*/ 5 w 34"/>
                  <a:gd name="T1" fmla="*/ 41 h 41"/>
                  <a:gd name="T2" fmla="*/ 5 w 34"/>
                  <a:gd name="T3" fmla="*/ 27 h 41"/>
                  <a:gd name="T4" fmla="*/ 11 w 34"/>
                  <a:gd name="T5" fmla="*/ 21 h 41"/>
                  <a:gd name="T6" fmla="*/ 27 w 34"/>
                  <a:gd name="T7" fmla="*/ 41 h 41"/>
                  <a:gd name="T8" fmla="*/ 34 w 34"/>
                  <a:gd name="T9" fmla="*/ 41 h 41"/>
                  <a:gd name="T10" fmla="*/ 16 w 34"/>
                  <a:gd name="T11" fmla="*/ 18 h 41"/>
                  <a:gd name="T12" fmla="*/ 34 w 34"/>
                  <a:gd name="T13" fmla="*/ 0 h 41"/>
                  <a:gd name="T14" fmla="*/ 26 w 34"/>
                  <a:gd name="T15" fmla="*/ 0 h 41"/>
                  <a:gd name="T16" fmla="*/ 5 w 34"/>
                  <a:gd name="T17" fmla="*/ 21 h 41"/>
                  <a:gd name="T18" fmla="*/ 5 w 34"/>
                  <a:gd name="T19" fmla="*/ 0 h 41"/>
                  <a:gd name="T20" fmla="*/ 0 w 34"/>
                  <a:gd name="T21" fmla="*/ 0 h 41"/>
                  <a:gd name="T22" fmla="*/ 0 w 34"/>
                  <a:gd name="T23" fmla="*/ 41 h 41"/>
                  <a:gd name="T24" fmla="*/ 5 w 34"/>
                  <a:gd name="T25" fmla="*/ 41 h 41"/>
                  <a:gd name="T26" fmla="*/ 5 w 34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1"/>
                  <a:gd name="T44" fmla="*/ 34 w 34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1">
                    <a:moveTo>
                      <a:pt x="5" y="41"/>
                    </a:moveTo>
                    <a:lnTo>
                      <a:pt x="5" y="27"/>
                    </a:lnTo>
                    <a:lnTo>
                      <a:pt x="11" y="21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16" y="18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2" name="Freeform 290">
                <a:extLst>
                  <a:ext uri="{FF2B5EF4-FFF2-40B4-BE49-F238E27FC236}">
                    <a16:creationId xmlns:a16="http://schemas.microsoft.com/office/drawing/2014/main" id="{9C93B8AE-854A-4C7E-A6B7-33C1B26D3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2032"/>
                <a:ext cx="37" cy="41"/>
              </a:xfrm>
              <a:custGeom>
                <a:avLst/>
                <a:gdLst>
                  <a:gd name="T0" fmla="*/ 21 w 37"/>
                  <a:gd name="T1" fmla="*/ 41 h 41"/>
                  <a:gd name="T2" fmla="*/ 21 w 37"/>
                  <a:gd name="T3" fmla="*/ 24 h 41"/>
                  <a:gd name="T4" fmla="*/ 37 w 37"/>
                  <a:gd name="T5" fmla="*/ 0 h 41"/>
                  <a:gd name="T6" fmla="*/ 30 w 37"/>
                  <a:gd name="T7" fmla="*/ 0 h 41"/>
                  <a:gd name="T8" fmla="*/ 22 w 37"/>
                  <a:gd name="T9" fmla="*/ 13 h 41"/>
                  <a:gd name="T10" fmla="*/ 22 w 37"/>
                  <a:gd name="T11" fmla="*/ 13 h 41"/>
                  <a:gd name="T12" fmla="*/ 19 w 37"/>
                  <a:gd name="T13" fmla="*/ 19 h 41"/>
                  <a:gd name="T14" fmla="*/ 19 w 37"/>
                  <a:gd name="T15" fmla="*/ 19 h 41"/>
                  <a:gd name="T16" fmla="*/ 14 w 37"/>
                  <a:gd name="T17" fmla="*/ 13 h 41"/>
                  <a:gd name="T18" fmla="*/ 6 w 37"/>
                  <a:gd name="T19" fmla="*/ 0 h 41"/>
                  <a:gd name="T20" fmla="*/ 0 w 37"/>
                  <a:gd name="T21" fmla="*/ 0 h 41"/>
                  <a:gd name="T22" fmla="*/ 16 w 37"/>
                  <a:gd name="T23" fmla="*/ 24 h 41"/>
                  <a:gd name="T24" fmla="*/ 16 w 37"/>
                  <a:gd name="T25" fmla="*/ 41 h 41"/>
                  <a:gd name="T26" fmla="*/ 21 w 37"/>
                  <a:gd name="T27" fmla="*/ 41 h 41"/>
                  <a:gd name="T28" fmla="*/ 21 w 37"/>
                  <a:gd name="T29" fmla="*/ 41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"/>
                  <a:gd name="T46" fmla="*/ 0 h 41"/>
                  <a:gd name="T47" fmla="*/ 37 w 37"/>
                  <a:gd name="T48" fmla="*/ 41 h 4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" h="41">
                    <a:moveTo>
                      <a:pt x="21" y="41"/>
                    </a:moveTo>
                    <a:lnTo>
                      <a:pt x="21" y="24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3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6" y="24"/>
                    </a:lnTo>
                    <a:lnTo>
                      <a:pt x="16" y="41"/>
                    </a:lnTo>
                    <a:lnTo>
                      <a:pt x="2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3" name="Freeform 291">
                <a:extLst>
                  <a:ext uri="{FF2B5EF4-FFF2-40B4-BE49-F238E27FC236}">
                    <a16:creationId xmlns:a16="http://schemas.microsoft.com/office/drawing/2014/main" id="{D85BA023-2CEB-409A-8B29-1EE85BF26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215"/>
                <a:ext cx="32" cy="41"/>
              </a:xfrm>
              <a:custGeom>
                <a:avLst/>
                <a:gdLst>
                  <a:gd name="T0" fmla="*/ 18 w 32"/>
                  <a:gd name="T1" fmla="*/ 41 h 41"/>
                  <a:gd name="T2" fmla="*/ 18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3 w 32"/>
                  <a:gd name="T13" fmla="*/ 5 h 41"/>
                  <a:gd name="T14" fmla="*/ 13 w 32"/>
                  <a:gd name="T15" fmla="*/ 41 h 41"/>
                  <a:gd name="T16" fmla="*/ 18 w 32"/>
                  <a:gd name="T17" fmla="*/ 41 h 41"/>
                  <a:gd name="T18" fmla="*/ 18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8" y="41"/>
                    </a:moveTo>
                    <a:lnTo>
                      <a:pt x="18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1"/>
                    </a:lnTo>
                    <a:lnTo>
                      <a:pt x="18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4" name="Freeform 292">
                <a:extLst>
                  <a:ext uri="{FF2B5EF4-FFF2-40B4-BE49-F238E27FC236}">
                    <a16:creationId xmlns:a16="http://schemas.microsoft.com/office/drawing/2014/main" id="{689F5B9A-04C2-49CF-9687-0DA0C5BBE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215"/>
                <a:ext cx="31" cy="41"/>
              </a:xfrm>
              <a:custGeom>
                <a:avLst/>
                <a:gdLst>
                  <a:gd name="T0" fmla="*/ 31 w 31"/>
                  <a:gd name="T1" fmla="*/ 41 h 41"/>
                  <a:gd name="T2" fmla="*/ 31 w 31"/>
                  <a:gd name="T3" fmla="*/ 36 h 41"/>
                  <a:gd name="T4" fmla="*/ 5 w 31"/>
                  <a:gd name="T5" fmla="*/ 36 h 41"/>
                  <a:gd name="T6" fmla="*/ 5 w 31"/>
                  <a:gd name="T7" fmla="*/ 22 h 41"/>
                  <a:gd name="T8" fmla="*/ 29 w 31"/>
                  <a:gd name="T9" fmla="*/ 22 h 41"/>
                  <a:gd name="T10" fmla="*/ 29 w 31"/>
                  <a:gd name="T11" fmla="*/ 17 h 41"/>
                  <a:gd name="T12" fmla="*/ 5 w 31"/>
                  <a:gd name="T13" fmla="*/ 17 h 41"/>
                  <a:gd name="T14" fmla="*/ 5 w 31"/>
                  <a:gd name="T15" fmla="*/ 5 h 41"/>
                  <a:gd name="T16" fmla="*/ 29 w 31"/>
                  <a:gd name="T17" fmla="*/ 5 h 41"/>
                  <a:gd name="T18" fmla="*/ 29 w 31"/>
                  <a:gd name="T19" fmla="*/ 0 h 41"/>
                  <a:gd name="T20" fmla="*/ 0 w 31"/>
                  <a:gd name="T21" fmla="*/ 0 h 41"/>
                  <a:gd name="T22" fmla="*/ 0 w 31"/>
                  <a:gd name="T23" fmla="*/ 41 h 41"/>
                  <a:gd name="T24" fmla="*/ 31 w 31"/>
                  <a:gd name="T25" fmla="*/ 41 h 41"/>
                  <a:gd name="T26" fmla="*/ 31 w 31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1"/>
                  <a:gd name="T44" fmla="*/ 31 w 31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1">
                    <a:moveTo>
                      <a:pt x="31" y="41"/>
                    </a:moveTo>
                    <a:lnTo>
                      <a:pt x="31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9" y="22"/>
                    </a:lnTo>
                    <a:lnTo>
                      <a:pt x="29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5" name="Freeform 293">
                <a:extLst>
                  <a:ext uri="{FF2B5EF4-FFF2-40B4-BE49-F238E27FC236}">
                    <a16:creationId xmlns:a16="http://schemas.microsoft.com/office/drawing/2014/main" id="{21F867B6-8D85-4BE4-88DF-D0055F632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215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8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8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6" name="Freeform 294">
                <a:extLst>
                  <a:ext uri="{FF2B5EF4-FFF2-40B4-BE49-F238E27FC236}">
                    <a16:creationId xmlns:a16="http://schemas.microsoft.com/office/drawing/2014/main" id="{A1C1D338-C74C-4200-9E24-26F02C5D8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215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8 h 41"/>
                  <a:gd name="T4" fmla="*/ 26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8"/>
                    </a:lnTo>
                    <a:lnTo>
                      <a:pt x="26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7" name="Freeform 295">
                <a:extLst>
                  <a:ext uri="{FF2B5EF4-FFF2-40B4-BE49-F238E27FC236}">
                    <a16:creationId xmlns:a16="http://schemas.microsoft.com/office/drawing/2014/main" id="{09D7BC71-20B8-4CD6-AEA8-88EEEFA92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215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6 h 41"/>
                  <a:gd name="T4" fmla="*/ 5 w 30"/>
                  <a:gd name="T5" fmla="*/ 36 h 41"/>
                  <a:gd name="T6" fmla="*/ 5 w 30"/>
                  <a:gd name="T7" fmla="*/ 22 h 41"/>
                  <a:gd name="T8" fmla="*/ 28 w 30"/>
                  <a:gd name="T9" fmla="*/ 22 h 41"/>
                  <a:gd name="T10" fmla="*/ 28 w 30"/>
                  <a:gd name="T11" fmla="*/ 17 h 41"/>
                  <a:gd name="T12" fmla="*/ 5 w 30"/>
                  <a:gd name="T13" fmla="*/ 17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8" name="Freeform 296">
                <a:extLst>
                  <a:ext uri="{FF2B5EF4-FFF2-40B4-BE49-F238E27FC236}">
                    <a16:creationId xmlns:a16="http://schemas.microsoft.com/office/drawing/2014/main" id="{D91EF20A-C29A-4BA0-9F71-79508EDD1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213"/>
                <a:ext cx="34" cy="43"/>
              </a:xfrm>
              <a:custGeom>
                <a:avLst/>
                <a:gdLst>
                  <a:gd name="T0" fmla="*/ 3 w 34"/>
                  <a:gd name="T1" fmla="*/ 37 h 43"/>
                  <a:gd name="T2" fmla="*/ 8 w 34"/>
                  <a:gd name="T3" fmla="*/ 42 h 43"/>
                  <a:gd name="T4" fmla="*/ 18 w 34"/>
                  <a:gd name="T5" fmla="*/ 43 h 43"/>
                  <a:gd name="T6" fmla="*/ 26 w 34"/>
                  <a:gd name="T7" fmla="*/ 42 h 43"/>
                  <a:gd name="T8" fmla="*/ 29 w 34"/>
                  <a:gd name="T9" fmla="*/ 40 h 43"/>
                  <a:gd name="T10" fmla="*/ 30 w 34"/>
                  <a:gd name="T11" fmla="*/ 37 h 43"/>
                  <a:gd name="T12" fmla="*/ 34 w 34"/>
                  <a:gd name="T13" fmla="*/ 30 h 43"/>
                  <a:gd name="T14" fmla="*/ 32 w 34"/>
                  <a:gd name="T15" fmla="*/ 26 h 43"/>
                  <a:gd name="T16" fmla="*/ 26 w 34"/>
                  <a:gd name="T17" fmla="*/ 21 h 43"/>
                  <a:gd name="T18" fmla="*/ 18 w 34"/>
                  <a:gd name="T19" fmla="*/ 18 h 43"/>
                  <a:gd name="T20" fmla="*/ 8 w 34"/>
                  <a:gd name="T21" fmla="*/ 16 h 43"/>
                  <a:gd name="T22" fmla="*/ 7 w 34"/>
                  <a:gd name="T23" fmla="*/ 11 h 43"/>
                  <a:gd name="T24" fmla="*/ 10 w 34"/>
                  <a:gd name="T25" fmla="*/ 8 h 43"/>
                  <a:gd name="T26" fmla="*/ 13 w 34"/>
                  <a:gd name="T27" fmla="*/ 7 h 43"/>
                  <a:gd name="T28" fmla="*/ 16 w 34"/>
                  <a:gd name="T29" fmla="*/ 5 h 43"/>
                  <a:gd name="T30" fmla="*/ 24 w 34"/>
                  <a:gd name="T31" fmla="*/ 8 h 43"/>
                  <a:gd name="T32" fmla="*/ 26 w 34"/>
                  <a:gd name="T33" fmla="*/ 10 h 43"/>
                  <a:gd name="T34" fmla="*/ 32 w 34"/>
                  <a:gd name="T35" fmla="*/ 13 h 43"/>
                  <a:gd name="T36" fmla="*/ 30 w 34"/>
                  <a:gd name="T37" fmla="*/ 7 h 43"/>
                  <a:gd name="T38" fmla="*/ 27 w 34"/>
                  <a:gd name="T39" fmla="*/ 3 h 43"/>
                  <a:gd name="T40" fmla="*/ 24 w 34"/>
                  <a:gd name="T41" fmla="*/ 2 h 43"/>
                  <a:gd name="T42" fmla="*/ 16 w 34"/>
                  <a:gd name="T43" fmla="*/ 0 h 43"/>
                  <a:gd name="T44" fmla="*/ 8 w 34"/>
                  <a:gd name="T45" fmla="*/ 2 h 43"/>
                  <a:gd name="T46" fmla="*/ 3 w 34"/>
                  <a:gd name="T47" fmla="*/ 7 h 43"/>
                  <a:gd name="T48" fmla="*/ 2 w 34"/>
                  <a:gd name="T49" fmla="*/ 11 h 43"/>
                  <a:gd name="T50" fmla="*/ 3 w 34"/>
                  <a:gd name="T51" fmla="*/ 18 h 43"/>
                  <a:gd name="T52" fmla="*/ 8 w 34"/>
                  <a:gd name="T53" fmla="*/ 21 h 43"/>
                  <a:gd name="T54" fmla="*/ 16 w 34"/>
                  <a:gd name="T55" fmla="*/ 24 h 43"/>
                  <a:gd name="T56" fmla="*/ 23 w 34"/>
                  <a:gd name="T57" fmla="*/ 26 h 43"/>
                  <a:gd name="T58" fmla="*/ 27 w 34"/>
                  <a:gd name="T59" fmla="*/ 27 h 43"/>
                  <a:gd name="T60" fmla="*/ 27 w 34"/>
                  <a:gd name="T61" fmla="*/ 32 h 43"/>
                  <a:gd name="T62" fmla="*/ 27 w 34"/>
                  <a:gd name="T63" fmla="*/ 35 h 43"/>
                  <a:gd name="T64" fmla="*/ 23 w 34"/>
                  <a:gd name="T65" fmla="*/ 37 h 43"/>
                  <a:gd name="T66" fmla="*/ 18 w 34"/>
                  <a:gd name="T67" fmla="*/ 38 h 43"/>
                  <a:gd name="T68" fmla="*/ 11 w 34"/>
                  <a:gd name="T69" fmla="*/ 37 h 43"/>
                  <a:gd name="T70" fmla="*/ 7 w 34"/>
                  <a:gd name="T71" fmla="*/ 34 h 43"/>
                  <a:gd name="T72" fmla="*/ 5 w 34"/>
                  <a:gd name="T73" fmla="*/ 29 h 43"/>
                  <a:gd name="T74" fmla="*/ 0 w 34"/>
                  <a:gd name="T75" fmla="*/ 29 h 43"/>
                  <a:gd name="T76" fmla="*/ 3 w 34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3"/>
                  <a:gd name="T119" fmla="*/ 34 w 34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3">
                    <a:moveTo>
                      <a:pt x="3" y="37"/>
                    </a:moveTo>
                    <a:lnTo>
                      <a:pt x="3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4" y="30"/>
                    </a:lnTo>
                    <a:lnTo>
                      <a:pt x="32" y="26"/>
                    </a:lnTo>
                    <a:lnTo>
                      <a:pt x="26" y="21"/>
                    </a:lnTo>
                    <a:lnTo>
                      <a:pt x="18" y="18"/>
                    </a:lnTo>
                    <a:lnTo>
                      <a:pt x="8" y="16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21" y="7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7" y="13"/>
                    </a:lnTo>
                    <a:lnTo>
                      <a:pt x="32" y="13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3" y="26"/>
                    </a:lnTo>
                    <a:lnTo>
                      <a:pt x="27" y="27"/>
                    </a:lnTo>
                    <a:lnTo>
                      <a:pt x="27" y="32"/>
                    </a:lnTo>
                    <a:lnTo>
                      <a:pt x="27" y="35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9" name="Freeform 297">
                <a:extLst>
                  <a:ext uri="{FF2B5EF4-FFF2-40B4-BE49-F238E27FC236}">
                    <a16:creationId xmlns:a16="http://schemas.microsoft.com/office/drawing/2014/main" id="{BE44AADA-AB3A-4F34-B0AB-A7C728B29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213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6 w 32"/>
                  <a:gd name="T5" fmla="*/ 43 h 43"/>
                  <a:gd name="T6" fmla="*/ 24 w 32"/>
                  <a:gd name="T7" fmla="*/ 42 h 43"/>
                  <a:gd name="T8" fmla="*/ 27 w 32"/>
                  <a:gd name="T9" fmla="*/ 40 h 43"/>
                  <a:gd name="T10" fmla="*/ 30 w 32"/>
                  <a:gd name="T11" fmla="*/ 37 h 43"/>
                  <a:gd name="T12" fmla="*/ 32 w 32"/>
                  <a:gd name="T13" fmla="*/ 30 h 43"/>
                  <a:gd name="T14" fmla="*/ 30 w 32"/>
                  <a:gd name="T15" fmla="*/ 26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6 w 32"/>
                  <a:gd name="T23" fmla="*/ 11 h 43"/>
                  <a:gd name="T24" fmla="*/ 8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2 w 32"/>
                  <a:gd name="T31" fmla="*/ 8 h 43"/>
                  <a:gd name="T32" fmla="*/ 24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3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0 w 32"/>
                  <a:gd name="T49" fmla="*/ 11 h 43"/>
                  <a:gd name="T50" fmla="*/ 2 w 32"/>
                  <a:gd name="T51" fmla="*/ 18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6 h 43"/>
                  <a:gd name="T58" fmla="*/ 25 w 32"/>
                  <a:gd name="T59" fmla="*/ 27 h 43"/>
                  <a:gd name="T60" fmla="*/ 27 w 32"/>
                  <a:gd name="T61" fmla="*/ 32 h 43"/>
                  <a:gd name="T62" fmla="*/ 25 w 32"/>
                  <a:gd name="T63" fmla="*/ 35 h 43"/>
                  <a:gd name="T64" fmla="*/ 22 w 32"/>
                  <a:gd name="T65" fmla="*/ 37 h 43"/>
                  <a:gd name="T66" fmla="*/ 16 w 32"/>
                  <a:gd name="T67" fmla="*/ 38 h 43"/>
                  <a:gd name="T68" fmla="*/ 10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6" y="43"/>
                    </a:lnTo>
                    <a:lnTo>
                      <a:pt x="24" y="42"/>
                    </a:lnTo>
                    <a:lnTo>
                      <a:pt x="27" y="40"/>
                    </a:lnTo>
                    <a:lnTo>
                      <a:pt x="30" y="37"/>
                    </a:lnTo>
                    <a:lnTo>
                      <a:pt x="32" y="30"/>
                    </a:lnTo>
                    <a:lnTo>
                      <a:pt x="30" y="26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2" y="8"/>
                    </a:lnTo>
                    <a:lnTo>
                      <a:pt x="24" y="10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6"/>
                    </a:lnTo>
                    <a:lnTo>
                      <a:pt x="25" y="27"/>
                    </a:lnTo>
                    <a:lnTo>
                      <a:pt x="27" y="32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6" y="38"/>
                    </a:lnTo>
                    <a:lnTo>
                      <a:pt x="10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0" name="Freeform 298">
                <a:extLst>
                  <a:ext uri="{FF2B5EF4-FFF2-40B4-BE49-F238E27FC236}">
                    <a16:creationId xmlns:a16="http://schemas.microsoft.com/office/drawing/2014/main" id="{4D20889B-1897-4495-8A18-359EA54C9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215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6 h 41"/>
                  <a:gd name="T4" fmla="*/ 5 w 30"/>
                  <a:gd name="T5" fmla="*/ 36 h 41"/>
                  <a:gd name="T6" fmla="*/ 5 w 30"/>
                  <a:gd name="T7" fmla="*/ 22 h 41"/>
                  <a:gd name="T8" fmla="*/ 28 w 30"/>
                  <a:gd name="T9" fmla="*/ 22 h 41"/>
                  <a:gd name="T10" fmla="*/ 28 w 30"/>
                  <a:gd name="T11" fmla="*/ 17 h 41"/>
                  <a:gd name="T12" fmla="*/ 5 w 30"/>
                  <a:gd name="T13" fmla="*/ 17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1" name="Freeform 299">
                <a:extLst>
                  <a:ext uri="{FF2B5EF4-FFF2-40B4-BE49-F238E27FC236}">
                    <a16:creationId xmlns:a16="http://schemas.microsoft.com/office/drawing/2014/main" id="{050DFC5A-6147-47F4-8203-DC7C22502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215"/>
                <a:ext cx="32" cy="41"/>
              </a:xfrm>
              <a:custGeom>
                <a:avLst/>
                <a:gdLst>
                  <a:gd name="T0" fmla="*/ 32 w 32"/>
                  <a:gd name="T1" fmla="*/ 41 h 41"/>
                  <a:gd name="T2" fmla="*/ 32 w 32"/>
                  <a:gd name="T3" fmla="*/ 36 h 41"/>
                  <a:gd name="T4" fmla="*/ 6 w 32"/>
                  <a:gd name="T5" fmla="*/ 36 h 41"/>
                  <a:gd name="T6" fmla="*/ 6 w 32"/>
                  <a:gd name="T7" fmla="*/ 22 h 41"/>
                  <a:gd name="T8" fmla="*/ 28 w 32"/>
                  <a:gd name="T9" fmla="*/ 22 h 41"/>
                  <a:gd name="T10" fmla="*/ 28 w 32"/>
                  <a:gd name="T11" fmla="*/ 17 h 41"/>
                  <a:gd name="T12" fmla="*/ 6 w 32"/>
                  <a:gd name="T13" fmla="*/ 17 h 41"/>
                  <a:gd name="T14" fmla="*/ 6 w 32"/>
                  <a:gd name="T15" fmla="*/ 5 h 41"/>
                  <a:gd name="T16" fmla="*/ 30 w 32"/>
                  <a:gd name="T17" fmla="*/ 5 h 41"/>
                  <a:gd name="T18" fmla="*/ 30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32 w 32"/>
                  <a:gd name="T25" fmla="*/ 41 h 41"/>
                  <a:gd name="T26" fmla="*/ 32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32" y="41"/>
                    </a:moveTo>
                    <a:lnTo>
                      <a:pt x="32" y="36"/>
                    </a:lnTo>
                    <a:lnTo>
                      <a:pt x="6" y="36"/>
                    </a:lnTo>
                    <a:lnTo>
                      <a:pt x="6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6" y="17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2" name="Freeform 300">
                <a:extLst>
                  <a:ext uri="{FF2B5EF4-FFF2-40B4-BE49-F238E27FC236}">
                    <a16:creationId xmlns:a16="http://schemas.microsoft.com/office/drawing/2014/main" id="{178DBFFE-8C95-4E92-AD40-0D62FE430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658"/>
                <a:ext cx="40" cy="41"/>
              </a:xfrm>
              <a:custGeom>
                <a:avLst/>
                <a:gdLst>
                  <a:gd name="T0" fmla="*/ 6 w 40"/>
                  <a:gd name="T1" fmla="*/ 41 h 41"/>
                  <a:gd name="T2" fmla="*/ 6 w 40"/>
                  <a:gd name="T3" fmla="*/ 6 h 41"/>
                  <a:gd name="T4" fmla="*/ 17 w 40"/>
                  <a:gd name="T5" fmla="*/ 41 h 41"/>
                  <a:gd name="T6" fmla="*/ 22 w 40"/>
                  <a:gd name="T7" fmla="*/ 41 h 41"/>
                  <a:gd name="T8" fmla="*/ 35 w 40"/>
                  <a:gd name="T9" fmla="*/ 6 h 41"/>
                  <a:gd name="T10" fmla="*/ 35 w 40"/>
                  <a:gd name="T11" fmla="*/ 41 h 41"/>
                  <a:gd name="T12" fmla="*/ 40 w 40"/>
                  <a:gd name="T13" fmla="*/ 41 h 41"/>
                  <a:gd name="T14" fmla="*/ 40 w 40"/>
                  <a:gd name="T15" fmla="*/ 0 h 41"/>
                  <a:gd name="T16" fmla="*/ 32 w 40"/>
                  <a:gd name="T17" fmla="*/ 0 h 41"/>
                  <a:gd name="T18" fmla="*/ 22 w 40"/>
                  <a:gd name="T19" fmla="*/ 29 h 41"/>
                  <a:gd name="T20" fmla="*/ 22 w 40"/>
                  <a:gd name="T21" fmla="*/ 29 h 41"/>
                  <a:gd name="T22" fmla="*/ 21 w 40"/>
                  <a:gd name="T23" fmla="*/ 35 h 41"/>
                  <a:gd name="T24" fmla="*/ 21 w 40"/>
                  <a:gd name="T25" fmla="*/ 35 h 41"/>
                  <a:gd name="T26" fmla="*/ 19 w 40"/>
                  <a:gd name="T27" fmla="*/ 29 h 41"/>
                  <a:gd name="T28" fmla="*/ 8 w 40"/>
                  <a:gd name="T29" fmla="*/ 0 h 41"/>
                  <a:gd name="T30" fmla="*/ 0 w 40"/>
                  <a:gd name="T31" fmla="*/ 0 h 41"/>
                  <a:gd name="T32" fmla="*/ 0 w 40"/>
                  <a:gd name="T33" fmla="*/ 41 h 41"/>
                  <a:gd name="T34" fmla="*/ 6 w 40"/>
                  <a:gd name="T35" fmla="*/ 41 h 41"/>
                  <a:gd name="T36" fmla="*/ 6 w 40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6" y="41"/>
                    </a:moveTo>
                    <a:lnTo>
                      <a:pt x="6" y="6"/>
                    </a:lnTo>
                    <a:lnTo>
                      <a:pt x="17" y="41"/>
                    </a:lnTo>
                    <a:lnTo>
                      <a:pt x="22" y="41"/>
                    </a:lnTo>
                    <a:lnTo>
                      <a:pt x="35" y="6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2" y="29"/>
                    </a:lnTo>
                    <a:lnTo>
                      <a:pt x="21" y="35"/>
                    </a:lnTo>
                    <a:lnTo>
                      <a:pt x="19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3" name="Freeform 301">
                <a:extLst>
                  <a:ext uri="{FF2B5EF4-FFF2-40B4-BE49-F238E27FC236}">
                    <a16:creationId xmlns:a16="http://schemas.microsoft.com/office/drawing/2014/main" id="{2492F427-52BF-4146-B28A-4F45DEE50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658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4" name="Freeform 302">
                <a:extLst>
                  <a:ext uri="{FF2B5EF4-FFF2-40B4-BE49-F238E27FC236}">
                    <a16:creationId xmlns:a16="http://schemas.microsoft.com/office/drawing/2014/main" id="{EDDCD9DC-891A-43C5-B208-2ACC97723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657"/>
                <a:ext cx="31" cy="42"/>
              </a:xfrm>
              <a:custGeom>
                <a:avLst/>
                <a:gdLst>
                  <a:gd name="T0" fmla="*/ 1 w 31"/>
                  <a:gd name="T1" fmla="*/ 36 h 42"/>
                  <a:gd name="T2" fmla="*/ 7 w 31"/>
                  <a:gd name="T3" fmla="*/ 41 h 42"/>
                  <a:gd name="T4" fmla="*/ 17 w 31"/>
                  <a:gd name="T5" fmla="*/ 42 h 42"/>
                  <a:gd name="T6" fmla="*/ 25 w 31"/>
                  <a:gd name="T7" fmla="*/ 41 h 42"/>
                  <a:gd name="T8" fmla="*/ 28 w 31"/>
                  <a:gd name="T9" fmla="*/ 39 h 42"/>
                  <a:gd name="T10" fmla="*/ 30 w 31"/>
                  <a:gd name="T11" fmla="*/ 36 h 42"/>
                  <a:gd name="T12" fmla="*/ 31 w 31"/>
                  <a:gd name="T13" fmla="*/ 30 h 42"/>
                  <a:gd name="T14" fmla="*/ 30 w 31"/>
                  <a:gd name="T15" fmla="*/ 25 h 42"/>
                  <a:gd name="T16" fmla="*/ 25 w 31"/>
                  <a:gd name="T17" fmla="*/ 20 h 42"/>
                  <a:gd name="T18" fmla="*/ 15 w 31"/>
                  <a:gd name="T19" fmla="*/ 17 h 42"/>
                  <a:gd name="T20" fmla="*/ 7 w 31"/>
                  <a:gd name="T21" fmla="*/ 14 h 42"/>
                  <a:gd name="T22" fmla="*/ 6 w 31"/>
                  <a:gd name="T23" fmla="*/ 11 h 42"/>
                  <a:gd name="T24" fmla="*/ 9 w 31"/>
                  <a:gd name="T25" fmla="*/ 6 h 42"/>
                  <a:gd name="T26" fmla="*/ 12 w 31"/>
                  <a:gd name="T27" fmla="*/ 6 h 42"/>
                  <a:gd name="T28" fmla="*/ 15 w 31"/>
                  <a:gd name="T29" fmla="*/ 4 h 42"/>
                  <a:gd name="T30" fmla="*/ 23 w 31"/>
                  <a:gd name="T31" fmla="*/ 7 h 42"/>
                  <a:gd name="T32" fmla="*/ 25 w 31"/>
                  <a:gd name="T33" fmla="*/ 9 h 42"/>
                  <a:gd name="T34" fmla="*/ 31 w 31"/>
                  <a:gd name="T35" fmla="*/ 12 h 42"/>
                  <a:gd name="T36" fmla="*/ 28 w 31"/>
                  <a:gd name="T37" fmla="*/ 6 h 42"/>
                  <a:gd name="T38" fmla="*/ 27 w 31"/>
                  <a:gd name="T39" fmla="*/ 3 h 42"/>
                  <a:gd name="T40" fmla="*/ 23 w 31"/>
                  <a:gd name="T41" fmla="*/ 1 h 42"/>
                  <a:gd name="T42" fmla="*/ 15 w 31"/>
                  <a:gd name="T43" fmla="*/ 0 h 42"/>
                  <a:gd name="T44" fmla="*/ 7 w 31"/>
                  <a:gd name="T45" fmla="*/ 1 h 42"/>
                  <a:gd name="T46" fmla="*/ 3 w 31"/>
                  <a:gd name="T47" fmla="*/ 6 h 42"/>
                  <a:gd name="T48" fmla="*/ 1 w 31"/>
                  <a:gd name="T49" fmla="*/ 11 h 42"/>
                  <a:gd name="T50" fmla="*/ 3 w 31"/>
                  <a:gd name="T51" fmla="*/ 17 h 42"/>
                  <a:gd name="T52" fmla="*/ 7 w 31"/>
                  <a:gd name="T53" fmla="*/ 20 h 42"/>
                  <a:gd name="T54" fmla="*/ 15 w 31"/>
                  <a:gd name="T55" fmla="*/ 23 h 42"/>
                  <a:gd name="T56" fmla="*/ 22 w 31"/>
                  <a:gd name="T57" fmla="*/ 25 h 42"/>
                  <a:gd name="T58" fmla="*/ 25 w 31"/>
                  <a:gd name="T59" fmla="*/ 27 h 42"/>
                  <a:gd name="T60" fmla="*/ 27 w 31"/>
                  <a:gd name="T61" fmla="*/ 31 h 42"/>
                  <a:gd name="T62" fmla="*/ 25 w 31"/>
                  <a:gd name="T63" fmla="*/ 34 h 42"/>
                  <a:gd name="T64" fmla="*/ 22 w 31"/>
                  <a:gd name="T65" fmla="*/ 36 h 42"/>
                  <a:gd name="T66" fmla="*/ 17 w 31"/>
                  <a:gd name="T67" fmla="*/ 38 h 42"/>
                  <a:gd name="T68" fmla="*/ 11 w 31"/>
                  <a:gd name="T69" fmla="*/ 36 h 42"/>
                  <a:gd name="T70" fmla="*/ 6 w 31"/>
                  <a:gd name="T71" fmla="*/ 33 h 42"/>
                  <a:gd name="T72" fmla="*/ 4 w 31"/>
                  <a:gd name="T73" fmla="*/ 28 h 42"/>
                  <a:gd name="T74" fmla="*/ 0 w 31"/>
                  <a:gd name="T75" fmla="*/ 28 h 42"/>
                  <a:gd name="T76" fmla="*/ 1 w 31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"/>
                  <a:gd name="T118" fmla="*/ 0 h 42"/>
                  <a:gd name="T119" fmla="*/ 31 w 31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" h="42">
                    <a:moveTo>
                      <a:pt x="1" y="36"/>
                    </a:moveTo>
                    <a:lnTo>
                      <a:pt x="1" y="36"/>
                    </a:lnTo>
                    <a:lnTo>
                      <a:pt x="4" y="39"/>
                    </a:lnTo>
                    <a:lnTo>
                      <a:pt x="7" y="41"/>
                    </a:lnTo>
                    <a:lnTo>
                      <a:pt x="17" y="42"/>
                    </a:lnTo>
                    <a:lnTo>
                      <a:pt x="25" y="41"/>
                    </a:lnTo>
                    <a:lnTo>
                      <a:pt x="28" y="39"/>
                    </a:lnTo>
                    <a:lnTo>
                      <a:pt x="30" y="36"/>
                    </a:lnTo>
                    <a:lnTo>
                      <a:pt x="31" y="30"/>
                    </a:lnTo>
                    <a:lnTo>
                      <a:pt x="30" y="25"/>
                    </a:lnTo>
                    <a:lnTo>
                      <a:pt x="25" y="20"/>
                    </a:lnTo>
                    <a:lnTo>
                      <a:pt x="15" y="17"/>
                    </a:lnTo>
                    <a:lnTo>
                      <a:pt x="7" y="14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0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5" y="12"/>
                    </a:lnTo>
                    <a:lnTo>
                      <a:pt x="31" y="12"/>
                    </a:lnTo>
                    <a:lnTo>
                      <a:pt x="28" y="6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7" y="20"/>
                    </a:lnTo>
                    <a:lnTo>
                      <a:pt x="15" y="23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5" name="Freeform 303">
                <a:extLst>
                  <a:ext uri="{FF2B5EF4-FFF2-40B4-BE49-F238E27FC236}">
                    <a16:creationId xmlns:a16="http://schemas.microsoft.com/office/drawing/2014/main" id="{0B378324-3D85-4799-8264-A5C153B89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657"/>
                <a:ext cx="33" cy="42"/>
              </a:xfrm>
              <a:custGeom>
                <a:avLst/>
                <a:gdLst>
                  <a:gd name="T0" fmla="*/ 3 w 33"/>
                  <a:gd name="T1" fmla="*/ 36 h 42"/>
                  <a:gd name="T2" fmla="*/ 9 w 33"/>
                  <a:gd name="T3" fmla="*/ 41 h 42"/>
                  <a:gd name="T4" fmla="*/ 17 w 33"/>
                  <a:gd name="T5" fmla="*/ 42 h 42"/>
                  <a:gd name="T6" fmla="*/ 25 w 33"/>
                  <a:gd name="T7" fmla="*/ 41 h 42"/>
                  <a:gd name="T8" fmla="*/ 28 w 33"/>
                  <a:gd name="T9" fmla="*/ 39 h 42"/>
                  <a:gd name="T10" fmla="*/ 31 w 33"/>
                  <a:gd name="T11" fmla="*/ 36 h 42"/>
                  <a:gd name="T12" fmla="*/ 33 w 33"/>
                  <a:gd name="T13" fmla="*/ 30 h 42"/>
                  <a:gd name="T14" fmla="*/ 31 w 33"/>
                  <a:gd name="T15" fmla="*/ 25 h 42"/>
                  <a:gd name="T16" fmla="*/ 25 w 33"/>
                  <a:gd name="T17" fmla="*/ 20 h 42"/>
                  <a:gd name="T18" fmla="*/ 17 w 33"/>
                  <a:gd name="T19" fmla="*/ 17 h 42"/>
                  <a:gd name="T20" fmla="*/ 9 w 33"/>
                  <a:gd name="T21" fmla="*/ 14 h 42"/>
                  <a:gd name="T22" fmla="*/ 8 w 33"/>
                  <a:gd name="T23" fmla="*/ 11 h 42"/>
                  <a:gd name="T24" fmla="*/ 9 w 33"/>
                  <a:gd name="T25" fmla="*/ 6 h 42"/>
                  <a:gd name="T26" fmla="*/ 12 w 33"/>
                  <a:gd name="T27" fmla="*/ 6 h 42"/>
                  <a:gd name="T28" fmla="*/ 17 w 33"/>
                  <a:gd name="T29" fmla="*/ 4 h 42"/>
                  <a:gd name="T30" fmla="*/ 23 w 33"/>
                  <a:gd name="T31" fmla="*/ 7 h 42"/>
                  <a:gd name="T32" fmla="*/ 25 w 33"/>
                  <a:gd name="T33" fmla="*/ 9 h 42"/>
                  <a:gd name="T34" fmla="*/ 31 w 33"/>
                  <a:gd name="T35" fmla="*/ 12 h 42"/>
                  <a:gd name="T36" fmla="*/ 30 w 33"/>
                  <a:gd name="T37" fmla="*/ 6 h 42"/>
                  <a:gd name="T38" fmla="*/ 27 w 33"/>
                  <a:gd name="T39" fmla="*/ 3 h 42"/>
                  <a:gd name="T40" fmla="*/ 23 w 33"/>
                  <a:gd name="T41" fmla="*/ 1 h 42"/>
                  <a:gd name="T42" fmla="*/ 16 w 33"/>
                  <a:gd name="T43" fmla="*/ 0 h 42"/>
                  <a:gd name="T44" fmla="*/ 9 w 33"/>
                  <a:gd name="T45" fmla="*/ 1 h 42"/>
                  <a:gd name="T46" fmla="*/ 3 w 33"/>
                  <a:gd name="T47" fmla="*/ 6 h 42"/>
                  <a:gd name="T48" fmla="*/ 1 w 33"/>
                  <a:gd name="T49" fmla="*/ 11 h 42"/>
                  <a:gd name="T50" fmla="*/ 3 w 33"/>
                  <a:gd name="T51" fmla="*/ 17 h 42"/>
                  <a:gd name="T52" fmla="*/ 8 w 33"/>
                  <a:gd name="T53" fmla="*/ 20 h 42"/>
                  <a:gd name="T54" fmla="*/ 16 w 33"/>
                  <a:gd name="T55" fmla="*/ 23 h 42"/>
                  <a:gd name="T56" fmla="*/ 23 w 33"/>
                  <a:gd name="T57" fmla="*/ 25 h 42"/>
                  <a:gd name="T58" fmla="*/ 27 w 33"/>
                  <a:gd name="T59" fmla="*/ 27 h 42"/>
                  <a:gd name="T60" fmla="*/ 28 w 33"/>
                  <a:gd name="T61" fmla="*/ 31 h 42"/>
                  <a:gd name="T62" fmla="*/ 27 w 33"/>
                  <a:gd name="T63" fmla="*/ 34 h 42"/>
                  <a:gd name="T64" fmla="*/ 23 w 33"/>
                  <a:gd name="T65" fmla="*/ 36 h 42"/>
                  <a:gd name="T66" fmla="*/ 17 w 33"/>
                  <a:gd name="T67" fmla="*/ 38 h 42"/>
                  <a:gd name="T68" fmla="*/ 11 w 33"/>
                  <a:gd name="T69" fmla="*/ 36 h 42"/>
                  <a:gd name="T70" fmla="*/ 8 w 33"/>
                  <a:gd name="T71" fmla="*/ 33 h 42"/>
                  <a:gd name="T72" fmla="*/ 6 w 33"/>
                  <a:gd name="T73" fmla="*/ 28 h 42"/>
                  <a:gd name="T74" fmla="*/ 0 w 33"/>
                  <a:gd name="T75" fmla="*/ 28 h 42"/>
                  <a:gd name="T76" fmla="*/ 3 w 33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2"/>
                  <a:gd name="T119" fmla="*/ 33 w 33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2">
                    <a:moveTo>
                      <a:pt x="3" y="36"/>
                    </a:moveTo>
                    <a:lnTo>
                      <a:pt x="3" y="36"/>
                    </a:lnTo>
                    <a:lnTo>
                      <a:pt x="4" y="39"/>
                    </a:lnTo>
                    <a:lnTo>
                      <a:pt x="9" y="41"/>
                    </a:lnTo>
                    <a:lnTo>
                      <a:pt x="17" y="42"/>
                    </a:lnTo>
                    <a:lnTo>
                      <a:pt x="25" y="41"/>
                    </a:lnTo>
                    <a:lnTo>
                      <a:pt x="28" y="39"/>
                    </a:lnTo>
                    <a:lnTo>
                      <a:pt x="31" y="36"/>
                    </a:lnTo>
                    <a:lnTo>
                      <a:pt x="33" y="30"/>
                    </a:lnTo>
                    <a:lnTo>
                      <a:pt x="31" y="25"/>
                    </a:lnTo>
                    <a:lnTo>
                      <a:pt x="25" y="20"/>
                    </a:lnTo>
                    <a:lnTo>
                      <a:pt x="17" y="17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7" y="12"/>
                    </a:lnTo>
                    <a:lnTo>
                      <a:pt x="31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6" y="23"/>
                    </a:lnTo>
                    <a:lnTo>
                      <a:pt x="23" y="25"/>
                    </a:lnTo>
                    <a:lnTo>
                      <a:pt x="27" y="27"/>
                    </a:lnTo>
                    <a:lnTo>
                      <a:pt x="28" y="31"/>
                    </a:lnTo>
                    <a:lnTo>
                      <a:pt x="27" y="34"/>
                    </a:lnTo>
                    <a:lnTo>
                      <a:pt x="23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8" y="33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6" name="Freeform 304">
                <a:extLst>
                  <a:ext uri="{FF2B5EF4-FFF2-40B4-BE49-F238E27FC236}">
                    <a16:creationId xmlns:a16="http://schemas.microsoft.com/office/drawing/2014/main" id="{0257AF8D-EFFA-42A7-8D44-E91355FF5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658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7" name="Freeform 305">
                <a:extLst>
                  <a:ext uri="{FF2B5EF4-FFF2-40B4-BE49-F238E27FC236}">
                    <a16:creationId xmlns:a16="http://schemas.microsoft.com/office/drawing/2014/main" id="{DA4447F1-B3A3-40B0-B386-6F34B5912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2657"/>
                <a:ext cx="34" cy="42"/>
              </a:xfrm>
              <a:custGeom>
                <a:avLst/>
                <a:gdLst>
                  <a:gd name="T0" fmla="*/ 3 w 34"/>
                  <a:gd name="T1" fmla="*/ 36 h 42"/>
                  <a:gd name="T2" fmla="*/ 8 w 34"/>
                  <a:gd name="T3" fmla="*/ 41 h 42"/>
                  <a:gd name="T4" fmla="*/ 18 w 34"/>
                  <a:gd name="T5" fmla="*/ 42 h 42"/>
                  <a:gd name="T6" fmla="*/ 26 w 34"/>
                  <a:gd name="T7" fmla="*/ 41 h 42"/>
                  <a:gd name="T8" fmla="*/ 29 w 34"/>
                  <a:gd name="T9" fmla="*/ 39 h 42"/>
                  <a:gd name="T10" fmla="*/ 30 w 34"/>
                  <a:gd name="T11" fmla="*/ 36 h 42"/>
                  <a:gd name="T12" fmla="*/ 34 w 34"/>
                  <a:gd name="T13" fmla="*/ 30 h 42"/>
                  <a:gd name="T14" fmla="*/ 32 w 34"/>
                  <a:gd name="T15" fmla="*/ 25 h 42"/>
                  <a:gd name="T16" fmla="*/ 26 w 34"/>
                  <a:gd name="T17" fmla="*/ 20 h 42"/>
                  <a:gd name="T18" fmla="*/ 18 w 34"/>
                  <a:gd name="T19" fmla="*/ 17 h 42"/>
                  <a:gd name="T20" fmla="*/ 8 w 34"/>
                  <a:gd name="T21" fmla="*/ 14 h 42"/>
                  <a:gd name="T22" fmla="*/ 7 w 34"/>
                  <a:gd name="T23" fmla="*/ 11 h 42"/>
                  <a:gd name="T24" fmla="*/ 10 w 34"/>
                  <a:gd name="T25" fmla="*/ 6 h 42"/>
                  <a:gd name="T26" fmla="*/ 13 w 34"/>
                  <a:gd name="T27" fmla="*/ 6 h 42"/>
                  <a:gd name="T28" fmla="*/ 16 w 34"/>
                  <a:gd name="T29" fmla="*/ 4 h 42"/>
                  <a:gd name="T30" fmla="*/ 24 w 34"/>
                  <a:gd name="T31" fmla="*/ 7 h 42"/>
                  <a:gd name="T32" fmla="*/ 26 w 34"/>
                  <a:gd name="T33" fmla="*/ 9 h 42"/>
                  <a:gd name="T34" fmla="*/ 32 w 34"/>
                  <a:gd name="T35" fmla="*/ 12 h 42"/>
                  <a:gd name="T36" fmla="*/ 30 w 34"/>
                  <a:gd name="T37" fmla="*/ 6 h 42"/>
                  <a:gd name="T38" fmla="*/ 27 w 34"/>
                  <a:gd name="T39" fmla="*/ 3 h 42"/>
                  <a:gd name="T40" fmla="*/ 24 w 34"/>
                  <a:gd name="T41" fmla="*/ 1 h 42"/>
                  <a:gd name="T42" fmla="*/ 16 w 34"/>
                  <a:gd name="T43" fmla="*/ 0 h 42"/>
                  <a:gd name="T44" fmla="*/ 8 w 34"/>
                  <a:gd name="T45" fmla="*/ 1 h 42"/>
                  <a:gd name="T46" fmla="*/ 3 w 34"/>
                  <a:gd name="T47" fmla="*/ 6 h 42"/>
                  <a:gd name="T48" fmla="*/ 2 w 34"/>
                  <a:gd name="T49" fmla="*/ 11 h 42"/>
                  <a:gd name="T50" fmla="*/ 3 w 34"/>
                  <a:gd name="T51" fmla="*/ 17 h 42"/>
                  <a:gd name="T52" fmla="*/ 8 w 34"/>
                  <a:gd name="T53" fmla="*/ 20 h 42"/>
                  <a:gd name="T54" fmla="*/ 16 w 34"/>
                  <a:gd name="T55" fmla="*/ 23 h 42"/>
                  <a:gd name="T56" fmla="*/ 23 w 34"/>
                  <a:gd name="T57" fmla="*/ 25 h 42"/>
                  <a:gd name="T58" fmla="*/ 27 w 34"/>
                  <a:gd name="T59" fmla="*/ 27 h 42"/>
                  <a:gd name="T60" fmla="*/ 27 w 34"/>
                  <a:gd name="T61" fmla="*/ 31 h 42"/>
                  <a:gd name="T62" fmla="*/ 27 w 34"/>
                  <a:gd name="T63" fmla="*/ 34 h 42"/>
                  <a:gd name="T64" fmla="*/ 23 w 34"/>
                  <a:gd name="T65" fmla="*/ 36 h 42"/>
                  <a:gd name="T66" fmla="*/ 18 w 34"/>
                  <a:gd name="T67" fmla="*/ 38 h 42"/>
                  <a:gd name="T68" fmla="*/ 11 w 34"/>
                  <a:gd name="T69" fmla="*/ 36 h 42"/>
                  <a:gd name="T70" fmla="*/ 7 w 34"/>
                  <a:gd name="T71" fmla="*/ 33 h 42"/>
                  <a:gd name="T72" fmla="*/ 5 w 34"/>
                  <a:gd name="T73" fmla="*/ 28 h 42"/>
                  <a:gd name="T74" fmla="*/ 0 w 34"/>
                  <a:gd name="T75" fmla="*/ 28 h 42"/>
                  <a:gd name="T76" fmla="*/ 3 w 34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2"/>
                  <a:gd name="T119" fmla="*/ 34 w 34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2">
                    <a:moveTo>
                      <a:pt x="3" y="36"/>
                    </a:moveTo>
                    <a:lnTo>
                      <a:pt x="3" y="36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18" y="42"/>
                    </a:lnTo>
                    <a:lnTo>
                      <a:pt x="26" y="41"/>
                    </a:lnTo>
                    <a:lnTo>
                      <a:pt x="29" y="39"/>
                    </a:lnTo>
                    <a:lnTo>
                      <a:pt x="30" y="36"/>
                    </a:lnTo>
                    <a:lnTo>
                      <a:pt x="34" y="30"/>
                    </a:lnTo>
                    <a:lnTo>
                      <a:pt x="32" y="25"/>
                    </a:lnTo>
                    <a:lnTo>
                      <a:pt x="26" y="20"/>
                    </a:lnTo>
                    <a:lnTo>
                      <a:pt x="18" y="17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6" y="4"/>
                    </a:lnTo>
                    <a:lnTo>
                      <a:pt x="21" y="6"/>
                    </a:lnTo>
                    <a:lnTo>
                      <a:pt x="24" y="7"/>
                    </a:lnTo>
                    <a:lnTo>
                      <a:pt x="26" y="9"/>
                    </a:lnTo>
                    <a:lnTo>
                      <a:pt x="27" y="12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6" y="23"/>
                    </a:lnTo>
                    <a:lnTo>
                      <a:pt x="23" y="25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7" y="34"/>
                    </a:lnTo>
                    <a:lnTo>
                      <a:pt x="23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7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8" name="Freeform 306">
                <a:extLst>
                  <a:ext uri="{FF2B5EF4-FFF2-40B4-BE49-F238E27FC236}">
                    <a16:creationId xmlns:a16="http://schemas.microsoft.com/office/drawing/2014/main" id="{D976A83D-4085-45EB-9A8A-BE7B91A6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657"/>
                <a:ext cx="32" cy="42"/>
              </a:xfrm>
              <a:custGeom>
                <a:avLst/>
                <a:gdLst>
                  <a:gd name="T0" fmla="*/ 2 w 32"/>
                  <a:gd name="T1" fmla="*/ 36 h 42"/>
                  <a:gd name="T2" fmla="*/ 8 w 32"/>
                  <a:gd name="T3" fmla="*/ 41 h 42"/>
                  <a:gd name="T4" fmla="*/ 16 w 32"/>
                  <a:gd name="T5" fmla="*/ 42 h 42"/>
                  <a:gd name="T6" fmla="*/ 24 w 32"/>
                  <a:gd name="T7" fmla="*/ 41 h 42"/>
                  <a:gd name="T8" fmla="*/ 27 w 32"/>
                  <a:gd name="T9" fmla="*/ 39 h 42"/>
                  <a:gd name="T10" fmla="*/ 30 w 32"/>
                  <a:gd name="T11" fmla="*/ 36 h 42"/>
                  <a:gd name="T12" fmla="*/ 32 w 32"/>
                  <a:gd name="T13" fmla="*/ 30 h 42"/>
                  <a:gd name="T14" fmla="*/ 30 w 32"/>
                  <a:gd name="T15" fmla="*/ 25 h 42"/>
                  <a:gd name="T16" fmla="*/ 25 w 32"/>
                  <a:gd name="T17" fmla="*/ 20 h 42"/>
                  <a:gd name="T18" fmla="*/ 16 w 32"/>
                  <a:gd name="T19" fmla="*/ 17 h 42"/>
                  <a:gd name="T20" fmla="*/ 8 w 32"/>
                  <a:gd name="T21" fmla="*/ 14 h 42"/>
                  <a:gd name="T22" fmla="*/ 6 w 32"/>
                  <a:gd name="T23" fmla="*/ 11 h 42"/>
                  <a:gd name="T24" fmla="*/ 8 w 32"/>
                  <a:gd name="T25" fmla="*/ 6 h 42"/>
                  <a:gd name="T26" fmla="*/ 11 w 32"/>
                  <a:gd name="T27" fmla="*/ 6 h 42"/>
                  <a:gd name="T28" fmla="*/ 16 w 32"/>
                  <a:gd name="T29" fmla="*/ 4 h 42"/>
                  <a:gd name="T30" fmla="*/ 22 w 32"/>
                  <a:gd name="T31" fmla="*/ 7 h 42"/>
                  <a:gd name="T32" fmla="*/ 24 w 32"/>
                  <a:gd name="T33" fmla="*/ 9 h 42"/>
                  <a:gd name="T34" fmla="*/ 30 w 32"/>
                  <a:gd name="T35" fmla="*/ 12 h 42"/>
                  <a:gd name="T36" fmla="*/ 29 w 32"/>
                  <a:gd name="T37" fmla="*/ 6 h 42"/>
                  <a:gd name="T38" fmla="*/ 27 w 32"/>
                  <a:gd name="T39" fmla="*/ 3 h 42"/>
                  <a:gd name="T40" fmla="*/ 24 w 32"/>
                  <a:gd name="T41" fmla="*/ 1 h 42"/>
                  <a:gd name="T42" fmla="*/ 16 w 32"/>
                  <a:gd name="T43" fmla="*/ 0 h 42"/>
                  <a:gd name="T44" fmla="*/ 8 w 32"/>
                  <a:gd name="T45" fmla="*/ 1 h 42"/>
                  <a:gd name="T46" fmla="*/ 3 w 32"/>
                  <a:gd name="T47" fmla="*/ 6 h 42"/>
                  <a:gd name="T48" fmla="*/ 0 w 32"/>
                  <a:gd name="T49" fmla="*/ 11 h 42"/>
                  <a:gd name="T50" fmla="*/ 2 w 32"/>
                  <a:gd name="T51" fmla="*/ 17 h 42"/>
                  <a:gd name="T52" fmla="*/ 6 w 32"/>
                  <a:gd name="T53" fmla="*/ 20 h 42"/>
                  <a:gd name="T54" fmla="*/ 14 w 32"/>
                  <a:gd name="T55" fmla="*/ 23 h 42"/>
                  <a:gd name="T56" fmla="*/ 22 w 32"/>
                  <a:gd name="T57" fmla="*/ 25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6 h 42"/>
                  <a:gd name="T66" fmla="*/ 16 w 32"/>
                  <a:gd name="T67" fmla="*/ 38 h 42"/>
                  <a:gd name="T68" fmla="*/ 10 w 32"/>
                  <a:gd name="T69" fmla="*/ 36 h 42"/>
                  <a:gd name="T70" fmla="*/ 6 w 32"/>
                  <a:gd name="T71" fmla="*/ 33 h 42"/>
                  <a:gd name="T72" fmla="*/ 5 w 32"/>
                  <a:gd name="T73" fmla="*/ 28 h 42"/>
                  <a:gd name="T74" fmla="*/ 0 w 32"/>
                  <a:gd name="T75" fmla="*/ 28 h 42"/>
                  <a:gd name="T76" fmla="*/ 2 w 32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6"/>
                    </a:moveTo>
                    <a:lnTo>
                      <a:pt x="2" y="36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16" y="42"/>
                    </a:lnTo>
                    <a:lnTo>
                      <a:pt x="24" y="41"/>
                    </a:lnTo>
                    <a:lnTo>
                      <a:pt x="27" y="39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5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5" y="12"/>
                    </a:lnTo>
                    <a:lnTo>
                      <a:pt x="30" y="12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14" y="23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6"/>
                    </a:lnTo>
                    <a:lnTo>
                      <a:pt x="16" y="38"/>
                    </a:lnTo>
                    <a:lnTo>
                      <a:pt x="10" y="36"/>
                    </a:lnTo>
                    <a:lnTo>
                      <a:pt x="6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9" name="Freeform 307">
                <a:extLst>
                  <a:ext uri="{FF2B5EF4-FFF2-40B4-BE49-F238E27FC236}">
                    <a16:creationId xmlns:a16="http://schemas.microsoft.com/office/drawing/2014/main" id="{5ABCF80E-31EF-4326-B830-E50E17DE6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65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0" name="Freeform 308">
                <a:extLst>
                  <a:ext uri="{FF2B5EF4-FFF2-40B4-BE49-F238E27FC236}">
                    <a16:creationId xmlns:a16="http://schemas.microsoft.com/office/drawing/2014/main" id="{1816C709-FFDB-4CB3-81DA-20E657A08D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2" y="2658"/>
                <a:ext cx="31" cy="41"/>
              </a:xfrm>
              <a:custGeom>
                <a:avLst/>
                <a:gdLst>
                  <a:gd name="T0" fmla="*/ 6 w 31"/>
                  <a:gd name="T1" fmla="*/ 41 h 41"/>
                  <a:gd name="T2" fmla="*/ 6 w 31"/>
                  <a:gd name="T3" fmla="*/ 24 h 41"/>
                  <a:gd name="T4" fmla="*/ 15 w 31"/>
                  <a:gd name="T5" fmla="*/ 24 h 41"/>
                  <a:gd name="T6" fmla="*/ 15 w 31"/>
                  <a:gd name="T7" fmla="*/ 24 h 41"/>
                  <a:gd name="T8" fmla="*/ 23 w 31"/>
                  <a:gd name="T9" fmla="*/ 22 h 41"/>
                  <a:gd name="T10" fmla="*/ 28 w 31"/>
                  <a:gd name="T11" fmla="*/ 21 h 41"/>
                  <a:gd name="T12" fmla="*/ 28 w 31"/>
                  <a:gd name="T13" fmla="*/ 21 h 41"/>
                  <a:gd name="T14" fmla="*/ 31 w 31"/>
                  <a:gd name="T15" fmla="*/ 16 h 41"/>
                  <a:gd name="T16" fmla="*/ 31 w 31"/>
                  <a:gd name="T17" fmla="*/ 11 h 41"/>
                  <a:gd name="T18" fmla="*/ 31 w 31"/>
                  <a:gd name="T19" fmla="*/ 11 h 41"/>
                  <a:gd name="T20" fmla="*/ 30 w 31"/>
                  <a:gd name="T21" fmla="*/ 6 h 41"/>
                  <a:gd name="T22" fmla="*/ 30 w 31"/>
                  <a:gd name="T23" fmla="*/ 6 h 41"/>
                  <a:gd name="T24" fmla="*/ 27 w 31"/>
                  <a:gd name="T25" fmla="*/ 2 h 41"/>
                  <a:gd name="T26" fmla="*/ 27 w 31"/>
                  <a:gd name="T27" fmla="*/ 2 h 41"/>
                  <a:gd name="T28" fmla="*/ 22 w 31"/>
                  <a:gd name="T29" fmla="*/ 0 h 41"/>
                  <a:gd name="T30" fmla="*/ 22 w 31"/>
                  <a:gd name="T31" fmla="*/ 0 h 41"/>
                  <a:gd name="T32" fmla="*/ 15 w 31"/>
                  <a:gd name="T33" fmla="*/ 0 h 41"/>
                  <a:gd name="T34" fmla="*/ 0 w 31"/>
                  <a:gd name="T35" fmla="*/ 0 h 41"/>
                  <a:gd name="T36" fmla="*/ 0 w 31"/>
                  <a:gd name="T37" fmla="*/ 41 h 41"/>
                  <a:gd name="T38" fmla="*/ 6 w 31"/>
                  <a:gd name="T39" fmla="*/ 41 h 41"/>
                  <a:gd name="T40" fmla="*/ 6 w 31"/>
                  <a:gd name="T41" fmla="*/ 41 h 41"/>
                  <a:gd name="T42" fmla="*/ 6 w 31"/>
                  <a:gd name="T43" fmla="*/ 5 h 41"/>
                  <a:gd name="T44" fmla="*/ 15 w 31"/>
                  <a:gd name="T45" fmla="*/ 5 h 41"/>
                  <a:gd name="T46" fmla="*/ 15 w 31"/>
                  <a:gd name="T47" fmla="*/ 5 h 41"/>
                  <a:gd name="T48" fmla="*/ 22 w 31"/>
                  <a:gd name="T49" fmla="*/ 5 h 41"/>
                  <a:gd name="T50" fmla="*/ 22 w 31"/>
                  <a:gd name="T51" fmla="*/ 5 h 41"/>
                  <a:gd name="T52" fmla="*/ 25 w 31"/>
                  <a:gd name="T53" fmla="*/ 8 h 41"/>
                  <a:gd name="T54" fmla="*/ 25 w 31"/>
                  <a:gd name="T55" fmla="*/ 8 h 41"/>
                  <a:gd name="T56" fmla="*/ 25 w 31"/>
                  <a:gd name="T57" fmla="*/ 11 h 41"/>
                  <a:gd name="T58" fmla="*/ 25 w 31"/>
                  <a:gd name="T59" fmla="*/ 11 h 41"/>
                  <a:gd name="T60" fmla="*/ 25 w 31"/>
                  <a:gd name="T61" fmla="*/ 14 h 41"/>
                  <a:gd name="T62" fmla="*/ 23 w 31"/>
                  <a:gd name="T63" fmla="*/ 18 h 41"/>
                  <a:gd name="T64" fmla="*/ 23 w 31"/>
                  <a:gd name="T65" fmla="*/ 18 h 41"/>
                  <a:gd name="T66" fmla="*/ 20 w 31"/>
                  <a:gd name="T67" fmla="*/ 19 h 41"/>
                  <a:gd name="T68" fmla="*/ 15 w 31"/>
                  <a:gd name="T69" fmla="*/ 19 h 41"/>
                  <a:gd name="T70" fmla="*/ 6 w 31"/>
                  <a:gd name="T71" fmla="*/ 19 h 41"/>
                  <a:gd name="T72" fmla="*/ 6 w 31"/>
                  <a:gd name="T73" fmla="*/ 5 h 41"/>
                  <a:gd name="T74" fmla="*/ 6 w 31"/>
                  <a:gd name="T75" fmla="*/ 5 h 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1"/>
                  <a:gd name="T115" fmla="*/ 0 h 41"/>
                  <a:gd name="T116" fmla="*/ 31 w 31"/>
                  <a:gd name="T117" fmla="*/ 41 h 4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1" h="41">
                    <a:moveTo>
                      <a:pt x="6" y="41"/>
                    </a:moveTo>
                    <a:lnTo>
                      <a:pt x="6" y="24"/>
                    </a:lnTo>
                    <a:lnTo>
                      <a:pt x="15" y="24"/>
                    </a:lnTo>
                    <a:lnTo>
                      <a:pt x="23" y="22"/>
                    </a:lnTo>
                    <a:lnTo>
                      <a:pt x="28" y="21"/>
                    </a:lnTo>
                    <a:lnTo>
                      <a:pt x="31" y="16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5" y="5"/>
                    </a:lnTo>
                    <a:lnTo>
                      <a:pt x="22" y="5"/>
                    </a:lnTo>
                    <a:lnTo>
                      <a:pt x="25" y="8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3" y="18"/>
                    </a:lnTo>
                    <a:lnTo>
                      <a:pt x="20" y="19"/>
                    </a:lnTo>
                    <a:lnTo>
                      <a:pt x="15" y="19"/>
                    </a:lnTo>
                    <a:lnTo>
                      <a:pt x="6" y="19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1" name="Freeform 309">
                <a:extLst>
                  <a:ext uri="{FF2B5EF4-FFF2-40B4-BE49-F238E27FC236}">
                    <a16:creationId xmlns:a16="http://schemas.microsoft.com/office/drawing/2014/main" id="{865F5782-D819-4BF4-B633-DDA4F02EF5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81" y="2658"/>
                <a:ext cx="31" cy="41"/>
              </a:xfrm>
              <a:custGeom>
                <a:avLst/>
                <a:gdLst>
                  <a:gd name="T0" fmla="*/ 5 w 31"/>
                  <a:gd name="T1" fmla="*/ 41 h 41"/>
                  <a:gd name="T2" fmla="*/ 5 w 31"/>
                  <a:gd name="T3" fmla="*/ 24 h 41"/>
                  <a:gd name="T4" fmla="*/ 16 w 31"/>
                  <a:gd name="T5" fmla="*/ 24 h 41"/>
                  <a:gd name="T6" fmla="*/ 16 w 31"/>
                  <a:gd name="T7" fmla="*/ 24 h 41"/>
                  <a:gd name="T8" fmla="*/ 23 w 31"/>
                  <a:gd name="T9" fmla="*/ 22 h 41"/>
                  <a:gd name="T10" fmla="*/ 27 w 31"/>
                  <a:gd name="T11" fmla="*/ 21 h 41"/>
                  <a:gd name="T12" fmla="*/ 27 w 31"/>
                  <a:gd name="T13" fmla="*/ 21 h 41"/>
                  <a:gd name="T14" fmla="*/ 31 w 31"/>
                  <a:gd name="T15" fmla="*/ 16 h 41"/>
                  <a:gd name="T16" fmla="*/ 31 w 31"/>
                  <a:gd name="T17" fmla="*/ 11 h 41"/>
                  <a:gd name="T18" fmla="*/ 31 w 31"/>
                  <a:gd name="T19" fmla="*/ 11 h 41"/>
                  <a:gd name="T20" fmla="*/ 31 w 31"/>
                  <a:gd name="T21" fmla="*/ 6 h 41"/>
                  <a:gd name="T22" fmla="*/ 31 w 31"/>
                  <a:gd name="T23" fmla="*/ 6 h 41"/>
                  <a:gd name="T24" fmla="*/ 27 w 31"/>
                  <a:gd name="T25" fmla="*/ 2 h 41"/>
                  <a:gd name="T26" fmla="*/ 27 w 31"/>
                  <a:gd name="T27" fmla="*/ 2 h 41"/>
                  <a:gd name="T28" fmla="*/ 21 w 31"/>
                  <a:gd name="T29" fmla="*/ 0 h 41"/>
                  <a:gd name="T30" fmla="*/ 21 w 31"/>
                  <a:gd name="T31" fmla="*/ 0 h 41"/>
                  <a:gd name="T32" fmla="*/ 15 w 31"/>
                  <a:gd name="T33" fmla="*/ 0 h 41"/>
                  <a:gd name="T34" fmla="*/ 0 w 31"/>
                  <a:gd name="T35" fmla="*/ 0 h 41"/>
                  <a:gd name="T36" fmla="*/ 0 w 31"/>
                  <a:gd name="T37" fmla="*/ 41 h 41"/>
                  <a:gd name="T38" fmla="*/ 5 w 31"/>
                  <a:gd name="T39" fmla="*/ 41 h 41"/>
                  <a:gd name="T40" fmla="*/ 5 w 31"/>
                  <a:gd name="T41" fmla="*/ 41 h 41"/>
                  <a:gd name="T42" fmla="*/ 5 w 31"/>
                  <a:gd name="T43" fmla="*/ 5 h 41"/>
                  <a:gd name="T44" fmla="*/ 16 w 31"/>
                  <a:gd name="T45" fmla="*/ 5 h 41"/>
                  <a:gd name="T46" fmla="*/ 16 w 31"/>
                  <a:gd name="T47" fmla="*/ 5 h 41"/>
                  <a:gd name="T48" fmla="*/ 21 w 31"/>
                  <a:gd name="T49" fmla="*/ 5 h 41"/>
                  <a:gd name="T50" fmla="*/ 21 w 31"/>
                  <a:gd name="T51" fmla="*/ 5 h 41"/>
                  <a:gd name="T52" fmla="*/ 24 w 31"/>
                  <a:gd name="T53" fmla="*/ 8 h 41"/>
                  <a:gd name="T54" fmla="*/ 24 w 31"/>
                  <a:gd name="T55" fmla="*/ 8 h 41"/>
                  <a:gd name="T56" fmla="*/ 26 w 31"/>
                  <a:gd name="T57" fmla="*/ 11 h 41"/>
                  <a:gd name="T58" fmla="*/ 26 w 31"/>
                  <a:gd name="T59" fmla="*/ 11 h 41"/>
                  <a:gd name="T60" fmla="*/ 26 w 31"/>
                  <a:gd name="T61" fmla="*/ 14 h 41"/>
                  <a:gd name="T62" fmla="*/ 23 w 31"/>
                  <a:gd name="T63" fmla="*/ 18 h 41"/>
                  <a:gd name="T64" fmla="*/ 23 w 31"/>
                  <a:gd name="T65" fmla="*/ 18 h 41"/>
                  <a:gd name="T66" fmla="*/ 21 w 31"/>
                  <a:gd name="T67" fmla="*/ 19 h 41"/>
                  <a:gd name="T68" fmla="*/ 16 w 31"/>
                  <a:gd name="T69" fmla="*/ 19 h 41"/>
                  <a:gd name="T70" fmla="*/ 5 w 31"/>
                  <a:gd name="T71" fmla="*/ 19 h 41"/>
                  <a:gd name="T72" fmla="*/ 5 w 31"/>
                  <a:gd name="T73" fmla="*/ 5 h 41"/>
                  <a:gd name="T74" fmla="*/ 5 w 31"/>
                  <a:gd name="T75" fmla="*/ 5 h 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1"/>
                  <a:gd name="T115" fmla="*/ 0 h 41"/>
                  <a:gd name="T116" fmla="*/ 31 w 31"/>
                  <a:gd name="T117" fmla="*/ 41 h 4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1" h="41">
                    <a:moveTo>
                      <a:pt x="5" y="41"/>
                    </a:moveTo>
                    <a:lnTo>
                      <a:pt x="5" y="24"/>
                    </a:lnTo>
                    <a:lnTo>
                      <a:pt x="16" y="24"/>
                    </a:lnTo>
                    <a:lnTo>
                      <a:pt x="23" y="22"/>
                    </a:lnTo>
                    <a:lnTo>
                      <a:pt x="27" y="21"/>
                    </a:lnTo>
                    <a:lnTo>
                      <a:pt x="31" y="16"/>
                    </a:lnTo>
                    <a:lnTo>
                      <a:pt x="31" y="11"/>
                    </a:lnTo>
                    <a:lnTo>
                      <a:pt x="31" y="6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5" y="5"/>
                    </a:moveTo>
                    <a:lnTo>
                      <a:pt x="16" y="5"/>
                    </a:lnTo>
                    <a:lnTo>
                      <a:pt x="21" y="5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26" y="14"/>
                    </a:lnTo>
                    <a:lnTo>
                      <a:pt x="23" y="18"/>
                    </a:lnTo>
                    <a:lnTo>
                      <a:pt x="21" y="19"/>
                    </a:lnTo>
                    <a:lnTo>
                      <a:pt x="16" y="19"/>
                    </a:lnTo>
                    <a:lnTo>
                      <a:pt x="5" y="19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2" name="Freeform 310">
                <a:extLst>
                  <a:ext uri="{FF2B5EF4-FFF2-40B4-BE49-F238E27FC236}">
                    <a16:creationId xmlns:a16="http://schemas.microsoft.com/office/drawing/2014/main" id="{B35D6F26-66DE-4A55-995F-D85DD8E74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65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3" name="Freeform 311">
                <a:extLst>
                  <a:ext uri="{FF2B5EF4-FFF2-40B4-BE49-F238E27FC236}">
                    <a16:creationId xmlns:a16="http://schemas.microsoft.com/office/drawing/2014/main" id="{8435A87A-3350-4CDE-B9F4-7E33450E5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92" y="2517"/>
                <a:ext cx="38" cy="39"/>
              </a:xfrm>
              <a:custGeom>
                <a:avLst/>
                <a:gdLst>
                  <a:gd name="T0" fmla="*/ 7 w 38"/>
                  <a:gd name="T1" fmla="*/ 39 h 39"/>
                  <a:gd name="T2" fmla="*/ 10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3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7 w 38"/>
                  <a:gd name="T17" fmla="*/ 39 h 39"/>
                  <a:gd name="T18" fmla="*/ 7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3 w 38"/>
                  <a:gd name="T29" fmla="*/ 12 h 39"/>
                  <a:gd name="T30" fmla="*/ 26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7" y="39"/>
                    </a:moveTo>
                    <a:lnTo>
                      <a:pt x="10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7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3" y="12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4" name="Freeform 312">
                <a:extLst>
                  <a:ext uri="{FF2B5EF4-FFF2-40B4-BE49-F238E27FC236}">
                    <a16:creationId xmlns:a16="http://schemas.microsoft.com/office/drawing/2014/main" id="{D64B5625-B775-4570-8A29-260E09136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2517"/>
                <a:ext cx="26" cy="39"/>
              </a:xfrm>
              <a:custGeom>
                <a:avLst/>
                <a:gdLst>
                  <a:gd name="T0" fmla="*/ 26 w 26"/>
                  <a:gd name="T1" fmla="*/ 39 h 39"/>
                  <a:gd name="T2" fmla="*/ 26 w 26"/>
                  <a:gd name="T3" fmla="*/ 35 h 39"/>
                  <a:gd name="T4" fmla="*/ 5 w 26"/>
                  <a:gd name="T5" fmla="*/ 35 h 39"/>
                  <a:gd name="T6" fmla="*/ 5 w 26"/>
                  <a:gd name="T7" fmla="*/ 0 h 39"/>
                  <a:gd name="T8" fmla="*/ 0 w 26"/>
                  <a:gd name="T9" fmla="*/ 0 h 39"/>
                  <a:gd name="T10" fmla="*/ 0 w 26"/>
                  <a:gd name="T11" fmla="*/ 39 h 39"/>
                  <a:gd name="T12" fmla="*/ 26 w 26"/>
                  <a:gd name="T13" fmla="*/ 39 h 39"/>
                  <a:gd name="T14" fmla="*/ 26 w 26"/>
                  <a:gd name="T15" fmla="*/ 3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39"/>
                  <a:gd name="T26" fmla="*/ 26 w 26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39">
                    <a:moveTo>
                      <a:pt x="26" y="39"/>
                    </a:moveTo>
                    <a:lnTo>
                      <a:pt x="26" y="35"/>
                    </a:lnTo>
                    <a:lnTo>
                      <a:pt x="5" y="3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5" name="Freeform 313">
                <a:extLst>
                  <a:ext uri="{FF2B5EF4-FFF2-40B4-BE49-F238E27FC236}">
                    <a16:creationId xmlns:a16="http://schemas.microsoft.com/office/drawing/2014/main" id="{95FFD988-A318-4DE2-89C9-22F8F3AC74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64" y="2517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6" name="Freeform 314">
                <a:extLst>
                  <a:ext uri="{FF2B5EF4-FFF2-40B4-BE49-F238E27FC236}">
                    <a16:creationId xmlns:a16="http://schemas.microsoft.com/office/drawing/2014/main" id="{1F6C0FA0-3DB9-4495-B64E-9C2677C0A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7" y="2517"/>
                <a:ext cx="30" cy="39"/>
              </a:xfrm>
              <a:custGeom>
                <a:avLst/>
                <a:gdLst>
                  <a:gd name="T0" fmla="*/ 16 w 30"/>
                  <a:gd name="T1" fmla="*/ 39 h 39"/>
                  <a:gd name="T2" fmla="*/ 22 w 30"/>
                  <a:gd name="T3" fmla="*/ 39 h 39"/>
                  <a:gd name="T4" fmla="*/ 27 w 30"/>
                  <a:gd name="T5" fmla="*/ 38 h 39"/>
                  <a:gd name="T6" fmla="*/ 30 w 30"/>
                  <a:gd name="T7" fmla="*/ 33 h 39"/>
                  <a:gd name="T8" fmla="*/ 30 w 30"/>
                  <a:gd name="T9" fmla="*/ 28 h 39"/>
                  <a:gd name="T10" fmla="*/ 28 w 30"/>
                  <a:gd name="T11" fmla="*/ 22 h 39"/>
                  <a:gd name="T12" fmla="*/ 27 w 30"/>
                  <a:gd name="T13" fmla="*/ 20 h 39"/>
                  <a:gd name="T14" fmla="*/ 22 w 30"/>
                  <a:gd name="T15" fmla="*/ 19 h 39"/>
                  <a:gd name="T16" fmla="*/ 27 w 30"/>
                  <a:gd name="T17" fmla="*/ 14 h 39"/>
                  <a:gd name="T18" fmla="*/ 28 w 30"/>
                  <a:gd name="T19" fmla="*/ 9 h 39"/>
                  <a:gd name="T20" fmla="*/ 27 w 30"/>
                  <a:gd name="T21" fmla="*/ 5 h 39"/>
                  <a:gd name="T22" fmla="*/ 22 w 30"/>
                  <a:gd name="T23" fmla="*/ 0 h 39"/>
                  <a:gd name="T24" fmla="*/ 0 w 30"/>
                  <a:gd name="T25" fmla="*/ 0 h 39"/>
                  <a:gd name="T26" fmla="*/ 16 w 30"/>
                  <a:gd name="T27" fmla="*/ 39 h 39"/>
                  <a:gd name="T28" fmla="*/ 5 w 30"/>
                  <a:gd name="T29" fmla="*/ 5 h 39"/>
                  <a:gd name="T30" fmla="*/ 12 w 30"/>
                  <a:gd name="T31" fmla="*/ 5 h 39"/>
                  <a:gd name="T32" fmla="*/ 19 w 30"/>
                  <a:gd name="T33" fmla="*/ 5 h 39"/>
                  <a:gd name="T34" fmla="*/ 22 w 30"/>
                  <a:gd name="T35" fmla="*/ 6 h 39"/>
                  <a:gd name="T36" fmla="*/ 24 w 30"/>
                  <a:gd name="T37" fmla="*/ 11 h 39"/>
                  <a:gd name="T38" fmla="*/ 22 w 30"/>
                  <a:gd name="T39" fmla="*/ 14 h 39"/>
                  <a:gd name="T40" fmla="*/ 19 w 30"/>
                  <a:gd name="T41" fmla="*/ 16 h 39"/>
                  <a:gd name="T42" fmla="*/ 5 w 30"/>
                  <a:gd name="T43" fmla="*/ 16 h 39"/>
                  <a:gd name="T44" fmla="*/ 5 w 30"/>
                  <a:gd name="T45" fmla="*/ 5 h 39"/>
                  <a:gd name="T46" fmla="*/ 14 w 30"/>
                  <a:gd name="T47" fmla="*/ 20 h 39"/>
                  <a:gd name="T48" fmla="*/ 20 w 30"/>
                  <a:gd name="T49" fmla="*/ 22 h 39"/>
                  <a:gd name="T50" fmla="*/ 24 w 30"/>
                  <a:gd name="T51" fmla="*/ 24 h 39"/>
                  <a:gd name="T52" fmla="*/ 25 w 30"/>
                  <a:gd name="T53" fmla="*/ 28 h 39"/>
                  <a:gd name="T54" fmla="*/ 24 w 30"/>
                  <a:gd name="T55" fmla="*/ 32 h 39"/>
                  <a:gd name="T56" fmla="*/ 22 w 30"/>
                  <a:gd name="T57" fmla="*/ 33 h 39"/>
                  <a:gd name="T58" fmla="*/ 19 w 30"/>
                  <a:gd name="T59" fmla="*/ 35 h 39"/>
                  <a:gd name="T60" fmla="*/ 16 w 30"/>
                  <a:gd name="T61" fmla="*/ 35 h 39"/>
                  <a:gd name="T62" fmla="*/ 5 w 30"/>
                  <a:gd name="T63" fmla="*/ 20 h 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39"/>
                  <a:gd name="T98" fmla="*/ 30 w 30"/>
                  <a:gd name="T99" fmla="*/ 39 h 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39">
                    <a:moveTo>
                      <a:pt x="16" y="39"/>
                    </a:moveTo>
                    <a:lnTo>
                      <a:pt x="16" y="39"/>
                    </a:lnTo>
                    <a:lnTo>
                      <a:pt x="22" y="39"/>
                    </a:lnTo>
                    <a:lnTo>
                      <a:pt x="27" y="38"/>
                    </a:lnTo>
                    <a:lnTo>
                      <a:pt x="30" y="33"/>
                    </a:lnTo>
                    <a:lnTo>
                      <a:pt x="30" y="28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7" y="20"/>
                    </a:lnTo>
                    <a:lnTo>
                      <a:pt x="22" y="19"/>
                    </a:lnTo>
                    <a:lnTo>
                      <a:pt x="27" y="14"/>
                    </a:lnTo>
                    <a:lnTo>
                      <a:pt x="28" y="9"/>
                    </a:lnTo>
                    <a:lnTo>
                      <a:pt x="27" y="5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16" y="39"/>
                    </a:lnTo>
                    <a:close/>
                    <a:moveTo>
                      <a:pt x="5" y="5"/>
                    </a:moveTo>
                    <a:lnTo>
                      <a:pt x="12" y="5"/>
                    </a:lnTo>
                    <a:lnTo>
                      <a:pt x="19" y="5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5" y="16"/>
                    </a:lnTo>
                    <a:lnTo>
                      <a:pt x="5" y="5"/>
                    </a:lnTo>
                    <a:close/>
                    <a:moveTo>
                      <a:pt x="5" y="20"/>
                    </a:moveTo>
                    <a:lnTo>
                      <a:pt x="14" y="20"/>
                    </a:lnTo>
                    <a:lnTo>
                      <a:pt x="20" y="22"/>
                    </a:lnTo>
                    <a:lnTo>
                      <a:pt x="24" y="24"/>
                    </a:lnTo>
                    <a:lnTo>
                      <a:pt x="25" y="28"/>
                    </a:lnTo>
                    <a:lnTo>
                      <a:pt x="24" y="32"/>
                    </a:lnTo>
                    <a:lnTo>
                      <a:pt x="22" y="33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5" y="35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7" name="Freeform 315">
                <a:extLst>
                  <a:ext uri="{FF2B5EF4-FFF2-40B4-BE49-F238E27FC236}">
                    <a16:creationId xmlns:a16="http://schemas.microsoft.com/office/drawing/2014/main" id="{DB5AE69B-4BBC-4BA4-9654-00C919D7A7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2" y="2517"/>
                <a:ext cx="38" cy="39"/>
              </a:xfrm>
              <a:custGeom>
                <a:avLst/>
                <a:gdLst>
                  <a:gd name="T0" fmla="*/ 4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1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4 w 38"/>
                  <a:gd name="T13" fmla="*/ 0 h 39"/>
                  <a:gd name="T14" fmla="*/ 0 w 38"/>
                  <a:gd name="T15" fmla="*/ 39 h 39"/>
                  <a:gd name="T16" fmla="*/ 4 w 38"/>
                  <a:gd name="T17" fmla="*/ 39 h 39"/>
                  <a:gd name="T18" fmla="*/ 4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4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1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8" name="Freeform 316">
                <a:extLst>
                  <a:ext uri="{FF2B5EF4-FFF2-40B4-BE49-F238E27FC236}">
                    <a16:creationId xmlns:a16="http://schemas.microsoft.com/office/drawing/2014/main" id="{6BE5B438-414E-4E11-8525-F29419EAA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517"/>
                <a:ext cx="38" cy="39"/>
              </a:xfrm>
              <a:custGeom>
                <a:avLst/>
                <a:gdLst>
                  <a:gd name="T0" fmla="*/ 4 w 38"/>
                  <a:gd name="T1" fmla="*/ 39 h 39"/>
                  <a:gd name="T2" fmla="*/ 4 w 38"/>
                  <a:gd name="T3" fmla="*/ 5 h 39"/>
                  <a:gd name="T4" fmla="*/ 15 w 38"/>
                  <a:gd name="T5" fmla="*/ 39 h 39"/>
                  <a:gd name="T6" fmla="*/ 20 w 38"/>
                  <a:gd name="T7" fmla="*/ 39 h 39"/>
                  <a:gd name="T8" fmla="*/ 33 w 38"/>
                  <a:gd name="T9" fmla="*/ 6 h 39"/>
                  <a:gd name="T10" fmla="*/ 33 w 38"/>
                  <a:gd name="T11" fmla="*/ 39 h 39"/>
                  <a:gd name="T12" fmla="*/ 38 w 38"/>
                  <a:gd name="T13" fmla="*/ 39 h 39"/>
                  <a:gd name="T14" fmla="*/ 38 w 38"/>
                  <a:gd name="T15" fmla="*/ 0 h 39"/>
                  <a:gd name="T16" fmla="*/ 31 w 38"/>
                  <a:gd name="T17" fmla="*/ 0 h 39"/>
                  <a:gd name="T18" fmla="*/ 20 w 38"/>
                  <a:gd name="T19" fmla="*/ 27 h 39"/>
                  <a:gd name="T20" fmla="*/ 20 w 38"/>
                  <a:gd name="T21" fmla="*/ 27 h 39"/>
                  <a:gd name="T22" fmla="*/ 19 w 38"/>
                  <a:gd name="T23" fmla="*/ 35 h 39"/>
                  <a:gd name="T24" fmla="*/ 19 w 38"/>
                  <a:gd name="T25" fmla="*/ 35 h 39"/>
                  <a:gd name="T26" fmla="*/ 17 w 38"/>
                  <a:gd name="T27" fmla="*/ 28 h 39"/>
                  <a:gd name="T28" fmla="*/ 8 w 38"/>
                  <a:gd name="T29" fmla="*/ 0 h 39"/>
                  <a:gd name="T30" fmla="*/ 0 w 38"/>
                  <a:gd name="T31" fmla="*/ 0 h 39"/>
                  <a:gd name="T32" fmla="*/ 0 w 38"/>
                  <a:gd name="T33" fmla="*/ 39 h 39"/>
                  <a:gd name="T34" fmla="*/ 4 w 38"/>
                  <a:gd name="T35" fmla="*/ 39 h 39"/>
                  <a:gd name="T36" fmla="*/ 4 w 38"/>
                  <a:gd name="T37" fmla="*/ 39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4" y="39"/>
                    </a:moveTo>
                    <a:lnTo>
                      <a:pt x="4" y="5"/>
                    </a:lnTo>
                    <a:lnTo>
                      <a:pt x="15" y="39"/>
                    </a:lnTo>
                    <a:lnTo>
                      <a:pt x="20" y="39"/>
                    </a:lnTo>
                    <a:lnTo>
                      <a:pt x="33" y="6"/>
                    </a:lnTo>
                    <a:lnTo>
                      <a:pt x="33" y="39"/>
                    </a:lnTo>
                    <a:lnTo>
                      <a:pt x="38" y="39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0" y="27"/>
                    </a:lnTo>
                    <a:lnTo>
                      <a:pt x="19" y="35"/>
                    </a:lnTo>
                    <a:lnTo>
                      <a:pt x="17" y="2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9" name="Freeform 317">
                <a:extLst>
                  <a:ext uri="{FF2B5EF4-FFF2-40B4-BE49-F238E27FC236}">
                    <a16:creationId xmlns:a16="http://schemas.microsoft.com/office/drawing/2014/main" id="{6C5A200E-0E34-47CF-88F0-ECED192EA1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6" y="2517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1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1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1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0" name="Freeform 318">
                <a:extLst>
                  <a:ext uri="{FF2B5EF4-FFF2-40B4-BE49-F238E27FC236}">
                    <a16:creationId xmlns:a16="http://schemas.microsoft.com/office/drawing/2014/main" id="{0A1D7186-D88D-49CA-9AEB-5142BCC9C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838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6 w 25"/>
                  <a:gd name="T5" fmla="*/ 36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1" name="Freeform 319">
                <a:extLst>
                  <a:ext uri="{FF2B5EF4-FFF2-40B4-BE49-F238E27FC236}">
                    <a16:creationId xmlns:a16="http://schemas.microsoft.com/office/drawing/2014/main" id="{51B8923C-8E59-43D9-9C2C-910ECA31F9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1" y="2838"/>
                <a:ext cx="38" cy="43"/>
              </a:xfrm>
              <a:custGeom>
                <a:avLst/>
                <a:gdLst>
                  <a:gd name="T0" fmla="*/ 1 w 38"/>
                  <a:gd name="T1" fmla="*/ 31 h 43"/>
                  <a:gd name="T2" fmla="*/ 1 w 38"/>
                  <a:gd name="T3" fmla="*/ 31 h 43"/>
                  <a:gd name="T4" fmla="*/ 5 w 38"/>
                  <a:gd name="T5" fmla="*/ 36 h 43"/>
                  <a:gd name="T6" fmla="*/ 9 w 38"/>
                  <a:gd name="T7" fmla="*/ 39 h 43"/>
                  <a:gd name="T8" fmla="*/ 9 w 38"/>
                  <a:gd name="T9" fmla="*/ 39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1 h 43"/>
                  <a:gd name="T18" fmla="*/ 28 w 38"/>
                  <a:gd name="T19" fmla="*/ 39 h 43"/>
                  <a:gd name="T20" fmla="*/ 28 w 38"/>
                  <a:gd name="T21" fmla="*/ 39 h 43"/>
                  <a:gd name="T22" fmla="*/ 33 w 38"/>
                  <a:gd name="T23" fmla="*/ 36 h 43"/>
                  <a:gd name="T24" fmla="*/ 36 w 38"/>
                  <a:gd name="T25" fmla="*/ 31 h 43"/>
                  <a:gd name="T26" fmla="*/ 36 w 38"/>
                  <a:gd name="T27" fmla="*/ 31 h 43"/>
                  <a:gd name="T28" fmla="*/ 38 w 38"/>
                  <a:gd name="T29" fmla="*/ 27 h 43"/>
                  <a:gd name="T30" fmla="*/ 38 w 38"/>
                  <a:gd name="T31" fmla="*/ 20 h 43"/>
                  <a:gd name="T32" fmla="*/ 38 w 38"/>
                  <a:gd name="T33" fmla="*/ 20 h 43"/>
                  <a:gd name="T34" fmla="*/ 38 w 38"/>
                  <a:gd name="T35" fmla="*/ 16 h 43"/>
                  <a:gd name="T36" fmla="*/ 36 w 38"/>
                  <a:gd name="T37" fmla="*/ 9 h 43"/>
                  <a:gd name="T38" fmla="*/ 36 w 38"/>
                  <a:gd name="T39" fmla="*/ 9 h 43"/>
                  <a:gd name="T40" fmla="*/ 33 w 38"/>
                  <a:gd name="T41" fmla="*/ 6 h 43"/>
                  <a:gd name="T42" fmla="*/ 28 w 38"/>
                  <a:gd name="T43" fmla="*/ 3 h 43"/>
                  <a:gd name="T44" fmla="*/ 28 w 38"/>
                  <a:gd name="T45" fmla="*/ 3 h 43"/>
                  <a:gd name="T46" fmla="*/ 24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1 h 43"/>
                  <a:gd name="T54" fmla="*/ 5 w 38"/>
                  <a:gd name="T55" fmla="*/ 6 h 43"/>
                  <a:gd name="T56" fmla="*/ 5 w 38"/>
                  <a:gd name="T57" fmla="*/ 6 h 43"/>
                  <a:gd name="T58" fmla="*/ 1 w 38"/>
                  <a:gd name="T59" fmla="*/ 12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1 h 43"/>
                  <a:gd name="T68" fmla="*/ 1 w 38"/>
                  <a:gd name="T69" fmla="*/ 31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6 h 43"/>
                  <a:gd name="T76" fmla="*/ 19 w 38"/>
                  <a:gd name="T77" fmla="*/ 4 h 43"/>
                  <a:gd name="T78" fmla="*/ 19 w 38"/>
                  <a:gd name="T79" fmla="*/ 4 h 43"/>
                  <a:gd name="T80" fmla="*/ 22 w 38"/>
                  <a:gd name="T81" fmla="*/ 4 h 43"/>
                  <a:gd name="T82" fmla="*/ 27 w 38"/>
                  <a:gd name="T83" fmla="*/ 6 h 43"/>
                  <a:gd name="T84" fmla="*/ 27 w 38"/>
                  <a:gd name="T85" fmla="*/ 6 h 43"/>
                  <a:gd name="T86" fmla="*/ 28 w 38"/>
                  <a:gd name="T87" fmla="*/ 9 h 43"/>
                  <a:gd name="T88" fmla="*/ 32 w 38"/>
                  <a:gd name="T89" fmla="*/ 12 h 43"/>
                  <a:gd name="T90" fmla="*/ 32 w 38"/>
                  <a:gd name="T91" fmla="*/ 12 h 43"/>
                  <a:gd name="T92" fmla="*/ 33 w 38"/>
                  <a:gd name="T93" fmla="*/ 20 h 43"/>
                  <a:gd name="T94" fmla="*/ 33 w 38"/>
                  <a:gd name="T95" fmla="*/ 20 h 43"/>
                  <a:gd name="T96" fmla="*/ 32 w 38"/>
                  <a:gd name="T97" fmla="*/ 28 h 43"/>
                  <a:gd name="T98" fmla="*/ 28 w 38"/>
                  <a:gd name="T99" fmla="*/ 33 h 43"/>
                  <a:gd name="T100" fmla="*/ 28 w 38"/>
                  <a:gd name="T101" fmla="*/ 33 h 43"/>
                  <a:gd name="T102" fmla="*/ 25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6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8 h 43"/>
                  <a:gd name="T116" fmla="*/ 5 w 38"/>
                  <a:gd name="T117" fmla="*/ 22 h 43"/>
                  <a:gd name="T118" fmla="*/ 5 w 38"/>
                  <a:gd name="T119" fmla="*/ 22 h 43"/>
                  <a:gd name="T120" fmla="*/ 6 w 38"/>
                  <a:gd name="T121" fmla="*/ 14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1"/>
                    </a:moveTo>
                    <a:lnTo>
                      <a:pt x="1" y="31"/>
                    </a:lnTo>
                    <a:lnTo>
                      <a:pt x="5" y="36"/>
                    </a:lnTo>
                    <a:lnTo>
                      <a:pt x="9" y="39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1"/>
                    </a:lnTo>
                    <a:lnTo>
                      <a:pt x="28" y="39"/>
                    </a:lnTo>
                    <a:lnTo>
                      <a:pt x="33" y="36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28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1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6"/>
                    </a:lnTo>
                    <a:lnTo>
                      <a:pt x="19" y="4"/>
                    </a:lnTo>
                    <a:lnTo>
                      <a:pt x="22" y="4"/>
                    </a:lnTo>
                    <a:lnTo>
                      <a:pt x="27" y="6"/>
                    </a:lnTo>
                    <a:lnTo>
                      <a:pt x="28" y="9"/>
                    </a:lnTo>
                    <a:lnTo>
                      <a:pt x="32" y="12"/>
                    </a:lnTo>
                    <a:lnTo>
                      <a:pt x="33" y="20"/>
                    </a:lnTo>
                    <a:lnTo>
                      <a:pt x="32" y="28"/>
                    </a:lnTo>
                    <a:lnTo>
                      <a:pt x="28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5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2" name="Freeform 320">
                <a:extLst>
                  <a:ext uri="{FF2B5EF4-FFF2-40B4-BE49-F238E27FC236}">
                    <a16:creationId xmlns:a16="http://schemas.microsoft.com/office/drawing/2014/main" id="{81AD1C14-C870-4BD4-AACD-0CC7006FD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838"/>
                <a:ext cx="32" cy="43"/>
              </a:xfrm>
              <a:custGeom>
                <a:avLst/>
                <a:gdLst>
                  <a:gd name="T0" fmla="*/ 27 w 32"/>
                  <a:gd name="T1" fmla="*/ 23 h 43"/>
                  <a:gd name="T2" fmla="*/ 27 w 32"/>
                  <a:gd name="T3" fmla="*/ 23 h 43"/>
                  <a:gd name="T4" fmla="*/ 27 w 32"/>
                  <a:gd name="T5" fmla="*/ 30 h 43"/>
                  <a:gd name="T6" fmla="*/ 24 w 32"/>
                  <a:gd name="T7" fmla="*/ 35 h 43"/>
                  <a:gd name="T8" fmla="*/ 24 w 32"/>
                  <a:gd name="T9" fmla="*/ 35 h 43"/>
                  <a:gd name="T10" fmla="*/ 21 w 32"/>
                  <a:gd name="T11" fmla="*/ 36 h 43"/>
                  <a:gd name="T12" fmla="*/ 16 w 32"/>
                  <a:gd name="T13" fmla="*/ 38 h 43"/>
                  <a:gd name="T14" fmla="*/ 16 w 32"/>
                  <a:gd name="T15" fmla="*/ 38 h 43"/>
                  <a:gd name="T16" fmla="*/ 9 w 32"/>
                  <a:gd name="T17" fmla="*/ 36 h 43"/>
                  <a:gd name="T18" fmla="*/ 9 w 32"/>
                  <a:gd name="T19" fmla="*/ 36 h 43"/>
                  <a:gd name="T20" fmla="*/ 6 w 32"/>
                  <a:gd name="T21" fmla="*/ 31 h 43"/>
                  <a:gd name="T22" fmla="*/ 6 w 32"/>
                  <a:gd name="T23" fmla="*/ 31 h 43"/>
                  <a:gd name="T24" fmla="*/ 6 w 32"/>
                  <a:gd name="T25" fmla="*/ 23 h 43"/>
                  <a:gd name="T26" fmla="*/ 6 w 32"/>
                  <a:gd name="T27" fmla="*/ 0 h 43"/>
                  <a:gd name="T28" fmla="*/ 0 w 32"/>
                  <a:gd name="T29" fmla="*/ 0 h 43"/>
                  <a:gd name="T30" fmla="*/ 0 w 32"/>
                  <a:gd name="T31" fmla="*/ 23 h 43"/>
                  <a:gd name="T32" fmla="*/ 0 w 32"/>
                  <a:gd name="T33" fmla="*/ 23 h 43"/>
                  <a:gd name="T34" fmla="*/ 0 w 32"/>
                  <a:gd name="T35" fmla="*/ 30 h 43"/>
                  <a:gd name="T36" fmla="*/ 1 w 32"/>
                  <a:gd name="T37" fmla="*/ 35 h 43"/>
                  <a:gd name="T38" fmla="*/ 1 w 32"/>
                  <a:gd name="T39" fmla="*/ 35 h 43"/>
                  <a:gd name="T40" fmla="*/ 3 w 32"/>
                  <a:gd name="T41" fmla="*/ 38 h 43"/>
                  <a:gd name="T42" fmla="*/ 6 w 32"/>
                  <a:gd name="T43" fmla="*/ 39 h 43"/>
                  <a:gd name="T44" fmla="*/ 6 w 32"/>
                  <a:gd name="T45" fmla="*/ 39 h 43"/>
                  <a:gd name="T46" fmla="*/ 11 w 32"/>
                  <a:gd name="T47" fmla="*/ 41 h 43"/>
                  <a:gd name="T48" fmla="*/ 16 w 32"/>
                  <a:gd name="T49" fmla="*/ 43 h 43"/>
                  <a:gd name="T50" fmla="*/ 16 w 32"/>
                  <a:gd name="T51" fmla="*/ 43 h 43"/>
                  <a:gd name="T52" fmla="*/ 22 w 32"/>
                  <a:gd name="T53" fmla="*/ 41 h 43"/>
                  <a:gd name="T54" fmla="*/ 25 w 32"/>
                  <a:gd name="T55" fmla="*/ 39 h 43"/>
                  <a:gd name="T56" fmla="*/ 25 w 32"/>
                  <a:gd name="T57" fmla="*/ 39 h 43"/>
                  <a:gd name="T58" fmla="*/ 28 w 32"/>
                  <a:gd name="T59" fmla="*/ 38 h 43"/>
                  <a:gd name="T60" fmla="*/ 32 w 32"/>
                  <a:gd name="T61" fmla="*/ 33 h 43"/>
                  <a:gd name="T62" fmla="*/ 32 w 32"/>
                  <a:gd name="T63" fmla="*/ 33 h 43"/>
                  <a:gd name="T64" fmla="*/ 32 w 32"/>
                  <a:gd name="T65" fmla="*/ 23 h 43"/>
                  <a:gd name="T66" fmla="*/ 32 w 32"/>
                  <a:gd name="T67" fmla="*/ 0 h 43"/>
                  <a:gd name="T68" fmla="*/ 27 w 32"/>
                  <a:gd name="T69" fmla="*/ 0 h 43"/>
                  <a:gd name="T70" fmla="*/ 27 w 32"/>
                  <a:gd name="T71" fmla="*/ 23 h 43"/>
                  <a:gd name="T72" fmla="*/ 27 w 32"/>
                  <a:gd name="T73" fmla="*/ 23 h 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3"/>
                  <a:gd name="T113" fmla="*/ 32 w 32"/>
                  <a:gd name="T114" fmla="*/ 43 h 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3">
                    <a:moveTo>
                      <a:pt x="27" y="23"/>
                    </a:moveTo>
                    <a:lnTo>
                      <a:pt x="27" y="23"/>
                    </a:lnTo>
                    <a:lnTo>
                      <a:pt x="27" y="30"/>
                    </a:lnTo>
                    <a:lnTo>
                      <a:pt x="24" y="35"/>
                    </a:lnTo>
                    <a:lnTo>
                      <a:pt x="21" y="36"/>
                    </a:lnTo>
                    <a:lnTo>
                      <a:pt x="16" y="38"/>
                    </a:lnTo>
                    <a:lnTo>
                      <a:pt x="9" y="36"/>
                    </a:lnTo>
                    <a:lnTo>
                      <a:pt x="6" y="31"/>
                    </a:lnTo>
                    <a:lnTo>
                      <a:pt x="6" y="2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6" y="39"/>
                    </a:lnTo>
                    <a:lnTo>
                      <a:pt x="11" y="41"/>
                    </a:lnTo>
                    <a:lnTo>
                      <a:pt x="16" y="43"/>
                    </a:lnTo>
                    <a:lnTo>
                      <a:pt x="22" y="41"/>
                    </a:lnTo>
                    <a:lnTo>
                      <a:pt x="25" y="39"/>
                    </a:lnTo>
                    <a:lnTo>
                      <a:pt x="28" y="38"/>
                    </a:lnTo>
                    <a:lnTo>
                      <a:pt x="32" y="33"/>
                    </a:lnTo>
                    <a:lnTo>
                      <a:pt x="32" y="2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3" name="Freeform 321">
                <a:extLst>
                  <a:ext uri="{FF2B5EF4-FFF2-40B4-BE49-F238E27FC236}">
                    <a16:creationId xmlns:a16="http://schemas.microsoft.com/office/drawing/2014/main" id="{F7CB7171-93DF-4E81-9372-38F49F3B2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83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4" name="Freeform 322">
                <a:extLst>
                  <a:ext uri="{FF2B5EF4-FFF2-40B4-BE49-F238E27FC236}">
                    <a16:creationId xmlns:a16="http://schemas.microsoft.com/office/drawing/2014/main" id="{0EF8B81B-157E-459D-B6B3-CFA81F912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838"/>
                <a:ext cx="32" cy="43"/>
              </a:xfrm>
              <a:custGeom>
                <a:avLst/>
                <a:gdLst>
                  <a:gd name="T0" fmla="*/ 2 w 32"/>
                  <a:gd name="T1" fmla="*/ 36 h 43"/>
                  <a:gd name="T2" fmla="*/ 8 w 32"/>
                  <a:gd name="T3" fmla="*/ 41 h 43"/>
                  <a:gd name="T4" fmla="*/ 18 w 32"/>
                  <a:gd name="T5" fmla="*/ 43 h 43"/>
                  <a:gd name="T6" fmla="*/ 26 w 32"/>
                  <a:gd name="T7" fmla="*/ 41 h 43"/>
                  <a:gd name="T8" fmla="*/ 29 w 32"/>
                  <a:gd name="T9" fmla="*/ 38 h 43"/>
                  <a:gd name="T10" fmla="*/ 30 w 32"/>
                  <a:gd name="T11" fmla="*/ 36 h 43"/>
                  <a:gd name="T12" fmla="*/ 32 w 32"/>
                  <a:gd name="T13" fmla="*/ 30 h 43"/>
                  <a:gd name="T14" fmla="*/ 30 w 32"/>
                  <a:gd name="T15" fmla="*/ 23 h 43"/>
                  <a:gd name="T16" fmla="*/ 26 w 32"/>
                  <a:gd name="T17" fmla="*/ 20 h 43"/>
                  <a:gd name="T18" fmla="*/ 16 w 32"/>
                  <a:gd name="T19" fmla="*/ 17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6 h 43"/>
                  <a:gd name="T26" fmla="*/ 11 w 32"/>
                  <a:gd name="T27" fmla="*/ 4 h 43"/>
                  <a:gd name="T28" fmla="*/ 16 w 32"/>
                  <a:gd name="T29" fmla="*/ 4 h 43"/>
                  <a:gd name="T30" fmla="*/ 22 w 32"/>
                  <a:gd name="T31" fmla="*/ 6 h 43"/>
                  <a:gd name="T32" fmla="*/ 26 w 32"/>
                  <a:gd name="T33" fmla="*/ 9 h 43"/>
                  <a:gd name="T34" fmla="*/ 30 w 32"/>
                  <a:gd name="T35" fmla="*/ 12 h 43"/>
                  <a:gd name="T36" fmla="*/ 29 w 32"/>
                  <a:gd name="T37" fmla="*/ 6 h 43"/>
                  <a:gd name="T38" fmla="*/ 27 w 32"/>
                  <a:gd name="T39" fmla="*/ 3 h 43"/>
                  <a:gd name="T40" fmla="*/ 24 w 32"/>
                  <a:gd name="T41" fmla="*/ 1 h 43"/>
                  <a:gd name="T42" fmla="*/ 16 w 32"/>
                  <a:gd name="T43" fmla="*/ 0 h 43"/>
                  <a:gd name="T44" fmla="*/ 8 w 32"/>
                  <a:gd name="T45" fmla="*/ 1 h 43"/>
                  <a:gd name="T46" fmla="*/ 3 w 32"/>
                  <a:gd name="T47" fmla="*/ 4 h 43"/>
                  <a:gd name="T48" fmla="*/ 2 w 32"/>
                  <a:gd name="T49" fmla="*/ 11 h 43"/>
                  <a:gd name="T50" fmla="*/ 3 w 32"/>
                  <a:gd name="T51" fmla="*/ 16 h 43"/>
                  <a:gd name="T52" fmla="*/ 6 w 32"/>
                  <a:gd name="T53" fmla="*/ 20 h 43"/>
                  <a:gd name="T54" fmla="*/ 14 w 32"/>
                  <a:gd name="T55" fmla="*/ 22 h 43"/>
                  <a:gd name="T56" fmla="*/ 22 w 32"/>
                  <a:gd name="T57" fmla="*/ 25 h 43"/>
                  <a:gd name="T58" fmla="*/ 26 w 32"/>
                  <a:gd name="T59" fmla="*/ 27 h 43"/>
                  <a:gd name="T60" fmla="*/ 27 w 32"/>
                  <a:gd name="T61" fmla="*/ 30 h 43"/>
                  <a:gd name="T62" fmla="*/ 26 w 32"/>
                  <a:gd name="T63" fmla="*/ 33 h 43"/>
                  <a:gd name="T64" fmla="*/ 22 w 32"/>
                  <a:gd name="T65" fmla="*/ 36 h 43"/>
                  <a:gd name="T66" fmla="*/ 18 w 32"/>
                  <a:gd name="T67" fmla="*/ 38 h 43"/>
                  <a:gd name="T68" fmla="*/ 11 w 32"/>
                  <a:gd name="T69" fmla="*/ 36 h 43"/>
                  <a:gd name="T70" fmla="*/ 6 w 32"/>
                  <a:gd name="T71" fmla="*/ 33 h 43"/>
                  <a:gd name="T72" fmla="*/ 5 w 32"/>
                  <a:gd name="T73" fmla="*/ 28 h 43"/>
                  <a:gd name="T74" fmla="*/ 0 w 32"/>
                  <a:gd name="T75" fmla="*/ 28 h 43"/>
                  <a:gd name="T76" fmla="*/ 2 w 32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6"/>
                    </a:moveTo>
                    <a:lnTo>
                      <a:pt x="2" y="36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8" y="43"/>
                    </a:lnTo>
                    <a:lnTo>
                      <a:pt x="26" y="41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3"/>
                    </a:lnTo>
                    <a:lnTo>
                      <a:pt x="26" y="20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2" y="6"/>
                    </a:lnTo>
                    <a:lnTo>
                      <a:pt x="26" y="9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14" y="22"/>
                    </a:lnTo>
                    <a:lnTo>
                      <a:pt x="22" y="25"/>
                    </a:lnTo>
                    <a:lnTo>
                      <a:pt x="26" y="27"/>
                    </a:lnTo>
                    <a:lnTo>
                      <a:pt x="27" y="30"/>
                    </a:lnTo>
                    <a:lnTo>
                      <a:pt x="26" y="33"/>
                    </a:lnTo>
                    <a:lnTo>
                      <a:pt x="22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5" name="Freeform 323">
                <a:extLst>
                  <a:ext uri="{FF2B5EF4-FFF2-40B4-BE49-F238E27FC236}">
                    <a16:creationId xmlns:a16="http://schemas.microsoft.com/office/drawing/2014/main" id="{2607083D-CCEC-46C3-9933-0090B9D67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83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6" name="Freeform 324">
                <a:extLst>
                  <a:ext uri="{FF2B5EF4-FFF2-40B4-BE49-F238E27FC236}">
                    <a16:creationId xmlns:a16="http://schemas.microsoft.com/office/drawing/2014/main" id="{9922355D-3E6B-4D0D-9D57-0B96F14209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7" y="2838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8 h 41"/>
                  <a:gd name="T4" fmla="*/ 27 w 38"/>
                  <a:gd name="T5" fmla="*/ 28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5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5 w 38"/>
                  <a:gd name="T21" fmla="*/ 12 h 41"/>
                  <a:gd name="T22" fmla="*/ 15 w 38"/>
                  <a:gd name="T23" fmla="*/ 12 h 41"/>
                  <a:gd name="T24" fmla="*/ 17 w 38"/>
                  <a:gd name="T25" fmla="*/ 4 h 41"/>
                  <a:gd name="T26" fmla="*/ 17 w 38"/>
                  <a:gd name="T27" fmla="*/ 4 h 41"/>
                  <a:gd name="T28" fmla="*/ 20 w 38"/>
                  <a:gd name="T29" fmla="*/ 12 h 41"/>
                  <a:gd name="T30" fmla="*/ 25 w 38"/>
                  <a:gd name="T31" fmla="*/ 25 h 41"/>
                  <a:gd name="T32" fmla="*/ 11 w 38"/>
                  <a:gd name="T33" fmla="*/ 25 h 41"/>
                  <a:gd name="T34" fmla="*/ 15 w 38"/>
                  <a:gd name="T35" fmla="*/ 12 h 41"/>
                  <a:gd name="T36" fmla="*/ 15 w 38"/>
                  <a:gd name="T37" fmla="*/ 12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5" y="12"/>
                    </a:moveTo>
                    <a:lnTo>
                      <a:pt x="15" y="12"/>
                    </a:lnTo>
                    <a:lnTo>
                      <a:pt x="17" y="4"/>
                    </a:lnTo>
                    <a:lnTo>
                      <a:pt x="20" y="12"/>
                    </a:lnTo>
                    <a:lnTo>
                      <a:pt x="25" y="25"/>
                    </a:lnTo>
                    <a:lnTo>
                      <a:pt x="11" y="25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7" name="Freeform 325">
                <a:extLst>
                  <a:ext uri="{FF2B5EF4-FFF2-40B4-BE49-F238E27FC236}">
                    <a16:creationId xmlns:a16="http://schemas.microsoft.com/office/drawing/2014/main" id="{29BC17F9-3EE9-43CA-85FE-524C8C6BA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838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9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3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9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8" name="Freeform 326">
                <a:extLst>
                  <a:ext uri="{FF2B5EF4-FFF2-40B4-BE49-F238E27FC236}">
                    <a16:creationId xmlns:a16="http://schemas.microsoft.com/office/drawing/2014/main" id="{92B87344-95C8-4BC7-B456-A287F0BB0F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4" y="2838"/>
                <a:ext cx="39" cy="41"/>
              </a:xfrm>
              <a:custGeom>
                <a:avLst/>
                <a:gdLst>
                  <a:gd name="T0" fmla="*/ 5 w 39"/>
                  <a:gd name="T1" fmla="*/ 41 h 41"/>
                  <a:gd name="T2" fmla="*/ 10 w 39"/>
                  <a:gd name="T3" fmla="*/ 28 h 41"/>
                  <a:gd name="T4" fmla="*/ 27 w 39"/>
                  <a:gd name="T5" fmla="*/ 28 h 41"/>
                  <a:gd name="T6" fmla="*/ 32 w 39"/>
                  <a:gd name="T7" fmla="*/ 41 h 41"/>
                  <a:gd name="T8" fmla="*/ 39 w 39"/>
                  <a:gd name="T9" fmla="*/ 41 h 41"/>
                  <a:gd name="T10" fmla="*/ 21 w 39"/>
                  <a:gd name="T11" fmla="*/ 0 h 41"/>
                  <a:gd name="T12" fmla="*/ 16 w 39"/>
                  <a:gd name="T13" fmla="*/ 0 h 41"/>
                  <a:gd name="T14" fmla="*/ 0 w 39"/>
                  <a:gd name="T15" fmla="*/ 41 h 41"/>
                  <a:gd name="T16" fmla="*/ 5 w 39"/>
                  <a:gd name="T17" fmla="*/ 41 h 41"/>
                  <a:gd name="T18" fmla="*/ 5 w 39"/>
                  <a:gd name="T19" fmla="*/ 41 h 41"/>
                  <a:gd name="T20" fmla="*/ 16 w 39"/>
                  <a:gd name="T21" fmla="*/ 12 h 41"/>
                  <a:gd name="T22" fmla="*/ 16 w 39"/>
                  <a:gd name="T23" fmla="*/ 12 h 41"/>
                  <a:gd name="T24" fmla="*/ 18 w 39"/>
                  <a:gd name="T25" fmla="*/ 4 h 41"/>
                  <a:gd name="T26" fmla="*/ 18 w 39"/>
                  <a:gd name="T27" fmla="*/ 4 h 41"/>
                  <a:gd name="T28" fmla="*/ 21 w 39"/>
                  <a:gd name="T29" fmla="*/ 12 h 41"/>
                  <a:gd name="T30" fmla="*/ 26 w 39"/>
                  <a:gd name="T31" fmla="*/ 25 h 41"/>
                  <a:gd name="T32" fmla="*/ 12 w 39"/>
                  <a:gd name="T33" fmla="*/ 25 h 41"/>
                  <a:gd name="T34" fmla="*/ 16 w 39"/>
                  <a:gd name="T35" fmla="*/ 12 h 41"/>
                  <a:gd name="T36" fmla="*/ 16 w 39"/>
                  <a:gd name="T37" fmla="*/ 12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1"/>
                  <a:gd name="T59" fmla="*/ 39 w 39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1">
                    <a:moveTo>
                      <a:pt x="5" y="41"/>
                    </a:moveTo>
                    <a:lnTo>
                      <a:pt x="10" y="28"/>
                    </a:lnTo>
                    <a:lnTo>
                      <a:pt x="27" y="28"/>
                    </a:lnTo>
                    <a:lnTo>
                      <a:pt x="32" y="41"/>
                    </a:lnTo>
                    <a:lnTo>
                      <a:pt x="39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2"/>
                    </a:moveTo>
                    <a:lnTo>
                      <a:pt x="16" y="12"/>
                    </a:lnTo>
                    <a:lnTo>
                      <a:pt x="18" y="4"/>
                    </a:lnTo>
                    <a:lnTo>
                      <a:pt x="21" y="12"/>
                    </a:lnTo>
                    <a:lnTo>
                      <a:pt x="26" y="25"/>
                    </a:lnTo>
                    <a:lnTo>
                      <a:pt x="12" y="25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9" name="Freeform 327">
                <a:extLst>
                  <a:ext uri="{FF2B5EF4-FFF2-40B4-BE49-F238E27FC236}">
                    <a16:creationId xmlns:a16="http://schemas.microsoft.com/office/drawing/2014/main" id="{D3A4B0C0-AD33-46C4-AACA-F93685F06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868"/>
                <a:ext cx="27" cy="41"/>
              </a:xfrm>
              <a:custGeom>
                <a:avLst/>
                <a:gdLst>
                  <a:gd name="T0" fmla="*/ 5 w 27"/>
                  <a:gd name="T1" fmla="*/ 41 h 41"/>
                  <a:gd name="T2" fmla="*/ 5 w 27"/>
                  <a:gd name="T3" fmla="*/ 22 h 41"/>
                  <a:gd name="T4" fmla="*/ 24 w 27"/>
                  <a:gd name="T5" fmla="*/ 22 h 41"/>
                  <a:gd name="T6" fmla="*/ 24 w 27"/>
                  <a:gd name="T7" fmla="*/ 17 h 41"/>
                  <a:gd name="T8" fmla="*/ 5 w 27"/>
                  <a:gd name="T9" fmla="*/ 17 h 41"/>
                  <a:gd name="T10" fmla="*/ 5 w 27"/>
                  <a:gd name="T11" fmla="*/ 5 h 41"/>
                  <a:gd name="T12" fmla="*/ 27 w 27"/>
                  <a:gd name="T13" fmla="*/ 5 h 41"/>
                  <a:gd name="T14" fmla="*/ 27 w 27"/>
                  <a:gd name="T15" fmla="*/ 0 h 41"/>
                  <a:gd name="T16" fmla="*/ 0 w 27"/>
                  <a:gd name="T17" fmla="*/ 0 h 41"/>
                  <a:gd name="T18" fmla="*/ 0 w 27"/>
                  <a:gd name="T19" fmla="*/ 41 h 41"/>
                  <a:gd name="T20" fmla="*/ 5 w 27"/>
                  <a:gd name="T21" fmla="*/ 41 h 41"/>
                  <a:gd name="T22" fmla="*/ 5 w 27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41"/>
                  <a:gd name="T38" fmla="*/ 27 w 27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41">
                    <a:moveTo>
                      <a:pt x="5" y="41"/>
                    </a:moveTo>
                    <a:lnTo>
                      <a:pt x="5" y="22"/>
                    </a:lnTo>
                    <a:lnTo>
                      <a:pt x="24" y="22"/>
                    </a:lnTo>
                    <a:lnTo>
                      <a:pt x="24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7" y="5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0" name="Freeform 328">
                <a:extLst>
                  <a:ext uri="{FF2B5EF4-FFF2-40B4-BE49-F238E27FC236}">
                    <a16:creationId xmlns:a16="http://schemas.microsoft.com/office/drawing/2014/main" id="{497C8980-DF47-455C-BFEC-7C97EAA4D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868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5 w 25"/>
                  <a:gd name="T5" fmla="*/ 36 h 41"/>
                  <a:gd name="T6" fmla="*/ 5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5" y="3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1" name="Freeform 329">
                <a:extLst>
                  <a:ext uri="{FF2B5EF4-FFF2-40B4-BE49-F238E27FC236}">
                    <a16:creationId xmlns:a16="http://schemas.microsoft.com/office/drawing/2014/main" id="{A356A174-1D54-43F7-855C-8279C4BD22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0" y="2866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3 h 43"/>
                  <a:gd name="T12" fmla="*/ 19 w 40"/>
                  <a:gd name="T13" fmla="*/ 43 h 43"/>
                  <a:gd name="T14" fmla="*/ 19 w 40"/>
                  <a:gd name="T15" fmla="*/ 43 h 43"/>
                  <a:gd name="T16" fmla="*/ 25 w 40"/>
                  <a:gd name="T17" fmla="*/ 43 h 43"/>
                  <a:gd name="T18" fmla="*/ 30 w 40"/>
                  <a:gd name="T19" fmla="*/ 40 h 43"/>
                  <a:gd name="T20" fmla="*/ 30 w 40"/>
                  <a:gd name="T21" fmla="*/ 40 h 43"/>
                  <a:gd name="T22" fmla="*/ 33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3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6 w 40"/>
                  <a:gd name="T115" fmla="*/ 29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2" name="Freeform 330">
                <a:extLst>
                  <a:ext uri="{FF2B5EF4-FFF2-40B4-BE49-F238E27FC236}">
                    <a16:creationId xmlns:a16="http://schemas.microsoft.com/office/drawing/2014/main" id="{92DB08F8-D752-4064-AFA3-FAFCD70993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8" y="2868"/>
                <a:ext cx="35" cy="41"/>
              </a:xfrm>
              <a:custGeom>
                <a:avLst/>
                <a:gdLst>
                  <a:gd name="T0" fmla="*/ 4 w 35"/>
                  <a:gd name="T1" fmla="*/ 41 h 41"/>
                  <a:gd name="T2" fmla="*/ 4 w 35"/>
                  <a:gd name="T3" fmla="*/ 22 h 41"/>
                  <a:gd name="T4" fmla="*/ 11 w 35"/>
                  <a:gd name="T5" fmla="*/ 22 h 41"/>
                  <a:gd name="T6" fmla="*/ 11 w 35"/>
                  <a:gd name="T7" fmla="*/ 22 h 41"/>
                  <a:gd name="T8" fmla="*/ 14 w 35"/>
                  <a:gd name="T9" fmla="*/ 22 h 41"/>
                  <a:gd name="T10" fmla="*/ 14 w 35"/>
                  <a:gd name="T11" fmla="*/ 22 h 41"/>
                  <a:gd name="T12" fmla="*/ 16 w 35"/>
                  <a:gd name="T13" fmla="*/ 24 h 41"/>
                  <a:gd name="T14" fmla="*/ 16 w 35"/>
                  <a:gd name="T15" fmla="*/ 24 h 41"/>
                  <a:gd name="T16" fmla="*/ 19 w 35"/>
                  <a:gd name="T17" fmla="*/ 27 h 41"/>
                  <a:gd name="T18" fmla="*/ 19 w 35"/>
                  <a:gd name="T19" fmla="*/ 27 h 41"/>
                  <a:gd name="T20" fmla="*/ 24 w 35"/>
                  <a:gd name="T21" fmla="*/ 32 h 41"/>
                  <a:gd name="T22" fmla="*/ 28 w 35"/>
                  <a:gd name="T23" fmla="*/ 41 h 41"/>
                  <a:gd name="T24" fmla="*/ 35 w 35"/>
                  <a:gd name="T25" fmla="*/ 41 h 41"/>
                  <a:gd name="T26" fmla="*/ 28 w 35"/>
                  <a:gd name="T27" fmla="*/ 30 h 41"/>
                  <a:gd name="T28" fmla="*/ 28 w 35"/>
                  <a:gd name="T29" fmla="*/ 30 h 41"/>
                  <a:gd name="T30" fmla="*/ 24 w 35"/>
                  <a:gd name="T31" fmla="*/ 24 h 41"/>
                  <a:gd name="T32" fmla="*/ 24 w 35"/>
                  <a:gd name="T33" fmla="*/ 24 h 41"/>
                  <a:gd name="T34" fmla="*/ 20 w 35"/>
                  <a:gd name="T35" fmla="*/ 22 h 41"/>
                  <a:gd name="T36" fmla="*/ 20 w 35"/>
                  <a:gd name="T37" fmla="*/ 22 h 41"/>
                  <a:gd name="T38" fmla="*/ 25 w 35"/>
                  <a:gd name="T39" fmla="*/ 20 h 41"/>
                  <a:gd name="T40" fmla="*/ 28 w 35"/>
                  <a:gd name="T41" fmla="*/ 17 h 41"/>
                  <a:gd name="T42" fmla="*/ 28 w 35"/>
                  <a:gd name="T43" fmla="*/ 17 h 41"/>
                  <a:gd name="T44" fmla="*/ 31 w 35"/>
                  <a:gd name="T45" fmla="*/ 14 h 41"/>
                  <a:gd name="T46" fmla="*/ 31 w 35"/>
                  <a:gd name="T47" fmla="*/ 11 h 41"/>
                  <a:gd name="T48" fmla="*/ 31 w 35"/>
                  <a:gd name="T49" fmla="*/ 11 h 41"/>
                  <a:gd name="T50" fmla="*/ 30 w 35"/>
                  <a:gd name="T51" fmla="*/ 5 h 41"/>
                  <a:gd name="T52" fmla="*/ 30 w 35"/>
                  <a:gd name="T53" fmla="*/ 5 h 41"/>
                  <a:gd name="T54" fmla="*/ 28 w 35"/>
                  <a:gd name="T55" fmla="*/ 1 h 41"/>
                  <a:gd name="T56" fmla="*/ 25 w 35"/>
                  <a:gd name="T57" fmla="*/ 0 h 41"/>
                  <a:gd name="T58" fmla="*/ 25 w 35"/>
                  <a:gd name="T59" fmla="*/ 0 h 41"/>
                  <a:gd name="T60" fmla="*/ 17 w 35"/>
                  <a:gd name="T61" fmla="*/ 0 h 41"/>
                  <a:gd name="T62" fmla="*/ 0 w 35"/>
                  <a:gd name="T63" fmla="*/ 0 h 41"/>
                  <a:gd name="T64" fmla="*/ 0 w 35"/>
                  <a:gd name="T65" fmla="*/ 41 h 41"/>
                  <a:gd name="T66" fmla="*/ 4 w 35"/>
                  <a:gd name="T67" fmla="*/ 41 h 41"/>
                  <a:gd name="T68" fmla="*/ 4 w 35"/>
                  <a:gd name="T69" fmla="*/ 41 h 41"/>
                  <a:gd name="T70" fmla="*/ 4 w 35"/>
                  <a:gd name="T71" fmla="*/ 5 h 41"/>
                  <a:gd name="T72" fmla="*/ 17 w 35"/>
                  <a:gd name="T73" fmla="*/ 5 h 41"/>
                  <a:gd name="T74" fmla="*/ 17 w 35"/>
                  <a:gd name="T75" fmla="*/ 5 h 41"/>
                  <a:gd name="T76" fmla="*/ 22 w 35"/>
                  <a:gd name="T77" fmla="*/ 5 h 41"/>
                  <a:gd name="T78" fmla="*/ 24 w 35"/>
                  <a:gd name="T79" fmla="*/ 6 h 41"/>
                  <a:gd name="T80" fmla="*/ 24 w 35"/>
                  <a:gd name="T81" fmla="*/ 6 h 41"/>
                  <a:gd name="T82" fmla="*/ 25 w 35"/>
                  <a:gd name="T83" fmla="*/ 8 h 41"/>
                  <a:gd name="T84" fmla="*/ 27 w 35"/>
                  <a:gd name="T85" fmla="*/ 11 h 41"/>
                  <a:gd name="T86" fmla="*/ 27 w 35"/>
                  <a:gd name="T87" fmla="*/ 11 h 41"/>
                  <a:gd name="T88" fmla="*/ 25 w 35"/>
                  <a:gd name="T89" fmla="*/ 14 h 41"/>
                  <a:gd name="T90" fmla="*/ 25 w 35"/>
                  <a:gd name="T91" fmla="*/ 14 h 41"/>
                  <a:gd name="T92" fmla="*/ 22 w 35"/>
                  <a:gd name="T93" fmla="*/ 17 h 41"/>
                  <a:gd name="T94" fmla="*/ 22 w 35"/>
                  <a:gd name="T95" fmla="*/ 17 h 41"/>
                  <a:gd name="T96" fmla="*/ 16 w 35"/>
                  <a:gd name="T97" fmla="*/ 17 h 41"/>
                  <a:gd name="T98" fmla="*/ 4 w 35"/>
                  <a:gd name="T99" fmla="*/ 17 h 41"/>
                  <a:gd name="T100" fmla="*/ 4 w 35"/>
                  <a:gd name="T101" fmla="*/ 5 h 41"/>
                  <a:gd name="T102" fmla="*/ 4 w 35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41"/>
                  <a:gd name="T158" fmla="*/ 35 w 35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41">
                    <a:moveTo>
                      <a:pt x="4" y="41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9" y="27"/>
                    </a:lnTo>
                    <a:lnTo>
                      <a:pt x="24" y="32"/>
                    </a:lnTo>
                    <a:lnTo>
                      <a:pt x="28" y="41"/>
                    </a:lnTo>
                    <a:lnTo>
                      <a:pt x="35" y="41"/>
                    </a:lnTo>
                    <a:lnTo>
                      <a:pt x="28" y="30"/>
                    </a:lnTo>
                    <a:lnTo>
                      <a:pt x="24" y="24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8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5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4" y="5"/>
                    </a:moveTo>
                    <a:lnTo>
                      <a:pt x="17" y="5"/>
                    </a:lnTo>
                    <a:lnTo>
                      <a:pt x="22" y="5"/>
                    </a:lnTo>
                    <a:lnTo>
                      <a:pt x="24" y="6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6" y="17"/>
                    </a:lnTo>
                    <a:lnTo>
                      <a:pt x="4" y="1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3" name="Freeform 331">
                <a:extLst>
                  <a:ext uri="{FF2B5EF4-FFF2-40B4-BE49-F238E27FC236}">
                    <a16:creationId xmlns:a16="http://schemas.microsoft.com/office/drawing/2014/main" id="{686A956A-E3EF-4513-BEB4-F9A9BB153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2868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4" name="Freeform 332">
                <a:extLst>
                  <a:ext uri="{FF2B5EF4-FFF2-40B4-BE49-F238E27FC236}">
                    <a16:creationId xmlns:a16="http://schemas.microsoft.com/office/drawing/2014/main" id="{20829BC9-4EF7-4099-BC80-1C5B195A03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5" y="2868"/>
                <a:ext cx="35" cy="41"/>
              </a:xfrm>
              <a:custGeom>
                <a:avLst/>
                <a:gdLst>
                  <a:gd name="T0" fmla="*/ 16 w 35"/>
                  <a:gd name="T1" fmla="*/ 41 h 41"/>
                  <a:gd name="T2" fmla="*/ 16 w 35"/>
                  <a:gd name="T3" fmla="*/ 41 h 41"/>
                  <a:gd name="T4" fmla="*/ 22 w 35"/>
                  <a:gd name="T5" fmla="*/ 40 h 41"/>
                  <a:gd name="T6" fmla="*/ 22 w 35"/>
                  <a:gd name="T7" fmla="*/ 40 h 41"/>
                  <a:gd name="T8" fmla="*/ 27 w 35"/>
                  <a:gd name="T9" fmla="*/ 38 h 41"/>
                  <a:gd name="T10" fmla="*/ 27 w 35"/>
                  <a:gd name="T11" fmla="*/ 38 h 41"/>
                  <a:gd name="T12" fmla="*/ 30 w 35"/>
                  <a:gd name="T13" fmla="*/ 33 h 41"/>
                  <a:gd name="T14" fmla="*/ 30 w 35"/>
                  <a:gd name="T15" fmla="*/ 33 h 41"/>
                  <a:gd name="T16" fmla="*/ 33 w 35"/>
                  <a:gd name="T17" fmla="*/ 28 h 41"/>
                  <a:gd name="T18" fmla="*/ 33 w 35"/>
                  <a:gd name="T19" fmla="*/ 28 h 41"/>
                  <a:gd name="T20" fmla="*/ 35 w 35"/>
                  <a:gd name="T21" fmla="*/ 20 h 41"/>
                  <a:gd name="T22" fmla="*/ 35 w 35"/>
                  <a:gd name="T23" fmla="*/ 20 h 41"/>
                  <a:gd name="T24" fmla="*/ 33 w 35"/>
                  <a:gd name="T25" fmla="*/ 9 h 41"/>
                  <a:gd name="T26" fmla="*/ 33 w 35"/>
                  <a:gd name="T27" fmla="*/ 9 h 41"/>
                  <a:gd name="T28" fmla="*/ 30 w 35"/>
                  <a:gd name="T29" fmla="*/ 6 h 41"/>
                  <a:gd name="T30" fmla="*/ 28 w 35"/>
                  <a:gd name="T31" fmla="*/ 3 h 41"/>
                  <a:gd name="T32" fmla="*/ 28 w 35"/>
                  <a:gd name="T33" fmla="*/ 3 h 41"/>
                  <a:gd name="T34" fmla="*/ 22 w 35"/>
                  <a:gd name="T35" fmla="*/ 0 h 41"/>
                  <a:gd name="T36" fmla="*/ 22 w 35"/>
                  <a:gd name="T37" fmla="*/ 0 h 41"/>
                  <a:gd name="T38" fmla="*/ 14 w 35"/>
                  <a:gd name="T39" fmla="*/ 0 h 41"/>
                  <a:gd name="T40" fmla="*/ 0 w 35"/>
                  <a:gd name="T41" fmla="*/ 0 h 41"/>
                  <a:gd name="T42" fmla="*/ 0 w 35"/>
                  <a:gd name="T43" fmla="*/ 41 h 41"/>
                  <a:gd name="T44" fmla="*/ 16 w 35"/>
                  <a:gd name="T45" fmla="*/ 41 h 41"/>
                  <a:gd name="T46" fmla="*/ 16 w 35"/>
                  <a:gd name="T47" fmla="*/ 41 h 41"/>
                  <a:gd name="T48" fmla="*/ 6 w 35"/>
                  <a:gd name="T49" fmla="*/ 5 h 41"/>
                  <a:gd name="T50" fmla="*/ 14 w 35"/>
                  <a:gd name="T51" fmla="*/ 5 h 41"/>
                  <a:gd name="T52" fmla="*/ 14 w 35"/>
                  <a:gd name="T53" fmla="*/ 5 h 41"/>
                  <a:gd name="T54" fmla="*/ 22 w 35"/>
                  <a:gd name="T55" fmla="*/ 5 h 41"/>
                  <a:gd name="T56" fmla="*/ 22 w 35"/>
                  <a:gd name="T57" fmla="*/ 5 h 41"/>
                  <a:gd name="T58" fmla="*/ 24 w 35"/>
                  <a:gd name="T59" fmla="*/ 6 h 41"/>
                  <a:gd name="T60" fmla="*/ 27 w 35"/>
                  <a:gd name="T61" fmla="*/ 9 h 41"/>
                  <a:gd name="T62" fmla="*/ 27 w 35"/>
                  <a:gd name="T63" fmla="*/ 9 h 41"/>
                  <a:gd name="T64" fmla="*/ 28 w 35"/>
                  <a:gd name="T65" fmla="*/ 14 h 41"/>
                  <a:gd name="T66" fmla="*/ 28 w 35"/>
                  <a:gd name="T67" fmla="*/ 19 h 41"/>
                  <a:gd name="T68" fmla="*/ 28 w 35"/>
                  <a:gd name="T69" fmla="*/ 19 h 41"/>
                  <a:gd name="T70" fmla="*/ 27 w 35"/>
                  <a:gd name="T71" fmla="*/ 27 h 41"/>
                  <a:gd name="T72" fmla="*/ 27 w 35"/>
                  <a:gd name="T73" fmla="*/ 27 h 41"/>
                  <a:gd name="T74" fmla="*/ 24 w 35"/>
                  <a:gd name="T75" fmla="*/ 33 h 41"/>
                  <a:gd name="T76" fmla="*/ 24 w 35"/>
                  <a:gd name="T77" fmla="*/ 33 h 41"/>
                  <a:gd name="T78" fmla="*/ 21 w 35"/>
                  <a:gd name="T79" fmla="*/ 35 h 41"/>
                  <a:gd name="T80" fmla="*/ 21 w 35"/>
                  <a:gd name="T81" fmla="*/ 35 h 41"/>
                  <a:gd name="T82" fmla="*/ 14 w 35"/>
                  <a:gd name="T83" fmla="*/ 36 h 41"/>
                  <a:gd name="T84" fmla="*/ 6 w 35"/>
                  <a:gd name="T85" fmla="*/ 36 h 41"/>
                  <a:gd name="T86" fmla="*/ 6 w 35"/>
                  <a:gd name="T87" fmla="*/ 5 h 41"/>
                  <a:gd name="T88" fmla="*/ 6 w 35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1"/>
                  <a:gd name="T137" fmla="*/ 35 w 35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1">
                    <a:moveTo>
                      <a:pt x="16" y="41"/>
                    </a:moveTo>
                    <a:lnTo>
                      <a:pt x="16" y="41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30" y="33"/>
                    </a:lnTo>
                    <a:lnTo>
                      <a:pt x="33" y="28"/>
                    </a:lnTo>
                    <a:lnTo>
                      <a:pt x="35" y="20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6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2" y="5"/>
                    </a:lnTo>
                    <a:lnTo>
                      <a:pt x="24" y="6"/>
                    </a:lnTo>
                    <a:lnTo>
                      <a:pt x="27" y="9"/>
                    </a:lnTo>
                    <a:lnTo>
                      <a:pt x="28" y="14"/>
                    </a:lnTo>
                    <a:lnTo>
                      <a:pt x="28" y="19"/>
                    </a:lnTo>
                    <a:lnTo>
                      <a:pt x="27" y="27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5" name="Freeform 333">
                <a:extLst>
                  <a:ext uri="{FF2B5EF4-FFF2-40B4-BE49-F238E27FC236}">
                    <a16:creationId xmlns:a16="http://schemas.microsoft.com/office/drawing/2014/main" id="{604BCB27-40B6-43F7-8582-4248900CA2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0" y="2868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11 w 38"/>
                  <a:gd name="T3" fmla="*/ 28 h 41"/>
                  <a:gd name="T4" fmla="*/ 28 w 38"/>
                  <a:gd name="T5" fmla="*/ 28 h 41"/>
                  <a:gd name="T6" fmla="*/ 33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7 w 38"/>
                  <a:gd name="T21" fmla="*/ 11 h 41"/>
                  <a:gd name="T22" fmla="*/ 17 w 38"/>
                  <a:gd name="T23" fmla="*/ 11 h 41"/>
                  <a:gd name="T24" fmla="*/ 19 w 38"/>
                  <a:gd name="T25" fmla="*/ 3 h 41"/>
                  <a:gd name="T26" fmla="*/ 19 w 38"/>
                  <a:gd name="T27" fmla="*/ 3 h 41"/>
                  <a:gd name="T28" fmla="*/ 22 w 38"/>
                  <a:gd name="T29" fmla="*/ 13 h 41"/>
                  <a:gd name="T30" fmla="*/ 27 w 38"/>
                  <a:gd name="T31" fmla="*/ 24 h 41"/>
                  <a:gd name="T32" fmla="*/ 13 w 38"/>
                  <a:gd name="T33" fmla="*/ 24 h 41"/>
                  <a:gd name="T34" fmla="*/ 17 w 38"/>
                  <a:gd name="T35" fmla="*/ 11 h 41"/>
                  <a:gd name="T36" fmla="*/ 17 w 38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11" y="28"/>
                    </a:lnTo>
                    <a:lnTo>
                      <a:pt x="28" y="28"/>
                    </a:lnTo>
                    <a:lnTo>
                      <a:pt x="33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7" y="11"/>
                    </a:moveTo>
                    <a:lnTo>
                      <a:pt x="17" y="11"/>
                    </a:lnTo>
                    <a:lnTo>
                      <a:pt x="19" y="3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6" name="Freeform 334">
                <a:extLst>
                  <a:ext uri="{FF2B5EF4-FFF2-40B4-BE49-F238E27FC236}">
                    <a16:creationId xmlns:a16="http://schemas.microsoft.com/office/drawing/2014/main" id="{F29EB4E4-9DD3-4008-9542-DD5A409E3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45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1 h 43"/>
                  <a:gd name="T4" fmla="*/ 18 w 32"/>
                  <a:gd name="T5" fmla="*/ 43 h 43"/>
                  <a:gd name="T6" fmla="*/ 25 w 32"/>
                  <a:gd name="T7" fmla="*/ 41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0 h 43"/>
                  <a:gd name="T14" fmla="*/ 30 w 32"/>
                  <a:gd name="T15" fmla="*/ 24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7 h 43"/>
                  <a:gd name="T26" fmla="*/ 11 w 32"/>
                  <a:gd name="T27" fmla="*/ 7 h 43"/>
                  <a:gd name="T28" fmla="*/ 16 w 32"/>
                  <a:gd name="T29" fmla="*/ 5 h 43"/>
                  <a:gd name="T30" fmla="*/ 22 w 32"/>
                  <a:gd name="T31" fmla="*/ 7 h 43"/>
                  <a:gd name="T32" fmla="*/ 25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3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1 h 43"/>
                  <a:gd name="T50" fmla="*/ 3 w 32"/>
                  <a:gd name="T51" fmla="*/ 18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6 h 43"/>
                  <a:gd name="T58" fmla="*/ 25 w 32"/>
                  <a:gd name="T59" fmla="*/ 27 h 43"/>
                  <a:gd name="T60" fmla="*/ 27 w 32"/>
                  <a:gd name="T61" fmla="*/ 30 h 43"/>
                  <a:gd name="T62" fmla="*/ 25 w 32"/>
                  <a:gd name="T63" fmla="*/ 35 h 43"/>
                  <a:gd name="T64" fmla="*/ 22 w 32"/>
                  <a:gd name="T65" fmla="*/ 37 h 43"/>
                  <a:gd name="T66" fmla="*/ 18 w 32"/>
                  <a:gd name="T67" fmla="*/ 38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1"/>
                    </a:lnTo>
                    <a:lnTo>
                      <a:pt x="18" y="43"/>
                    </a:lnTo>
                    <a:lnTo>
                      <a:pt x="25" y="41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2" y="7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6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8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7" name="Freeform 335">
                <a:extLst>
                  <a:ext uri="{FF2B5EF4-FFF2-40B4-BE49-F238E27FC236}">
                    <a16:creationId xmlns:a16="http://schemas.microsoft.com/office/drawing/2014/main" id="{C64B75C6-4D14-424F-B4F2-ADAF9100C9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2345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7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1 h 43"/>
                  <a:gd name="T12" fmla="*/ 21 w 40"/>
                  <a:gd name="T13" fmla="*/ 43 h 43"/>
                  <a:gd name="T14" fmla="*/ 21 w 40"/>
                  <a:gd name="T15" fmla="*/ 43 h 43"/>
                  <a:gd name="T16" fmla="*/ 26 w 40"/>
                  <a:gd name="T17" fmla="*/ 41 h 43"/>
                  <a:gd name="T18" fmla="*/ 30 w 40"/>
                  <a:gd name="T19" fmla="*/ 40 h 43"/>
                  <a:gd name="T20" fmla="*/ 30 w 40"/>
                  <a:gd name="T21" fmla="*/ 40 h 43"/>
                  <a:gd name="T22" fmla="*/ 34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6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7 w 40"/>
                  <a:gd name="T55" fmla="*/ 7 h 43"/>
                  <a:gd name="T56" fmla="*/ 7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5 h 43"/>
                  <a:gd name="T82" fmla="*/ 27 w 40"/>
                  <a:gd name="T83" fmla="*/ 7 h 43"/>
                  <a:gd name="T84" fmla="*/ 27 w 40"/>
                  <a:gd name="T85" fmla="*/ 7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2 h 43"/>
                  <a:gd name="T94" fmla="*/ 34 w 40"/>
                  <a:gd name="T95" fmla="*/ 22 h 43"/>
                  <a:gd name="T96" fmla="*/ 34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6 w 40"/>
                  <a:gd name="T103" fmla="*/ 37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7 w 40"/>
                  <a:gd name="T117" fmla="*/ 22 h 43"/>
                  <a:gd name="T118" fmla="*/ 7 w 40"/>
                  <a:gd name="T119" fmla="*/ 22 h 43"/>
                  <a:gd name="T120" fmla="*/ 7 w 40"/>
                  <a:gd name="T121" fmla="*/ 14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7" y="37"/>
                    </a:lnTo>
                    <a:lnTo>
                      <a:pt x="10" y="40"/>
                    </a:lnTo>
                    <a:lnTo>
                      <a:pt x="14" y="41"/>
                    </a:lnTo>
                    <a:lnTo>
                      <a:pt x="21" y="43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4" y="22"/>
                    </a:lnTo>
                    <a:lnTo>
                      <a:pt x="34" y="29"/>
                    </a:lnTo>
                    <a:lnTo>
                      <a:pt x="30" y="34"/>
                    </a:lnTo>
                    <a:lnTo>
                      <a:pt x="26" y="37"/>
                    </a:lnTo>
                    <a:lnTo>
                      <a:pt x="21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14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8" name="Freeform 336">
                <a:extLst>
                  <a:ext uri="{FF2B5EF4-FFF2-40B4-BE49-F238E27FC236}">
                    <a16:creationId xmlns:a16="http://schemas.microsoft.com/office/drawing/2014/main" id="{3B713917-8800-4EDB-86CE-B323F21D0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347"/>
                <a:ext cx="32" cy="41"/>
              </a:xfrm>
              <a:custGeom>
                <a:avLst/>
                <a:gdLst>
                  <a:gd name="T0" fmla="*/ 27 w 32"/>
                  <a:gd name="T1" fmla="*/ 24 h 41"/>
                  <a:gd name="T2" fmla="*/ 27 w 32"/>
                  <a:gd name="T3" fmla="*/ 24 h 41"/>
                  <a:gd name="T4" fmla="*/ 25 w 32"/>
                  <a:gd name="T5" fmla="*/ 30 h 41"/>
                  <a:gd name="T6" fmla="*/ 24 w 32"/>
                  <a:gd name="T7" fmla="*/ 33 h 41"/>
                  <a:gd name="T8" fmla="*/ 24 w 32"/>
                  <a:gd name="T9" fmla="*/ 33 h 41"/>
                  <a:gd name="T10" fmla="*/ 20 w 32"/>
                  <a:gd name="T11" fmla="*/ 35 h 41"/>
                  <a:gd name="T12" fmla="*/ 16 w 32"/>
                  <a:gd name="T13" fmla="*/ 36 h 41"/>
                  <a:gd name="T14" fmla="*/ 16 w 32"/>
                  <a:gd name="T15" fmla="*/ 36 h 41"/>
                  <a:gd name="T16" fmla="*/ 9 w 32"/>
                  <a:gd name="T17" fmla="*/ 35 h 41"/>
                  <a:gd name="T18" fmla="*/ 9 w 32"/>
                  <a:gd name="T19" fmla="*/ 35 h 41"/>
                  <a:gd name="T20" fmla="*/ 6 w 32"/>
                  <a:gd name="T21" fmla="*/ 30 h 41"/>
                  <a:gd name="T22" fmla="*/ 6 w 32"/>
                  <a:gd name="T23" fmla="*/ 30 h 41"/>
                  <a:gd name="T24" fmla="*/ 5 w 32"/>
                  <a:gd name="T25" fmla="*/ 24 h 41"/>
                  <a:gd name="T26" fmla="*/ 5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28 h 41"/>
                  <a:gd name="T36" fmla="*/ 1 w 32"/>
                  <a:gd name="T37" fmla="*/ 33 h 41"/>
                  <a:gd name="T38" fmla="*/ 1 w 32"/>
                  <a:gd name="T39" fmla="*/ 33 h 41"/>
                  <a:gd name="T40" fmla="*/ 3 w 32"/>
                  <a:gd name="T41" fmla="*/ 36 h 41"/>
                  <a:gd name="T42" fmla="*/ 6 w 32"/>
                  <a:gd name="T43" fmla="*/ 39 h 41"/>
                  <a:gd name="T44" fmla="*/ 6 w 32"/>
                  <a:gd name="T45" fmla="*/ 39 h 41"/>
                  <a:gd name="T46" fmla="*/ 11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0 w 32"/>
                  <a:gd name="T53" fmla="*/ 39 h 41"/>
                  <a:gd name="T54" fmla="*/ 25 w 32"/>
                  <a:gd name="T55" fmla="*/ 38 h 41"/>
                  <a:gd name="T56" fmla="*/ 25 w 32"/>
                  <a:gd name="T57" fmla="*/ 38 h 41"/>
                  <a:gd name="T58" fmla="*/ 28 w 32"/>
                  <a:gd name="T59" fmla="*/ 36 h 41"/>
                  <a:gd name="T60" fmla="*/ 30 w 32"/>
                  <a:gd name="T61" fmla="*/ 33 h 41"/>
                  <a:gd name="T62" fmla="*/ 30 w 32"/>
                  <a:gd name="T63" fmla="*/ 33 h 41"/>
                  <a:gd name="T64" fmla="*/ 32 w 32"/>
                  <a:gd name="T65" fmla="*/ 24 h 41"/>
                  <a:gd name="T66" fmla="*/ 32 w 32"/>
                  <a:gd name="T67" fmla="*/ 0 h 41"/>
                  <a:gd name="T68" fmla="*/ 27 w 32"/>
                  <a:gd name="T69" fmla="*/ 0 h 41"/>
                  <a:gd name="T70" fmla="*/ 27 w 32"/>
                  <a:gd name="T71" fmla="*/ 24 h 41"/>
                  <a:gd name="T72" fmla="*/ 27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5" y="30"/>
                    </a:lnTo>
                    <a:lnTo>
                      <a:pt x="24" y="33"/>
                    </a:lnTo>
                    <a:lnTo>
                      <a:pt x="20" y="35"/>
                    </a:lnTo>
                    <a:lnTo>
                      <a:pt x="16" y="36"/>
                    </a:lnTo>
                    <a:lnTo>
                      <a:pt x="9" y="35"/>
                    </a:lnTo>
                    <a:lnTo>
                      <a:pt x="6" y="30"/>
                    </a:lnTo>
                    <a:lnTo>
                      <a:pt x="5" y="2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3" y="36"/>
                    </a:lnTo>
                    <a:lnTo>
                      <a:pt x="6" y="39"/>
                    </a:lnTo>
                    <a:lnTo>
                      <a:pt x="11" y="41"/>
                    </a:lnTo>
                    <a:lnTo>
                      <a:pt x="16" y="41"/>
                    </a:lnTo>
                    <a:lnTo>
                      <a:pt x="20" y="39"/>
                    </a:lnTo>
                    <a:lnTo>
                      <a:pt x="25" y="38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9" name="Freeform 337">
                <a:extLst>
                  <a:ext uri="{FF2B5EF4-FFF2-40B4-BE49-F238E27FC236}">
                    <a16:creationId xmlns:a16="http://schemas.microsoft.com/office/drawing/2014/main" id="{3782649B-4BC6-42B4-B363-32985F640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2347"/>
                <a:ext cx="32" cy="39"/>
              </a:xfrm>
              <a:custGeom>
                <a:avLst/>
                <a:gdLst>
                  <a:gd name="T0" fmla="*/ 19 w 32"/>
                  <a:gd name="T1" fmla="*/ 39 h 39"/>
                  <a:gd name="T2" fmla="*/ 19 w 32"/>
                  <a:gd name="T3" fmla="*/ 5 h 39"/>
                  <a:gd name="T4" fmla="*/ 32 w 32"/>
                  <a:gd name="T5" fmla="*/ 5 h 39"/>
                  <a:gd name="T6" fmla="*/ 32 w 32"/>
                  <a:gd name="T7" fmla="*/ 0 h 39"/>
                  <a:gd name="T8" fmla="*/ 0 w 32"/>
                  <a:gd name="T9" fmla="*/ 0 h 39"/>
                  <a:gd name="T10" fmla="*/ 0 w 32"/>
                  <a:gd name="T11" fmla="*/ 5 h 39"/>
                  <a:gd name="T12" fmla="*/ 14 w 32"/>
                  <a:gd name="T13" fmla="*/ 5 h 39"/>
                  <a:gd name="T14" fmla="*/ 14 w 32"/>
                  <a:gd name="T15" fmla="*/ 39 h 39"/>
                  <a:gd name="T16" fmla="*/ 19 w 32"/>
                  <a:gd name="T17" fmla="*/ 39 h 39"/>
                  <a:gd name="T18" fmla="*/ 19 w 32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39"/>
                  <a:gd name="T32" fmla="*/ 32 w 32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39">
                    <a:moveTo>
                      <a:pt x="19" y="39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39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0" name="Freeform 338">
                <a:extLst>
                  <a:ext uri="{FF2B5EF4-FFF2-40B4-BE49-F238E27FC236}">
                    <a16:creationId xmlns:a16="http://schemas.microsoft.com/office/drawing/2014/main" id="{CF9BC1C2-6B8C-4A68-8CE3-F25E4C16E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347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20 h 39"/>
                  <a:gd name="T4" fmla="*/ 27 w 33"/>
                  <a:gd name="T5" fmla="*/ 20 h 39"/>
                  <a:gd name="T6" fmla="*/ 27 w 33"/>
                  <a:gd name="T7" fmla="*/ 39 h 39"/>
                  <a:gd name="T8" fmla="*/ 33 w 33"/>
                  <a:gd name="T9" fmla="*/ 39 h 39"/>
                  <a:gd name="T10" fmla="*/ 33 w 33"/>
                  <a:gd name="T11" fmla="*/ 0 h 39"/>
                  <a:gd name="T12" fmla="*/ 27 w 33"/>
                  <a:gd name="T13" fmla="*/ 0 h 39"/>
                  <a:gd name="T14" fmla="*/ 27 w 33"/>
                  <a:gd name="T15" fmla="*/ 16 h 39"/>
                  <a:gd name="T16" fmla="*/ 6 w 33"/>
                  <a:gd name="T17" fmla="*/ 16 h 39"/>
                  <a:gd name="T18" fmla="*/ 6 w 33"/>
                  <a:gd name="T19" fmla="*/ 0 h 39"/>
                  <a:gd name="T20" fmla="*/ 0 w 33"/>
                  <a:gd name="T21" fmla="*/ 0 h 39"/>
                  <a:gd name="T22" fmla="*/ 0 w 33"/>
                  <a:gd name="T23" fmla="*/ 39 h 39"/>
                  <a:gd name="T24" fmla="*/ 6 w 33"/>
                  <a:gd name="T25" fmla="*/ 39 h 39"/>
                  <a:gd name="T26" fmla="*/ 6 w 33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39"/>
                  <a:gd name="T44" fmla="*/ 33 w 33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39">
                    <a:moveTo>
                      <a:pt x="6" y="39"/>
                    </a:moveTo>
                    <a:lnTo>
                      <a:pt x="6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6" y="1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1" name="Freeform 339">
                <a:extLst>
                  <a:ext uri="{FF2B5EF4-FFF2-40B4-BE49-F238E27FC236}">
                    <a16:creationId xmlns:a16="http://schemas.microsoft.com/office/drawing/2014/main" id="{7C6B11B1-F4BC-4C11-8A05-B0FEB6951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410"/>
                <a:ext cx="37" cy="43"/>
              </a:xfrm>
              <a:custGeom>
                <a:avLst/>
                <a:gdLst>
                  <a:gd name="T0" fmla="*/ 27 w 37"/>
                  <a:gd name="T1" fmla="*/ 35 h 43"/>
                  <a:gd name="T2" fmla="*/ 27 w 37"/>
                  <a:gd name="T3" fmla="*/ 35 h 43"/>
                  <a:gd name="T4" fmla="*/ 22 w 37"/>
                  <a:gd name="T5" fmla="*/ 38 h 43"/>
                  <a:gd name="T6" fmla="*/ 19 w 37"/>
                  <a:gd name="T7" fmla="*/ 38 h 43"/>
                  <a:gd name="T8" fmla="*/ 19 w 37"/>
                  <a:gd name="T9" fmla="*/ 38 h 43"/>
                  <a:gd name="T10" fmla="*/ 14 w 37"/>
                  <a:gd name="T11" fmla="*/ 38 h 43"/>
                  <a:gd name="T12" fmla="*/ 11 w 37"/>
                  <a:gd name="T13" fmla="*/ 37 h 43"/>
                  <a:gd name="T14" fmla="*/ 11 w 37"/>
                  <a:gd name="T15" fmla="*/ 37 h 43"/>
                  <a:gd name="T16" fmla="*/ 10 w 37"/>
                  <a:gd name="T17" fmla="*/ 34 h 43"/>
                  <a:gd name="T18" fmla="*/ 6 w 37"/>
                  <a:gd name="T19" fmla="*/ 30 h 43"/>
                  <a:gd name="T20" fmla="*/ 6 w 37"/>
                  <a:gd name="T21" fmla="*/ 30 h 43"/>
                  <a:gd name="T22" fmla="*/ 5 w 37"/>
                  <a:gd name="T23" fmla="*/ 23 h 43"/>
                  <a:gd name="T24" fmla="*/ 5 w 37"/>
                  <a:gd name="T25" fmla="*/ 23 h 43"/>
                  <a:gd name="T26" fmla="*/ 6 w 37"/>
                  <a:gd name="T27" fmla="*/ 15 h 43"/>
                  <a:gd name="T28" fmla="*/ 6 w 37"/>
                  <a:gd name="T29" fmla="*/ 15 h 43"/>
                  <a:gd name="T30" fmla="*/ 8 w 37"/>
                  <a:gd name="T31" fmla="*/ 10 h 43"/>
                  <a:gd name="T32" fmla="*/ 11 w 37"/>
                  <a:gd name="T33" fmla="*/ 8 h 43"/>
                  <a:gd name="T34" fmla="*/ 11 w 37"/>
                  <a:gd name="T35" fmla="*/ 8 h 43"/>
                  <a:gd name="T36" fmla="*/ 14 w 37"/>
                  <a:gd name="T37" fmla="*/ 7 h 43"/>
                  <a:gd name="T38" fmla="*/ 19 w 37"/>
                  <a:gd name="T39" fmla="*/ 5 h 43"/>
                  <a:gd name="T40" fmla="*/ 19 w 37"/>
                  <a:gd name="T41" fmla="*/ 5 h 43"/>
                  <a:gd name="T42" fmla="*/ 22 w 37"/>
                  <a:gd name="T43" fmla="*/ 7 h 43"/>
                  <a:gd name="T44" fmla="*/ 25 w 37"/>
                  <a:gd name="T45" fmla="*/ 8 h 43"/>
                  <a:gd name="T46" fmla="*/ 25 w 37"/>
                  <a:gd name="T47" fmla="*/ 8 h 43"/>
                  <a:gd name="T48" fmla="*/ 29 w 37"/>
                  <a:gd name="T49" fmla="*/ 10 h 43"/>
                  <a:gd name="T50" fmla="*/ 30 w 37"/>
                  <a:gd name="T51" fmla="*/ 15 h 43"/>
                  <a:gd name="T52" fmla="*/ 35 w 37"/>
                  <a:gd name="T53" fmla="*/ 13 h 43"/>
                  <a:gd name="T54" fmla="*/ 35 w 37"/>
                  <a:gd name="T55" fmla="*/ 13 h 43"/>
                  <a:gd name="T56" fmla="*/ 33 w 37"/>
                  <a:gd name="T57" fmla="*/ 8 h 43"/>
                  <a:gd name="T58" fmla="*/ 30 w 37"/>
                  <a:gd name="T59" fmla="*/ 3 h 43"/>
                  <a:gd name="T60" fmla="*/ 30 w 37"/>
                  <a:gd name="T61" fmla="*/ 3 h 43"/>
                  <a:gd name="T62" fmla="*/ 25 w 37"/>
                  <a:gd name="T63" fmla="*/ 2 h 43"/>
                  <a:gd name="T64" fmla="*/ 19 w 37"/>
                  <a:gd name="T65" fmla="*/ 0 h 43"/>
                  <a:gd name="T66" fmla="*/ 19 w 37"/>
                  <a:gd name="T67" fmla="*/ 0 h 43"/>
                  <a:gd name="T68" fmla="*/ 14 w 37"/>
                  <a:gd name="T69" fmla="*/ 2 h 43"/>
                  <a:gd name="T70" fmla="*/ 10 w 37"/>
                  <a:gd name="T71" fmla="*/ 3 h 43"/>
                  <a:gd name="T72" fmla="*/ 10 w 37"/>
                  <a:gd name="T73" fmla="*/ 3 h 43"/>
                  <a:gd name="T74" fmla="*/ 5 w 37"/>
                  <a:gd name="T75" fmla="*/ 7 h 43"/>
                  <a:gd name="T76" fmla="*/ 2 w 37"/>
                  <a:gd name="T77" fmla="*/ 11 h 43"/>
                  <a:gd name="T78" fmla="*/ 2 w 37"/>
                  <a:gd name="T79" fmla="*/ 11 h 43"/>
                  <a:gd name="T80" fmla="*/ 0 w 37"/>
                  <a:gd name="T81" fmla="*/ 16 h 43"/>
                  <a:gd name="T82" fmla="*/ 0 w 37"/>
                  <a:gd name="T83" fmla="*/ 23 h 43"/>
                  <a:gd name="T84" fmla="*/ 0 w 37"/>
                  <a:gd name="T85" fmla="*/ 23 h 43"/>
                  <a:gd name="T86" fmla="*/ 0 w 37"/>
                  <a:gd name="T87" fmla="*/ 27 h 43"/>
                  <a:gd name="T88" fmla="*/ 2 w 37"/>
                  <a:gd name="T89" fmla="*/ 32 h 43"/>
                  <a:gd name="T90" fmla="*/ 2 w 37"/>
                  <a:gd name="T91" fmla="*/ 32 h 43"/>
                  <a:gd name="T92" fmla="*/ 5 w 37"/>
                  <a:gd name="T93" fmla="*/ 37 h 43"/>
                  <a:gd name="T94" fmla="*/ 8 w 37"/>
                  <a:gd name="T95" fmla="*/ 40 h 43"/>
                  <a:gd name="T96" fmla="*/ 8 w 37"/>
                  <a:gd name="T97" fmla="*/ 40 h 43"/>
                  <a:gd name="T98" fmla="*/ 13 w 37"/>
                  <a:gd name="T99" fmla="*/ 43 h 43"/>
                  <a:gd name="T100" fmla="*/ 19 w 37"/>
                  <a:gd name="T101" fmla="*/ 43 h 43"/>
                  <a:gd name="T102" fmla="*/ 19 w 37"/>
                  <a:gd name="T103" fmla="*/ 43 h 43"/>
                  <a:gd name="T104" fmla="*/ 25 w 37"/>
                  <a:gd name="T105" fmla="*/ 43 h 43"/>
                  <a:gd name="T106" fmla="*/ 30 w 37"/>
                  <a:gd name="T107" fmla="*/ 40 h 43"/>
                  <a:gd name="T108" fmla="*/ 30 w 37"/>
                  <a:gd name="T109" fmla="*/ 40 h 43"/>
                  <a:gd name="T110" fmla="*/ 33 w 37"/>
                  <a:gd name="T111" fmla="*/ 35 h 43"/>
                  <a:gd name="T112" fmla="*/ 37 w 37"/>
                  <a:gd name="T113" fmla="*/ 29 h 43"/>
                  <a:gd name="T114" fmla="*/ 30 w 37"/>
                  <a:gd name="T115" fmla="*/ 29 h 43"/>
                  <a:gd name="T116" fmla="*/ 30 w 37"/>
                  <a:gd name="T117" fmla="*/ 29 h 43"/>
                  <a:gd name="T118" fmla="*/ 29 w 37"/>
                  <a:gd name="T119" fmla="*/ 32 h 43"/>
                  <a:gd name="T120" fmla="*/ 27 w 37"/>
                  <a:gd name="T121" fmla="*/ 35 h 43"/>
                  <a:gd name="T122" fmla="*/ 27 w 37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3"/>
                  <a:gd name="T188" fmla="*/ 37 w 37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5" y="23"/>
                    </a:lnTo>
                    <a:lnTo>
                      <a:pt x="6" y="15"/>
                    </a:lnTo>
                    <a:lnTo>
                      <a:pt x="8" y="10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5" y="8"/>
                    </a:lnTo>
                    <a:lnTo>
                      <a:pt x="29" y="10"/>
                    </a:lnTo>
                    <a:lnTo>
                      <a:pt x="30" y="15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3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7" y="29"/>
                    </a:lnTo>
                    <a:lnTo>
                      <a:pt x="30" y="29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2" name="Freeform 340">
                <a:extLst>
                  <a:ext uri="{FF2B5EF4-FFF2-40B4-BE49-F238E27FC236}">
                    <a16:creationId xmlns:a16="http://schemas.microsoft.com/office/drawing/2014/main" id="{1389C221-5661-4F49-A8B8-7C080BA830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2412"/>
                <a:ext cx="40" cy="41"/>
              </a:xfrm>
              <a:custGeom>
                <a:avLst/>
                <a:gdLst>
                  <a:gd name="T0" fmla="*/ 7 w 40"/>
                  <a:gd name="T1" fmla="*/ 41 h 41"/>
                  <a:gd name="T2" fmla="*/ 11 w 40"/>
                  <a:gd name="T3" fmla="*/ 28 h 41"/>
                  <a:gd name="T4" fmla="*/ 29 w 40"/>
                  <a:gd name="T5" fmla="*/ 28 h 41"/>
                  <a:gd name="T6" fmla="*/ 34 w 40"/>
                  <a:gd name="T7" fmla="*/ 41 h 41"/>
                  <a:gd name="T8" fmla="*/ 40 w 40"/>
                  <a:gd name="T9" fmla="*/ 41 h 41"/>
                  <a:gd name="T10" fmla="*/ 22 w 40"/>
                  <a:gd name="T11" fmla="*/ 0 h 41"/>
                  <a:gd name="T12" fmla="*/ 16 w 40"/>
                  <a:gd name="T13" fmla="*/ 0 h 41"/>
                  <a:gd name="T14" fmla="*/ 0 w 40"/>
                  <a:gd name="T15" fmla="*/ 41 h 41"/>
                  <a:gd name="T16" fmla="*/ 7 w 40"/>
                  <a:gd name="T17" fmla="*/ 41 h 41"/>
                  <a:gd name="T18" fmla="*/ 7 w 40"/>
                  <a:gd name="T19" fmla="*/ 41 h 41"/>
                  <a:gd name="T20" fmla="*/ 18 w 40"/>
                  <a:gd name="T21" fmla="*/ 11 h 41"/>
                  <a:gd name="T22" fmla="*/ 18 w 40"/>
                  <a:gd name="T23" fmla="*/ 11 h 41"/>
                  <a:gd name="T24" fmla="*/ 19 w 40"/>
                  <a:gd name="T25" fmla="*/ 5 h 41"/>
                  <a:gd name="T26" fmla="*/ 19 w 40"/>
                  <a:gd name="T27" fmla="*/ 5 h 41"/>
                  <a:gd name="T28" fmla="*/ 22 w 40"/>
                  <a:gd name="T29" fmla="*/ 13 h 41"/>
                  <a:gd name="T30" fmla="*/ 27 w 40"/>
                  <a:gd name="T31" fmla="*/ 24 h 41"/>
                  <a:gd name="T32" fmla="*/ 13 w 40"/>
                  <a:gd name="T33" fmla="*/ 24 h 41"/>
                  <a:gd name="T34" fmla="*/ 18 w 40"/>
                  <a:gd name="T35" fmla="*/ 11 h 41"/>
                  <a:gd name="T36" fmla="*/ 18 w 40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7" y="41"/>
                    </a:moveTo>
                    <a:lnTo>
                      <a:pt x="11" y="28"/>
                    </a:lnTo>
                    <a:lnTo>
                      <a:pt x="29" y="28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3" name="Freeform 341">
                <a:extLst>
                  <a:ext uri="{FF2B5EF4-FFF2-40B4-BE49-F238E27FC236}">
                    <a16:creationId xmlns:a16="http://schemas.microsoft.com/office/drawing/2014/main" id="{846B59A5-947D-425C-91FF-7A027593C4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0" y="2412"/>
                <a:ext cx="35" cy="41"/>
              </a:xfrm>
              <a:custGeom>
                <a:avLst/>
                <a:gdLst>
                  <a:gd name="T0" fmla="*/ 4 w 35"/>
                  <a:gd name="T1" fmla="*/ 41 h 41"/>
                  <a:gd name="T2" fmla="*/ 4 w 35"/>
                  <a:gd name="T3" fmla="*/ 22 h 41"/>
                  <a:gd name="T4" fmla="*/ 11 w 35"/>
                  <a:gd name="T5" fmla="*/ 22 h 41"/>
                  <a:gd name="T6" fmla="*/ 11 w 35"/>
                  <a:gd name="T7" fmla="*/ 22 h 41"/>
                  <a:gd name="T8" fmla="*/ 14 w 35"/>
                  <a:gd name="T9" fmla="*/ 22 h 41"/>
                  <a:gd name="T10" fmla="*/ 14 w 35"/>
                  <a:gd name="T11" fmla="*/ 22 h 41"/>
                  <a:gd name="T12" fmla="*/ 16 w 35"/>
                  <a:gd name="T13" fmla="*/ 24 h 41"/>
                  <a:gd name="T14" fmla="*/ 16 w 35"/>
                  <a:gd name="T15" fmla="*/ 24 h 41"/>
                  <a:gd name="T16" fmla="*/ 19 w 35"/>
                  <a:gd name="T17" fmla="*/ 27 h 41"/>
                  <a:gd name="T18" fmla="*/ 19 w 35"/>
                  <a:gd name="T19" fmla="*/ 27 h 41"/>
                  <a:gd name="T20" fmla="*/ 23 w 35"/>
                  <a:gd name="T21" fmla="*/ 32 h 41"/>
                  <a:gd name="T22" fmla="*/ 28 w 35"/>
                  <a:gd name="T23" fmla="*/ 41 h 41"/>
                  <a:gd name="T24" fmla="*/ 35 w 35"/>
                  <a:gd name="T25" fmla="*/ 41 h 41"/>
                  <a:gd name="T26" fmla="*/ 28 w 35"/>
                  <a:gd name="T27" fmla="*/ 30 h 41"/>
                  <a:gd name="T28" fmla="*/ 28 w 35"/>
                  <a:gd name="T29" fmla="*/ 30 h 41"/>
                  <a:gd name="T30" fmla="*/ 23 w 35"/>
                  <a:gd name="T31" fmla="*/ 24 h 41"/>
                  <a:gd name="T32" fmla="*/ 23 w 35"/>
                  <a:gd name="T33" fmla="*/ 24 h 41"/>
                  <a:gd name="T34" fmla="*/ 20 w 35"/>
                  <a:gd name="T35" fmla="*/ 22 h 41"/>
                  <a:gd name="T36" fmla="*/ 20 w 35"/>
                  <a:gd name="T37" fmla="*/ 22 h 41"/>
                  <a:gd name="T38" fmla="*/ 25 w 35"/>
                  <a:gd name="T39" fmla="*/ 21 h 41"/>
                  <a:gd name="T40" fmla="*/ 28 w 35"/>
                  <a:gd name="T41" fmla="*/ 19 h 41"/>
                  <a:gd name="T42" fmla="*/ 28 w 35"/>
                  <a:gd name="T43" fmla="*/ 19 h 41"/>
                  <a:gd name="T44" fmla="*/ 31 w 35"/>
                  <a:gd name="T45" fmla="*/ 14 h 41"/>
                  <a:gd name="T46" fmla="*/ 31 w 35"/>
                  <a:gd name="T47" fmla="*/ 11 h 41"/>
                  <a:gd name="T48" fmla="*/ 31 w 35"/>
                  <a:gd name="T49" fmla="*/ 11 h 41"/>
                  <a:gd name="T50" fmla="*/ 30 w 35"/>
                  <a:gd name="T51" fmla="*/ 5 h 41"/>
                  <a:gd name="T52" fmla="*/ 30 w 35"/>
                  <a:gd name="T53" fmla="*/ 5 h 41"/>
                  <a:gd name="T54" fmla="*/ 28 w 35"/>
                  <a:gd name="T55" fmla="*/ 1 h 41"/>
                  <a:gd name="T56" fmla="*/ 25 w 35"/>
                  <a:gd name="T57" fmla="*/ 1 h 41"/>
                  <a:gd name="T58" fmla="*/ 25 w 35"/>
                  <a:gd name="T59" fmla="*/ 1 h 41"/>
                  <a:gd name="T60" fmla="*/ 17 w 35"/>
                  <a:gd name="T61" fmla="*/ 0 h 41"/>
                  <a:gd name="T62" fmla="*/ 0 w 35"/>
                  <a:gd name="T63" fmla="*/ 0 h 41"/>
                  <a:gd name="T64" fmla="*/ 0 w 35"/>
                  <a:gd name="T65" fmla="*/ 41 h 41"/>
                  <a:gd name="T66" fmla="*/ 4 w 35"/>
                  <a:gd name="T67" fmla="*/ 41 h 41"/>
                  <a:gd name="T68" fmla="*/ 4 w 35"/>
                  <a:gd name="T69" fmla="*/ 41 h 41"/>
                  <a:gd name="T70" fmla="*/ 4 w 35"/>
                  <a:gd name="T71" fmla="*/ 5 h 41"/>
                  <a:gd name="T72" fmla="*/ 17 w 35"/>
                  <a:gd name="T73" fmla="*/ 5 h 41"/>
                  <a:gd name="T74" fmla="*/ 17 w 35"/>
                  <a:gd name="T75" fmla="*/ 5 h 41"/>
                  <a:gd name="T76" fmla="*/ 22 w 35"/>
                  <a:gd name="T77" fmla="*/ 5 h 41"/>
                  <a:gd name="T78" fmla="*/ 23 w 35"/>
                  <a:gd name="T79" fmla="*/ 6 h 41"/>
                  <a:gd name="T80" fmla="*/ 23 w 35"/>
                  <a:gd name="T81" fmla="*/ 6 h 41"/>
                  <a:gd name="T82" fmla="*/ 25 w 35"/>
                  <a:gd name="T83" fmla="*/ 8 h 41"/>
                  <a:gd name="T84" fmla="*/ 27 w 35"/>
                  <a:gd name="T85" fmla="*/ 11 h 41"/>
                  <a:gd name="T86" fmla="*/ 27 w 35"/>
                  <a:gd name="T87" fmla="*/ 11 h 41"/>
                  <a:gd name="T88" fmla="*/ 25 w 35"/>
                  <a:gd name="T89" fmla="*/ 14 h 41"/>
                  <a:gd name="T90" fmla="*/ 25 w 35"/>
                  <a:gd name="T91" fmla="*/ 14 h 41"/>
                  <a:gd name="T92" fmla="*/ 22 w 35"/>
                  <a:gd name="T93" fmla="*/ 17 h 41"/>
                  <a:gd name="T94" fmla="*/ 22 w 35"/>
                  <a:gd name="T95" fmla="*/ 17 h 41"/>
                  <a:gd name="T96" fmla="*/ 16 w 35"/>
                  <a:gd name="T97" fmla="*/ 17 h 41"/>
                  <a:gd name="T98" fmla="*/ 4 w 35"/>
                  <a:gd name="T99" fmla="*/ 17 h 41"/>
                  <a:gd name="T100" fmla="*/ 4 w 35"/>
                  <a:gd name="T101" fmla="*/ 5 h 41"/>
                  <a:gd name="T102" fmla="*/ 4 w 35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41"/>
                  <a:gd name="T158" fmla="*/ 35 w 35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41">
                    <a:moveTo>
                      <a:pt x="4" y="41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9" y="27"/>
                    </a:lnTo>
                    <a:lnTo>
                      <a:pt x="23" y="32"/>
                    </a:lnTo>
                    <a:lnTo>
                      <a:pt x="28" y="41"/>
                    </a:lnTo>
                    <a:lnTo>
                      <a:pt x="35" y="41"/>
                    </a:lnTo>
                    <a:lnTo>
                      <a:pt x="28" y="30"/>
                    </a:lnTo>
                    <a:lnTo>
                      <a:pt x="23" y="24"/>
                    </a:lnTo>
                    <a:lnTo>
                      <a:pt x="20" y="22"/>
                    </a:lnTo>
                    <a:lnTo>
                      <a:pt x="25" y="21"/>
                    </a:lnTo>
                    <a:lnTo>
                      <a:pt x="28" y="19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5"/>
                    </a:lnTo>
                    <a:lnTo>
                      <a:pt x="28" y="1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4" y="5"/>
                    </a:moveTo>
                    <a:lnTo>
                      <a:pt x="17" y="5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6" y="17"/>
                    </a:lnTo>
                    <a:lnTo>
                      <a:pt x="4" y="1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4" name="Freeform 342">
                <a:extLst>
                  <a:ext uri="{FF2B5EF4-FFF2-40B4-BE49-F238E27FC236}">
                    <a16:creationId xmlns:a16="http://schemas.microsoft.com/office/drawing/2014/main" id="{274EC79C-D6E4-41E8-AAD2-AE32BE1E11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9" y="2410"/>
                <a:ext cx="40" cy="43"/>
              </a:xfrm>
              <a:custGeom>
                <a:avLst/>
                <a:gdLst>
                  <a:gd name="T0" fmla="*/ 2 w 40"/>
                  <a:gd name="T1" fmla="*/ 34 h 43"/>
                  <a:gd name="T2" fmla="*/ 2 w 40"/>
                  <a:gd name="T3" fmla="*/ 34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3 h 43"/>
                  <a:gd name="T12" fmla="*/ 19 w 40"/>
                  <a:gd name="T13" fmla="*/ 43 h 43"/>
                  <a:gd name="T14" fmla="*/ 19 w 40"/>
                  <a:gd name="T15" fmla="*/ 43 h 43"/>
                  <a:gd name="T16" fmla="*/ 24 w 40"/>
                  <a:gd name="T17" fmla="*/ 43 h 43"/>
                  <a:gd name="T18" fmla="*/ 29 w 40"/>
                  <a:gd name="T19" fmla="*/ 40 h 43"/>
                  <a:gd name="T20" fmla="*/ 29 w 40"/>
                  <a:gd name="T21" fmla="*/ 40 h 43"/>
                  <a:gd name="T22" fmla="*/ 34 w 40"/>
                  <a:gd name="T23" fmla="*/ 38 h 43"/>
                  <a:gd name="T24" fmla="*/ 37 w 40"/>
                  <a:gd name="T25" fmla="*/ 34 h 43"/>
                  <a:gd name="T26" fmla="*/ 37 w 40"/>
                  <a:gd name="T27" fmla="*/ 34 h 43"/>
                  <a:gd name="T28" fmla="*/ 39 w 40"/>
                  <a:gd name="T29" fmla="*/ 27 h 43"/>
                  <a:gd name="T30" fmla="*/ 40 w 40"/>
                  <a:gd name="T31" fmla="*/ 23 h 43"/>
                  <a:gd name="T32" fmla="*/ 40 w 40"/>
                  <a:gd name="T33" fmla="*/ 23 h 43"/>
                  <a:gd name="T34" fmla="*/ 39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1 w 40"/>
                  <a:gd name="T43" fmla="*/ 3 h 43"/>
                  <a:gd name="T44" fmla="*/ 31 w 40"/>
                  <a:gd name="T45" fmla="*/ 3 h 43"/>
                  <a:gd name="T46" fmla="*/ 26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2 w 40"/>
                  <a:gd name="T53" fmla="*/ 2 h 43"/>
                  <a:gd name="T54" fmla="*/ 5 w 40"/>
                  <a:gd name="T55" fmla="*/ 7 h 43"/>
                  <a:gd name="T56" fmla="*/ 5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0 w 40"/>
                  <a:gd name="T65" fmla="*/ 27 h 43"/>
                  <a:gd name="T66" fmla="*/ 2 w 40"/>
                  <a:gd name="T67" fmla="*/ 34 h 43"/>
                  <a:gd name="T68" fmla="*/ 2 w 40"/>
                  <a:gd name="T69" fmla="*/ 34 h 43"/>
                  <a:gd name="T70" fmla="*/ 10 w 40"/>
                  <a:gd name="T71" fmla="*/ 10 h 43"/>
                  <a:gd name="T72" fmla="*/ 10 w 40"/>
                  <a:gd name="T73" fmla="*/ 10 h 43"/>
                  <a:gd name="T74" fmla="*/ 15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1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3 h 43"/>
                  <a:gd name="T94" fmla="*/ 34 w 40"/>
                  <a:gd name="T95" fmla="*/ 23 h 43"/>
                  <a:gd name="T96" fmla="*/ 32 w 40"/>
                  <a:gd name="T97" fmla="*/ 29 h 43"/>
                  <a:gd name="T98" fmla="*/ 31 w 40"/>
                  <a:gd name="T99" fmla="*/ 34 h 43"/>
                  <a:gd name="T100" fmla="*/ 31 w 40"/>
                  <a:gd name="T101" fmla="*/ 34 h 43"/>
                  <a:gd name="T102" fmla="*/ 26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5 w 40"/>
                  <a:gd name="T117" fmla="*/ 23 h 43"/>
                  <a:gd name="T118" fmla="*/ 5 w 40"/>
                  <a:gd name="T119" fmla="*/ 23 h 43"/>
                  <a:gd name="T120" fmla="*/ 7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2" y="34"/>
                    </a:moveTo>
                    <a:lnTo>
                      <a:pt x="2" y="34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3"/>
                    </a:lnTo>
                    <a:lnTo>
                      <a:pt x="19" y="43"/>
                    </a:lnTo>
                    <a:lnTo>
                      <a:pt x="24" y="43"/>
                    </a:lnTo>
                    <a:lnTo>
                      <a:pt x="29" y="40"/>
                    </a:lnTo>
                    <a:lnTo>
                      <a:pt x="34" y="38"/>
                    </a:lnTo>
                    <a:lnTo>
                      <a:pt x="37" y="34"/>
                    </a:lnTo>
                    <a:lnTo>
                      <a:pt x="39" y="27"/>
                    </a:lnTo>
                    <a:lnTo>
                      <a:pt x="40" y="23"/>
                    </a:lnTo>
                    <a:lnTo>
                      <a:pt x="39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4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1" y="10"/>
                    </a:lnTo>
                    <a:lnTo>
                      <a:pt x="32" y="13"/>
                    </a:lnTo>
                    <a:lnTo>
                      <a:pt x="34" y="23"/>
                    </a:lnTo>
                    <a:lnTo>
                      <a:pt x="32" y="29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5" name="Freeform 343">
                <a:extLst>
                  <a:ext uri="{FF2B5EF4-FFF2-40B4-BE49-F238E27FC236}">
                    <a16:creationId xmlns:a16="http://schemas.microsoft.com/office/drawing/2014/main" id="{4CD83D28-637D-4E8F-8247-2B7D7D8C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412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6 h 41"/>
                  <a:gd name="T4" fmla="*/ 7 w 26"/>
                  <a:gd name="T5" fmla="*/ 36 h 41"/>
                  <a:gd name="T6" fmla="*/ 7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6"/>
                    </a:lnTo>
                    <a:lnTo>
                      <a:pt x="7" y="36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6" name="Freeform 344">
                <a:extLst>
                  <a:ext uri="{FF2B5EF4-FFF2-40B4-BE49-F238E27FC236}">
                    <a16:creationId xmlns:a16="http://schemas.microsoft.com/office/drawing/2014/main" id="{8DA063C5-005B-46A2-BA69-8F2990D50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41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7" name="Freeform 345">
                <a:extLst>
                  <a:ext uri="{FF2B5EF4-FFF2-40B4-BE49-F238E27FC236}">
                    <a16:creationId xmlns:a16="http://schemas.microsoft.com/office/drawing/2014/main" id="{6B9B1591-8E3B-4361-B307-DB8105D98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412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8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8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8" name="Freeform 346">
                <a:extLst>
                  <a:ext uri="{FF2B5EF4-FFF2-40B4-BE49-F238E27FC236}">
                    <a16:creationId xmlns:a16="http://schemas.microsoft.com/office/drawing/2014/main" id="{3F83B886-8E39-419B-828D-9BE012DB78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0" y="2412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8 h 41"/>
                  <a:gd name="T4" fmla="*/ 27 w 38"/>
                  <a:gd name="T5" fmla="*/ 28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1 h 41"/>
                  <a:gd name="T22" fmla="*/ 16 w 38"/>
                  <a:gd name="T23" fmla="*/ 11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1 h 41"/>
                  <a:gd name="T36" fmla="*/ 16 w 38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9" name="Freeform 347">
                <a:extLst>
                  <a:ext uri="{FF2B5EF4-FFF2-40B4-BE49-F238E27FC236}">
                    <a16:creationId xmlns:a16="http://schemas.microsoft.com/office/drawing/2014/main" id="{47A45C37-224F-419B-A817-9970F21E9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569"/>
                <a:ext cx="38" cy="43"/>
              </a:xfrm>
              <a:custGeom>
                <a:avLst/>
                <a:gdLst>
                  <a:gd name="T0" fmla="*/ 33 w 38"/>
                  <a:gd name="T1" fmla="*/ 26 h 43"/>
                  <a:gd name="T2" fmla="*/ 33 w 38"/>
                  <a:gd name="T3" fmla="*/ 34 h 43"/>
                  <a:gd name="T4" fmla="*/ 33 w 38"/>
                  <a:gd name="T5" fmla="*/ 34 h 43"/>
                  <a:gd name="T6" fmla="*/ 28 w 38"/>
                  <a:gd name="T7" fmla="*/ 37 h 43"/>
                  <a:gd name="T8" fmla="*/ 28 w 38"/>
                  <a:gd name="T9" fmla="*/ 37 h 43"/>
                  <a:gd name="T10" fmla="*/ 20 w 38"/>
                  <a:gd name="T11" fmla="*/ 38 h 43"/>
                  <a:gd name="T12" fmla="*/ 20 w 38"/>
                  <a:gd name="T13" fmla="*/ 38 h 43"/>
                  <a:gd name="T14" fmla="*/ 12 w 38"/>
                  <a:gd name="T15" fmla="*/ 35 h 43"/>
                  <a:gd name="T16" fmla="*/ 12 w 38"/>
                  <a:gd name="T17" fmla="*/ 35 h 43"/>
                  <a:gd name="T18" fmla="*/ 9 w 38"/>
                  <a:gd name="T19" fmla="*/ 34 h 43"/>
                  <a:gd name="T20" fmla="*/ 8 w 38"/>
                  <a:gd name="T21" fmla="*/ 30 h 43"/>
                  <a:gd name="T22" fmla="*/ 8 w 38"/>
                  <a:gd name="T23" fmla="*/ 30 h 43"/>
                  <a:gd name="T24" fmla="*/ 6 w 38"/>
                  <a:gd name="T25" fmla="*/ 26 h 43"/>
                  <a:gd name="T26" fmla="*/ 6 w 38"/>
                  <a:gd name="T27" fmla="*/ 21 h 43"/>
                  <a:gd name="T28" fmla="*/ 6 w 38"/>
                  <a:gd name="T29" fmla="*/ 21 h 43"/>
                  <a:gd name="T30" fmla="*/ 8 w 38"/>
                  <a:gd name="T31" fmla="*/ 13 h 43"/>
                  <a:gd name="T32" fmla="*/ 8 w 38"/>
                  <a:gd name="T33" fmla="*/ 13 h 43"/>
                  <a:gd name="T34" fmla="*/ 9 w 38"/>
                  <a:gd name="T35" fmla="*/ 8 h 43"/>
                  <a:gd name="T36" fmla="*/ 9 w 38"/>
                  <a:gd name="T37" fmla="*/ 8 h 43"/>
                  <a:gd name="T38" fmla="*/ 14 w 38"/>
                  <a:gd name="T39" fmla="*/ 7 h 43"/>
                  <a:gd name="T40" fmla="*/ 14 w 38"/>
                  <a:gd name="T41" fmla="*/ 7 h 43"/>
                  <a:gd name="T42" fmla="*/ 20 w 38"/>
                  <a:gd name="T43" fmla="*/ 5 h 43"/>
                  <a:gd name="T44" fmla="*/ 20 w 38"/>
                  <a:gd name="T45" fmla="*/ 5 h 43"/>
                  <a:gd name="T46" fmla="*/ 27 w 38"/>
                  <a:gd name="T47" fmla="*/ 7 h 43"/>
                  <a:gd name="T48" fmla="*/ 27 w 38"/>
                  <a:gd name="T49" fmla="*/ 7 h 43"/>
                  <a:gd name="T50" fmla="*/ 30 w 38"/>
                  <a:gd name="T51" fmla="*/ 8 h 43"/>
                  <a:gd name="T52" fmla="*/ 30 w 38"/>
                  <a:gd name="T53" fmla="*/ 8 h 43"/>
                  <a:gd name="T54" fmla="*/ 33 w 38"/>
                  <a:gd name="T55" fmla="*/ 13 h 43"/>
                  <a:gd name="T56" fmla="*/ 38 w 38"/>
                  <a:gd name="T57" fmla="*/ 13 h 43"/>
                  <a:gd name="T58" fmla="*/ 38 w 38"/>
                  <a:gd name="T59" fmla="*/ 13 h 43"/>
                  <a:gd name="T60" fmla="*/ 35 w 38"/>
                  <a:gd name="T61" fmla="*/ 5 h 43"/>
                  <a:gd name="T62" fmla="*/ 35 w 38"/>
                  <a:gd name="T63" fmla="*/ 5 h 43"/>
                  <a:gd name="T64" fmla="*/ 28 w 38"/>
                  <a:gd name="T65" fmla="*/ 2 h 43"/>
                  <a:gd name="T66" fmla="*/ 28 w 38"/>
                  <a:gd name="T67" fmla="*/ 2 h 43"/>
                  <a:gd name="T68" fmla="*/ 20 w 38"/>
                  <a:gd name="T69" fmla="*/ 0 h 43"/>
                  <a:gd name="T70" fmla="*/ 20 w 38"/>
                  <a:gd name="T71" fmla="*/ 0 h 43"/>
                  <a:gd name="T72" fmla="*/ 14 w 38"/>
                  <a:gd name="T73" fmla="*/ 0 h 43"/>
                  <a:gd name="T74" fmla="*/ 9 w 38"/>
                  <a:gd name="T75" fmla="*/ 3 h 43"/>
                  <a:gd name="T76" fmla="*/ 9 w 38"/>
                  <a:gd name="T77" fmla="*/ 3 h 43"/>
                  <a:gd name="T78" fmla="*/ 6 w 38"/>
                  <a:gd name="T79" fmla="*/ 7 h 43"/>
                  <a:gd name="T80" fmla="*/ 3 w 38"/>
                  <a:gd name="T81" fmla="*/ 10 h 43"/>
                  <a:gd name="T82" fmla="*/ 3 w 38"/>
                  <a:gd name="T83" fmla="*/ 10 h 43"/>
                  <a:gd name="T84" fmla="*/ 1 w 38"/>
                  <a:gd name="T85" fmla="*/ 16 h 43"/>
                  <a:gd name="T86" fmla="*/ 0 w 38"/>
                  <a:gd name="T87" fmla="*/ 21 h 43"/>
                  <a:gd name="T88" fmla="*/ 0 w 38"/>
                  <a:gd name="T89" fmla="*/ 21 h 43"/>
                  <a:gd name="T90" fmla="*/ 1 w 38"/>
                  <a:gd name="T91" fmla="*/ 27 h 43"/>
                  <a:gd name="T92" fmla="*/ 3 w 38"/>
                  <a:gd name="T93" fmla="*/ 32 h 43"/>
                  <a:gd name="T94" fmla="*/ 3 w 38"/>
                  <a:gd name="T95" fmla="*/ 32 h 43"/>
                  <a:gd name="T96" fmla="*/ 6 w 38"/>
                  <a:gd name="T97" fmla="*/ 37 h 43"/>
                  <a:gd name="T98" fmla="*/ 9 w 38"/>
                  <a:gd name="T99" fmla="*/ 40 h 43"/>
                  <a:gd name="T100" fmla="*/ 9 w 38"/>
                  <a:gd name="T101" fmla="*/ 40 h 43"/>
                  <a:gd name="T102" fmla="*/ 16 w 38"/>
                  <a:gd name="T103" fmla="*/ 41 h 43"/>
                  <a:gd name="T104" fmla="*/ 20 w 38"/>
                  <a:gd name="T105" fmla="*/ 43 h 43"/>
                  <a:gd name="T106" fmla="*/ 20 w 38"/>
                  <a:gd name="T107" fmla="*/ 43 h 43"/>
                  <a:gd name="T108" fmla="*/ 30 w 38"/>
                  <a:gd name="T109" fmla="*/ 41 h 43"/>
                  <a:gd name="T110" fmla="*/ 30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0 w 38"/>
                  <a:gd name="T117" fmla="*/ 21 h 43"/>
                  <a:gd name="T118" fmla="*/ 20 w 38"/>
                  <a:gd name="T119" fmla="*/ 26 h 43"/>
                  <a:gd name="T120" fmla="*/ 33 w 38"/>
                  <a:gd name="T121" fmla="*/ 26 h 43"/>
                  <a:gd name="T122" fmla="*/ 33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3" y="26"/>
                    </a:moveTo>
                    <a:lnTo>
                      <a:pt x="33" y="34"/>
                    </a:lnTo>
                    <a:lnTo>
                      <a:pt x="28" y="37"/>
                    </a:lnTo>
                    <a:lnTo>
                      <a:pt x="20" y="38"/>
                    </a:lnTo>
                    <a:lnTo>
                      <a:pt x="12" y="35"/>
                    </a:lnTo>
                    <a:lnTo>
                      <a:pt x="9" y="34"/>
                    </a:lnTo>
                    <a:lnTo>
                      <a:pt x="8" y="30"/>
                    </a:lnTo>
                    <a:lnTo>
                      <a:pt x="6" y="26"/>
                    </a:lnTo>
                    <a:lnTo>
                      <a:pt x="6" y="21"/>
                    </a:lnTo>
                    <a:lnTo>
                      <a:pt x="8" y="13"/>
                    </a:lnTo>
                    <a:lnTo>
                      <a:pt x="9" y="8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3" y="13"/>
                    </a:lnTo>
                    <a:lnTo>
                      <a:pt x="38" y="13"/>
                    </a:lnTo>
                    <a:lnTo>
                      <a:pt x="35" y="5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7"/>
                    </a:lnTo>
                    <a:lnTo>
                      <a:pt x="3" y="32"/>
                    </a:lnTo>
                    <a:lnTo>
                      <a:pt x="6" y="37"/>
                    </a:lnTo>
                    <a:lnTo>
                      <a:pt x="9" y="40"/>
                    </a:lnTo>
                    <a:lnTo>
                      <a:pt x="16" y="41"/>
                    </a:lnTo>
                    <a:lnTo>
                      <a:pt x="20" y="43"/>
                    </a:lnTo>
                    <a:lnTo>
                      <a:pt x="30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0" y="21"/>
                    </a:lnTo>
                    <a:lnTo>
                      <a:pt x="20" y="26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0" name="Freeform 348">
                <a:extLst>
                  <a:ext uri="{FF2B5EF4-FFF2-40B4-BE49-F238E27FC236}">
                    <a16:creationId xmlns:a16="http://schemas.microsoft.com/office/drawing/2014/main" id="{D320157A-3489-4A0F-A564-1581E30E3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569"/>
                <a:ext cx="31" cy="41"/>
              </a:xfrm>
              <a:custGeom>
                <a:avLst/>
                <a:gdLst>
                  <a:gd name="T0" fmla="*/ 31 w 31"/>
                  <a:gd name="T1" fmla="*/ 41 h 41"/>
                  <a:gd name="T2" fmla="*/ 31 w 31"/>
                  <a:gd name="T3" fmla="*/ 37 h 41"/>
                  <a:gd name="T4" fmla="*/ 5 w 31"/>
                  <a:gd name="T5" fmla="*/ 37 h 41"/>
                  <a:gd name="T6" fmla="*/ 5 w 31"/>
                  <a:gd name="T7" fmla="*/ 22 h 41"/>
                  <a:gd name="T8" fmla="*/ 27 w 31"/>
                  <a:gd name="T9" fmla="*/ 22 h 41"/>
                  <a:gd name="T10" fmla="*/ 27 w 31"/>
                  <a:gd name="T11" fmla="*/ 18 h 41"/>
                  <a:gd name="T12" fmla="*/ 5 w 31"/>
                  <a:gd name="T13" fmla="*/ 18 h 41"/>
                  <a:gd name="T14" fmla="*/ 5 w 31"/>
                  <a:gd name="T15" fmla="*/ 5 h 41"/>
                  <a:gd name="T16" fmla="*/ 29 w 31"/>
                  <a:gd name="T17" fmla="*/ 5 h 41"/>
                  <a:gd name="T18" fmla="*/ 29 w 31"/>
                  <a:gd name="T19" fmla="*/ 0 h 41"/>
                  <a:gd name="T20" fmla="*/ 0 w 31"/>
                  <a:gd name="T21" fmla="*/ 0 h 41"/>
                  <a:gd name="T22" fmla="*/ 0 w 31"/>
                  <a:gd name="T23" fmla="*/ 41 h 41"/>
                  <a:gd name="T24" fmla="*/ 31 w 31"/>
                  <a:gd name="T25" fmla="*/ 41 h 41"/>
                  <a:gd name="T26" fmla="*/ 31 w 31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1"/>
                  <a:gd name="T44" fmla="*/ 31 w 31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1">
                    <a:moveTo>
                      <a:pt x="31" y="41"/>
                    </a:moveTo>
                    <a:lnTo>
                      <a:pt x="31" y="37"/>
                    </a:lnTo>
                    <a:lnTo>
                      <a:pt x="5" y="37"/>
                    </a:lnTo>
                    <a:lnTo>
                      <a:pt x="5" y="22"/>
                    </a:lnTo>
                    <a:lnTo>
                      <a:pt x="27" y="22"/>
                    </a:lnTo>
                    <a:lnTo>
                      <a:pt x="27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1" name="Freeform 349">
                <a:extLst>
                  <a:ext uri="{FF2B5EF4-FFF2-40B4-BE49-F238E27FC236}">
                    <a16:creationId xmlns:a16="http://schemas.microsoft.com/office/drawing/2014/main" id="{1F1A6C4A-B27D-4BBD-B9F5-126EE95945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1" y="2569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5 w 38"/>
                  <a:gd name="T5" fmla="*/ 37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1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7 h 43"/>
                  <a:gd name="T24" fmla="*/ 36 w 38"/>
                  <a:gd name="T25" fmla="*/ 32 h 43"/>
                  <a:gd name="T26" fmla="*/ 36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6 w 38"/>
                  <a:gd name="T37" fmla="*/ 10 h 43"/>
                  <a:gd name="T38" fmla="*/ 36 w 38"/>
                  <a:gd name="T39" fmla="*/ 10 h 43"/>
                  <a:gd name="T40" fmla="*/ 33 w 38"/>
                  <a:gd name="T41" fmla="*/ 7 h 43"/>
                  <a:gd name="T42" fmla="*/ 30 w 38"/>
                  <a:gd name="T43" fmla="*/ 3 h 43"/>
                  <a:gd name="T44" fmla="*/ 30 w 38"/>
                  <a:gd name="T45" fmla="*/ 3 h 43"/>
                  <a:gd name="T46" fmla="*/ 25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1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5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3 w 38"/>
                  <a:gd name="T93" fmla="*/ 21 h 43"/>
                  <a:gd name="T94" fmla="*/ 33 w 38"/>
                  <a:gd name="T95" fmla="*/ 21 h 43"/>
                  <a:gd name="T96" fmla="*/ 32 w 38"/>
                  <a:gd name="T97" fmla="*/ 29 h 43"/>
                  <a:gd name="T98" fmla="*/ 28 w 38"/>
                  <a:gd name="T99" fmla="*/ 34 h 43"/>
                  <a:gd name="T100" fmla="*/ 28 w 38"/>
                  <a:gd name="T101" fmla="*/ 34 h 43"/>
                  <a:gd name="T102" fmla="*/ 25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7 h 43"/>
                  <a:gd name="T110" fmla="*/ 9 w 38"/>
                  <a:gd name="T111" fmla="*/ 34 h 43"/>
                  <a:gd name="T112" fmla="*/ 9 w 38"/>
                  <a:gd name="T113" fmla="*/ 34 h 43"/>
                  <a:gd name="T114" fmla="*/ 6 w 38"/>
                  <a:gd name="T115" fmla="*/ 29 h 43"/>
                  <a:gd name="T116" fmla="*/ 5 w 38"/>
                  <a:gd name="T117" fmla="*/ 22 h 43"/>
                  <a:gd name="T118" fmla="*/ 5 w 38"/>
                  <a:gd name="T119" fmla="*/ 22 h 43"/>
                  <a:gd name="T120" fmla="*/ 6 w 38"/>
                  <a:gd name="T121" fmla="*/ 14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1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5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2" name="Freeform 350">
                <a:extLst>
                  <a:ext uri="{FF2B5EF4-FFF2-40B4-BE49-F238E27FC236}">
                    <a16:creationId xmlns:a16="http://schemas.microsoft.com/office/drawing/2014/main" id="{BCF702A8-A38D-48E1-9F48-5F67F073A5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7" y="2569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4 h 41"/>
                  <a:gd name="T4" fmla="*/ 13 w 36"/>
                  <a:gd name="T5" fmla="*/ 24 h 41"/>
                  <a:gd name="T6" fmla="*/ 13 w 36"/>
                  <a:gd name="T7" fmla="*/ 24 h 41"/>
                  <a:gd name="T8" fmla="*/ 16 w 36"/>
                  <a:gd name="T9" fmla="*/ 24 h 41"/>
                  <a:gd name="T10" fmla="*/ 16 w 36"/>
                  <a:gd name="T11" fmla="*/ 24 h 41"/>
                  <a:gd name="T12" fmla="*/ 17 w 36"/>
                  <a:gd name="T13" fmla="*/ 26 h 41"/>
                  <a:gd name="T14" fmla="*/ 17 w 36"/>
                  <a:gd name="T15" fmla="*/ 26 h 41"/>
                  <a:gd name="T16" fmla="*/ 21 w 36"/>
                  <a:gd name="T17" fmla="*/ 27 h 41"/>
                  <a:gd name="T18" fmla="*/ 21 w 36"/>
                  <a:gd name="T19" fmla="*/ 27 h 41"/>
                  <a:gd name="T20" fmla="*/ 24 w 36"/>
                  <a:gd name="T21" fmla="*/ 34 h 41"/>
                  <a:gd name="T22" fmla="*/ 30 w 36"/>
                  <a:gd name="T23" fmla="*/ 41 h 41"/>
                  <a:gd name="T24" fmla="*/ 36 w 36"/>
                  <a:gd name="T25" fmla="*/ 41 h 41"/>
                  <a:gd name="T26" fmla="*/ 29 w 36"/>
                  <a:gd name="T27" fmla="*/ 30 h 41"/>
                  <a:gd name="T28" fmla="*/ 29 w 36"/>
                  <a:gd name="T29" fmla="*/ 30 h 41"/>
                  <a:gd name="T30" fmla="*/ 25 w 36"/>
                  <a:gd name="T31" fmla="*/ 26 h 41"/>
                  <a:gd name="T32" fmla="*/ 25 w 36"/>
                  <a:gd name="T33" fmla="*/ 26 h 41"/>
                  <a:gd name="T34" fmla="*/ 22 w 36"/>
                  <a:gd name="T35" fmla="*/ 22 h 41"/>
                  <a:gd name="T36" fmla="*/ 22 w 36"/>
                  <a:gd name="T37" fmla="*/ 22 h 41"/>
                  <a:gd name="T38" fmla="*/ 27 w 36"/>
                  <a:gd name="T39" fmla="*/ 22 h 41"/>
                  <a:gd name="T40" fmla="*/ 30 w 36"/>
                  <a:gd name="T41" fmla="*/ 19 h 41"/>
                  <a:gd name="T42" fmla="*/ 30 w 36"/>
                  <a:gd name="T43" fmla="*/ 19 h 41"/>
                  <a:gd name="T44" fmla="*/ 32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2 w 36"/>
                  <a:gd name="T51" fmla="*/ 7 h 41"/>
                  <a:gd name="T52" fmla="*/ 32 w 36"/>
                  <a:gd name="T53" fmla="*/ 7 h 41"/>
                  <a:gd name="T54" fmla="*/ 30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7 h 41"/>
                  <a:gd name="T78" fmla="*/ 25 w 36"/>
                  <a:gd name="T79" fmla="*/ 7 h 41"/>
                  <a:gd name="T80" fmla="*/ 25 w 36"/>
                  <a:gd name="T81" fmla="*/ 7 h 41"/>
                  <a:gd name="T82" fmla="*/ 27 w 36"/>
                  <a:gd name="T83" fmla="*/ 10 h 41"/>
                  <a:gd name="T84" fmla="*/ 27 w 36"/>
                  <a:gd name="T85" fmla="*/ 11 h 41"/>
                  <a:gd name="T86" fmla="*/ 27 w 36"/>
                  <a:gd name="T87" fmla="*/ 11 h 41"/>
                  <a:gd name="T88" fmla="*/ 27 w 36"/>
                  <a:gd name="T89" fmla="*/ 16 h 41"/>
                  <a:gd name="T90" fmla="*/ 27 w 36"/>
                  <a:gd name="T91" fmla="*/ 16 h 41"/>
                  <a:gd name="T92" fmla="*/ 24 w 36"/>
                  <a:gd name="T93" fmla="*/ 18 h 41"/>
                  <a:gd name="T94" fmla="*/ 24 w 36"/>
                  <a:gd name="T95" fmla="*/ 18 h 41"/>
                  <a:gd name="T96" fmla="*/ 17 w 36"/>
                  <a:gd name="T97" fmla="*/ 19 h 41"/>
                  <a:gd name="T98" fmla="*/ 6 w 36"/>
                  <a:gd name="T99" fmla="*/ 19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4"/>
                    </a:lnTo>
                    <a:lnTo>
                      <a:pt x="13" y="24"/>
                    </a:lnTo>
                    <a:lnTo>
                      <a:pt x="16" y="24"/>
                    </a:lnTo>
                    <a:lnTo>
                      <a:pt x="17" y="26"/>
                    </a:lnTo>
                    <a:lnTo>
                      <a:pt x="21" y="27"/>
                    </a:lnTo>
                    <a:lnTo>
                      <a:pt x="24" y="34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9" y="30"/>
                    </a:lnTo>
                    <a:lnTo>
                      <a:pt x="25" y="26"/>
                    </a:lnTo>
                    <a:lnTo>
                      <a:pt x="22" y="22"/>
                    </a:lnTo>
                    <a:lnTo>
                      <a:pt x="27" y="22"/>
                    </a:lnTo>
                    <a:lnTo>
                      <a:pt x="30" y="19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2" y="7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6"/>
                    </a:lnTo>
                    <a:lnTo>
                      <a:pt x="24" y="18"/>
                    </a:lnTo>
                    <a:lnTo>
                      <a:pt x="17" y="19"/>
                    </a:lnTo>
                    <a:lnTo>
                      <a:pt x="6" y="19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3" name="Freeform 351">
                <a:extLst>
                  <a:ext uri="{FF2B5EF4-FFF2-40B4-BE49-F238E27FC236}">
                    <a16:creationId xmlns:a16="http://schemas.microsoft.com/office/drawing/2014/main" id="{FBB10273-9B0D-4886-820E-471AA0577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569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2 w 38"/>
                  <a:gd name="T3" fmla="*/ 34 h 43"/>
                  <a:gd name="T4" fmla="*/ 32 w 38"/>
                  <a:gd name="T5" fmla="*/ 34 h 43"/>
                  <a:gd name="T6" fmla="*/ 27 w 38"/>
                  <a:gd name="T7" fmla="*/ 37 h 43"/>
                  <a:gd name="T8" fmla="*/ 27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5 h 43"/>
                  <a:gd name="T16" fmla="*/ 13 w 38"/>
                  <a:gd name="T17" fmla="*/ 35 h 43"/>
                  <a:gd name="T18" fmla="*/ 10 w 38"/>
                  <a:gd name="T19" fmla="*/ 34 h 43"/>
                  <a:gd name="T20" fmla="*/ 7 w 38"/>
                  <a:gd name="T21" fmla="*/ 30 h 43"/>
                  <a:gd name="T22" fmla="*/ 7 w 38"/>
                  <a:gd name="T23" fmla="*/ 30 h 43"/>
                  <a:gd name="T24" fmla="*/ 5 w 38"/>
                  <a:gd name="T25" fmla="*/ 26 h 43"/>
                  <a:gd name="T26" fmla="*/ 5 w 38"/>
                  <a:gd name="T27" fmla="*/ 21 h 43"/>
                  <a:gd name="T28" fmla="*/ 5 w 38"/>
                  <a:gd name="T29" fmla="*/ 21 h 43"/>
                  <a:gd name="T30" fmla="*/ 7 w 38"/>
                  <a:gd name="T31" fmla="*/ 13 h 43"/>
                  <a:gd name="T32" fmla="*/ 7 w 38"/>
                  <a:gd name="T33" fmla="*/ 13 h 43"/>
                  <a:gd name="T34" fmla="*/ 10 w 38"/>
                  <a:gd name="T35" fmla="*/ 8 h 43"/>
                  <a:gd name="T36" fmla="*/ 10 w 38"/>
                  <a:gd name="T37" fmla="*/ 8 h 43"/>
                  <a:gd name="T38" fmla="*/ 15 w 38"/>
                  <a:gd name="T39" fmla="*/ 7 h 43"/>
                  <a:gd name="T40" fmla="*/ 15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6 w 38"/>
                  <a:gd name="T47" fmla="*/ 7 h 43"/>
                  <a:gd name="T48" fmla="*/ 26 w 38"/>
                  <a:gd name="T49" fmla="*/ 7 h 43"/>
                  <a:gd name="T50" fmla="*/ 30 w 38"/>
                  <a:gd name="T51" fmla="*/ 8 h 43"/>
                  <a:gd name="T52" fmla="*/ 30 w 38"/>
                  <a:gd name="T53" fmla="*/ 8 h 43"/>
                  <a:gd name="T54" fmla="*/ 32 w 38"/>
                  <a:gd name="T55" fmla="*/ 13 h 43"/>
                  <a:gd name="T56" fmla="*/ 37 w 38"/>
                  <a:gd name="T57" fmla="*/ 13 h 43"/>
                  <a:gd name="T58" fmla="*/ 37 w 38"/>
                  <a:gd name="T59" fmla="*/ 13 h 43"/>
                  <a:gd name="T60" fmla="*/ 34 w 38"/>
                  <a:gd name="T61" fmla="*/ 5 h 43"/>
                  <a:gd name="T62" fmla="*/ 34 w 38"/>
                  <a:gd name="T63" fmla="*/ 5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5 w 38"/>
                  <a:gd name="T73" fmla="*/ 0 h 43"/>
                  <a:gd name="T74" fmla="*/ 10 w 38"/>
                  <a:gd name="T75" fmla="*/ 3 h 43"/>
                  <a:gd name="T76" fmla="*/ 10 w 38"/>
                  <a:gd name="T77" fmla="*/ 3 h 43"/>
                  <a:gd name="T78" fmla="*/ 5 w 38"/>
                  <a:gd name="T79" fmla="*/ 7 h 43"/>
                  <a:gd name="T80" fmla="*/ 2 w 38"/>
                  <a:gd name="T81" fmla="*/ 10 h 43"/>
                  <a:gd name="T82" fmla="*/ 2 w 38"/>
                  <a:gd name="T83" fmla="*/ 10 h 43"/>
                  <a:gd name="T84" fmla="*/ 0 w 38"/>
                  <a:gd name="T85" fmla="*/ 16 h 43"/>
                  <a:gd name="T86" fmla="*/ 0 w 38"/>
                  <a:gd name="T87" fmla="*/ 21 h 43"/>
                  <a:gd name="T88" fmla="*/ 0 w 38"/>
                  <a:gd name="T89" fmla="*/ 21 h 43"/>
                  <a:gd name="T90" fmla="*/ 0 w 38"/>
                  <a:gd name="T91" fmla="*/ 27 h 43"/>
                  <a:gd name="T92" fmla="*/ 2 w 38"/>
                  <a:gd name="T93" fmla="*/ 32 h 43"/>
                  <a:gd name="T94" fmla="*/ 2 w 38"/>
                  <a:gd name="T95" fmla="*/ 32 h 43"/>
                  <a:gd name="T96" fmla="*/ 5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5 w 38"/>
                  <a:gd name="T103" fmla="*/ 41 h 43"/>
                  <a:gd name="T104" fmla="*/ 21 w 38"/>
                  <a:gd name="T105" fmla="*/ 43 h 43"/>
                  <a:gd name="T106" fmla="*/ 21 w 38"/>
                  <a:gd name="T107" fmla="*/ 43 h 43"/>
                  <a:gd name="T108" fmla="*/ 29 w 38"/>
                  <a:gd name="T109" fmla="*/ 41 h 43"/>
                  <a:gd name="T110" fmla="*/ 29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2 w 38"/>
                  <a:gd name="T121" fmla="*/ 26 h 43"/>
                  <a:gd name="T122" fmla="*/ 32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7" y="30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7"/>
                    </a:lnTo>
                    <a:lnTo>
                      <a:pt x="30" y="8"/>
                    </a:lnTo>
                    <a:lnTo>
                      <a:pt x="32" y="13"/>
                    </a:lnTo>
                    <a:lnTo>
                      <a:pt x="37" y="13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21" y="43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4" name="Freeform 352">
                <a:extLst>
                  <a:ext uri="{FF2B5EF4-FFF2-40B4-BE49-F238E27FC236}">
                    <a16:creationId xmlns:a16="http://schemas.microsoft.com/office/drawing/2014/main" id="{309726AC-332B-4BE8-AD65-8B661683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569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5" name="Freeform 353">
                <a:extLst>
                  <a:ext uri="{FF2B5EF4-FFF2-40B4-BE49-F238E27FC236}">
                    <a16:creationId xmlns:a16="http://schemas.microsoft.com/office/drawing/2014/main" id="{49FD3785-6649-4ABF-96DD-F9DC6CDE50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4" y="2569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6 h 41"/>
                  <a:gd name="T32" fmla="*/ 11 w 38"/>
                  <a:gd name="T33" fmla="*/ 26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6"/>
                    </a:lnTo>
                    <a:lnTo>
                      <a:pt x="11" y="26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6" name="Freeform 354">
                <a:extLst>
                  <a:ext uri="{FF2B5EF4-FFF2-40B4-BE49-F238E27FC236}">
                    <a16:creationId xmlns:a16="http://schemas.microsoft.com/office/drawing/2014/main" id="{FB235F6D-C5F5-4976-B6CE-8AC271A00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155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7 h 39"/>
                  <a:gd name="T4" fmla="*/ 27 w 33"/>
                  <a:gd name="T5" fmla="*/ 39 h 39"/>
                  <a:gd name="T6" fmla="*/ 33 w 33"/>
                  <a:gd name="T7" fmla="*/ 39 h 39"/>
                  <a:gd name="T8" fmla="*/ 33 w 33"/>
                  <a:gd name="T9" fmla="*/ 0 h 39"/>
                  <a:gd name="T10" fmla="*/ 27 w 33"/>
                  <a:gd name="T11" fmla="*/ 0 h 39"/>
                  <a:gd name="T12" fmla="*/ 27 w 33"/>
                  <a:gd name="T13" fmla="*/ 31 h 39"/>
                  <a:gd name="T14" fmla="*/ 6 w 33"/>
                  <a:gd name="T15" fmla="*/ 0 h 39"/>
                  <a:gd name="T16" fmla="*/ 0 w 33"/>
                  <a:gd name="T17" fmla="*/ 0 h 39"/>
                  <a:gd name="T18" fmla="*/ 0 w 33"/>
                  <a:gd name="T19" fmla="*/ 39 h 39"/>
                  <a:gd name="T20" fmla="*/ 6 w 33"/>
                  <a:gd name="T21" fmla="*/ 39 h 39"/>
                  <a:gd name="T22" fmla="*/ 6 w 33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9"/>
                  <a:gd name="T38" fmla="*/ 33 w 33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9">
                    <a:moveTo>
                      <a:pt x="6" y="39"/>
                    </a:moveTo>
                    <a:lnTo>
                      <a:pt x="6" y="7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7" name="Freeform 355">
                <a:extLst>
                  <a:ext uri="{FF2B5EF4-FFF2-40B4-BE49-F238E27FC236}">
                    <a16:creationId xmlns:a16="http://schemas.microsoft.com/office/drawing/2014/main" id="{379B94C7-6B90-4638-A254-DB62E4F73C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" y="2153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6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3 h 43"/>
                  <a:gd name="T26" fmla="*/ 36 w 39"/>
                  <a:gd name="T27" fmla="*/ 33 h 43"/>
                  <a:gd name="T28" fmla="*/ 39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5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9 h 43"/>
                  <a:gd name="T72" fmla="*/ 9 w 39"/>
                  <a:gd name="T73" fmla="*/ 9 h 43"/>
                  <a:gd name="T74" fmla="*/ 14 w 39"/>
                  <a:gd name="T75" fmla="*/ 6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6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2 h 43"/>
                  <a:gd name="T94" fmla="*/ 33 w 39"/>
                  <a:gd name="T95" fmla="*/ 22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9 h 43"/>
                  <a:gd name="T124" fmla="*/ 9 w 39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3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0" y="5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8" name="Freeform 356">
                <a:extLst>
                  <a:ext uri="{FF2B5EF4-FFF2-40B4-BE49-F238E27FC236}">
                    <a16:creationId xmlns:a16="http://schemas.microsoft.com/office/drawing/2014/main" id="{9DA184F6-7F8B-408B-8742-A82316E00D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3" y="2155"/>
                <a:ext cx="35" cy="39"/>
              </a:xfrm>
              <a:custGeom>
                <a:avLst/>
                <a:gdLst>
                  <a:gd name="T0" fmla="*/ 4 w 35"/>
                  <a:gd name="T1" fmla="*/ 39 h 39"/>
                  <a:gd name="T2" fmla="*/ 4 w 35"/>
                  <a:gd name="T3" fmla="*/ 22 h 39"/>
                  <a:gd name="T4" fmla="*/ 11 w 35"/>
                  <a:gd name="T5" fmla="*/ 22 h 39"/>
                  <a:gd name="T6" fmla="*/ 11 w 35"/>
                  <a:gd name="T7" fmla="*/ 22 h 39"/>
                  <a:gd name="T8" fmla="*/ 14 w 35"/>
                  <a:gd name="T9" fmla="*/ 22 h 39"/>
                  <a:gd name="T10" fmla="*/ 14 w 35"/>
                  <a:gd name="T11" fmla="*/ 22 h 39"/>
                  <a:gd name="T12" fmla="*/ 17 w 35"/>
                  <a:gd name="T13" fmla="*/ 23 h 39"/>
                  <a:gd name="T14" fmla="*/ 17 w 35"/>
                  <a:gd name="T15" fmla="*/ 23 h 39"/>
                  <a:gd name="T16" fmla="*/ 19 w 35"/>
                  <a:gd name="T17" fmla="*/ 27 h 39"/>
                  <a:gd name="T18" fmla="*/ 19 w 35"/>
                  <a:gd name="T19" fmla="*/ 27 h 39"/>
                  <a:gd name="T20" fmla="*/ 23 w 35"/>
                  <a:gd name="T21" fmla="*/ 31 h 39"/>
                  <a:gd name="T22" fmla="*/ 28 w 35"/>
                  <a:gd name="T23" fmla="*/ 39 h 39"/>
                  <a:gd name="T24" fmla="*/ 35 w 35"/>
                  <a:gd name="T25" fmla="*/ 39 h 39"/>
                  <a:gd name="T26" fmla="*/ 28 w 35"/>
                  <a:gd name="T27" fmla="*/ 28 h 39"/>
                  <a:gd name="T28" fmla="*/ 28 w 35"/>
                  <a:gd name="T29" fmla="*/ 28 h 39"/>
                  <a:gd name="T30" fmla="*/ 23 w 35"/>
                  <a:gd name="T31" fmla="*/ 23 h 39"/>
                  <a:gd name="T32" fmla="*/ 23 w 35"/>
                  <a:gd name="T33" fmla="*/ 23 h 39"/>
                  <a:gd name="T34" fmla="*/ 20 w 35"/>
                  <a:gd name="T35" fmla="*/ 22 h 39"/>
                  <a:gd name="T36" fmla="*/ 20 w 35"/>
                  <a:gd name="T37" fmla="*/ 22 h 39"/>
                  <a:gd name="T38" fmla="*/ 25 w 35"/>
                  <a:gd name="T39" fmla="*/ 20 h 39"/>
                  <a:gd name="T40" fmla="*/ 30 w 35"/>
                  <a:gd name="T41" fmla="*/ 17 h 39"/>
                  <a:gd name="T42" fmla="*/ 30 w 35"/>
                  <a:gd name="T43" fmla="*/ 17 h 39"/>
                  <a:gd name="T44" fmla="*/ 31 w 35"/>
                  <a:gd name="T45" fmla="*/ 14 h 39"/>
                  <a:gd name="T46" fmla="*/ 31 w 35"/>
                  <a:gd name="T47" fmla="*/ 11 h 39"/>
                  <a:gd name="T48" fmla="*/ 31 w 35"/>
                  <a:gd name="T49" fmla="*/ 11 h 39"/>
                  <a:gd name="T50" fmla="*/ 30 w 35"/>
                  <a:gd name="T51" fmla="*/ 4 h 39"/>
                  <a:gd name="T52" fmla="*/ 30 w 35"/>
                  <a:gd name="T53" fmla="*/ 4 h 39"/>
                  <a:gd name="T54" fmla="*/ 28 w 35"/>
                  <a:gd name="T55" fmla="*/ 1 h 39"/>
                  <a:gd name="T56" fmla="*/ 25 w 35"/>
                  <a:gd name="T57" fmla="*/ 0 h 39"/>
                  <a:gd name="T58" fmla="*/ 25 w 35"/>
                  <a:gd name="T59" fmla="*/ 0 h 39"/>
                  <a:gd name="T60" fmla="*/ 17 w 35"/>
                  <a:gd name="T61" fmla="*/ 0 h 39"/>
                  <a:gd name="T62" fmla="*/ 0 w 35"/>
                  <a:gd name="T63" fmla="*/ 0 h 39"/>
                  <a:gd name="T64" fmla="*/ 0 w 35"/>
                  <a:gd name="T65" fmla="*/ 39 h 39"/>
                  <a:gd name="T66" fmla="*/ 4 w 35"/>
                  <a:gd name="T67" fmla="*/ 39 h 39"/>
                  <a:gd name="T68" fmla="*/ 4 w 35"/>
                  <a:gd name="T69" fmla="*/ 39 h 39"/>
                  <a:gd name="T70" fmla="*/ 4 w 35"/>
                  <a:gd name="T71" fmla="*/ 4 h 39"/>
                  <a:gd name="T72" fmla="*/ 17 w 35"/>
                  <a:gd name="T73" fmla="*/ 4 h 39"/>
                  <a:gd name="T74" fmla="*/ 17 w 35"/>
                  <a:gd name="T75" fmla="*/ 4 h 39"/>
                  <a:gd name="T76" fmla="*/ 22 w 35"/>
                  <a:gd name="T77" fmla="*/ 4 h 39"/>
                  <a:gd name="T78" fmla="*/ 25 w 35"/>
                  <a:gd name="T79" fmla="*/ 6 h 39"/>
                  <a:gd name="T80" fmla="*/ 25 w 35"/>
                  <a:gd name="T81" fmla="*/ 6 h 39"/>
                  <a:gd name="T82" fmla="*/ 27 w 35"/>
                  <a:gd name="T83" fmla="*/ 7 h 39"/>
                  <a:gd name="T84" fmla="*/ 27 w 35"/>
                  <a:gd name="T85" fmla="*/ 11 h 39"/>
                  <a:gd name="T86" fmla="*/ 27 w 35"/>
                  <a:gd name="T87" fmla="*/ 11 h 39"/>
                  <a:gd name="T88" fmla="*/ 25 w 35"/>
                  <a:gd name="T89" fmla="*/ 14 h 39"/>
                  <a:gd name="T90" fmla="*/ 25 w 35"/>
                  <a:gd name="T91" fmla="*/ 14 h 39"/>
                  <a:gd name="T92" fmla="*/ 22 w 35"/>
                  <a:gd name="T93" fmla="*/ 17 h 39"/>
                  <a:gd name="T94" fmla="*/ 22 w 35"/>
                  <a:gd name="T95" fmla="*/ 17 h 39"/>
                  <a:gd name="T96" fmla="*/ 17 w 35"/>
                  <a:gd name="T97" fmla="*/ 17 h 39"/>
                  <a:gd name="T98" fmla="*/ 4 w 35"/>
                  <a:gd name="T99" fmla="*/ 17 h 39"/>
                  <a:gd name="T100" fmla="*/ 4 w 35"/>
                  <a:gd name="T101" fmla="*/ 4 h 39"/>
                  <a:gd name="T102" fmla="*/ 4 w 35"/>
                  <a:gd name="T103" fmla="*/ 4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9"/>
                  <a:gd name="T158" fmla="*/ 35 w 35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9">
                    <a:moveTo>
                      <a:pt x="4" y="39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23" y="31"/>
                    </a:lnTo>
                    <a:lnTo>
                      <a:pt x="28" y="39"/>
                    </a:lnTo>
                    <a:lnTo>
                      <a:pt x="35" y="39"/>
                    </a:lnTo>
                    <a:lnTo>
                      <a:pt x="28" y="28"/>
                    </a:lnTo>
                    <a:lnTo>
                      <a:pt x="23" y="23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30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4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4"/>
                    </a:moveTo>
                    <a:lnTo>
                      <a:pt x="17" y="4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4" y="17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9" name="Freeform 357">
                <a:extLst>
                  <a:ext uri="{FF2B5EF4-FFF2-40B4-BE49-F238E27FC236}">
                    <a16:creationId xmlns:a16="http://schemas.microsoft.com/office/drawing/2014/main" id="{95760A8F-444C-4452-90E2-E5EB0439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155"/>
                <a:ext cx="32" cy="39"/>
              </a:xfrm>
              <a:custGeom>
                <a:avLst/>
                <a:gdLst>
                  <a:gd name="T0" fmla="*/ 19 w 32"/>
                  <a:gd name="T1" fmla="*/ 39 h 39"/>
                  <a:gd name="T2" fmla="*/ 19 w 32"/>
                  <a:gd name="T3" fmla="*/ 4 h 39"/>
                  <a:gd name="T4" fmla="*/ 32 w 32"/>
                  <a:gd name="T5" fmla="*/ 4 h 39"/>
                  <a:gd name="T6" fmla="*/ 32 w 32"/>
                  <a:gd name="T7" fmla="*/ 0 h 39"/>
                  <a:gd name="T8" fmla="*/ 0 w 32"/>
                  <a:gd name="T9" fmla="*/ 0 h 39"/>
                  <a:gd name="T10" fmla="*/ 0 w 32"/>
                  <a:gd name="T11" fmla="*/ 4 h 39"/>
                  <a:gd name="T12" fmla="*/ 13 w 32"/>
                  <a:gd name="T13" fmla="*/ 4 h 39"/>
                  <a:gd name="T14" fmla="*/ 13 w 32"/>
                  <a:gd name="T15" fmla="*/ 39 h 39"/>
                  <a:gd name="T16" fmla="*/ 19 w 32"/>
                  <a:gd name="T17" fmla="*/ 39 h 39"/>
                  <a:gd name="T18" fmla="*/ 19 w 32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39"/>
                  <a:gd name="T32" fmla="*/ 32 w 32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39">
                    <a:moveTo>
                      <a:pt x="19" y="39"/>
                    </a:moveTo>
                    <a:lnTo>
                      <a:pt x="19" y="4"/>
                    </a:lnTo>
                    <a:lnTo>
                      <a:pt x="32" y="4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13" y="39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0" name="Freeform 358">
                <a:extLst>
                  <a:ext uri="{FF2B5EF4-FFF2-40B4-BE49-F238E27FC236}">
                    <a16:creationId xmlns:a16="http://schemas.microsoft.com/office/drawing/2014/main" id="{B7034ABF-9BC0-48F2-B438-59B88CE31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155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20 h 39"/>
                  <a:gd name="T4" fmla="*/ 27 w 32"/>
                  <a:gd name="T5" fmla="*/ 20 h 39"/>
                  <a:gd name="T6" fmla="*/ 27 w 32"/>
                  <a:gd name="T7" fmla="*/ 39 h 39"/>
                  <a:gd name="T8" fmla="*/ 32 w 32"/>
                  <a:gd name="T9" fmla="*/ 39 h 39"/>
                  <a:gd name="T10" fmla="*/ 32 w 32"/>
                  <a:gd name="T11" fmla="*/ 0 h 39"/>
                  <a:gd name="T12" fmla="*/ 27 w 32"/>
                  <a:gd name="T13" fmla="*/ 0 h 39"/>
                  <a:gd name="T14" fmla="*/ 27 w 32"/>
                  <a:gd name="T15" fmla="*/ 15 h 39"/>
                  <a:gd name="T16" fmla="*/ 5 w 32"/>
                  <a:gd name="T17" fmla="*/ 15 h 39"/>
                  <a:gd name="T18" fmla="*/ 5 w 32"/>
                  <a:gd name="T19" fmla="*/ 0 h 39"/>
                  <a:gd name="T20" fmla="*/ 0 w 32"/>
                  <a:gd name="T21" fmla="*/ 0 h 39"/>
                  <a:gd name="T22" fmla="*/ 0 w 32"/>
                  <a:gd name="T23" fmla="*/ 39 h 39"/>
                  <a:gd name="T24" fmla="*/ 5 w 32"/>
                  <a:gd name="T25" fmla="*/ 39 h 39"/>
                  <a:gd name="T26" fmla="*/ 5 w 32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39"/>
                  <a:gd name="T44" fmla="*/ 32 w 32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39">
                    <a:moveTo>
                      <a:pt x="5" y="39"/>
                    </a:moveTo>
                    <a:lnTo>
                      <a:pt x="5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5"/>
                    </a:lnTo>
                    <a:lnTo>
                      <a:pt x="5" y="1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1" name="Freeform 359">
                <a:extLst>
                  <a:ext uri="{FF2B5EF4-FFF2-40B4-BE49-F238E27FC236}">
                    <a16:creationId xmlns:a16="http://schemas.microsoft.com/office/drawing/2014/main" id="{B82AA9E7-C4B2-4F11-A002-CA024D0D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153"/>
                <a:ext cx="36" cy="43"/>
              </a:xfrm>
              <a:custGeom>
                <a:avLst/>
                <a:gdLst>
                  <a:gd name="T0" fmla="*/ 25 w 36"/>
                  <a:gd name="T1" fmla="*/ 35 h 43"/>
                  <a:gd name="T2" fmla="*/ 25 w 36"/>
                  <a:gd name="T3" fmla="*/ 35 h 43"/>
                  <a:gd name="T4" fmla="*/ 22 w 36"/>
                  <a:gd name="T5" fmla="*/ 38 h 43"/>
                  <a:gd name="T6" fmla="*/ 19 w 36"/>
                  <a:gd name="T7" fmla="*/ 38 h 43"/>
                  <a:gd name="T8" fmla="*/ 19 w 36"/>
                  <a:gd name="T9" fmla="*/ 38 h 43"/>
                  <a:gd name="T10" fmla="*/ 14 w 36"/>
                  <a:gd name="T11" fmla="*/ 38 h 43"/>
                  <a:gd name="T12" fmla="*/ 11 w 36"/>
                  <a:gd name="T13" fmla="*/ 36 h 43"/>
                  <a:gd name="T14" fmla="*/ 11 w 36"/>
                  <a:gd name="T15" fmla="*/ 36 h 43"/>
                  <a:gd name="T16" fmla="*/ 9 w 36"/>
                  <a:gd name="T17" fmla="*/ 33 h 43"/>
                  <a:gd name="T18" fmla="*/ 6 w 36"/>
                  <a:gd name="T19" fmla="*/ 30 h 43"/>
                  <a:gd name="T20" fmla="*/ 6 w 36"/>
                  <a:gd name="T21" fmla="*/ 30 h 43"/>
                  <a:gd name="T22" fmla="*/ 5 w 36"/>
                  <a:gd name="T23" fmla="*/ 21 h 43"/>
                  <a:gd name="T24" fmla="*/ 5 w 36"/>
                  <a:gd name="T25" fmla="*/ 21 h 43"/>
                  <a:gd name="T26" fmla="*/ 6 w 36"/>
                  <a:gd name="T27" fmla="*/ 13 h 43"/>
                  <a:gd name="T28" fmla="*/ 6 w 36"/>
                  <a:gd name="T29" fmla="*/ 13 h 43"/>
                  <a:gd name="T30" fmla="*/ 8 w 36"/>
                  <a:gd name="T31" fmla="*/ 9 h 43"/>
                  <a:gd name="T32" fmla="*/ 11 w 36"/>
                  <a:gd name="T33" fmla="*/ 8 h 43"/>
                  <a:gd name="T34" fmla="*/ 11 w 36"/>
                  <a:gd name="T35" fmla="*/ 8 h 43"/>
                  <a:gd name="T36" fmla="*/ 14 w 36"/>
                  <a:gd name="T37" fmla="*/ 6 h 43"/>
                  <a:gd name="T38" fmla="*/ 19 w 36"/>
                  <a:gd name="T39" fmla="*/ 5 h 43"/>
                  <a:gd name="T40" fmla="*/ 19 w 36"/>
                  <a:gd name="T41" fmla="*/ 5 h 43"/>
                  <a:gd name="T42" fmla="*/ 22 w 36"/>
                  <a:gd name="T43" fmla="*/ 5 h 43"/>
                  <a:gd name="T44" fmla="*/ 25 w 36"/>
                  <a:gd name="T45" fmla="*/ 6 h 43"/>
                  <a:gd name="T46" fmla="*/ 25 w 36"/>
                  <a:gd name="T47" fmla="*/ 6 h 43"/>
                  <a:gd name="T48" fmla="*/ 29 w 36"/>
                  <a:gd name="T49" fmla="*/ 9 h 43"/>
                  <a:gd name="T50" fmla="*/ 30 w 36"/>
                  <a:gd name="T51" fmla="*/ 14 h 43"/>
                  <a:gd name="T52" fmla="*/ 35 w 36"/>
                  <a:gd name="T53" fmla="*/ 13 h 43"/>
                  <a:gd name="T54" fmla="*/ 35 w 36"/>
                  <a:gd name="T55" fmla="*/ 13 h 43"/>
                  <a:gd name="T56" fmla="*/ 33 w 36"/>
                  <a:gd name="T57" fmla="*/ 8 h 43"/>
                  <a:gd name="T58" fmla="*/ 29 w 36"/>
                  <a:gd name="T59" fmla="*/ 3 h 43"/>
                  <a:gd name="T60" fmla="*/ 29 w 36"/>
                  <a:gd name="T61" fmla="*/ 3 h 43"/>
                  <a:gd name="T62" fmla="*/ 25 w 36"/>
                  <a:gd name="T63" fmla="*/ 2 h 43"/>
                  <a:gd name="T64" fmla="*/ 19 w 36"/>
                  <a:gd name="T65" fmla="*/ 0 h 43"/>
                  <a:gd name="T66" fmla="*/ 19 w 36"/>
                  <a:gd name="T67" fmla="*/ 0 h 43"/>
                  <a:gd name="T68" fmla="*/ 14 w 36"/>
                  <a:gd name="T69" fmla="*/ 2 h 43"/>
                  <a:gd name="T70" fmla="*/ 9 w 36"/>
                  <a:gd name="T71" fmla="*/ 3 h 43"/>
                  <a:gd name="T72" fmla="*/ 9 w 36"/>
                  <a:gd name="T73" fmla="*/ 3 h 43"/>
                  <a:gd name="T74" fmla="*/ 5 w 36"/>
                  <a:gd name="T75" fmla="*/ 6 h 43"/>
                  <a:gd name="T76" fmla="*/ 2 w 36"/>
                  <a:gd name="T77" fmla="*/ 9 h 43"/>
                  <a:gd name="T78" fmla="*/ 2 w 36"/>
                  <a:gd name="T79" fmla="*/ 9 h 43"/>
                  <a:gd name="T80" fmla="*/ 0 w 36"/>
                  <a:gd name="T81" fmla="*/ 16 h 43"/>
                  <a:gd name="T82" fmla="*/ 0 w 36"/>
                  <a:gd name="T83" fmla="*/ 21 h 43"/>
                  <a:gd name="T84" fmla="*/ 0 w 36"/>
                  <a:gd name="T85" fmla="*/ 21 h 43"/>
                  <a:gd name="T86" fmla="*/ 0 w 36"/>
                  <a:gd name="T87" fmla="*/ 27 h 43"/>
                  <a:gd name="T88" fmla="*/ 2 w 36"/>
                  <a:gd name="T89" fmla="*/ 32 h 43"/>
                  <a:gd name="T90" fmla="*/ 2 w 36"/>
                  <a:gd name="T91" fmla="*/ 32 h 43"/>
                  <a:gd name="T92" fmla="*/ 5 w 36"/>
                  <a:gd name="T93" fmla="*/ 36 h 43"/>
                  <a:gd name="T94" fmla="*/ 8 w 36"/>
                  <a:gd name="T95" fmla="*/ 40 h 43"/>
                  <a:gd name="T96" fmla="*/ 8 w 36"/>
                  <a:gd name="T97" fmla="*/ 40 h 43"/>
                  <a:gd name="T98" fmla="*/ 13 w 36"/>
                  <a:gd name="T99" fmla="*/ 41 h 43"/>
                  <a:gd name="T100" fmla="*/ 19 w 36"/>
                  <a:gd name="T101" fmla="*/ 43 h 43"/>
                  <a:gd name="T102" fmla="*/ 19 w 36"/>
                  <a:gd name="T103" fmla="*/ 43 h 43"/>
                  <a:gd name="T104" fmla="*/ 25 w 36"/>
                  <a:gd name="T105" fmla="*/ 41 h 43"/>
                  <a:gd name="T106" fmla="*/ 30 w 36"/>
                  <a:gd name="T107" fmla="*/ 40 h 43"/>
                  <a:gd name="T108" fmla="*/ 30 w 36"/>
                  <a:gd name="T109" fmla="*/ 40 h 43"/>
                  <a:gd name="T110" fmla="*/ 33 w 36"/>
                  <a:gd name="T111" fmla="*/ 35 h 43"/>
                  <a:gd name="T112" fmla="*/ 36 w 36"/>
                  <a:gd name="T113" fmla="*/ 29 h 43"/>
                  <a:gd name="T114" fmla="*/ 30 w 36"/>
                  <a:gd name="T115" fmla="*/ 27 h 43"/>
                  <a:gd name="T116" fmla="*/ 30 w 36"/>
                  <a:gd name="T117" fmla="*/ 27 h 43"/>
                  <a:gd name="T118" fmla="*/ 29 w 36"/>
                  <a:gd name="T119" fmla="*/ 32 h 43"/>
                  <a:gd name="T120" fmla="*/ 25 w 36"/>
                  <a:gd name="T121" fmla="*/ 35 h 43"/>
                  <a:gd name="T122" fmla="*/ 25 w 36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"/>
                  <a:gd name="T187" fmla="*/ 0 h 43"/>
                  <a:gd name="T188" fmla="*/ 36 w 36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" h="43">
                    <a:moveTo>
                      <a:pt x="25" y="35"/>
                    </a:moveTo>
                    <a:lnTo>
                      <a:pt x="25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6" y="30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9" y="9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29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6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6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2" name="Freeform 360">
                <a:extLst>
                  <a:ext uri="{FF2B5EF4-FFF2-40B4-BE49-F238E27FC236}">
                    <a16:creationId xmlns:a16="http://schemas.microsoft.com/office/drawing/2014/main" id="{51914322-BB22-4943-A64C-E4F49E5789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1" y="2155"/>
                <a:ext cx="38" cy="39"/>
              </a:xfrm>
              <a:custGeom>
                <a:avLst/>
                <a:gdLst>
                  <a:gd name="T0" fmla="*/ 6 w 38"/>
                  <a:gd name="T1" fmla="*/ 39 h 39"/>
                  <a:gd name="T2" fmla="*/ 10 w 38"/>
                  <a:gd name="T3" fmla="*/ 28 h 39"/>
                  <a:gd name="T4" fmla="*/ 27 w 38"/>
                  <a:gd name="T5" fmla="*/ 28 h 39"/>
                  <a:gd name="T6" fmla="*/ 32 w 38"/>
                  <a:gd name="T7" fmla="*/ 39 h 39"/>
                  <a:gd name="T8" fmla="*/ 38 w 38"/>
                  <a:gd name="T9" fmla="*/ 39 h 39"/>
                  <a:gd name="T10" fmla="*/ 22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6 w 38"/>
                  <a:gd name="T17" fmla="*/ 39 h 39"/>
                  <a:gd name="T18" fmla="*/ 6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1 w 38"/>
                  <a:gd name="T29" fmla="*/ 12 h 39"/>
                  <a:gd name="T30" fmla="*/ 25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6" y="39"/>
                    </a:moveTo>
                    <a:lnTo>
                      <a:pt x="10" y="28"/>
                    </a:lnTo>
                    <a:lnTo>
                      <a:pt x="27" y="28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1" y="12"/>
                    </a:lnTo>
                    <a:lnTo>
                      <a:pt x="25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3" name="Freeform 361">
                <a:extLst>
                  <a:ext uri="{FF2B5EF4-FFF2-40B4-BE49-F238E27FC236}">
                    <a16:creationId xmlns:a16="http://schemas.microsoft.com/office/drawing/2014/main" id="{DFD5626F-9021-4207-94B8-CE196079FD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4" y="2155"/>
                <a:ext cx="37" cy="39"/>
              </a:xfrm>
              <a:custGeom>
                <a:avLst/>
                <a:gdLst>
                  <a:gd name="T0" fmla="*/ 5 w 37"/>
                  <a:gd name="T1" fmla="*/ 39 h 39"/>
                  <a:gd name="T2" fmla="*/ 5 w 37"/>
                  <a:gd name="T3" fmla="*/ 22 h 39"/>
                  <a:gd name="T4" fmla="*/ 11 w 37"/>
                  <a:gd name="T5" fmla="*/ 22 h 39"/>
                  <a:gd name="T6" fmla="*/ 11 w 37"/>
                  <a:gd name="T7" fmla="*/ 22 h 39"/>
                  <a:gd name="T8" fmla="*/ 14 w 37"/>
                  <a:gd name="T9" fmla="*/ 22 h 39"/>
                  <a:gd name="T10" fmla="*/ 14 w 37"/>
                  <a:gd name="T11" fmla="*/ 22 h 39"/>
                  <a:gd name="T12" fmla="*/ 17 w 37"/>
                  <a:gd name="T13" fmla="*/ 23 h 39"/>
                  <a:gd name="T14" fmla="*/ 17 w 37"/>
                  <a:gd name="T15" fmla="*/ 23 h 39"/>
                  <a:gd name="T16" fmla="*/ 19 w 37"/>
                  <a:gd name="T17" fmla="*/ 27 h 39"/>
                  <a:gd name="T18" fmla="*/ 19 w 37"/>
                  <a:gd name="T19" fmla="*/ 27 h 39"/>
                  <a:gd name="T20" fmla="*/ 24 w 37"/>
                  <a:gd name="T21" fmla="*/ 31 h 39"/>
                  <a:gd name="T22" fmla="*/ 29 w 37"/>
                  <a:gd name="T23" fmla="*/ 39 h 39"/>
                  <a:gd name="T24" fmla="*/ 37 w 37"/>
                  <a:gd name="T25" fmla="*/ 39 h 39"/>
                  <a:gd name="T26" fmla="*/ 29 w 37"/>
                  <a:gd name="T27" fmla="*/ 28 h 39"/>
                  <a:gd name="T28" fmla="*/ 29 w 37"/>
                  <a:gd name="T29" fmla="*/ 28 h 39"/>
                  <a:gd name="T30" fmla="*/ 24 w 37"/>
                  <a:gd name="T31" fmla="*/ 23 h 39"/>
                  <a:gd name="T32" fmla="*/ 24 w 37"/>
                  <a:gd name="T33" fmla="*/ 23 h 39"/>
                  <a:gd name="T34" fmla="*/ 21 w 37"/>
                  <a:gd name="T35" fmla="*/ 22 h 39"/>
                  <a:gd name="T36" fmla="*/ 21 w 37"/>
                  <a:gd name="T37" fmla="*/ 22 h 39"/>
                  <a:gd name="T38" fmla="*/ 25 w 37"/>
                  <a:gd name="T39" fmla="*/ 20 h 39"/>
                  <a:gd name="T40" fmla="*/ 30 w 37"/>
                  <a:gd name="T41" fmla="*/ 17 h 39"/>
                  <a:gd name="T42" fmla="*/ 30 w 37"/>
                  <a:gd name="T43" fmla="*/ 17 h 39"/>
                  <a:gd name="T44" fmla="*/ 32 w 37"/>
                  <a:gd name="T45" fmla="*/ 14 h 39"/>
                  <a:gd name="T46" fmla="*/ 32 w 37"/>
                  <a:gd name="T47" fmla="*/ 11 h 39"/>
                  <a:gd name="T48" fmla="*/ 32 w 37"/>
                  <a:gd name="T49" fmla="*/ 11 h 39"/>
                  <a:gd name="T50" fmla="*/ 30 w 37"/>
                  <a:gd name="T51" fmla="*/ 4 h 39"/>
                  <a:gd name="T52" fmla="*/ 30 w 37"/>
                  <a:gd name="T53" fmla="*/ 4 h 39"/>
                  <a:gd name="T54" fmla="*/ 29 w 37"/>
                  <a:gd name="T55" fmla="*/ 1 h 39"/>
                  <a:gd name="T56" fmla="*/ 27 w 37"/>
                  <a:gd name="T57" fmla="*/ 0 h 39"/>
                  <a:gd name="T58" fmla="*/ 27 w 37"/>
                  <a:gd name="T59" fmla="*/ 0 h 39"/>
                  <a:gd name="T60" fmla="*/ 17 w 37"/>
                  <a:gd name="T61" fmla="*/ 0 h 39"/>
                  <a:gd name="T62" fmla="*/ 0 w 37"/>
                  <a:gd name="T63" fmla="*/ 0 h 39"/>
                  <a:gd name="T64" fmla="*/ 0 w 37"/>
                  <a:gd name="T65" fmla="*/ 39 h 39"/>
                  <a:gd name="T66" fmla="*/ 5 w 37"/>
                  <a:gd name="T67" fmla="*/ 39 h 39"/>
                  <a:gd name="T68" fmla="*/ 5 w 37"/>
                  <a:gd name="T69" fmla="*/ 39 h 39"/>
                  <a:gd name="T70" fmla="*/ 5 w 37"/>
                  <a:gd name="T71" fmla="*/ 4 h 39"/>
                  <a:gd name="T72" fmla="*/ 17 w 37"/>
                  <a:gd name="T73" fmla="*/ 4 h 39"/>
                  <a:gd name="T74" fmla="*/ 17 w 37"/>
                  <a:gd name="T75" fmla="*/ 4 h 39"/>
                  <a:gd name="T76" fmla="*/ 22 w 37"/>
                  <a:gd name="T77" fmla="*/ 4 h 39"/>
                  <a:gd name="T78" fmla="*/ 25 w 37"/>
                  <a:gd name="T79" fmla="*/ 6 h 39"/>
                  <a:gd name="T80" fmla="*/ 25 w 37"/>
                  <a:gd name="T81" fmla="*/ 6 h 39"/>
                  <a:gd name="T82" fmla="*/ 27 w 37"/>
                  <a:gd name="T83" fmla="*/ 7 h 39"/>
                  <a:gd name="T84" fmla="*/ 27 w 37"/>
                  <a:gd name="T85" fmla="*/ 11 h 39"/>
                  <a:gd name="T86" fmla="*/ 27 w 37"/>
                  <a:gd name="T87" fmla="*/ 11 h 39"/>
                  <a:gd name="T88" fmla="*/ 25 w 37"/>
                  <a:gd name="T89" fmla="*/ 14 h 39"/>
                  <a:gd name="T90" fmla="*/ 25 w 37"/>
                  <a:gd name="T91" fmla="*/ 14 h 39"/>
                  <a:gd name="T92" fmla="*/ 22 w 37"/>
                  <a:gd name="T93" fmla="*/ 17 h 39"/>
                  <a:gd name="T94" fmla="*/ 22 w 37"/>
                  <a:gd name="T95" fmla="*/ 17 h 39"/>
                  <a:gd name="T96" fmla="*/ 17 w 37"/>
                  <a:gd name="T97" fmla="*/ 17 h 39"/>
                  <a:gd name="T98" fmla="*/ 5 w 37"/>
                  <a:gd name="T99" fmla="*/ 17 h 39"/>
                  <a:gd name="T100" fmla="*/ 5 w 37"/>
                  <a:gd name="T101" fmla="*/ 4 h 39"/>
                  <a:gd name="T102" fmla="*/ 5 w 37"/>
                  <a:gd name="T103" fmla="*/ 4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39"/>
                  <a:gd name="T158" fmla="*/ 37 w 37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39">
                    <a:moveTo>
                      <a:pt x="5" y="39"/>
                    </a:moveTo>
                    <a:lnTo>
                      <a:pt x="5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24" y="31"/>
                    </a:lnTo>
                    <a:lnTo>
                      <a:pt x="29" y="39"/>
                    </a:lnTo>
                    <a:lnTo>
                      <a:pt x="37" y="39"/>
                    </a:lnTo>
                    <a:lnTo>
                      <a:pt x="29" y="28"/>
                    </a:lnTo>
                    <a:lnTo>
                      <a:pt x="24" y="23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30" y="17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30" y="4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5" y="4"/>
                    </a:moveTo>
                    <a:lnTo>
                      <a:pt x="17" y="4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5" y="17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4" name="Freeform 362">
                <a:extLst>
                  <a:ext uri="{FF2B5EF4-FFF2-40B4-BE49-F238E27FC236}">
                    <a16:creationId xmlns:a16="http://schemas.microsoft.com/office/drawing/2014/main" id="{3E26EBE1-62D0-48C9-91FC-DAB2C8D3E7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4" y="2153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4 w 38"/>
                  <a:gd name="T5" fmla="*/ 36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3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6 h 43"/>
                  <a:gd name="T24" fmla="*/ 36 w 38"/>
                  <a:gd name="T25" fmla="*/ 33 h 43"/>
                  <a:gd name="T26" fmla="*/ 36 w 38"/>
                  <a:gd name="T27" fmla="*/ 33 h 43"/>
                  <a:gd name="T28" fmla="*/ 38 w 38"/>
                  <a:gd name="T29" fmla="*/ 27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6 h 43"/>
                  <a:gd name="T36" fmla="*/ 36 w 38"/>
                  <a:gd name="T37" fmla="*/ 11 h 43"/>
                  <a:gd name="T38" fmla="*/ 36 w 38"/>
                  <a:gd name="T39" fmla="*/ 11 h 43"/>
                  <a:gd name="T40" fmla="*/ 33 w 38"/>
                  <a:gd name="T41" fmla="*/ 6 h 43"/>
                  <a:gd name="T42" fmla="*/ 30 w 38"/>
                  <a:gd name="T43" fmla="*/ 3 h 43"/>
                  <a:gd name="T44" fmla="*/ 30 w 38"/>
                  <a:gd name="T45" fmla="*/ 3 h 43"/>
                  <a:gd name="T46" fmla="*/ 25 w 38"/>
                  <a:gd name="T47" fmla="*/ 2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4 w 38"/>
                  <a:gd name="T55" fmla="*/ 6 h 43"/>
                  <a:gd name="T56" fmla="*/ 4 w 38"/>
                  <a:gd name="T57" fmla="*/ 6 h 43"/>
                  <a:gd name="T58" fmla="*/ 1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9 h 43"/>
                  <a:gd name="T72" fmla="*/ 9 w 38"/>
                  <a:gd name="T73" fmla="*/ 9 h 43"/>
                  <a:gd name="T74" fmla="*/ 14 w 38"/>
                  <a:gd name="T75" fmla="*/ 6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6 h 43"/>
                  <a:gd name="T82" fmla="*/ 27 w 38"/>
                  <a:gd name="T83" fmla="*/ 6 h 43"/>
                  <a:gd name="T84" fmla="*/ 27 w 38"/>
                  <a:gd name="T85" fmla="*/ 6 h 43"/>
                  <a:gd name="T86" fmla="*/ 30 w 38"/>
                  <a:gd name="T87" fmla="*/ 9 h 43"/>
                  <a:gd name="T88" fmla="*/ 31 w 38"/>
                  <a:gd name="T89" fmla="*/ 13 h 43"/>
                  <a:gd name="T90" fmla="*/ 31 w 38"/>
                  <a:gd name="T91" fmla="*/ 13 h 43"/>
                  <a:gd name="T92" fmla="*/ 33 w 38"/>
                  <a:gd name="T93" fmla="*/ 22 h 43"/>
                  <a:gd name="T94" fmla="*/ 33 w 38"/>
                  <a:gd name="T95" fmla="*/ 22 h 43"/>
                  <a:gd name="T96" fmla="*/ 31 w 38"/>
                  <a:gd name="T97" fmla="*/ 29 h 43"/>
                  <a:gd name="T98" fmla="*/ 28 w 38"/>
                  <a:gd name="T99" fmla="*/ 33 h 43"/>
                  <a:gd name="T100" fmla="*/ 28 w 38"/>
                  <a:gd name="T101" fmla="*/ 33 h 43"/>
                  <a:gd name="T102" fmla="*/ 25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6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9 h 43"/>
                  <a:gd name="T116" fmla="*/ 4 w 38"/>
                  <a:gd name="T117" fmla="*/ 22 h 43"/>
                  <a:gd name="T118" fmla="*/ 4 w 38"/>
                  <a:gd name="T119" fmla="*/ 22 h 43"/>
                  <a:gd name="T120" fmla="*/ 6 w 38"/>
                  <a:gd name="T121" fmla="*/ 14 h 43"/>
                  <a:gd name="T122" fmla="*/ 9 w 38"/>
                  <a:gd name="T123" fmla="*/ 9 h 43"/>
                  <a:gd name="T124" fmla="*/ 9 w 38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3"/>
                    </a:lnTo>
                    <a:lnTo>
                      <a:pt x="28" y="40"/>
                    </a:lnTo>
                    <a:lnTo>
                      <a:pt x="33" y="36"/>
                    </a:lnTo>
                    <a:lnTo>
                      <a:pt x="36" y="33"/>
                    </a:lnTo>
                    <a:lnTo>
                      <a:pt x="38" y="27"/>
                    </a:lnTo>
                    <a:lnTo>
                      <a:pt x="38" y="22"/>
                    </a:lnTo>
                    <a:lnTo>
                      <a:pt x="38" y="16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5" name="Freeform 363">
                <a:extLst>
                  <a:ext uri="{FF2B5EF4-FFF2-40B4-BE49-F238E27FC236}">
                    <a16:creationId xmlns:a16="http://schemas.microsoft.com/office/drawing/2014/main" id="{1C4D1A6D-0C77-4E59-96E3-BC5B1655A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155"/>
                <a:ext cx="25" cy="39"/>
              </a:xfrm>
              <a:custGeom>
                <a:avLst/>
                <a:gdLst>
                  <a:gd name="T0" fmla="*/ 25 w 25"/>
                  <a:gd name="T1" fmla="*/ 39 h 39"/>
                  <a:gd name="T2" fmla="*/ 25 w 25"/>
                  <a:gd name="T3" fmla="*/ 34 h 39"/>
                  <a:gd name="T4" fmla="*/ 5 w 25"/>
                  <a:gd name="T5" fmla="*/ 34 h 39"/>
                  <a:gd name="T6" fmla="*/ 5 w 25"/>
                  <a:gd name="T7" fmla="*/ 0 h 39"/>
                  <a:gd name="T8" fmla="*/ 0 w 25"/>
                  <a:gd name="T9" fmla="*/ 0 h 39"/>
                  <a:gd name="T10" fmla="*/ 0 w 25"/>
                  <a:gd name="T11" fmla="*/ 39 h 39"/>
                  <a:gd name="T12" fmla="*/ 25 w 25"/>
                  <a:gd name="T13" fmla="*/ 39 h 39"/>
                  <a:gd name="T14" fmla="*/ 25 w 25"/>
                  <a:gd name="T15" fmla="*/ 3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39"/>
                  <a:gd name="T26" fmla="*/ 25 w 25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39">
                    <a:moveTo>
                      <a:pt x="25" y="39"/>
                    </a:moveTo>
                    <a:lnTo>
                      <a:pt x="25" y="34"/>
                    </a:lnTo>
                    <a:lnTo>
                      <a:pt x="5" y="3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6" name="Freeform 364">
                <a:extLst>
                  <a:ext uri="{FF2B5EF4-FFF2-40B4-BE49-F238E27FC236}">
                    <a16:creationId xmlns:a16="http://schemas.microsoft.com/office/drawing/2014/main" id="{CB390E42-B202-4B9A-A070-8014032CE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155"/>
                <a:ext cx="6" cy="39"/>
              </a:xfrm>
              <a:custGeom>
                <a:avLst/>
                <a:gdLst>
                  <a:gd name="T0" fmla="*/ 6 w 6"/>
                  <a:gd name="T1" fmla="*/ 39 h 39"/>
                  <a:gd name="T2" fmla="*/ 6 w 6"/>
                  <a:gd name="T3" fmla="*/ 0 h 39"/>
                  <a:gd name="T4" fmla="*/ 0 w 6"/>
                  <a:gd name="T5" fmla="*/ 0 h 39"/>
                  <a:gd name="T6" fmla="*/ 0 w 6"/>
                  <a:gd name="T7" fmla="*/ 39 h 39"/>
                  <a:gd name="T8" fmla="*/ 6 w 6"/>
                  <a:gd name="T9" fmla="*/ 39 h 39"/>
                  <a:gd name="T10" fmla="*/ 6 w 6"/>
                  <a:gd name="T11" fmla="*/ 3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9"/>
                  <a:gd name="T20" fmla="*/ 6 w 6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9">
                    <a:moveTo>
                      <a:pt x="6" y="39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7" name="Freeform 365">
                <a:extLst>
                  <a:ext uri="{FF2B5EF4-FFF2-40B4-BE49-F238E27FC236}">
                    <a16:creationId xmlns:a16="http://schemas.microsoft.com/office/drawing/2014/main" id="{B1F1D362-677A-43D8-ABE8-183BAC652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155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7 h 39"/>
                  <a:gd name="T4" fmla="*/ 27 w 32"/>
                  <a:gd name="T5" fmla="*/ 39 h 39"/>
                  <a:gd name="T6" fmla="*/ 32 w 32"/>
                  <a:gd name="T7" fmla="*/ 39 h 39"/>
                  <a:gd name="T8" fmla="*/ 32 w 32"/>
                  <a:gd name="T9" fmla="*/ 0 h 39"/>
                  <a:gd name="T10" fmla="*/ 27 w 32"/>
                  <a:gd name="T11" fmla="*/ 0 h 39"/>
                  <a:gd name="T12" fmla="*/ 27 w 32"/>
                  <a:gd name="T13" fmla="*/ 31 h 39"/>
                  <a:gd name="T14" fmla="*/ 5 w 32"/>
                  <a:gd name="T15" fmla="*/ 0 h 39"/>
                  <a:gd name="T16" fmla="*/ 0 w 32"/>
                  <a:gd name="T17" fmla="*/ 0 h 39"/>
                  <a:gd name="T18" fmla="*/ 0 w 32"/>
                  <a:gd name="T19" fmla="*/ 39 h 39"/>
                  <a:gd name="T20" fmla="*/ 5 w 32"/>
                  <a:gd name="T21" fmla="*/ 39 h 39"/>
                  <a:gd name="T22" fmla="*/ 5 w 32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39"/>
                  <a:gd name="T38" fmla="*/ 32 w 32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39">
                    <a:moveTo>
                      <a:pt x="5" y="39"/>
                    </a:moveTo>
                    <a:lnTo>
                      <a:pt x="5" y="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8" name="Freeform 366">
                <a:extLst>
                  <a:ext uri="{FF2B5EF4-FFF2-40B4-BE49-F238E27FC236}">
                    <a16:creationId xmlns:a16="http://schemas.microsoft.com/office/drawing/2014/main" id="{46A0B515-21A6-41EC-8783-6DFD3E4E03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1" y="2155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8 h 39"/>
                  <a:gd name="T4" fmla="*/ 27 w 38"/>
                  <a:gd name="T5" fmla="*/ 28 h 39"/>
                  <a:gd name="T6" fmla="*/ 32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9" name="Freeform 367">
                <a:extLst>
                  <a:ext uri="{FF2B5EF4-FFF2-40B4-BE49-F238E27FC236}">
                    <a16:creationId xmlns:a16="http://schemas.microsoft.com/office/drawing/2014/main" id="{599FEDE3-C20C-4B6F-B2A8-0F536EB1E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943"/>
                <a:ext cx="37" cy="42"/>
              </a:xfrm>
              <a:custGeom>
                <a:avLst/>
                <a:gdLst>
                  <a:gd name="T0" fmla="*/ 21 w 37"/>
                  <a:gd name="T1" fmla="*/ 42 h 42"/>
                  <a:gd name="T2" fmla="*/ 37 w 37"/>
                  <a:gd name="T3" fmla="*/ 0 h 42"/>
                  <a:gd name="T4" fmla="*/ 32 w 37"/>
                  <a:gd name="T5" fmla="*/ 0 h 42"/>
                  <a:gd name="T6" fmla="*/ 21 w 37"/>
                  <a:gd name="T7" fmla="*/ 30 h 42"/>
                  <a:gd name="T8" fmla="*/ 21 w 37"/>
                  <a:gd name="T9" fmla="*/ 30 h 42"/>
                  <a:gd name="T10" fmla="*/ 18 w 37"/>
                  <a:gd name="T11" fmla="*/ 37 h 42"/>
                  <a:gd name="T12" fmla="*/ 18 w 37"/>
                  <a:gd name="T13" fmla="*/ 37 h 42"/>
                  <a:gd name="T14" fmla="*/ 16 w 37"/>
                  <a:gd name="T15" fmla="*/ 30 h 42"/>
                  <a:gd name="T16" fmla="*/ 5 w 37"/>
                  <a:gd name="T17" fmla="*/ 0 h 42"/>
                  <a:gd name="T18" fmla="*/ 0 w 37"/>
                  <a:gd name="T19" fmla="*/ 0 h 42"/>
                  <a:gd name="T20" fmla="*/ 16 w 37"/>
                  <a:gd name="T21" fmla="*/ 42 h 42"/>
                  <a:gd name="T22" fmla="*/ 21 w 37"/>
                  <a:gd name="T23" fmla="*/ 42 h 42"/>
                  <a:gd name="T24" fmla="*/ 21 w 37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42"/>
                  <a:gd name="T41" fmla="*/ 37 w 37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42">
                    <a:moveTo>
                      <a:pt x="21" y="42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1" y="30"/>
                    </a:lnTo>
                    <a:lnTo>
                      <a:pt x="18" y="37"/>
                    </a:lnTo>
                    <a:lnTo>
                      <a:pt x="16" y="3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6" y="42"/>
                    </a:lnTo>
                    <a:lnTo>
                      <a:pt x="2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0" name="Freeform 368">
                <a:extLst>
                  <a:ext uri="{FF2B5EF4-FFF2-40B4-BE49-F238E27FC236}">
                    <a16:creationId xmlns:a16="http://schemas.microsoft.com/office/drawing/2014/main" id="{42FC4DDE-54FA-4FBE-91CF-E2E0A8B96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943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1" name="Freeform 369">
                <a:extLst>
                  <a:ext uri="{FF2B5EF4-FFF2-40B4-BE49-F238E27FC236}">
                    <a16:creationId xmlns:a16="http://schemas.microsoft.com/office/drawing/2014/main" id="{1DC0CC27-5DCA-4718-9401-3A01704FCD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9" y="1943"/>
                <a:ext cx="36" cy="42"/>
              </a:xfrm>
              <a:custGeom>
                <a:avLst/>
                <a:gdLst>
                  <a:gd name="T0" fmla="*/ 6 w 36"/>
                  <a:gd name="T1" fmla="*/ 42 h 42"/>
                  <a:gd name="T2" fmla="*/ 6 w 36"/>
                  <a:gd name="T3" fmla="*/ 22 h 42"/>
                  <a:gd name="T4" fmla="*/ 13 w 36"/>
                  <a:gd name="T5" fmla="*/ 22 h 42"/>
                  <a:gd name="T6" fmla="*/ 13 w 36"/>
                  <a:gd name="T7" fmla="*/ 22 h 42"/>
                  <a:gd name="T8" fmla="*/ 14 w 36"/>
                  <a:gd name="T9" fmla="*/ 24 h 42"/>
                  <a:gd name="T10" fmla="*/ 14 w 36"/>
                  <a:gd name="T11" fmla="*/ 24 h 42"/>
                  <a:gd name="T12" fmla="*/ 17 w 36"/>
                  <a:gd name="T13" fmla="*/ 24 h 42"/>
                  <a:gd name="T14" fmla="*/ 17 w 36"/>
                  <a:gd name="T15" fmla="*/ 24 h 42"/>
                  <a:gd name="T16" fmla="*/ 20 w 36"/>
                  <a:gd name="T17" fmla="*/ 27 h 42"/>
                  <a:gd name="T18" fmla="*/ 20 w 36"/>
                  <a:gd name="T19" fmla="*/ 27 h 42"/>
                  <a:gd name="T20" fmla="*/ 24 w 36"/>
                  <a:gd name="T21" fmla="*/ 34 h 42"/>
                  <a:gd name="T22" fmla="*/ 30 w 36"/>
                  <a:gd name="T23" fmla="*/ 42 h 42"/>
                  <a:gd name="T24" fmla="*/ 36 w 36"/>
                  <a:gd name="T25" fmla="*/ 42 h 42"/>
                  <a:gd name="T26" fmla="*/ 28 w 36"/>
                  <a:gd name="T27" fmla="*/ 30 h 42"/>
                  <a:gd name="T28" fmla="*/ 28 w 36"/>
                  <a:gd name="T29" fmla="*/ 30 h 42"/>
                  <a:gd name="T30" fmla="*/ 25 w 36"/>
                  <a:gd name="T31" fmla="*/ 24 h 42"/>
                  <a:gd name="T32" fmla="*/ 25 w 36"/>
                  <a:gd name="T33" fmla="*/ 24 h 42"/>
                  <a:gd name="T34" fmla="*/ 22 w 36"/>
                  <a:gd name="T35" fmla="*/ 22 h 42"/>
                  <a:gd name="T36" fmla="*/ 22 w 36"/>
                  <a:gd name="T37" fmla="*/ 22 h 42"/>
                  <a:gd name="T38" fmla="*/ 27 w 36"/>
                  <a:gd name="T39" fmla="*/ 21 h 42"/>
                  <a:gd name="T40" fmla="*/ 30 w 36"/>
                  <a:gd name="T41" fmla="*/ 19 h 42"/>
                  <a:gd name="T42" fmla="*/ 30 w 36"/>
                  <a:gd name="T43" fmla="*/ 19 h 42"/>
                  <a:gd name="T44" fmla="*/ 32 w 36"/>
                  <a:gd name="T45" fmla="*/ 16 h 42"/>
                  <a:gd name="T46" fmla="*/ 33 w 36"/>
                  <a:gd name="T47" fmla="*/ 11 h 42"/>
                  <a:gd name="T48" fmla="*/ 33 w 36"/>
                  <a:gd name="T49" fmla="*/ 11 h 42"/>
                  <a:gd name="T50" fmla="*/ 32 w 36"/>
                  <a:gd name="T51" fmla="*/ 5 h 42"/>
                  <a:gd name="T52" fmla="*/ 32 w 36"/>
                  <a:gd name="T53" fmla="*/ 5 h 42"/>
                  <a:gd name="T54" fmla="*/ 28 w 36"/>
                  <a:gd name="T55" fmla="*/ 3 h 42"/>
                  <a:gd name="T56" fmla="*/ 27 w 36"/>
                  <a:gd name="T57" fmla="*/ 2 h 42"/>
                  <a:gd name="T58" fmla="*/ 27 w 36"/>
                  <a:gd name="T59" fmla="*/ 2 h 42"/>
                  <a:gd name="T60" fmla="*/ 19 w 36"/>
                  <a:gd name="T61" fmla="*/ 0 h 42"/>
                  <a:gd name="T62" fmla="*/ 0 w 36"/>
                  <a:gd name="T63" fmla="*/ 0 h 42"/>
                  <a:gd name="T64" fmla="*/ 0 w 36"/>
                  <a:gd name="T65" fmla="*/ 42 h 42"/>
                  <a:gd name="T66" fmla="*/ 6 w 36"/>
                  <a:gd name="T67" fmla="*/ 42 h 42"/>
                  <a:gd name="T68" fmla="*/ 6 w 36"/>
                  <a:gd name="T69" fmla="*/ 42 h 42"/>
                  <a:gd name="T70" fmla="*/ 6 w 36"/>
                  <a:gd name="T71" fmla="*/ 5 h 42"/>
                  <a:gd name="T72" fmla="*/ 19 w 36"/>
                  <a:gd name="T73" fmla="*/ 5 h 42"/>
                  <a:gd name="T74" fmla="*/ 19 w 36"/>
                  <a:gd name="T75" fmla="*/ 5 h 42"/>
                  <a:gd name="T76" fmla="*/ 22 w 36"/>
                  <a:gd name="T77" fmla="*/ 5 h 42"/>
                  <a:gd name="T78" fmla="*/ 25 w 36"/>
                  <a:gd name="T79" fmla="*/ 7 h 42"/>
                  <a:gd name="T80" fmla="*/ 25 w 36"/>
                  <a:gd name="T81" fmla="*/ 7 h 42"/>
                  <a:gd name="T82" fmla="*/ 27 w 36"/>
                  <a:gd name="T83" fmla="*/ 8 h 42"/>
                  <a:gd name="T84" fmla="*/ 27 w 36"/>
                  <a:gd name="T85" fmla="*/ 11 h 42"/>
                  <a:gd name="T86" fmla="*/ 27 w 36"/>
                  <a:gd name="T87" fmla="*/ 11 h 42"/>
                  <a:gd name="T88" fmla="*/ 27 w 36"/>
                  <a:gd name="T89" fmla="*/ 15 h 42"/>
                  <a:gd name="T90" fmla="*/ 27 w 36"/>
                  <a:gd name="T91" fmla="*/ 15 h 42"/>
                  <a:gd name="T92" fmla="*/ 24 w 36"/>
                  <a:gd name="T93" fmla="*/ 18 h 42"/>
                  <a:gd name="T94" fmla="*/ 24 w 36"/>
                  <a:gd name="T95" fmla="*/ 18 h 42"/>
                  <a:gd name="T96" fmla="*/ 17 w 36"/>
                  <a:gd name="T97" fmla="*/ 18 h 42"/>
                  <a:gd name="T98" fmla="*/ 6 w 36"/>
                  <a:gd name="T99" fmla="*/ 18 h 42"/>
                  <a:gd name="T100" fmla="*/ 6 w 36"/>
                  <a:gd name="T101" fmla="*/ 5 h 42"/>
                  <a:gd name="T102" fmla="*/ 6 w 36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2"/>
                  <a:gd name="T158" fmla="*/ 36 w 36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2">
                    <a:moveTo>
                      <a:pt x="6" y="42"/>
                    </a:moveTo>
                    <a:lnTo>
                      <a:pt x="6" y="22"/>
                    </a:lnTo>
                    <a:lnTo>
                      <a:pt x="13" y="22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4" y="34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4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2" name="Freeform 370">
                <a:extLst>
                  <a:ext uri="{FF2B5EF4-FFF2-40B4-BE49-F238E27FC236}">
                    <a16:creationId xmlns:a16="http://schemas.microsoft.com/office/drawing/2014/main" id="{DEBA6F7F-1ABC-4B4B-96C3-0BC3C08C0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943"/>
                <a:ext cx="37" cy="42"/>
              </a:xfrm>
              <a:custGeom>
                <a:avLst/>
                <a:gdLst>
                  <a:gd name="T0" fmla="*/ 32 w 37"/>
                  <a:gd name="T1" fmla="*/ 26 h 42"/>
                  <a:gd name="T2" fmla="*/ 32 w 37"/>
                  <a:gd name="T3" fmla="*/ 34 h 42"/>
                  <a:gd name="T4" fmla="*/ 32 w 37"/>
                  <a:gd name="T5" fmla="*/ 34 h 42"/>
                  <a:gd name="T6" fmla="*/ 27 w 37"/>
                  <a:gd name="T7" fmla="*/ 35 h 42"/>
                  <a:gd name="T8" fmla="*/ 27 w 37"/>
                  <a:gd name="T9" fmla="*/ 35 h 42"/>
                  <a:gd name="T10" fmla="*/ 21 w 37"/>
                  <a:gd name="T11" fmla="*/ 37 h 42"/>
                  <a:gd name="T12" fmla="*/ 21 w 37"/>
                  <a:gd name="T13" fmla="*/ 37 h 42"/>
                  <a:gd name="T14" fmla="*/ 13 w 37"/>
                  <a:gd name="T15" fmla="*/ 35 h 42"/>
                  <a:gd name="T16" fmla="*/ 13 w 37"/>
                  <a:gd name="T17" fmla="*/ 35 h 42"/>
                  <a:gd name="T18" fmla="*/ 10 w 37"/>
                  <a:gd name="T19" fmla="*/ 34 h 42"/>
                  <a:gd name="T20" fmla="*/ 6 w 37"/>
                  <a:gd name="T21" fmla="*/ 30 h 42"/>
                  <a:gd name="T22" fmla="*/ 6 w 37"/>
                  <a:gd name="T23" fmla="*/ 30 h 42"/>
                  <a:gd name="T24" fmla="*/ 5 w 37"/>
                  <a:gd name="T25" fmla="*/ 26 h 42"/>
                  <a:gd name="T26" fmla="*/ 5 w 37"/>
                  <a:gd name="T27" fmla="*/ 21 h 42"/>
                  <a:gd name="T28" fmla="*/ 5 w 37"/>
                  <a:gd name="T29" fmla="*/ 21 h 42"/>
                  <a:gd name="T30" fmla="*/ 6 w 37"/>
                  <a:gd name="T31" fmla="*/ 13 h 42"/>
                  <a:gd name="T32" fmla="*/ 6 w 37"/>
                  <a:gd name="T33" fmla="*/ 13 h 42"/>
                  <a:gd name="T34" fmla="*/ 10 w 37"/>
                  <a:gd name="T35" fmla="*/ 8 h 42"/>
                  <a:gd name="T36" fmla="*/ 10 w 37"/>
                  <a:gd name="T37" fmla="*/ 8 h 42"/>
                  <a:gd name="T38" fmla="*/ 13 w 37"/>
                  <a:gd name="T39" fmla="*/ 5 h 42"/>
                  <a:gd name="T40" fmla="*/ 13 w 37"/>
                  <a:gd name="T41" fmla="*/ 5 h 42"/>
                  <a:gd name="T42" fmla="*/ 21 w 37"/>
                  <a:gd name="T43" fmla="*/ 5 h 42"/>
                  <a:gd name="T44" fmla="*/ 21 w 37"/>
                  <a:gd name="T45" fmla="*/ 5 h 42"/>
                  <a:gd name="T46" fmla="*/ 26 w 37"/>
                  <a:gd name="T47" fmla="*/ 5 h 42"/>
                  <a:gd name="T48" fmla="*/ 26 w 37"/>
                  <a:gd name="T49" fmla="*/ 5 h 42"/>
                  <a:gd name="T50" fmla="*/ 30 w 37"/>
                  <a:gd name="T51" fmla="*/ 8 h 42"/>
                  <a:gd name="T52" fmla="*/ 30 w 37"/>
                  <a:gd name="T53" fmla="*/ 8 h 42"/>
                  <a:gd name="T54" fmla="*/ 32 w 37"/>
                  <a:gd name="T55" fmla="*/ 13 h 42"/>
                  <a:gd name="T56" fmla="*/ 37 w 37"/>
                  <a:gd name="T57" fmla="*/ 11 h 42"/>
                  <a:gd name="T58" fmla="*/ 37 w 37"/>
                  <a:gd name="T59" fmla="*/ 11 h 42"/>
                  <a:gd name="T60" fmla="*/ 34 w 37"/>
                  <a:gd name="T61" fmla="*/ 5 h 42"/>
                  <a:gd name="T62" fmla="*/ 34 w 37"/>
                  <a:gd name="T63" fmla="*/ 5 h 42"/>
                  <a:gd name="T64" fmla="*/ 29 w 37"/>
                  <a:gd name="T65" fmla="*/ 2 h 42"/>
                  <a:gd name="T66" fmla="*/ 29 w 37"/>
                  <a:gd name="T67" fmla="*/ 2 h 42"/>
                  <a:gd name="T68" fmla="*/ 21 w 37"/>
                  <a:gd name="T69" fmla="*/ 0 h 42"/>
                  <a:gd name="T70" fmla="*/ 21 w 37"/>
                  <a:gd name="T71" fmla="*/ 0 h 42"/>
                  <a:gd name="T72" fmla="*/ 14 w 37"/>
                  <a:gd name="T73" fmla="*/ 0 h 42"/>
                  <a:gd name="T74" fmla="*/ 10 w 37"/>
                  <a:gd name="T75" fmla="*/ 2 h 42"/>
                  <a:gd name="T76" fmla="*/ 10 w 37"/>
                  <a:gd name="T77" fmla="*/ 2 h 42"/>
                  <a:gd name="T78" fmla="*/ 5 w 37"/>
                  <a:gd name="T79" fmla="*/ 5 h 42"/>
                  <a:gd name="T80" fmla="*/ 2 w 37"/>
                  <a:gd name="T81" fmla="*/ 10 h 42"/>
                  <a:gd name="T82" fmla="*/ 2 w 37"/>
                  <a:gd name="T83" fmla="*/ 10 h 42"/>
                  <a:gd name="T84" fmla="*/ 0 w 37"/>
                  <a:gd name="T85" fmla="*/ 15 h 42"/>
                  <a:gd name="T86" fmla="*/ 0 w 37"/>
                  <a:gd name="T87" fmla="*/ 21 h 42"/>
                  <a:gd name="T88" fmla="*/ 0 w 37"/>
                  <a:gd name="T89" fmla="*/ 21 h 42"/>
                  <a:gd name="T90" fmla="*/ 0 w 37"/>
                  <a:gd name="T91" fmla="*/ 27 h 42"/>
                  <a:gd name="T92" fmla="*/ 2 w 37"/>
                  <a:gd name="T93" fmla="*/ 32 h 42"/>
                  <a:gd name="T94" fmla="*/ 2 w 37"/>
                  <a:gd name="T95" fmla="*/ 32 h 42"/>
                  <a:gd name="T96" fmla="*/ 5 w 37"/>
                  <a:gd name="T97" fmla="*/ 37 h 42"/>
                  <a:gd name="T98" fmla="*/ 10 w 37"/>
                  <a:gd name="T99" fmla="*/ 40 h 42"/>
                  <a:gd name="T100" fmla="*/ 10 w 37"/>
                  <a:gd name="T101" fmla="*/ 40 h 42"/>
                  <a:gd name="T102" fmla="*/ 14 w 37"/>
                  <a:gd name="T103" fmla="*/ 42 h 42"/>
                  <a:gd name="T104" fmla="*/ 21 w 37"/>
                  <a:gd name="T105" fmla="*/ 42 h 42"/>
                  <a:gd name="T106" fmla="*/ 21 w 37"/>
                  <a:gd name="T107" fmla="*/ 42 h 42"/>
                  <a:gd name="T108" fmla="*/ 29 w 37"/>
                  <a:gd name="T109" fmla="*/ 40 h 42"/>
                  <a:gd name="T110" fmla="*/ 29 w 37"/>
                  <a:gd name="T111" fmla="*/ 40 h 42"/>
                  <a:gd name="T112" fmla="*/ 37 w 37"/>
                  <a:gd name="T113" fmla="*/ 35 h 42"/>
                  <a:gd name="T114" fmla="*/ 37 w 37"/>
                  <a:gd name="T115" fmla="*/ 21 h 42"/>
                  <a:gd name="T116" fmla="*/ 21 w 37"/>
                  <a:gd name="T117" fmla="*/ 21 h 42"/>
                  <a:gd name="T118" fmla="*/ 21 w 37"/>
                  <a:gd name="T119" fmla="*/ 26 h 42"/>
                  <a:gd name="T120" fmla="*/ 32 w 37"/>
                  <a:gd name="T121" fmla="*/ 26 h 42"/>
                  <a:gd name="T122" fmla="*/ 32 w 37"/>
                  <a:gd name="T123" fmla="*/ 26 h 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2"/>
                  <a:gd name="T188" fmla="*/ 37 w 37"/>
                  <a:gd name="T189" fmla="*/ 42 h 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2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5"/>
                    </a:lnTo>
                    <a:lnTo>
                      <a:pt x="21" y="37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3" y="5"/>
                    </a:lnTo>
                    <a:lnTo>
                      <a:pt x="21" y="5"/>
                    </a:lnTo>
                    <a:lnTo>
                      <a:pt x="26" y="5"/>
                    </a:lnTo>
                    <a:lnTo>
                      <a:pt x="30" y="8"/>
                    </a:lnTo>
                    <a:lnTo>
                      <a:pt x="32" y="13"/>
                    </a:lnTo>
                    <a:lnTo>
                      <a:pt x="37" y="11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7" y="35"/>
                    </a:lnTo>
                    <a:lnTo>
                      <a:pt x="37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3" name="Freeform 371">
                <a:extLst>
                  <a:ext uri="{FF2B5EF4-FFF2-40B4-BE49-F238E27FC236}">
                    <a16:creationId xmlns:a16="http://schemas.microsoft.com/office/drawing/2014/main" id="{076A14D6-4932-4E8F-A36C-E40975E92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3"/>
                <a:ext cx="7" cy="42"/>
              </a:xfrm>
              <a:custGeom>
                <a:avLst/>
                <a:gdLst>
                  <a:gd name="T0" fmla="*/ 7 w 7"/>
                  <a:gd name="T1" fmla="*/ 42 h 42"/>
                  <a:gd name="T2" fmla="*/ 7 w 7"/>
                  <a:gd name="T3" fmla="*/ 0 h 42"/>
                  <a:gd name="T4" fmla="*/ 0 w 7"/>
                  <a:gd name="T5" fmla="*/ 0 h 42"/>
                  <a:gd name="T6" fmla="*/ 0 w 7"/>
                  <a:gd name="T7" fmla="*/ 42 h 42"/>
                  <a:gd name="T8" fmla="*/ 7 w 7"/>
                  <a:gd name="T9" fmla="*/ 42 h 42"/>
                  <a:gd name="T10" fmla="*/ 7 w 7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2"/>
                  <a:gd name="T20" fmla="*/ 7 w 7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2">
                    <a:moveTo>
                      <a:pt x="7" y="42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4" name="Freeform 372">
                <a:extLst>
                  <a:ext uri="{FF2B5EF4-FFF2-40B4-BE49-F238E27FC236}">
                    <a16:creationId xmlns:a16="http://schemas.microsoft.com/office/drawing/2014/main" id="{976D66BF-66EC-43E8-BFED-EFC9C23CC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943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6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5" name="Freeform 373">
                <a:extLst>
                  <a:ext uri="{FF2B5EF4-FFF2-40B4-BE49-F238E27FC236}">
                    <a16:creationId xmlns:a16="http://schemas.microsoft.com/office/drawing/2014/main" id="{DD232AE4-4F62-4A5E-9DA8-42A722100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943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6" name="Freeform 374">
                <a:extLst>
                  <a:ext uri="{FF2B5EF4-FFF2-40B4-BE49-F238E27FC236}">
                    <a16:creationId xmlns:a16="http://schemas.microsoft.com/office/drawing/2014/main" id="{6B8DE46F-3B5B-46C3-A467-A3C8011E2B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5" y="1943"/>
                <a:ext cx="38" cy="42"/>
              </a:xfrm>
              <a:custGeom>
                <a:avLst/>
                <a:gdLst>
                  <a:gd name="T0" fmla="*/ 4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0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4 w 38"/>
                  <a:gd name="T17" fmla="*/ 42 h 42"/>
                  <a:gd name="T18" fmla="*/ 4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4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7" name="Freeform 375">
                <a:extLst>
                  <a:ext uri="{FF2B5EF4-FFF2-40B4-BE49-F238E27FC236}">
                    <a16:creationId xmlns:a16="http://schemas.microsoft.com/office/drawing/2014/main" id="{2BF6D19A-C643-4F26-BD58-D22D2FB88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4" y="2353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8" name="Freeform 376">
                <a:extLst>
                  <a:ext uri="{FF2B5EF4-FFF2-40B4-BE49-F238E27FC236}">
                    <a16:creationId xmlns:a16="http://schemas.microsoft.com/office/drawing/2014/main" id="{5323E7A2-7DE1-4CE8-959F-1DEC8E1A2C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97" y="2353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2 h 41"/>
                  <a:gd name="T4" fmla="*/ 11 w 36"/>
                  <a:gd name="T5" fmla="*/ 22 h 41"/>
                  <a:gd name="T6" fmla="*/ 11 w 36"/>
                  <a:gd name="T7" fmla="*/ 22 h 41"/>
                  <a:gd name="T8" fmla="*/ 14 w 36"/>
                  <a:gd name="T9" fmla="*/ 24 h 41"/>
                  <a:gd name="T10" fmla="*/ 14 w 36"/>
                  <a:gd name="T11" fmla="*/ 24 h 41"/>
                  <a:gd name="T12" fmla="*/ 17 w 36"/>
                  <a:gd name="T13" fmla="*/ 24 h 41"/>
                  <a:gd name="T14" fmla="*/ 17 w 36"/>
                  <a:gd name="T15" fmla="*/ 24 h 41"/>
                  <a:gd name="T16" fmla="*/ 20 w 36"/>
                  <a:gd name="T17" fmla="*/ 27 h 41"/>
                  <a:gd name="T18" fmla="*/ 20 w 36"/>
                  <a:gd name="T19" fmla="*/ 27 h 41"/>
                  <a:gd name="T20" fmla="*/ 23 w 36"/>
                  <a:gd name="T21" fmla="*/ 33 h 41"/>
                  <a:gd name="T22" fmla="*/ 30 w 36"/>
                  <a:gd name="T23" fmla="*/ 41 h 41"/>
                  <a:gd name="T24" fmla="*/ 36 w 36"/>
                  <a:gd name="T25" fmla="*/ 41 h 41"/>
                  <a:gd name="T26" fmla="*/ 28 w 36"/>
                  <a:gd name="T27" fmla="*/ 30 h 41"/>
                  <a:gd name="T28" fmla="*/ 28 w 36"/>
                  <a:gd name="T29" fmla="*/ 30 h 41"/>
                  <a:gd name="T30" fmla="*/ 25 w 36"/>
                  <a:gd name="T31" fmla="*/ 24 h 41"/>
                  <a:gd name="T32" fmla="*/ 25 w 36"/>
                  <a:gd name="T33" fmla="*/ 24 h 41"/>
                  <a:gd name="T34" fmla="*/ 20 w 36"/>
                  <a:gd name="T35" fmla="*/ 22 h 41"/>
                  <a:gd name="T36" fmla="*/ 20 w 36"/>
                  <a:gd name="T37" fmla="*/ 22 h 41"/>
                  <a:gd name="T38" fmla="*/ 27 w 36"/>
                  <a:gd name="T39" fmla="*/ 21 h 41"/>
                  <a:gd name="T40" fmla="*/ 30 w 36"/>
                  <a:gd name="T41" fmla="*/ 19 h 41"/>
                  <a:gd name="T42" fmla="*/ 30 w 36"/>
                  <a:gd name="T43" fmla="*/ 19 h 41"/>
                  <a:gd name="T44" fmla="*/ 31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1 w 36"/>
                  <a:gd name="T51" fmla="*/ 5 h 41"/>
                  <a:gd name="T52" fmla="*/ 31 w 36"/>
                  <a:gd name="T53" fmla="*/ 5 h 41"/>
                  <a:gd name="T54" fmla="*/ 28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5 h 41"/>
                  <a:gd name="T78" fmla="*/ 25 w 36"/>
                  <a:gd name="T79" fmla="*/ 6 h 41"/>
                  <a:gd name="T80" fmla="*/ 25 w 36"/>
                  <a:gd name="T81" fmla="*/ 6 h 41"/>
                  <a:gd name="T82" fmla="*/ 27 w 36"/>
                  <a:gd name="T83" fmla="*/ 8 h 41"/>
                  <a:gd name="T84" fmla="*/ 27 w 36"/>
                  <a:gd name="T85" fmla="*/ 11 h 41"/>
                  <a:gd name="T86" fmla="*/ 27 w 36"/>
                  <a:gd name="T87" fmla="*/ 11 h 41"/>
                  <a:gd name="T88" fmla="*/ 25 w 36"/>
                  <a:gd name="T89" fmla="*/ 14 h 41"/>
                  <a:gd name="T90" fmla="*/ 25 w 36"/>
                  <a:gd name="T91" fmla="*/ 14 h 41"/>
                  <a:gd name="T92" fmla="*/ 22 w 36"/>
                  <a:gd name="T93" fmla="*/ 18 h 41"/>
                  <a:gd name="T94" fmla="*/ 22 w 36"/>
                  <a:gd name="T95" fmla="*/ 18 h 41"/>
                  <a:gd name="T96" fmla="*/ 17 w 36"/>
                  <a:gd name="T97" fmla="*/ 18 h 41"/>
                  <a:gd name="T98" fmla="*/ 6 w 36"/>
                  <a:gd name="T99" fmla="*/ 18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2"/>
                    </a:lnTo>
                    <a:lnTo>
                      <a:pt x="11" y="22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3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0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9" name="Freeform 377">
                <a:extLst>
                  <a:ext uri="{FF2B5EF4-FFF2-40B4-BE49-F238E27FC236}">
                    <a16:creationId xmlns:a16="http://schemas.microsoft.com/office/drawing/2014/main" id="{2C64E9BB-B6A2-467C-B0BD-9EE690408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353"/>
                <a:ext cx="35" cy="41"/>
              </a:xfrm>
              <a:custGeom>
                <a:avLst/>
                <a:gdLst>
                  <a:gd name="T0" fmla="*/ 6 w 35"/>
                  <a:gd name="T1" fmla="*/ 41 h 41"/>
                  <a:gd name="T2" fmla="*/ 6 w 35"/>
                  <a:gd name="T3" fmla="*/ 27 h 41"/>
                  <a:gd name="T4" fmla="*/ 13 w 35"/>
                  <a:gd name="T5" fmla="*/ 21 h 41"/>
                  <a:gd name="T6" fmla="*/ 27 w 35"/>
                  <a:gd name="T7" fmla="*/ 41 h 41"/>
                  <a:gd name="T8" fmla="*/ 35 w 35"/>
                  <a:gd name="T9" fmla="*/ 41 h 41"/>
                  <a:gd name="T10" fmla="*/ 16 w 35"/>
                  <a:gd name="T11" fmla="*/ 18 h 41"/>
                  <a:gd name="T12" fmla="*/ 33 w 35"/>
                  <a:gd name="T13" fmla="*/ 0 h 41"/>
                  <a:gd name="T14" fmla="*/ 25 w 35"/>
                  <a:gd name="T15" fmla="*/ 0 h 41"/>
                  <a:gd name="T16" fmla="*/ 6 w 35"/>
                  <a:gd name="T17" fmla="*/ 21 h 41"/>
                  <a:gd name="T18" fmla="*/ 6 w 35"/>
                  <a:gd name="T19" fmla="*/ 0 h 41"/>
                  <a:gd name="T20" fmla="*/ 0 w 35"/>
                  <a:gd name="T21" fmla="*/ 0 h 41"/>
                  <a:gd name="T22" fmla="*/ 0 w 35"/>
                  <a:gd name="T23" fmla="*/ 41 h 41"/>
                  <a:gd name="T24" fmla="*/ 6 w 35"/>
                  <a:gd name="T25" fmla="*/ 41 h 41"/>
                  <a:gd name="T26" fmla="*/ 6 w 35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5"/>
                  <a:gd name="T43" fmla="*/ 0 h 41"/>
                  <a:gd name="T44" fmla="*/ 35 w 35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5" h="41">
                    <a:moveTo>
                      <a:pt x="6" y="41"/>
                    </a:moveTo>
                    <a:lnTo>
                      <a:pt x="6" y="27"/>
                    </a:lnTo>
                    <a:lnTo>
                      <a:pt x="13" y="21"/>
                    </a:lnTo>
                    <a:lnTo>
                      <a:pt x="27" y="41"/>
                    </a:lnTo>
                    <a:lnTo>
                      <a:pt x="35" y="41"/>
                    </a:lnTo>
                    <a:lnTo>
                      <a:pt x="16" y="18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6" y="2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0" name="Freeform 378">
                <a:extLst>
                  <a:ext uri="{FF2B5EF4-FFF2-40B4-BE49-F238E27FC236}">
                    <a16:creationId xmlns:a16="http://schemas.microsoft.com/office/drawing/2014/main" id="{9CFACA88-6214-4983-A161-1C9A393403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3" y="2353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" name="Freeform 379">
                <a:extLst>
                  <a:ext uri="{FF2B5EF4-FFF2-40B4-BE49-F238E27FC236}">
                    <a16:creationId xmlns:a16="http://schemas.microsoft.com/office/drawing/2014/main" id="{E9C90D27-66A9-4865-A252-7AE391A0B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353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6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" name="Freeform 380">
                <a:extLst>
                  <a:ext uri="{FF2B5EF4-FFF2-40B4-BE49-F238E27FC236}">
                    <a16:creationId xmlns:a16="http://schemas.microsoft.com/office/drawing/2014/main" id="{3A0A0A08-F890-4B58-A2A7-2ADC2AC12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353"/>
                <a:ext cx="34" cy="41"/>
              </a:xfrm>
              <a:custGeom>
                <a:avLst/>
                <a:gdLst>
                  <a:gd name="T0" fmla="*/ 4 w 34"/>
                  <a:gd name="T1" fmla="*/ 35 h 41"/>
                  <a:gd name="T2" fmla="*/ 10 w 34"/>
                  <a:gd name="T3" fmla="*/ 40 h 41"/>
                  <a:gd name="T4" fmla="*/ 18 w 34"/>
                  <a:gd name="T5" fmla="*/ 41 h 41"/>
                  <a:gd name="T6" fmla="*/ 26 w 34"/>
                  <a:gd name="T7" fmla="*/ 40 h 41"/>
                  <a:gd name="T8" fmla="*/ 29 w 34"/>
                  <a:gd name="T9" fmla="*/ 38 h 41"/>
                  <a:gd name="T10" fmla="*/ 32 w 34"/>
                  <a:gd name="T11" fmla="*/ 37 h 41"/>
                  <a:gd name="T12" fmla="*/ 34 w 34"/>
                  <a:gd name="T13" fmla="*/ 30 h 41"/>
                  <a:gd name="T14" fmla="*/ 32 w 34"/>
                  <a:gd name="T15" fmla="*/ 24 h 41"/>
                  <a:gd name="T16" fmla="*/ 26 w 34"/>
                  <a:gd name="T17" fmla="*/ 19 h 41"/>
                  <a:gd name="T18" fmla="*/ 18 w 34"/>
                  <a:gd name="T19" fmla="*/ 18 h 41"/>
                  <a:gd name="T20" fmla="*/ 10 w 34"/>
                  <a:gd name="T21" fmla="*/ 14 h 41"/>
                  <a:gd name="T22" fmla="*/ 8 w 34"/>
                  <a:gd name="T23" fmla="*/ 11 h 41"/>
                  <a:gd name="T24" fmla="*/ 10 w 34"/>
                  <a:gd name="T25" fmla="*/ 6 h 41"/>
                  <a:gd name="T26" fmla="*/ 13 w 34"/>
                  <a:gd name="T27" fmla="*/ 5 h 41"/>
                  <a:gd name="T28" fmla="*/ 18 w 34"/>
                  <a:gd name="T29" fmla="*/ 5 h 41"/>
                  <a:gd name="T30" fmla="*/ 24 w 34"/>
                  <a:gd name="T31" fmla="*/ 6 h 41"/>
                  <a:gd name="T32" fmla="*/ 26 w 34"/>
                  <a:gd name="T33" fmla="*/ 8 h 41"/>
                  <a:gd name="T34" fmla="*/ 32 w 34"/>
                  <a:gd name="T35" fmla="*/ 11 h 41"/>
                  <a:gd name="T36" fmla="*/ 31 w 34"/>
                  <a:gd name="T37" fmla="*/ 5 h 41"/>
                  <a:gd name="T38" fmla="*/ 28 w 34"/>
                  <a:gd name="T39" fmla="*/ 3 h 41"/>
                  <a:gd name="T40" fmla="*/ 24 w 34"/>
                  <a:gd name="T41" fmla="*/ 2 h 41"/>
                  <a:gd name="T42" fmla="*/ 16 w 34"/>
                  <a:gd name="T43" fmla="*/ 0 h 41"/>
                  <a:gd name="T44" fmla="*/ 10 w 34"/>
                  <a:gd name="T45" fmla="*/ 2 h 41"/>
                  <a:gd name="T46" fmla="*/ 4 w 34"/>
                  <a:gd name="T47" fmla="*/ 5 h 41"/>
                  <a:gd name="T48" fmla="*/ 2 w 34"/>
                  <a:gd name="T49" fmla="*/ 11 h 41"/>
                  <a:gd name="T50" fmla="*/ 4 w 34"/>
                  <a:gd name="T51" fmla="*/ 16 h 41"/>
                  <a:gd name="T52" fmla="*/ 8 w 34"/>
                  <a:gd name="T53" fmla="*/ 19 h 41"/>
                  <a:gd name="T54" fmla="*/ 16 w 34"/>
                  <a:gd name="T55" fmla="*/ 22 h 41"/>
                  <a:gd name="T56" fmla="*/ 24 w 34"/>
                  <a:gd name="T57" fmla="*/ 24 h 41"/>
                  <a:gd name="T58" fmla="*/ 28 w 34"/>
                  <a:gd name="T59" fmla="*/ 27 h 41"/>
                  <a:gd name="T60" fmla="*/ 29 w 34"/>
                  <a:gd name="T61" fmla="*/ 30 h 41"/>
                  <a:gd name="T62" fmla="*/ 28 w 34"/>
                  <a:gd name="T63" fmla="*/ 33 h 41"/>
                  <a:gd name="T64" fmla="*/ 24 w 34"/>
                  <a:gd name="T65" fmla="*/ 37 h 41"/>
                  <a:gd name="T66" fmla="*/ 18 w 34"/>
                  <a:gd name="T67" fmla="*/ 37 h 41"/>
                  <a:gd name="T68" fmla="*/ 12 w 34"/>
                  <a:gd name="T69" fmla="*/ 37 h 41"/>
                  <a:gd name="T70" fmla="*/ 8 w 34"/>
                  <a:gd name="T71" fmla="*/ 33 h 41"/>
                  <a:gd name="T72" fmla="*/ 7 w 34"/>
                  <a:gd name="T73" fmla="*/ 27 h 41"/>
                  <a:gd name="T74" fmla="*/ 0 w 34"/>
                  <a:gd name="T75" fmla="*/ 29 h 41"/>
                  <a:gd name="T76" fmla="*/ 4 w 34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1"/>
                  <a:gd name="T119" fmla="*/ 34 w 34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1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10" y="40"/>
                    </a:lnTo>
                    <a:lnTo>
                      <a:pt x="18" y="41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2" y="37"/>
                    </a:lnTo>
                    <a:lnTo>
                      <a:pt x="34" y="30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8" y="13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4" y="24"/>
                    </a:lnTo>
                    <a:lnTo>
                      <a:pt x="28" y="27"/>
                    </a:lnTo>
                    <a:lnTo>
                      <a:pt x="29" y="30"/>
                    </a:lnTo>
                    <a:lnTo>
                      <a:pt x="28" y="33"/>
                    </a:lnTo>
                    <a:lnTo>
                      <a:pt x="24" y="37"/>
                    </a:lnTo>
                    <a:lnTo>
                      <a:pt x="18" y="37"/>
                    </a:lnTo>
                    <a:lnTo>
                      <a:pt x="12" y="37"/>
                    </a:lnTo>
                    <a:lnTo>
                      <a:pt x="8" y="33"/>
                    </a:lnTo>
                    <a:lnTo>
                      <a:pt x="7" y="27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" name="Freeform 381">
                <a:extLst>
                  <a:ext uri="{FF2B5EF4-FFF2-40B4-BE49-F238E27FC236}">
                    <a16:creationId xmlns:a16="http://schemas.microsoft.com/office/drawing/2014/main" id="{B89D0662-3B59-4C01-94F4-11F37A575A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2" y="2353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11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2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11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" name="Freeform 382">
                <a:extLst>
                  <a:ext uri="{FF2B5EF4-FFF2-40B4-BE49-F238E27FC236}">
                    <a16:creationId xmlns:a16="http://schemas.microsoft.com/office/drawing/2014/main" id="{E39C1B9A-8BD0-44C2-9DEF-8E106F877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353"/>
                <a:ext cx="34" cy="41"/>
              </a:xfrm>
              <a:custGeom>
                <a:avLst/>
                <a:gdLst>
                  <a:gd name="T0" fmla="*/ 4 w 34"/>
                  <a:gd name="T1" fmla="*/ 35 h 41"/>
                  <a:gd name="T2" fmla="*/ 8 w 34"/>
                  <a:gd name="T3" fmla="*/ 40 h 41"/>
                  <a:gd name="T4" fmla="*/ 18 w 34"/>
                  <a:gd name="T5" fmla="*/ 41 h 41"/>
                  <a:gd name="T6" fmla="*/ 26 w 34"/>
                  <a:gd name="T7" fmla="*/ 40 h 41"/>
                  <a:gd name="T8" fmla="*/ 29 w 34"/>
                  <a:gd name="T9" fmla="*/ 38 h 41"/>
                  <a:gd name="T10" fmla="*/ 31 w 34"/>
                  <a:gd name="T11" fmla="*/ 37 h 41"/>
                  <a:gd name="T12" fmla="*/ 34 w 34"/>
                  <a:gd name="T13" fmla="*/ 30 h 41"/>
                  <a:gd name="T14" fmla="*/ 32 w 34"/>
                  <a:gd name="T15" fmla="*/ 24 h 41"/>
                  <a:gd name="T16" fmla="*/ 26 w 34"/>
                  <a:gd name="T17" fmla="*/ 19 h 41"/>
                  <a:gd name="T18" fmla="*/ 18 w 34"/>
                  <a:gd name="T19" fmla="*/ 18 h 41"/>
                  <a:gd name="T20" fmla="*/ 8 w 34"/>
                  <a:gd name="T21" fmla="*/ 14 h 41"/>
                  <a:gd name="T22" fmla="*/ 7 w 34"/>
                  <a:gd name="T23" fmla="*/ 11 h 41"/>
                  <a:gd name="T24" fmla="*/ 10 w 34"/>
                  <a:gd name="T25" fmla="*/ 6 h 41"/>
                  <a:gd name="T26" fmla="*/ 13 w 34"/>
                  <a:gd name="T27" fmla="*/ 5 h 41"/>
                  <a:gd name="T28" fmla="*/ 16 w 34"/>
                  <a:gd name="T29" fmla="*/ 5 h 41"/>
                  <a:gd name="T30" fmla="*/ 24 w 34"/>
                  <a:gd name="T31" fmla="*/ 6 h 41"/>
                  <a:gd name="T32" fmla="*/ 26 w 34"/>
                  <a:gd name="T33" fmla="*/ 8 h 41"/>
                  <a:gd name="T34" fmla="*/ 32 w 34"/>
                  <a:gd name="T35" fmla="*/ 11 h 41"/>
                  <a:gd name="T36" fmla="*/ 31 w 34"/>
                  <a:gd name="T37" fmla="*/ 5 h 41"/>
                  <a:gd name="T38" fmla="*/ 27 w 34"/>
                  <a:gd name="T39" fmla="*/ 3 h 41"/>
                  <a:gd name="T40" fmla="*/ 24 w 34"/>
                  <a:gd name="T41" fmla="*/ 2 h 41"/>
                  <a:gd name="T42" fmla="*/ 16 w 34"/>
                  <a:gd name="T43" fmla="*/ 0 h 41"/>
                  <a:gd name="T44" fmla="*/ 8 w 34"/>
                  <a:gd name="T45" fmla="*/ 2 h 41"/>
                  <a:gd name="T46" fmla="*/ 4 w 34"/>
                  <a:gd name="T47" fmla="*/ 5 h 41"/>
                  <a:gd name="T48" fmla="*/ 2 w 34"/>
                  <a:gd name="T49" fmla="*/ 11 h 41"/>
                  <a:gd name="T50" fmla="*/ 4 w 34"/>
                  <a:gd name="T51" fmla="*/ 16 h 41"/>
                  <a:gd name="T52" fmla="*/ 8 w 34"/>
                  <a:gd name="T53" fmla="*/ 19 h 41"/>
                  <a:gd name="T54" fmla="*/ 16 w 34"/>
                  <a:gd name="T55" fmla="*/ 22 h 41"/>
                  <a:gd name="T56" fmla="*/ 23 w 34"/>
                  <a:gd name="T57" fmla="*/ 24 h 41"/>
                  <a:gd name="T58" fmla="*/ 27 w 34"/>
                  <a:gd name="T59" fmla="*/ 27 h 41"/>
                  <a:gd name="T60" fmla="*/ 27 w 34"/>
                  <a:gd name="T61" fmla="*/ 30 h 41"/>
                  <a:gd name="T62" fmla="*/ 27 w 34"/>
                  <a:gd name="T63" fmla="*/ 33 h 41"/>
                  <a:gd name="T64" fmla="*/ 23 w 34"/>
                  <a:gd name="T65" fmla="*/ 37 h 41"/>
                  <a:gd name="T66" fmla="*/ 18 w 34"/>
                  <a:gd name="T67" fmla="*/ 37 h 41"/>
                  <a:gd name="T68" fmla="*/ 11 w 34"/>
                  <a:gd name="T69" fmla="*/ 37 h 41"/>
                  <a:gd name="T70" fmla="*/ 7 w 34"/>
                  <a:gd name="T71" fmla="*/ 33 h 41"/>
                  <a:gd name="T72" fmla="*/ 5 w 34"/>
                  <a:gd name="T73" fmla="*/ 27 h 41"/>
                  <a:gd name="T74" fmla="*/ 0 w 34"/>
                  <a:gd name="T75" fmla="*/ 29 h 41"/>
                  <a:gd name="T76" fmla="*/ 4 w 34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1"/>
                  <a:gd name="T119" fmla="*/ 34 w 34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1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8" y="41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4" y="30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7" y="13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3" y="24"/>
                    </a:lnTo>
                    <a:lnTo>
                      <a:pt x="27" y="27"/>
                    </a:lnTo>
                    <a:lnTo>
                      <a:pt x="27" y="30"/>
                    </a:lnTo>
                    <a:lnTo>
                      <a:pt x="27" y="33"/>
                    </a:lnTo>
                    <a:lnTo>
                      <a:pt x="23" y="37"/>
                    </a:lnTo>
                    <a:lnTo>
                      <a:pt x="18" y="37"/>
                    </a:lnTo>
                    <a:lnTo>
                      <a:pt x="11" y="37"/>
                    </a:lnTo>
                    <a:lnTo>
                      <a:pt x="7" y="33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" name="Freeform 383">
                <a:extLst>
                  <a:ext uri="{FF2B5EF4-FFF2-40B4-BE49-F238E27FC236}">
                    <a16:creationId xmlns:a16="http://schemas.microsoft.com/office/drawing/2014/main" id="{BD56185E-39D9-46FD-934D-8F4F62712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35"/>
                <a:ext cx="52" cy="40"/>
              </a:xfrm>
              <a:custGeom>
                <a:avLst/>
                <a:gdLst>
                  <a:gd name="T0" fmla="*/ 15 w 52"/>
                  <a:gd name="T1" fmla="*/ 40 h 40"/>
                  <a:gd name="T2" fmla="*/ 23 w 52"/>
                  <a:gd name="T3" fmla="*/ 10 h 40"/>
                  <a:gd name="T4" fmla="*/ 23 w 52"/>
                  <a:gd name="T5" fmla="*/ 10 h 40"/>
                  <a:gd name="T6" fmla="*/ 25 w 52"/>
                  <a:gd name="T7" fmla="*/ 5 h 40"/>
                  <a:gd name="T8" fmla="*/ 25 w 52"/>
                  <a:gd name="T9" fmla="*/ 5 h 40"/>
                  <a:gd name="T10" fmla="*/ 27 w 52"/>
                  <a:gd name="T11" fmla="*/ 10 h 40"/>
                  <a:gd name="T12" fmla="*/ 34 w 52"/>
                  <a:gd name="T13" fmla="*/ 40 h 40"/>
                  <a:gd name="T14" fmla="*/ 41 w 52"/>
                  <a:gd name="T15" fmla="*/ 40 h 40"/>
                  <a:gd name="T16" fmla="*/ 52 w 52"/>
                  <a:gd name="T17" fmla="*/ 0 h 40"/>
                  <a:gd name="T18" fmla="*/ 46 w 52"/>
                  <a:gd name="T19" fmla="*/ 0 h 40"/>
                  <a:gd name="T20" fmla="*/ 39 w 52"/>
                  <a:gd name="T21" fmla="*/ 26 h 40"/>
                  <a:gd name="T22" fmla="*/ 39 w 52"/>
                  <a:gd name="T23" fmla="*/ 26 h 40"/>
                  <a:gd name="T24" fmla="*/ 38 w 52"/>
                  <a:gd name="T25" fmla="*/ 35 h 40"/>
                  <a:gd name="T26" fmla="*/ 38 w 52"/>
                  <a:gd name="T27" fmla="*/ 35 h 40"/>
                  <a:gd name="T28" fmla="*/ 34 w 52"/>
                  <a:gd name="T29" fmla="*/ 21 h 40"/>
                  <a:gd name="T30" fmla="*/ 28 w 52"/>
                  <a:gd name="T31" fmla="*/ 0 h 40"/>
                  <a:gd name="T32" fmla="*/ 22 w 52"/>
                  <a:gd name="T33" fmla="*/ 0 h 40"/>
                  <a:gd name="T34" fmla="*/ 14 w 52"/>
                  <a:gd name="T35" fmla="*/ 27 h 40"/>
                  <a:gd name="T36" fmla="*/ 14 w 52"/>
                  <a:gd name="T37" fmla="*/ 27 h 40"/>
                  <a:gd name="T38" fmla="*/ 12 w 52"/>
                  <a:gd name="T39" fmla="*/ 35 h 40"/>
                  <a:gd name="T40" fmla="*/ 12 w 52"/>
                  <a:gd name="T41" fmla="*/ 35 h 40"/>
                  <a:gd name="T42" fmla="*/ 11 w 52"/>
                  <a:gd name="T43" fmla="*/ 27 h 40"/>
                  <a:gd name="T44" fmla="*/ 4 w 52"/>
                  <a:gd name="T45" fmla="*/ 0 h 40"/>
                  <a:gd name="T46" fmla="*/ 0 w 52"/>
                  <a:gd name="T47" fmla="*/ 0 h 40"/>
                  <a:gd name="T48" fmla="*/ 9 w 52"/>
                  <a:gd name="T49" fmla="*/ 40 h 40"/>
                  <a:gd name="T50" fmla="*/ 15 w 52"/>
                  <a:gd name="T51" fmla="*/ 40 h 40"/>
                  <a:gd name="T52" fmla="*/ 15 w 52"/>
                  <a:gd name="T53" fmla="*/ 40 h 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0"/>
                  <a:gd name="T83" fmla="*/ 52 w 52"/>
                  <a:gd name="T84" fmla="*/ 40 h 4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0">
                    <a:moveTo>
                      <a:pt x="15" y="40"/>
                    </a:moveTo>
                    <a:lnTo>
                      <a:pt x="23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4" y="40"/>
                    </a:lnTo>
                    <a:lnTo>
                      <a:pt x="41" y="40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9" y="26"/>
                    </a:lnTo>
                    <a:lnTo>
                      <a:pt x="38" y="35"/>
                    </a:lnTo>
                    <a:lnTo>
                      <a:pt x="34" y="2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27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9" y="40"/>
                    </a:ln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" name="Freeform 384">
                <a:extLst>
                  <a:ext uri="{FF2B5EF4-FFF2-40B4-BE49-F238E27FC236}">
                    <a16:creationId xmlns:a16="http://schemas.microsoft.com/office/drawing/2014/main" id="{CAF51D51-414E-4735-9C9B-7A84F7C55E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6" y="2045"/>
                <a:ext cx="27" cy="32"/>
              </a:xfrm>
              <a:custGeom>
                <a:avLst/>
                <a:gdLst>
                  <a:gd name="T0" fmla="*/ 27 w 27"/>
                  <a:gd name="T1" fmla="*/ 30 h 32"/>
                  <a:gd name="T2" fmla="*/ 27 w 27"/>
                  <a:gd name="T3" fmla="*/ 27 h 32"/>
                  <a:gd name="T4" fmla="*/ 25 w 27"/>
                  <a:gd name="T5" fmla="*/ 19 h 32"/>
                  <a:gd name="T6" fmla="*/ 25 w 27"/>
                  <a:gd name="T7" fmla="*/ 11 h 32"/>
                  <a:gd name="T8" fmla="*/ 25 w 27"/>
                  <a:gd name="T9" fmla="*/ 6 h 32"/>
                  <a:gd name="T10" fmla="*/ 24 w 27"/>
                  <a:gd name="T11" fmla="*/ 3 h 32"/>
                  <a:gd name="T12" fmla="*/ 21 w 27"/>
                  <a:gd name="T13" fmla="*/ 1 h 32"/>
                  <a:gd name="T14" fmla="*/ 14 w 27"/>
                  <a:gd name="T15" fmla="*/ 0 h 32"/>
                  <a:gd name="T16" fmla="*/ 8 w 27"/>
                  <a:gd name="T17" fmla="*/ 1 h 32"/>
                  <a:gd name="T18" fmla="*/ 3 w 27"/>
                  <a:gd name="T19" fmla="*/ 5 h 32"/>
                  <a:gd name="T20" fmla="*/ 6 w 27"/>
                  <a:gd name="T21" fmla="*/ 9 h 32"/>
                  <a:gd name="T22" fmla="*/ 8 w 27"/>
                  <a:gd name="T23" fmla="*/ 6 h 32"/>
                  <a:gd name="T24" fmla="*/ 14 w 27"/>
                  <a:gd name="T25" fmla="*/ 5 h 32"/>
                  <a:gd name="T26" fmla="*/ 17 w 27"/>
                  <a:gd name="T27" fmla="*/ 5 h 32"/>
                  <a:gd name="T28" fmla="*/ 19 w 27"/>
                  <a:gd name="T29" fmla="*/ 6 h 32"/>
                  <a:gd name="T30" fmla="*/ 21 w 27"/>
                  <a:gd name="T31" fmla="*/ 11 h 32"/>
                  <a:gd name="T32" fmla="*/ 21 w 27"/>
                  <a:gd name="T33" fmla="*/ 13 h 32"/>
                  <a:gd name="T34" fmla="*/ 11 w 27"/>
                  <a:gd name="T35" fmla="*/ 14 h 32"/>
                  <a:gd name="T36" fmla="*/ 8 w 27"/>
                  <a:gd name="T37" fmla="*/ 14 h 32"/>
                  <a:gd name="T38" fmla="*/ 3 w 27"/>
                  <a:gd name="T39" fmla="*/ 16 h 32"/>
                  <a:gd name="T40" fmla="*/ 2 w 27"/>
                  <a:gd name="T41" fmla="*/ 19 h 32"/>
                  <a:gd name="T42" fmla="*/ 0 w 27"/>
                  <a:gd name="T43" fmla="*/ 22 h 32"/>
                  <a:gd name="T44" fmla="*/ 2 w 27"/>
                  <a:gd name="T45" fmla="*/ 27 h 32"/>
                  <a:gd name="T46" fmla="*/ 3 w 27"/>
                  <a:gd name="T47" fmla="*/ 28 h 32"/>
                  <a:gd name="T48" fmla="*/ 9 w 27"/>
                  <a:gd name="T49" fmla="*/ 32 h 32"/>
                  <a:gd name="T50" fmla="*/ 16 w 27"/>
                  <a:gd name="T51" fmla="*/ 30 h 32"/>
                  <a:gd name="T52" fmla="*/ 21 w 27"/>
                  <a:gd name="T53" fmla="*/ 27 h 32"/>
                  <a:gd name="T54" fmla="*/ 22 w 27"/>
                  <a:gd name="T55" fmla="*/ 30 h 32"/>
                  <a:gd name="T56" fmla="*/ 22 w 27"/>
                  <a:gd name="T57" fmla="*/ 30 h 32"/>
                  <a:gd name="T58" fmla="*/ 21 w 27"/>
                  <a:gd name="T59" fmla="*/ 17 h 32"/>
                  <a:gd name="T60" fmla="*/ 21 w 27"/>
                  <a:gd name="T61" fmla="*/ 22 h 32"/>
                  <a:gd name="T62" fmla="*/ 16 w 27"/>
                  <a:gd name="T63" fmla="*/ 27 h 32"/>
                  <a:gd name="T64" fmla="*/ 11 w 27"/>
                  <a:gd name="T65" fmla="*/ 27 h 32"/>
                  <a:gd name="T66" fmla="*/ 6 w 27"/>
                  <a:gd name="T67" fmla="*/ 25 h 32"/>
                  <a:gd name="T68" fmla="*/ 5 w 27"/>
                  <a:gd name="T69" fmla="*/ 22 h 32"/>
                  <a:gd name="T70" fmla="*/ 6 w 27"/>
                  <a:gd name="T71" fmla="*/ 21 h 32"/>
                  <a:gd name="T72" fmla="*/ 8 w 27"/>
                  <a:gd name="T73" fmla="*/ 19 h 32"/>
                  <a:gd name="T74" fmla="*/ 13 w 27"/>
                  <a:gd name="T75" fmla="*/ 17 h 32"/>
                  <a:gd name="T76" fmla="*/ 21 w 27"/>
                  <a:gd name="T77" fmla="*/ 17 h 3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"/>
                  <a:gd name="T118" fmla="*/ 0 h 32"/>
                  <a:gd name="T119" fmla="*/ 27 w 27"/>
                  <a:gd name="T120" fmla="*/ 32 h 3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" h="32">
                    <a:moveTo>
                      <a:pt x="22" y="30"/>
                    </a:moveTo>
                    <a:lnTo>
                      <a:pt x="27" y="30"/>
                    </a:lnTo>
                    <a:lnTo>
                      <a:pt x="27" y="27"/>
                    </a:lnTo>
                    <a:lnTo>
                      <a:pt x="25" y="19"/>
                    </a:lnTo>
                    <a:lnTo>
                      <a:pt x="25" y="11"/>
                    </a:lnTo>
                    <a:lnTo>
                      <a:pt x="25" y="6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9" y="6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11" y="14"/>
                    </a:lnTo>
                    <a:lnTo>
                      <a:pt x="8" y="14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6" y="30"/>
                    </a:lnTo>
                    <a:lnTo>
                      <a:pt x="9" y="32"/>
                    </a:lnTo>
                    <a:lnTo>
                      <a:pt x="16" y="30"/>
                    </a:lnTo>
                    <a:lnTo>
                      <a:pt x="21" y="27"/>
                    </a:lnTo>
                    <a:lnTo>
                      <a:pt x="22" y="30"/>
                    </a:lnTo>
                    <a:close/>
                    <a:moveTo>
                      <a:pt x="21" y="17"/>
                    </a:moveTo>
                    <a:lnTo>
                      <a:pt x="21" y="17"/>
                    </a:lnTo>
                    <a:lnTo>
                      <a:pt x="21" y="22"/>
                    </a:lnTo>
                    <a:lnTo>
                      <a:pt x="16" y="27"/>
                    </a:lnTo>
                    <a:lnTo>
                      <a:pt x="11" y="27"/>
                    </a:lnTo>
                    <a:lnTo>
                      <a:pt x="6" y="25"/>
                    </a:lnTo>
                    <a:lnTo>
                      <a:pt x="5" y="22"/>
                    </a:lnTo>
                    <a:lnTo>
                      <a:pt x="6" y="21"/>
                    </a:lnTo>
                    <a:lnTo>
                      <a:pt x="8" y="19"/>
                    </a:lnTo>
                    <a:lnTo>
                      <a:pt x="13" y="17"/>
                    </a:lnTo>
                    <a:lnTo>
                      <a:pt x="21" y="16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" name="Freeform 385">
                <a:extLst>
                  <a:ext uri="{FF2B5EF4-FFF2-40B4-BE49-F238E27FC236}">
                    <a16:creationId xmlns:a16="http://schemas.microsoft.com/office/drawing/2014/main" id="{808DA701-B2C9-45DE-B86C-885CCEB8B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2045"/>
                <a:ext cx="25" cy="32"/>
              </a:xfrm>
              <a:custGeom>
                <a:avLst/>
                <a:gdLst>
                  <a:gd name="T0" fmla="*/ 5 w 25"/>
                  <a:gd name="T1" fmla="*/ 28 h 32"/>
                  <a:gd name="T2" fmla="*/ 12 w 25"/>
                  <a:gd name="T3" fmla="*/ 32 h 32"/>
                  <a:gd name="T4" fmla="*/ 19 w 25"/>
                  <a:gd name="T5" fmla="*/ 30 h 32"/>
                  <a:gd name="T6" fmla="*/ 24 w 25"/>
                  <a:gd name="T7" fmla="*/ 27 h 32"/>
                  <a:gd name="T8" fmla="*/ 25 w 25"/>
                  <a:gd name="T9" fmla="*/ 22 h 32"/>
                  <a:gd name="T10" fmla="*/ 24 w 25"/>
                  <a:gd name="T11" fmla="*/ 17 h 32"/>
                  <a:gd name="T12" fmla="*/ 20 w 25"/>
                  <a:gd name="T13" fmla="*/ 16 h 32"/>
                  <a:gd name="T14" fmla="*/ 12 w 25"/>
                  <a:gd name="T15" fmla="*/ 13 h 32"/>
                  <a:gd name="T16" fmla="*/ 8 w 25"/>
                  <a:gd name="T17" fmla="*/ 11 h 32"/>
                  <a:gd name="T18" fmla="*/ 6 w 25"/>
                  <a:gd name="T19" fmla="*/ 9 h 32"/>
                  <a:gd name="T20" fmla="*/ 6 w 25"/>
                  <a:gd name="T21" fmla="*/ 8 h 32"/>
                  <a:gd name="T22" fmla="*/ 8 w 25"/>
                  <a:gd name="T23" fmla="*/ 6 h 32"/>
                  <a:gd name="T24" fmla="*/ 12 w 25"/>
                  <a:gd name="T25" fmla="*/ 5 h 32"/>
                  <a:gd name="T26" fmla="*/ 17 w 25"/>
                  <a:gd name="T27" fmla="*/ 6 h 32"/>
                  <a:gd name="T28" fmla="*/ 19 w 25"/>
                  <a:gd name="T29" fmla="*/ 9 h 32"/>
                  <a:gd name="T30" fmla="*/ 24 w 25"/>
                  <a:gd name="T31" fmla="*/ 9 h 32"/>
                  <a:gd name="T32" fmla="*/ 22 w 25"/>
                  <a:gd name="T33" fmla="*/ 5 h 32"/>
                  <a:gd name="T34" fmla="*/ 19 w 25"/>
                  <a:gd name="T35" fmla="*/ 1 h 32"/>
                  <a:gd name="T36" fmla="*/ 12 w 25"/>
                  <a:gd name="T37" fmla="*/ 0 h 32"/>
                  <a:gd name="T38" fmla="*/ 8 w 25"/>
                  <a:gd name="T39" fmla="*/ 1 h 32"/>
                  <a:gd name="T40" fmla="*/ 5 w 25"/>
                  <a:gd name="T41" fmla="*/ 3 h 32"/>
                  <a:gd name="T42" fmla="*/ 1 w 25"/>
                  <a:gd name="T43" fmla="*/ 5 h 32"/>
                  <a:gd name="T44" fmla="*/ 1 w 25"/>
                  <a:gd name="T45" fmla="*/ 9 h 32"/>
                  <a:gd name="T46" fmla="*/ 1 w 25"/>
                  <a:gd name="T47" fmla="*/ 13 h 32"/>
                  <a:gd name="T48" fmla="*/ 6 w 25"/>
                  <a:gd name="T49" fmla="*/ 16 h 32"/>
                  <a:gd name="T50" fmla="*/ 12 w 25"/>
                  <a:gd name="T51" fmla="*/ 17 h 32"/>
                  <a:gd name="T52" fmla="*/ 19 w 25"/>
                  <a:gd name="T53" fmla="*/ 21 h 32"/>
                  <a:gd name="T54" fmla="*/ 20 w 25"/>
                  <a:gd name="T55" fmla="*/ 22 h 32"/>
                  <a:gd name="T56" fmla="*/ 17 w 25"/>
                  <a:gd name="T57" fmla="*/ 25 h 32"/>
                  <a:gd name="T58" fmla="*/ 12 w 25"/>
                  <a:gd name="T59" fmla="*/ 27 h 32"/>
                  <a:gd name="T60" fmla="*/ 8 w 25"/>
                  <a:gd name="T61" fmla="*/ 25 h 32"/>
                  <a:gd name="T62" fmla="*/ 6 w 25"/>
                  <a:gd name="T63" fmla="*/ 24 h 32"/>
                  <a:gd name="T64" fmla="*/ 0 w 25"/>
                  <a:gd name="T65" fmla="*/ 22 h 32"/>
                  <a:gd name="T66" fmla="*/ 1 w 25"/>
                  <a:gd name="T67" fmla="*/ 25 h 32"/>
                  <a:gd name="T68" fmla="*/ 5 w 25"/>
                  <a:gd name="T69" fmla="*/ 28 h 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"/>
                  <a:gd name="T106" fmla="*/ 0 h 32"/>
                  <a:gd name="T107" fmla="*/ 25 w 25"/>
                  <a:gd name="T108" fmla="*/ 32 h 3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" h="32">
                    <a:moveTo>
                      <a:pt x="5" y="28"/>
                    </a:moveTo>
                    <a:lnTo>
                      <a:pt x="5" y="28"/>
                    </a:lnTo>
                    <a:lnTo>
                      <a:pt x="8" y="30"/>
                    </a:lnTo>
                    <a:lnTo>
                      <a:pt x="12" y="32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5" y="22"/>
                    </a:lnTo>
                    <a:lnTo>
                      <a:pt x="24" y="17"/>
                    </a:lnTo>
                    <a:lnTo>
                      <a:pt x="20" y="16"/>
                    </a:lnTo>
                    <a:lnTo>
                      <a:pt x="12" y="13"/>
                    </a:lnTo>
                    <a:lnTo>
                      <a:pt x="8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2" y="5"/>
                    </a:lnTo>
                    <a:lnTo>
                      <a:pt x="17" y="6"/>
                    </a:lnTo>
                    <a:lnTo>
                      <a:pt x="19" y="9"/>
                    </a:lnTo>
                    <a:lnTo>
                      <a:pt x="24" y="9"/>
                    </a:lnTo>
                    <a:lnTo>
                      <a:pt x="22" y="5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6" y="16"/>
                    </a:lnTo>
                    <a:lnTo>
                      <a:pt x="12" y="17"/>
                    </a:lnTo>
                    <a:lnTo>
                      <a:pt x="19" y="21"/>
                    </a:lnTo>
                    <a:lnTo>
                      <a:pt x="20" y="22"/>
                    </a:lnTo>
                    <a:lnTo>
                      <a:pt x="17" y="25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8" y="25"/>
                    </a:lnTo>
                    <a:lnTo>
                      <a:pt x="6" y="24"/>
                    </a:lnTo>
                    <a:lnTo>
                      <a:pt x="5" y="21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" name="Freeform 386">
                <a:extLst>
                  <a:ext uri="{FF2B5EF4-FFF2-40B4-BE49-F238E27FC236}">
                    <a16:creationId xmlns:a16="http://schemas.microsoft.com/office/drawing/2014/main" id="{CC48C5B7-41EA-4221-A20A-2863AB087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035"/>
                <a:ext cx="23" cy="40"/>
              </a:xfrm>
              <a:custGeom>
                <a:avLst/>
                <a:gdLst>
                  <a:gd name="T0" fmla="*/ 4 w 23"/>
                  <a:gd name="T1" fmla="*/ 40 h 40"/>
                  <a:gd name="T2" fmla="*/ 4 w 23"/>
                  <a:gd name="T3" fmla="*/ 24 h 40"/>
                  <a:gd name="T4" fmla="*/ 4 w 23"/>
                  <a:gd name="T5" fmla="*/ 24 h 40"/>
                  <a:gd name="T6" fmla="*/ 6 w 23"/>
                  <a:gd name="T7" fmla="*/ 19 h 40"/>
                  <a:gd name="T8" fmla="*/ 6 w 23"/>
                  <a:gd name="T9" fmla="*/ 19 h 40"/>
                  <a:gd name="T10" fmla="*/ 7 w 23"/>
                  <a:gd name="T11" fmla="*/ 16 h 40"/>
                  <a:gd name="T12" fmla="*/ 7 w 23"/>
                  <a:gd name="T13" fmla="*/ 16 h 40"/>
                  <a:gd name="T14" fmla="*/ 12 w 23"/>
                  <a:gd name="T15" fmla="*/ 15 h 40"/>
                  <a:gd name="T16" fmla="*/ 12 w 23"/>
                  <a:gd name="T17" fmla="*/ 15 h 40"/>
                  <a:gd name="T18" fmla="*/ 15 w 23"/>
                  <a:gd name="T19" fmla="*/ 15 h 40"/>
                  <a:gd name="T20" fmla="*/ 17 w 23"/>
                  <a:gd name="T21" fmla="*/ 16 h 40"/>
                  <a:gd name="T22" fmla="*/ 17 w 23"/>
                  <a:gd name="T23" fmla="*/ 16 h 40"/>
                  <a:gd name="T24" fmla="*/ 19 w 23"/>
                  <a:gd name="T25" fmla="*/ 19 h 40"/>
                  <a:gd name="T26" fmla="*/ 19 w 23"/>
                  <a:gd name="T27" fmla="*/ 23 h 40"/>
                  <a:gd name="T28" fmla="*/ 19 w 23"/>
                  <a:gd name="T29" fmla="*/ 40 h 40"/>
                  <a:gd name="T30" fmla="*/ 23 w 23"/>
                  <a:gd name="T31" fmla="*/ 40 h 40"/>
                  <a:gd name="T32" fmla="*/ 23 w 23"/>
                  <a:gd name="T33" fmla="*/ 23 h 40"/>
                  <a:gd name="T34" fmla="*/ 23 w 23"/>
                  <a:gd name="T35" fmla="*/ 23 h 40"/>
                  <a:gd name="T36" fmla="*/ 22 w 23"/>
                  <a:gd name="T37" fmla="*/ 15 h 40"/>
                  <a:gd name="T38" fmla="*/ 22 w 23"/>
                  <a:gd name="T39" fmla="*/ 15 h 40"/>
                  <a:gd name="T40" fmla="*/ 19 w 23"/>
                  <a:gd name="T41" fmla="*/ 11 h 40"/>
                  <a:gd name="T42" fmla="*/ 19 w 23"/>
                  <a:gd name="T43" fmla="*/ 11 h 40"/>
                  <a:gd name="T44" fmla="*/ 14 w 23"/>
                  <a:gd name="T45" fmla="*/ 10 h 40"/>
                  <a:gd name="T46" fmla="*/ 14 w 23"/>
                  <a:gd name="T47" fmla="*/ 10 h 40"/>
                  <a:gd name="T48" fmla="*/ 9 w 23"/>
                  <a:gd name="T49" fmla="*/ 11 h 40"/>
                  <a:gd name="T50" fmla="*/ 4 w 23"/>
                  <a:gd name="T51" fmla="*/ 15 h 40"/>
                  <a:gd name="T52" fmla="*/ 4 w 23"/>
                  <a:gd name="T53" fmla="*/ 0 h 40"/>
                  <a:gd name="T54" fmla="*/ 0 w 23"/>
                  <a:gd name="T55" fmla="*/ 0 h 40"/>
                  <a:gd name="T56" fmla="*/ 0 w 23"/>
                  <a:gd name="T57" fmla="*/ 40 h 40"/>
                  <a:gd name="T58" fmla="*/ 4 w 23"/>
                  <a:gd name="T59" fmla="*/ 40 h 40"/>
                  <a:gd name="T60" fmla="*/ 4 w 23"/>
                  <a:gd name="T61" fmla="*/ 40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40"/>
                  <a:gd name="T95" fmla="*/ 23 w 23"/>
                  <a:gd name="T96" fmla="*/ 40 h 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40">
                    <a:moveTo>
                      <a:pt x="4" y="40"/>
                    </a:moveTo>
                    <a:lnTo>
                      <a:pt x="4" y="24"/>
                    </a:lnTo>
                    <a:lnTo>
                      <a:pt x="6" y="19"/>
                    </a:lnTo>
                    <a:lnTo>
                      <a:pt x="7" y="16"/>
                    </a:lnTo>
                    <a:lnTo>
                      <a:pt x="12" y="15"/>
                    </a:lnTo>
                    <a:lnTo>
                      <a:pt x="15" y="15"/>
                    </a:lnTo>
                    <a:lnTo>
                      <a:pt x="17" y="16"/>
                    </a:lnTo>
                    <a:lnTo>
                      <a:pt x="19" y="19"/>
                    </a:lnTo>
                    <a:lnTo>
                      <a:pt x="19" y="23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3" y="23"/>
                    </a:lnTo>
                    <a:lnTo>
                      <a:pt x="22" y="15"/>
                    </a:lnTo>
                    <a:lnTo>
                      <a:pt x="19" y="11"/>
                    </a:lnTo>
                    <a:lnTo>
                      <a:pt x="14" y="10"/>
                    </a:lnTo>
                    <a:lnTo>
                      <a:pt x="9" y="11"/>
                    </a:lnTo>
                    <a:lnTo>
                      <a:pt x="4" y="1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" name="Freeform 387">
                <a:extLst>
                  <a:ext uri="{FF2B5EF4-FFF2-40B4-BE49-F238E27FC236}">
                    <a16:creationId xmlns:a16="http://schemas.microsoft.com/office/drawing/2014/main" id="{37595BA0-A6A9-49FF-946E-22D12C73D8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1" y="2035"/>
                <a:ext cx="5" cy="40"/>
              </a:xfrm>
              <a:custGeom>
                <a:avLst/>
                <a:gdLst>
                  <a:gd name="T0" fmla="*/ 5 w 5"/>
                  <a:gd name="T1" fmla="*/ 5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5 h 40"/>
                  <a:gd name="T8" fmla="*/ 5 w 5"/>
                  <a:gd name="T9" fmla="*/ 5 h 40"/>
                  <a:gd name="T10" fmla="*/ 5 w 5"/>
                  <a:gd name="T11" fmla="*/ 5 h 40"/>
                  <a:gd name="T12" fmla="*/ 5 w 5"/>
                  <a:gd name="T13" fmla="*/ 40 h 40"/>
                  <a:gd name="T14" fmla="*/ 5 w 5"/>
                  <a:gd name="T15" fmla="*/ 11 h 40"/>
                  <a:gd name="T16" fmla="*/ 0 w 5"/>
                  <a:gd name="T17" fmla="*/ 11 h 40"/>
                  <a:gd name="T18" fmla="*/ 0 w 5"/>
                  <a:gd name="T19" fmla="*/ 40 h 40"/>
                  <a:gd name="T20" fmla="*/ 5 w 5"/>
                  <a:gd name="T21" fmla="*/ 40 h 40"/>
                  <a:gd name="T22" fmla="*/ 5 w 5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0"/>
                  <a:gd name="T38" fmla="*/ 5 w 5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0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  <a:moveTo>
                      <a:pt x="5" y="40"/>
                    </a:moveTo>
                    <a:lnTo>
                      <a:pt x="5" y="11"/>
                    </a:lnTo>
                    <a:lnTo>
                      <a:pt x="0" y="11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" name="Freeform 388">
                <a:extLst>
                  <a:ext uri="{FF2B5EF4-FFF2-40B4-BE49-F238E27FC236}">
                    <a16:creationId xmlns:a16="http://schemas.microsoft.com/office/drawing/2014/main" id="{C7E70661-4650-4052-A107-8662967A8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045"/>
                <a:ext cx="23" cy="30"/>
              </a:xfrm>
              <a:custGeom>
                <a:avLst/>
                <a:gdLst>
                  <a:gd name="T0" fmla="*/ 4 w 23"/>
                  <a:gd name="T1" fmla="*/ 30 h 30"/>
                  <a:gd name="T2" fmla="*/ 4 w 23"/>
                  <a:gd name="T3" fmla="*/ 14 h 30"/>
                  <a:gd name="T4" fmla="*/ 4 w 23"/>
                  <a:gd name="T5" fmla="*/ 14 h 30"/>
                  <a:gd name="T6" fmla="*/ 4 w 23"/>
                  <a:gd name="T7" fmla="*/ 9 h 30"/>
                  <a:gd name="T8" fmla="*/ 6 w 23"/>
                  <a:gd name="T9" fmla="*/ 6 h 30"/>
                  <a:gd name="T10" fmla="*/ 6 w 23"/>
                  <a:gd name="T11" fmla="*/ 6 h 30"/>
                  <a:gd name="T12" fmla="*/ 9 w 23"/>
                  <a:gd name="T13" fmla="*/ 5 h 30"/>
                  <a:gd name="T14" fmla="*/ 12 w 23"/>
                  <a:gd name="T15" fmla="*/ 5 h 30"/>
                  <a:gd name="T16" fmla="*/ 12 w 23"/>
                  <a:gd name="T17" fmla="*/ 5 h 30"/>
                  <a:gd name="T18" fmla="*/ 15 w 23"/>
                  <a:gd name="T19" fmla="*/ 6 h 30"/>
                  <a:gd name="T20" fmla="*/ 15 w 23"/>
                  <a:gd name="T21" fmla="*/ 6 h 30"/>
                  <a:gd name="T22" fmla="*/ 17 w 23"/>
                  <a:gd name="T23" fmla="*/ 8 h 30"/>
                  <a:gd name="T24" fmla="*/ 17 w 23"/>
                  <a:gd name="T25" fmla="*/ 8 h 30"/>
                  <a:gd name="T26" fmla="*/ 19 w 23"/>
                  <a:gd name="T27" fmla="*/ 13 h 30"/>
                  <a:gd name="T28" fmla="*/ 19 w 23"/>
                  <a:gd name="T29" fmla="*/ 30 h 30"/>
                  <a:gd name="T30" fmla="*/ 23 w 23"/>
                  <a:gd name="T31" fmla="*/ 30 h 30"/>
                  <a:gd name="T32" fmla="*/ 23 w 23"/>
                  <a:gd name="T33" fmla="*/ 13 h 30"/>
                  <a:gd name="T34" fmla="*/ 23 w 23"/>
                  <a:gd name="T35" fmla="*/ 13 h 30"/>
                  <a:gd name="T36" fmla="*/ 23 w 23"/>
                  <a:gd name="T37" fmla="*/ 8 h 30"/>
                  <a:gd name="T38" fmla="*/ 23 w 23"/>
                  <a:gd name="T39" fmla="*/ 8 h 30"/>
                  <a:gd name="T40" fmla="*/ 22 w 23"/>
                  <a:gd name="T41" fmla="*/ 5 h 30"/>
                  <a:gd name="T42" fmla="*/ 22 w 23"/>
                  <a:gd name="T43" fmla="*/ 5 h 30"/>
                  <a:gd name="T44" fmla="*/ 19 w 23"/>
                  <a:gd name="T45" fmla="*/ 1 h 30"/>
                  <a:gd name="T46" fmla="*/ 19 w 23"/>
                  <a:gd name="T47" fmla="*/ 1 h 30"/>
                  <a:gd name="T48" fmla="*/ 12 w 23"/>
                  <a:gd name="T49" fmla="*/ 0 h 30"/>
                  <a:gd name="T50" fmla="*/ 12 w 23"/>
                  <a:gd name="T51" fmla="*/ 0 h 30"/>
                  <a:gd name="T52" fmla="*/ 8 w 23"/>
                  <a:gd name="T53" fmla="*/ 1 h 30"/>
                  <a:gd name="T54" fmla="*/ 3 w 23"/>
                  <a:gd name="T55" fmla="*/ 5 h 30"/>
                  <a:gd name="T56" fmla="*/ 3 w 23"/>
                  <a:gd name="T57" fmla="*/ 1 h 30"/>
                  <a:gd name="T58" fmla="*/ 0 w 23"/>
                  <a:gd name="T59" fmla="*/ 1 h 30"/>
                  <a:gd name="T60" fmla="*/ 0 w 23"/>
                  <a:gd name="T61" fmla="*/ 30 h 30"/>
                  <a:gd name="T62" fmla="*/ 4 w 23"/>
                  <a:gd name="T63" fmla="*/ 30 h 30"/>
                  <a:gd name="T64" fmla="*/ 4 w 23"/>
                  <a:gd name="T65" fmla="*/ 30 h 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30"/>
                  <a:gd name="T101" fmla="*/ 23 w 23"/>
                  <a:gd name="T102" fmla="*/ 30 h 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30">
                    <a:moveTo>
                      <a:pt x="4" y="30"/>
                    </a:moveTo>
                    <a:lnTo>
                      <a:pt x="4" y="14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9" y="13"/>
                    </a:lnTo>
                    <a:lnTo>
                      <a:pt x="19" y="30"/>
                    </a:lnTo>
                    <a:lnTo>
                      <a:pt x="23" y="30"/>
                    </a:lnTo>
                    <a:lnTo>
                      <a:pt x="23" y="13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0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" name="Freeform 389">
                <a:extLst>
                  <a:ext uri="{FF2B5EF4-FFF2-40B4-BE49-F238E27FC236}">
                    <a16:creationId xmlns:a16="http://schemas.microsoft.com/office/drawing/2014/main" id="{52CDF760-91D1-4CE0-A946-C651CFCE10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6" y="2045"/>
                <a:ext cx="25" cy="43"/>
              </a:xfrm>
              <a:custGeom>
                <a:avLst/>
                <a:gdLst>
                  <a:gd name="T0" fmla="*/ 3 w 25"/>
                  <a:gd name="T1" fmla="*/ 40 h 43"/>
                  <a:gd name="T2" fmla="*/ 12 w 25"/>
                  <a:gd name="T3" fmla="*/ 43 h 43"/>
                  <a:gd name="T4" fmla="*/ 16 w 25"/>
                  <a:gd name="T5" fmla="*/ 43 h 43"/>
                  <a:gd name="T6" fmla="*/ 20 w 25"/>
                  <a:gd name="T7" fmla="*/ 41 h 43"/>
                  <a:gd name="T8" fmla="*/ 24 w 25"/>
                  <a:gd name="T9" fmla="*/ 36 h 43"/>
                  <a:gd name="T10" fmla="*/ 25 w 25"/>
                  <a:gd name="T11" fmla="*/ 33 h 43"/>
                  <a:gd name="T12" fmla="*/ 25 w 25"/>
                  <a:gd name="T13" fmla="*/ 1 h 43"/>
                  <a:gd name="T14" fmla="*/ 20 w 25"/>
                  <a:gd name="T15" fmla="*/ 5 h 43"/>
                  <a:gd name="T16" fmla="*/ 17 w 25"/>
                  <a:gd name="T17" fmla="*/ 1 h 43"/>
                  <a:gd name="T18" fmla="*/ 12 w 25"/>
                  <a:gd name="T19" fmla="*/ 0 h 43"/>
                  <a:gd name="T20" fmla="*/ 6 w 25"/>
                  <a:gd name="T21" fmla="*/ 3 h 43"/>
                  <a:gd name="T22" fmla="*/ 3 w 25"/>
                  <a:gd name="T23" fmla="*/ 5 h 43"/>
                  <a:gd name="T24" fmla="*/ 1 w 25"/>
                  <a:gd name="T25" fmla="*/ 8 h 43"/>
                  <a:gd name="T26" fmla="*/ 0 w 25"/>
                  <a:gd name="T27" fmla="*/ 16 h 43"/>
                  <a:gd name="T28" fmla="*/ 3 w 25"/>
                  <a:gd name="T29" fmla="*/ 27 h 43"/>
                  <a:gd name="T30" fmla="*/ 6 w 25"/>
                  <a:gd name="T31" fmla="*/ 30 h 43"/>
                  <a:gd name="T32" fmla="*/ 12 w 25"/>
                  <a:gd name="T33" fmla="*/ 30 h 43"/>
                  <a:gd name="T34" fmla="*/ 20 w 25"/>
                  <a:gd name="T35" fmla="*/ 27 h 43"/>
                  <a:gd name="T36" fmla="*/ 20 w 25"/>
                  <a:gd name="T37" fmla="*/ 33 h 43"/>
                  <a:gd name="T38" fmla="*/ 17 w 25"/>
                  <a:gd name="T39" fmla="*/ 36 h 43"/>
                  <a:gd name="T40" fmla="*/ 12 w 25"/>
                  <a:gd name="T41" fmla="*/ 38 h 43"/>
                  <a:gd name="T42" fmla="*/ 8 w 25"/>
                  <a:gd name="T43" fmla="*/ 36 h 43"/>
                  <a:gd name="T44" fmla="*/ 6 w 25"/>
                  <a:gd name="T45" fmla="*/ 33 h 43"/>
                  <a:gd name="T46" fmla="*/ 0 w 25"/>
                  <a:gd name="T47" fmla="*/ 33 h 43"/>
                  <a:gd name="T48" fmla="*/ 3 w 25"/>
                  <a:gd name="T49" fmla="*/ 40 h 43"/>
                  <a:gd name="T50" fmla="*/ 8 w 25"/>
                  <a:gd name="T51" fmla="*/ 8 h 43"/>
                  <a:gd name="T52" fmla="*/ 9 w 25"/>
                  <a:gd name="T53" fmla="*/ 5 h 43"/>
                  <a:gd name="T54" fmla="*/ 12 w 25"/>
                  <a:gd name="T55" fmla="*/ 5 h 43"/>
                  <a:gd name="T56" fmla="*/ 19 w 25"/>
                  <a:gd name="T57" fmla="*/ 8 h 43"/>
                  <a:gd name="T58" fmla="*/ 20 w 25"/>
                  <a:gd name="T59" fmla="*/ 11 h 43"/>
                  <a:gd name="T60" fmla="*/ 20 w 25"/>
                  <a:gd name="T61" fmla="*/ 16 h 43"/>
                  <a:gd name="T62" fmla="*/ 19 w 25"/>
                  <a:gd name="T63" fmla="*/ 24 h 43"/>
                  <a:gd name="T64" fmla="*/ 16 w 25"/>
                  <a:gd name="T65" fmla="*/ 25 h 43"/>
                  <a:gd name="T66" fmla="*/ 12 w 25"/>
                  <a:gd name="T67" fmla="*/ 27 h 43"/>
                  <a:gd name="T68" fmla="*/ 8 w 25"/>
                  <a:gd name="T69" fmla="*/ 24 h 43"/>
                  <a:gd name="T70" fmla="*/ 5 w 25"/>
                  <a:gd name="T71" fmla="*/ 21 h 43"/>
                  <a:gd name="T72" fmla="*/ 5 w 25"/>
                  <a:gd name="T73" fmla="*/ 16 h 43"/>
                  <a:gd name="T74" fmla="*/ 8 w 25"/>
                  <a:gd name="T75" fmla="*/ 8 h 4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"/>
                  <a:gd name="T115" fmla="*/ 0 h 43"/>
                  <a:gd name="T116" fmla="*/ 25 w 25"/>
                  <a:gd name="T117" fmla="*/ 43 h 4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" h="43">
                    <a:moveTo>
                      <a:pt x="3" y="40"/>
                    </a:move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6" y="43"/>
                    </a:lnTo>
                    <a:lnTo>
                      <a:pt x="20" y="41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5" y="33"/>
                    </a:lnTo>
                    <a:lnTo>
                      <a:pt x="25" y="27"/>
                    </a:lnTo>
                    <a:lnTo>
                      <a:pt x="25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3" y="27"/>
                    </a:lnTo>
                    <a:lnTo>
                      <a:pt x="6" y="30"/>
                    </a:lnTo>
                    <a:lnTo>
                      <a:pt x="12" y="30"/>
                    </a:lnTo>
                    <a:lnTo>
                      <a:pt x="17" y="30"/>
                    </a:lnTo>
                    <a:lnTo>
                      <a:pt x="20" y="27"/>
                    </a:lnTo>
                    <a:lnTo>
                      <a:pt x="20" y="33"/>
                    </a:lnTo>
                    <a:lnTo>
                      <a:pt x="17" y="36"/>
                    </a:lnTo>
                    <a:lnTo>
                      <a:pt x="12" y="38"/>
                    </a:lnTo>
                    <a:lnTo>
                      <a:pt x="8" y="36"/>
                    </a:lnTo>
                    <a:lnTo>
                      <a:pt x="6" y="3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3" y="4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0" y="11"/>
                    </a:lnTo>
                    <a:lnTo>
                      <a:pt x="20" y="16"/>
                    </a:lnTo>
                    <a:lnTo>
                      <a:pt x="20" y="21"/>
                    </a:lnTo>
                    <a:lnTo>
                      <a:pt x="19" y="24"/>
                    </a:lnTo>
                    <a:lnTo>
                      <a:pt x="16" y="25"/>
                    </a:lnTo>
                    <a:lnTo>
                      <a:pt x="12" y="27"/>
                    </a:lnTo>
                    <a:lnTo>
                      <a:pt x="9" y="25"/>
                    </a:lnTo>
                    <a:lnTo>
                      <a:pt x="8" y="24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" name="Freeform 390">
                <a:extLst>
                  <a:ext uri="{FF2B5EF4-FFF2-40B4-BE49-F238E27FC236}">
                    <a16:creationId xmlns:a16="http://schemas.microsoft.com/office/drawing/2014/main" id="{6B11C4F1-5DBF-43D8-AF67-44CD6C47D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035"/>
                <a:ext cx="14" cy="42"/>
              </a:xfrm>
              <a:custGeom>
                <a:avLst/>
                <a:gdLst>
                  <a:gd name="T0" fmla="*/ 11 w 14"/>
                  <a:gd name="T1" fmla="*/ 37 h 42"/>
                  <a:gd name="T2" fmla="*/ 11 w 14"/>
                  <a:gd name="T3" fmla="*/ 37 h 42"/>
                  <a:gd name="T4" fmla="*/ 9 w 14"/>
                  <a:gd name="T5" fmla="*/ 35 h 42"/>
                  <a:gd name="T6" fmla="*/ 9 w 14"/>
                  <a:gd name="T7" fmla="*/ 35 h 42"/>
                  <a:gd name="T8" fmla="*/ 8 w 14"/>
                  <a:gd name="T9" fmla="*/ 35 h 42"/>
                  <a:gd name="T10" fmla="*/ 8 w 14"/>
                  <a:gd name="T11" fmla="*/ 35 h 42"/>
                  <a:gd name="T12" fmla="*/ 8 w 14"/>
                  <a:gd name="T13" fmla="*/ 32 h 42"/>
                  <a:gd name="T14" fmla="*/ 8 w 14"/>
                  <a:gd name="T15" fmla="*/ 15 h 42"/>
                  <a:gd name="T16" fmla="*/ 12 w 14"/>
                  <a:gd name="T17" fmla="*/ 15 h 42"/>
                  <a:gd name="T18" fmla="*/ 12 w 14"/>
                  <a:gd name="T19" fmla="*/ 11 h 42"/>
                  <a:gd name="T20" fmla="*/ 8 w 14"/>
                  <a:gd name="T21" fmla="*/ 11 h 42"/>
                  <a:gd name="T22" fmla="*/ 8 w 14"/>
                  <a:gd name="T23" fmla="*/ 0 h 42"/>
                  <a:gd name="T24" fmla="*/ 3 w 14"/>
                  <a:gd name="T25" fmla="*/ 4 h 42"/>
                  <a:gd name="T26" fmla="*/ 3 w 14"/>
                  <a:gd name="T27" fmla="*/ 11 h 42"/>
                  <a:gd name="T28" fmla="*/ 0 w 14"/>
                  <a:gd name="T29" fmla="*/ 11 h 42"/>
                  <a:gd name="T30" fmla="*/ 0 w 14"/>
                  <a:gd name="T31" fmla="*/ 15 h 42"/>
                  <a:gd name="T32" fmla="*/ 3 w 14"/>
                  <a:gd name="T33" fmla="*/ 15 h 42"/>
                  <a:gd name="T34" fmla="*/ 3 w 14"/>
                  <a:gd name="T35" fmla="*/ 32 h 42"/>
                  <a:gd name="T36" fmla="*/ 3 w 14"/>
                  <a:gd name="T37" fmla="*/ 32 h 42"/>
                  <a:gd name="T38" fmla="*/ 3 w 14"/>
                  <a:gd name="T39" fmla="*/ 38 h 42"/>
                  <a:gd name="T40" fmla="*/ 3 w 14"/>
                  <a:gd name="T41" fmla="*/ 38 h 42"/>
                  <a:gd name="T42" fmla="*/ 6 w 14"/>
                  <a:gd name="T43" fmla="*/ 40 h 42"/>
                  <a:gd name="T44" fmla="*/ 6 w 14"/>
                  <a:gd name="T45" fmla="*/ 40 h 42"/>
                  <a:gd name="T46" fmla="*/ 9 w 14"/>
                  <a:gd name="T47" fmla="*/ 42 h 42"/>
                  <a:gd name="T48" fmla="*/ 9 w 14"/>
                  <a:gd name="T49" fmla="*/ 42 h 42"/>
                  <a:gd name="T50" fmla="*/ 14 w 14"/>
                  <a:gd name="T51" fmla="*/ 40 h 42"/>
                  <a:gd name="T52" fmla="*/ 12 w 14"/>
                  <a:gd name="T53" fmla="*/ 37 h 42"/>
                  <a:gd name="T54" fmla="*/ 12 w 14"/>
                  <a:gd name="T55" fmla="*/ 37 h 42"/>
                  <a:gd name="T56" fmla="*/ 11 w 14"/>
                  <a:gd name="T57" fmla="*/ 37 h 42"/>
                  <a:gd name="T58" fmla="*/ 11 w 14"/>
                  <a:gd name="T59" fmla="*/ 37 h 42"/>
                  <a:gd name="T60" fmla="*/ 11 w 14"/>
                  <a:gd name="T61" fmla="*/ 37 h 4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"/>
                  <a:gd name="T94" fmla="*/ 0 h 42"/>
                  <a:gd name="T95" fmla="*/ 14 w 14"/>
                  <a:gd name="T96" fmla="*/ 42 h 4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" h="42">
                    <a:moveTo>
                      <a:pt x="11" y="37"/>
                    </a:moveTo>
                    <a:lnTo>
                      <a:pt x="11" y="37"/>
                    </a:lnTo>
                    <a:lnTo>
                      <a:pt x="9" y="35"/>
                    </a:lnTo>
                    <a:lnTo>
                      <a:pt x="8" y="35"/>
                    </a:lnTo>
                    <a:lnTo>
                      <a:pt x="8" y="32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12" y="11"/>
                    </a:lnTo>
                    <a:lnTo>
                      <a:pt x="8" y="11"/>
                    </a:lnTo>
                    <a:lnTo>
                      <a:pt x="8" y="0"/>
                    </a:lnTo>
                    <a:lnTo>
                      <a:pt x="3" y="4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32"/>
                    </a:lnTo>
                    <a:lnTo>
                      <a:pt x="3" y="38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4" y="40"/>
                    </a:lnTo>
                    <a:lnTo>
                      <a:pt x="12" y="37"/>
                    </a:lnTo>
                    <a:lnTo>
                      <a:pt x="1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" name="Freeform 391">
                <a:extLst>
                  <a:ext uri="{FF2B5EF4-FFF2-40B4-BE49-F238E27FC236}">
                    <a16:creationId xmlns:a16="http://schemas.microsoft.com/office/drawing/2014/main" id="{1F427650-9362-48BB-A362-7A4882995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5" y="2045"/>
                <a:ext cx="27" cy="32"/>
              </a:xfrm>
              <a:custGeom>
                <a:avLst/>
                <a:gdLst>
                  <a:gd name="T0" fmla="*/ 3 w 27"/>
                  <a:gd name="T1" fmla="*/ 27 h 32"/>
                  <a:gd name="T2" fmla="*/ 3 w 27"/>
                  <a:gd name="T3" fmla="*/ 27 h 32"/>
                  <a:gd name="T4" fmla="*/ 8 w 27"/>
                  <a:gd name="T5" fmla="*/ 30 h 32"/>
                  <a:gd name="T6" fmla="*/ 13 w 27"/>
                  <a:gd name="T7" fmla="*/ 32 h 32"/>
                  <a:gd name="T8" fmla="*/ 13 w 27"/>
                  <a:gd name="T9" fmla="*/ 32 h 32"/>
                  <a:gd name="T10" fmla="*/ 21 w 27"/>
                  <a:gd name="T11" fmla="*/ 30 h 32"/>
                  <a:gd name="T12" fmla="*/ 21 w 27"/>
                  <a:gd name="T13" fmla="*/ 30 h 32"/>
                  <a:gd name="T14" fmla="*/ 24 w 27"/>
                  <a:gd name="T15" fmla="*/ 27 h 32"/>
                  <a:gd name="T16" fmla="*/ 25 w 27"/>
                  <a:gd name="T17" fmla="*/ 24 h 32"/>
                  <a:gd name="T18" fmla="*/ 25 w 27"/>
                  <a:gd name="T19" fmla="*/ 24 h 32"/>
                  <a:gd name="T20" fmla="*/ 27 w 27"/>
                  <a:gd name="T21" fmla="*/ 21 h 32"/>
                  <a:gd name="T22" fmla="*/ 27 w 27"/>
                  <a:gd name="T23" fmla="*/ 16 h 32"/>
                  <a:gd name="T24" fmla="*/ 27 w 27"/>
                  <a:gd name="T25" fmla="*/ 16 h 32"/>
                  <a:gd name="T26" fmla="*/ 25 w 27"/>
                  <a:gd name="T27" fmla="*/ 9 h 32"/>
                  <a:gd name="T28" fmla="*/ 24 w 27"/>
                  <a:gd name="T29" fmla="*/ 5 h 32"/>
                  <a:gd name="T30" fmla="*/ 24 w 27"/>
                  <a:gd name="T31" fmla="*/ 5 h 32"/>
                  <a:gd name="T32" fmla="*/ 19 w 27"/>
                  <a:gd name="T33" fmla="*/ 1 h 32"/>
                  <a:gd name="T34" fmla="*/ 13 w 27"/>
                  <a:gd name="T35" fmla="*/ 0 h 32"/>
                  <a:gd name="T36" fmla="*/ 13 w 27"/>
                  <a:gd name="T37" fmla="*/ 0 h 32"/>
                  <a:gd name="T38" fmla="*/ 8 w 27"/>
                  <a:gd name="T39" fmla="*/ 1 h 32"/>
                  <a:gd name="T40" fmla="*/ 3 w 27"/>
                  <a:gd name="T41" fmla="*/ 3 h 32"/>
                  <a:gd name="T42" fmla="*/ 3 w 27"/>
                  <a:gd name="T43" fmla="*/ 3 h 32"/>
                  <a:gd name="T44" fmla="*/ 0 w 27"/>
                  <a:gd name="T45" fmla="*/ 9 h 32"/>
                  <a:gd name="T46" fmla="*/ 0 w 27"/>
                  <a:gd name="T47" fmla="*/ 16 h 32"/>
                  <a:gd name="T48" fmla="*/ 0 w 27"/>
                  <a:gd name="T49" fmla="*/ 16 h 32"/>
                  <a:gd name="T50" fmla="*/ 0 w 27"/>
                  <a:gd name="T51" fmla="*/ 22 h 32"/>
                  <a:gd name="T52" fmla="*/ 3 w 27"/>
                  <a:gd name="T53" fmla="*/ 27 h 32"/>
                  <a:gd name="T54" fmla="*/ 3 w 27"/>
                  <a:gd name="T55" fmla="*/ 27 h 32"/>
                  <a:gd name="T56" fmla="*/ 6 w 27"/>
                  <a:gd name="T57" fmla="*/ 8 h 32"/>
                  <a:gd name="T58" fmla="*/ 6 w 27"/>
                  <a:gd name="T59" fmla="*/ 8 h 32"/>
                  <a:gd name="T60" fmla="*/ 10 w 27"/>
                  <a:gd name="T61" fmla="*/ 5 h 32"/>
                  <a:gd name="T62" fmla="*/ 13 w 27"/>
                  <a:gd name="T63" fmla="*/ 5 h 32"/>
                  <a:gd name="T64" fmla="*/ 13 w 27"/>
                  <a:gd name="T65" fmla="*/ 5 h 32"/>
                  <a:gd name="T66" fmla="*/ 16 w 27"/>
                  <a:gd name="T67" fmla="*/ 5 h 32"/>
                  <a:gd name="T68" fmla="*/ 19 w 27"/>
                  <a:gd name="T69" fmla="*/ 8 h 32"/>
                  <a:gd name="T70" fmla="*/ 19 w 27"/>
                  <a:gd name="T71" fmla="*/ 8 h 32"/>
                  <a:gd name="T72" fmla="*/ 21 w 27"/>
                  <a:gd name="T73" fmla="*/ 11 h 32"/>
                  <a:gd name="T74" fmla="*/ 22 w 27"/>
                  <a:gd name="T75" fmla="*/ 16 h 32"/>
                  <a:gd name="T76" fmla="*/ 22 w 27"/>
                  <a:gd name="T77" fmla="*/ 16 h 32"/>
                  <a:gd name="T78" fmla="*/ 21 w 27"/>
                  <a:gd name="T79" fmla="*/ 21 h 32"/>
                  <a:gd name="T80" fmla="*/ 19 w 27"/>
                  <a:gd name="T81" fmla="*/ 24 h 32"/>
                  <a:gd name="T82" fmla="*/ 19 w 27"/>
                  <a:gd name="T83" fmla="*/ 24 h 32"/>
                  <a:gd name="T84" fmla="*/ 18 w 27"/>
                  <a:gd name="T85" fmla="*/ 27 h 32"/>
                  <a:gd name="T86" fmla="*/ 13 w 27"/>
                  <a:gd name="T87" fmla="*/ 27 h 32"/>
                  <a:gd name="T88" fmla="*/ 13 w 27"/>
                  <a:gd name="T89" fmla="*/ 27 h 32"/>
                  <a:gd name="T90" fmla="*/ 10 w 27"/>
                  <a:gd name="T91" fmla="*/ 27 h 32"/>
                  <a:gd name="T92" fmla="*/ 6 w 27"/>
                  <a:gd name="T93" fmla="*/ 24 h 32"/>
                  <a:gd name="T94" fmla="*/ 6 w 27"/>
                  <a:gd name="T95" fmla="*/ 24 h 32"/>
                  <a:gd name="T96" fmla="*/ 5 w 27"/>
                  <a:gd name="T97" fmla="*/ 21 h 32"/>
                  <a:gd name="T98" fmla="*/ 5 w 27"/>
                  <a:gd name="T99" fmla="*/ 16 h 32"/>
                  <a:gd name="T100" fmla="*/ 5 w 27"/>
                  <a:gd name="T101" fmla="*/ 16 h 32"/>
                  <a:gd name="T102" fmla="*/ 5 w 27"/>
                  <a:gd name="T103" fmla="*/ 11 h 32"/>
                  <a:gd name="T104" fmla="*/ 6 w 27"/>
                  <a:gd name="T105" fmla="*/ 8 h 32"/>
                  <a:gd name="T106" fmla="*/ 6 w 27"/>
                  <a:gd name="T107" fmla="*/ 8 h 3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7"/>
                  <a:gd name="T163" fmla="*/ 0 h 32"/>
                  <a:gd name="T164" fmla="*/ 27 w 27"/>
                  <a:gd name="T165" fmla="*/ 32 h 3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7" h="32">
                    <a:moveTo>
                      <a:pt x="3" y="27"/>
                    </a:moveTo>
                    <a:lnTo>
                      <a:pt x="3" y="27"/>
                    </a:lnTo>
                    <a:lnTo>
                      <a:pt x="8" y="30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3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3" y="27"/>
                    </a:lnTo>
                    <a:close/>
                    <a:moveTo>
                      <a:pt x="6" y="8"/>
                    </a:moveTo>
                    <a:lnTo>
                      <a:pt x="6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1" y="11"/>
                    </a:lnTo>
                    <a:lnTo>
                      <a:pt x="22" y="16"/>
                    </a:lnTo>
                    <a:lnTo>
                      <a:pt x="21" y="21"/>
                    </a:lnTo>
                    <a:lnTo>
                      <a:pt x="19" y="24"/>
                    </a:lnTo>
                    <a:lnTo>
                      <a:pt x="18" y="27"/>
                    </a:lnTo>
                    <a:lnTo>
                      <a:pt x="13" y="27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" name="Freeform 392">
                <a:extLst>
                  <a:ext uri="{FF2B5EF4-FFF2-40B4-BE49-F238E27FC236}">
                    <a16:creationId xmlns:a16="http://schemas.microsoft.com/office/drawing/2014/main" id="{27DC2A3F-9192-49D2-BB32-E2DFE09E2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45"/>
                <a:ext cx="24" cy="30"/>
              </a:xfrm>
              <a:custGeom>
                <a:avLst/>
                <a:gdLst>
                  <a:gd name="T0" fmla="*/ 5 w 24"/>
                  <a:gd name="T1" fmla="*/ 30 h 30"/>
                  <a:gd name="T2" fmla="*/ 5 w 24"/>
                  <a:gd name="T3" fmla="*/ 14 h 30"/>
                  <a:gd name="T4" fmla="*/ 5 w 24"/>
                  <a:gd name="T5" fmla="*/ 14 h 30"/>
                  <a:gd name="T6" fmla="*/ 7 w 24"/>
                  <a:gd name="T7" fmla="*/ 9 h 30"/>
                  <a:gd name="T8" fmla="*/ 8 w 24"/>
                  <a:gd name="T9" fmla="*/ 6 h 30"/>
                  <a:gd name="T10" fmla="*/ 8 w 24"/>
                  <a:gd name="T11" fmla="*/ 6 h 30"/>
                  <a:gd name="T12" fmla="*/ 10 w 24"/>
                  <a:gd name="T13" fmla="*/ 5 h 30"/>
                  <a:gd name="T14" fmla="*/ 13 w 24"/>
                  <a:gd name="T15" fmla="*/ 5 h 30"/>
                  <a:gd name="T16" fmla="*/ 13 w 24"/>
                  <a:gd name="T17" fmla="*/ 5 h 30"/>
                  <a:gd name="T18" fmla="*/ 18 w 24"/>
                  <a:gd name="T19" fmla="*/ 6 h 30"/>
                  <a:gd name="T20" fmla="*/ 18 w 24"/>
                  <a:gd name="T21" fmla="*/ 6 h 30"/>
                  <a:gd name="T22" fmla="*/ 19 w 24"/>
                  <a:gd name="T23" fmla="*/ 8 h 30"/>
                  <a:gd name="T24" fmla="*/ 19 w 24"/>
                  <a:gd name="T25" fmla="*/ 8 h 30"/>
                  <a:gd name="T26" fmla="*/ 19 w 24"/>
                  <a:gd name="T27" fmla="*/ 13 h 30"/>
                  <a:gd name="T28" fmla="*/ 19 w 24"/>
                  <a:gd name="T29" fmla="*/ 30 h 30"/>
                  <a:gd name="T30" fmla="*/ 24 w 24"/>
                  <a:gd name="T31" fmla="*/ 30 h 30"/>
                  <a:gd name="T32" fmla="*/ 24 w 24"/>
                  <a:gd name="T33" fmla="*/ 13 h 30"/>
                  <a:gd name="T34" fmla="*/ 24 w 24"/>
                  <a:gd name="T35" fmla="*/ 13 h 30"/>
                  <a:gd name="T36" fmla="*/ 24 w 24"/>
                  <a:gd name="T37" fmla="*/ 8 h 30"/>
                  <a:gd name="T38" fmla="*/ 24 w 24"/>
                  <a:gd name="T39" fmla="*/ 8 h 30"/>
                  <a:gd name="T40" fmla="*/ 23 w 24"/>
                  <a:gd name="T41" fmla="*/ 5 h 30"/>
                  <a:gd name="T42" fmla="*/ 23 w 24"/>
                  <a:gd name="T43" fmla="*/ 5 h 30"/>
                  <a:gd name="T44" fmla="*/ 19 w 24"/>
                  <a:gd name="T45" fmla="*/ 1 h 30"/>
                  <a:gd name="T46" fmla="*/ 19 w 24"/>
                  <a:gd name="T47" fmla="*/ 1 h 30"/>
                  <a:gd name="T48" fmla="*/ 15 w 24"/>
                  <a:gd name="T49" fmla="*/ 0 h 30"/>
                  <a:gd name="T50" fmla="*/ 15 w 24"/>
                  <a:gd name="T51" fmla="*/ 0 h 30"/>
                  <a:gd name="T52" fmla="*/ 10 w 24"/>
                  <a:gd name="T53" fmla="*/ 1 h 30"/>
                  <a:gd name="T54" fmla="*/ 5 w 24"/>
                  <a:gd name="T55" fmla="*/ 5 h 30"/>
                  <a:gd name="T56" fmla="*/ 5 w 24"/>
                  <a:gd name="T57" fmla="*/ 1 h 30"/>
                  <a:gd name="T58" fmla="*/ 0 w 24"/>
                  <a:gd name="T59" fmla="*/ 1 h 30"/>
                  <a:gd name="T60" fmla="*/ 0 w 24"/>
                  <a:gd name="T61" fmla="*/ 30 h 30"/>
                  <a:gd name="T62" fmla="*/ 5 w 24"/>
                  <a:gd name="T63" fmla="*/ 30 h 30"/>
                  <a:gd name="T64" fmla="*/ 5 w 24"/>
                  <a:gd name="T65" fmla="*/ 30 h 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"/>
                  <a:gd name="T100" fmla="*/ 0 h 30"/>
                  <a:gd name="T101" fmla="*/ 24 w 24"/>
                  <a:gd name="T102" fmla="*/ 30 h 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" h="30">
                    <a:moveTo>
                      <a:pt x="5" y="30"/>
                    </a:moveTo>
                    <a:lnTo>
                      <a:pt x="5" y="14"/>
                    </a:lnTo>
                    <a:lnTo>
                      <a:pt x="7" y="9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8" y="6"/>
                    </a:lnTo>
                    <a:lnTo>
                      <a:pt x="19" y="8"/>
                    </a:lnTo>
                    <a:lnTo>
                      <a:pt x="19" y="13"/>
                    </a:lnTo>
                    <a:lnTo>
                      <a:pt x="19" y="30"/>
                    </a:lnTo>
                    <a:lnTo>
                      <a:pt x="24" y="30"/>
                    </a:lnTo>
                    <a:lnTo>
                      <a:pt x="24" y="13"/>
                    </a:lnTo>
                    <a:lnTo>
                      <a:pt x="24" y="8"/>
                    </a:lnTo>
                    <a:lnTo>
                      <a:pt x="23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0" y="30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" name="Freeform 393">
                <a:extLst>
                  <a:ext uri="{FF2B5EF4-FFF2-40B4-BE49-F238E27FC236}">
                    <a16:creationId xmlns:a16="http://schemas.microsoft.com/office/drawing/2014/main" id="{B3339F27-970F-477F-A409-5B4ACBCAF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8" y="2035"/>
                <a:ext cx="35" cy="40"/>
              </a:xfrm>
              <a:custGeom>
                <a:avLst/>
                <a:gdLst>
                  <a:gd name="T0" fmla="*/ 16 w 35"/>
                  <a:gd name="T1" fmla="*/ 40 h 40"/>
                  <a:gd name="T2" fmla="*/ 16 w 35"/>
                  <a:gd name="T3" fmla="*/ 40 h 40"/>
                  <a:gd name="T4" fmla="*/ 22 w 35"/>
                  <a:gd name="T5" fmla="*/ 40 h 40"/>
                  <a:gd name="T6" fmla="*/ 22 w 35"/>
                  <a:gd name="T7" fmla="*/ 40 h 40"/>
                  <a:gd name="T8" fmla="*/ 27 w 35"/>
                  <a:gd name="T9" fmla="*/ 38 h 40"/>
                  <a:gd name="T10" fmla="*/ 27 w 35"/>
                  <a:gd name="T11" fmla="*/ 38 h 40"/>
                  <a:gd name="T12" fmla="*/ 30 w 35"/>
                  <a:gd name="T13" fmla="*/ 34 h 40"/>
                  <a:gd name="T14" fmla="*/ 30 w 35"/>
                  <a:gd name="T15" fmla="*/ 34 h 40"/>
                  <a:gd name="T16" fmla="*/ 33 w 35"/>
                  <a:gd name="T17" fmla="*/ 29 h 40"/>
                  <a:gd name="T18" fmla="*/ 33 w 35"/>
                  <a:gd name="T19" fmla="*/ 29 h 40"/>
                  <a:gd name="T20" fmla="*/ 35 w 35"/>
                  <a:gd name="T21" fmla="*/ 19 h 40"/>
                  <a:gd name="T22" fmla="*/ 35 w 35"/>
                  <a:gd name="T23" fmla="*/ 19 h 40"/>
                  <a:gd name="T24" fmla="*/ 33 w 35"/>
                  <a:gd name="T25" fmla="*/ 10 h 40"/>
                  <a:gd name="T26" fmla="*/ 33 w 35"/>
                  <a:gd name="T27" fmla="*/ 10 h 40"/>
                  <a:gd name="T28" fmla="*/ 30 w 35"/>
                  <a:gd name="T29" fmla="*/ 7 h 40"/>
                  <a:gd name="T30" fmla="*/ 28 w 35"/>
                  <a:gd name="T31" fmla="*/ 4 h 40"/>
                  <a:gd name="T32" fmla="*/ 28 w 35"/>
                  <a:gd name="T33" fmla="*/ 4 h 40"/>
                  <a:gd name="T34" fmla="*/ 22 w 35"/>
                  <a:gd name="T35" fmla="*/ 0 h 40"/>
                  <a:gd name="T36" fmla="*/ 22 w 35"/>
                  <a:gd name="T37" fmla="*/ 0 h 40"/>
                  <a:gd name="T38" fmla="*/ 14 w 35"/>
                  <a:gd name="T39" fmla="*/ 0 h 40"/>
                  <a:gd name="T40" fmla="*/ 0 w 35"/>
                  <a:gd name="T41" fmla="*/ 0 h 40"/>
                  <a:gd name="T42" fmla="*/ 0 w 35"/>
                  <a:gd name="T43" fmla="*/ 40 h 40"/>
                  <a:gd name="T44" fmla="*/ 16 w 35"/>
                  <a:gd name="T45" fmla="*/ 40 h 40"/>
                  <a:gd name="T46" fmla="*/ 16 w 35"/>
                  <a:gd name="T47" fmla="*/ 40 h 40"/>
                  <a:gd name="T48" fmla="*/ 6 w 35"/>
                  <a:gd name="T49" fmla="*/ 5 h 40"/>
                  <a:gd name="T50" fmla="*/ 14 w 35"/>
                  <a:gd name="T51" fmla="*/ 5 h 40"/>
                  <a:gd name="T52" fmla="*/ 14 w 35"/>
                  <a:gd name="T53" fmla="*/ 5 h 40"/>
                  <a:gd name="T54" fmla="*/ 22 w 35"/>
                  <a:gd name="T55" fmla="*/ 5 h 40"/>
                  <a:gd name="T56" fmla="*/ 22 w 35"/>
                  <a:gd name="T57" fmla="*/ 5 h 40"/>
                  <a:gd name="T58" fmla="*/ 23 w 35"/>
                  <a:gd name="T59" fmla="*/ 7 h 40"/>
                  <a:gd name="T60" fmla="*/ 27 w 35"/>
                  <a:gd name="T61" fmla="*/ 10 h 40"/>
                  <a:gd name="T62" fmla="*/ 27 w 35"/>
                  <a:gd name="T63" fmla="*/ 10 h 40"/>
                  <a:gd name="T64" fmla="*/ 28 w 35"/>
                  <a:gd name="T65" fmla="*/ 15 h 40"/>
                  <a:gd name="T66" fmla="*/ 28 w 35"/>
                  <a:gd name="T67" fmla="*/ 19 h 40"/>
                  <a:gd name="T68" fmla="*/ 28 w 35"/>
                  <a:gd name="T69" fmla="*/ 19 h 40"/>
                  <a:gd name="T70" fmla="*/ 27 w 35"/>
                  <a:gd name="T71" fmla="*/ 27 h 40"/>
                  <a:gd name="T72" fmla="*/ 27 w 35"/>
                  <a:gd name="T73" fmla="*/ 27 h 40"/>
                  <a:gd name="T74" fmla="*/ 25 w 35"/>
                  <a:gd name="T75" fmla="*/ 34 h 40"/>
                  <a:gd name="T76" fmla="*/ 25 w 35"/>
                  <a:gd name="T77" fmla="*/ 34 h 40"/>
                  <a:gd name="T78" fmla="*/ 20 w 35"/>
                  <a:gd name="T79" fmla="*/ 35 h 40"/>
                  <a:gd name="T80" fmla="*/ 20 w 35"/>
                  <a:gd name="T81" fmla="*/ 35 h 40"/>
                  <a:gd name="T82" fmla="*/ 14 w 35"/>
                  <a:gd name="T83" fmla="*/ 35 h 40"/>
                  <a:gd name="T84" fmla="*/ 6 w 35"/>
                  <a:gd name="T85" fmla="*/ 35 h 40"/>
                  <a:gd name="T86" fmla="*/ 6 w 35"/>
                  <a:gd name="T87" fmla="*/ 5 h 40"/>
                  <a:gd name="T88" fmla="*/ 6 w 35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0"/>
                  <a:gd name="T137" fmla="*/ 35 w 35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0">
                    <a:moveTo>
                      <a:pt x="16" y="40"/>
                    </a:moveTo>
                    <a:lnTo>
                      <a:pt x="16" y="40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30" y="34"/>
                    </a:lnTo>
                    <a:lnTo>
                      <a:pt x="33" y="29"/>
                    </a:lnTo>
                    <a:lnTo>
                      <a:pt x="35" y="19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8" y="4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6" y="40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27" y="10"/>
                    </a:lnTo>
                    <a:lnTo>
                      <a:pt x="28" y="15"/>
                    </a:lnTo>
                    <a:lnTo>
                      <a:pt x="28" y="19"/>
                    </a:lnTo>
                    <a:lnTo>
                      <a:pt x="27" y="27"/>
                    </a:lnTo>
                    <a:lnTo>
                      <a:pt x="25" y="34"/>
                    </a:lnTo>
                    <a:lnTo>
                      <a:pt x="20" y="35"/>
                    </a:lnTo>
                    <a:lnTo>
                      <a:pt x="14" y="35"/>
                    </a:lnTo>
                    <a:lnTo>
                      <a:pt x="6" y="3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" name="Freeform 394">
                <a:extLst>
                  <a:ext uri="{FF2B5EF4-FFF2-40B4-BE49-F238E27FC236}">
                    <a16:creationId xmlns:a16="http://schemas.microsoft.com/office/drawing/2014/main" id="{5DC5D06A-5C7C-42A6-9286-48F9437FE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070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0 h 5"/>
                  <a:gd name="T4" fmla="*/ 0 w 6"/>
                  <a:gd name="T5" fmla="*/ 0 h 5"/>
                  <a:gd name="T6" fmla="*/ 0 w 6"/>
                  <a:gd name="T7" fmla="*/ 5 h 5"/>
                  <a:gd name="T8" fmla="*/ 6 w 6"/>
                  <a:gd name="T9" fmla="*/ 5 h 5"/>
                  <a:gd name="T10" fmla="*/ 6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5"/>
                  <a:gd name="T20" fmla="*/ 6 w 6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5">
                    <a:moveTo>
                      <a:pt x="6" y="5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" name="Freeform 395">
                <a:extLst>
                  <a:ext uri="{FF2B5EF4-FFF2-40B4-BE49-F238E27FC236}">
                    <a16:creationId xmlns:a16="http://schemas.microsoft.com/office/drawing/2014/main" id="{08A85474-F90A-4D7A-88B8-384CC6F42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2034"/>
                <a:ext cx="36" cy="43"/>
              </a:xfrm>
              <a:custGeom>
                <a:avLst/>
                <a:gdLst>
                  <a:gd name="T0" fmla="*/ 27 w 36"/>
                  <a:gd name="T1" fmla="*/ 35 h 43"/>
                  <a:gd name="T2" fmla="*/ 27 w 36"/>
                  <a:gd name="T3" fmla="*/ 35 h 43"/>
                  <a:gd name="T4" fmla="*/ 24 w 36"/>
                  <a:gd name="T5" fmla="*/ 38 h 43"/>
                  <a:gd name="T6" fmla="*/ 19 w 36"/>
                  <a:gd name="T7" fmla="*/ 38 h 43"/>
                  <a:gd name="T8" fmla="*/ 19 w 36"/>
                  <a:gd name="T9" fmla="*/ 38 h 43"/>
                  <a:gd name="T10" fmla="*/ 16 w 36"/>
                  <a:gd name="T11" fmla="*/ 38 h 43"/>
                  <a:gd name="T12" fmla="*/ 13 w 36"/>
                  <a:gd name="T13" fmla="*/ 36 h 43"/>
                  <a:gd name="T14" fmla="*/ 13 w 36"/>
                  <a:gd name="T15" fmla="*/ 36 h 43"/>
                  <a:gd name="T16" fmla="*/ 9 w 36"/>
                  <a:gd name="T17" fmla="*/ 33 h 43"/>
                  <a:gd name="T18" fmla="*/ 8 w 36"/>
                  <a:gd name="T19" fmla="*/ 30 h 43"/>
                  <a:gd name="T20" fmla="*/ 8 w 36"/>
                  <a:gd name="T21" fmla="*/ 30 h 43"/>
                  <a:gd name="T22" fmla="*/ 6 w 36"/>
                  <a:gd name="T23" fmla="*/ 20 h 43"/>
                  <a:gd name="T24" fmla="*/ 6 w 36"/>
                  <a:gd name="T25" fmla="*/ 20 h 43"/>
                  <a:gd name="T26" fmla="*/ 6 w 36"/>
                  <a:gd name="T27" fmla="*/ 12 h 43"/>
                  <a:gd name="T28" fmla="*/ 6 w 36"/>
                  <a:gd name="T29" fmla="*/ 12 h 43"/>
                  <a:gd name="T30" fmla="*/ 8 w 36"/>
                  <a:gd name="T31" fmla="*/ 9 h 43"/>
                  <a:gd name="T32" fmla="*/ 11 w 36"/>
                  <a:gd name="T33" fmla="*/ 8 h 43"/>
                  <a:gd name="T34" fmla="*/ 11 w 36"/>
                  <a:gd name="T35" fmla="*/ 8 h 43"/>
                  <a:gd name="T36" fmla="*/ 14 w 36"/>
                  <a:gd name="T37" fmla="*/ 5 h 43"/>
                  <a:gd name="T38" fmla="*/ 19 w 36"/>
                  <a:gd name="T39" fmla="*/ 5 h 43"/>
                  <a:gd name="T40" fmla="*/ 19 w 36"/>
                  <a:gd name="T41" fmla="*/ 5 h 43"/>
                  <a:gd name="T42" fmla="*/ 24 w 36"/>
                  <a:gd name="T43" fmla="*/ 5 h 43"/>
                  <a:gd name="T44" fmla="*/ 25 w 36"/>
                  <a:gd name="T45" fmla="*/ 6 h 43"/>
                  <a:gd name="T46" fmla="*/ 25 w 36"/>
                  <a:gd name="T47" fmla="*/ 6 h 43"/>
                  <a:gd name="T48" fmla="*/ 28 w 36"/>
                  <a:gd name="T49" fmla="*/ 9 h 43"/>
                  <a:gd name="T50" fmla="*/ 30 w 36"/>
                  <a:gd name="T51" fmla="*/ 12 h 43"/>
                  <a:gd name="T52" fmla="*/ 35 w 36"/>
                  <a:gd name="T53" fmla="*/ 12 h 43"/>
                  <a:gd name="T54" fmla="*/ 35 w 36"/>
                  <a:gd name="T55" fmla="*/ 12 h 43"/>
                  <a:gd name="T56" fmla="*/ 33 w 36"/>
                  <a:gd name="T57" fmla="*/ 8 h 43"/>
                  <a:gd name="T58" fmla="*/ 30 w 36"/>
                  <a:gd name="T59" fmla="*/ 3 h 43"/>
                  <a:gd name="T60" fmla="*/ 30 w 36"/>
                  <a:gd name="T61" fmla="*/ 3 h 43"/>
                  <a:gd name="T62" fmla="*/ 25 w 36"/>
                  <a:gd name="T63" fmla="*/ 1 h 43"/>
                  <a:gd name="T64" fmla="*/ 19 w 36"/>
                  <a:gd name="T65" fmla="*/ 0 h 43"/>
                  <a:gd name="T66" fmla="*/ 19 w 36"/>
                  <a:gd name="T67" fmla="*/ 0 h 43"/>
                  <a:gd name="T68" fmla="*/ 14 w 36"/>
                  <a:gd name="T69" fmla="*/ 1 h 43"/>
                  <a:gd name="T70" fmla="*/ 9 w 36"/>
                  <a:gd name="T71" fmla="*/ 3 h 43"/>
                  <a:gd name="T72" fmla="*/ 9 w 36"/>
                  <a:gd name="T73" fmla="*/ 3 h 43"/>
                  <a:gd name="T74" fmla="*/ 5 w 36"/>
                  <a:gd name="T75" fmla="*/ 6 h 43"/>
                  <a:gd name="T76" fmla="*/ 3 w 36"/>
                  <a:gd name="T77" fmla="*/ 9 h 43"/>
                  <a:gd name="T78" fmla="*/ 3 w 36"/>
                  <a:gd name="T79" fmla="*/ 9 h 43"/>
                  <a:gd name="T80" fmla="*/ 0 w 36"/>
                  <a:gd name="T81" fmla="*/ 16 h 43"/>
                  <a:gd name="T82" fmla="*/ 0 w 36"/>
                  <a:gd name="T83" fmla="*/ 20 h 43"/>
                  <a:gd name="T84" fmla="*/ 0 w 36"/>
                  <a:gd name="T85" fmla="*/ 20 h 43"/>
                  <a:gd name="T86" fmla="*/ 0 w 36"/>
                  <a:gd name="T87" fmla="*/ 27 h 43"/>
                  <a:gd name="T88" fmla="*/ 1 w 36"/>
                  <a:gd name="T89" fmla="*/ 32 h 43"/>
                  <a:gd name="T90" fmla="*/ 1 w 36"/>
                  <a:gd name="T91" fmla="*/ 32 h 43"/>
                  <a:gd name="T92" fmla="*/ 5 w 36"/>
                  <a:gd name="T93" fmla="*/ 36 h 43"/>
                  <a:gd name="T94" fmla="*/ 8 w 36"/>
                  <a:gd name="T95" fmla="*/ 39 h 43"/>
                  <a:gd name="T96" fmla="*/ 8 w 36"/>
                  <a:gd name="T97" fmla="*/ 39 h 43"/>
                  <a:gd name="T98" fmla="*/ 13 w 36"/>
                  <a:gd name="T99" fmla="*/ 41 h 43"/>
                  <a:gd name="T100" fmla="*/ 19 w 36"/>
                  <a:gd name="T101" fmla="*/ 43 h 43"/>
                  <a:gd name="T102" fmla="*/ 19 w 36"/>
                  <a:gd name="T103" fmla="*/ 43 h 43"/>
                  <a:gd name="T104" fmla="*/ 25 w 36"/>
                  <a:gd name="T105" fmla="*/ 41 h 43"/>
                  <a:gd name="T106" fmla="*/ 30 w 36"/>
                  <a:gd name="T107" fmla="*/ 39 h 43"/>
                  <a:gd name="T108" fmla="*/ 30 w 36"/>
                  <a:gd name="T109" fmla="*/ 39 h 43"/>
                  <a:gd name="T110" fmla="*/ 33 w 36"/>
                  <a:gd name="T111" fmla="*/ 35 h 43"/>
                  <a:gd name="T112" fmla="*/ 36 w 36"/>
                  <a:gd name="T113" fmla="*/ 28 h 43"/>
                  <a:gd name="T114" fmla="*/ 30 w 36"/>
                  <a:gd name="T115" fmla="*/ 27 h 43"/>
                  <a:gd name="T116" fmla="*/ 30 w 36"/>
                  <a:gd name="T117" fmla="*/ 27 h 43"/>
                  <a:gd name="T118" fmla="*/ 28 w 36"/>
                  <a:gd name="T119" fmla="*/ 32 h 43"/>
                  <a:gd name="T120" fmla="*/ 27 w 36"/>
                  <a:gd name="T121" fmla="*/ 35 h 43"/>
                  <a:gd name="T122" fmla="*/ 27 w 36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"/>
                  <a:gd name="T187" fmla="*/ 0 h 43"/>
                  <a:gd name="T188" fmla="*/ 36 w 36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4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3" y="36"/>
                    </a:lnTo>
                    <a:lnTo>
                      <a:pt x="9" y="33"/>
                    </a:lnTo>
                    <a:lnTo>
                      <a:pt x="8" y="30"/>
                    </a:lnTo>
                    <a:lnTo>
                      <a:pt x="6" y="20"/>
                    </a:lnTo>
                    <a:lnTo>
                      <a:pt x="6" y="12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30" y="12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4" y="1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5" y="36"/>
                    </a:lnTo>
                    <a:lnTo>
                      <a:pt x="8" y="39"/>
                    </a:lnTo>
                    <a:lnTo>
                      <a:pt x="13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39"/>
                    </a:lnTo>
                    <a:lnTo>
                      <a:pt x="33" y="35"/>
                    </a:lnTo>
                    <a:lnTo>
                      <a:pt x="36" y="28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" name="Freeform 396">
                <a:extLst>
                  <a:ext uri="{FF2B5EF4-FFF2-40B4-BE49-F238E27FC236}">
                    <a16:creationId xmlns:a16="http://schemas.microsoft.com/office/drawing/2014/main" id="{8A636188-0834-4771-8FBD-39D475301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70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0 h 5"/>
                  <a:gd name="T4" fmla="*/ 0 w 5"/>
                  <a:gd name="T5" fmla="*/ 0 h 5"/>
                  <a:gd name="T6" fmla="*/ 0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5"/>
                  <a:gd name="T20" fmla="*/ 5 w 5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5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" name="Freeform 397">
                <a:extLst>
                  <a:ext uri="{FF2B5EF4-FFF2-40B4-BE49-F238E27FC236}">
                    <a16:creationId xmlns:a16="http://schemas.microsoft.com/office/drawing/2014/main" id="{01450F55-151F-4FE9-93A1-978B5BDDC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784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0 h 42"/>
                  <a:gd name="T4" fmla="*/ 25 w 52"/>
                  <a:gd name="T5" fmla="*/ 10 h 42"/>
                  <a:gd name="T6" fmla="*/ 25 w 52"/>
                  <a:gd name="T7" fmla="*/ 5 h 42"/>
                  <a:gd name="T8" fmla="*/ 25 w 52"/>
                  <a:gd name="T9" fmla="*/ 5 h 42"/>
                  <a:gd name="T10" fmla="*/ 27 w 52"/>
                  <a:gd name="T11" fmla="*/ 10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7 h 42"/>
                  <a:gd name="T22" fmla="*/ 41 w 52"/>
                  <a:gd name="T23" fmla="*/ 27 h 42"/>
                  <a:gd name="T24" fmla="*/ 38 w 52"/>
                  <a:gd name="T25" fmla="*/ 35 h 42"/>
                  <a:gd name="T26" fmla="*/ 38 w 52"/>
                  <a:gd name="T27" fmla="*/ 35 h 42"/>
                  <a:gd name="T28" fmla="*/ 35 w 52"/>
                  <a:gd name="T29" fmla="*/ 21 h 42"/>
                  <a:gd name="T30" fmla="*/ 30 w 52"/>
                  <a:gd name="T31" fmla="*/ 0 h 42"/>
                  <a:gd name="T32" fmla="*/ 23 w 52"/>
                  <a:gd name="T33" fmla="*/ 0 h 42"/>
                  <a:gd name="T34" fmla="*/ 16 w 52"/>
                  <a:gd name="T35" fmla="*/ 29 h 42"/>
                  <a:gd name="T36" fmla="*/ 16 w 52"/>
                  <a:gd name="T37" fmla="*/ 29 h 42"/>
                  <a:gd name="T38" fmla="*/ 12 w 52"/>
                  <a:gd name="T39" fmla="*/ 35 h 42"/>
                  <a:gd name="T40" fmla="*/ 12 w 52"/>
                  <a:gd name="T41" fmla="*/ 35 h 42"/>
                  <a:gd name="T42" fmla="*/ 11 w 52"/>
                  <a:gd name="T43" fmla="*/ 27 h 42"/>
                  <a:gd name="T44" fmla="*/ 4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" name="Freeform 398">
                <a:extLst>
                  <a:ext uri="{FF2B5EF4-FFF2-40B4-BE49-F238E27FC236}">
                    <a16:creationId xmlns:a16="http://schemas.microsoft.com/office/drawing/2014/main" id="{947C00CB-73DC-49F5-9969-5728E95C7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784"/>
                <a:ext cx="31" cy="42"/>
              </a:xfrm>
              <a:custGeom>
                <a:avLst/>
                <a:gdLst>
                  <a:gd name="T0" fmla="*/ 31 w 31"/>
                  <a:gd name="T1" fmla="*/ 42 h 42"/>
                  <a:gd name="T2" fmla="*/ 31 w 31"/>
                  <a:gd name="T3" fmla="*/ 37 h 42"/>
                  <a:gd name="T4" fmla="*/ 5 w 31"/>
                  <a:gd name="T5" fmla="*/ 37 h 42"/>
                  <a:gd name="T6" fmla="*/ 5 w 31"/>
                  <a:gd name="T7" fmla="*/ 23 h 42"/>
                  <a:gd name="T8" fmla="*/ 27 w 31"/>
                  <a:gd name="T9" fmla="*/ 23 h 42"/>
                  <a:gd name="T10" fmla="*/ 27 w 31"/>
                  <a:gd name="T11" fmla="*/ 18 h 42"/>
                  <a:gd name="T12" fmla="*/ 5 w 31"/>
                  <a:gd name="T13" fmla="*/ 18 h 42"/>
                  <a:gd name="T14" fmla="*/ 5 w 31"/>
                  <a:gd name="T15" fmla="*/ 5 h 42"/>
                  <a:gd name="T16" fmla="*/ 29 w 31"/>
                  <a:gd name="T17" fmla="*/ 5 h 42"/>
                  <a:gd name="T18" fmla="*/ 29 w 31"/>
                  <a:gd name="T19" fmla="*/ 0 h 42"/>
                  <a:gd name="T20" fmla="*/ 0 w 31"/>
                  <a:gd name="T21" fmla="*/ 0 h 42"/>
                  <a:gd name="T22" fmla="*/ 0 w 31"/>
                  <a:gd name="T23" fmla="*/ 42 h 42"/>
                  <a:gd name="T24" fmla="*/ 31 w 31"/>
                  <a:gd name="T25" fmla="*/ 42 h 42"/>
                  <a:gd name="T26" fmla="*/ 31 w 31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2"/>
                  <a:gd name="T44" fmla="*/ 31 w 31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2">
                    <a:moveTo>
                      <a:pt x="31" y="42"/>
                    </a:moveTo>
                    <a:lnTo>
                      <a:pt x="31" y="37"/>
                    </a:lnTo>
                    <a:lnTo>
                      <a:pt x="5" y="37"/>
                    </a:lnTo>
                    <a:lnTo>
                      <a:pt x="5" y="23"/>
                    </a:lnTo>
                    <a:lnTo>
                      <a:pt x="27" y="23"/>
                    </a:lnTo>
                    <a:lnTo>
                      <a:pt x="27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" name="Freeform 399">
                <a:extLst>
                  <a:ext uri="{FF2B5EF4-FFF2-40B4-BE49-F238E27FC236}">
                    <a16:creationId xmlns:a16="http://schemas.microsoft.com/office/drawing/2014/main" id="{9319DA22-D03C-480F-BE5A-2AC3ED643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1784"/>
                <a:ext cx="32" cy="42"/>
              </a:xfrm>
              <a:custGeom>
                <a:avLst/>
                <a:gdLst>
                  <a:gd name="T0" fmla="*/ 2 w 32"/>
                  <a:gd name="T1" fmla="*/ 35 h 42"/>
                  <a:gd name="T2" fmla="*/ 8 w 32"/>
                  <a:gd name="T3" fmla="*/ 40 h 42"/>
                  <a:gd name="T4" fmla="*/ 17 w 32"/>
                  <a:gd name="T5" fmla="*/ 42 h 42"/>
                  <a:gd name="T6" fmla="*/ 25 w 32"/>
                  <a:gd name="T7" fmla="*/ 40 h 42"/>
                  <a:gd name="T8" fmla="*/ 29 w 32"/>
                  <a:gd name="T9" fmla="*/ 38 h 42"/>
                  <a:gd name="T10" fmla="*/ 30 w 32"/>
                  <a:gd name="T11" fmla="*/ 35 h 42"/>
                  <a:gd name="T12" fmla="*/ 32 w 32"/>
                  <a:gd name="T13" fmla="*/ 31 h 42"/>
                  <a:gd name="T14" fmla="*/ 30 w 32"/>
                  <a:gd name="T15" fmla="*/ 24 h 42"/>
                  <a:gd name="T16" fmla="*/ 25 w 32"/>
                  <a:gd name="T17" fmla="*/ 19 h 42"/>
                  <a:gd name="T18" fmla="*/ 16 w 32"/>
                  <a:gd name="T19" fmla="*/ 18 h 42"/>
                  <a:gd name="T20" fmla="*/ 8 w 32"/>
                  <a:gd name="T21" fmla="*/ 15 h 42"/>
                  <a:gd name="T22" fmla="*/ 6 w 32"/>
                  <a:gd name="T23" fmla="*/ 11 h 42"/>
                  <a:gd name="T24" fmla="*/ 9 w 32"/>
                  <a:gd name="T25" fmla="*/ 7 h 42"/>
                  <a:gd name="T26" fmla="*/ 11 w 32"/>
                  <a:gd name="T27" fmla="*/ 5 h 42"/>
                  <a:gd name="T28" fmla="*/ 16 w 32"/>
                  <a:gd name="T29" fmla="*/ 5 h 42"/>
                  <a:gd name="T30" fmla="*/ 24 w 32"/>
                  <a:gd name="T31" fmla="*/ 7 h 42"/>
                  <a:gd name="T32" fmla="*/ 25 w 32"/>
                  <a:gd name="T33" fmla="*/ 8 h 42"/>
                  <a:gd name="T34" fmla="*/ 32 w 32"/>
                  <a:gd name="T35" fmla="*/ 11 h 42"/>
                  <a:gd name="T36" fmla="*/ 29 w 32"/>
                  <a:gd name="T37" fmla="*/ 5 h 42"/>
                  <a:gd name="T38" fmla="*/ 27 w 32"/>
                  <a:gd name="T39" fmla="*/ 4 h 42"/>
                  <a:gd name="T40" fmla="*/ 24 w 32"/>
                  <a:gd name="T41" fmla="*/ 2 h 42"/>
                  <a:gd name="T42" fmla="*/ 16 w 32"/>
                  <a:gd name="T43" fmla="*/ 0 h 42"/>
                  <a:gd name="T44" fmla="*/ 8 w 32"/>
                  <a:gd name="T45" fmla="*/ 2 h 42"/>
                  <a:gd name="T46" fmla="*/ 3 w 32"/>
                  <a:gd name="T47" fmla="*/ 5 h 42"/>
                  <a:gd name="T48" fmla="*/ 2 w 32"/>
                  <a:gd name="T49" fmla="*/ 11 h 42"/>
                  <a:gd name="T50" fmla="*/ 3 w 32"/>
                  <a:gd name="T51" fmla="*/ 16 h 42"/>
                  <a:gd name="T52" fmla="*/ 6 w 32"/>
                  <a:gd name="T53" fmla="*/ 19 h 42"/>
                  <a:gd name="T54" fmla="*/ 14 w 32"/>
                  <a:gd name="T55" fmla="*/ 23 h 42"/>
                  <a:gd name="T56" fmla="*/ 22 w 32"/>
                  <a:gd name="T57" fmla="*/ 24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7 h 42"/>
                  <a:gd name="T66" fmla="*/ 17 w 32"/>
                  <a:gd name="T67" fmla="*/ 37 h 42"/>
                  <a:gd name="T68" fmla="*/ 11 w 32"/>
                  <a:gd name="T69" fmla="*/ 37 h 42"/>
                  <a:gd name="T70" fmla="*/ 6 w 32"/>
                  <a:gd name="T71" fmla="*/ 34 h 42"/>
                  <a:gd name="T72" fmla="*/ 5 w 32"/>
                  <a:gd name="T73" fmla="*/ 27 h 42"/>
                  <a:gd name="T74" fmla="*/ 0 w 32"/>
                  <a:gd name="T75" fmla="*/ 29 h 42"/>
                  <a:gd name="T76" fmla="*/ 2 w 32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5"/>
                    </a:moveTo>
                    <a:lnTo>
                      <a:pt x="2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7" y="42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0" y="35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5" y="13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4" y="23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7" y="37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" name="Freeform 400">
                <a:extLst>
                  <a:ext uri="{FF2B5EF4-FFF2-40B4-BE49-F238E27FC236}">
                    <a16:creationId xmlns:a16="http://schemas.microsoft.com/office/drawing/2014/main" id="{202C7C2F-BFB5-4B42-A968-986CF4C8A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784"/>
                <a:ext cx="32" cy="42"/>
              </a:xfrm>
              <a:custGeom>
                <a:avLst/>
                <a:gdLst>
                  <a:gd name="T0" fmla="*/ 18 w 32"/>
                  <a:gd name="T1" fmla="*/ 42 h 42"/>
                  <a:gd name="T2" fmla="*/ 18 w 32"/>
                  <a:gd name="T3" fmla="*/ 5 h 42"/>
                  <a:gd name="T4" fmla="*/ 32 w 32"/>
                  <a:gd name="T5" fmla="*/ 5 h 42"/>
                  <a:gd name="T6" fmla="*/ 32 w 32"/>
                  <a:gd name="T7" fmla="*/ 0 h 42"/>
                  <a:gd name="T8" fmla="*/ 0 w 32"/>
                  <a:gd name="T9" fmla="*/ 0 h 42"/>
                  <a:gd name="T10" fmla="*/ 0 w 32"/>
                  <a:gd name="T11" fmla="*/ 5 h 42"/>
                  <a:gd name="T12" fmla="*/ 13 w 32"/>
                  <a:gd name="T13" fmla="*/ 5 h 42"/>
                  <a:gd name="T14" fmla="*/ 13 w 32"/>
                  <a:gd name="T15" fmla="*/ 42 h 42"/>
                  <a:gd name="T16" fmla="*/ 18 w 32"/>
                  <a:gd name="T17" fmla="*/ 42 h 42"/>
                  <a:gd name="T18" fmla="*/ 18 w 32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2"/>
                  <a:gd name="T32" fmla="*/ 32 w 32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2">
                    <a:moveTo>
                      <a:pt x="18" y="42"/>
                    </a:moveTo>
                    <a:lnTo>
                      <a:pt x="18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2"/>
                    </a:ln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" name="Freeform 401">
                <a:extLst>
                  <a:ext uri="{FF2B5EF4-FFF2-40B4-BE49-F238E27FC236}">
                    <a16:creationId xmlns:a16="http://schemas.microsoft.com/office/drawing/2014/main" id="{DE0AEE9F-F003-42C7-AA56-379B0A2DF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1867"/>
                <a:ext cx="38" cy="40"/>
              </a:xfrm>
              <a:custGeom>
                <a:avLst/>
                <a:gdLst>
                  <a:gd name="T0" fmla="*/ 21 w 38"/>
                  <a:gd name="T1" fmla="*/ 40 h 40"/>
                  <a:gd name="T2" fmla="*/ 38 w 38"/>
                  <a:gd name="T3" fmla="*/ 0 h 40"/>
                  <a:gd name="T4" fmla="*/ 32 w 38"/>
                  <a:gd name="T5" fmla="*/ 0 h 40"/>
                  <a:gd name="T6" fmla="*/ 21 w 38"/>
                  <a:gd name="T7" fmla="*/ 29 h 40"/>
                  <a:gd name="T8" fmla="*/ 21 w 38"/>
                  <a:gd name="T9" fmla="*/ 29 h 40"/>
                  <a:gd name="T10" fmla="*/ 19 w 38"/>
                  <a:gd name="T11" fmla="*/ 36 h 40"/>
                  <a:gd name="T12" fmla="*/ 19 w 38"/>
                  <a:gd name="T13" fmla="*/ 36 h 40"/>
                  <a:gd name="T14" fmla="*/ 16 w 38"/>
                  <a:gd name="T15" fmla="*/ 29 h 40"/>
                  <a:gd name="T16" fmla="*/ 6 w 38"/>
                  <a:gd name="T17" fmla="*/ 0 h 40"/>
                  <a:gd name="T18" fmla="*/ 0 w 38"/>
                  <a:gd name="T19" fmla="*/ 0 h 40"/>
                  <a:gd name="T20" fmla="*/ 16 w 38"/>
                  <a:gd name="T21" fmla="*/ 40 h 40"/>
                  <a:gd name="T22" fmla="*/ 21 w 38"/>
                  <a:gd name="T23" fmla="*/ 40 h 40"/>
                  <a:gd name="T24" fmla="*/ 21 w 38"/>
                  <a:gd name="T25" fmla="*/ 4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40"/>
                  <a:gd name="T41" fmla="*/ 38 w 38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40">
                    <a:moveTo>
                      <a:pt x="21" y="40"/>
                    </a:move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6"/>
                    </a:lnTo>
                    <a:lnTo>
                      <a:pt x="16" y="2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6" y="40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" name="Freeform 402">
                <a:extLst>
                  <a:ext uri="{FF2B5EF4-FFF2-40B4-BE49-F238E27FC236}">
                    <a16:creationId xmlns:a16="http://schemas.microsoft.com/office/drawing/2014/main" id="{489DE0A4-34CC-48CF-B3D4-CC3188E56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867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" name="Freeform 403">
                <a:extLst>
                  <a:ext uri="{FF2B5EF4-FFF2-40B4-BE49-F238E27FC236}">
                    <a16:creationId xmlns:a16="http://schemas.microsoft.com/office/drawing/2014/main" id="{70D9A814-D058-4FD9-863C-124FC1F50F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63" y="1867"/>
                <a:ext cx="36" cy="40"/>
              </a:xfrm>
              <a:custGeom>
                <a:avLst/>
                <a:gdLst>
                  <a:gd name="T0" fmla="*/ 6 w 36"/>
                  <a:gd name="T1" fmla="*/ 40 h 40"/>
                  <a:gd name="T2" fmla="*/ 6 w 36"/>
                  <a:gd name="T3" fmla="*/ 22 h 40"/>
                  <a:gd name="T4" fmla="*/ 12 w 36"/>
                  <a:gd name="T5" fmla="*/ 22 h 40"/>
                  <a:gd name="T6" fmla="*/ 12 w 36"/>
                  <a:gd name="T7" fmla="*/ 22 h 40"/>
                  <a:gd name="T8" fmla="*/ 16 w 36"/>
                  <a:gd name="T9" fmla="*/ 22 h 40"/>
                  <a:gd name="T10" fmla="*/ 16 w 36"/>
                  <a:gd name="T11" fmla="*/ 22 h 40"/>
                  <a:gd name="T12" fmla="*/ 17 w 36"/>
                  <a:gd name="T13" fmla="*/ 24 h 40"/>
                  <a:gd name="T14" fmla="*/ 17 w 36"/>
                  <a:gd name="T15" fmla="*/ 24 h 40"/>
                  <a:gd name="T16" fmla="*/ 20 w 36"/>
                  <a:gd name="T17" fmla="*/ 27 h 40"/>
                  <a:gd name="T18" fmla="*/ 20 w 36"/>
                  <a:gd name="T19" fmla="*/ 27 h 40"/>
                  <a:gd name="T20" fmla="*/ 24 w 36"/>
                  <a:gd name="T21" fmla="*/ 32 h 40"/>
                  <a:gd name="T22" fmla="*/ 30 w 36"/>
                  <a:gd name="T23" fmla="*/ 40 h 40"/>
                  <a:gd name="T24" fmla="*/ 36 w 36"/>
                  <a:gd name="T25" fmla="*/ 40 h 40"/>
                  <a:gd name="T26" fmla="*/ 30 w 36"/>
                  <a:gd name="T27" fmla="*/ 29 h 40"/>
                  <a:gd name="T28" fmla="*/ 30 w 36"/>
                  <a:gd name="T29" fmla="*/ 29 h 40"/>
                  <a:gd name="T30" fmla="*/ 25 w 36"/>
                  <a:gd name="T31" fmla="*/ 24 h 40"/>
                  <a:gd name="T32" fmla="*/ 25 w 36"/>
                  <a:gd name="T33" fmla="*/ 24 h 40"/>
                  <a:gd name="T34" fmla="*/ 22 w 36"/>
                  <a:gd name="T35" fmla="*/ 22 h 40"/>
                  <a:gd name="T36" fmla="*/ 22 w 36"/>
                  <a:gd name="T37" fmla="*/ 22 h 40"/>
                  <a:gd name="T38" fmla="*/ 27 w 36"/>
                  <a:gd name="T39" fmla="*/ 21 h 40"/>
                  <a:gd name="T40" fmla="*/ 30 w 36"/>
                  <a:gd name="T41" fmla="*/ 17 h 40"/>
                  <a:gd name="T42" fmla="*/ 30 w 36"/>
                  <a:gd name="T43" fmla="*/ 17 h 40"/>
                  <a:gd name="T44" fmla="*/ 33 w 36"/>
                  <a:gd name="T45" fmla="*/ 14 h 40"/>
                  <a:gd name="T46" fmla="*/ 33 w 36"/>
                  <a:gd name="T47" fmla="*/ 11 h 40"/>
                  <a:gd name="T48" fmla="*/ 33 w 36"/>
                  <a:gd name="T49" fmla="*/ 11 h 40"/>
                  <a:gd name="T50" fmla="*/ 32 w 36"/>
                  <a:gd name="T51" fmla="*/ 5 h 40"/>
                  <a:gd name="T52" fmla="*/ 32 w 36"/>
                  <a:gd name="T53" fmla="*/ 5 h 40"/>
                  <a:gd name="T54" fmla="*/ 30 w 36"/>
                  <a:gd name="T55" fmla="*/ 2 h 40"/>
                  <a:gd name="T56" fmla="*/ 27 w 36"/>
                  <a:gd name="T57" fmla="*/ 0 h 40"/>
                  <a:gd name="T58" fmla="*/ 27 w 36"/>
                  <a:gd name="T59" fmla="*/ 0 h 40"/>
                  <a:gd name="T60" fmla="*/ 19 w 36"/>
                  <a:gd name="T61" fmla="*/ 0 h 40"/>
                  <a:gd name="T62" fmla="*/ 0 w 36"/>
                  <a:gd name="T63" fmla="*/ 0 h 40"/>
                  <a:gd name="T64" fmla="*/ 0 w 36"/>
                  <a:gd name="T65" fmla="*/ 40 h 40"/>
                  <a:gd name="T66" fmla="*/ 6 w 36"/>
                  <a:gd name="T67" fmla="*/ 40 h 40"/>
                  <a:gd name="T68" fmla="*/ 6 w 36"/>
                  <a:gd name="T69" fmla="*/ 40 h 40"/>
                  <a:gd name="T70" fmla="*/ 6 w 36"/>
                  <a:gd name="T71" fmla="*/ 5 h 40"/>
                  <a:gd name="T72" fmla="*/ 19 w 36"/>
                  <a:gd name="T73" fmla="*/ 5 h 40"/>
                  <a:gd name="T74" fmla="*/ 19 w 36"/>
                  <a:gd name="T75" fmla="*/ 5 h 40"/>
                  <a:gd name="T76" fmla="*/ 22 w 36"/>
                  <a:gd name="T77" fmla="*/ 5 h 40"/>
                  <a:gd name="T78" fmla="*/ 25 w 36"/>
                  <a:gd name="T79" fmla="*/ 6 h 40"/>
                  <a:gd name="T80" fmla="*/ 25 w 36"/>
                  <a:gd name="T81" fmla="*/ 6 h 40"/>
                  <a:gd name="T82" fmla="*/ 27 w 36"/>
                  <a:gd name="T83" fmla="*/ 8 h 40"/>
                  <a:gd name="T84" fmla="*/ 27 w 36"/>
                  <a:gd name="T85" fmla="*/ 11 h 40"/>
                  <a:gd name="T86" fmla="*/ 27 w 36"/>
                  <a:gd name="T87" fmla="*/ 11 h 40"/>
                  <a:gd name="T88" fmla="*/ 27 w 36"/>
                  <a:gd name="T89" fmla="*/ 14 h 40"/>
                  <a:gd name="T90" fmla="*/ 27 w 36"/>
                  <a:gd name="T91" fmla="*/ 14 h 40"/>
                  <a:gd name="T92" fmla="*/ 24 w 36"/>
                  <a:gd name="T93" fmla="*/ 17 h 40"/>
                  <a:gd name="T94" fmla="*/ 24 w 36"/>
                  <a:gd name="T95" fmla="*/ 17 h 40"/>
                  <a:gd name="T96" fmla="*/ 17 w 36"/>
                  <a:gd name="T97" fmla="*/ 17 h 40"/>
                  <a:gd name="T98" fmla="*/ 6 w 36"/>
                  <a:gd name="T99" fmla="*/ 17 h 40"/>
                  <a:gd name="T100" fmla="*/ 6 w 36"/>
                  <a:gd name="T101" fmla="*/ 5 h 40"/>
                  <a:gd name="T102" fmla="*/ 6 w 36"/>
                  <a:gd name="T103" fmla="*/ 5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0"/>
                  <a:gd name="T158" fmla="*/ 36 w 36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0">
                    <a:moveTo>
                      <a:pt x="6" y="40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6" y="40"/>
                    </a:lnTo>
                    <a:lnTo>
                      <a:pt x="30" y="29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7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" name="Freeform 404">
                <a:extLst>
                  <a:ext uri="{FF2B5EF4-FFF2-40B4-BE49-F238E27FC236}">
                    <a16:creationId xmlns:a16="http://schemas.microsoft.com/office/drawing/2014/main" id="{AE34C75F-6C97-47D4-85FF-C7A99713B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865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2 w 38"/>
                  <a:gd name="T3" fmla="*/ 34 h 43"/>
                  <a:gd name="T4" fmla="*/ 32 w 38"/>
                  <a:gd name="T5" fmla="*/ 34 h 43"/>
                  <a:gd name="T6" fmla="*/ 27 w 38"/>
                  <a:gd name="T7" fmla="*/ 37 h 43"/>
                  <a:gd name="T8" fmla="*/ 27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7 h 43"/>
                  <a:gd name="T16" fmla="*/ 13 w 38"/>
                  <a:gd name="T17" fmla="*/ 37 h 43"/>
                  <a:gd name="T18" fmla="*/ 10 w 38"/>
                  <a:gd name="T19" fmla="*/ 34 h 43"/>
                  <a:gd name="T20" fmla="*/ 8 w 38"/>
                  <a:gd name="T21" fmla="*/ 31 h 43"/>
                  <a:gd name="T22" fmla="*/ 8 w 38"/>
                  <a:gd name="T23" fmla="*/ 31 h 43"/>
                  <a:gd name="T24" fmla="*/ 6 w 38"/>
                  <a:gd name="T25" fmla="*/ 27 h 43"/>
                  <a:gd name="T26" fmla="*/ 5 w 38"/>
                  <a:gd name="T27" fmla="*/ 21 h 43"/>
                  <a:gd name="T28" fmla="*/ 5 w 38"/>
                  <a:gd name="T29" fmla="*/ 21 h 43"/>
                  <a:gd name="T30" fmla="*/ 6 w 38"/>
                  <a:gd name="T31" fmla="*/ 13 h 43"/>
                  <a:gd name="T32" fmla="*/ 6 w 38"/>
                  <a:gd name="T33" fmla="*/ 13 h 43"/>
                  <a:gd name="T34" fmla="*/ 10 w 38"/>
                  <a:gd name="T35" fmla="*/ 10 h 43"/>
                  <a:gd name="T36" fmla="*/ 10 w 38"/>
                  <a:gd name="T37" fmla="*/ 10 h 43"/>
                  <a:gd name="T38" fmla="*/ 14 w 38"/>
                  <a:gd name="T39" fmla="*/ 7 h 43"/>
                  <a:gd name="T40" fmla="*/ 14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5 w 38"/>
                  <a:gd name="T47" fmla="*/ 7 h 43"/>
                  <a:gd name="T48" fmla="*/ 25 w 38"/>
                  <a:gd name="T49" fmla="*/ 7 h 43"/>
                  <a:gd name="T50" fmla="*/ 30 w 38"/>
                  <a:gd name="T51" fmla="*/ 10 h 43"/>
                  <a:gd name="T52" fmla="*/ 30 w 38"/>
                  <a:gd name="T53" fmla="*/ 10 h 43"/>
                  <a:gd name="T54" fmla="*/ 32 w 38"/>
                  <a:gd name="T55" fmla="*/ 15 h 43"/>
                  <a:gd name="T56" fmla="*/ 37 w 38"/>
                  <a:gd name="T57" fmla="*/ 13 h 43"/>
                  <a:gd name="T58" fmla="*/ 37 w 38"/>
                  <a:gd name="T59" fmla="*/ 13 h 43"/>
                  <a:gd name="T60" fmla="*/ 33 w 38"/>
                  <a:gd name="T61" fmla="*/ 7 h 43"/>
                  <a:gd name="T62" fmla="*/ 33 w 38"/>
                  <a:gd name="T63" fmla="*/ 7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4 w 38"/>
                  <a:gd name="T73" fmla="*/ 2 h 43"/>
                  <a:gd name="T74" fmla="*/ 10 w 38"/>
                  <a:gd name="T75" fmla="*/ 4 h 43"/>
                  <a:gd name="T76" fmla="*/ 10 w 38"/>
                  <a:gd name="T77" fmla="*/ 4 h 43"/>
                  <a:gd name="T78" fmla="*/ 5 w 38"/>
                  <a:gd name="T79" fmla="*/ 7 h 43"/>
                  <a:gd name="T80" fmla="*/ 2 w 38"/>
                  <a:gd name="T81" fmla="*/ 11 h 43"/>
                  <a:gd name="T82" fmla="*/ 2 w 38"/>
                  <a:gd name="T83" fmla="*/ 11 h 43"/>
                  <a:gd name="T84" fmla="*/ 0 w 38"/>
                  <a:gd name="T85" fmla="*/ 16 h 43"/>
                  <a:gd name="T86" fmla="*/ 0 w 38"/>
                  <a:gd name="T87" fmla="*/ 23 h 43"/>
                  <a:gd name="T88" fmla="*/ 0 w 38"/>
                  <a:gd name="T89" fmla="*/ 23 h 43"/>
                  <a:gd name="T90" fmla="*/ 0 w 38"/>
                  <a:gd name="T91" fmla="*/ 27 h 43"/>
                  <a:gd name="T92" fmla="*/ 2 w 38"/>
                  <a:gd name="T93" fmla="*/ 34 h 43"/>
                  <a:gd name="T94" fmla="*/ 2 w 38"/>
                  <a:gd name="T95" fmla="*/ 34 h 43"/>
                  <a:gd name="T96" fmla="*/ 5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4 w 38"/>
                  <a:gd name="T103" fmla="*/ 42 h 43"/>
                  <a:gd name="T104" fmla="*/ 21 w 38"/>
                  <a:gd name="T105" fmla="*/ 43 h 43"/>
                  <a:gd name="T106" fmla="*/ 21 w 38"/>
                  <a:gd name="T107" fmla="*/ 43 h 43"/>
                  <a:gd name="T108" fmla="*/ 29 w 38"/>
                  <a:gd name="T109" fmla="*/ 42 h 43"/>
                  <a:gd name="T110" fmla="*/ 29 w 38"/>
                  <a:gd name="T111" fmla="*/ 42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2 w 38"/>
                  <a:gd name="T121" fmla="*/ 26 h 43"/>
                  <a:gd name="T122" fmla="*/ 32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8" y="31"/>
                    </a:lnTo>
                    <a:lnTo>
                      <a:pt x="6" y="27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30" y="10"/>
                    </a:lnTo>
                    <a:lnTo>
                      <a:pt x="32" y="15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3"/>
                    </a:lnTo>
                    <a:lnTo>
                      <a:pt x="29" y="42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" name="Freeform 405">
                <a:extLst>
                  <a:ext uri="{FF2B5EF4-FFF2-40B4-BE49-F238E27FC236}">
                    <a16:creationId xmlns:a16="http://schemas.microsoft.com/office/drawing/2014/main" id="{254D8CF2-23EA-437E-A248-F90DB1950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867"/>
                <a:ext cx="4" cy="40"/>
              </a:xfrm>
              <a:custGeom>
                <a:avLst/>
                <a:gdLst>
                  <a:gd name="T0" fmla="*/ 4 w 4"/>
                  <a:gd name="T1" fmla="*/ 40 h 40"/>
                  <a:gd name="T2" fmla="*/ 4 w 4"/>
                  <a:gd name="T3" fmla="*/ 0 h 40"/>
                  <a:gd name="T4" fmla="*/ 0 w 4"/>
                  <a:gd name="T5" fmla="*/ 0 h 40"/>
                  <a:gd name="T6" fmla="*/ 0 w 4"/>
                  <a:gd name="T7" fmla="*/ 40 h 40"/>
                  <a:gd name="T8" fmla="*/ 4 w 4"/>
                  <a:gd name="T9" fmla="*/ 40 h 40"/>
                  <a:gd name="T10" fmla="*/ 4 w 4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0"/>
                  <a:gd name="T20" fmla="*/ 4 w 4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0">
                    <a:moveTo>
                      <a:pt x="4" y="4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1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7" name="Freeform 407">
              <a:extLst>
                <a:ext uri="{FF2B5EF4-FFF2-40B4-BE49-F238E27FC236}">
                  <a16:creationId xmlns:a16="http://schemas.microsoft.com/office/drawing/2014/main" id="{EAC9DB49-E242-490D-BDBE-15D47EADE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867"/>
              <a:ext cx="33" cy="40"/>
            </a:xfrm>
            <a:custGeom>
              <a:avLst/>
              <a:gdLst>
                <a:gd name="T0" fmla="*/ 6 w 33"/>
                <a:gd name="T1" fmla="*/ 40 h 40"/>
                <a:gd name="T2" fmla="*/ 6 w 33"/>
                <a:gd name="T3" fmla="*/ 8 h 40"/>
                <a:gd name="T4" fmla="*/ 27 w 33"/>
                <a:gd name="T5" fmla="*/ 40 h 40"/>
                <a:gd name="T6" fmla="*/ 33 w 33"/>
                <a:gd name="T7" fmla="*/ 40 h 40"/>
                <a:gd name="T8" fmla="*/ 33 w 33"/>
                <a:gd name="T9" fmla="*/ 0 h 40"/>
                <a:gd name="T10" fmla="*/ 27 w 33"/>
                <a:gd name="T11" fmla="*/ 0 h 40"/>
                <a:gd name="T12" fmla="*/ 27 w 33"/>
                <a:gd name="T13" fmla="*/ 32 h 40"/>
                <a:gd name="T14" fmla="*/ 6 w 33"/>
                <a:gd name="T15" fmla="*/ 0 h 40"/>
                <a:gd name="T16" fmla="*/ 0 w 33"/>
                <a:gd name="T17" fmla="*/ 0 h 40"/>
                <a:gd name="T18" fmla="*/ 0 w 33"/>
                <a:gd name="T19" fmla="*/ 40 h 40"/>
                <a:gd name="T20" fmla="*/ 6 w 33"/>
                <a:gd name="T21" fmla="*/ 40 h 40"/>
                <a:gd name="T22" fmla="*/ 6 w 33"/>
                <a:gd name="T23" fmla="*/ 40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0"/>
                <a:gd name="T38" fmla="*/ 33 w 33"/>
                <a:gd name="T39" fmla="*/ 40 h 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0">
                  <a:moveTo>
                    <a:pt x="6" y="40"/>
                  </a:moveTo>
                  <a:lnTo>
                    <a:pt x="6" y="8"/>
                  </a:lnTo>
                  <a:lnTo>
                    <a:pt x="27" y="40"/>
                  </a:lnTo>
                  <a:lnTo>
                    <a:pt x="33" y="4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5" name="Freeform 408">
              <a:extLst>
                <a:ext uri="{FF2B5EF4-FFF2-40B4-BE49-F238E27FC236}">
                  <a16:creationId xmlns:a16="http://schemas.microsoft.com/office/drawing/2014/main" id="{DD34A78D-5D55-4C8E-A93E-0066B5D5A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867"/>
              <a:ext cx="6" cy="40"/>
            </a:xfrm>
            <a:custGeom>
              <a:avLst/>
              <a:gdLst>
                <a:gd name="T0" fmla="*/ 6 w 6"/>
                <a:gd name="T1" fmla="*/ 40 h 40"/>
                <a:gd name="T2" fmla="*/ 6 w 6"/>
                <a:gd name="T3" fmla="*/ 0 h 40"/>
                <a:gd name="T4" fmla="*/ 0 w 6"/>
                <a:gd name="T5" fmla="*/ 0 h 40"/>
                <a:gd name="T6" fmla="*/ 0 w 6"/>
                <a:gd name="T7" fmla="*/ 40 h 40"/>
                <a:gd name="T8" fmla="*/ 6 w 6"/>
                <a:gd name="T9" fmla="*/ 40 h 40"/>
                <a:gd name="T10" fmla="*/ 6 w 6"/>
                <a:gd name="T11" fmla="*/ 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40"/>
                <a:gd name="T20" fmla="*/ 6 w 6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40">
                  <a:moveTo>
                    <a:pt x="6" y="4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6" name="Freeform 409">
              <a:extLst>
                <a:ext uri="{FF2B5EF4-FFF2-40B4-BE49-F238E27FC236}">
                  <a16:creationId xmlns:a16="http://schemas.microsoft.com/office/drawing/2014/main" id="{2AD7E17E-6991-4C53-B289-C240C6FE1C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8" y="1867"/>
              <a:ext cx="39" cy="40"/>
            </a:xfrm>
            <a:custGeom>
              <a:avLst/>
              <a:gdLst>
                <a:gd name="T0" fmla="*/ 5 w 39"/>
                <a:gd name="T1" fmla="*/ 40 h 40"/>
                <a:gd name="T2" fmla="*/ 10 w 39"/>
                <a:gd name="T3" fmla="*/ 29 h 40"/>
                <a:gd name="T4" fmla="*/ 27 w 39"/>
                <a:gd name="T5" fmla="*/ 29 h 40"/>
                <a:gd name="T6" fmla="*/ 32 w 39"/>
                <a:gd name="T7" fmla="*/ 40 h 40"/>
                <a:gd name="T8" fmla="*/ 39 w 39"/>
                <a:gd name="T9" fmla="*/ 40 h 40"/>
                <a:gd name="T10" fmla="*/ 21 w 39"/>
                <a:gd name="T11" fmla="*/ 0 h 40"/>
                <a:gd name="T12" fmla="*/ 16 w 39"/>
                <a:gd name="T13" fmla="*/ 0 h 40"/>
                <a:gd name="T14" fmla="*/ 0 w 39"/>
                <a:gd name="T15" fmla="*/ 40 h 40"/>
                <a:gd name="T16" fmla="*/ 5 w 39"/>
                <a:gd name="T17" fmla="*/ 40 h 40"/>
                <a:gd name="T18" fmla="*/ 5 w 39"/>
                <a:gd name="T19" fmla="*/ 40 h 40"/>
                <a:gd name="T20" fmla="*/ 16 w 39"/>
                <a:gd name="T21" fmla="*/ 11 h 40"/>
                <a:gd name="T22" fmla="*/ 16 w 39"/>
                <a:gd name="T23" fmla="*/ 11 h 40"/>
                <a:gd name="T24" fmla="*/ 20 w 39"/>
                <a:gd name="T25" fmla="*/ 3 h 40"/>
                <a:gd name="T26" fmla="*/ 20 w 39"/>
                <a:gd name="T27" fmla="*/ 3 h 40"/>
                <a:gd name="T28" fmla="*/ 21 w 39"/>
                <a:gd name="T29" fmla="*/ 13 h 40"/>
                <a:gd name="T30" fmla="*/ 26 w 39"/>
                <a:gd name="T31" fmla="*/ 24 h 40"/>
                <a:gd name="T32" fmla="*/ 12 w 39"/>
                <a:gd name="T33" fmla="*/ 24 h 40"/>
                <a:gd name="T34" fmla="*/ 16 w 39"/>
                <a:gd name="T35" fmla="*/ 11 h 40"/>
                <a:gd name="T36" fmla="*/ 16 w 39"/>
                <a:gd name="T37" fmla="*/ 11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0"/>
                <a:gd name="T59" fmla="*/ 39 w 39"/>
                <a:gd name="T60" fmla="*/ 40 h 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0">
                  <a:moveTo>
                    <a:pt x="5" y="40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0"/>
                  </a:lnTo>
                  <a:lnTo>
                    <a:pt x="39" y="4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0" y="40"/>
                  </a:lnTo>
                  <a:lnTo>
                    <a:pt x="5" y="40"/>
                  </a:lnTo>
                  <a:close/>
                  <a:moveTo>
                    <a:pt x="16" y="11"/>
                  </a:moveTo>
                  <a:lnTo>
                    <a:pt x="16" y="11"/>
                  </a:lnTo>
                  <a:lnTo>
                    <a:pt x="20" y="3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2" y="24"/>
                  </a:lnTo>
                  <a:lnTo>
                    <a:pt x="1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7" name="Freeform 410">
              <a:extLst>
                <a:ext uri="{FF2B5EF4-FFF2-40B4-BE49-F238E27FC236}">
                  <a16:creationId xmlns:a16="http://schemas.microsoft.com/office/drawing/2014/main" id="{DE394755-6738-4702-B87D-CCEEEE136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803"/>
              <a:ext cx="38" cy="42"/>
            </a:xfrm>
            <a:custGeom>
              <a:avLst/>
              <a:gdLst>
                <a:gd name="T0" fmla="*/ 5 w 38"/>
                <a:gd name="T1" fmla="*/ 42 h 42"/>
                <a:gd name="T2" fmla="*/ 5 w 38"/>
                <a:gd name="T3" fmla="*/ 7 h 42"/>
                <a:gd name="T4" fmla="*/ 17 w 38"/>
                <a:gd name="T5" fmla="*/ 42 h 42"/>
                <a:gd name="T6" fmla="*/ 22 w 38"/>
                <a:gd name="T7" fmla="*/ 42 h 42"/>
                <a:gd name="T8" fmla="*/ 33 w 38"/>
                <a:gd name="T9" fmla="*/ 7 h 42"/>
                <a:gd name="T10" fmla="*/ 33 w 38"/>
                <a:gd name="T11" fmla="*/ 42 h 42"/>
                <a:gd name="T12" fmla="*/ 38 w 38"/>
                <a:gd name="T13" fmla="*/ 42 h 42"/>
                <a:gd name="T14" fmla="*/ 38 w 38"/>
                <a:gd name="T15" fmla="*/ 0 h 42"/>
                <a:gd name="T16" fmla="*/ 32 w 38"/>
                <a:gd name="T17" fmla="*/ 0 h 42"/>
                <a:gd name="T18" fmla="*/ 22 w 38"/>
                <a:gd name="T19" fmla="*/ 29 h 42"/>
                <a:gd name="T20" fmla="*/ 22 w 38"/>
                <a:gd name="T21" fmla="*/ 29 h 42"/>
                <a:gd name="T22" fmla="*/ 19 w 38"/>
                <a:gd name="T23" fmla="*/ 35 h 42"/>
                <a:gd name="T24" fmla="*/ 19 w 38"/>
                <a:gd name="T25" fmla="*/ 35 h 42"/>
                <a:gd name="T26" fmla="*/ 17 w 38"/>
                <a:gd name="T27" fmla="*/ 29 h 42"/>
                <a:gd name="T28" fmla="*/ 8 w 38"/>
                <a:gd name="T29" fmla="*/ 0 h 42"/>
                <a:gd name="T30" fmla="*/ 0 w 38"/>
                <a:gd name="T31" fmla="*/ 0 h 42"/>
                <a:gd name="T32" fmla="*/ 0 w 38"/>
                <a:gd name="T33" fmla="*/ 42 h 42"/>
                <a:gd name="T34" fmla="*/ 5 w 38"/>
                <a:gd name="T35" fmla="*/ 42 h 42"/>
                <a:gd name="T36" fmla="*/ 5 w 38"/>
                <a:gd name="T37" fmla="*/ 42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5" y="42"/>
                  </a:moveTo>
                  <a:lnTo>
                    <a:pt x="5" y="7"/>
                  </a:lnTo>
                  <a:lnTo>
                    <a:pt x="17" y="42"/>
                  </a:lnTo>
                  <a:lnTo>
                    <a:pt x="22" y="42"/>
                  </a:lnTo>
                  <a:lnTo>
                    <a:pt x="33" y="7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7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8" name="Freeform 411">
              <a:extLst>
                <a:ext uri="{FF2B5EF4-FFF2-40B4-BE49-F238E27FC236}">
                  <a16:creationId xmlns:a16="http://schemas.microsoft.com/office/drawing/2014/main" id="{233DEE68-A0AF-4A3F-9A92-8E84A5F71E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6" y="1803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7 w 38"/>
                <a:gd name="T5" fmla="*/ 29 h 42"/>
                <a:gd name="T6" fmla="*/ 32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6 w 38"/>
                <a:gd name="T21" fmla="*/ 13 h 42"/>
                <a:gd name="T22" fmla="*/ 16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5 w 38"/>
                <a:gd name="T31" fmla="*/ 24 h 42"/>
                <a:gd name="T32" fmla="*/ 11 w 38"/>
                <a:gd name="T33" fmla="*/ 24 h 42"/>
                <a:gd name="T34" fmla="*/ 16 w 38"/>
                <a:gd name="T35" fmla="*/ 13 h 42"/>
                <a:gd name="T36" fmla="*/ 16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7" y="29"/>
                  </a:lnTo>
                  <a:lnTo>
                    <a:pt x="32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9" name="Freeform 412">
              <a:extLst>
                <a:ext uri="{FF2B5EF4-FFF2-40B4-BE49-F238E27FC236}">
                  <a16:creationId xmlns:a16="http://schemas.microsoft.com/office/drawing/2014/main" id="{270AAF8E-8F42-4CB8-8796-70B98C7B8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9" y="1803"/>
              <a:ext cx="36" cy="42"/>
            </a:xfrm>
            <a:custGeom>
              <a:avLst/>
              <a:gdLst>
                <a:gd name="T0" fmla="*/ 5 w 36"/>
                <a:gd name="T1" fmla="*/ 42 h 42"/>
                <a:gd name="T2" fmla="*/ 5 w 36"/>
                <a:gd name="T3" fmla="*/ 23 h 42"/>
                <a:gd name="T4" fmla="*/ 11 w 36"/>
                <a:gd name="T5" fmla="*/ 23 h 42"/>
                <a:gd name="T6" fmla="*/ 11 w 36"/>
                <a:gd name="T7" fmla="*/ 23 h 42"/>
                <a:gd name="T8" fmla="*/ 14 w 36"/>
                <a:gd name="T9" fmla="*/ 23 h 42"/>
                <a:gd name="T10" fmla="*/ 14 w 36"/>
                <a:gd name="T11" fmla="*/ 23 h 42"/>
                <a:gd name="T12" fmla="*/ 17 w 36"/>
                <a:gd name="T13" fmla="*/ 24 h 42"/>
                <a:gd name="T14" fmla="*/ 17 w 36"/>
                <a:gd name="T15" fmla="*/ 24 h 42"/>
                <a:gd name="T16" fmla="*/ 20 w 36"/>
                <a:gd name="T17" fmla="*/ 27 h 42"/>
                <a:gd name="T18" fmla="*/ 20 w 36"/>
                <a:gd name="T19" fmla="*/ 27 h 42"/>
                <a:gd name="T20" fmla="*/ 24 w 36"/>
                <a:gd name="T21" fmla="*/ 32 h 42"/>
                <a:gd name="T22" fmla="*/ 28 w 36"/>
                <a:gd name="T23" fmla="*/ 42 h 42"/>
                <a:gd name="T24" fmla="*/ 36 w 36"/>
                <a:gd name="T25" fmla="*/ 42 h 42"/>
                <a:gd name="T26" fmla="*/ 28 w 36"/>
                <a:gd name="T27" fmla="*/ 31 h 42"/>
                <a:gd name="T28" fmla="*/ 28 w 36"/>
                <a:gd name="T29" fmla="*/ 31 h 42"/>
                <a:gd name="T30" fmla="*/ 24 w 36"/>
                <a:gd name="T31" fmla="*/ 24 h 42"/>
                <a:gd name="T32" fmla="*/ 24 w 36"/>
                <a:gd name="T33" fmla="*/ 24 h 42"/>
                <a:gd name="T34" fmla="*/ 20 w 36"/>
                <a:gd name="T35" fmla="*/ 23 h 42"/>
                <a:gd name="T36" fmla="*/ 20 w 36"/>
                <a:gd name="T37" fmla="*/ 23 h 42"/>
                <a:gd name="T38" fmla="*/ 27 w 36"/>
                <a:gd name="T39" fmla="*/ 21 h 42"/>
                <a:gd name="T40" fmla="*/ 30 w 36"/>
                <a:gd name="T41" fmla="*/ 19 h 42"/>
                <a:gd name="T42" fmla="*/ 30 w 36"/>
                <a:gd name="T43" fmla="*/ 19 h 42"/>
                <a:gd name="T44" fmla="*/ 32 w 36"/>
                <a:gd name="T45" fmla="*/ 16 h 42"/>
                <a:gd name="T46" fmla="*/ 33 w 36"/>
                <a:gd name="T47" fmla="*/ 12 h 42"/>
                <a:gd name="T48" fmla="*/ 33 w 36"/>
                <a:gd name="T49" fmla="*/ 12 h 42"/>
                <a:gd name="T50" fmla="*/ 32 w 36"/>
                <a:gd name="T51" fmla="*/ 5 h 42"/>
                <a:gd name="T52" fmla="*/ 32 w 36"/>
                <a:gd name="T53" fmla="*/ 5 h 42"/>
                <a:gd name="T54" fmla="*/ 28 w 36"/>
                <a:gd name="T55" fmla="*/ 4 h 42"/>
                <a:gd name="T56" fmla="*/ 27 w 36"/>
                <a:gd name="T57" fmla="*/ 2 h 42"/>
                <a:gd name="T58" fmla="*/ 27 w 36"/>
                <a:gd name="T59" fmla="*/ 2 h 42"/>
                <a:gd name="T60" fmla="*/ 17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5 w 36"/>
                <a:gd name="T67" fmla="*/ 42 h 42"/>
                <a:gd name="T68" fmla="*/ 5 w 36"/>
                <a:gd name="T69" fmla="*/ 42 h 42"/>
                <a:gd name="T70" fmla="*/ 5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8 h 42"/>
                <a:gd name="T84" fmla="*/ 27 w 36"/>
                <a:gd name="T85" fmla="*/ 12 h 42"/>
                <a:gd name="T86" fmla="*/ 27 w 36"/>
                <a:gd name="T87" fmla="*/ 12 h 42"/>
                <a:gd name="T88" fmla="*/ 25 w 36"/>
                <a:gd name="T89" fmla="*/ 15 h 42"/>
                <a:gd name="T90" fmla="*/ 25 w 36"/>
                <a:gd name="T91" fmla="*/ 15 h 42"/>
                <a:gd name="T92" fmla="*/ 22 w 36"/>
                <a:gd name="T93" fmla="*/ 18 h 42"/>
                <a:gd name="T94" fmla="*/ 22 w 36"/>
                <a:gd name="T95" fmla="*/ 18 h 42"/>
                <a:gd name="T96" fmla="*/ 17 w 36"/>
                <a:gd name="T97" fmla="*/ 18 h 42"/>
                <a:gd name="T98" fmla="*/ 5 w 36"/>
                <a:gd name="T99" fmla="*/ 18 h 42"/>
                <a:gd name="T100" fmla="*/ 5 w 36"/>
                <a:gd name="T101" fmla="*/ 5 h 42"/>
                <a:gd name="T102" fmla="*/ 5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5" y="42"/>
                  </a:moveTo>
                  <a:lnTo>
                    <a:pt x="5" y="23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7" y="24"/>
                  </a:lnTo>
                  <a:lnTo>
                    <a:pt x="20" y="27"/>
                  </a:lnTo>
                  <a:lnTo>
                    <a:pt x="24" y="32"/>
                  </a:lnTo>
                  <a:lnTo>
                    <a:pt x="28" y="42"/>
                  </a:lnTo>
                  <a:lnTo>
                    <a:pt x="36" y="42"/>
                  </a:lnTo>
                  <a:lnTo>
                    <a:pt x="28" y="31"/>
                  </a:lnTo>
                  <a:lnTo>
                    <a:pt x="24" y="24"/>
                  </a:lnTo>
                  <a:lnTo>
                    <a:pt x="20" y="23"/>
                  </a:lnTo>
                  <a:lnTo>
                    <a:pt x="27" y="21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3" y="12"/>
                  </a:lnTo>
                  <a:lnTo>
                    <a:pt x="32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  <a:moveTo>
                    <a:pt x="5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5" y="15"/>
                  </a:lnTo>
                  <a:lnTo>
                    <a:pt x="22" y="18"/>
                  </a:lnTo>
                  <a:lnTo>
                    <a:pt x="17" y="18"/>
                  </a:lnTo>
                  <a:lnTo>
                    <a:pt x="5" y="1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" name="Freeform 413">
              <a:extLst>
                <a:ext uri="{FF2B5EF4-FFF2-40B4-BE49-F238E27FC236}">
                  <a16:creationId xmlns:a16="http://schemas.microsoft.com/office/drawing/2014/main" id="{63B8F9B9-7E7E-4E79-B551-FD186447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803"/>
              <a:ext cx="37" cy="42"/>
            </a:xfrm>
            <a:custGeom>
              <a:avLst/>
              <a:gdLst>
                <a:gd name="T0" fmla="*/ 21 w 37"/>
                <a:gd name="T1" fmla="*/ 42 h 42"/>
                <a:gd name="T2" fmla="*/ 21 w 37"/>
                <a:gd name="T3" fmla="*/ 24 h 42"/>
                <a:gd name="T4" fmla="*/ 37 w 37"/>
                <a:gd name="T5" fmla="*/ 0 h 42"/>
                <a:gd name="T6" fmla="*/ 31 w 37"/>
                <a:gd name="T7" fmla="*/ 0 h 42"/>
                <a:gd name="T8" fmla="*/ 23 w 37"/>
                <a:gd name="T9" fmla="*/ 13 h 42"/>
                <a:gd name="T10" fmla="*/ 23 w 37"/>
                <a:gd name="T11" fmla="*/ 13 h 42"/>
                <a:gd name="T12" fmla="*/ 19 w 37"/>
                <a:gd name="T13" fmla="*/ 19 h 42"/>
                <a:gd name="T14" fmla="*/ 19 w 37"/>
                <a:gd name="T15" fmla="*/ 19 h 42"/>
                <a:gd name="T16" fmla="*/ 15 w 37"/>
                <a:gd name="T17" fmla="*/ 13 h 42"/>
                <a:gd name="T18" fmla="*/ 7 w 37"/>
                <a:gd name="T19" fmla="*/ 0 h 42"/>
                <a:gd name="T20" fmla="*/ 0 w 37"/>
                <a:gd name="T21" fmla="*/ 0 h 42"/>
                <a:gd name="T22" fmla="*/ 16 w 37"/>
                <a:gd name="T23" fmla="*/ 24 h 42"/>
                <a:gd name="T24" fmla="*/ 16 w 37"/>
                <a:gd name="T25" fmla="*/ 42 h 42"/>
                <a:gd name="T26" fmla="*/ 21 w 37"/>
                <a:gd name="T27" fmla="*/ 42 h 42"/>
                <a:gd name="T28" fmla="*/ 21 w 37"/>
                <a:gd name="T29" fmla="*/ 42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2"/>
                <a:gd name="T47" fmla="*/ 37 w 37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2">
                  <a:moveTo>
                    <a:pt x="21" y="42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3" y="13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7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2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" name="Freeform 414">
              <a:extLst>
                <a:ext uri="{FF2B5EF4-FFF2-40B4-BE49-F238E27FC236}">
                  <a16:creationId xmlns:a16="http://schemas.microsoft.com/office/drawing/2014/main" id="{8BCCC162-A9F7-4916-9D74-1F7604DB8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1803"/>
              <a:ext cx="26" cy="42"/>
            </a:xfrm>
            <a:custGeom>
              <a:avLst/>
              <a:gdLst>
                <a:gd name="T0" fmla="*/ 26 w 26"/>
                <a:gd name="T1" fmla="*/ 42 h 42"/>
                <a:gd name="T2" fmla="*/ 26 w 26"/>
                <a:gd name="T3" fmla="*/ 37 h 42"/>
                <a:gd name="T4" fmla="*/ 5 w 26"/>
                <a:gd name="T5" fmla="*/ 37 h 42"/>
                <a:gd name="T6" fmla="*/ 5 w 26"/>
                <a:gd name="T7" fmla="*/ 0 h 42"/>
                <a:gd name="T8" fmla="*/ 0 w 26"/>
                <a:gd name="T9" fmla="*/ 0 h 42"/>
                <a:gd name="T10" fmla="*/ 0 w 26"/>
                <a:gd name="T11" fmla="*/ 42 h 42"/>
                <a:gd name="T12" fmla="*/ 26 w 26"/>
                <a:gd name="T13" fmla="*/ 42 h 42"/>
                <a:gd name="T14" fmla="*/ 26 w 26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2"/>
                <a:gd name="T26" fmla="*/ 26 w 26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2">
                  <a:moveTo>
                    <a:pt x="26" y="42"/>
                  </a:moveTo>
                  <a:lnTo>
                    <a:pt x="26" y="37"/>
                  </a:lnTo>
                  <a:lnTo>
                    <a:pt x="5" y="3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2" name="Freeform 415">
              <a:extLst>
                <a:ext uri="{FF2B5EF4-FFF2-40B4-BE49-F238E27FC236}">
                  <a16:creationId xmlns:a16="http://schemas.microsoft.com/office/drawing/2014/main" id="{E0F32E06-5F82-4B1A-8DFF-0333B805D2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1803"/>
              <a:ext cx="38" cy="42"/>
            </a:xfrm>
            <a:custGeom>
              <a:avLst/>
              <a:gdLst>
                <a:gd name="T0" fmla="*/ 7 w 38"/>
                <a:gd name="T1" fmla="*/ 42 h 42"/>
                <a:gd name="T2" fmla="*/ 11 w 38"/>
                <a:gd name="T3" fmla="*/ 29 h 42"/>
                <a:gd name="T4" fmla="*/ 29 w 38"/>
                <a:gd name="T5" fmla="*/ 29 h 42"/>
                <a:gd name="T6" fmla="*/ 34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7 w 38"/>
                <a:gd name="T17" fmla="*/ 42 h 42"/>
                <a:gd name="T18" fmla="*/ 7 w 38"/>
                <a:gd name="T19" fmla="*/ 42 h 42"/>
                <a:gd name="T20" fmla="*/ 18 w 38"/>
                <a:gd name="T21" fmla="*/ 13 h 42"/>
                <a:gd name="T22" fmla="*/ 18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7 w 38"/>
                <a:gd name="T31" fmla="*/ 24 h 42"/>
                <a:gd name="T32" fmla="*/ 13 w 38"/>
                <a:gd name="T33" fmla="*/ 24 h 42"/>
                <a:gd name="T34" fmla="*/ 18 w 38"/>
                <a:gd name="T35" fmla="*/ 13 h 42"/>
                <a:gd name="T36" fmla="*/ 18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7" y="42"/>
                  </a:moveTo>
                  <a:lnTo>
                    <a:pt x="11" y="29"/>
                  </a:lnTo>
                  <a:lnTo>
                    <a:pt x="29" y="29"/>
                  </a:lnTo>
                  <a:lnTo>
                    <a:pt x="34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7" y="42"/>
                  </a:lnTo>
                  <a:close/>
                  <a:moveTo>
                    <a:pt x="18" y="13"/>
                  </a:moveTo>
                  <a:lnTo>
                    <a:pt x="18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3" y="24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3" name="Freeform 416">
              <a:extLst>
                <a:ext uri="{FF2B5EF4-FFF2-40B4-BE49-F238E27FC236}">
                  <a16:creationId xmlns:a16="http://schemas.microsoft.com/office/drawing/2014/main" id="{707DC3C4-E9B2-46FC-A554-97611E1A6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803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4 w 31"/>
                <a:gd name="T3" fmla="*/ 10 h 42"/>
                <a:gd name="T4" fmla="*/ 25 w 31"/>
                <a:gd name="T5" fmla="*/ 42 h 42"/>
                <a:gd name="T6" fmla="*/ 31 w 31"/>
                <a:gd name="T7" fmla="*/ 42 h 42"/>
                <a:gd name="T8" fmla="*/ 31 w 31"/>
                <a:gd name="T9" fmla="*/ 0 h 42"/>
                <a:gd name="T10" fmla="*/ 27 w 31"/>
                <a:gd name="T11" fmla="*/ 0 h 42"/>
                <a:gd name="T12" fmla="*/ 27 w 31"/>
                <a:gd name="T13" fmla="*/ 32 h 42"/>
                <a:gd name="T14" fmla="*/ 4 w 31"/>
                <a:gd name="T15" fmla="*/ 0 h 42"/>
                <a:gd name="T16" fmla="*/ 0 w 31"/>
                <a:gd name="T17" fmla="*/ 0 h 42"/>
                <a:gd name="T18" fmla="*/ 0 w 31"/>
                <a:gd name="T19" fmla="*/ 42 h 42"/>
                <a:gd name="T20" fmla="*/ 4 w 31"/>
                <a:gd name="T21" fmla="*/ 42 h 42"/>
                <a:gd name="T22" fmla="*/ 4 w 31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42"/>
                <a:gd name="T38" fmla="*/ 31 w 31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42">
                  <a:moveTo>
                    <a:pt x="4" y="42"/>
                  </a:moveTo>
                  <a:lnTo>
                    <a:pt x="4" y="10"/>
                  </a:lnTo>
                  <a:lnTo>
                    <a:pt x="25" y="42"/>
                  </a:lnTo>
                  <a:lnTo>
                    <a:pt x="31" y="4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4" name="Freeform 417">
              <a:extLst>
                <a:ext uri="{FF2B5EF4-FFF2-40B4-BE49-F238E27FC236}">
                  <a16:creationId xmlns:a16="http://schemas.microsoft.com/office/drawing/2014/main" id="{77709B80-B5B2-477F-A734-44419E58E5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1" y="1803"/>
              <a:ext cx="33" cy="42"/>
            </a:xfrm>
            <a:custGeom>
              <a:avLst/>
              <a:gdLst>
                <a:gd name="T0" fmla="*/ 14 w 33"/>
                <a:gd name="T1" fmla="*/ 42 h 42"/>
                <a:gd name="T2" fmla="*/ 14 w 33"/>
                <a:gd name="T3" fmla="*/ 42 h 42"/>
                <a:gd name="T4" fmla="*/ 21 w 33"/>
                <a:gd name="T5" fmla="*/ 40 h 42"/>
                <a:gd name="T6" fmla="*/ 21 w 33"/>
                <a:gd name="T7" fmla="*/ 40 h 42"/>
                <a:gd name="T8" fmla="*/ 25 w 33"/>
                <a:gd name="T9" fmla="*/ 39 h 42"/>
                <a:gd name="T10" fmla="*/ 25 w 33"/>
                <a:gd name="T11" fmla="*/ 39 h 42"/>
                <a:gd name="T12" fmla="*/ 30 w 33"/>
                <a:gd name="T13" fmla="*/ 35 h 42"/>
                <a:gd name="T14" fmla="*/ 30 w 33"/>
                <a:gd name="T15" fmla="*/ 35 h 42"/>
                <a:gd name="T16" fmla="*/ 33 w 33"/>
                <a:gd name="T17" fmla="*/ 29 h 42"/>
                <a:gd name="T18" fmla="*/ 33 w 33"/>
                <a:gd name="T19" fmla="*/ 29 h 42"/>
                <a:gd name="T20" fmla="*/ 33 w 33"/>
                <a:gd name="T21" fmla="*/ 21 h 42"/>
                <a:gd name="T22" fmla="*/ 33 w 33"/>
                <a:gd name="T23" fmla="*/ 21 h 42"/>
                <a:gd name="T24" fmla="*/ 32 w 33"/>
                <a:gd name="T25" fmla="*/ 12 h 42"/>
                <a:gd name="T26" fmla="*/ 32 w 33"/>
                <a:gd name="T27" fmla="*/ 12 h 42"/>
                <a:gd name="T28" fmla="*/ 30 w 33"/>
                <a:gd name="T29" fmla="*/ 7 h 42"/>
                <a:gd name="T30" fmla="*/ 27 w 33"/>
                <a:gd name="T31" fmla="*/ 4 h 42"/>
                <a:gd name="T32" fmla="*/ 27 w 33"/>
                <a:gd name="T33" fmla="*/ 4 h 42"/>
                <a:gd name="T34" fmla="*/ 21 w 33"/>
                <a:gd name="T35" fmla="*/ 0 h 42"/>
                <a:gd name="T36" fmla="*/ 21 w 33"/>
                <a:gd name="T37" fmla="*/ 0 h 42"/>
                <a:gd name="T38" fmla="*/ 14 w 33"/>
                <a:gd name="T39" fmla="*/ 0 h 42"/>
                <a:gd name="T40" fmla="*/ 0 w 33"/>
                <a:gd name="T41" fmla="*/ 0 h 42"/>
                <a:gd name="T42" fmla="*/ 0 w 33"/>
                <a:gd name="T43" fmla="*/ 42 h 42"/>
                <a:gd name="T44" fmla="*/ 14 w 33"/>
                <a:gd name="T45" fmla="*/ 42 h 42"/>
                <a:gd name="T46" fmla="*/ 14 w 33"/>
                <a:gd name="T47" fmla="*/ 42 h 42"/>
                <a:gd name="T48" fmla="*/ 5 w 33"/>
                <a:gd name="T49" fmla="*/ 5 h 42"/>
                <a:gd name="T50" fmla="*/ 14 w 33"/>
                <a:gd name="T51" fmla="*/ 5 h 42"/>
                <a:gd name="T52" fmla="*/ 14 w 33"/>
                <a:gd name="T53" fmla="*/ 5 h 42"/>
                <a:gd name="T54" fmla="*/ 21 w 33"/>
                <a:gd name="T55" fmla="*/ 7 h 42"/>
                <a:gd name="T56" fmla="*/ 21 w 33"/>
                <a:gd name="T57" fmla="*/ 7 h 42"/>
                <a:gd name="T58" fmla="*/ 24 w 33"/>
                <a:gd name="T59" fmla="*/ 8 h 42"/>
                <a:gd name="T60" fmla="*/ 25 w 33"/>
                <a:gd name="T61" fmla="*/ 10 h 42"/>
                <a:gd name="T62" fmla="*/ 25 w 33"/>
                <a:gd name="T63" fmla="*/ 10 h 42"/>
                <a:gd name="T64" fmla="*/ 27 w 33"/>
                <a:gd name="T65" fmla="*/ 15 h 42"/>
                <a:gd name="T66" fmla="*/ 29 w 33"/>
                <a:gd name="T67" fmla="*/ 21 h 42"/>
                <a:gd name="T68" fmla="*/ 29 w 33"/>
                <a:gd name="T69" fmla="*/ 21 h 42"/>
                <a:gd name="T70" fmla="*/ 27 w 33"/>
                <a:gd name="T71" fmla="*/ 29 h 42"/>
                <a:gd name="T72" fmla="*/ 27 w 33"/>
                <a:gd name="T73" fmla="*/ 29 h 42"/>
                <a:gd name="T74" fmla="*/ 24 w 33"/>
                <a:gd name="T75" fmla="*/ 34 h 42"/>
                <a:gd name="T76" fmla="*/ 24 w 33"/>
                <a:gd name="T77" fmla="*/ 34 h 42"/>
                <a:gd name="T78" fmla="*/ 21 w 33"/>
                <a:gd name="T79" fmla="*/ 35 h 42"/>
                <a:gd name="T80" fmla="*/ 21 w 33"/>
                <a:gd name="T81" fmla="*/ 35 h 42"/>
                <a:gd name="T82" fmla="*/ 14 w 33"/>
                <a:gd name="T83" fmla="*/ 37 h 42"/>
                <a:gd name="T84" fmla="*/ 5 w 33"/>
                <a:gd name="T85" fmla="*/ 37 h 42"/>
                <a:gd name="T86" fmla="*/ 5 w 33"/>
                <a:gd name="T87" fmla="*/ 5 h 42"/>
                <a:gd name="T88" fmla="*/ 5 w 33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"/>
                <a:gd name="T136" fmla="*/ 0 h 42"/>
                <a:gd name="T137" fmla="*/ 33 w 33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" h="42">
                  <a:moveTo>
                    <a:pt x="14" y="42"/>
                  </a:moveTo>
                  <a:lnTo>
                    <a:pt x="14" y="42"/>
                  </a:lnTo>
                  <a:lnTo>
                    <a:pt x="21" y="40"/>
                  </a:lnTo>
                  <a:lnTo>
                    <a:pt x="25" y="39"/>
                  </a:lnTo>
                  <a:lnTo>
                    <a:pt x="30" y="35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2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4" y="42"/>
                  </a:lnTo>
                  <a:close/>
                  <a:moveTo>
                    <a:pt x="5" y="5"/>
                  </a:moveTo>
                  <a:lnTo>
                    <a:pt x="14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5" y="10"/>
                  </a:lnTo>
                  <a:lnTo>
                    <a:pt x="27" y="15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4" y="37"/>
                  </a:lnTo>
                  <a:lnTo>
                    <a:pt x="5" y="3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5" name="Freeform 418">
              <a:extLst>
                <a:ext uri="{FF2B5EF4-FFF2-40B4-BE49-F238E27FC236}">
                  <a16:creationId xmlns:a16="http://schemas.microsoft.com/office/drawing/2014/main" id="{DFA66DD9-9C53-405B-B0FB-F31A0FA673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1719"/>
              <a:ext cx="35" cy="42"/>
            </a:xfrm>
            <a:custGeom>
              <a:avLst/>
              <a:gdLst>
                <a:gd name="T0" fmla="*/ 16 w 35"/>
                <a:gd name="T1" fmla="*/ 42 h 42"/>
                <a:gd name="T2" fmla="*/ 16 w 35"/>
                <a:gd name="T3" fmla="*/ 42 h 42"/>
                <a:gd name="T4" fmla="*/ 23 w 35"/>
                <a:gd name="T5" fmla="*/ 42 h 42"/>
                <a:gd name="T6" fmla="*/ 23 w 35"/>
                <a:gd name="T7" fmla="*/ 42 h 42"/>
                <a:gd name="T8" fmla="*/ 27 w 35"/>
                <a:gd name="T9" fmla="*/ 38 h 42"/>
                <a:gd name="T10" fmla="*/ 27 w 35"/>
                <a:gd name="T11" fmla="*/ 38 h 42"/>
                <a:gd name="T12" fmla="*/ 31 w 35"/>
                <a:gd name="T13" fmla="*/ 35 h 42"/>
                <a:gd name="T14" fmla="*/ 31 w 35"/>
                <a:gd name="T15" fmla="*/ 35 h 42"/>
                <a:gd name="T16" fmla="*/ 34 w 35"/>
                <a:gd name="T17" fmla="*/ 29 h 42"/>
                <a:gd name="T18" fmla="*/ 34 w 35"/>
                <a:gd name="T19" fmla="*/ 29 h 42"/>
                <a:gd name="T20" fmla="*/ 35 w 35"/>
                <a:gd name="T21" fmla="*/ 21 h 42"/>
                <a:gd name="T22" fmla="*/ 35 w 35"/>
                <a:gd name="T23" fmla="*/ 21 h 42"/>
                <a:gd name="T24" fmla="*/ 34 w 35"/>
                <a:gd name="T25" fmla="*/ 11 h 42"/>
                <a:gd name="T26" fmla="*/ 34 w 35"/>
                <a:gd name="T27" fmla="*/ 11 h 42"/>
                <a:gd name="T28" fmla="*/ 31 w 35"/>
                <a:gd name="T29" fmla="*/ 8 h 42"/>
                <a:gd name="T30" fmla="*/ 27 w 35"/>
                <a:gd name="T31" fmla="*/ 5 h 42"/>
                <a:gd name="T32" fmla="*/ 27 w 35"/>
                <a:gd name="T33" fmla="*/ 5 h 42"/>
                <a:gd name="T34" fmla="*/ 23 w 35"/>
                <a:gd name="T35" fmla="*/ 2 h 42"/>
                <a:gd name="T36" fmla="*/ 23 w 35"/>
                <a:gd name="T37" fmla="*/ 2 h 42"/>
                <a:gd name="T38" fmla="*/ 15 w 35"/>
                <a:gd name="T39" fmla="*/ 0 h 42"/>
                <a:gd name="T40" fmla="*/ 0 w 35"/>
                <a:gd name="T41" fmla="*/ 0 h 42"/>
                <a:gd name="T42" fmla="*/ 0 w 35"/>
                <a:gd name="T43" fmla="*/ 42 h 42"/>
                <a:gd name="T44" fmla="*/ 16 w 35"/>
                <a:gd name="T45" fmla="*/ 42 h 42"/>
                <a:gd name="T46" fmla="*/ 16 w 35"/>
                <a:gd name="T47" fmla="*/ 42 h 42"/>
                <a:gd name="T48" fmla="*/ 7 w 35"/>
                <a:gd name="T49" fmla="*/ 5 h 42"/>
                <a:gd name="T50" fmla="*/ 15 w 35"/>
                <a:gd name="T51" fmla="*/ 5 h 42"/>
                <a:gd name="T52" fmla="*/ 15 w 35"/>
                <a:gd name="T53" fmla="*/ 5 h 42"/>
                <a:gd name="T54" fmla="*/ 21 w 35"/>
                <a:gd name="T55" fmla="*/ 7 h 42"/>
                <a:gd name="T56" fmla="*/ 21 w 35"/>
                <a:gd name="T57" fmla="*/ 7 h 42"/>
                <a:gd name="T58" fmla="*/ 24 w 35"/>
                <a:gd name="T59" fmla="*/ 8 h 42"/>
                <a:gd name="T60" fmla="*/ 27 w 35"/>
                <a:gd name="T61" fmla="*/ 11 h 42"/>
                <a:gd name="T62" fmla="*/ 27 w 35"/>
                <a:gd name="T63" fmla="*/ 11 h 42"/>
                <a:gd name="T64" fmla="*/ 29 w 35"/>
                <a:gd name="T65" fmla="*/ 14 h 42"/>
                <a:gd name="T66" fmla="*/ 29 w 35"/>
                <a:gd name="T67" fmla="*/ 21 h 42"/>
                <a:gd name="T68" fmla="*/ 29 w 35"/>
                <a:gd name="T69" fmla="*/ 21 h 42"/>
                <a:gd name="T70" fmla="*/ 27 w 35"/>
                <a:gd name="T71" fmla="*/ 29 h 42"/>
                <a:gd name="T72" fmla="*/ 27 w 35"/>
                <a:gd name="T73" fmla="*/ 29 h 42"/>
                <a:gd name="T74" fmla="*/ 24 w 35"/>
                <a:gd name="T75" fmla="*/ 34 h 42"/>
                <a:gd name="T76" fmla="*/ 24 w 35"/>
                <a:gd name="T77" fmla="*/ 34 h 42"/>
                <a:gd name="T78" fmla="*/ 21 w 35"/>
                <a:gd name="T79" fmla="*/ 37 h 42"/>
                <a:gd name="T80" fmla="*/ 21 w 35"/>
                <a:gd name="T81" fmla="*/ 37 h 42"/>
                <a:gd name="T82" fmla="*/ 15 w 35"/>
                <a:gd name="T83" fmla="*/ 37 h 42"/>
                <a:gd name="T84" fmla="*/ 7 w 35"/>
                <a:gd name="T85" fmla="*/ 37 h 42"/>
                <a:gd name="T86" fmla="*/ 7 w 35"/>
                <a:gd name="T87" fmla="*/ 5 h 42"/>
                <a:gd name="T88" fmla="*/ 7 w 35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"/>
                <a:gd name="T136" fmla="*/ 0 h 42"/>
                <a:gd name="T137" fmla="*/ 35 w 35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" h="42">
                  <a:moveTo>
                    <a:pt x="16" y="42"/>
                  </a:moveTo>
                  <a:lnTo>
                    <a:pt x="16" y="42"/>
                  </a:lnTo>
                  <a:lnTo>
                    <a:pt x="23" y="42"/>
                  </a:lnTo>
                  <a:lnTo>
                    <a:pt x="27" y="38"/>
                  </a:lnTo>
                  <a:lnTo>
                    <a:pt x="31" y="35"/>
                  </a:lnTo>
                  <a:lnTo>
                    <a:pt x="34" y="29"/>
                  </a:lnTo>
                  <a:lnTo>
                    <a:pt x="35" y="21"/>
                  </a:lnTo>
                  <a:lnTo>
                    <a:pt x="34" y="11"/>
                  </a:lnTo>
                  <a:lnTo>
                    <a:pt x="31" y="8"/>
                  </a:lnTo>
                  <a:lnTo>
                    <a:pt x="27" y="5"/>
                  </a:lnTo>
                  <a:lnTo>
                    <a:pt x="23" y="2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6" y="42"/>
                  </a:lnTo>
                  <a:close/>
                  <a:moveTo>
                    <a:pt x="7" y="5"/>
                  </a:moveTo>
                  <a:lnTo>
                    <a:pt x="15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7" y="11"/>
                  </a:lnTo>
                  <a:lnTo>
                    <a:pt x="29" y="14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7"/>
                  </a:lnTo>
                  <a:lnTo>
                    <a:pt x="15" y="37"/>
                  </a:lnTo>
                  <a:lnTo>
                    <a:pt x="7" y="37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6" name="Freeform 419">
              <a:extLst>
                <a:ext uri="{FF2B5EF4-FFF2-40B4-BE49-F238E27FC236}">
                  <a16:creationId xmlns:a16="http://schemas.microsoft.com/office/drawing/2014/main" id="{C463A259-3F3E-4FDD-A649-72DD7D710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719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5 w 31"/>
                <a:gd name="T5" fmla="*/ 37 h 42"/>
                <a:gd name="T6" fmla="*/ 5 w 31"/>
                <a:gd name="T7" fmla="*/ 22 h 42"/>
                <a:gd name="T8" fmla="*/ 27 w 31"/>
                <a:gd name="T9" fmla="*/ 22 h 42"/>
                <a:gd name="T10" fmla="*/ 27 w 31"/>
                <a:gd name="T11" fmla="*/ 18 h 42"/>
                <a:gd name="T12" fmla="*/ 5 w 31"/>
                <a:gd name="T13" fmla="*/ 18 h 42"/>
                <a:gd name="T14" fmla="*/ 5 w 31"/>
                <a:gd name="T15" fmla="*/ 5 h 42"/>
                <a:gd name="T16" fmla="*/ 29 w 31"/>
                <a:gd name="T17" fmla="*/ 5 h 42"/>
                <a:gd name="T18" fmla="*/ 29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7" name="Freeform 420">
              <a:extLst>
                <a:ext uri="{FF2B5EF4-FFF2-40B4-BE49-F238E27FC236}">
                  <a16:creationId xmlns:a16="http://schemas.microsoft.com/office/drawing/2014/main" id="{52B261CE-EBB8-4A8B-B891-FF69C3C2B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719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6 w 25"/>
                <a:gd name="T5" fmla="*/ 37 h 42"/>
                <a:gd name="T6" fmla="*/ 6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6" y="3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8" name="Freeform 421">
              <a:extLst>
                <a:ext uri="{FF2B5EF4-FFF2-40B4-BE49-F238E27FC236}">
                  <a16:creationId xmlns:a16="http://schemas.microsoft.com/office/drawing/2014/main" id="{6BD7AC76-ACE8-4832-A10E-AA893400BF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" y="1719"/>
              <a:ext cx="38" cy="42"/>
            </a:xfrm>
            <a:custGeom>
              <a:avLst/>
              <a:gdLst>
                <a:gd name="T0" fmla="*/ 4 w 38"/>
                <a:gd name="T1" fmla="*/ 42 h 42"/>
                <a:gd name="T2" fmla="*/ 9 w 38"/>
                <a:gd name="T3" fmla="*/ 29 h 42"/>
                <a:gd name="T4" fmla="*/ 27 w 38"/>
                <a:gd name="T5" fmla="*/ 29 h 42"/>
                <a:gd name="T6" fmla="*/ 31 w 38"/>
                <a:gd name="T7" fmla="*/ 42 h 42"/>
                <a:gd name="T8" fmla="*/ 38 w 38"/>
                <a:gd name="T9" fmla="*/ 42 h 42"/>
                <a:gd name="T10" fmla="*/ 20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4 w 38"/>
                <a:gd name="T17" fmla="*/ 42 h 42"/>
                <a:gd name="T18" fmla="*/ 4 w 38"/>
                <a:gd name="T19" fmla="*/ 42 h 42"/>
                <a:gd name="T20" fmla="*/ 15 w 38"/>
                <a:gd name="T21" fmla="*/ 13 h 42"/>
                <a:gd name="T22" fmla="*/ 15 w 38"/>
                <a:gd name="T23" fmla="*/ 13 h 42"/>
                <a:gd name="T24" fmla="*/ 17 w 38"/>
                <a:gd name="T25" fmla="*/ 5 h 42"/>
                <a:gd name="T26" fmla="*/ 17 w 38"/>
                <a:gd name="T27" fmla="*/ 5 h 42"/>
                <a:gd name="T28" fmla="*/ 20 w 38"/>
                <a:gd name="T29" fmla="*/ 13 h 42"/>
                <a:gd name="T30" fmla="*/ 25 w 38"/>
                <a:gd name="T31" fmla="*/ 26 h 42"/>
                <a:gd name="T32" fmla="*/ 11 w 38"/>
                <a:gd name="T33" fmla="*/ 26 h 42"/>
                <a:gd name="T34" fmla="*/ 15 w 38"/>
                <a:gd name="T35" fmla="*/ 13 h 42"/>
                <a:gd name="T36" fmla="*/ 15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4" y="42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4" y="42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7" y="5"/>
                  </a:lnTo>
                  <a:lnTo>
                    <a:pt x="20" y="13"/>
                  </a:lnTo>
                  <a:lnTo>
                    <a:pt x="25" y="26"/>
                  </a:lnTo>
                  <a:lnTo>
                    <a:pt x="11" y="26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9" name="Freeform 422">
              <a:extLst>
                <a:ext uri="{FF2B5EF4-FFF2-40B4-BE49-F238E27FC236}">
                  <a16:creationId xmlns:a16="http://schemas.microsoft.com/office/drawing/2014/main" id="{27859937-7670-4EF2-A1B6-9680036FF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719"/>
              <a:ext cx="53" cy="42"/>
            </a:xfrm>
            <a:custGeom>
              <a:avLst/>
              <a:gdLst>
                <a:gd name="T0" fmla="*/ 16 w 53"/>
                <a:gd name="T1" fmla="*/ 42 h 42"/>
                <a:gd name="T2" fmla="*/ 25 w 53"/>
                <a:gd name="T3" fmla="*/ 11 h 42"/>
                <a:gd name="T4" fmla="*/ 25 w 53"/>
                <a:gd name="T5" fmla="*/ 11 h 42"/>
                <a:gd name="T6" fmla="*/ 27 w 53"/>
                <a:gd name="T7" fmla="*/ 5 h 42"/>
                <a:gd name="T8" fmla="*/ 27 w 53"/>
                <a:gd name="T9" fmla="*/ 5 h 42"/>
                <a:gd name="T10" fmla="*/ 27 w 53"/>
                <a:gd name="T11" fmla="*/ 10 h 42"/>
                <a:gd name="T12" fmla="*/ 37 w 53"/>
                <a:gd name="T13" fmla="*/ 42 h 42"/>
                <a:gd name="T14" fmla="*/ 41 w 53"/>
                <a:gd name="T15" fmla="*/ 42 h 42"/>
                <a:gd name="T16" fmla="*/ 53 w 53"/>
                <a:gd name="T17" fmla="*/ 0 h 42"/>
                <a:gd name="T18" fmla="*/ 48 w 53"/>
                <a:gd name="T19" fmla="*/ 0 h 42"/>
                <a:gd name="T20" fmla="*/ 41 w 53"/>
                <a:gd name="T21" fmla="*/ 27 h 42"/>
                <a:gd name="T22" fmla="*/ 41 w 53"/>
                <a:gd name="T23" fmla="*/ 27 h 42"/>
                <a:gd name="T24" fmla="*/ 38 w 53"/>
                <a:gd name="T25" fmla="*/ 37 h 42"/>
                <a:gd name="T26" fmla="*/ 38 w 53"/>
                <a:gd name="T27" fmla="*/ 37 h 42"/>
                <a:gd name="T28" fmla="*/ 35 w 53"/>
                <a:gd name="T29" fmla="*/ 21 h 42"/>
                <a:gd name="T30" fmla="*/ 30 w 53"/>
                <a:gd name="T31" fmla="*/ 0 h 42"/>
                <a:gd name="T32" fmla="*/ 24 w 53"/>
                <a:gd name="T33" fmla="*/ 0 h 42"/>
                <a:gd name="T34" fmla="*/ 16 w 53"/>
                <a:gd name="T35" fmla="*/ 29 h 42"/>
                <a:gd name="T36" fmla="*/ 16 w 53"/>
                <a:gd name="T37" fmla="*/ 29 h 42"/>
                <a:gd name="T38" fmla="*/ 14 w 53"/>
                <a:gd name="T39" fmla="*/ 37 h 42"/>
                <a:gd name="T40" fmla="*/ 14 w 53"/>
                <a:gd name="T41" fmla="*/ 37 h 42"/>
                <a:gd name="T42" fmla="*/ 11 w 53"/>
                <a:gd name="T43" fmla="*/ 27 h 42"/>
                <a:gd name="T44" fmla="*/ 6 w 53"/>
                <a:gd name="T45" fmla="*/ 0 h 42"/>
                <a:gd name="T46" fmla="*/ 0 w 53"/>
                <a:gd name="T47" fmla="*/ 0 h 42"/>
                <a:gd name="T48" fmla="*/ 11 w 53"/>
                <a:gd name="T49" fmla="*/ 42 h 42"/>
                <a:gd name="T50" fmla="*/ 16 w 53"/>
                <a:gd name="T51" fmla="*/ 42 h 42"/>
                <a:gd name="T52" fmla="*/ 16 w 53"/>
                <a:gd name="T53" fmla="*/ 42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"/>
                <a:gd name="T82" fmla="*/ 0 h 42"/>
                <a:gd name="T83" fmla="*/ 53 w 53"/>
                <a:gd name="T84" fmla="*/ 42 h 4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" h="42">
                  <a:moveTo>
                    <a:pt x="16" y="42"/>
                  </a:moveTo>
                  <a:lnTo>
                    <a:pt x="25" y="11"/>
                  </a:lnTo>
                  <a:lnTo>
                    <a:pt x="27" y="5"/>
                  </a:lnTo>
                  <a:lnTo>
                    <a:pt x="27" y="10"/>
                  </a:lnTo>
                  <a:lnTo>
                    <a:pt x="37" y="42"/>
                  </a:lnTo>
                  <a:lnTo>
                    <a:pt x="41" y="4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27"/>
                  </a:lnTo>
                  <a:lnTo>
                    <a:pt x="38" y="37"/>
                  </a:lnTo>
                  <a:lnTo>
                    <a:pt x="35" y="21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6" y="29"/>
                  </a:lnTo>
                  <a:lnTo>
                    <a:pt x="14" y="37"/>
                  </a:lnTo>
                  <a:lnTo>
                    <a:pt x="11" y="27"/>
                  </a:lnTo>
                  <a:lnTo>
                    <a:pt x="6" y="0"/>
                  </a:lnTo>
                  <a:lnTo>
                    <a:pt x="0" y="0"/>
                  </a:lnTo>
                  <a:lnTo>
                    <a:pt x="11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0" name="Freeform 423">
              <a:extLst>
                <a:ext uri="{FF2B5EF4-FFF2-40B4-BE49-F238E27FC236}">
                  <a16:creationId xmlns:a16="http://schemas.microsoft.com/office/drawing/2014/main" id="{623678BB-E451-448D-A016-EE3E946C87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" y="1719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7 w 38"/>
                <a:gd name="T5" fmla="*/ 29 h 42"/>
                <a:gd name="T6" fmla="*/ 32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6 w 38"/>
                <a:gd name="T21" fmla="*/ 13 h 42"/>
                <a:gd name="T22" fmla="*/ 16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5 w 38"/>
                <a:gd name="T31" fmla="*/ 26 h 42"/>
                <a:gd name="T32" fmla="*/ 13 w 38"/>
                <a:gd name="T33" fmla="*/ 26 h 42"/>
                <a:gd name="T34" fmla="*/ 16 w 38"/>
                <a:gd name="T35" fmla="*/ 13 h 42"/>
                <a:gd name="T36" fmla="*/ 16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7" y="29"/>
                  </a:lnTo>
                  <a:lnTo>
                    <a:pt x="32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5" y="26"/>
                  </a:lnTo>
                  <a:lnTo>
                    <a:pt x="13" y="26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1" name="Freeform 424">
              <a:extLst>
                <a:ext uri="{FF2B5EF4-FFF2-40B4-BE49-F238E27FC236}">
                  <a16:creationId xmlns:a16="http://schemas.microsoft.com/office/drawing/2014/main" id="{C9FB691B-3928-4B6C-B013-0456B1528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" y="1719"/>
              <a:ext cx="36" cy="42"/>
            </a:xfrm>
            <a:custGeom>
              <a:avLst/>
              <a:gdLst>
                <a:gd name="T0" fmla="*/ 6 w 36"/>
                <a:gd name="T1" fmla="*/ 42 h 42"/>
                <a:gd name="T2" fmla="*/ 6 w 36"/>
                <a:gd name="T3" fmla="*/ 24 h 42"/>
                <a:gd name="T4" fmla="*/ 13 w 36"/>
                <a:gd name="T5" fmla="*/ 24 h 42"/>
                <a:gd name="T6" fmla="*/ 13 w 36"/>
                <a:gd name="T7" fmla="*/ 24 h 42"/>
                <a:gd name="T8" fmla="*/ 16 w 36"/>
                <a:gd name="T9" fmla="*/ 24 h 42"/>
                <a:gd name="T10" fmla="*/ 16 w 36"/>
                <a:gd name="T11" fmla="*/ 24 h 42"/>
                <a:gd name="T12" fmla="*/ 17 w 36"/>
                <a:gd name="T13" fmla="*/ 26 h 42"/>
                <a:gd name="T14" fmla="*/ 17 w 36"/>
                <a:gd name="T15" fmla="*/ 26 h 42"/>
                <a:gd name="T16" fmla="*/ 20 w 36"/>
                <a:gd name="T17" fmla="*/ 27 h 42"/>
                <a:gd name="T18" fmla="*/ 20 w 36"/>
                <a:gd name="T19" fmla="*/ 27 h 42"/>
                <a:gd name="T20" fmla="*/ 24 w 36"/>
                <a:gd name="T21" fmla="*/ 34 h 42"/>
                <a:gd name="T22" fmla="*/ 30 w 36"/>
                <a:gd name="T23" fmla="*/ 42 h 42"/>
                <a:gd name="T24" fmla="*/ 36 w 36"/>
                <a:gd name="T25" fmla="*/ 42 h 42"/>
                <a:gd name="T26" fmla="*/ 30 w 36"/>
                <a:gd name="T27" fmla="*/ 30 h 42"/>
                <a:gd name="T28" fmla="*/ 30 w 36"/>
                <a:gd name="T29" fmla="*/ 30 h 42"/>
                <a:gd name="T30" fmla="*/ 25 w 36"/>
                <a:gd name="T31" fmla="*/ 26 h 42"/>
                <a:gd name="T32" fmla="*/ 25 w 36"/>
                <a:gd name="T33" fmla="*/ 26 h 42"/>
                <a:gd name="T34" fmla="*/ 22 w 36"/>
                <a:gd name="T35" fmla="*/ 22 h 42"/>
                <a:gd name="T36" fmla="*/ 22 w 36"/>
                <a:gd name="T37" fmla="*/ 22 h 42"/>
                <a:gd name="T38" fmla="*/ 27 w 36"/>
                <a:gd name="T39" fmla="*/ 22 h 42"/>
                <a:gd name="T40" fmla="*/ 30 w 36"/>
                <a:gd name="T41" fmla="*/ 19 h 42"/>
                <a:gd name="T42" fmla="*/ 30 w 36"/>
                <a:gd name="T43" fmla="*/ 19 h 42"/>
                <a:gd name="T44" fmla="*/ 33 w 36"/>
                <a:gd name="T45" fmla="*/ 16 h 42"/>
                <a:gd name="T46" fmla="*/ 33 w 36"/>
                <a:gd name="T47" fmla="*/ 11 h 42"/>
                <a:gd name="T48" fmla="*/ 33 w 36"/>
                <a:gd name="T49" fmla="*/ 11 h 42"/>
                <a:gd name="T50" fmla="*/ 32 w 36"/>
                <a:gd name="T51" fmla="*/ 7 h 42"/>
                <a:gd name="T52" fmla="*/ 32 w 36"/>
                <a:gd name="T53" fmla="*/ 7 h 42"/>
                <a:gd name="T54" fmla="*/ 30 w 36"/>
                <a:gd name="T55" fmla="*/ 3 h 42"/>
                <a:gd name="T56" fmla="*/ 27 w 36"/>
                <a:gd name="T57" fmla="*/ 2 h 42"/>
                <a:gd name="T58" fmla="*/ 27 w 36"/>
                <a:gd name="T59" fmla="*/ 2 h 42"/>
                <a:gd name="T60" fmla="*/ 19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6 w 36"/>
                <a:gd name="T67" fmla="*/ 42 h 42"/>
                <a:gd name="T68" fmla="*/ 6 w 36"/>
                <a:gd name="T69" fmla="*/ 42 h 42"/>
                <a:gd name="T70" fmla="*/ 6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10 h 42"/>
                <a:gd name="T84" fmla="*/ 28 w 36"/>
                <a:gd name="T85" fmla="*/ 11 h 42"/>
                <a:gd name="T86" fmla="*/ 28 w 36"/>
                <a:gd name="T87" fmla="*/ 11 h 42"/>
                <a:gd name="T88" fmla="*/ 27 w 36"/>
                <a:gd name="T89" fmla="*/ 16 h 42"/>
                <a:gd name="T90" fmla="*/ 27 w 36"/>
                <a:gd name="T91" fmla="*/ 16 h 42"/>
                <a:gd name="T92" fmla="*/ 24 w 36"/>
                <a:gd name="T93" fmla="*/ 18 h 42"/>
                <a:gd name="T94" fmla="*/ 24 w 36"/>
                <a:gd name="T95" fmla="*/ 18 h 42"/>
                <a:gd name="T96" fmla="*/ 17 w 36"/>
                <a:gd name="T97" fmla="*/ 19 h 42"/>
                <a:gd name="T98" fmla="*/ 6 w 36"/>
                <a:gd name="T99" fmla="*/ 19 h 42"/>
                <a:gd name="T100" fmla="*/ 6 w 36"/>
                <a:gd name="T101" fmla="*/ 5 h 42"/>
                <a:gd name="T102" fmla="*/ 6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6" y="42"/>
                  </a:moveTo>
                  <a:lnTo>
                    <a:pt x="6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7" y="26"/>
                  </a:lnTo>
                  <a:lnTo>
                    <a:pt x="20" y="27"/>
                  </a:lnTo>
                  <a:lnTo>
                    <a:pt x="24" y="3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0" y="30"/>
                  </a:lnTo>
                  <a:lnTo>
                    <a:pt x="25" y="26"/>
                  </a:lnTo>
                  <a:lnTo>
                    <a:pt x="22" y="22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3" y="16"/>
                  </a:lnTo>
                  <a:lnTo>
                    <a:pt x="33" y="11"/>
                  </a:lnTo>
                  <a:lnTo>
                    <a:pt x="32" y="7"/>
                  </a:lnTo>
                  <a:lnTo>
                    <a:pt x="30" y="3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6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7" y="16"/>
                  </a:lnTo>
                  <a:lnTo>
                    <a:pt x="24" y="18"/>
                  </a:lnTo>
                  <a:lnTo>
                    <a:pt x="17" y="19"/>
                  </a:lnTo>
                  <a:lnTo>
                    <a:pt x="6" y="1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2" name="Freeform 425">
              <a:extLst>
                <a:ext uri="{FF2B5EF4-FFF2-40B4-BE49-F238E27FC236}">
                  <a16:creationId xmlns:a16="http://schemas.microsoft.com/office/drawing/2014/main" id="{E88BF506-EC5E-492F-A118-FC6BE13DF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719"/>
              <a:ext cx="30" cy="42"/>
            </a:xfrm>
            <a:custGeom>
              <a:avLst/>
              <a:gdLst>
                <a:gd name="T0" fmla="*/ 30 w 30"/>
                <a:gd name="T1" fmla="*/ 42 h 42"/>
                <a:gd name="T2" fmla="*/ 30 w 30"/>
                <a:gd name="T3" fmla="*/ 37 h 42"/>
                <a:gd name="T4" fmla="*/ 4 w 30"/>
                <a:gd name="T5" fmla="*/ 37 h 42"/>
                <a:gd name="T6" fmla="*/ 4 w 30"/>
                <a:gd name="T7" fmla="*/ 22 h 42"/>
                <a:gd name="T8" fmla="*/ 27 w 30"/>
                <a:gd name="T9" fmla="*/ 22 h 42"/>
                <a:gd name="T10" fmla="*/ 27 w 30"/>
                <a:gd name="T11" fmla="*/ 18 h 42"/>
                <a:gd name="T12" fmla="*/ 4 w 30"/>
                <a:gd name="T13" fmla="*/ 18 h 42"/>
                <a:gd name="T14" fmla="*/ 4 w 30"/>
                <a:gd name="T15" fmla="*/ 5 h 42"/>
                <a:gd name="T16" fmla="*/ 28 w 30"/>
                <a:gd name="T17" fmla="*/ 5 h 42"/>
                <a:gd name="T18" fmla="*/ 28 w 30"/>
                <a:gd name="T19" fmla="*/ 0 h 42"/>
                <a:gd name="T20" fmla="*/ 0 w 30"/>
                <a:gd name="T21" fmla="*/ 0 h 42"/>
                <a:gd name="T22" fmla="*/ 0 w 30"/>
                <a:gd name="T23" fmla="*/ 42 h 42"/>
                <a:gd name="T24" fmla="*/ 30 w 30"/>
                <a:gd name="T25" fmla="*/ 42 h 42"/>
                <a:gd name="T26" fmla="*/ 30 w 30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2"/>
                <a:gd name="T44" fmla="*/ 30 w 30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2">
                  <a:moveTo>
                    <a:pt x="30" y="42"/>
                  </a:moveTo>
                  <a:lnTo>
                    <a:pt x="30" y="37"/>
                  </a:lnTo>
                  <a:lnTo>
                    <a:pt x="4" y="37"/>
                  </a:lnTo>
                  <a:lnTo>
                    <a:pt x="4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4" y="5"/>
                  </a:lnTo>
                  <a:lnTo>
                    <a:pt x="28" y="5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3" name="Freeform 426">
              <a:extLst>
                <a:ext uri="{FF2B5EF4-FFF2-40B4-BE49-F238E27FC236}">
                  <a16:creationId xmlns:a16="http://schemas.microsoft.com/office/drawing/2014/main" id="{C54F1DE0-E181-4275-BD8B-095100831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632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9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9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4" name="Freeform 427">
              <a:extLst>
                <a:ext uri="{FF2B5EF4-FFF2-40B4-BE49-F238E27FC236}">
                  <a16:creationId xmlns:a16="http://schemas.microsoft.com/office/drawing/2014/main" id="{BC4F1B40-1B1C-45F7-B542-743630366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632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5 w 30"/>
                <a:gd name="T5" fmla="*/ 36 h 41"/>
                <a:gd name="T6" fmla="*/ 5 w 30"/>
                <a:gd name="T7" fmla="*/ 22 h 41"/>
                <a:gd name="T8" fmla="*/ 29 w 30"/>
                <a:gd name="T9" fmla="*/ 22 h 41"/>
                <a:gd name="T10" fmla="*/ 29 w 30"/>
                <a:gd name="T11" fmla="*/ 17 h 41"/>
                <a:gd name="T12" fmla="*/ 5 w 30"/>
                <a:gd name="T13" fmla="*/ 17 h 41"/>
                <a:gd name="T14" fmla="*/ 5 w 30"/>
                <a:gd name="T15" fmla="*/ 5 h 41"/>
                <a:gd name="T16" fmla="*/ 30 w 30"/>
                <a:gd name="T17" fmla="*/ 5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5" name="Freeform 428">
              <a:extLst>
                <a:ext uri="{FF2B5EF4-FFF2-40B4-BE49-F238E27FC236}">
                  <a16:creationId xmlns:a16="http://schemas.microsoft.com/office/drawing/2014/main" id="{247DD7FD-167A-4677-9A2D-7D0394D38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632"/>
              <a:ext cx="52" cy="41"/>
            </a:xfrm>
            <a:custGeom>
              <a:avLst/>
              <a:gdLst>
                <a:gd name="T0" fmla="*/ 16 w 52"/>
                <a:gd name="T1" fmla="*/ 41 h 41"/>
                <a:gd name="T2" fmla="*/ 25 w 52"/>
                <a:gd name="T3" fmla="*/ 9 h 41"/>
                <a:gd name="T4" fmla="*/ 25 w 52"/>
                <a:gd name="T5" fmla="*/ 9 h 41"/>
                <a:gd name="T6" fmla="*/ 25 w 52"/>
                <a:gd name="T7" fmla="*/ 5 h 41"/>
                <a:gd name="T8" fmla="*/ 25 w 52"/>
                <a:gd name="T9" fmla="*/ 5 h 41"/>
                <a:gd name="T10" fmla="*/ 27 w 52"/>
                <a:gd name="T11" fmla="*/ 9 h 41"/>
                <a:gd name="T12" fmla="*/ 36 w 52"/>
                <a:gd name="T13" fmla="*/ 41 h 41"/>
                <a:gd name="T14" fmla="*/ 41 w 52"/>
                <a:gd name="T15" fmla="*/ 41 h 41"/>
                <a:gd name="T16" fmla="*/ 52 w 52"/>
                <a:gd name="T17" fmla="*/ 0 h 41"/>
                <a:gd name="T18" fmla="*/ 48 w 52"/>
                <a:gd name="T19" fmla="*/ 0 h 41"/>
                <a:gd name="T20" fmla="*/ 41 w 52"/>
                <a:gd name="T21" fmla="*/ 27 h 41"/>
                <a:gd name="T22" fmla="*/ 41 w 52"/>
                <a:gd name="T23" fmla="*/ 27 h 41"/>
                <a:gd name="T24" fmla="*/ 38 w 52"/>
                <a:gd name="T25" fmla="*/ 35 h 41"/>
                <a:gd name="T26" fmla="*/ 38 w 52"/>
                <a:gd name="T27" fmla="*/ 35 h 41"/>
                <a:gd name="T28" fmla="*/ 35 w 52"/>
                <a:gd name="T29" fmla="*/ 20 h 41"/>
                <a:gd name="T30" fmla="*/ 30 w 52"/>
                <a:gd name="T31" fmla="*/ 0 h 41"/>
                <a:gd name="T32" fmla="*/ 22 w 52"/>
                <a:gd name="T33" fmla="*/ 0 h 41"/>
                <a:gd name="T34" fmla="*/ 16 w 52"/>
                <a:gd name="T35" fmla="*/ 28 h 41"/>
                <a:gd name="T36" fmla="*/ 16 w 52"/>
                <a:gd name="T37" fmla="*/ 28 h 41"/>
                <a:gd name="T38" fmla="*/ 13 w 52"/>
                <a:gd name="T39" fmla="*/ 35 h 41"/>
                <a:gd name="T40" fmla="*/ 13 w 52"/>
                <a:gd name="T41" fmla="*/ 35 h 41"/>
                <a:gd name="T42" fmla="*/ 11 w 52"/>
                <a:gd name="T43" fmla="*/ 27 h 41"/>
                <a:gd name="T44" fmla="*/ 5 w 52"/>
                <a:gd name="T45" fmla="*/ 0 h 41"/>
                <a:gd name="T46" fmla="*/ 0 w 52"/>
                <a:gd name="T47" fmla="*/ 0 h 41"/>
                <a:gd name="T48" fmla="*/ 11 w 52"/>
                <a:gd name="T49" fmla="*/ 41 h 41"/>
                <a:gd name="T50" fmla="*/ 16 w 52"/>
                <a:gd name="T51" fmla="*/ 41 h 41"/>
                <a:gd name="T52" fmla="*/ 16 w 52"/>
                <a:gd name="T53" fmla="*/ 41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2"/>
                <a:gd name="T82" fmla="*/ 0 h 41"/>
                <a:gd name="T83" fmla="*/ 52 w 52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2" h="41">
                  <a:moveTo>
                    <a:pt x="16" y="41"/>
                  </a:moveTo>
                  <a:lnTo>
                    <a:pt x="25" y="9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36" y="41"/>
                  </a:lnTo>
                  <a:lnTo>
                    <a:pt x="41" y="41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27"/>
                  </a:lnTo>
                  <a:lnTo>
                    <a:pt x="38" y="35"/>
                  </a:lnTo>
                  <a:lnTo>
                    <a:pt x="35" y="2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6" y="28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6" name="Freeform 429">
              <a:extLst>
                <a:ext uri="{FF2B5EF4-FFF2-40B4-BE49-F238E27FC236}">
                  <a16:creationId xmlns:a16="http://schemas.microsoft.com/office/drawing/2014/main" id="{D45DDC24-1723-45D6-A3B1-95EA18069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632"/>
              <a:ext cx="23" cy="41"/>
            </a:xfrm>
            <a:custGeom>
              <a:avLst/>
              <a:gdLst>
                <a:gd name="T0" fmla="*/ 4 w 23"/>
                <a:gd name="T1" fmla="*/ 40 h 41"/>
                <a:gd name="T2" fmla="*/ 4 w 23"/>
                <a:gd name="T3" fmla="*/ 40 h 41"/>
                <a:gd name="T4" fmla="*/ 7 w 23"/>
                <a:gd name="T5" fmla="*/ 41 h 41"/>
                <a:gd name="T6" fmla="*/ 12 w 23"/>
                <a:gd name="T7" fmla="*/ 41 h 41"/>
                <a:gd name="T8" fmla="*/ 12 w 23"/>
                <a:gd name="T9" fmla="*/ 41 h 41"/>
                <a:gd name="T10" fmla="*/ 18 w 23"/>
                <a:gd name="T11" fmla="*/ 41 h 41"/>
                <a:gd name="T12" fmla="*/ 18 w 23"/>
                <a:gd name="T13" fmla="*/ 41 h 41"/>
                <a:gd name="T14" fmla="*/ 21 w 23"/>
                <a:gd name="T15" fmla="*/ 38 h 41"/>
                <a:gd name="T16" fmla="*/ 23 w 23"/>
                <a:gd name="T17" fmla="*/ 36 h 41"/>
                <a:gd name="T18" fmla="*/ 23 w 23"/>
                <a:gd name="T19" fmla="*/ 36 h 41"/>
                <a:gd name="T20" fmla="*/ 23 w 23"/>
                <a:gd name="T21" fmla="*/ 28 h 41"/>
                <a:gd name="T22" fmla="*/ 23 w 23"/>
                <a:gd name="T23" fmla="*/ 0 h 41"/>
                <a:gd name="T24" fmla="*/ 18 w 23"/>
                <a:gd name="T25" fmla="*/ 0 h 41"/>
                <a:gd name="T26" fmla="*/ 18 w 23"/>
                <a:gd name="T27" fmla="*/ 28 h 41"/>
                <a:gd name="T28" fmla="*/ 18 w 23"/>
                <a:gd name="T29" fmla="*/ 28 h 41"/>
                <a:gd name="T30" fmla="*/ 18 w 23"/>
                <a:gd name="T31" fmla="*/ 33 h 41"/>
                <a:gd name="T32" fmla="*/ 18 w 23"/>
                <a:gd name="T33" fmla="*/ 33 h 41"/>
                <a:gd name="T34" fmla="*/ 15 w 23"/>
                <a:gd name="T35" fmla="*/ 36 h 41"/>
                <a:gd name="T36" fmla="*/ 15 w 23"/>
                <a:gd name="T37" fmla="*/ 36 h 41"/>
                <a:gd name="T38" fmla="*/ 12 w 23"/>
                <a:gd name="T39" fmla="*/ 36 h 41"/>
                <a:gd name="T40" fmla="*/ 12 w 23"/>
                <a:gd name="T41" fmla="*/ 36 h 41"/>
                <a:gd name="T42" fmla="*/ 10 w 23"/>
                <a:gd name="T43" fmla="*/ 36 h 41"/>
                <a:gd name="T44" fmla="*/ 7 w 23"/>
                <a:gd name="T45" fmla="*/ 35 h 41"/>
                <a:gd name="T46" fmla="*/ 7 w 23"/>
                <a:gd name="T47" fmla="*/ 35 h 41"/>
                <a:gd name="T48" fmla="*/ 7 w 23"/>
                <a:gd name="T49" fmla="*/ 33 h 41"/>
                <a:gd name="T50" fmla="*/ 5 w 23"/>
                <a:gd name="T51" fmla="*/ 28 h 41"/>
                <a:gd name="T52" fmla="*/ 0 w 23"/>
                <a:gd name="T53" fmla="*/ 30 h 41"/>
                <a:gd name="T54" fmla="*/ 0 w 23"/>
                <a:gd name="T55" fmla="*/ 30 h 41"/>
                <a:gd name="T56" fmla="*/ 2 w 23"/>
                <a:gd name="T57" fmla="*/ 35 h 41"/>
                <a:gd name="T58" fmla="*/ 4 w 23"/>
                <a:gd name="T59" fmla="*/ 40 h 41"/>
                <a:gd name="T60" fmla="*/ 4 w 23"/>
                <a:gd name="T61" fmla="*/ 4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"/>
                <a:gd name="T94" fmla="*/ 0 h 41"/>
                <a:gd name="T95" fmla="*/ 23 w 23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" h="41">
                  <a:moveTo>
                    <a:pt x="4" y="40"/>
                  </a:moveTo>
                  <a:lnTo>
                    <a:pt x="4" y="40"/>
                  </a:lnTo>
                  <a:lnTo>
                    <a:pt x="7" y="41"/>
                  </a:lnTo>
                  <a:lnTo>
                    <a:pt x="12" y="41"/>
                  </a:lnTo>
                  <a:lnTo>
                    <a:pt x="18" y="41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8" y="28"/>
                  </a:lnTo>
                  <a:lnTo>
                    <a:pt x="18" y="33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5" y="28"/>
                  </a:lnTo>
                  <a:lnTo>
                    <a:pt x="0" y="30"/>
                  </a:lnTo>
                  <a:lnTo>
                    <a:pt x="2" y="35"/>
                  </a:lnTo>
                  <a:lnTo>
                    <a:pt x="4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7" name="Freeform 430">
              <a:extLst>
                <a:ext uri="{FF2B5EF4-FFF2-40B4-BE49-F238E27FC236}">
                  <a16:creationId xmlns:a16="http://schemas.microsoft.com/office/drawing/2014/main" id="{1DEAB32E-1FD3-4A22-858A-CE388161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632"/>
              <a:ext cx="32" cy="41"/>
            </a:xfrm>
            <a:custGeom>
              <a:avLst/>
              <a:gdLst>
                <a:gd name="T0" fmla="*/ 32 w 32"/>
                <a:gd name="T1" fmla="*/ 41 h 41"/>
                <a:gd name="T2" fmla="*/ 32 w 32"/>
                <a:gd name="T3" fmla="*/ 36 h 41"/>
                <a:gd name="T4" fmla="*/ 7 w 32"/>
                <a:gd name="T5" fmla="*/ 36 h 41"/>
                <a:gd name="T6" fmla="*/ 7 w 32"/>
                <a:gd name="T7" fmla="*/ 22 h 41"/>
                <a:gd name="T8" fmla="*/ 29 w 32"/>
                <a:gd name="T9" fmla="*/ 22 h 41"/>
                <a:gd name="T10" fmla="*/ 29 w 32"/>
                <a:gd name="T11" fmla="*/ 17 h 41"/>
                <a:gd name="T12" fmla="*/ 7 w 32"/>
                <a:gd name="T13" fmla="*/ 17 h 41"/>
                <a:gd name="T14" fmla="*/ 7 w 32"/>
                <a:gd name="T15" fmla="*/ 5 h 41"/>
                <a:gd name="T16" fmla="*/ 30 w 32"/>
                <a:gd name="T17" fmla="*/ 5 h 41"/>
                <a:gd name="T18" fmla="*/ 30 w 32"/>
                <a:gd name="T19" fmla="*/ 0 h 41"/>
                <a:gd name="T20" fmla="*/ 0 w 32"/>
                <a:gd name="T21" fmla="*/ 0 h 41"/>
                <a:gd name="T22" fmla="*/ 0 w 32"/>
                <a:gd name="T23" fmla="*/ 41 h 41"/>
                <a:gd name="T24" fmla="*/ 32 w 32"/>
                <a:gd name="T25" fmla="*/ 41 h 41"/>
                <a:gd name="T26" fmla="*/ 32 w 32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1"/>
                <a:gd name="T44" fmla="*/ 32 w 32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1">
                  <a:moveTo>
                    <a:pt x="32" y="41"/>
                  </a:moveTo>
                  <a:lnTo>
                    <a:pt x="32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8" name="Freeform 431">
              <a:extLst>
                <a:ext uri="{FF2B5EF4-FFF2-40B4-BE49-F238E27FC236}">
                  <a16:creationId xmlns:a16="http://schemas.microsoft.com/office/drawing/2014/main" id="{5260F635-DA7E-4313-ADA0-9E281ED2A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1632"/>
              <a:ext cx="35" cy="41"/>
            </a:xfrm>
            <a:custGeom>
              <a:avLst/>
              <a:gdLst>
                <a:gd name="T0" fmla="*/ 5 w 35"/>
                <a:gd name="T1" fmla="*/ 41 h 41"/>
                <a:gd name="T2" fmla="*/ 5 w 35"/>
                <a:gd name="T3" fmla="*/ 24 h 41"/>
                <a:gd name="T4" fmla="*/ 11 w 35"/>
                <a:gd name="T5" fmla="*/ 24 h 41"/>
                <a:gd name="T6" fmla="*/ 11 w 35"/>
                <a:gd name="T7" fmla="*/ 24 h 41"/>
                <a:gd name="T8" fmla="*/ 14 w 35"/>
                <a:gd name="T9" fmla="*/ 24 h 41"/>
                <a:gd name="T10" fmla="*/ 14 w 35"/>
                <a:gd name="T11" fmla="*/ 24 h 41"/>
                <a:gd name="T12" fmla="*/ 17 w 35"/>
                <a:gd name="T13" fmla="*/ 24 h 41"/>
                <a:gd name="T14" fmla="*/ 17 w 35"/>
                <a:gd name="T15" fmla="*/ 24 h 41"/>
                <a:gd name="T16" fmla="*/ 19 w 35"/>
                <a:gd name="T17" fmla="*/ 27 h 41"/>
                <a:gd name="T18" fmla="*/ 19 w 35"/>
                <a:gd name="T19" fmla="*/ 27 h 41"/>
                <a:gd name="T20" fmla="*/ 24 w 35"/>
                <a:gd name="T21" fmla="*/ 33 h 41"/>
                <a:gd name="T22" fmla="*/ 28 w 35"/>
                <a:gd name="T23" fmla="*/ 41 h 41"/>
                <a:gd name="T24" fmla="*/ 35 w 35"/>
                <a:gd name="T25" fmla="*/ 41 h 41"/>
                <a:gd name="T26" fmla="*/ 28 w 35"/>
                <a:gd name="T27" fmla="*/ 30 h 41"/>
                <a:gd name="T28" fmla="*/ 28 w 35"/>
                <a:gd name="T29" fmla="*/ 30 h 41"/>
                <a:gd name="T30" fmla="*/ 24 w 35"/>
                <a:gd name="T31" fmla="*/ 25 h 41"/>
                <a:gd name="T32" fmla="*/ 24 w 35"/>
                <a:gd name="T33" fmla="*/ 25 h 41"/>
                <a:gd name="T34" fmla="*/ 21 w 35"/>
                <a:gd name="T35" fmla="*/ 22 h 41"/>
                <a:gd name="T36" fmla="*/ 21 w 35"/>
                <a:gd name="T37" fmla="*/ 22 h 41"/>
                <a:gd name="T38" fmla="*/ 25 w 35"/>
                <a:gd name="T39" fmla="*/ 20 h 41"/>
                <a:gd name="T40" fmla="*/ 30 w 35"/>
                <a:gd name="T41" fmla="*/ 19 h 41"/>
                <a:gd name="T42" fmla="*/ 30 w 35"/>
                <a:gd name="T43" fmla="*/ 19 h 41"/>
                <a:gd name="T44" fmla="*/ 32 w 35"/>
                <a:gd name="T45" fmla="*/ 16 h 41"/>
                <a:gd name="T46" fmla="*/ 32 w 35"/>
                <a:gd name="T47" fmla="*/ 11 h 41"/>
                <a:gd name="T48" fmla="*/ 32 w 35"/>
                <a:gd name="T49" fmla="*/ 11 h 41"/>
                <a:gd name="T50" fmla="*/ 30 w 35"/>
                <a:gd name="T51" fmla="*/ 5 h 41"/>
                <a:gd name="T52" fmla="*/ 30 w 35"/>
                <a:gd name="T53" fmla="*/ 5 h 41"/>
                <a:gd name="T54" fmla="*/ 28 w 35"/>
                <a:gd name="T55" fmla="*/ 3 h 41"/>
                <a:gd name="T56" fmla="*/ 25 w 35"/>
                <a:gd name="T57" fmla="*/ 1 h 41"/>
                <a:gd name="T58" fmla="*/ 25 w 35"/>
                <a:gd name="T59" fmla="*/ 1 h 41"/>
                <a:gd name="T60" fmla="*/ 17 w 35"/>
                <a:gd name="T61" fmla="*/ 0 h 41"/>
                <a:gd name="T62" fmla="*/ 0 w 35"/>
                <a:gd name="T63" fmla="*/ 0 h 41"/>
                <a:gd name="T64" fmla="*/ 0 w 35"/>
                <a:gd name="T65" fmla="*/ 41 h 41"/>
                <a:gd name="T66" fmla="*/ 5 w 35"/>
                <a:gd name="T67" fmla="*/ 41 h 41"/>
                <a:gd name="T68" fmla="*/ 5 w 35"/>
                <a:gd name="T69" fmla="*/ 41 h 41"/>
                <a:gd name="T70" fmla="*/ 5 w 35"/>
                <a:gd name="T71" fmla="*/ 5 h 41"/>
                <a:gd name="T72" fmla="*/ 17 w 35"/>
                <a:gd name="T73" fmla="*/ 5 h 41"/>
                <a:gd name="T74" fmla="*/ 17 w 35"/>
                <a:gd name="T75" fmla="*/ 5 h 41"/>
                <a:gd name="T76" fmla="*/ 22 w 35"/>
                <a:gd name="T77" fmla="*/ 5 h 41"/>
                <a:gd name="T78" fmla="*/ 24 w 35"/>
                <a:gd name="T79" fmla="*/ 6 h 41"/>
                <a:gd name="T80" fmla="*/ 24 w 35"/>
                <a:gd name="T81" fmla="*/ 6 h 41"/>
                <a:gd name="T82" fmla="*/ 25 w 35"/>
                <a:gd name="T83" fmla="*/ 9 h 41"/>
                <a:gd name="T84" fmla="*/ 27 w 35"/>
                <a:gd name="T85" fmla="*/ 11 h 41"/>
                <a:gd name="T86" fmla="*/ 27 w 35"/>
                <a:gd name="T87" fmla="*/ 11 h 41"/>
                <a:gd name="T88" fmla="*/ 25 w 35"/>
                <a:gd name="T89" fmla="*/ 16 h 41"/>
                <a:gd name="T90" fmla="*/ 25 w 35"/>
                <a:gd name="T91" fmla="*/ 16 h 41"/>
                <a:gd name="T92" fmla="*/ 22 w 35"/>
                <a:gd name="T93" fmla="*/ 17 h 41"/>
                <a:gd name="T94" fmla="*/ 22 w 35"/>
                <a:gd name="T95" fmla="*/ 17 h 41"/>
                <a:gd name="T96" fmla="*/ 16 w 35"/>
                <a:gd name="T97" fmla="*/ 19 h 41"/>
                <a:gd name="T98" fmla="*/ 5 w 35"/>
                <a:gd name="T99" fmla="*/ 19 h 41"/>
                <a:gd name="T100" fmla="*/ 5 w 35"/>
                <a:gd name="T101" fmla="*/ 5 h 41"/>
                <a:gd name="T102" fmla="*/ 5 w 35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41"/>
                <a:gd name="T158" fmla="*/ 35 w 35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41">
                  <a:moveTo>
                    <a:pt x="5" y="41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7"/>
                  </a:lnTo>
                  <a:lnTo>
                    <a:pt x="24" y="33"/>
                  </a:lnTo>
                  <a:lnTo>
                    <a:pt x="28" y="41"/>
                  </a:lnTo>
                  <a:lnTo>
                    <a:pt x="35" y="41"/>
                  </a:lnTo>
                  <a:lnTo>
                    <a:pt x="28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5" y="20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7" y="5"/>
                  </a:lnTo>
                  <a:lnTo>
                    <a:pt x="22" y="5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9" name="Freeform 432">
              <a:extLst>
                <a:ext uri="{FF2B5EF4-FFF2-40B4-BE49-F238E27FC236}">
                  <a16:creationId xmlns:a16="http://schemas.microsoft.com/office/drawing/2014/main" id="{E3BB9DB3-7C0D-4576-A070-2591640EB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1632"/>
              <a:ext cx="31" cy="41"/>
            </a:xfrm>
            <a:custGeom>
              <a:avLst/>
              <a:gdLst>
                <a:gd name="T0" fmla="*/ 1 w 31"/>
                <a:gd name="T1" fmla="*/ 35 h 41"/>
                <a:gd name="T2" fmla="*/ 8 w 31"/>
                <a:gd name="T3" fmla="*/ 40 h 41"/>
                <a:gd name="T4" fmla="*/ 17 w 31"/>
                <a:gd name="T5" fmla="*/ 41 h 41"/>
                <a:gd name="T6" fmla="*/ 25 w 31"/>
                <a:gd name="T7" fmla="*/ 40 h 41"/>
                <a:gd name="T8" fmla="*/ 28 w 31"/>
                <a:gd name="T9" fmla="*/ 38 h 41"/>
                <a:gd name="T10" fmla="*/ 30 w 31"/>
                <a:gd name="T11" fmla="*/ 36 h 41"/>
                <a:gd name="T12" fmla="*/ 31 w 31"/>
                <a:gd name="T13" fmla="*/ 30 h 41"/>
                <a:gd name="T14" fmla="*/ 30 w 31"/>
                <a:gd name="T15" fmla="*/ 24 h 41"/>
                <a:gd name="T16" fmla="*/ 25 w 31"/>
                <a:gd name="T17" fmla="*/ 19 h 41"/>
                <a:gd name="T18" fmla="*/ 16 w 31"/>
                <a:gd name="T19" fmla="*/ 17 h 41"/>
                <a:gd name="T20" fmla="*/ 8 w 31"/>
                <a:gd name="T21" fmla="*/ 14 h 41"/>
                <a:gd name="T22" fmla="*/ 6 w 31"/>
                <a:gd name="T23" fmla="*/ 11 h 41"/>
                <a:gd name="T24" fmla="*/ 9 w 31"/>
                <a:gd name="T25" fmla="*/ 6 h 41"/>
                <a:gd name="T26" fmla="*/ 11 w 31"/>
                <a:gd name="T27" fmla="*/ 5 h 41"/>
                <a:gd name="T28" fmla="*/ 16 w 31"/>
                <a:gd name="T29" fmla="*/ 5 h 41"/>
                <a:gd name="T30" fmla="*/ 23 w 31"/>
                <a:gd name="T31" fmla="*/ 6 h 41"/>
                <a:gd name="T32" fmla="*/ 25 w 31"/>
                <a:gd name="T33" fmla="*/ 9 h 41"/>
                <a:gd name="T34" fmla="*/ 31 w 31"/>
                <a:gd name="T35" fmla="*/ 11 h 41"/>
                <a:gd name="T36" fmla="*/ 28 w 31"/>
                <a:gd name="T37" fmla="*/ 5 h 41"/>
                <a:gd name="T38" fmla="*/ 27 w 31"/>
                <a:gd name="T39" fmla="*/ 3 h 41"/>
                <a:gd name="T40" fmla="*/ 23 w 31"/>
                <a:gd name="T41" fmla="*/ 1 h 41"/>
                <a:gd name="T42" fmla="*/ 16 w 31"/>
                <a:gd name="T43" fmla="*/ 0 h 41"/>
                <a:gd name="T44" fmla="*/ 8 w 31"/>
                <a:gd name="T45" fmla="*/ 1 h 41"/>
                <a:gd name="T46" fmla="*/ 3 w 31"/>
                <a:gd name="T47" fmla="*/ 5 h 41"/>
                <a:gd name="T48" fmla="*/ 1 w 31"/>
                <a:gd name="T49" fmla="*/ 11 h 41"/>
                <a:gd name="T50" fmla="*/ 3 w 31"/>
                <a:gd name="T51" fmla="*/ 16 h 41"/>
                <a:gd name="T52" fmla="*/ 6 w 31"/>
                <a:gd name="T53" fmla="*/ 20 h 41"/>
                <a:gd name="T54" fmla="*/ 14 w 31"/>
                <a:gd name="T55" fmla="*/ 22 h 41"/>
                <a:gd name="T56" fmla="*/ 22 w 31"/>
                <a:gd name="T57" fmla="*/ 24 h 41"/>
                <a:gd name="T58" fmla="*/ 25 w 31"/>
                <a:gd name="T59" fmla="*/ 27 h 41"/>
                <a:gd name="T60" fmla="*/ 27 w 31"/>
                <a:gd name="T61" fmla="*/ 30 h 41"/>
                <a:gd name="T62" fmla="*/ 25 w 31"/>
                <a:gd name="T63" fmla="*/ 33 h 41"/>
                <a:gd name="T64" fmla="*/ 22 w 31"/>
                <a:gd name="T65" fmla="*/ 36 h 41"/>
                <a:gd name="T66" fmla="*/ 17 w 31"/>
                <a:gd name="T67" fmla="*/ 36 h 41"/>
                <a:gd name="T68" fmla="*/ 11 w 31"/>
                <a:gd name="T69" fmla="*/ 36 h 41"/>
                <a:gd name="T70" fmla="*/ 6 w 31"/>
                <a:gd name="T71" fmla="*/ 33 h 41"/>
                <a:gd name="T72" fmla="*/ 4 w 31"/>
                <a:gd name="T73" fmla="*/ 27 h 41"/>
                <a:gd name="T74" fmla="*/ 0 w 31"/>
                <a:gd name="T75" fmla="*/ 28 h 41"/>
                <a:gd name="T76" fmla="*/ 1 w 31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41"/>
                <a:gd name="T119" fmla="*/ 31 w 31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41">
                  <a:moveTo>
                    <a:pt x="1" y="35"/>
                  </a:moveTo>
                  <a:lnTo>
                    <a:pt x="1" y="35"/>
                  </a:lnTo>
                  <a:lnTo>
                    <a:pt x="4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1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31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1" y="36"/>
                  </a:lnTo>
                  <a:lnTo>
                    <a:pt x="6" y="33"/>
                  </a:lnTo>
                  <a:lnTo>
                    <a:pt x="4" y="27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0" name="Freeform 433">
              <a:extLst>
                <a:ext uri="{FF2B5EF4-FFF2-40B4-BE49-F238E27FC236}">
                  <a16:creationId xmlns:a16="http://schemas.microsoft.com/office/drawing/2014/main" id="{610BFC9D-C33C-48C6-8666-73B7758D8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632"/>
              <a:ext cx="32" cy="41"/>
            </a:xfrm>
            <a:custGeom>
              <a:avLst/>
              <a:gdLst>
                <a:gd name="T0" fmla="*/ 32 w 32"/>
                <a:gd name="T1" fmla="*/ 41 h 41"/>
                <a:gd name="T2" fmla="*/ 32 w 32"/>
                <a:gd name="T3" fmla="*/ 36 h 41"/>
                <a:gd name="T4" fmla="*/ 7 w 32"/>
                <a:gd name="T5" fmla="*/ 36 h 41"/>
                <a:gd name="T6" fmla="*/ 7 w 32"/>
                <a:gd name="T7" fmla="*/ 22 h 41"/>
                <a:gd name="T8" fmla="*/ 29 w 32"/>
                <a:gd name="T9" fmla="*/ 22 h 41"/>
                <a:gd name="T10" fmla="*/ 29 w 32"/>
                <a:gd name="T11" fmla="*/ 17 h 41"/>
                <a:gd name="T12" fmla="*/ 7 w 32"/>
                <a:gd name="T13" fmla="*/ 17 h 41"/>
                <a:gd name="T14" fmla="*/ 7 w 32"/>
                <a:gd name="T15" fmla="*/ 5 h 41"/>
                <a:gd name="T16" fmla="*/ 31 w 32"/>
                <a:gd name="T17" fmla="*/ 5 h 41"/>
                <a:gd name="T18" fmla="*/ 31 w 32"/>
                <a:gd name="T19" fmla="*/ 0 h 41"/>
                <a:gd name="T20" fmla="*/ 0 w 32"/>
                <a:gd name="T21" fmla="*/ 0 h 41"/>
                <a:gd name="T22" fmla="*/ 0 w 32"/>
                <a:gd name="T23" fmla="*/ 41 h 41"/>
                <a:gd name="T24" fmla="*/ 32 w 32"/>
                <a:gd name="T25" fmla="*/ 41 h 41"/>
                <a:gd name="T26" fmla="*/ 32 w 32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1"/>
                <a:gd name="T44" fmla="*/ 32 w 32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1">
                  <a:moveTo>
                    <a:pt x="32" y="41"/>
                  </a:moveTo>
                  <a:lnTo>
                    <a:pt x="32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1" name="Freeform 434">
              <a:extLst>
                <a:ext uri="{FF2B5EF4-FFF2-40B4-BE49-F238E27FC236}">
                  <a16:creationId xmlns:a16="http://schemas.microsoft.com/office/drawing/2014/main" id="{8A5D4CBC-DDEE-4549-AAB3-DDD5CAE2C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1632"/>
              <a:ext cx="37" cy="41"/>
            </a:xfrm>
            <a:custGeom>
              <a:avLst/>
              <a:gdLst>
                <a:gd name="T0" fmla="*/ 21 w 37"/>
                <a:gd name="T1" fmla="*/ 41 h 41"/>
                <a:gd name="T2" fmla="*/ 21 w 37"/>
                <a:gd name="T3" fmla="*/ 24 h 41"/>
                <a:gd name="T4" fmla="*/ 37 w 37"/>
                <a:gd name="T5" fmla="*/ 0 h 41"/>
                <a:gd name="T6" fmla="*/ 30 w 37"/>
                <a:gd name="T7" fmla="*/ 0 h 41"/>
                <a:gd name="T8" fmla="*/ 22 w 37"/>
                <a:gd name="T9" fmla="*/ 13 h 41"/>
                <a:gd name="T10" fmla="*/ 22 w 37"/>
                <a:gd name="T11" fmla="*/ 13 h 41"/>
                <a:gd name="T12" fmla="*/ 19 w 37"/>
                <a:gd name="T13" fmla="*/ 19 h 41"/>
                <a:gd name="T14" fmla="*/ 19 w 37"/>
                <a:gd name="T15" fmla="*/ 19 h 41"/>
                <a:gd name="T16" fmla="*/ 14 w 37"/>
                <a:gd name="T17" fmla="*/ 13 h 41"/>
                <a:gd name="T18" fmla="*/ 6 w 37"/>
                <a:gd name="T19" fmla="*/ 0 h 41"/>
                <a:gd name="T20" fmla="*/ 0 w 37"/>
                <a:gd name="T21" fmla="*/ 0 h 41"/>
                <a:gd name="T22" fmla="*/ 16 w 37"/>
                <a:gd name="T23" fmla="*/ 24 h 41"/>
                <a:gd name="T24" fmla="*/ 16 w 37"/>
                <a:gd name="T25" fmla="*/ 41 h 41"/>
                <a:gd name="T26" fmla="*/ 21 w 37"/>
                <a:gd name="T27" fmla="*/ 41 h 41"/>
                <a:gd name="T28" fmla="*/ 21 w 37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1"/>
                <a:gd name="T47" fmla="*/ 37 w 3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1">
                  <a:moveTo>
                    <a:pt x="21" y="41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2" y="13"/>
                  </a:lnTo>
                  <a:lnTo>
                    <a:pt x="19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1"/>
                  </a:lnTo>
                  <a:lnTo>
                    <a:pt x="2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2" name="Freeform 435">
              <a:extLst>
                <a:ext uri="{FF2B5EF4-FFF2-40B4-BE49-F238E27FC236}">
                  <a16:creationId xmlns:a16="http://schemas.microsoft.com/office/drawing/2014/main" id="{6551E963-DE86-4FD7-AC4A-3CC0BCA37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1249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8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8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3" name="Freeform 436">
              <a:extLst>
                <a:ext uri="{FF2B5EF4-FFF2-40B4-BE49-F238E27FC236}">
                  <a16:creationId xmlns:a16="http://schemas.microsoft.com/office/drawing/2014/main" id="{5722D7EF-D68E-46A8-A3FB-4EC386B4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249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5 w 30"/>
                <a:gd name="T5" fmla="*/ 36 h 41"/>
                <a:gd name="T6" fmla="*/ 5 w 30"/>
                <a:gd name="T7" fmla="*/ 22 h 41"/>
                <a:gd name="T8" fmla="*/ 27 w 30"/>
                <a:gd name="T9" fmla="*/ 22 h 41"/>
                <a:gd name="T10" fmla="*/ 27 w 30"/>
                <a:gd name="T11" fmla="*/ 17 h 41"/>
                <a:gd name="T12" fmla="*/ 5 w 30"/>
                <a:gd name="T13" fmla="*/ 17 h 41"/>
                <a:gd name="T14" fmla="*/ 5 w 30"/>
                <a:gd name="T15" fmla="*/ 5 h 41"/>
                <a:gd name="T16" fmla="*/ 28 w 30"/>
                <a:gd name="T17" fmla="*/ 5 h 41"/>
                <a:gd name="T18" fmla="*/ 28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28" y="5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4" name="Freeform 437">
              <a:extLst>
                <a:ext uri="{FF2B5EF4-FFF2-40B4-BE49-F238E27FC236}">
                  <a16:creationId xmlns:a16="http://schemas.microsoft.com/office/drawing/2014/main" id="{C2A6C2A3-6E2C-44CD-BCB2-B30BAEB11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249"/>
              <a:ext cx="52" cy="41"/>
            </a:xfrm>
            <a:custGeom>
              <a:avLst/>
              <a:gdLst>
                <a:gd name="T0" fmla="*/ 16 w 52"/>
                <a:gd name="T1" fmla="*/ 41 h 41"/>
                <a:gd name="T2" fmla="*/ 25 w 52"/>
                <a:gd name="T3" fmla="*/ 9 h 41"/>
                <a:gd name="T4" fmla="*/ 25 w 52"/>
                <a:gd name="T5" fmla="*/ 9 h 41"/>
                <a:gd name="T6" fmla="*/ 25 w 52"/>
                <a:gd name="T7" fmla="*/ 5 h 41"/>
                <a:gd name="T8" fmla="*/ 25 w 52"/>
                <a:gd name="T9" fmla="*/ 5 h 41"/>
                <a:gd name="T10" fmla="*/ 27 w 52"/>
                <a:gd name="T11" fmla="*/ 9 h 41"/>
                <a:gd name="T12" fmla="*/ 35 w 52"/>
                <a:gd name="T13" fmla="*/ 41 h 41"/>
                <a:gd name="T14" fmla="*/ 41 w 52"/>
                <a:gd name="T15" fmla="*/ 41 h 41"/>
                <a:gd name="T16" fmla="*/ 52 w 52"/>
                <a:gd name="T17" fmla="*/ 0 h 41"/>
                <a:gd name="T18" fmla="*/ 46 w 52"/>
                <a:gd name="T19" fmla="*/ 0 h 41"/>
                <a:gd name="T20" fmla="*/ 40 w 52"/>
                <a:gd name="T21" fmla="*/ 25 h 41"/>
                <a:gd name="T22" fmla="*/ 40 w 52"/>
                <a:gd name="T23" fmla="*/ 25 h 41"/>
                <a:gd name="T24" fmla="*/ 38 w 52"/>
                <a:gd name="T25" fmla="*/ 35 h 41"/>
                <a:gd name="T26" fmla="*/ 38 w 52"/>
                <a:gd name="T27" fmla="*/ 35 h 41"/>
                <a:gd name="T28" fmla="*/ 35 w 52"/>
                <a:gd name="T29" fmla="*/ 21 h 41"/>
                <a:gd name="T30" fmla="*/ 28 w 52"/>
                <a:gd name="T31" fmla="*/ 0 h 41"/>
                <a:gd name="T32" fmla="*/ 22 w 52"/>
                <a:gd name="T33" fmla="*/ 0 h 41"/>
                <a:gd name="T34" fmla="*/ 14 w 52"/>
                <a:gd name="T35" fmla="*/ 27 h 41"/>
                <a:gd name="T36" fmla="*/ 14 w 52"/>
                <a:gd name="T37" fmla="*/ 27 h 41"/>
                <a:gd name="T38" fmla="*/ 13 w 52"/>
                <a:gd name="T39" fmla="*/ 35 h 41"/>
                <a:gd name="T40" fmla="*/ 13 w 52"/>
                <a:gd name="T41" fmla="*/ 35 h 41"/>
                <a:gd name="T42" fmla="*/ 11 w 52"/>
                <a:gd name="T43" fmla="*/ 27 h 41"/>
                <a:gd name="T44" fmla="*/ 5 w 52"/>
                <a:gd name="T45" fmla="*/ 0 h 41"/>
                <a:gd name="T46" fmla="*/ 0 w 52"/>
                <a:gd name="T47" fmla="*/ 0 h 41"/>
                <a:gd name="T48" fmla="*/ 11 w 52"/>
                <a:gd name="T49" fmla="*/ 41 h 41"/>
                <a:gd name="T50" fmla="*/ 16 w 52"/>
                <a:gd name="T51" fmla="*/ 41 h 41"/>
                <a:gd name="T52" fmla="*/ 16 w 52"/>
                <a:gd name="T53" fmla="*/ 41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2"/>
                <a:gd name="T82" fmla="*/ 0 h 41"/>
                <a:gd name="T83" fmla="*/ 52 w 52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2" h="41">
                  <a:moveTo>
                    <a:pt x="16" y="41"/>
                  </a:moveTo>
                  <a:lnTo>
                    <a:pt x="25" y="9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35" y="41"/>
                  </a:lnTo>
                  <a:lnTo>
                    <a:pt x="41" y="41"/>
                  </a:lnTo>
                  <a:lnTo>
                    <a:pt x="52" y="0"/>
                  </a:lnTo>
                  <a:lnTo>
                    <a:pt x="46" y="0"/>
                  </a:lnTo>
                  <a:lnTo>
                    <a:pt x="40" y="25"/>
                  </a:lnTo>
                  <a:lnTo>
                    <a:pt x="38" y="35"/>
                  </a:lnTo>
                  <a:lnTo>
                    <a:pt x="35" y="2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4" y="27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5" name="Freeform 438">
              <a:extLst>
                <a:ext uri="{FF2B5EF4-FFF2-40B4-BE49-F238E27FC236}">
                  <a16:creationId xmlns:a16="http://schemas.microsoft.com/office/drawing/2014/main" id="{157FECC7-91E3-44FB-ADCE-91FA7799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311"/>
              <a:ext cx="36" cy="41"/>
            </a:xfrm>
            <a:custGeom>
              <a:avLst/>
              <a:gdLst>
                <a:gd name="T0" fmla="*/ 20 w 36"/>
                <a:gd name="T1" fmla="*/ 41 h 41"/>
                <a:gd name="T2" fmla="*/ 20 w 36"/>
                <a:gd name="T3" fmla="*/ 24 h 41"/>
                <a:gd name="T4" fmla="*/ 36 w 36"/>
                <a:gd name="T5" fmla="*/ 0 h 41"/>
                <a:gd name="T6" fmla="*/ 30 w 36"/>
                <a:gd name="T7" fmla="*/ 0 h 41"/>
                <a:gd name="T8" fmla="*/ 22 w 36"/>
                <a:gd name="T9" fmla="*/ 13 h 41"/>
                <a:gd name="T10" fmla="*/ 22 w 36"/>
                <a:gd name="T11" fmla="*/ 13 h 41"/>
                <a:gd name="T12" fmla="*/ 19 w 36"/>
                <a:gd name="T13" fmla="*/ 19 h 41"/>
                <a:gd name="T14" fmla="*/ 19 w 36"/>
                <a:gd name="T15" fmla="*/ 19 h 41"/>
                <a:gd name="T16" fmla="*/ 14 w 36"/>
                <a:gd name="T17" fmla="*/ 13 h 41"/>
                <a:gd name="T18" fmla="*/ 6 w 36"/>
                <a:gd name="T19" fmla="*/ 0 h 41"/>
                <a:gd name="T20" fmla="*/ 0 w 36"/>
                <a:gd name="T21" fmla="*/ 0 h 41"/>
                <a:gd name="T22" fmla="*/ 16 w 36"/>
                <a:gd name="T23" fmla="*/ 24 h 41"/>
                <a:gd name="T24" fmla="*/ 16 w 36"/>
                <a:gd name="T25" fmla="*/ 41 h 41"/>
                <a:gd name="T26" fmla="*/ 20 w 36"/>
                <a:gd name="T27" fmla="*/ 41 h 41"/>
                <a:gd name="T28" fmla="*/ 20 w 36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1"/>
                <a:gd name="T47" fmla="*/ 36 w 36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1">
                  <a:moveTo>
                    <a:pt x="20" y="41"/>
                  </a:moveTo>
                  <a:lnTo>
                    <a:pt x="20" y="2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2" y="13"/>
                  </a:lnTo>
                  <a:lnTo>
                    <a:pt x="19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1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6" name="Freeform 439">
              <a:extLst>
                <a:ext uri="{FF2B5EF4-FFF2-40B4-BE49-F238E27FC236}">
                  <a16:creationId xmlns:a16="http://schemas.microsoft.com/office/drawing/2014/main" id="{FB7D0176-22C1-476E-99E7-6A6A9D457E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3" y="1311"/>
              <a:ext cx="38" cy="43"/>
            </a:xfrm>
            <a:custGeom>
              <a:avLst/>
              <a:gdLst>
                <a:gd name="T0" fmla="*/ 2 w 38"/>
                <a:gd name="T1" fmla="*/ 32 h 43"/>
                <a:gd name="T2" fmla="*/ 2 w 38"/>
                <a:gd name="T3" fmla="*/ 32 h 43"/>
                <a:gd name="T4" fmla="*/ 5 w 38"/>
                <a:gd name="T5" fmla="*/ 36 h 43"/>
                <a:gd name="T6" fmla="*/ 9 w 38"/>
                <a:gd name="T7" fmla="*/ 40 h 43"/>
                <a:gd name="T8" fmla="*/ 9 w 38"/>
                <a:gd name="T9" fmla="*/ 40 h 43"/>
                <a:gd name="T10" fmla="*/ 14 w 38"/>
                <a:gd name="T11" fmla="*/ 41 h 43"/>
                <a:gd name="T12" fmla="*/ 19 w 38"/>
                <a:gd name="T13" fmla="*/ 43 h 43"/>
                <a:gd name="T14" fmla="*/ 19 w 38"/>
                <a:gd name="T15" fmla="*/ 43 h 43"/>
                <a:gd name="T16" fmla="*/ 24 w 38"/>
                <a:gd name="T17" fmla="*/ 41 h 43"/>
                <a:gd name="T18" fmla="*/ 29 w 38"/>
                <a:gd name="T19" fmla="*/ 40 h 43"/>
                <a:gd name="T20" fmla="*/ 29 w 38"/>
                <a:gd name="T21" fmla="*/ 40 h 43"/>
                <a:gd name="T22" fmla="*/ 33 w 38"/>
                <a:gd name="T23" fmla="*/ 36 h 43"/>
                <a:gd name="T24" fmla="*/ 36 w 38"/>
                <a:gd name="T25" fmla="*/ 32 h 43"/>
                <a:gd name="T26" fmla="*/ 36 w 38"/>
                <a:gd name="T27" fmla="*/ 32 h 43"/>
                <a:gd name="T28" fmla="*/ 38 w 38"/>
                <a:gd name="T29" fmla="*/ 27 h 43"/>
                <a:gd name="T30" fmla="*/ 38 w 38"/>
                <a:gd name="T31" fmla="*/ 21 h 43"/>
                <a:gd name="T32" fmla="*/ 38 w 38"/>
                <a:gd name="T33" fmla="*/ 21 h 43"/>
                <a:gd name="T34" fmla="*/ 38 w 38"/>
                <a:gd name="T35" fmla="*/ 16 h 43"/>
                <a:gd name="T36" fmla="*/ 36 w 38"/>
                <a:gd name="T37" fmla="*/ 9 h 43"/>
                <a:gd name="T38" fmla="*/ 36 w 38"/>
                <a:gd name="T39" fmla="*/ 9 h 43"/>
                <a:gd name="T40" fmla="*/ 33 w 38"/>
                <a:gd name="T41" fmla="*/ 6 h 43"/>
                <a:gd name="T42" fmla="*/ 30 w 38"/>
                <a:gd name="T43" fmla="*/ 3 h 43"/>
                <a:gd name="T44" fmla="*/ 30 w 38"/>
                <a:gd name="T45" fmla="*/ 3 h 43"/>
                <a:gd name="T46" fmla="*/ 25 w 38"/>
                <a:gd name="T47" fmla="*/ 0 h 43"/>
                <a:gd name="T48" fmla="*/ 19 w 38"/>
                <a:gd name="T49" fmla="*/ 0 h 43"/>
                <a:gd name="T50" fmla="*/ 19 w 38"/>
                <a:gd name="T51" fmla="*/ 0 h 43"/>
                <a:gd name="T52" fmla="*/ 11 w 38"/>
                <a:gd name="T53" fmla="*/ 1 h 43"/>
                <a:gd name="T54" fmla="*/ 5 w 38"/>
                <a:gd name="T55" fmla="*/ 6 h 43"/>
                <a:gd name="T56" fmla="*/ 5 w 38"/>
                <a:gd name="T57" fmla="*/ 6 h 43"/>
                <a:gd name="T58" fmla="*/ 2 w 38"/>
                <a:gd name="T59" fmla="*/ 13 h 43"/>
                <a:gd name="T60" fmla="*/ 0 w 38"/>
                <a:gd name="T61" fmla="*/ 22 h 43"/>
                <a:gd name="T62" fmla="*/ 0 w 38"/>
                <a:gd name="T63" fmla="*/ 22 h 43"/>
                <a:gd name="T64" fmla="*/ 0 w 38"/>
                <a:gd name="T65" fmla="*/ 27 h 43"/>
                <a:gd name="T66" fmla="*/ 2 w 38"/>
                <a:gd name="T67" fmla="*/ 32 h 43"/>
                <a:gd name="T68" fmla="*/ 2 w 38"/>
                <a:gd name="T69" fmla="*/ 32 h 43"/>
                <a:gd name="T70" fmla="*/ 9 w 38"/>
                <a:gd name="T71" fmla="*/ 8 h 43"/>
                <a:gd name="T72" fmla="*/ 9 w 38"/>
                <a:gd name="T73" fmla="*/ 8 h 43"/>
                <a:gd name="T74" fmla="*/ 14 w 38"/>
                <a:gd name="T75" fmla="*/ 5 h 43"/>
                <a:gd name="T76" fmla="*/ 19 w 38"/>
                <a:gd name="T77" fmla="*/ 5 h 43"/>
                <a:gd name="T78" fmla="*/ 19 w 38"/>
                <a:gd name="T79" fmla="*/ 5 h 43"/>
                <a:gd name="T80" fmla="*/ 24 w 38"/>
                <a:gd name="T81" fmla="*/ 5 h 43"/>
                <a:gd name="T82" fmla="*/ 27 w 38"/>
                <a:gd name="T83" fmla="*/ 6 h 43"/>
                <a:gd name="T84" fmla="*/ 27 w 38"/>
                <a:gd name="T85" fmla="*/ 6 h 43"/>
                <a:gd name="T86" fmla="*/ 30 w 38"/>
                <a:gd name="T87" fmla="*/ 9 h 43"/>
                <a:gd name="T88" fmla="*/ 32 w 38"/>
                <a:gd name="T89" fmla="*/ 13 h 43"/>
                <a:gd name="T90" fmla="*/ 32 w 38"/>
                <a:gd name="T91" fmla="*/ 13 h 43"/>
                <a:gd name="T92" fmla="*/ 33 w 38"/>
                <a:gd name="T93" fmla="*/ 21 h 43"/>
                <a:gd name="T94" fmla="*/ 33 w 38"/>
                <a:gd name="T95" fmla="*/ 21 h 43"/>
                <a:gd name="T96" fmla="*/ 32 w 38"/>
                <a:gd name="T97" fmla="*/ 28 h 43"/>
                <a:gd name="T98" fmla="*/ 29 w 38"/>
                <a:gd name="T99" fmla="*/ 33 h 43"/>
                <a:gd name="T100" fmla="*/ 29 w 38"/>
                <a:gd name="T101" fmla="*/ 33 h 43"/>
                <a:gd name="T102" fmla="*/ 25 w 38"/>
                <a:gd name="T103" fmla="*/ 36 h 43"/>
                <a:gd name="T104" fmla="*/ 19 w 38"/>
                <a:gd name="T105" fmla="*/ 38 h 43"/>
                <a:gd name="T106" fmla="*/ 19 w 38"/>
                <a:gd name="T107" fmla="*/ 38 h 43"/>
                <a:gd name="T108" fmla="*/ 14 w 38"/>
                <a:gd name="T109" fmla="*/ 36 h 43"/>
                <a:gd name="T110" fmla="*/ 9 w 38"/>
                <a:gd name="T111" fmla="*/ 33 h 43"/>
                <a:gd name="T112" fmla="*/ 9 w 38"/>
                <a:gd name="T113" fmla="*/ 33 h 43"/>
                <a:gd name="T114" fmla="*/ 6 w 38"/>
                <a:gd name="T115" fmla="*/ 28 h 43"/>
                <a:gd name="T116" fmla="*/ 5 w 38"/>
                <a:gd name="T117" fmla="*/ 22 h 43"/>
                <a:gd name="T118" fmla="*/ 5 w 38"/>
                <a:gd name="T119" fmla="*/ 22 h 43"/>
                <a:gd name="T120" fmla="*/ 6 w 38"/>
                <a:gd name="T121" fmla="*/ 14 h 43"/>
                <a:gd name="T122" fmla="*/ 9 w 38"/>
                <a:gd name="T123" fmla="*/ 8 h 43"/>
                <a:gd name="T124" fmla="*/ 9 w 38"/>
                <a:gd name="T125" fmla="*/ 8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3"/>
                <a:gd name="T191" fmla="*/ 38 w 38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3">
                  <a:moveTo>
                    <a:pt x="2" y="32"/>
                  </a:moveTo>
                  <a:lnTo>
                    <a:pt x="2" y="32"/>
                  </a:lnTo>
                  <a:lnTo>
                    <a:pt x="5" y="36"/>
                  </a:lnTo>
                  <a:lnTo>
                    <a:pt x="9" y="40"/>
                  </a:lnTo>
                  <a:lnTo>
                    <a:pt x="14" y="41"/>
                  </a:lnTo>
                  <a:lnTo>
                    <a:pt x="19" y="43"/>
                  </a:lnTo>
                  <a:lnTo>
                    <a:pt x="24" y="41"/>
                  </a:lnTo>
                  <a:lnTo>
                    <a:pt x="29" y="40"/>
                  </a:lnTo>
                  <a:lnTo>
                    <a:pt x="33" y="36"/>
                  </a:lnTo>
                  <a:lnTo>
                    <a:pt x="36" y="32"/>
                  </a:lnTo>
                  <a:lnTo>
                    <a:pt x="38" y="27"/>
                  </a:lnTo>
                  <a:lnTo>
                    <a:pt x="38" y="21"/>
                  </a:lnTo>
                  <a:lnTo>
                    <a:pt x="38" y="16"/>
                  </a:lnTo>
                  <a:lnTo>
                    <a:pt x="36" y="9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2" y="32"/>
                  </a:lnTo>
                  <a:close/>
                  <a:moveTo>
                    <a:pt x="9" y="8"/>
                  </a:moveTo>
                  <a:lnTo>
                    <a:pt x="9" y="8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2" y="28"/>
                  </a:lnTo>
                  <a:lnTo>
                    <a:pt x="29" y="33"/>
                  </a:lnTo>
                  <a:lnTo>
                    <a:pt x="25" y="36"/>
                  </a:lnTo>
                  <a:lnTo>
                    <a:pt x="19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5" y="22"/>
                  </a:lnTo>
                  <a:lnTo>
                    <a:pt x="6" y="14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7" name="Freeform 440">
              <a:extLst>
                <a:ext uri="{FF2B5EF4-FFF2-40B4-BE49-F238E27FC236}">
                  <a16:creationId xmlns:a16="http://schemas.microsoft.com/office/drawing/2014/main" id="{C3A9616B-1757-4F3C-8AA2-1BEE9AA05E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9" y="1311"/>
              <a:ext cx="37" cy="41"/>
            </a:xfrm>
            <a:custGeom>
              <a:avLst/>
              <a:gdLst>
                <a:gd name="T0" fmla="*/ 6 w 37"/>
                <a:gd name="T1" fmla="*/ 41 h 41"/>
                <a:gd name="T2" fmla="*/ 6 w 37"/>
                <a:gd name="T3" fmla="*/ 24 h 41"/>
                <a:gd name="T4" fmla="*/ 13 w 37"/>
                <a:gd name="T5" fmla="*/ 24 h 41"/>
                <a:gd name="T6" fmla="*/ 13 w 37"/>
                <a:gd name="T7" fmla="*/ 24 h 41"/>
                <a:gd name="T8" fmla="*/ 16 w 37"/>
                <a:gd name="T9" fmla="*/ 24 h 41"/>
                <a:gd name="T10" fmla="*/ 16 w 37"/>
                <a:gd name="T11" fmla="*/ 24 h 41"/>
                <a:gd name="T12" fmla="*/ 18 w 37"/>
                <a:gd name="T13" fmla="*/ 24 h 41"/>
                <a:gd name="T14" fmla="*/ 18 w 37"/>
                <a:gd name="T15" fmla="*/ 24 h 41"/>
                <a:gd name="T16" fmla="*/ 21 w 37"/>
                <a:gd name="T17" fmla="*/ 27 h 41"/>
                <a:gd name="T18" fmla="*/ 21 w 37"/>
                <a:gd name="T19" fmla="*/ 27 h 41"/>
                <a:gd name="T20" fmla="*/ 24 w 37"/>
                <a:gd name="T21" fmla="*/ 33 h 41"/>
                <a:gd name="T22" fmla="*/ 30 w 37"/>
                <a:gd name="T23" fmla="*/ 41 h 41"/>
                <a:gd name="T24" fmla="*/ 37 w 37"/>
                <a:gd name="T25" fmla="*/ 41 h 41"/>
                <a:gd name="T26" fmla="*/ 30 w 37"/>
                <a:gd name="T27" fmla="*/ 30 h 41"/>
                <a:gd name="T28" fmla="*/ 30 w 37"/>
                <a:gd name="T29" fmla="*/ 30 h 41"/>
                <a:gd name="T30" fmla="*/ 25 w 37"/>
                <a:gd name="T31" fmla="*/ 25 h 41"/>
                <a:gd name="T32" fmla="*/ 25 w 37"/>
                <a:gd name="T33" fmla="*/ 25 h 41"/>
                <a:gd name="T34" fmla="*/ 22 w 37"/>
                <a:gd name="T35" fmla="*/ 22 h 41"/>
                <a:gd name="T36" fmla="*/ 22 w 37"/>
                <a:gd name="T37" fmla="*/ 22 h 41"/>
                <a:gd name="T38" fmla="*/ 27 w 37"/>
                <a:gd name="T39" fmla="*/ 22 h 41"/>
                <a:gd name="T40" fmla="*/ 30 w 37"/>
                <a:gd name="T41" fmla="*/ 19 h 41"/>
                <a:gd name="T42" fmla="*/ 30 w 37"/>
                <a:gd name="T43" fmla="*/ 19 h 41"/>
                <a:gd name="T44" fmla="*/ 32 w 37"/>
                <a:gd name="T45" fmla="*/ 16 h 41"/>
                <a:gd name="T46" fmla="*/ 33 w 37"/>
                <a:gd name="T47" fmla="*/ 11 h 41"/>
                <a:gd name="T48" fmla="*/ 33 w 37"/>
                <a:gd name="T49" fmla="*/ 11 h 41"/>
                <a:gd name="T50" fmla="*/ 32 w 37"/>
                <a:gd name="T51" fmla="*/ 5 h 41"/>
                <a:gd name="T52" fmla="*/ 32 w 37"/>
                <a:gd name="T53" fmla="*/ 5 h 41"/>
                <a:gd name="T54" fmla="*/ 30 w 37"/>
                <a:gd name="T55" fmla="*/ 3 h 41"/>
                <a:gd name="T56" fmla="*/ 27 w 37"/>
                <a:gd name="T57" fmla="*/ 1 h 41"/>
                <a:gd name="T58" fmla="*/ 27 w 37"/>
                <a:gd name="T59" fmla="*/ 1 h 41"/>
                <a:gd name="T60" fmla="*/ 19 w 37"/>
                <a:gd name="T61" fmla="*/ 0 h 41"/>
                <a:gd name="T62" fmla="*/ 0 w 37"/>
                <a:gd name="T63" fmla="*/ 0 h 41"/>
                <a:gd name="T64" fmla="*/ 0 w 37"/>
                <a:gd name="T65" fmla="*/ 41 h 41"/>
                <a:gd name="T66" fmla="*/ 6 w 37"/>
                <a:gd name="T67" fmla="*/ 41 h 41"/>
                <a:gd name="T68" fmla="*/ 6 w 37"/>
                <a:gd name="T69" fmla="*/ 41 h 41"/>
                <a:gd name="T70" fmla="*/ 6 w 37"/>
                <a:gd name="T71" fmla="*/ 5 h 41"/>
                <a:gd name="T72" fmla="*/ 19 w 37"/>
                <a:gd name="T73" fmla="*/ 5 h 41"/>
                <a:gd name="T74" fmla="*/ 19 w 37"/>
                <a:gd name="T75" fmla="*/ 5 h 41"/>
                <a:gd name="T76" fmla="*/ 22 w 37"/>
                <a:gd name="T77" fmla="*/ 5 h 41"/>
                <a:gd name="T78" fmla="*/ 25 w 37"/>
                <a:gd name="T79" fmla="*/ 6 h 41"/>
                <a:gd name="T80" fmla="*/ 25 w 37"/>
                <a:gd name="T81" fmla="*/ 6 h 41"/>
                <a:gd name="T82" fmla="*/ 27 w 37"/>
                <a:gd name="T83" fmla="*/ 9 h 41"/>
                <a:gd name="T84" fmla="*/ 27 w 37"/>
                <a:gd name="T85" fmla="*/ 11 h 41"/>
                <a:gd name="T86" fmla="*/ 27 w 37"/>
                <a:gd name="T87" fmla="*/ 11 h 41"/>
                <a:gd name="T88" fmla="*/ 27 w 37"/>
                <a:gd name="T89" fmla="*/ 16 h 41"/>
                <a:gd name="T90" fmla="*/ 27 w 37"/>
                <a:gd name="T91" fmla="*/ 16 h 41"/>
                <a:gd name="T92" fmla="*/ 24 w 37"/>
                <a:gd name="T93" fmla="*/ 17 h 41"/>
                <a:gd name="T94" fmla="*/ 24 w 37"/>
                <a:gd name="T95" fmla="*/ 17 h 41"/>
                <a:gd name="T96" fmla="*/ 18 w 37"/>
                <a:gd name="T97" fmla="*/ 19 h 41"/>
                <a:gd name="T98" fmla="*/ 6 w 37"/>
                <a:gd name="T99" fmla="*/ 19 h 41"/>
                <a:gd name="T100" fmla="*/ 6 w 37"/>
                <a:gd name="T101" fmla="*/ 5 h 41"/>
                <a:gd name="T102" fmla="*/ 6 w 37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1"/>
                <a:gd name="T158" fmla="*/ 37 w 37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1">
                  <a:moveTo>
                    <a:pt x="6" y="41"/>
                  </a:moveTo>
                  <a:lnTo>
                    <a:pt x="6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1" y="27"/>
                  </a:lnTo>
                  <a:lnTo>
                    <a:pt x="24" y="33"/>
                  </a:lnTo>
                  <a:lnTo>
                    <a:pt x="30" y="41"/>
                  </a:lnTo>
                  <a:lnTo>
                    <a:pt x="37" y="41"/>
                  </a:lnTo>
                  <a:lnTo>
                    <a:pt x="30" y="30"/>
                  </a:lnTo>
                  <a:lnTo>
                    <a:pt x="25" y="25"/>
                  </a:lnTo>
                  <a:lnTo>
                    <a:pt x="22" y="22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3" y="11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6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6"/>
                  </a:lnTo>
                  <a:lnTo>
                    <a:pt x="24" y="17"/>
                  </a:lnTo>
                  <a:lnTo>
                    <a:pt x="18" y="19"/>
                  </a:lnTo>
                  <a:lnTo>
                    <a:pt x="6" y="1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8" name="Freeform 441">
              <a:extLst>
                <a:ext uri="{FF2B5EF4-FFF2-40B4-BE49-F238E27FC236}">
                  <a16:creationId xmlns:a16="http://schemas.microsoft.com/office/drawing/2014/main" id="{99F32D7F-1783-4A8E-B87C-855F51A1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311"/>
              <a:ext cx="35" cy="41"/>
            </a:xfrm>
            <a:custGeom>
              <a:avLst/>
              <a:gdLst>
                <a:gd name="T0" fmla="*/ 7 w 35"/>
                <a:gd name="T1" fmla="*/ 41 h 41"/>
                <a:gd name="T2" fmla="*/ 7 w 35"/>
                <a:gd name="T3" fmla="*/ 27 h 41"/>
                <a:gd name="T4" fmla="*/ 13 w 35"/>
                <a:gd name="T5" fmla="*/ 21 h 41"/>
                <a:gd name="T6" fmla="*/ 27 w 35"/>
                <a:gd name="T7" fmla="*/ 41 h 41"/>
                <a:gd name="T8" fmla="*/ 35 w 35"/>
                <a:gd name="T9" fmla="*/ 41 h 41"/>
                <a:gd name="T10" fmla="*/ 16 w 35"/>
                <a:gd name="T11" fmla="*/ 17 h 41"/>
                <a:gd name="T12" fmla="*/ 34 w 35"/>
                <a:gd name="T13" fmla="*/ 0 h 41"/>
                <a:gd name="T14" fmla="*/ 27 w 35"/>
                <a:gd name="T15" fmla="*/ 0 h 41"/>
                <a:gd name="T16" fmla="*/ 7 w 35"/>
                <a:gd name="T17" fmla="*/ 21 h 41"/>
                <a:gd name="T18" fmla="*/ 7 w 35"/>
                <a:gd name="T19" fmla="*/ 0 h 41"/>
                <a:gd name="T20" fmla="*/ 0 w 35"/>
                <a:gd name="T21" fmla="*/ 0 h 41"/>
                <a:gd name="T22" fmla="*/ 0 w 35"/>
                <a:gd name="T23" fmla="*/ 41 h 41"/>
                <a:gd name="T24" fmla="*/ 7 w 35"/>
                <a:gd name="T25" fmla="*/ 41 h 41"/>
                <a:gd name="T26" fmla="*/ 7 w 35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"/>
                <a:gd name="T43" fmla="*/ 0 h 41"/>
                <a:gd name="T44" fmla="*/ 35 w 3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" h="41">
                  <a:moveTo>
                    <a:pt x="7" y="41"/>
                  </a:moveTo>
                  <a:lnTo>
                    <a:pt x="7" y="27"/>
                  </a:lnTo>
                  <a:lnTo>
                    <a:pt x="13" y="21"/>
                  </a:lnTo>
                  <a:lnTo>
                    <a:pt x="27" y="41"/>
                  </a:lnTo>
                  <a:lnTo>
                    <a:pt x="35" y="41"/>
                  </a:lnTo>
                  <a:lnTo>
                    <a:pt x="16" y="17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7" y="2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9" name="Freeform 442">
              <a:extLst>
                <a:ext uri="{FF2B5EF4-FFF2-40B4-BE49-F238E27FC236}">
                  <a16:creationId xmlns:a16="http://schemas.microsoft.com/office/drawing/2014/main" id="{DF9A85E5-B61D-42ED-8306-C9EC5977F0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9" y="1570"/>
              <a:ext cx="30" cy="41"/>
            </a:xfrm>
            <a:custGeom>
              <a:avLst/>
              <a:gdLst>
                <a:gd name="T0" fmla="*/ 5 w 30"/>
                <a:gd name="T1" fmla="*/ 41 h 41"/>
                <a:gd name="T2" fmla="*/ 5 w 30"/>
                <a:gd name="T3" fmla="*/ 24 h 41"/>
                <a:gd name="T4" fmla="*/ 16 w 30"/>
                <a:gd name="T5" fmla="*/ 24 h 41"/>
                <a:gd name="T6" fmla="*/ 16 w 30"/>
                <a:gd name="T7" fmla="*/ 24 h 41"/>
                <a:gd name="T8" fmla="*/ 23 w 30"/>
                <a:gd name="T9" fmla="*/ 24 h 41"/>
                <a:gd name="T10" fmla="*/ 27 w 30"/>
                <a:gd name="T11" fmla="*/ 21 h 41"/>
                <a:gd name="T12" fmla="*/ 27 w 30"/>
                <a:gd name="T13" fmla="*/ 21 h 41"/>
                <a:gd name="T14" fmla="*/ 30 w 30"/>
                <a:gd name="T15" fmla="*/ 16 h 41"/>
                <a:gd name="T16" fmla="*/ 30 w 30"/>
                <a:gd name="T17" fmla="*/ 11 h 41"/>
                <a:gd name="T18" fmla="*/ 30 w 30"/>
                <a:gd name="T19" fmla="*/ 11 h 41"/>
                <a:gd name="T20" fmla="*/ 30 w 30"/>
                <a:gd name="T21" fmla="*/ 6 h 41"/>
                <a:gd name="T22" fmla="*/ 30 w 30"/>
                <a:gd name="T23" fmla="*/ 6 h 41"/>
                <a:gd name="T24" fmla="*/ 27 w 30"/>
                <a:gd name="T25" fmla="*/ 1 h 41"/>
                <a:gd name="T26" fmla="*/ 27 w 30"/>
                <a:gd name="T27" fmla="*/ 1 h 41"/>
                <a:gd name="T28" fmla="*/ 21 w 30"/>
                <a:gd name="T29" fmla="*/ 0 h 41"/>
                <a:gd name="T30" fmla="*/ 21 w 30"/>
                <a:gd name="T31" fmla="*/ 0 h 41"/>
                <a:gd name="T32" fmla="*/ 15 w 30"/>
                <a:gd name="T33" fmla="*/ 0 h 41"/>
                <a:gd name="T34" fmla="*/ 0 w 30"/>
                <a:gd name="T35" fmla="*/ 0 h 41"/>
                <a:gd name="T36" fmla="*/ 0 w 30"/>
                <a:gd name="T37" fmla="*/ 41 h 41"/>
                <a:gd name="T38" fmla="*/ 5 w 30"/>
                <a:gd name="T39" fmla="*/ 41 h 41"/>
                <a:gd name="T40" fmla="*/ 5 w 30"/>
                <a:gd name="T41" fmla="*/ 41 h 41"/>
                <a:gd name="T42" fmla="*/ 5 w 30"/>
                <a:gd name="T43" fmla="*/ 5 h 41"/>
                <a:gd name="T44" fmla="*/ 16 w 30"/>
                <a:gd name="T45" fmla="*/ 5 h 41"/>
                <a:gd name="T46" fmla="*/ 16 w 30"/>
                <a:gd name="T47" fmla="*/ 5 h 41"/>
                <a:gd name="T48" fmla="*/ 21 w 30"/>
                <a:gd name="T49" fmla="*/ 5 h 41"/>
                <a:gd name="T50" fmla="*/ 21 w 30"/>
                <a:gd name="T51" fmla="*/ 5 h 41"/>
                <a:gd name="T52" fmla="*/ 24 w 30"/>
                <a:gd name="T53" fmla="*/ 8 h 41"/>
                <a:gd name="T54" fmla="*/ 24 w 30"/>
                <a:gd name="T55" fmla="*/ 8 h 41"/>
                <a:gd name="T56" fmla="*/ 26 w 30"/>
                <a:gd name="T57" fmla="*/ 11 h 41"/>
                <a:gd name="T58" fmla="*/ 26 w 30"/>
                <a:gd name="T59" fmla="*/ 11 h 41"/>
                <a:gd name="T60" fmla="*/ 26 w 30"/>
                <a:gd name="T61" fmla="*/ 14 h 41"/>
                <a:gd name="T62" fmla="*/ 23 w 30"/>
                <a:gd name="T63" fmla="*/ 17 h 41"/>
                <a:gd name="T64" fmla="*/ 23 w 30"/>
                <a:gd name="T65" fmla="*/ 17 h 41"/>
                <a:gd name="T66" fmla="*/ 21 w 30"/>
                <a:gd name="T67" fmla="*/ 19 h 41"/>
                <a:gd name="T68" fmla="*/ 16 w 30"/>
                <a:gd name="T69" fmla="*/ 19 h 41"/>
                <a:gd name="T70" fmla="*/ 5 w 30"/>
                <a:gd name="T71" fmla="*/ 19 h 41"/>
                <a:gd name="T72" fmla="*/ 5 w 30"/>
                <a:gd name="T73" fmla="*/ 5 h 41"/>
                <a:gd name="T74" fmla="*/ 5 w 30"/>
                <a:gd name="T75" fmla="*/ 5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"/>
                <a:gd name="T115" fmla="*/ 0 h 41"/>
                <a:gd name="T116" fmla="*/ 30 w 30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" h="41">
                  <a:moveTo>
                    <a:pt x="5" y="41"/>
                  </a:moveTo>
                  <a:lnTo>
                    <a:pt x="5" y="24"/>
                  </a:lnTo>
                  <a:lnTo>
                    <a:pt x="16" y="24"/>
                  </a:lnTo>
                  <a:lnTo>
                    <a:pt x="23" y="24"/>
                  </a:lnTo>
                  <a:lnTo>
                    <a:pt x="27" y="21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27" y="1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6" y="5"/>
                  </a:lnTo>
                  <a:lnTo>
                    <a:pt x="21" y="5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0" name="Freeform 443">
              <a:extLst>
                <a:ext uri="{FF2B5EF4-FFF2-40B4-BE49-F238E27FC236}">
                  <a16:creationId xmlns:a16="http://schemas.microsoft.com/office/drawing/2014/main" id="{1CD07EFE-F858-4B91-9175-16564DDF9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57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7 w 31"/>
                <a:gd name="T5" fmla="*/ 36 h 41"/>
                <a:gd name="T6" fmla="*/ 7 w 31"/>
                <a:gd name="T7" fmla="*/ 22 h 41"/>
                <a:gd name="T8" fmla="*/ 29 w 31"/>
                <a:gd name="T9" fmla="*/ 22 h 41"/>
                <a:gd name="T10" fmla="*/ 29 w 31"/>
                <a:gd name="T11" fmla="*/ 17 h 41"/>
                <a:gd name="T12" fmla="*/ 7 w 31"/>
                <a:gd name="T13" fmla="*/ 17 h 41"/>
                <a:gd name="T14" fmla="*/ 7 w 31"/>
                <a:gd name="T15" fmla="*/ 5 h 41"/>
                <a:gd name="T16" fmla="*/ 31 w 31"/>
                <a:gd name="T17" fmla="*/ 5 h 41"/>
                <a:gd name="T18" fmla="*/ 31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1" name="Freeform 444">
              <a:extLst>
                <a:ext uri="{FF2B5EF4-FFF2-40B4-BE49-F238E27FC236}">
                  <a16:creationId xmlns:a16="http://schemas.microsoft.com/office/drawing/2014/main" id="{F8F734E3-FDE1-4D86-87E2-5963A02D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570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8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8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2" name="Freeform 445">
              <a:extLst>
                <a:ext uri="{FF2B5EF4-FFF2-40B4-BE49-F238E27FC236}">
                  <a16:creationId xmlns:a16="http://schemas.microsoft.com/office/drawing/2014/main" id="{1CAB4C27-FC77-4050-BED7-27157E75F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57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8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8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3" name="Freeform 446">
              <a:extLst>
                <a:ext uri="{FF2B5EF4-FFF2-40B4-BE49-F238E27FC236}">
                  <a16:creationId xmlns:a16="http://schemas.microsoft.com/office/drawing/2014/main" id="{8379F32E-C1F8-40D1-915C-356615C7E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568"/>
              <a:ext cx="34" cy="43"/>
            </a:xfrm>
            <a:custGeom>
              <a:avLst/>
              <a:gdLst>
                <a:gd name="T0" fmla="*/ 2 w 34"/>
                <a:gd name="T1" fmla="*/ 37 h 43"/>
                <a:gd name="T2" fmla="*/ 8 w 34"/>
                <a:gd name="T3" fmla="*/ 42 h 43"/>
                <a:gd name="T4" fmla="*/ 18 w 34"/>
                <a:gd name="T5" fmla="*/ 43 h 43"/>
                <a:gd name="T6" fmla="*/ 26 w 34"/>
                <a:gd name="T7" fmla="*/ 42 h 43"/>
                <a:gd name="T8" fmla="*/ 29 w 34"/>
                <a:gd name="T9" fmla="*/ 40 h 43"/>
                <a:gd name="T10" fmla="*/ 30 w 34"/>
                <a:gd name="T11" fmla="*/ 37 h 43"/>
                <a:gd name="T12" fmla="*/ 34 w 34"/>
                <a:gd name="T13" fmla="*/ 30 h 43"/>
                <a:gd name="T14" fmla="*/ 30 w 34"/>
                <a:gd name="T15" fmla="*/ 26 h 43"/>
                <a:gd name="T16" fmla="*/ 26 w 34"/>
                <a:gd name="T17" fmla="*/ 21 h 43"/>
                <a:gd name="T18" fmla="*/ 16 w 34"/>
                <a:gd name="T19" fmla="*/ 18 h 43"/>
                <a:gd name="T20" fmla="*/ 8 w 34"/>
                <a:gd name="T21" fmla="*/ 16 h 43"/>
                <a:gd name="T22" fmla="*/ 7 w 34"/>
                <a:gd name="T23" fmla="*/ 11 h 43"/>
                <a:gd name="T24" fmla="*/ 10 w 34"/>
                <a:gd name="T25" fmla="*/ 8 h 43"/>
                <a:gd name="T26" fmla="*/ 13 w 34"/>
                <a:gd name="T27" fmla="*/ 7 h 43"/>
                <a:gd name="T28" fmla="*/ 16 w 34"/>
                <a:gd name="T29" fmla="*/ 5 h 43"/>
                <a:gd name="T30" fmla="*/ 24 w 34"/>
                <a:gd name="T31" fmla="*/ 8 h 43"/>
                <a:gd name="T32" fmla="*/ 26 w 34"/>
                <a:gd name="T33" fmla="*/ 10 h 43"/>
                <a:gd name="T34" fmla="*/ 32 w 34"/>
                <a:gd name="T35" fmla="*/ 13 h 43"/>
                <a:gd name="T36" fmla="*/ 29 w 34"/>
                <a:gd name="T37" fmla="*/ 7 h 43"/>
                <a:gd name="T38" fmla="*/ 27 w 34"/>
                <a:gd name="T39" fmla="*/ 5 h 43"/>
                <a:gd name="T40" fmla="*/ 24 w 34"/>
                <a:gd name="T41" fmla="*/ 2 h 43"/>
                <a:gd name="T42" fmla="*/ 16 w 34"/>
                <a:gd name="T43" fmla="*/ 0 h 43"/>
                <a:gd name="T44" fmla="*/ 8 w 34"/>
                <a:gd name="T45" fmla="*/ 2 h 43"/>
                <a:gd name="T46" fmla="*/ 3 w 34"/>
                <a:gd name="T47" fmla="*/ 7 h 43"/>
                <a:gd name="T48" fmla="*/ 2 w 34"/>
                <a:gd name="T49" fmla="*/ 13 h 43"/>
                <a:gd name="T50" fmla="*/ 3 w 34"/>
                <a:gd name="T51" fmla="*/ 18 h 43"/>
                <a:gd name="T52" fmla="*/ 8 w 34"/>
                <a:gd name="T53" fmla="*/ 21 h 43"/>
                <a:gd name="T54" fmla="*/ 16 w 34"/>
                <a:gd name="T55" fmla="*/ 24 h 43"/>
                <a:gd name="T56" fmla="*/ 22 w 34"/>
                <a:gd name="T57" fmla="*/ 26 h 43"/>
                <a:gd name="T58" fmla="*/ 27 w 34"/>
                <a:gd name="T59" fmla="*/ 29 h 43"/>
                <a:gd name="T60" fmla="*/ 27 w 34"/>
                <a:gd name="T61" fmla="*/ 32 h 43"/>
                <a:gd name="T62" fmla="*/ 27 w 34"/>
                <a:gd name="T63" fmla="*/ 35 h 43"/>
                <a:gd name="T64" fmla="*/ 22 w 34"/>
                <a:gd name="T65" fmla="*/ 37 h 43"/>
                <a:gd name="T66" fmla="*/ 18 w 34"/>
                <a:gd name="T67" fmla="*/ 38 h 43"/>
                <a:gd name="T68" fmla="*/ 11 w 34"/>
                <a:gd name="T69" fmla="*/ 37 h 43"/>
                <a:gd name="T70" fmla="*/ 7 w 34"/>
                <a:gd name="T71" fmla="*/ 34 h 43"/>
                <a:gd name="T72" fmla="*/ 5 w 34"/>
                <a:gd name="T73" fmla="*/ 29 h 43"/>
                <a:gd name="T74" fmla="*/ 0 w 34"/>
                <a:gd name="T75" fmla="*/ 29 h 43"/>
                <a:gd name="T76" fmla="*/ 2 w 34"/>
                <a:gd name="T77" fmla="*/ 37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43"/>
                <a:gd name="T119" fmla="*/ 34 w 34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43">
                  <a:moveTo>
                    <a:pt x="2" y="37"/>
                  </a:moveTo>
                  <a:lnTo>
                    <a:pt x="2" y="37"/>
                  </a:lnTo>
                  <a:lnTo>
                    <a:pt x="5" y="40"/>
                  </a:lnTo>
                  <a:lnTo>
                    <a:pt x="8" y="42"/>
                  </a:lnTo>
                  <a:lnTo>
                    <a:pt x="18" y="43"/>
                  </a:lnTo>
                  <a:lnTo>
                    <a:pt x="26" y="42"/>
                  </a:lnTo>
                  <a:lnTo>
                    <a:pt x="29" y="40"/>
                  </a:lnTo>
                  <a:lnTo>
                    <a:pt x="30" y="37"/>
                  </a:lnTo>
                  <a:lnTo>
                    <a:pt x="34" y="30"/>
                  </a:lnTo>
                  <a:lnTo>
                    <a:pt x="30" y="26"/>
                  </a:lnTo>
                  <a:lnTo>
                    <a:pt x="26" y="21"/>
                  </a:lnTo>
                  <a:lnTo>
                    <a:pt x="16" y="18"/>
                  </a:lnTo>
                  <a:lnTo>
                    <a:pt x="8" y="16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6" y="10"/>
                  </a:lnTo>
                  <a:lnTo>
                    <a:pt x="26" y="13"/>
                  </a:lnTo>
                  <a:lnTo>
                    <a:pt x="32" y="13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3" y="7"/>
                  </a:lnTo>
                  <a:lnTo>
                    <a:pt x="2" y="13"/>
                  </a:lnTo>
                  <a:lnTo>
                    <a:pt x="3" y="18"/>
                  </a:lnTo>
                  <a:lnTo>
                    <a:pt x="8" y="21"/>
                  </a:lnTo>
                  <a:lnTo>
                    <a:pt x="16" y="24"/>
                  </a:lnTo>
                  <a:lnTo>
                    <a:pt x="22" y="26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2" y="37"/>
                  </a:lnTo>
                  <a:lnTo>
                    <a:pt x="18" y="38"/>
                  </a:lnTo>
                  <a:lnTo>
                    <a:pt x="11" y="37"/>
                  </a:lnTo>
                  <a:lnTo>
                    <a:pt x="7" y="34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4" name="Freeform 447">
              <a:extLst>
                <a:ext uri="{FF2B5EF4-FFF2-40B4-BE49-F238E27FC236}">
                  <a16:creationId xmlns:a16="http://schemas.microsoft.com/office/drawing/2014/main" id="{4334A42F-4B2D-4642-9E1D-693D6EA6E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570"/>
              <a:ext cx="37" cy="41"/>
            </a:xfrm>
            <a:custGeom>
              <a:avLst/>
              <a:gdLst>
                <a:gd name="T0" fmla="*/ 21 w 37"/>
                <a:gd name="T1" fmla="*/ 41 h 41"/>
                <a:gd name="T2" fmla="*/ 21 w 37"/>
                <a:gd name="T3" fmla="*/ 24 h 41"/>
                <a:gd name="T4" fmla="*/ 37 w 37"/>
                <a:gd name="T5" fmla="*/ 0 h 41"/>
                <a:gd name="T6" fmla="*/ 30 w 37"/>
                <a:gd name="T7" fmla="*/ 0 h 41"/>
                <a:gd name="T8" fmla="*/ 22 w 37"/>
                <a:gd name="T9" fmla="*/ 11 h 41"/>
                <a:gd name="T10" fmla="*/ 22 w 37"/>
                <a:gd name="T11" fmla="*/ 11 h 41"/>
                <a:gd name="T12" fmla="*/ 18 w 37"/>
                <a:gd name="T13" fmla="*/ 19 h 41"/>
                <a:gd name="T14" fmla="*/ 18 w 37"/>
                <a:gd name="T15" fmla="*/ 19 h 41"/>
                <a:gd name="T16" fmla="*/ 14 w 37"/>
                <a:gd name="T17" fmla="*/ 13 h 41"/>
                <a:gd name="T18" fmla="*/ 6 w 37"/>
                <a:gd name="T19" fmla="*/ 0 h 41"/>
                <a:gd name="T20" fmla="*/ 0 w 37"/>
                <a:gd name="T21" fmla="*/ 0 h 41"/>
                <a:gd name="T22" fmla="*/ 14 w 37"/>
                <a:gd name="T23" fmla="*/ 24 h 41"/>
                <a:gd name="T24" fmla="*/ 14 w 37"/>
                <a:gd name="T25" fmla="*/ 41 h 41"/>
                <a:gd name="T26" fmla="*/ 21 w 37"/>
                <a:gd name="T27" fmla="*/ 41 h 41"/>
                <a:gd name="T28" fmla="*/ 21 w 37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1"/>
                <a:gd name="T47" fmla="*/ 37 w 3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1">
                  <a:moveTo>
                    <a:pt x="21" y="41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2" y="11"/>
                  </a:lnTo>
                  <a:lnTo>
                    <a:pt x="18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4" y="24"/>
                  </a:lnTo>
                  <a:lnTo>
                    <a:pt x="14" y="41"/>
                  </a:lnTo>
                  <a:lnTo>
                    <a:pt x="2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5" name="Freeform 448">
              <a:extLst>
                <a:ext uri="{FF2B5EF4-FFF2-40B4-BE49-F238E27FC236}">
                  <a16:creationId xmlns:a16="http://schemas.microsoft.com/office/drawing/2014/main" id="{7BCDE3D5-3B0B-4E65-B135-9841F145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570"/>
              <a:ext cx="26" cy="41"/>
            </a:xfrm>
            <a:custGeom>
              <a:avLst/>
              <a:gdLst>
                <a:gd name="T0" fmla="*/ 26 w 26"/>
                <a:gd name="T1" fmla="*/ 41 h 41"/>
                <a:gd name="T2" fmla="*/ 26 w 26"/>
                <a:gd name="T3" fmla="*/ 36 h 41"/>
                <a:gd name="T4" fmla="*/ 7 w 26"/>
                <a:gd name="T5" fmla="*/ 36 h 41"/>
                <a:gd name="T6" fmla="*/ 7 w 26"/>
                <a:gd name="T7" fmla="*/ 0 h 41"/>
                <a:gd name="T8" fmla="*/ 0 w 26"/>
                <a:gd name="T9" fmla="*/ 0 h 41"/>
                <a:gd name="T10" fmla="*/ 0 w 26"/>
                <a:gd name="T11" fmla="*/ 41 h 41"/>
                <a:gd name="T12" fmla="*/ 26 w 26"/>
                <a:gd name="T13" fmla="*/ 41 h 41"/>
                <a:gd name="T14" fmla="*/ 26 w 26"/>
                <a:gd name="T15" fmla="*/ 41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1"/>
                <a:gd name="T26" fmla="*/ 26 w 26"/>
                <a:gd name="T27" fmla="*/ 41 h 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1">
                  <a:moveTo>
                    <a:pt x="26" y="41"/>
                  </a:moveTo>
                  <a:lnTo>
                    <a:pt x="26" y="36"/>
                  </a:lnTo>
                  <a:lnTo>
                    <a:pt x="7" y="3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2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6" name="Freeform 449">
              <a:extLst>
                <a:ext uri="{FF2B5EF4-FFF2-40B4-BE49-F238E27FC236}">
                  <a16:creationId xmlns:a16="http://schemas.microsoft.com/office/drawing/2014/main" id="{1C9909CF-BAFA-4B80-B126-DF8E8B57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570"/>
              <a:ext cx="38" cy="41"/>
            </a:xfrm>
            <a:custGeom>
              <a:avLst/>
              <a:gdLst>
                <a:gd name="T0" fmla="*/ 23 w 38"/>
                <a:gd name="T1" fmla="*/ 41 h 41"/>
                <a:gd name="T2" fmla="*/ 38 w 38"/>
                <a:gd name="T3" fmla="*/ 0 h 41"/>
                <a:gd name="T4" fmla="*/ 32 w 38"/>
                <a:gd name="T5" fmla="*/ 0 h 41"/>
                <a:gd name="T6" fmla="*/ 21 w 38"/>
                <a:gd name="T7" fmla="*/ 30 h 41"/>
                <a:gd name="T8" fmla="*/ 21 w 38"/>
                <a:gd name="T9" fmla="*/ 30 h 41"/>
                <a:gd name="T10" fmla="*/ 19 w 38"/>
                <a:gd name="T11" fmla="*/ 36 h 41"/>
                <a:gd name="T12" fmla="*/ 19 w 38"/>
                <a:gd name="T13" fmla="*/ 36 h 41"/>
                <a:gd name="T14" fmla="*/ 18 w 38"/>
                <a:gd name="T15" fmla="*/ 30 h 41"/>
                <a:gd name="T16" fmla="*/ 7 w 38"/>
                <a:gd name="T17" fmla="*/ 0 h 41"/>
                <a:gd name="T18" fmla="*/ 0 w 38"/>
                <a:gd name="T19" fmla="*/ 0 h 41"/>
                <a:gd name="T20" fmla="*/ 16 w 38"/>
                <a:gd name="T21" fmla="*/ 41 h 41"/>
                <a:gd name="T22" fmla="*/ 23 w 38"/>
                <a:gd name="T23" fmla="*/ 41 h 41"/>
                <a:gd name="T24" fmla="*/ 23 w 3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23" y="41"/>
                  </a:moveTo>
                  <a:lnTo>
                    <a:pt x="38" y="0"/>
                  </a:lnTo>
                  <a:lnTo>
                    <a:pt x="32" y="0"/>
                  </a:lnTo>
                  <a:lnTo>
                    <a:pt x="21" y="30"/>
                  </a:lnTo>
                  <a:lnTo>
                    <a:pt x="19" y="36"/>
                  </a:lnTo>
                  <a:lnTo>
                    <a:pt x="18" y="30"/>
                  </a:lnTo>
                  <a:lnTo>
                    <a:pt x="7" y="0"/>
                  </a:lnTo>
                  <a:lnTo>
                    <a:pt x="0" y="0"/>
                  </a:lnTo>
                  <a:lnTo>
                    <a:pt x="16" y="41"/>
                  </a:lnTo>
                  <a:lnTo>
                    <a:pt x="23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7" name="Freeform 450">
              <a:extLst>
                <a:ext uri="{FF2B5EF4-FFF2-40B4-BE49-F238E27FC236}">
                  <a16:creationId xmlns:a16="http://schemas.microsoft.com/office/drawing/2014/main" id="{78837C9C-AD28-4F05-8419-5FDE61029C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" y="1570"/>
              <a:ext cx="39" cy="41"/>
            </a:xfrm>
            <a:custGeom>
              <a:avLst/>
              <a:gdLst>
                <a:gd name="T0" fmla="*/ 6 w 39"/>
                <a:gd name="T1" fmla="*/ 41 h 41"/>
                <a:gd name="T2" fmla="*/ 11 w 39"/>
                <a:gd name="T3" fmla="*/ 28 h 41"/>
                <a:gd name="T4" fmla="*/ 28 w 39"/>
                <a:gd name="T5" fmla="*/ 28 h 41"/>
                <a:gd name="T6" fmla="*/ 33 w 39"/>
                <a:gd name="T7" fmla="*/ 41 h 41"/>
                <a:gd name="T8" fmla="*/ 39 w 39"/>
                <a:gd name="T9" fmla="*/ 41 h 41"/>
                <a:gd name="T10" fmla="*/ 22 w 39"/>
                <a:gd name="T11" fmla="*/ 0 h 41"/>
                <a:gd name="T12" fmla="*/ 16 w 39"/>
                <a:gd name="T13" fmla="*/ 0 h 41"/>
                <a:gd name="T14" fmla="*/ 0 w 39"/>
                <a:gd name="T15" fmla="*/ 41 h 41"/>
                <a:gd name="T16" fmla="*/ 6 w 39"/>
                <a:gd name="T17" fmla="*/ 41 h 41"/>
                <a:gd name="T18" fmla="*/ 6 w 39"/>
                <a:gd name="T19" fmla="*/ 41 h 41"/>
                <a:gd name="T20" fmla="*/ 17 w 39"/>
                <a:gd name="T21" fmla="*/ 13 h 41"/>
                <a:gd name="T22" fmla="*/ 17 w 39"/>
                <a:gd name="T23" fmla="*/ 13 h 41"/>
                <a:gd name="T24" fmla="*/ 19 w 39"/>
                <a:gd name="T25" fmla="*/ 5 h 41"/>
                <a:gd name="T26" fmla="*/ 19 w 39"/>
                <a:gd name="T27" fmla="*/ 5 h 41"/>
                <a:gd name="T28" fmla="*/ 22 w 39"/>
                <a:gd name="T29" fmla="*/ 13 h 41"/>
                <a:gd name="T30" fmla="*/ 27 w 39"/>
                <a:gd name="T31" fmla="*/ 24 h 41"/>
                <a:gd name="T32" fmla="*/ 12 w 39"/>
                <a:gd name="T33" fmla="*/ 24 h 41"/>
                <a:gd name="T34" fmla="*/ 17 w 39"/>
                <a:gd name="T35" fmla="*/ 13 h 41"/>
                <a:gd name="T36" fmla="*/ 17 w 39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6" y="41"/>
                  </a:moveTo>
                  <a:lnTo>
                    <a:pt x="11" y="28"/>
                  </a:lnTo>
                  <a:lnTo>
                    <a:pt x="28" y="28"/>
                  </a:lnTo>
                  <a:lnTo>
                    <a:pt x="33" y="41"/>
                  </a:lnTo>
                  <a:lnTo>
                    <a:pt x="39" y="4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8" name="Freeform 451">
              <a:extLst>
                <a:ext uri="{FF2B5EF4-FFF2-40B4-BE49-F238E27FC236}">
                  <a16:creationId xmlns:a16="http://schemas.microsoft.com/office/drawing/2014/main" id="{3122435D-CC33-4FC9-9338-BF418358D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57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8 h 41"/>
                <a:gd name="T4" fmla="*/ 26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8"/>
                  </a:lnTo>
                  <a:lnTo>
                    <a:pt x="26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9" name="Freeform 452">
              <a:extLst>
                <a:ext uri="{FF2B5EF4-FFF2-40B4-BE49-F238E27FC236}">
                  <a16:creationId xmlns:a16="http://schemas.microsoft.com/office/drawing/2014/main" id="{8F3B1FC4-22C8-47A2-969C-C4DBB00C5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70"/>
              <a:ext cx="5" cy="41"/>
            </a:xfrm>
            <a:custGeom>
              <a:avLst/>
              <a:gdLst>
                <a:gd name="T0" fmla="*/ 5 w 5"/>
                <a:gd name="T1" fmla="*/ 41 h 41"/>
                <a:gd name="T2" fmla="*/ 5 w 5"/>
                <a:gd name="T3" fmla="*/ 0 h 41"/>
                <a:gd name="T4" fmla="*/ 0 w 5"/>
                <a:gd name="T5" fmla="*/ 0 h 41"/>
                <a:gd name="T6" fmla="*/ 0 w 5"/>
                <a:gd name="T7" fmla="*/ 41 h 41"/>
                <a:gd name="T8" fmla="*/ 5 w 5"/>
                <a:gd name="T9" fmla="*/ 41 h 41"/>
                <a:gd name="T10" fmla="*/ 5 w 5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1"/>
                <a:gd name="T20" fmla="*/ 5 w 5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1">
                  <a:moveTo>
                    <a:pt x="5" y="41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0" name="Freeform 453">
              <a:extLst>
                <a:ext uri="{FF2B5EF4-FFF2-40B4-BE49-F238E27FC236}">
                  <a16:creationId xmlns:a16="http://schemas.microsoft.com/office/drawing/2014/main" id="{A11FEFE4-9262-4088-83B9-5839F868A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9" y="1570"/>
              <a:ext cx="38" cy="41"/>
            </a:xfrm>
            <a:custGeom>
              <a:avLst/>
              <a:gdLst>
                <a:gd name="T0" fmla="*/ 4 w 38"/>
                <a:gd name="T1" fmla="*/ 41 h 41"/>
                <a:gd name="T2" fmla="*/ 9 w 38"/>
                <a:gd name="T3" fmla="*/ 28 h 41"/>
                <a:gd name="T4" fmla="*/ 27 w 38"/>
                <a:gd name="T5" fmla="*/ 28 h 41"/>
                <a:gd name="T6" fmla="*/ 31 w 38"/>
                <a:gd name="T7" fmla="*/ 41 h 41"/>
                <a:gd name="T8" fmla="*/ 38 w 38"/>
                <a:gd name="T9" fmla="*/ 41 h 41"/>
                <a:gd name="T10" fmla="*/ 20 w 38"/>
                <a:gd name="T11" fmla="*/ 0 h 41"/>
                <a:gd name="T12" fmla="*/ 15 w 38"/>
                <a:gd name="T13" fmla="*/ 0 h 41"/>
                <a:gd name="T14" fmla="*/ 0 w 38"/>
                <a:gd name="T15" fmla="*/ 41 h 41"/>
                <a:gd name="T16" fmla="*/ 4 w 38"/>
                <a:gd name="T17" fmla="*/ 41 h 41"/>
                <a:gd name="T18" fmla="*/ 4 w 38"/>
                <a:gd name="T19" fmla="*/ 41 h 41"/>
                <a:gd name="T20" fmla="*/ 15 w 38"/>
                <a:gd name="T21" fmla="*/ 13 h 41"/>
                <a:gd name="T22" fmla="*/ 15 w 38"/>
                <a:gd name="T23" fmla="*/ 13 h 41"/>
                <a:gd name="T24" fmla="*/ 19 w 38"/>
                <a:gd name="T25" fmla="*/ 5 h 41"/>
                <a:gd name="T26" fmla="*/ 19 w 38"/>
                <a:gd name="T27" fmla="*/ 5 h 41"/>
                <a:gd name="T28" fmla="*/ 20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5 w 38"/>
                <a:gd name="T35" fmla="*/ 13 h 41"/>
                <a:gd name="T36" fmla="*/ 15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4" y="41"/>
                  </a:moveTo>
                  <a:lnTo>
                    <a:pt x="9" y="28"/>
                  </a:lnTo>
                  <a:lnTo>
                    <a:pt x="27" y="28"/>
                  </a:lnTo>
                  <a:lnTo>
                    <a:pt x="31" y="41"/>
                  </a:lnTo>
                  <a:lnTo>
                    <a:pt x="38" y="4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0" y="41"/>
                  </a:lnTo>
                  <a:lnTo>
                    <a:pt x="4" y="41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9" y="5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1" name="Freeform 454">
              <a:extLst>
                <a:ext uri="{FF2B5EF4-FFF2-40B4-BE49-F238E27FC236}">
                  <a16:creationId xmlns:a16="http://schemas.microsoft.com/office/drawing/2014/main" id="{A50460FF-2B1A-46C7-A7EE-E9A554D579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0" y="1382"/>
              <a:ext cx="36" cy="42"/>
            </a:xfrm>
            <a:custGeom>
              <a:avLst/>
              <a:gdLst>
                <a:gd name="T0" fmla="*/ 4 w 36"/>
                <a:gd name="T1" fmla="*/ 42 h 42"/>
                <a:gd name="T2" fmla="*/ 4 w 36"/>
                <a:gd name="T3" fmla="*/ 23 h 42"/>
                <a:gd name="T4" fmla="*/ 11 w 36"/>
                <a:gd name="T5" fmla="*/ 23 h 42"/>
                <a:gd name="T6" fmla="*/ 11 w 36"/>
                <a:gd name="T7" fmla="*/ 23 h 42"/>
                <a:gd name="T8" fmla="*/ 14 w 36"/>
                <a:gd name="T9" fmla="*/ 24 h 42"/>
                <a:gd name="T10" fmla="*/ 14 w 36"/>
                <a:gd name="T11" fmla="*/ 24 h 42"/>
                <a:gd name="T12" fmla="*/ 17 w 36"/>
                <a:gd name="T13" fmla="*/ 24 h 42"/>
                <a:gd name="T14" fmla="*/ 17 w 36"/>
                <a:gd name="T15" fmla="*/ 24 h 42"/>
                <a:gd name="T16" fmla="*/ 19 w 36"/>
                <a:gd name="T17" fmla="*/ 27 h 42"/>
                <a:gd name="T18" fmla="*/ 19 w 36"/>
                <a:gd name="T19" fmla="*/ 27 h 42"/>
                <a:gd name="T20" fmla="*/ 23 w 36"/>
                <a:gd name="T21" fmla="*/ 34 h 42"/>
                <a:gd name="T22" fmla="*/ 28 w 36"/>
                <a:gd name="T23" fmla="*/ 42 h 42"/>
                <a:gd name="T24" fmla="*/ 36 w 36"/>
                <a:gd name="T25" fmla="*/ 42 h 42"/>
                <a:gd name="T26" fmla="*/ 28 w 36"/>
                <a:gd name="T27" fmla="*/ 31 h 42"/>
                <a:gd name="T28" fmla="*/ 28 w 36"/>
                <a:gd name="T29" fmla="*/ 31 h 42"/>
                <a:gd name="T30" fmla="*/ 23 w 36"/>
                <a:gd name="T31" fmla="*/ 24 h 42"/>
                <a:gd name="T32" fmla="*/ 23 w 36"/>
                <a:gd name="T33" fmla="*/ 24 h 42"/>
                <a:gd name="T34" fmla="*/ 20 w 36"/>
                <a:gd name="T35" fmla="*/ 23 h 42"/>
                <a:gd name="T36" fmla="*/ 20 w 36"/>
                <a:gd name="T37" fmla="*/ 23 h 42"/>
                <a:gd name="T38" fmla="*/ 27 w 36"/>
                <a:gd name="T39" fmla="*/ 21 h 42"/>
                <a:gd name="T40" fmla="*/ 30 w 36"/>
                <a:gd name="T41" fmla="*/ 19 h 42"/>
                <a:gd name="T42" fmla="*/ 30 w 36"/>
                <a:gd name="T43" fmla="*/ 19 h 42"/>
                <a:gd name="T44" fmla="*/ 31 w 36"/>
                <a:gd name="T45" fmla="*/ 16 h 42"/>
                <a:gd name="T46" fmla="*/ 33 w 36"/>
                <a:gd name="T47" fmla="*/ 12 h 42"/>
                <a:gd name="T48" fmla="*/ 33 w 36"/>
                <a:gd name="T49" fmla="*/ 12 h 42"/>
                <a:gd name="T50" fmla="*/ 30 w 36"/>
                <a:gd name="T51" fmla="*/ 5 h 42"/>
                <a:gd name="T52" fmla="*/ 30 w 36"/>
                <a:gd name="T53" fmla="*/ 5 h 42"/>
                <a:gd name="T54" fmla="*/ 28 w 36"/>
                <a:gd name="T55" fmla="*/ 4 h 42"/>
                <a:gd name="T56" fmla="*/ 27 w 36"/>
                <a:gd name="T57" fmla="*/ 2 h 42"/>
                <a:gd name="T58" fmla="*/ 27 w 36"/>
                <a:gd name="T59" fmla="*/ 2 h 42"/>
                <a:gd name="T60" fmla="*/ 17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4 w 36"/>
                <a:gd name="T67" fmla="*/ 42 h 42"/>
                <a:gd name="T68" fmla="*/ 4 w 36"/>
                <a:gd name="T69" fmla="*/ 42 h 42"/>
                <a:gd name="T70" fmla="*/ 4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8 h 42"/>
                <a:gd name="T84" fmla="*/ 27 w 36"/>
                <a:gd name="T85" fmla="*/ 12 h 42"/>
                <a:gd name="T86" fmla="*/ 27 w 36"/>
                <a:gd name="T87" fmla="*/ 12 h 42"/>
                <a:gd name="T88" fmla="*/ 25 w 36"/>
                <a:gd name="T89" fmla="*/ 15 h 42"/>
                <a:gd name="T90" fmla="*/ 25 w 36"/>
                <a:gd name="T91" fmla="*/ 15 h 42"/>
                <a:gd name="T92" fmla="*/ 22 w 36"/>
                <a:gd name="T93" fmla="*/ 18 h 42"/>
                <a:gd name="T94" fmla="*/ 22 w 36"/>
                <a:gd name="T95" fmla="*/ 18 h 42"/>
                <a:gd name="T96" fmla="*/ 17 w 36"/>
                <a:gd name="T97" fmla="*/ 18 h 42"/>
                <a:gd name="T98" fmla="*/ 4 w 36"/>
                <a:gd name="T99" fmla="*/ 18 h 42"/>
                <a:gd name="T100" fmla="*/ 4 w 36"/>
                <a:gd name="T101" fmla="*/ 5 h 42"/>
                <a:gd name="T102" fmla="*/ 4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4" y="42"/>
                  </a:moveTo>
                  <a:lnTo>
                    <a:pt x="4" y="23"/>
                  </a:lnTo>
                  <a:lnTo>
                    <a:pt x="11" y="23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7"/>
                  </a:lnTo>
                  <a:lnTo>
                    <a:pt x="23" y="34"/>
                  </a:lnTo>
                  <a:lnTo>
                    <a:pt x="28" y="42"/>
                  </a:lnTo>
                  <a:lnTo>
                    <a:pt x="36" y="42"/>
                  </a:lnTo>
                  <a:lnTo>
                    <a:pt x="28" y="31"/>
                  </a:lnTo>
                  <a:lnTo>
                    <a:pt x="23" y="24"/>
                  </a:lnTo>
                  <a:lnTo>
                    <a:pt x="20" y="23"/>
                  </a:lnTo>
                  <a:lnTo>
                    <a:pt x="27" y="21"/>
                  </a:lnTo>
                  <a:lnTo>
                    <a:pt x="30" y="19"/>
                  </a:lnTo>
                  <a:lnTo>
                    <a:pt x="31" y="16"/>
                  </a:lnTo>
                  <a:lnTo>
                    <a:pt x="33" y="12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4" y="42"/>
                  </a:lnTo>
                  <a:close/>
                  <a:moveTo>
                    <a:pt x="4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5" y="15"/>
                  </a:lnTo>
                  <a:lnTo>
                    <a:pt x="22" y="18"/>
                  </a:lnTo>
                  <a:lnTo>
                    <a:pt x="17" y="18"/>
                  </a:lnTo>
                  <a:lnTo>
                    <a:pt x="4" y="18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2" name="Freeform 455">
              <a:extLst>
                <a:ext uri="{FF2B5EF4-FFF2-40B4-BE49-F238E27FC236}">
                  <a16:creationId xmlns:a16="http://schemas.microsoft.com/office/drawing/2014/main" id="{56418A4C-4400-48AC-9598-700DC2943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382"/>
              <a:ext cx="33" cy="42"/>
            </a:xfrm>
            <a:custGeom>
              <a:avLst/>
              <a:gdLst>
                <a:gd name="T0" fmla="*/ 6 w 33"/>
                <a:gd name="T1" fmla="*/ 42 h 42"/>
                <a:gd name="T2" fmla="*/ 6 w 33"/>
                <a:gd name="T3" fmla="*/ 23 h 42"/>
                <a:gd name="T4" fmla="*/ 27 w 33"/>
                <a:gd name="T5" fmla="*/ 23 h 42"/>
                <a:gd name="T6" fmla="*/ 27 w 33"/>
                <a:gd name="T7" fmla="*/ 42 h 42"/>
                <a:gd name="T8" fmla="*/ 33 w 33"/>
                <a:gd name="T9" fmla="*/ 42 h 42"/>
                <a:gd name="T10" fmla="*/ 33 w 33"/>
                <a:gd name="T11" fmla="*/ 0 h 42"/>
                <a:gd name="T12" fmla="*/ 27 w 33"/>
                <a:gd name="T13" fmla="*/ 0 h 42"/>
                <a:gd name="T14" fmla="*/ 27 w 33"/>
                <a:gd name="T15" fmla="*/ 18 h 42"/>
                <a:gd name="T16" fmla="*/ 6 w 33"/>
                <a:gd name="T17" fmla="*/ 18 h 42"/>
                <a:gd name="T18" fmla="*/ 6 w 33"/>
                <a:gd name="T19" fmla="*/ 0 h 42"/>
                <a:gd name="T20" fmla="*/ 0 w 33"/>
                <a:gd name="T21" fmla="*/ 0 h 42"/>
                <a:gd name="T22" fmla="*/ 0 w 33"/>
                <a:gd name="T23" fmla="*/ 42 h 42"/>
                <a:gd name="T24" fmla="*/ 6 w 33"/>
                <a:gd name="T25" fmla="*/ 42 h 42"/>
                <a:gd name="T26" fmla="*/ 6 w 33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2"/>
                <a:gd name="T44" fmla="*/ 33 w 33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2">
                  <a:moveTo>
                    <a:pt x="6" y="42"/>
                  </a:moveTo>
                  <a:lnTo>
                    <a:pt x="6" y="23"/>
                  </a:lnTo>
                  <a:lnTo>
                    <a:pt x="27" y="23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6" y="1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3" name="Freeform 456">
              <a:extLst>
                <a:ext uri="{FF2B5EF4-FFF2-40B4-BE49-F238E27FC236}">
                  <a16:creationId xmlns:a16="http://schemas.microsoft.com/office/drawing/2014/main" id="{58E68EF6-151C-4741-A0F4-B9528DED95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2" y="1382"/>
              <a:ext cx="38" cy="42"/>
            </a:xfrm>
            <a:custGeom>
              <a:avLst/>
              <a:gdLst>
                <a:gd name="T0" fmla="*/ 2 w 38"/>
                <a:gd name="T1" fmla="*/ 32 h 42"/>
                <a:gd name="T2" fmla="*/ 2 w 38"/>
                <a:gd name="T3" fmla="*/ 32 h 42"/>
                <a:gd name="T4" fmla="*/ 5 w 38"/>
                <a:gd name="T5" fmla="*/ 35 h 42"/>
                <a:gd name="T6" fmla="*/ 8 w 38"/>
                <a:gd name="T7" fmla="*/ 40 h 42"/>
                <a:gd name="T8" fmla="*/ 8 w 38"/>
                <a:gd name="T9" fmla="*/ 40 h 42"/>
                <a:gd name="T10" fmla="*/ 13 w 38"/>
                <a:gd name="T11" fmla="*/ 42 h 42"/>
                <a:gd name="T12" fmla="*/ 19 w 38"/>
                <a:gd name="T13" fmla="*/ 42 h 42"/>
                <a:gd name="T14" fmla="*/ 19 w 38"/>
                <a:gd name="T15" fmla="*/ 42 h 42"/>
                <a:gd name="T16" fmla="*/ 24 w 38"/>
                <a:gd name="T17" fmla="*/ 42 h 42"/>
                <a:gd name="T18" fmla="*/ 29 w 38"/>
                <a:gd name="T19" fmla="*/ 40 h 42"/>
                <a:gd name="T20" fmla="*/ 29 w 38"/>
                <a:gd name="T21" fmla="*/ 40 h 42"/>
                <a:gd name="T22" fmla="*/ 34 w 38"/>
                <a:gd name="T23" fmla="*/ 37 h 42"/>
                <a:gd name="T24" fmla="*/ 37 w 38"/>
                <a:gd name="T25" fmla="*/ 32 h 42"/>
                <a:gd name="T26" fmla="*/ 37 w 38"/>
                <a:gd name="T27" fmla="*/ 32 h 42"/>
                <a:gd name="T28" fmla="*/ 38 w 38"/>
                <a:gd name="T29" fmla="*/ 27 h 42"/>
                <a:gd name="T30" fmla="*/ 38 w 38"/>
                <a:gd name="T31" fmla="*/ 21 h 42"/>
                <a:gd name="T32" fmla="*/ 38 w 38"/>
                <a:gd name="T33" fmla="*/ 21 h 42"/>
                <a:gd name="T34" fmla="*/ 38 w 38"/>
                <a:gd name="T35" fmla="*/ 15 h 42"/>
                <a:gd name="T36" fmla="*/ 37 w 38"/>
                <a:gd name="T37" fmla="*/ 10 h 42"/>
                <a:gd name="T38" fmla="*/ 37 w 38"/>
                <a:gd name="T39" fmla="*/ 10 h 42"/>
                <a:gd name="T40" fmla="*/ 34 w 38"/>
                <a:gd name="T41" fmla="*/ 5 h 42"/>
                <a:gd name="T42" fmla="*/ 29 w 38"/>
                <a:gd name="T43" fmla="*/ 2 h 42"/>
                <a:gd name="T44" fmla="*/ 29 w 38"/>
                <a:gd name="T45" fmla="*/ 2 h 42"/>
                <a:gd name="T46" fmla="*/ 24 w 38"/>
                <a:gd name="T47" fmla="*/ 0 h 42"/>
                <a:gd name="T48" fmla="*/ 19 w 38"/>
                <a:gd name="T49" fmla="*/ 0 h 42"/>
                <a:gd name="T50" fmla="*/ 19 w 38"/>
                <a:gd name="T51" fmla="*/ 0 h 42"/>
                <a:gd name="T52" fmla="*/ 11 w 38"/>
                <a:gd name="T53" fmla="*/ 2 h 42"/>
                <a:gd name="T54" fmla="*/ 5 w 38"/>
                <a:gd name="T55" fmla="*/ 5 h 42"/>
                <a:gd name="T56" fmla="*/ 5 w 38"/>
                <a:gd name="T57" fmla="*/ 5 h 42"/>
                <a:gd name="T58" fmla="*/ 0 w 38"/>
                <a:gd name="T59" fmla="*/ 13 h 42"/>
                <a:gd name="T60" fmla="*/ 0 w 38"/>
                <a:gd name="T61" fmla="*/ 21 h 42"/>
                <a:gd name="T62" fmla="*/ 0 w 38"/>
                <a:gd name="T63" fmla="*/ 21 h 42"/>
                <a:gd name="T64" fmla="*/ 0 w 38"/>
                <a:gd name="T65" fmla="*/ 27 h 42"/>
                <a:gd name="T66" fmla="*/ 2 w 38"/>
                <a:gd name="T67" fmla="*/ 32 h 42"/>
                <a:gd name="T68" fmla="*/ 2 w 38"/>
                <a:gd name="T69" fmla="*/ 32 h 42"/>
                <a:gd name="T70" fmla="*/ 10 w 38"/>
                <a:gd name="T71" fmla="*/ 8 h 42"/>
                <a:gd name="T72" fmla="*/ 10 w 38"/>
                <a:gd name="T73" fmla="*/ 8 h 42"/>
                <a:gd name="T74" fmla="*/ 14 w 38"/>
                <a:gd name="T75" fmla="*/ 5 h 42"/>
                <a:gd name="T76" fmla="*/ 19 w 38"/>
                <a:gd name="T77" fmla="*/ 5 h 42"/>
                <a:gd name="T78" fmla="*/ 19 w 38"/>
                <a:gd name="T79" fmla="*/ 5 h 42"/>
                <a:gd name="T80" fmla="*/ 22 w 38"/>
                <a:gd name="T81" fmla="*/ 5 h 42"/>
                <a:gd name="T82" fmla="*/ 27 w 38"/>
                <a:gd name="T83" fmla="*/ 7 h 42"/>
                <a:gd name="T84" fmla="*/ 27 w 38"/>
                <a:gd name="T85" fmla="*/ 7 h 42"/>
                <a:gd name="T86" fmla="*/ 29 w 38"/>
                <a:gd name="T87" fmla="*/ 8 h 42"/>
                <a:gd name="T88" fmla="*/ 32 w 38"/>
                <a:gd name="T89" fmla="*/ 13 h 42"/>
                <a:gd name="T90" fmla="*/ 32 w 38"/>
                <a:gd name="T91" fmla="*/ 13 h 42"/>
                <a:gd name="T92" fmla="*/ 34 w 38"/>
                <a:gd name="T93" fmla="*/ 21 h 42"/>
                <a:gd name="T94" fmla="*/ 34 w 38"/>
                <a:gd name="T95" fmla="*/ 21 h 42"/>
                <a:gd name="T96" fmla="*/ 32 w 38"/>
                <a:gd name="T97" fmla="*/ 27 h 42"/>
                <a:gd name="T98" fmla="*/ 29 w 38"/>
                <a:gd name="T99" fmla="*/ 34 h 42"/>
                <a:gd name="T100" fmla="*/ 29 w 38"/>
                <a:gd name="T101" fmla="*/ 34 h 42"/>
                <a:gd name="T102" fmla="*/ 24 w 38"/>
                <a:gd name="T103" fmla="*/ 37 h 42"/>
                <a:gd name="T104" fmla="*/ 19 w 38"/>
                <a:gd name="T105" fmla="*/ 37 h 42"/>
                <a:gd name="T106" fmla="*/ 19 w 38"/>
                <a:gd name="T107" fmla="*/ 37 h 42"/>
                <a:gd name="T108" fmla="*/ 13 w 38"/>
                <a:gd name="T109" fmla="*/ 37 h 42"/>
                <a:gd name="T110" fmla="*/ 10 w 38"/>
                <a:gd name="T111" fmla="*/ 34 h 42"/>
                <a:gd name="T112" fmla="*/ 10 w 38"/>
                <a:gd name="T113" fmla="*/ 34 h 42"/>
                <a:gd name="T114" fmla="*/ 7 w 38"/>
                <a:gd name="T115" fmla="*/ 29 h 42"/>
                <a:gd name="T116" fmla="*/ 5 w 38"/>
                <a:gd name="T117" fmla="*/ 21 h 42"/>
                <a:gd name="T118" fmla="*/ 5 w 38"/>
                <a:gd name="T119" fmla="*/ 21 h 42"/>
                <a:gd name="T120" fmla="*/ 7 w 38"/>
                <a:gd name="T121" fmla="*/ 13 h 42"/>
                <a:gd name="T122" fmla="*/ 10 w 38"/>
                <a:gd name="T123" fmla="*/ 8 h 42"/>
                <a:gd name="T124" fmla="*/ 10 w 38"/>
                <a:gd name="T125" fmla="*/ 8 h 4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2"/>
                <a:gd name="T191" fmla="*/ 38 w 38"/>
                <a:gd name="T192" fmla="*/ 42 h 4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2">
                  <a:moveTo>
                    <a:pt x="2" y="32"/>
                  </a:moveTo>
                  <a:lnTo>
                    <a:pt x="2" y="32"/>
                  </a:lnTo>
                  <a:lnTo>
                    <a:pt x="5" y="35"/>
                  </a:lnTo>
                  <a:lnTo>
                    <a:pt x="8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24" y="42"/>
                  </a:lnTo>
                  <a:lnTo>
                    <a:pt x="29" y="40"/>
                  </a:lnTo>
                  <a:lnTo>
                    <a:pt x="34" y="37"/>
                  </a:lnTo>
                  <a:lnTo>
                    <a:pt x="37" y="32"/>
                  </a:lnTo>
                  <a:lnTo>
                    <a:pt x="38" y="27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7" y="10"/>
                  </a:lnTo>
                  <a:lnTo>
                    <a:pt x="34" y="5"/>
                  </a:lnTo>
                  <a:lnTo>
                    <a:pt x="29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2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7" y="7"/>
                  </a:lnTo>
                  <a:lnTo>
                    <a:pt x="29" y="8"/>
                  </a:lnTo>
                  <a:lnTo>
                    <a:pt x="32" y="13"/>
                  </a:lnTo>
                  <a:lnTo>
                    <a:pt x="34" y="21"/>
                  </a:lnTo>
                  <a:lnTo>
                    <a:pt x="32" y="27"/>
                  </a:lnTo>
                  <a:lnTo>
                    <a:pt x="29" y="34"/>
                  </a:lnTo>
                  <a:lnTo>
                    <a:pt x="24" y="37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10" y="34"/>
                  </a:lnTo>
                  <a:lnTo>
                    <a:pt x="7" y="29"/>
                  </a:lnTo>
                  <a:lnTo>
                    <a:pt x="5" y="21"/>
                  </a:lnTo>
                  <a:lnTo>
                    <a:pt x="7" y="13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4" name="Freeform 457">
              <a:extLst>
                <a:ext uri="{FF2B5EF4-FFF2-40B4-BE49-F238E27FC236}">
                  <a16:creationId xmlns:a16="http://schemas.microsoft.com/office/drawing/2014/main" id="{6DE50C2A-7C2B-4BFD-8DDE-E447894BEA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1382"/>
              <a:ext cx="34" cy="42"/>
            </a:xfrm>
            <a:custGeom>
              <a:avLst/>
              <a:gdLst>
                <a:gd name="T0" fmla="*/ 15 w 34"/>
                <a:gd name="T1" fmla="*/ 42 h 42"/>
                <a:gd name="T2" fmla="*/ 15 w 34"/>
                <a:gd name="T3" fmla="*/ 42 h 42"/>
                <a:gd name="T4" fmla="*/ 21 w 34"/>
                <a:gd name="T5" fmla="*/ 40 h 42"/>
                <a:gd name="T6" fmla="*/ 21 w 34"/>
                <a:gd name="T7" fmla="*/ 40 h 42"/>
                <a:gd name="T8" fmla="*/ 27 w 34"/>
                <a:gd name="T9" fmla="*/ 39 h 42"/>
                <a:gd name="T10" fmla="*/ 27 w 34"/>
                <a:gd name="T11" fmla="*/ 39 h 42"/>
                <a:gd name="T12" fmla="*/ 30 w 34"/>
                <a:gd name="T13" fmla="*/ 35 h 42"/>
                <a:gd name="T14" fmla="*/ 30 w 34"/>
                <a:gd name="T15" fmla="*/ 35 h 42"/>
                <a:gd name="T16" fmla="*/ 34 w 34"/>
                <a:gd name="T17" fmla="*/ 29 h 42"/>
                <a:gd name="T18" fmla="*/ 34 w 34"/>
                <a:gd name="T19" fmla="*/ 29 h 42"/>
                <a:gd name="T20" fmla="*/ 34 w 34"/>
                <a:gd name="T21" fmla="*/ 21 h 42"/>
                <a:gd name="T22" fmla="*/ 34 w 34"/>
                <a:gd name="T23" fmla="*/ 21 h 42"/>
                <a:gd name="T24" fmla="*/ 32 w 34"/>
                <a:gd name="T25" fmla="*/ 12 h 42"/>
                <a:gd name="T26" fmla="*/ 32 w 34"/>
                <a:gd name="T27" fmla="*/ 12 h 42"/>
                <a:gd name="T28" fmla="*/ 30 w 34"/>
                <a:gd name="T29" fmla="*/ 7 h 42"/>
                <a:gd name="T30" fmla="*/ 27 w 34"/>
                <a:gd name="T31" fmla="*/ 4 h 42"/>
                <a:gd name="T32" fmla="*/ 27 w 34"/>
                <a:gd name="T33" fmla="*/ 4 h 42"/>
                <a:gd name="T34" fmla="*/ 21 w 34"/>
                <a:gd name="T35" fmla="*/ 0 h 42"/>
                <a:gd name="T36" fmla="*/ 21 w 34"/>
                <a:gd name="T37" fmla="*/ 0 h 42"/>
                <a:gd name="T38" fmla="*/ 15 w 34"/>
                <a:gd name="T39" fmla="*/ 0 h 42"/>
                <a:gd name="T40" fmla="*/ 0 w 34"/>
                <a:gd name="T41" fmla="*/ 0 h 42"/>
                <a:gd name="T42" fmla="*/ 0 w 34"/>
                <a:gd name="T43" fmla="*/ 42 h 42"/>
                <a:gd name="T44" fmla="*/ 15 w 34"/>
                <a:gd name="T45" fmla="*/ 42 h 42"/>
                <a:gd name="T46" fmla="*/ 15 w 34"/>
                <a:gd name="T47" fmla="*/ 42 h 42"/>
                <a:gd name="T48" fmla="*/ 5 w 34"/>
                <a:gd name="T49" fmla="*/ 5 h 42"/>
                <a:gd name="T50" fmla="*/ 15 w 34"/>
                <a:gd name="T51" fmla="*/ 5 h 42"/>
                <a:gd name="T52" fmla="*/ 15 w 34"/>
                <a:gd name="T53" fmla="*/ 5 h 42"/>
                <a:gd name="T54" fmla="*/ 21 w 34"/>
                <a:gd name="T55" fmla="*/ 7 h 42"/>
                <a:gd name="T56" fmla="*/ 21 w 34"/>
                <a:gd name="T57" fmla="*/ 7 h 42"/>
                <a:gd name="T58" fmla="*/ 24 w 34"/>
                <a:gd name="T59" fmla="*/ 8 h 42"/>
                <a:gd name="T60" fmla="*/ 26 w 34"/>
                <a:gd name="T61" fmla="*/ 12 h 42"/>
                <a:gd name="T62" fmla="*/ 26 w 34"/>
                <a:gd name="T63" fmla="*/ 12 h 42"/>
                <a:gd name="T64" fmla="*/ 27 w 34"/>
                <a:gd name="T65" fmla="*/ 15 h 42"/>
                <a:gd name="T66" fmla="*/ 29 w 34"/>
                <a:gd name="T67" fmla="*/ 21 h 42"/>
                <a:gd name="T68" fmla="*/ 29 w 34"/>
                <a:gd name="T69" fmla="*/ 21 h 42"/>
                <a:gd name="T70" fmla="*/ 27 w 34"/>
                <a:gd name="T71" fmla="*/ 29 h 42"/>
                <a:gd name="T72" fmla="*/ 27 w 34"/>
                <a:gd name="T73" fmla="*/ 29 h 42"/>
                <a:gd name="T74" fmla="*/ 24 w 34"/>
                <a:gd name="T75" fmla="*/ 34 h 42"/>
                <a:gd name="T76" fmla="*/ 24 w 34"/>
                <a:gd name="T77" fmla="*/ 34 h 42"/>
                <a:gd name="T78" fmla="*/ 21 w 34"/>
                <a:gd name="T79" fmla="*/ 35 h 42"/>
                <a:gd name="T80" fmla="*/ 21 w 34"/>
                <a:gd name="T81" fmla="*/ 35 h 42"/>
                <a:gd name="T82" fmla="*/ 15 w 34"/>
                <a:gd name="T83" fmla="*/ 37 h 42"/>
                <a:gd name="T84" fmla="*/ 5 w 34"/>
                <a:gd name="T85" fmla="*/ 37 h 42"/>
                <a:gd name="T86" fmla="*/ 5 w 34"/>
                <a:gd name="T87" fmla="*/ 5 h 42"/>
                <a:gd name="T88" fmla="*/ 5 w 34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"/>
                <a:gd name="T136" fmla="*/ 0 h 42"/>
                <a:gd name="T137" fmla="*/ 34 w 34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" h="42">
                  <a:moveTo>
                    <a:pt x="15" y="42"/>
                  </a:moveTo>
                  <a:lnTo>
                    <a:pt x="15" y="42"/>
                  </a:lnTo>
                  <a:lnTo>
                    <a:pt x="21" y="40"/>
                  </a:lnTo>
                  <a:lnTo>
                    <a:pt x="27" y="39"/>
                  </a:lnTo>
                  <a:lnTo>
                    <a:pt x="30" y="35"/>
                  </a:lnTo>
                  <a:lnTo>
                    <a:pt x="34" y="29"/>
                  </a:lnTo>
                  <a:lnTo>
                    <a:pt x="34" y="21"/>
                  </a:lnTo>
                  <a:lnTo>
                    <a:pt x="32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5" y="42"/>
                  </a:lnTo>
                  <a:close/>
                  <a:moveTo>
                    <a:pt x="5" y="5"/>
                  </a:moveTo>
                  <a:lnTo>
                    <a:pt x="15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6" y="12"/>
                  </a:lnTo>
                  <a:lnTo>
                    <a:pt x="27" y="15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5" y="37"/>
                  </a:lnTo>
                  <a:lnTo>
                    <a:pt x="5" y="3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5" name="Freeform 458">
              <a:extLst>
                <a:ext uri="{FF2B5EF4-FFF2-40B4-BE49-F238E27FC236}">
                  <a16:creationId xmlns:a16="http://schemas.microsoft.com/office/drawing/2014/main" id="{C821741E-835F-467A-B566-35A1004D4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382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6 w 31"/>
                <a:gd name="T5" fmla="*/ 37 h 42"/>
                <a:gd name="T6" fmla="*/ 6 w 31"/>
                <a:gd name="T7" fmla="*/ 23 h 42"/>
                <a:gd name="T8" fmla="*/ 28 w 31"/>
                <a:gd name="T9" fmla="*/ 23 h 42"/>
                <a:gd name="T10" fmla="*/ 28 w 31"/>
                <a:gd name="T11" fmla="*/ 18 h 42"/>
                <a:gd name="T12" fmla="*/ 6 w 31"/>
                <a:gd name="T13" fmla="*/ 18 h 42"/>
                <a:gd name="T14" fmla="*/ 6 w 31"/>
                <a:gd name="T15" fmla="*/ 5 h 42"/>
                <a:gd name="T16" fmla="*/ 30 w 31"/>
                <a:gd name="T17" fmla="*/ 5 h 42"/>
                <a:gd name="T18" fmla="*/ 30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6" y="37"/>
                  </a:lnTo>
                  <a:lnTo>
                    <a:pt x="6" y="23"/>
                  </a:lnTo>
                  <a:lnTo>
                    <a:pt x="28" y="23"/>
                  </a:lnTo>
                  <a:lnTo>
                    <a:pt x="28" y="18"/>
                  </a:lnTo>
                  <a:lnTo>
                    <a:pt x="6" y="18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6" name="Freeform 459">
              <a:extLst>
                <a:ext uri="{FF2B5EF4-FFF2-40B4-BE49-F238E27FC236}">
                  <a16:creationId xmlns:a16="http://schemas.microsoft.com/office/drawing/2014/main" id="{C9D36040-E49D-46EC-9980-A4EBFC19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1382"/>
              <a:ext cx="5" cy="42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0 w 5"/>
                <a:gd name="T5" fmla="*/ 0 h 42"/>
                <a:gd name="T6" fmla="*/ 0 w 5"/>
                <a:gd name="T7" fmla="*/ 42 h 42"/>
                <a:gd name="T8" fmla="*/ 5 w 5"/>
                <a:gd name="T9" fmla="*/ 42 h 42"/>
                <a:gd name="T10" fmla="*/ 5 w 5"/>
                <a:gd name="T11" fmla="*/ 4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2"/>
                <a:gd name="T20" fmla="*/ 5 w 5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2">
                  <a:moveTo>
                    <a:pt x="5" y="42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7" name="Freeform 460">
              <a:extLst>
                <a:ext uri="{FF2B5EF4-FFF2-40B4-BE49-F238E27FC236}">
                  <a16:creationId xmlns:a16="http://schemas.microsoft.com/office/drawing/2014/main" id="{AC9CF483-2FFE-40EF-B5B7-689582F28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1382"/>
              <a:ext cx="34" cy="42"/>
            </a:xfrm>
            <a:custGeom>
              <a:avLst/>
              <a:gdLst>
                <a:gd name="T0" fmla="*/ 4 w 34"/>
                <a:gd name="T1" fmla="*/ 35 h 42"/>
                <a:gd name="T2" fmla="*/ 8 w 34"/>
                <a:gd name="T3" fmla="*/ 40 h 42"/>
                <a:gd name="T4" fmla="*/ 18 w 34"/>
                <a:gd name="T5" fmla="*/ 42 h 42"/>
                <a:gd name="T6" fmla="*/ 26 w 34"/>
                <a:gd name="T7" fmla="*/ 40 h 42"/>
                <a:gd name="T8" fmla="*/ 29 w 34"/>
                <a:gd name="T9" fmla="*/ 39 h 42"/>
                <a:gd name="T10" fmla="*/ 32 w 34"/>
                <a:gd name="T11" fmla="*/ 35 h 42"/>
                <a:gd name="T12" fmla="*/ 34 w 34"/>
                <a:gd name="T13" fmla="*/ 31 h 42"/>
                <a:gd name="T14" fmla="*/ 32 w 34"/>
                <a:gd name="T15" fmla="*/ 24 h 42"/>
                <a:gd name="T16" fmla="*/ 26 w 34"/>
                <a:gd name="T17" fmla="*/ 19 h 42"/>
                <a:gd name="T18" fmla="*/ 18 w 34"/>
                <a:gd name="T19" fmla="*/ 18 h 42"/>
                <a:gd name="T20" fmla="*/ 10 w 34"/>
                <a:gd name="T21" fmla="*/ 15 h 42"/>
                <a:gd name="T22" fmla="*/ 8 w 34"/>
                <a:gd name="T23" fmla="*/ 12 h 42"/>
                <a:gd name="T24" fmla="*/ 10 w 34"/>
                <a:gd name="T25" fmla="*/ 7 h 42"/>
                <a:gd name="T26" fmla="*/ 13 w 34"/>
                <a:gd name="T27" fmla="*/ 5 h 42"/>
                <a:gd name="T28" fmla="*/ 16 w 34"/>
                <a:gd name="T29" fmla="*/ 5 h 42"/>
                <a:gd name="T30" fmla="*/ 24 w 34"/>
                <a:gd name="T31" fmla="*/ 7 h 42"/>
                <a:gd name="T32" fmla="*/ 26 w 34"/>
                <a:gd name="T33" fmla="*/ 8 h 42"/>
                <a:gd name="T34" fmla="*/ 32 w 34"/>
                <a:gd name="T35" fmla="*/ 12 h 42"/>
                <a:gd name="T36" fmla="*/ 31 w 34"/>
                <a:gd name="T37" fmla="*/ 5 h 42"/>
                <a:gd name="T38" fmla="*/ 27 w 34"/>
                <a:gd name="T39" fmla="*/ 4 h 42"/>
                <a:gd name="T40" fmla="*/ 24 w 34"/>
                <a:gd name="T41" fmla="*/ 2 h 42"/>
                <a:gd name="T42" fmla="*/ 16 w 34"/>
                <a:gd name="T43" fmla="*/ 0 h 42"/>
                <a:gd name="T44" fmla="*/ 10 w 34"/>
                <a:gd name="T45" fmla="*/ 2 h 42"/>
                <a:gd name="T46" fmla="*/ 4 w 34"/>
                <a:gd name="T47" fmla="*/ 5 h 42"/>
                <a:gd name="T48" fmla="*/ 2 w 34"/>
                <a:gd name="T49" fmla="*/ 12 h 42"/>
                <a:gd name="T50" fmla="*/ 4 w 34"/>
                <a:gd name="T51" fmla="*/ 16 h 42"/>
                <a:gd name="T52" fmla="*/ 8 w 34"/>
                <a:gd name="T53" fmla="*/ 19 h 42"/>
                <a:gd name="T54" fmla="*/ 16 w 34"/>
                <a:gd name="T55" fmla="*/ 23 h 42"/>
                <a:gd name="T56" fmla="*/ 23 w 34"/>
                <a:gd name="T57" fmla="*/ 24 h 42"/>
                <a:gd name="T58" fmla="*/ 27 w 34"/>
                <a:gd name="T59" fmla="*/ 27 h 42"/>
                <a:gd name="T60" fmla="*/ 29 w 34"/>
                <a:gd name="T61" fmla="*/ 31 h 42"/>
                <a:gd name="T62" fmla="*/ 27 w 34"/>
                <a:gd name="T63" fmla="*/ 34 h 42"/>
                <a:gd name="T64" fmla="*/ 24 w 34"/>
                <a:gd name="T65" fmla="*/ 37 h 42"/>
                <a:gd name="T66" fmla="*/ 18 w 34"/>
                <a:gd name="T67" fmla="*/ 37 h 42"/>
                <a:gd name="T68" fmla="*/ 12 w 34"/>
                <a:gd name="T69" fmla="*/ 37 h 42"/>
                <a:gd name="T70" fmla="*/ 8 w 34"/>
                <a:gd name="T71" fmla="*/ 34 h 42"/>
                <a:gd name="T72" fmla="*/ 7 w 34"/>
                <a:gd name="T73" fmla="*/ 27 h 42"/>
                <a:gd name="T74" fmla="*/ 0 w 34"/>
                <a:gd name="T75" fmla="*/ 29 h 42"/>
                <a:gd name="T76" fmla="*/ 4 w 34"/>
                <a:gd name="T77" fmla="*/ 35 h 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42"/>
                <a:gd name="T119" fmla="*/ 34 w 34"/>
                <a:gd name="T120" fmla="*/ 42 h 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42">
                  <a:moveTo>
                    <a:pt x="4" y="35"/>
                  </a:moveTo>
                  <a:lnTo>
                    <a:pt x="4" y="35"/>
                  </a:lnTo>
                  <a:lnTo>
                    <a:pt x="5" y="39"/>
                  </a:lnTo>
                  <a:lnTo>
                    <a:pt x="8" y="40"/>
                  </a:lnTo>
                  <a:lnTo>
                    <a:pt x="18" y="42"/>
                  </a:lnTo>
                  <a:lnTo>
                    <a:pt x="26" y="40"/>
                  </a:lnTo>
                  <a:lnTo>
                    <a:pt x="29" y="39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2" y="24"/>
                  </a:lnTo>
                  <a:lnTo>
                    <a:pt x="26" y="19"/>
                  </a:lnTo>
                  <a:lnTo>
                    <a:pt x="18" y="18"/>
                  </a:lnTo>
                  <a:lnTo>
                    <a:pt x="10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7" y="13"/>
                  </a:lnTo>
                  <a:lnTo>
                    <a:pt x="32" y="12"/>
                  </a:lnTo>
                  <a:lnTo>
                    <a:pt x="31" y="5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7" y="4"/>
                  </a:lnTo>
                  <a:lnTo>
                    <a:pt x="4" y="5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19"/>
                  </a:lnTo>
                  <a:lnTo>
                    <a:pt x="16" y="23"/>
                  </a:lnTo>
                  <a:lnTo>
                    <a:pt x="23" y="24"/>
                  </a:lnTo>
                  <a:lnTo>
                    <a:pt x="27" y="27"/>
                  </a:lnTo>
                  <a:lnTo>
                    <a:pt x="29" y="31"/>
                  </a:lnTo>
                  <a:lnTo>
                    <a:pt x="27" y="34"/>
                  </a:lnTo>
                  <a:lnTo>
                    <a:pt x="24" y="37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7" y="27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8" name="Freeform 461">
              <a:extLst>
                <a:ext uri="{FF2B5EF4-FFF2-40B4-BE49-F238E27FC236}">
                  <a16:creationId xmlns:a16="http://schemas.microsoft.com/office/drawing/2014/main" id="{577600CD-EE06-4E12-A1A6-54D08060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382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5 w 25"/>
                <a:gd name="T5" fmla="*/ 37 h 42"/>
                <a:gd name="T6" fmla="*/ 5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5" y="3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9" name="Freeform 462">
              <a:extLst>
                <a:ext uri="{FF2B5EF4-FFF2-40B4-BE49-F238E27FC236}">
                  <a16:creationId xmlns:a16="http://schemas.microsoft.com/office/drawing/2014/main" id="{7E88A94C-D402-4A4E-A4AF-DECCF232C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8" y="1382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8 w 38"/>
                <a:gd name="T5" fmla="*/ 29 h 42"/>
                <a:gd name="T6" fmla="*/ 33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7 w 38"/>
                <a:gd name="T21" fmla="*/ 13 h 42"/>
                <a:gd name="T22" fmla="*/ 17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7 w 38"/>
                <a:gd name="T31" fmla="*/ 24 h 42"/>
                <a:gd name="T32" fmla="*/ 12 w 38"/>
                <a:gd name="T33" fmla="*/ 24 h 42"/>
                <a:gd name="T34" fmla="*/ 17 w 38"/>
                <a:gd name="T35" fmla="*/ 13 h 42"/>
                <a:gd name="T36" fmla="*/ 17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8" y="29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0" name="Freeform 463">
              <a:extLst>
                <a:ext uri="{FF2B5EF4-FFF2-40B4-BE49-F238E27FC236}">
                  <a16:creationId xmlns:a16="http://schemas.microsoft.com/office/drawing/2014/main" id="{11477094-1D33-477A-8518-5ED1E4864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1382"/>
              <a:ext cx="32" cy="42"/>
            </a:xfrm>
            <a:custGeom>
              <a:avLst/>
              <a:gdLst>
                <a:gd name="T0" fmla="*/ 5 w 32"/>
                <a:gd name="T1" fmla="*/ 42 h 42"/>
                <a:gd name="T2" fmla="*/ 5 w 32"/>
                <a:gd name="T3" fmla="*/ 10 h 42"/>
                <a:gd name="T4" fmla="*/ 26 w 32"/>
                <a:gd name="T5" fmla="*/ 42 h 42"/>
                <a:gd name="T6" fmla="*/ 32 w 32"/>
                <a:gd name="T7" fmla="*/ 42 h 42"/>
                <a:gd name="T8" fmla="*/ 32 w 32"/>
                <a:gd name="T9" fmla="*/ 0 h 42"/>
                <a:gd name="T10" fmla="*/ 27 w 32"/>
                <a:gd name="T11" fmla="*/ 0 h 42"/>
                <a:gd name="T12" fmla="*/ 27 w 32"/>
                <a:gd name="T13" fmla="*/ 32 h 42"/>
                <a:gd name="T14" fmla="*/ 5 w 32"/>
                <a:gd name="T15" fmla="*/ 0 h 42"/>
                <a:gd name="T16" fmla="*/ 0 w 32"/>
                <a:gd name="T17" fmla="*/ 0 h 42"/>
                <a:gd name="T18" fmla="*/ 0 w 32"/>
                <a:gd name="T19" fmla="*/ 42 h 42"/>
                <a:gd name="T20" fmla="*/ 5 w 32"/>
                <a:gd name="T21" fmla="*/ 42 h 42"/>
                <a:gd name="T22" fmla="*/ 5 w 32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2"/>
                <a:gd name="T38" fmla="*/ 32 w 32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2">
                  <a:moveTo>
                    <a:pt x="5" y="42"/>
                  </a:moveTo>
                  <a:lnTo>
                    <a:pt x="5" y="10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1" name="Freeform 464">
              <a:extLst>
                <a:ext uri="{FF2B5EF4-FFF2-40B4-BE49-F238E27FC236}">
                  <a16:creationId xmlns:a16="http://schemas.microsoft.com/office/drawing/2014/main" id="{A2CE45BE-6D7B-4AD9-AFFD-C029807091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4" y="1382"/>
              <a:ext cx="33" cy="42"/>
            </a:xfrm>
            <a:custGeom>
              <a:avLst/>
              <a:gdLst>
                <a:gd name="T0" fmla="*/ 14 w 33"/>
                <a:gd name="T1" fmla="*/ 42 h 42"/>
                <a:gd name="T2" fmla="*/ 14 w 33"/>
                <a:gd name="T3" fmla="*/ 42 h 42"/>
                <a:gd name="T4" fmla="*/ 20 w 33"/>
                <a:gd name="T5" fmla="*/ 40 h 42"/>
                <a:gd name="T6" fmla="*/ 20 w 33"/>
                <a:gd name="T7" fmla="*/ 40 h 42"/>
                <a:gd name="T8" fmla="*/ 25 w 33"/>
                <a:gd name="T9" fmla="*/ 39 h 42"/>
                <a:gd name="T10" fmla="*/ 25 w 33"/>
                <a:gd name="T11" fmla="*/ 39 h 42"/>
                <a:gd name="T12" fmla="*/ 30 w 33"/>
                <a:gd name="T13" fmla="*/ 35 h 42"/>
                <a:gd name="T14" fmla="*/ 30 w 33"/>
                <a:gd name="T15" fmla="*/ 35 h 42"/>
                <a:gd name="T16" fmla="*/ 33 w 33"/>
                <a:gd name="T17" fmla="*/ 29 h 42"/>
                <a:gd name="T18" fmla="*/ 33 w 33"/>
                <a:gd name="T19" fmla="*/ 29 h 42"/>
                <a:gd name="T20" fmla="*/ 33 w 33"/>
                <a:gd name="T21" fmla="*/ 21 h 42"/>
                <a:gd name="T22" fmla="*/ 33 w 33"/>
                <a:gd name="T23" fmla="*/ 21 h 42"/>
                <a:gd name="T24" fmla="*/ 31 w 33"/>
                <a:gd name="T25" fmla="*/ 12 h 42"/>
                <a:gd name="T26" fmla="*/ 31 w 33"/>
                <a:gd name="T27" fmla="*/ 12 h 42"/>
                <a:gd name="T28" fmla="*/ 30 w 33"/>
                <a:gd name="T29" fmla="*/ 7 h 42"/>
                <a:gd name="T30" fmla="*/ 27 w 33"/>
                <a:gd name="T31" fmla="*/ 4 h 42"/>
                <a:gd name="T32" fmla="*/ 27 w 33"/>
                <a:gd name="T33" fmla="*/ 4 h 42"/>
                <a:gd name="T34" fmla="*/ 20 w 33"/>
                <a:gd name="T35" fmla="*/ 0 h 42"/>
                <a:gd name="T36" fmla="*/ 20 w 33"/>
                <a:gd name="T37" fmla="*/ 0 h 42"/>
                <a:gd name="T38" fmla="*/ 14 w 33"/>
                <a:gd name="T39" fmla="*/ 0 h 42"/>
                <a:gd name="T40" fmla="*/ 0 w 33"/>
                <a:gd name="T41" fmla="*/ 0 h 42"/>
                <a:gd name="T42" fmla="*/ 0 w 33"/>
                <a:gd name="T43" fmla="*/ 42 h 42"/>
                <a:gd name="T44" fmla="*/ 14 w 33"/>
                <a:gd name="T45" fmla="*/ 42 h 42"/>
                <a:gd name="T46" fmla="*/ 14 w 33"/>
                <a:gd name="T47" fmla="*/ 42 h 42"/>
                <a:gd name="T48" fmla="*/ 4 w 33"/>
                <a:gd name="T49" fmla="*/ 5 h 42"/>
                <a:gd name="T50" fmla="*/ 14 w 33"/>
                <a:gd name="T51" fmla="*/ 5 h 42"/>
                <a:gd name="T52" fmla="*/ 14 w 33"/>
                <a:gd name="T53" fmla="*/ 5 h 42"/>
                <a:gd name="T54" fmla="*/ 20 w 33"/>
                <a:gd name="T55" fmla="*/ 7 h 42"/>
                <a:gd name="T56" fmla="*/ 20 w 33"/>
                <a:gd name="T57" fmla="*/ 7 h 42"/>
                <a:gd name="T58" fmla="*/ 23 w 33"/>
                <a:gd name="T59" fmla="*/ 8 h 42"/>
                <a:gd name="T60" fmla="*/ 25 w 33"/>
                <a:gd name="T61" fmla="*/ 12 h 42"/>
                <a:gd name="T62" fmla="*/ 25 w 33"/>
                <a:gd name="T63" fmla="*/ 12 h 42"/>
                <a:gd name="T64" fmla="*/ 27 w 33"/>
                <a:gd name="T65" fmla="*/ 15 h 42"/>
                <a:gd name="T66" fmla="*/ 28 w 33"/>
                <a:gd name="T67" fmla="*/ 21 h 42"/>
                <a:gd name="T68" fmla="*/ 28 w 33"/>
                <a:gd name="T69" fmla="*/ 21 h 42"/>
                <a:gd name="T70" fmla="*/ 27 w 33"/>
                <a:gd name="T71" fmla="*/ 29 h 42"/>
                <a:gd name="T72" fmla="*/ 27 w 33"/>
                <a:gd name="T73" fmla="*/ 29 h 42"/>
                <a:gd name="T74" fmla="*/ 23 w 33"/>
                <a:gd name="T75" fmla="*/ 34 h 42"/>
                <a:gd name="T76" fmla="*/ 23 w 33"/>
                <a:gd name="T77" fmla="*/ 34 h 42"/>
                <a:gd name="T78" fmla="*/ 20 w 33"/>
                <a:gd name="T79" fmla="*/ 35 h 42"/>
                <a:gd name="T80" fmla="*/ 20 w 33"/>
                <a:gd name="T81" fmla="*/ 35 h 42"/>
                <a:gd name="T82" fmla="*/ 14 w 33"/>
                <a:gd name="T83" fmla="*/ 37 h 42"/>
                <a:gd name="T84" fmla="*/ 4 w 33"/>
                <a:gd name="T85" fmla="*/ 37 h 42"/>
                <a:gd name="T86" fmla="*/ 4 w 33"/>
                <a:gd name="T87" fmla="*/ 5 h 42"/>
                <a:gd name="T88" fmla="*/ 4 w 33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"/>
                <a:gd name="T136" fmla="*/ 0 h 42"/>
                <a:gd name="T137" fmla="*/ 33 w 33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" h="42">
                  <a:moveTo>
                    <a:pt x="14" y="42"/>
                  </a:moveTo>
                  <a:lnTo>
                    <a:pt x="14" y="42"/>
                  </a:lnTo>
                  <a:lnTo>
                    <a:pt x="20" y="40"/>
                  </a:lnTo>
                  <a:lnTo>
                    <a:pt x="25" y="39"/>
                  </a:lnTo>
                  <a:lnTo>
                    <a:pt x="30" y="35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1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4" y="42"/>
                  </a:lnTo>
                  <a:close/>
                  <a:moveTo>
                    <a:pt x="4" y="5"/>
                  </a:moveTo>
                  <a:lnTo>
                    <a:pt x="14" y="5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2"/>
                  </a:lnTo>
                  <a:lnTo>
                    <a:pt x="27" y="15"/>
                  </a:lnTo>
                  <a:lnTo>
                    <a:pt x="28" y="21"/>
                  </a:lnTo>
                  <a:lnTo>
                    <a:pt x="27" y="29"/>
                  </a:lnTo>
                  <a:lnTo>
                    <a:pt x="23" y="34"/>
                  </a:lnTo>
                  <a:lnTo>
                    <a:pt x="20" y="35"/>
                  </a:lnTo>
                  <a:lnTo>
                    <a:pt x="14" y="37"/>
                  </a:lnTo>
                  <a:lnTo>
                    <a:pt x="4" y="37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2" name="Freeform 465">
              <a:extLst>
                <a:ext uri="{FF2B5EF4-FFF2-40B4-BE49-F238E27FC236}">
                  <a16:creationId xmlns:a16="http://schemas.microsoft.com/office/drawing/2014/main" id="{734F24B5-4ED0-4F27-929A-F3FD1F7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486"/>
              <a:ext cx="37" cy="41"/>
            </a:xfrm>
            <a:custGeom>
              <a:avLst/>
              <a:gdLst>
                <a:gd name="T0" fmla="*/ 26 w 37"/>
                <a:gd name="T1" fmla="*/ 35 h 41"/>
                <a:gd name="T2" fmla="*/ 26 w 37"/>
                <a:gd name="T3" fmla="*/ 35 h 41"/>
                <a:gd name="T4" fmla="*/ 22 w 37"/>
                <a:gd name="T5" fmla="*/ 36 h 41"/>
                <a:gd name="T6" fmla="*/ 19 w 37"/>
                <a:gd name="T7" fmla="*/ 36 h 41"/>
                <a:gd name="T8" fmla="*/ 19 w 37"/>
                <a:gd name="T9" fmla="*/ 36 h 41"/>
                <a:gd name="T10" fmla="*/ 14 w 37"/>
                <a:gd name="T11" fmla="*/ 36 h 41"/>
                <a:gd name="T12" fmla="*/ 11 w 37"/>
                <a:gd name="T13" fmla="*/ 35 h 41"/>
                <a:gd name="T14" fmla="*/ 11 w 37"/>
                <a:gd name="T15" fmla="*/ 35 h 41"/>
                <a:gd name="T16" fmla="*/ 8 w 37"/>
                <a:gd name="T17" fmla="*/ 33 h 41"/>
                <a:gd name="T18" fmla="*/ 7 w 37"/>
                <a:gd name="T19" fmla="*/ 30 h 41"/>
                <a:gd name="T20" fmla="*/ 7 w 37"/>
                <a:gd name="T21" fmla="*/ 30 h 41"/>
                <a:gd name="T22" fmla="*/ 5 w 37"/>
                <a:gd name="T23" fmla="*/ 20 h 41"/>
                <a:gd name="T24" fmla="*/ 5 w 37"/>
                <a:gd name="T25" fmla="*/ 20 h 41"/>
                <a:gd name="T26" fmla="*/ 7 w 37"/>
                <a:gd name="T27" fmla="*/ 12 h 41"/>
                <a:gd name="T28" fmla="*/ 7 w 37"/>
                <a:gd name="T29" fmla="*/ 12 h 41"/>
                <a:gd name="T30" fmla="*/ 8 w 37"/>
                <a:gd name="T31" fmla="*/ 9 h 41"/>
                <a:gd name="T32" fmla="*/ 11 w 37"/>
                <a:gd name="T33" fmla="*/ 6 h 41"/>
                <a:gd name="T34" fmla="*/ 11 w 37"/>
                <a:gd name="T35" fmla="*/ 6 h 41"/>
                <a:gd name="T36" fmla="*/ 14 w 37"/>
                <a:gd name="T37" fmla="*/ 4 h 41"/>
                <a:gd name="T38" fmla="*/ 19 w 37"/>
                <a:gd name="T39" fmla="*/ 4 h 41"/>
                <a:gd name="T40" fmla="*/ 19 w 37"/>
                <a:gd name="T41" fmla="*/ 4 h 41"/>
                <a:gd name="T42" fmla="*/ 22 w 37"/>
                <a:gd name="T43" fmla="*/ 4 h 41"/>
                <a:gd name="T44" fmla="*/ 26 w 37"/>
                <a:gd name="T45" fmla="*/ 6 h 41"/>
                <a:gd name="T46" fmla="*/ 26 w 37"/>
                <a:gd name="T47" fmla="*/ 6 h 41"/>
                <a:gd name="T48" fmla="*/ 29 w 37"/>
                <a:gd name="T49" fmla="*/ 9 h 41"/>
                <a:gd name="T50" fmla="*/ 30 w 37"/>
                <a:gd name="T51" fmla="*/ 12 h 41"/>
                <a:gd name="T52" fmla="*/ 35 w 37"/>
                <a:gd name="T53" fmla="*/ 11 h 41"/>
                <a:gd name="T54" fmla="*/ 35 w 37"/>
                <a:gd name="T55" fmla="*/ 11 h 41"/>
                <a:gd name="T56" fmla="*/ 34 w 37"/>
                <a:gd name="T57" fmla="*/ 6 h 41"/>
                <a:gd name="T58" fmla="*/ 29 w 37"/>
                <a:gd name="T59" fmla="*/ 3 h 41"/>
                <a:gd name="T60" fmla="*/ 29 w 37"/>
                <a:gd name="T61" fmla="*/ 3 h 41"/>
                <a:gd name="T62" fmla="*/ 24 w 37"/>
                <a:gd name="T63" fmla="*/ 0 h 41"/>
                <a:gd name="T64" fmla="*/ 19 w 37"/>
                <a:gd name="T65" fmla="*/ 0 h 41"/>
                <a:gd name="T66" fmla="*/ 19 w 37"/>
                <a:gd name="T67" fmla="*/ 0 h 41"/>
                <a:gd name="T68" fmla="*/ 14 w 37"/>
                <a:gd name="T69" fmla="*/ 0 h 41"/>
                <a:gd name="T70" fmla="*/ 10 w 37"/>
                <a:gd name="T71" fmla="*/ 1 h 41"/>
                <a:gd name="T72" fmla="*/ 10 w 37"/>
                <a:gd name="T73" fmla="*/ 1 h 41"/>
                <a:gd name="T74" fmla="*/ 5 w 37"/>
                <a:gd name="T75" fmla="*/ 4 h 41"/>
                <a:gd name="T76" fmla="*/ 2 w 37"/>
                <a:gd name="T77" fmla="*/ 9 h 41"/>
                <a:gd name="T78" fmla="*/ 2 w 37"/>
                <a:gd name="T79" fmla="*/ 9 h 41"/>
                <a:gd name="T80" fmla="*/ 0 w 37"/>
                <a:gd name="T81" fmla="*/ 14 h 41"/>
                <a:gd name="T82" fmla="*/ 0 w 37"/>
                <a:gd name="T83" fmla="*/ 20 h 41"/>
                <a:gd name="T84" fmla="*/ 0 w 37"/>
                <a:gd name="T85" fmla="*/ 20 h 41"/>
                <a:gd name="T86" fmla="*/ 0 w 37"/>
                <a:gd name="T87" fmla="*/ 25 h 41"/>
                <a:gd name="T88" fmla="*/ 2 w 37"/>
                <a:gd name="T89" fmla="*/ 31 h 41"/>
                <a:gd name="T90" fmla="*/ 2 w 37"/>
                <a:gd name="T91" fmla="*/ 31 h 41"/>
                <a:gd name="T92" fmla="*/ 5 w 37"/>
                <a:gd name="T93" fmla="*/ 36 h 41"/>
                <a:gd name="T94" fmla="*/ 8 w 37"/>
                <a:gd name="T95" fmla="*/ 39 h 41"/>
                <a:gd name="T96" fmla="*/ 8 w 37"/>
                <a:gd name="T97" fmla="*/ 39 h 41"/>
                <a:gd name="T98" fmla="*/ 13 w 37"/>
                <a:gd name="T99" fmla="*/ 41 h 41"/>
                <a:gd name="T100" fmla="*/ 19 w 37"/>
                <a:gd name="T101" fmla="*/ 41 h 41"/>
                <a:gd name="T102" fmla="*/ 19 w 37"/>
                <a:gd name="T103" fmla="*/ 41 h 41"/>
                <a:gd name="T104" fmla="*/ 26 w 37"/>
                <a:gd name="T105" fmla="*/ 41 h 41"/>
                <a:gd name="T106" fmla="*/ 30 w 37"/>
                <a:gd name="T107" fmla="*/ 38 h 41"/>
                <a:gd name="T108" fmla="*/ 30 w 37"/>
                <a:gd name="T109" fmla="*/ 38 h 41"/>
                <a:gd name="T110" fmla="*/ 34 w 37"/>
                <a:gd name="T111" fmla="*/ 33 h 41"/>
                <a:gd name="T112" fmla="*/ 37 w 37"/>
                <a:gd name="T113" fmla="*/ 28 h 41"/>
                <a:gd name="T114" fmla="*/ 30 w 37"/>
                <a:gd name="T115" fmla="*/ 27 h 41"/>
                <a:gd name="T116" fmla="*/ 30 w 37"/>
                <a:gd name="T117" fmla="*/ 27 h 41"/>
                <a:gd name="T118" fmla="*/ 29 w 37"/>
                <a:gd name="T119" fmla="*/ 31 h 41"/>
                <a:gd name="T120" fmla="*/ 26 w 37"/>
                <a:gd name="T121" fmla="*/ 35 h 41"/>
                <a:gd name="T122" fmla="*/ 26 w 37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"/>
                <a:gd name="T187" fmla="*/ 0 h 41"/>
                <a:gd name="T188" fmla="*/ 37 w 37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" h="41">
                  <a:moveTo>
                    <a:pt x="26" y="35"/>
                  </a:moveTo>
                  <a:lnTo>
                    <a:pt x="26" y="35"/>
                  </a:lnTo>
                  <a:lnTo>
                    <a:pt x="22" y="36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7" y="30"/>
                  </a:lnTo>
                  <a:lnTo>
                    <a:pt x="5" y="20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4" y="6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9" y="41"/>
                  </a:lnTo>
                  <a:lnTo>
                    <a:pt x="26" y="41"/>
                  </a:lnTo>
                  <a:lnTo>
                    <a:pt x="30" y="38"/>
                  </a:lnTo>
                  <a:lnTo>
                    <a:pt x="34" y="33"/>
                  </a:lnTo>
                  <a:lnTo>
                    <a:pt x="37" y="28"/>
                  </a:lnTo>
                  <a:lnTo>
                    <a:pt x="30" y="27"/>
                  </a:lnTo>
                  <a:lnTo>
                    <a:pt x="29" y="31"/>
                  </a:lnTo>
                  <a:lnTo>
                    <a:pt x="26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3" name="Freeform 466">
              <a:extLst>
                <a:ext uri="{FF2B5EF4-FFF2-40B4-BE49-F238E27FC236}">
                  <a16:creationId xmlns:a16="http://schemas.microsoft.com/office/drawing/2014/main" id="{978D0373-387E-4D9B-BDF8-2AF709497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" y="1486"/>
              <a:ext cx="40" cy="41"/>
            </a:xfrm>
            <a:custGeom>
              <a:avLst/>
              <a:gdLst>
                <a:gd name="T0" fmla="*/ 4 w 40"/>
                <a:gd name="T1" fmla="*/ 31 h 41"/>
                <a:gd name="T2" fmla="*/ 4 w 40"/>
                <a:gd name="T3" fmla="*/ 31 h 41"/>
                <a:gd name="T4" fmla="*/ 5 w 40"/>
                <a:gd name="T5" fmla="*/ 36 h 41"/>
                <a:gd name="T6" fmla="*/ 10 w 40"/>
                <a:gd name="T7" fmla="*/ 39 h 41"/>
                <a:gd name="T8" fmla="*/ 10 w 40"/>
                <a:gd name="T9" fmla="*/ 39 h 41"/>
                <a:gd name="T10" fmla="*/ 15 w 40"/>
                <a:gd name="T11" fmla="*/ 41 h 41"/>
                <a:gd name="T12" fmla="*/ 20 w 40"/>
                <a:gd name="T13" fmla="*/ 41 h 41"/>
                <a:gd name="T14" fmla="*/ 20 w 40"/>
                <a:gd name="T15" fmla="*/ 41 h 41"/>
                <a:gd name="T16" fmla="*/ 26 w 40"/>
                <a:gd name="T17" fmla="*/ 41 h 41"/>
                <a:gd name="T18" fmla="*/ 31 w 40"/>
                <a:gd name="T19" fmla="*/ 39 h 41"/>
                <a:gd name="T20" fmla="*/ 31 w 40"/>
                <a:gd name="T21" fmla="*/ 39 h 41"/>
                <a:gd name="T22" fmla="*/ 34 w 40"/>
                <a:gd name="T23" fmla="*/ 36 h 41"/>
                <a:gd name="T24" fmla="*/ 37 w 40"/>
                <a:gd name="T25" fmla="*/ 31 h 41"/>
                <a:gd name="T26" fmla="*/ 37 w 40"/>
                <a:gd name="T27" fmla="*/ 31 h 41"/>
                <a:gd name="T28" fmla="*/ 39 w 40"/>
                <a:gd name="T29" fmla="*/ 27 h 41"/>
                <a:gd name="T30" fmla="*/ 40 w 40"/>
                <a:gd name="T31" fmla="*/ 20 h 41"/>
                <a:gd name="T32" fmla="*/ 40 w 40"/>
                <a:gd name="T33" fmla="*/ 20 h 41"/>
                <a:gd name="T34" fmla="*/ 39 w 40"/>
                <a:gd name="T35" fmla="*/ 14 h 41"/>
                <a:gd name="T36" fmla="*/ 37 w 40"/>
                <a:gd name="T37" fmla="*/ 9 h 41"/>
                <a:gd name="T38" fmla="*/ 37 w 40"/>
                <a:gd name="T39" fmla="*/ 9 h 41"/>
                <a:gd name="T40" fmla="*/ 34 w 40"/>
                <a:gd name="T41" fmla="*/ 4 h 41"/>
                <a:gd name="T42" fmla="*/ 31 w 40"/>
                <a:gd name="T43" fmla="*/ 1 h 41"/>
                <a:gd name="T44" fmla="*/ 31 w 40"/>
                <a:gd name="T45" fmla="*/ 1 h 41"/>
                <a:gd name="T46" fmla="*/ 26 w 40"/>
                <a:gd name="T47" fmla="*/ 0 h 41"/>
                <a:gd name="T48" fmla="*/ 20 w 40"/>
                <a:gd name="T49" fmla="*/ 0 h 41"/>
                <a:gd name="T50" fmla="*/ 20 w 40"/>
                <a:gd name="T51" fmla="*/ 0 h 41"/>
                <a:gd name="T52" fmla="*/ 12 w 40"/>
                <a:gd name="T53" fmla="*/ 1 h 41"/>
                <a:gd name="T54" fmla="*/ 7 w 40"/>
                <a:gd name="T55" fmla="*/ 4 h 41"/>
                <a:gd name="T56" fmla="*/ 7 w 40"/>
                <a:gd name="T57" fmla="*/ 4 h 41"/>
                <a:gd name="T58" fmla="*/ 2 w 40"/>
                <a:gd name="T59" fmla="*/ 12 h 41"/>
                <a:gd name="T60" fmla="*/ 0 w 40"/>
                <a:gd name="T61" fmla="*/ 20 h 41"/>
                <a:gd name="T62" fmla="*/ 0 w 40"/>
                <a:gd name="T63" fmla="*/ 20 h 41"/>
                <a:gd name="T64" fmla="*/ 0 w 40"/>
                <a:gd name="T65" fmla="*/ 27 h 41"/>
                <a:gd name="T66" fmla="*/ 4 w 40"/>
                <a:gd name="T67" fmla="*/ 31 h 41"/>
                <a:gd name="T68" fmla="*/ 4 w 40"/>
                <a:gd name="T69" fmla="*/ 31 h 41"/>
                <a:gd name="T70" fmla="*/ 10 w 40"/>
                <a:gd name="T71" fmla="*/ 8 h 41"/>
                <a:gd name="T72" fmla="*/ 10 w 40"/>
                <a:gd name="T73" fmla="*/ 8 h 41"/>
                <a:gd name="T74" fmla="*/ 15 w 40"/>
                <a:gd name="T75" fmla="*/ 4 h 41"/>
                <a:gd name="T76" fmla="*/ 20 w 40"/>
                <a:gd name="T77" fmla="*/ 4 h 41"/>
                <a:gd name="T78" fmla="*/ 20 w 40"/>
                <a:gd name="T79" fmla="*/ 4 h 41"/>
                <a:gd name="T80" fmla="*/ 24 w 40"/>
                <a:gd name="T81" fmla="*/ 4 h 41"/>
                <a:gd name="T82" fmla="*/ 27 w 40"/>
                <a:gd name="T83" fmla="*/ 6 h 41"/>
                <a:gd name="T84" fmla="*/ 27 w 40"/>
                <a:gd name="T85" fmla="*/ 6 h 41"/>
                <a:gd name="T86" fmla="*/ 31 w 40"/>
                <a:gd name="T87" fmla="*/ 8 h 41"/>
                <a:gd name="T88" fmla="*/ 32 w 40"/>
                <a:gd name="T89" fmla="*/ 12 h 41"/>
                <a:gd name="T90" fmla="*/ 32 w 40"/>
                <a:gd name="T91" fmla="*/ 12 h 41"/>
                <a:gd name="T92" fmla="*/ 34 w 40"/>
                <a:gd name="T93" fmla="*/ 20 h 41"/>
                <a:gd name="T94" fmla="*/ 34 w 40"/>
                <a:gd name="T95" fmla="*/ 20 h 41"/>
                <a:gd name="T96" fmla="*/ 34 w 40"/>
                <a:gd name="T97" fmla="*/ 27 h 41"/>
                <a:gd name="T98" fmla="*/ 31 w 40"/>
                <a:gd name="T99" fmla="*/ 33 h 41"/>
                <a:gd name="T100" fmla="*/ 31 w 40"/>
                <a:gd name="T101" fmla="*/ 33 h 41"/>
                <a:gd name="T102" fmla="*/ 26 w 40"/>
                <a:gd name="T103" fmla="*/ 36 h 41"/>
                <a:gd name="T104" fmla="*/ 20 w 40"/>
                <a:gd name="T105" fmla="*/ 36 h 41"/>
                <a:gd name="T106" fmla="*/ 20 w 40"/>
                <a:gd name="T107" fmla="*/ 36 h 41"/>
                <a:gd name="T108" fmla="*/ 15 w 40"/>
                <a:gd name="T109" fmla="*/ 36 h 41"/>
                <a:gd name="T110" fmla="*/ 10 w 40"/>
                <a:gd name="T111" fmla="*/ 33 h 41"/>
                <a:gd name="T112" fmla="*/ 10 w 40"/>
                <a:gd name="T113" fmla="*/ 33 h 41"/>
                <a:gd name="T114" fmla="*/ 7 w 40"/>
                <a:gd name="T115" fmla="*/ 28 h 41"/>
                <a:gd name="T116" fmla="*/ 7 w 40"/>
                <a:gd name="T117" fmla="*/ 20 h 41"/>
                <a:gd name="T118" fmla="*/ 7 w 40"/>
                <a:gd name="T119" fmla="*/ 20 h 41"/>
                <a:gd name="T120" fmla="*/ 7 w 40"/>
                <a:gd name="T121" fmla="*/ 12 h 41"/>
                <a:gd name="T122" fmla="*/ 10 w 40"/>
                <a:gd name="T123" fmla="*/ 8 h 41"/>
                <a:gd name="T124" fmla="*/ 10 w 40"/>
                <a:gd name="T125" fmla="*/ 8 h 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1"/>
                <a:gd name="T191" fmla="*/ 40 w 40"/>
                <a:gd name="T192" fmla="*/ 41 h 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1">
                  <a:moveTo>
                    <a:pt x="4" y="31"/>
                  </a:moveTo>
                  <a:lnTo>
                    <a:pt x="4" y="31"/>
                  </a:lnTo>
                  <a:lnTo>
                    <a:pt x="5" y="36"/>
                  </a:lnTo>
                  <a:lnTo>
                    <a:pt x="10" y="39"/>
                  </a:lnTo>
                  <a:lnTo>
                    <a:pt x="15" y="41"/>
                  </a:lnTo>
                  <a:lnTo>
                    <a:pt x="20" y="41"/>
                  </a:lnTo>
                  <a:lnTo>
                    <a:pt x="26" y="41"/>
                  </a:lnTo>
                  <a:lnTo>
                    <a:pt x="31" y="39"/>
                  </a:lnTo>
                  <a:lnTo>
                    <a:pt x="34" y="36"/>
                  </a:lnTo>
                  <a:lnTo>
                    <a:pt x="37" y="31"/>
                  </a:lnTo>
                  <a:lnTo>
                    <a:pt x="39" y="27"/>
                  </a:lnTo>
                  <a:lnTo>
                    <a:pt x="40" y="20"/>
                  </a:lnTo>
                  <a:lnTo>
                    <a:pt x="39" y="14"/>
                  </a:lnTo>
                  <a:lnTo>
                    <a:pt x="37" y="9"/>
                  </a:lnTo>
                  <a:lnTo>
                    <a:pt x="34" y="4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4" y="31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5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6"/>
                  </a:lnTo>
                  <a:lnTo>
                    <a:pt x="31" y="8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7"/>
                  </a:lnTo>
                  <a:lnTo>
                    <a:pt x="31" y="33"/>
                  </a:lnTo>
                  <a:lnTo>
                    <a:pt x="26" y="36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10" y="33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1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4" name="Freeform 467">
              <a:extLst>
                <a:ext uri="{FF2B5EF4-FFF2-40B4-BE49-F238E27FC236}">
                  <a16:creationId xmlns:a16="http://schemas.microsoft.com/office/drawing/2014/main" id="{171439BD-6DF5-4D2C-B425-EFFC992A3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486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9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1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9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5" name="Freeform 468">
              <a:extLst>
                <a:ext uri="{FF2B5EF4-FFF2-40B4-BE49-F238E27FC236}">
                  <a16:creationId xmlns:a16="http://schemas.microsoft.com/office/drawing/2014/main" id="{C8B5D0BD-785C-4C3D-A912-632DB3118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486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1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6" name="Freeform 469">
              <a:extLst>
                <a:ext uri="{FF2B5EF4-FFF2-40B4-BE49-F238E27FC236}">
                  <a16:creationId xmlns:a16="http://schemas.microsoft.com/office/drawing/2014/main" id="{B97E9DF3-15C9-4373-9A1D-8521D629A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486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6 w 30"/>
                <a:gd name="T5" fmla="*/ 36 h 41"/>
                <a:gd name="T6" fmla="*/ 6 w 30"/>
                <a:gd name="T7" fmla="*/ 22 h 41"/>
                <a:gd name="T8" fmla="*/ 28 w 30"/>
                <a:gd name="T9" fmla="*/ 22 h 41"/>
                <a:gd name="T10" fmla="*/ 28 w 30"/>
                <a:gd name="T11" fmla="*/ 17 h 41"/>
                <a:gd name="T12" fmla="*/ 6 w 30"/>
                <a:gd name="T13" fmla="*/ 17 h 41"/>
                <a:gd name="T14" fmla="*/ 6 w 30"/>
                <a:gd name="T15" fmla="*/ 4 h 41"/>
                <a:gd name="T16" fmla="*/ 30 w 30"/>
                <a:gd name="T17" fmla="*/ 4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7" name="Freeform 470">
              <a:extLst>
                <a:ext uri="{FF2B5EF4-FFF2-40B4-BE49-F238E27FC236}">
                  <a16:creationId xmlns:a16="http://schemas.microsoft.com/office/drawing/2014/main" id="{D90A8F29-8673-42B2-B584-9ED580EED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1486"/>
              <a:ext cx="35" cy="41"/>
            </a:xfrm>
            <a:custGeom>
              <a:avLst/>
              <a:gdLst>
                <a:gd name="T0" fmla="*/ 25 w 35"/>
                <a:gd name="T1" fmla="*/ 35 h 41"/>
                <a:gd name="T2" fmla="*/ 25 w 35"/>
                <a:gd name="T3" fmla="*/ 35 h 41"/>
                <a:gd name="T4" fmla="*/ 22 w 35"/>
                <a:gd name="T5" fmla="*/ 36 h 41"/>
                <a:gd name="T6" fmla="*/ 17 w 35"/>
                <a:gd name="T7" fmla="*/ 36 h 41"/>
                <a:gd name="T8" fmla="*/ 17 w 35"/>
                <a:gd name="T9" fmla="*/ 36 h 41"/>
                <a:gd name="T10" fmla="*/ 14 w 35"/>
                <a:gd name="T11" fmla="*/ 36 h 41"/>
                <a:gd name="T12" fmla="*/ 11 w 35"/>
                <a:gd name="T13" fmla="*/ 35 h 41"/>
                <a:gd name="T14" fmla="*/ 11 w 35"/>
                <a:gd name="T15" fmla="*/ 35 h 41"/>
                <a:gd name="T16" fmla="*/ 8 w 35"/>
                <a:gd name="T17" fmla="*/ 33 h 41"/>
                <a:gd name="T18" fmla="*/ 6 w 35"/>
                <a:gd name="T19" fmla="*/ 30 h 41"/>
                <a:gd name="T20" fmla="*/ 6 w 35"/>
                <a:gd name="T21" fmla="*/ 30 h 41"/>
                <a:gd name="T22" fmla="*/ 5 w 35"/>
                <a:gd name="T23" fmla="*/ 20 h 41"/>
                <a:gd name="T24" fmla="*/ 5 w 35"/>
                <a:gd name="T25" fmla="*/ 20 h 41"/>
                <a:gd name="T26" fmla="*/ 6 w 35"/>
                <a:gd name="T27" fmla="*/ 12 h 41"/>
                <a:gd name="T28" fmla="*/ 6 w 35"/>
                <a:gd name="T29" fmla="*/ 12 h 41"/>
                <a:gd name="T30" fmla="*/ 8 w 35"/>
                <a:gd name="T31" fmla="*/ 9 h 41"/>
                <a:gd name="T32" fmla="*/ 11 w 35"/>
                <a:gd name="T33" fmla="*/ 6 h 41"/>
                <a:gd name="T34" fmla="*/ 11 w 35"/>
                <a:gd name="T35" fmla="*/ 6 h 41"/>
                <a:gd name="T36" fmla="*/ 14 w 35"/>
                <a:gd name="T37" fmla="*/ 4 h 41"/>
                <a:gd name="T38" fmla="*/ 19 w 35"/>
                <a:gd name="T39" fmla="*/ 4 h 41"/>
                <a:gd name="T40" fmla="*/ 19 w 35"/>
                <a:gd name="T41" fmla="*/ 4 h 41"/>
                <a:gd name="T42" fmla="*/ 22 w 35"/>
                <a:gd name="T43" fmla="*/ 4 h 41"/>
                <a:gd name="T44" fmla="*/ 25 w 35"/>
                <a:gd name="T45" fmla="*/ 6 h 41"/>
                <a:gd name="T46" fmla="*/ 25 w 35"/>
                <a:gd name="T47" fmla="*/ 6 h 41"/>
                <a:gd name="T48" fmla="*/ 27 w 35"/>
                <a:gd name="T49" fmla="*/ 9 h 41"/>
                <a:gd name="T50" fmla="*/ 30 w 35"/>
                <a:gd name="T51" fmla="*/ 12 h 41"/>
                <a:gd name="T52" fmla="*/ 35 w 35"/>
                <a:gd name="T53" fmla="*/ 11 h 41"/>
                <a:gd name="T54" fmla="*/ 35 w 35"/>
                <a:gd name="T55" fmla="*/ 11 h 41"/>
                <a:gd name="T56" fmla="*/ 32 w 35"/>
                <a:gd name="T57" fmla="*/ 6 h 41"/>
                <a:gd name="T58" fmla="*/ 29 w 35"/>
                <a:gd name="T59" fmla="*/ 3 h 41"/>
                <a:gd name="T60" fmla="*/ 29 w 35"/>
                <a:gd name="T61" fmla="*/ 3 h 41"/>
                <a:gd name="T62" fmla="*/ 24 w 35"/>
                <a:gd name="T63" fmla="*/ 0 h 41"/>
                <a:gd name="T64" fmla="*/ 19 w 35"/>
                <a:gd name="T65" fmla="*/ 0 h 41"/>
                <a:gd name="T66" fmla="*/ 19 w 35"/>
                <a:gd name="T67" fmla="*/ 0 h 41"/>
                <a:gd name="T68" fmla="*/ 13 w 35"/>
                <a:gd name="T69" fmla="*/ 0 h 41"/>
                <a:gd name="T70" fmla="*/ 8 w 35"/>
                <a:gd name="T71" fmla="*/ 1 h 41"/>
                <a:gd name="T72" fmla="*/ 8 w 35"/>
                <a:gd name="T73" fmla="*/ 1 h 41"/>
                <a:gd name="T74" fmla="*/ 5 w 35"/>
                <a:gd name="T75" fmla="*/ 4 h 41"/>
                <a:gd name="T76" fmla="*/ 1 w 35"/>
                <a:gd name="T77" fmla="*/ 9 h 41"/>
                <a:gd name="T78" fmla="*/ 1 w 35"/>
                <a:gd name="T79" fmla="*/ 9 h 41"/>
                <a:gd name="T80" fmla="*/ 0 w 35"/>
                <a:gd name="T81" fmla="*/ 14 h 41"/>
                <a:gd name="T82" fmla="*/ 0 w 35"/>
                <a:gd name="T83" fmla="*/ 20 h 41"/>
                <a:gd name="T84" fmla="*/ 0 w 35"/>
                <a:gd name="T85" fmla="*/ 20 h 41"/>
                <a:gd name="T86" fmla="*/ 0 w 35"/>
                <a:gd name="T87" fmla="*/ 25 h 41"/>
                <a:gd name="T88" fmla="*/ 1 w 35"/>
                <a:gd name="T89" fmla="*/ 31 h 41"/>
                <a:gd name="T90" fmla="*/ 1 w 35"/>
                <a:gd name="T91" fmla="*/ 31 h 41"/>
                <a:gd name="T92" fmla="*/ 5 w 35"/>
                <a:gd name="T93" fmla="*/ 36 h 41"/>
                <a:gd name="T94" fmla="*/ 8 w 35"/>
                <a:gd name="T95" fmla="*/ 39 h 41"/>
                <a:gd name="T96" fmla="*/ 8 w 35"/>
                <a:gd name="T97" fmla="*/ 39 h 41"/>
                <a:gd name="T98" fmla="*/ 13 w 35"/>
                <a:gd name="T99" fmla="*/ 41 h 41"/>
                <a:gd name="T100" fmla="*/ 19 w 35"/>
                <a:gd name="T101" fmla="*/ 41 h 41"/>
                <a:gd name="T102" fmla="*/ 19 w 35"/>
                <a:gd name="T103" fmla="*/ 41 h 41"/>
                <a:gd name="T104" fmla="*/ 24 w 35"/>
                <a:gd name="T105" fmla="*/ 41 h 41"/>
                <a:gd name="T106" fmla="*/ 29 w 35"/>
                <a:gd name="T107" fmla="*/ 38 h 41"/>
                <a:gd name="T108" fmla="*/ 29 w 35"/>
                <a:gd name="T109" fmla="*/ 38 h 41"/>
                <a:gd name="T110" fmla="*/ 33 w 35"/>
                <a:gd name="T111" fmla="*/ 33 h 41"/>
                <a:gd name="T112" fmla="*/ 35 w 35"/>
                <a:gd name="T113" fmla="*/ 28 h 41"/>
                <a:gd name="T114" fmla="*/ 30 w 35"/>
                <a:gd name="T115" fmla="*/ 27 h 41"/>
                <a:gd name="T116" fmla="*/ 30 w 35"/>
                <a:gd name="T117" fmla="*/ 27 h 41"/>
                <a:gd name="T118" fmla="*/ 29 w 35"/>
                <a:gd name="T119" fmla="*/ 31 h 41"/>
                <a:gd name="T120" fmla="*/ 25 w 35"/>
                <a:gd name="T121" fmla="*/ 35 h 41"/>
                <a:gd name="T122" fmla="*/ 25 w 35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"/>
                <a:gd name="T187" fmla="*/ 0 h 41"/>
                <a:gd name="T188" fmla="*/ 35 w 35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" h="41">
                  <a:moveTo>
                    <a:pt x="25" y="35"/>
                  </a:moveTo>
                  <a:lnTo>
                    <a:pt x="25" y="35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5" y="20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7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9" y="41"/>
                  </a:lnTo>
                  <a:lnTo>
                    <a:pt x="24" y="41"/>
                  </a:lnTo>
                  <a:lnTo>
                    <a:pt x="29" y="38"/>
                  </a:lnTo>
                  <a:lnTo>
                    <a:pt x="33" y="33"/>
                  </a:lnTo>
                  <a:lnTo>
                    <a:pt x="35" y="28"/>
                  </a:lnTo>
                  <a:lnTo>
                    <a:pt x="30" y="27"/>
                  </a:lnTo>
                  <a:lnTo>
                    <a:pt x="29" y="31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8" name="Freeform 471">
              <a:extLst>
                <a:ext uri="{FF2B5EF4-FFF2-40B4-BE49-F238E27FC236}">
                  <a16:creationId xmlns:a16="http://schemas.microsoft.com/office/drawing/2014/main" id="{DFE37537-A539-4DC2-9327-F7C4E322F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486"/>
              <a:ext cx="31" cy="41"/>
            </a:xfrm>
            <a:custGeom>
              <a:avLst/>
              <a:gdLst>
                <a:gd name="T0" fmla="*/ 19 w 31"/>
                <a:gd name="T1" fmla="*/ 41 h 41"/>
                <a:gd name="T2" fmla="*/ 19 w 31"/>
                <a:gd name="T3" fmla="*/ 4 h 41"/>
                <a:gd name="T4" fmla="*/ 31 w 31"/>
                <a:gd name="T5" fmla="*/ 4 h 41"/>
                <a:gd name="T6" fmla="*/ 31 w 31"/>
                <a:gd name="T7" fmla="*/ 0 h 41"/>
                <a:gd name="T8" fmla="*/ 0 w 31"/>
                <a:gd name="T9" fmla="*/ 0 h 41"/>
                <a:gd name="T10" fmla="*/ 0 w 31"/>
                <a:gd name="T11" fmla="*/ 4 h 41"/>
                <a:gd name="T12" fmla="*/ 12 w 31"/>
                <a:gd name="T13" fmla="*/ 4 h 41"/>
                <a:gd name="T14" fmla="*/ 12 w 31"/>
                <a:gd name="T15" fmla="*/ 41 h 41"/>
                <a:gd name="T16" fmla="*/ 19 w 31"/>
                <a:gd name="T17" fmla="*/ 41 h 41"/>
                <a:gd name="T18" fmla="*/ 19 w 31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41"/>
                <a:gd name="T32" fmla="*/ 31 w 31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41">
                  <a:moveTo>
                    <a:pt x="19" y="41"/>
                  </a:moveTo>
                  <a:lnTo>
                    <a:pt x="19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2" y="4"/>
                  </a:lnTo>
                  <a:lnTo>
                    <a:pt x="12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9" name="Freeform 472">
              <a:extLst>
                <a:ext uri="{FF2B5EF4-FFF2-40B4-BE49-F238E27FC236}">
                  <a16:creationId xmlns:a16="http://schemas.microsoft.com/office/drawing/2014/main" id="{B04D0939-5714-46F4-9850-8F76983A9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1486"/>
              <a:ext cx="5" cy="41"/>
            </a:xfrm>
            <a:custGeom>
              <a:avLst/>
              <a:gdLst>
                <a:gd name="T0" fmla="*/ 5 w 5"/>
                <a:gd name="T1" fmla="*/ 41 h 41"/>
                <a:gd name="T2" fmla="*/ 5 w 5"/>
                <a:gd name="T3" fmla="*/ 0 h 41"/>
                <a:gd name="T4" fmla="*/ 0 w 5"/>
                <a:gd name="T5" fmla="*/ 0 h 41"/>
                <a:gd name="T6" fmla="*/ 0 w 5"/>
                <a:gd name="T7" fmla="*/ 41 h 41"/>
                <a:gd name="T8" fmla="*/ 5 w 5"/>
                <a:gd name="T9" fmla="*/ 41 h 41"/>
                <a:gd name="T10" fmla="*/ 5 w 5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1"/>
                <a:gd name="T20" fmla="*/ 5 w 5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1">
                  <a:moveTo>
                    <a:pt x="5" y="41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0" name="Freeform 473">
              <a:extLst>
                <a:ext uri="{FF2B5EF4-FFF2-40B4-BE49-F238E27FC236}">
                  <a16:creationId xmlns:a16="http://schemas.microsoft.com/office/drawing/2014/main" id="{256BE9D0-73CC-46C0-86CD-07BF385E1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1486"/>
              <a:ext cx="35" cy="41"/>
            </a:xfrm>
            <a:custGeom>
              <a:avLst/>
              <a:gdLst>
                <a:gd name="T0" fmla="*/ 25 w 35"/>
                <a:gd name="T1" fmla="*/ 35 h 41"/>
                <a:gd name="T2" fmla="*/ 25 w 35"/>
                <a:gd name="T3" fmla="*/ 35 h 41"/>
                <a:gd name="T4" fmla="*/ 22 w 35"/>
                <a:gd name="T5" fmla="*/ 36 h 41"/>
                <a:gd name="T6" fmla="*/ 17 w 35"/>
                <a:gd name="T7" fmla="*/ 36 h 41"/>
                <a:gd name="T8" fmla="*/ 17 w 35"/>
                <a:gd name="T9" fmla="*/ 36 h 41"/>
                <a:gd name="T10" fmla="*/ 14 w 35"/>
                <a:gd name="T11" fmla="*/ 36 h 41"/>
                <a:gd name="T12" fmla="*/ 11 w 35"/>
                <a:gd name="T13" fmla="*/ 35 h 41"/>
                <a:gd name="T14" fmla="*/ 11 w 35"/>
                <a:gd name="T15" fmla="*/ 35 h 41"/>
                <a:gd name="T16" fmla="*/ 8 w 35"/>
                <a:gd name="T17" fmla="*/ 33 h 41"/>
                <a:gd name="T18" fmla="*/ 6 w 35"/>
                <a:gd name="T19" fmla="*/ 30 h 41"/>
                <a:gd name="T20" fmla="*/ 6 w 35"/>
                <a:gd name="T21" fmla="*/ 30 h 41"/>
                <a:gd name="T22" fmla="*/ 4 w 35"/>
                <a:gd name="T23" fmla="*/ 20 h 41"/>
                <a:gd name="T24" fmla="*/ 4 w 35"/>
                <a:gd name="T25" fmla="*/ 20 h 41"/>
                <a:gd name="T26" fmla="*/ 6 w 35"/>
                <a:gd name="T27" fmla="*/ 12 h 41"/>
                <a:gd name="T28" fmla="*/ 6 w 35"/>
                <a:gd name="T29" fmla="*/ 12 h 41"/>
                <a:gd name="T30" fmla="*/ 8 w 35"/>
                <a:gd name="T31" fmla="*/ 9 h 41"/>
                <a:gd name="T32" fmla="*/ 11 w 35"/>
                <a:gd name="T33" fmla="*/ 6 h 41"/>
                <a:gd name="T34" fmla="*/ 11 w 35"/>
                <a:gd name="T35" fmla="*/ 6 h 41"/>
                <a:gd name="T36" fmla="*/ 14 w 35"/>
                <a:gd name="T37" fmla="*/ 4 h 41"/>
                <a:gd name="T38" fmla="*/ 19 w 35"/>
                <a:gd name="T39" fmla="*/ 4 h 41"/>
                <a:gd name="T40" fmla="*/ 19 w 35"/>
                <a:gd name="T41" fmla="*/ 4 h 41"/>
                <a:gd name="T42" fmla="*/ 22 w 35"/>
                <a:gd name="T43" fmla="*/ 4 h 41"/>
                <a:gd name="T44" fmla="*/ 25 w 35"/>
                <a:gd name="T45" fmla="*/ 6 h 41"/>
                <a:gd name="T46" fmla="*/ 25 w 35"/>
                <a:gd name="T47" fmla="*/ 6 h 41"/>
                <a:gd name="T48" fmla="*/ 28 w 35"/>
                <a:gd name="T49" fmla="*/ 9 h 41"/>
                <a:gd name="T50" fmla="*/ 30 w 35"/>
                <a:gd name="T51" fmla="*/ 12 h 41"/>
                <a:gd name="T52" fmla="*/ 35 w 35"/>
                <a:gd name="T53" fmla="*/ 11 h 41"/>
                <a:gd name="T54" fmla="*/ 35 w 35"/>
                <a:gd name="T55" fmla="*/ 11 h 41"/>
                <a:gd name="T56" fmla="*/ 33 w 35"/>
                <a:gd name="T57" fmla="*/ 6 h 41"/>
                <a:gd name="T58" fmla="*/ 28 w 35"/>
                <a:gd name="T59" fmla="*/ 3 h 41"/>
                <a:gd name="T60" fmla="*/ 28 w 35"/>
                <a:gd name="T61" fmla="*/ 3 h 41"/>
                <a:gd name="T62" fmla="*/ 23 w 35"/>
                <a:gd name="T63" fmla="*/ 0 h 41"/>
                <a:gd name="T64" fmla="*/ 19 w 35"/>
                <a:gd name="T65" fmla="*/ 0 h 41"/>
                <a:gd name="T66" fmla="*/ 19 w 35"/>
                <a:gd name="T67" fmla="*/ 0 h 41"/>
                <a:gd name="T68" fmla="*/ 14 w 35"/>
                <a:gd name="T69" fmla="*/ 0 h 41"/>
                <a:gd name="T70" fmla="*/ 9 w 35"/>
                <a:gd name="T71" fmla="*/ 1 h 41"/>
                <a:gd name="T72" fmla="*/ 9 w 35"/>
                <a:gd name="T73" fmla="*/ 1 h 41"/>
                <a:gd name="T74" fmla="*/ 4 w 35"/>
                <a:gd name="T75" fmla="*/ 4 h 41"/>
                <a:gd name="T76" fmla="*/ 1 w 35"/>
                <a:gd name="T77" fmla="*/ 9 h 41"/>
                <a:gd name="T78" fmla="*/ 1 w 35"/>
                <a:gd name="T79" fmla="*/ 9 h 41"/>
                <a:gd name="T80" fmla="*/ 0 w 35"/>
                <a:gd name="T81" fmla="*/ 14 h 41"/>
                <a:gd name="T82" fmla="*/ 0 w 35"/>
                <a:gd name="T83" fmla="*/ 20 h 41"/>
                <a:gd name="T84" fmla="*/ 0 w 35"/>
                <a:gd name="T85" fmla="*/ 20 h 41"/>
                <a:gd name="T86" fmla="*/ 0 w 35"/>
                <a:gd name="T87" fmla="*/ 25 h 41"/>
                <a:gd name="T88" fmla="*/ 1 w 35"/>
                <a:gd name="T89" fmla="*/ 31 h 41"/>
                <a:gd name="T90" fmla="*/ 1 w 35"/>
                <a:gd name="T91" fmla="*/ 31 h 41"/>
                <a:gd name="T92" fmla="*/ 4 w 35"/>
                <a:gd name="T93" fmla="*/ 36 h 41"/>
                <a:gd name="T94" fmla="*/ 8 w 35"/>
                <a:gd name="T95" fmla="*/ 39 h 41"/>
                <a:gd name="T96" fmla="*/ 8 w 35"/>
                <a:gd name="T97" fmla="*/ 39 h 41"/>
                <a:gd name="T98" fmla="*/ 12 w 35"/>
                <a:gd name="T99" fmla="*/ 41 h 41"/>
                <a:gd name="T100" fmla="*/ 19 w 35"/>
                <a:gd name="T101" fmla="*/ 41 h 41"/>
                <a:gd name="T102" fmla="*/ 19 w 35"/>
                <a:gd name="T103" fmla="*/ 41 h 41"/>
                <a:gd name="T104" fmla="*/ 23 w 35"/>
                <a:gd name="T105" fmla="*/ 41 h 41"/>
                <a:gd name="T106" fmla="*/ 30 w 35"/>
                <a:gd name="T107" fmla="*/ 38 h 41"/>
                <a:gd name="T108" fmla="*/ 30 w 35"/>
                <a:gd name="T109" fmla="*/ 38 h 41"/>
                <a:gd name="T110" fmla="*/ 33 w 35"/>
                <a:gd name="T111" fmla="*/ 33 h 41"/>
                <a:gd name="T112" fmla="*/ 35 w 35"/>
                <a:gd name="T113" fmla="*/ 28 h 41"/>
                <a:gd name="T114" fmla="*/ 30 w 35"/>
                <a:gd name="T115" fmla="*/ 27 h 41"/>
                <a:gd name="T116" fmla="*/ 30 w 35"/>
                <a:gd name="T117" fmla="*/ 27 h 41"/>
                <a:gd name="T118" fmla="*/ 28 w 35"/>
                <a:gd name="T119" fmla="*/ 31 h 41"/>
                <a:gd name="T120" fmla="*/ 25 w 35"/>
                <a:gd name="T121" fmla="*/ 35 h 41"/>
                <a:gd name="T122" fmla="*/ 25 w 35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"/>
                <a:gd name="T187" fmla="*/ 0 h 41"/>
                <a:gd name="T188" fmla="*/ 35 w 35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" h="41">
                  <a:moveTo>
                    <a:pt x="25" y="35"/>
                  </a:moveTo>
                  <a:lnTo>
                    <a:pt x="25" y="35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4" y="20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6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30" y="38"/>
                  </a:lnTo>
                  <a:lnTo>
                    <a:pt x="33" y="33"/>
                  </a:lnTo>
                  <a:lnTo>
                    <a:pt x="35" y="28"/>
                  </a:lnTo>
                  <a:lnTo>
                    <a:pt x="30" y="27"/>
                  </a:lnTo>
                  <a:lnTo>
                    <a:pt x="28" y="31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1" name="Freeform 474">
              <a:extLst>
                <a:ext uri="{FF2B5EF4-FFF2-40B4-BE49-F238E27FC236}">
                  <a16:creationId xmlns:a16="http://schemas.microsoft.com/office/drawing/2014/main" id="{012E9854-37B4-460C-ABE2-194F8A8C7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486"/>
              <a:ext cx="31" cy="41"/>
            </a:xfrm>
            <a:custGeom>
              <a:avLst/>
              <a:gdLst>
                <a:gd name="T0" fmla="*/ 27 w 31"/>
                <a:gd name="T1" fmla="*/ 23 h 41"/>
                <a:gd name="T2" fmla="*/ 27 w 31"/>
                <a:gd name="T3" fmla="*/ 23 h 41"/>
                <a:gd name="T4" fmla="*/ 27 w 31"/>
                <a:gd name="T5" fmla="*/ 30 h 41"/>
                <a:gd name="T6" fmla="*/ 23 w 31"/>
                <a:gd name="T7" fmla="*/ 35 h 41"/>
                <a:gd name="T8" fmla="*/ 23 w 31"/>
                <a:gd name="T9" fmla="*/ 35 h 41"/>
                <a:gd name="T10" fmla="*/ 20 w 31"/>
                <a:gd name="T11" fmla="*/ 36 h 41"/>
                <a:gd name="T12" fmla="*/ 15 w 31"/>
                <a:gd name="T13" fmla="*/ 36 h 41"/>
                <a:gd name="T14" fmla="*/ 15 w 31"/>
                <a:gd name="T15" fmla="*/ 36 h 41"/>
                <a:gd name="T16" fmla="*/ 9 w 31"/>
                <a:gd name="T17" fmla="*/ 35 h 41"/>
                <a:gd name="T18" fmla="*/ 9 w 31"/>
                <a:gd name="T19" fmla="*/ 35 h 41"/>
                <a:gd name="T20" fmla="*/ 6 w 31"/>
                <a:gd name="T21" fmla="*/ 31 h 41"/>
                <a:gd name="T22" fmla="*/ 6 w 31"/>
                <a:gd name="T23" fmla="*/ 31 h 41"/>
                <a:gd name="T24" fmla="*/ 4 w 31"/>
                <a:gd name="T25" fmla="*/ 23 h 41"/>
                <a:gd name="T26" fmla="*/ 4 w 31"/>
                <a:gd name="T27" fmla="*/ 0 h 41"/>
                <a:gd name="T28" fmla="*/ 0 w 31"/>
                <a:gd name="T29" fmla="*/ 0 h 41"/>
                <a:gd name="T30" fmla="*/ 0 w 31"/>
                <a:gd name="T31" fmla="*/ 23 h 41"/>
                <a:gd name="T32" fmla="*/ 0 w 31"/>
                <a:gd name="T33" fmla="*/ 23 h 41"/>
                <a:gd name="T34" fmla="*/ 0 w 31"/>
                <a:gd name="T35" fmla="*/ 30 h 41"/>
                <a:gd name="T36" fmla="*/ 1 w 31"/>
                <a:gd name="T37" fmla="*/ 35 h 41"/>
                <a:gd name="T38" fmla="*/ 1 w 31"/>
                <a:gd name="T39" fmla="*/ 35 h 41"/>
                <a:gd name="T40" fmla="*/ 3 w 31"/>
                <a:gd name="T41" fmla="*/ 38 h 41"/>
                <a:gd name="T42" fmla="*/ 6 w 31"/>
                <a:gd name="T43" fmla="*/ 39 h 41"/>
                <a:gd name="T44" fmla="*/ 6 w 31"/>
                <a:gd name="T45" fmla="*/ 39 h 41"/>
                <a:gd name="T46" fmla="*/ 11 w 31"/>
                <a:gd name="T47" fmla="*/ 41 h 41"/>
                <a:gd name="T48" fmla="*/ 15 w 31"/>
                <a:gd name="T49" fmla="*/ 41 h 41"/>
                <a:gd name="T50" fmla="*/ 15 w 31"/>
                <a:gd name="T51" fmla="*/ 41 h 41"/>
                <a:gd name="T52" fmla="*/ 22 w 31"/>
                <a:gd name="T53" fmla="*/ 41 h 41"/>
                <a:gd name="T54" fmla="*/ 25 w 31"/>
                <a:gd name="T55" fmla="*/ 39 h 41"/>
                <a:gd name="T56" fmla="*/ 25 w 31"/>
                <a:gd name="T57" fmla="*/ 39 h 41"/>
                <a:gd name="T58" fmla="*/ 28 w 31"/>
                <a:gd name="T59" fmla="*/ 36 h 41"/>
                <a:gd name="T60" fmla="*/ 30 w 31"/>
                <a:gd name="T61" fmla="*/ 33 h 41"/>
                <a:gd name="T62" fmla="*/ 30 w 31"/>
                <a:gd name="T63" fmla="*/ 33 h 41"/>
                <a:gd name="T64" fmla="*/ 31 w 31"/>
                <a:gd name="T65" fmla="*/ 23 h 41"/>
                <a:gd name="T66" fmla="*/ 31 w 31"/>
                <a:gd name="T67" fmla="*/ 0 h 41"/>
                <a:gd name="T68" fmla="*/ 27 w 31"/>
                <a:gd name="T69" fmla="*/ 0 h 41"/>
                <a:gd name="T70" fmla="*/ 27 w 31"/>
                <a:gd name="T71" fmla="*/ 23 h 41"/>
                <a:gd name="T72" fmla="*/ 27 w 31"/>
                <a:gd name="T73" fmla="*/ 23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41"/>
                <a:gd name="T113" fmla="*/ 31 w 31"/>
                <a:gd name="T114" fmla="*/ 41 h 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41">
                  <a:moveTo>
                    <a:pt x="27" y="23"/>
                  </a:moveTo>
                  <a:lnTo>
                    <a:pt x="27" y="23"/>
                  </a:lnTo>
                  <a:lnTo>
                    <a:pt x="27" y="30"/>
                  </a:lnTo>
                  <a:lnTo>
                    <a:pt x="23" y="35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9" y="35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38"/>
                  </a:lnTo>
                  <a:lnTo>
                    <a:pt x="6" y="39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22" y="41"/>
                  </a:lnTo>
                  <a:lnTo>
                    <a:pt x="25" y="39"/>
                  </a:lnTo>
                  <a:lnTo>
                    <a:pt x="28" y="36"/>
                  </a:lnTo>
                  <a:lnTo>
                    <a:pt x="30" y="33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2" name="Freeform 475">
              <a:extLst>
                <a:ext uri="{FF2B5EF4-FFF2-40B4-BE49-F238E27FC236}">
                  <a16:creationId xmlns:a16="http://schemas.microsoft.com/office/drawing/2014/main" id="{08478AF0-4CC6-4D4D-A1B3-EAB55828E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1486"/>
              <a:ext cx="31" cy="41"/>
            </a:xfrm>
            <a:custGeom>
              <a:avLst/>
              <a:gdLst>
                <a:gd name="T0" fmla="*/ 19 w 31"/>
                <a:gd name="T1" fmla="*/ 41 h 41"/>
                <a:gd name="T2" fmla="*/ 19 w 31"/>
                <a:gd name="T3" fmla="*/ 4 h 41"/>
                <a:gd name="T4" fmla="*/ 31 w 31"/>
                <a:gd name="T5" fmla="*/ 4 h 41"/>
                <a:gd name="T6" fmla="*/ 31 w 31"/>
                <a:gd name="T7" fmla="*/ 0 h 41"/>
                <a:gd name="T8" fmla="*/ 0 w 31"/>
                <a:gd name="T9" fmla="*/ 0 h 41"/>
                <a:gd name="T10" fmla="*/ 0 w 31"/>
                <a:gd name="T11" fmla="*/ 4 h 41"/>
                <a:gd name="T12" fmla="*/ 12 w 31"/>
                <a:gd name="T13" fmla="*/ 4 h 41"/>
                <a:gd name="T14" fmla="*/ 12 w 31"/>
                <a:gd name="T15" fmla="*/ 41 h 41"/>
                <a:gd name="T16" fmla="*/ 19 w 31"/>
                <a:gd name="T17" fmla="*/ 41 h 41"/>
                <a:gd name="T18" fmla="*/ 19 w 31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41"/>
                <a:gd name="T32" fmla="*/ 31 w 31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41">
                  <a:moveTo>
                    <a:pt x="19" y="41"/>
                  </a:moveTo>
                  <a:lnTo>
                    <a:pt x="19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2" y="4"/>
                  </a:lnTo>
                  <a:lnTo>
                    <a:pt x="12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3" name="Freeform 476">
              <a:extLst>
                <a:ext uri="{FF2B5EF4-FFF2-40B4-BE49-F238E27FC236}">
                  <a16:creationId xmlns:a16="http://schemas.microsoft.com/office/drawing/2014/main" id="{42A650B8-469E-4ABB-8DB8-0AEA48072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060"/>
              <a:ext cx="38" cy="41"/>
            </a:xfrm>
            <a:custGeom>
              <a:avLst/>
              <a:gdLst>
                <a:gd name="T0" fmla="*/ 22 w 38"/>
                <a:gd name="T1" fmla="*/ 41 h 41"/>
                <a:gd name="T2" fmla="*/ 38 w 38"/>
                <a:gd name="T3" fmla="*/ 0 h 41"/>
                <a:gd name="T4" fmla="*/ 32 w 38"/>
                <a:gd name="T5" fmla="*/ 0 h 41"/>
                <a:gd name="T6" fmla="*/ 20 w 38"/>
                <a:gd name="T7" fmla="*/ 30 h 41"/>
                <a:gd name="T8" fmla="*/ 20 w 38"/>
                <a:gd name="T9" fmla="*/ 30 h 41"/>
                <a:gd name="T10" fmla="*/ 19 w 38"/>
                <a:gd name="T11" fmla="*/ 36 h 41"/>
                <a:gd name="T12" fmla="*/ 19 w 38"/>
                <a:gd name="T13" fmla="*/ 36 h 41"/>
                <a:gd name="T14" fmla="*/ 17 w 38"/>
                <a:gd name="T15" fmla="*/ 30 h 41"/>
                <a:gd name="T16" fmla="*/ 6 w 38"/>
                <a:gd name="T17" fmla="*/ 0 h 41"/>
                <a:gd name="T18" fmla="*/ 0 w 38"/>
                <a:gd name="T19" fmla="*/ 0 h 41"/>
                <a:gd name="T20" fmla="*/ 16 w 38"/>
                <a:gd name="T21" fmla="*/ 41 h 41"/>
                <a:gd name="T22" fmla="*/ 22 w 38"/>
                <a:gd name="T23" fmla="*/ 41 h 41"/>
                <a:gd name="T24" fmla="*/ 22 w 3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22" y="41"/>
                  </a:moveTo>
                  <a:lnTo>
                    <a:pt x="38" y="0"/>
                  </a:lnTo>
                  <a:lnTo>
                    <a:pt x="32" y="0"/>
                  </a:lnTo>
                  <a:lnTo>
                    <a:pt x="20" y="30"/>
                  </a:lnTo>
                  <a:lnTo>
                    <a:pt x="19" y="36"/>
                  </a:lnTo>
                  <a:lnTo>
                    <a:pt x="17" y="3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41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4" name="Freeform 477">
              <a:extLst>
                <a:ext uri="{FF2B5EF4-FFF2-40B4-BE49-F238E27FC236}">
                  <a16:creationId xmlns:a16="http://schemas.microsoft.com/office/drawing/2014/main" id="{83100507-3560-4044-BF96-487CAEB1C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06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6 w 31"/>
                <a:gd name="T5" fmla="*/ 36 h 41"/>
                <a:gd name="T6" fmla="*/ 6 w 31"/>
                <a:gd name="T7" fmla="*/ 22 h 41"/>
                <a:gd name="T8" fmla="*/ 28 w 31"/>
                <a:gd name="T9" fmla="*/ 22 h 41"/>
                <a:gd name="T10" fmla="*/ 28 w 31"/>
                <a:gd name="T11" fmla="*/ 17 h 41"/>
                <a:gd name="T12" fmla="*/ 6 w 31"/>
                <a:gd name="T13" fmla="*/ 17 h 41"/>
                <a:gd name="T14" fmla="*/ 6 w 31"/>
                <a:gd name="T15" fmla="*/ 5 h 41"/>
                <a:gd name="T16" fmla="*/ 30 w 31"/>
                <a:gd name="T17" fmla="*/ 5 h 41"/>
                <a:gd name="T18" fmla="*/ 30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5" name="Freeform 478">
              <a:extLst>
                <a:ext uri="{FF2B5EF4-FFF2-40B4-BE49-F238E27FC236}">
                  <a16:creationId xmlns:a16="http://schemas.microsoft.com/office/drawing/2014/main" id="{86C70AE4-4651-40EA-89C7-D082A2C152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9" y="1060"/>
              <a:ext cx="35" cy="41"/>
            </a:xfrm>
            <a:custGeom>
              <a:avLst/>
              <a:gdLst>
                <a:gd name="T0" fmla="*/ 5 w 35"/>
                <a:gd name="T1" fmla="*/ 41 h 41"/>
                <a:gd name="T2" fmla="*/ 5 w 35"/>
                <a:gd name="T3" fmla="*/ 24 h 41"/>
                <a:gd name="T4" fmla="*/ 12 w 35"/>
                <a:gd name="T5" fmla="*/ 24 h 41"/>
                <a:gd name="T6" fmla="*/ 12 w 35"/>
                <a:gd name="T7" fmla="*/ 24 h 41"/>
                <a:gd name="T8" fmla="*/ 15 w 35"/>
                <a:gd name="T9" fmla="*/ 24 h 41"/>
                <a:gd name="T10" fmla="*/ 15 w 35"/>
                <a:gd name="T11" fmla="*/ 24 h 41"/>
                <a:gd name="T12" fmla="*/ 18 w 35"/>
                <a:gd name="T13" fmla="*/ 24 h 41"/>
                <a:gd name="T14" fmla="*/ 18 w 35"/>
                <a:gd name="T15" fmla="*/ 24 h 41"/>
                <a:gd name="T16" fmla="*/ 19 w 35"/>
                <a:gd name="T17" fmla="*/ 27 h 41"/>
                <a:gd name="T18" fmla="*/ 19 w 35"/>
                <a:gd name="T19" fmla="*/ 27 h 41"/>
                <a:gd name="T20" fmla="*/ 24 w 35"/>
                <a:gd name="T21" fmla="*/ 33 h 41"/>
                <a:gd name="T22" fmla="*/ 29 w 35"/>
                <a:gd name="T23" fmla="*/ 41 h 41"/>
                <a:gd name="T24" fmla="*/ 35 w 35"/>
                <a:gd name="T25" fmla="*/ 41 h 41"/>
                <a:gd name="T26" fmla="*/ 29 w 35"/>
                <a:gd name="T27" fmla="*/ 30 h 41"/>
                <a:gd name="T28" fmla="*/ 29 w 35"/>
                <a:gd name="T29" fmla="*/ 30 h 41"/>
                <a:gd name="T30" fmla="*/ 24 w 35"/>
                <a:gd name="T31" fmla="*/ 25 h 41"/>
                <a:gd name="T32" fmla="*/ 24 w 35"/>
                <a:gd name="T33" fmla="*/ 25 h 41"/>
                <a:gd name="T34" fmla="*/ 21 w 35"/>
                <a:gd name="T35" fmla="*/ 22 h 41"/>
                <a:gd name="T36" fmla="*/ 21 w 35"/>
                <a:gd name="T37" fmla="*/ 22 h 41"/>
                <a:gd name="T38" fmla="*/ 26 w 35"/>
                <a:gd name="T39" fmla="*/ 21 h 41"/>
                <a:gd name="T40" fmla="*/ 31 w 35"/>
                <a:gd name="T41" fmla="*/ 19 h 41"/>
                <a:gd name="T42" fmla="*/ 31 w 35"/>
                <a:gd name="T43" fmla="*/ 19 h 41"/>
                <a:gd name="T44" fmla="*/ 32 w 35"/>
                <a:gd name="T45" fmla="*/ 16 h 41"/>
                <a:gd name="T46" fmla="*/ 32 w 35"/>
                <a:gd name="T47" fmla="*/ 11 h 41"/>
                <a:gd name="T48" fmla="*/ 32 w 35"/>
                <a:gd name="T49" fmla="*/ 11 h 41"/>
                <a:gd name="T50" fmla="*/ 31 w 35"/>
                <a:gd name="T51" fmla="*/ 5 h 41"/>
                <a:gd name="T52" fmla="*/ 31 w 35"/>
                <a:gd name="T53" fmla="*/ 5 h 41"/>
                <a:gd name="T54" fmla="*/ 29 w 35"/>
                <a:gd name="T55" fmla="*/ 3 h 41"/>
                <a:gd name="T56" fmla="*/ 26 w 35"/>
                <a:gd name="T57" fmla="*/ 1 h 41"/>
                <a:gd name="T58" fmla="*/ 26 w 35"/>
                <a:gd name="T59" fmla="*/ 1 h 41"/>
                <a:gd name="T60" fmla="*/ 18 w 35"/>
                <a:gd name="T61" fmla="*/ 0 h 41"/>
                <a:gd name="T62" fmla="*/ 0 w 35"/>
                <a:gd name="T63" fmla="*/ 0 h 41"/>
                <a:gd name="T64" fmla="*/ 0 w 35"/>
                <a:gd name="T65" fmla="*/ 41 h 41"/>
                <a:gd name="T66" fmla="*/ 5 w 35"/>
                <a:gd name="T67" fmla="*/ 41 h 41"/>
                <a:gd name="T68" fmla="*/ 5 w 35"/>
                <a:gd name="T69" fmla="*/ 41 h 41"/>
                <a:gd name="T70" fmla="*/ 5 w 35"/>
                <a:gd name="T71" fmla="*/ 5 h 41"/>
                <a:gd name="T72" fmla="*/ 18 w 35"/>
                <a:gd name="T73" fmla="*/ 5 h 41"/>
                <a:gd name="T74" fmla="*/ 18 w 35"/>
                <a:gd name="T75" fmla="*/ 5 h 41"/>
                <a:gd name="T76" fmla="*/ 23 w 35"/>
                <a:gd name="T77" fmla="*/ 5 h 41"/>
                <a:gd name="T78" fmla="*/ 24 w 35"/>
                <a:gd name="T79" fmla="*/ 6 h 41"/>
                <a:gd name="T80" fmla="*/ 24 w 35"/>
                <a:gd name="T81" fmla="*/ 6 h 41"/>
                <a:gd name="T82" fmla="*/ 26 w 35"/>
                <a:gd name="T83" fmla="*/ 9 h 41"/>
                <a:gd name="T84" fmla="*/ 27 w 35"/>
                <a:gd name="T85" fmla="*/ 11 h 41"/>
                <a:gd name="T86" fmla="*/ 27 w 35"/>
                <a:gd name="T87" fmla="*/ 11 h 41"/>
                <a:gd name="T88" fmla="*/ 26 w 35"/>
                <a:gd name="T89" fmla="*/ 16 h 41"/>
                <a:gd name="T90" fmla="*/ 26 w 35"/>
                <a:gd name="T91" fmla="*/ 16 h 41"/>
                <a:gd name="T92" fmla="*/ 23 w 35"/>
                <a:gd name="T93" fmla="*/ 17 h 41"/>
                <a:gd name="T94" fmla="*/ 23 w 35"/>
                <a:gd name="T95" fmla="*/ 17 h 41"/>
                <a:gd name="T96" fmla="*/ 16 w 35"/>
                <a:gd name="T97" fmla="*/ 19 h 41"/>
                <a:gd name="T98" fmla="*/ 5 w 35"/>
                <a:gd name="T99" fmla="*/ 19 h 41"/>
                <a:gd name="T100" fmla="*/ 5 w 35"/>
                <a:gd name="T101" fmla="*/ 5 h 41"/>
                <a:gd name="T102" fmla="*/ 5 w 35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41"/>
                <a:gd name="T158" fmla="*/ 35 w 35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41">
                  <a:moveTo>
                    <a:pt x="5" y="41"/>
                  </a:moveTo>
                  <a:lnTo>
                    <a:pt x="5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19" y="27"/>
                  </a:lnTo>
                  <a:lnTo>
                    <a:pt x="24" y="33"/>
                  </a:lnTo>
                  <a:lnTo>
                    <a:pt x="29" y="41"/>
                  </a:lnTo>
                  <a:lnTo>
                    <a:pt x="35" y="41"/>
                  </a:lnTo>
                  <a:lnTo>
                    <a:pt x="29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6" y="21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8" y="5"/>
                  </a:lnTo>
                  <a:lnTo>
                    <a:pt x="23" y="5"/>
                  </a:lnTo>
                  <a:lnTo>
                    <a:pt x="24" y="6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6" y="16"/>
                  </a:lnTo>
                  <a:lnTo>
                    <a:pt x="23" y="17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6" name="Freeform 479">
              <a:extLst>
                <a:ext uri="{FF2B5EF4-FFF2-40B4-BE49-F238E27FC236}">
                  <a16:creationId xmlns:a16="http://schemas.microsoft.com/office/drawing/2014/main" id="{292F55CD-1DE0-4977-81DC-817307637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060"/>
              <a:ext cx="39" cy="41"/>
            </a:xfrm>
            <a:custGeom>
              <a:avLst/>
              <a:gdLst>
                <a:gd name="T0" fmla="*/ 4 w 39"/>
                <a:gd name="T1" fmla="*/ 41 h 41"/>
                <a:gd name="T2" fmla="*/ 4 w 39"/>
                <a:gd name="T3" fmla="*/ 6 h 41"/>
                <a:gd name="T4" fmla="*/ 17 w 39"/>
                <a:gd name="T5" fmla="*/ 41 h 41"/>
                <a:gd name="T6" fmla="*/ 22 w 39"/>
                <a:gd name="T7" fmla="*/ 41 h 41"/>
                <a:gd name="T8" fmla="*/ 33 w 39"/>
                <a:gd name="T9" fmla="*/ 6 h 41"/>
                <a:gd name="T10" fmla="*/ 33 w 39"/>
                <a:gd name="T11" fmla="*/ 41 h 41"/>
                <a:gd name="T12" fmla="*/ 39 w 39"/>
                <a:gd name="T13" fmla="*/ 41 h 41"/>
                <a:gd name="T14" fmla="*/ 39 w 39"/>
                <a:gd name="T15" fmla="*/ 0 h 41"/>
                <a:gd name="T16" fmla="*/ 31 w 39"/>
                <a:gd name="T17" fmla="*/ 0 h 41"/>
                <a:gd name="T18" fmla="*/ 22 w 39"/>
                <a:gd name="T19" fmla="*/ 28 h 41"/>
                <a:gd name="T20" fmla="*/ 22 w 39"/>
                <a:gd name="T21" fmla="*/ 28 h 41"/>
                <a:gd name="T22" fmla="*/ 19 w 39"/>
                <a:gd name="T23" fmla="*/ 35 h 41"/>
                <a:gd name="T24" fmla="*/ 19 w 39"/>
                <a:gd name="T25" fmla="*/ 35 h 41"/>
                <a:gd name="T26" fmla="*/ 17 w 39"/>
                <a:gd name="T27" fmla="*/ 28 h 41"/>
                <a:gd name="T28" fmla="*/ 8 w 39"/>
                <a:gd name="T29" fmla="*/ 0 h 41"/>
                <a:gd name="T30" fmla="*/ 0 w 39"/>
                <a:gd name="T31" fmla="*/ 0 h 41"/>
                <a:gd name="T32" fmla="*/ 0 w 39"/>
                <a:gd name="T33" fmla="*/ 41 h 41"/>
                <a:gd name="T34" fmla="*/ 4 w 39"/>
                <a:gd name="T35" fmla="*/ 41 h 41"/>
                <a:gd name="T36" fmla="*/ 4 w 39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4" y="41"/>
                  </a:moveTo>
                  <a:lnTo>
                    <a:pt x="4" y="6"/>
                  </a:lnTo>
                  <a:lnTo>
                    <a:pt x="17" y="41"/>
                  </a:lnTo>
                  <a:lnTo>
                    <a:pt x="22" y="41"/>
                  </a:lnTo>
                  <a:lnTo>
                    <a:pt x="33" y="6"/>
                  </a:lnTo>
                  <a:lnTo>
                    <a:pt x="33" y="41"/>
                  </a:lnTo>
                  <a:lnTo>
                    <a:pt x="39" y="41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2" y="28"/>
                  </a:lnTo>
                  <a:lnTo>
                    <a:pt x="19" y="35"/>
                  </a:lnTo>
                  <a:lnTo>
                    <a:pt x="17" y="2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7" name="Freeform 480">
              <a:extLst>
                <a:ext uri="{FF2B5EF4-FFF2-40B4-BE49-F238E27FC236}">
                  <a16:creationId xmlns:a16="http://schemas.microsoft.com/office/drawing/2014/main" id="{6171C4EF-5744-4AB8-B91E-CF72CD8175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7" y="1060"/>
              <a:ext cx="40" cy="41"/>
            </a:xfrm>
            <a:custGeom>
              <a:avLst/>
              <a:gdLst>
                <a:gd name="T0" fmla="*/ 3 w 40"/>
                <a:gd name="T1" fmla="*/ 32 h 41"/>
                <a:gd name="T2" fmla="*/ 3 w 40"/>
                <a:gd name="T3" fmla="*/ 32 h 41"/>
                <a:gd name="T4" fmla="*/ 6 w 40"/>
                <a:gd name="T5" fmla="*/ 36 h 41"/>
                <a:gd name="T6" fmla="*/ 9 w 40"/>
                <a:gd name="T7" fmla="*/ 40 h 41"/>
                <a:gd name="T8" fmla="*/ 9 w 40"/>
                <a:gd name="T9" fmla="*/ 40 h 41"/>
                <a:gd name="T10" fmla="*/ 14 w 40"/>
                <a:gd name="T11" fmla="*/ 41 h 41"/>
                <a:gd name="T12" fmla="*/ 20 w 40"/>
                <a:gd name="T13" fmla="*/ 41 h 41"/>
                <a:gd name="T14" fmla="*/ 20 w 40"/>
                <a:gd name="T15" fmla="*/ 41 h 41"/>
                <a:gd name="T16" fmla="*/ 25 w 40"/>
                <a:gd name="T17" fmla="*/ 41 h 41"/>
                <a:gd name="T18" fmla="*/ 30 w 40"/>
                <a:gd name="T19" fmla="*/ 40 h 41"/>
                <a:gd name="T20" fmla="*/ 30 w 40"/>
                <a:gd name="T21" fmla="*/ 40 h 41"/>
                <a:gd name="T22" fmla="*/ 35 w 40"/>
                <a:gd name="T23" fmla="*/ 36 h 41"/>
                <a:gd name="T24" fmla="*/ 36 w 40"/>
                <a:gd name="T25" fmla="*/ 32 h 41"/>
                <a:gd name="T26" fmla="*/ 36 w 40"/>
                <a:gd name="T27" fmla="*/ 32 h 41"/>
                <a:gd name="T28" fmla="*/ 40 w 40"/>
                <a:gd name="T29" fmla="*/ 27 h 41"/>
                <a:gd name="T30" fmla="*/ 40 w 40"/>
                <a:gd name="T31" fmla="*/ 21 h 41"/>
                <a:gd name="T32" fmla="*/ 40 w 40"/>
                <a:gd name="T33" fmla="*/ 21 h 41"/>
                <a:gd name="T34" fmla="*/ 40 w 40"/>
                <a:gd name="T35" fmla="*/ 14 h 41"/>
                <a:gd name="T36" fmla="*/ 36 w 40"/>
                <a:gd name="T37" fmla="*/ 9 h 41"/>
                <a:gd name="T38" fmla="*/ 36 w 40"/>
                <a:gd name="T39" fmla="*/ 9 h 41"/>
                <a:gd name="T40" fmla="*/ 35 w 40"/>
                <a:gd name="T41" fmla="*/ 6 h 41"/>
                <a:gd name="T42" fmla="*/ 30 w 40"/>
                <a:gd name="T43" fmla="*/ 1 h 41"/>
                <a:gd name="T44" fmla="*/ 30 w 40"/>
                <a:gd name="T45" fmla="*/ 1 h 41"/>
                <a:gd name="T46" fmla="*/ 25 w 40"/>
                <a:gd name="T47" fmla="*/ 0 h 41"/>
                <a:gd name="T48" fmla="*/ 20 w 40"/>
                <a:gd name="T49" fmla="*/ 0 h 41"/>
                <a:gd name="T50" fmla="*/ 20 w 40"/>
                <a:gd name="T51" fmla="*/ 0 h 41"/>
                <a:gd name="T52" fmla="*/ 13 w 40"/>
                <a:gd name="T53" fmla="*/ 1 h 41"/>
                <a:gd name="T54" fmla="*/ 6 w 40"/>
                <a:gd name="T55" fmla="*/ 5 h 41"/>
                <a:gd name="T56" fmla="*/ 6 w 40"/>
                <a:gd name="T57" fmla="*/ 5 h 41"/>
                <a:gd name="T58" fmla="*/ 1 w 40"/>
                <a:gd name="T59" fmla="*/ 13 h 41"/>
                <a:gd name="T60" fmla="*/ 0 w 40"/>
                <a:gd name="T61" fmla="*/ 21 h 41"/>
                <a:gd name="T62" fmla="*/ 0 w 40"/>
                <a:gd name="T63" fmla="*/ 21 h 41"/>
                <a:gd name="T64" fmla="*/ 1 w 40"/>
                <a:gd name="T65" fmla="*/ 27 h 41"/>
                <a:gd name="T66" fmla="*/ 3 w 40"/>
                <a:gd name="T67" fmla="*/ 32 h 41"/>
                <a:gd name="T68" fmla="*/ 3 w 40"/>
                <a:gd name="T69" fmla="*/ 32 h 41"/>
                <a:gd name="T70" fmla="*/ 11 w 40"/>
                <a:gd name="T71" fmla="*/ 8 h 41"/>
                <a:gd name="T72" fmla="*/ 11 w 40"/>
                <a:gd name="T73" fmla="*/ 8 h 41"/>
                <a:gd name="T74" fmla="*/ 14 w 40"/>
                <a:gd name="T75" fmla="*/ 5 h 41"/>
                <a:gd name="T76" fmla="*/ 20 w 40"/>
                <a:gd name="T77" fmla="*/ 5 h 41"/>
                <a:gd name="T78" fmla="*/ 20 w 40"/>
                <a:gd name="T79" fmla="*/ 5 h 41"/>
                <a:gd name="T80" fmla="*/ 24 w 40"/>
                <a:gd name="T81" fmla="*/ 5 h 41"/>
                <a:gd name="T82" fmla="*/ 27 w 40"/>
                <a:gd name="T83" fmla="*/ 6 h 41"/>
                <a:gd name="T84" fmla="*/ 27 w 40"/>
                <a:gd name="T85" fmla="*/ 6 h 41"/>
                <a:gd name="T86" fmla="*/ 30 w 40"/>
                <a:gd name="T87" fmla="*/ 9 h 41"/>
                <a:gd name="T88" fmla="*/ 32 w 40"/>
                <a:gd name="T89" fmla="*/ 13 h 41"/>
                <a:gd name="T90" fmla="*/ 32 w 40"/>
                <a:gd name="T91" fmla="*/ 13 h 41"/>
                <a:gd name="T92" fmla="*/ 33 w 40"/>
                <a:gd name="T93" fmla="*/ 21 h 41"/>
                <a:gd name="T94" fmla="*/ 33 w 40"/>
                <a:gd name="T95" fmla="*/ 21 h 41"/>
                <a:gd name="T96" fmla="*/ 33 w 40"/>
                <a:gd name="T97" fmla="*/ 28 h 41"/>
                <a:gd name="T98" fmla="*/ 30 w 40"/>
                <a:gd name="T99" fmla="*/ 33 h 41"/>
                <a:gd name="T100" fmla="*/ 30 w 40"/>
                <a:gd name="T101" fmla="*/ 33 h 41"/>
                <a:gd name="T102" fmla="*/ 25 w 40"/>
                <a:gd name="T103" fmla="*/ 36 h 41"/>
                <a:gd name="T104" fmla="*/ 20 w 40"/>
                <a:gd name="T105" fmla="*/ 38 h 41"/>
                <a:gd name="T106" fmla="*/ 20 w 40"/>
                <a:gd name="T107" fmla="*/ 38 h 41"/>
                <a:gd name="T108" fmla="*/ 14 w 40"/>
                <a:gd name="T109" fmla="*/ 36 h 41"/>
                <a:gd name="T110" fmla="*/ 9 w 40"/>
                <a:gd name="T111" fmla="*/ 33 h 41"/>
                <a:gd name="T112" fmla="*/ 9 w 40"/>
                <a:gd name="T113" fmla="*/ 33 h 41"/>
                <a:gd name="T114" fmla="*/ 8 w 40"/>
                <a:gd name="T115" fmla="*/ 28 h 41"/>
                <a:gd name="T116" fmla="*/ 6 w 40"/>
                <a:gd name="T117" fmla="*/ 22 h 41"/>
                <a:gd name="T118" fmla="*/ 6 w 40"/>
                <a:gd name="T119" fmla="*/ 22 h 41"/>
                <a:gd name="T120" fmla="*/ 8 w 40"/>
                <a:gd name="T121" fmla="*/ 14 h 41"/>
                <a:gd name="T122" fmla="*/ 11 w 40"/>
                <a:gd name="T123" fmla="*/ 8 h 41"/>
                <a:gd name="T124" fmla="*/ 11 w 40"/>
                <a:gd name="T125" fmla="*/ 8 h 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1"/>
                <a:gd name="T191" fmla="*/ 40 w 40"/>
                <a:gd name="T192" fmla="*/ 41 h 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1">
                  <a:moveTo>
                    <a:pt x="3" y="32"/>
                  </a:moveTo>
                  <a:lnTo>
                    <a:pt x="3" y="32"/>
                  </a:lnTo>
                  <a:lnTo>
                    <a:pt x="6" y="36"/>
                  </a:lnTo>
                  <a:lnTo>
                    <a:pt x="9" y="40"/>
                  </a:lnTo>
                  <a:lnTo>
                    <a:pt x="14" y="41"/>
                  </a:lnTo>
                  <a:lnTo>
                    <a:pt x="20" y="41"/>
                  </a:lnTo>
                  <a:lnTo>
                    <a:pt x="25" y="41"/>
                  </a:lnTo>
                  <a:lnTo>
                    <a:pt x="30" y="40"/>
                  </a:lnTo>
                  <a:lnTo>
                    <a:pt x="35" y="36"/>
                  </a:lnTo>
                  <a:lnTo>
                    <a:pt x="36" y="32"/>
                  </a:lnTo>
                  <a:lnTo>
                    <a:pt x="40" y="27"/>
                  </a:lnTo>
                  <a:lnTo>
                    <a:pt x="40" y="21"/>
                  </a:lnTo>
                  <a:lnTo>
                    <a:pt x="40" y="14"/>
                  </a:lnTo>
                  <a:lnTo>
                    <a:pt x="36" y="9"/>
                  </a:lnTo>
                  <a:lnTo>
                    <a:pt x="35" y="6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3" y="32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4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3" y="28"/>
                  </a:lnTo>
                  <a:lnTo>
                    <a:pt x="30" y="33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8" y="14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8" name="Freeform 481">
              <a:extLst>
                <a:ext uri="{FF2B5EF4-FFF2-40B4-BE49-F238E27FC236}">
                  <a16:creationId xmlns:a16="http://schemas.microsoft.com/office/drawing/2014/main" id="{5A149BF5-E347-468C-A741-322F51E0C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06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9" name="Freeform 482">
              <a:extLst>
                <a:ext uri="{FF2B5EF4-FFF2-40B4-BE49-F238E27FC236}">
                  <a16:creationId xmlns:a16="http://schemas.microsoft.com/office/drawing/2014/main" id="{FD2A51CE-38B7-4C97-81F8-304E2FCE7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060"/>
              <a:ext cx="34" cy="41"/>
            </a:xfrm>
            <a:custGeom>
              <a:avLst/>
              <a:gdLst>
                <a:gd name="T0" fmla="*/ 19 w 34"/>
                <a:gd name="T1" fmla="*/ 41 h 41"/>
                <a:gd name="T2" fmla="*/ 19 w 34"/>
                <a:gd name="T3" fmla="*/ 5 h 41"/>
                <a:gd name="T4" fmla="*/ 34 w 34"/>
                <a:gd name="T5" fmla="*/ 5 h 41"/>
                <a:gd name="T6" fmla="*/ 34 w 34"/>
                <a:gd name="T7" fmla="*/ 0 h 41"/>
                <a:gd name="T8" fmla="*/ 0 w 34"/>
                <a:gd name="T9" fmla="*/ 0 h 41"/>
                <a:gd name="T10" fmla="*/ 0 w 34"/>
                <a:gd name="T11" fmla="*/ 5 h 41"/>
                <a:gd name="T12" fmla="*/ 15 w 34"/>
                <a:gd name="T13" fmla="*/ 5 h 41"/>
                <a:gd name="T14" fmla="*/ 15 w 34"/>
                <a:gd name="T15" fmla="*/ 41 h 41"/>
                <a:gd name="T16" fmla="*/ 19 w 34"/>
                <a:gd name="T17" fmla="*/ 41 h 41"/>
                <a:gd name="T18" fmla="*/ 19 w 34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41"/>
                <a:gd name="T32" fmla="*/ 34 w 34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41">
                  <a:moveTo>
                    <a:pt x="19" y="41"/>
                  </a:moveTo>
                  <a:lnTo>
                    <a:pt x="19" y="5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5" y="5"/>
                  </a:lnTo>
                  <a:lnTo>
                    <a:pt x="15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Freeform 483">
              <a:extLst>
                <a:ext uri="{FF2B5EF4-FFF2-40B4-BE49-F238E27FC236}">
                  <a16:creationId xmlns:a16="http://schemas.microsoft.com/office/drawing/2014/main" id="{66374553-69AB-4FC8-B5BF-06F192387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120"/>
              <a:ext cx="33" cy="42"/>
            </a:xfrm>
            <a:custGeom>
              <a:avLst/>
              <a:gdLst>
                <a:gd name="T0" fmla="*/ 6 w 33"/>
                <a:gd name="T1" fmla="*/ 42 h 42"/>
                <a:gd name="T2" fmla="*/ 6 w 33"/>
                <a:gd name="T3" fmla="*/ 10 h 42"/>
                <a:gd name="T4" fmla="*/ 27 w 33"/>
                <a:gd name="T5" fmla="*/ 42 h 42"/>
                <a:gd name="T6" fmla="*/ 33 w 33"/>
                <a:gd name="T7" fmla="*/ 42 h 42"/>
                <a:gd name="T8" fmla="*/ 33 w 33"/>
                <a:gd name="T9" fmla="*/ 0 h 42"/>
                <a:gd name="T10" fmla="*/ 27 w 33"/>
                <a:gd name="T11" fmla="*/ 0 h 42"/>
                <a:gd name="T12" fmla="*/ 27 w 33"/>
                <a:gd name="T13" fmla="*/ 32 h 42"/>
                <a:gd name="T14" fmla="*/ 6 w 33"/>
                <a:gd name="T15" fmla="*/ 0 h 42"/>
                <a:gd name="T16" fmla="*/ 0 w 33"/>
                <a:gd name="T17" fmla="*/ 0 h 42"/>
                <a:gd name="T18" fmla="*/ 0 w 33"/>
                <a:gd name="T19" fmla="*/ 42 h 42"/>
                <a:gd name="T20" fmla="*/ 6 w 33"/>
                <a:gd name="T21" fmla="*/ 42 h 42"/>
                <a:gd name="T22" fmla="*/ 6 w 33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2"/>
                <a:gd name="T38" fmla="*/ 33 w 33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2">
                  <a:moveTo>
                    <a:pt x="6" y="42"/>
                  </a:moveTo>
                  <a:lnTo>
                    <a:pt x="6" y="10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1" name="Freeform 484">
              <a:extLst>
                <a:ext uri="{FF2B5EF4-FFF2-40B4-BE49-F238E27FC236}">
                  <a16:creationId xmlns:a16="http://schemas.microsoft.com/office/drawing/2014/main" id="{875D096C-C6B9-40DC-A495-36E17E95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1120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5 w 31"/>
                <a:gd name="T5" fmla="*/ 37 h 42"/>
                <a:gd name="T6" fmla="*/ 5 w 31"/>
                <a:gd name="T7" fmla="*/ 22 h 42"/>
                <a:gd name="T8" fmla="*/ 27 w 31"/>
                <a:gd name="T9" fmla="*/ 22 h 42"/>
                <a:gd name="T10" fmla="*/ 27 w 31"/>
                <a:gd name="T11" fmla="*/ 18 h 42"/>
                <a:gd name="T12" fmla="*/ 5 w 31"/>
                <a:gd name="T13" fmla="*/ 18 h 42"/>
                <a:gd name="T14" fmla="*/ 5 w 31"/>
                <a:gd name="T15" fmla="*/ 5 h 42"/>
                <a:gd name="T16" fmla="*/ 29 w 31"/>
                <a:gd name="T17" fmla="*/ 5 h 42"/>
                <a:gd name="T18" fmla="*/ 29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" name="Freeform 485">
              <a:extLst>
                <a:ext uri="{FF2B5EF4-FFF2-40B4-BE49-F238E27FC236}">
                  <a16:creationId xmlns:a16="http://schemas.microsoft.com/office/drawing/2014/main" id="{DC43DD2C-85CA-4B1C-99D9-A82025CB9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120"/>
              <a:ext cx="53" cy="42"/>
            </a:xfrm>
            <a:custGeom>
              <a:avLst/>
              <a:gdLst>
                <a:gd name="T0" fmla="*/ 16 w 53"/>
                <a:gd name="T1" fmla="*/ 42 h 42"/>
                <a:gd name="T2" fmla="*/ 26 w 53"/>
                <a:gd name="T3" fmla="*/ 10 h 42"/>
                <a:gd name="T4" fmla="*/ 26 w 53"/>
                <a:gd name="T5" fmla="*/ 10 h 42"/>
                <a:gd name="T6" fmla="*/ 26 w 53"/>
                <a:gd name="T7" fmla="*/ 5 h 42"/>
                <a:gd name="T8" fmla="*/ 26 w 53"/>
                <a:gd name="T9" fmla="*/ 5 h 42"/>
                <a:gd name="T10" fmla="*/ 27 w 53"/>
                <a:gd name="T11" fmla="*/ 10 h 42"/>
                <a:gd name="T12" fmla="*/ 37 w 53"/>
                <a:gd name="T13" fmla="*/ 42 h 42"/>
                <a:gd name="T14" fmla="*/ 42 w 53"/>
                <a:gd name="T15" fmla="*/ 42 h 42"/>
                <a:gd name="T16" fmla="*/ 53 w 53"/>
                <a:gd name="T17" fmla="*/ 0 h 42"/>
                <a:gd name="T18" fmla="*/ 48 w 53"/>
                <a:gd name="T19" fmla="*/ 0 h 42"/>
                <a:gd name="T20" fmla="*/ 40 w 53"/>
                <a:gd name="T21" fmla="*/ 27 h 42"/>
                <a:gd name="T22" fmla="*/ 40 w 53"/>
                <a:gd name="T23" fmla="*/ 27 h 42"/>
                <a:gd name="T24" fmla="*/ 38 w 53"/>
                <a:gd name="T25" fmla="*/ 35 h 42"/>
                <a:gd name="T26" fmla="*/ 38 w 53"/>
                <a:gd name="T27" fmla="*/ 35 h 42"/>
                <a:gd name="T28" fmla="*/ 35 w 53"/>
                <a:gd name="T29" fmla="*/ 21 h 42"/>
                <a:gd name="T30" fmla="*/ 31 w 53"/>
                <a:gd name="T31" fmla="*/ 0 h 42"/>
                <a:gd name="T32" fmla="*/ 23 w 53"/>
                <a:gd name="T33" fmla="*/ 0 h 42"/>
                <a:gd name="T34" fmla="*/ 15 w 53"/>
                <a:gd name="T35" fmla="*/ 29 h 42"/>
                <a:gd name="T36" fmla="*/ 15 w 53"/>
                <a:gd name="T37" fmla="*/ 29 h 42"/>
                <a:gd name="T38" fmla="*/ 13 w 53"/>
                <a:gd name="T39" fmla="*/ 35 h 42"/>
                <a:gd name="T40" fmla="*/ 13 w 53"/>
                <a:gd name="T41" fmla="*/ 35 h 42"/>
                <a:gd name="T42" fmla="*/ 11 w 53"/>
                <a:gd name="T43" fmla="*/ 27 h 42"/>
                <a:gd name="T44" fmla="*/ 5 w 53"/>
                <a:gd name="T45" fmla="*/ 0 h 42"/>
                <a:gd name="T46" fmla="*/ 0 w 53"/>
                <a:gd name="T47" fmla="*/ 0 h 42"/>
                <a:gd name="T48" fmla="*/ 11 w 53"/>
                <a:gd name="T49" fmla="*/ 42 h 42"/>
                <a:gd name="T50" fmla="*/ 16 w 53"/>
                <a:gd name="T51" fmla="*/ 42 h 42"/>
                <a:gd name="T52" fmla="*/ 16 w 53"/>
                <a:gd name="T53" fmla="*/ 42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"/>
                <a:gd name="T82" fmla="*/ 0 h 42"/>
                <a:gd name="T83" fmla="*/ 53 w 53"/>
                <a:gd name="T84" fmla="*/ 42 h 4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" h="42">
                  <a:moveTo>
                    <a:pt x="16" y="42"/>
                  </a:moveTo>
                  <a:lnTo>
                    <a:pt x="26" y="10"/>
                  </a:lnTo>
                  <a:lnTo>
                    <a:pt x="26" y="5"/>
                  </a:lnTo>
                  <a:lnTo>
                    <a:pt x="27" y="10"/>
                  </a:lnTo>
                  <a:lnTo>
                    <a:pt x="37" y="42"/>
                  </a:lnTo>
                  <a:lnTo>
                    <a:pt x="42" y="4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0" y="27"/>
                  </a:lnTo>
                  <a:lnTo>
                    <a:pt x="38" y="35"/>
                  </a:lnTo>
                  <a:lnTo>
                    <a:pt x="35" y="21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29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" name="Freeform 486">
              <a:extLst>
                <a:ext uri="{FF2B5EF4-FFF2-40B4-BE49-F238E27FC236}">
                  <a16:creationId xmlns:a16="http://schemas.microsoft.com/office/drawing/2014/main" id="{19CA336A-7A0B-45D2-A360-D5BBEA356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195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22 h 41"/>
                <a:gd name="T4" fmla="*/ 27 w 33"/>
                <a:gd name="T5" fmla="*/ 22 h 41"/>
                <a:gd name="T6" fmla="*/ 27 w 33"/>
                <a:gd name="T7" fmla="*/ 41 h 41"/>
                <a:gd name="T8" fmla="*/ 33 w 33"/>
                <a:gd name="T9" fmla="*/ 41 h 41"/>
                <a:gd name="T10" fmla="*/ 33 w 33"/>
                <a:gd name="T11" fmla="*/ 0 h 41"/>
                <a:gd name="T12" fmla="*/ 27 w 33"/>
                <a:gd name="T13" fmla="*/ 0 h 41"/>
                <a:gd name="T14" fmla="*/ 27 w 33"/>
                <a:gd name="T15" fmla="*/ 17 h 41"/>
                <a:gd name="T16" fmla="*/ 6 w 33"/>
                <a:gd name="T17" fmla="*/ 17 h 41"/>
                <a:gd name="T18" fmla="*/ 6 w 33"/>
                <a:gd name="T19" fmla="*/ 0 h 41"/>
                <a:gd name="T20" fmla="*/ 0 w 33"/>
                <a:gd name="T21" fmla="*/ 0 h 41"/>
                <a:gd name="T22" fmla="*/ 0 w 33"/>
                <a:gd name="T23" fmla="*/ 41 h 41"/>
                <a:gd name="T24" fmla="*/ 6 w 33"/>
                <a:gd name="T25" fmla="*/ 41 h 41"/>
                <a:gd name="T26" fmla="*/ 6 w 33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1"/>
                <a:gd name="T44" fmla="*/ 33 w 33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1">
                  <a:moveTo>
                    <a:pt x="6" y="41"/>
                  </a:moveTo>
                  <a:lnTo>
                    <a:pt x="6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17"/>
                  </a:lnTo>
                  <a:lnTo>
                    <a:pt x="6" y="1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Freeform 487">
              <a:extLst>
                <a:ext uri="{FF2B5EF4-FFF2-40B4-BE49-F238E27FC236}">
                  <a16:creationId xmlns:a16="http://schemas.microsoft.com/office/drawing/2014/main" id="{33A872CF-0184-4622-BCB7-1B293095A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2" y="1195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10 w 38"/>
                <a:gd name="T3" fmla="*/ 29 h 41"/>
                <a:gd name="T4" fmla="*/ 27 w 38"/>
                <a:gd name="T5" fmla="*/ 29 h 41"/>
                <a:gd name="T6" fmla="*/ 32 w 38"/>
                <a:gd name="T7" fmla="*/ 41 h 41"/>
                <a:gd name="T8" fmla="*/ 38 w 38"/>
                <a:gd name="T9" fmla="*/ 41 h 41"/>
                <a:gd name="T10" fmla="*/ 21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5 w 38"/>
                <a:gd name="T17" fmla="*/ 41 h 41"/>
                <a:gd name="T18" fmla="*/ 5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8 w 38"/>
                <a:gd name="T25" fmla="*/ 5 h 41"/>
                <a:gd name="T26" fmla="*/ 18 w 38"/>
                <a:gd name="T27" fmla="*/ 5 h 41"/>
                <a:gd name="T28" fmla="*/ 21 w 38"/>
                <a:gd name="T29" fmla="*/ 13 h 41"/>
                <a:gd name="T30" fmla="*/ 26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8" y="41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8" y="5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" name="Freeform 488">
              <a:extLst>
                <a:ext uri="{FF2B5EF4-FFF2-40B4-BE49-F238E27FC236}">
                  <a16:creationId xmlns:a16="http://schemas.microsoft.com/office/drawing/2014/main" id="{5ACC550D-AE6C-40BF-A116-31127833E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1195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5 w 38"/>
                <a:gd name="T3" fmla="*/ 6 h 41"/>
                <a:gd name="T4" fmla="*/ 18 w 38"/>
                <a:gd name="T5" fmla="*/ 41 h 41"/>
                <a:gd name="T6" fmla="*/ 22 w 38"/>
                <a:gd name="T7" fmla="*/ 41 h 41"/>
                <a:gd name="T8" fmla="*/ 34 w 38"/>
                <a:gd name="T9" fmla="*/ 6 h 41"/>
                <a:gd name="T10" fmla="*/ 34 w 38"/>
                <a:gd name="T11" fmla="*/ 41 h 41"/>
                <a:gd name="T12" fmla="*/ 38 w 38"/>
                <a:gd name="T13" fmla="*/ 41 h 41"/>
                <a:gd name="T14" fmla="*/ 38 w 38"/>
                <a:gd name="T15" fmla="*/ 0 h 41"/>
                <a:gd name="T16" fmla="*/ 32 w 38"/>
                <a:gd name="T17" fmla="*/ 0 h 41"/>
                <a:gd name="T18" fmla="*/ 22 w 38"/>
                <a:gd name="T19" fmla="*/ 29 h 41"/>
                <a:gd name="T20" fmla="*/ 22 w 38"/>
                <a:gd name="T21" fmla="*/ 29 h 41"/>
                <a:gd name="T22" fmla="*/ 19 w 38"/>
                <a:gd name="T23" fmla="*/ 35 h 41"/>
                <a:gd name="T24" fmla="*/ 19 w 38"/>
                <a:gd name="T25" fmla="*/ 35 h 41"/>
                <a:gd name="T26" fmla="*/ 18 w 38"/>
                <a:gd name="T27" fmla="*/ 30 h 41"/>
                <a:gd name="T28" fmla="*/ 8 w 38"/>
                <a:gd name="T29" fmla="*/ 0 h 41"/>
                <a:gd name="T30" fmla="*/ 0 w 38"/>
                <a:gd name="T31" fmla="*/ 0 h 41"/>
                <a:gd name="T32" fmla="*/ 0 w 38"/>
                <a:gd name="T33" fmla="*/ 41 h 41"/>
                <a:gd name="T34" fmla="*/ 5 w 38"/>
                <a:gd name="T35" fmla="*/ 41 h 41"/>
                <a:gd name="T36" fmla="*/ 5 w 38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5" y="6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4" y="6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8" y="3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" name="Freeform 489">
              <a:extLst>
                <a:ext uri="{FF2B5EF4-FFF2-40B4-BE49-F238E27FC236}">
                  <a16:creationId xmlns:a16="http://schemas.microsoft.com/office/drawing/2014/main" id="{9647FA3E-AAE1-4FE0-8C30-6B3C6FABE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" y="1195"/>
              <a:ext cx="32" cy="41"/>
            </a:xfrm>
            <a:custGeom>
              <a:avLst/>
              <a:gdLst>
                <a:gd name="T0" fmla="*/ 6 w 32"/>
                <a:gd name="T1" fmla="*/ 41 h 41"/>
                <a:gd name="T2" fmla="*/ 6 w 32"/>
                <a:gd name="T3" fmla="*/ 25 h 41"/>
                <a:gd name="T4" fmla="*/ 16 w 32"/>
                <a:gd name="T5" fmla="*/ 25 h 41"/>
                <a:gd name="T6" fmla="*/ 16 w 32"/>
                <a:gd name="T7" fmla="*/ 25 h 41"/>
                <a:gd name="T8" fmla="*/ 24 w 32"/>
                <a:gd name="T9" fmla="*/ 24 h 41"/>
                <a:gd name="T10" fmla="*/ 28 w 32"/>
                <a:gd name="T11" fmla="*/ 21 h 41"/>
                <a:gd name="T12" fmla="*/ 28 w 32"/>
                <a:gd name="T13" fmla="*/ 21 h 41"/>
                <a:gd name="T14" fmla="*/ 30 w 32"/>
                <a:gd name="T15" fmla="*/ 17 h 41"/>
                <a:gd name="T16" fmla="*/ 32 w 32"/>
                <a:gd name="T17" fmla="*/ 13 h 41"/>
                <a:gd name="T18" fmla="*/ 32 w 32"/>
                <a:gd name="T19" fmla="*/ 13 h 41"/>
                <a:gd name="T20" fmla="*/ 30 w 32"/>
                <a:gd name="T21" fmla="*/ 6 h 41"/>
                <a:gd name="T22" fmla="*/ 30 w 32"/>
                <a:gd name="T23" fmla="*/ 6 h 41"/>
                <a:gd name="T24" fmla="*/ 27 w 32"/>
                <a:gd name="T25" fmla="*/ 3 h 41"/>
                <a:gd name="T26" fmla="*/ 27 w 32"/>
                <a:gd name="T27" fmla="*/ 3 h 41"/>
                <a:gd name="T28" fmla="*/ 22 w 32"/>
                <a:gd name="T29" fmla="*/ 2 h 41"/>
                <a:gd name="T30" fmla="*/ 22 w 32"/>
                <a:gd name="T31" fmla="*/ 2 h 41"/>
                <a:gd name="T32" fmla="*/ 16 w 32"/>
                <a:gd name="T33" fmla="*/ 0 h 41"/>
                <a:gd name="T34" fmla="*/ 0 w 32"/>
                <a:gd name="T35" fmla="*/ 0 h 41"/>
                <a:gd name="T36" fmla="*/ 0 w 32"/>
                <a:gd name="T37" fmla="*/ 41 h 41"/>
                <a:gd name="T38" fmla="*/ 6 w 32"/>
                <a:gd name="T39" fmla="*/ 41 h 41"/>
                <a:gd name="T40" fmla="*/ 6 w 32"/>
                <a:gd name="T41" fmla="*/ 41 h 41"/>
                <a:gd name="T42" fmla="*/ 6 w 32"/>
                <a:gd name="T43" fmla="*/ 5 h 41"/>
                <a:gd name="T44" fmla="*/ 16 w 32"/>
                <a:gd name="T45" fmla="*/ 5 h 41"/>
                <a:gd name="T46" fmla="*/ 16 w 32"/>
                <a:gd name="T47" fmla="*/ 5 h 41"/>
                <a:gd name="T48" fmla="*/ 20 w 32"/>
                <a:gd name="T49" fmla="*/ 6 h 41"/>
                <a:gd name="T50" fmla="*/ 20 w 32"/>
                <a:gd name="T51" fmla="*/ 6 h 41"/>
                <a:gd name="T52" fmla="*/ 25 w 32"/>
                <a:gd name="T53" fmla="*/ 8 h 41"/>
                <a:gd name="T54" fmla="*/ 25 w 32"/>
                <a:gd name="T55" fmla="*/ 8 h 41"/>
                <a:gd name="T56" fmla="*/ 25 w 32"/>
                <a:gd name="T57" fmla="*/ 13 h 41"/>
                <a:gd name="T58" fmla="*/ 25 w 32"/>
                <a:gd name="T59" fmla="*/ 13 h 41"/>
                <a:gd name="T60" fmla="*/ 25 w 32"/>
                <a:gd name="T61" fmla="*/ 16 h 41"/>
                <a:gd name="T62" fmla="*/ 24 w 32"/>
                <a:gd name="T63" fmla="*/ 17 h 41"/>
                <a:gd name="T64" fmla="*/ 24 w 32"/>
                <a:gd name="T65" fmla="*/ 17 h 41"/>
                <a:gd name="T66" fmla="*/ 20 w 32"/>
                <a:gd name="T67" fmla="*/ 19 h 41"/>
                <a:gd name="T68" fmla="*/ 16 w 32"/>
                <a:gd name="T69" fmla="*/ 21 h 41"/>
                <a:gd name="T70" fmla="*/ 6 w 32"/>
                <a:gd name="T71" fmla="*/ 21 h 41"/>
                <a:gd name="T72" fmla="*/ 6 w 32"/>
                <a:gd name="T73" fmla="*/ 5 h 41"/>
                <a:gd name="T74" fmla="*/ 6 w 32"/>
                <a:gd name="T75" fmla="*/ 5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41"/>
                <a:gd name="T116" fmla="*/ 32 w 32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41">
                  <a:moveTo>
                    <a:pt x="6" y="41"/>
                  </a:moveTo>
                  <a:lnTo>
                    <a:pt x="6" y="25"/>
                  </a:lnTo>
                  <a:lnTo>
                    <a:pt x="16" y="25"/>
                  </a:lnTo>
                  <a:lnTo>
                    <a:pt x="24" y="24"/>
                  </a:lnTo>
                  <a:lnTo>
                    <a:pt x="28" y="21"/>
                  </a:lnTo>
                  <a:lnTo>
                    <a:pt x="30" y="17"/>
                  </a:lnTo>
                  <a:lnTo>
                    <a:pt x="32" y="13"/>
                  </a:lnTo>
                  <a:lnTo>
                    <a:pt x="30" y="6"/>
                  </a:lnTo>
                  <a:lnTo>
                    <a:pt x="27" y="3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6" y="5"/>
                  </a:moveTo>
                  <a:lnTo>
                    <a:pt x="16" y="5"/>
                  </a:lnTo>
                  <a:lnTo>
                    <a:pt x="20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0" y="19"/>
                  </a:lnTo>
                  <a:lnTo>
                    <a:pt x="16" y="21"/>
                  </a:lnTo>
                  <a:lnTo>
                    <a:pt x="6" y="21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" name="Freeform 490">
              <a:extLst>
                <a:ext uri="{FF2B5EF4-FFF2-40B4-BE49-F238E27FC236}">
                  <a16:creationId xmlns:a16="http://schemas.microsoft.com/office/drawing/2014/main" id="{FCE6A560-A972-4392-B103-18CE205FF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1195"/>
              <a:ext cx="32" cy="43"/>
            </a:xfrm>
            <a:custGeom>
              <a:avLst/>
              <a:gdLst>
                <a:gd name="T0" fmla="*/ 2 w 32"/>
                <a:gd name="T1" fmla="*/ 35 h 43"/>
                <a:gd name="T2" fmla="*/ 8 w 32"/>
                <a:gd name="T3" fmla="*/ 40 h 43"/>
                <a:gd name="T4" fmla="*/ 17 w 32"/>
                <a:gd name="T5" fmla="*/ 43 h 43"/>
                <a:gd name="T6" fmla="*/ 24 w 32"/>
                <a:gd name="T7" fmla="*/ 41 h 43"/>
                <a:gd name="T8" fmla="*/ 27 w 32"/>
                <a:gd name="T9" fmla="*/ 38 h 43"/>
                <a:gd name="T10" fmla="*/ 30 w 32"/>
                <a:gd name="T11" fmla="*/ 36 h 43"/>
                <a:gd name="T12" fmla="*/ 32 w 32"/>
                <a:gd name="T13" fmla="*/ 30 h 43"/>
                <a:gd name="T14" fmla="*/ 30 w 32"/>
                <a:gd name="T15" fmla="*/ 24 h 43"/>
                <a:gd name="T16" fmla="*/ 25 w 32"/>
                <a:gd name="T17" fmla="*/ 21 h 43"/>
                <a:gd name="T18" fmla="*/ 16 w 32"/>
                <a:gd name="T19" fmla="*/ 17 h 43"/>
                <a:gd name="T20" fmla="*/ 8 w 32"/>
                <a:gd name="T21" fmla="*/ 14 h 43"/>
                <a:gd name="T22" fmla="*/ 6 w 32"/>
                <a:gd name="T23" fmla="*/ 11 h 43"/>
                <a:gd name="T24" fmla="*/ 8 w 32"/>
                <a:gd name="T25" fmla="*/ 6 h 43"/>
                <a:gd name="T26" fmla="*/ 11 w 32"/>
                <a:gd name="T27" fmla="*/ 5 h 43"/>
                <a:gd name="T28" fmla="*/ 16 w 32"/>
                <a:gd name="T29" fmla="*/ 5 h 43"/>
                <a:gd name="T30" fmla="*/ 22 w 32"/>
                <a:gd name="T31" fmla="*/ 6 h 43"/>
                <a:gd name="T32" fmla="*/ 24 w 32"/>
                <a:gd name="T33" fmla="*/ 9 h 43"/>
                <a:gd name="T34" fmla="*/ 30 w 32"/>
                <a:gd name="T35" fmla="*/ 13 h 43"/>
                <a:gd name="T36" fmla="*/ 29 w 32"/>
                <a:gd name="T37" fmla="*/ 5 h 43"/>
                <a:gd name="T38" fmla="*/ 27 w 32"/>
                <a:gd name="T39" fmla="*/ 3 h 43"/>
                <a:gd name="T40" fmla="*/ 24 w 32"/>
                <a:gd name="T41" fmla="*/ 2 h 43"/>
                <a:gd name="T42" fmla="*/ 16 w 32"/>
                <a:gd name="T43" fmla="*/ 0 h 43"/>
                <a:gd name="T44" fmla="*/ 8 w 32"/>
                <a:gd name="T45" fmla="*/ 2 h 43"/>
                <a:gd name="T46" fmla="*/ 3 w 32"/>
                <a:gd name="T47" fmla="*/ 5 h 43"/>
                <a:gd name="T48" fmla="*/ 2 w 32"/>
                <a:gd name="T49" fmla="*/ 11 h 43"/>
                <a:gd name="T50" fmla="*/ 2 w 32"/>
                <a:gd name="T51" fmla="*/ 16 h 43"/>
                <a:gd name="T52" fmla="*/ 6 w 32"/>
                <a:gd name="T53" fmla="*/ 21 h 43"/>
                <a:gd name="T54" fmla="*/ 14 w 32"/>
                <a:gd name="T55" fmla="*/ 22 h 43"/>
                <a:gd name="T56" fmla="*/ 22 w 32"/>
                <a:gd name="T57" fmla="*/ 24 h 43"/>
                <a:gd name="T58" fmla="*/ 25 w 32"/>
                <a:gd name="T59" fmla="*/ 27 h 43"/>
                <a:gd name="T60" fmla="*/ 27 w 32"/>
                <a:gd name="T61" fmla="*/ 30 h 43"/>
                <a:gd name="T62" fmla="*/ 25 w 32"/>
                <a:gd name="T63" fmla="*/ 33 h 43"/>
                <a:gd name="T64" fmla="*/ 22 w 32"/>
                <a:gd name="T65" fmla="*/ 36 h 43"/>
                <a:gd name="T66" fmla="*/ 16 w 32"/>
                <a:gd name="T67" fmla="*/ 36 h 43"/>
                <a:gd name="T68" fmla="*/ 9 w 32"/>
                <a:gd name="T69" fmla="*/ 36 h 43"/>
                <a:gd name="T70" fmla="*/ 6 w 32"/>
                <a:gd name="T71" fmla="*/ 33 h 43"/>
                <a:gd name="T72" fmla="*/ 5 w 32"/>
                <a:gd name="T73" fmla="*/ 29 h 43"/>
                <a:gd name="T74" fmla="*/ 0 w 32"/>
                <a:gd name="T75" fmla="*/ 29 h 43"/>
                <a:gd name="T76" fmla="*/ 2 w 32"/>
                <a:gd name="T77" fmla="*/ 35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3"/>
                <a:gd name="T119" fmla="*/ 32 w 32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3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7" y="43"/>
                  </a:lnTo>
                  <a:lnTo>
                    <a:pt x="24" y="41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5" y="21"/>
                  </a:lnTo>
                  <a:lnTo>
                    <a:pt x="16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5" y="13"/>
                  </a:lnTo>
                  <a:lnTo>
                    <a:pt x="30" y="13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6" y="21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9" y="36"/>
                  </a:lnTo>
                  <a:lnTo>
                    <a:pt x="6" y="33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" name="Freeform 491">
              <a:extLst>
                <a:ext uri="{FF2B5EF4-FFF2-40B4-BE49-F238E27FC236}">
                  <a16:creationId xmlns:a16="http://schemas.microsoft.com/office/drawing/2014/main" id="{5F2E9881-2C57-4D98-8327-43E674004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1195"/>
              <a:ext cx="31" cy="41"/>
            </a:xfrm>
            <a:custGeom>
              <a:avLst/>
              <a:gdLst>
                <a:gd name="T0" fmla="*/ 6 w 31"/>
                <a:gd name="T1" fmla="*/ 41 h 41"/>
                <a:gd name="T2" fmla="*/ 6 w 31"/>
                <a:gd name="T3" fmla="*/ 22 h 41"/>
                <a:gd name="T4" fmla="*/ 27 w 31"/>
                <a:gd name="T5" fmla="*/ 22 h 41"/>
                <a:gd name="T6" fmla="*/ 27 w 31"/>
                <a:gd name="T7" fmla="*/ 41 h 41"/>
                <a:gd name="T8" fmla="*/ 31 w 31"/>
                <a:gd name="T9" fmla="*/ 41 h 41"/>
                <a:gd name="T10" fmla="*/ 31 w 31"/>
                <a:gd name="T11" fmla="*/ 0 h 41"/>
                <a:gd name="T12" fmla="*/ 27 w 31"/>
                <a:gd name="T13" fmla="*/ 0 h 41"/>
                <a:gd name="T14" fmla="*/ 27 w 31"/>
                <a:gd name="T15" fmla="*/ 17 h 41"/>
                <a:gd name="T16" fmla="*/ 6 w 31"/>
                <a:gd name="T17" fmla="*/ 17 h 41"/>
                <a:gd name="T18" fmla="*/ 6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6 w 31"/>
                <a:gd name="T25" fmla="*/ 41 h 41"/>
                <a:gd name="T26" fmla="*/ 6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6" y="41"/>
                  </a:moveTo>
                  <a:lnTo>
                    <a:pt x="6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7"/>
                  </a:lnTo>
                  <a:lnTo>
                    <a:pt x="6" y="1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" name="Freeform 492">
              <a:extLst>
                <a:ext uri="{FF2B5EF4-FFF2-40B4-BE49-F238E27FC236}">
                  <a16:creationId xmlns:a16="http://schemas.microsoft.com/office/drawing/2014/main" id="{9702980D-9B8E-43B0-A4FC-42EFD0B87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195"/>
              <a:ext cx="4" cy="41"/>
            </a:xfrm>
            <a:custGeom>
              <a:avLst/>
              <a:gdLst>
                <a:gd name="T0" fmla="*/ 4 w 4"/>
                <a:gd name="T1" fmla="*/ 41 h 41"/>
                <a:gd name="T2" fmla="*/ 4 w 4"/>
                <a:gd name="T3" fmla="*/ 0 h 41"/>
                <a:gd name="T4" fmla="*/ 0 w 4"/>
                <a:gd name="T5" fmla="*/ 0 h 41"/>
                <a:gd name="T6" fmla="*/ 0 w 4"/>
                <a:gd name="T7" fmla="*/ 41 h 41"/>
                <a:gd name="T8" fmla="*/ 4 w 4"/>
                <a:gd name="T9" fmla="*/ 41 h 41"/>
                <a:gd name="T10" fmla="*/ 4 w 4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1"/>
                <a:gd name="T20" fmla="*/ 4 w 4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1">
                  <a:moveTo>
                    <a:pt x="4" y="4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" name="Freeform 493">
              <a:extLst>
                <a:ext uri="{FF2B5EF4-FFF2-40B4-BE49-F238E27FC236}">
                  <a16:creationId xmlns:a16="http://schemas.microsoft.com/office/drawing/2014/main" id="{E7672597-C8ED-4AC5-9D79-5F19A692E9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9" y="1195"/>
              <a:ext cx="37" cy="41"/>
            </a:xfrm>
            <a:custGeom>
              <a:avLst/>
              <a:gdLst>
                <a:gd name="T0" fmla="*/ 5 w 37"/>
                <a:gd name="T1" fmla="*/ 41 h 41"/>
                <a:gd name="T2" fmla="*/ 5 w 37"/>
                <a:gd name="T3" fmla="*/ 24 h 41"/>
                <a:gd name="T4" fmla="*/ 12 w 37"/>
                <a:gd name="T5" fmla="*/ 24 h 41"/>
                <a:gd name="T6" fmla="*/ 12 w 37"/>
                <a:gd name="T7" fmla="*/ 24 h 41"/>
                <a:gd name="T8" fmla="*/ 15 w 37"/>
                <a:gd name="T9" fmla="*/ 24 h 41"/>
                <a:gd name="T10" fmla="*/ 15 w 37"/>
                <a:gd name="T11" fmla="*/ 24 h 41"/>
                <a:gd name="T12" fmla="*/ 18 w 37"/>
                <a:gd name="T13" fmla="*/ 24 h 41"/>
                <a:gd name="T14" fmla="*/ 18 w 37"/>
                <a:gd name="T15" fmla="*/ 24 h 41"/>
                <a:gd name="T16" fmla="*/ 20 w 37"/>
                <a:gd name="T17" fmla="*/ 27 h 41"/>
                <a:gd name="T18" fmla="*/ 20 w 37"/>
                <a:gd name="T19" fmla="*/ 27 h 41"/>
                <a:gd name="T20" fmla="*/ 24 w 37"/>
                <a:gd name="T21" fmla="*/ 33 h 41"/>
                <a:gd name="T22" fmla="*/ 29 w 37"/>
                <a:gd name="T23" fmla="*/ 41 h 41"/>
                <a:gd name="T24" fmla="*/ 37 w 37"/>
                <a:gd name="T25" fmla="*/ 41 h 41"/>
                <a:gd name="T26" fmla="*/ 29 w 37"/>
                <a:gd name="T27" fmla="*/ 30 h 41"/>
                <a:gd name="T28" fmla="*/ 29 w 37"/>
                <a:gd name="T29" fmla="*/ 30 h 41"/>
                <a:gd name="T30" fmla="*/ 24 w 37"/>
                <a:gd name="T31" fmla="*/ 25 h 41"/>
                <a:gd name="T32" fmla="*/ 24 w 37"/>
                <a:gd name="T33" fmla="*/ 25 h 41"/>
                <a:gd name="T34" fmla="*/ 21 w 37"/>
                <a:gd name="T35" fmla="*/ 22 h 41"/>
                <a:gd name="T36" fmla="*/ 21 w 37"/>
                <a:gd name="T37" fmla="*/ 22 h 41"/>
                <a:gd name="T38" fmla="*/ 26 w 37"/>
                <a:gd name="T39" fmla="*/ 22 h 41"/>
                <a:gd name="T40" fmla="*/ 31 w 37"/>
                <a:gd name="T41" fmla="*/ 19 h 41"/>
                <a:gd name="T42" fmla="*/ 31 w 37"/>
                <a:gd name="T43" fmla="*/ 19 h 41"/>
                <a:gd name="T44" fmla="*/ 32 w 37"/>
                <a:gd name="T45" fmla="*/ 16 h 41"/>
                <a:gd name="T46" fmla="*/ 32 w 37"/>
                <a:gd name="T47" fmla="*/ 11 h 41"/>
                <a:gd name="T48" fmla="*/ 32 w 37"/>
                <a:gd name="T49" fmla="*/ 11 h 41"/>
                <a:gd name="T50" fmla="*/ 31 w 37"/>
                <a:gd name="T51" fmla="*/ 5 h 41"/>
                <a:gd name="T52" fmla="*/ 31 w 37"/>
                <a:gd name="T53" fmla="*/ 5 h 41"/>
                <a:gd name="T54" fmla="*/ 29 w 37"/>
                <a:gd name="T55" fmla="*/ 3 h 41"/>
                <a:gd name="T56" fmla="*/ 27 w 37"/>
                <a:gd name="T57" fmla="*/ 2 h 41"/>
                <a:gd name="T58" fmla="*/ 27 w 37"/>
                <a:gd name="T59" fmla="*/ 2 h 41"/>
                <a:gd name="T60" fmla="*/ 18 w 37"/>
                <a:gd name="T61" fmla="*/ 0 h 41"/>
                <a:gd name="T62" fmla="*/ 0 w 37"/>
                <a:gd name="T63" fmla="*/ 0 h 41"/>
                <a:gd name="T64" fmla="*/ 0 w 37"/>
                <a:gd name="T65" fmla="*/ 41 h 41"/>
                <a:gd name="T66" fmla="*/ 5 w 37"/>
                <a:gd name="T67" fmla="*/ 41 h 41"/>
                <a:gd name="T68" fmla="*/ 5 w 37"/>
                <a:gd name="T69" fmla="*/ 41 h 41"/>
                <a:gd name="T70" fmla="*/ 5 w 37"/>
                <a:gd name="T71" fmla="*/ 5 h 41"/>
                <a:gd name="T72" fmla="*/ 18 w 37"/>
                <a:gd name="T73" fmla="*/ 5 h 41"/>
                <a:gd name="T74" fmla="*/ 18 w 37"/>
                <a:gd name="T75" fmla="*/ 5 h 41"/>
                <a:gd name="T76" fmla="*/ 23 w 37"/>
                <a:gd name="T77" fmla="*/ 5 h 41"/>
                <a:gd name="T78" fmla="*/ 26 w 37"/>
                <a:gd name="T79" fmla="*/ 6 h 41"/>
                <a:gd name="T80" fmla="*/ 26 w 37"/>
                <a:gd name="T81" fmla="*/ 6 h 41"/>
                <a:gd name="T82" fmla="*/ 27 w 37"/>
                <a:gd name="T83" fmla="*/ 9 h 41"/>
                <a:gd name="T84" fmla="*/ 27 w 37"/>
                <a:gd name="T85" fmla="*/ 11 h 41"/>
                <a:gd name="T86" fmla="*/ 27 w 37"/>
                <a:gd name="T87" fmla="*/ 11 h 41"/>
                <a:gd name="T88" fmla="*/ 26 w 37"/>
                <a:gd name="T89" fmla="*/ 16 h 41"/>
                <a:gd name="T90" fmla="*/ 26 w 37"/>
                <a:gd name="T91" fmla="*/ 16 h 41"/>
                <a:gd name="T92" fmla="*/ 23 w 37"/>
                <a:gd name="T93" fmla="*/ 17 h 41"/>
                <a:gd name="T94" fmla="*/ 23 w 37"/>
                <a:gd name="T95" fmla="*/ 17 h 41"/>
                <a:gd name="T96" fmla="*/ 18 w 37"/>
                <a:gd name="T97" fmla="*/ 19 h 41"/>
                <a:gd name="T98" fmla="*/ 5 w 37"/>
                <a:gd name="T99" fmla="*/ 19 h 41"/>
                <a:gd name="T100" fmla="*/ 5 w 37"/>
                <a:gd name="T101" fmla="*/ 5 h 41"/>
                <a:gd name="T102" fmla="*/ 5 w 37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1"/>
                <a:gd name="T158" fmla="*/ 37 w 37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1">
                  <a:moveTo>
                    <a:pt x="5" y="41"/>
                  </a:moveTo>
                  <a:lnTo>
                    <a:pt x="5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20" y="27"/>
                  </a:lnTo>
                  <a:lnTo>
                    <a:pt x="24" y="33"/>
                  </a:lnTo>
                  <a:lnTo>
                    <a:pt x="29" y="41"/>
                  </a:lnTo>
                  <a:lnTo>
                    <a:pt x="37" y="41"/>
                  </a:lnTo>
                  <a:lnTo>
                    <a:pt x="29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6" y="22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8" y="5"/>
                  </a:lnTo>
                  <a:lnTo>
                    <a:pt x="23" y="5"/>
                  </a:lnTo>
                  <a:lnTo>
                    <a:pt x="26" y="6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6" y="16"/>
                  </a:lnTo>
                  <a:lnTo>
                    <a:pt x="23" y="17"/>
                  </a:lnTo>
                  <a:lnTo>
                    <a:pt x="18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" name="Freeform 494">
              <a:extLst>
                <a:ext uri="{FF2B5EF4-FFF2-40B4-BE49-F238E27FC236}">
                  <a16:creationId xmlns:a16="http://schemas.microsoft.com/office/drawing/2014/main" id="{18E56FBB-CA43-41E8-AC01-DBDC37364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195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6 w 30"/>
                <a:gd name="T5" fmla="*/ 36 h 41"/>
                <a:gd name="T6" fmla="*/ 6 w 30"/>
                <a:gd name="T7" fmla="*/ 22 h 41"/>
                <a:gd name="T8" fmla="*/ 28 w 30"/>
                <a:gd name="T9" fmla="*/ 22 h 41"/>
                <a:gd name="T10" fmla="*/ 28 w 30"/>
                <a:gd name="T11" fmla="*/ 17 h 41"/>
                <a:gd name="T12" fmla="*/ 6 w 30"/>
                <a:gd name="T13" fmla="*/ 17 h 41"/>
                <a:gd name="T14" fmla="*/ 6 w 30"/>
                <a:gd name="T15" fmla="*/ 5 h 41"/>
                <a:gd name="T16" fmla="*/ 30 w 30"/>
                <a:gd name="T17" fmla="*/ 5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Freeform 495">
              <a:extLst>
                <a:ext uri="{FF2B5EF4-FFF2-40B4-BE49-F238E27FC236}">
                  <a16:creationId xmlns:a16="http://schemas.microsoft.com/office/drawing/2014/main" id="{8EBA7DE5-E37B-4AC9-83EB-D9A6E735C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882"/>
              <a:ext cx="40" cy="41"/>
            </a:xfrm>
            <a:custGeom>
              <a:avLst/>
              <a:gdLst>
                <a:gd name="T0" fmla="*/ 5 w 40"/>
                <a:gd name="T1" fmla="*/ 41 h 41"/>
                <a:gd name="T2" fmla="*/ 5 w 40"/>
                <a:gd name="T3" fmla="*/ 6 h 41"/>
                <a:gd name="T4" fmla="*/ 18 w 40"/>
                <a:gd name="T5" fmla="*/ 41 h 41"/>
                <a:gd name="T6" fmla="*/ 22 w 40"/>
                <a:gd name="T7" fmla="*/ 41 h 41"/>
                <a:gd name="T8" fmla="*/ 34 w 40"/>
                <a:gd name="T9" fmla="*/ 6 h 41"/>
                <a:gd name="T10" fmla="*/ 34 w 40"/>
                <a:gd name="T11" fmla="*/ 41 h 41"/>
                <a:gd name="T12" fmla="*/ 40 w 40"/>
                <a:gd name="T13" fmla="*/ 41 h 41"/>
                <a:gd name="T14" fmla="*/ 40 w 40"/>
                <a:gd name="T15" fmla="*/ 0 h 41"/>
                <a:gd name="T16" fmla="*/ 32 w 40"/>
                <a:gd name="T17" fmla="*/ 0 h 41"/>
                <a:gd name="T18" fmla="*/ 22 w 40"/>
                <a:gd name="T19" fmla="*/ 29 h 41"/>
                <a:gd name="T20" fmla="*/ 22 w 40"/>
                <a:gd name="T21" fmla="*/ 29 h 41"/>
                <a:gd name="T22" fmla="*/ 19 w 40"/>
                <a:gd name="T23" fmla="*/ 35 h 41"/>
                <a:gd name="T24" fmla="*/ 19 w 40"/>
                <a:gd name="T25" fmla="*/ 35 h 41"/>
                <a:gd name="T26" fmla="*/ 18 w 40"/>
                <a:gd name="T27" fmla="*/ 29 h 41"/>
                <a:gd name="T28" fmla="*/ 8 w 40"/>
                <a:gd name="T29" fmla="*/ 0 h 41"/>
                <a:gd name="T30" fmla="*/ 0 w 40"/>
                <a:gd name="T31" fmla="*/ 0 h 41"/>
                <a:gd name="T32" fmla="*/ 0 w 40"/>
                <a:gd name="T33" fmla="*/ 41 h 41"/>
                <a:gd name="T34" fmla="*/ 5 w 40"/>
                <a:gd name="T35" fmla="*/ 41 h 41"/>
                <a:gd name="T36" fmla="*/ 5 w 40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41"/>
                <a:gd name="T59" fmla="*/ 40 w 4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41">
                  <a:moveTo>
                    <a:pt x="5" y="41"/>
                  </a:moveTo>
                  <a:lnTo>
                    <a:pt x="5" y="6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4" y="6"/>
                  </a:lnTo>
                  <a:lnTo>
                    <a:pt x="34" y="41"/>
                  </a:lnTo>
                  <a:lnTo>
                    <a:pt x="40" y="41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8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" name="Freeform 496">
              <a:extLst>
                <a:ext uri="{FF2B5EF4-FFF2-40B4-BE49-F238E27FC236}">
                  <a16:creationId xmlns:a16="http://schemas.microsoft.com/office/drawing/2014/main" id="{FEC73A7E-3372-4BA6-90C9-2205FEF6A4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3" y="882"/>
              <a:ext cx="38" cy="41"/>
            </a:xfrm>
            <a:custGeom>
              <a:avLst/>
              <a:gdLst>
                <a:gd name="T0" fmla="*/ 4 w 38"/>
                <a:gd name="T1" fmla="*/ 41 h 41"/>
                <a:gd name="T2" fmla="*/ 9 w 38"/>
                <a:gd name="T3" fmla="*/ 29 h 41"/>
                <a:gd name="T4" fmla="*/ 27 w 38"/>
                <a:gd name="T5" fmla="*/ 29 h 41"/>
                <a:gd name="T6" fmla="*/ 31 w 38"/>
                <a:gd name="T7" fmla="*/ 41 h 41"/>
                <a:gd name="T8" fmla="*/ 38 w 38"/>
                <a:gd name="T9" fmla="*/ 41 h 41"/>
                <a:gd name="T10" fmla="*/ 20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4 w 38"/>
                <a:gd name="T17" fmla="*/ 41 h 41"/>
                <a:gd name="T18" fmla="*/ 4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7 w 38"/>
                <a:gd name="T25" fmla="*/ 5 h 41"/>
                <a:gd name="T26" fmla="*/ 17 w 38"/>
                <a:gd name="T27" fmla="*/ 5 h 41"/>
                <a:gd name="T28" fmla="*/ 20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4" y="41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1"/>
                  </a:lnTo>
                  <a:lnTo>
                    <a:pt x="38" y="4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4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7" y="5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" name="Freeform 497">
              <a:extLst>
                <a:ext uri="{FF2B5EF4-FFF2-40B4-BE49-F238E27FC236}">
                  <a16:creationId xmlns:a16="http://schemas.microsoft.com/office/drawing/2014/main" id="{739F26CC-7578-4AFF-AB4F-8B8485179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882"/>
              <a:ext cx="6" cy="41"/>
            </a:xfrm>
            <a:custGeom>
              <a:avLst/>
              <a:gdLst>
                <a:gd name="T0" fmla="*/ 6 w 6"/>
                <a:gd name="T1" fmla="*/ 41 h 41"/>
                <a:gd name="T2" fmla="*/ 6 w 6"/>
                <a:gd name="T3" fmla="*/ 0 h 41"/>
                <a:gd name="T4" fmla="*/ 0 w 6"/>
                <a:gd name="T5" fmla="*/ 0 h 41"/>
                <a:gd name="T6" fmla="*/ 0 w 6"/>
                <a:gd name="T7" fmla="*/ 41 h 41"/>
                <a:gd name="T8" fmla="*/ 6 w 6"/>
                <a:gd name="T9" fmla="*/ 41 h 41"/>
                <a:gd name="T10" fmla="*/ 6 w 6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41"/>
                <a:gd name="T20" fmla="*/ 6 w 6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41">
                  <a:moveTo>
                    <a:pt x="6" y="41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" name="Freeform 498">
              <a:extLst>
                <a:ext uri="{FF2B5EF4-FFF2-40B4-BE49-F238E27FC236}">
                  <a16:creationId xmlns:a16="http://schemas.microsoft.com/office/drawing/2014/main" id="{A906C18C-19D1-4B01-BBA7-386C02728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882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7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" name="Freeform 499">
              <a:extLst>
                <a:ext uri="{FF2B5EF4-FFF2-40B4-BE49-F238E27FC236}">
                  <a16:creationId xmlns:a16="http://schemas.microsoft.com/office/drawing/2014/main" id="{34616E51-C2CC-47FB-BF6A-75ECE3421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882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5 w 31"/>
                <a:gd name="T5" fmla="*/ 36 h 41"/>
                <a:gd name="T6" fmla="*/ 5 w 31"/>
                <a:gd name="T7" fmla="*/ 22 h 41"/>
                <a:gd name="T8" fmla="*/ 27 w 31"/>
                <a:gd name="T9" fmla="*/ 22 h 41"/>
                <a:gd name="T10" fmla="*/ 27 w 31"/>
                <a:gd name="T11" fmla="*/ 17 h 41"/>
                <a:gd name="T12" fmla="*/ 5 w 31"/>
                <a:gd name="T13" fmla="*/ 17 h 41"/>
                <a:gd name="T14" fmla="*/ 5 w 31"/>
                <a:gd name="T15" fmla="*/ 5 h 41"/>
                <a:gd name="T16" fmla="*/ 29 w 31"/>
                <a:gd name="T17" fmla="*/ 5 h 41"/>
                <a:gd name="T18" fmla="*/ 29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" name="Freeform 500">
              <a:extLst>
                <a:ext uri="{FF2B5EF4-FFF2-40B4-BE49-F238E27FC236}">
                  <a16:creationId xmlns:a16="http://schemas.microsoft.com/office/drawing/2014/main" id="{B0946C53-B3FF-4E59-8BDD-0183E62B3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260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5 w 38"/>
                <a:gd name="T3" fmla="*/ 6 h 41"/>
                <a:gd name="T4" fmla="*/ 16 w 38"/>
                <a:gd name="T5" fmla="*/ 41 h 41"/>
                <a:gd name="T6" fmla="*/ 21 w 38"/>
                <a:gd name="T7" fmla="*/ 41 h 41"/>
                <a:gd name="T8" fmla="*/ 33 w 38"/>
                <a:gd name="T9" fmla="*/ 6 h 41"/>
                <a:gd name="T10" fmla="*/ 33 w 38"/>
                <a:gd name="T11" fmla="*/ 41 h 41"/>
                <a:gd name="T12" fmla="*/ 38 w 38"/>
                <a:gd name="T13" fmla="*/ 41 h 41"/>
                <a:gd name="T14" fmla="*/ 38 w 38"/>
                <a:gd name="T15" fmla="*/ 0 h 41"/>
                <a:gd name="T16" fmla="*/ 32 w 38"/>
                <a:gd name="T17" fmla="*/ 0 h 41"/>
                <a:gd name="T18" fmla="*/ 21 w 38"/>
                <a:gd name="T19" fmla="*/ 29 h 41"/>
                <a:gd name="T20" fmla="*/ 21 w 38"/>
                <a:gd name="T21" fmla="*/ 29 h 41"/>
                <a:gd name="T22" fmla="*/ 19 w 38"/>
                <a:gd name="T23" fmla="*/ 35 h 41"/>
                <a:gd name="T24" fmla="*/ 19 w 38"/>
                <a:gd name="T25" fmla="*/ 35 h 41"/>
                <a:gd name="T26" fmla="*/ 18 w 38"/>
                <a:gd name="T27" fmla="*/ 29 h 41"/>
                <a:gd name="T28" fmla="*/ 8 w 38"/>
                <a:gd name="T29" fmla="*/ 0 h 41"/>
                <a:gd name="T30" fmla="*/ 0 w 38"/>
                <a:gd name="T31" fmla="*/ 0 h 41"/>
                <a:gd name="T32" fmla="*/ 0 w 38"/>
                <a:gd name="T33" fmla="*/ 41 h 41"/>
                <a:gd name="T34" fmla="*/ 5 w 38"/>
                <a:gd name="T35" fmla="*/ 41 h 41"/>
                <a:gd name="T36" fmla="*/ 5 w 38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5" y="6"/>
                  </a:lnTo>
                  <a:lnTo>
                    <a:pt x="16" y="41"/>
                  </a:lnTo>
                  <a:lnTo>
                    <a:pt x="21" y="41"/>
                  </a:lnTo>
                  <a:lnTo>
                    <a:pt x="33" y="6"/>
                  </a:lnTo>
                  <a:lnTo>
                    <a:pt x="33" y="41"/>
                  </a:lnTo>
                  <a:lnTo>
                    <a:pt x="38" y="4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1" y="29"/>
                  </a:lnTo>
                  <a:lnTo>
                    <a:pt x="19" y="35"/>
                  </a:lnTo>
                  <a:lnTo>
                    <a:pt x="18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8" name="Freeform 501">
              <a:extLst>
                <a:ext uri="{FF2B5EF4-FFF2-40B4-BE49-F238E27FC236}">
                  <a16:creationId xmlns:a16="http://schemas.microsoft.com/office/drawing/2014/main" id="{D5CB15EE-8E89-46D4-84BE-A8378E8774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0" y="1260"/>
              <a:ext cx="38" cy="41"/>
            </a:xfrm>
            <a:custGeom>
              <a:avLst/>
              <a:gdLst>
                <a:gd name="T0" fmla="*/ 6 w 38"/>
                <a:gd name="T1" fmla="*/ 41 h 41"/>
                <a:gd name="T2" fmla="*/ 10 w 38"/>
                <a:gd name="T3" fmla="*/ 29 h 41"/>
                <a:gd name="T4" fmla="*/ 27 w 38"/>
                <a:gd name="T5" fmla="*/ 29 h 41"/>
                <a:gd name="T6" fmla="*/ 32 w 38"/>
                <a:gd name="T7" fmla="*/ 41 h 41"/>
                <a:gd name="T8" fmla="*/ 38 w 38"/>
                <a:gd name="T9" fmla="*/ 41 h 41"/>
                <a:gd name="T10" fmla="*/ 22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6 w 38"/>
                <a:gd name="T17" fmla="*/ 41 h 41"/>
                <a:gd name="T18" fmla="*/ 6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9 w 38"/>
                <a:gd name="T25" fmla="*/ 5 h 41"/>
                <a:gd name="T26" fmla="*/ 19 w 38"/>
                <a:gd name="T27" fmla="*/ 5 h 41"/>
                <a:gd name="T28" fmla="*/ 21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6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8" y="4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1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9" name="Freeform 502">
              <a:extLst>
                <a:ext uri="{FF2B5EF4-FFF2-40B4-BE49-F238E27FC236}">
                  <a16:creationId xmlns:a16="http://schemas.microsoft.com/office/drawing/2014/main" id="{D630D119-8F4C-4BC3-9BD6-671B0CEEB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260"/>
              <a:ext cx="32" cy="41"/>
            </a:xfrm>
            <a:custGeom>
              <a:avLst/>
              <a:gdLst>
                <a:gd name="T0" fmla="*/ 2 w 32"/>
                <a:gd name="T1" fmla="*/ 35 h 41"/>
                <a:gd name="T2" fmla="*/ 8 w 32"/>
                <a:gd name="T3" fmla="*/ 40 h 41"/>
                <a:gd name="T4" fmla="*/ 18 w 32"/>
                <a:gd name="T5" fmla="*/ 41 h 41"/>
                <a:gd name="T6" fmla="*/ 26 w 32"/>
                <a:gd name="T7" fmla="*/ 40 h 41"/>
                <a:gd name="T8" fmla="*/ 27 w 32"/>
                <a:gd name="T9" fmla="*/ 38 h 41"/>
                <a:gd name="T10" fmla="*/ 30 w 32"/>
                <a:gd name="T11" fmla="*/ 37 h 41"/>
                <a:gd name="T12" fmla="*/ 32 w 32"/>
                <a:gd name="T13" fmla="*/ 30 h 41"/>
                <a:gd name="T14" fmla="*/ 30 w 32"/>
                <a:gd name="T15" fmla="*/ 24 h 41"/>
                <a:gd name="T16" fmla="*/ 26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7 w 32"/>
                <a:gd name="T23" fmla="*/ 11 h 41"/>
                <a:gd name="T24" fmla="*/ 8 w 32"/>
                <a:gd name="T25" fmla="*/ 6 h 41"/>
                <a:gd name="T26" fmla="*/ 11 w 32"/>
                <a:gd name="T27" fmla="*/ 5 h 41"/>
                <a:gd name="T28" fmla="*/ 16 w 32"/>
                <a:gd name="T29" fmla="*/ 5 h 41"/>
                <a:gd name="T30" fmla="*/ 23 w 32"/>
                <a:gd name="T31" fmla="*/ 6 h 41"/>
                <a:gd name="T32" fmla="*/ 24 w 32"/>
                <a:gd name="T33" fmla="*/ 8 h 41"/>
                <a:gd name="T34" fmla="*/ 30 w 32"/>
                <a:gd name="T35" fmla="*/ 11 h 41"/>
                <a:gd name="T36" fmla="*/ 29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3 w 32"/>
                <a:gd name="T47" fmla="*/ 5 h 41"/>
                <a:gd name="T48" fmla="*/ 2 w 32"/>
                <a:gd name="T49" fmla="*/ 11 h 41"/>
                <a:gd name="T50" fmla="*/ 2 w 32"/>
                <a:gd name="T51" fmla="*/ 16 h 41"/>
                <a:gd name="T52" fmla="*/ 7 w 32"/>
                <a:gd name="T53" fmla="*/ 19 h 41"/>
                <a:gd name="T54" fmla="*/ 15 w 32"/>
                <a:gd name="T55" fmla="*/ 22 h 41"/>
                <a:gd name="T56" fmla="*/ 23 w 32"/>
                <a:gd name="T57" fmla="*/ 24 h 41"/>
                <a:gd name="T58" fmla="*/ 26 w 32"/>
                <a:gd name="T59" fmla="*/ 27 h 41"/>
                <a:gd name="T60" fmla="*/ 27 w 32"/>
                <a:gd name="T61" fmla="*/ 30 h 41"/>
                <a:gd name="T62" fmla="*/ 26 w 32"/>
                <a:gd name="T63" fmla="*/ 33 h 41"/>
                <a:gd name="T64" fmla="*/ 23 w 32"/>
                <a:gd name="T65" fmla="*/ 37 h 41"/>
                <a:gd name="T66" fmla="*/ 16 w 32"/>
                <a:gd name="T67" fmla="*/ 37 h 41"/>
                <a:gd name="T68" fmla="*/ 10 w 32"/>
                <a:gd name="T69" fmla="*/ 37 h 41"/>
                <a:gd name="T70" fmla="*/ 7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2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8" y="41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30" y="37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6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3" y="6"/>
                  </a:lnTo>
                  <a:lnTo>
                    <a:pt x="24" y="8"/>
                  </a:lnTo>
                  <a:lnTo>
                    <a:pt x="26" y="13"/>
                  </a:lnTo>
                  <a:lnTo>
                    <a:pt x="30" y="11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7" y="19"/>
                  </a:lnTo>
                  <a:lnTo>
                    <a:pt x="15" y="22"/>
                  </a:lnTo>
                  <a:lnTo>
                    <a:pt x="23" y="24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6" y="33"/>
                  </a:lnTo>
                  <a:lnTo>
                    <a:pt x="23" y="37"/>
                  </a:lnTo>
                  <a:lnTo>
                    <a:pt x="16" y="37"/>
                  </a:lnTo>
                  <a:lnTo>
                    <a:pt x="10" y="37"/>
                  </a:lnTo>
                  <a:lnTo>
                    <a:pt x="7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0" name="Freeform 503">
              <a:extLst>
                <a:ext uri="{FF2B5EF4-FFF2-40B4-BE49-F238E27FC236}">
                  <a16:creationId xmlns:a16="http://schemas.microsoft.com/office/drawing/2014/main" id="{B9D56461-4AA0-4E08-9F27-A2248AC4C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1260"/>
              <a:ext cx="32" cy="41"/>
            </a:xfrm>
            <a:custGeom>
              <a:avLst/>
              <a:gdLst>
                <a:gd name="T0" fmla="*/ 2 w 32"/>
                <a:gd name="T1" fmla="*/ 35 h 41"/>
                <a:gd name="T2" fmla="*/ 8 w 32"/>
                <a:gd name="T3" fmla="*/ 40 h 41"/>
                <a:gd name="T4" fmla="*/ 18 w 32"/>
                <a:gd name="T5" fmla="*/ 41 h 41"/>
                <a:gd name="T6" fmla="*/ 26 w 32"/>
                <a:gd name="T7" fmla="*/ 40 h 41"/>
                <a:gd name="T8" fmla="*/ 27 w 32"/>
                <a:gd name="T9" fmla="*/ 38 h 41"/>
                <a:gd name="T10" fmla="*/ 31 w 32"/>
                <a:gd name="T11" fmla="*/ 37 h 41"/>
                <a:gd name="T12" fmla="*/ 32 w 32"/>
                <a:gd name="T13" fmla="*/ 30 h 41"/>
                <a:gd name="T14" fmla="*/ 31 w 32"/>
                <a:gd name="T15" fmla="*/ 24 h 41"/>
                <a:gd name="T16" fmla="*/ 26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7 w 32"/>
                <a:gd name="T23" fmla="*/ 11 h 41"/>
                <a:gd name="T24" fmla="*/ 8 w 32"/>
                <a:gd name="T25" fmla="*/ 6 h 41"/>
                <a:gd name="T26" fmla="*/ 12 w 32"/>
                <a:gd name="T27" fmla="*/ 5 h 41"/>
                <a:gd name="T28" fmla="*/ 16 w 32"/>
                <a:gd name="T29" fmla="*/ 5 h 41"/>
                <a:gd name="T30" fmla="*/ 23 w 32"/>
                <a:gd name="T31" fmla="*/ 6 h 41"/>
                <a:gd name="T32" fmla="*/ 24 w 32"/>
                <a:gd name="T33" fmla="*/ 8 h 41"/>
                <a:gd name="T34" fmla="*/ 31 w 32"/>
                <a:gd name="T35" fmla="*/ 11 h 41"/>
                <a:gd name="T36" fmla="*/ 29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4 w 32"/>
                <a:gd name="T47" fmla="*/ 5 h 41"/>
                <a:gd name="T48" fmla="*/ 2 w 32"/>
                <a:gd name="T49" fmla="*/ 11 h 41"/>
                <a:gd name="T50" fmla="*/ 4 w 32"/>
                <a:gd name="T51" fmla="*/ 16 h 41"/>
                <a:gd name="T52" fmla="*/ 7 w 32"/>
                <a:gd name="T53" fmla="*/ 19 h 41"/>
                <a:gd name="T54" fmla="*/ 15 w 32"/>
                <a:gd name="T55" fmla="*/ 22 h 41"/>
                <a:gd name="T56" fmla="*/ 23 w 32"/>
                <a:gd name="T57" fmla="*/ 24 h 41"/>
                <a:gd name="T58" fmla="*/ 26 w 32"/>
                <a:gd name="T59" fmla="*/ 27 h 41"/>
                <a:gd name="T60" fmla="*/ 27 w 32"/>
                <a:gd name="T61" fmla="*/ 30 h 41"/>
                <a:gd name="T62" fmla="*/ 26 w 32"/>
                <a:gd name="T63" fmla="*/ 33 h 41"/>
                <a:gd name="T64" fmla="*/ 23 w 32"/>
                <a:gd name="T65" fmla="*/ 37 h 41"/>
                <a:gd name="T66" fmla="*/ 16 w 32"/>
                <a:gd name="T67" fmla="*/ 37 h 41"/>
                <a:gd name="T68" fmla="*/ 10 w 32"/>
                <a:gd name="T69" fmla="*/ 37 h 41"/>
                <a:gd name="T70" fmla="*/ 7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2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8" y="41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31" y="37"/>
                  </a:lnTo>
                  <a:lnTo>
                    <a:pt x="32" y="30"/>
                  </a:lnTo>
                  <a:lnTo>
                    <a:pt x="31" y="24"/>
                  </a:lnTo>
                  <a:lnTo>
                    <a:pt x="26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4" y="8"/>
                  </a:lnTo>
                  <a:lnTo>
                    <a:pt x="26" y="13"/>
                  </a:lnTo>
                  <a:lnTo>
                    <a:pt x="31" y="11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2" y="11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15" y="22"/>
                  </a:lnTo>
                  <a:lnTo>
                    <a:pt x="23" y="24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6" y="33"/>
                  </a:lnTo>
                  <a:lnTo>
                    <a:pt x="23" y="37"/>
                  </a:lnTo>
                  <a:lnTo>
                    <a:pt x="16" y="37"/>
                  </a:lnTo>
                  <a:lnTo>
                    <a:pt x="10" y="37"/>
                  </a:lnTo>
                  <a:lnTo>
                    <a:pt x="7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1" name="Freeform 504">
              <a:extLst>
                <a:ext uri="{FF2B5EF4-FFF2-40B4-BE49-F238E27FC236}">
                  <a16:creationId xmlns:a16="http://schemas.microsoft.com/office/drawing/2014/main" id="{6EAF732A-1C4A-4FAA-B776-CE7BE41153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4" y="1260"/>
              <a:ext cx="39" cy="41"/>
            </a:xfrm>
            <a:custGeom>
              <a:avLst/>
              <a:gdLst>
                <a:gd name="T0" fmla="*/ 7 w 39"/>
                <a:gd name="T1" fmla="*/ 41 h 41"/>
                <a:gd name="T2" fmla="*/ 10 w 39"/>
                <a:gd name="T3" fmla="*/ 29 h 41"/>
                <a:gd name="T4" fmla="*/ 27 w 39"/>
                <a:gd name="T5" fmla="*/ 29 h 41"/>
                <a:gd name="T6" fmla="*/ 32 w 39"/>
                <a:gd name="T7" fmla="*/ 41 h 41"/>
                <a:gd name="T8" fmla="*/ 39 w 39"/>
                <a:gd name="T9" fmla="*/ 41 h 41"/>
                <a:gd name="T10" fmla="*/ 23 w 39"/>
                <a:gd name="T11" fmla="*/ 0 h 41"/>
                <a:gd name="T12" fmla="*/ 16 w 39"/>
                <a:gd name="T13" fmla="*/ 0 h 41"/>
                <a:gd name="T14" fmla="*/ 0 w 39"/>
                <a:gd name="T15" fmla="*/ 41 h 41"/>
                <a:gd name="T16" fmla="*/ 7 w 39"/>
                <a:gd name="T17" fmla="*/ 41 h 41"/>
                <a:gd name="T18" fmla="*/ 7 w 39"/>
                <a:gd name="T19" fmla="*/ 41 h 41"/>
                <a:gd name="T20" fmla="*/ 16 w 39"/>
                <a:gd name="T21" fmla="*/ 13 h 41"/>
                <a:gd name="T22" fmla="*/ 16 w 39"/>
                <a:gd name="T23" fmla="*/ 13 h 41"/>
                <a:gd name="T24" fmla="*/ 19 w 39"/>
                <a:gd name="T25" fmla="*/ 5 h 41"/>
                <a:gd name="T26" fmla="*/ 19 w 39"/>
                <a:gd name="T27" fmla="*/ 5 h 41"/>
                <a:gd name="T28" fmla="*/ 21 w 39"/>
                <a:gd name="T29" fmla="*/ 13 h 41"/>
                <a:gd name="T30" fmla="*/ 26 w 39"/>
                <a:gd name="T31" fmla="*/ 24 h 41"/>
                <a:gd name="T32" fmla="*/ 12 w 39"/>
                <a:gd name="T33" fmla="*/ 24 h 41"/>
                <a:gd name="T34" fmla="*/ 16 w 39"/>
                <a:gd name="T35" fmla="*/ 13 h 41"/>
                <a:gd name="T36" fmla="*/ 16 w 39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7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9" y="41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7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2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2" name="Freeform 505">
              <a:extLst>
                <a:ext uri="{FF2B5EF4-FFF2-40B4-BE49-F238E27FC236}">
                  <a16:creationId xmlns:a16="http://schemas.microsoft.com/office/drawing/2014/main" id="{0D57E3F9-E96D-4986-98FC-3EA4ACC29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1260"/>
              <a:ext cx="36" cy="41"/>
            </a:xfrm>
            <a:custGeom>
              <a:avLst/>
              <a:gdLst>
                <a:gd name="T0" fmla="*/ 25 w 36"/>
                <a:gd name="T1" fmla="*/ 35 h 41"/>
                <a:gd name="T2" fmla="*/ 25 w 36"/>
                <a:gd name="T3" fmla="*/ 35 h 41"/>
                <a:gd name="T4" fmla="*/ 22 w 36"/>
                <a:gd name="T5" fmla="*/ 37 h 41"/>
                <a:gd name="T6" fmla="*/ 19 w 36"/>
                <a:gd name="T7" fmla="*/ 37 h 41"/>
                <a:gd name="T8" fmla="*/ 19 w 36"/>
                <a:gd name="T9" fmla="*/ 37 h 41"/>
                <a:gd name="T10" fmla="*/ 14 w 36"/>
                <a:gd name="T11" fmla="*/ 37 h 41"/>
                <a:gd name="T12" fmla="*/ 11 w 36"/>
                <a:gd name="T13" fmla="*/ 35 h 41"/>
                <a:gd name="T14" fmla="*/ 11 w 36"/>
                <a:gd name="T15" fmla="*/ 35 h 41"/>
                <a:gd name="T16" fmla="*/ 8 w 36"/>
                <a:gd name="T17" fmla="*/ 33 h 41"/>
                <a:gd name="T18" fmla="*/ 6 w 36"/>
                <a:gd name="T19" fmla="*/ 30 h 41"/>
                <a:gd name="T20" fmla="*/ 6 w 36"/>
                <a:gd name="T21" fmla="*/ 30 h 41"/>
                <a:gd name="T22" fmla="*/ 4 w 36"/>
                <a:gd name="T23" fmla="*/ 21 h 41"/>
                <a:gd name="T24" fmla="*/ 4 w 36"/>
                <a:gd name="T25" fmla="*/ 21 h 41"/>
                <a:gd name="T26" fmla="*/ 6 w 36"/>
                <a:gd name="T27" fmla="*/ 13 h 41"/>
                <a:gd name="T28" fmla="*/ 6 w 36"/>
                <a:gd name="T29" fmla="*/ 13 h 41"/>
                <a:gd name="T30" fmla="*/ 8 w 36"/>
                <a:gd name="T31" fmla="*/ 10 h 41"/>
                <a:gd name="T32" fmla="*/ 11 w 36"/>
                <a:gd name="T33" fmla="*/ 6 h 41"/>
                <a:gd name="T34" fmla="*/ 11 w 36"/>
                <a:gd name="T35" fmla="*/ 6 h 41"/>
                <a:gd name="T36" fmla="*/ 14 w 36"/>
                <a:gd name="T37" fmla="*/ 5 h 41"/>
                <a:gd name="T38" fmla="*/ 19 w 36"/>
                <a:gd name="T39" fmla="*/ 5 h 41"/>
                <a:gd name="T40" fmla="*/ 19 w 36"/>
                <a:gd name="T41" fmla="*/ 5 h 41"/>
                <a:gd name="T42" fmla="*/ 22 w 36"/>
                <a:gd name="T43" fmla="*/ 5 h 41"/>
                <a:gd name="T44" fmla="*/ 25 w 36"/>
                <a:gd name="T45" fmla="*/ 6 h 41"/>
                <a:gd name="T46" fmla="*/ 25 w 36"/>
                <a:gd name="T47" fmla="*/ 6 h 41"/>
                <a:gd name="T48" fmla="*/ 28 w 36"/>
                <a:gd name="T49" fmla="*/ 10 h 41"/>
                <a:gd name="T50" fmla="*/ 30 w 36"/>
                <a:gd name="T51" fmla="*/ 13 h 41"/>
                <a:gd name="T52" fmla="*/ 35 w 36"/>
                <a:gd name="T53" fmla="*/ 11 h 41"/>
                <a:gd name="T54" fmla="*/ 35 w 36"/>
                <a:gd name="T55" fmla="*/ 11 h 41"/>
                <a:gd name="T56" fmla="*/ 33 w 36"/>
                <a:gd name="T57" fmla="*/ 6 h 41"/>
                <a:gd name="T58" fmla="*/ 28 w 36"/>
                <a:gd name="T59" fmla="*/ 3 h 41"/>
                <a:gd name="T60" fmla="*/ 28 w 36"/>
                <a:gd name="T61" fmla="*/ 3 h 41"/>
                <a:gd name="T62" fmla="*/ 25 w 36"/>
                <a:gd name="T63" fmla="*/ 0 h 41"/>
                <a:gd name="T64" fmla="*/ 19 w 36"/>
                <a:gd name="T65" fmla="*/ 0 h 41"/>
                <a:gd name="T66" fmla="*/ 19 w 36"/>
                <a:gd name="T67" fmla="*/ 0 h 41"/>
                <a:gd name="T68" fmla="*/ 14 w 36"/>
                <a:gd name="T69" fmla="*/ 0 h 41"/>
                <a:gd name="T70" fmla="*/ 9 w 36"/>
                <a:gd name="T71" fmla="*/ 2 h 41"/>
                <a:gd name="T72" fmla="*/ 9 w 36"/>
                <a:gd name="T73" fmla="*/ 2 h 41"/>
                <a:gd name="T74" fmla="*/ 4 w 36"/>
                <a:gd name="T75" fmla="*/ 5 h 41"/>
                <a:gd name="T76" fmla="*/ 1 w 36"/>
                <a:gd name="T77" fmla="*/ 10 h 41"/>
                <a:gd name="T78" fmla="*/ 1 w 36"/>
                <a:gd name="T79" fmla="*/ 10 h 41"/>
                <a:gd name="T80" fmla="*/ 0 w 36"/>
                <a:gd name="T81" fmla="*/ 14 h 41"/>
                <a:gd name="T82" fmla="*/ 0 w 36"/>
                <a:gd name="T83" fmla="*/ 21 h 41"/>
                <a:gd name="T84" fmla="*/ 0 w 36"/>
                <a:gd name="T85" fmla="*/ 21 h 41"/>
                <a:gd name="T86" fmla="*/ 0 w 36"/>
                <a:gd name="T87" fmla="*/ 25 h 41"/>
                <a:gd name="T88" fmla="*/ 1 w 36"/>
                <a:gd name="T89" fmla="*/ 32 h 41"/>
                <a:gd name="T90" fmla="*/ 1 w 36"/>
                <a:gd name="T91" fmla="*/ 32 h 41"/>
                <a:gd name="T92" fmla="*/ 4 w 36"/>
                <a:gd name="T93" fmla="*/ 37 h 41"/>
                <a:gd name="T94" fmla="*/ 8 w 36"/>
                <a:gd name="T95" fmla="*/ 40 h 41"/>
                <a:gd name="T96" fmla="*/ 8 w 36"/>
                <a:gd name="T97" fmla="*/ 40 h 41"/>
                <a:gd name="T98" fmla="*/ 12 w 36"/>
                <a:gd name="T99" fmla="*/ 41 h 41"/>
                <a:gd name="T100" fmla="*/ 19 w 36"/>
                <a:gd name="T101" fmla="*/ 41 h 41"/>
                <a:gd name="T102" fmla="*/ 19 w 36"/>
                <a:gd name="T103" fmla="*/ 41 h 41"/>
                <a:gd name="T104" fmla="*/ 25 w 36"/>
                <a:gd name="T105" fmla="*/ 41 h 41"/>
                <a:gd name="T106" fmla="*/ 30 w 36"/>
                <a:gd name="T107" fmla="*/ 38 h 41"/>
                <a:gd name="T108" fmla="*/ 30 w 36"/>
                <a:gd name="T109" fmla="*/ 38 h 41"/>
                <a:gd name="T110" fmla="*/ 33 w 36"/>
                <a:gd name="T111" fmla="*/ 33 h 41"/>
                <a:gd name="T112" fmla="*/ 36 w 36"/>
                <a:gd name="T113" fmla="*/ 29 h 41"/>
                <a:gd name="T114" fmla="*/ 30 w 36"/>
                <a:gd name="T115" fmla="*/ 27 h 41"/>
                <a:gd name="T116" fmla="*/ 30 w 36"/>
                <a:gd name="T117" fmla="*/ 27 h 41"/>
                <a:gd name="T118" fmla="*/ 28 w 36"/>
                <a:gd name="T119" fmla="*/ 32 h 41"/>
                <a:gd name="T120" fmla="*/ 25 w 36"/>
                <a:gd name="T121" fmla="*/ 35 h 41"/>
                <a:gd name="T122" fmla="*/ 25 w 36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41"/>
                <a:gd name="T188" fmla="*/ 36 w 36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41">
                  <a:moveTo>
                    <a:pt x="25" y="35"/>
                  </a:moveTo>
                  <a:lnTo>
                    <a:pt x="25" y="35"/>
                  </a:lnTo>
                  <a:lnTo>
                    <a:pt x="22" y="37"/>
                  </a:lnTo>
                  <a:lnTo>
                    <a:pt x="19" y="37"/>
                  </a:lnTo>
                  <a:lnTo>
                    <a:pt x="14" y="37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4" y="21"/>
                  </a:lnTo>
                  <a:lnTo>
                    <a:pt x="6" y="13"/>
                  </a:lnTo>
                  <a:lnTo>
                    <a:pt x="8" y="10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8" y="10"/>
                  </a:lnTo>
                  <a:lnTo>
                    <a:pt x="30" y="13"/>
                  </a:lnTo>
                  <a:lnTo>
                    <a:pt x="35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32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2" y="41"/>
                  </a:lnTo>
                  <a:lnTo>
                    <a:pt x="19" y="41"/>
                  </a:lnTo>
                  <a:lnTo>
                    <a:pt x="25" y="41"/>
                  </a:lnTo>
                  <a:lnTo>
                    <a:pt x="30" y="38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0" y="27"/>
                  </a:lnTo>
                  <a:lnTo>
                    <a:pt x="28" y="32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3" name="Freeform 506">
              <a:extLst>
                <a:ext uri="{FF2B5EF4-FFF2-40B4-BE49-F238E27FC236}">
                  <a16:creationId xmlns:a16="http://schemas.microsoft.com/office/drawing/2014/main" id="{5D603040-8F76-423F-A49F-E818709E8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1260"/>
              <a:ext cx="31" cy="41"/>
            </a:xfrm>
            <a:custGeom>
              <a:avLst/>
              <a:gdLst>
                <a:gd name="T0" fmla="*/ 4 w 31"/>
                <a:gd name="T1" fmla="*/ 41 h 41"/>
                <a:gd name="T2" fmla="*/ 4 w 31"/>
                <a:gd name="T3" fmla="*/ 22 h 41"/>
                <a:gd name="T4" fmla="*/ 27 w 31"/>
                <a:gd name="T5" fmla="*/ 22 h 41"/>
                <a:gd name="T6" fmla="*/ 27 w 31"/>
                <a:gd name="T7" fmla="*/ 41 h 41"/>
                <a:gd name="T8" fmla="*/ 31 w 31"/>
                <a:gd name="T9" fmla="*/ 41 h 41"/>
                <a:gd name="T10" fmla="*/ 31 w 31"/>
                <a:gd name="T11" fmla="*/ 0 h 41"/>
                <a:gd name="T12" fmla="*/ 27 w 31"/>
                <a:gd name="T13" fmla="*/ 0 h 41"/>
                <a:gd name="T14" fmla="*/ 27 w 31"/>
                <a:gd name="T15" fmla="*/ 18 h 41"/>
                <a:gd name="T16" fmla="*/ 4 w 31"/>
                <a:gd name="T17" fmla="*/ 18 h 41"/>
                <a:gd name="T18" fmla="*/ 4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4 w 31"/>
                <a:gd name="T25" fmla="*/ 41 h 41"/>
                <a:gd name="T26" fmla="*/ 4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4" y="41"/>
                  </a:moveTo>
                  <a:lnTo>
                    <a:pt x="4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4" name="Freeform 507">
              <a:extLst>
                <a:ext uri="{FF2B5EF4-FFF2-40B4-BE49-F238E27FC236}">
                  <a16:creationId xmlns:a16="http://schemas.microsoft.com/office/drawing/2014/main" id="{18D33E3D-2608-467B-88AF-700AC587C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1260"/>
              <a:ext cx="32" cy="41"/>
            </a:xfrm>
            <a:custGeom>
              <a:avLst/>
              <a:gdLst>
                <a:gd name="T0" fmla="*/ 27 w 32"/>
                <a:gd name="T1" fmla="*/ 24 h 41"/>
                <a:gd name="T2" fmla="*/ 27 w 32"/>
                <a:gd name="T3" fmla="*/ 24 h 41"/>
                <a:gd name="T4" fmla="*/ 25 w 32"/>
                <a:gd name="T5" fmla="*/ 30 h 41"/>
                <a:gd name="T6" fmla="*/ 24 w 32"/>
                <a:gd name="T7" fmla="*/ 35 h 41"/>
                <a:gd name="T8" fmla="*/ 24 w 32"/>
                <a:gd name="T9" fmla="*/ 35 h 41"/>
                <a:gd name="T10" fmla="*/ 21 w 32"/>
                <a:gd name="T11" fmla="*/ 37 h 41"/>
                <a:gd name="T12" fmla="*/ 16 w 32"/>
                <a:gd name="T13" fmla="*/ 37 h 41"/>
                <a:gd name="T14" fmla="*/ 16 w 32"/>
                <a:gd name="T15" fmla="*/ 37 h 41"/>
                <a:gd name="T16" fmla="*/ 9 w 32"/>
                <a:gd name="T17" fmla="*/ 35 h 41"/>
                <a:gd name="T18" fmla="*/ 9 w 32"/>
                <a:gd name="T19" fmla="*/ 35 h 41"/>
                <a:gd name="T20" fmla="*/ 6 w 32"/>
                <a:gd name="T21" fmla="*/ 32 h 41"/>
                <a:gd name="T22" fmla="*/ 6 w 32"/>
                <a:gd name="T23" fmla="*/ 32 h 41"/>
                <a:gd name="T24" fmla="*/ 5 w 32"/>
                <a:gd name="T25" fmla="*/ 24 h 41"/>
                <a:gd name="T26" fmla="*/ 5 w 32"/>
                <a:gd name="T27" fmla="*/ 0 h 41"/>
                <a:gd name="T28" fmla="*/ 0 w 32"/>
                <a:gd name="T29" fmla="*/ 0 h 41"/>
                <a:gd name="T30" fmla="*/ 0 w 32"/>
                <a:gd name="T31" fmla="*/ 24 h 41"/>
                <a:gd name="T32" fmla="*/ 0 w 32"/>
                <a:gd name="T33" fmla="*/ 24 h 41"/>
                <a:gd name="T34" fmla="*/ 0 w 32"/>
                <a:gd name="T35" fmla="*/ 30 h 41"/>
                <a:gd name="T36" fmla="*/ 2 w 32"/>
                <a:gd name="T37" fmla="*/ 33 h 41"/>
                <a:gd name="T38" fmla="*/ 2 w 32"/>
                <a:gd name="T39" fmla="*/ 33 h 41"/>
                <a:gd name="T40" fmla="*/ 3 w 32"/>
                <a:gd name="T41" fmla="*/ 38 h 41"/>
                <a:gd name="T42" fmla="*/ 6 w 32"/>
                <a:gd name="T43" fmla="*/ 40 h 41"/>
                <a:gd name="T44" fmla="*/ 6 w 32"/>
                <a:gd name="T45" fmla="*/ 40 h 41"/>
                <a:gd name="T46" fmla="*/ 11 w 32"/>
                <a:gd name="T47" fmla="*/ 41 h 41"/>
                <a:gd name="T48" fmla="*/ 16 w 32"/>
                <a:gd name="T49" fmla="*/ 41 h 41"/>
                <a:gd name="T50" fmla="*/ 16 w 32"/>
                <a:gd name="T51" fmla="*/ 41 h 41"/>
                <a:gd name="T52" fmla="*/ 21 w 32"/>
                <a:gd name="T53" fmla="*/ 41 h 41"/>
                <a:gd name="T54" fmla="*/ 25 w 32"/>
                <a:gd name="T55" fmla="*/ 40 h 41"/>
                <a:gd name="T56" fmla="*/ 25 w 32"/>
                <a:gd name="T57" fmla="*/ 40 h 41"/>
                <a:gd name="T58" fmla="*/ 29 w 32"/>
                <a:gd name="T59" fmla="*/ 37 h 41"/>
                <a:gd name="T60" fmla="*/ 30 w 32"/>
                <a:gd name="T61" fmla="*/ 33 h 41"/>
                <a:gd name="T62" fmla="*/ 30 w 32"/>
                <a:gd name="T63" fmla="*/ 33 h 41"/>
                <a:gd name="T64" fmla="*/ 32 w 32"/>
                <a:gd name="T65" fmla="*/ 24 h 41"/>
                <a:gd name="T66" fmla="*/ 32 w 32"/>
                <a:gd name="T67" fmla="*/ 0 h 41"/>
                <a:gd name="T68" fmla="*/ 27 w 32"/>
                <a:gd name="T69" fmla="*/ 0 h 41"/>
                <a:gd name="T70" fmla="*/ 27 w 32"/>
                <a:gd name="T71" fmla="*/ 24 h 41"/>
                <a:gd name="T72" fmla="*/ 27 w 32"/>
                <a:gd name="T73" fmla="*/ 24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41"/>
                <a:gd name="T113" fmla="*/ 32 w 32"/>
                <a:gd name="T114" fmla="*/ 41 h 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41">
                  <a:moveTo>
                    <a:pt x="27" y="24"/>
                  </a:moveTo>
                  <a:lnTo>
                    <a:pt x="27" y="24"/>
                  </a:lnTo>
                  <a:lnTo>
                    <a:pt x="25" y="30"/>
                  </a:lnTo>
                  <a:lnTo>
                    <a:pt x="24" y="35"/>
                  </a:lnTo>
                  <a:lnTo>
                    <a:pt x="21" y="37"/>
                  </a:lnTo>
                  <a:lnTo>
                    <a:pt x="16" y="37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5" y="2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0"/>
                  </a:lnTo>
                  <a:lnTo>
                    <a:pt x="11" y="41"/>
                  </a:lnTo>
                  <a:lnTo>
                    <a:pt x="16" y="41"/>
                  </a:lnTo>
                  <a:lnTo>
                    <a:pt x="21" y="41"/>
                  </a:lnTo>
                  <a:lnTo>
                    <a:pt x="25" y="40"/>
                  </a:lnTo>
                  <a:lnTo>
                    <a:pt x="29" y="37"/>
                  </a:lnTo>
                  <a:lnTo>
                    <a:pt x="30" y="33"/>
                  </a:lnTo>
                  <a:lnTo>
                    <a:pt x="32" y="24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5" name="Freeform 508">
              <a:extLst>
                <a:ext uri="{FF2B5EF4-FFF2-40B4-BE49-F238E27FC236}">
                  <a16:creationId xmlns:a16="http://schemas.microsoft.com/office/drawing/2014/main" id="{2BCFE40F-F28A-4BA0-8BC2-08477AA31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260"/>
              <a:ext cx="31" cy="41"/>
            </a:xfrm>
            <a:custGeom>
              <a:avLst/>
              <a:gdLst>
                <a:gd name="T0" fmla="*/ 1 w 31"/>
                <a:gd name="T1" fmla="*/ 35 h 41"/>
                <a:gd name="T2" fmla="*/ 8 w 31"/>
                <a:gd name="T3" fmla="*/ 40 h 41"/>
                <a:gd name="T4" fmla="*/ 17 w 31"/>
                <a:gd name="T5" fmla="*/ 41 h 41"/>
                <a:gd name="T6" fmla="*/ 25 w 31"/>
                <a:gd name="T7" fmla="*/ 40 h 41"/>
                <a:gd name="T8" fmla="*/ 28 w 31"/>
                <a:gd name="T9" fmla="*/ 38 h 41"/>
                <a:gd name="T10" fmla="*/ 30 w 31"/>
                <a:gd name="T11" fmla="*/ 37 h 41"/>
                <a:gd name="T12" fmla="*/ 31 w 31"/>
                <a:gd name="T13" fmla="*/ 30 h 41"/>
                <a:gd name="T14" fmla="*/ 30 w 31"/>
                <a:gd name="T15" fmla="*/ 24 h 41"/>
                <a:gd name="T16" fmla="*/ 25 w 31"/>
                <a:gd name="T17" fmla="*/ 19 h 41"/>
                <a:gd name="T18" fmla="*/ 16 w 31"/>
                <a:gd name="T19" fmla="*/ 18 h 41"/>
                <a:gd name="T20" fmla="*/ 8 w 31"/>
                <a:gd name="T21" fmla="*/ 14 h 41"/>
                <a:gd name="T22" fmla="*/ 6 w 31"/>
                <a:gd name="T23" fmla="*/ 11 h 41"/>
                <a:gd name="T24" fmla="*/ 8 w 31"/>
                <a:gd name="T25" fmla="*/ 6 h 41"/>
                <a:gd name="T26" fmla="*/ 11 w 31"/>
                <a:gd name="T27" fmla="*/ 5 h 41"/>
                <a:gd name="T28" fmla="*/ 16 w 31"/>
                <a:gd name="T29" fmla="*/ 5 h 41"/>
                <a:gd name="T30" fmla="*/ 22 w 31"/>
                <a:gd name="T31" fmla="*/ 6 h 41"/>
                <a:gd name="T32" fmla="*/ 23 w 31"/>
                <a:gd name="T33" fmla="*/ 8 h 41"/>
                <a:gd name="T34" fmla="*/ 30 w 31"/>
                <a:gd name="T35" fmla="*/ 11 h 41"/>
                <a:gd name="T36" fmla="*/ 28 w 31"/>
                <a:gd name="T37" fmla="*/ 5 h 41"/>
                <a:gd name="T38" fmla="*/ 27 w 31"/>
                <a:gd name="T39" fmla="*/ 3 h 41"/>
                <a:gd name="T40" fmla="*/ 23 w 31"/>
                <a:gd name="T41" fmla="*/ 2 h 41"/>
                <a:gd name="T42" fmla="*/ 16 w 31"/>
                <a:gd name="T43" fmla="*/ 0 h 41"/>
                <a:gd name="T44" fmla="*/ 8 w 31"/>
                <a:gd name="T45" fmla="*/ 2 h 41"/>
                <a:gd name="T46" fmla="*/ 3 w 31"/>
                <a:gd name="T47" fmla="*/ 5 h 41"/>
                <a:gd name="T48" fmla="*/ 1 w 31"/>
                <a:gd name="T49" fmla="*/ 11 h 41"/>
                <a:gd name="T50" fmla="*/ 3 w 31"/>
                <a:gd name="T51" fmla="*/ 16 h 41"/>
                <a:gd name="T52" fmla="*/ 6 w 31"/>
                <a:gd name="T53" fmla="*/ 19 h 41"/>
                <a:gd name="T54" fmla="*/ 14 w 31"/>
                <a:gd name="T55" fmla="*/ 22 h 41"/>
                <a:gd name="T56" fmla="*/ 22 w 31"/>
                <a:gd name="T57" fmla="*/ 24 h 41"/>
                <a:gd name="T58" fmla="*/ 25 w 31"/>
                <a:gd name="T59" fmla="*/ 27 h 41"/>
                <a:gd name="T60" fmla="*/ 27 w 31"/>
                <a:gd name="T61" fmla="*/ 30 h 41"/>
                <a:gd name="T62" fmla="*/ 25 w 31"/>
                <a:gd name="T63" fmla="*/ 33 h 41"/>
                <a:gd name="T64" fmla="*/ 22 w 31"/>
                <a:gd name="T65" fmla="*/ 37 h 41"/>
                <a:gd name="T66" fmla="*/ 16 w 31"/>
                <a:gd name="T67" fmla="*/ 37 h 41"/>
                <a:gd name="T68" fmla="*/ 11 w 31"/>
                <a:gd name="T69" fmla="*/ 37 h 41"/>
                <a:gd name="T70" fmla="*/ 6 w 31"/>
                <a:gd name="T71" fmla="*/ 33 h 41"/>
                <a:gd name="T72" fmla="*/ 4 w 31"/>
                <a:gd name="T73" fmla="*/ 27 h 41"/>
                <a:gd name="T74" fmla="*/ 0 w 31"/>
                <a:gd name="T75" fmla="*/ 29 h 41"/>
                <a:gd name="T76" fmla="*/ 1 w 31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41"/>
                <a:gd name="T119" fmla="*/ 31 w 31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41">
                  <a:moveTo>
                    <a:pt x="1" y="35"/>
                  </a:moveTo>
                  <a:lnTo>
                    <a:pt x="1" y="35"/>
                  </a:lnTo>
                  <a:lnTo>
                    <a:pt x="4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1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1" y="37"/>
                  </a:lnTo>
                  <a:lnTo>
                    <a:pt x="6" y="33"/>
                  </a:lnTo>
                  <a:lnTo>
                    <a:pt x="4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6" name="Freeform 509">
              <a:extLst>
                <a:ext uri="{FF2B5EF4-FFF2-40B4-BE49-F238E27FC236}">
                  <a16:creationId xmlns:a16="http://schemas.microsoft.com/office/drawing/2014/main" id="{F46E39EA-3373-4C78-8497-2DCC8C05E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26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7 h 41"/>
                <a:gd name="T4" fmla="*/ 5 w 31"/>
                <a:gd name="T5" fmla="*/ 37 h 41"/>
                <a:gd name="T6" fmla="*/ 5 w 31"/>
                <a:gd name="T7" fmla="*/ 22 h 41"/>
                <a:gd name="T8" fmla="*/ 29 w 31"/>
                <a:gd name="T9" fmla="*/ 22 h 41"/>
                <a:gd name="T10" fmla="*/ 29 w 31"/>
                <a:gd name="T11" fmla="*/ 18 h 41"/>
                <a:gd name="T12" fmla="*/ 5 w 31"/>
                <a:gd name="T13" fmla="*/ 18 h 41"/>
                <a:gd name="T14" fmla="*/ 5 w 31"/>
                <a:gd name="T15" fmla="*/ 5 h 41"/>
                <a:gd name="T16" fmla="*/ 29 w 31"/>
                <a:gd name="T17" fmla="*/ 5 h 41"/>
                <a:gd name="T18" fmla="*/ 29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9" y="22"/>
                  </a:lnTo>
                  <a:lnTo>
                    <a:pt x="29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7" name="Freeform 510">
              <a:extLst>
                <a:ext uri="{FF2B5EF4-FFF2-40B4-BE49-F238E27FC236}">
                  <a16:creationId xmlns:a16="http://schemas.microsoft.com/office/drawing/2014/main" id="{0F0ADD17-683B-4AE7-8A83-5F3347B09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1260"/>
              <a:ext cx="32" cy="41"/>
            </a:xfrm>
            <a:custGeom>
              <a:avLst/>
              <a:gdLst>
                <a:gd name="T0" fmla="*/ 19 w 32"/>
                <a:gd name="T1" fmla="*/ 41 h 41"/>
                <a:gd name="T2" fmla="*/ 19 w 32"/>
                <a:gd name="T3" fmla="*/ 5 h 41"/>
                <a:gd name="T4" fmla="*/ 32 w 32"/>
                <a:gd name="T5" fmla="*/ 5 h 41"/>
                <a:gd name="T6" fmla="*/ 32 w 32"/>
                <a:gd name="T7" fmla="*/ 0 h 41"/>
                <a:gd name="T8" fmla="*/ 0 w 32"/>
                <a:gd name="T9" fmla="*/ 0 h 41"/>
                <a:gd name="T10" fmla="*/ 0 w 32"/>
                <a:gd name="T11" fmla="*/ 5 h 41"/>
                <a:gd name="T12" fmla="*/ 13 w 32"/>
                <a:gd name="T13" fmla="*/ 5 h 41"/>
                <a:gd name="T14" fmla="*/ 13 w 32"/>
                <a:gd name="T15" fmla="*/ 41 h 41"/>
                <a:gd name="T16" fmla="*/ 19 w 32"/>
                <a:gd name="T17" fmla="*/ 41 h 41"/>
                <a:gd name="T18" fmla="*/ 19 w 32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41"/>
                <a:gd name="T32" fmla="*/ 32 w 32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41">
                  <a:moveTo>
                    <a:pt x="19" y="41"/>
                  </a:moveTo>
                  <a:lnTo>
                    <a:pt x="19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8" name="Freeform 511">
              <a:extLst>
                <a:ext uri="{FF2B5EF4-FFF2-40B4-BE49-F238E27FC236}">
                  <a16:creationId xmlns:a16="http://schemas.microsoft.com/office/drawing/2014/main" id="{D3E6A58F-5273-4360-A464-6CB50431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" y="1260"/>
              <a:ext cx="32" cy="41"/>
            </a:xfrm>
            <a:custGeom>
              <a:avLst/>
              <a:gdLst>
                <a:gd name="T0" fmla="*/ 19 w 32"/>
                <a:gd name="T1" fmla="*/ 41 h 41"/>
                <a:gd name="T2" fmla="*/ 19 w 32"/>
                <a:gd name="T3" fmla="*/ 5 h 41"/>
                <a:gd name="T4" fmla="*/ 32 w 32"/>
                <a:gd name="T5" fmla="*/ 5 h 41"/>
                <a:gd name="T6" fmla="*/ 32 w 32"/>
                <a:gd name="T7" fmla="*/ 0 h 41"/>
                <a:gd name="T8" fmla="*/ 0 w 32"/>
                <a:gd name="T9" fmla="*/ 0 h 41"/>
                <a:gd name="T10" fmla="*/ 0 w 32"/>
                <a:gd name="T11" fmla="*/ 5 h 41"/>
                <a:gd name="T12" fmla="*/ 13 w 32"/>
                <a:gd name="T13" fmla="*/ 5 h 41"/>
                <a:gd name="T14" fmla="*/ 13 w 32"/>
                <a:gd name="T15" fmla="*/ 41 h 41"/>
                <a:gd name="T16" fmla="*/ 19 w 32"/>
                <a:gd name="T17" fmla="*/ 41 h 41"/>
                <a:gd name="T18" fmla="*/ 19 w 32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41"/>
                <a:gd name="T32" fmla="*/ 32 w 32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41">
                  <a:moveTo>
                    <a:pt x="19" y="41"/>
                  </a:moveTo>
                  <a:lnTo>
                    <a:pt x="19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9" name="Freeform 512">
              <a:extLst>
                <a:ext uri="{FF2B5EF4-FFF2-40B4-BE49-F238E27FC236}">
                  <a16:creationId xmlns:a16="http://schemas.microsoft.com/office/drawing/2014/main" id="{59EB5BA4-4D9A-483F-B07C-9CD554D4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1260"/>
              <a:ext cx="32" cy="41"/>
            </a:xfrm>
            <a:custGeom>
              <a:avLst/>
              <a:gdLst>
                <a:gd name="T0" fmla="*/ 1 w 32"/>
                <a:gd name="T1" fmla="*/ 35 h 41"/>
                <a:gd name="T2" fmla="*/ 8 w 32"/>
                <a:gd name="T3" fmla="*/ 40 h 41"/>
                <a:gd name="T4" fmla="*/ 17 w 32"/>
                <a:gd name="T5" fmla="*/ 41 h 41"/>
                <a:gd name="T6" fmla="*/ 25 w 32"/>
                <a:gd name="T7" fmla="*/ 40 h 41"/>
                <a:gd name="T8" fmla="*/ 28 w 32"/>
                <a:gd name="T9" fmla="*/ 38 h 41"/>
                <a:gd name="T10" fmla="*/ 30 w 32"/>
                <a:gd name="T11" fmla="*/ 37 h 41"/>
                <a:gd name="T12" fmla="*/ 32 w 32"/>
                <a:gd name="T13" fmla="*/ 30 h 41"/>
                <a:gd name="T14" fmla="*/ 30 w 32"/>
                <a:gd name="T15" fmla="*/ 24 h 41"/>
                <a:gd name="T16" fmla="*/ 25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6 w 32"/>
                <a:gd name="T23" fmla="*/ 11 h 41"/>
                <a:gd name="T24" fmla="*/ 8 w 32"/>
                <a:gd name="T25" fmla="*/ 6 h 41"/>
                <a:gd name="T26" fmla="*/ 11 w 32"/>
                <a:gd name="T27" fmla="*/ 5 h 41"/>
                <a:gd name="T28" fmla="*/ 16 w 32"/>
                <a:gd name="T29" fmla="*/ 5 h 41"/>
                <a:gd name="T30" fmla="*/ 22 w 32"/>
                <a:gd name="T31" fmla="*/ 6 h 41"/>
                <a:gd name="T32" fmla="*/ 25 w 32"/>
                <a:gd name="T33" fmla="*/ 8 h 41"/>
                <a:gd name="T34" fmla="*/ 30 w 32"/>
                <a:gd name="T35" fmla="*/ 11 h 41"/>
                <a:gd name="T36" fmla="*/ 28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3 w 32"/>
                <a:gd name="T47" fmla="*/ 5 h 41"/>
                <a:gd name="T48" fmla="*/ 1 w 32"/>
                <a:gd name="T49" fmla="*/ 11 h 41"/>
                <a:gd name="T50" fmla="*/ 3 w 32"/>
                <a:gd name="T51" fmla="*/ 16 h 41"/>
                <a:gd name="T52" fmla="*/ 6 w 32"/>
                <a:gd name="T53" fmla="*/ 19 h 41"/>
                <a:gd name="T54" fmla="*/ 14 w 32"/>
                <a:gd name="T55" fmla="*/ 22 h 41"/>
                <a:gd name="T56" fmla="*/ 22 w 32"/>
                <a:gd name="T57" fmla="*/ 24 h 41"/>
                <a:gd name="T58" fmla="*/ 25 w 32"/>
                <a:gd name="T59" fmla="*/ 27 h 41"/>
                <a:gd name="T60" fmla="*/ 27 w 32"/>
                <a:gd name="T61" fmla="*/ 30 h 41"/>
                <a:gd name="T62" fmla="*/ 25 w 32"/>
                <a:gd name="T63" fmla="*/ 33 h 41"/>
                <a:gd name="T64" fmla="*/ 22 w 32"/>
                <a:gd name="T65" fmla="*/ 37 h 41"/>
                <a:gd name="T66" fmla="*/ 16 w 32"/>
                <a:gd name="T67" fmla="*/ 37 h 41"/>
                <a:gd name="T68" fmla="*/ 11 w 32"/>
                <a:gd name="T69" fmla="*/ 37 h 41"/>
                <a:gd name="T70" fmla="*/ 6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1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1" y="35"/>
                  </a:moveTo>
                  <a:lnTo>
                    <a:pt x="1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1" y="37"/>
                  </a:lnTo>
                  <a:lnTo>
                    <a:pt x="6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30" name="Line 513">
              <a:extLst>
                <a:ext uri="{FF2B5EF4-FFF2-40B4-BE49-F238E27FC236}">
                  <a16:creationId xmlns:a16="http://schemas.microsoft.com/office/drawing/2014/main" id="{A2A32E2C-84D2-4228-921B-14980C518A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1287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14">
              <a:extLst>
                <a:ext uri="{FF2B5EF4-FFF2-40B4-BE49-F238E27FC236}">
                  <a16:creationId xmlns:a16="http://schemas.microsoft.com/office/drawing/2014/main" id="{26BB1A68-216D-4ED3-A4F4-026ABF0D18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" y="1216"/>
              <a:ext cx="158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15">
              <a:extLst>
                <a:ext uri="{FF2B5EF4-FFF2-40B4-BE49-F238E27FC236}">
                  <a16:creationId xmlns:a16="http://schemas.microsoft.com/office/drawing/2014/main" id="{2C8ADA99-E329-4A3A-8CA2-94CAD7B25F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2" y="1392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16">
              <a:extLst>
                <a:ext uri="{FF2B5EF4-FFF2-40B4-BE49-F238E27FC236}">
                  <a16:creationId xmlns:a16="http://schemas.microsoft.com/office/drawing/2014/main" id="{414642B4-D4B1-4DC5-A11F-47738AC511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5" y="1390"/>
              <a:ext cx="139" cy="8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17">
              <a:extLst>
                <a:ext uri="{FF2B5EF4-FFF2-40B4-BE49-F238E27FC236}">
                  <a16:creationId xmlns:a16="http://schemas.microsoft.com/office/drawing/2014/main" id="{E332BBE4-E9EE-4C1F-8731-0AE15FF672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7" y="1646"/>
              <a:ext cx="16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518">
              <a:extLst>
                <a:ext uri="{FF2B5EF4-FFF2-40B4-BE49-F238E27FC236}">
                  <a16:creationId xmlns:a16="http://schemas.microsoft.com/office/drawing/2014/main" id="{C21C935E-F93E-4A75-A295-ACB8F5A3B1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3" y="1748"/>
              <a:ext cx="16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519">
              <a:extLst>
                <a:ext uri="{FF2B5EF4-FFF2-40B4-BE49-F238E27FC236}">
                  <a16:creationId xmlns:a16="http://schemas.microsoft.com/office/drawing/2014/main" id="{F6A5A4B4-FE25-4062-A108-042FE8E845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4" y="1816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520">
              <a:extLst>
                <a:ext uri="{FF2B5EF4-FFF2-40B4-BE49-F238E27FC236}">
                  <a16:creationId xmlns:a16="http://schemas.microsoft.com/office/drawing/2014/main" id="{F503C0E7-2E01-4675-A963-4004BDDEB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1807"/>
              <a:ext cx="278" cy="214"/>
            </a:xfrm>
            <a:prstGeom prst="line">
              <a:avLst/>
            </a:prstGeom>
            <a:noFill/>
            <a:ln w="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Freeform 521">
              <a:extLst>
                <a:ext uri="{FF2B5EF4-FFF2-40B4-BE49-F238E27FC236}">
                  <a16:creationId xmlns:a16="http://schemas.microsoft.com/office/drawing/2014/main" id="{6638E072-FF46-45A7-A732-D994D1A95C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274"/>
              <a:ext cx="38" cy="43"/>
            </a:xfrm>
            <a:custGeom>
              <a:avLst/>
              <a:gdLst>
                <a:gd name="T0" fmla="*/ 1 w 38"/>
                <a:gd name="T1" fmla="*/ 31 h 43"/>
                <a:gd name="T2" fmla="*/ 1 w 38"/>
                <a:gd name="T3" fmla="*/ 31 h 43"/>
                <a:gd name="T4" fmla="*/ 4 w 38"/>
                <a:gd name="T5" fmla="*/ 36 h 43"/>
                <a:gd name="T6" fmla="*/ 8 w 38"/>
                <a:gd name="T7" fmla="*/ 39 h 43"/>
                <a:gd name="T8" fmla="*/ 8 w 38"/>
                <a:gd name="T9" fmla="*/ 39 h 43"/>
                <a:gd name="T10" fmla="*/ 12 w 38"/>
                <a:gd name="T11" fmla="*/ 43 h 43"/>
                <a:gd name="T12" fmla="*/ 19 w 38"/>
                <a:gd name="T13" fmla="*/ 43 h 43"/>
                <a:gd name="T14" fmla="*/ 19 w 38"/>
                <a:gd name="T15" fmla="*/ 43 h 43"/>
                <a:gd name="T16" fmla="*/ 24 w 38"/>
                <a:gd name="T17" fmla="*/ 43 h 43"/>
                <a:gd name="T18" fmla="*/ 28 w 38"/>
                <a:gd name="T19" fmla="*/ 39 h 43"/>
                <a:gd name="T20" fmla="*/ 28 w 38"/>
                <a:gd name="T21" fmla="*/ 39 h 43"/>
                <a:gd name="T22" fmla="*/ 33 w 38"/>
                <a:gd name="T23" fmla="*/ 36 h 43"/>
                <a:gd name="T24" fmla="*/ 36 w 38"/>
                <a:gd name="T25" fmla="*/ 33 h 43"/>
                <a:gd name="T26" fmla="*/ 36 w 38"/>
                <a:gd name="T27" fmla="*/ 33 h 43"/>
                <a:gd name="T28" fmla="*/ 38 w 38"/>
                <a:gd name="T29" fmla="*/ 27 h 43"/>
                <a:gd name="T30" fmla="*/ 38 w 38"/>
                <a:gd name="T31" fmla="*/ 22 h 43"/>
                <a:gd name="T32" fmla="*/ 38 w 38"/>
                <a:gd name="T33" fmla="*/ 22 h 43"/>
                <a:gd name="T34" fmla="*/ 38 w 38"/>
                <a:gd name="T35" fmla="*/ 16 h 43"/>
                <a:gd name="T36" fmla="*/ 36 w 38"/>
                <a:gd name="T37" fmla="*/ 11 h 43"/>
                <a:gd name="T38" fmla="*/ 36 w 38"/>
                <a:gd name="T39" fmla="*/ 11 h 43"/>
                <a:gd name="T40" fmla="*/ 33 w 38"/>
                <a:gd name="T41" fmla="*/ 6 h 43"/>
                <a:gd name="T42" fmla="*/ 28 w 38"/>
                <a:gd name="T43" fmla="*/ 3 h 43"/>
                <a:gd name="T44" fmla="*/ 28 w 38"/>
                <a:gd name="T45" fmla="*/ 3 h 43"/>
                <a:gd name="T46" fmla="*/ 24 w 38"/>
                <a:gd name="T47" fmla="*/ 1 h 43"/>
                <a:gd name="T48" fmla="*/ 19 w 38"/>
                <a:gd name="T49" fmla="*/ 0 h 43"/>
                <a:gd name="T50" fmla="*/ 19 w 38"/>
                <a:gd name="T51" fmla="*/ 0 h 43"/>
                <a:gd name="T52" fmla="*/ 11 w 38"/>
                <a:gd name="T53" fmla="*/ 1 h 43"/>
                <a:gd name="T54" fmla="*/ 4 w 38"/>
                <a:gd name="T55" fmla="*/ 6 h 43"/>
                <a:gd name="T56" fmla="*/ 4 w 38"/>
                <a:gd name="T57" fmla="*/ 6 h 43"/>
                <a:gd name="T58" fmla="*/ 0 w 38"/>
                <a:gd name="T59" fmla="*/ 12 h 43"/>
                <a:gd name="T60" fmla="*/ 0 w 38"/>
                <a:gd name="T61" fmla="*/ 22 h 43"/>
                <a:gd name="T62" fmla="*/ 0 w 38"/>
                <a:gd name="T63" fmla="*/ 22 h 43"/>
                <a:gd name="T64" fmla="*/ 0 w 38"/>
                <a:gd name="T65" fmla="*/ 27 h 43"/>
                <a:gd name="T66" fmla="*/ 1 w 38"/>
                <a:gd name="T67" fmla="*/ 31 h 43"/>
                <a:gd name="T68" fmla="*/ 1 w 38"/>
                <a:gd name="T69" fmla="*/ 31 h 43"/>
                <a:gd name="T70" fmla="*/ 9 w 38"/>
                <a:gd name="T71" fmla="*/ 9 h 43"/>
                <a:gd name="T72" fmla="*/ 9 w 38"/>
                <a:gd name="T73" fmla="*/ 9 h 43"/>
                <a:gd name="T74" fmla="*/ 14 w 38"/>
                <a:gd name="T75" fmla="*/ 6 h 43"/>
                <a:gd name="T76" fmla="*/ 19 w 38"/>
                <a:gd name="T77" fmla="*/ 4 h 43"/>
                <a:gd name="T78" fmla="*/ 19 w 38"/>
                <a:gd name="T79" fmla="*/ 4 h 43"/>
                <a:gd name="T80" fmla="*/ 22 w 38"/>
                <a:gd name="T81" fmla="*/ 6 h 43"/>
                <a:gd name="T82" fmla="*/ 27 w 38"/>
                <a:gd name="T83" fmla="*/ 8 h 43"/>
                <a:gd name="T84" fmla="*/ 27 w 38"/>
                <a:gd name="T85" fmla="*/ 8 h 43"/>
                <a:gd name="T86" fmla="*/ 28 w 38"/>
                <a:gd name="T87" fmla="*/ 9 h 43"/>
                <a:gd name="T88" fmla="*/ 31 w 38"/>
                <a:gd name="T89" fmla="*/ 12 h 43"/>
                <a:gd name="T90" fmla="*/ 31 w 38"/>
                <a:gd name="T91" fmla="*/ 12 h 43"/>
                <a:gd name="T92" fmla="*/ 33 w 38"/>
                <a:gd name="T93" fmla="*/ 22 h 43"/>
                <a:gd name="T94" fmla="*/ 33 w 38"/>
                <a:gd name="T95" fmla="*/ 22 h 43"/>
                <a:gd name="T96" fmla="*/ 31 w 38"/>
                <a:gd name="T97" fmla="*/ 28 h 43"/>
                <a:gd name="T98" fmla="*/ 28 w 38"/>
                <a:gd name="T99" fmla="*/ 33 h 43"/>
                <a:gd name="T100" fmla="*/ 28 w 38"/>
                <a:gd name="T101" fmla="*/ 33 h 43"/>
                <a:gd name="T102" fmla="*/ 24 w 38"/>
                <a:gd name="T103" fmla="*/ 36 h 43"/>
                <a:gd name="T104" fmla="*/ 19 w 38"/>
                <a:gd name="T105" fmla="*/ 38 h 43"/>
                <a:gd name="T106" fmla="*/ 19 w 38"/>
                <a:gd name="T107" fmla="*/ 38 h 43"/>
                <a:gd name="T108" fmla="*/ 12 w 38"/>
                <a:gd name="T109" fmla="*/ 36 h 43"/>
                <a:gd name="T110" fmla="*/ 9 w 38"/>
                <a:gd name="T111" fmla="*/ 33 h 43"/>
                <a:gd name="T112" fmla="*/ 9 w 38"/>
                <a:gd name="T113" fmla="*/ 33 h 43"/>
                <a:gd name="T114" fmla="*/ 6 w 38"/>
                <a:gd name="T115" fmla="*/ 28 h 43"/>
                <a:gd name="T116" fmla="*/ 4 w 38"/>
                <a:gd name="T117" fmla="*/ 22 h 43"/>
                <a:gd name="T118" fmla="*/ 4 w 38"/>
                <a:gd name="T119" fmla="*/ 22 h 43"/>
                <a:gd name="T120" fmla="*/ 6 w 38"/>
                <a:gd name="T121" fmla="*/ 14 h 43"/>
                <a:gd name="T122" fmla="*/ 9 w 38"/>
                <a:gd name="T123" fmla="*/ 9 h 43"/>
                <a:gd name="T124" fmla="*/ 9 w 38"/>
                <a:gd name="T125" fmla="*/ 9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3"/>
                <a:gd name="T191" fmla="*/ 38 w 38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3">
                  <a:moveTo>
                    <a:pt x="1" y="31"/>
                  </a:moveTo>
                  <a:lnTo>
                    <a:pt x="1" y="31"/>
                  </a:lnTo>
                  <a:lnTo>
                    <a:pt x="4" y="36"/>
                  </a:lnTo>
                  <a:lnTo>
                    <a:pt x="8" y="39"/>
                  </a:lnTo>
                  <a:lnTo>
                    <a:pt x="12" y="43"/>
                  </a:lnTo>
                  <a:lnTo>
                    <a:pt x="19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33" y="36"/>
                  </a:lnTo>
                  <a:lnTo>
                    <a:pt x="36" y="33"/>
                  </a:lnTo>
                  <a:lnTo>
                    <a:pt x="38" y="27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4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1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2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3" y="22"/>
                  </a:lnTo>
                  <a:lnTo>
                    <a:pt x="31" y="28"/>
                  </a:lnTo>
                  <a:lnTo>
                    <a:pt x="28" y="33"/>
                  </a:lnTo>
                  <a:lnTo>
                    <a:pt x="24" y="36"/>
                  </a:lnTo>
                  <a:lnTo>
                    <a:pt x="19" y="38"/>
                  </a:lnTo>
                  <a:lnTo>
                    <a:pt x="12" y="36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4" y="22"/>
                  </a:lnTo>
                  <a:lnTo>
                    <a:pt x="6" y="14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39" name="Freeform 522">
              <a:extLst>
                <a:ext uri="{FF2B5EF4-FFF2-40B4-BE49-F238E27FC236}">
                  <a16:creationId xmlns:a16="http://schemas.microsoft.com/office/drawing/2014/main" id="{05316DA9-2B52-4563-BF22-FD42E96A5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275"/>
              <a:ext cx="33" cy="42"/>
            </a:xfrm>
            <a:custGeom>
              <a:avLst/>
              <a:gdLst>
                <a:gd name="T0" fmla="*/ 5 w 33"/>
                <a:gd name="T1" fmla="*/ 42 h 42"/>
                <a:gd name="T2" fmla="*/ 5 w 33"/>
                <a:gd name="T3" fmla="*/ 27 h 42"/>
                <a:gd name="T4" fmla="*/ 11 w 33"/>
                <a:gd name="T5" fmla="*/ 21 h 42"/>
                <a:gd name="T6" fmla="*/ 27 w 33"/>
                <a:gd name="T7" fmla="*/ 42 h 42"/>
                <a:gd name="T8" fmla="*/ 33 w 33"/>
                <a:gd name="T9" fmla="*/ 42 h 42"/>
                <a:gd name="T10" fmla="*/ 16 w 33"/>
                <a:gd name="T11" fmla="*/ 16 h 42"/>
                <a:gd name="T12" fmla="*/ 33 w 33"/>
                <a:gd name="T13" fmla="*/ 0 h 42"/>
                <a:gd name="T14" fmla="*/ 25 w 33"/>
                <a:gd name="T15" fmla="*/ 0 h 42"/>
                <a:gd name="T16" fmla="*/ 5 w 33"/>
                <a:gd name="T17" fmla="*/ 21 h 42"/>
                <a:gd name="T18" fmla="*/ 5 w 33"/>
                <a:gd name="T19" fmla="*/ 0 h 42"/>
                <a:gd name="T20" fmla="*/ 0 w 33"/>
                <a:gd name="T21" fmla="*/ 0 h 42"/>
                <a:gd name="T22" fmla="*/ 0 w 33"/>
                <a:gd name="T23" fmla="*/ 42 h 42"/>
                <a:gd name="T24" fmla="*/ 5 w 33"/>
                <a:gd name="T25" fmla="*/ 42 h 42"/>
                <a:gd name="T26" fmla="*/ 5 w 33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2"/>
                <a:gd name="T44" fmla="*/ 33 w 33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2">
                  <a:moveTo>
                    <a:pt x="5" y="42"/>
                  </a:moveTo>
                  <a:lnTo>
                    <a:pt x="5" y="27"/>
                  </a:lnTo>
                  <a:lnTo>
                    <a:pt x="11" y="2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16" y="16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5" y="2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0" name="Freeform 523">
              <a:extLst>
                <a:ext uri="{FF2B5EF4-FFF2-40B4-BE49-F238E27FC236}">
                  <a16:creationId xmlns:a16="http://schemas.microsoft.com/office/drawing/2014/main" id="{4AB308C8-A525-4874-9B24-90CE2F785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275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6 w 25"/>
                <a:gd name="T5" fmla="*/ 37 h 42"/>
                <a:gd name="T6" fmla="*/ 6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6" y="3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1" name="Freeform 524">
              <a:extLst>
                <a:ext uri="{FF2B5EF4-FFF2-40B4-BE49-F238E27FC236}">
                  <a16:creationId xmlns:a16="http://schemas.microsoft.com/office/drawing/2014/main" id="{05CCEC94-EE07-4B71-A11F-DF8FCE78A1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5" y="2275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9 w 38"/>
                <a:gd name="T3" fmla="*/ 29 h 42"/>
                <a:gd name="T4" fmla="*/ 27 w 38"/>
                <a:gd name="T5" fmla="*/ 29 h 42"/>
                <a:gd name="T6" fmla="*/ 31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5 w 38"/>
                <a:gd name="T21" fmla="*/ 11 h 42"/>
                <a:gd name="T22" fmla="*/ 15 w 38"/>
                <a:gd name="T23" fmla="*/ 11 h 42"/>
                <a:gd name="T24" fmla="*/ 19 w 38"/>
                <a:gd name="T25" fmla="*/ 3 h 42"/>
                <a:gd name="T26" fmla="*/ 19 w 38"/>
                <a:gd name="T27" fmla="*/ 3 h 42"/>
                <a:gd name="T28" fmla="*/ 20 w 38"/>
                <a:gd name="T29" fmla="*/ 13 h 42"/>
                <a:gd name="T30" fmla="*/ 25 w 38"/>
                <a:gd name="T31" fmla="*/ 24 h 42"/>
                <a:gd name="T32" fmla="*/ 11 w 38"/>
                <a:gd name="T33" fmla="*/ 24 h 42"/>
                <a:gd name="T34" fmla="*/ 15 w 38"/>
                <a:gd name="T35" fmla="*/ 11 h 42"/>
                <a:gd name="T36" fmla="*/ 15 w 38"/>
                <a:gd name="T37" fmla="*/ 1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5" y="11"/>
                  </a:moveTo>
                  <a:lnTo>
                    <a:pt x="15" y="11"/>
                  </a:lnTo>
                  <a:lnTo>
                    <a:pt x="19" y="3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2" name="Freeform 525">
              <a:extLst>
                <a:ext uri="{FF2B5EF4-FFF2-40B4-BE49-F238E27FC236}">
                  <a16:creationId xmlns:a16="http://schemas.microsoft.com/office/drawing/2014/main" id="{09586434-8285-426F-8146-3BB9BC9A4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275"/>
              <a:ext cx="32" cy="42"/>
            </a:xfrm>
            <a:custGeom>
              <a:avLst/>
              <a:gdLst>
                <a:gd name="T0" fmla="*/ 7 w 32"/>
                <a:gd name="T1" fmla="*/ 42 h 42"/>
                <a:gd name="T2" fmla="*/ 7 w 32"/>
                <a:gd name="T3" fmla="*/ 21 h 42"/>
                <a:gd name="T4" fmla="*/ 27 w 32"/>
                <a:gd name="T5" fmla="*/ 21 h 42"/>
                <a:gd name="T6" fmla="*/ 27 w 32"/>
                <a:gd name="T7" fmla="*/ 42 h 42"/>
                <a:gd name="T8" fmla="*/ 32 w 32"/>
                <a:gd name="T9" fmla="*/ 42 h 42"/>
                <a:gd name="T10" fmla="*/ 32 w 32"/>
                <a:gd name="T11" fmla="*/ 0 h 42"/>
                <a:gd name="T12" fmla="*/ 27 w 32"/>
                <a:gd name="T13" fmla="*/ 0 h 42"/>
                <a:gd name="T14" fmla="*/ 27 w 32"/>
                <a:gd name="T15" fmla="*/ 16 h 42"/>
                <a:gd name="T16" fmla="*/ 7 w 32"/>
                <a:gd name="T17" fmla="*/ 16 h 42"/>
                <a:gd name="T18" fmla="*/ 7 w 32"/>
                <a:gd name="T19" fmla="*/ 0 h 42"/>
                <a:gd name="T20" fmla="*/ 0 w 32"/>
                <a:gd name="T21" fmla="*/ 0 h 42"/>
                <a:gd name="T22" fmla="*/ 0 w 32"/>
                <a:gd name="T23" fmla="*/ 42 h 42"/>
                <a:gd name="T24" fmla="*/ 7 w 32"/>
                <a:gd name="T25" fmla="*/ 42 h 42"/>
                <a:gd name="T26" fmla="*/ 7 w 32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2"/>
                <a:gd name="T44" fmla="*/ 32 w 32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2">
                  <a:moveTo>
                    <a:pt x="7" y="42"/>
                  </a:moveTo>
                  <a:lnTo>
                    <a:pt x="7" y="21"/>
                  </a:lnTo>
                  <a:lnTo>
                    <a:pt x="27" y="21"/>
                  </a:lnTo>
                  <a:lnTo>
                    <a:pt x="27" y="42"/>
                  </a:lnTo>
                  <a:lnTo>
                    <a:pt x="32" y="4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16"/>
                  </a:lnTo>
                  <a:lnTo>
                    <a:pt x="7" y="1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3" name="Freeform 526">
              <a:extLst>
                <a:ext uri="{FF2B5EF4-FFF2-40B4-BE49-F238E27FC236}">
                  <a16:creationId xmlns:a16="http://schemas.microsoft.com/office/drawing/2014/main" id="{1127E620-956E-490F-B329-E7EE90C825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" y="2274"/>
              <a:ext cx="40" cy="43"/>
            </a:xfrm>
            <a:custGeom>
              <a:avLst/>
              <a:gdLst>
                <a:gd name="T0" fmla="*/ 3 w 40"/>
                <a:gd name="T1" fmla="*/ 31 h 43"/>
                <a:gd name="T2" fmla="*/ 3 w 40"/>
                <a:gd name="T3" fmla="*/ 31 h 43"/>
                <a:gd name="T4" fmla="*/ 7 w 40"/>
                <a:gd name="T5" fmla="*/ 36 h 43"/>
                <a:gd name="T6" fmla="*/ 10 w 40"/>
                <a:gd name="T7" fmla="*/ 39 h 43"/>
                <a:gd name="T8" fmla="*/ 10 w 40"/>
                <a:gd name="T9" fmla="*/ 39 h 43"/>
                <a:gd name="T10" fmla="*/ 14 w 40"/>
                <a:gd name="T11" fmla="*/ 43 h 43"/>
                <a:gd name="T12" fmla="*/ 21 w 40"/>
                <a:gd name="T13" fmla="*/ 43 h 43"/>
                <a:gd name="T14" fmla="*/ 21 w 40"/>
                <a:gd name="T15" fmla="*/ 43 h 43"/>
                <a:gd name="T16" fmla="*/ 26 w 40"/>
                <a:gd name="T17" fmla="*/ 43 h 43"/>
                <a:gd name="T18" fmla="*/ 30 w 40"/>
                <a:gd name="T19" fmla="*/ 39 h 43"/>
                <a:gd name="T20" fmla="*/ 30 w 40"/>
                <a:gd name="T21" fmla="*/ 39 h 43"/>
                <a:gd name="T22" fmla="*/ 35 w 40"/>
                <a:gd name="T23" fmla="*/ 36 h 43"/>
                <a:gd name="T24" fmla="*/ 37 w 40"/>
                <a:gd name="T25" fmla="*/ 33 h 43"/>
                <a:gd name="T26" fmla="*/ 37 w 40"/>
                <a:gd name="T27" fmla="*/ 33 h 43"/>
                <a:gd name="T28" fmla="*/ 40 w 40"/>
                <a:gd name="T29" fmla="*/ 27 h 43"/>
                <a:gd name="T30" fmla="*/ 40 w 40"/>
                <a:gd name="T31" fmla="*/ 22 h 43"/>
                <a:gd name="T32" fmla="*/ 40 w 40"/>
                <a:gd name="T33" fmla="*/ 22 h 43"/>
                <a:gd name="T34" fmla="*/ 40 w 40"/>
                <a:gd name="T35" fmla="*/ 16 h 43"/>
                <a:gd name="T36" fmla="*/ 38 w 40"/>
                <a:gd name="T37" fmla="*/ 11 h 43"/>
                <a:gd name="T38" fmla="*/ 38 w 40"/>
                <a:gd name="T39" fmla="*/ 11 h 43"/>
                <a:gd name="T40" fmla="*/ 35 w 40"/>
                <a:gd name="T41" fmla="*/ 6 h 43"/>
                <a:gd name="T42" fmla="*/ 30 w 40"/>
                <a:gd name="T43" fmla="*/ 3 h 43"/>
                <a:gd name="T44" fmla="*/ 30 w 40"/>
                <a:gd name="T45" fmla="*/ 3 h 43"/>
                <a:gd name="T46" fmla="*/ 26 w 40"/>
                <a:gd name="T47" fmla="*/ 1 h 43"/>
                <a:gd name="T48" fmla="*/ 21 w 40"/>
                <a:gd name="T49" fmla="*/ 0 h 43"/>
                <a:gd name="T50" fmla="*/ 21 w 40"/>
                <a:gd name="T51" fmla="*/ 0 h 43"/>
                <a:gd name="T52" fmla="*/ 13 w 40"/>
                <a:gd name="T53" fmla="*/ 1 h 43"/>
                <a:gd name="T54" fmla="*/ 7 w 40"/>
                <a:gd name="T55" fmla="*/ 6 h 43"/>
                <a:gd name="T56" fmla="*/ 7 w 40"/>
                <a:gd name="T57" fmla="*/ 6 h 43"/>
                <a:gd name="T58" fmla="*/ 2 w 40"/>
                <a:gd name="T59" fmla="*/ 12 h 43"/>
                <a:gd name="T60" fmla="*/ 0 w 40"/>
                <a:gd name="T61" fmla="*/ 22 h 43"/>
                <a:gd name="T62" fmla="*/ 0 w 40"/>
                <a:gd name="T63" fmla="*/ 22 h 43"/>
                <a:gd name="T64" fmla="*/ 2 w 40"/>
                <a:gd name="T65" fmla="*/ 27 h 43"/>
                <a:gd name="T66" fmla="*/ 3 w 40"/>
                <a:gd name="T67" fmla="*/ 31 h 43"/>
                <a:gd name="T68" fmla="*/ 3 w 40"/>
                <a:gd name="T69" fmla="*/ 31 h 43"/>
                <a:gd name="T70" fmla="*/ 11 w 40"/>
                <a:gd name="T71" fmla="*/ 9 h 43"/>
                <a:gd name="T72" fmla="*/ 11 w 40"/>
                <a:gd name="T73" fmla="*/ 9 h 43"/>
                <a:gd name="T74" fmla="*/ 14 w 40"/>
                <a:gd name="T75" fmla="*/ 6 h 43"/>
                <a:gd name="T76" fmla="*/ 21 w 40"/>
                <a:gd name="T77" fmla="*/ 4 h 43"/>
                <a:gd name="T78" fmla="*/ 21 w 40"/>
                <a:gd name="T79" fmla="*/ 4 h 43"/>
                <a:gd name="T80" fmla="*/ 24 w 40"/>
                <a:gd name="T81" fmla="*/ 6 h 43"/>
                <a:gd name="T82" fmla="*/ 27 w 40"/>
                <a:gd name="T83" fmla="*/ 8 h 43"/>
                <a:gd name="T84" fmla="*/ 27 w 40"/>
                <a:gd name="T85" fmla="*/ 8 h 43"/>
                <a:gd name="T86" fmla="*/ 30 w 40"/>
                <a:gd name="T87" fmla="*/ 9 h 43"/>
                <a:gd name="T88" fmla="*/ 32 w 40"/>
                <a:gd name="T89" fmla="*/ 12 h 43"/>
                <a:gd name="T90" fmla="*/ 32 w 40"/>
                <a:gd name="T91" fmla="*/ 12 h 43"/>
                <a:gd name="T92" fmla="*/ 35 w 40"/>
                <a:gd name="T93" fmla="*/ 22 h 43"/>
                <a:gd name="T94" fmla="*/ 35 w 40"/>
                <a:gd name="T95" fmla="*/ 22 h 43"/>
                <a:gd name="T96" fmla="*/ 34 w 40"/>
                <a:gd name="T97" fmla="*/ 28 h 43"/>
                <a:gd name="T98" fmla="*/ 30 w 40"/>
                <a:gd name="T99" fmla="*/ 33 h 43"/>
                <a:gd name="T100" fmla="*/ 30 w 40"/>
                <a:gd name="T101" fmla="*/ 33 h 43"/>
                <a:gd name="T102" fmla="*/ 26 w 40"/>
                <a:gd name="T103" fmla="*/ 36 h 43"/>
                <a:gd name="T104" fmla="*/ 21 w 40"/>
                <a:gd name="T105" fmla="*/ 38 h 43"/>
                <a:gd name="T106" fmla="*/ 21 w 40"/>
                <a:gd name="T107" fmla="*/ 38 h 43"/>
                <a:gd name="T108" fmla="*/ 14 w 40"/>
                <a:gd name="T109" fmla="*/ 36 h 43"/>
                <a:gd name="T110" fmla="*/ 10 w 40"/>
                <a:gd name="T111" fmla="*/ 33 h 43"/>
                <a:gd name="T112" fmla="*/ 10 w 40"/>
                <a:gd name="T113" fmla="*/ 33 h 43"/>
                <a:gd name="T114" fmla="*/ 8 w 40"/>
                <a:gd name="T115" fmla="*/ 28 h 43"/>
                <a:gd name="T116" fmla="*/ 7 w 40"/>
                <a:gd name="T117" fmla="*/ 22 h 43"/>
                <a:gd name="T118" fmla="*/ 7 w 40"/>
                <a:gd name="T119" fmla="*/ 22 h 43"/>
                <a:gd name="T120" fmla="*/ 8 w 40"/>
                <a:gd name="T121" fmla="*/ 14 h 43"/>
                <a:gd name="T122" fmla="*/ 11 w 40"/>
                <a:gd name="T123" fmla="*/ 9 h 43"/>
                <a:gd name="T124" fmla="*/ 11 w 40"/>
                <a:gd name="T125" fmla="*/ 9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3"/>
                <a:gd name="T191" fmla="*/ 40 w 40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3">
                  <a:moveTo>
                    <a:pt x="3" y="31"/>
                  </a:moveTo>
                  <a:lnTo>
                    <a:pt x="3" y="31"/>
                  </a:lnTo>
                  <a:lnTo>
                    <a:pt x="7" y="36"/>
                  </a:lnTo>
                  <a:lnTo>
                    <a:pt x="10" y="39"/>
                  </a:lnTo>
                  <a:lnTo>
                    <a:pt x="14" y="43"/>
                  </a:lnTo>
                  <a:lnTo>
                    <a:pt x="21" y="43"/>
                  </a:lnTo>
                  <a:lnTo>
                    <a:pt x="26" y="43"/>
                  </a:lnTo>
                  <a:lnTo>
                    <a:pt x="30" y="39"/>
                  </a:lnTo>
                  <a:lnTo>
                    <a:pt x="35" y="36"/>
                  </a:lnTo>
                  <a:lnTo>
                    <a:pt x="37" y="33"/>
                  </a:lnTo>
                  <a:lnTo>
                    <a:pt x="40" y="27"/>
                  </a:lnTo>
                  <a:lnTo>
                    <a:pt x="40" y="22"/>
                  </a:lnTo>
                  <a:lnTo>
                    <a:pt x="40" y="16"/>
                  </a:lnTo>
                  <a:lnTo>
                    <a:pt x="38" y="11"/>
                  </a:lnTo>
                  <a:lnTo>
                    <a:pt x="35" y="6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7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" y="31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4" y="6"/>
                  </a:lnTo>
                  <a:lnTo>
                    <a:pt x="21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30" y="9"/>
                  </a:lnTo>
                  <a:lnTo>
                    <a:pt x="32" y="12"/>
                  </a:lnTo>
                  <a:lnTo>
                    <a:pt x="35" y="22"/>
                  </a:lnTo>
                  <a:lnTo>
                    <a:pt x="34" y="28"/>
                  </a:lnTo>
                  <a:lnTo>
                    <a:pt x="30" y="33"/>
                  </a:lnTo>
                  <a:lnTo>
                    <a:pt x="26" y="36"/>
                  </a:lnTo>
                  <a:lnTo>
                    <a:pt x="21" y="38"/>
                  </a:lnTo>
                  <a:lnTo>
                    <a:pt x="14" y="36"/>
                  </a:lnTo>
                  <a:lnTo>
                    <a:pt x="10" y="33"/>
                  </a:lnTo>
                  <a:lnTo>
                    <a:pt x="8" y="28"/>
                  </a:lnTo>
                  <a:lnTo>
                    <a:pt x="7" y="22"/>
                  </a:lnTo>
                  <a:lnTo>
                    <a:pt x="8" y="14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4" name="Freeform 527">
              <a:extLst>
                <a:ext uri="{FF2B5EF4-FFF2-40B4-BE49-F238E27FC236}">
                  <a16:creationId xmlns:a16="http://schemas.microsoft.com/office/drawing/2014/main" id="{159BCB32-C138-4378-9767-0B7273F1F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275"/>
              <a:ext cx="38" cy="42"/>
            </a:xfrm>
            <a:custGeom>
              <a:avLst/>
              <a:gdLst>
                <a:gd name="T0" fmla="*/ 5 w 38"/>
                <a:gd name="T1" fmla="*/ 42 h 42"/>
                <a:gd name="T2" fmla="*/ 5 w 38"/>
                <a:gd name="T3" fmla="*/ 7 h 42"/>
                <a:gd name="T4" fmla="*/ 16 w 38"/>
                <a:gd name="T5" fmla="*/ 42 h 42"/>
                <a:gd name="T6" fmla="*/ 22 w 38"/>
                <a:gd name="T7" fmla="*/ 42 h 42"/>
                <a:gd name="T8" fmla="*/ 33 w 38"/>
                <a:gd name="T9" fmla="*/ 7 h 42"/>
                <a:gd name="T10" fmla="*/ 33 w 38"/>
                <a:gd name="T11" fmla="*/ 42 h 42"/>
                <a:gd name="T12" fmla="*/ 38 w 38"/>
                <a:gd name="T13" fmla="*/ 42 h 42"/>
                <a:gd name="T14" fmla="*/ 38 w 38"/>
                <a:gd name="T15" fmla="*/ 0 h 42"/>
                <a:gd name="T16" fmla="*/ 32 w 38"/>
                <a:gd name="T17" fmla="*/ 0 h 42"/>
                <a:gd name="T18" fmla="*/ 22 w 38"/>
                <a:gd name="T19" fmla="*/ 29 h 42"/>
                <a:gd name="T20" fmla="*/ 22 w 38"/>
                <a:gd name="T21" fmla="*/ 29 h 42"/>
                <a:gd name="T22" fmla="*/ 19 w 38"/>
                <a:gd name="T23" fmla="*/ 35 h 42"/>
                <a:gd name="T24" fmla="*/ 19 w 38"/>
                <a:gd name="T25" fmla="*/ 35 h 42"/>
                <a:gd name="T26" fmla="*/ 17 w 38"/>
                <a:gd name="T27" fmla="*/ 29 h 42"/>
                <a:gd name="T28" fmla="*/ 8 w 38"/>
                <a:gd name="T29" fmla="*/ 0 h 42"/>
                <a:gd name="T30" fmla="*/ 0 w 38"/>
                <a:gd name="T31" fmla="*/ 0 h 42"/>
                <a:gd name="T32" fmla="*/ 0 w 38"/>
                <a:gd name="T33" fmla="*/ 42 h 42"/>
                <a:gd name="T34" fmla="*/ 5 w 38"/>
                <a:gd name="T35" fmla="*/ 42 h 42"/>
                <a:gd name="T36" fmla="*/ 5 w 38"/>
                <a:gd name="T37" fmla="*/ 42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5" y="42"/>
                  </a:moveTo>
                  <a:lnTo>
                    <a:pt x="5" y="7"/>
                  </a:lnTo>
                  <a:lnTo>
                    <a:pt x="16" y="42"/>
                  </a:lnTo>
                  <a:lnTo>
                    <a:pt x="22" y="42"/>
                  </a:lnTo>
                  <a:lnTo>
                    <a:pt x="33" y="7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7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5" name="Freeform 528">
              <a:extLst>
                <a:ext uri="{FF2B5EF4-FFF2-40B4-BE49-F238E27FC236}">
                  <a16:creationId xmlns:a16="http://schemas.microsoft.com/office/drawing/2014/main" id="{6BC62B3D-D4D7-4388-A78D-1841F0EDD4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5" y="2275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8 w 38"/>
                <a:gd name="T5" fmla="*/ 29 h 42"/>
                <a:gd name="T6" fmla="*/ 33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7 w 38"/>
                <a:gd name="T21" fmla="*/ 11 h 42"/>
                <a:gd name="T22" fmla="*/ 17 w 38"/>
                <a:gd name="T23" fmla="*/ 11 h 42"/>
                <a:gd name="T24" fmla="*/ 19 w 38"/>
                <a:gd name="T25" fmla="*/ 3 h 42"/>
                <a:gd name="T26" fmla="*/ 19 w 38"/>
                <a:gd name="T27" fmla="*/ 3 h 42"/>
                <a:gd name="T28" fmla="*/ 22 w 38"/>
                <a:gd name="T29" fmla="*/ 13 h 42"/>
                <a:gd name="T30" fmla="*/ 27 w 38"/>
                <a:gd name="T31" fmla="*/ 24 h 42"/>
                <a:gd name="T32" fmla="*/ 12 w 38"/>
                <a:gd name="T33" fmla="*/ 24 h 42"/>
                <a:gd name="T34" fmla="*/ 17 w 38"/>
                <a:gd name="T35" fmla="*/ 11 h 42"/>
                <a:gd name="T36" fmla="*/ 17 w 38"/>
                <a:gd name="T37" fmla="*/ 1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8" y="29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7" y="11"/>
                  </a:moveTo>
                  <a:lnTo>
                    <a:pt x="17" y="11"/>
                  </a:lnTo>
                  <a:lnTo>
                    <a:pt x="19" y="3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6" name="Rectangle 529">
              <a:extLst>
                <a:ext uri="{FF2B5EF4-FFF2-40B4-BE49-F238E27FC236}">
                  <a16:creationId xmlns:a16="http://schemas.microsoft.com/office/drawing/2014/main" id="{AF95B8FA-0594-477A-BC96-DC345ACE3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363"/>
              <a:ext cx="219" cy="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75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 charset="0"/>
                  <a:ea typeface="+mn-ea"/>
                  <a:cs typeface="+mn-cs"/>
                </a:rPr>
                <a:t>MICHIGAN</a:t>
              </a:r>
              <a:endParaRPr kumimoji="0" lang="en-US" altLang="en-US" sz="135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47" name="Rectangle 530">
              <a:extLst>
                <a:ext uri="{FF2B5EF4-FFF2-40B4-BE49-F238E27FC236}">
                  <a16:creationId xmlns:a16="http://schemas.microsoft.com/office/drawing/2014/main" id="{7AE6800B-E4F4-48B3-95A3-49836AC2C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956"/>
              <a:ext cx="219" cy="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7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 charset="0"/>
                  <a:ea typeface="+mn-ea"/>
                  <a:cs typeface="+mn-cs"/>
                </a:rPr>
                <a:t>MICHIGAN</a:t>
              </a:r>
              <a:endParaRPr kumimoji="0" lang="en-US" altLang="en-US" sz="1351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E02311D0-EB22-620D-BDCB-6854A4A3E07F}"/>
              </a:ext>
            </a:extLst>
          </p:cNvPr>
          <p:cNvSpPr txBox="1"/>
          <p:nvPr/>
        </p:nvSpPr>
        <p:spPr>
          <a:xfrm>
            <a:off x="1666637" y="-24371"/>
            <a:ext cx="9078537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 dirty="0">
                <a:ln>
                  <a:noFill/>
                </a:ln>
                <a:solidFill>
                  <a:srgbClr val="0A2A4C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Percentage Population Change 2020-2023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7F0AE72D-8231-1786-1E2F-86E2A4E111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857206"/>
              </p:ext>
            </p:extLst>
          </p:nvPr>
        </p:nvGraphicFramePr>
        <p:xfrm>
          <a:off x="8926271" y="826912"/>
          <a:ext cx="3235319" cy="3439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5088928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6">
            <a:extLst>
              <a:ext uri="{FF2B5EF4-FFF2-40B4-BE49-F238E27FC236}">
                <a16:creationId xmlns:a16="http://schemas.microsoft.com/office/drawing/2014/main" id="{D2D73C94-DFEF-A6CF-A3B1-2372B2F8BD7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66863442"/>
              </p:ext>
            </p:extLst>
          </p:nvPr>
        </p:nvGraphicFramePr>
        <p:xfrm>
          <a:off x="0" y="824339"/>
          <a:ext cx="12192000" cy="47001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DEC2322E-E8A4-35D2-9804-223B1822AFE4}"/>
              </a:ext>
            </a:extLst>
          </p:cNvPr>
          <p:cNvSpPr txBox="1"/>
          <p:nvPr/>
        </p:nvSpPr>
        <p:spPr>
          <a:xfrm>
            <a:off x="0" y="38100"/>
            <a:ext cx="12192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Percent Population Change by State, 2019-2023</a:t>
            </a:r>
            <a:endParaRPr lang="en-US" sz="4400" b="1" dirty="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extBox 4">
            <a:extLst>
              <a:ext uri="{FF2B5EF4-FFF2-40B4-BE49-F238E27FC236}">
                <a16:creationId xmlns:a16="http://schemas.microsoft.com/office/drawing/2014/main" id="{F42D2C0E-6D44-6597-6D48-3F70BD5BC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60" y="6201019"/>
            <a:ext cx="277812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Sources: Lightcast 2024.3</a:t>
            </a:r>
          </a:p>
        </p:txBody>
      </p:sp>
    </p:spTree>
    <p:extLst>
      <p:ext uri="{BB962C8B-B14F-4D97-AF65-F5344CB8AC3E}">
        <p14:creationId xmlns:p14="http://schemas.microsoft.com/office/powerpoint/2010/main" val="424116662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Group 4"/>
          <p:cNvGrpSpPr>
            <a:grpSpLocks noChangeAspect="1"/>
          </p:cNvGrpSpPr>
          <p:nvPr/>
        </p:nvGrpSpPr>
        <p:grpSpPr bwMode="auto">
          <a:xfrm>
            <a:off x="3220437" y="711389"/>
            <a:ext cx="8504781" cy="5178424"/>
            <a:chOff x="240" y="480"/>
            <a:chExt cx="5088" cy="3098"/>
          </a:xfrm>
        </p:grpSpPr>
        <p:sp>
          <p:nvSpPr>
            <p:cNvPr id="2057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0" y="480"/>
              <a:ext cx="5086" cy="30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058" name="Group 205"/>
            <p:cNvGrpSpPr>
              <a:grpSpLocks/>
            </p:cNvGrpSpPr>
            <p:nvPr/>
          </p:nvGrpSpPr>
          <p:grpSpPr bwMode="auto">
            <a:xfrm>
              <a:off x="240" y="482"/>
              <a:ext cx="4716" cy="3096"/>
              <a:chOff x="240" y="482"/>
              <a:chExt cx="4716" cy="3096"/>
            </a:xfrm>
          </p:grpSpPr>
          <p:sp>
            <p:nvSpPr>
              <p:cNvPr id="2384" name="Freeform 5"/>
              <p:cNvSpPr>
                <a:spLocks/>
              </p:cNvSpPr>
              <p:nvPr/>
            </p:nvSpPr>
            <p:spPr bwMode="auto">
              <a:xfrm>
                <a:off x="426" y="1192"/>
                <a:ext cx="669" cy="1236"/>
              </a:xfrm>
              <a:custGeom>
                <a:avLst/>
                <a:gdLst>
                  <a:gd name="T0" fmla="*/ 527 w 669"/>
                  <a:gd name="T1" fmla="*/ 1229 h 1236"/>
                  <a:gd name="T2" fmla="*/ 451 w 669"/>
                  <a:gd name="T3" fmla="*/ 1220 h 1236"/>
                  <a:gd name="T4" fmla="*/ 397 w 669"/>
                  <a:gd name="T5" fmla="*/ 1207 h 1236"/>
                  <a:gd name="T6" fmla="*/ 372 w 669"/>
                  <a:gd name="T7" fmla="*/ 1187 h 1236"/>
                  <a:gd name="T8" fmla="*/ 375 w 669"/>
                  <a:gd name="T9" fmla="*/ 1167 h 1236"/>
                  <a:gd name="T10" fmla="*/ 359 w 669"/>
                  <a:gd name="T11" fmla="*/ 1115 h 1236"/>
                  <a:gd name="T12" fmla="*/ 318 w 669"/>
                  <a:gd name="T13" fmla="*/ 1056 h 1236"/>
                  <a:gd name="T14" fmla="*/ 292 w 669"/>
                  <a:gd name="T15" fmla="*/ 1023 h 1236"/>
                  <a:gd name="T16" fmla="*/ 287 w 669"/>
                  <a:gd name="T17" fmla="*/ 1009 h 1236"/>
                  <a:gd name="T18" fmla="*/ 264 w 669"/>
                  <a:gd name="T19" fmla="*/ 1007 h 1236"/>
                  <a:gd name="T20" fmla="*/ 222 w 669"/>
                  <a:gd name="T21" fmla="*/ 963 h 1236"/>
                  <a:gd name="T22" fmla="*/ 179 w 669"/>
                  <a:gd name="T23" fmla="*/ 939 h 1236"/>
                  <a:gd name="T24" fmla="*/ 129 w 669"/>
                  <a:gd name="T25" fmla="*/ 904 h 1236"/>
                  <a:gd name="T26" fmla="*/ 127 w 669"/>
                  <a:gd name="T27" fmla="*/ 867 h 1236"/>
                  <a:gd name="T28" fmla="*/ 133 w 669"/>
                  <a:gd name="T29" fmla="*/ 831 h 1236"/>
                  <a:gd name="T30" fmla="*/ 117 w 669"/>
                  <a:gd name="T31" fmla="*/ 791 h 1236"/>
                  <a:gd name="T32" fmla="*/ 97 w 669"/>
                  <a:gd name="T33" fmla="*/ 742 h 1236"/>
                  <a:gd name="T34" fmla="*/ 76 w 669"/>
                  <a:gd name="T35" fmla="*/ 694 h 1236"/>
                  <a:gd name="T36" fmla="*/ 67 w 669"/>
                  <a:gd name="T37" fmla="*/ 656 h 1236"/>
                  <a:gd name="T38" fmla="*/ 84 w 669"/>
                  <a:gd name="T39" fmla="*/ 640 h 1236"/>
                  <a:gd name="T40" fmla="*/ 86 w 669"/>
                  <a:gd name="T41" fmla="*/ 615 h 1236"/>
                  <a:gd name="T42" fmla="*/ 60 w 669"/>
                  <a:gd name="T43" fmla="*/ 588 h 1236"/>
                  <a:gd name="T44" fmla="*/ 57 w 669"/>
                  <a:gd name="T45" fmla="*/ 534 h 1236"/>
                  <a:gd name="T46" fmla="*/ 65 w 669"/>
                  <a:gd name="T47" fmla="*/ 507 h 1236"/>
                  <a:gd name="T48" fmla="*/ 81 w 669"/>
                  <a:gd name="T49" fmla="*/ 535 h 1236"/>
                  <a:gd name="T50" fmla="*/ 83 w 669"/>
                  <a:gd name="T51" fmla="*/ 511 h 1236"/>
                  <a:gd name="T52" fmla="*/ 106 w 669"/>
                  <a:gd name="T53" fmla="*/ 480 h 1236"/>
                  <a:gd name="T54" fmla="*/ 75 w 669"/>
                  <a:gd name="T55" fmla="*/ 459 h 1236"/>
                  <a:gd name="T56" fmla="*/ 67 w 669"/>
                  <a:gd name="T57" fmla="*/ 481 h 1236"/>
                  <a:gd name="T58" fmla="*/ 57 w 669"/>
                  <a:gd name="T59" fmla="*/ 484 h 1236"/>
                  <a:gd name="T60" fmla="*/ 32 w 669"/>
                  <a:gd name="T61" fmla="*/ 453 h 1236"/>
                  <a:gd name="T62" fmla="*/ 30 w 669"/>
                  <a:gd name="T63" fmla="*/ 416 h 1236"/>
                  <a:gd name="T64" fmla="*/ 17 w 669"/>
                  <a:gd name="T65" fmla="*/ 386 h 1236"/>
                  <a:gd name="T66" fmla="*/ 8 w 669"/>
                  <a:gd name="T67" fmla="*/ 356 h 1236"/>
                  <a:gd name="T68" fmla="*/ 14 w 669"/>
                  <a:gd name="T69" fmla="*/ 321 h 1236"/>
                  <a:gd name="T70" fmla="*/ 17 w 669"/>
                  <a:gd name="T71" fmla="*/ 278 h 1236"/>
                  <a:gd name="T72" fmla="*/ 22 w 669"/>
                  <a:gd name="T73" fmla="*/ 251 h 1236"/>
                  <a:gd name="T74" fmla="*/ 11 w 669"/>
                  <a:gd name="T75" fmla="*/ 211 h 1236"/>
                  <a:gd name="T76" fmla="*/ 1 w 669"/>
                  <a:gd name="T77" fmla="*/ 179 h 1236"/>
                  <a:gd name="T78" fmla="*/ 16 w 669"/>
                  <a:gd name="T79" fmla="*/ 147 h 1236"/>
                  <a:gd name="T80" fmla="*/ 51 w 669"/>
                  <a:gd name="T81" fmla="*/ 93 h 1236"/>
                  <a:gd name="T82" fmla="*/ 71 w 669"/>
                  <a:gd name="T83" fmla="*/ 6 h 1236"/>
                  <a:gd name="T84" fmla="*/ 311 w 669"/>
                  <a:gd name="T85" fmla="*/ 454 h 1236"/>
                  <a:gd name="T86" fmla="*/ 365 w 669"/>
                  <a:gd name="T87" fmla="*/ 545 h 1236"/>
                  <a:gd name="T88" fmla="*/ 481 w 669"/>
                  <a:gd name="T89" fmla="*/ 734 h 1236"/>
                  <a:gd name="T90" fmla="*/ 615 w 669"/>
                  <a:gd name="T91" fmla="*/ 943 h 1236"/>
                  <a:gd name="T92" fmla="*/ 640 w 669"/>
                  <a:gd name="T93" fmla="*/ 1001 h 1236"/>
                  <a:gd name="T94" fmla="*/ 666 w 669"/>
                  <a:gd name="T95" fmla="*/ 1051 h 1236"/>
                  <a:gd name="T96" fmla="*/ 659 w 669"/>
                  <a:gd name="T97" fmla="*/ 1078 h 1236"/>
                  <a:gd name="T98" fmla="*/ 631 w 669"/>
                  <a:gd name="T99" fmla="*/ 1099 h 1236"/>
                  <a:gd name="T100" fmla="*/ 623 w 669"/>
                  <a:gd name="T101" fmla="*/ 1133 h 1236"/>
                  <a:gd name="T102" fmla="*/ 612 w 669"/>
                  <a:gd name="T103" fmla="*/ 1150 h 1236"/>
                  <a:gd name="T104" fmla="*/ 594 w 669"/>
                  <a:gd name="T105" fmla="*/ 1166 h 1236"/>
                  <a:gd name="T106" fmla="*/ 594 w 669"/>
                  <a:gd name="T107" fmla="*/ 1188 h 1236"/>
                  <a:gd name="T108" fmla="*/ 610 w 669"/>
                  <a:gd name="T109" fmla="*/ 1209 h 1236"/>
                  <a:gd name="T110" fmla="*/ 605 w 669"/>
                  <a:gd name="T111" fmla="*/ 1228 h 1236"/>
                  <a:gd name="T112" fmla="*/ 588 w 669"/>
                  <a:gd name="T113" fmla="*/ 1228 h 1236"/>
                  <a:gd name="T114" fmla="*/ 572 w 669"/>
                  <a:gd name="T115" fmla="*/ 1236 h 12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9"/>
                  <a:gd name="T175" fmla="*/ 0 h 1236"/>
                  <a:gd name="T176" fmla="*/ 669 w 669"/>
                  <a:gd name="T177" fmla="*/ 1236 h 12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9" h="1236">
                    <a:moveTo>
                      <a:pt x="572" y="1236"/>
                    </a:moveTo>
                    <a:lnTo>
                      <a:pt x="558" y="1236"/>
                    </a:lnTo>
                    <a:lnTo>
                      <a:pt x="548" y="1236"/>
                    </a:lnTo>
                    <a:lnTo>
                      <a:pt x="539" y="1229"/>
                    </a:lnTo>
                    <a:lnTo>
                      <a:pt x="527" y="1229"/>
                    </a:lnTo>
                    <a:lnTo>
                      <a:pt x="510" y="1228"/>
                    </a:lnTo>
                    <a:lnTo>
                      <a:pt x="494" y="1225"/>
                    </a:lnTo>
                    <a:lnTo>
                      <a:pt x="480" y="1221"/>
                    </a:lnTo>
                    <a:lnTo>
                      <a:pt x="465" y="1220"/>
                    </a:lnTo>
                    <a:lnTo>
                      <a:pt x="451" y="1220"/>
                    </a:lnTo>
                    <a:lnTo>
                      <a:pt x="437" y="1217"/>
                    </a:lnTo>
                    <a:lnTo>
                      <a:pt x="429" y="1215"/>
                    </a:lnTo>
                    <a:lnTo>
                      <a:pt x="416" y="1215"/>
                    </a:lnTo>
                    <a:lnTo>
                      <a:pt x="407" y="1210"/>
                    </a:lnTo>
                    <a:lnTo>
                      <a:pt x="397" y="1207"/>
                    </a:lnTo>
                    <a:lnTo>
                      <a:pt x="381" y="1209"/>
                    </a:lnTo>
                    <a:lnTo>
                      <a:pt x="375" y="1210"/>
                    </a:lnTo>
                    <a:lnTo>
                      <a:pt x="370" y="1204"/>
                    </a:lnTo>
                    <a:lnTo>
                      <a:pt x="370" y="1199"/>
                    </a:lnTo>
                    <a:lnTo>
                      <a:pt x="372" y="1187"/>
                    </a:lnTo>
                    <a:lnTo>
                      <a:pt x="373" y="1185"/>
                    </a:lnTo>
                    <a:lnTo>
                      <a:pt x="375" y="1180"/>
                    </a:lnTo>
                    <a:lnTo>
                      <a:pt x="375" y="1167"/>
                    </a:lnTo>
                    <a:lnTo>
                      <a:pt x="375" y="1153"/>
                    </a:lnTo>
                    <a:lnTo>
                      <a:pt x="370" y="1142"/>
                    </a:lnTo>
                    <a:lnTo>
                      <a:pt x="369" y="1134"/>
                    </a:lnTo>
                    <a:lnTo>
                      <a:pt x="365" y="1126"/>
                    </a:lnTo>
                    <a:lnTo>
                      <a:pt x="359" y="1115"/>
                    </a:lnTo>
                    <a:lnTo>
                      <a:pt x="351" y="1107"/>
                    </a:lnTo>
                    <a:lnTo>
                      <a:pt x="343" y="1094"/>
                    </a:lnTo>
                    <a:lnTo>
                      <a:pt x="334" y="1083"/>
                    </a:lnTo>
                    <a:lnTo>
                      <a:pt x="326" y="1067"/>
                    </a:lnTo>
                    <a:lnTo>
                      <a:pt x="318" y="1056"/>
                    </a:lnTo>
                    <a:lnTo>
                      <a:pt x="308" y="1051"/>
                    </a:lnTo>
                    <a:lnTo>
                      <a:pt x="295" y="1045"/>
                    </a:lnTo>
                    <a:lnTo>
                      <a:pt x="291" y="1039"/>
                    </a:lnTo>
                    <a:lnTo>
                      <a:pt x="292" y="1031"/>
                    </a:lnTo>
                    <a:lnTo>
                      <a:pt x="292" y="1023"/>
                    </a:lnTo>
                    <a:lnTo>
                      <a:pt x="291" y="1017"/>
                    </a:lnTo>
                    <a:lnTo>
                      <a:pt x="289" y="1013"/>
                    </a:lnTo>
                    <a:lnTo>
                      <a:pt x="289" y="1010"/>
                    </a:lnTo>
                    <a:lnTo>
                      <a:pt x="287" y="1009"/>
                    </a:lnTo>
                    <a:lnTo>
                      <a:pt x="281" y="1005"/>
                    </a:lnTo>
                    <a:lnTo>
                      <a:pt x="276" y="1002"/>
                    </a:lnTo>
                    <a:lnTo>
                      <a:pt x="268" y="1004"/>
                    </a:lnTo>
                    <a:lnTo>
                      <a:pt x="264" y="1007"/>
                    </a:lnTo>
                    <a:lnTo>
                      <a:pt x="259" y="1002"/>
                    </a:lnTo>
                    <a:lnTo>
                      <a:pt x="241" y="986"/>
                    </a:lnTo>
                    <a:lnTo>
                      <a:pt x="229" y="975"/>
                    </a:lnTo>
                    <a:lnTo>
                      <a:pt x="227" y="969"/>
                    </a:lnTo>
                    <a:lnTo>
                      <a:pt x="222" y="963"/>
                    </a:lnTo>
                    <a:lnTo>
                      <a:pt x="211" y="955"/>
                    </a:lnTo>
                    <a:lnTo>
                      <a:pt x="202" y="943"/>
                    </a:lnTo>
                    <a:lnTo>
                      <a:pt x="195" y="939"/>
                    </a:lnTo>
                    <a:lnTo>
                      <a:pt x="187" y="939"/>
                    </a:lnTo>
                    <a:lnTo>
                      <a:pt x="179" y="939"/>
                    </a:lnTo>
                    <a:lnTo>
                      <a:pt x="171" y="931"/>
                    </a:lnTo>
                    <a:lnTo>
                      <a:pt x="159" y="920"/>
                    </a:lnTo>
                    <a:lnTo>
                      <a:pt x="149" y="915"/>
                    </a:lnTo>
                    <a:lnTo>
                      <a:pt x="138" y="910"/>
                    </a:lnTo>
                    <a:lnTo>
                      <a:pt x="129" y="904"/>
                    </a:lnTo>
                    <a:lnTo>
                      <a:pt x="122" y="897"/>
                    </a:lnTo>
                    <a:lnTo>
                      <a:pt x="124" y="889"/>
                    </a:lnTo>
                    <a:lnTo>
                      <a:pt x="125" y="885"/>
                    </a:lnTo>
                    <a:lnTo>
                      <a:pt x="125" y="875"/>
                    </a:lnTo>
                    <a:lnTo>
                      <a:pt x="127" y="867"/>
                    </a:lnTo>
                    <a:lnTo>
                      <a:pt x="127" y="858"/>
                    </a:lnTo>
                    <a:lnTo>
                      <a:pt x="133" y="850"/>
                    </a:lnTo>
                    <a:lnTo>
                      <a:pt x="137" y="845"/>
                    </a:lnTo>
                    <a:lnTo>
                      <a:pt x="137" y="837"/>
                    </a:lnTo>
                    <a:lnTo>
                      <a:pt x="133" y="831"/>
                    </a:lnTo>
                    <a:lnTo>
                      <a:pt x="125" y="823"/>
                    </a:lnTo>
                    <a:lnTo>
                      <a:pt x="121" y="818"/>
                    </a:lnTo>
                    <a:lnTo>
                      <a:pt x="119" y="812"/>
                    </a:lnTo>
                    <a:lnTo>
                      <a:pt x="124" y="802"/>
                    </a:lnTo>
                    <a:lnTo>
                      <a:pt x="117" y="791"/>
                    </a:lnTo>
                    <a:lnTo>
                      <a:pt x="113" y="781"/>
                    </a:lnTo>
                    <a:lnTo>
                      <a:pt x="111" y="772"/>
                    </a:lnTo>
                    <a:lnTo>
                      <a:pt x="106" y="762"/>
                    </a:lnTo>
                    <a:lnTo>
                      <a:pt x="100" y="754"/>
                    </a:lnTo>
                    <a:lnTo>
                      <a:pt x="97" y="742"/>
                    </a:lnTo>
                    <a:lnTo>
                      <a:pt x="89" y="727"/>
                    </a:lnTo>
                    <a:lnTo>
                      <a:pt x="86" y="719"/>
                    </a:lnTo>
                    <a:lnTo>
                      <a:pt x="81" y="708"/>
                    </a:lnTo>
                    <a:lnTo>
                      <a:pt x="79" y="700"/>
                    </a:lnTo>
                    <a:lnTo>
                      <a:pt x="76" y="694"/>
                    </a:lnTo>
                    <a:lnTo>
                      <a:pt x="75" y="686"/>
                    </a:lnTo>
                    <a:lnTo>
                      <a:pt x="71" y="678"/>
                    </a:lnTo>
                    <a:lnTo>
                      <a:pt x="63" y="670"/>
                    </a:lnTo>
                    <a:lnTo>
                      <a:pt x="65" y="664"/>
                    </a:lnTo>
                    <a:lnTo>
                      <a:pt x="67" y="656"/>
                    </a:lnTo>
                    <a:lnTo>
                      <a:pt x="68" y="648"/>
                    </a:lnTo>
                    <a:lnTo>
                      <a:pt x="73" y="646"/>
                    </a:lnTo>
                    <a:lnTo>
                      <a:pt x="78" y="643"/>
                    </a:lnTo>
                    <a:lnTo>
                      <a:pt x="83" y="640"/>
                    </a:lnTo>
                    <a:lnTo>
                      <a:pt x="84" y="640"/>
                    </a:lnTo>
                    <a:lnTo>
                      <a:pt x="86" y="632"/>
                    </a:lnTo>
                    <a:lnTo>
                      <a:pt x="86" y="626"/>
                    </a:lnTo>
                    <a:lnTo>
                      <a:pt x="87" y="623"/>
                    </a:lnTo>
                    <a:lnTo>
                      <a:pt x="87" y="618"/>
                    </a:lnTo>
                    <a:lnTo>
                      <a:pt x="86" y="615"/>
                    </a:lnTo>
                    <a:lnTo>
                      <a:pt x="84" y="608"/>
                    </a:lnTo>
                    <a:lnTo>
                      <a:pt x="81" y="603"/>
                    </a:lnTo>
                    <a:lnTo>
                      <a:pt x="73" y="599"/>
                    </a:lnTo>
                    <a:lnTo>
                      <a:pt x="63" y="594"/>
                    </a:lnTo>
                    <a:lnTo>
                      <a:pt x="60" y="588"/>
                    </a:lnTo>
                    <a:lnTo>
                      <a:pt x="56" y="581"/>
                    </a:lnTo>
                    <a:lnTo>
                      <a:pt x="54" y="575"/>
                    </a:lnTo>
                    <a:lnTo>
                      <a:pt x="56" y="553"/>
                    </a:lnTo>
                    <a:lnTo>
                      <a:pt x="56" y="541"/>
                    </a:lnTo>
                    <a:lnTo>
                      <a:pt x="57" y="534"/>
                    </a:lnTo>
                    <a:lnTo>
                      <a:pt x="57" y="522"/>
                    </a:lnTo>
                    <a:lnTo>
                      <a:pt x="57" y="516"/>
                    </a:lnTo>
                    <a:lnTo>
                      <a:pt x="59" y="507"/>
                    </a:lnTo>
                    <a:lnTo>
                      <a:pt x="62" y="503"/>
                    </a:lnTo>
                    <a:lnTo>
                      <a:pt x="65" y="507"/>
                    </a:lnTo>
                    <a:lnTo>
                      <a:pt x="70" y="514"/>
                    </a:lnTo>
                    <a:lnTo>
                      <a:pt x="71" y="521"/>
                    </a:lnTo>
                    <a:lnTo>
                      <a:pt x="75" y="526"/>
                    </a:lnTo>
                    <a:lnTo>
                      <a:pt x="78" y="529"/>
                    </a:lnTo>
                    <a:lnTo>
                      <a:pt x="81" y="535"/>
                    </a:lnTo>
                    <a:lnTo>
                      <a:pt x="84" y="538"/>
                    </a:lnTo>
                    <a:lnTo>
                      <a:pt x="84" y="534"/>
                    </a:lnTo>
                    <a:lnTo>
                      <a:pt x="84" y="526"/>
                    </a:lnTo>
                    <a:lnTo>
                      <a:pt x="84" y="519"/>
                    </a:lnTo>
                    <a:lnTo>
                      <a:pt x="83" y="511"/>
                    </a:lnTo>
                    <a:lnTo>
                      <a:pt x="83" y="503"/>
                    </a:lnTo>
                    <a:lnTo>
                      <a:pt x="87" y="497"/>
                    </a:lnTo>
                    <a:lnTo>
                      <a:pt x="92" y="492"/>
                    </a:lnTo>
                    <a:lnTo>
                      <a:pt x="102" y="484"/>
                    </a:lnTo>
                    <a:lnTo>
                      <a:pt x="106" y="480"/>
                    </a:lnTo>
                    <a:lnTo>
                      <a:pt x="100" y="472"/>
                    </a:lnTo>
                    <a:lnTo>
                      <a:pt x="92" y="465"/>
                    </a:lnTo>
                    <a:lnTo>
                      <a:pt x="83" y="462"/>
                    </a:lnTo>
                    <a:lnTo>
                      <a:pt x="78" y="459"/>
                    </a:lnTo>
                    <a:lnTo>
                      <a:pt x="75" y="459"/>
                    </a:lnTo>
                    <a:lnTo>
                      <a:pt x="71" y="465"/>
                    </a:lnTo>
                    <a:lnTo>
                      <a:pt x="70" y="472"/>
                    </a:lnTo>
                    <a:lnTo>
                      <a:pt x="68" y="478"/>
                    </a:lnTo>
                    <a:lnTo>
                      <a:pt x="67" y="481"/>
                    </a:lnTo>
                    <a:lnTo>
                      <a:pt x="65" y="484"/>
                    </a:lnTo>
                    <a:lnTo>
                      <a:pt x="63" y="489"/>
                    </a:lnTo>
                    <a:lnTo>
                      <a:pt x="59" y="487"/>
                    </a:lnTo>
                    <a:lnTo>
                      <a:pt x="57" y="484"/>
                    </a:lnTo>
                    <a:lnTo>
                      <a:pt x="49" y="476"/>
                    </a:lnTo>
                    <a:lnTo>
                      <a:pt x="43" y="472"/>
                    </a:lnTo>
                    <a:lnTo>
                      <a:pt x="38" y="467"/>
                    </a:lnTo>
                    <a:lnTo>
                      <a:pt x="35" y="459"/>
                    </a:lnTo>
                    <a:lnTo>
                      <a:pt x="32" y="453"/>
                    </a:lnTo>
                    <a:lnTo>
                      <a:pt x="33" y="446"/>
                    </a:lnTo>
                    <a:lnTo>
                      <a:pt x="36" y="440"/>
                    </a:lnTo>
                    <a:lnTo>
                      <a:pt x="38" y="429"/>
                    </a:lnTo>
                    <a:lnTo>
                      <a:pt x="35" y="421"/>
                    </a:lnTo>
                    <a:lnTo>
                      <a:pt x="30" y="416"/>
                    </a:lnTo>
                    <a:lnTo>
                      <a:pt x="30" y="406"/>
                    </a:lnTo>
                    <a:lnTo>
                      <a:pt x="27" y="400"/>
                    </a:lnTo>
                    <a:lnTo>
                      <a:pt x="24" y="397"/>
                    </a:lnTo>
                    <a:lnTo>
                      <a:pt x="22" y="389"/>
                    </a:lnTo>
                    <a:lnTo>
                      <a:pt x="17" y="386"/>
                    </a:lnTo>
                    <a:lnTo>
                      <a:pt x="16" y="376"/>
                    </a:lnTo>
                    <a:lnTo>
                      <a:pt x="13" y="373"/>
                    </a:lnTo>
                    <a:lnTo>
                      <a:pt x="13" y="368"/>
                    </a:lnTo>
                    <a:lnTo>
                      <a:pt x="8" y="364"/>
                    </a:lnTo>
                    <a:lnTo>
                      <a:pt x="8" y="356"/>
                    </a:lnTo>
                    <a:lnTo>
                      <a:pt x="6" y="349"/>
                    </a:lnTo>
                    <a:lnTo>
                      <a:pt x="8" y="344"/>
                    </a:lnTo>
                    <a:lnTo>
                      <a:pt x="9" y="337"/>
                    </a:lnTo>
                    <a:lnTo>
                      <a:pt x="9" y="325"/>
                    </a:lnTo>
                    <a:lnTo>
                      <a:pt x="14" y="321"/>
                    </a:lnTo>
                    <a:lnTo>
                      <a:pt x="14" y="311"/>
                    </a:lnTo>
                    <a:lnTo>
                      <a:pt x="14" y="300"/>
                    </a:lnTo>
                    <a:lnTo>
                      <a:pt x="14" y="292"/>
                    </a:lnTo>
                    <a:lnTo>
                      <a:pt x="17" y="286"/>
                    </a:lnTo>
                    <a:lnTo>
                      <a:pt x="17" y="278"/>
                    </a:lnTo>
                    <a:lnTo>
                      <a:pt x="19" y="271"/>
                    </a:lnTo>
                    <a:lnTo>
                      <a:pt x="24" y="268"/>
                    </a:lnTo>
                    <a:lnTo>
                      <a:pt x="25" y="265"/>
                    </a:lnTo>
                    <a:lnTo>
                      <a:pt x="25" y="259"/>
                    </a:lnTo>
                    <a:lnTo>
                      <a:pt x="22" y="251"/>
                    </a:lnTo>
                    <a:lnTo>
                      <a:pt x="21" y="244"/>
                    </a:lnTo>
                    <a:lnTo>
                      <a:pt x="19" y="240"/>
                    </a:lnTo>
                    <a:lnTo>
                      <a:pt x="19" y="227"/>
                    </a:lnTo>
                    <a:lnTo>
                      <a:pt x="11" y="221"/>
                    </a:lnTo>
                    <a:lnTo>
                      <a:pt x="11" y="211"/>
                    </a:lnTo>
                    <a:lnTo>
                      <a:pt x="13" y="208"/>
                    </a:lnTo>
                    <a:lnTo>
                      <a:pt x="9" y="203"/>
                    </a:lnTo>
                    <a:lnTo>
                      <a:pt x="9" y="189"/>
                    </a:lnTo>
                    <a:lnTo>
                      <a:pt x="6" y="186"/>
                    </a:lnTo>
                    <a:lnTo>
                      <a:pt x="1" y="179"/>
                    </a:lnTo>
                    <a:lnTo>
                      <a:pt x="0" y="173"/>
                    </a:lnTo>
                    <a:lnTo>
                      <a:pt x="1" y="168"/>
                    </a:lnTo>
                    <a:lnTo>
                      <a:pt x="5" y="160"/>
                    </a:lnTo>
                    <a:lnTo>
                      <a:pt x="6" y="151"/>
                    </a:lnTo>
                    <a:lnTo>
                      <a:pt x="16" y="147"/>
                    </a:lnTo>
                    <a:lnTo>
                      <a:pt x="22" y="141"/>
                    </a:lnTo>
                    <a:lnTo>
                      <a:pt x="30" y="132"/>
                    </a:lnTo>
                    <a:lnTo>
                      <a:pt x="40" y="122"/>
                    </a:lnTo>
                    <a:lnTo>
                      <a:pt x="46" y="109"/>
                    </a:lnTo>
                    <a:lnTo>
                      <a:pt x="51" y="93"/>
                    </a:lnTo>
                    <a:lnTo>
                      <a:pt x="56" y="81"/>
                    </a:lnTo>
                    <a:lnTo>
                      <a:pt x="65" y="60"/>
                    </a:lnTo>
                    <a:lnTo>
                      <a:pt x="67" y="41"/>
                    </a:lnTo>
                    <a:lnTo>
                      <a:pt x="68" y="22"/>
                    </a:lnTo>
                    <a:lnTo>
                      <a:pt x="71" y="6"/>
                    </a:lnTo>
                    <a:lnTo>
                      <a:pt x="73" y="0"/>
                    </a:lnTo>
                    <a:lnTo>
                      <a:pt x="386" y="105"/>
                    </a:lnTo>
                    <a:lnTo>
                      <a:pt x="294" y="427"/>
                    </a:lnTo>
                    <a:lnTo>
                      <a:pt x="305" y="445"/>
                    </a:lnTo>
                    <a:lnTo>
                      <a:pt x="311" y="454"/>
                    </a:lnTo>
                    <a:lnTo>
                      <a:pt x="318" y="464"/>
                    </a:lnTo>
                    <a:lnTo>
                      <a:pt x="324" y="476"/>
                    </a:lnTo>
                    <a:lnTo>
                      <a:pt x="335" y="497"/>
                    </a:lnTo>
                    <a:lnTo>
                      <a:pt x="345" y="510"/>
                    </a:lnTo>
                    <a:lnTo>
                      <a:pt x="365" y="545"/>
                    </a:lnTo>
                    <a:lnTo>
                      <a:pt x="381" y="572"/>
                    </a:lnTo>
                    <a:lnTo>
                      <a:pt x="407" y="610"/>
                    </a:lnTo>
                    <a:lnTo>
                      <a:pt x="432" y="653"/>
                    </a:lnTo>
                    <a:lnTo>
                      <a:pt x="456" y="686"/>
                    </a:lnTo>
                    <a:lnTo>
                      <a:pt x="481" y="734"/>
                    </a:lnTo>
                    <a:lnTo>
                      <a:pt x="504" y="769"/>
                    </a:lnTo>
                    <a:lnTo>
                      <a:pt x="526" y="804"/>
                    </a:lnTo>
                    <a:lnTo>
                      <a:pt x="581" y="893"/>
                    </a:lnTo>
                    <a:lnTo>
                      <a:pt x="597" y="918"/>
                    </a:lnTo>
                    <a:lnTo>
                      <a:pt x="615" y="943"/>
                    </a:lnTo>
                    <a:lnTo>
                      <a:pt x="624" y="958"/>
                    </a:lnTo>
                    <a:lnTo>
                      <a:pt x="632" y="970"/>
                    </a:lnTo>
                    <a:lnTo>
                      <a:pt x="639" y="978"/>
                    </a:lnTo>
                    <a:lnTo>
                      <a:pt x="639" y="986"/>
                    </a:lnTo>
                    <a:lnTo>
                      <a:pt x="640" y="1001"/>
                    </a:lnTo>
                    <a:lnTo>
                      <a:pt x="648" y="1017"/>
                    </a:lnTo>
                    <a:lnTo>
                      <a:pt x="650" y="1026"/>
                    </a:lnTo>
                    <a:lnTo>
                      <a:pt x="651" y="1036"/>
                    </a:lnTo>
                    <a:lnTo>
                      <a:pt x="658" y="1042"/>
                    </a:lnTo>
                    <a:lnTo>
                      <a:pt x="666" y="1051"/>
                    </a:lnTo>
                    <a:lnTo>
                      <a:pt x="667" y="1059"/>
                    </a:lnTo>
                    <a:lnTo>
                      <a:pt x="669" y="1066"/>
                    </a:lnTo>
                    <a:lnTo>
                      <a:pt x="667" y="1072"/>
                    </a:lnTo>
                    <a:lnTo>
                      <a:pt x="664" y="1075"/>
                    </a:lnTo>
                    <a:lnTo>
                      <a:pt x="659" y="1078"/>
                    </a:lnTo>
                    <a:lnTo>
                      <a:pt x="653" y="1080"/>
                    </a:lnTo>
                    <a:lnTo>
                      <a:pt x="645" y="1085"/>
                    </a:lnTo>
                    <a:lnTo>
                      <a:pt x="639" y="1091"/>
                    </a:lnTo>
                    <a:lnTo>
                      <a:pt x="637" y="1096"/>
                    </a:lnTo>
                    <a:lnTo>
                      <a:pt x="631" y="1099"/>
                    </a:lnTo>
                    <a:lnTo>
                      <a:pt x="628" y="1102"/>
                    </a:lnTo>
                    <a:lnTo>
                      <a:pt x="626" y="1110"/>
                    </a:lnTo>
                    <a:lnTo>
                      <a:pt x="626" y="1120"/>
                    </a:lnTo>
                    <a:lnTo>
                      <a:pt x="628" y="1126"/>
                    </a:lnTo>
                    <a:lnTo>
                      <a:pt x="623" y="1133"/>
                    </a:lnTo>
                    <a:lnTo>
                      <a:pt x="621" y="1137"/>
                    </a:lnTo>
                    <a:lnTo>
                      <a:pt x="621" y="1142"/>
                    </a:lnTo>
                    <a:lnTo>
                      <a:pt x="616" y="1144"/>
                    </a:lnTo>
                    <a:lnTo>
                      <a:pt x="613" y="1147"/>
                    </a:lnTo>
                    <a:lnTo>
                      <a:pt x="612" y="1150"/>
                    </a:lnTo>
                    <a:lnTo>
                      <a:pt x="607" y="1155"/>
                    </a:lnTo>
                    <a:lnTo>
                      <a:pt x="604" y="1156"/>
                    </a:lnTo>
                    <a:lnTo>
                      <a:pt x="597" y="1161"/>
                    </a:lnTo>
                    <a:lnTo>
                      <a:pt x="596" y="1163"/>
                    </a:lnTo>
                    <a:lnTo>
                      <a:pt x="594" y="1166"/>
                    </a:lnTo>
                    <a:lnTo>
                      <a:pt x="596" y="1169"/>
                    </a:lnTo>
                    <a:lnTo>
                      <a:pt x="597" y="1172"/>
                    </a:lnTo>
                    <a:lnTo>
                      <a:pt x="597" y="1177"/>
                    </a:lnTo>
                    <a:lnTo>
                      <a:pt x="596" y="1183"/>
                    </a:lnTo>
                    <a:lnTo>
                      <a:pt x="594" y="1188"/>
                    </a:lnTo>
                    <a:lnTo>
                      <a:pt x="591" y="1191"/>
                    </a:lnTo>
                    <a:lnTo>
                      <a:pt x="597" y="1196"/>
                    </a:lnTo>
                    <a:lnTo>
                      <a:pt x="600" y="1201"/>
                    </a:lnTo>
                    <a:lnTo>
                      <a:pt x="605" y="1204"/>
                    </a:lnTo>
                    <a:lnTo>
                      <a:pt x="610" y="1209"/>
                    </a:lnTo>
                    <a:lnTo>
                      <a:pt x="612" y="1212"/>
                    </a:lnTo>
                    <a:lnTo>
                      <a:pt x="612" y="1215"/>
                    </a:lnTo>
                    <a:lnTo>
                      <a:pt x="610" y="1218"/>
                    </a:lnTo>
                    <a:lnTo>
                      <a:pt x="608" y="1223"/>
                    </a:lnTo>
                    <a:lnTo>
                      <a:pt x="605" y="1228"/>
                    </a:lnTo>
                    <a:lnTo>
                      <a:pt x="602" y="1231"/>
                    </a:lnTo>
                    <a:lnTo>
                      <a:pt x="599" y="1231"/>
                    </a:lnTo>
                    <a:lnTo>
                      <a:pt x="594" y="1231"/>
                    </a:lnTo>
                    <a:lnTo>
                      <a:pt x="591" y="1229"/>
                    </a:lnTo>
                    <a:lnTo>
                      <a:pt x="588" y="1228"/>
                    </a:lnTo>
                    <a:lnTo>
                      <a:pt x="585" y="1231"/>
                    </a:lnTo>
                    <a:lnTo>
                      <a:pt x="581" y="1233"/>
                    </a:lnTo>
                    <a:lnTo>
                      <a:pt x="580" y="1234"/>
                    </a:lnTo>
                    <a:lnTo>
                      <a:pt x="577" y="1236"/>
                    </a:lnTo>
                    <a:lnTo>
                      <a:pt x="572" y="1236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5" name="Freeform 6"/>
              <p:cNvSpPr>
                <a:spLocks/>
              </p:cNvSpPr>
              <p:nvPr/>
            </p:nvSpPr>
            <p:spPr bwMode="auto">
              <a:xfrm>
                <a:off x="998" y="1964"/>
                <a:ext cx="589" cy="707"/>
              </a:xfrm>
              <a:custGeom>
                <a:avLst/>
                <a:gdLst>
                  <a:gd name="T0" fmla="*/ 334 w 589"/>
                  <a:gd name="T1" fmla="*/ 680 h 707"/>
                  <a:gd name="T2" fmla="*/ 216 w 589"/>
                  <a:gd name="T3" fmla="*/ 607 h 707"/>
                  <a:gd name="T4" fmla="*/ 119 w 589"/>
                  <a:gd name="T5" fmla="*/ 548 h 707"/>
                  <a:gd name="T6" fmla="*/ 0 w 589"/>
                  <a:gd name="T7" fmla="*/ 464 h 707"/>
                  <a:gd name="T8" fmla="*/ 16 w 589"/>
                  <a:gd name="T9" fmla="*/ 456 h 707"/>
                  <a:gd name="T10" fmla="*/ 27 w 589"/>
                  <a:gd name="T11" fmla="*/ 459 h 707"/>
                  <a:gd name="T12" fmla="*/ 36 w 589"/>
                  <a:gd name="T13" fmla="*/ 451 h 707"/>
                  <a:gd name="T14" fmla="*/ 38 w 589"/>
                  <a:gd name="T15" fmla="*/ 437 h 707"/>
                  <a:gd name="T16" fmla="*/ 19 w 589"/>
                  <a:gd name="T17" fmla="*/ 419 h 707"/>
                  <a:gd name="T18" fmla="*/ 24 w 589"/>
                  <a:gd name="T19" fmla="*/ 410 h 707"/>
                  <a:gd name="T20" fmla="*/ 22 w 589"/>
                  <a:gd name="T21" fmla="*/ 394 h 707"/>
                  <a:gd name="T22" fmla="*/ 32 w 589"/>
                  <a:gd name="T23" fmla="*/ 384 h 707"/>
                  <a:gd name="T24" fmla="*/ 49 w 589"/>
                  <a:gd name="T25" fmla="*/ 370 h 707"/>
                  <a:gd name="T26" fmla="*/ 54 w 589"/>
                  <a:gd name="T27" fmla="*/ 356 h 707"/>
                  <a:gd name="T28" fmla="*/ 56 w 589"/>
                  <a:gd name="T29" fmla="*/ 330 h 707"/>
                  <a:gd name="T30" fmla="*/ 73 w 589"/>
                  <a:gd name="T31" fmla="*/ 313 h 707"/>
                  <a:gd name="T32" fmla="*/ 95 w 589"/>
                  <a:gd name="T33" fmla="*/ 300 h 707"/>
                  <a:gd name="T34" fmla="*/ 92 w 589"/>
                  <a:gd name="T35" fmla="*/ 275 h 707"/>
                  <a:gd name="T36" fmla="*/ 78 w 589"/>
                  <a:gd name="T37" fmla="*/ 254 h 707"/>
                  <a:gd name="T38" fmla="*/ 68 w 589"/>
                  <a:gd name="T39" fmla="*/ 229 h 707"/>
                  <a:gd name="T40" fmla="*/ 70 w 589"/>
                  <a:gd name="T41" fmla="*/ 208 h 707"/>
                  <a:gd name="T42" fmla="*/ 78 w 589"/>
                  <a:gd name="T43" fmla="*/ 194 h 707"/>
                  <a:gd name="T44" fmla="*/ 79 w 589"/>
                  <a:gd name="T45" fmla="*/ 170 h 707"/>
                  <a:gd name="T46" fmla="*/ 83 w 589"/>
                  <a:gd name="T47" fmla="*/ 124 h 707"/>
                  <a:gd name="T48" fmla="*/ 84 w 589"/>
                  <a:gd name="T49" fmla="*/ 106 h 707"/>
                  <a:gd name="T50" fmla="*/ 92 w 589"/>
                  <a:gd name="T51" fmla="*/ 90 h 707"/>
                  <a:gd name="T52" fmla="*/ 110 w 589"/>
                  <a:gd name="T53" fmla="*/ 98 h 707"/>
                  <a:gd name="T54" fmla="*/ 129 w 589"/>
                  <a:gd name="T55" fmla="*/ 111 h 707"/>
                  <a:gd name="T56" fmla="*/ 146 w 589"/>
                  <a:gd name="T57" fmla="*/ 103 h 707"/>
                  <a:gd name="T58" fmla="*/ 151 w 589"/>
                  <a:gd name="T59" fmla="*/ 86 h 707"/>
                  <a:gd name="T60" fmla="*/ 154 w 589"/>
                  <a:gd name="T61" fmla="*/ 60 h 707"/>
                  <a:gd name="T62" fmla="*/ 162 w 589"/>
                  <a:gd name="T63" fmla="*/ 30 h 707"/>
                  <a:gd name="T64" fmla="*/ 170 w 589"/>
                  <a:gd name="T65" fmla="*/ 0 h 707"/>
                  <a:gd name="T66" fmla="*/ 241 w 589"/>
                  <a:gd name="T67" fmla="*/ 16 h 707"/>
                  <a:gd name="T68" fmla="*/ 307 w 589"/>
                  <a:gd name="T69" fmla="*/ 27 h 707"/>
                  <a:gd name="T70" fmla="*/ 357 w 589"/>
                  <a:gd name="T71" fmla="*/ 38 h 707"/>
                  <a:gd name="T72" fmla="*/ 381 w 589"/>
                  <a:gd name="T73" fmla="*/ 48 h 707"/>
                  <a:gd name="T74" fmla="*/ 413 w 589"/>
                  <a:gd name="T75" fmla="*/ 51 h 707"/>
                  <a:gd name="T76" fmla="*/ 485 w 589"/>
                  <a:gd name="T77" fmla="*/ 62 h 707"/>
                  <a:gd name="T78" fmla="*/ 550 w 589"/>
                  <a:gd name="T79" fmla="*/ 75 h 707"/>
                  <a:gd name="T80" fmla="*/ 572 w 589"/>
                  <a:gd name="T81" fmla="*/ 230 h 707"/>
                  <a:gd name="T82" fmla="*/ 540 w 589"/>
                  <a:gd name="T83" fmla="*/ 453 h 707"/>
                  <a:gd name="T84" fmla="*/ 531 w 589"/>
                  <a:gd name="T85" fmla="*/ 526 h 707"/>
                  <a:gd name="T86" fmla="*/ 518 w 589"/>
                  <a:gd name="T87" fmla="*/ 610 h 707"/>
                  <a:gd name="T88" fmla="*/ 505 w 589"/>
                  <a:gd name="T89" fmla="*/ 707 h 7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9"/>
                  <a:gd name="T136" fmla="*/ 0 h 707"/>
                  <a:gd name="T137" fmla="*/ 589 w 589"/>
                  <a:gd name="T138" fmla="*/ 707 h 70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9" h="707">
                    <a:moveTo>
                      <a:pt x="505" y="707"/>
                    </a:moveTo>
                    <a:lnTo>
                      <a:pt x="357" y="681"/>
                    </a:lnTo>
                    <a:lnTo>
                      <a:pt x="334" y="680"/>
                    </a:lnTo>
                    <a:lnTo>
                      <a:pt x="313" y="670"/>
                    </a:lnTo>
                    <a:lnTo>
                      <a:pt x="260" y="635"/>
                    </a:lnTo>
                    <a:lnTo>
                      <a:pt x="216" y="607"/>
                    </a:lnTo>
                    <a:lnTo>
                      <a:pt x="183" y="586"/>
                    </a:lnTo>
                    <a:lnTo>
                      <a:pt x="148" y="567"/>
                    </a:lnTo>
                    <a:lnTo>
                      <a:pt x="119" y="548"/>
                    </a:lnTo>
                    <a:lnTo>
                      <a:pt x="70" y="516"/>
                    </a:lnTo>
                    <a:lnTo>
                      <a:pt x="6" y="475"/>
                    </a:lnTo>
                    <a:lnTo>
                      <a:pt x="0" y="464"/>
                    </a:lnTo>
                    <a:lnTo>
                      <a:pt x="5" y="462"/>
                    </a:lnTo>
                    <a:lnTo>
                      <a:pt x="13" y="459"/>
                    </a:lnTo>
                    <a:lnTo>
                      <a:pt x="16" y="456"/>
                    </a:lnTo>
                    <a:lnTo>
                      <a:pt x="19" y="457"/>
                    </a:lnTo>
                    <a:lnTo>
                      <a:pt x="22" y="459"/>
                    </a:lnTo>
                    <a:lnTo>
                      <a:pt x="27" y="459"/>
                    </a:lnTo>
                    <a:lnTo>
                      <a:pt x="30" y="459"/>
                    </a:lnTo>
                    <a:lnTo>
                      <a:pt x="35" y="456"/>
                    </a:lnTo>
                    <a:lnTo>
                      <a:pt x="36" y="451"/>
                    </a:lnTo>
                    <a:lnTo>
                      <a:pt x="38" y="446"/>
                    </a:lnTo>
                    <a:lnTo>
                      <a:pt x="40" y="440"/>
                    </a:lnTo>
                    <a:lnTo>
                      <a:pt x="38" y="437"/>
                    </a:lnTo>
                    <a:lnTo>
                      <a:pt x="27" y="427"/>
                    </a:lnTo>
                    <a:lnTo>
                      <a:pt x="24" y="424"/>
                    </a:lnTo>
                    <a:lnTo>
                      <a:pt x="19" y="419"/>
                    </a:lnTo>
                    <a:lnTo>
                      <a:pt x="19" y="416"/>
                    </a:lnTo>
                    <a:lnTo>
                      <a:pt x="22" y="413"/>
                    </a:lnTo>
                    <a:lnTo>
                      <a:pt x="24" y="410"/>
                    </a:lnTo>
                    <a:lnTo>
                      <a:pt x="25" y="405"/>
                    </a:lnTo>
                    <a:lnTo>
                      <a:pt x="25" y="400"/>
                    </a:lnTo>
                    <a:lnTo>
                      <a:pt x="22" y="394"/>
                    </a:lnTo>
                    <a:lnTo>
                      <a:pt x="24" y="391"/>
                    </a:lnTo>
                    <a:lnTo>
                      <a:pt x="27" y="388"/>
                    </a:lnTo>
                    <a:lnTo>
                      <a:pt x="32" y="384"/>
                    </a:lnTo>
                    <a:lnTo>
                      <a:pt x="36" y="380"/>
                    </a:lnTo>
                    <a:lnTo>
                      <a:pt x="44" y="372"/>
                    </a:lnTo>
                    <a:lnTo>
                      <a:pt x="49" y="370"/>
                    </a:lnTo>
                    <a:lnTo>
                      <a:pt x="49" y="365"/>
                    </a:lnTo>
                    <a:lnTo>
                      <a:pt x="51" y="361"/>
                    </a:lnTo>
                    <a:lnTo>
                      <a:pt x="54" y="356"/>
                    </a:lnTo>
                    <a:lnTo>
                      <a:pt x="56" y="346"/>
                    </a:lnTo>
                    <a:lnTo>
                      <a:pt x="54" y="338"/>
                    </a:lnTo>
                    <a:lnTo>
                      <a:pt x="56" y="330"/>
                    </a:lnTo>
                    <a:lnTo>
                      <a:pt x="63" y="324"/>
                    </a:lnTo>
                    <a:lnTo>
                      <a:pt x="67" y="319"/>
                    </a:lnTo>
                    <a:lnTo>
                      <a:pt x="73" y="313"/>
                    </a:lnTo>
                    <a:lnTo>
                      <a:pt x="79" y="306"/>
                    </a:lnTo>
                    <a:lnTo>
                      <a:pt x="87" y="305"/>
                    </a:lnTo>
                    <a:lnTo>
                      <a:pt x="95" y="300"/>
                    </a:lnTo>
                    <a:lnTo>
                      <a:pt x="97" y="292"/>
                    </a:lnTo>
                    <a:lnTo>
                      <a:pt x="95" y="283"/>
                    </a:lnTo>
                    <a:lnTo>
                      <a:pt x="92" y="275"/>
                    </a:lnTo>
                    <a:lnTo>
                      <a:pt x="84" y="267"/>
                    </a:lnTo>
                    <a:lnTo>
                      <a:pt x="79" y="260"/>
                    </a:lnTo>
                    <a:lnTo>
                      <a:pt x="78" y="254"/>
                    </a:lnTo>
                    <a:lnTo>
                      <a:pt x="76" y="245"/>
                    </a:lnTo>
                    <a:lnTo>
                      <a:pt x="70" y="232"/>
                    </a:lnTo>
                    <a:lnTo>
                      <a:pt x="68" y="229"/>
                    </a:lnTo>
                    <a:lnTo>
                      <a:pt x="67" y="221"/>
                    </a:lnTo>
                    <a:lnTo>
                      <a:pt x="67" y="214"/>
                    </a:lnTo>
                    <a:lnTo>
                      <a:pt x="70" y="208"/>
                    </a:lnTo>
                    <a:lnTo>
                      <a:pt x="70" y="202"/>
                    </a:lnTo>
                    <a:lnTo>
                      <a:pt x="73" y="197"/>
                    </a:lnTo>
                    <a:lnTo>
                      <a:pt x="78" y="194"/>
                    </a:lnTo>
                    <a:lnTo>
                      <a:pt x="79" y="186"/>
                    </a:lnTo>
                    <a:lnTo>
                      <a:pt x="79" y="179"/>
                    </a:lnTo>
                    <a:lnTo>
                      <a:pt x="79" y="170"/>
                    </a:lnTo>
                    <a:lnTo>
                      <a:pt x="79" y="135"/>
                    </a:lnTo>
                    <a:lnTo>
                      <a:pt x="81" y="129"/>
                    </a:lnTo>
                    <a:lnTo>
                      <a:pt x="83" y="124"/>
                    </a:lnTo>
                    <a:lnTo>
                      <a:pt x="86" y="119"/>
                    </a:lnTo>
                    <a:lnTo>
                      <a:pt x="86" y="111"/>
                    </a:lnTo>
                    <a:lnTo>
                      <a:pt x="84" y="106"/>
                    </a:lnTo>
                    <a:lnTo>
                      <a:pt x="84" y="103"/>
                    </a:lnTo>
                    <a:lnTo>
                      <a:pt x="89" y="95"/>
                    </a:lnTo>
                    <a:lnTo>
                      <a:pt x="92" y="90"/>
                    </a:lnTo>
                    <a:lnTo>
                      <a:pt x="98" y="92"/>
                    </a:lnTo>
                    <a:lnTo>
                      <a:pt x="106" y="97"/>
                    </a:lnTo>
                    <a:lnTo>
                      <a:pt x="110" y="98"/>
                    </a:lnTo>
                    <a:lnTo>
                      <a:pt x="117" y="98"/>
                    </a:lnTo>
                    <a:lnTo>
                      <a:pt x="122" y="103"/>
                    </a:lnTo>
                    <a:lnTo>
                      <a:pt x="129" y="111"/>
                    </a:lnTo>
                    <a:lnTo>
                      <a:pt x="137" y="111"/>
                    </a:lnTo>
                    <a:lnTo>
                      <a:pt x="141" y="108"/>
                    </a:lnTo>
                    <a:lnTo>
                      <a:pt x="146" y="103"/>
                    </a:lnTo>
                    <a:lnTo>
                      <a:pt x="149" y="97"/>
                    </a:lnTo>
                    <a:lnTo>
                      <a:pt x="152" y="90"/>
                    </a:lnTo>
                    <a:lnTo>
                      <a:pt x="151" y="86"/>
                    </a:lnTo>
                    <a:lnTo>
                      <a:pt x="149" y="79"/>
                    </a:lnTo>
                    <a:lnTo>
                      <a:pt x="151" y="67"/>
                    </a:lnTo>
                    <a:lnTo>
                      <a:pt x="154" y="60"/>
                    </a:lnTo>
                    <a:lnTo>
                      <a:pt x="156" y="49"/>
                    </a:lnTo>
                    <a:lnTo>
                      <a:pt x="157" y="40"/>
                    </a:lnTo>
                    <a:lnTo>
                      <a:pt x="162" y="30"/>
                    </a:lnTo>
                    <a:lnTo>
                      <a:pt x="162" y="16"/>
                    </a:lnTo>
                    <a:lnTo>
                      <a:pt x="167" y="5"/>
                    </a:lnTo>
                    <a:lnTo>
                      <a:pt x="170" y="0"/>
                    </a:lnTo>
                    <a:lnTo>
                      <a:pt x="200" y="8"/>
                    </a:lnTo>
                    <a:lnTo>
                      <a:pt x="218" y="13"/>
                    </a:lnTo>
                    <a:lnTo>
                      <a:pt x="241" y="16"/>
                    </a:lnTo>
                    <a:lnTo>
                      <a:pt x="262" y="21"/>
                    </a:lnTo>
                    <a:lnTo>
                      <a:pt x="284" y="25"/>
                    </a:lnTo>
                    <a:lnTo>
                      <a:pt x="307" y="27"/>
                    </a:lnTo>
                    <a:lnTo>
                      <a:pt x="322" y="33"/>
                    </a:lnTo>
                    <a:lnTo>
                      <a:pt x="342" y="36"/>
                    </a:lnTo>
                    <a:lnTo>
                      <a:pt x="357" y="38"/>
                    </a:lnTo>
                    <a:lnTo>
                      <a:pt x="369" y="41"/>
                    </a:lnTo>
                    <a:lnTo>
                      <a:pt x="378" y="41"/>
                    </a:lnTo>
                    <a:lnTo>
                      <a:pt x="381" y="48"/>
                    </a:lnTo>
                    <a:lnTo>
                      <a:pt x="391" y="54"/>
                    </a:lnTo>
                    <a:lnTo>
                      <a:pt x="402" y="54"/>
                    </a:lnTo>
                    <a:lnTo>
                      <a:pt x="413" y="51"/>
                    </a:lnTo>
                    <a:lnTo>
                      <a:pt x="435" y="54"/>
                    </a:lnTo>
                    <a:lnTo>
                      <a:pt x="461" y="59"/>
                    </a:lnTo>
                    <a:lnTo>
                      <a:pt x="485" y="62"/>
                    </a:lnTo>
                    <a:lnTo>
                      <a:pt x="502" y="68"/>
                    </a:lnTo>
                    <a:lnTo>
                      <a:pt x="529" y="75"/>
                    </a:lnTo>
                    <a:lnTo>
                      <a:pt x="550" y="75"/>
                    </a:lnTo>
                    <a:lnTo>
                      <a:pt x="570" y="79"/>
                    </a:lnTo>
                    <a:lnTo>
                      <a:pt x="589" y="82"/>
                    </a:lnTo>
                    <a:lnTo>
                      <a:pt x="572" y="230"/>
                    </a:lnTo>
                    <a:lnTo>
                      <a:pt x="554" y="332"/>
                    </a:lnTo>
                    <a:lnTo>
                      <a:pt x="545" y="416"/>
                    </a:lnTo>
                    <a:lnTo>
                      <a:pt x="540" y="453"/>
                    </a:lnTo>
                    <a:lnTo>
                      <a:pt x="537" y="478"/>
                    </a:lnTo>
                    <a:lnTo>
                      <a:pt x="532" y="503"/>
                    </a:lnTo>
                    <a:lnTo>
                      <a:pt x="531" y="526"/>
                    </a:lnTo>
                    <a:lnTo>
                      <a:pt x="527" y="550"/>
                    </a:lnTo>
                    <a:lnTo>
                      <a:pt x="521" y="580"/>
                    </a:lnTo>
                    <a:lnTo>
                      <a:pt x="518" y="610"/>
                    </a:lnTo>
                    <a:lnTo>
                      <a:pt x="513" y="632"/>
                    </a:lnTo>
                    <a:lnTo>
                      <a:pt x="508" y="670"/>
                    </a:lnTo>
                    <a:lnTo>
                      <a:pt x="505" y="707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6" name="Freeform 7"/>
              <p:cNvSpPr>
                <a:spLocks/>
              </p:cNvSpPr>
              <p:nvPr/>
            </p:nvSpPr>
            <p:spPr bwMode="auto">
              <a:xfrm>
                <a:off x="718" y="1297"/>
                <a:ext cx="561" cy="877"/>
              </a:xfrm>
              <a:custGeom>
                <a:avLst/>
                <a:gdLst>
                  <a:gd name="T0" fmla="*/ 0 w 561"/>
                  <a:gd name="T1" fmla="*/ 321 h 877"/>
                  <a:gd name="T2" fmla="*/ 150 w 561"/>
                  <a:gd name="T3" fmla="*/ 562 h 877"/>
                  <a:gd name="T4" fmla="*/ 345 w 561"/>
                  <a:gd name="T5" fmla="*/ 873 h 877"/>
                  <a:gd name="T6" fmla="*/ 350 w 561"/>
                  <a:gd name="T7" fmla="*/ 875 h 877"/>
                  <a:gd name="T8" fmla="*/ 353 w 561"/>
                  <a:gd name="T9" fmla="*/ 862 h 877"/>
                  <a:gd name="T10" fmla="*/ 359 w 561"/>
                  <a:gd name="T11" fmla="*/ 846 h 877"/>
                  <a:gd name="T12" fmla="*/ 359 w 561"/>
                  <a:gd name="T13" fmla="*/ 815 h 877"/>
                  <a:gd name="T14" fmla="*/ 363 w 561"/>
                  <a:gd name="T15" fmla="*/ 789 h 877"/>
                  <a:gd name="T16" fmla="*/ 366 w 561"/>
                  <a:gd name="T17" fmla="*/ 776 h 877"/>
                  <a:gd name="T18" fmla="*/ 367 w 561"/>
                  <a:gd name="T19" fmla="*/ 764 h 877"/>
                  <a:gd name="T20" fmla="*/ 378 w 561"/>
                  <a:gd name="T21" fmla="*/ 757 h 877"/>
                  <a:gd name="T22" fmla="*/ 386 w 561"/>
                  <a:gd name="T23" fmla="*/ 762 h 877"/>
                  <a:gd name="T24" fmla="*/ 401 w 561"/>
                  <a:gd name="T25" fmla="*/ 767 h 877"/>
                  <a:gd name="T26" fmla="*/ 409 w 561"/>
                  <a:gd name="T27" fmla="*/ 776 h 877"/>
                  <a:gd name="T28" fmla="*/ 423 w 561"/>
                  <a:gd name="T29" fmla="*/ 772 h 877"/>
                  <a:gd name="T30" fmla="*/ 432 w 561"/>
                  <a:gd name="T31" fmla="*/ 757 h 877"/>
                  <a:gd name="T32" fmla="*/ 431 w 561"/>
                  <a:gd name="T33" fmla="*/ 740 h 877"/>
                  <a:gd name="T34" fmla="*/ 436 w 561"/>
                  <a:gd name="T35" fmla="*/ 722 h 877"/>
                  <a:gd name="T36" fmla="*/ 439 w 561"/>
                  <a:gd name="T37" fmla="*/ 703 h 877"/>
                  <a:gd name="T38" fmla="*/ 444 w 561"/>
                  <a:gd name="T39" fmla="*/ 688 h 877"/>
                  <a:gd name="T40" fmla="*/ 451 w 561"/>
                  <a:gd name="T41" fmla="*/ 638 h 877"/>
                  <a:gd name="T42" fmla="*/ 463 w 561"/>
                  <a:gd name="T43" fmla="*/ 595 h 877"/>
                  <a:gd name="T44" fmla="*/ 472 w 561"/>
                  <a:gd name="T45" fmla="*/ 537 h 877"/>
                  <a:gd name="T46" fmla="*/ 480 w 561"/>
                  <a:gd name="T47" fmla="*/ 497 h 877"/>
                  <a:gd name="T48" fmla="*/ 488 w 561"/>
                  <a:gd name="T49" fmla="*/ 454 h 877"/>
                  <a:gd name="T50" fmla="*/ 498 w 561"/>
                  <a:gd name="T51" fmla="*/ 411 h 877"/>
                  <a:gd name="T52" fmla="*/ 507 w 561"/>
                  <a:gd name="T53" fmla="*/ 371 h 877"/>
                  <a:gd name="T54" fmla="*/ 515 w 561"/>
                  <a:gd name="T55" fmla="*/ 332 h 877"/>
                  <a:gd name="T56" fmla="*/ 523 w 561"/>
                  <a:gd name="T57" fmla="*/ 284 h 877"/>
                  <a:gd name="T58" fmla="*/ 534 w 561"/>
                  <a:gd name="T59" fmla="*/ 239 h 877"/>
                  <a:gd name="T60" fmla="*/ 542 w 561"/>
                  <a:gd name="T61" fmla="*/ 200 h 877"/>
                  <a:gd name="T62" fmla="*/ 552 w 561"/>
                  <a:gd name="T63" fmla="*/ 158 h 877"/>
                  <a:gd name="T64" fmla="*/ 561 w 561"/>
                  <a:gd name="T65" fmla="*/ 122 h 8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61"/>
                  <a:gd name="T100" fmla="*/ 0 h 877"/>
                  <a:gd name="T101" fmla="*/ 561 w 561"/>
                  <a:gd name="T102" fmla="*/ 877 h 8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61" h="877">
                    <a:moveTo>
                      <a:pt x="94" y="0"/>
                    </a:moveTo>
                    <a:lnTo>
                      <a:pt x="0" y="321"/>
                    </a:lnTo>
                    <a:lnTo>
                      <a:pt x="26" y="360"/>
                    </a:lnTo>
                    <a:lnTo>
                      <a:pt x="150" y="562"/>
                    </a:lnTo>
                    <a:lnTo>
                      <a:pt x="194" y="632"/>
                    </a:lnTo>
                    <a:lnTo>
                      <a:pt x="345" y="873"/>
                    </a:lnTo>
                    <a:lnTo>
                      <a:pt x="347" y="877"/>
                    </a:lnTo>
                    <a:lnTo>
                      <a:pt x="350" y="875"/>
                    </a:lnTo>
                    <a:lnTo>
                      <a:pt x="350" y="867"/>
                    </a:lnTo>
                    <a:lnTo>
                      <a:pt x="353" y="862"/>
                    </a:lnTo>
                    <a:lnTo>
                      <a:pt x="358" y="859"/>
                    </a:lnTo>
                    <a:lnTo>
                      <a:pt x="359" y="846"/>
                    </a:lnTo>
                    <a:lnTo>
                      <a:pt x="361" y="832"/>
                    </a:lnTo>
                    <a:lnTo>
                      <a:pt x="359" y="815"/>
                    </a:lnTo>
                    <a:lnTo>
                      <a:pt x="361" y="797"/>
                    </a:lnTo>
                    <a:lnTo>
                      <a:pt x="363" y="789"/>
                    </a:lnTo>
                    <a:lnTo>
                      <a:pt x="366" y="786"/>
                    </a:lnTo>
                    <a:lnTo>
                      <a:pt x="366" y="776"/>
                    </a:lnTo>
                    <a:lnTo>
                      <a:pt x="364" y="772"/>
                    </a:lnTo>
                    <a:lnTo>
                      <a:pt x="367" y="764"/>
                    </a:lnTo>
                    <a:lnTo>
                      <a:pt x="374" y="756"/>
                    </a:lnTo>
                    <a:lnTo>
                      <a:pt x="378" y="757"/>
                    </a:lnTo>
                    <a:lnTo>
                      <a:pt x="385" y="759"/>
                    </a:lnTo>
                    <a:lnTo>
                      <a:pt x="386" y="762"/>
                    </a:lnTo>
                    <a:lnTo>
                      <a:pt x="396" y="764"/>
                    </a:lnTo>
                    <a:lnTo>
                      <a:pt x="401" y="767"/>
                    </a:lnTo>
                    <a:lnTo>
                      <a:pt x="405" y="772"/>
                    </a:lnTo>
                    <a:lnTo>
                      <a:pt x="409" y="776"/>
                    </a:lnTo>
                    <a:lnTo>
                      <a:pt x="417" y="776"/>
                    </a:lnTo>
                    <a:lnTo>
                      <a:pt x="423" y="772"/>
                    </a:lnTo>
                    <a:lnTo>
                      <a:pt x="429" y="765"/>
                    </a:lnTo>
                    <a:lnTo>
                      <a:pt x="432" y="757"/>
                    </a:lnTo>
                    <a:lnTo>
                      <a:pt x="431" y="746"/>
                    </a:lnTo>
                    <a:lnTo>
                      <a:pt x="431" y="740"/>
                    </a:lnTo>
                    <a:lnTo>
                      <a:pt x="431" y="729"/>
                    </a:lnTo>
                    <a:lnTo>
                      <a:pt x="436" y="722"/>
                    </a:lnTo>
                    <a:lnTo>
                      <a:pt x="439" y="711"/>
                    </a:lnTo>
                    <a:lnTo>
                      <a:pt x="439" y="703"/>
                    </a:lnTo>
                    <a:lnTo>
                      <a:pt x="444" y="697"/>
                    </a:lnTo>
                    <a:lnTo>
                      <a:pt x="444" y="688"/>
                    </a:lnTo>
                    <a:lnTo>
                      <a:pt x="448" y="662"/>
                    </a:lnTo>
                    <a:lnTo>
                      <a:pt x="451" y="638"/>
                    </a:lnTo>
                    <a:lnTo>
                      <a:pt x="456" y="619"/>
                    </a:lnTo>
                    <a:lnTo>
                      <a:pt x="463" y="595"/>
                    </a:lnTo>
                    <a:lnTo>
                      <a:pt x="467" y="565"/>
                    </a:lnTo>
                    <a:lnTo>
                      <a:pt x="472" y="537"/>
                    </a:lnTo>
                    <a:lnTo>
                      <a:pt x="475" y="518"/>
                    </a:lnTo>
                    <a:lnTo>
                      <a:pt x="480" y="497"/>
                    </a:lnTo>
                    <a:lnTo>
                      <a:pt x="485" y="475"/>
                    </a:lnTo>
                    <a:lnTo>
                      <a:pt x="488" y="454"/>
                    </a:lnTo>
                    <a:lnTo>
                      <a:pt x="494" y="433"/>
                    </a:lnTo>
                    <a:lnTo>
                      <a:pt x="498" y="411"/>
                    </a:lnTo>
                    <a:lnTo>
                      <a:pt x="502" y="390"/>
                    </a:lnTo>
                    <a:lnTo>
                      <a:pt x="507" y="371"/>
                    </a:lnTo>
                    <a:lnTo>
                      <a:pt x="509" y="352"/>
                    </a:lnTo>
                    <a:lnTo>
                      <a:pt x="515" y="332"/>
                    </a:lnTo>
                    <a:lnTo>
                      <a:pt x="520" y="308"/>
                    </a:lnTo>
                    <a:lnTo>
                      <a:pt x="523" y="284"/>
                    </a:lnTo>
                    <a:lnTo>
                      <a:pt x="528" y="263"/>
                    </a:lnTo>
                    <a:lnTo>
                      <a:pt x="534" y="239"/>
                    </a:lnTo>
                    <a:lnTo>
                      <a:pt x="539" y="217"/>
                    </a:lnTo>
                    <a:lnTo>
                      <a:pt x="542" y="200"/>
                    </a:lnTo>
                    <a:lnTo>
                      <a:pt x="547" y="178"/>
                    </a:lnTo>
                    <a:lnTo>
                      <a:pt x="552" y="158"/>
                    </a:lnTo>
                    <a:lnTo>
                      <a:pt x="555" y="139"/>
                    </a:lnTo>
                    <a:lnTo>
                      <a:pt x="561" y="122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7" name="Freeform 8"/>
              <p:cNvSpPr>
                <a:spLocks/>
              </p:cNvSpPr>
              <p:nvPr/>
            </p:nvSpPr>
            <p:spPr bwMode="auto">
              <a:xfrm>
                <a:off x="1502" y="2048"/>
                <a:ext cx="607" cy="629"/>
              </a:xfrm>
              <a:custGeom>
                <a:avLst/>
                <a:gdLst>
                  <a:gd name="T0" fmla="*/ 87 w 607"/>
                  <a:gd name="T1" fmla="*/ 0 h 629"/>
                  <a:gd name="T2" fmla="*/ 87 w 607"/>
                  <a:gd name="T3" fmla="*/ 2 h 629"/>
                  <a:gd name="T4" fmla="*/ 605 w 607"/>
                  <a:gd name="T5" fmla="*/ 67 h 629"/>
                  <a:gd name="T6" fmla="*/ 607 w 607"/>
                  <a:gd name="T7" fmla="*/ 103 h 629"/>
                  <a:gd name="T8" fmla="*/ 602 w 607"/>
                  <a:gd name="T9" fmla="*/ 118 h 629"/>
                  <a:gd name="T10" fmla="*/ 597 w 607"/>
                  <a:gd name="T11" fmla="*/ 132 h 629"/>
                  <a:gd name="T12" fmla="*/ 595 w 607"/>
                  <a:gd name="T13" fmla="*/ 184 h 629"/>
                  <a:gd name="T14" fmla="*/ 592 w 607"/>
                  <a:gd name="T15" fmla="*/ 224 h 629"/>
                  <a:gd name="T16" fmla="*/ 587 w 607"/>
                  <a:gd name="T17" fmla="*/ 261 h 629"/>
                  <a:gd name="T18" fmla="*/ 587 w 607"/>
                  <a:gd name="T19" fmla="*/ 299 h 629"/>
                  <a:gd name="T20" fmla="*/ 583 w 607"/>
                  <a:gd name="T21" fmla="*/ 337 h 629"/>
                  <a:gd name="T22" fmla="*/ 580 w 607"/>
                  <a:gd name="T23" fmla="*/ 385 h 629"/>
                  <a:gd name="T24" fmla="*/ 578 w 607"/>
                  <a:gd name="T25" fmla="*/ 421 h 629"/>
                  <a:gd name="T26" fmla="*/ 573 w 607"/>
                  <a:gd name="T27" fmla="*/ 451 h 629"/>
                  <a:gd name="T28" fmla="*/ 570 w 607"/>
                  <a:gd name="T29" fmla="*/ 491 h 629"/>
                  <a:gd name="T30" fmla="*/ 568 w 607"/>
                  <a:gd name="T31" fmla="*/ 521 h 629"/>
                  <a:gd name="T32" fmla="*/ 564 w 607"/>
                  <a:gd name="T33" fmla="*/ 572 h 629"/>
                  <a:gd name="T34" fmla="*/ 562 w 607"/>
                  <a:gd name="T35" fmla="*/ 602 h 629"/>
                  <a:gd name="T36" fmla="*/ 560 w 607"/>
                  <a:gd name="T37" fmla="*/ 615 h 629"/>
                  <a:gd name="T38" fmla="*/ 521 w 607"/>
                  <a:gd name="T39" fmla="*/ 615 h 629"/>
                  <a:gd name="T40" fmla="*/ 489 w 607"/>
                  <a:gd name="T41" fmla="*/ 610 h 629"/>
                  <a:gd name="T42" fmla="*/ 449 w 607"/>
                  <a:gd name="T43" fmla="*/ 605 h 629"/>
                  <a:gd name="T44" fmla="*/ 419 w 607"/>
                  <a:gd name="T45" fmla="*/ 602 h 629"/>
                  <a:gd name="T46" fmla="*/ 387 w 607"/>
                  <a:gd name="T47" fmla="*/ 597 h 629"/>
                  <a:gd name="T48" fmla="*/ 354 w 607"/>
                  <a:gd name="T49" fmla="*/ 594 h 629"/>
                  <a:gd name="T50" fmla="*/ 317 w 607"/>
                  <a:gd name="T51" fmla="*/ 593 h 629"/>
                  <a:gd name="T52" fmla="*/ 292 w 607"/>
                  <a:gd name="T53" fmla="*/ 586 h 629"/>
                  <a:gd name="T54" fmla="*/ 262 w 607"/>
                  <a:gd name="T55" fmla="*/ 586 h 629"/>
                  <a:gd name="T56" fmla="*/ 238 w 607"/>
                  <a:gd name="T57" fmla="*/ 582 h 629"/>
                  <a:gd name="T58" fmla="*/ 230 w 607"/>
                  <a:gd name="T59" fmla="*/ 586 h 629"/>
                  <a:gd name="T60" fmla="*/ 230 w 607"/>
                  <a:gd name="T61" fmla="*/ 593 h 629"/>
                  <a:gd name="T62" fmla="*/ 228 w 607"/>
                  <a:gd name="T63" fmla="*/ 597 h 629"/>
                  <a:gd name="T64" fmla="*/ 227 w 607"/>
                  <a:gd name="T65" fmla="*/ 599 h 629"/>
                  <a:gd name="T66" fmla="*/ 206 w 607"/>
                  <a:gd name="T67" fmla="*/ 599 h 629"/>
                  <a:gd name="T68" fmla="*/ 190 w 607"/>
                  <a:gd name="T69" fmla="*/ 597 h 629"/>
                  <a:gd name="T70" fmla="*/ 170 w 607"/>
                  <a:gd name="T71" fmla="*/ 591 h 629"/>
                  <a:gd name="T72" fmla="*/ 149 w 607"/>
                  <a:gd name="T73" fmla="*/ 586 h 629"/>
                  <a:gd name="T74" fmla="*/ 131 w 607"/>
                  <a:gd name="T75" fmla="*/ 586 h 629"/>
                  <a:gd name="T76" fmla="*/ 96 w 607"/>
                  <a:gd name="T77" fmla="*/ 586 h 629"/>
                  <a:gd name="T78" fmla="*/ 82 w 607"/>
                  <a:gd name="T79" fmla="*/ 586 h 629"/>
                  <a:gd name="T80" fmla="*/ 76 w 607"/>
                  <a:gd name="T81" fmla="*/ 602 h 629"/>
                  <a:gd name="T82" fmla="*/ 76 w 607"/>
                  <a:gd name="T83" fmla="*/ 629 h 629"/>
                  <a:gd name="T84" fmla="*/ 49 w 607"/>
                  <a:gd name="T85" fmla="*/ 629 h 629"/>
                  <a:gd name="T86" fmla="*/ 23 w 607"/>
                  <a:gd name="T87" fmla="*/ 626 h 629"/>
                  <a:gd name="T88" fmla="*/ 0 w 607"/>
                  <a:gd name="T89" fmla="*/ 623 h 629"/>
                  <a:gd name="T90" fmla="*/ 9 w 607"/>
                  <a:gd name="T91" fmla="*/ 545 h 629"/>
                  <a:gd name="T92" fmla="*/ 20 w 607"/>
                  <a:gd name="T93" fmla="*/ 477 h 629"/>
                  <a:gd name="T94" fmla="*/ 28 w 607"/>
                  <a:gd name="T95" fmla="*/ 427 h 629"/>
                  <a:gd name="T96" fmla="*/ 33 w 607"/>
                  <a:gd name="T97" fmla="*/ 391 h 629"/>
                  <a:gd name="T98" fmla="*/ 41 w 607"/>
                  <a:gd name="T99" fmla="*/ 329 h 629"/>
                  <a:gd name="T100" fmla="*/ 46 w 607"/>
                  <a:gd name="T101" fmla="*/ 294 h 629"/>
                  <a:gd name="T102" fmla="*/ 50 w 607"/>
                  <a:gd name="T103" fmla="*/ 245 h 629"/>
                  <a:gd name="T104" fmla="*/ 60 w 607"/>
                  <a:gd name="T105" fmla="*/ 192 h 629"/>
                  <a:gd name="T106" fmla="*/ 68 w 607"/>
                  <a:gd name="T107" fmla="*/ 138 h 629"/>
                  <a:gd name="T108" fmla="*/ 74 w 607"/>
                  <a:gd name="T109" fmla="*/ 97 h 629"/>
                  <a:gd name="T110" fmla="*/ 77 w 607"/>
                  <a:gd name="T111" fmla="*/ 54 h 629"/>
                  <a:gd name="T112" fmla="*/ 87 w 607"/>
                  <a:gd name="T113" fmla="*/ 0 h 6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07"/>
                  <a:gd name="T172" fmla="*/ 0 h 629"/>
                  <a:gd name="T173" fmla="*/ 607 w 607"/>
                  <a:gd name="T174" fmla="*/ 629 h 6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07" h="629">
                    <a:moveTo>
                      <a:pt x="87" y="0"/>
                    </a:moveTo>
                    <a:lnTo>
                      <a:pt x="87" y="2"/>
                    </a:lnTo>
                    <a:lnTo>
                      <a:pt x="605" y="67"/>
                    </a:lnTo>
                    <a:lnTo>
                      <a:pt x="607" y="103"/>
                    </a:lnTo>
                    <a:lnTo>
                      <a:pt x="602" y="118"/>
                    </a:lnTo>
                    <a:lnTo>
                      <a:pt x="597" y="132"/>
                    </a:lnTo>
                    <a:lnTo>
                      <a:pt x="595" y="184"/>
                    </a:lnTo>
                    <a:lnTo>
                      <a:pt x="592" y="224"/>
                    </a:lnTo>
                    <a:lnTo>
                      <a:pt x="587" y="261"/>
                    </a:lnTo>
                    <a:lnTo>
                      <a:pt x="587" y="299"/>
                    </a:lnTo>
                    <a:lnTo>
                      <a:pt x="583" y="337"/>
                    </a:lnTo>
                    <a:lnTo>
                      <a:pt x="580" y="385"/>
                    </a:lnTo>
                    <a:lnTo>
                      <a:pt x="578" y="421"/>
                    </a:lnTo>
                    <a:lnTo>
                      <a:pt x="573" y="451"/>
                    </a:lnTo>
                    <a:lnTo>
                      <a:pt x="570" y="491"/>
                    </a:lnTo>
                    <a:lnTo>
                      <a:pt x="568" y="521"/>
                    </a:lnTo>
                    <a:lnTo>
                      <a:pt x="564" y="572"/>
                    </a:lnTo>
                    <a:lnTo>
                      <a:pt x="562" y="602"/>
                    </a:lnTo>
                    <a:lnTo>
                      <a:pt x="560" y="615"/>
                    </a:lnTo>
                    <a:lnTo>
                      <a:pt x="521" y="615"/>
                    </a:lnTo>
                    <a:lnTo>
                      <a:pt x="489" y="610"/>
                    </a:lnTo>
                    <a:lnTo>
                      <a:pt x="449" y="605"/>
                    </a:lnTo>
                    <a:lnTo>
                      <a:pt x="419" y="602"/>
                    </a:lnTo>
                    <a:lnTo>
                      <a:pt x="387" y="597"/>
                    </a:lnTo>
                    <a:lnTo>
                      <a:pt x="354" y="594"/>
                    </a:lnTo>
                    <a:lnTo>
                      <a:pt x="317" y="593"/>
                    </a:lnTo>
                    <a:lnTo>
                      <a:pt x="292" y="586"/>
                    </a:lnTo>
                    <a:lnTo>
                      <a:pt x="262" y="586"/>
                    </a:lnTo>
                    <a:lnTo>
                      <a:pt x="238" y="582"/>
                    </a:lnTo>
                    <a:lnTo>
                      <a:pt x="230" y="586"/>
                    </a:lnTo>
                    <a:lnTo>
                      <a:pt x="230" y="593"/>
                    </a:lnTo>
                    <a:lnTo>
                      <a:pt x="228" y="597"/>
                    </a:lnTo>
                    <a:lnTo>
                      <a:pt x="227" y="599"/>
                    </a:lnTo>
                    <a:lnTo>
                      <a:pt x="206" y="599"/>
                    </a:lnTo>
                    <a:lnTo>
                      <a:pt x="190" y="597"/>
                    </a:lnTo>
                    <a:lnTo>
                      <a:pt x="170" y="591"/>
                    </a:lnTo>
                    <a:lnTo>
                      <a:pt x="149" y="586"/>
                    </a:lnTo>
                    <a:lnTo>
                      <a:pt x="131" y="586"/>
                    </a:lnTo>
                    <a:lnTo>
                      <a:pt x="96" y="586"/>
                    </a:lnTo>
                    <a:lnTo>
                      <a:pt x="82" y="586"/>
                    </a:lnTo>
                    <a:lnTo>
                      <a:pt x="76" y="602"/>
                    </a:lnTo>
                    <a:lnTo>
                      <a:pt x="76" y="629"/>
                    </a:lnTo>
                    <a:lnTo>
                      <a:pt x="49" y="629"/>
                    </a:lnTo>
                    <a:lnTo>
                      <a:pt x="23" y="626"/>
                    </a:lnTo>
                    <a:lnTo>
                      <a:pt x="0" y="623"/>
                    </a:lnTo>
                    <a:lnTo>
                      <a:pt x="9" y="545"/>
                    </a:lnTo>
                    <a:lnTo>
                      <a:pt x="20" y="477"/>
                    </a:lnTo>
                    <a:lnTo>
                      <a:pt x="28" y="427"/>
                    </a:lnTo>
                    <a:lnTo>
                      <a:pt x="33" y="391"/>
                    </a:lnTo>
                    <a:lnTo>
                      <a:pt x="41" y="329"/>
                    </a:lnTo>
                    <a:lnTo>
                      <a:pt x="46" y="294"/>
                    </a:lnTo>
                    <a:lnTo>
                      <a:pt x="50" y="245"/>
                    </a:lnTo>
                    <a:lnTo>
                      <a:pt x="60" y="192"/>
                    </a:lnTo>
                    <a:lnTo>
                      <a:pt x="68" y="138"/>
                    </a:lnTo>
                    <a:lnTo>
                      <a:pt x="74" y="97"/>
                    </a:lnTo>
                    <a:lnTo>
                      <a:pt x="77" y="54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8" name="Freeform 9"/>
              <p:cNvSpPr>
                <a:spLocks/>
              </p:cNvSpPr>
              <p:nvPr/>
            </p:nvSpPr>
            <p:spPr bwMode="auto">
              <a:xfrm>
                <a:off x="496" y="753"/>
                <a:ext cx="693" cy="604"/>
              </a:xfrm>
              <a:custGeom>
                <a:avLst/>
                <a:gdLst>
                  <a:gd name="T0" fmla="*/ 176 w 693"/>
                  <a:gd name="T1" fmla="*/ 7 h 604"/>
                  <a:gd name="T2" fmla="*/ 170 w 693"/>
                  <a:gd name="T3" fmla="*/ 19 h 604"/>
                  <a:gd name="T4" fmla="*/ 165 w 693"/>
                  <a:gd name="T5" fmla="*/ 34 h 604"/>
                  <a:gd name="T6" fmla="*/ 162 w 693"/>
                  <a:gd name="T7" fmla="*/ 50 h 604"/>
                  <a:gd name="T8" fmla="*/ 156 w 693"/>
                  <a:gd name="T9" fmla="*/ 65 h 604"/>
                  <a:gd name="T10" fmla="*/ 138 w 693"/>
                  <a:gd name="T11" fmla="*/ 96 h 604"/>
                  <a:gd name="T12" fmla="*/ 95 w 693"/>
                  <a:gd name="T13" fmla="*/ 188 h 604"/>
                  <a:gd name="T14" fmla="*/ 60 w 693"/>
                  <a:gd name="T15" fmla="*/ 280 h 604"/>
                  <a:gd name="T16" fmla="*/ 57 w 693"/>
                  <a:gd name="T17" fmla="*/ 286 h 604"/>
                  <a:gd name="T18" fmla="*/ 44 w 693"/>
                  <a:gd name="T19" fmla="*/ 289 h 604"/>
                  <a:gd name="T20" fmla="*/ 25 w 693"/>
                  <a:gd name="T21" fmla="*/ 315 h 604"/>
                  <a:gd name="T22" fmla="*/ 11 w 693"/>
                  <a:gd name="T23" fmla="*/ 340 h 604"/>
                  <a:gd name="T24" fmla="*/ 11 w 693"/>
                  <a:gd name="T25" fmla="*/ 358 h 604"/>
                  <a:gd name="T26" fmla="*/ 8 w 693"/>
                  <a:gd name="T27" fmla="*/ 374 h 604"/>
                  <a:gd name="T28" fmla="*/ 5 w 693"/>
                  <a:gd name="T29" fmla="*/ 396 h 604"/>
                  <a:gd name="T30" fmla="*/ 3 w 693"/>
                  <a:gd name="T31" fmla="*/ 417 h 604"/>
                  <a:gd name="T32" fmla="*/ 0 w 693"/>
                  <a:gd name="T33" fmla="*/ 439 h 604"/>
                  <a:gd name="T34" fmla="*/ 551 w 693"/>
                  <a:gd name="T35" fmla="*/ 604 h 604"/>
                  <a:gd name="T36" fmla="*/ 558 w 693"/>
                  <a:gd name="T37" fmla="*/ 571 h 604"/>
                  <a:gd name="T38" fmla="*/ 562 w 693"/>
                  <a:gd name="T39" fmla="*/ 553 h 604"/>
                  <a:gd name="T40" fmla="*/ 567 w 693"/>
                  <a:gd name="T41" fmla="*/ 536 h 604"/>
                  <a:gd name="T42" fmla="*/ 575 w 693"/>
                  <a:gd name="T43" fmla="*/ 496 h 604"/>
                  <a:gd name="T44" fmla="*/ 586 w 693"/>
                  <a:gd name="T45" fmla="*/ 459 h 604"/>
                  <a:gd name="T46" fmla="*/ 594 w 693"/>
                  <a:gd name="T47" fmla="*/ 428 h 604"/>
                  <a:gd name="T48" fmla="*/ 608 w 693"/>
                  <a:gd name="T49" fmla="*/ 396 h 604"/>
                  <a:gd name="T50" fmla="*/ 616 w 693"/>
                  <a:gd name="T51" fmla="*/ 380 h 604"/>
                  <a:gd name="T52" fmla="*/ 615 w 693"/>
                  <a:gd name="T53" fmla="*/ 362 h 604"/>
                  <a:gd name="T54" fmla="*/ 599 w 693"/>
                  <a:gd name="T55" fmla="*/ 351 h 604"/>
                  <a:gd name="T56" fmla="*/ 605 w 693"/>
                  <a:gd name="T57" fmla="*/ 331 h 604"/>
                  <a:gd name="T58" fmla="*/ 627 w 693"/>
                  <a:gd name="T59" fmla="*/ 310 h 604"/>
                  <a:gd name="T60" fmla="*/ 642 w 693"/>
                  <a:gd name="T61" fmla="*/ 301 h 604"/>
                  <a:gd name="T62" fmla="*/ 648 w 693"/>
                  <a:gd name="T63" fmla="*/ 281 h 604"/>
                  <a:gd name="T64" fmla="*/ 666 w 693"/>
                  <a:gd name="T65" fmla="*/ 261 h 604"/>
                  <a:gd name="T66" fmla="*/ 680 w 693"/>
                  <a:gd name="T67" fmla="*/ 242 h 604"/>
                  <a:gd name="T68" fmla="*/ 691 w 693"/>
                  <a:gd name="T69" fmla="*/ 224 h 604"/>
                  <a:gd name="T70" fmla="*/ 686 w 693"/>
                  <a:gd name="T71" fmla="*/ 207 h 604"/>
                  <a:gd name="T72" fmla="*/ 673 w 693"/>
                  <a:gd name="T73" fmla="*/ 188 h 604"/>
                  <a:gd name="T74" fmla="*/ 521 w 693"/>
                  <a:gd name="T75" fmla="*/ 137 h 604"/>
                  <a:gd name="T76" fmla="*/ 500 w 693"/>
                  <a:gd name="T77" fmla="*/ 137 h 604"/>
                  <a:gd name="T78" fmla="*/ 481 w 693"/>
                  <a:gd name="T79" fmla="*/ 131 h 604"/>
                  <a:gd name="T80" fmla="*/ 464 w 693"/>
                  <a:gd name="T81" fmla="*/ 137 h 604"/>
                  <a:gd name="T82" fmla="*/ 443 w 693"/>
                  <a:gd name="T83" fmla="*/ 131 h 604"/>
                  <a:gd name="T84" fmla="*/ 422 w 693"/>
                  <a:gd name="T85" fmla="*/ 135 h 604"/>
                  <a:gd name="T86" fmla="*/ 395 w 693"/>
                  <a:gd name="T87" fmla="*/ 129 h 604"/>
                  <a:gd name="T88" fmla="*/ 357 w 693"/>
                  <a:gd name="T89" fmla="*/ 124 h 604"/>
                  <a:gd name="T90" fmla="*/ 345 w 693"/>
                  <a:gd name="T91" fmla="*/ 118 h 604"/>
                  <a:gd name="T92" fmla="*/ 329 w 693"/>
                  <a:gd name="T93" fmla="*/ 105 h 604"/>
                  <a:gd name="T94" fmla="*/ 306 w 693"/>
                  <a:gd name="T95" fmla="*/ 102 h 604"/>
                  <a:gd name="T96" fmla="*/ 289 w 693"/>
                  <a:gd name="T97" fmla="*/ 105 h 604"/>
                  <a:gd name="T98" fmla="*/ 260 w 693"/>
                  <a:gd name="T99" fmla="*/ 102 h 604"/>
                  <a:gd name="T100" fmla="*/ 237 w 693"/>
                  <a:gd name="T101" fmla="*/ 77 h 604"/>
                  <a:gd name="T102" fmla="*/ 240 w 693"/>
                  <a:gd name="T103" fmla="*/ 38 h 604"/>
                  <a:gd name="T104" fmla="*/ 232 w 693"/>
                  <a:gd name="T105" fmla="*/ 24 h 604"/>
                  <a:gd name="T106" fmla="*/ 211 w 693"/>
                  <a:gd name="T107" fmla="*/ 10 h 604"/>
                  <a:gd name="T108" fmla="*/ 189 w 693"/>
                  <a:gd name="T109" fmla="*/ 0 h 6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93"/>
                  <a:gd name="T166" fmla="*/ 0 h 604"/>
                  <a:gd name="T167" fmla="*/ 693 w 693"/>
                  <a:gd name="T168" fmla="*/ 604 h 6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93" h="604">
                    <a:moveTo>
                      <a:pt x="181" y="2"/>
                    </a:moveTo>
                    <a:lnTo>
                      <a:pt x="176" y="7"/>
                    </a:lnTo>
                    <a:lnTo>
                      <a:pt x="173" y="13"/>
                    </a:lnTo>
                    <a:lnTo>
                      <a:pt x="170" y="19"/>
                    </a:lnTo>
                    <a:lnTo>
                      <a:pt x="168" y="27"/>
                    </a:lnTo>
                    <a:lnTo>
                      <a:pt x="165" y="34"/>
                    </a:lnTo>
                    <a:lnTo>
                      <a:pt x="165" y="42"/>
                    </a:lnTo>
                    <a:lnTo>
                      <a:pt x="162" y="50"/>
                    </a:lnTo>
                    <a:lnTo>
                      <a:pt x="157" y="59"/>
                    </a:lnTo>
                    <a:lnTo>
                      <a:pt x="156" y="65"/>
                    </a:lnTo>
                    <a:lnTo>
                      <a:pt x="151" y="73"/>
                    </a:lnTo>
                    <a:lnTo>
                      <a:pt x="138" y="96"/>
                    </a:lnTo>
                    <a:lnTo>
                      <a:pt x="122" y="129"/>
                    </a:lnTo>
                    <a:lnTo>
                      <a:pt x="95" y="188"/>
                    </a:lnTo>
                    <a:lnTo>
                      <a:pt x="57" y="272"/>
                    </a:lnTo>
                    <a:lnTo>
                      <a:pt x="60" y="280"/>
                    </a:lnTo>
                    <a:lnTo>
                      <a:pt x="59" y="283"/>
                    </a:lnTo>
                    <a:lnTo>
                      <a:pt x="57" y="286"/>
                    </a:lnTo>
                    <a:lnTo>
                      <a:pt x="49" y="288"/>
                    </a:lnTo>
                    <a:lnTo>
                      <a:pt x="44" y="289"/>
                    </a:lnTo>
                    <a:lnTo>
                      <a:pt x="32" y="301"/>
                    </a:lnTo>
                    <a:lnTo>
                      <a:pt x="25" y="315"/>
                    </a:lnTo>
                    <a:lnTo>
                      <a:pt x="16" y="331"/>
                    </a:lnTo>
                    <a:lnTo>
                      <a:pt x="11" y="340"/>
                    </a:lnTo>
                    <a:lnTo>
                      <a:pt x="11" y="348"/>
                    </a:lnTo>
                    <a:lnTo>
                      <a:pt x="11" y="358"/>
                    </a:lnTo>
                    <a:lnTo>
                      <a:pt x="9" y="364"/>
                    </a:lnTo>
                    <a:lnTo>
                      <a:pt x="8" y="374"/>
                    </a:lnTo>
                    <a:lnTo>
                      <a:pt x="6" y="383"/>
                    </a:lnTo>
                    <a:lnTo>
                      <a:pt x="5" y="396"/>
                    </a:lnTo>
                    <a:lnTo>
                      <a:pt x="5" y="407"/>
                    </a:lnTo>
                    <a:lnTo>
                      <a:pt x="3" y="417"/>
                    </a:lnTo>
                    <a:lnTo>
                      <a:pt x="1" y="424"/>
                    </a:lnTo>
                    <a:lnTo>
                      <a:pt x="0" y="439"/>
                    </a:lnTo>
                    <a:lnTo>
                      <a:pt x="316" y="545"/>
                    </a:lnTo>
                    <a:lnTo>
                      <a:pt x="551" y="604"/>
                    </a:lnTo>
                    <a:lnTo>
                      <a:pt x="556" y="580"/>
                    </a:lnTo>
                    <a:lnTo>
                      <a:pt x="558" y="571"/>
                    </a:lnTo>
                    <a:lnTo>
                      <a:pt x="561" y="564"/>
                    </a:lnTo>
                    <a:lnTo>
                      <a:pt x="562" y="553"/>
                    </a:lnTo>
                    <a:lnTo>
                      <a:pt x="564" y="544"/>
                    </a:lnTo>
                    <a:lnTo>
                      <a:pt x="567" y="536"/>
                    </a:lnTo>
                    <a:lnTo>
                      <a:pt x="570" y="525"/>
                    </a:lnTo>
                    <a:lnTo>
                      <a:pt x="575" y="496"/>
                    </a:lnTo>
                    <a:lnTo>
                      <a:pt x="583" y="475"/>
                    </a:lnTo>
                    <a:lnTo>
                      <a:pt x="586" y="459"/>
                    </a:lnTo>
                    <a:lnTo>
                      <a:pt x="589" y="442"/>
                    </a:lnTo>
                    <a:lnTo>
                      <a:pt x="594" y="428"/>
                    </a:lnTo>
                    <a:lnTo>
                      <a:pt x="599" y="415"/>
                    </a:lnTo>
                    <a:lnTo>
                      <a:pt x="608" y="396"/>
                    </a:lnTo>
                    <a:lnTo>
                      <a:pt x="612" y="391"/>
                    </a:lnTo>
                    <a:lnTo>
                      <a:pt x="616" y="380"/>
                    </a:lnTo>
                    <a:lnTo>
                      <a:pt x="619" y="372"/>
                    </a:lnTo>
                    <a:lnTo>
                      <a:pt x="615" y="362"/>
                    </a:lnTo>
                    <a:lnTo>
                      <a:pt x="608" y="358"/>
                    </a:lnTo>
                    <a:lnTo>
                      <a:pt x="599" y="351"/>
                    </a:lnTo>
                    <a:lnTo>
                      <a:pt x="600" y="340"/>
                    </a:lnTo>
                    <a:lnTo>
                      <a:pt x="605" y="331"/>
                    </a:lnTo>
                    <a:lnTo>
                      <a:pt x="619" y="315"/>
                    </a:lnTo>
                    <a:lnTo>
                      <a:pt x="627" y="310"/>
                    </a:lnTo>
                    <a:lnTo>
                      <a:pt x="634" y="305"/>
                    </a:lnTo>
                    <a:lnTo>
                      <a:pt x="642" y="301"/>
                    </a:lnTo>
                    <a:lnTo>
                      <a:pt x="645" y="293"/>
                    </a:lnTo>
                    <a:lnTo>
                      <a:pt x="648" y="281"/>
                    </a:lnTo>
                    <a:lnTo>
                      <a:pt x="659" y="272"/>
                    </a:lnTo>
                    <a:lnTo>
                      <a:pt x="666" y="261"/>
                    </a:lnTo>
                    <a:lnTo>
                      <a:pt x="673" y="250"/>
                    </a:lnTo>
                    <a:lnTo>
                      <a:pt x="680" y="242"/>
                    </a:lnTo>
                    <a:lnTo>
                      <a:pt x="688" y="231"/>
                    </a:lnTo>
                    <a:lnTo>
                      <a:pt x="691" y="224"/>
                    </a:lnTo>
                    <a:lnTo>
                      <a:pt x="693" y="216"/>
                    </a:lnTo>
                    <a:lnTo>
                      <a:pt x="686" y="207"/>
                    </a:lnTo>
                    <a:lnTo>
                      <a:pt x="677" y="197"/>
                    </a:lnTo>
                    <a:lnTo>
                      <a:pt x="673" y="188"/>
                    </a:lnTo>
                    <a:lnTo>
                      <a:pt x="672" y="178"/>
                    </a:lnTo>
                    <a:lnTo>
                      <a:pt x="521" y="137"/>
                    </a:lnTo>
                    <a:lnTo>
                      <a:pt x="510" y="138"/>
                    </a:lnTo>
                    <a:lnTo>
                      <a:pt x="500" y="137"/>
                    </a:lnTo>
                    <a:lnTo>
                      <a:pt x="491" y="134"/>
                    </a:lnTo>
                    <a:lnTo>
                      <a:pt x="481" y="131"/>
                    </a:lnTo>
                    <a:lnTo>
                      <a:pt x="472" y="132"/>
                    </a:lnTo>
                    <a:lnTo>
                      <a:pt x="464" y="137"/>
                    </a:lnTo>
                    <a:lnTo>
                      <a:pt x="451" y="134"/>
                    </a:lnTo>
                    <a:lnTo>
                      <a:pt x="443" y="131"/>
                    </a:lnTo>
                    <a:lnTo>
                      <a:pt x="432" y="134"/>
                    </a:lnTo>
                    <a:lnTo>
                      <a:pt x="422" y="135"/>
                    </a:lnTo>
                    <a:lnTo>
                      <a:pt x="407" y="135"/>
                    </a:lnTo>
                    <a:lnTo>
                      <a:pt x="395" y="129"/>
                    </a:lnTo>
                    <a:lnTo>
                      <a:pt x="392" y="123"/>
                    </a:lnTo>
                    <a:lnTo>
                      <a:pt x="357" y="124"/>
                    </a:lnTo>
                    <a:lnTo>
                      <a:pt x="349" y="124"/>
                    </a:lnTo>
                    <a:lnTo>
                      <a:pt x="345" y="118"/>
                    </a:lnTo>
                    <a:lnTo>
                      <a:pt x="340" y="111"/>
                    </a:lnTo>
                    <a:lnTo>
                      <a:pt x="329" y="105"/>
                    </a:lnTo>
                    <a:lnTo>
                      <a:pt x="316" y="104"/>
                    </a:lnTo>
                    <a:lnTo>
                      <a:pt x="306" y="102"/>
                    </a:lnTo>
                    <a:lnTo>
                      <a:pt x="300" y="104"/>
                    </a:lnTo>
                    <a:lnTo>
                      <a:pt x="289" y="105"/>
                    </a:lnTo>
                    <a:lnTo>
                      <a:pt x="273" y="105"/>
                    </a:lnTo>
                    <a:lnTo>
                      <a:pt x="260" y="102"/>
                    </a:lnTo>
                    <a:lnTo>
                      <a:pt x="244" y="92"/>
                    </a:lnTo>
                    <a:lnTo>
                      <a:pt x="237" y="77"/>
                    </a:lnTo>
                    <a:lnTo>
                      <a:pt x="237" y="65"/>
                    </a:lnTo>
                    <a:lnTo>
                      <a:pt x="240" y="38"/>
                    </a:lnTo>
                    <a:lnTo>
                      <a:pt x="237" y="34"/>
                    </a:lnTo>
                    <a:lnTo>
                      <a:pt x="232" y="24"/>
                    </a:lnTo>
                    <a:lnTo>
                      <a:pt x="222" y="16"/>
                    </a:lnTo>
                    <a:lnTo>
                      <a:pt x="211" y="10"/>
                    </a:lnTo>
                    <a:lnTo>
                      <a:pt x="197" y="5"/>
                    </a:lnTo>
                    <a:lnTo>
                      <a:pt x="189" y="0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9" name="Freeform 10"/>
              <p:cNvSpPr>
                <a:spLocks/>
              </p:cNvSpPr>
              <p:nvPr/>
            </p:nvSpPr>
            <p:spPr bwMode="auto">
              <a:xfrm>
                <a:off x="675" y="482"/>
                <a:ext cx="571" cy="448"/>
              </a:xfrm>
              <a:custGeom>
                <a:avLst/>
                <a:gdLst>
                  <a:gd name="T0" fmla="*/ 183 w 571"/>
                  <a:gd name="T1" fmla="*/ 17 h 448"/>
                  <a:gd name="T2" fmla="*/ 199 w 571"/>
                  <a:gd name="T3" fmla="*/ 38 h 448"/>
                  <a:gd name="T4" fmla="*/ 188 w 571"/>
                  <a:gd name="T5" fmla="*/ 50 h 448"/>
                  <a:gd name="T6" fmla="*/ 177 w 571"/>
                  <a:gd name="T7" fmla="*/ 62 h 448"/>
                  <a:gd name="T8" fmla="*/ 185 w 571"/>
                  <a:gd name="T9" fmla="*/ 76 h 448"/>
                  <a:gd name="T10" fmla="*/ 185 w 571"/>
                  <a:gd name="T11" fmla="*/ 104 h 448"/>
                  <a:gd name="T12" fmla="*/ 175 w 571"/>
                  <a:gd name="T13" fmla="*/ 127 h 448"/>
                  <a:gd name="T14" fmla="*/ 166 w 571"/>
                  <a:gd name="T15" fmla="*/ 133 h 448"/>
                  <a:gd name="T16" fmla="*/ 154 w 571"/>
                  <a:gd name="T17" fmla="*/ 128 h 448"/>
                  <a:gd name="T18" fmla="*/ 142 w 571"/>
                  <a:gd name="T19" fmla="*/ 147 h 448"/>
                  <a:gd name="T20" fmla="*/ 126 w 571"/>
                  <a:gd name="T21" fmla="*/ 160 h 448"/>
                  <a:gd name="T22" fmla="*/ 107 w 571"/>
                  <a:gd name="T23" fmla="*/ 162 h 448"/>
                  <a:gd name="T24" fmla="*/ 110 w 571"/>
                  <a:gd name="T25" fmla="*/ 146 h 448"/>
                  <a:gd name="T26" fmla="*/ 124 w 571"/>
                  <a:gd name="T27" fmla="*/ 130 h 448"/>
                  <a:gd name="T28" fmla="*/ 142 w 571"/>
                  <a:gd name="T29" fmla="*/ 117 h 448"/>
                  <a:gd name="T30" fmla="*/ 154 w 571"/>
                  <a:gd name="T31" fmla="*/ 108 h 448"/>
                  <a:gd name="T32" fmla="*/ 156 w 571"/>
                  <a:gd name="T33" fmla="*/ 93 h 448"/>
                  <a:gd name="T34" fmla="*/ 129 w 571"/>
                  <a:gd name="T35" fmla="*/ 77 h 448"/>
                  <a:gd name="T36" fmla="*/ 96 w 571"/>
                  <a:gd name="T37" fmla="*/ 62 h 448"/>
                  <a:gd name="T38" fmla="*/ 37 w 571"/>
                  <a:gd name="T39" fmla="*/ 17 h 448"/>
                  <a:gd name="T40" fmla="*/ 21 w 571"/>
                  <a:gd name="T41" fmla="*/ 39 h 448"/>
                  <a:gd name="T42" fmla="*/ 18 w 571"/>
                  <a:gd name="T43" fmla="*/ 57 h 448"/>
                  <a:gd name="T44" fmla="*/ 27 w 571"/>
                  <a:gd name="T45" fmla="*/ 76 h 448"/>
                  <a:gd name="T46" fmla="*/ 23 w 571"/>
                  <a:gd name="T47" fmla="*/ 111 h 448"/>
                  <a:gd name="T48" fmla="*/ 21 w 571"/>
                  <a:gd name="T49" fmla="*/ 143 h 448"/>
                  <a:gd name="T50" fmla="*/ 16 w 571"/>
                  <a:gd name="T51" fmla="*/ 165 h 448"/>
                  <a:gd name="T52" fmla="*/ 29 w 571"/>
                  <a:gd name="T53" fmla="*/ 176 h 448"/>
                  <a:gd name="T54" fmla="*/ 16 w 571"/>
                  <a:gd name="T55" fmla="*/ 190 h 448"/>
                  <a:gd name="T56" fmla="*/ 18 w 571"/>
                  <a:gd name="T57" fmla="*/ 205 h 448"/>
                  <a:gd name="T58" fmla="*/ 19 w 571"/>
                  <a:gd name="T59" fmla="*/ 222 h 448"/>
                  <a:gd name="T60" fmla="*/ 8 w 571"/>
                  <a:gd name="T61" fmla="*/ 217 h 448"/>
                  <a:gd name="T62" fmla="*/ 5 w 571"/>
                  <a:gd name="T63" fmla="*/ 235 h 448"/>
                  <a:gd name="T64" fmla="*/ 7 w 571"/>
                  <a:gd name="T65" fmla="*/ 254 h 448"/>
                  <a:gd name="T66" fmla="*/ 34 w 571"/>
                  <a:gd name="T67" fmla="*/ 266 h 448"/>
                  <a:gd name="T68" fmla="*/ 50 w 571"/>
                  <a:gd name="T69" fmla="*/ 287 h 448"/>
                  <a:gd name="T70" fmla="*/ 59 w 571"/>
                  <a:gd name="T71" fmla="*/ 319 h 448"/>
                  <a:gd name="T72" fmla="*/ 65 w 571"/>
                  <a:gd name="T73" fmla="*/ 363 h 448"/>
                  <a:gd name="T74" fmla="*/ 89 w 571"/>
                  <a:gd name="T75" fmla="*/ 376 h 448"/>
                  <a:gd name="T76" fmla="*/ 126 w 571"/>
                  <a:gd name="T77" fmla="*/ 373 h 448"/>
                  <a:gd name="T78" fmla="*/ 156 w 571"/>
                  <a:gd name="T79" fmla="*/ 379 h 448"/>
                  <a:gd name="T80" fmla="*/ 213 w 571"/>
                  <a:gd name="T81" fmla="*/ 392 h 448"/>
                  <a:gd name="T82" fmla="*/ 239 w 571"/>
                  <a:gd name="T83" fmla="*/ 406 h 448"/>
                  <a:gd name="T84" fmla="*/ 285 w 571"/>
                  <a:gd name="T85" fmla="*/ 406 h 448"/>
                  <a:gd name="T86" fmla="*/ 310 w 571"/>
                  <a:gd name="T87" fmla="*/ 403 h 448"/>
                  <a:gd name="T88" fmla="*/ 342 w 571"/>
                  <a:gd name="T89" fmla="*/ 408 h 448"/>
                  <a:gd name="T90" fmla="*/ 493 w 571"/>
                  <a:gd name="T91" fmla="*/ 427 h 448"/>
                  <a:gd name="T92" fmla="*/ 494 w 571"/>
                  <a:gd name="T93" fmla="*/ 397 h 448"/>
                  <a:gd name="T94" fmla="*/ 509 w 571"/>
                  <a:gd name="T95" fmla="*/ 344 h 448"/>
                  <a:gd name="T96" fmla="*/ 525 w 571"/>
                  <a:gd name="T97" fmla="*/ 282 h 448"/>
                  <a:gd name="T98" fmla="*/ 541 w 571"/>
                  <a:gd name="T99" fmla="*/ 228 h 448"/>
                  <a:gd name="T100" fmla="*/ 560 w 571"/>
                  <a:gd name="T101" fmla="*/ 158 h 448"/>
                  <a:gd name="T102" fmla="*/ 185 w 571"/>
                  <a:gd name="T103" fmla="*/ 0 h 44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1"/>
                  <a:gd name="T157" fmla="*/ 0 h 448"/>
                  <a:gd name="T158" fmla="*/ 571 w 571"/>
                  <a:gd name="T159" fmla="*/ 448 h 44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1" h="448">
                    <a:moveTo>
                      <a:pt x="185" y="0"/>
                    </a:moveTo>
                    <a:lnTo>
                      <a:pt x="181" y="12"/>
                    </a:lnTo>
                    <a:lnTo>
                      <a:pt x="183" y="17"/>
                    </a:lnTo>
                    <a:lnTo>
                      <a:pt x="189" y="23"/>
                    </a:lnTo>
                    <a:lnTo>
                      <a:pt x="196" y="31"/>
                    </a:lnTo>
                    <a:lnTo>
                      <a:pt x="199" y="38"/>
                    </a:lnTo>
                    <a:lnTo>
                      <a:pt x="197" y="39"/>
                    </a:lnTo>
                    <a:lnTo>
                      <a:pt x="193" y="44"/>
                    </a:lnTo>
                    <a:lnTo>
                      <a:pt x="188" y="50"/>
                    </a:lnTo>
                    <a:lnTo>
                      <a:pt x="185" y="52"/>
                    </a:lnTo>
                    <a:lnTo>
                      <a:pt x="178" y="57"/>
                    </a:lnTo>
                    <a:lnTo>
                      <a:pt x="177" y="62"/>
                    </a:lnTo>
                    <a:lnTo>
                      <a:pt x="178" y="65"/>
                    </a:lnTo>
                    <a:lnTo>
                      <a:pt x="185" y="71"/>
                    </a:lnTo>
                    <a:lnTo>
                      <a:pt x="185" y="76"/>
                    </a:lnTo>
                    <a:lnTo>
                      <a:pt x="185" y="84"/>
                    </a:lnTo>
                    <a:lnTo>
                      <a:pt x="185" y="92"/>
                    </a:lnTo>
                    <a:lnTo>
                      <a:pt x="185" y="104"/>
                    </a:lnTo>
                    <a:lnTo>
                      <a:pt x="183" y="111"/>
                    </a:lnTo>
                    <a:lnTo>
                      <a:pt x="178" y="120"/>
                    </a:lnTo>
                    <a:lnTo>
                      <a:pt x="175" y="127"/>
                    </a:lnTo>
                    <a:lnTo>
                      <a:pt x="172" y="131"/>
                    </a:lnTo>
                    <a:lnTo>
                      <a:pt x="170" y="136"/>
                    </a:lnTo>
                    <a:lnTo>
                      <a:pt x="166" y="133"/>
                    </a:lnTo>
                    <a:lnTo>
                      <a:pt x="166" y="127"/>
                    </a:lnTo>
                    <a:lnTo>
                      <a:pt x="159" y="125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3" y="139"/>
                    </a:lnTo>
                    <a:lnTo>
                      <a:pt x="142" y="147"/>
                    </a:lnTo>
                    <a:lnTo>
                      <a:pt x="139" y="154"/>
                    </a:lnTo>
                    <a:lnTo>
                      <a:pt x="134" y="158"/>
                    </a:lnTo>
                    <a:lnTo>
                      <a:pt x="126" y="160"/>
                    </a:lnTo>
                    <a:lnTo>
                      <a:pt x="121" y="163"/>
                    </a:lnTo>
                    <a:lnTo>
                      <a:pt x="113" y="166"/>
                    </a:lnTo>
                    <a:lnTo>
                      <a:pt x="107" y="162"/>
                    </a:lnTo>
                    <a:lnTo>
                      <a:pt x="105" y="158"/>
                    </a:lnTo>
                    <a:lnTo>
                      <a:pt x="107" y="152"/>
                    </a:lnTo>
                    <a:lnTo>
                      <a:pt x="110" y="146"/>
                    </a:lnTo>
                    <a:lnTo>
                      <a:pt x="115" y="139"/>
                    </a:lnTo>
                    <a:lnTo>
                      <a:pt x="121" y="136"/>
                    </a:lnTo>
                    <a:lnTo>
                      <a:pt x="124" y="130"/>
                    </a:lnTo>
                    <a:lnTo>
                      <a:pt x="127" y="125"/>
                    </a:lnTo>
                    <a:lnTo>
                      <a:pt x="135" y="122"/>
                    </a:lnTo>
                    <a:lnTo>
                      <a:pt x="142" y="117"/>
                    </a:lnTo>
                    <a:lnTo>
                      <a:pt x="147" y="114"/>
                    </a:lnTo>
                    <a:lnTo>
                      <a:pt x="151" y="112"/>
                    </a:lnTo>
                    <a:lnTo>
                      <a:pt x="154" y="108"/>
                    </a:lnTo>
                    <a:lnTo>
                      <a:pt x="156" y="103"/>
                    </a:lnTo>
                    <a:lnTo>
                      <a:pt x="156" y="98"/>
                    </a:lnTo>
                    <a:lnTo>
                      <a:pt x="156" y="93"/>
                    </a:lnTo>
                    <a:lnTo>
                      <a:pt x="151" y="90"/>
                    </a:lnTo>
                    <a:lnTo>
                      <a:pt x="145" y="90"/>
                    </a:lnTo>
                    <a:lnTo>
                      <a:pt x="129" y="77"/>
                    </a:lnTo>
                    <a:lnTo>
                      <a:pt x="120" y="71"/>
                    </a:lnTo>
                    <a:lnTo>
                      <a:pt x="110" y="66"/>
                    </a:lnTo>
                    <a:lnTo>
                      <a:pt x="96" y="62"/>
                    </a:lnTo>
                    <a:lnTo>
                      <a:pt x="85" y="55"/>
                    </a:lnTo>
                    <a:lnTo>
                      <a:pt x="42" y="19"/>
                    </a:lnTo>
                    <a:lnTo>
                      <a:pt x="37" y="17"/>
                    </a:lnTo>
                    <a:lnTo>
                      <a:pt x="31" y="22"/>
                    </a:lnTo>
                    <a:lnTo>
                      <a:pt x="26" y="30"/>
                    </a:lnTo>
                    <a:lnTo>
                      <a:pt x="21" y="39"/>
                    </a:lnTo>
                    <a:lnTo>
                      <a:pt x="19" y="46"/>
                    </a:lnTo>
                    <a:lnTo>
                      <a:pt x="18" y="50"/>
                    </a:lnTo>
                    <a:lnTo>
                      <a:pt x="18" y="57"/>
                    </a:lnTo>
                    <a:lnTo>
                      <a:pt x="18" y="62"/>
                    </a:lnTo>
                    <a:lnTo>
                      <a:pt x="23" y="68"/>
                    </a:lnTo>
                    <a:lnTo>
                      <a:pt x="27" y="76"/>
                    </a:lnTo>
                    <a:lnTo>
                      <a:pt x="24" y="89"/>
                    </a:lnTo>
                    <a:lnTo>
                      <a:pt x="24" y="100"/>
                    </a:lnTo>
                    <a:lnTo>
                      <a:pt x="23" y="111"/>
                    </a:lnTo>
                    <a:lnTo>
                      <a:pt x="21" y="125"/>
                    </a:lnTo>
                    <a:lnTo>
                      <a:pt x="21" y="133"/>
                    </a:lnTo>
                    <a:lnTo>
                      <a:pt x="21" y="143"/>
                    </a:lnTo>
                    <a:lnTo>
                      <a:pt x="18" y="149"/>
                    </a:lnTo>
                    <a:lnTo>
                      <a:pt x="16" y="160"/>
                    </a:lnTo>
                    <a:lnTo>
                      <a:pt x="16" y="165"/>
                    </a:lnTo>
                    <a:lnTo>
                      <a:pt x="18" y="170"/>
                    </a:lnTo>
                    <a:lnTo>
                      <a:pt x="24" y="174"/>
                    </a:lnTo>
                    <a:lnTo>
                      <a:pt x="29" y="176"/>
                    </a:lnTo>
                    <a:lnTo>
                      <a:pt x="27" y="181"/>
                    </a:lnTo>
                    <a:lnTo>
                      <a:pt x="21" y="187"/>
                    </a:lnTo>
                    <a:lnTo>
                      <a:pt x="16" y="190"/>
                    </a:lnTo>
                    <a:lnTo>
                      <a:pt x="11" y="197"/>
                    </a:lnTo>
                    <a:lnTo>
                      <a:pt x="13" y="201"/>
                    </a:lnTo>
                    <a:lnTo>
                      <a:pt x="18" y="205"/>
                    </a:lnTo>
                    <a:lnTo>
                      <a:pt x="26" y="208"/>
                    </a:lnTo>
                    <a:lnTo>
                      <a:pt x="23" y="214"/>
                    </a:lnTo>
                    <a:lnTo>
                      <a:pt x="19" y="222"/>
                    </a:lnTo>
                    <a:lnTo>
                      <a:pt x="15" y="225"/>
                    </a:lnTo>
                    <a:lnTo>
                      <a:pt x="11" y="220"/>
                    </a:lnTo>
                    <a:lnTo>
                      <a:pt x="8" y="217"/>
                    </a:lnTo>
                    <a:lnTo>
                      <a:pt x="7" y="224"/>
                    </a:lnTo>
                    <a:lnTo>
                      <a:pt x="8" y="230"/>
                    </a:lnTo>
                    <a:lnTo>
                      <a:pt x="5" y="235"/>
                    </a:lnTo>
                    <a:lnTo>
                      <a:pt x="0" y="241"/>
                    </a:lnTo>
                    <a:lnTo>
                      <a:pt x="2" y="249"/>
                    </a:lnTo>
                    <a:lnTo>
                      <a:pt x="7" y="254"/>
                    </a:lnTo>
                    <a:lnTo>
                      <a:pt x="16" y="259"/>
                    </a:lnTo>
                    <a:lnTo>
                      <a:pt x="27" y="263"/>
                    </a:lnTo>
                    <a:lnTo>
                      <a:pt x="34" y="266"/>
                    </a:lnTo>
                    <a:lnTo>
                      <a:pt x="38" y="271"/>
                    </a:lnTo>
                    <a:lnTo>
                      <a:pt x="43" y="278"/>
                    </a:lnTo>
                    <a:lnTo>
                      <a:pt x="50" y="287"/>
                    </a:lnTo>
                    <a:lnTo>
                      <a:pt x="53" y="294"/>
                    </a:lnTo>
                    <a:lnTo>
                      <a:pt x="59" y="306"/>
                    </a:lnTo>
                    <a:lnTo>
                      <a:pt x="59" y="319"/>
                    </a:lnTo>
                    <a:lnTo>
                      <a:pt x="58" y="332"/>
                    </a:lnTo>
                    <a:lnTo>
                      <a:pt x="58" y="349"/>
                    </a:lnTo>
                    <a:lnTo>
                      <a:pt x="65" y="363"/>
                    </a:lnTo>
                    <a:lnTo>
                      <a:pt x="73" y="367"/>
                    </a:lnTo>
                    <a:lnTo>
                      <a:pt x="81" y="371"/>
                    </a:lnTo>
                    <a:lnTo>
                      <a:pt x="89" y="376"/>
                    </a:lnTo>
                    <a:lnTo>
                      <a:pt x="96" y="376"/>
                    </a:lnTo>
                    <a:lnTo>
                      <a:pt x="115" y="373"/>
                    </a:lnTo>
                    <a:lnTo>
                      <a:pt x="126" y="373"/>
                    </a:lnTo>
                    <a:lnTo>
                      <a:pt x="135" y="371"/>
                    </a:lnTo>
                    <a:lnTo>
                      <a:pt x="145" y="375"/>
                    </a:lnTo>
                    <a:lnTo>
                      <a:pt x="156" y="379"/>
                    </a:lnTo>
                    <a:lnTo>
                      <a:pt x="172" y="394"/>
                    </a:lnTo>
                    <a:lnTo>
                      <a:pt x="183" y="394"/>
                    </a:lnTo>
                    <a:lnTo>
                      <a:pt x="213" y="392"/>
                    </a:lnTo>
                    <a:lnTo>
                      <a:pt x="215" y="398"/>
                    </a:lnTo>
                    <a:lnTo>
                      <a:pt x="226" y="405"/>
                    </a:lnTo>
                    <a:lnTo>
                      <a:pt x="239" y="406"/>
                    </a:lnTo>
                    <a:lnTo>
                      <a:pt x="256" y="402"/>
                    </a:lnTo>
                    <a:lnTo>
                      <a:pt x="263" y="400"/>
                    </a:lnTo>
                    <a:lnTo>
                      <a:pt x="285" y="406"/>
                    </a:lnTo>
                    <a:lnTo>
                      <a:pt x="293" y="402"/>
                    </a:lnTo>
                    <a:lnTo>
                      <a:pt x="299" y="402"/>
                    </a:lnTo>
                    <a:lnTo>
                      <a:pt x="310" y="403"/>
                    </a:lnTo>
                    <a:lnTo>
                      <a:pt x="324" y="408"/>
                    </a:lnTo>
                    <a:lnTo>
                      <a:pt x="336" y="409"/>
                    </a:lnTo>
                    <a:lnTo>
                      <a:pt x="342" y="408"/>
                    </a:lnTo>
                    <a:lnTo>
                      <a:pt x="491" y="448"/>
                    </a:lnTo>
                    <a:lnTo>
                      <a:pt x="491" y="436"/>
                    </a:lnTo>
                    <a:lnTo>
                      <a:pt x="493" y="427"/>
                    </a:lnTo>
                    <a:lnTo>
                      <a:pt x="494" y="417"/>
                    </a:lnTo>
                    <a:lnTo>
                      <a:pt x="494" y="406"/>
                    </a:lnTo>
                    <a:lnTo>
                      <a:pt x="494" y="397"/>
                    </a:lnTo>
                    <a:lnTo>
                      <a:pt x="496" y="381"/>
                    </a:lnTo>
                    <a:lnTo>
                      <a:pt x="502" y="362"/>
                    </a:lnTo>
                    <a:lnTo>
                      <a:pt x="509" y="344"/>
                    </a:lnTo>
                    <a:lnTo>
                      <a:pt x="515" y="325"/>
                    </a:lnTo>
                    <a:lnTo>
                      <a:pt x="518" y="301"/>
                    </a:lnTo>
                    <a:lnTo>
                      <a:pt x="525" y="282"/>
                    </a:lnTo>
                    <a:lnTo>
                      <a:pt x="529" y="266"/>
                    </a:lnTo>
                    <a:lnTo>
                      <a:pt x="534" y="246"/>
                    </a:lnTo>
                    <a:lnTo>
                      <a:pt x="541" y="228"/>
                    </a:lnTo>
                    <a:lnTo>
                      <a:pt x="547" y="209"/>
                    </a:lnTo>
                    <a:lnTo>
                      <a:pt x="553" y="179"/>
                    </a:lnTo>
                    <a:lnTo>
                      <a:pt x="560" y="158"/>
                    </a:lnTo>
                    <a:lnTo>
                      <a:pt x="566" y="135"/>
                    </a:lnTo>
                    <a:lnTo>
                      <a:pt x="571" y="122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0" name="Freeform 11"/>
              <p:cNvSpPr>
                <a:spLocks/>
              </p:cNvSpPr>
              <p:nvPr/>
            </p:nvSpPr>
            <p:spPr bwMode="auto">
              <a:xfrm>
                <a:off x="1047" y="604"/>
                <a:ext cx="518" cy="864"/>
              </a:xfrm>
              <a:custGeom>
                <a:avLst/>
                <a:gdLst>
                  <a:gd name="T0" fmla="*/ 262 w 518"/>
                  <a:gd name="T1" fmla="*/ 43 h 864"/>
                  <a:gd name="T2" fmla="*/ 245 w 518"/>
                  <a:gd name="T3" fmla="*/ 86 h 864"/>
                  <a:gd name="T4" fmla="*/ 238 w 518"/>
                  <a:gd name="T5" fmla="*/ 116 h 864"/>
                  <a:gd name="T6" fmla="*/ 250 w 518"/>
                  <a:gd name="T7" fmla="*/ 151 h 864"/>
                  <a:gd name="T8" fmla="*/ 254 w 518"/>
                  <a:gd name="T9" fmla="*/ 176 h 864"/>
                  <a:gd name="T10" fmla="*/ 246 w 518"/>
                  <a:gd name="T11" fmla="*/ 191 h 864"/>
                  <a:gd name="T12" fmla="*/ 256 w 518"/>
                  <a:gd name="T13" fmla="*/ 206 h 864"/>
                  <a:gd name="T14" fmla="*/ 270 w 518"/>
                  <a:gd name="T15" fmla="*/ 222 h 864"/>
                  <a:gd name="T16" fmla="*/ 283 w 518"/>
                  <a:gd name="T17" fmla="*/ 257 h 864"/>
                  <a:gd name="T18" fmla="*/ 293 w 518"/>
                  <a:gd name="T19" fmla="*/ 278 h 864"/>
                  <a:gd name="T20" fmla="*/ 305 w 518"/>
                  <a:gd name="T21" fmla="*/ 300 h 864"/>
                  <a:gd name="T22" fmla="*/ 324 w 518"/>
                  <a:gd name="T23" fmla="*/ 302 h 864"/>
                  <a:gd name="T24" fmla="*/ 320 w 518"/>
                  <a:gd name="T25" fmla="*/ 316 h 864"/>
                  <a:gd name="T26" fmla="*/ 312 w 518"/>
                  <a:gd name="T27" fmla="*/ 334 h 864"/>
                  <a:gd name="T28" fmla="*/ 307 w 518"/>
                  <a:gd name="T29" fmla="*/ 351 h 864"/>
                  <a:gd name="T30" fmla="*/ 300 w 518"/>
                  <a:gd name="T31" fmla="*/ 362 h 864"/>
                  <a:gd name="T32" fmla="*/ 302 w 518"/>
                  <a:gd name="T33" fmla="*/ 380 h 864"/>
                  <a:gd name="T34" fmla="*/ 294 w 518"/>
                  <a:gd name="T35" fmla="*/ 391 h 864"/>
                  <a:gd name="T36" fmla="*/ 288 w 518"/>
                  <a:gd name="T37" fmla="*/ 405 h 864"/>
                  <a:gd name="T38" fmla="*/ 285 w 518"/>
                  <a:gd name="T39" fmla="*/ 415 h 864"/>
                  <a:gd name="T40" fmla="*/ 294 w 518"/>
                  <a:gd name="T41" fmla="*/ 427 h 864"/>
                  <a:gd name="T42" fmla="*/ 304 w 518"/>
                  <a:gd name="T43" fmla="*/ 427 h 864"/>
                  <a:gd name="T44" fmla="*/ 316 w 518"/>
                  <a:gd name="T45" fmla="*/ 423 h 864"/>
                  <a:gd name="T46" fmla="*/ 326 w 518"/>
                  <a:gd name="T47" fmla="*/ 415 h 864"/>
                  <a:gd name="T48" fmla="*/ 335 w 518"/>
                  <a:gd name="T49" fmla="*/ 423 h 864"/>
                  <a:gd name="T50" fmla="*/ 342 w 518"/>
                  <a:gd name="T51" fmla="*/ 469 h 864"/>
                  <a:gd name="T52" fmla="*/ 347 w 518"/>
                  <a:gd name="T53" fmla="*/ 486 h 864"/>
                  <a:gd name="T54" fmla="*/ 351 w 518"/>
                  <a:gd name="T55" fmla="*/ 499 h 864"/>
                  <a:gd name="T56" fmla="*/ 347 w 518"/>
                  <a:gd name="T57" fmla="*/ 513 h 864"/>
                  <a:gd name="T58" fmla="*/ 358 w 518"/>
                  <a:gd name="T59" fmla="*/ 524 h 864"/>
                  <a:gd name="T60" fmla="*/ 370 w 518"/>
                  <a:gd name="T61" fmla="*/ 534 h 864"/>
                  <a:gd name="T62" fmla="*/ 369 w 518"/>
                  <a:gd name="T63" fmla="*/ 551 h 864"/>
                  <a:gd name="T64" fmla="*/ 372 w 518"/>
                  <a:gd name="T65" fmla="*/ 562 h 864"/>
                  <a:gd name="T66" fmla="*/ 380 w 518"/>
                  <a:gd name="T67" fmla="*/ 578 h 864"/>
                  <a:gd name="T68" fmla="*/ 393 w 518"/>
                  <a:gd name="T69" fmla="*/ 566 h 864"/>
                  <a:gd name="T70" fmla="*/ 405 w 518"/>
                  <a:gd name="T71" fmla="*/ 570 h 864"/>
                  <a:gd name="T72" fmla="*/ 420 w 518"/>
                  <a:gd name="T73" fmla="*/ 573 h 864"/>
                  <a:gd name="T74" fmla="*/ 434 w 518"/>
                  <a:gd name="T75" fmla="*/ 566 h 864"/>
                  <a:gd name="T76" fmla="*/ 448 w 518"/>
                  <a:gd name="T77" fmla="*/ 573 h 864"/>
                  <a:gd name="T78" fmla="*/ 464 w 518"/>
                  <a:gd name="T79" fmla="*/ 575 h 864"/>
                  <a:gd name="T80" fmla="*/ 485 w 518"/>
                  <a:gd name="T81" fmla="*/ 578 h 864"/>
                  <a:gd name="T82" fmla="*/ 493 w 518"/>
                  <a:gd name="T83" fmla="*/ 567 h 864"/>
                  <a:gd name="T84" fmla="*/ 505 w 518"/>
                  <a:gd name="T85" fmla="*/ 562 h 864"/>
                  <a:gd name="T86" fmla="*/ 510 w 518"/>
                  <a:gd name="T87" fmla="*/ 581 h 864"/>
                  <a:gd name="T88" fmla="*/ 232 w 518"/>
                  <a:gd name="T89" fmla="*/ 815 h 864"/>
                  <a:gd name="T90" fmla="*/ 29 w 518"/>
                  <a:gd name="T91" fmla="*/ 637 h 864"/>
                  <a:gd name="T92" fmla="*/ 56 w 518"/>
                  <a:gd name="T93" fmla="*/ 550 h 864"/>
                  <a:gd name="T94" fmla="*/ 65 w 518"/>
                  <a:gd name="T95" fmla="*/ 516 h 864"/>
                  <a:gd name="T96" fmla="*/ 48 w 518"/>
                  <a:gd name="T97" fmla="*/ 492 h 864"/>
                  <a:gd name="T98" fmla="*/ 75 w 518"/>
                  <a:gd name="T99" fmla="*/ 459 h 864"/>
                  <a:gd name="T100" fmla="*/ 97 w 518"/>
                  <a:gd name="T101" fmla="*/ 430 h 864"/>
                  <a:gd name="T102" fmla="*/ 124 w 518"/>
                  <a:gd name="T103" fmla="*/ 394 h 864"/>
                  <a:gd name="T104" fmla="*/ 140 w 518"/>
                  <a:gd name="T105" fmla="*/ 362 h 864"/>
                  <a:gd name="T106" fmla="*/ 119 w 518"/>
                  <a:gd name="T107" fmla="*/ 314 h 864"/>
                  <a:gd name="T108" fmla="*/ 121 w 518"/>
                  <a:gd name="T109" fmla="*/ 273 h 8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18"/>
                  <a:gd name="T166" fmla="*/ 0 h 864"/>
                  <a:gd name="T167" fmla="*/ 518 w 518"/>
                  <a:gd name="T168" fmla="*/ 864 h 86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18" h="864">
                    <a:moveTo>
                      <a:pt x="199" y="0"/>
                    </a:moveTo>
                    <a:lnTo>
                      <a:pt x="264" y="19"/>
                    </a:lnTo>
                    <a:lnTo>
                      <a:pt x="262" y="43"/>
                    </a:lnTo>
                    <a:lnTo>
                      <a:pt x="256" y="63"/>
                    </a:lnTo>
                    <a:lnTo>
                      <a:pt x="251" y="75"/>
                    </a:lnTo>
                    <a:lnTo>
                      <a:pt x="245" y="86"/>
                    </a:lnTo>
                    <a:lnTo>
                      <a:pt x="245" y="102"/>
                    </a:lnTo>
                    <a:lnTo>
                      <a:pt x="243" y="110"/>
                    </a:lnTo>
                    <a:lnTo>
                      <a:pt x="238" y="116"/>
                    </a:lnTo>
                    <a:lnTo>
                      <a:pt x="237" y="130"/>
                    </a:lnTo>
                    <a:lnTo>
                      <a:pt x="245" y="140"/>
                    </a:lnTo>
                    <a:lnTo>
                      <a:pt x="250" y="151"/>
                    </a:lnTo>
                    <a:lnTo>
                      <a:pt x="254" y="162"/>
                    </a:lnTo>
                    <a:lnTo>
                      <a:pt x="256" y="172"/>
                    </a:lnTo>
                    <a:lnTo>
                      <a:pt x="254" y="176"/>
                    </a:lnTo>
                    <a:lnTo>
                      <a:pt x="251" y="179"/>
                    </a:lnTo>
                    <a:lnTo>
                      <a:pt x="251" y="187"/>
                    </a:lnTo>
                    <a:lnTo>
                      <a:pt x="246" y="191"/>
                    </a:lnTo>
                    <a:lnTo>
                      <a:pt x="246" y="195"/>
                    </a:lnTo>
                    <a:lnTo>
                      <a:pt x="251" y="203"/>
                    </a:lnTo>
                    <a:lnTo>
                      <a:pt x="256" y="206"/>
                    </a:lnTo>
                    <a:lnTo>
                      <a:pt x="259" y="214"/>
                    </a:lnTo>
                    <a:lnTo>
                      <a:pt x="265" y="219"/>
                    </a:lnTo>
                    <a:lnTo>
                      <a:pt x="270" y="222"/>
                    </a:lnTo>
                    <a:lnTo>
                      <a:pt x="275" y="235"/>
                    </a:lnTo>
                    <a:lnTo>
                      <a:pt x="277" y="246"/>
                    </a:lnTo>
                    <a:lnTo>
                      <a:pt x="283" y="257"/>
                    </a:lnTo>
                    <a:lnTo>
                      <a:pt x="288" y="264"/>
                    </a:lnTo>
                    <a:lnTo>
                      <a:pt x="289" y="272"/>
                    </a:lnTo>
                    <a:lnTo>
                      <a:pt x="293" y="278"/>
                    </a:lnTo>
                    <a:lnTo>
                      <a:pt x="297" y="286"/>
                    </a:lnTo>
                    <a:lnTo>
                      <a:pt x="304" y="292"/>
                    </a:lnTo>
                    <a:lnTo>
                      <a:pt x="305" y="300"/>
                    </a:lnTo>
                    <a:lnTo>
                      <a:pt x="312" y="303"/>
                    </a:lnTo>
                    <a:lnTo>
                      <a:pt x="320" y="299"/>
                    </a:lnTo>
                    <a:lnTo>
                      <a:pt x="324" y="302"/>
                    </a:lnTo>
                    <a:lnTo>
                      <a:pt x="326" y="307"/>
                    </a:lnTo>
                    <a:lnTo>
                      <a:pt x="323" y="313"/>
                    </a:lnTo>
                    <a:lnTo>
                      <a:pt x="320" y="316"/>
                    </a:lnTo>
                    <a:lnTo>
                      <a:pt x="316" y="319"/>
                    </a:lnTo>
                    <a:lnTo>
                      <a:pt x="316" y="329"/>
                    </a:lnTo>
                    <a:lnTo>
                      <a:pt x="312" y="334"/>
                    </a:lnTo>
                    <a:lnTo>
                      <a:pt x="308" y="340"/>
                    </a:lnTo>
                    <a:lnTo>
                      <a:pt x="308" y="346"/>
                    </a:lnTo>
                    <a:lnTo>
                      <a:pt x="307" y="351"/>
                    </a:lnTo>
                    <a:lnTo>
                      <a:pt x="300" y="353"/>
                    </a:lnTo>
                    <a:lnTo>
                      <a:pt x="299" y="359"/>
                    </a:lnTo>
                    <a:lnTo>
                      <a:pt x="300" y="362"/>
                    </a:lnTo>
                    <a:lnTo>
                      <a:pt x="300" y="369"/>
                    </a:lnTo>
                    <a:lnTo>
                      <a:pt x="302" y="376"/>
                    </a:lnTo>
                    <a:lnTo>
                      <a:pt x="302" y="380"/>
                    </a:lnTo>
                    <a:lnTo>
                      <a:pt x="302" y="386"/>
                    </a:lnTo>
                    <a:lnTo>
                      <a:pt x="297" y="388"/>
                    </a:lnTo>
                    <a:lnTo>
                      <a:pt x="294" y="391"/>
                    </a:lnTo>
                    <a:lnTo>
                      <a:pt x="289" y="392"/>
                    </a:lnTo>
                    <a:lnTo>
                      <a:pt x="288" y="397"/>
                    </a:lnTo>
                    <a:lnTo>
                      <a:pt x="288" y="405"/>
                    </a:lnTo>
                    <a:lnTo>
                      <a:pt x="288" y="410"/>
                    </a:lnTo>
                    <a:lnTo>
                      <a:pt x="285" y="410"/>
                    </a:lnTo>
                    <a:lnTo>
                      <a:pt x="285" y="415"/>
                    </a:lnTo>
                    <a:lnTo>
                      <a:pt x="285" y="419"/>
                    </a:lnTo>
                    <a:lnTo>
                      <a:pt x="288" y="419"/>
                    </a:lnTo>
                    <a:lnTo>
                      <a:pt x="294" y="427"/>
                    </a:lnTo>
                    <a:lnTo>
                      <a:pt x="296" y="430"/>
                    </a:lnTo>
                    <a:lnTo>
                      <a:pt x="300" y="432"/>
                    </a:lnTo>
                    <a:lnTo>
                      <a:pt x="304" y="427"/>
                    </a:lnTo>
                    <a:lnTo>
                      <a:pt x="308" y="426"/>
                    </a:lnTo>
                    <a:lnTo>
                      <a:pt x="312" y="426"/>
                    </a:lnTo>
                    <a:lnTo>
                      <a:pt x="316" y="423"/>
                    </a:lnTo>
                    <a:lnTo>
                      <a:pt x="320" y="423"/>
                    </a:lnTo>
                    <a:lnTo>
                      <a:pt x="323" y="418"/>
                    </a:lnTo>
                    <a:lnTo>
                      <a:pt x="326" y="415"/>
                    </a:lnTo>
                    <a:lnTo>
                      <a:pt x="327" y="415"/>
                    </a:lnTo>
                    <a:lnTo>
                      <a:pt x="332" y="419"/>
                    </a:lnTo>
                    <a:lnTo>
                      <a:pt x="335" y="423"/>
                    </a:lnTo>
                    <a:lnTo>
                      <a:pt x="337" y="424"/>
                    </a:lnTo>
                    <a:lnTo>
                      <a:pt x="337" y="461"/>
                    </a:lnTo>
                    <a:lnTo>
                      <a:pt x="342" y="469"/>
                    </a:lnTo>
                    <a:lnTo>
                      <a:pt x="342" y="470"/>
                    </a:lnTo>
                    <a:lnTo>
                      <a:pt x="343" y="480"/>
                    </a:lnTo>
                    <a:lnTo>
                      <a:pt x="347" y="486"/>
                    </a:lnTo>
                    <a:lnTo>
                      <a:pt x="351" y="489"/>
                    </a:lnTo>
                    <a:lnTo>
                      <a:pt x="351" y="494"/>
                    </a:lnTo>
                    <a:lnTo>
                      <a:pt x="351" y="499"/>
                    </a:lnTo>
                    <a:lnTo>
                      <a:pt x="347" y="507"/>
                    </a:lnTo>
                    <a:lnTo>
                      <a:pt x="347" y="508"/>
                    </a:lnTo>
                    <a:lnTo>
                      <a:pt x="347" y="513"/>
                    </a:lnTo>
                    <a:lnTo>
                      <a:pt x="350" y="516"/>
                    </a:lnTo>
                    <a:lnTo>
                      <a:pt x="351" y="519"/>
                    </a:lnTo>
                    <a:lnTo>
                      <a:pt x="358" y="524"/>
                    </a:lnTo>
                    <a:lnTo>
                      <a:pt x="364" y="524"/>
                    </a:lnTo>
                    <a:lnTo>
                      <a:pt x="367" y="531"/>
                    </a:lnTo>
                    <a:lnTo>
                      <a:pt x="370" y="534"/>
                    </a:lnTo>
                    <a:lnTo>
                      <a:pt x="372" y="540"/>
                    </a:lnTo>
                    <a:lnTo>
                      <a:pt x="372" y="548"/>
                    </a:lnTo>
                    <a:lnTo>
                      <a:pt x="369" y="551"/>
                    </a:lnTo>
                    <a:lnTo>
                      <a:pt x="370" y="556"/>
                    </a:lnTo>
                    <a:lnTo>
                      <a:pt x="372" y="558"/>
                    </a:lnTo>
                    <a:lnTo>
                      <a:pt x="372" y="562"/>
                    </a:lnTo>
                    <a:lnTo>
                      <a:pt x="374" y="569"/>
                    </a:lnTo>
                    <a:lnTo>
                      <a:pt x="377" y="572"/>
                    </a:lnTo>
                    <a:lnTo>
                      <a:pt x="380" y="578"/>
                    </a:lnTo>
                    <a:lnTo>
                      <a:pt x="385" y="575"/>
                    </a:lnTo>
                    <a:lnTo>
                      <a:pt x="386" y="569"/>
                    </a:lnTo>
                    <a:lnTo>
                      <a:pt x="393" y="566"/>
                    </a:lnTo>
                    <a:lnTo>
                      <a:pt x="396" y="564"/>
                    </a:lnTo>
                    <a:lnTo>
                      <a:pt x="401" y="567"/>
                    </a:lnTo>
                    <a:lnTo>
                      <a:pt x="405" y="570"/>
                    </a:lnTo>
                    <a:lnTo>
                      <a:pt x="408" y="573"/>
                    </a:lnTo>
                    <a:lnTo>
                      <a:pt x="415" y="575"/>
                    </a:lnTo>
                    <a:lnTo>
                      <a:pt x="420" y="573"/>
                    </a:lnTo>
                    <a:lnTo>
                      <a:pt x="426" y="567"/>
                    </a:lnTo>
                    <a:lnTo>
                      <a:pt x="431" y="564"/>
                    </a:lnTo>
                    <a:lnTo>
                      <a:pt x="434" y="566"/>
                    </a:lnTo>
                    <a:lnTo>
                      <a:pt x="437" y="569"/>
                    </a:lnTo>
                    <a:lnTo>
                      <a:pt x="440" y="572"/>
                    </a:lnTo>
                    <a:lnTo>
                      <a:pt x="448" y="573"/>
                    </a:lnTo>
                    <a:lnTo>
                      <a:pt x="459" y="570"/>
                    </a:lnTo>
                    <a:lnTo>
                      <a:pt x="461" y="573"/>
                    </a:lnTo>
                    <a:lnTo>
                      <a:pt x="464" y="575"/>
                    </a:lnTo>
                    <a:lnTo>
                      <a:pt x="474" y="575"/>
                    </a:lnTo>
                    <a:lnTo>
                      <a:pt x="482" y="575"/>
                    </a:lnTo>
                    <a:lnTo>
                      <a:pt x="485" y="578"/>
                    </a:lnTo>
                    <a:lnTo>
                      <a:pt x="488" y="573"/>
                    </a:lnTo>
                    <a:lnTo>
                      <a:pt x="491" y="572"/>
                    </a:lnTo>
                    <a:lnTo>
                      <a:pt x="493" y="567"/>
                    </a:lnTo>
                    <a:lnTo>
                      <a:pt x="497" y="559"/>
                    </a:lnTo>
                    <a:lnTo>
                      <a:pt x="502" y="559"/>
                    </a:lnTo>
                    <a:lnTo>
                      <a:pt x="505" y="562"/>
                    </a:lnTo>
                    <a:lnTo>
                      <a:pt x="507" y="569"/>
                    </a:lnTo>
                    <a:lnTo>
                      <a:pt x="509" y="578"/>
                    </a:lnTo>
                    <a:lnTo>
                      <a:pt x="510" y="581"/>
                    </a:lnTo>
                    <a:lnTo>
                      <a:pt x="518" y="583"/>
                    </a:lnTo>
                    <a:lnTo>
                      <a:pt x="466" y="864"/>
                    </a:lnTo>
                    <a:lnTo>
                      <a:pt x="232" y="815"/>
                    </a:lnTo>
                    <a:lnTo>
                      <a:pt x="0" y="753"/>
                    </a:lnTo>
                    <a:lnTo>
                      <a:pt x="18" y="677"/>
                    </a:lnTo>
                    <a:lnTo>
                      <a:pt x="29" y="637"/>
                    </a:lnTo>
                    <a:lnTo>
                      <a:pt x="38" y="591"/>
                    </a:lnTo>
                    <a:lnTo>
                      <a:pt x="48" y="566"/>
                    </a:lnTo>
                    <a:lnTo>
                      <a:pt x="56" y="550"/>
                    </a:lnTo>
                    <a:lnTo>
                      <a:pt x="62" y="538"/>
                    </a:lnTo>
                    <a:lnTo>
                      <a:pt x="67" y="526"/>
                    </a:lnTo>
                    <a:lnTo>
                      <a:pt x="65" y="516"/>
                    </a:lnTo>
                    <a:lnTo>
                      <a:pt x="57" y="508"/>
                    </a:lnTo>
                    <a:lnTo>
                      <a:pt x="48" y="500"/>
                    </a:lnTo>
                    <a:lnTo>
                      <a:pt x="48" y="492"/>
                    </a:lnTo>
                    <a:lnTo>
                      <a:pt x="46" y="488"/>
                    </a:lnTo>
                    <a:lnTo>
                      <a:pt x="57" y="477"/>
                    </a:lnTo>
                    <a:lnTo>
                      <a:pt x="75" y="459"/>
                    </a:lnTo>
                    <a:lnTo>
                      <a:pt x="88" y="450"/>
                    </a:lnTo>
                    <a:lnTo>
                      <a:pt x="92" y="448"/>
                    </a:lnTo>
                    <a:lnTo>
                      <a:pt x="97" y="430"/>
                    </a:lnTo>
                    <a:lnTo>
                      <a:pt x="110" y="421"/>
                    </a:lnTo>
                    <a:lnTo>
                      <a:pt x="115" y="408"/>
                    </a:lnTo>
                    <a:lnTo>
                      <a:pt x="124" y="394"/>
                    </a:lnTo>
                    <a:lnTo>
                      <a:pt x="135" y="381"/>
                    </a:lnTo>
                    <a:lnTo>
                      <a:pt x="140" y="370"/>
                    </a:lnTo>
                    <a:lnTo>
                      <a:pt x="140" y="362"/>
                    </a:lnTo>
                    <a:lnTo>
                      <a:pt x="126" y="346"/>
                    </a:lnTo>
                    <a:lnTo>
                      <a:pt x="118" y="327"/>
                    </a:lnTo>
                    <a:lnTo>
                      <a:pt x="119" y="314"/>
                    </a:lnTo>
                    <a:lnTo>
                      <a:pt x="122" y="294"/>
                    </a:lnTo>
                    <a:lnTo>
                      <a:pt x="122" y="283"/>
                    </a:lnTo>
                    <a:lnTo>
                      <a:pt x="121" y="273"/>
                    </a:lnTo>
                    <a:lnTo>
                      <a:pt x="122" y="267"/>
                    </a:lnTo>
                    <a:lnTo>
                      <a:pt x="199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1" name="Freeform 12"/>
              <p:cNvSpPr>
                <a:spLocks/>
              </p:cNvSpPr>
              <p:nvPr/>
            </p:nvSpPr>
            <p:spPr bwMode="auto">
              <a:xfrm>
                <a:off x="1587" y="1610"/>
                <a:ext cx="642" cy="506"/>
              </a:xfrm>
              <a:custGeom>
                <a:avLst/>
                <a:gdLst>
                  <a:gd name="T0" fmla="*/ 69 w 642"/>
                  <a:gd name="T1" fmla="*/ 0 h 506"/>
                  <a:gd name="T2" fmla="*/ 0 w 642"/>
                  <a:gd name="T3" fmla="*/ 440 h 506"/>
                  <a:gd name="T4" fmla="*/ 277 w 642"/>
                  <a:gd name="T5" fmla="*/ 473 h 506"/>
                  <a:gd name="T6" fmla="*/ 339 w 642"/>
                  <a:gd name="T7" fmla="*/ 481 h 506"/>
                  <a:gd name="T8" fmla="*/ 423 w 642"/>
                  <a:gd name="T9" fmla="*/ 492 h 506"/>
                  <a:gd name="T10" fmla="*/ 520 w 642"/>
                  <a:gd name="T11" fmla="*/ 505 h 506"/>
                  <a:gd name="T12" fmla="*/ 610 w 642"/>
                  <a:gd name="T13" fmla="*/ 506 h 506"/>
                  <a:gd name="T14" fmla="*/ 642 w 642"/>
                  <a:gd name="T15" fmla="*/ 69 h 506"/>
                  <a:gd name="T16" fmla="*/ 601 w 642"/>
                  <a:gd name="T17" fmla="*/ 66 h 506"/>
                  <a:gd name="T18" fmla="*/ 558 w 642"/>
                  <a:gd name="T19" fmla="*/ 62 h 506"/>
                  <a:gd name="T20" fmla="*/ 514 w 642"/>
                  <a:gd name="T21" fmla="*/ 58 h 506"/>
                  <a:gd name="T22" fmla="*/ 479 w 642"/>
                  <a:gd name="T23" fmla="*/ 54 h 506"/>
                  <a:gd name="T24" fmla="*/ 431 w 642"/>
                  <a:gd name="T25" fmla="*/ 49 h 506"/>
                  <a:gd name="T26" fmla="*/ 380 w 642"/>
                  <a:gd name="T27" fmla="*/ 41 h 506"/>
                  <a:gd name="T28" fmla="*/ 323 w 642"/>
                  <a:gd name="T29" fmla="*/ 33 h 506"/>
                  <a:gd name="T30" fmla="*/ 274 w 642"/>
                  <a:gd name="T31" fmla="*/ 27 h 506"/>
                  <a:gd name="T32" fmla="*/ 236 w 642"/>
                  <a:gd name="T33" fmla="*/ 22 h 506"/>
                  <a:gd name="T34" fmla="*/ 205 w 642"/>
                  <a:gd name="T35" fmla="*/ 17 h 506"/>
                  <a:gd name="T36" fmla="*/ 175 w 642"/>
                  <a:gd name="T37" fmla="*/ 14 h 506"/>
                  <a:gd name="T38" fmla="*/ 143 w 642"/>
                  <a:gd name="T39" fmla="*/ 9 h 506"/>
                  <a:gd name="T40" fmla="*/ 118 w 642"/>
                  <a:gd name="T41" fmla="*/ 4 h 506"/>
                  <a:gd name="T42" fmla="*/ 94 w 642"/>
                  <a:gd name="T43" fmla="*/ 1 h 506"/>
                  <a:gd name="T44" fmla="*/ 69 w 642"/>
                  <a:gd name="T45" fmla="*/ 0 h 50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42"/>
                  <a:gd name="T70" fmla="*/ 0 h 506"/>
                  <a:gd name="T71" fmla="*/ 642 w 642"/>
                  <a:gd name="T72" fmla="*/ 506 h 50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42" h="506">
                    <a:moveTo>
                      <a:pt x="69" y="0"/>
                    </a:moveTo>
                    <a:lnTo>
                      <a:pt x="0" y="440"/>
                    </a:lnTo>
                    <a:lnTo>
                      <a:pt x="277" y="473"/>
                    </a:lnTo>
                    <a:lnTo>
                      <a:pt x="339" y="481"/>
                    </a:lnTo>
                    <a:lnTo>
                      <a:pt x="423" y="492"/>
                    </a:lnTo>
                    <a:lnTo>
                      <a:pt x="520" y="505"/>
                    </a:lnTo>
                    <a:lnTo>
                      <a:pt x="610" y="506"/>
                    </a:lnTo>
                    <a:lnTo>
                      <a:pt x="642" y="69"/>
                    </a:lnTo>
                    <a:lnTo>
                      <a:pt x="601" y="66"/>
                    </a:lnTo>
                    <a:lnTo>
                      <a:pt x="558" y="62"/>
                    </a:lnTo>
                    <a:lnTo>
                      <a:pt x="514" y="58"/>
                    </a:lnTo>
                    <a:lnTo>
                      <a:pt x="479" y="54"/>
                    </a:lnTo>
                    <a:lnTo>
                      <a:pt x="431" y="49"/>
                    </a:lnTo>
                    <a:lnTo>
                      <a:pt x="380" y="41"/>
                    </a:lnTo>
                    <a:lnTo>
                      <a:pt x="323" y="33"/>
                    </a:lnTo>
                    <a:lnTo>
                      <a:pt x="274" y="27"/>
                    </a:lnTo>
                    <a:lnTo>
                      <a:pt x="236" y="22"/>
                    </a:lnTo>
                    <a:lnTo>
                      <a:pt x="205" y="17"/>
                    </a:lnTo>
                    <a:lnTo>
                      <a:pt x="175" y="14"/>
                    </a:lnTo>
                    <a:lnTo>
                      <a:pt x="143" y="9"/>
                    </a:lnTo>
                    <a:lnTo>
                      <a:pt x="118" y="4"/>
                    </a:lnTo>
                    <a:lnTo>
                      <a:pt x="94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2" name="Freeform 13"/>
              <p:cNvSpPr>
                <a:spLocks/>
              </p:cNvSpPr>
              <p:nvPr/>
            </p:nvSpPr>
            <p:spPr bwMode="auto">
              <a:xfrm>
                <a:off x="1497" y="1141"/>
                <a:ext cx="615" cy="523"/>
              </a:xfrm>
              <a:custGeom>
                <a:avLst/>
                <a:gdLst>
                  <a:gd name="T0" fmla="*/ 81 w 615"/>
                  <a:gd name="T1" fmla="*/ 0 h 523"/>
                  <a:gd name="T2" fmla="*/ 62 w 615"/>
                  <a:gd name="T3" fmla="*/ 76 h 523"/>
                  <a:gd name="T4" fmla="*/ 49 w 615"/>
                  <a:gd name="T5" fmla="*/ 149 h 523"/>
                  <a:gd name="T6" fmla="*/ 33 w 615"/>
                  <a:gd name="T7" fmla="*/ 232 h 523"/>
                  <a:gd name="T8" fmla="*/ 20 w 615"/>
                  <a:gd name="T9" fmla="*/ 295 h 523"/>
                  <a:gd name="T10" fmla="*/ 17 w 615"/>
                  <a:gd name="T11" fmla="*/ 313 h 523"/>
                  <a:gd name="T12" fmla="*/ 13 w 615"/>
                  <a:gd name="T13" fmla="*/ 340 h 523"/>
                  <a:gd name="T14" fmla="*/ 0 w 615"/>
                  <a:gd name="T15" fmla="*/ 435 h 523"/>
                  <a:gd name="T16" fmla="*/ 159 w 615"/>
                  <a:gd name="T17" fmla="*/ 469 h 523"/>
                  <a:gd name="T18" fmla="*/ 279 w 615"/>
                  <a:gd name="T19" fmla="*/ 483 h 523"/>
                  <a:gd name="T20" fmla="*/ 351 w 615"/>
                  <a:gd name="T21" fmla="*/ 494 h 523"/>
                  <a:gd name="T22" fmla="*/ 413 w 615"/>
                  <a:gd name="T23" fmla="*/ 502 h 523"/>
                  <a:gd name="T24" fmla="*/ 461 w 615"/>
                  <a:gd name="T25" fmla="*/ 508 h 523"/>
                  <a:gd name="T26" fmla="*/ 508 w 615"/>
                  <a:gd name="T27" fmla="*/ 515 h 523"/>
                  <a:gd name="T28" fmla="*/ 569 w 615"/>
                  <a:gd name="T29" fmla="*/ 523 h 523"/>
                  <a:gd name="T30" fmla="*/ 572 w 615"/>
                  <a:gd name="T31" fmla="*/ 497 h 523"/>
                  <a:gd name="T32" fmla="*/ 575 w 615"/>
                  <a:gd name="T33" fmla="*/ 467 h 523"/>
                  <a:gd name="T34" fmla="*/ 578 w 615"/>
                  <a:gd name="T35" fmla="*/ 440 h 523"/>
                  <a:gd name="T36" fmla="*/ 580 w 615"/>
                  <a:gd name="T37" fmla="*/ 413 h 523"/>
                  <a:gd name="T38" fmla="*/ 583 w 615"/>
                  <a:gd name="T39" fmla="*/ 380 h 523"/>
                  <a:gd name="T40" fmla="*/ 588 w 615"/>
                  <a:gd name="T41" fmla="*/ 345 h 523"/>
                  <a:gd name="T42" fmla="*/ 591 w 615"/>
                  <a:gd name="T43" fmla="*/ 314 h 523"/>
                  <a:gd name="T44" fmla="*/ 594 w 615"/>
                  <a:gd name="T45" fmla="*/ 272 h 523"/>
                  <a:gd name="T46" fmla="*/ 600 w 615"/>
                  <a:gd name="T47" fmla="*/ 232 h 523"/>
                  <a:gd name="T48" fmla="*/ 602 w 615"/>
                  <a:gd name="T49" fmla="*/ 198 h 523"/>
                  <a:gd name="T50" fmla="*/ 605 w 615"/>
                  <a:gd name="T51" fmla="*/ 164 h 523"/>
                  <a:gd name="T52" fmla="*/ 610 w 615"/>
                  <a:gd name="T53" fmla="*/ 127 h 523"/>
                  <a:gd name="T54" fmla="*/ 612 w 615"/>
                  <a:gd name="T55" fmla="*/ 94 h 523"/>
                  <a:gd name="T56" fmla="*/ 615 w 615"/>
                  <a:gd name="T57" fmla="*/ 81 h 523"/>
                  <a:gd name="T58" fmla="*/ 81 w 615"/>
                  <a:gd name="T59" fmla="*/ 0 h 52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5"/>
                  <a:gd name="T91" fmla="*/ 0 h 523"/>
                  <a:gd name="T92" fmla="*/ 615 w 615"/>
                  <a:gd name="T93" fmla="*/ 523 h 52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5" h="523">
                    <a:moveTo>
                      <a:pt x="81" y="0"/>
                    </a:moveTo>
                    <a:lnTo>
                      <a:pt x="62" y="76"/>
                    </a:lnTo>
                    <a:lnTo>
                      <a:pt x="49" y="149"/>
                    </a:lnTo>
                    <a:lnTo>
                      <a:pt x="33" y="232"/>
                    </a:lnTo>
                    <a:lnTo>
                      <a:pt x="20" y="295"/>
                    </a:lnTo>
                    <a:lnTo>
                      <a:pt x="17" y="313"/>
                    </a:lnTo>
                    <a:lnTo>
                      <a:pt x="13" y="340"/>
                    </a:lnTo>
                    <a:lnTo>
                      <a:pt x="0" y="435"/>
                    </a:lnTo>
                    <a:lnTo>
                      <a:pt x="159" y="469"/>
                    </a:lnTo>
                    <a:lnTo>
                      <a:pt x="279" y="483"/>
                    </a:lnTo>
                    <a:lnTo>
                      <a:pt x="351" y="494"/>
                    </a:lnTo>
                    <a:lnTo>
                      <a:pt x="413" y="502"/>
                    </a:lnTo>
                    <a:lnTo>
                      <a:pt x="461" y="508"/>
                    </a:lnTo>
                    <a:lnTo>
                      <a:pt x="508" y="515"/>
                    </a:lnTo>
                    <a:lnTo>
                      <a:pt x="569" y="523"/>
                    </a:lnTo>
                    <a:lnTo>
                      <a:pt x="572" y="497"/>
                    </a:lnTo>
                    <a:lnTo>
                      <a:pt x="575" y="467"/>
                    </a:lnTo>
                    <a:lnTo>
                      <a:pt x="578" y="440"/>
                    </a:lnTo>
                    <a:lnTo>
                      <a:pt x="580" y="413"/>
                    </a:lnTo>
                    <a:lnTo>
                      <a:pt x="583" y="380"/>
                    </a:lnTo>
                    <a:lnTo>
                      <a:pt x="588" y="345"/>
                    </a:lnTo>
                    <a:lnTo>
                      <a:pt x="591" y="314"/>
                    </a:lnTo>
                    <a:lnTo>
                      <a:pt x="594" y="272"/>
                    </a:lnTo>
                    <a:lnTo>
                      <a:pt x="600" y="232"/>
                    </a:lnTo>
                    <a:lnTo>
                      <a:pt x="602" y="198"/>
                    </a:lnTo>
                    <a:lnTo>
                      <a:pt x="605" y="164"/>
                    </a:lnTo>
                    <a:lnTo>
                      <a:pt x="610" y="127"/>
                    </a:lnTo>
                    <a:lnTo>
                      <a:pt x="612" y="94"/>
                    </a:lnTo>
                    <a:lnTo>
                      <a:pt x="615" y="8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3" name="Freeform 14"/>
              <p:cNvSpPr>
                <a:spLocks/>
              </p:cNvSpPr>
              <p:nvPr/>
            </p:nvSpPr>
            <p:spPr bwMode="auto">
              <a:xfrm>
                <a:off x="1284" y="621"/>
                <a:ext cx="875" cy="601"/>
              </a:xfrm>
              <a:custGeom>
                <a:avLst/>
                <a:gdLst>
                  <a:gd name="T0" fmla="*/ 21 w 875"/>
                  <a:gd name="T1" fmla="*/ 37 h 601"/>
                  <a:gd name="T2" fmla="*/ 8 w 875"/>
                  <a:gd name="T3" fmla="*/ 69 h 601"/>
                  <a:gd name="T4" fmla="*/ 5 w 875"/>
                  <a:gd name="T5" fmla="*/ 94 h 601"/>
                  <a:gd name="T6" fmla="*/ 6 w 875"/>
                  <a:gd name="T7" fmla="*/ 121 h 601"/>
                  <a:gd name="T8" fmla="*/ 19 w 875"/>
                  <a:gd name="T9" fmla="*/ 148 h 601"/>
                  <a:gd name="T10" fmla="*/ 14 w 875"/>
                  <a:gd name="T11" fmla="*/ 164 h 601"/>
                  <a:gd name="T12" fmla="*/ 9 w 875"/>
                  <a:gd name="T13" fmla="*/ 177 h 601"/>
                  <a:gd name="T14" fmla="*/ 21 w 875"/>
                  <a:gd name="T15" fmla="*/ 196 h 601"/>
                  <a:gd name="T16" fmla="*/ 36 w 875"/>
                  <a:gd name="T17" fmla="*/ 216 h 601"/>
                  <a:gd name="T18" fmla="*/ 51 w 875"/>
                  <a:gd name="T19" fmla="*/ 245 h 601"/>
                  <a:gd name="T20" fmla="*/ 60 w 875"/>
                  <a:gd name="T21" fmla="*/ 267 h 601"/>
                  <a:gd name="T22" fmla="*/ 71 w 875"/>
                  <a:gd name="T23" fmla="*/ 285 h 601"/>
                  <a:gd name="T24" fmla="*/ 87 w 875"/>
                  <a:gd name="T25" fmla="*/ 283 h 601"/>
                  <a:gd name="T26" fmla="*/ 81 w 875"/>
                  <a:gd name="T27" fmla="*/ 301 h 601"/>
                  <a:gd name="T28" fmla="*/ 76 w 875"/>
                  <a:gd name="T29" fmla="*/ 317 h 601"/>
                  <a:gd name="T30" fmla="*/ 68 w 875"/>
                  <a:gd name="T31" fmla="*/ 334 h 601"/>
                  <a:gd name="T32" fmla="*/ 65 w 875"/>
                  <a:gd name="T33" fmla="*/ 348 h 601"/>
                  <a:gd name="T34" fmla="*/ 63 w 875"/>
                  <a:gd name="T35" fmla="*/ 367 h 601"/>
                  <a:gd name="T36" fmla="*/ 52 w 875"/>
                  <a:gd name="T37" fmla="*/ 380 h 601"/>
                  <a:gd name="T38" fmla="*/ 48 w 875"/>
                  <a:gd name="T39" fmla="*/ 394 h 601"/>
                  <a:gd name="T40" fmla="*/ 59 w 875"/>
                  <a:gd name="T41" fmla="*/ 410 h 601"/>
                  <a:gd name="T42" fmla="*/ 71 w 875"/>
                  <a:gd name="T43" fmla="*/ 407 h 601"/>
                  <a:gd name="T44" fmla="*/ 86 w 875"/>
                  <a:gd name="T45" fmla="*/ 399 h 601"/>
                  <a:gd name="T46" fmla="*/ 100 w 875"/>
                  <a:gd name="T47" fmla="*/ 407 h 601"/>
                  <a:gd name="T48" fmla="*/ 105 w 875"/>
                  <a:gd name="T49" fmla="*/ 452 h 601"/>
                  <a:gd name="T50" fmla="*/ 110 w 875"/>
                  <a:gd name="T51" fmla="*/ 464 h 601"/>
                  <a:gd name="T52" fmla="*/ 113 w 875"/>
                  <a:gd name="T53" fmla="*/ 483 h 601"/>
                  <a:gd name="T54" fmla="*/ 113 w 875"/>
                  <a:gd name="T55" fmla="*/ 498 h 601"/>
                  <a:gd name="T56" fmla="*/ 127 w 875"/>
                  <a:gd name="T57" fmla="*/ 507 h 601"/>
                  <a:gd name="T58" fmla="*/ 135 w 875"/>
                  <a:gd name="T59" fmla="*/ 526 h 601"/>
                  <a:gd name="T60" fmla="*/ 133 w 875"/>
                  <a:gd name="T61" fmla="*/ 539 h 601"/>
                  <a:gd name="T62" fmla="*/ 138 w 875"/>
                  <a:gd name="T63" fmla="*/ 553 h 601"/>
                  <a:gd name="T64" fmla="*/ 146 w 875"/>
                  <a:gd name="T65" fmla="*/ 560 h 601"/>
                  <a:gd name="T66" fmla="*/ 154 w 875"/>
                  <a:gd name="T67" fmla="*/ 549 h 601"/>
                  <a:gd name="T68" fmla="*/ 168 w 875"/>
                  <a:gd name="T69" fmla="*/ 552 h 601"/>
                  <a:gd name="T70" fmla="*/ 184 w 875"/>
                  <a:gd name="T71" fmla="*/ 555 h 601"/>
                  <a:gd name="T72" fmla="*/ 195 w 875"/>
                  <a:gd name="T73" fmla="*/ 545 h 601"/>
                  <a:gd name="T74" fmla="*/ 208 w 875"/>
                  <a:gd name="T75" fmla="*/ 555 h 601"/>
                  <a:gd name="T76" fmla="*/ 222 w 875"/>
                  <a:gd name="T77" fmla="*/ 553 h 601"/>
                  <a:gd name="T78" fmla="*/ 237 w 875"/>
                  <a:gd name="T79" fmla="*/ 558 h 601"/>
                  <a:gd name="T80" fmla="*/ 246 w 875"/>
                  <a:gd name="T81" fmla="*/ 561 h 601"/>
                  <a:gd name="T82" fmla="*/ 256 w 875"/>
                  <a:gd name="T83" fmla="*/ 552 h 601"/>
                  <a:gd name="T84" fmla="*/ 265 w 875"/>
                  <a:gd name="T85" fmla="*/ 542 h 601"/>
                  <a:gd name="T86" fmla="*/ 272 w 875"/>
                  <a:gd name="T87" fmla="*/ 556 h 601"/>
                  <a:gd name="T88" fmla="*/ 278 w 875"/>
                  <a:gd name="T89" fmla="*/ 566 h 601"/>
                  <a:gd name="T90" fmla="*/ 828 w 875"/>
                  <a:gd name="T91" fmla="*/ 601 h 601"/>
                  <a:gd name="T92" fmla="*/ 653 w 875"/>
                  <a:gd name="T93" fmla="*/ 131 h 601"/>
                  <a:gd name="T94" fmla="*/ 397 w 875"/>
                  <a:gd name="T95" fmla="*/ 86 h 601"/>
                  <a:gd name="T96" fmla="*/ 173 w 875"/>
                  <a:gd name="T97" fmla="*/ 39 h 601"/>
                  <a:gd name="T98" fmla="*/ 27 w 875"/>
                  <a:gd name="T99" fmla="*/ 0 h 60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75"/>
                  <a:gd name="T151" fmla="*/ 0 h 601"/>
                  <a:gd name="T152" fmla="*/ 875 w 875"/>
                  <a:gd name="T153" fmla="*/ 601 h 60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75" h="601">
                    <a:moveTo>
                      <a:pt x="27" y="2"/>
                    </a:moveTo>
                    <a:lnTo>
                      <a:pt x="25" y="19"/>
                    </a:lnTo>
                    <a:lnTo>
                      <a:pt x="21" y="37"/>
                    </a:lnTo>
                    <a:lnTo>
                      <a:pt x="16" y="51"/>
                    </a:lnTo>
                    <a:lnTo>
                      <a:pt x="9" y="62"/>
                    </a:lnTo>
                    <a:lnTo>
                      <a:pt x="8" y="69"/>
                    </a:lnTo>
                    <a:lnTo>
                      <a:pt x="9" y="77"/>
                    </a:lnTo>
                    <a:lnTo>
                      <a:pt x="8" y="86"/>
                    </a:lnTo>
                    <a:lnTo>
                      <a:pt x="5" y="94"/>
                    </a:lnTo>
                    <a:lnTo>
                      <a:pt x="1" y="99"/>
                    </a:lnTo>
                    <a:lnTo>
                      <a:pt x="0" y="113"/>
                    </a:lnTo>
                    <a:lnTo>
                      <a:pt x="6" y="121"/>
                    </a:lnTo>
                    <a:lnTo>
                      <a:pt x="9" y="129"/>
                    </a:lnTo>
                    <a:lnTo>
                      <a:pt x="16" y="139"/>
                    </a:lnTo>
                    <a:lnTo>
                      <a:pt x="19" y="148"/>
                    </a:lnTo>
                    <a:lnTo>
                      <a:pt x="17" y="156"/>
                    </a:lnTo>
                    <a:lnTo>
                      <a:pt x="14" y="159"/>
                    </a:lnTo>
                    <a:lnTo>
                      <a:pt x="14" y="164"/>
                    </a:lnTo>
                    <a:lnTo>
                      <a:pt x="14" y="167"/>
                    </a:lnTo>
                    <a:lnTo>
                      <a:pt x="9" y="174"/>
                    </a:lnTo>
                    <a:lnTo>
                      <a:pt x="9" y="177"/>
                    </a:lnTo>
                    <a:lnTo>
                      <a:pt x="14" y="185"/>
                    </a:lnTo>
                    <a:lnTo>
                      <a:pt x="19" y="191"/>
                    </a:lnTo>
                    <a:lnTo>
                      <a:pt x="21" y="196"/>
                    </a:lnTo>
                    <a:lnTo>
                      <a:pt x="25" y="201"/>
                    </a:lnTo>
                    <a:lnTo>
                      <a:pt x="33" y="207"/>
                    </a:lnTo>
                    <a:lnTo>
                      <a:pt x="36" y="216"/>
                    </a:lnTo>
                    <a:lnTo>
                      <a:pt x="41" y="229"/>
                    </a:lnTo>
                    <a:lnTo>
                      <a:pt x="46" y="237"/>
                    </a:lnTo>
                    <a:lnTo>
                      <a:pt x="51" y="245"/>
                    </a:lnTo>
                    <a:lnTo>
                      <a:pt x="52" y="253"/>
                    </a:lnTo>
                    <a:lnTo>
                      <a:pt x="57" y="261"/>
                    </a:lnTo>
                    <a:lnTo>
                      <a:pt x="60" y="267"/>
                    </a:lnTo>
                    <a:lnTo>
                      <a:pt x="65" y="274"/>
                    </a:lnTo>
                    <a:lnTo>
                      <a:pt x="68" y="280"/>
                    </a:lnTo>
                    <a:lnTo>
                      <a:pt x="71" y="285"/>
                    </a:lnTo>
                    <a:lnTo>
                      <a:pt x="78" y="285"/>
                    </a:lnTo>
                    <a:lnTo>
                      <a:pt x="81" y="280"/>
                    </a:lnTo>
                    <a:lnTo>
                      <a:pt x="87" y="283"/>
                    </a:lnTo>
                    <a:lnTo>
                      <a:pt x="87" y="290"/>
                    </a:lnTo>
                    <a:lnTo>
                      <a:pt x="84" y="297"/>
                    </a:lnTo>
                    <a:lnTo>
                      <a:pt x="81" y="301"/>
                    </a:lnTo>
                    <a:lnTo>
                      <a:pt x="81" y="305"/>
                    </a:lnTo>
                    <a:lnTo>
                      <a:pt x="79" y="312"/>
                    </a:lnTo>
                    <a:lnTo>
                      <a:pt x="76" y="317"/>
                    </a:lnTo>
                    <a:lnTo>
                      <a:pt x="73" y="321"/>
                    </a:lnTo>
                    <a:lnTo>
                      <a:pt x="71" y="328"/>
                    </a:lnTo>
                    <a:lnTo>
                      <a:pt x="68" y="334"/>
                    </a:lnTo>
                    <a:lnTo>
                      <a:pt x="63" y="336"/>
                    </a:lnTo>
                    <a:lnTo>
                      <a:pt x="63" y="342"/>
                    </a:lnTo>
                    <a:lnTo>
                      <a:pt x="65" y="348"/>
                    </a:lnTo>
                    <a:lnTo>
                      <a:pt x="65" y="356"/>
                    </a:lnTo>
                    <a:lnTo>
                      <a:pt x="65" y="364"/>
                    </a:lnTo>
                    <a:lnTo>
                      <a:pt x="63" y="367"/>
                    </a:lnTo>
                    <a:lnTo>
                      <a:pt x="57" y="372"/>
                    </a:lnTo>
                    <a:lnTo>
                      <a:pt x="54" y="374"/>
                    </a:lnTo>
                    <a:lnTo>
                      <a:pt x="52" y="380"/>
                    </a:lnTo>
                    <a:lnTo>
                      <a:pt x="52" y="386"/>
                    </a:lnTo>
                    <a:lnTo>
                      <a:pt x="49" y="391"/>
                    </a:lnTo>
                    <a:lnTo>
                      <a:pt x="48" y="394"/>
                    </a:lnTo>
                    <a:lnTo>
                      <a:pt x="49" y="399"/>
                    </a:lnTo>
                    <a:lnTo>
                      <a:pt x="54" y="404"/>
                    </a:lnTo>
                    <a:lnTo>
                      <a:pt x="59" y="410"/>
                    </a:lnTo>
                    <a:lnTo>
                      <a:pt x="63" y="412"/>
                    </a:lnTo>
                    <a:lnTo>
                      <a:pt x="67" y="409"/>
                    </a:lnTo>
                    <a:lnTo>
                      <a:pt x="71" y="407"/>
                    </a:lnTo>
                    <a:lnTo>
                      <a:pt x="76" y="407"/>
                    </a:lnTo>
                    <a:lnTo>
                      <a:pt x="81" y="402"/>
                    </a:lnTo>
                    <a:lnTo>
                      <a:pt x="86" y="399"/>
                    </a:lnTo>
                    <a:lnTo>
                      <a:pt x="90" y="396"/>
                    </a:lnTo>
                    <a:lnTo>
                      <a:pt x="97" y="401"/>
                    </a:lnTo>
                    <a:lnTo>
                      <a:pt x="100" y="407"/>
                    </a:lnTo>
                    <a:lnTo>
                      <a:pt x="102" y="413"/>
                    </a:lnTo>
                    <a:lnTo>
                      <a:pt x="100" y="445"/>
                    </a:lnTo>
                    <a:lnTo>
                      <a:pt x="105" y="452"/>
                    </a:lnTo>
                    <a:lnTo>
                      <a:pt x="105" y="456"/>
                    </a:lnTo>
                    <a:lnTo>
                      <a:pt x="106" y="461"/>
                    </a:lnTo>
                    <a:lnTo>
                      <a:pt x="110" y="464"/>
                    </a:lnTo>
                    <a:lnTo>
                      <a:pt x="113" y="469"/>
                    </a:lnTo>
                    <a:lnTo>
                      <a:pt x="114" y="477"/>
                    </a:lnTo>
                    <a:lnTo>
                      <a:pt x="113" y="483"/>
                    </a:lnTo>
                    <a:lnTo>
                      <a:pt x="110" y="490"/>
                    </a:lnTo>
                    <a:lnTo>
                      <a:pt x="110" y="493"/>
                    </a:lnTo>
                    <a:lnTo>
                      <a:pt x="113" y="498"/>
                    </a:lnTo>
                    <a:lnTo>
                      <a:pt x="116" y="504"/>
                    </a:lnTo>
                    <a:lnTo>
                      <a:pt x="121" y="506"/>
                    </a:lnTo>
                    <a:lnTo>
                      <a:pt x="127" y="507"/>
                    </a:lnTo>
                    <a:lnTo>
                      <a:pt x="130" y="512"/>
                    </a:lnTo>
                    <a:lnTo>
                      <a:pt x="135" y="518"/>
                    </a:lnTo>
                    <a:lnTo>
                      <a:pt x="135" y="526"/>
                    </a:lnTo>
                    <a:lnTo>
                      <a:pt x="133" y="531"/>
                    </a:lnTo>
                    <a:lnTo>
                      <a:pt x="130" y="534"/>
                    </a:lnTo>
                    <a:lnTo>
                      <a:pt x="133" y="539"/>
                    </a:lnTo>
                    <a:lnTo>
                      <a:pt x="135" y="542"/>
                    </a:lnTo>
                    <a:lnTo>
                      <a:pt x="137" y="550"/>
                    </a:lnTo>
                    <a:lnTo>
                      <a:pt x="138" y="553"/>
                    </a:lnTo>
                    <a:lnTo>
                      <a:pt x="141" y="556"/>
                    </a:lnTo>
                    <a:lnTo>
                      <a:pt x="143" y="560"/>
                    </a:lnTo>
                    <a:lnTo>
                      <a:pt x="146" y="560"/>
                    </a:lnTo>
                    <a:lnTo>
                      <a:pt x="148" y="556"/>
                    </a:lnTo>
                    <a:lnTo>
                      <a:pt x="149" y="552"/>
                    </a:lnTo>
                    <a:lnTo>
                      <a:pt x="154" y="549"/>
                    </a:lnTo>
                    <a:lnTo>
                      <a:pt x="159" y="547"/>
                    </a:lnTo>
                    <a:lnTo>
                      <a:pt x="164" y="549"/>
                    </a:lnTo>
                    <a:lnTo>
                      <a:pt x="168" y="552"/>
                    </a:lnTo>
                    <a:lnTo>
                      <a:pt x="171" y="556"/>
                    </a:lnTo>
                    <a:lnTo>
                      <a:pt x="176" y="560"/>
                    </a:lnTo>
                    <a:lnTo>
                      <a:pt x="184" y="555"/>
                    </a:lnTo>
                    <a:lnTo>
                      <a:pt x="191" y="550"/>
                    </a:lnTo>
                    <a:lnTo>
                      <a:pt x="192" y="547"/>
                    </a:lnTo>
                    <a:lnTo>
                      <a:pt x="195" y="545"/>
                    </a:lnTo>
                    <a:lnTo>
                      <a:pt x="200" y="552"/>
                    </a:lnTo>
                    <a:lnTo>
                      <a:pt x="203" y="553"/>
                    </a:lnTo>
                    <a:lnTo>
                      <a:pt x="208" y="555"/>
                    </a:lnTo>
                    <a:lnTo>
                      <a:pt x="214" y="553"/>
                    </a:lnTo>
                    <a:lnTo>
                      <a:pt x="219" y="552"/>
                    </a:lnTo>
                    <a:lnTo>
                      <a:pt x="222" y="553"/>
                    </a:lnTo>
                    <a:lnTo>
                      <a:pt x="224" y="558"/>
                    </a:lnTo>
                    <a:lnTo>
                      <a:pt x="230" y="556"/>
                    </a:lnTo>
                    <a:lnTo>
                      <a:pt x="237" y="558"/>
                    </a:lnTo>
                    <a:lnTo>
                      <a:pt x="241" y="558"/>
                    </a:lnTo>
                    <a:lnTo>
                      <a:pt x="246" y="558"/>
                    </a:lnTo>
                    <a:lnTo>
                      <a:pt x="246" y="561"/>
                    </a:lnTo>
                    <a:lnTo>
                      <a:pt x="249" y="561"/>
                    </a:lnTo>
                    <a:lnTo>
                      <a:pt x="253" y="556"/>
                    </a:lnTo>
                    <a:lnTo>
                      <a:pt x="256" y="552"/>
                    </a:lnTo>
                    <a:lnTo>
                      <a:pt x="259" y="544"/>
                    </a:lnTo>
                    <a:lnTo>
                      <a:pt x="262" y="541"/>
                    </a:lnTo>
                    <a:lnTo>
                      <a:pt x="265" y="542"/>
                    </a:lnTo>
                    <a:lnTo>
                      <a:pt x="268" y="547"/>
                    </a:lnTo>
                    <a:lnTo>
                      <a:pt x="270" y="550"/>
                    </a:lnTo>
                    <a:lnTo>
                      <a:pt x="272" y="556"/>
                    </a:lnTo>
                    <a:lnTo>
                      <a:pt x="272" y="561"/>
                    </a:lnTo>
                    <a:lnTo>
                      <a:pt x="273" y="564"/>
                    </a:lnTo>
                    <a:lnTo>
                      <a:pt x="278" y="566"/>
                    </a:lnTo>
                    <a:lnTo>
                      <a:pt x="283" y="566"/>
                    </a:lnTo>
                    <a:lnTo>
                      <a:pt x="294" y="520"/>
                    </a:lnTo>
                    <a:lnTo>
                      <a:pt x="828" y="601"/>
                    </a:lnTo>
                    <a:lnTo>
                      <a:pt x="875" y="162"/>
                    </a:lnTo>
                    <a:lnTo>
                      <a:pt x="723" y="140"/>
                    </a:lnTo>
                    <a:lnTo>
                      <a:pt x="653" y="131"/>
                    </a:lnTo>
                    <a:lnTo>
                      <a:pt x="566" y="118"/>
                    </a:lnTo>
                    <a:lnTo>
                      <a:pt x="464" y="100"/>
                    </a:lnTo>
                    <a:lnTo>
                      <a:pt x="397" y="86"/>
                    </a:lnTo>
                    <a:lnTo>
                      <a:pt x="321" y="70"/>
                    </a:lnTo>
                    <a:lnTo>
                      <a:pt x="248" y="54"/>
                    </a:lnTo>
                    <a:lnTo>
                      <a:pt x="173" y="39"/>
                    </a:lnTo>
                    <a:lnTo>
                      <a:pt x="116" y="23"/>
                    </a:lnTo>
                    <a:lnTo>
                      <a:pt x="57" y="7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4" name="Freeform 15"/>
              <p:cNvSpPr>
                <a:spLocks/>
              </p:cNvSpPr>
              <p:nvPr/>
            </p:nvSpPr>
            <p:spPr bwMode="auto">
              <a:xfrm>
                <a:off x="2121" y="783"/>
                <a:ext cx="567" cy="369"/>
              </a:xfrm>
              <a:custGeom>
                <a:avLst/>
                <a:gdLst>
                  <a:gd name="T0" fmla="*/ 38 w 567"/>
                  <a:gd name="T1" fmla="*/ 0 h 369"/>
                  <a:gd name="T2" fmla="*/ 0 w 567"/>
                  <a:gd name="T3" fmla="*/ 336 h 369"/>
                  <a:gd name="T4" fmla="*/ 567 w 567"/>
                  <a:gd name="T5" fmla="*/ 369 h 369"/>
                  <a:gd name="T6" fmla="*/ 567 w 567"/>
                  <a:gd name="T7" fmla="*/ 328 h 369"/>
                  <a:gd name="T8" fmla="*/ 560 w 567"/>
                  <a:gd name="T9" fmla="*/ 318 h 369"/>
                  <a:gd name="T10" fmla="*/ 556 w 567"/>
                  <a:gd name="T11" fmla="*/ 310 h 369"/>
                  <a:gd name="T12" fmla="*/ 552 w 567"/>
                  <a:gd name="T13" fmla="*/ 298 h 369"/>
                  <a:gd name="T14" fmla="*/ 548 w 567"/>
                  <a:gd name="T15" fmla="*/ 288 h 369"/>
                  <a:gd name="T16" fmla="*/ 548 w 567"/>
                  <a:gd name="T17" fmla="*/ 282 h 369"/>
                  <a:gd name="T18" fmla="*/ 555 w 567"/>
                  <a:gd name="T19" fmla="*/ 277 h 369"/>
                  <a:gd name="T20" fmla="*/ 556 w 567"/>
                  <a:gd name="T21" fmla="*/ 271 h 369"/>
                  <a:gd name="T22" fmla="*/ 555 w 567"/>
                  <a:gd name="T23" fmla="*/ 258 h 369"/>
                  <a:gd name="T24" fmla="*/ 550 w 567"/>
                  <a:gd name="T25" fmla="*/ 245 h 369"/>
                  <a:gd name="T26" fmla="*/ 548 w 567"/>
                  <a:gd name="T27" fmla="*/ 226 h 369"/>
                  <a:gd name="T28" fmla="*/ 545 w 567"/>
                  <a:gd name="T29" fmla="*/ 209 h 369"/>
                  <a:gd name="T30" fmla="*/ 544 w 567"/>
                  <a:gd name="T31" fmla="*/ 191 h 369"/>
                  <a:gd name="T32" fmla="*/ 542 w 567"/>
                  <a:gd name="T33" fmla="*/ 180 h 369"/>
                  <a:gd name="T34" fmla="*/ 537 w 567"/>
                  <a:gd name="T35" fmla="*/ 169 h 369"/>
                  <a:gd name="T36" fmla="*/ 539 w 567"/>
                  <a:gd name="T37" fmla="*/ 155 h 369"/>
                  <a:gd name="T38" fmla="*/ 539 w 567"/>
                  <a:gd name="T39" fmla="*/ 143 h 369"/>
                  <a:gd name="T40" fmla="*/ 536 w 567"/>
                  <a:gd name="T41" fmla="*/ 128 h 369"/>
                  <a:gd name="T42" fmla="*/ 534 w 567"/>
                  <a:gd name="T43" fmla="*/ 116 h 369"/>
                  <a:gd name="T44" fmla="*/ 536 w 567"/>
                  <a:gd name="T45" fmla="*/ 102 h 369"/>
                  <a:gd name="T46" fmla="*/ 531 w 567"/>
                  <a:gd name="T47" fmla="*/ 96 h 369"/>
                  <a:gd name="T48" fmla="*/ 529 w 567"/>
                  <a:gd name="T49" fmla="*/ 86 h 369"/>
                  <a:gd name="T50" fmla="*/ 528 w 567"/>
                  <a:gd name="T51" fmla="*/ 75 h 369"/>
                  <a:gd name="T52" fmla="*/ 533 w 567"/>
                  <a:gd name="T53" fmla="*/ 69 h 369"/>
                  <a:gd name="T54" fmla="*/ 537 w 567"/>
                  <a:gd name="T55" fmla="*/ 64 h 369"/>
                  <a:gd name="T56" fmla="*/ 534 w 567"/>
                  <a:gd name="T57" fmla="*/ 54 h 369"/>
                  <a:gd name="T58" fmla="*/ 531 w 567"/>
                  <a:gd name="T59" fmla="*/ 45 h 369"/>
                  <a:gd name="T60" fmla="*/ 523 w 567"/>
                  <a:gd name="T61" fmla="*/ 35 h 369"/>
                  <a:gd name="T62" fmla="*/ 418 w 567"/>
                  <a:gd name="T63" fmla="*/ 27 h 369"/>
                  <a:gd name="T64" fmla="*/ 361 w 567"/>
                  <a:gd name="T65" fmla="*/ 26 h 369"/>
                  <a:gd name="T66" fmla="*/ 315 w 567"/>
                  <a:gd name="T67" fmla="*/ 24 h 369"/>
                  <a:gd name="T68" fmla="*/ 274 w 567"/>
                  <a:gd name="T69" fmla="*/ 21 h 369"/>
                  <a:gd name="T70" fmla="*/ 232 w 567"/>
                  <a:gd name="T71" fmla="*/ 18 h 369"/>
                  <a:gd name="T72" fmla="*/ 38 w 567"/>
                  <a:gd name="T73" fmla="*/ 0 h 36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67"/>
                  <a:gd name="T112" fmla="*/ 0 h 369"/>
                  <a:gd name="T113" fmla="*/ 567 w 567"/>
                  <a:gd name="T114" fmla="*/ 369 h 36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67" h="369">
                    <a:moveTo>
                      <a:pt x="38" y="0"/>
                    </a:moveTo>
                    <a:lnTo>
                      <a:pt x="0" y="336"/>
                    </a:lnTo>
                    <a:lnTo>
                      <a:pt x="567" y="369"/>
                    </a:lnTo>
                    <a:lnTo>
                      <a:pt x="567" y="328"/>
                    </a:lnTo>
                    <a:lnTo>
                      <a:pt x="560" y="318"/>
                    </a:lnTo>
                    <a:lnTo>
                      <a:pt x="556" y="310"/>
                    </a:lnTo>
                    <a:lnTo>
                      <a:pt x="552" y="298"/>
                    </a:lnTo>
                    <a:lnTo>
                      <a:pt x="548" y="288"/>
                    </a:lnTo>
                    <a:lnTo>
                      <a:pt x="548" y="282"/>
                    </a:lnTo>
                    <a:lnTo>
                      <a:pt x="555" y="277"/>
                    </a:lnTo>
                    <a:lnTo>
                      <a:pt x="556" y="271"/>
                    </a:lnTo>
                    <a:lnTo>
                      <a:pt x="555" y="258"/>
                    </a:lnTo>
                    <a:lnTo>
                      <a:pt x="550" y="245"/>
                    </a:lnTo>
                    <a:lnTo>
                      <a:pt x="548" y="226"/>
                    </a:lnTo>
                    <a:lnTo>
                      <a:pt x="545" y="209"/>
                    </a:lnTo>
                    <a:lnTo>
                      <a:pt x="544" y="191"/>
                    </a:lnTo>
                    <a:lnTo>
                      <a:pt x="542" y="180"/>
                    </a:lnTo>
                    <a:lnTo>
                      <a:pt x="537" y="169"/>
                    </a:lnTo>
                    <a:lnTo>
                      <a:pt x="539" y="155"/>
                    </a:lnTo>
                    <a:lnTo>
                      <a:pt x="539" y="143"/>
                    </a:lnTo>
                    <a:lnTo>
                      <a:pt x="536" y="128"/>
                    </a:lnTo>
                    <a:lnTo>
                      <a:pt x="534" y="116"/>
                    </a:lnTo>
                    <a:lnTo>
                      <a:pt x="536" y="102"/>
                    </a:lnTo>
                    <a:lnTo>
                      <a:pt x="531" y="96"/>
                    </a:lnTo>
                    <a:lnTo>
                      <a:pt x="529" y="86"/>
                    </a:lnTo>
                    <a:lnTo>
                      <a:pt x="528" y="75"/>
                    </a:lnTo>
                    <a:lnTo>
                      <a:pt x="533" y="69"/>
                    </a:lnTo>
                    <a:lnTo>
                      <a:pt x="537" y="64"/>
                    </a:lnTo>
                    <a:lnTo>
                      <a:pt x="534" y="54"/>
                    </a:lnTo>
                    <a:lnTo>
                      <a:pt x="531" y="45"/>
                    </a:lnTo>
                    <a:lnTo>
                      <a:pt x="523" y="35"/>
                    </a:lnTo>
                    <a:lnTo>
                      <a:pt x="418" y="27"/>
                    </a:lnTo>
                    <a:lnTo>
                      <a:pt x="361" y="26"/>
                    </a:lnTo>
                    <a:lnTo>
                      <a:pt x="315" y="24"/>
                    </a:lnTo>
                    <a:lnTo>
                      <a:pt x="274" y="21"/>
                    </a:lnTo>
                    <a:lnTo>
                      <a:pt x="232" y="1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5" name="Freeform 16"/>
              <p:cNvSpPr>
                <a:spLocks/>
              </p:cNvSpPr>
              <p:nvPr/>
            </p:nvSpPr>
            <p:spPr bwMode="auto">
              <a:xfrm>
                <a:off x="2088" y="1119"/>
                <a:ext cx="608" cy="411"/>
              </a:xfrm>
              <a:custGeom>
                <a:avLst/>
                <a:gdLst>
                  <a:gd name="T0" fmla="*/ 600 w 608"/>
                  <a:gd name="T1" fmla="*/ 33 h 411"/>
                  <a:gd name="T2" fmla="*/ 599 w 608"/>
                  <a:gd name="T3" fmla="*/ 44 h 411"/>
                  <a:gd name="T4" fmla="*/ 591 w 608"/>
                  <a:gd name="T5" fmla="*/ 55 h 411"/>
                  <a:gd name="T6" fmla="*/ 580 w 608"/>
                  <a:gd name="T7" fmla="*/ 65 h 411"/>
                  <a:gd name="T8" fmla="*/ 578 w 608"/>
                  <a:gd name="T9" fmla="*/ 73 h 411"/>
                  <a:gd name="T10" fmla="*/ 581 w 608"/>
                  <a:gd name="T11" fmla="*/ 82 h 411"/>
                  <a:gd name="T12" fmla="*/ 597 w 608"/>
                  <a:gd name="T13" fmla="*/ 95 h 411"/>
                  <a:gd name="T14" fmla="*/ 608 w 608"/>
                  <a:gd name="T15" fmla="*/ 106 h 411"/>
                  <a:gd name="T16" fmla="*/ 599 w 608"/>
                  <a:gd name="T17" fmla="*/ 305 h 411"/>
                  <a:gd name="T18" fmla="*/ 591 w 608"/>
                  <a:gd name="T19" fmla="*/ 306 h 411"/>
                  <a:gd name="T20" fmla="*/ 591 w 608"/>
                  <a:gd name="T21" fmla="*/ 314 h 411"/>
                  <a:gd name="T22" fmla="*/ 599 w 608"/>
                  <a:gd name="T23" fmla="*/ 317 h 411"/>
                  <a:gd name="T24" fmla="*/ 597 w 608"/>
                  <a:gd name="T25" fmla="*/ 324 h 411"/>
                  <a:gd name="T26" fmla="*/ 596 w 608"/>
                  <a:gd name="T27" fmla="*/ 333 h 411"/>
                  <a:gd name="T28" fmla="*/ 600 w 608"/>
                  <a:gd name="T29" fmla="*/ 338 h 411"/>
                  <a:gd name="T30" fmla="*/ 605 w 608"/>
                  <a:gd name="T31" fmla="*/ 346 h 411"/>
                  <a:gd name="T32" fmla="*/ 599 w 608"/>
                  <a:gd name="T33" fmla="*/ 363 h 411"/>
                  <a:gd name="T34" fmla="*/ 596 w 608"/>
                  <a:gd name="T35" fmla="*/ 373 h 411"/>
                  <a:gd name="T36" fmla="*/ 593 w 608"/>
                  <a:gd name="T37" fmla="*/ 379 h 411"/>
                  <a:gd name="T38" fmla="*/ 591 w 608"/>
                  <a:gd name="T39" fmla="*/ 386 h 411"/>
                  <a:gd name="T40" fmla="*/ 597 w 608"/>
                  <a:gd name="T41" fmla="*/ 403 h 411"/>
                  <a:gd name="T42" fmla="*/ 596 w 608"/>
                  <a:gd name="T43" fmla="*/ 411 h 411"/>
                  <a:gd name="T44" fmla="*/ 588 w 608"/>
                  <a:gd name="T45" fmla="*/ 402 h 411"/>
                  <a:gd name="T46" fmla="*/ 575 w 608"/>
                  <a:gd name="T47" fmla="*/ 392 h 411"/>
                  <a:gd name="T48" fmla="*/ 558 w 608"/>
                  <a:gd name="T49" fmla="*/ 387 h 411"/>
                  <a:gd name="T50" fmla="*/ 545 w 608"/>
                  <a:gd name="T51" fmla="*/ 376 h 411"/>
                  <a:gd name="T52" fmla="*/ 529 w 608"/>
                  <a:gd name="T53" fmla="*/ 371 h 411"/>
                  <a:gd name="T54" fmla="*/ 504 w 608"/>
                  <a:gd name="T55" fmla="*/ 373 h 411"/>
                  <a:gd name="T56" fmla="*/ 486 w 608"/>
                  <a:gd name="T57" fmla="*/ 378 h 411"/>
                  <a:gd name="T58" fmla="*/ 461 w 608"/>
                  <a:gd name="T59" fmla="*/ 371 h 411"/>
                  <a:gd name="T60" fmla="*/ 442 w 608"/>
                  <a:gd name="T61" fmla="*/ 356 h 411"/>
                  <a:gd name="T62" fmla="*/ 397 w 608"/>
                  <a:gd name="T63" fmla="*/ 352 h 411"/>
                  <a:gd name="T64" fmla="*/ 321 w 608"/>
                  <a:gd name="T65" fmla="*/ 349 h 411"/>
                  <a:gd name="T66" fmla="*/ 227 w 608"/>
                  <a:gd name="T67" fmla="*/ 340 h 411"/>
                  <a:gd name="T68" fmla="*/ 125 w 608"/>
                  <a:gd name="T69" fmla="*/ 333 h 411"/>
                  <a:gd name="T70" fmla="*/ 46 w 608"/>
                  <a:gd name="T71" fmla="*/ 325 h 411"/>
                  <a:gd name="T72" fmla="*/ 33 w 608"/>
                  <a:gd name="T73" fmla="*/ 0 h 4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08"/>
                  <a:gd name="T112" fmla="*/ 0 h 411"/>
                  <a:gd name="T113" fmla="*/ 608 w 608"/>
                  <a:gd name="T114" fmla="*/ 411 h 4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08" h="411">
                    <a:moveTo>
                      <a:pt x="33" y="0"/>
                    </a:moveTo>
                    <a:lnTo>
                      <a:pt x="600" y="33"/>
                    </a:lnTo>
                    <a:lnTo>
                      <a:pt x="600" y="41"/>
                    </a:lnTo>
                    <a:lnTo>
                      <a:pt x="599" y="44"/>
                    </a:lnTo>
                    <a:lnTo>
                      <a:pt x="597" y="51"/>
                    </a:lnTo>
                    <a:lnTo>
                      <a:pt x="591" y="55"/>
                    </a:lnTo>
                    <a:lnTo>
                      <a:pt x="585" y="60"/>
                    </a:lnTo>
                    <a:lnTo>
                      <a:pt x="580" y="65"/>
                    </a:lnTo>
                    <a:lnTo>
                      <a:pt x="578" y="68"/>
                    </a:lnTo>
                    <a:lnTo>
                      <a:pt x="578" y="73"/>
                    </a:lnTo>
                    <a:lnTo>
                      <a:pt x="578" y="76"/>
                    </a:lnTo>
                    <a:lnTo>
                      <a:pt x="581" y="82"/>
                    </a:lnTo>
                    <a:lnTo>
                      <a:pt x="591" y="89"/>
                    </a:lnTo>
                    <a:lnTo>
                      <a:pt x="597" y="95"/>
                    </a:lnTo>
                    <a:lnTo>
                      <a:pt x="605" y="100"/>
                    </a:lnTo>
                    <a:lnTo>
                      <a:pt x="608" y="106"/>
                    </a:lnTo>
                    <a:lnTo>
                      <a:pt x="604" y="303"/>
                    </a:lnTo>
                    <a:lnTo>
                      <a:pt x="599" y="305"/>
                    </a:lnTo>
                    <a:lnTo>
                      <a:pt x="594" y="303"/>
                    </a:lnTo>
                    <a:lnTo>
                      <a:pt x="591" y="306"/>
                    </a:lnTo>
                    <a:lnTo>
                      <a:pt x="591" y="309"/>
                    </a:lnTo>
                    <a:lnTo>
                      <a:pt x="591" y="314"/>
                    </a:lnTo>
                    <a:lnTo>
                      <a:pt x="596" y="316"/>
                    </a:lnTo>
                    <a:lnTo>
                      <a:pt x="599" y="317"/>
                    </a:lnTo>
                    <a:lnTo>
                      <a:pt x="600" y="321"/>
                    </a:lnTo>
                    <a:lnTo>
                      <a:pt x="597" y="324"/>
                    </a:lnTo>
                    <a:lnTo>
                      <a:pt x="594" y="329"/>
                    </a:lnTo>
                    <a:lnTo>
                      <a:pt x="596" y="333"/>
                    </a:lnTo>
                    <a:lnTo>
                      <a:pt x="597" y="335"/>
                    </a:lnTo>
                    <a:lnTo>
                      <a:pt x="600" y="338"/>
                    </a:lnTo>
                    <a:lnTo>
                      <a:pt x="605" y="340"/>
                    </a:lnTo>
                    <a:lnTo>
                      <a:pt x="605" y="346"/>
                    </a:lnTo>
                    <a:lnTo>
                      <a:pt x="600" y="352"/>
                    </a:lnTo>
                    <a:lnTo>
                      <a:pt x="599" y="363"/>
                    </a:lnTo>
                    <a:lnTo>
                      <a:pt x="597" y="367"/>
                    </a:lnTo>
                    <a:lnTo>
                      <a:pt x="596" y="373"/>
                    </a:lnTo>
                    <a:lnTo>
                      <a:pt x="594" y="375"/>
                    </a:lnTo>
                    <a:lnTo>
                      <a:pt x="593" y="379"/>
                    </a:lnTo>
                    <a:lnTo>
                      <a:pt x="589" y="383"/>
                    </a:lnTo>
                    <a:lnTo>
                      <a:pt x="591" y="386"/>
                    </a:lnTo>
                    <a:lnTo>
                      <a:pt x="596" y="397"/>
                    </a:lnTo>
                    <a:lnTo>
                      <a:pt x="597" y="403"/>
                    </a:lnTo>
                    <a:lnTo>
                      <a:pt x="597" y="408"/>
                    </a:lnTo>
                    <a:lnTo>
                      <a:pt x="596" y="411"/>
                    </a:lnTo>
                    <a:lnTo>
                      <a:pt x="589" y="411"/>
                    </a:lnTo>
                    <a:lnTo>
                      <a:pt x="588" y="402"/>
                    </a:lnTo>
                    <a:lnTo>
                      <a:pt x="581" y="397"/>
                    </a:lnTo>
                    <a:lnTo>
                      <a:pt x="575" y="392"/>
                    </a:lnTo>
                    <a:lnTo>
                      <a:pt x="564" y="389"/>
                    </a:lnTo>
                    <a:lnTo>
                      <a:pt x="558" y="387"/>
                    </a:lnTo>
                    <a:lnTo>
                      <a:pt x="551" y="384"/>
                    </a:lnTo>
                    <a:lnTo>
                      <a:pt x="545" y="376"/>
                    </a:lnTo>
                    <a:lnTo>
                      <a:pt x="537" y="375"/>
                    </a:lnTo>
                    <a:lnTo>
                      <a:pt x="529" y="371"/>
                    </a:lnTo>
                    <a:lnTo>
                      <a:pt x="516" y="373"/>
                    </a:lnTo>
                    <a:lnTo>
                      <a:pt x="504" y="373"/>
                    </a:lnTo>
                    <a:lnTo>
                      <a:pt x="491" y="371"/>
                    </a:lnTo>
                    <a:lnTo>
                      <a:pt x="486" y="378"/>
                    </a:lnTo>
                    <a:lnTo>
                      <a:pt x="472" y="378"/>
                    </a:lnTo>
                    <a:lnTo>
                      <a:pt x="461" y="371"/>
                    </a:lnTo>
                    <a:lnTo>
                      <a:pt x="448" y="363"/>
                    </a:lnTo>
                    <a:lnTo>
                      <a:pt x="442" y="356"/>
                    </a:lnTo>
                    <a:lnTo>
                      <a:pt x="430" y="354"/>
                    </a:lnTo>
                    <a:lnTo>
                      <a:pt x="397" y="352"/>
                    </a:lnTo>
                    <a:lnTo>
                      <a:pt x="368" y="349"/>
                    </a:lnTo>
                    <a:lnTo>
                      <a:pt x="321" y="349"/>
                    </a:lnTo>
                    <a:lnTo>
                      <a:pt x="280" y="344"/>
                    </a:lnTo>
                    <a:lnTo>
                      <a:pt x="227" y="340"/>
                    </a:lnTo>
                    <a:lnTo>
                      <a:pt x="181" y="336"/>
                    </a:lnTo>
                    <a:lnTo>
                      <a:pt x="125" y="333"/>
                    </a:lnTo>
                    <a:lnTo>
                      <a:pt x="82" y="329"/>
                    </a:lnTo>
                    <a:lnTo>
                      <a:pt x="46" y="325"/>
                    </a:lnTo>
                    <a:lnTo>
                      <a:pt x="0" y="32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6" name="Freeform 17"/>
              <p:cNvSpPr>
                <a:spLocks/>
              </p:cNvSpPr>
              <p:nvPr/>
            </p:nvSpPr>
            <p:spPr bwMode="auto">
              <a:xfrm>
                <a:off x="2066" y="1446"/>
                <a:ext cx="708" cy="362"/>
              </a:xfrm>
              <a:custGeom>
                <a:avLst/>
                <a:gdLst>
                  <a:gd name="T0" fmla="*/ 464 w 708"/>
                  <a:gd name="T1" fmla="*/ 29 h 362"/>
                  <a:gd name="T2" fmla="*/ 486 w 708"/>
                  <a:gd name="T3" fmla="*/ 49 h 362"/>
                  <a:gd name="T4" fmla="*/ 505 w 708"/>
                  <a:gd name="T5" fmla="*/ 56 h 362"/>
                  <a:gd name="T6" fmla="*/ 514 w 708"/>
                  <a:gd name="T7" fmla="*/ 49 h 362"/>
                  <a:gd name="T8" fmla="*/ 535 w 708"/>
                  <a:gd name="T9" fmla="*/ 44 h 362"/>
                  <a:gd name="T10" fmla="*/ 562 w 708"/>
                  <a:gd name="T11" fmla="*/ 48 h 362"/>
                  <a:gd name="T12" fmla="*/ 584 w 708"/>
                  <a:gd name="T13" fmla="*/ 60 h 362"/>
                  <a:gd name="T14" fmla="*/ 602 w 708"/>
                  <a:gd name="T15" fmla="*/ 67 h 362"/>
                  <a:gd name="T16" fmla="*/ 610 w 708"/>
                  <a:gd name="T17" fmla="*/ 81 h 362"/>
                  <a:gd name="T18" fmla="*/ 624 w 708"/>
                  <a:gd name="T19" fmla="*/ 87 h 362"/>
                  <a:gd name="T20" fmla="*/ 630 w 708"/>
                  <a:gd name="T21" fmla="*/ 105 h 362"/>
                  <a:gd name="T22" fmla="*/ 635 w 708"/>
                  <a:gd name="T23" fmla="*/ 121 h 362"/>
                  <a:gd name="T24" fmla="*/ 642 w 708"/>
                  <a:gd name="T25" fmla="*/ 138 h 362"/>
                  <a:gd name="T26" fmla="*/ 648 w 708"/>
                  <a:gd name="T27" fmla="*/ 148 h 362"/>
                  <a:gd name="T28" fmla="*/ 654 w 708"/>
                  <a:gd name="T29" fmla="*/ 160 h 362"/>
                  <a:gd name="T30" fmla="*/ 653 w 708"/>
                  <a:gd name="T31" fmla="*/ 184 h 362"/>
                  <a:gd name="T32" fmla="*/ 656 w 708"/>
                  <a:gd name="T33" fmla="*/ 195 h 362"/>
                  <a:gd name="T34" fmla="*/ 665 w 708"/>
                  <a:gd name="T35" fmla="*/ 203 h 362"/>
                  <a:gd name="T36" fmla="*/ 665 w 708"/>
                  <a:gd name="T37" fmla="*/ 229 h 362"/>
                  <a:gd name="T38" fmla="*/ 665 w 708"/>
                  <a:gd name="T39" fmla="*/ 243 h 362"/>
                  <a:gd name="T40" fmla="*/ 672 w 708"/>
                  <a:gd name="T41" fmla="*/ 256 h 362"/>
                  <a:gd name="T42" fmla="*/ 672 w 708"/>
                  <a:gd name="T43" fmla="*/ 272 h 362"/>
                  <a:gd name="T44" fmla="*/ 670 w 708"/>
                  <a:gd name="T45" fmla="*/ 286 h 362"/>
                  <a:gd name="T46" fmla="*/ 680 w 708"/>
                  <a:gd name="T47" fmla="*/ 299 h 362"/>
                  <a:gd name="T48" fmla="*/ 681 w 708"/>
                  <a:gd name="T49" fmla="*/ 308 h 362"/>
                  <a:gd name="T50" fmla="*/ 684 w 708"/>
                  <a:gd name="T51" fmla="*/ 324 h 362"/>
                  <a:gd name="T52" fmla="*/ 689 w 708"/>
                  <a:gd name="T53" fmla="*/ 332 h 362"/>
                  <a:gd name="T54" fmla="*/ 700 w 708"/>
                  <a:gd name="T55" fmla="*/ 345 h 362"/>
                  <a:gd name="T56" fmla="*/ 707 w 708"/>
                  <a:gd name="T57" fmla="*/ 354 h 362"/>
                  <a:gd name="T58" fmla="*/ 708 w 708"/>
                  <a:gd name="T59" fmla="*/ 362 h 362"/>
                  <a:gd name="T60" fmla="*/ 163 w 708"/>
                  <a:gd name="T61" fmla="*/ 233 h 362"/>
                  <a:gd name="T62" fmla="*/ 22 w 708"/>
                  <a:gd name="T63" fmla="*/ 0 h 36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08"/>
                  <a:gd name="T97" fmla="*/ 0 h 362"/>
                  <a:gd name="T98" fmla="*/ 708 w 708"/>
                  <a:gd name="T99" fmla="*/ 362 h 36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08" h="362">
                    <a:moveTo>
                      <a:pt x="22" y="0"/>
                    </a:moveTo>
                    <a:lnTo>
                      <a:pt x="464" y="29"/>
                    </a:lnTo>
                    <a:lnTo>
                      <a:pt x="473" y="38"/>
                    </a:lnTo>
                    <a:lnTo>
                      <a:pt x="486" y="49"/>
                    </a:lnTo>
                    <a:lnTo>
                      <a:pt x="497" y="56"/>
                    </a:lnTo>
                    <a:lnTo>
                      <a:pt x="505" y="56"/>
                    </a:lnTo>
                    <a:lnTo>
                      <a:pt x="513" y="52"/>
                    </a:lnTo>
                    <a:lnTo>
                      <a:pt x="514" y="49"/>
                    </a:lnTo>
                    <a:lnTo>
                      <a:pt x="522" y="44"/>
                    </a:lnTo>
                    <a:lnTo>
                      <a:pt x="535" y="44"/>
                    </a:lnTo>
                    <a:lnTo>
                      <a:pt x="549" y="43"/>
                    </a:lnTo>
                    <a:lnTo>
                      <a:pt x="562" y="48"/>
                    </a:lnTo>
                    <a:lnTo>
                      <a:pt x="573" y="52"/>
                    </a:lnTo>
                    <a:lnTo>
                      <a:pt x="584" y="60"/>
                    </a:lnTo>
                    <a:lnTo>
                      <a:pt x="594" y="63"/>
                    </a:lnTo>
                    <a:lnTo>
                      <a:pt x="602" y="67"/>
                    </a:lnTo>
                    <a:lnTo>
                      <a:pt x="610" y="75"/>
                    </a:lnTo>
                    <a:lnTo>
                      <a:pt x="610" y="81"/>
                    </a:lnTo>
                    <a:lnTo>
                      <a:pt x="618" y="84"/>
                    </a:lnTo>
                    <a:lnTo>
                      <a:pt x="624" y="87"/>
                    </a:lnTo>
                    <a:lnTo>
                      <a:pt x="630" y="97"/>
                    </a:lnTo>
                    <a:lnTo>
                      <a:pt x="630" y="105"/>
                    </a:lnTo>
                    <a:lnTo>
                      <a:pt x="637" y="110"/>
                    </a:lnTo>
                    <a:lnTo>
                      <a:pt x="635" y="121"/>
                    </a:lnTo>
                    <a:lnTo>
                      <a:pt x="640" y="130"/>
                    </a:lnTo>
                    <a:lnTo>
                      <a:pt x="642" y="138"/>
                    </a:lnTo>
                    <a:lnTo>
                      <a:pt x="646" y="143"/>
                    </a:lnTo>
                    <a:lnTo>
                      <a:pt x="648" y="148"/>
                    </a:lnTo>
                    <a:lnTo>
                      <a:pt x="649" y="156"/>
                    </a:lnTo>
                    <a:lnTo>
                      <a:pt x="654" y="160"/>
                    </a:lnTo>
                    <a:lnTo>
                      <a:pt x="653" y="168"/>
                    </a:lnTo>
                    <a:lnTo>
                      <a:pt x="653" y="184"/>
                    </a:lnTo>
                    <a:lnTo>
                      <a:pt x="654" y="191"/>
                    </a:lnTo>
                    <a:lnTo>
                      <a:pt x="656" y="195"/>
                    </a:lnTo>
                    <a:lnTo>
                      <a:pt x="661" y="199"/>
                    </a:lnTo>
                    <a:lnTo>
                      <a:pt x="665" y="203"/>
                    </a:lnTo>
                    <a:lnTo>
                      <a:pt x="664" y="214"/>
                    </a:lnTo>
                    <a:lnTo>
                      <a:pt x="665" y="229"/>
                    </a:lnTo>
                    <a:lnTo>
                      <a:pt x="664" y="233"/>
                    </a:lnTo>
                    <a:lnTo>
                      <a:pt x="665" y="243"/>
                    </a:lnTo>
                    <a:lnTo>
                      <a:pt x="669" y="246"/>
                    </a:lnTo>
                    <a:lnTo>
                      <a:pt x="672" y="256"/>
                    </a:lnTo>
                    <a:lnTo>
                      <a:pt x="673" y="265"/>
                    </a:lnTo>
                    <a:lnTo>
                      <a:pt x="672" y="272"/>
                    </a:lnTo>
                    <a:lnTo>
                      <a:pt x="670" y="280"/>
                    </a:lnTo>
                    <a:lnTo>
                      <a:pt x="670" y="286"/>
                    </a:lnTo>
                    <a:lnTo>
                      <a:pt x="676" y="292"/>
                    </a:lnTo>
                    <a:lnTo>
                      <a:pt x="680" y="299"/>
                    </a:lnTo>
                    <a:lnTo>
                      <a:pt x="678" y="303"/>
                    </a:lnTo>
                    <a:lnTo>
                      <a:pt x="681" y="308"/>
                    </a:lnTo>
                    <a:lnTo>
                      <a:pt x="684" y="316"/>
                    </a:lnTo>
                    <a:lnTo>
                      <a:pt x="684" y="324"/>
                    </a:lnTo>
                    <a:lnTo>
                      <a:pt x="686" y="329"/>
                    </a:lnTo>
                    <a:lnTo>
                      <a:pt x="689" y="332"/>
                    </a:lnTo>
                    <a:lnTo>
                      <a:pt x="696" y="338"/>
                    </a:lnTo>
                    <a:lnTo>
                      <a:pt x="700" y="345"/>
                    </a:lnTo>
                    <a:lnTo>
                      <a:pt x="703" y="348"/>
                    </a:lnTo>
                    <a:lnTo>
                      <a:pt x="707" y="354"/>
                    </a:lnTo>
                    <a:lnTo>
                      <a:pt x="708" y="357"/>
                    </a:lnTo>
                    <a:lnTo>
                      <a:pt x="708" y="362"/>
                    </a:lnTo>
                    <a:lnTo>
                      <a:pt x="154" y="342"/>
                    </a:lnTo>
                    <a:lnTo>
                      <a:pt x="163" y="233"/>
                    </a:lnTo>
                    <a:lnTo>
                      <a:pt x="0" y="2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7" name="Freeform 18"/>
              <p:cNvSpPr>
                <a:spLocks/>
              </p:cNvSpPr>
              <p:nvPr/>
            </p:nvSpPr>
            <p:spPr bwMode="auto">
              <a:xfrm>
                <a:off x="2196" y="1788"/>
                <a:ext cx="645" cy="352"/>
              </a:xfrm>
              <a:custGeom>
                <a:avLst/>
                <a:gdLst>
                  <a:gd name="T0" fmla="*/ 24 w 645"/>
                  <a:gd name="T1" fmla="*/ 0 h 352"/>
                  <a:gd name="T2" fmla="*/ 578 w 645"/>
                  <a:gd name="T3" fmla="*/ 20 h 352"/>
                  <a:gd name="T4" fmla="*/ 581 w 645"/>
                  <a:gd name="T5" fmla="*/ 25 h 352"/>
                  <a:gd name="T6" fmla="*/ 586 w 645"/>
                  <a:gd name="T7" fmla="*/ 31 h 352"/>
                  <a:gd name="T8" fmla="*/ 594 w 645"/>
                  <a:gd name="T9" fmla="*/ 36 h 352"/>
                  <a:gd name="T10" fmla="*/ 599 w 645"/>
                  <a:gd name="T11" fmla="*/ 41 h 352"/>
                  <a:gd name="T12" fmla="*/ 607 w 645"/>
                  <a:gd name="T13" fmla="*/ 39 h 352"/>
                  <a:gd name="T14" fmla="*/ 610 w 645"/>
                  <a:gd name="T15" fmla="*/ 34 h 352"/>
                  <a:gd name="T16" fmla="*/ 613 w 645"/>
                  <a:gd name="T17" fmla="*/ 33 h 352"/>
                  <a:gd name="T18" fmla="*/ 616 w 645"/>
                  <a:gd name="T19" fmla="*/ 31 h 352"/>
                  <a:gd name="T20" fmla="*/ 616 w 645"/>
                  <a:gd name="T21" fmla="*/ 36 h 352"/>
                  <a:gd name="T22" fmla="*/ 620 w 645"/>
                  <a:gd name="T23" fmla="*/ 41 h 352"/>
                  <a:gd name="T24" fmla="*/ 621 w 645"/>
                  <a:gd name="T25" fmla="*/ 44 h 352"/>
                  <a:gd name="T26" fmla="*/ 621 w 645"/>
                  <a:gd name="T27" fmla="*/ 49 h 352"/>
                  <a:gd name="T28" fmla="*/ 621 w 645"/>
                  <a:gd name="T29" fmla="*/ 52 h 352"/>
                  <a:gd name="T30" fmla="*/ 618 w 645"/>
                  <a:gd name="T31" fmla="*/ 54 h 352"/>
                  <a:gd name="T32" fmla="*/ 613 w 645"/>
                  <a:gd name="T33" fmla="*/ 54 h 352"/>
                  <a:gd name="T34" fmla="*/ 608 w 645"/>
                  <a:gd name="T35" fmla="*/ 58 h 352"/>
                  <a:gd name="T36" fmla="*/ 608 w 645"/>
                  <a:gd name="T37" fmla="*/ 61 h 352"/>
                  <a:gd name="T38" fmla="*/ 608 w 645"/>
                  <a:gd name="T39" fmla="*/ 65 h 352"/>
                  <a:gd name="T40" fmla="*/ 607 w 645"/>
                  <a:gd name="T41" fmla="*/ 66 h 352"/>
                  <a:gd name="T42" fmla="*/ 604 w 645"/>
                  <a:gd name="T43" fmla="*/ 69 h 352"/>
                  <a:gd name="T44" fmla="*/ 602 w 645"/>
                  <a:gd name="T45" fmla="*/ 71 h 352"/>
                  <a:gd name="T46" fmla="*/ 601 w 645"/>
                  <a:gd name="T47" fmla="*/ 74 h 352"/>
                  <a:gd name="T48" fmla="*/ 601 w 645"/>
                  <a:gd name="T49" fmla="*/ 77 h 352"/>
                  <a:gd name="T50" fmla="*/ 604 w 645"/>
                  <a:gd name="T51" fmla="*/ 79 h 352"/>
                  <a:gd name="T52" fmla="*/ 608 w 645"/>
                  <a:gd name="T53" fmla="*/ 82 h 352"/>
                  <a:gd name="T54" fmla="*/ 610 w 645"/>
                  <a:gd name="T55" fmla="*/ 88 h 352"/>
                  <a:gd name="T56" fmla="*/ 616 w 645"/>
                  <a:gd name="T57" fmla="*/ 88 h 352"/>
                  <a:gd name="T58" fmla="*/ 620 w 645"/>
                  <a:gd name="T59" fmla="*/ 95 h 352"/>
                  <a:gd name="T60" fmla="*/ 621 w 645"/>
                  <a:gd name="T61" fmla="*/ 100 h 352"/>
                  <a:gd name="T62" fmla="*/ 623 w 645"/>
                  <a:gd name="T63" fmla="*/ 101 h 352"/>
                  <a:gd name="T64" fmla="*/ 623 w 645"/>
                  <a:gd name="T65" fmla="*/ 108 h 352"/>
                  <a:gd name="T66" fmla="*/ 626 w 645"/>
                  <a:gd name="T67" fmla="*/ 112 h 352"/>
                  <a:gd name="T68" fmla="*/ 632 w 645"/>
                  <a:gd name="T69" fmla="*/ 119 h 352"/>
                  <a:gd name="T70" fmla="*/ 637 w 645"/>
                  <a:gd name="T71" fmla="*/ 119 h 352"/>
                  <a:gd name="T72" fmla="*/ 642 w 645"/>
                  <a:gd name="T73" fmla="*/ 120 h 352"/>
                  <a:gd name="T74" fmla="*/ 645 w 645"/>
                  <a:gd name="T75" fmla="*/ 125 h 352"/>
                  <a:gd name="T76" fmla="*/ 645 w 645"/>
                  <a:gd name="T77" fmla="*/ 352 h 352"/>
                  <a:gd name="T78" fmla="*/ 0 w 645"/>
                  <a:gd name="T79" fmla="*/ 330 h 352"/>
                  <a:gd name="T80" fmla="*/ 24 w 645"/>
                  <a:gd name="T81" fmla="*/ 0 h 35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5"/>
                  <a:gd name="T124" fmla="*/ 0 h 352"/>
                  <a:gd name="T125" fmla="*/ 645 w 645"/>
                  <a:gd name="T126" fmla="*/ 352 h 35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5" h="352">
                    <a:moveTo>
                      <a:pt x="24" y="0"/>
                    </a:moveTo>
                    <a:lnTo>
                      <a:pt x="578" y="20"/>
                    </a:lnTo>
                    <a:lnTo>
                      <a:pt x="581" y="25"/>
                    </a:lnTo>
                    <a:lnTo>
                      <a:pt x="586" y="31"/>
                    </a:lnTo>
                    <a:lnTo>
                      <a:pt x="594" y="36"/>
                    </a:lnTo>
                    <a:lnTo>
                      <a:pt x="599" y="41"/>
                    </a:lnTo>
                    <a:lnTo>
                      <a:pt x="607" y="39"/>
                    </a:lnTo>
                    <a:lnTo>
                      <a:pt x="610" y="34"/>
                    </a:lnTo>
                    <a:lnTo>
                      <a:pt x="613" y="33"/>
                    </a:lnTo>
                    <a:lnTo>
                      <a:pt x="616" y="31"/>
                    </a:lnTo>
                    <a:lnTo>
                      <a:pt x="616" y="36"/>
                    </a:lnTo>
                    <a:lnTo>
                      <a:pt x="620" y="41"/>
                    </a:lnTo>
                    <a:lnTo>
                      <a:pt x="621" y="44"/>
                    </a:lnTo>
                    <a:lnTo>
                      <a:pt x="621" y="49"/>
                    </a:lnTo>
                    <a:lnTo>
                      <a:pt x="621" y="52"/>
                    </a:lnTo>
                    <a:lnTo>
                      <a:pt x="618" y="54"/>
                    </a:lnTo>
                    <a:lnTo>
                      <a:pt x="613" y="54"/>
                    </a:lnTo>
                    <a:lnTo>
                      <a:pt x="608" y="58"/>
                    </a:lnTo>
                    <a:lnTo>
                      <a:pt x="608" y="61"/>
                    </a:lnTo>
                    <a:lnTo>
                      <a:pt x="608" y="65"/>
                    </a:lnTo>
                    <a:lnTo>
                      <a:pt x="607" y="66"/>
                    </a:lnTo>
                    <a:lnTo>
                      <a:pt x="604" y="69"/>
                    </a:lnTo>
                    <a:lnTo>
                      <a:pt x="602" y="71"/>
                    </a:lnTo>
                    <a:lnTo>
                      <a:pt x="601" y="74"/>
                    </a:lnTo>
                    <a:lnTo>
                      <a:pt x="601" y="77"/>
                    </a:lnTo>
                    <a:lnTo>
                      <a:pt x="604" y="79"/>
                    </a:lnTo>
                    <a:lnTo>
                      <a:pt x="608" y="82"/>
                    </a:lnTo>
                    <a:lnTo>
                      <a:pt x="610" y="88"/>
                    </a:lnTo>
                    <a:lnTo>
                      <a:pt x="616" y="88"/>
                    </a:lnTo>
                    <a:lnTo>
                      <a:pt x="620" y="95"/>
                    </a:lnTo>
                    <a:lnTo>
                      <a:pt x="621" y="100"/>
                    </a:lnTo>
                    <a:lnTo>
                      <a:pt x="623" y="101"/>
                    </a:lnTo>
                    <a:lnTo>
                      <a:pt x="623" y="108"/>
                    </a:lnTo>
                    <a:lnTo>
                      <a:pt x="626" y="112"/>
                    </a:lnTo>
                    <a:lnTo>
                      <a:pt x="632" y="119"/>
                    </a:lnTo>
                    <a:lnTo>
                      <a:pt x="637" y="119"/>
                    </a:lnTo>
                    <a:lnTo>
                      <a:pt x="642" y="120"/>
                    </a:lnTo>
                    <a:lnTo>
                      <a:pt x="645" y="125"/>
                    </a:lnTo>
                    <a:lnTo>
                      <a:pt x="645" y="352"/>
                    </a:lnTo>
                    <a:lnTo>
                      <a:pt x="0" y="33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8" name="Freeform 19"/>
              <p:cNvSpPr>
                <a:spLocks/>
              </p:cNvSpPr>
              <p:nvPr/>
            </p:nvSpPr>
            <p:spPr bwMode="auto">
              <a:xfrm>
                <a:off x="2099" y="2113"/>
                <a:ext cx="752" cy="402"/>
              </a:xfrm>
              <a:custGeom>
                <a:avLst/>
                <a:gdLst>
                  <a:gd name="T0" fmla="*/ 752 w 752"/>
                  <a:gd name="T1" fmla="*/ 402 h 402"/>
                  <a:gd name="T2" fmla="*/ 728 w 752"/>
                  <a:gd name="T3" fmla="*/ 394 h 402"/>
                  <a:gd name="T4" fmla="*/ 712 w 752"/>
                  <a:gd name="T5" fmla="*/ 383 h 402"/>
                  <a:gd name="T6" fmla="*/ 691 w 752"/>
                  <a:gd name="T7" fmla="*/ 369 h 402"/>
                  <a:gd name="T8" fmla="*/ 677 w 752"/>
                  <a:gd name="T9" fmla="*/ 374 h 402"/>
                  <a:gd name="T10" fmla="*/ 667 w 752"/>
                  <a:gd name="T11" fmla="*/ 381 h 402"/>
                  <a:gd name="T12" fmla="*/ 655 w 752"/>
                  <a:gd name="T13" fmla="*/ 374 h 402"/>
                  <a:gd name="T14" fmla="*/ 643 w 752"/>
                  <a:gd name="T15" fmla="*/ 372 h 402"/>
                  <a:gd name="T16" fmla="*/ 636 w 752"/>
                  <a:gd name="T17" fmla="*/ 380 h 402"/>
                  <a:gd name="T18" fmla="*/ 626 w 752"/>
                  <a:gd name="T19" fmla="*/ 377 h 402"/>
                  <a:gd name="T20" fmla="*/ 613 w 752"/>
                  <a:gd name="T21" fmla="*/ 377 h 402"/>
                  <a:gd name="T22" fmla="*/ 599 w 752"/>
                  <a:gd name="T23" fmla="*/ 383 h 402"/>
                  <a:gd name="T24" fmla="*/ 591 w 752"/>
                  <a:gd name="T25" fmla="*/ 389 h 402"/>
                  <a:gd name="T26" fmla="*/ 583 w 752"/>
                  <a:gd name="T27" fmla="*/ 396 h 402"/>
                  <a:gd name="T28" fmla="*/ 574 w 752"/>
                  <a:gd name="T29" fmla="*/ 386 h 402"/>
                  <a:gd name="T30" fmla="*/ 556 w 752"/>
                  <a:gd name="T31" fmla="*/ 381 h 402"/>
                  <a:gd name="T32" fmla="*/ 547 w 752"/>
                  <a:gd name="T33" fmla="*/ 370 h 402"/>
                  <a:gd name="T34" fmla="*/ 534 w 752"/>
                  <a:gd name="T35" fmla="*/ 374 h 402"/>
                  <a:gd name="T36" fmla="*/ 527 w 752"/>
                  <a:gd name="T37" fmla="*/ 377 h 402"/>
                  <a:gd name="T38" fmla="*/ 516 w 752"/>
                  <a:gd name="T39" fmla="*/ 378 h 402"/>
                  <a:gd name="T40" fmla="*/ 508 w 752"/>
                  <a:gd name="T41" fmla="*/ 391 h 402"/>
                  <a:gd name="T42" fmla="*/ 505 w 752"/>
                  <a:gd name="T43" fmla="*/ 378 h 402"/>
                  <a:gd name="T44" fmla="*/ 496 w 752"/>
                  <a:gd name="T45" fmla="*/ 377 h 402"/>
                  <a:gd name="T46" fmla="*/ 488 w 752"/>
                  <a:gd name="T47" fmla="*/ 380 h 402"/>
                  <a:gd name="T48" fmla="*/ 472 w 752"/>
                  <a:gd name="T49" fmla="*/ 370 h 402"/>
                  <a:gd name="T50" fmla="*/ 464 w 752"/>
                  <a:gd name="T51" fmla="*/ 361 h 402"/>
                  <a:gd name="T52" fmla="*/ 451 w 752"/>
                  <a:gd name="T53" fmla="*/ 372 h 402"/>
                  <a:gd name="T54" fmla="*/ 435 w 752"/>
                  <a:gd name="T55" fmla="*/ 370 h 402"/>
                  <a:gd name="T56" fmla="*/ 434 w 752"/>
                  <a:gd name="T57" fmla="*/ 359 h 402"/>
                  <a:gd name="T58" fmla="*/ 431 w 752"/>
                  <a:gd name="T59" fmla="*/ 358 h 402"/>
                  <a:gd name="T60" fmla="*/ 423 w 752"/>
                  <a:gd name="T61" fmla="*/ 345 h 402"/>
                  <a:gd name="T62" fmla="*/ 405 w 752"/>
                  <a:gd name="T63" fmla="*/ 340 h 402"/>
                  <a:gd name="T64" fmla="*/ 397 w 752"/>
                  <a:gd name="T65" fmla="*/ 348 h 402"/>
                  <a:gd name="T66" fmla="*/ 388 w 752"/>
                  <a:gd name="T67" fmla="*/ 345 h 402"/>
                  <a:gd name="T68" fmla="*/ 373 w 752"/>
                  <a:gd name="T69" fmla="*/ 340 h 402"/>
                  <a:gd name="T70" fmla="*/ 351 w 752"/>
                  <a:gd name="T71" fmla="*/ 334 h 402"/>
                  <a:gd name="T72" fmla="*/ 334 w 752"/>
                  <a:gd name="T73" fmla="*/ 331 h 402"/>
                  <a:gd name="T74" fmla="*/ 324 w 752"/>
                  <a:gd name="T75" fmla="*/ 318 h 402"/>
                  <a:gd name="T76" fmla="*/ 315 w 752"/>
                  <a:gd name="T77" fmla="*/ 304 h 402"/>
                  <a:gd name="T78" fmla="*/ 308 w 752"/>
                  <a:gd name="T79" fmla="*/ 312 h 402"/>
                  <a:gd name="T80" fmla="*/ 296 w 752"/>
                  <a:gd name="T81" fmla="*/ 310 h 402"/>
                  <a:gd name="T82" fmla="*/ 275 w 752"/>
                  <a:gd name="T83" fmla="*/ 297 h 402"/>
                  <a:gd name="T84" fmla="*/ 257 w 752"/>
                  <a:gd name="T85" fmla="*/ 288 h 402"/>
                  <a:gd name="T86" fmla="*/ 6 w 752"/>
                  <a:gd name="T87" fmla="*/ 42 h 4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52"/>
                  <a:gd name="T133" fmla="*/ 0 h 402"/>
                  <a:gd name="T134" fmla="*/ 752 w 752"/>
                  <a:gd name="T135" fmla="*/ 402 h 4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52" h="402">
                    <a:moveTo>
                      <a:pt x="6" y="0"/>
                    </a:moveTo>
                    <a:lnTo>
                      <a:pt x="737" y="26"/>
                    </a:lnTo>
                    <a:lnTo>
                      <a:pt x="752" y="402"/>
                    </a:lnTo>
                    <a:lnTo>
                      <a:pt x="744" y="399"/>
                    </a:lnTo>
                    <a:lnTo>
                      <a:pt x="736" y="397"/>
                    </a:lnTo>
                    <a:lnTo>
                      <a:pt x="728" y="394"/>
                    </a:lnTo>
                    <a:lnTo>
                      <a:pt x="723" y="394"/>
                    </a:lnTo>
                    <a:lnTo>
                      <a:pt x="718" y="388"/>
                    </a:lnTo>
                    <a:lnTo>
                      <a:pt x="712" y="383"/>
                    </a:lnTo>
                    <a:lnTo>
                      <a:pt x="702" y="378"/>
                    </a:lnTo>
                    <a:lnTo>
                      <a:pt x="696" y="374"/>
                    </a:lnTo>
                    <a:lnTo>
                      <a:pt x="691" y="369"/>
                    </a:lnTo>
                    <a:lnTo>
                      <a:pt x="686" y="366"/>
                    </a:lnTo>
                    <a:lnTo>
                      <a:pt x="682" y="370"/>
                    </a:lnTo>
                    <a:lnTo>
                      <a:pt x="677" y="374"/>
                    </a:lnTo>
                    <a:lnTo>
                      <a:pt x="675" y="377"/>
                    </a:lnTo>
                    <a:lnTo>
                      <a:pt x="672" y="380"/>
                    </a:lnTo>
                    <a:lnTo>
                      <a:pt x="667" y="381"/>
                    </a:lnTo>
                    <a:lnTo>
                      <a:pt x="663" y="380"/>
                    </a:lnTo>
                    <a:lnTo>
                      <a:pt x="658" y="377"/>
                    </a:lnTo>
                    <a:lnTo>
                      <a:pt x="655" y="374"/>
                    </a:lnTo>
                    <a:lnTo>
                      <a:pt x="651" y="370"/>
                    </a:lnTo>
                    <a:lnTo>
                      <a:pt x="645" y="369"/>
                    </a:lnTo>
                    <a:lnTo>
                      <a:pt x="643" y="372"/>
                    </a:lnTo>
                    <a:lnTo>
                      <a:pt x="640" y="375"/>
                    </a:lnTo>
                    <a:lnTo>
                      <a:pt x="637" y="377"/>
                    </a:lnTo>
                    <a:lnTo>
                      <a:pt x="636" y="380"/>
                    </a:lnTo>
                    <a:lnTo>
                      <a:pt x="632" y="381"/>
                    </a:lnTo>
                    <a:lnTo>
                      <a:pt x="629" y="380"/>
                    </a:lnTo>
                    <a:lnTo>
                      <a:pt x="626" y="377"/>
                    </a:lnTo>
                    <a:lnTo>
                      <a:pt x="621" y="375"/>
                    </a:lnTo>
                    <a:lnTo>
                      <a:pt x="618" y="375"/>
                    </a:lnTo>
                    <a:lnTo>
                      <a:pt x="613" y="377"/>
                    </a:lnTo>
                    <a:lnTo>
                      <a:pt x="610" y="380"/>
                    </a:lnTo>
                    <a:lnTo>
                      <a:pt x="604" y="381"/>
                    </a:lnTo>
                    <a:lnTo>
                      <a:pt x="599" y="383"/>
                    </a:lnTo>
                    <a:lnTo>
                      <a:pt x="599" y="386"/>
                    </a:lnTo>
                    <a:lnTo>
                      <a:pt x="596" y="389"/>
                    </a:lnTo>
                    <a:lnTo>
                      <a:pt x="591" y="389"/>
                    </a:lnTo>
                    <a:lnTo>
                      <a:pt x="588" y="393"/>
                    </a:lnTo>
                    <a:lnTo>
                      <a:pt x="588" y="396"/>
                    </a:lnTo>
                    <a:lnTo>
                      <a:pt x="583" y="396"/>
                    </a:lnTo>
                    <a:lnTo>
                      <a:pt x="580" y="394"/>
                    </a:lnTo>
                    <a:lnTo>
                      <a:pt x="577" y="389"/>
                    </a:lnTo>
                    <a:lnTo>
                      <a:pt x="574" y="386"/>
                    </a:lnTo>
                    <a:lnTo>
                      <a:pt x="569" y="385"/>
                    </a:lnTo>
                    <a:lnTo>
                      <a:pt x="562" y="383"/>
                    </a:lnTo>
                    <a:lnTo>
                      <a:pt x="556" y="381"/>
                    </a:lnTo>
                    <a:lnTo>
                      <a:pt x="551" y="380"/>
                    </a:lnTo>
                    <a:lnTo>
                      <a:pt x="550" y="375"/>
                    </a:lnTo>
                    <a:lnTo>
                      <a:pt x="547" y="370"/>
                    </a:lnTo>
                    <a:lnTo>
                      <a:pt x="542" y="370"/>
                    </a:lnTo>
                    <a:lnTo>
                      <a:pt x="537" y="370"/>
                    </a:lnTo>
                    <a:lnTo>
                      <a:pt x="534" y="374"/>
                    </a:lnTo>
                    <a:lnTo>
                      <a:pt x="532" y="375"/>
                    </a:lnTo>
                    <a:lnTo>
                      <a:pt x="529" y="375"/>
                    </a:lnTo>
                    <a:lnTo>
                      <a:pt x="527" y="377"/>
                    </a:lnTo>
                    <a:lnTo>
                      <a:pt x="524" y="375"/>
                    </a:lnTo>
                    <a:lnTo>
                      <a:pt x="520" y="375"/>
                    </a:lnTo>
                    <a:lnTo>
                      <a:pt x="516" y="378"/>
                    </a:lnTo>
                    <a:lnTo>
                      <a:pt x="516" y="385"/>
                    </a:lnTo>
                    <a:lnTo>
                      <a:pt x="513" y="388"/>
                    </a:lnTo>
                    <a:lnTo>
                      <a:pt x="508" y="391"/>
                    </a:lnTo>
                    <a:lnTo>
                      <a:pt x="507" y="386"/>
                    </a:lnTo>
                    <a:lnTo>
                      <a:pt x="505" y="383"/>
                    </a:lnTo>
                    <a:lnTo>
                      <a:pt x="505" y="378"/>
                    </a:lnTo>
                    <a:lnTo>
                      <a:pt x="504" y="375"/>
                    </a:lnTo>
                    <a:lnTo>
                      <a:pt x="499" y="375"/>
                    </a:lnTo>
                    <a:lnTo>
                      <a:pt x="496" y="377"/>
                    </a:lnTo>
                    <a:lnTo>
                      <a:pt x="494" y="380"/>
                    </a:lnTo>
                    <a:lnTo>
                      <a:pt x="491" y="381"/>
                    </a:lnTo>
                    <a:lnTo>
                      <a:pt x="488" y="380"/>
                    </a:lnTo>
                    <a:lnTo>
                      <a:pt x="483" y="377"/>
                    </a:lnTo>
                    <a:lnTo>
                      <a:pt x="480" y="370"/>
                    </a:lnTo>
                    <a:lnTo>
                      <a:pt x="472" y="370"/>
                    </a:lnTo>
                    <a:lnTo>
                      <a:pt x="472" y="364"/>
                    </a:lnTo>
                    <a:lnTo>
                      <a:pt x="469" y="361"/>
                    </a:lnTo>
                    <a:lnTo>
                      <a:pt x="464" y="361"/>
                    </a:lnTo>
                    <a:lnTo>
                      <a:pt x="461" y="364"/>
                    </a:lnTo>
                    <a:lnTo>
                      <a:pt x="461" y="367"/>
                    </a:lnTo>
                    <a:lnTo>
                      <a:pt x="451" y="372"/>
                    </a:lnTo>
                    <a:lnTo>
                      <a:pt x="446" y="377"/>
                    </a:lnTo>
                    <a:lnTo>
                      <a:pt x="440" y="375"/>
                    </a:lnTo>
                    <a:lnTo>
                      <a:pt x="435" y="370"/>
                    </a:lnTo>
                    <a:lnTo>
                      <a:pt x="435" y="364"/>
                    </a:lnTo>
                    <a:lnTo>
                      <a:pt x="434" y="359"/>
                    </a:lnTo>
                    <a:lnTo>
                      <a:pt x="432" y="359"/>
                    </a:lnTo>
                    <a:lnTo>
                      <a:pt x="431" y="358"/>
                    </a:lnTo>
                    <a:lnTo>
                      <a:pt x="426" y="356"/>
                    </a:lnTo>
                    <a:lnTo>
                      <a:pt x="424" y="354"/>
                    </a:lnTo>
                    <a:lnTo>
                      <a:pt x="423" y="345"/>
                    </a:lnTo>
                    <a:lnTo>
                      <a:pt x="419" y="339"/>
                    </a:lnTo>
                    <a:lnTo>
                      <a:pt x="412" y="339"/>
                    </a:lnTo>
                    <a:lnTo>
                      <a:pt x="405" y="340"/>
                    </a:lnTo>
                    <a:lnTo>
                      <a:pt x="404" y="342"/>
                    </a:lnTo>
                    <a:lnTo>
                      <a:pt x="400" y="345"/>
                    </a:lnTo>
                    <a:lnTo>
                      <a:pt x="397" y="348"/>
                    </a:lnTo>
                    <a:lnTo>
                      <a:pt x="394" y="351"/>
                    </a:lnTo>
                    <a:lnTo>
                      <a:pt x="389" y="348"/>
                    </a:lnTo>
                    <a:lnTo>
                      <a:pt x="388" y="345"/>
                    </a:lnTo>
                    <a:lnTo>
                      <a:pt x="383" y="340"/>
                    </a:lnTo>
                    <a:lnTo>
                      <a:pt x="377" y="339"/>
                    </a:lnTo>
                    <a:lnTo>
                      <a:pt x="373" y="340"/>
                    </a:lnTo>
                    <a:lnTo>
                      <a:pt x="365" y="339"/>
                    </a:lnTo>
                    <a:lnTo>
                      <a:pt x="359" y="337"/>
                    </a:lnTo>
                    <a:lnTo>
                      <a:pt x="351" y="334"/>
                    </a:lnTo>
                    <a:lnTo>
                      <a:pt x="346" y="329"/>
                    </a:lnTo>
                    <a:lnTo>
                      <a:pt x="340" y="331"/>
                    </a:lnTo>
                    <a:lnTo>
                      <a:pt x="334" y="331"/>
                    </a:lnTo>
                    <a:lnTo>
                      <a:pt x="329" y="329"/>
                    </a:lnTo>
                    <a:lnTo>
                      <a:pt x="327" y="323"/>
                    </a:lnTo>
                    <a:lnTo>
                      <a:pt x="324" y="318"/>
                    </a:lnTo>
                    <a:lnTo>
                      <a:pt x="323" y="315"/>
                    </a:lnTo>
                    <a:lnTo>
                      <a:pt x="318" y="308"/>
                    </a:lnTo>
                    <a:lnTo>
                      <a:pt x="315" y="304"/>
                    </a:lnTo>
                    <a:lnTo>
                      <a:pt x="313" y="305"/>
                    </a:lnTo>
                    <a:lnTo>
                      <a:pt x="311" y="308"/>
                    </a:lnTo>
                    <a:lnTo>
                      <a:pt x="308" y="312"/>
                    </a:lnTo>
                    <a:lnTo>
                      <a:pt x="303" y="308"/>
                    </a:lnTo>
                    <a:lnTo>
                      <a:pt x="299" y="308"/>
                    </a:lnTo>
                    <a:lnTo>
                      <a:pt x="296" y="310"/>
                    </a:lnTo>
                    <a:lnTo>
                      <a:pt x="289" y="308"/>
                    </a:lnTo>
                    <a:lnTo>
                      <a:pt x="283" y="304"/>
                    </a:lnTo>
                    <a:lnTo>
                      <a:pt x="275" y="297"/>
                    </a:lnTo>
                    <a:lnTo>
                      <a:pt x="272" y="293"/>
                    </a:lnTo>
                    <a:lnTo>
                      <a:pt x="264" y="289"/>
                    </a:lnTo>
                    <a:lnTo>
                      <a:pt x="257" y="288"/>
                    </a:lnTo>
                    <a:lnTo>
                      <a:pt x="267" y="76"/>
                    </a:lnTo>
                    <a:lnTo>
                      <a:pt x="0" y="57"/>
                    </a:lnTo>
                    <a:lnTo>
                      <a:pt x="6" y="42"/>
                    </a:lnTo>
                    <a:lnTo>
                      <a:pt x="6" y="3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9" name="Freeform 20"/>
              <p:cNvSpPr>
                <a:spLocks/>
              </p:cNvSpPr>
              <p:nvPr/>
            </p:nvSpPr>
            <p:spPr bwMode="auto">
              <a:xfrm>
                <a:off x="1730" y="2170"/>
                <a:ext cx="1216" cy="1206"/>
              </a:xfrm>
              <a:custGeom>
                <a:avLst/>
                <a:gdLst>
                  <a:gd name="T0" fmla="*/ 653 w 1216"/>
                  <a:gd name="T1" fmla="*/ 247 h 1206"/>
                  <a:gd name="T2" fmla="*/ 682 w 1216"/>
                  <a:gd name="T3" fmla="*/ 251 h 1206"/>
                  <a:gd name="T4" fmla="*/ 699 w 1216"/>
                  <a:gd name="T5" fmla="*/ 272 h 1206"/>
                  <a:gd name="T6" fmla="*/ 733 w 1216"/>
                  <a:gd name="T7" fmla="*/ 278 h 1206"/>
                  <a:gd name="T8" fmla="*/ 771 w 1216"/>
                  <a:gd name="T9" fmla="*/ 288 h 1206"/>
                  <a:gd name="T10" fmla="*/ 796 w 1216"/>
                  <a:gd name="T11" fmla="*/ 294 h 1206"/>
                  <a:gd name="T12" fmla="*/ 815 w 1216"/>
                  <a:gd name="T13" fmla="*/ 318 h 1206"/>
                  <a:gd name="T14" fmla="*/ 846 w 1216"/>
                  <a:gd name="T15" fmla="*/ 307 h 1206"/>
                  <a:gd name="T16" fmla="*/ 868 w 1216"/>
                  <a:gd name="T17" fmla="*/ 320 h 1206"/>
                  <a:gd name="T18" fmla="*/ 895 w 1216"/>
                  <a:gd name="T19" fmla="*/ 318 h 1206"/>
                  <a:gd name="T20" fmla="*/ 936 w 1216"/>
                  <a:gd name="T21" fmla="*/ 324 h 1206"/>
                  <a:gd name="T22" fmla="*/ 979 w 1216"/>
                  <a:gd name="T23" fmla="*/ 323 h 1206"/>
                  <a:gd name="T24" fmla="*/ 1017 w 1216"/>
                  <a:gd name="T25" fmla="*/ 312 h 1206"/>
                  <a:gd name="T26" fmla="*/ 1049 w 1216"/>
                  <a:gd name="T27" fmla="*/ 317 h 1206"/>
                  <a:gd name="T28" fmla="*/ 1089 w 1216"/>
                  <a:gd name="T29" fmla="*/ 331 h 1206"/>
                  <a:gd name="T30" fmla="*/ 1141 w 1216"/>
                  <a:gd name="T31" fmla="*/ 353 h 1206"/>
                  <a:gd name="T32" fmla="*/ 1186 w 1216"/>
                  <a:gd name="T33" fmla="*/ 574 h 1206"/>
                  <a:gd name="T34" fmla="*/ 1208 w 1216"/>
                  <a:gd name="T35" fmla="*/ 612 h 1206"/>
                  <a:gd name="T36" fmla="*/ 1210 w 1216"/>
                  <a:gd name="T37" fmla="*/ 652 h 1206"/>
                  <a:gd name="T38" fmla="*/ 1197 w 1216"/>
                  <a:gd name="T39" fmla="*/ 688 h 1206"/>
                  <a:gd name="T40" fmla="*/ 1202 w 1216"/>
                  <a:gd name="T41" fmla="*/ 725 h 1206"/>
                  <a:gd name="T42" fmla="*/ 1179 w 1216"/>
                  <a:gd name="T43" fmla="*/ 766 h 1206"/>
                  <a:gd name="T44" fmla="*/ 1163 w 1216"/>
                  <a:gd name="T45" fmla="*/ 782 h 1206"/>
                  <a:gd name="T46" fmla="*/ 1111 w 1216"/>
                  <a:gd name="T47" fmla="*/ 804 h 1206"/>
                  <a:gd name="T48" fmla="*/ 1090 w 1216"/>
                  <a:gd name="T49" fmla="*/ 776 h 1206"/>
                  <a:gd name="T50" fmla="*/ 1073 w 1216"/>
                  <a:gd name="T51" fmla="*/ 858 h 1206"/>
                  <a:gd name="T52" fmla="*/ 1014 w 1216"/>
                  <a:gd name="T53" fmla="*/ 903 h 1206"/>
                  <a:gd name="T54" fmla="*/ 987 w 1216"/>
                  <a:gd name="T55" fmla="*/ 906 h 1206"/>
                  <a:gd name="T56" fmla="*/ 971 w 1216"/>
                  <a:gd name="T57" fmla="*/ 906 h 1206"/>
                  <a:gd name="T58" fmla="*/ 955 w 1216"/>
                  <a:gd name="T59" fmla="*/ 901 h 1206"/>
                  <a:gd name="T60" fmla="*/ 939 w 1216"/>
                  <a:gd name="T61" fmla="*/ 893 h 1206"/>
                  <a:gd name="T62" fmla="*/ 947 w 1216"/>
                  <a:gd name="T63" fmla="*/ 917 h 1206"/>
                  <a:gd name="T64" fmla="*/ 917 w 1216"/>
                  <a:gd name="T65" fmla="*/ 938 h 1206"/>
                  <a:gd name="T66" fmla="*/ 893 w 1216"/>
                  <a:gd name="T67" fmla="*/ 955 h 1206"/>
                  <a:gd name="T68" fmla="*/ 893 w 1216"/>
                  <a:gd name="T69" fmla="*/ 973 h 1206"/>
                  <a:gd name="T70" fmla="*/ 865 w 1216"/>
                  <a:gd name="T71" fmla="*/ 990 h 1206"/>
                  <a:gd name="T72" fmla="*/ 868 w 1216"/>
                  <a:gd name="T73" fmla="*/ 1016 h 1206"/>
                  <a:gd name="T74" fmla="*/ 862 w 1216"/>
                  <a:gd name="T75" fmla="*/ 1049 h 1206"/>
                  <a:gd name="T76" fmla="*/ 835 w 1216"/>
                  <a:gd name="T77" fmla="*/ 1051 h 1206"/>
                  <a:gd name="T78" fmla="*/ 855 w 1216"/>
                  <a:gd name="T79" fmla="*/ 1068 h 1206"/>
                  <a:gd name="T80" fmla="*/ 844 w 1216"/>
                  <a:gd name="T81" fmla="*/ 1093 h 1206"/>
                  <a:gd name="T82" fmla="*/ 854 w 1216"/>
                  <a:gd name="T83" fmla="*/ 1136 h 1206"/>
                  <a:gd name="T84" fmla="*/ 874 w 1216"/>
                  <a:gd name="T85" fmla="*/ 1206 h 1206"/>
                  <a:gd name="T86" fmla="*/ 769 w 1216"/>
                  <a:gd name="T87" fmla="*/ 1179 h 1206"/>
                  <a:gd name="T88" fmla="*/ 682 w 1216"/>
                  <a:gd name="T89" fmla="*/ 1140 h 1206"/>
                  <a:gd name="T90" fmla="*/ 636 w 1216"/>
                  <a:gd name="T91" fmla="*/ 1030 h 1206"/>
                  <a:gd name="T92" fmla="*/ 593 w 1216"/>
                  <a:gd name="T93" fmla="*/ 963 h 1206"/>
                  <a:gd name="T94" fmla="*/ 533 w 1216"/>
                  <a:gd name="T95" fmla="*/ 844 h 1206"/>
                  <a:gd name="T96" fmla="*/ 471 w 1216"/>
                  <a:gd name="T97" fmla="*/ 753 h 1206"/>
                  <a:gd name="T98" fmla="*/ 363 w 1216"/>
                  <a:gd name="T99" fmla="*/ 736 h 1206"/>
                  <a:gd name="T100" fmla="*/ 297 w 1216"/>
                  <a:gd name="T101" fmla="*/ 815 h 1206"/>
                  <a:gd name="T102" fmla="*/ 255 w 1216"/>
                  <a:gd name="T103" fmla="*/ 815 h 1206"/>
                  <a:gd name="T104" fmla="*/ 175 w 1216"/>
                  <a:gd name="T105" fmla="*/ 744 h 1206"/>
                  <a:gd name="T106" fmla="*/ 151 w 1216"/>
                  <a:gd name="T107" fmla="*/ 661 h 1206"/>
                  <a:gd name="T108" fmla="*/ 110 w 1216"/>
                  <a:gd name="T109" fmla="*/ 593 h 1206"/>
                  <a:gd name="T110" fmla="*/ 54 w 1216"/>
                  <a:gd name="T111" fmla="*/ 529 h 1206"/>
                  <a:gd name="T112" fmla="*/ 8 w 1216"/>
                  <a:gd name="T113" fmla="*/ 480 h 12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6"/>
                  <a:gd name="T172" fmla="*/ 0 h 1206"/>
                  <a:gd name="T173" fmla="*/ 1216 w 1216"/>
                  <a:gd name="T174" fmla="*/ 1206 h 12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6" h="1206">
                    <a:moveTo>
                      <a:pt x="372" y="0"/>
                    </a:moveTo>
                    <a:lnTo>
                      <a:pt x="638" y="19"/>
                    </a:lnTo>
                    <a:lnTo>
                      <a:pt x="630" y="231"/>
                    </a:lnTo>
                    <a:lnTo>
                      <a:pt x="636" y="232"/>
                    </a:lnTo>
                    <a:lnTo>
                      <a:pt x="642" y="236"/>
                    </a:lnTo>
                    <a:lnTo>
                      <a:pt x="647" y="240"/>
                    </a:lnTo>
                    <a:lnTo>
                      <a:pt x="653" y="247"/>
                    </a:lnTo>
                    <a:lnTo>
                      <a:pt x="660" y="251"/>
                    </a:lnTo>
                    <a:lnTo>
                      <a:pt x="668" y="253"/>
                    </a:lnTo>
                    <a:lnTo>
                      <a:pt x="669" y="251"/>
                    </a:lnTo>
                    <a:lnTo>
                      <a:pt x="676" y="251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2" y="251"/>
                    </a:lnTo>
                    <a:lnTo>
                      <a:pt x="687" y="247"/>
                    </a:lnTo>
                    <a:lnTo>
                      <a:pt x="690" y="248"/>
                    </a:lnTo>
                    <a:lnTo>
                      <a:pt x="692" y="253"/>
                    </a:lnTo>
                    <a:lnTo>
                      <a:pt x="696" y="258"/>
                    </a:lnTo>
                    <a:lnTo>
                      <a:pt x="699" y="264"/>
                    </a:lnTo>
                    <a:lnTo>
                      <a:pt x="701" y="269"/>
                    </a:lnTo>
                    <a:lnTo>
                      <a:pt x="699" y="272"/>
                    </a:lnTo>
                    <a:lnTo>
                      <a:pt x="704" y="274"/>
                    </a:lnTo>
                    <a:lnTo>
                      <a:pt x="711" y="274"/>
                    </a:lnTo>
                    <a:lnTo>
                      <a:pt x="715" y="270"/>
                    </a:lnTo>
                    <a:lnTo>
                      <a:pt x="720" y="269"/>
                    </a:lnTo>
                    <a:lnTo>
                      <a:pt x="722" y="272"/>
                    </a:lnTo>
                    <a:lnTo>
                      <a:pt x="726" y="278"/>
                    </a:lnTo>
                    <a:lnTo>
                      <a:pt x="733" y="278"/>
                    </a:lnTo>
                    <a:lnTo>
                      <a:pt x="741" y="282"/>
                    </a:lnTo>
                    <a:lnTo>
                      <a:pt x="747" y="282"/>
                    </a:lnTo>
                    <a:lnTo>
                      <a:pt x="757" y="280"/>
                    </a:lnTo>
                    <a:lnTo>
                      <a:pt x="760" y="288"/>
                    </a:lnTo>
                    <a:lnTo>
                      <a:pt x="763" y="290"/>
                    </a:lnTo>
                    <a:lnTo>
                      <a:pt x="766" y="291"/>
                    </a:lnTo>
                    <a:lnTo>
                      <a:pt x="771" y="288"/>
                    </a:lnTo>
                    <a:lnTo>
                      <a:pt x="774" y="285"/>
                    </a:lnTo>
                    <a:lnTo>
                      <a:pt x="781" y="282"/>
                    </a:lnTo>
                    <a:lnTo>
                      <a:pt x="785" y="280"/>
                    </a:lnTo>
                    <a:lnTo>
                      <a:pt x="790" y="282"/>
                    </a:lnTo>
                    <a:lnTo>
                      <a:pt x="795" y="285"/>
                    </a:lnTo>
                    <a:lnTo>
                      <a:pt x="798" y="290"/>
                    </a:lnTo>
                    <a:lnTo>
                      <a:pt x="796" y="294"/>
                    </a:lnTo>
                    <a:lnTo>
                      <a:pt x="798" y="297"/>
                    </a:lnTo>
                    <a:lnTo>
                      <a:pt x="804" y="302"/>
                    </a:lnTo>
                    <a:lnTo>
                      <a:pt x="809" y="301"/>
                    </a:lnTo>
                    <a:lnTo>
                      <a:pt x="809" y="307"/>
                    </a:lnTo>
                    <a:lnTo>
                      <a:pt x="809" y="310"/>
                    </a:lnTo>
                    <a:lnTo>
                      <a:pt x="812" y="315"/>
                    </a:lnTo>
                    <a:lnTo>
                      <a:pt x="815" y="318"/>
                    </a:lnTo>
                    <a:lnTo>
                      <a:pt x="820" y="317"/>
                    </a:lnTo>
                    <a:lnTo>
                      <a:pt x="827" y="313"/>
                    </a:lnTo>
                    <a:lnTo>
                      <a:pt x="831" y="310"/>
                    </a:lnTo>
                    <a:lnTo>
                      <a:pt x="833" y="307"/>
                    </a:lnTo>
                    <a:lnTo>
                      <a:pt x="836" y="304"/>
                    </a:lnTo>
                    <a:lnTo>
                      <a:pt x="844" y="305"/>
                    </a:lnTo>
                    <a:lnTo>
                      <a:pt x="846" y="307"/>
                    </a:lnTo>
                    <a:lnTo>
                      <a:pt x="844" y="313"/>
                    </a:lnTo>
                    <a:lnTo>
                      <a:pt x="849" y="315"/>
                    </a:lnTo>
                    <a:lnTo>
                      <a:pt x="852" y="313"/>
                    </a:lnTo>
                    <a:lnTo>
                      <a:pt x="857" y="318"/>
                    </a:lnTo>
                    <a:lnTo>
                      <a:pt x="858" y="321"/>
                    </a:lnTo>
                    <a:lnTo>
                      <a:pt x="863" y="323"/>
                    </a:lnTo>
                    <a:lnTo>
                      <a:pt x="868" y="320"/>
                    </a:lnTo>
                    <a:lnTo>
                      <a:pt x="876" y="318"/>
                    </a:lnTo>
                    <a:lnTo>
                      <a:pt x="877" y="320"/>
                    </a:lnTo>
                    <a:lnTo>
                      <a:pt x="877" y="326"/>
                    </a:lnTo>
                    <a:lnTo>
                      <a:pt x="881" y="329"/>
                    </a:lnTo>
                    <a:lnTo>
                      <a:pt x="887" y="329"/>
                    </a:lnTo>
                    <a:lnTo>
                      <a:pt x="890" y="321"/>
                    </a:lnTo>
                    <a:lnTo>
                      <a:pt x="895" y="318"/>
                    </a:lnTo>
                    <a:lnTo>
                      <a:pt x="898" y="320"/>
                    </a:lnTo>
                    <a:lnTo>
                      <a:pt x="903" y="318"/>
                    </a:lnTo>
                    <a:lnTo>
                      <a:pt x="911" y="313"/>
                    </a:lnTo>
                    <a:lnTo>
                      <a:pt x="917" y="313"/>
                    </a:lnTo>
                    <a:lnTo>
                      <a:pt x="920" y="318"/>
                    </a:lnTo>
                    <a:lnTo>
                      <a:pt x="927" y="323"/>
                    </a:lnTo>
                    <a:lnTo>
                      <a:pt x="936" y="324"/>
                    </a:lnTo>
                    <a:lnTo>
                      <a:pt x="944" y="329"/>
                    </a:lnTo>
                    <a:lnTo>
                      <a:pt x="951" y="337"/>
                    </a:lnTo>
                    <a:lnTo>
                      <a:pt x="958" y="339"/>
                    </a:lnTo>
                    <a:lnTo>
                      <a:pt x="963" y="332"/>
                    </a:lnTo>
                    <a:lnTo>
                      <a:pt x="966" y="332"/>
                    </a:lnTo>
                    <a:lnTo>
                      <a:pt x="971" y="326"/>
                    </a:lnTo>
                    <a:lnTo>
                      <a:pt x="979" y="323"/>
                    </a:lnTo>
                    <a:lnTo>
                      <a:pt x="984" y="320"/>
                    </a:lnTo>
                    <a:lnTo>
                      <a:pt x="993" y="317"/>
                    </a:lnTo>
                    <a:lnTo>
                      <a:pt x="1000" y="320"/>
                    </a:lnTo>
                    <a:lnTo>
                      <a:pt x="1006" y="323"/>
                    </a:lnTo>
                    <a:lnTo>
                      <a:pt x="1009" y="318"/>
                    </a:lnTo>
                    <a:lnTo>
                      <a:pt x="1014" y="313"/>
                    </a:lnTo>
                    <a:lnTo>
                      <a:pt x="1017" y="312"/>
                    </a:lnTo>
                    <a:lnTo>
                      <a:pt x="1024" y="313"/>
                    </a:lnTo>
                    <a:lnTo>
                      <a:pt x="1028" y="317"/>
                    </a:lnTo>
                    <a:lnTo>
                      <a:pt x="1032" y="320"/>
                    </a:lnTo>
                    <a:lnTo>
                      <a:pt x="1038" y="324"/>
                    </a:lnTo>
                    <a:lnTo>
                      <a:pt x="1043" y="323"/>
                    </a:lnTo>
                    <a:lnTo>
                      <a:pt x="1044" y="323"/>
                    </a:lnTo>
                    <a:lnTo>
                      <a:pt x="1049" y="317"/>
                    </a:lnTo>
                    <a:lnTo>
                      <a:pt x="1055" y="310"/>
                    </a:lnTo>
                    <a:lnTo>
                      <a:pt x="1057" y="309"/>
                    </a:lnTo>
                    <a:lnTo>
                      <a:pt x="1065" y="310"/>
                    </a:lnTo>
                    <a:lnTo>
                      <a:pt x="1068" y="317"/>
                    </a:lnTo>
                    <a:lnTo>
                      <a:pt x="1079" y="323"/>
                    </a:lnTo>
                    <a:lnTo>
                      <a:pt x="1086" y="326"/>
                    </a:lnTo>
                    <a:lnTo>
                      <a:pt x="1089" y="331"/>
                    </a:lnTo>
                    <a:lnTo>
                      <a:pt x="1098" y="336"/>
                    </a:lnTo>
                    <a:lnTo>
                      <a:pt x="1106" y="340"/>
                    </a:lnTo>
                    <a:lnTo>
                      <a:pt x="1117" y="342"/>
                    </a:lnTo>
                    <a:lnTo>
                      <a:pt x="1124" y="345"/>
                    </a:lnTo>
                    <a:lnTo>
                      <a:pt x="1128" y="352"/>
                    </a:lnTo>
                    <a:lnTo>
                      <a:pt x="1133" y="356"/>
                    </a:lnTo>
                    <a:lnTo>
                      <a:pt x="1141" y="353"/>
                    </a:lnTo>
                    <a:lnTo>
                      <a:pt x="1148" y="352"/>
                    </a:lnTo>
                    <a:lnTo>
                      <a:pt x="1155" y="350"/>
                    </a:lnTo>
                    <a:lnTo>
                      <a:pt x="1162" y="355"/>
                    </a:lnTo>
                    <a:lnTo>
                      <a:pt x="1163" y="358"/>
                    </a:lnTo>
                    <a:lnTo>
                      <a:pt x="1163" y="526"/>
                    </a:lnTo>
                    <a:lnTo>
                      <a:pt x="1186" y="553"/>
                    </a:lnTo>
                    <a:lnTo>
                      <a:pt x="1186" y="574"/>
                    </a:lnTo>
                    <a:lnTo>
                      <a:pt x="1192" y="576"/>
                    </a:lnTo>
                    <a:lnTo>
                      <a:pt x="1195" y="583"/>
                    </a:lnTo>
                    <a:lnTo>
                      <a:pt x="1198" y="590"/>
                    </a:lnTo>
                    <a:lnTo>
                      <a:pt x="1202" y="596"/>
                    </a:lnTo>
                    <a:lnTo>
                      <a:pt x="1203" y="601"/>
                    </a:lnTo>
                    <a:lnTo>
                      <a:pt x="1203" y="609"/>
                    </a:lnTo>
                    <a:lnTo>
                      <a:pt x="1208" y="612"/>
                    </a:lnTo>
                    <a:lnTo>
                      <a:pt x="1210" y="620"/>
                    </a:lnTo>
                    <a:lnTo>
                      <a:pt x="1214" y="622"/>
                    </a:lnTo>
                    <a:lnTo>
                      <a:pt x="1216" y="628"/>
                    </a:lnTo>
                    <a:lnTo>
                      <a:pt x="1213" y="634"/>
                    </a:lnTo>
                    <a:lnTo>
                      <a:pt x="1213" y="641"/>
                    </a:lnTo>
                    <a:lnTo>
                      <a:pt x="1211" y="647"/>
                    </a:lnTo>
                    <a:lnTo>
                      <a:pt x="1210" y="652"/>
                    </a:lnTo>
                    <a:lnTo>
                      <a:pt x="1211" y="658"/>
                    </a:lnTo>
                    <a:lnTo>
                      <a:pt x="1208" y="661"/>
                    </a:lnTo>
                    <a:lnTo>
                      <a:pt x="1206" y="668"/>
                    </a:lnTo>
                    <a:lnTo>
                      <a:pt x="1203" y="672"/>
                    </a:lnTo>
                    <a:lnTo>
                      <a:pt x="1202" y="679"/>
                    </a:lnTo>
                    <a:lnTo>
                      <a:pt x="1198" y="682"/>
                    </a:lnTo>
                    <a:lnTo>
                      <a:pt x="1197" y="688"/>
                    </a:lnTo>
                    <a:lnTo>
                      <a:pt x="1197" y="698"/>
                    </a:lnTo>
                    <a:lnTo>
                      <a:pt x="1200" y="699"/>
                    </a:lnTo>
                    <a:lnTo>
                      <a:pt x="1198" y="704"/>
                    </a:lnTo>
                    <a:lnTo>
                      <a:pt x="1197" y="707"/>
                    </a:lnTo>
                    <a:lnTo>
                      <a:pt x="1197" y="714"/>
                    </a:lnTo>
                    <a:lnTo>
                      <a:pt x="1200" y="718"/>
                    </a:lnTo>
                    <a:lnTo>
                      <a:pt x="1202" y="725"/>
                    </a:lnTo>
                    <a:lnTo>
                      <a:pt x="1202" y="731"/>
                    </a:lnTo>
                    <a:lnTo>
                      <a:pt x="1200" y="736"/>
                    </a:lnTo>
                    <a:lnTo>
                      <a:pt x="1197" y="744"/>
                    </a:lnTo>
                    <a:lnTo>
                      <a:pt x="1190" y="750"/>
                    </a:lnTo>
                    <a:lnTo>
                      <a:pt x="1187" y="758"/>
                    </a:lnTo>
                    <a:lnTo>
                      <a:pt x="1184" y="763"/>
                    </a:lnTo>
                    <a:lnTo>
                      <a:pt x="1179" y="766"/>
                    </a:lnTo>
                    <a:lnTo>
                      <a:pt x="1175" y="769"/>
                    </a:lnTo>
                    <a:lnTo>
                      <a:pt x="1176" y="771"/>
                    </a:lnTo>
                    <a:lnTo>
                      <a:pt x="1179" y="773"/>
                    </a:lnTo>
                    <a:lnTo>
                      <a:pt x="1181" y="777"/>
                    </a:lnTo>
                    <a:lnTo>
                      <a:pt x="1182" y="780"/>
                    </a:lnTo>
                    <a:lnTo>
                      <a:pt x="1176" y="782"/>
                    </a:lnTo>
                    <a:lnTo>
                      <a:pt x="1163" y="782"/>
                    </a:lnTo>
                    <a:lnTo>
                      <a:pt x="1154" y="780"/>
                    </a:lnTo>
                    <a:lnTo>
                      <a:pt x="1146" y="785"/>
                    </a:lnTo>
                    <a:lnTo>
                      <a:pt x="1138" y="790"/>
                    </a:lnTo>
                    <a:lnTo>
                      <a:pt x="1128" y="793"/>
                    </a:lnTo>
                    <a:lnTo>
                      <a:pt x="1122" y="798"/>
                    </a:lnTo>
                    <a:lnTo>
                      <a:pt x="1117" y="803"/>
                    </a:lnTo>
                    <a:lnTo>
                      <a:pt x="1111" y="804"/>
                    </a:lnTo>
                    <a:lnTo>
                      <a:pt x="1103" y="796"/>
                    </a:lnTo>
                    <a:lnTo>
                      <a:pt x="1098" y="790"/>
                    </a:lnTo>
                    <a:lnTo>
                      <a:pt x="1098" y="782"/>
                    </a:lnTo>
                    <a:lnTo>
                      <a:pt x="1097" y="776"/>
                    </a:lnTo>
                    <a:lnTo>
                      <a:pt x="1095" y="771"/>
                    </a:lnTo>
                    <a:lnTo>
                      <a:pt x="1092" y="771"/>
                    </a:lnTo>
                    <a:lnTo>
                      <a:pt x="1090" y="776"/>
                    </a:lnTo>
                    <a:lnTo>
                      <a:pt x="1086" y="779"/>
                    </a:lnTo>
                    <a:lnTo>
                      <a:pt x="1082" y="782"/>
                    </a:lnTo>
                    <a:lnTo>
                      <a:pt x="1082" y="834"/>
                    </a:lnTo>
                    <a:lnTo>
                      <a:pt x="1078" y="842"/>
                    </a:lnTo>
                    <a:lnTo>
                      <a:pt x="1076" y="847"/>
                    </a:lnTo>
                    <a:lnTo>
                      <a:pt x="1076" y="854"/>
                    </a:lnTo>
                    <a:lnTo>
                      <a:pt x="1073" y="858"/>
                    </a:lnTo>
                    <a:lnTo>
                      <a:pt x="1070" y="868"/>
                    </a:lnTo>
                    <a:lnTo>
                      <a:pt x="1067" y="873"/>
                    </a:lnTo>
                    <a:lnTo>
                      <a:pt x="1057" y="879"/>
                    </a:lnTo>
                    <a:lnTo>
                      <a:pt x="1047" y="884"/>
                    </a:lnTo>
                    <a:lnTo>
                      <a:pt x="1038" y="887"/>
                    </a:lnTo>
                    <a:lnTo>
                      <a:pt x="1027" y="896"/>
                    </a:lnTo>
                    <a:lnTo>
                      <a:pt x="1014" y="903"/>
                    </a:lnTo>
                    <a:lnTo>
                      <a:pt x="1003" y="909"/>
                    </a:lnTo>
                    <a:lnTo>
                      <a:pt x="989" y="917"/>
                    </a:lnTo>
                    <a:lnTo>
                      <a:pt x="973" y="923"/>
                    </a:lnTo>
                    <a:lnTo>
                      <a:pt x="973" y="919"/>
                    </a:lnTo>
                    <a:lnTo>
                      <a:pt x="978" y="915"/>
                    </a:lnTo>
                    <a:lnTo>
                      <a:pt x="984" y="912"/>
                    </a:lnTo>
                    <a:lnTo>
                      <a:pt x="987" y="906"/>
                    </a:lnTo>
                    <a:lnTo>
                      <a:pt x="984" y="901"/>
                    </a:lnTo>
                    <a:lnTo>
                      <a:pt x="981" y="898"/>
                    </a:lnTo>
                    <a:lnTo>
                      <a:pt x="978" y="892"/>
                    </a:lnTo>
                    <a:lnTo>
                      <a:pt x="976" y="893"/>
                    </a:lnTo>
                    <a:lnTo>
                      <a:pt x="976" y="896"/>
                    </a:lnTo>
                    <a:lnTo>
                      <a:pt x="974" y="903"/>
                    </a:lnTo>
                    <a:lnTo>
                      <a:pt x="971" y="906"/>
                    </a:lnTo>
                    <a:lnTo>
                      <a:pt x="966" y="904"/>
                    </a:lnTo>
                    <a:lnTo>
                      <a:pt x="963" y="901"/>
                    </a:lnTo>
                    <a:lnTo>
                      <a:pt x="962" y="896"/>
                    </a:lnTo>
                    <a:lnTo>
                      <a:pt x="960" y="895"/>
                    </a:lnTo>
                    <a:lnTo>
                      <a:pt x="957" y="893"/>
                    </a:lnTo>
                    <a:lnTo>
                      <a:pt x="955" y="898"/>
                    </a:lnTo>
                    <a:lnTo>
                      <a:pt x="955" y="901"/>
                    </a:lnTo>
                    <a:lnTo>
                      <a:pt x="957" y="904"/>
                    </a:lnTo>
                    <a:lnTo>
                      <a:pt x="954" y="906"/>
                    </a:lnTo>
                    <a:lnTo>
                      <a:pt x="952" y="904"/>
                    </a:lnTo>
                    <a:lnTo>
                      <a:pt x="947" y="898"/>
                    </a:lnTo>
                    <a:lnTo>
                      <a:pt x="946" y="896"/>
                    </a:lnTo>
                    <a:lnTo>
                      <a:pt x="944" y="893"/>
                    </a:lnTo>
                    <a:lnTo>
                      <a:pt x="939" y="893"/>
                    </a:lnTo>
                    <a:lnTo>
                      <a:pt x="938" y="896"/>
                    </a:lnTo>
                    <a:lnTo>
                      <a:pt x="938" y="900"/>
                    </a:lnTo>
                    <a:lnTo>
                      <a:pt x="936" y="903"/>
                    </a:lnTo>
                    <a:lnTo>
                      <a:pt x="938" y="908"/>
                    </a:lnTo>
                    <a:lnTo>
                      <a:pt x="941" y="911"/>
                    </a:lnTo>
                    <a:lnTo>
                      <a:pt x="944" y="914"/>
                    </a:lnTo>
                    <a:lnTo>
                      <a:pt x="947" y="917"/>
                    </a:lnTo>
                    <a:lnTo>
                      <a:pt x="949" y="919"/>
                    </a:lnTo>
                    <a:lnTo>
                      <a:pt x="947" y="922"/>
                    </a:lnTo>
                    <a:lnTo>
                      <a:pt x="946" y="925"/>
                    </a:lnTo>
                    <a:lnTo>
                      <a:pt x="944" y="927"/>
                    </a:lnTo>
                    <a:lnTo>
                      <a:pt x="924" y="928"/>
                    </a:lnTo>
                    <a:lnTo>
                      <a:pt x="920" y="933"/>
                    </a:lnTo>
                    <a:lnTo>
                      <a:pt x="917" y="938"/>
                    </a:lnTo>
                    <a:lnTo>
                      <a:pt x="917" y="943"/>
                    </a:lnTo>
                    <a:lnTo>
                      <a:pt x="912" y="946"/>
                    </a:lnTo>
                    <a:lnTo>
                      <a:pt x="911" y="949"/>
                    </a:lnTo>
                    <a:lnTo>
                      <a:pt x="908" y="952"/>
                    </a:lnTo>
                    <a:lnTo>
                      <a:pt x="903" y="952"/>
                    </a:lnTo>
                    <a:lnTo>
                      <a:pt x="898" y="952"/>
                    </a:lnTo>
                    <a:lnTo>
                      <a:pt x="893" y="955"/>
                    </a:lnTo>
                    <a:lnTo>
                      <a:pt x="889" y="958"/>
                    </a:lnTo>
                    <a:lnTo>
                      <a:pt x="887" y="960"/>
                    </a:lnTo>
                    <a:lnTo>
                      <a:pt x="885" y="963"/>
                    </a:lnTo>
                    <a:lnTo>
                      <a:pt x="882" y="966"/>
                    </a:lnTo>
                    <a:lnTo>
                      <a:pt x="887" y="970"/>
                    </a:lnTo>
                    <a:lnTo>
                      <a:pt x="893" y="970"/>
                    </a:lnTo>
                    <a:lnTo>
                      <a:pt x="893" y="973"/>
                    </a:lnTo>
                    <a:lnTo>
                      <a:pt x="892" y="979"/>
                    </a:lnTo>
                    <a:lnTo>
                      <a:pt x="889" y="982"/>
                    </a:lnTo>
                    <a:lnTo>
                      <a:pt x="887" y="985"/>
                    </a:lnTo>
                    <a:lnTo>
                      <a:pt x="881" y="989"/>
                    </a:lnTo>
                    <a:lnTo>
                      <a:pt x="874" y="990"/>
                    </a:lnTo>
                    <a:lnTo>
                      <a:pt x="868" y="990"/>
                    </a:lnTo>
                    <a:lnTo>
                      <a:pt x="865" y="990"/>
                    </a:lnTo>
                    <a:lnTo>
                      <a:pt x="862" y="992"/>
                    </a:lnTo>
                    <a:lnTo>
                      <a:pt x="858" y="995"/>
                    </a:lnTo>
                    <a:lnTo>
                      <a:pt x="862" y="1000"/>
                    </a:lnTo>
                    <a:lnTo>
                      <a:pt x="863" y="1004"/>
                    </a:lnTo>
                    <a:lnTo>
                      <a:pt x="866" y="1006"/>
                    </a:lnTo>
                    <a:lnTo>
                      <a:pt x="868" y="1008"/>
                    </a:lnTo>
                    <a:lnTo>
                      <a:pt x="868" y="1016"/>
                    </a:lnTo>
                    <a:lnTo>
                      <a:pt x="868" y="1020"/>
                    </a:lnTo>
                    <a:lnTo>
                      <a:pt x="866" y="1024"/>
                    </a:lnTo>
                    <a:lnTo>
                      <a:pt x="866" y="1028"/>
                    </a:lnTo>
                    <a:lnTo>
                      <a:pt x="866" y="1036"/>
                    </a:lnTo>
                    <a:lnTo>
                      <a:pt x="866" y="1041"/>
                    </a:lnTo>
                    <a:lnTo>
                      <a:pt x="866" y="1046"/>
                    </a:lnTo>
                    <a:lnTo>
                      <a:pt x="862" y="1049"/>
                    </a:lnTo>
                    <a:lnTo>
                      <a:pt x="857" y="1052"/>
                    </a:lnTo>
                    <a:lnTo>
                      <a:pt x="852" y="1051"/>
                    </a:lnTo>
                    <a:lnTo>
                      <a:pt x="850" y="1047"/>
                    </a:lnTo>
                    <a:lnTo>
                      <a:pt x="846" y="1046"/>
                    </a:lnTo>
                    <a:lnTo>
                      <a:pt x="841" y="1044"/>
                    </a:lnTo>
                    <a:lnTo>
                      <a:pt x="836" y="1047"/>
                    </a:lnTo>
                    <a:lnTo>
                      <a:pt x="835" y="1051"/>
                    </a:lnTo>
                    <a:lnTo>
                      <a:pt x="835" y="1054"/>
                    </a:lnTo>
                    <a:lnTo>
                      <a:pt x="838" y="1058"/>
                    </a:lnTo>
                    <a:lnTo>
                      <a:pt x="842" y="1062"/>
                    </a:lnTo>
                    <a:lnTo>
                      <a:pt x="847" y="1060"/>
                    </a:lnTo>
                    <a:lnTo>
                      <a:pt x="850" y="1060"/>
                    </a:lnTo>
                    <a:lnTo>
                      <a:pt x="854" y="1063"/>
                    </a:lnTo>
                    <a:lnTo>
                      <a:pt x="855" y="1068"/>
                    </a:lnTo>
                    <a:lnTo>
                      <a:pt x="857" y="1070"/>
                    </a:lnTo>
                    <a:lnTo>
                      <a:pt x="855" y="1073"/>
                    </a:lnTo>
                    <a:lnTo>
                      <a:pt x="854" y="1079"/>
                    </a:lnTo>
                    <a:lnTo>
                      <a:pt x="854" y="1084"/>
                    </a:lnTo>
                    <a:lnTo>
                      <a:pt x="852" y="1087"/>
                    </a:lnTo>
                    <a:lnTo>
                      <a:pt x="849" y="1090"/>
                    </a:lnTo>
                    <a:lnTo>
                      <a:pt x="844" y="1093"/>
                    </a:lnTo>
                    <a:lnTo>
                      <a:pt x="844" y="1097"/>
                    </a:lnTo>
                    <a:lnTo>
                      <a:pt x="847" y="1103"/>
                    </a:lnTo>
                    <a:lnTo>
                      <a:pt x="847" y="1108"/>
                    </a:lnTo>
                    <a:lnTo>
                      <a:pt x="849" y="1116"/>
                    </a:lnTo>
                    <a:lnTo>
                      <a:pt x="850" y="1122"/>
                    </a:lnTo>
                    <a:lnTo>
                      <a:pt x="850" y="1130"/>
                    </a:lnTo>
                    <a:lnTo>
                      <a:pt x="854" y="1136"/>
                    </a:lnTo>
                    <a:lnTo>
                      <a:pt x="855" y="1146"/>
                    </a:lnTo>
                    <a:lnTo>
                      <a:pt x="857" y="1160"/>
                    </a:lnTo>
                    <a:lnTo>
                      <a:pt x="860" y="1173"/>
                    </a:lnTo>
                    <a:lnTo>
                      <a:pt x="865" y="1184"/>
                    </a:lnTo>
                    <a:lnTo>
                      <a:pt x="869" y="1194"/>
                    </a:lnTo>
                    <a:lnTo>
                      <a:pt x="874" y="1201"/>
                    </a:lnTo>
                    <a:lnTo>
                      <a:pt x="874" y="1206"/>
                    </a:lnTo>
                    <a:lnTo>
                      <a:pt x="866" y="1200"/>
                    </a:lnTo>
                    <a:lnTo>
                      <a:pt x="850" y="1198"/>
                    </a:lnTo>
                    <a:lnTo>
                      <a:pt x="841" y="1198"/>
                    </a:lnTo>
                    <a:lnTo>
                      <a:pt x="830" y="1192"/>
                    </a:lnTo>
                    <a:lnTo>
                      <a:pt x="815" y="1186"/>
                    </a:lnTo>
                    <a:lnTo>
                      <a:pt x="795" y="1181"/>
                    </a:lnTo>
                    <a:lnTo>
                      <a:pt x="769" y="1179"/>
                    </a:lnTo>
                    <a:lnTo>
                      <a:pt x="760" y="1179"/>
                    </a:lnTo>
                    <a:lnTo>
                      <a:pt x="744" y="1170"/>
                    </a:lnTo>
                    <a:lnTo>
                      <a:pt x="734" y="1162"/>
                    </a:lnTo>
                    <a:lnTo>
                      <a:pt x="722" y="1159"/>
                    </a:lnTo>
                    <a:lnTo>
                      <a:pt x="707" y="1157"/>
                    </a:lnTo>
                    <a:lnTo>
                      <a:pt x="693" y="1147"/>
                    </a:lnTo>
                    <a:lnTo>
                      <a:pt x="682" y="1140"/>
                    </a:lnTo>
                    <a:lnTo>
                      <a:pt x="672" y="1122"/>
                    </a:lnTo>
                    <a:lnTo>
                      <a:pt x="661" y="1108"/>
                    </a:lnTo>
                    <a:lnTo>
                      <a:pt x="652" y="1085"/>
                    </a:lnTo>
                    <a:lnTo>
                      <a:pt x="645" y="1074"/>
                    </a:lnTo>
                    <a:lnTo>
                      <a:pt x="642" y="1062"/>
                    </a:lnTo>
                    <a:lnTo>
                      <a:pt x="641" y="1049"/>
                    </a:lnTo>
                    <a:lnTo>
                      <a:pt x="636" y="1030"/>
                    </a:lnTo>
                    <a:lnTo>
                      <a:pt x="631" y="1020"/>
                    </a:lnTo>
                    <a:lnTo>
                      <a:pt x="630" y="1009"/>
                    </a:lnTo>
                    <a:lnTo>
                      <a:pt x="625" y="1000"/>
                    </a:lnTo>
                    <a:lnTo>
                      <a:pt x="612" y="990"/>
                    </a:lnTo>
                    <a:lnTo>
                      <a:pt x="604" y="982"/>
                    </a:lnTo>
                    <a:lnTo>
                      <a:pt x="599" y="977"/>
                    </a:lnTo>
                    <a:lnTo>
                      <a:pt x="593" y="963"/>
                    </a:lnTo>
                    <a:lnTo>
                      <a:pt x="585" y="950"/>
                    </a:lnTo>
                    <a:lnTo>
                      <a:pt x="574" y="936"/>
                    </a:lnTo>
                    <a:lnTo>
                      <a:pt x="564" y="923"/>
                    </a:lnTo>
                    <a:lnTo>
                      <a:pt x="553" y="901"/>
                    </a:lnTo>
                    <a:lnTo>
                      <a:pt x="544" y="877"/>
                    </a:lnTo>
                    <a:lnTo>
                      <a:pt x="537" y="855"/>
                    </a:lnTo>
                    <a:lnTo>
                      <a:pt x="533" y="844"/>
                    </a:lnTo>
                    <a:lnTo>
                      <a:pt x="529" y="834"/>
                    </a:lnTo>
                    <a:lnTo>
                      <a:pt x="522" y="817"/>
                    </a:lnTo>
                    <a:lnTo>
                      <a:pt x="512" y="807"/>
                    </a:lnTo>
                    <a:lnTo>
                      <a:pt x="501" y="795"/>
                    </a:lnTo>
                    <a:lnTo>
                      <a:pt x="485" y="777"/>
                    </a:lnTo>
                    <a:lnTo>
                      <a:pt x="477" y="765"/>
                    </a:lnTo>
                    <a:lnTo>
                      <a:pt x="471" y="753"/>
                    </a:lnTo>
                    <a:lnTo>
                      <a:pt x="466" y="747"/>
                    </a:lnTo>
                    <a:lnTo>
                      <a:pt x="448" y="744"/>
                    </a:lnTo>
                    <a:lnTo>
                      <a:pt x="421" y="744"/>
                    </a:lnTo>
                    <a:lnTo>
                      <a:pt x="407" y="746"/>
                    </a:lnTo>
                    <a:lnTo>
                      <a:pt x="382" y="744"/>
                    </a:lnTo>
                    <a:lnTo>
                      <a:pt x="371" y="739"/>
                    </a:lnTo>
                    <a:lnTo>
                      <a:pt x="363" y="736"/>
                    </a:lnTo>
                    <a:lnTo>
                      <a:pt x="350" y="739"/>
                    </a:lnTo>
                    <a:lnTo>
                      <a:pt x="347" y="747"/>
                    </a:lnTo>
                    <a:lnTo>
                      <a:pt x="336" y="760"/>
                    </a:lnTo>
                    <a:lnTo>
                      <a:pt x="326" y="773"/>
                    </a:lnTo>
                    <a:lnTo>
                      <a:pt x="313" y="793"/>
                    </a:lnTo>
                    <a:lnTo>
                      <a:pt x="304" y="804"/>
                    </a:lnTo>
                    <a:lnTo>
                      <a:pt x="297" y="815"/>
                    </a:lnTo>
                    <a:lnTo>
                      <a:pt x="293" y="825"/>
                    </a:lnTo>
                    <a:lnTo>
                      <a:pt x="291" y="828"/>
                    </a:lnTo>
                    <a:lnTo>
                      <a:pt x="288" y="828"/>
                    </a:lnTo>
                    <a:lnTo>
                      <a:pt x="283" y="825"/>
                    </a:lnTo>
                    <a:lnTo>
                      <a:pt x="274" y="820"/>
                    </a:lnTo>
                    <a:lnTo>
                      <a:pt x="264" y="819"/>
                    </a:lnTo>
                    <a:lnTo>
                      <a:pt x="255" y="815"/>
                    </a:lnTo>
                    <a:lnTo>
                      <a:pt x="247" y="809"/>
                    </a:lnTo>
                    <a:lnTo>
                      <a:pt x="232" y="798"/>
                    </a:lnTo>
                    <a:lnTo>
                      <a:pt x="223" y="787"/>
                    </a:lnTo>
                    <a:lnTo>
                      <a:pt x="213" y="779"/>
                    </a:lnTo>
                    <a:lnTo>
                      <a:pt x="201" y="769"/>
                    </a:lnTo>
                    <a:lnTo>
                      <a:pt x="188" y="758"/>
                    </a:lnTo>
                    <a:lnTo>
                      <a:pt x="175" y="744"/>
                    </a:lnTo>
                    <a:lnTo>
                      <a:pt x="169" y="733"/>
                    </a:lnTo>
                    <a:lnTo>
                      <a:pt x="161" y="722"/>
                    </a:lnTo>
                    <a:lnTo>
                      <a:pt x="158" y="711"/>
                    </a:lnTo>
                    <a:lnTo>
                      <a:pt x="154" y="695"/>
                    </a:lnTo>
                    <a:lnTo>
                      <a:pt x="154" y="680"/>
                    </a:lnTo>
                    <a:lnTo>
                      <a:pt x="153" y="672"/>
                    </a:lnTo>
                    <a:lnTo>
                      <a:pt x="151" y="661"/>
                    </a:lnTo>
                    <a:lnTo>
                      <a:pt x="151" y="652"/>
                    </a:lnTo>
                    <a:lnTo>
                      <a:pt x="147" y="639"/>
                    </a:lnTo>
                    <a:lnTo>
                      <a:pt x="143" y="630"/>
                    </a:lnTo>
                    <a:lnTo>
                      <a:pt x="139" y="622"/>
                    </a:lnTo>
                    <a:lnTo>
                      <a:pt x="129" y="614"/>
                    </a:lnTo>
                    <a:lnTo>
                      <a:pt x="120" y="604"/>
                    </a:lnTo>
                    <a:lnTo>
                      <a:pt x="110" y="593"/>
                    </a:lnTo>
                    <a:lnTo>
                      <a:pt x="94" y="579"/>
                    </a:lnTo>
                    <a:lnTo>
                      <a:pt x="83" y="569"/>
                    </a:lnTo>
                    <a:lnTo>
                      <a:pt x="73" y="561"/>
                    </a:lnTo>
                    <a:lnTo>
                      <a:pt x="66" y="549"/>
                    </a:lnTo>
                    <a:lnTo>
                      <a:pt x="61" y="542"/>
                    </a:lnTo>
                    <a:lnTo>
                      <a:pt x="58" y="534"/>
                    </a:lnTo>
                    <a:lnTo>
                      <a:pt x="54" y="529"/>
                    </a:lnTo>
                    <a:lnTo>
                      <a:pt x="42" y="521"/>
                    </a:lnTo>
                    <a:lnTo>
                      <a:pt x="35" y="515"/>
                    </a:lnTo>
                    <a:lnTo>
                      <a:pt x="32" y="504"/>
                    </a:lnTo>
                    <a:lnTo>
                      <a:pt x="27" y="498"/>
                    </a:lnTo>
                    <a:lnTo>
                      <a:pt x="23" y="491"/>
                    </a:lnTo>
                    <a:lnTo>
                      <a:pt x="13" y="485"/>
                    </a:lnTo>
                    <a:lnTo>
                      <a:pt x="8" y="480"/>
                    </a:lnTo>
                    <a:lnTo>
                      <a:pt x="0" y="475"/>
                    </a:lnTo>
                    <a:lnTo>
                      <a:pt x="4" y="464"/>
                    </a:lnTo>
                    <a:lnTo>
                      <a:pt x="7" y="458"/>
                    </a:lnTo>
                    <a:lnTo>
                      <a:pt x="329" y="49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0" name="Freeform 21"/>
              <p:cNvSpPr>
                <a:spLocks/>
              </p:cNvSpPr>
              <p:nvPr/>
            </p:nvSpPr>
            <p:spPr bwMode="auto">
              <a:xfrm>
                <a:off x="2893" y="2579"/>
                <a:ext cx="472" cy="429"/>
              </a:xfrm>
              <a:custGeom>
                <a:avLst/>
                <a:gdLst>
                  <a:gd name="T0" fmla="*/ 271 w 472"/>
                  <a:gd name="T1" fmla="*/ 6 h 429"/>
                  <a:gd name="T2" fmla="*/ 269 w 472"/>
                  <a:gd name="T3" fmla="*/ 17 h 429"/>
                  <a:gd name="T4" fmla="*/ 272 w 472"/>
                  <a:gd name="T5" fmla="*/ 31 h 429"/>
                  <a:gd name="T6" fmla="*/ 267 w 472"/>
                  <a:gd name="T7" fmla="*/ 41 h 429"/>
                  <a:gd name="T8" fmla="*/ 275 w 472"/>
                  <a:gd name="T9" fmla="*/ 55 h 429"/>
                  <a:gd name="T10" fmla="*/ 285 w 472"/>
                  <a:gd name="T11" fmla="*/ 66 h 429"/>
                  <a:gd name="T12" fmla="*/ 291 w 472"/>
                  <a:gd name="T13" fmla="*/ 78 h 429"/>
                  <a:gd name="T14" fmla="*/ 280 w 472"/>
                  <a:gd name="T15" fmla="*/ 97 h 429"/>
                  <a:gd name="T16" fmla="*/ 271 w 472"/>
                  <a:gd name="T17" fmla="*/ 114 h 429"/>
                  <a:gd name="T18" fmla="*/ 256 w 472"/>
                  <a:gd name="T19" fmla="*/ 127 h 429"/>
                  <a:gd name="T20" fmla="*/ 250 w 472"/>
                  <a:gd name="T21" fmla="*/ 149 h 429"/>
                  <a:gd name="T22" fmla="*/ 240 w 472"/>
                  <a:gd name="T23" fmla="*/ 165 h 429"/>
                  <a:gd name="T24" fmla="*/ 240 w 472"/>
                  <a:gd name="T25" fmla="*/ 182 h 429"/>
                  <a:gd name="T26" fmla="*/ 229 w 472"/>
                  <a:gd name="T27" fmla="*/ 195 h 429"/>
                  <a:gd name="T28" fmla="*/ 236 w 472"/>
                  <a:gd name="T29" fmla="*/ 213 h 429"/>
                  <a:gd name="T30" fmla="*/ 406 w 472"/>
                  <a:gd name="T31" fmla="*/ 225 h 429"/>
                  <a:gd name="T32" fmla="*/ 401 w 472"/>
                  <a:gd name="T33" fmla="*/ 249 h 429"/>
                  <a:gd name="T34" fmla="*/ 410 w 472"/>
                  <a:gd name="T35" fmla="*/ 267 h 429"/>
                  <a:gd name="T36" fmla="*/ 418 w 472"/>
                  <a:gd name="T37" fmla="*/ 292 h 429"/>
                  <a:gd name="T38" fmla="*/ 399 w 472"/>
                  <a:gd name="T39" fmla="*/ 289 h 429"/>
                  <a:gd name="T40" fmla="*/ 366 w 472"/>
                  <a:gd name="T41" fmla="*/ 284 h 429"/>
                  <a:gd name="T42" fmla="*/ 347 w 472"/>
                  <a:gd name="T43" fmla="*/ 302 h 429"/>
                  <a:gd name="T44" fmla="*/ 358 w 472"/>
                  <a:gd name="T45" fmla="*/ 319 h 429"/>
                  <a:gd name="T46" fmla="*/ 390 w 472"/>
                  <a:gd name="T47" fmla="*/ 308 h 429"/>
                  <a:gd name="T48" fmla="*/ 406 w 472"/>
                  <a:gd name="T49" fmla="*/ 313 h 429"/>
                  <a:gd name="T50" fmla="*/ 410 w 472"/>
                  <a:gd name="T51" fmla="*/ 330 h 429"/>
                  <a:gd name="T52" fmla="*/ 428 w 472"/>
                  <a:gd name="T53" fmla="*/ 316 h 429"/>
                  <a:gd name="T54" fmla="*/ 448 w 472"/>
                  <a:gd name="T55" fmla="*/ 306 h 429"/>
                  <a:gd name="T56" fmla="*/ 453 w 472"/>
                  <a:gd name="T57" fmla="*/ 327 h 429"/>
                  <a:gd name="T58" fmla="*/ 441 w 472"/>
                  <a:gd name="T59" fmla="*/ 346 h 429"/>
                  <a:gd name="T60" fmla="*/ 425 w 472"/>
                  <a:gd name="T61" fmla="*/ 360 h 429"/>
                  <a:gd name="T62" fmla="*/ 421 w 472"/>
                  <a:gd name="T63" fmla="*/ 370 h 429"/>
                  <a:gd name="T64" fmla="*/ 434 w 472"/>
                  <a:gd name="T65" fmla="*/ 386 h 429"/>
                  <a:gd name="T66" fmla="*/ 463 w 472"/>
                  <a:gd name="T67" fmla="*/ 400 h 429"/>
                  <a:gd name="T68" fmla="*/ 471 w 472"/>
                  <a:gd name="T69" fmla="*/ 421 h 429"/>
                  <a:gd name="T70" fmla="*/ 447 w 472"/>
                  <a:gd name="T71" fmla="*/ 429 h 429"/>
                  <a:gd name="T72" fmla="*/ 431 w 472"/>
                  <a:gd name="T73" fmla="*/ 408 h 429"/>
                  <a:gd name="T74" fmla="*/ 410 w 472"/>
                  <a:gd name="T75" fmla="*/ 397 h 429"/>
                  <a:gd name="T76" fmla="*/ 390 w 472"/>
                  <a:gd name="T77" fmla="*/ 387 h 429"/>
                  <a:gd name="T78" fmla="*/ 383 w 472"/>
                  <a:gd name="T79" fmla="*/ 410 h 429"/>
                  <a:gd name="T80" fmla="*/ 361 w 472"/>
                  <a:gd name="T81" fmla="*/ 416 h 429"/>
                  <a:gd name="T82" fmla="*/ 339 w 472"/>
                  <a:gd name="T83" fmla="*/ 422 h 429"/>
                  <a:gd name="T84" fmla="*/ 321 w 472"/>
                  <a:gd name="T85" fmla="*/ 419 h 429"/>
                  <a:gd name="T86" fmla="*/ 304 w 472"/>
                  <a:gd name="T87" fmla="*/ 419 h 429"/>
                  <a:gd name="T88" fmla="*/ 275 w 472"/>
                  <a:gd name="T89" fmla="*/ 413 h 429"/>
                  <a:gd name="T90" fmla="*/ 259 w 472"/>
                  <a:gd name="T91" fmla="*/ 392 h 429"/>
                  <a:gd name="T92" fmla="*/ 237 w 472"/>
                  <a:gd name="T93" fmla="*/ 375 h 429"/>
                  <a:gd name="T94" fmla="*/ 215 w 472"/>
                  <a:gd name="T95" fmla="*/ 360 h 429"/>
                  <a:gd name="T96" fmla="*/ 185 w 472"/>
                  <a:gd name="T97" fmla="*/ 367 h 429"/>
                  <a:gd name="T98" fmla="*/ 175 w 472"/>
                  <a:gd name="T99" fmla="*/ 386 h 429"/>
                  <a:gd name="T100" fmla="*/ 131 w 472"/>
                  <a:gd name="T101" fmla="*/ 375 h 429"/>
                  <a:gd name="T102" fmla="*/ 78 w 472"/>
                  <a:gd name="T103" fmla="*/ 364 h 429"/>
                  <a:gd name="T104" fmla="*/ 39 w 472"/>
                  <a:gd name="T105" fmla="*/ 370 h 429"/>
                  <a:gd name="T106" fmla="*/ 19 w 472"/>
                  <a:gd name="T107" fmla="*/ 356 h 429"/>
                  <a:gd name="T108" fmla="*/ 37 w 472"/>
                  <a:gd name="T109" fmla="*/ 330 h 429"/>
                  <a:gd name="T110" fmla="*/ 34 w 472"/>
                  <a:gd name="T111" fmla="*/ 295 h 429"/>
                  <a:gd name="T112" fmla="*/ 39 w 472"/>
                  <a:gd name="T113" fmla="*/ 268 h 429"/>
                  <a:gd name="T114" fmla="*/ 50 w 472"/>
                  <a:gd name="T115" fmla="*/ 233 h 429"/>
                  <a:gd name="T116" fmla="*/ 48 w 472"/>
                  <a:gd name="T117" fmla="*/ 209 h 429"/>
                  <a:gd name="T118" fmla="*/ 39 w 472"/>
                  <a:gd name="T119" fmla="*/ 187 h 429"/>
                  <a:gd name="T120" fmla="*/ 29 w 472"/>
                  <a:gd name="T121" fmla="*/ 168 h 429"/>
                  <a:gd name="T122" fmla="*/ 24 w 472"/>
                  <a:gd name="T123" fmla="*/ 144 h 429"/>
                  <a:gd name="T124" fmla="*/ 4 w 472"/>
                  <a:gd name="T125" fmla="*/ 119 h 4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72"/>
                  <a:gd name="T190" fmla="*/ 0 h 429"/>
                  <a:gd name="T191" fmla="*/ 472 w 472"/>
                  <a:gd name="T192" fmla="*/ 429 h 4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72" h="429">
                    <a:moveTo>
                      <a:pt x="0" y="6"/>
                    </a:moveTo>
                    <a:lnTo>
                      <a:pt x="266" y="0"/>
                    </a:lnTo>
                    <a:lnTo>
                      <a:pt x="267" y="3"/>
                    </a:lnTo>
                    <a:lnTo>
                      <a:pt x="271" y="6"/>
                    </a:lnTo>
                    <a:lnTo>
                      <a:pt x="274" y="9"/>
                    </a:lnTo>
                    <a:lnTo>
                      <a:pt x="271" y="12"/>
                    </a:lnTo>
                    <a:lnTo>
                      <a:pt x="267" y="14"/>
                    </a:lnTo>
                    <a:lnTo>
                      <a:pt x="269" y="17"/>
                    </a:lnTo>
                    <a:lnTo>
                      <a:pt x="267" y="22"/>
                    </a:lnTo>
                    <a:lnTo>
                      <a:pt x="266" y="25"/>
                    </a:lnTo>
                    <a:lnTo>
                      <a:pt x="267" y="28"/>
                    </a:lnTo>
                    <a:lnTo>
                      <a:pt x="272" y="31"/>
                    </a:lnTo>
                    <a:lnTo>
                      <a:pt x="275" y="33"/>
                    </a:lnTo>
                    <a:lnTo>
                      <a:pt x="272" y="36"/>
                    </a:lnTo>
                    <a:lnTo>
                      <a:pt x="269" y="38"/>
                    </a:lnTo>
                    <a:lnTo>
                      <a:pt x="267" y="41"/>
                    </a:lnTo>
                    <a:lnTo>
                      <a:pt x="269" y="44"/>
                    </a:lnTo>
                    <a:lnTo>
                      <a:pt x="271" y="47"/>
                    </a:lnTo>
                    <a:lnTo>
                      <a:pt x="272" y="55"/>
                    </a:lnTo>
                    <a:lnTo>
                      <a:pt x="275" y="55"/>
                    </a:lnTo>
                    <a:lnTo>
                      <a:pt x="274" y="60"/>
                    </a:lnTo>
                    <a:lnTo>
                      <a:pt x="278" y="63"/>
                    </a:lnTo>
                    <a:lnTo>
                      <a:pt x="280" y="66"/>
                    </a:lnTo>
                    <a:lnTo>
                      <a:pt x="285" y="66"/>
                    </a:lnTo>
                    <a:lnTo>
                      <a:pt x="286" y="70"/>
                    </a:lnTo>
                    <a:lnTo>
                      <a:pt x="291" y="71"/>
                    </a:lnTo>
                    <a:lnTo>
                      <a:pt x="293" y="74"/>
                    </a:lnTo>
                    <a:lnTo>
                      <a:pt x="291" y="78"/>
                    </a:lnTo>
                    <a:lnTo>
                      <a:pt x="288" y="82"/>
                    </a:lnTo>
                    <a:lnTo>
                      <a:pt x="285" y="85"/>
                    </a:lnTo>
                    <a:lnTo>
                      <a:pt x="282" y="92"/>
                    </a:lnTo>
                    <a:lnTo>
                      <a:pt x="280" y="97"/>
                    </a:lnTo>
                    <a:lnTo>
                      <a:pt x="277" y="100"/>
                    </a:lnTo>
                    <a:lnTo>
                      <a:pt x="277" y="106"/>
                    </a:lnTo>
                    <a:lnTo>
                      <a:pt x="274" y="111"/>
                    </a:lnTo>
                    <a:lnTo>
                      <a:pt x="271" y="114"/>
                    </a:lnTo>
                    <a:lnTo>
                      <a:pt x="264" y="119"/>
                    </a:lnTo>
                    <a:lnTo>
                      <a:pt x="261" y="125"/>
                    </a:lnTo>
                    <a:lnTo>
                      <a:pt x="261" y="127"/>
                    </a:lnTo>
                    <a:lnTo>
                      <a:pt x="256" y="127"/>
                    </a:lnTo>
                    <a:lnTo>
                      <a:pt x="253" y="132"/>
                    </a:lnTo>
                    <a:lnTo>
                      <a:pt x="250" y="136"/>
                    </a:lnTo>
                    <a:lnTo>
                      <a:pt x="250" y="143"/>
                    </a:lnTo>
                    <a:lnTo>
                      <a:pt x="250" y="149"/>
                    </a:lnTo>
                    <a:lnTo>
                      <a:pt x="248" y="154"/>
                    </a:lnTo>
                    <a:lnTo>
                      <a:pt x="247" y="159"/>
                    </a:lnTo>
                    <a:lnTo>
                      <a:pt x="244" y="162"/>
                    </a:lnTo>
                    <a:lnTo>
                      <a:pt x="240" y="165"/>
                    </a:lnTo>
                    <a:lnTo>
                      <a:pt x="237" y="167"/>
                    </a:lnTo>
                    <a:lnTo>
                      <a:pt x="239" y="171"/>
                    </a:lnTo>
                    <a:lnTo>
                      <a:pt x="240" y="176"/>
                    </a:lnTo>
                    <a:lnTo>
                      <a:pt x="240" y="182"/>
                    </a:lnTo>
                    <a:lnTo>
                      <a:pt x="239" y="186"/>
                    </a:lnTo>
                    <a:lnTo>
                      <a:pt x="237" y="190"/>
                    </a:lnTo>
                    <a:lnTo>
                      <a:pt x="234" y="194"/>
                    </a:lnTo>
                    <a:lnTo>
                      <a:pt x="229" y="195"/>
                    </a:lnTo>
                    <a:lnTo>
                      <a:pt x="226" y="200"/>
                    </a:lnTo>
                    <a:lnTo>
                      <a:pt x="229" y="206"/>
                    </a:lnTo>
                    <a:lnTo>
                      <a:pt x="232" y="208"/>
                    </a:lnTo>
                    <a:lnTo>
                      <a:pt x="236" y="213"/>
                    </a:lnTo>
                    <a:lnTo>
                      <a:pt x="237" y="219"/>
                    </a:lnTo>
                    <a:lnTo>
                      <a:pt x="239" y="222"/>
                    </a:lnTo>
                    <a:lnTo>
                      <a:pt x="406" y="214"/>
                    </a:lnTo>
                    <a:lnTo>
                      <a:pt x="406" y="225"/>
                    </a:lnTo>
                    <a:lnTo>
                      <a:pt x="402" y="230"/>
                    </a:lnTo>
                    <a:lnTo>
                      <a:pt x="401" y="236"/>
                    </a:lnTo>
                    <a:lnTo>
                      <a:pt x="401" y="241"/>
                    </a:lnTo>
                    <a:lnTo>
                      <a:pt x="401" y="249"/>
                    </a:lnTo>
                    <a:lnTo>
                      <a:pt x="401" y="254"/>
                    </a:lnTo>
                    <a:lnTo>
                      <a:pt x="402" y="260"/>
                    </a:lnTo>
                    <a:lnTo>
                      <a:pt x="406" y="263"/>
                    </a:lnTo>
                    <a:lnTo>
                      <a:pt x="410" y="267"/>
                    </a:lnTo>
                    <a:lnTo>
                      <a:pt x="415" y="273"/>
                    </a:lnTo>
                    <a:lnTo>
                      <a:pt x="417" y="279"/>
                    </a:lnTo>
                    <a:lnTo>
                      <a:pt x="418" y="286"/>
                    </a:lnTo>
                    <a:lnTo>
                      <a:pt x="418" y="292"/>
                    </a:lnTo>
                    <a:lnTo>
                      <a:pt x="417" y="297"/>
                    </a:lnTo>
                    <a:lnTo>
                      <a:pt x="412" y="295"/>
                    </a:lnTo>
                    <a:lnTo>
                      <a:pt x="404" y="292"/>
                    </a:lnTo>
                    <a:lnTo>
                      <a:pt x="399" y="289"/>
                    </a:lnTo>
                    <a:lnTo>
                      <a:pt x="388" y="286"/>
                    </a:lnTo>
                    <a:lnTo>
                      <a:pt x="380" y="284"/>
                    </a:lnTo>
                    <a:lnTo>
                      <a:pt x="372" y="282"/>
                    </a:lnTo>
                    <a:lnTo>
                      <a:pt x="366" y="284"/>
                    </a:lnTo>
                    <a:lnTo>
                      <a:pt x="358" y="287"/>
                    </a:lnTo>
                    <a:lnTo>
                      <a:pt x="353" y="290"/>
                    </a:lnTo>
                    <a:lnTo>
                      <a:pt x="348" y="295"/>
                    </a:lnTo>
                    <a:lnTo>
                      <a:pt x="347" y="302"/>
                    </a:lnTo>
                    <a:lnTo>
                      <a:pt x="347" y="308"/>
                    </a:lnTo>
                    <a:lnTo>
                      <a:pt x="350" y="311"/>
                    </a:lnTo>
                    <a:lnTo>
                      <a:pt x="353" y="317"/>
                    </a:lnTo>
                    <a:lnTo>
                      <a:pt x="358" y="319"/>
                    </a:lnTo>
                    <a:lnTo>
                      <a:pt x="367" y="321"/>
                    </a:lnTo>
                    <a:lnTo>
                      <a:pt x="377" y="319"/>
                    </a:lnTo>
                    <a:lnTo>
                      <a:pt x="383" y="314"/>
                    </a:lnTo>
                    <a:lnTo>
                      <a:pt x="390" y="308"/>
                    </a:lnTo>
                    <a:lnTo>
                      <a:pt x="396" y="305"/>
                    </a:lnTo>
                    <a:lnTo>
                      <a:pt x="401" y="305"/>
                    </a:lnTo>
                    <a:lnTo>
                      <a:pt x="404" y="308"/>
                    </a:lnTo>
                    <a:lnTo>
                      <a:pt x="406" y="313"/>
                    </a:lnTo>
                    <a:lnTo>
                      <a:pt x="406" y="317"/>
                    </a:lnTo>
                    <a:lnTo>
                      <a:pt x="406" y="322"/>
                    </a:lnTo>
                    <a:lnTo>
                      <a:pt x="406" y="329"/>
                    </a:lnTo>
                    <a:lnTo>
                      <a:pt x="410" y="330"/>
                    </a:lnTo>
                    <a:lnTo>
                      <a:pt x="415" y="330"/>
                    </a:lnTo>
                    <a:lnTo>
                      <a:pt x="420" y="324"/>
                    </a:lnTo>
                    <a:lnTo>
                      <a:pt x="421" y="321"/>
                    </a:lnTo>
                    <a:lnTo>
                      <a:pt x="428" y="316"/>
                    </a:lnTo>
                    <a:lnTo>
                      <a:pt x="431" y="314"/>
                    </a:lnTo>
                    <a:lnTo>
                      <a:pt x="437" y="311"/>
                    </a:lnTo>
                    <a:lnTo>
                      <a:pt x="441" y="308"/>
                    </a:lnTo>
                    <a:lnTo>
                      <a:pt x="448" y="306"/>
                    </a:lnTo>
                    <a:lnTo>
                      <a:pt x="452" y="309"/>
                    </a:lnTo>
                    <a:lnTo>
                      <a:pt x="452" y="313"/>
                    </a:lnTo>
                    <a:lnTo>
                      <a:pt x="455" y="321"/>
                    </a:lnTo>
                    <a:lnTo>
                      <a:pt x="453" y="327"/>
                    </a:lnTo>
                    <a:lnTo>
                      <a:pt x="452" y="335"/>
                    </a:lnTo>
                    <a:lnTo>
                      <a:pt x="450" y="340"/>
                    </a:lnTo>
                    <a:lnTo>
                      <a:pt x="445" y="341"/>
                    </a:lnTo>
                    <a:lnTo>
                      <a:pt x="441" y="346"/>
                    </a:lnTo>
                    <a:lnTo>
                      <a:pt x="437" y="349"/>
                    </a:lnTo>
                    <a:lnTo>
                      <a:pt x="433" y="351"/>
                    </a:lnTo>
                    <a:lnTo>
                      <a:pt x="428" y="356"/>
                    </a:lnTo>
                    <a:lnTo>
                      <a:pt x="425" y="360"/>
                    </a:lnTo>
                    <a:lnTo>
                      <a:pt x="421" y="362"/>
                    </a:lnTo>
                    <a:lnTo>
                      <a:pt x="418" y="364"/>
                    </a:lnTo>
                    <a:lnTo>
                      <a:pt x="417" y="368"/>
                    </a:lnTo>
                    <a:lnTo>
                      <a:pt x="421" y="370"/>
                    </a:lnTo>
                    <a:lnTo>
                      <a:pt x="423" y="373"/>
                    </a:lnTo>
                    <a:lnTo>
                      <a:pt x="425" y="378"/>
                    </a:lnTo>
                    <a:lnTo>
                      <a:pt x="426" y="381"/>
                    </a:lnTo>
                    <a:lnTo>
                      <a:pt x="434" y="386"/>
                    </a:lnTo>
                    <a:lnTo>
                      <a:pt x="441" y="389"/>
                    </a:lnTo>
                    <a:lnTo>
                      <a:pt x="447" y="392"/>
                    </a:lnTo>
                    <a:lnTo>
                      <a:pt x="456" y="397"/>
                    </a:lnTo>
                    <a:lnTo>
                      <a:pt x="463" y="400"/>
                    </a:lnTo>
                    <a:lnTo>
                      <a:pt x="469" y="403"/>
                    </a:lnTo>
                    <a:lnTo>
                      <a:pt x="472" y="408"/>
                    </a:lnTo>
                    <a:lnTo>
                      <a:pt x="472" y="414"/>
                    </a:lnTo>
                    <a:lnTo>
                      <a:pt x="471" y="421"/>
                    </a:lnTo>
                    <a:lnTo>
                      <a:pt x="466" y="424"/>
                    </a:lnTo>
                    <a:lnTo>
                      <a:pt x="461" y="427"/>
                    </a:lnTo>
                    <a:lnTo>
                      <a:pt x="456" y="429"/>
                    </a:lnTo>
                    <a:lnTo>
                      <a:pt x="447" y="429"/>
                    </a:lnTo>
                    <a:lnTo>
                      <a:pt x="444" y="422"/>
                    </a:lnTo>
                    <a:lnTo>
                      <a:pt x="441" y="418"/>
                    </a:lnTo>
                    <a:lnTo>
                      <a:pt x="436" y="411"/>
                    </a:lnTo>
                    <a:lnTo>
                      <a:pt x="431" y="408"/>
                    </a:lnTo>
                    <a:lnTo>
                      <a:pt x="423" y="405"/>
                    </a:lnTo>
                    <a:lnTo>
                      <a:pt x="418" y="403"/>
                    </a:lnTo>
                    <a:lnTo>
                      <a:pt x="415" y="398"/>
                    </a:lnTo>
                    <a:lnTo>
                      <a:pt x="410" y="397"/>
                    </a:lnTo>
                    <a:lnTo>
                      <a:pt x="404" y="392"/>
                    </a:lnTo>
                    <a:lnTo>
                      <a:pt x="401" y="387"/>
                    </a:lnTo>
                    <a:lnTo>
                      <a:pt x="394" y="386"/>
                    </a:lnTo>
                    <a:lnTo>
                      <a:pt x="390" y="387"/>
                    </a:lnTo>
                    <a:lnTo>
                      <a:pt x="388" y="392"/>
                    </a:lnTo>
                    <a:lnTo>
                      <a:pt x="388" y="397"/>
                    </a:lnTo>
                    <a:lnTo>
                      <a:pt x="387" y="402"/>
                    </a:lnTo>
                    <a:lnTo>
                      <a:pt x="383" y="410"/>
                    </a:lnTo>
                    <a:lnTo>
                      <a:pt x="380" y="413"/>
                    </a:lnTo>
                    <a:lnTo>
                      <a:pt x="375" y="416"/>
                    </a:lnTo>
                    <a:lnTo>
                      <a:pt x="366" y="418"/>
                    </a:lnTo>
                    <a:lnTo>
                      <a:pt x="361" y="416"/>
                    </a:lnTo>
                    <a:lnTo>
                      <a:pt x="355" y="414"/>
                    </a:lnTo>
                    <a:lnTo>
                      <a:pt x="348" y="418"/>
                    </a:lnTo>
                    <a:lnTo>
                      <a:pt x="344" y="419"/>
                    </a:lnTo>
                    <a:lnTo>
                      <a:pt x="339" y="422"/>
                    </a:lnTo>
                    <a:lnTo>
                      <a:pt x="333" y="419"/>
                    </a:lnTo>
                    <a:lnTo>
                      <a:pt x="328" y="414"/>
                    </a:lnTo>
                    <a:lnTo>
                      <a:pt x="325" y="414"/>
                    </a:lnTo>
                    <a:lnTo>
                      <a:pt x="321" y="419"/>
                    </a:lnTo>
                    <a:lnTo>
                      <a:pt x="320" y="422"/>
                    </a:lnTo>
                    <a:lnTo>
                      <a:pt x="317" y="424"/>
                    </a:lnTo>
                    <a:lnTo>
                      <a:pt x="312" y="422"/>
                    </a:lnTo>
                    <a:lnTo>
                      <a:pt x="304" y="419"/>
                    </a:lnTo>
                    <a:lnTo>
                      <a:pt x="298" y="416"/>
                    </a:lnTo>
                    <a:lnTo>
                      <a:pt x="291" y="414"/>
                    </a:lnTo>
                    <a:lnTo>
                      <a:pt x="283" y="414"/>
                    </a:lnTo>
                    <a:lnTo>
                      <a:pt x="275" y="413"/>
                    </a:lnTo>
                    <a:lnTo>
                      <a:pt x="272" y="408"/>
                    </a:lnTo>
                    <a:lnTo>
                      <a:pt x="266" y="402"/>
                    </a:lnTo>
                    <a:lnTo>
                      <a:pt x="263" y="397"/>
                    </a:lnTo>
                    <a:lnTo>
                      <a:pt x="259" y="392"/>
                    </a:lnTo>
                    <a:lnTo>
                      <a:pt x="256" y="386"/>
                    </a:lnTo>
                    <a:lnTo>
                      <a:pt x="248" y="384"/>
                    </a:lnTo>
                    <a:lnTo>
                      <a:pt x="244" y="381"/>
                    </a:lnTo>
                    <a:lnTo>
                      <a:pt x="237" y="375"/>
                    </a:lnTo>
                    <a:lnTo>
                      <a:pt x="231" y="370"/>
                    </a:lnTo>
                    <a:lnTo>
                      <a:pt x="226" y="367"/>
                    </a:lnTo>
                    <a:lnTo>
                      <a:pt x="218" y="365"/>
                    </a:lnTo>
                    <a:lnTo>
                      <a:pt x="215" y="360"/>
                    </a:lnTo>
                    <a:lnTo>
                      <a:pt x="209" y="357"/>
                    </a:lnTo>
                    <a:lnTo>
                      <a:pt x="190" y="356"/>
                    </a:lnTo>
                    <a:lnTo>
                      <a:pt x="186" y="360"/>
                    </a:lnTo>
                    <a:lnTo>
                      <a:pt x="185" y="367"/>
                    </a:lnTo>
                    <a:lnTo>
                      <a:pt x="186" y="371"/>
                    </a:lnTo>
                    <a:lnTo>
                      <a:pt x="183" y="378"/>
                    </a:lnTo>
                    <a:lnTo>
                      <a:pt x="178" y="383"/>
                    </a:lnTo>
                    <a:lnTo>
                      <a:pt x="175" y="386"/>
                    </a:lnTo>
                    <a:lnTo>
                      <a:pt x="166" y="383"/>
                    </a:lnTo>
                    <a:lnTo>
                      <a:pt x="156" y="379"/>
                    </a:lnTo>
                    <a:lnTo>
                      <a:pt x="143" y="379"/>
                    </a:lnTo>
                    <a:lnTo>
                      <a:pt x="131" y="375"/>
                    </a:lnTo>
                    <a:lnTo>
                      <a:pt x="118" y="371"/>
                    </a:lnTo>
                    <a:lnTo>
                      <a:pt x="104" y="370"/>
                    </a:lnTo>
                    <a:lnTo>
                      <a:pt x="88" y="367"/>
                    </a:lnTo>
                    <a:lnTo>
                      <a:pt x="78" y="364"/>
                    </a:lnTo>
                    <a:lnTo>
                      <a:pt x="69" y="365"/>
                    </a:lnTo>
                    <a:lnTo>
                      <a:pt x="59" y="367"/>
                    </a:lnTo>
                    <a:lnTo>
                      <a:pt x="45" y="368"/>
                    </a:lnTo>
                    <a:lnTo>
                      <a:pt x="39" y="370"/>
                    </a:lnTo>
                    <a:lnTo>
                      <a:pt x="21" y="370"/>
                    </a:lnTo>
                    <a:lnTo>
                      <a:pt x="18" y="365"/>
                    </a:lnTo>
                    <a:lnTo>
                      <a:pt x="12" y="360"/>
                    </a:lnTo>
                    <a:lnTo>
                      <a:pt x="19" y="356"/>
                    </a:lnTo>
                    <a:lnTo>
                      <a:pt x="23" y="351"/>
                    </a:lnTo>
                    <a:lnTo>
                      <a:pt x="26" y="346"/>
                    </a:lnTo>
                    <a:lnTo>
                      <a:pt x="31" y="338"/>
                    </a:lnTo>
                    <a:lnTo>
                      <a:pt x="37" y="330"/>
                    </a:lnTo>
                    <a:lnTo>
                      <a:pt x="39" y="322"/>
                    </a:lnTo>
                    <a:lnTo>
                      <a:pt x="39" y="314"/>
                    </a:lnTo>
                    <a:lnTo>
                      <a:pt x="35" y="305"/>
                    </a:lnTo>
                    <a:lnTo>
                      <a:pt x="34" y="295"/>
                    </a:lnTo>
                    <a:lnTo>
                      <a:pt x="34" y="290"/>
                    </a:lnTo>
                    <a:lnTo>
                      <a:pt x="34" y="281"/>
                    </a:lnTo>
                    <a:lnTo>
                      <a:pt x="35" y="275"/>
                    </a:lnTo>
                    <a:lnTo>
                      <a:pt x="39" y="268"/>
                    </a:lnTo>
                    <a:lnTo>
                      <a:pt x="43" y="262"/>
                    </a:lnTo>
                    <a:lnTo>
                      <a:pt x="47" y="251"/>
                    </a:lnTo>
                    <a:lnTo>
                      <a:pt x="48" y="243"/>
                    </a:lnTo>
                    <a:lnTo>
                      <a:pt x="50" y="233"/>
                    </a:lnTo>
                    <a:lnTo>
                      <a:pt x="50" y="228"/>
                    </a:lnTo>
                    <a:lnTo>
                      <a:pt x="51" y="222"/>
                    </a:lnTo>
                    <a:lnTo>
                      <a:pt x="53" y="214"/>
                    </a:lnTo>
                    <a:lnTo>
                      <a:pt x="48" y="209"/>
                    </a:lnTo>
                    <a:lnTo>
                      <a:pt x="45" y="205"/>
                    </a:lnTo>
                    <a:lnTo>
                      <a:pt x="42" y="198"/>
                    </a:lnTo>
                    <a:lnTo>
                      <a:pt x="39" y="192"/>
                    </a:lnTo>
                    <a:lnTo>
                      <a:pt x="39" y="187"/>
                    </a:lnTo>
                    <a:lnTo>
                      <a:pt x="37" y="181"/>
                    </a:lnTo>
                    <a:lnTo>
                      <a:pt x="34" y="178"/>
                    </a:lnTo>
                    <a:lnTo>
                      <a:pt x="32" y="173"/>
                    </a:lnTo>
                    <a:lnTo>
                      <a:pt x="29" y="168"/>
                    </a:lnTo>
                    <a:lnTo>
                      <a:pt x="26" y="167"/>
                    </a:lnTo>
                    <a:lnTo>
                      <a:pt x="21" y="162"/>
                    </a:lnTo>
                    <a:lnTo>
                      <a:pt x="23" y="154"/>
                    </a:lnTo>
                    <a:lnTo>
                      <a:pt x="24" y="144"/>
                    </a:lnTo>
                    <a:lnTo>
                      <a:pt x="23" y="138"/>
                    </a:lnTo>
                    <a:lnTo>
                      <a:pt x="15" y="132"/>
                    </a:lnTo>
                    <a:lnTo>
                      <a:pt x="10" y="125"/>
                    </a:lnTo>
                    <a:lnTo>
                      <a:pt x="4" y="119"/>
                    </a:lnTo>
                    <a:lnTo>
                      <a:pt x="0" y="11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1" name="Freeform 22"/>
              <p:cNvSpPr>
                <a:spLocks/>
              </p:cNvSpPr>
              <p:nvPr/>
            </p:nvSpPr>
            <p:spPr bwMode="auto">
              <a:xfrm>
                <a:off x="2838" y="2186"/>
                <a:ext cx="437" cy="399"/>
              </a:xfrm>
              <a:custGeom>
                <a:avLst/>
                <a:gdLst>
                  <a:gd name="T0" fmla="*/ 391 w 437"/>
                  <a:gd name="T1" fmla="*/ 0 h 399"/>
                  <a:gd name="T2" fmla="*/ 400 w 437"/>
                  <a:gd name="T3" fmla="*/ 11 h 399"/>
                  <a:gd name="T4" fmla="*/ 402 w 437"/>
                  <a:gd name="T5" fmla="*/ 23 h 399"/>
                  <a:gd name="T6" fmla="*/ 397 w 437"/>
                  <a:gd name="T7" fmla="*/ 34 h 399"/>
                  <a:gd name="T8" fmla="*/ 386 w 437"/>
                  <a:gd name="T9" fmla="*/ 45 h 399"/>
                  <a:gd name="T10" fmla="*/ 378 w 437"/>
                  <a:gd name="T11" fmla="*/ 53 h 399"/>
                  <a:gd name="T12" fmla="*/ 427 w 437"/>
                  <a:gd name="T13" fmla="*/ 56 h 399"/>
                  <a:gd name="T14" fmla="*/ 437 w 437"/>
                  <a:gd name="T15" fmla="*/ 65 h 399"/>
                  <a:gd name="T16" fmla="*/ 427 w 437"/>
                  <a:gd name="T17" fmla="*/ 80 h 399"/>
                  <a:gd name="T18" fmla="*/ 418 w 437"/>
                  <a:gd name="T19" fmla="*/ 88 h 399"/>
                  <a:gd name="T20" fmla="*/ 419 w 437"/>
                  <a:gd name="T21" fmla="*/ 99 h 399"/>
                  <a:gd name="T22" fmla="*/ 416 w 437"/>
                  <a:gd name="T23" fmla="*/ 110 h 399"/>
                  <a:gd name="T24" fmla="*/ 408 w 437"/>
                  <a:gd name="T25" fmla="*/ 115 h 399"/>
                  <a:gd name="T26" fmla="*/ 405 w 437"/>
                  <a:gd name="T27" fmla="*/ 123 h 399"/>
                  <a:gd name="T28" fmla="*/ 400 w 437"/>
                  <a:gd name="T29" fmla="*/ 129 h 399"/>
                  <a:gd name="T30" fmla="*/ 407 w 437"/>
                  <a:gd name="T31" fmla="*/ 139 h 399"/>
                  <a:gd name="T32" fmla="*/ 405 w 437"/>
                  <a:gd name="T33" fmla="*/ 154 h 399"/>
                  <a:gd name="T34" fmla="*/ 395 w 437"/>
                  <a:gd name="T35" fmla="*/ 164 h 399"/>
                  <a:gd name="T36" fmla="*/ 389 w 437"/>
                  <a:gd name="T37" fmla="*/ 173 h 399"/>
                  <a:gd name="T38" fmla="*/ 388 w 437"/>
                  <a:gd name="T39" fmla="*/ 183 h 399"/>
                  <a:gd name="T40" fmla="*/ 378 w 437"/>
                  <a:gd name="T41" fmla="*/ 188 h 399"/>
                  <a:gd name="T42" fmla="*/ 375 w 437"/>
                  <a:gd name="T43" fmla="*/ 197 h 399"/>
                  <a:gd name="T44" fmla="*/ 365 w 437"/>
                  <a:gd name="T45" fmla="*/ 202 h 399"/>
                  <a:gd name="T46" fmla="*/ 364 w 437"/>
                  <a:gd name="T47" fmla="*/ 213 h 399"/>
                  <a:gd name="T48" fmla="*/ 367 w 437"/>
                  <a:gd name="T49" fmla="*/ 220 h 399"/>
                  <a:gd name="T50" fmla="*/ 367 w 437"/>
                  <a:gd name="T51" fmla="*/ 231 h 399"/>
                  <a:gd name="T52" fmla="*/ 359 w 437"/>
                  <a:gd name="T53" fmla="*/ 237 h 399"/>
                  <a:gd name="T54" fmla="*/ 348 w 437"/>
                  <a:gd name="T55" fmla="*/ 243 h 399"/>
                  <a:gd name="T56" fmla="*/ 345 w 437"/>
                  <a:gd name="T57" fmla="*/ 253 h 399"/>
                  <a:gd name="T58" fmla="*/ 338 w 437"/>
                  <a:gd name="T59" fmla="*/ 267 h 399"/>
                  <a:gd name="T60" fmla="*/ 332 w 437"/>
                  <a:gd name="T61" fmla="*/ 280 h 399"/>
                  <a:gd name="T62" fmla="*/ 326 w 437"/>
                  <a:gd name="T63" fmla="*/ 291 h 399"/>
                  <a:gd name="T64" fmla="*/ 322 w 437"/>
                  <a:gd name="T65" fmla="*/ 307 h 399"/>
                  <a:gd name="T66" fmla="*/ 316 w 437"/>
                  <a:gd name="T67" fmla="*/ 316 h 399"/>
                  <a:gd name="T68" fmla="*/ 318 w 437"/>
                  <a:gd name="T69" fmla="*/ 329 h 399"/>
                  <a:gd name="T70" fmla="*/ 319 w 437"/>
                  <a:gd name="T71" fmla="*/ 342 h 399"/>
                  <a:gd name="T72" fmla="*/ 319 w 437"/>
                  <a:gd name="T73" fmla="*/ 356 h 399"/>
                  <a:gd name="T74" fmla="*/ 327 w 437"/>
                  <a:gd name="T75" fmla="*/ 366 h 399"/>
                  <a:gd name="T76" fmla="*/ 324 w 437"/>
                  <a:gd name="T77" fmla="*/ 380 h 399"/>
                  <a:gd name="T78" fmla="*/ 322 w 437"/>
                  <a:gd name="T79" fmla="*/ 390 h 399"/>
                  <a:gd name="T80" fmla="*/ 55 w 437"/>
                  <a:gd name="T81" fmla="*/ 399 h 399"/>
                  <a:gd name="T82" fmla="*/ 51 w 437"/>
                  <a:gd name="T83" fmla="*/ 336 h 399"/>
                  <a:gd name="T84" fmla="*/ 38 w 437"/>
                  <a:gd name="T85" fmla="*/ 334 h 399"/>
                  <a:gd name="T86" fmla="*/ 28 w 437"/>
                  <a:gd name="T87" fmla="*/ 339 h 399"/>
                  <a:gd name="T88" fmla="*/ 22 w 437"/>
                  <a:gd name="T89" fmla="*/ 334 h 399"/>
                  <a:gd name="T90" fmla="*/ 14 w 437"/>
                  <a:gd name="T91" fmla="*/ 324 h 399"/>
                  <a:gd name="T92" fmla="*/ 0 w 437"/>
                  <a:gd name="T93" fmla="*/ 13 h 39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37"/>
                  <a:gd name="T142" fmla="*/ 0 h 399"/>
                  <a:gd name="T143" fmla="*/ 437 w 437"/>
                  <a:gd name="T144" fmla="*/ 399 h 39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37" h="399">
                    <a:moveTo>
                      <a:pt x="0" y="13"/>
                    </a:moveTo>
                    <a:lnTo>
                      <a:pt x="391" y="0"/>
                    </a:lnTo>
                    <a:lnTo>
                      <a:pt x="397" y="8"/>
                    </a:lnTo>
                    <a:lnTo>
                      <a:pt x="400" y="11"/>
                    </a:lnTo>
                    <a:lnTo>
                      <a:pt x="402" y="13"/>
                    </a:lnTo>
                    <a:lnTo>
                      <a:pt x="402" y="23"/>
                    </a:lnTo>
                    <a:lnTo>
                      <a:pt x="400" y="27"/>
                    </a:lnTo>
                    <a:lnTo>
                      <a:pt x="397" y="34"/>
                    </a:lnTo>
                    <a:lnTo>
                      <a:pt x="391" y="40"/>
                    </a:lnTo>
                    <a:lnTo>
                      <a:pt x="386" y="45"/>
                    </a:lnTo>
                    <a:lnTo>
                      <a:pt x="381" y="48"/>
                    </a:lnTo>
                    <a:lnTo>
                      <a:pt x="378" y="53"/>
                    </a:lnTo>
                    <a:lnTo>
                      <a:pt x="375" y="57"/>
                    </a:lnTo>
                    <a:lnTo>
                      <a:pt x="427" y="56"/>
                    </a:lnTo>
                    <a:lnTo>
                      <a:pt x="434" y="61"/>
                    </a:lnTo>
                    <a:lnTo>
                      <a:pt x="437" y="65"/>
                    </a:lnTo>
                    <a:lnTo>
                      <a:pt x="432" y="75"/>
                    </a:lnTo>
                    <a:lnTo>
                      <a:pt x="427" y="80"/>
                    </a:lnTo>
                    <a:lnTo>
                      <a:pt x="421" y="84"/>
                    </a:lnTo>
                    <a:lnTo>
                      <a:pt x="418" y="88"/>
                    </a:lnTo>
                    <a:lnTo>
                      <a:pt x="418" y="96"/>
                    </a:lnTo>
                    <a:lnTo>
                      <a:pt x="419" y="99"/>
                    </a:lnTo>
                    <a:lnTo>
                      <a:pt x="418" y="105"/>
                    </a:lnTo>
                    <a:lnTo>
                      <a:pt x="416" y="110"/>
                    </a:lnTo>
                    <a:lnTo>
                      <a:pt x="411" y="111"/>
                    </a:lnTo>
                    <a:lnTo>
                      <a:pt x="408" y="115"/>
                    </a:lnTo>
                    <a:lnTo>
                      <a:pt x="408" y="118"/>
                    </a:lnTo>
                    <a:lnTo>
                      <a:pt x="405" y="123"/>
                    </a:lnTo>
                    <a:lnTo>
                      <a:pt x="403" y="124"/>
                    </a:lnTo>
                    <a:lnTo>
                      <a:pt x="400" y="129"/>
                    </a:lnTo>
                    <a:lnTo>
                      <a:pt x="402" y="135"/>
                    </a:lnTo>
                    <a:lnTo>
                      <a:pt x="407" y="139"/>
                    </a:lnTo>
                    <a:lnTo>
                      <a:pt x="408" y="145"/>
                    </a:lnTo>
                    <a:lnTo>
                      <a:pt x="405" y="154"/>
                    </a:lnTo>
                    <a:lnTo>
                      <a:pt x="400" y="161"/>
                    </a:lnTo>
                    <a:lnTo>
                      <a:pt x="395" y="164"/>
                    </a:lnTo>
                    <a:lnTo>
                      <a:pt x="391" y="167"/>
                    </a:lnTo>
                    <a:lnTo>
                      <a:pt x="389" y="173"/>
                    </a:lnTo>
                    <a:lnTo>
                      <a:pt x="391" y="177"/>
                    </a:lnTo>
                    <a:lnTo>
                      <a:pt x="388" y="183"/>
                    </a:lnTo>
                    <a:lnTo>
                      <a:pt x="383" y="185"/>
                    </a:lnTo>
                    <a:lnTo>
                      <a:pt x="378" y="188"/>
                    </a:lnTo>
                    <a:lnTo>
                      <a:pt x="376" y="193"/>
                    </a:lnTo>
                    <a:lnTo>
                      <a:pt x="375" y="197"/>
                    </a:lnTo>
                    <a:lnTo>
                      <a:pt x="370" y="200"/>
                    </a:lnTo>
                    <a:lnTo>
                      <a:pt x="365" y="202"/>
                    </a:lnTo>
                    <a:lnTo>
                      <a:pt x="365" y="207"/>
                    </a:lnTo>
                    <a:lnTo>
                      <a:pt x="364" y="213"/>
                    </a:lnTo>
                    <a:lnTo>
                      <a:pt x="364" y="216"/>
                    </a:lnTo>
                    <a:lnTo>
                      <a:pt x="367" y="220"/>
                    </a:lnTo>
                    <a:lnTo>
                      <a:pt x="367" y="224"/>
                    </a:lnTo>
                    <a:lnTo>
                      <a:pt x="367" y="231"/>
                    </a:lnTo>
                    <a:lnTo>
                      <a:pt x="364" y="235"/>
                    </a:lnTo>
                    <a:lnTo>
                      <a:pt x="359" y="237"/>
                    </a:lnTo>
                    <a:lnTo>
                      <a:pt x="353" y="242"/>
                    </a:lnTo>
                    <a:lnTo>
                      <a:pt x="348" y="243"/>
                    </a:lnTo>
                    <a:lnTo>
                      <a:pt x="346" y="248"/>
                    </a:lnTo>
                    <a:lnTo>
                      <a:pt x="345" y="253"/>
                    </a:lnTo>
                    <a:lnTo>
                      <a:pt x="341" y="261"/>
                    </a:lnTo>
                    <a:lnTo>
                      <a:pt x="338" y="267"/>
                    </a:lnTo>
                    <a:lnTo>
                      <a:pt x="335" y="272"/>
                    </a:lnTo>
                    <a:lnTo>
                      <a:pt x="332" y="280"/>
                    </a:lnTo>
                    <a:lnTo>
                      <a:pt x="329" y="286"/>
                    </a:lnTo>
                    <a:lnTo>
                      <a:pt x="326" y="291"/>
                    </a:lnTo>
                    <a:lnTo>
                      <a:pt x="324" y="299"/>
                    </a:lnTo>
                    <a:lnTo>
                      <a:pt x="322" y="307"/>
                    </a:lnTo>
                    <a:lnTo>
                      <a:pt x="319" y="312"/>
                    </a:lnTo>
                    <a:lnTo>
                      <a:pt x="316" y="316"/>
                    </a:lnTo>
                    <a:lnTo>
                      <a:pt x="314" y="323"/>
                    </a:lnTo>
                    <a:lnTo>
                      <a:pt x="318" y="329"/>
                    </a:lnTo>
                    <a:lnTo>
                      <a:pt x="319" y="334"/>
                    </a:lnTo>
                    <a:lnTo>
                      <a:pt x="319" y="342"/>
                    </a:lnTo>
                    <a:lnTo>
                      <a:pt x="321" y="348"/>
                    </a:lnTo>
                    <a:lnTo>
                      <a:pt x="319" y="356"/>
                    </a:lnTo>
                    <a:lnTo>
                      <a:pt x="322" y="361"/>
                    </a:lnTo>
                    <a:lnTo>
                      <a:pt x="327" y="366"/>
                    </a:lnTo>
                    <a:lnTo>
                      <a:pt x="327" y="369"/>
                    </a:lnTo>
                    <a:lnTo>
                      <a:pt x="324" y="380"/>
                    </a:lnTo>
                    <a:lnTo>
                      <a:pt x="321" y="385"/>
                    </a:lnTo>
                    <a:lnTo>
                      <a:pt x="322" y="390"/>
                    </a:lnTo>
                    <a:lnTo>
                      <a:pt x="322" y="393"/>
                    </a:lnTo>
                    <a:lnTo>
                      <a:pt x="55" y="399"/>
                    </a:lnTo>
                    <a:lnTo>
                      <a:pt x="55" y="340"/>
                    </a:lnTo>
                    <a:lnTo>
                      <a:pt x="51" y="336"/>
                    </a:lnTo>
                    <a:lnTo>
                      <a:pt x="44" y="332"/>
                    </a:lnTo>
                    <a:lnTo>
                      <a:pt x="38" y="334"/>
                    </a:lnTo>
                    <a:lnTo>
                      <a:pt x="32" y="337"/>
                    </a:lnTo>
                    <a:lnTo>
                      <a:pt x="28" y="339"/>
                    </a:lnTo>
                    <a:lnTo>
                      <a:pt x="24" y="337"/>
                    </a:lnTo>
                    <a:lnTo>
                      <a:pt x="22" y="334"/>
                    </a:lnTo>
                    <a:lnTo>
                      <a:pt x="17" y="331"/>
                    </a:lnTo>
                    <a:lnTo>
                      <a:pt x="14" y="324"/>
                    </a:lnTo>
                    <a:lnTo>
                      <a:pt x="11" y="32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2" name="Freeform 23"/>
              <p:cNvSpPr>
                <a:spLocks/>
              </p:cNvSpPr>
              <p:nvPr/>
            </p:nvSpPr>
            <p:spPr bwMode="auto">
              <a:xfrm>
                <a:off x="2744" y="1740"/>
                <a:ext cx="577" cy="510"/>
              </a:xfrm>
              <a:custGeom>
                <a:avLst/>
                <a:gdLst>
                  <a:gd name="T0" fmla="*/ 337 w 577"/>
                  <a:gd name="T1" fmla="*/ 5 h 510"/>
                  <a:gd name="T2" fmla="*/ 345 w 577"/>
                  <a:gd name="T3" fmla="*/ 14 h 510"/>
                  <a:gd name="T4" fmla="*/ 354 w 577"/>
                  <a:gd name="T5" fmla="*/ 27 h 510"/>
                  <a:gd name="T6" fmla="*/ 353 w 577"/>
                  <a:gd name="T7" fmla="*/ 36 h 510"/>
                  <a:gd name="T8" fmla="*/ 353 w 577"/>
                  <a:gd name="T9" fmla="*/ 55 h 510"/>
                  <a:gd name="T10" fmla="*/ 359 w 577"/>
                  <a:gd name="T11" fmla="*/ 75 h 510"/>
                  <a:gd name="T12" fmla="*/ 367 w 577"/>
                  <a:gd name="T13" fmla="*/ 94 h 510"/>
                  <a:gd name="T14" fmla="*/ 383 w 577"/>
                  <a:gd name="T15" fmla="*/ 113 h 510"/>
                  <a:gd name="T16" fmla="*/ 399 w 577"/>
                  <a:gd name="T17" fmla="*/ 129 h 510"/>
                  <a:gd name="T18" fmla="*/ 421 w 577"/>
                  <a:gd name="T19" fmla="*/ 146 h 510"/>
                  <a:gd name="T20" fmla="*/ 424 w 577"/>
                  <a:gd name="T21" fmla="*/ 167 h 510"/>
                  <a:gd name="T22" fmla="*/ 432 w 577"/>
                  <a:gd name="T23" fmla="*/ 183 h 510"/>
                  <a:gd name="T24" fmla="*/ 450 w 577"/>
                  <a:gd name="T25" fmla="*/ 178 h 510"/>
                  <a:gd name="T26" fmla="*/ 467 w 577"/>
                  <a:gd name="T27" fmla="*/ 181 h 510"/>
                  <a:gd name="T28" fmla="*/ 475 w 577"/>
                  <a:gd name="T29" fmla="*/ 197 h 510"/>
                  <a:gd name="T30" fmla="*/ 469 w 577"/>
                  <a:gd name="T31" fmla="*/ 218 h 510"/>
                  <a:gd name="T32" fmla="*/ 459 w 577"/>
                  <a:gd name="T33" fmla="*/ 237 h 510"/>
                  <a:gd name="T34" fmla="*/ 458 w 577"/>
                  <a:gd name="T35" fmla="*/ 252 h 510"/>
                  <a:gd name="T36" fmla="*/ 470 w 577"/>
                  <a:gd name="T37" fmla="*/ 267 h 510"/>
                  <a:gd name="T38" fmla="*/ 497 w 577"/>
                  <a:gd name="T39" fmla="*/ 287 h 510"/>
                  <a:gd name="T40" fmla="*/ 523 w 577"/>
                  <a:gd name="T41" fmla="*/ 305 h 510"/>
                  <a:gd name="T42" fmla="*/ 536 w 577"/>
                  <a:gd name="T43" fmla="*/ 326 h 510"/>
                  <a:gd name="T44" fmla="*/ 542 w 577"/>
                  <a:gd name="T45" fmla="*/ 338 h 510"/>
                  <a:gd name="T46" fmla="*/ 540 w 577"/>
                  <a:gd name="T47" fmla="*/ 353 h 510"/>
                  <a:gd name="T48" fmla="*/ 543 w 577"/>
                  <a:gd name="T49" fmla="*/ 368 h 510"/>
                  <a:gd name="T50" fmla="*/ 559 w 577"/>
                  <a:gd name="T51" fmla="*/ 384 h 510"/>
                  <a:gd name="T52" fmla="*/ 577 w 577"/>
                  <a:gd name="T53" fmla="*/ 400 h 510"/>
                  <a:gd name="T54" fmla="*/ 570 w 577"/>
                  <a:gd name="T55" fmla="*/ 422 h 510"/>
                  <a:gd name="T56" fmla="*/ 551 w 577"/>
                  <a:gd name="T57" fmla="*/ 437 h 510"/>
                  <a:gd name="T58" fmla="*/ 543 w 577"/>
                  <a:gd name="T59" fmla="*/ 457 h 510"/>
                  <a:gd name="T60" fmla="*/ 537 w 577"/>
                  <a:gd name="T61" fmla="*/ 486 h 510"/>
                  <a:gd name="T62" fmla="*/ 531 w 577"/>
                  <a:gd name="T63" fmla="*/ 503 h 510"/>
                  <a:gd name="T64" fmla="*/ 521 w 577"/>
                  <a:gd name="T65" fmla="*/ 502 h 510"/>
                  <a:gd name="T66" fmla="*/ 475 w 577"/>
                  <a:gd name="T67" fmla="*/ 494 h 510"/>
                  <a:gd name="T68" fmla="*/ 496 w 577"/>
                  <a:gd name="T69" fmla="*/ 469 h 510"/>
                  <a:gd name="T70" fmla="*/ 489 w 577"/>
                  <a:gd name="T71" fmla="*/ 453 h 510"/>
                  <a:gd name="T72" fmla="*/ 94 w 577"/>
                  <a:gd name="T73" fmla="*/ 459 h 510"/>
                  <a:gd name="T74" fmla="*/ 87 w 577"/>
                  <a:gd name="T75" fmla="*/ 167 h 510"/>
                  <a:gd name="T76" fmla="*/ 73 w 577"/>
                  <a:gd name="T77" fmla="*/ 154 h 510"/>
                  <a:gd name="T78" fmla="*/ 70 w 577"/>
                  <a:gd name="T79" fmla="*/ 141 h 510"/>
                  <a:gd name="T80" fmla="*/ 60 w 577"/>
                  <a:gd name="T81" fmla="*/ 130 h 510"/>
                  <a:gd name="T82" fmla="*/ 51 w 577"/>
                  <a:gd name="T83" fmla="*/ 121 h 510"/>
                  <a:gd name="T84" fmla="*/ 60 w 577"/>
                  <a:gd name="T85" fmla="*/ 109 h 510"/>
                  <a:gd name="T86" fmla="*/ 70 w 577"/>
                  <a:gd name="T87" fmla="*/ 100 h 510"/>
                  <a:gd name="T88" fmla="*/ 75 w 577"/>
                  <a:gd name="T89" fmla="*/ 94 h 510"/>
                  <a:gd name="T90" fmla="*/ 68 w 577"/>
                  <a:gd name="T91" fmla="*/ 86 h 510"/>
                  <a:gd name="T92" fmla="*/ 62 w 577"/>
                  <a:gd name="T93" fmla="*/ 82 h 510"/>
                  <a:gd name="T94" fmla="*/ 49 w 577"/>
                  <a:gd name="T95" fmla="*/ 87 h 510"/>
                  <a:gd name="T96" fmla="*/ 32 w 577"/>
                  <a:gd name="T97" fmla="*/ 71 h 510"/>
                  <a:gd name="T98" fmla="*/ 30 w 577"/>
                  <a:gd name="T99" fmla="*/ 60 h 510"/>
                  <a:gd name="T100" fmla="*/ 18 w 577"/>
                  <a:gd name="T101" fmla="*/ 43 h 510"/>
                  <a:gd name="T102" fmla="*/ 6 w 577"/>
                  <a:gd name="T103" fmla="*/ 32 h 510"/>
                  <a:gd name="T104" fmla="*/ 2 w 577"/>
                  <a:gd name="T105" fmla="*/ 13 h 51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77"/>
                  <a:gd name="T160" fmla="*/ 0 h 510"/>
                  <a:gd name="T161" fmla="*/ 577 w 577"/>
                  <a:gd name="T162" fmla="*/ 510 h 51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77" h="510">
                    <a:moveTo>
                      <a:pt x="0" y="6"/>
                    </a:moveTo>
                    <a:lnTo>
                      <a:pt x="334" y="0"/>
                    </a:lnTo>
                    <a:lnTo>
                      <a:pt x="337" y="5"/>
                    </a:lnTo>
                    <a:lnTo>
                      <a:pt x="340" y="9"/>
                    </a:lnTo>
                    <a:lnTo>
                      <a:pt x="342" y="11"/>
                    </a:lnTo>
                    <a:lnTo>
                      <a:pt x="345" y="14"/>
                    </a:lnTo>
                    <a:lnTo>
                      <a:pt x="350" y="19"/>
                    </a:lnTo>
                    <a:lnTo>
                      <a:pt x="353" y="21"/>
                    </a:lnTo>
                    <a:lnTo>
                      <a:pt x="354" y="27"/>
                    </a:lnTo>
                    <a:lnTo>
                      <a:pt x="358" y="25"/>
                    </a:lnTo>
                    <a:lnTo>
                      <a:pt x="356" y="32"/>
                    </a:lnTo>
                    <a:lnTo>
                      <a:pt x="353" y="36"/>
                    </a:lnTo>
                    <a:lnTo>
                      <a:pt x="354" y="44"/>
                    </a:lnTo>
                    <a:lnTo>
                      <a:pt x="354" y="51"/>
                    </a:lnTo>
                    <a:lnTo>
                      <a:pt x="353" y="55"/>
                    </a:lnTo>
                    <a:lnTo>
                      <a:pt x="356" y="60"/>
                    </a:lnTo>
                    <a:lnTo>
                      <a:pt x="358" y="67"/>
                    </a:lnTo>
                    <a:lnTo>
                      <a:pt x="359" y="75"/>
                    </a:lnTo>
                    <a:lnTo>
                      <a:pt x="362" y="81"/>
                    </a:lnTo>
                    <a:lnTo>
                      <a:pt x="364" y="87"/>
                    </a:lnTo>
                    <a:lnTo>
                      <a:pt x="367" y="94"/>
                    </a:lnTo>
                    <a:lnTo>
                      <a:pt x="367" y="97"/>
                    </a:lnTo>
                    <a:lnTo>
                      <a:pt x="377" y="108"/>
                    </a:lnTo>
                    <a:lnTo>
                      <a:pt x="383" y="113"/>
                    </a:lnTo>
                    <a:lnTo>
                      <a:pt x="389" y="117"/>
                    </a:lnTo>
                    <a:lnTo>
                      <a:pt x="394" y="122"/>
                    </a:lnTo>
                    <a:lnTo>
                      <a:pt x="399" y="129"/>
                    </a:lnTo>
                    <a:lnTo>
                      <a:pt x="408" y="135"/>
                    </a:lnTo>
                    <a:lnTo>
                      <a:pt x="413" y="140"/>
                    </a:lnTo>
                    <a:lnTo>
                      <a:pt x="421" y="146"/>
                    </a:lnTo>
                    <a:lnTo>
                      <a:pt x="423" y="154"/>
                    </a:lnTo>
                    <a:lnTo>
                      <a:pt x="424" y="160"/>
                    </a:lnTo>
                    <a:lnTo>
                      <a:pt x="424" y="167"/>
                    </a:lnTo>
                    <a:lnTo>
                      <a:pt x="426" y="173"/>
                    </a:lnTo>
                    <a:lnTo>
                      <a:pt x="427" y="178"/>
                    </a:lnTo>
                    <a:lnTo>
                      <a:pt x="432" y="183"/>
                    </a:lnTo>
                    <a:lnTo>
                      <a:pt x="437" y="186"/>
                    </a:lnTo>
                    <a:lnTo>
                      <a:pt x="443" y="183"/>
                    </a:lnTo>
                    <a:lnTo>
                      <a:pt x="450" y="178"/>
                    </a:lnTo>
                    <a:lnTo>
                      <a:pt x="456" y="175"/>
                    </a:lnTo>
                    <a:lnTo>
                      <a:pt x="462" y="178"/>
                    </a:lnTo>
                    <a:lnTo>
                      <a:pt x="467" y="181"/>
                    </a:lnTo>
                    <a:lnTo>
                      <a:pt x="472" y="184"/>
                    </a:lnTo>
                    <a:lnTo>
                      <a:pt x="477" y="190"/>
                    </a:lnTo>
                    <a:lnTo>
                      <a:pt x="475" y="197"/>
                    </a:lnTo>
                    <a:lnTo>
                      <a:pt x="472" y="203"/>
                    </a:lnTo>
                    <a:lnTo>
                      <a:pt x="470" y="211"/>
                    </a:lnTo>
                    <a:lnTo>
                      <a:pt x="469" y="218"/>
                    </a:lnTo>
                    <a:lnTo>
                      <a:pt x="466" y="224"/>
                    </a:lnTo>
                    <a:lnTo>
                      <a:pt x="462" y="229"/>
                    </a:lnTo>
                    <a:lnTo>
                      <a:pt x="459" y="237"/>
                    </a:lnTo>
                    <a:lnTo>
                      <a:pt x="458" y="241"/>
                    </a:lnTo>
                    <a:lnTo>
                      <a:pt x="458" y="248"/>
                    </a:lnTo>
                    <a:lnTo>
                      <a:pt x="458" y="252"/>
                    </a:lnTo>
                    <a:lnTo>
                      <a:pt x="459" y="257"/>
                    </a:lnTo>
                    <a:lnTo>
                      <a:pt x="462" y="260"/>
                    </a:lnTo>
                    <a:lnTo>
                      <a:pt x="470" y="267"/>
                    </a:lnTo>
                    <a:lnTo>
                      <a:pt x="477" y="276"/>
                    </a:lnTo>
                    <a:lnTo>
                      <a:pt x="489" y="283"/>
                    </a:lnTo>
                    <a:lnTo>
                      <a:pt x="497" y="287"/>
                    </a:lnTo>
                    <a:lnTo>
                      <a:pt x="505" y="292"/>
                    </a:lnTo>
                    <a:lnTo>
                      <a:pt x="513" y="299"/>
                    </a:lnTo>
                    <a:lnTo>
                      <a:pt x="523" y="305"/>
                    </a:lnTo>
                    <a:lnTo>
                      <a:pt x="531" y="311"/>
                    </a:lnTo>
                    <a:lnTo>
                      <a:pt x="536" y="318"/>
                    </a:lnTo>
                    <a:lnTo>
                      <a:pt x="536" y="326"/>
                    </a:lnTo>
                    <a:lnTo>
                      <a:pt x="536" y="330"/>
                    </a:lnTo>
                    <a:lnTo>
                      <a:pt x="539" y="335"/>
                    </a:lnTo>
                    <a:lnTo>
                      <a:pt x="542" y="338"/>
                    </a:lnTo>
                    <a:lnTo>
                      <a:pt x="545" y="343"/>
                    </a:lnTo>
                    <a:lnTo>
                      <a:pt x="543" y="348"/>
                    </a:lnTo>
                    <a:lnTo>
                      <a:pt x="540" y="353"/>
                    </a:lnTo>
                    <a:lnTo>
                      <a:pt x="537" y="359"/>
                    </a:lnTo>
                    <a:lnTo>
                      <a:pt x="540" y="364"/>
                    </a:lnTo>
                    <a:lnTo>
                      <a:pt x="543" y="368"/>
                    </a:lnTo>
                    <a:lnTo>
                      <a:pt x="548" y="375"/>
                    </a:lnTo>
                    <a:lnTo>
                      <a:pt x="551" y="381"/>
                    </a:lnTo>
                    <a:lnTo>
                      <a:pt x="559" y="384"/>
                    </a:lnTo>
                    <a:lnTo>
                      <a:pt x="569" y="386"/>
                    </a:lnTo>
                    <a:lnTo>
                      <a:pt x="574" y="392"/>
                    </a:lnTo>
                    <a:lnTo>
                      <a:pt x="577" y="400"/>
                    </a:lnTo>
                    <a:lnTo>
                      <a:pt x="575" y="410"/>
                    </a:lnTo>
                    <a:lnTo>
                      <a:pt x="574" y="416"/>
                    </a:lnTo>
                    <a:lnTo>
                      <a:pt x="570" y="422"/>
                    </a:lnTo>
                    <a:lnTo>
                      <a:pt x="567" y="429"/>
                    </a:lnTo>
                    <a:lnTo>
                      <a:pt x="558" y="435"/>
                    </a:lnTo>
                    <a:lnTo>
                      <a:pt x="551" y="437"/>
                    </a:lnTo>
                    <a:lnTo>
                      <a:pt x="550" y="443"/>
                    </a:lnTo>
                    <a:lnTo>
                      <a:pt x="545" y="451"/>
                    </a:lnTo>
                    <a:lnTo>
                      <a:pt x="543" y="457"/>
                    </a:lnTo>
                    <a:lnTo>
                      <a:pt x="540" y="462"/>
                    </a:lnTo>
                    <a:lnTo>
                      <a:pt x="539" y="476"/>
                    </a:lnTo>
                    <a:lnTo>
                      <a:pt x="537" y="486"/>
                    </a:lnTo>
                    <a:lnTo>
                      <a:pt x="534" y="492"/>
                    </a:lnTo>
                    <a:lnTo>
                      <a:pt x="531" y="499"/>
                    </a:lnTo>
                    <a:lnTo>
                      <a:pt x="531" y="503"/>
                    </a:lnTo>
                    <a:lnTo>
                      <a:pt x="531" y="510"/>
                    </a:lnTo>
                    <a:lnTo>
                      <a:pt x="524" y="502"/>
                    </a:lnTo>
                    <a:lnTo>
                      <a:pt x="521" y="502"/>
                    </a:lnTo>
                    <a:lnTo>
                      <a:pt x="512" y="502"/>
                    </a:lnTo>
                    <a:lnTo>
                      <a:pt x="469" y="502"/>
                    </a:lnTo>
                    <a:lnTo>
                      <a:pt x="475" y="494"/>
                    </a:lnTo>
                    <a:lnTo>
                      <a:pt x="483" y="484"/>
                    </a:lnTo>
                    <a:lnTo>
                      <a:pt x="489" y="481"/>
                    </a:lnTo>
                    <a:lnTo>
                      <a:pt x="496" y="469"/>
                    </a:lnTo>
                    <a:lnTo>
                      <a:pt x="497" y="462"/>
                    </a:lnTo>
                    <a:lnTo>
                      <a:pt x="494" y="457"/>
                    </a:lnTo>
                    <a:lnTo>
                      <a:pt x="489" y="453"/>
                    </a:lnTo>
                    <a:lnTo>
                      <a:pt x="488" y="449"/>
                    </a:lnTo>
                    <a:lnTo>
                      <a:pt x="486" y="446"/>
                    </a:lnTo>
                    <a:lnTo>
                      <a:pt x="94" y="459"/>
                    </a:lnTo>
                    <a:lnTo>
                      <a:pt x="99" y="170"/>
                    </a:lnTo>
                    <a:lnTo>
                      <a:pt x="94" y="168"/>
                    </a:lnTo>
                    <a:lnTo>
                      <a:pt x="87" y="167"/>
                    </a:lnTo>
                    <a:lnTo>
                      <a:pt x="80" y="162"/>
                    </a:lnTo>
                    <a:lnTo>
                      <a:pt x="75" y="159"/>
                    </a:lnTo>
                    <a:lnTo>
                      <a:pt x="73" y="154"/>
                    </a:lnTo>
                    <a:lnTo>
                      <a:pt x="75" y="149"/>
                    </a:lnTo>
                    <a:lnTo>
                      <a:pt x="72" y="148"/>
                    </a:lnTo>
                    <a:lnTo>
                      <a:pt x="70" y="141"/>
                    </a:lnTo>
                    <a:lnTo>
                      <a:pt x="68" y="138"/>
                    </a:lnTo>
                    <a:lnTo>
                      <a:pt x="62" y="135"/>
                    </a:lnTo>
                    <a:lnTo>
                      <a:pt x="60" y="130"/>
                    </a:lnTo>
                    <a:lnTo>
                      <a:pt x="57" y="127"/>
                    </a:lnTo>
                    <a:lnTo>
                      <a:pt x="51" y="125"/>
                    </a:lnTo>
                    <a:lnTo>
                      <a:pt x="51" y="121"/>
                    </a:lnTo>
                    <a:lnTo>
                      <a:pt x="54" y="117"/>
                    </a:lnTo>
                    <a:lnTo>
                      <a:pt x="57" y="114"/>
                    </a:lnTo>
                    <a:lnTo>
                      <a:pt x="60" y="109"/>
                    </a:lnTo>
                    <a:lnTo>
                      <a:pt x="60" y="105"/>
                    </a:lnTo>
                    <a:lnTo>
                      <a:pt x="64" y="102"/>
                    </a:lnTo>
                    <a:lnTo>
                      <a:pt x="70" y="100"/>
                    </a:lnTo>
                    <a:lnTo>
                      <a:pt x="72" y="102"/>
                    </a:lnTo>
                    <a:lnTo>
                      <a:pt x="73" y="98"/>
                    </a:lnTo>
                    <a:lnTo>
                      <a:pt x="75" y="94"/>
                    </a:lnTo>
                    <a:lnTo>
                      <a:pt x="73" y="90"/>
                    </a:lnTo>
                    <a:lnTo>
                      <a:pt x="70" y="89"/>
                    </a:lnTo>
                    <a:lnTo>
                      <a:pt x="68" y="86"/>
                    </a:lnTo>
                    <a:lnTo>
                      <a:pt x="68" y="82"/>
                    </a:lnTo>
                    <a:lnTo>
                      <a:pt x="65" y="79"/>
                    </a:lnTo>
                    <a:lnTo>
                      <a:pt x="62" y="82"/>
                    </a:lnTo>
                    <a:lnTo>
                      <a:pt x="59" y="87"/>
                    </a:lnTo>
                    <a:lnTo>
                      <a:pt x="54" y="87"/>
                    </a:lnTo>
                    <a:lnTo>
                      <a:pt x="49" y="87"/>
                    </a:lnTo>
                    <a:lnTo>
                      <a:pt x="45" y="84"/>
                    </a:lnTo>
                    <a:lnTo>
                      <a:pt x="40" y="81"/>
                    </a:lnTo>
                    <a:lnTo>
                      <a:pt x="32" y="71"/>
                    </a:lnTo>
                    <a:lnTo>
                      <a:pt x="30" y="68"/>
                    </a:lnTo>
                    <a:lnTo>
                      <a:pt x="29" y="63"/>
                    </a:lnTo>
                    <a:lnTo>
                      <a:pt x="30" y="60"/>
                    </a:lnTo>
                    <a:lnTo>
                      <a:pt x="25" y="54"/>
                    </a:lnTo>
                    <a:lnTo>
                      <a:pt x="21" y="49"/>
                    </a:lnTo>
                    <a:lnTo>
                      <a:pt x="18" y="43"/>
                    </a:lnTo>
                    <a:lnTo>
                      <a:pt x="11" y="40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25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3" name="Freeform 24"/>
              <p:cNvSpPr>
                <a:spLocks/>
              </p:cNvSpPr>
              <p:nvPr/>
            </p:nvSpPr>
            <p:spPr bwMode="auto">
              <a:xfrm>
                <a:off x="2617" y="3109"/>
                <a:ext cx="59" cy="64"/>
              </a:xfrm>
              <a:custGeom>
                <a:avLst/>
                <a:gdLst>
                  <a:gd name="T0" fmla="*/ 56 w 59"/>
                  <a:gd name="T1" fmla="*/ 0 h 64"/>
                  <a:gd name="T2" fmla="*/ 51 w 59"/>
                  <a:gd name="T3" fmla="*/ 5 h 64"/>
                  <a:gd name="T4" fmla="*/ 44 w 59"/>
                  <a:gd name="T5" fmla="*/ 8 h 64"/>
                  <a:gd name="T6" fmla="*/ 41 w 59"/>
                  <a:gd name="T7" fmla="*/ 11 h 64"/>
                  <a:gd name="T8" fmla="*/ 37 w 59"/>
                  <a:gd name="T9" fmla="*/ 16 h 64"/>
                  <a:gd name="T10" fmla="*/ 30 w 59"/>
                  <a:gd name="T11" fmla="*/ 16 h 64"/>
                  <a:gd name="T12" fmla="*/ 25 w 59"/>
                  <a:gd name="T13" fmla="*/ 23 h 64"/>
                  <a:gd name="T14" fmla="*/ 22 w 59"/>
                  <a:gd name="T15" fmla="*/ 26 h 64"/>
                  <a:gd name="T16" fmla="*/ 17 w 59"/>
                  <a:gd name="T17" fmla="*/ 31 h 64"/>
                  <a:gd name="T18" fmla="*/ 14 w 59"/>
                  <a:gd name="T19" fmla="*/ 37 h 64"/>
                  <a:gd name="T20" fmla="*/ 11 w 59"/>
                  <a:gd name="T21" fmla="*/ 40 h 64"/>
                  <a:gd name="T22" fmla="*/ 6 w 59"/>
                  <a:gd name="T23" fmla="*/ 46 h 64"/>
                  <a:gd name="T24" fmla="*/ 3 w 59"/>
                  <a:gd name="T25" fmla="*/ 54 h 64"/>
                  <a:gd name="T26" fmla="*/ 0 w 59"/>
                  <a:gd name="T27" fmla="*/ 58 h 64"/>
                  <a:gd name="T28" fmla="*/ 2 w 59"/>
                  <a:gd name="T29" fmla="*/ 62 h 64"/>
                  <a:gd name="T30" fmla="*/ 5 w 59"/>
                  <a:gd name="T31" fmla="*/ 64 h 64"/>
                  <a:gd name="T32" fmla="*/ 9 w 59"/>
                  <a:gd name="T33" fmla="*/ 59 h 64"/>
                  <a:gd name="T34" fmla="*/ 16 w 59"/>
                  <a:gd name="T35" fmla="*/ 53 h 64"/>
                  <a:gd name="T36" fmla="*/ 22 w 59"/>
                  <a:gd name="T37" fmla="*/ 46 h 64"/>
                  <a:gd name="T38" fmla="*/ 30 w 59"/>
                  <a:gd name="T39" fmla="*/ 37 h 64"/>
                  <a:gd name="T40" fmla="*/ 37 w 59"/>
                  <a:gd name="T41" fmla="*/ 32 h 64"/>
                  <a:gd name="T42" fmla="*/ 44 w 59"/>
                  <a:gd name="T43" fmla="*/ 24 h 64"/>
                  <a:gd name="T44" fmla="*/ 51 w 59"/>
                  <a:gd name="T45" fmla="*/ 16 h 64"/>
                  <a:gd name="T46" fmla="*/ 57 w 59"/>
                  <a:gd name="T47" fmla="*/ 11 h 64"/>
                  <a:gd name="T48" fmla="*/ 59 w 59"/>
                  <a:gd name="T49" fmla="*/ 4 h 64"/>
                  <a:gd name="T50" fmla="*/ 59 w 59"/>
                  <a:gd name="T51" fmla="*/ 0 h 64"/>
                  <a:gd name="T52" fmla="*/ 56 w 59"/>
                  <a:gd name="T53" fmla="*/ 0 h 6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9"/>
                  <a:gd name="T82" fmla="*/ 0 h 64"/>
                  <a:gd name="T83" fmla="*/ 59 w 59"/>
                  <a:gd name="T84" fmla="*/ 64 h 6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9" h="64">
                    <a:moveTo>
                      <a:pt x="56" y="0"/>
                    </a:moveTo>
                    <a:lnTo>
                      <a:pt x="51" y="5"/>
                    </a:lnTo>
                    <a:lnTo>
                      <a:pt x="44" y="8"/>
                    </a:lnTo>
                    <a:lnTo>
                      <a:pt x="41" y="11"/>
                    </a:lnTo>
                    <a:lnTo>
                      <a:pt x="37" y="16"/>
                    </a:lnTo>
                    <a:lnTo>
                      <a:pt x="30" y="16"/>
                    </a:lnTo>
                    <a:lnTo>
                      <a:pt x="25" y="23"/>
                    </a:lnTo>
                    <a:lnTo>
                      <a:pt x="22" y="26"/>
                    </a:lnTo>
                    <a:lnTo>
                      <a:pt x="17" y="31"/>
                    </a:lnTo>
                    <a:lnTo>
                      <a:pt x="14" y="37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3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5" y="64"/>
                    </a:lnTo>
                    <a:lnTo>
                      <a:pt x="9" y="59"/>
                    </a:lnTo>
                    <a:lnTo>
                      <a:pt x="16" y="53"/>
                    </a:lnTo>
                    <a:lnTo>
                      <a:pt x="22" y="46"/>
                    </a:lnTo>
                    <a:lnTo>
                      <a:pt x="30" y="37"/>
                    </a:lnTo>
                    <a:lnTo>
                      <a:pt x="37" y="32"/>
                    </a:lnTo>
                    <a:lnTo>
                      <a:pt x="44" y="24"/>
                    </a:lnTo>
                    <a:lnTo>
                      <a:pt x="51" y="16"/>
                    </a:lnTo>
                    <a:lnTo>
                      <a:pt x="57" y="11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4" name="Freeform 25"/>
              <p:cNvSpPr>
                <a:spLocks/>
              </p:cNvSpPr>
              <p:nvPr/>
            </p:nvSpPr>
            <p:spPr bwMode="auto">
              <a:xfrm>
                <a:off x="2677" y="1417"/>
                <a:ext cx="526" cy="348"/>
              </a:xfrm>
              <a:custGeom>
                <a:avLst/>
                <a:gdLst>
                  <a:gd name="T0" fmla="*/ 431 w 526"/>
                  <a:gd name="T1" fmla="*/ 10 h 348"/>
                  <a:gd name="T2" fmla="*/ 434 w 526"/>
                  <a:gd name="T3" fmla="*/ 24 h 348"/>
                  <a:gd name="T4" fmla="*/ 437 w 526"/>
                  <a:gd name="T5" fmla="*/ 45 h 348"/>
                  <a:gd name="T6" fmla="*/ 442 w 526"/>
                  <a:gd name="T7" fmla="*/ 59 h 348"/>
                  <a:gd name="T8" fmla="*/ 444 w 526"/>
                  <a:gd name="T9" fmla="*/ 70 h 348"/>
                  <a:gd name="T10" fmla="*/ 447 w 526"/>
                  <a:gd name="T11" fmla="*/ 86 h 348"/>
                  <a:gd name="T12" fmla="*/ 464 w 526"/>
                  <a:gd name="T13" fmla="*/ 91 h 348"/>
                  <a:gd name="T14" fmla="*/ 480 w 526"/>
                  <a:gd name="T15" fmla="*/ 102 h 348"/>
                  <a:gd name="T16" fmla="*/ 488 w 526"/>
                  <a:gd name="T17" fmla="*/ 118 h 348"/>
                  <a:gd name="T18" fmla="*/ 502 w 526"/>
                  <a:gd name="T19" fmla="*/ 137 h 348"/>
                  <a:gd name="T20" fmla="*/ 520 w 526"/>
                  <a:gd name="T21" fmla="*/ 148 h 348"/>
                  <a:gd name="T22" fmla="*/ 526 w 526"/>
                  <a:gd name="T23" fmla="*/ 166 h 348"/>
                  <a:gd name="T24" fmla="*/ 521 w 526"/>
                  <a:gd name="T25" fmla="*/ 180 h 348"/>
                  <a:gd name="T26" fmla="*/ 514 w 526"/>
                  <a:gd name="T27" fmla="*/ 189 h 348"/>
                  <a:gd name="T28" fmla="*/ 510 w 526"/>
                  <a:gd name="T29" fmla="*/ 207 h 348"/>
                  <a:gd name="T30" fmla="*/ 499 w 526"/>
                  <a:gd name="T31" fmla="*/ 215 h 348"/>
                  <a:gd name="T32" fmla="*/ 490 w 526"/>
                  <a:gd name="T33" fmla="*/ 221 h 348"/>
                  <a:gd name="T34" fmla="*/ 480 w 526"/>
                  <a:gd name="T35" fmla="*/ 226 h 348"/>
                  <a:gd name="T36" fmla="*/ 463 w 526"/>
                  <a:gd name="T37" fmla="*/ 231 h 348"/>
                  <a:gd name="T38" fmla="*/ 450 w 526"/>
                  <a:gd name="T39" fmla="*/ 237 h 348"/>
                  <a:gd name="T40" fmla="*/ 450 w 526"/>
                  <a:gd name="T41" fmla="*/ 250 h 348"/>
                  <a:gd name="T42" fmla="*/ 461 w 526"/>
                  <a:gd name="T43" fmla="*/ 262 h 348"/>
                  <a:gd name="T44" fmla="*/ 463 w 526"/>
                  <a:gd name="T45" fmla="*/ 278 h 348"/>
                  <a:gd name="T46" fmla="*/ 455 w 526"/>
                  <a:gd name="T47" fmla="*/ 291 h 348"/>
                  <a:gd name="T48" fmla="*/ 452 w 526"/>
                  <a:gd name="T49" fmla="*/ 309 h 348"/>
                  <a:gd name="T50" fmla="*/ 444 w 526"/>
                  <a:gd name="T51" fmla="*/ 318 h 348"/>
                  <a:gd name="T52" fmla="*/ 429 w 526"/>
                  <a:gd name="T53" fmla="*/ 326 h 348"/>
                  <a:gd name="T54" fmla="*/ 426 w 526"/>
                  <a:gd name="T55" fmla="*/ 348 h 348"/>
                  <a:gd name="T56" fmla="*/ 65 w 526"/>
                  <a:gd name="T57" fmla="*/ 321 h 348"/>
                  <a:gd name="T58" fmla="*/ 58 w 526"/>
                  <a:gd name="T59" fmla="*/ 307 h 348"/>
                  <a:gd name="T60" fmla="*/ 62 w 526"/>
                  <a:gd name="T61" fmla="*/ 289 h 348"/>
                  <a:gd name="T62" fmla="*/ 53 w 526"/>
                  <a:gd name="T63" fmla="*/ 270 h 348"/>
                  <a:gd name="T64" fmla="*/ 53 w 526"/>
                  <a:gd name="T65" fmla="*/ 245 h 348"/>
                  <a:gd name="T66" fmla="*/ 54 w 526"/>
                  <a:gd name="T67" fmla="*/ 232 h 348"/>
                  <a:gd name="T68" fmla="*/ 46 w 526"/>
                  <a:gd name="T69" fmla="*/ 224 h 348"/>
                  <a:gd name="T70" fmla="*/ 42 w 526"/>
                  <a:gd name="T71" fmla="*/ 201 h 348"/>
                  <a:gd name="T72" fmla="*/ 38 w 526"/>
                  <a:gd name="T73" fmla="*/ 180 h 348"/>
                  <a:gd name="T74" fmla="*/ 27 w 526"/>
                  <a:gd name="T75" fmla="*/ 158 h 348"/>
                  <a:gd name="T76" fmla="*/ 26 w 526"/>
                  <a:gd name="T77" fmla="*/ 142 h 348"/>
                  <a:gd name="T78" fmla="*/ 19 w 526"/>
                  <a:gd name="T79" fmla="*/ 129 h 348"/>
                  <a:gd name="T80" fmla="*/ 11 w 526"/>
                  <a:gd name="T81" fmla="*/ 115 h 348"/>
                  <a:gd name="T82" fmla="*/ 5 w 526"/>
                  <a:gd name="T83" fmla="*/ 97 h 348"/>
                  <a:gd name="T84" fmla="*/ 2 w 526"/>
                  <a:gd name="T85" fmla="*/ 78 h 348"/>
                  <a:gd name="T86" fmla="*/ 10 w 526"/>
                  <a:gd name="T87" fmla="*/ 64 h 348"/>
                  <a:gd name="T88" fmla="*/ 15 w 526"/>
                  <a:gd name="T89" fmla="*/ 50 h 348"/>
                  <a:gd name="T90" fmla="*/ 15 w 526"/>
                  <a:gd name="T91" fmla="*/ 38 h 348"/>
                  <a:gd name="T92" fmla="*/ 5 w 526"/>
                  <a:gd name="T93" fmla="*/ 29 h 348"/>
                  <a:gd name="T94" fmla="*/ 11 w 526"/>
                  <a:gd name="T95" fmla="*/ 19 h 348"/>
                  <a:gd name="T96" fmla="*/ 2 w 526"/>
                  <a:gd name="T97" fmla="*/ 13 h 348"/>
                  <a:gd name="T98" fmla="*/ 15 w 526"/>
                  <a:gd name="T99" fmla="*/ 5 h 34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26"/>
                  <a:gd name="T151" fmla="*/ 0 h 348"/>
                  <a:gd name="T152" fmla="*/ 526 w 526"/>
                  <a:gd name="T153" fmla="*/ 348 h 34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26" h="348">
                    <a:moveTo>
                      <a:pt x="15" y="5"/>
                    </a:moveTo>
                    <a:lnTo>
                      <a:pt x="431" y="0"/>
                    </a:lnTo>
                    <a:lnTo>
                      <a:pt x="431" y="10"/>
                    </a:lnTo>
                    <a:lnTo>
                      <a:pt x="433" y="15"/>
                    </a:lnTo>
                    <a:lnTo>
                      <a:pt x="434" y="19"/>
                    </a:lnTo>
                    <a:lnTo>
                      <a:pt x="434" y="24"/>
                    </a:lnTo>
                    <a:lnTo>
                      <a:pt x="437" y="31"/>
                    </a:lnTo>
                    <a:lnTo>
                      <a:pt x="439" y="37"/>
                    </a:lnTo>
                    <a:lnTo>
                      <a:pt x="437" y="45"/>
                    </a:lnTo>
                    <a:lnTo>
                      <a:pt x="440" y="50"/>
                    </a:lnTo>
                    <a:lnTo>
                      <a:pt x="442" y="53"/>
                    </a:lnTo>
                    <a:lnTo>
                      <a:pt x="442" y="59"/>
                    </a:lnTo>
                    <a:lnTo>
                      <a:pt x="440" y="64"/>
                    </a:lnTo>
                    <a:lnTo>
                      <a:pt x="440" y="67"/>
                    </a:lnTo>
                    <a:lnTo>
                      <a:pt x="444" y="70"/>
                    </a:lnTo>
                    <a:lnTo>
                      <a:pt x="445" y="75"/>
                    </a:lnTo>
                    <a:lnTo>
                      <a:pt x="447" y="81"/>
                    </a:lnTo>
                    <a:lnTo>
                      <a:pt x="447" y="86"/>
                    </a:lnTo>
                    <a:lnTo>
                      <a:pt x="452" y="88"/>
                    </a:lnTo>
                    <a:lnTo>
                      <a:pt x="460" y="88"/>
                    </a:lnTo>
                    <a:lnTo>
                      <a:pt x="464" y="91"/>
                    </a:lnTo>
                    <a:lnTo>
                      <a:pt x="472" y="91"/>
                    </a:lnTo>
                    <a:lnTo>
                      <a:pt x="480" y="96"/>
                    </a:lnTo>
                    <a:lnTo>
                      <a:pt x="480" y="102"/>
                    </a:lnTo>
                    <a:lnTo>
                      <a:pt x="480" y="108"/>
                    </a:lnTo>
                    <a:lnTo>
                      <a:pt x="485" y="113"/>
                    </a:lnTo>
                    <a:lnTo>
                      <a:pt x="488" y="118"/>
                    </a:lnTo>
                    <a:lnTo>
                      <a:pt x="494" y="121"/>
                    </a:lnTo>
                    <a:lnTo>
                      <a:pt x="501" y="127"/>
                    </a:lnTo>
                    <a:lnTo>
                      <a:pt x="502" y="137"/>
                    </a:lnTo>
                    <a:lnTo>
                      <a:pt x="507" y="140"/>
                    </a:lnTo>
                    <a:lnTo>
                      <a:pt x="514" y="145"/>
                    </a:lnTo>
                    <a:lnTo>
                      <a:pt x="520" y="148"/>
                    </a:lnTo>
                    <a:lnTo>
                      <a:pt x="521" y="156"/>
                    </a:lnTo>
                    <a:lnTo>
                      <a:pt x="525" y="162"/>
                    </a:lnTo>
                    <a:lnTo>
                      <a:pt x="526" y="166"/>
                    </a:lnTo>
                    <a:lnTo>
                      <a:pt x="525" y="170"/>
                    </a:lnTo>
                    <a:lnTo>
                      <a:pt x="523" y="175"/>
                    </a:lnTo>
                    <a:lnTo>
                      <a:pt x="521" y="180"/>
                    </a:lnTo>
                    <a:lnTo>
                      <a:pt x="520" y="185"/>
                    </a:lnTo>
                    <a:lnTo>
                      <a:pt x="517" y="186"/>
                    </a:lnTo>
                    <a:lnTo>
                      <a:pt x="514" y="189"/>
                    </a:lnTo>
                    <a:lnTo>
                      <a:pt x="510" y="193"/>
                    </a:lnTo>
                    <a:lnTo>
                      <a:pt x="510" y="199"/>
                    </a:lnTo>
                    <a:lnTo>
                      <a:pt x="510" y="207"/>
                    </a:lnTo>
                    <a:lnTo>
                      <a:pt x="507" y="208"/>
                    </a:lnTo>
                    <a:lnTo>
                      <a:pt x="502" y="213"/>
                    </a:lnTo>
                    <a:lnTo>
                      <a:pt x="499" y="215"/>
                    </a:lnTo>
                    <a:lnTo>
                      <a:pt x="496" y="218"/>
                    </a:lnTo>
                    <a:lnTo>
                      <a:pt x="491" y="218"/>
                    </a:lnTo>
                    <a:lnTo>
                      <a:pt x="490" y="221"/>
                    </a:lnTo>
                    <a:lnTo>
                      <a:pt x="488" y="223"/>
                    </a:lnTo>
                    <a:lnTo>
                      <a:pt x="485" y="226"/>
                    </a:lnTo>
                    <a:lnTo>
                      <a:pt x="480" y="226"/>
                    </a:lnTo>
                    <a:lnTo>
                      <a:pt x="472" y="226"/>
                    </a:lnTo>
                    <a:lnTo>
                      <a:pt x="467" y="229"/>
                    </a:lnTo>
                    <a:lnTo>
                      <a:pt x="463" y="231"/>
                    </a:lnTo>
                    <a:lnTo>
                      <a:pt x="456" y="232"/>
                    </a:lnTo>
                    <a:lnTo>
                      <a:pt x="452" y="234"/>
                    </a:lnTo>
                    <a:lnTo>
                      <a:pt x="450" y="237"/>
                    </a:lnTo>
                    <a:lnTo>
                      <a:pt x="448" y="242"/>
                    </a:lnTo>
                    <a:lnTo>
                      <a:pt x="448" y="248"/>
                    </a:lnTo>
                    <a:lnTo>
                      <a:pt x="450" y="250"/>
                    </a:lnTo>
                    <a:lnTo>
                      <a:pt x="452" y="255"/>
                    </a:lnTo>
                    <a:lnTo>
                      <a:pt x="456" y="258"/>
                    </a:lnTo>
                    <a:lnTo>
                      <a:pt x="461" y="262"/>
                    </a:lnTo>
                    <a:lnTo>
                      <a:pt x="463" y="267"/>
                    </a:lnTo>
                    <a:lnTo>
                      <a:pt x="464" y="274"/>
                    </a:lnTo>
                    <a:lnTo>
                      <a:pt x="463" y="278"/>
                    </a:lnTo>
                    <a:lnTo>
                      <a:pt x="461" y="285"/>
                    </a:lnTo>
                    <a:lnTo>
                      <a:pt x="458" y="288"/>
                    </a:lnTo>
                    <a:lnTo>
                      <a:pt x="455" y="291"/>
                    </a:lnTo>
                    <a:lnTo>
                      <a:pt x="455" y="296"/>
                    </a:lnTo>
                    <a:lnTo>
                      <a:pt x="453" y="304"/>
                    </a:lnTo>
                    <a:lnTo>
                      <a:pt x="452" y="309"/>
                    </a:lnTo>
                    <a:lnTo>
                      <a:pt x="450" y="312"/>
                    </a:lnTo>
                    <a:lnTo>
                      <a:pt x="447" y="316"/>
                    </a:lnTo>
                    <a:lnTo>
                      <a:pt x="444" y="318"/>
                    </a:lnTo>
                    <a:lnTo>
                      <a:pt x="439" y="320"/>
                    </a:lnTo>
                    <a:lnTo>
                      <a:pt x="433" y="323"/>
                    </a:lnTo>
                    <a:lnTo>
                      <a:pt x="429" y="326"/>
                    </a:lnTo>
                    <a:lnTo>
                      <a:pt x="429" y="332"/>
                    </a:lnTo>
                    <a:lnTo>
                      <a:pt x="431" y="344"/>
                    </a:lnTo>
                    <a:lnTo>
                      <a:pt x="426" y="348"/>
                    </a:lnTo>
                    <a:lnTo>
                      <a:pt x="399" y="321"/>
                    </a:lnTo>
                    <a:lnTo>
                      <a:pt x="67" y="328"/>
                    </a:lnTo>
                    <a:lnTo>
                      <a:pt x="65" y="321"/>
                    </a:lnTo>
                    <a:lnTo>
                      <a:pt x="61" y="316"/>
                    </a:lnTo>
                    <a:lnTo>
                      <a:pt x="58" y="312"/>
                    </a:lnTo>
                    <a:lnTo>
                      <a:pt x="58" y="307"/>
                    </a:lnTo>
                    <a:lnTo>
                      <a:pt x="59" y="301"/>
                    </a:lnTo>
                    <a:lnTo>
                      <a:pt x="62" y="296"/>
                    </a:lnTo>
                    <a:lnTo>
                      <a:pt x="62" y="289"/>
                    </a:lnTo>
                    <a:lnTo>
                      <a:pt x="61" y="282"/>
                    </a:lnTo>
                    <a:lnTo>
                      <a:pt x="58" y="275"/>
                    </a:lnTo>
                    <a:lnTo>
                      <a:pt x="53" y="270"/>
                    </a:lnTo>
                    <a:lnTo>
                      <a:pt x="51" y="262"/>
                    </a:lnTo>
                    <a:lnTo>
                      <a:pt x="54" y="255"/>
                    </a:lnTo>
                    <a:lnTo>
                      <a:pt x="53" y="245"/>
                    </a:lnTo>
                    <a:lnTo>
                      <a:pt x="53" y="239"/>
                    </a:lnTo>
                    <a:lnTo>
                      <a:pt x="53" y="235"/>
                    </a:lnTo>
                    <a:lnTo>
                      <a:pt x="54" y="232"/>
                    </a:lnTo>
                    <a:lnTo>
                      <a:pt x="53" y="229"/>
                    </a:lnTo>
                    <a:lnTo>
                      <a:pt x="50" y="228"/>
                    </a:lnTo>
                    <a:lnTo>
                      <a:pt x="46" y="224"/>
                    </a:lnTo>
                    <a:lnTo>
                      <a:pt x="42" y="220"/>
                    </a:lnTo>
                    <a:lnTo>
                      <a:pt x="42" y="213"/>
                    </a:lnTo>
                    <a:lnTo>
                      <a:pt x="42" y="201"/>
                    </a:lnTo>
                    <a:lnTo>
                      <a:pt x="43" y="189"/>
                    </a:lnTo>
                    <a:lnTo>
                      <a:pt x="42" y="186"/>
                    </a:lnTo>
                    <a:lnTo>
                      <a:pt x="38" y="180"/>
                    </a:lnTo>
                    <a:lnTo>
                      <a:pt x="35" y="174"/>
                    </a:lnTo>
                    <a:lnTo>
                      <a:pt x="32" y="167"/>
                    </a:lnTo>
                    <a:lnTo>
                      <a:pt x="27" y="158"/>
                    </a:lnTo>
                    <a:lnTo>
                      <a:pt x="24" y="153"/>
                    </a:lnTo>
                    <a:lnTo>
                      <a:pt x="23" y="147"/>
                    </a:lnTo>
                    <a:lnTo>
                      <a:pt x="26" y="142"/>
                    </a:lnTo>
                    <a:lnTo>
                      <a:pt x="26" y="137"/>
                    </a:lnTo>
                    <a:lnTo>
                      <a:pt x="23" y="134"/>
                    </a:lnTo>
                    <a:lnTo>
                      <a:pt x="19" y="129"/>
                    </a:lnTo>
                    <a:lnTo>
                      <a:pt x="19" y="124"/>
                    </a:lnTo>
                    <a:lnTo>
                      <a:pt x="16" y="119"/>
                    </a:lnTo>
                    <a:lnTo>
                      <a:pt x="11" y="115"/>
                    </a:lnTo>
                    <a:lnTo>
                      <a:pt x="8" y="108"/>
                    </a:lnTo>
                    <a:lnTo>
                      <a:pt x="7" y="102"/>
                    </a:lnTo>
                    <a:lnTo>
                      <a:pt x="5" y="97"/>
                    </a:lnTo>
                    <a:lnTo>
                      <a:pt x="4" y="89"/>
                    </a:lnTo>
                    <a:lnTo>
                      <a:pt x="0" y="83"/>
                    </a:lnTo>
                    <a:lnTo>
                      <a:pt x="2" y="78"/>
                    </a:lnTo>
                    <a:lnTo>
                      <a:pt x="5" y="77"/>
                    </a:lnTo>
                    <a:lnTo>
                      <a:pt x="7" y="70"/>
                    </a:lnTo>
                    <a:lnTo>
                      <a:pt x="10" y="64"/>
                    </a:lnTo>
                    <a:lnTo>
                      <a:pt x="10" y="59"/>
                    </a:lnTo>
                    <a:lnTo>
                      <a:pt x="11" y="53"/>
                    </a:lnTo>
                    <a:lnTo>
                      <a:pt x="15" y="50"/>
                    </a:lnTo>
                    <a:lnTo>
                      <a:pt x="16" y="46"/>
                    </a:lnTo>
                    <a:lnTo>
                      <a:pt x="16" y="42"/>
                    </a:lnTo>
                    <a:lnTo>
                      <a:pt x="15" y="38"/>
                    </a:lnTo>
                    <a:lnTo>
                      <a:pt x="10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7" y="26"/>
                    </a:lnTo>
                    <a:lnTo>
                      <a:pt x="10" y="23"/>
                    </a:lnTo>
                    <a:lnTo>
                      <a:pt x="11" y="19"/>
                    </a:lnTo>
                    <a:lnTo>
                      <a:pt x="8" y="18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5" name="Freeform 26"/>
              <p:cNvSpPr>
                <a:spLocks/>
              </p:cNvSpPr>
              <p:nvPr/>
            </p:nvSpPr>
            <p:spPr bwMode="auto">
              <a:xfrm>
                <a:off x="2647" y="771"/>
                <a:ext cx="542" cy="648"/>
              </a:xfrm>
              <a:custGeom>
                <a:avLst/>
                <a:gdLst>
                  <a:gd name="T0" fmla="*/ 164 w 542"/>
                  <a:gd name="T1" fmla="*/ 1 h 648"/>
                  <a:gd name="T2" fmla="*/ 173 w 542"/>
                  <a:gd name="T3" fmla="*/ 24 h 648"/>
                  <a:gd name="T4" fmla="*/ 186 w 542"/>
                  <a:gd name="T5" fmla="*/ 52 h 648"/>
                  <a:gd name="T6" fmla="*/ 205 w 542"/>
                  <a:gd name="T7" fmla="*/ 74 h 648"/>
                  <a:gd name="T8" fmla="*/ 229 w 542"/>
                  <a:gd name="T9" fmla="*/ 74 h 648"/>
                  <a:gd name="T10" fmla="*/ 253 w 542"/>
                  <a:gd name="T11" fmla="*/ 84 h 648"/>
                  <a:gd name="T12" fmla="*/ 273 w 542"/>
                  <a:gd name="T13" fmla="*/ 89 h 648"/>
                  <a:gd name="T14" fmla="*/ 293 w 542"/>
                  <a:gd name="T15" fmla="*/ 82 h 648"/>
                  <a:gd name="T16" fmla="*/ 324 w 542"/>
                  <a:gd name="T17" fmla="*/ 82 h 648"/>
                  <a:gd name="T18" fmla="*/ 353 w 542"/>
                  <a:gd name="T19" fmla="*/ 103 h 648"/>
                  <a:gd name="T20" fmla="*/ 380 w 542"/>
                  <a:gd name="T21" fmla="*/ 116 h 648"/>
                  <a:gd name="T22" fmla="*/ 404 w 542"/>
                  <a:gd name="T23" fmla="*/ 128 h 648"/>
                  <a:gd name="T24" fmla="*/ 429 w 542"/>
                  <a:gd name="T25" fmla="*/ 144 h 648"/>
                  <a:gd name="T26" fmla="*/ 450 w 542"/>
                  <a:gd name="T27" fmla="*/ 132 h 648"/>
                  <a:gd name="T28" fmla="*/ 472 w 542"/>
                  <a:gd name="T29" fmla="*/ 133 h 648"/>
                  <a:gd name="T30" fmla="*/ 497 w 542"/>
                  <a:gd name="T31" fmla="*/ 141 h 648"/>
                  <a:gd name="T32" fmla="*/ 520 w 542"/>
                  <a:gd name="T33" fmla="*/ 138 h 648"/>
                  <a:gd name="T34" fmla="*/ 540 w 542"/>
                  <a:gd name="T35" fmla="*/ 146 h 648"/>
                  <a:gd name="T36" fmla="*/ 523 w 542"/>
                  <a:gd name="T37" fmla="*/ 167 h 648"/>
                  <a:gd name="T38" fmla="*/ 480 w 542"/>
                  <a:gd name="T39" fmla="*/ 198 h 648"/>
                  <a:gd name="T40" fmla="*/ 429 w 542"/>
                  <a:gd name="T41" fmla="*/ 244 h 648"/>
                  <a:gd name="T42" fmla="*/ 377 w 542"/>
                  <a:gd name="T43" fmla="*/ 294 h 648"/>
                  <a:gd name="T44" fmla="*/ 358 w 542"/>
                  <a:gd name="T45" fmla="*/ 368 h 648"/>
                  <a:gd name="T46" fmla="*/ 329 w 542"/>
                  <a:gd name="T47" fmla="*/ 394 h 648"/>
                  <a:gd name="T48" fmla="*/ 320 w 542"/>
                  <a:gd name="T49" fmla="*/ 421 h 648"/>
                  <a:gd name="T50" fmla="*/ 335 w 542"/>
                  <a:gd name="T51" fmla="*/ 445 h 648"/>
                  <a:gd name="T52" fmla="*/ 334 w 542"/>
                  <a:gd name="T53" fmla="*/ 475 h 648"/>
                  <a:gd name="T54" fmla="*/ 335 w 542"/>
                  <a:gd name="T55" fmla="*/ 494 h 648"/>
                  <a:gd name="T56" fmla="*/ 334 w 542"/>
                  <a:gd name="T57" fmla="*/ 518 h 648"/>
                  <a:gd name="T58" fmla="*/ 356 w 542"/>
                  <a:gd name="T59" fmla="*/ 530 h 648"/>
                  <a:gd name="T60" fmla="*/ 377 w 542"/>
                  <a:gd name="T61" fmla="*/ 540 h 648"/>
                  <a:gd name="T62" fmla="*/ 402 w 542"/>
                  <a:gd name="T63" fmla="*/ 561 h 648"/>
                  <a:gd name="T64" fmla="*/ 421 w 542"/>
                  <a:gd name="T65" fmla="*/ 583 h 648"/>
                  <a:gd name="T66" fmla="*/ 448 w 542"/>
                  <a:gd name="T67" fmla="*/ 605 h 648"/>
                  <a:gd name="T68" fmla="*/ 461 w 542"/>
                  <a:gd name="T69" fmla="*/ 632 h 648"/>
                  <a:gd name="T70" fmla="*/ 49 w 542"/>
                  <a:gd name="T71" fmla="*/ 454 h 648"/>
                  <a:gd name="T72" fmla="*/ 29 w 542"/>
                  <a:gd name="T73" fmla="*/ 437 h 648"/>
                  <a:gd name="T74" fmla="*/ 16 w 542"/>
                  <a:gd name="T75" fmla="*/ 416 h 648"/>
                  <a:gd name="T76" fmla="*/ 32 w 542"/>
                  <a:gd name="T77" fmla="*/ 402 h 648"/>
                  <a:gd name="T78" fmla="*/ 41 w 542"/>
                  <a:gd name="T79" fmla="*/ 340 h 648"/>
                  <a:gd name="T80" fmla="*/ 26 w 542"/>
                  <a:gd name="T81" fmla="*/ 313 h 648"/>
                  <a:gd name="T82" fmla="*/ 29 w 542"/>
                  <a:gd name="T83" fmla="*/ 286 h 648"/>
                  <a:gd name="T84" fmla="*/ 24 w 542"/>
                  <a:gd name="T85" fmla="*/ 244 h 648"/>
                  <a:gd name="T86" fmla="*/ 13 w 542"/>
                  <a:gd name="T87" fmla="*/ 186 h 648"/>
                  <a:gd name="T88" fmla="*/ 13 w 542"/>
                  <a:gd name="T89" fmla="*/ 159 h 648"/>
                  <a:gd name="T90" fmla="*/ 10 w 542"/>
                  <a:gd name="T91" fmla="*/ 124 h 648"/>
                  <a:gd name="T92" fmla="*/ 3 w 542"/>
                  <a:gd name="T93" fmla="*/ 105 h 648"/>
                  <a:gd name="T94" fmla="*/ 8 w 542"/>
                  <a:gd name="T95" fmla="*/ 82 h 648"/>
                  <a:gd name="T96" fmla="*/ 7 w 542"/>
                  <a:gd name="T97" fmla="*/ 60 h 6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2"/>
                  <a:gd name="T148" fmla="*/ 0 h 648"/>
                  <a:gd name="T149" fmla="*/ 542 w 542"/>
                  <a:gd name="T150" fmla="*/ 648 h 6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2" h="648">
                    <a:moveTo>
                      <a:pt x="150" y="47"/>
                    </a:moveTo>
                    <a:lnTo>
                      <a:pt x="151" y="0"/>
                    </a:lnTo>
                    <a:lnTo>
                      <a:pt x="157" y="1"/>
                    </a:lnTo>
                    <a:lnTo>
                      <a:pt x="164" y="1"/>
                    </a:lnTo>
                    <a:lnTo>
                      <a:pt x="167" y="5"/>
                    </a:lnTo>
                    <a:lnTo>
                      <a:pt x="170" y="11"/>
                    </a:lnTo>
                    <a:lnTo>
                      <a:pt x="172" y="17"/>
                    </a:lnTo>
                    <a:lnTo>
                      <a:pt x="173" y="24"/>
                    </a:lnTo>
                    <a:lnTo>
                      <a:pt x="175" y="32"/>
                    </a:lnTo>
                    <a:lnTo>
                      <a:pt x="178" y="38"/>
                    </a:lnTo>
                    <a:lnTo>
                      <a:pt x="180" y="44"/>
                    </a:lnTo>
                    <a:lnTo>
                      <a:pt x="186" y="52"/>
                    </a:lnTo>
                    <a:lnTo>
                      <a:pt x="188" y="62"/>
                    </a:lnTo>
                    <a:lnTo>
                      <a:pt x="192" y="66"/>
                    </a:lnTo>
                    <a:lnTo>
                      <a:pt x="192" y="73"/>
                    </a:lnTo>
                    <a:lnTo>
                      <a:pt x="205" y="74"/>
                    </a:lnTo>
                    <a:lnTo>
                      <a:pt x="210" y="78"/>
                    </a:lnTo>
                    <a:lnTo>
                      <a:pt x="218" y="74"/>
                    </a:lnTo>
                    <a:lnTo>
                      <a:pt x="224" y="73"/>
                    </a:lnTo>
                    <a:lnTo>
                      <a:pt x="229" y="74"/>
                    </a:lnTo>
                    <a:lnTo>
                      <a:pt x="235" y="76"/>
                    </a:lnTo>
                    <a:lnTo>
                      <a:pt x="242" y="79"/>
                    </a:lnTo>
                    <a:lnTo>
                      <a:pt x="246" y="81"/>
                    </a:lnTo>
                    <a:lnTo>
                      <a:pt x="253" y="84"/>
                    </a:lnTo>
                    <a:lnTo>
                      <a:pt x="256" y="87"/>
                    </a:lnTo>
                    <a:lnTo>
                      <a:pt x="261" y="90"/>
                    </a:lnTo>
                    <a:lnTo>
                      <a:pt x="265" y="90"/>
                    </a:lnTo>
                    <a:lnTo>
                      <a:pt x="273" y="89"/>
                    </a:lnTo>
                    <a:lnTo>
                      <a:pt x="280" y="87"/>
                    </a:lnTo>
                    <a:lnTo>
                      <a:pt x="285" y="82"/>
                    </a:lnTo>
                    <a:lnTo>
                      <a:pt x="289" y="79"/>
                    </a:lnTo>
                    <a:lnTo>
                      <a:pt x="293" y="82"/>
                    </a:lnTo>
                    <a:lnTo>
                      <a:pt x="296" y="84"/>
                    </a:lnTo>
                    <a:lnTo>
                      <a:pt x="305" y="82"/>
                    </a:lnTo>
                    <a:lnTo>
                      <a:pt x="315" y="84"/>
                    </a:lnTo>
                    <a:lnTo>
                      <a:pt x="324" y="82"/>
                    </a:lnTo>
                    <a:lnTo>
                      <a:pt x="332" y="87"/>
                    </a:lnTo>
                    <a:lnTo>
                      <a:pt x="343" y="93"/>
                    </a:lnTo>
                    <a:lnTo>
                      <a:pt x="351" y="98"/>
                    </a:lnTo>
                    <a:lnTo>
                      <a:pt x="353" y="103"/>
                    </a:lnTo>
                    <a:lnTo>
                      <a:pt x="361" y="106"/>
                    </a:lnTo>
                    <a:lnTo>
                      <a:pt x="367" y="109"/>
                    </a:lnTo>
                    <a:lnTo>
                      <a:pt x="374" y="111"/>
                    </a:lnTo>
                    <a:lnTo>
                      <a:pt x="380" y="116"/>
                    </a:lnTo>
                    <a:lnTo>
                      <a:pt x="383" y="119"/>
                    </a:lnTo>
                    <a:lnTo>
                      <a:pt x="389" y="122"/>
                    </a:lnTo>
                    <a:lnTo>
                      <a:pt x="399" y="122"/>
                    </a:lnTo>
                    <a:lnTo>
                      <a:pt x="404" y="128"/>
                    </a:lnTo>
                    <a:lnTo>
                      <a:pt x="408" y="135"/>
                    </a:lnTo>
                    <a:lnTo>
                      <a:pt x="416" y="138"/>
                    </a:lnTo>
                    <a:lnTo>
                      <a:pt x="426" y="141"/>
                    </a:lnTo>
                    <a:lnTo>
                      <a:pt x="429" y="144"/>
                    </a:lnTo>
                    <a:lnTo>
                      <a:pt x="434" y="143"/>
                    </a:lnTo>
                    <a:lnTo>
                      <a:pt x="440" y="140"/>
                    </a:lnTo>
                    <a:lnTo>
                      <a:pt x="445" y="136"/>
                    </a:lnTo>
                    <a:lnTo>
                      <a:pt x="450" y="132"/>
                    </a:lnTo>
                    <a:lnTo>
                      <a:pt x="458" y="128"/>
                    </a:lnTo>
                    <a:lnTo>
                      <a:pt x="463" y="128"/>
                    </a:lnTo>
                    <a:lnTo>
                      <a:pt x="467" y="130"/>
                    </a:lnTo>
                    <a:lnTo>
                      <a:pt x="472" y="133"/>
                    </a:lnTo>
                    <a:lnTo>
                      <a:pt x="477" y="136"/>
                    </a:lnTo>
                    <a:lnTo>
                      <a:pt x="485" y="140"/>
                    </a:lnTo>
                    <a:lnTo>
                      <a:pt x="490" y="141"/>
                    </a:lnTo>
                    <a:lnTo>
                      <a:pt x="497" y="141"/>
                    </a:lnTo>
                    <a:lnTo>
                      <a:pt x="507" y="140"/>
                    </a:lnTo>
                    <a:lnTo>
                      <a:pt x="513" y="136"/>
                    </a:lnTo>
                    <a:lnTo>
                      <a:pt x="518" y="136"/>
                    </a:lnTo>
                    <a:lnTo>
                      <a:pt x="520" y="138"/>
                    </a:lnTo>
                    <a:lnTo>
                      <a:pt x="523" y="141"/>
                    </a:lnTo>
                    <a:lnTo>
                      <a:pt x="528" y="141"/>
                    </a:lnTo>
                    <a:lnTo>
                      <a:pt x="536" y="144"/>
                    </a:lnTo>
                    <a:lnTo>
                      <a:pt x="540" y="146"/>
                    </a:lnTo>
                    <a:lnTo>
                      <a:pt x="542" y="147"/>
                    </a:lnTo>
                    <a:lnTo>
                      <a:pt x="536" y="155"/>
                    </a:lnTo>
                    <a:lnTo>
                      <a:pt x="531" y="160"/>
                    </a:lnTo>
                    <a:lnTo>
                      <a:pt x="523" y="167"/>
                    </a:lnTo>
                    <a:lnTo>
                      <a:pt x="515" y="174"/>
                    </a:lnTo>
                    <a:lnTo>
                      <a:pt x="502" y="179"/>
                    </a:lnTo>
                    <a:lnTo>
                      <a:pt x="491" y="186"/>
                    </a:lnTo>
                    <a:lnTo>
                      <a:pt x="480" y="198"/>
                    </a:lnTo>
                    <a:lnTo>
                      <a:pt x="467" y="209"/>
                    </a:lnTo>
                    <a:lnTo>
                      <a:pt x="455" y="222"/>
                    </a:lnTo>
                    <a:lnTo>
                      <a:pt x="442" y="233"/>
                    </a:lnTo>
                    <a:lnTo>
                      <a:pt x="429" y="244"/>
                    </a:lnTo>
                    <a:lnTo>
                      <a:pt x="410" y="262"/>
                    </a:lnTo>
                    <a:lnTo>
                      <a:pt x="399" y="275"/>
                    </a:lnTo>
                    <a:lnTo>
                      <a:pt x="388" y="284"/>
                    </a:lnTo>
                    <a:lnTo>
                      <a:pt x="377" y="294"/>
                    </a:lnTo>
                    <a:lnTo>
                      <a:pt x="370" y="297"/>
                    </a:lnTo>
                    <a:lnTo>
                      <a:pt x="364" y="300"/>
                    </a:lnTo>
                    <a:lnTo>
                      <a:pt x="366" y="362"/>
                    </a:lnTo>
                    <a:lnTo>
                      <a:pt x="358" y="368"/>
                    </a:lnTo>
                    <a:lnTo>
                      <a:pt x="351" y="373"/>
                    </a:lnTo>
                    <a:lnTo>
                      <a:pt x="342" y="379"/>
                    </a:lnTo>
                    <a:lnTo>
                      <a:pt x="334" y="384"/>
                    </a:lnTo>
                    <a:lnTo>
                      <a:pt x="329" y="394"/>
                    </a:lnTo>
                    <a:lnTo>
                      <a:pt x="324" y="399"/>
                    </a:lnTo>
                    <a:lnTo>
                      <a:pt x="323" y="405"/>
                    </a:lnTo>
                    <a:lnTo>
                      <a:pt x="320" y="413"/>
                    </a:lnTo>
                    <a:lnTo>
                      <a:pt x="320" y="421"/>
                    </a:lnTo>
                    <a:lnTo>
                      <a:pt x="324" y="424"/>
                    </a:lnTo>
                    <a:lnTo>
                      <a:pt x="331" y="427"/>
                    </a:lnTo>
                    <a:lnTo>
                      <a:pt x="335" y="437"/>
                    </a:lnTo>
                    <a:lnTo>
                      <a:pt x="335" y="445"/>
                    </a:lnTo>
                    <a:lnTo>
                      <a:pt x="332" y="454"/>
                    </a:lnTo>
                    <a:lnTo>
                      <a:pt x="332" y="464"/>
                    </a:lnTo>
                    <a:lnTo>
                      <a:pt x="335" y="470"/>
                    </a:lnTo>
                    <a:lnTo>
                      <a:pt x="334" y="475"/>
                    </a:lnTo>
                    <a:lnTo>
                      <a:pt x="329" y="480"/>
                    </a:lnTo>
                    <a:lnTo>
                      <a:pt x="329" y="486"/>
                    </a:lnTo>
                    <a:lnTo>
                      <a:pt x="334" y="489"/>
                    </a:lnTo>
                    <a:lnTo>
                      <a:pt x="335" y="494"/>
                    </a:lnTo>
                    <a:lnTo>
                      <a:pt x="332" y="502"/>
                    </a:lnTo>
                    <a:lnTo>
                      <a:pt x="331" y="507"/>
                    </a:lnTo>
                    <a:lnTo>
                      <a:pt x="331" y="513"/>
                    </a:lnTo>
                    <a:lnTo>
                      <a:pt x="334" y="518"/>
                    </a:lnTo>
                    <a:lnTo>
                      <a:pt x="340" y="524"/>
                    </a:lnTo>
                    <a:lnTo>
                      <a:pt x="347" y="526"/>
                    </a:lnTo>
                    <a:lnTo>
                      <a:pt x="351" y="529"/>
                    </a:lnTo>
                    <a:lnTo>
                      <a:pt x="356" y="530"/>
                    </a:lnTo>
                    <a:lnTo>
                      <a:pt x="358" y="535"/>
                    </a:lnTo>
                    <a:lnTo>
                      <a:pt x="362" y="538"/>
                    </a:lnTo>
                    <a:lnTo>
                      <a:pt x="369" y="538"/>
                    </a:lnTo>
                    <a:lnTo>
                      <a:pt x="377" y="540"/>
                    </a:lnTo>
                    <a:lnTo>
                      <a:pt x="385" y="545"/>
                    </a:lnTo>
                    <a:lnTo>
                      <a:pt x="393" y="549"/>
                    </a:lnTo>
                    <a:lnTo>
                      <a:pt x="399" y="556"/>
                    </a:lnTo>
                    <a:lnTo>
                      <a:pt x="402" y="561"/>
                    </a:lnTo>
                    <a:lnTo>
                      <a:pt x="407" y="570"/>
                    </a:lnTo>
                    <a:lnTo>
                      <a:pt x="413" y="578"/>
                    </a:lnTo>
                    <a:lnTo>
                      <a:pt x="418" y="583"/>
                    </a:lnTo>
                    <a:lnTo>
                      <a:pt x="421" y="583"/>
                    </a:lnTo>
                    <a:lnTo>
                      <a:pt x="432" y="589"/>
                    </a:lnTo>
                    <a:lnTo>
                      <a:pt x="436" y="592"/>
                    </a:lnTo>
                    <a:lnTo>
                      <a:pt x="442" y="599"/>
                    </a:lnTo>
                    <a:lnTo>
                      <a:pt x="448" y="605"/>
                    </a:lnTo>
                    <a:lnTo>
                      <a:pt x="451" y="610"/>
                    </a:lnTo>
                    <a:lnTo>
                      <a:pt x="456" y="616"/>
                    </a:lnTo>
                    <a:lnTo>
                      <a:pt x="459" y="623"/>
                    </a:lnTo>
                    <a:lnTo>
                      <a:pt x="461" y="632"/>
                    </a:lnTo>
                    <a:lnTo>
                      <a:pt x="461" y="640"/>
                    </a:lnTo>
                    <a:lnTo>
                      <a:pt x="461" y="646"/>
                    </a:lnTo>
                    <a:lnTo>
                      <a:pt x="46" y="648"/>
                    </a:lnTo>
                    <a:lnTo>
                      <a:pt x="49" y="454"/>
                    </a:lnTo>
                    <a:lnTo>
                      <a:pt x="46" y="449"/>
                    </a:lnTo>
                    <a:lnTo>
                      <a:pt x="41" y="445"/>
                    </a:lnTo>
                    <a:lnTo>
                      <a:pt x="35" y="440"/>
                    </a:lnTo>
                    <a:lnTo>
                      <a:pt x="29" y="437"/>
                    </a:lnTo>
                    <a:lnTo>
                      <a:pt x="24" y="432"/>
                    </a:lnTo>
                    <a:lnTo>
                      <a:pt x="19" y="426"/>
                    </a:lnTo>
                    <a:lnTo>
                      <a:pt x="18" y="421"/>
                    </a:lnTo>
                    <a:lnTo>
                      <a:pt x="16" y="416"/>
                    </a:lnTo>
                    <a:lnTo>
                      <a:pt x="19" y="413"/>
                    </a:lnTo>
                    <a:lnTo>
                      <a:pt x="22" y="410"/>
                    </a:lnTo>
                    <a:lnTo>
                      <a:pt x="27" y="405"/>
                    </a:lnTo>
                    <a:lnTo>
                      <a:pt x="32" y="402"/>
                    </a:lnTo>
                    <a:lnTo>
                      <a:pt x="38" y="399"/>
                    </a:lnTo>
                    <a:lnTo>
                      <a:pt x="43" y="391"/>
                    </a:lnTo>
                    <a:lnTo>
                      <a:pt x="43" y="384"/>
                    </a:lnTo>
                    <a:lnTo>
                      <a:pt x="41" y="340"/>
                    </a:lnTo>
                    <a:lnTo>
                      <a:pt x="38" y="332"/>
                    </a:lnTo>
                    <a:lnTo>
                      <a:pt x="32" y="325"/>
                    </a:lnTo>
                    <a:lnTo>
                      <a:pt x="29" y="319"/>
                    </a:lnTo>
                    <a:lnTo>
                      <a:pt x="26" y="313"/>
                    </a:lnTo>
                    <a:lnTo>
                      <a:pt x="22" y="306"/>
                    </a:lnTo>
                    <a:lnTo>
                      <a:pt x="22" y="297"/>
                    </a:lnTo>
                    <a:lnTo>
                      <a:pt x="24" y="292"/>
                    </a:lnTo>
                    <a:lnTo>
                      <a:pt x="29" y="286"/>
                    </a:lnTo>
                    <a:lnTo>
                      <a:pt x="34" y="279"/>
                    </a:lnTo>
                    <a:lnTo>
                      <a:pt x="30" y="270"/>
                    </a:lnTo>
                    <a:lnTo>
                      <a:pt x="26" y="256"/>
                    </a:lnTo>
                    <a:lnTo>
                      <a:pt x="24" y="244"/>
                    </a:lnTo>
                    <a:lnTo>
                      <a:pt x="21" y="232"/>
                    </a:lnTo>
                    <a:lnTo>
                      <a:pt x="19" y="211"/>
                    </a:lnTo>
                    <a:lnTo>
                      <a:pt x="16" y="194"/>
                    </a:lnTo>
                    <a:lnTo>
                      <a:pt x="13" y="186"/>
                    </a:lnTo>
                    <a:lnTo>
                      <a:pt x="10" y="178"/>
                    </a:lnTo>
                    <a:lnTo>
                      <a:pt x="10" y="173"/>
                    </a:lnTo>
                    <a:lnTo>
                      <a:pt x="11" y="167"/>
                    </a:lnTo>
                    <a:lnTo>
                      <a:pt x="13" y="159"/>
                    </a:lnTo>
                    <a:lnTo>
                      <a:pt x="13" y="149"/>
                    </a:lnTo>
                    <a:lnTo>
                      <a:pt x="8" y="138"/>
                    </a:lnTo>
                    <a:lnTo>
                      <a:pt x="8" y="130"/>
                    </a:lnTo>
                    <a:lnTo>
                      <a:pt x="10" y="124"/>
                    </a:lnTo>
                    <a:lnTo>
                      <a:pt x="10" y="116"/>
                    </a:lnTo>
                    <a:lnTo>
                      <a:pt x="10" y="113"/>
                    </a:lnTo>
                    <a:lnTo>
                      <a:pt x="7" y="109"/>
                    </a:lnTo>
                    <a:lnTo>
                      <a:pt x="3" y="105"/>
                    </a:lnTo>
                    <a:lnTo>
                      <a:pt x="3" y="100"/>
                    </a:lnTo>
                    <a:lnTo>
                      <a:pt x="2" y="93"/>
                    </a:lnTo>
                    <a:lnTo>
                      <a:pt x="3" y="87"/>
                    </a:lnTo>
                    <a:lnTo>
                      <a:pt x="8" y="82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3" y="54"/>
                    </a:lnTo>
                    <a:lnTo>
                      <a:pt x="0" y="47"/>
                    </a:lnTo>
                    <a:lnTo>
                      <a:pt x="150" y="47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6" name="Freeform 27"/>
              <p:cNvSpPr>
                <a:spLocks/>
              </p:cNvSpPr>
              <p:nvPr/>
            </p:nvSpPr>
            <p:spPr bwMode="auto">
              <a:xfrm>
                <a:off x="3159" y="963"/>
                <a:ext cx="480" cy="261"/>
              </a:xfrm>
              <a:custGeom>
                <a:avLst/>
                <a:gdLst>
                  <a:gd name="T0" fmla="*/ 19 w 480"/>
                  <a:gd name="T1" fmla="*/ 102 h 261"/>
                  <a:gd name="T2" fmla="*/ 44 w 480"/>
                  <a:gd name="T3" fmla="*/ 84 h 261"/>
                  <a:gd name="T4" fmla="*/ 68 w 480"/>
                  <a:gd name="T5" fmla="*/ 78 h 261"/>
                  <a:gd name="T6" fmla="*/ 87 w 480"/>
                  <a:gd name="T7" fmla="*/ 65 h 261"/>
                  <a:gd name="T8" fmla="*/ 116 w 480"/>
                  <a:gd name="T9" fmla="*/ 41 h 261"/>
                  <a:gd name="T10" fmla="*/ 148 w 480"/>
                  <a:gd name="T11" fmla="*/ 13 h 261"/>
                  <a:gd name="T12" fmla="*/ 173 w 480"/>
                  <a:gd name="T13" fmla="*/ 0 h 261"/>
                  <a:gd name="T14" fmla="*/ 178 w 480"/>
                  <a:gd name="T15" fmla="*/ 6 h 261"/>
                  <a:gd name="T16" fmla="*/ 167 w 480"/>
                  <a:gd name="T17" fmla="*/ 21 h 261"/>
                  <a:gd name="T18" fmla="*/ 157 w 480"/>
                  <a:gd name="T19" fmla="*/ 32 h 261"/>
                  <a:gd name="T20" fmla="*/ 143 w 480"/>
                  <a:gd name="T21" fmla="*/ 48 h 261"/>
                  <a:gd name="T22" fmla="*/ 133 w 480"/>
                  <a:gd name="T23" fmla="*/ 62 h 261"/>
                  <a:gd name="T24" fmla="*/ 135 w 480"/>
                  <a:gd name="T25" fmla="*/ 78 h 261"/>
                  <a:gd name="T26" fmla="*/ 146 w 480"/>
                  <a:gd name="T27" fmla="*/ 75 h 261"/>
                  <a:gd name="T28" fmla="*/ 163 w 480"/>
                  <a:gd name="T29" fmla="*/ 70 h 261"/>
                  <a:gd name="T30" fmla="*/ 181 w 480"/>
                  <a:gd name="T31" fmla="*/ 68 h 261"/>
                  <a:gd name="T32" fmla="*/ 200 w 480"/>
                  <a:gd name="T33" fmla="*/ 81 h 261"/>
                  <a:gd name="T34" fmla="*/ 211 w 480"/>
                  <a:gd name="T35" fmla="*/ 95 h 261"/>
                  <a:gd name="T36" fmla="*/ 221 w 480"/>
                  <a:gd name="T37" fmla="*/ 106 h 261"/>
                  <a:gd name="T38" fmla="*/ 238 w 480"/>
                  <a:gd name="T39" fmla="*/ 103 h 261"/>
                  <a:gd name="T40" fmla="*/ 257 w 480"/>
                  <a:gd name="T41" fmla="*/ 108 h 261"/>
                  <a:gd name="T42" fmla="*/ 278 w 480"/>
                  <a:gd name="T43" fmla="*/ 105 h 261"/>
                  <a:gd name="T44" fmla="*/ 291 w 480"/>
                  <a:gd name="T45" fmla="*/ 91 h 261"/>
                  <a:gd name="T46" fmla="*/ 306 w 480"/>
                  <a:gd name="T47" fmla="*/ 81 h 261"/>
                  <a:gd name="T48" fmla="*/ 332 w 480"/>
                  <a:gd name="T49" fmla="*/ 71 h 261"/>
                  <a:gd name="T50" fmla="*/ 356 w 480"/>
                  <a:gd name="T51" fmla="*/ 70 h 261"/>
                  <a:gd name="T52" fmla="*/ 372 w 480"/>
                  <a:gd name="T53" fmla="*/ 62 h 261"/>
                  <a:gd name="T54" fmla="*/ 389 w 480"/>
                  <a:gd name="T55" fmla="*/ 62 h 261"/>
                  <a:gd name="T56" fmla="*/ 392 w 480"/>
                  <a:gd name="T57" fmla="*/ 75 h 261"/>
                  <a:gd name="T58" fmla="*/ 402 w 480"/>
                  <a:gd name="T59" fmla="*/ 84 h 261"/>
                  <a:gd name="T60" fmla="*/ 416 w 480"/>
                  <a:gd name="T61" fmla="*/ 91 h 261"/>
                  <a:gd name="T62" fmla="*/ 432 w 480"/>
                  <a:gd name="T63" fmla="*/ 81 h 261"/>
                  <a:gd name="T64" fmla="*/ 451 w 480"/>
                  <a:gd name="T65" fmla="*/ 89 h 261"/>
                  <a:gd name="T66" fmla="*/ 457 w 480"/>
                  <a:gd name="T67" fmla="*/ 106 h 261"/>
                  <a:gd name="T68" fmla="*/ 468 w 480"/>
                  <a:gd name="T69" fmla="*/ 119 h 261"/>
                  <a:gd name="T70" fmla="*/ 480 w 480"/>
                  <a:gd name="T71" fmla="*/ 130 h 261"/>
                  <a:gd name="T72" fmla="*/ 467 w 480"/>
                  <a:gd name="T73" fmla="*/ 135 h 261"/>
                  <a:gd name="T74" fmla="*/ 451 w 480"/>
                  <a:gd name="T75" fmla="*/ 143 h 261"/>
                  <a:gd name="T76" fmla="*/ 440 w 480"/>
                  <a:gd name="T77" fmla="*/ 133 h 261"/>
                  <a:gd name="T78" fmla="*/ 434 w 480"/>
                  <a:gd name="T79" fmla="*/ 148 h 261"/>
                  <a:gd name="T80" fmla="*/ 421 w 480"/>
                  <a:gd name="T81" fmla="*/ 149 h 261"/>
                  <a:gd name="T82" fmla="*/ 403 w 480"/>
                  <a:gd name="T83" fmla="*/ 140 h 261"/>
                  <a:gd name="T84" fmla="*/ 375 w 480"/>
                  <a:gd name="T85" fmla="*/ 135 h 261"/>
                  <a:gd name="T86" fmla="*/ 359 w 480"/>
                  <a:gd name="T87" fmla="*/ 143 h 261"/>
                  <a:gd name="T88" fmla="*/ 341 w 480"/>
                  <a:gd name="T89" fmla="*/ 156 h 261"/>
                  <a:gd name="T90" fmla="*/ 318 w 480"/>
                  <a:gd name="T91" fmla="*/ 164 h 261"/>
                  <a:gd name="T92" fmla="*/ 295 w 480"/>
                  <a:gd name="T93" fmla="*/ 189 h 261"/>
                  <a:gd name="T94" fmla="*/ 283 w 480"/>
                  <a:gd name="T95" fmla="*/ 189 h 261"/>
                  <a:gd name="T96" fmla="*/ 278 w 480"/>
                  <a:gd name="T97" fmla="*/ 173 h 261"/>
                  <a:gd name="T98" fmla="*/ 262 w 480"/>
                  <a:gd name="T99" fmla="*/ 184 h 261"/>
                  <a:gd name="T100" fmla="*/ 244 w 480"/>
                  <a:gd name="T101" fmla="*/ 213 h 261"/>
                  <a:gd name="T102" fmla="*/ 230 w 480"/>
                  <a:gd name="T103" fmla="*/ 240 h 261"/>
                  <a:gd name="T104" fmla="*/ 219 w 480"/>
                  <a:gd name="T105" fmla="*/ 261 h 261"/>
                  <a:gd name="T106" fmla="*/ 205 w 480"/>
                  <a:gd name="T107" fmla="*/ 243 h 261"/>
                  <a:gd name="T108" fmla="*/ 195 w 480"/>
                  <a:gd name="T109" fmla="*/ 229 h 261"/>
                  <a:gd name="T110" fmla="*/ 197 w 480"/>
                  <a:gd name="T111" fmla="*/ 211 h 261"/>
                  <a:gd name="T112" fmla="*/ 187 w 480"/>
                  <a:gd name="T113" fmla="*/ 191 h 261"/>
                  <a:gd name="T114" fmla="*/ 168 w 480"/>
                  <a:gd name="T115" fmla="*/ 173 h 261"/>
                  <a:gd name="T116" fmla="*/ 127 w 480"/>
                  <a:gd name="T117" fmla="*/ 164 h 261"/>
                  <a:gd name="T118" fmla="*/ 95 w 480"/>
                  <a:gd name="T119" fmla="*/ 157 h 261"/>
                  <a:gd name="T120" fmla="*/ 47 w 480"/>
                  <a:gd name="T121" fmla="*/ 148 h 261"/>
                  <a:gd name="T122" fmla="*/ 16 w 480"/>
                  <a:gd name="T123" fmla="*/ 133 h 261"/>
                  <a:gd name="T124" fmla="*/ 0 w 480"/>
                  <a:gd name="T125" fmla="*/ 116 h 26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80"/>
                  <a:gd name="T190" fmla="*/ 0 h 261"/>
                  <a:gd name="T191" fmla="*/ 480 w 480"/>
                  <a:gd name="T192" fmla="*/ 261 h 26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80" h="261">
                    <a:moveTo>
                      <a:pt x="1" y="113"/>
                    </a:moveTo>
                    <a:lnTo>
                      <a:pt x="11" y="106"/>
                    </a:lnTo>
                    <a:lnTo>
                      <a:pt x="19" y="102"/>
                    </a:lnTo>
                    <a:lnTo>
                      <a:pt x="30" y="92"/>
                    </a:lnTo>
                    <a:lnTo>
                      <a:pt x="36" y="87"/>
                    </a:lnTo>
                    <a:lnTo>
                      <a:pt x="44" y="84"/>
                    </a:lnTo>
                    <a:lnTo>
                      <a:pt x="51" y="83"/>
                    </a:lnTo>
                    <a:lnTo>
                      <a:pt x="60" y="79"/>
                    </a:lnTo>
                    <a:lnTo>
                      <a:pt x="68" y="78"/>
                    </a:lnTo>
                    <a:lnTo>
                      <a:pt x="73" y="76"/>
                    </a:lnTo>
                    <a:lnTo>
                      <a:pt x="79" y="71"/>
                    </a:lnTo>
                    <a:lnTo>
                      <a:pt x="87" y="65"/>
                    </a:lnTo>
                    <a:lnTo>
                      <a:pt x="97" y="56"/>
                    </a:lnTo>
                    <a:lnTo>
                      <a:pt x="108" y="49"/>
                    </a:lnTo>
                    <a:lnTo>
                      <a:pt x="116" y="41"/>
                    </a:lnTo>
                    <a:lnTo>
                      <a:pt x="127" y="33"/>
                    </a:lnTo>
                    <a:lnTo>
                      <a:pt x="136" y="25"/>
                    </a:lnTo>
                    <a:lnTo>
                      <a:pt x="148" y="13"/>
                    </a:lnTo>
                    <a:lnTo>
                      <a:pt x="157" y="6"/>
                    </a:lnTo>
                    <a:lnTo>
                      <a:pt x="165" y="2"/>
                    </a:lnTo>
                    <a:lnTo>
                      <a:pt x="173" y="0"/>
                    </a:lnTo>
                    <a:lnTo>
                      <a:pt x="179" y="2"/>
                    </a:lnTo>
                    <a:lnTo>
                      <a:pt x="181" y="5"/>
                    </a:lnTo>
                    <a:lnTo>
                      <a:pt x="178" y="6"/>
                    </a:lnTo>
                    <a:lnTo>
                      <a:pt x="175" y="11"/>
                    </a:lnTo>
                    <a:lnTo>
                      <a:pt x="171" y="14"/>
                    </a:lnTo>
                    <a:lnTo>
                      <a:pt x="167" y="21"/>
                    </a:lnTo>
                    <a:lnTo>
                      <a:pt x="165" y="24"/>
                    </a:lnTo>
                    <a:lnTo>
                      <a:pt x="160" y="29"/>
                    </a:lnTo>
                    <a:lnTo>
                      <a:pt x="157" y="32"/>
                    </a:lnTo>
                    <a:lnTo>
                      <a:pt x="152" y="37"/>
                    </a:lnTo>
                    <a:lnTo>
                      <a:pt x="149" y="43"/>
                    </a:lnTo>
                    <a:lnTo>
                      <a:pt x="143" y="48"/>
                    </a:lnTo>
                    <a:lnTo>
                      <a:pt x="138" y="52"/>
                    </a:lnTo>
                    <a:lnTo>
                      <a:pt x="135" y="54"/>
                    </a:lnTo>
                    <a:lnTo>
                      <a:pt x="133" y="62"/>
                    </a:lnTo>
                    <a:lnTo>
                      <a:pt x="133" y="68"/>
                    </a:lnTo>
                    <a:lnTo>
                      <a:pt x="135" y="73"/>
                    </a:lnTo>
                    <a:lnTo>
                      <a:pt x="135" y="78"/>
                    </a:lnTo>
                    <a:lnTo>
                      <a:pt x="138" y="81"/>
                    </a:lnTo>
                    <a:lnTo>
                      <a:pt x="141" y="78"/>
                    </a:lnTo>
                    <a:lnTo>
                      <a:pt x="146" y="75"/>
                    </a:lnTo>
                    <a:lnTo>
                      <a:pt x="154" y="71"/>
                    </a:lnTo>
                    <a:lnTo>
                      <a:pt x="157" y="71"/>
                    </a:lnTo>
                    <a:lnTo>
                      <a:pt x="163" y="70"/>
                    </a:lnTo>
                    <a:lnTo>
                      <a:pt x="170" y="67"/>
                    </a:lnTo>
                    <a:lnTo>
                      <a:pt x="175" y="65"/>
                    </a:lnTo>
                    <a:lnTo>
                      <a:pt x="181" y="68"/>
                    </a:lnTo>
                    <a:lnTo>
                      <a:pt x="186" y="71"/>
                    </a:lnTo>
                    <a:lnTo>
                      <a:pt x="192" y="75"/>
                    </a:lnTo>
                    <a:lnTo>
                      <a:pt x="200" y="81"/>
                    </a:lnTo>
                    <a:lnTo>
                      <a:pt x="203" y="86"/>
                    </a:lnTo>
                    <a:lnTo>
                      <a:pt x="206" y="91"/>
                    </a:lnTo>
                    <a:lnTo>
                      <a:pt x="211" y="95"/>
                    </a:lnTo>
                    <a:lnTo>
                      <a:pt x="214" y="98"/>
                    </a:lnTo>
                    <a:lnTo>
                      <a:pt x="219" y="102"/>
                    </a:lnTo>
                    <a:lnTo>
                      <a:pt x="221" y="106"/>
                    </a:lnTo>
                    <a:lnTo>
                      <a:pt x="224" y="110"/>
                    </a:lnTo>
                    <a:lnTo>
                      <a:pt x="233" y="105"/>
                    </a:lnTo>
                    <a:lnTo>
                      <a:pt x="238" y="103"/>
                    </a:lnTo>
                    <a:lnTo>
                      <a:pt x="244" y="103"/>
                    </a:lnTo>
                    <a:lnTo>
                      <a:pt x="251" y="105"/>
                    </a:lnTo>
                    <a:lnTo>
                      <a:pt x="257" y="108"/>
                    </a:lnTo>
                    <a:lnTo>
                      <a:pt x="264" y="108"/>
                    </a:lnTo>
                    <a:lnTo>
                      <a:pt x="273" y="108"/>
                    </a:lnTo>
                    <a:lnTo>
                      <a:pt x="278" y="105"/>
                    </a:lnTo>
                    <a:lnTo>
                      <a:pt x="283" y="100"/>
                    </a:lnTo>
                    <a:lnTo>
                      <a:pt x="284" y="95"/>
                    </a:lnTo>
                    <a:lnTo>
                      <a:pt x="291" y="91"/>
                    </a:lnTo>
                    <a:lnTo>
                      <a:pt x="295" y="86"/>
                    </a:lnTo>
                    <a:lnTo>
                      <a:pt x="302" y="84"/>
                    </a:lnTo>
                    <a:lnTo>
                      <a:pt x="306" y="81"/>
                    </a:lnTo>
                    <a:lnTo>
                      <a:pt x="314" y="75"/>
                    </a:lnTo>
                    <a:lnTo>
                      <a:pt x="327" y="75"/>
                    </a:lnTo>
                    <a:lnTo>
                      <a:pt x="332" y="71"/>
                    </a:lnTo>
                    <a:lnTo>
                      <a:pt x="343" y="71"/>
                    </a:lnTo>
                    <a:lnTo>
                      <a:pt x="349" y="71"/>
                    </a:lnTo>
                    <a:lnTo>
                      <a:pt x="356" y="70"/>
                    </a:lnTo>
                    <a:lnTo>
                      <a:pt x="362" y="70"/>
                    </a:lnTo>
                    <a:lnTo>
                      <a:pt x="368" y="67"/>
                    </a:lnTo>
                    <a:lnTo>
                      <a:pt x="372" y="62"/>
                    </a:lnTo>
                    <a:lnTo>
                      <a:pt x="376" y="60"/>
                    </a:lnTo>
                    <a:lnTo>
                      <a:pt x="383" y="59"/>
                    </a:lnTo>
                    <a:lnTo>
                      <a:pt x="389" y="62"/>
                    </a:lnTo>
                    <a:lnTo>
                      <a:pt x="391" y="64"/>
                    </a:lnTo>
                    <a:lnTo>
                      <a:pt x="392" y="68"/>
                    </a:lnTo>
                    <a:lnTo>
                      <a:pt x="392" y="75"/>
                    </a:lnTo>
                    <a:lnTo>
                      <a:pt x="392" y="79"/>
                    </a:lnTo>
                    <a:lnTo>
                      <a:pt x="397" y="81"/>
                    </a:lnTo>
                    <a:lnTo>
                      <a:pt x="402" y="84"/>
                    </a:lnTo>
                    <a:lnTo>
                      <a:pt x="408" y="84"/>
                    </a:lnTo>
                    <a:lnTo>
                      <a:pt x="411" y="89"/>
                    </a:lnTo>
                    <a:lnTo>
                      <a:pt x="416" y="91"/>
                    </a:lnTo>
                    <a:lnTo>
                      <a:pt x="419" y="89"/>
                    </a:lnTo>
                    <a:lnTo>
                      <a:pt x="426" y="84"/>
                    </a:lnTo>
                    <a:lnTo>
                      <a:pt x="432" y="81"/>
                    </a:lnTo>
                    <a:lnTo>
                      <a:pt x="438" y="81"/>
                    </a:lnTo>
                    <a:lnTo>
                      <a:pt x="445" y="81"/>
                    </a:lnTo>
                    <a:lnTo>
                      <a:pt x="451" y="89"/>
                    </a:lnTo>
                    <a:lnTo>
                      <a:pt x="453" y="97"/>
                    </a:lnTo>
                    <a:lnTo>
                      <a:pt x="456" y="102"/>
                    </a:lnTo>
                    <a:lnTo>
                      <a:pt x="457" y="106"/>
                    </a:lnTo>
                    <a:lnTo>
                      <a:pt x="456" y="111"/>
                    </a:lnTo>
                    <a:lnTo>
                      <a:pt x="462" y="118"/>
                    </a:lnTo>
                    <a:lnTo>
                      <a:pt x="468" y="119"/>
                    </a:lnTo>
                    <a:lnTo>
                      <a:pt x="470" y="124"/>
                    </a:lnTo>
                    <a:lnTo>
                      <a:pt x="476" y="129"/>
                    </a:lnTo>
                    <a:lnTo>
                      <a:pt x="480" y="130"/>
                    </a:lnTo>
                    <a:lnTo>
                      <a:pt x="476" y="133"/>
                    </a:lnTo>
                    <a:lnTo>
                      <a:pt x="472" y="133"/>
                    </a:lnTo>
                    <a:lnTo>
                      <a:pt x="467" y="135"/>
                    </a:lnTo>
                    <a:lnTo>
                      <a:pt x="464" y="140"/>
                    </a:lnTo>
                    <a:lnTo>
                      <a:pt x="457" y="140"/>
                    </a:lnTo>
                    <a:lnTo>
                      <a:pt x="451" y="143"/>
                    </a:lnTo>
                    <a:lnTo>
                      <a:pt x="448" y="141"/>
                    </a:lnTo>
                    <a:lnTo>
                      <a:pt x="445" y="137"/>
                    </a:lnTo>
                    <a:lnTo>
                      <a:pt x="440" y="133"/>
                    </a:lnTo>
                    <a:lnTo>
                      <a:pt x="435" y="137"/>
                    </a:lnTo>
                    <a:lnTo>
                      <a:pt x="435" y="143"/>
                    </a:lnTo>
                    <a:lnTo>
                      <a:pt x="434" y="148"/>
                    </a:lnTo>
                    <a:lnTo>
                      <a:pt x="434" y="151"/>
                    </a:lnTo>
                    <a:lnTo>
                      <a:pt x="427" y="152"/>
                    </a:lnTo>
                    <a:lnTo>
                      <a:pt x="421" y="149"/>
                    </a:lnTo>
                    <a:lnTo>
                      <a:pt x="416" y="148"/>
                    </a:lnTo>
                    <a:lnTo>
                      <a:pt x="411" y="143"/>
                    </a:lnTo>
                    <a:lnTo>
                      <a:pt x="403" y="140"/>
                    </a:lnTo>
                    <a:lnTo>
                      <a:pt x="392" y="137"/>
                    </a:lnTo>
                    <a:lnTo>
                      <a:pt x="384" y="135"/>
                    </a:lnTo>
                    <a:lnTo>
                      <a:pt x="375" y="135"/>
                    </a:lnTo>
                    <a:lnTo>
                      <a:pt x="367" y="137"/>
                    </a:lnTo>
                    <a:lnTo>
                      <a:pt x="362" y="140"/>
                    </a:lnTo>
                    <a:lnTo>
                      <a:pt x="359" y="143"/>
                    </a:lnTo>
                    <a:lnTo>
                      <a:pt x="354" y="149"/>
                    </a:lnTo>
                    <a:lnTo>
                      <a:pt x="351" y="152"/>
                    </a:lnTo>
                    <a:lnTo>
                      <a:pt x="341" y="156"/>
                    </a:lnTo>
                    <a:lnTo>
                      <a:pt x="332" y="157"/>
                    </a:lnTo>
                    <a:lnTo>
                      <a:pt x="325" y="160"/>
                    </a:lnTo>
                    <a:lnTo>
                      <a:pt x="318" y="164"/>
                    </a:lnTo>
                    <a:lnTo>
                      <a:pt x="306" y="175"/>
                    </a:lnTo>
                    <a:lnTo>
                      <a:pt x="300" y="181"/>
                    </a:lnTo>
                    <a:lnTo>
                      <a:pt x="295" y="189"/>
                    </a:lnTo>
                    <a:lnTo>
                      <a:pt x="294" y="194"/>
                    </a:lnTo>
                    <a:lnTo>
                      <a:pt x="286" y="194"/>
                    </a:lnTo>
                    <a:lnTo>
                      <a:pt x="283" y="189"/>
                    </a:lnTo>
                    <a:lnTo>
                      <a:pt x="283" y="175"/>
                    </a:lnTo>
                    <a:lnTo>
                      <a:pt x="283" y="170"/>
                    </a:lnTo>
                    <a:lnTo>
                      <a:pt x="278" y="173"/>
                    </a:lnTo>
                    <a:lnTo>
                      <a:pt x="273" y="178"/>
                    </a:lnTo>
                    <a:lnTo>
                      <a:pt x="268" y="179"/>
                    </a:lnTo>
                    <a:lnTo>
                      <a:pt x="262" y="184"/>
                    </a:lnTo>
                    <a:lnTo>
                      <a:pt x="257" y="187"/>
                    </a:lnTo>
                    <a:lnTo>
                      <a:pt x="249" y="203"/>
                    </a:lnTo>
                    <a:lnTo>
                      <a:pt x="244" y="213"/>
                    </a:lnTo>
                    <a:lnTo>
                      <a:pt x="240" y="222"/>
                    </a:lnTo>
                    <a:lnTo>
                      <a:pt x="235" y="230"/>
                    </a:lnTo>
                    <a:lnTo>
                      <a:pt x="230" y="240"/>
                    </a:lnTo>
                    <a:lnTo>
                      <a:pt x="225" y="249"/>
                    </a:lnTo>
                    <a:lnTo>
                      <a:pt x="222" y="257"/>
                    </a:lnTo>
                    <a:lnTo>
                      <a:pt x="219" y="261"/>
                    </a:lnTo>
                    <a:lnTo>
                      <a:pt x="213" y="254"/>
                    </a:lnTo>
                    <a:lnTo>
                      <a:pt x="205" y="251"/>
                    </a:lnTo>
                    <a:lnTo>
                      <a:pt x="205" y="243"/>
                    </a:lnTo>
                    <a:lnTo>
                      <a:pt x="206" y="230"/>
                    </a:lnTo>
                    <a:lnTo>
                      <a:pt x="200" y="232"/>
                    </a:lnTo>
                    <a:lnTo>
                      <a:pt x="195" y="229"/>
                    </a:lnTo>
                    <a:lnTo>
                      <a:pt x="195" y="221"/>
                    </a:lnTo>
                    <a:lnTo>
                      <a:pt x="198" y="218"/>
                    </a:lnTo>
                    <a:lnTo>
                      <a:pt x="197" y="211"/>
                    </a:lnTo>
                    <a:lnTo>
                      <a:pt x="195" y="205"/>
                    </a:lnTo>
                    <a:lnTo>
                      <a:pt x="194" y="197"/>
                    </a:lnTo>
                    <a:lnTo>
                      <a:pt x="187" y="191"/>
                    </a:lnTo>
                    <a:lnTo>
                      <a:pt x="175" y="186"/>
                    </a:lnTo>
                    <a:lnTo>
                      <a:pt x="170" y="179"/>
                    </a:lnTo>
                    <a:lnTo>
                      <a:pt x="168" y="173"/>
                    </a:lnTo>
                    <a:lnTo>
                      <a:pt x="155" y="165"/>
                    </a:lnTo>
                    <a:lnTo>
                      <a:pt x="141" y="164"/>
                    </a:lnTo>
                    <a:lnTo>
                      <a:pt x="127" y="164"/>
                    </a:lnTo>
                    <a:lnTo>
                      <a:pt x="117" y="160"/>
                    </a:lnTo>
                    <a:lnTo>
                      <a:pt x="108" y="160"/>
                    </a:lnTo>
                    <a:lnTo>
                      <a:pt x="95" y="157"/>
                    </a:lnTo>
                    <a:lnTo>
                      <a:pt x="78" y="152"/>
                    </a:lnTo>
                    <a:lnTo>
                      <a:pt x="63" y="149"/>
                    </a:lnTo>
                    <a:lnTo>
                      <a:pt x="47" y="148"/>
                    </a:lnTo>
                    <a:lnTo>
                      <a:pt x="32" y="140"/>
                    </a:lnTo>
                    <a:lnTo>
                      <a:pt x="22" y="140"/>
                    </a:lnTo>
                    <a:lnTo>
                      <a:pt x="16" y="133"/>
                    </a:lnTo>
                    <a:lnTo>
                      <a:pt x="9" y="127"/>
                    </a:lnTo>
                    <a:lnTo>
                      <a:pt x="5" y="121"/>
                    </a:lnTo>
                    <a:lnTo>
                      <a:pt x="0" y="116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7" name="Freeform 28"/>
              <p:cNvSpPr>
                <a:spLocks/>
              </p:cNvSpPr>
              <p:nvPr/>
            </p:nvSpPr>
            <p:spPr bwMode="auto">
              <a:xfrm>
                <a:off x="2967" y="1041"/>
                <a:ext cx="449" cy="486"/>
              </a:xfrm>
              <a:custGeom>
                <a:avLst/>
                <a:gdLst>
                  <a:gd name="T0" fmla="*/ 76 w 449"/>
                  <a:gd name="T1" fmla="*/ 40 h 486"/>
                  <a:gd name="T2" fmla="*/ 95 w 449"/>
                  <a:gd name="T3" fmla="*/ 33 h 486"/>
                  <a:gd name="T4" fmla="*/ 119 w 449"/>
                  <a:gd name="T5" fmla="*/ 17 h 486"/>
                  <a:gd name="T6" fmla="*/ 141 w 449"/>
                  <a:gd name="T7" fmla="*/ 0 h 486"/>
                  <a:gd name="T8" fmla="*/ 152 w 449"/>
                  <a:gd name="T9" fmla="*/ 14 h 486"/>
                  <a:gd name="T10" fmla="*/ 157 w 449"/>
                  <a:gd name="T11" fmla="*/ 35 h 486"/>
                  <a:gd name="T12" fmla="*/ 206 w 449"/>
                  <a:gd name="T13" fmla="*/ 55 h 486"/>
                  <a:gd name="T14" fmla="*/ 239 w 449"/>
                  <a:gd name="T15" fmla="*/ 70 h 486"/>
                  <a:gd name="T16" fmla="*/ 298 w 449"/>
                  <a:gd name="T17" fmla="*/ 82 h 486"/>
                  <a:gd name="T18" fmla="*/ 347 w 449"/>
                  <a:gd name="T19" fmla="*/ 87 h 486"/>
                  <a:gd name="T20" fmla="*/ 373 w 449"/>
                  <a:gd name="T21" fmla="*/ 111 h 486"/>
                  <a:gd name="T22" fmla="*/ 390 w 449"/>
                  <a:gd name="T23" fmla="*/ 135 h 486"/>
                  <a:gd name="T24" fmla="*/ 392 w 449"/>
                  <a:gd name="T25" fmla="*/ 151 h 486"/>
                  <a:gd name="T26" fmla="*/ 397 w 449"/>
                  <a:gd name="T27" fmla="*/ 163 h 486"/>
                  <a:gd name="T28" fmla="*/ 409 w 449"/>
                  <a:gd name="T29" fmla="*/ 181 h 486"/>
                  <a:gd name="T30" fmla="*/ 400 w 449"/>
                  <a:gd name="T31" fmla="*/ 206 h 486"/>
                  <a:gd name="T32" fmla="*/ 389 w 449"/>
                  <a:gd name="T33" fmla="*/ 224 h 486"/>
                  <a:gd name="T34" fmla="*/ 387 w 449"/>
                  <a:gd name="T35" fmla="*/ 246 h 486"/>
                  <a:gd name="T36" fmla="*/ 406 w 449"/>
                  <a:gd name="T37" fmla="*/ 227 h 486"/>
                  <a:gd name="T38" fmla="*/ 424 w 449"/>
                  <a:gd name="T39" fmla="*/ 214 h 486"/>
                  <a:gd name="T40" fmla="*/ 429 w 449"/>
                  <a:gd name="T41" fmla="*/ 192 h 486"/>
                  <a:gd name="T42" fmla="*/ 440 w 449"/>
                  <a:gd name="T43" fmla="*/ 173 h 486"/>
                  <a:gd name="T44" fmla="*/ 449 w 449"/>
                  <a:gd name="T45" fmla="*/ 171 h 486"/>
                  <a:gd name="T46" fmla="*/ 441 w 449"/>
                  <a:gd name="T47" fmla="*/ 195 h 486"/>
                  <a:gd name="T48" fmla="*/ 432 w 449"/>
                  <a:gd name="T49" fmla="*/ 219 h 486"/>
                  <a:gd name="T50" fmla="*/ 421 w 449"/>
                  <a:gd name="T51" fmla="*/ 264 h 486"/>
                  <a:gd name="T52" fmla="*/ 414 w 449"/>
                  <a:gd name="T53" fmla="*/ 319 h 486"/>
                  <a:gd name="T54" fmla="*/ 406 w 449"/>
                  <a:gd name="T55" fmla="*/ 380 h 486"/>
                  <a:gd name="T56" fmla="*/ 411 w 449"/>
                  <a:gd name="T57" fmla="*/ 426 h 486"/>
                  <a:gd name="T58" fmla="*/ 414 w 449"/>
                  <a:gd name="T59" fmla="*/ 472 h 486"/>
                  <a:gd name="T60" fmla="*/ 187 w 449"/>
                  <a:gd name="T61" fmla="*/ 472 h 486"/>
                  <a:gd name="T62" fmla="*/ 168 w 449"/>
                  <a:gd name="T63" fmla="*/ 461 h 486"/>
                  <a:gd name="T64" fmla="*/ 157 w 449"/>
                  <a:gd name="T65" fmla="*/ 453 h 486"/>
                  <a:gd name="T66" fmla="*/ 152 w 449"/>
                  <a:gd name="T67" fmla="*/ 438 h 486"/>
                  <a:gd name="T68" fmla="*/ 147 w 449"/>
                  <a:gd name="T69" fmla="*/ 419 h 486"/>
                  <a:gd name="T70" fmla="*/ 146 w 449"/>
                  <a:gd name="T71" fmla="*/ 403 h 486"/>
                  <a:gd name="T72" fmla="*/ 141 w 449"/>
                  <a:gd name="T73" fmla="*/ 381 h 486"/>
                  <a:gd name="T74" fmla="*/ 139 w 449"/>
                  <a:gd name="T75" fmla="*/ 349 h 486"/>
                  <a:gd name="T76" fmla="*/ 114 w 449"/>
                  <a:gd name="T77" fmla="*/ 321 h 486"/>
                  <a:gd name="T78" fmla="*/ 93 w 449"/>
                  <a:gd name="T79" fmla="*/ 308 h 486"/>
                  <a:gd name="T80" fmla="*/ 69 w 449"/>
                  <a:gd name="T81" fmla="*/ 278 h 486"/>
                  <a:gd name="T82" fmla="*/ 44 w 449"/>
                  <a:gd name="T83" fmla="*/ 268 h 486"/>
                  <a:gd name="T84" fmla="*/ 31 w 449"/>
                  <a:gd name="T85" fmla="*/ 259 h 486"/>
                  <a:gd name="T86" fmla="*/ 11 w 449"/>
                  <a:gd name="T87" fmla="*/ 246 h 486"/>
                  <a:gd name="T88" fmla="*/ 14 w 449"/>
                  <a:gd name="T89" fmla="*/ 225 h 486"/>
                  <a:gd name="T90" fmla="*/ 7 w 449"/>
                  <a:gd name="T91" fmla="*/ 211 h 486"/>
                  <a:gd name="T92" fmla="*/ 14 w 449"/>
                  <a:gd name="T93" fmla="*/ 198 h 486"/>
                  <a:gd name="T94" fmla="*/ 17 w 449"/>
                  <a:gd name="T95" fmla="*/ 171 h 486"/>
                  <a:gd name="T96" fmla="*/ 1 w 449"/>
                  <a:gd name="T97" fmla="*/ 149 h 486"/>
                  <a:gd name="T98" fmla="*/ 7 w 449"/>
                  <a:gd name="T99" fmla="*/ 124 h 486"/>
                  <a:gd name="T100" fmla="*/ 44 w 449"/>
                  <a:gd name="T101" fmla="*/ 92 h 4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9"/>
                  <a:gd name="T154" fmla="*/ 0 h 486"/>
                  <a:gd name="T155" fmla="*/ 449 w 449"/>
                  <a:gd name="T156" fmla="*/ 486 h 48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9" h="486">
                    <a:moveTo>
                      <a:pt x="54" y="25"/>
                    </a:moveTo>
                    <a:lnTo>
                      <a:pt x="60" y="32"/>
                    </a:lnTo>
                    <a:lnTo>
                      <a:pt x="66" y="38"/>
                    </a:lnTo>
                    <a:lnTo>
                      <a:pt x="76" y="40"/>
                    </a:lnTo>
                    <a:lnTo>
                      <a:pt x="82" y="41"/>
                    </a:lnTo>
                    <a:lnTo>
                      <a:pt x="87" y="38"/>
                    </a:lnTo>
                    <a:lnTo>
                      <a:pt x="92" y="35"/>
                    </a:lnTo>
                    <a:lnTo>
                      <a:pt x="95" y="33"/>
                    </a:lnTo>
                    <a:lnTo>
                      <a:pt x="101" y="30"/>
                    </a:lnTo>
                    <a:lnTo>
                      <a:pt x="106" y="25"/>
                    </a:lnTo>
                    <a:lnTo>
                      <a:pt x="112" y="22"/>
                    </a:lnTo>
                    <a:lnTo>
                      <a:pt x="119" y="17"/>
                    </a:lnTo>
                    <a:lnTo>
                      <a:pt x="125" y="13"/>
                    </a:lnTo>
                    <a:lnTo>
                      <a:pt x="131" y="8"/>
                    </a:lnTo>
                    <a:lnTo>
                      <a:pt x="139" y="1"/>
                    </a:lnTo>
                    <a:lnTo>
                      <a:pt x="141" y="0"/>
                    </a:lnTo>
                    <a:lnTo>
                      <a:pt x="146" y="1"/>
                    </a:lnTo>
                    <a:lnTo>
                      <a:pt x="149" y="3"/>
                    </a:lnTo>
                    <a:lnTo>
                      <a:pt x="150" y="9"/>
                    </a:lnTo>
                    <a:lnTo>
                      <a:pt x="152" y="14"/>
                    </a:lnTo>
                    <a:lnTo>
                      <a:pt x="150" y="20"/>
                    </a:lnTo>
                    <a:lnTo>
                      <a:pt x="150" y="28"/>
                    </a:lnTo>
                    <a:lnTo>
                      <a:pt x="152" y="33"/>
                    </a:lnTo>
                    <a:lnTo>
                      <a:pt x="157" y="35"/>
                    </a:lnTo>
                    <a:lnTo>
                      <a:pt x="190" y="36"/>
                    </a:lnTo>
                    <a:lnTo>
                      <a:pt x="200" y="43"/>
                    </a:lnTo>
                    <a:lnTo>
                      <a:pt x="201" y="49"/>
                    </a:lnTo>
                    <a:lnTo>
                      <a:pt x="206" y="55"/>
                    </a:lnTo>
                    <a:lnTo>
                      <a:pt x="211" y="60"/>
                    </a:lnTo>
                    <a:lnTo>
                      <a:pt x="219" y="62"/>
                    </a:lnTo>
                    <a:lnTo>
                      <a:pt x="231" y="67"/>
                    </a:lnTo>
                    <a:lnTo>
                      <a:pt x="239" y="70"/>
                    </a:lnTo>
                    <a:lnTo>
                      <a:pt x="251" y="71"/>
                    </a:lnTo>
                    <a:lnTo>
                      <a:pt x="270" y="76"/>
                    </a:lnTo>
                    <a:lnTo>
                      <a:pt x="287" y="79"/>
                    </a:lnTo>
                    <a:lnTo>
                      <a:pt x="298" y="82"/>
                    </a:lnTo>
                    <a:lnTo>
                      <a:pt x="313" y="82"/>
                    </a:lnTo>
                    <a:lnTo>
                      <a:pt x="322" y="86"/>
                    </a:lnTo>
                    <a:lnTo>
                      <a:pt x="336" y="86"/>
                    </a:lnTo>
                    <a:lnTo>
                      <a:pt x="347" y="87"/>
                    </a:lnTo>
                    <a:lnTo>
                      <a:pt x="357" y="92"/>
                    </a:lnTo>
                    <a:lnTo>
                      <a:pt x="363" y="100"/>
                    </a:lnTo>
                    <a:lnTo>
                      <a:pt x="367" y="106"/>
                    </a:lnTo>
                    <a:lnTo>
                      <a:pt x="373" y="111"/>
                    </a:lnTo>
                    <a:lnTo>
                      <a:pt x="382" y="116"/>
                    </a:lnTo>
                    <a:lnTo>
                      <a:pt x="387" y="122"/>
                    </a:lnTo>
                    <a:lnTo>
                      <a:pt x="389" y="130"/>
                    </a:lnTo>
                    <a:lnTo>
                      <a:pt x="390" y="135"/>
                    </a:lnTo>
                    <a:lnTo>
                      <a:pt x="389" y="141"/>
                    </a:lnTo>
                    <a:lnTo>
                      <a:pt x="387" y="144"/>
                    </a:lnTo>
                    <a:lnTo>
                      <a:pt x="387" y="149"/>
                    </a:lnTo>
                    <a:lnTo>
                      <a:pt x="392" y="151"/>
                    </a:lnTo>
                    <a:lnTo>
                      <a:pt x="397" y="154"/>
                    </a:lnTo>
                    <a:lnTo>
                      <a:pt x="400" y="154"/>
                    </a:lnTo>
                    <a:lnTo>
                      <a:pt x="398" y="159"/>
                    </a:lnTo>
                    <a:lnTo>
                      <a:pt x="397" y="163"/>
                    </a:lnTo>
                    <a:lnTo>
                      <a:pt x="398" y="171"/>
                    </a:lnTo>
                    <a:lnTo>
                      <a:pt x="402" y="175"/>
                    </a:lnTo>
                    <a:lnTo>
                      <a:pt x="406" y="178"/>
                    </a:lnTo>
                    <a:lnTo>
                      <a:pt x="409" y="181"/>
                    </a:lnTo>
                    <a:lnTo>
                      <a:pt x="411" y="186"/>
                    </a:lnTo>
                    <a:lnTo>
                      <a:pt x="406" y="192"/>
                    </a:lnTo>
                    <a:lnTo>
                      <a:pt x="405" y="198"/>
                    </a:lnTo>
                    <a:lnTo>
                      <a:pt x="400" y="206"/>
                    </a:lnTo>
                    <a:lnTo>
                      <a:pt x="395" y="210"/>
                    </a:lnTo>
                    <a:lnTo>
                      <a:pt x="392" y="214"/>
                    </a:lnTo>
                    <a:lnTo>
                      <a:pt x="392" y="219"/>
                    </a:lnTo>
                    <a:lnTo>
                      <a:pt x="389" y="224"/>
                    </a:lnTo>
                    <a:lnTo>
                      <a:pt x="387" y="229"/>
                    </a:lnTo>
                    <a:lnTo>
                      <a:pt x="386" y="237"/>
                    </a:lnTo>
                    <a:lnTo>
                      <a:pt x="384" y="243"/>
                    </a:lnTo>
                    <a:lnTo>
                      <a:pt x="387" y="246"/>
                    </a:lnTo>
                    <a:lnTo>
                      <a:pt x="392" y="241"/>
                    </a:lnTo>
                    <a:lnTo>
                      <a:pt x="397" y="237"/>
                    </a:lnTo>
                    <a:lnTo>
                      <a:pt x="402" y="232"/>
                    </a:lnTo>
                    <a:lnTo>
                      <a:pt x="406" y="227"/>
                    </a:lnTo>
                    <a:lnTo>
                      <a:pt x="409" y="222"/>
                    </a:lnTo>
                    <a:lnTo>
                      <a:pt x="416" y="219"/>
                    </a:lnTo>
                    <a:lnTo>
                      <a:pt x="421" y="216"/>
                    </a:lnTo>
                    <a:lnTo>
                      <a:pt x="424" y="214"/>
                    </a:lnTo>
                    <a:lnTo>
                      <a:pt x="427" y="210"/>
                    </a:lnTo>
                    <a:lnTo>
                      <a:pt x="429" y="205"/>
                    </a:lnTo>
                    <a:lnTo>
                      <a:pt x="429" y="198"/>
                    </a:lnTo>
                    <a:lnTo>
                      <a:pt x="429" y="192"/>
                    </a:lnTo>
                    <a:lnTo>
                      <a:pt x="429" y="186"/>
                    </a:lnTo>
                    <a:lnTo>
                      <a:pt x="433" y="181"/>
                    </a:lnTo>
                    <a:lnTo>
                      <a:pt x="436" y="176"/>
                    </a:lnTo>
                    <a:lnTo>
                      <a:pt x="440" y="173"/>
                    </a:lnTo>
                    <a:lnTo>
                      <a:pt x="444" y="168"/>
                    </a:lnTo>
                    <a:lnTo>
                      <a:pt x="446" y="165"/>
                    </a:lnTo>
                    <a:lnTo>
                      <a:pt x="448" y="168"/>
                    </a:lnTo>
                    <a:lnTo>
                      <a:pt x="449" y="171"/>
                    </a:lnTo>
                    <a:lnTo>
                      <a:pt x="449" y="179"/>
                    </a:lnTo>
                    <a:lnTo>
                      <a:pt x="446" y="183"/>
                    </a:lnTo>
                    <a:lnTo>
                      <a:pt x="444" y="189"/>
                    </a:lnTo>
                    <a:lnTo>
                      <a:pt x="441" y="195"/>
                    </a:lnTo>
                    <a:lnTo>
                      <a:pt x="440" y="200"/>
                    </a:lnTo>
                    <a:lnTo>
                      <a:pt x="436" y="205"/>
                    </a:lnTo>
                    <a:lnTo>
                      <a:pt x="436" y="213"/>
                    </a:lnTo>
                    <a:lnTo>
                      <a:pt x="432" y="219"/>
                    </a:lnTo>
                    <a:lnTo>
                      <a:pt x="429" y="229"/>
                    </a:lnTo>
                    <a:lnTo>
                      <a:pt x="425" y="238"/>
                    </a:lnTo>
                    <a:lnTo>
                      <a:pt x="424" y="256"/>
                    </a:lnTo>
                    <a:lnTo>
                      <a:pt x="421" y="264"/>
                    </a:lnTo>
                    <a:lnTo>
                      <a:pt x="419" y="278"/>
                    </a:lnTo>
                    <a:lnTo>
                      <a:pt x="417" y="289"/>
                    </a:lnTo>
                    <a:lnTo>
                      <a:pt x="414" y="306"/>
                    </a:lnTo>
                    <a:lnTo>
                      <a:pt x="414" y="319"/>
                    </a:lnTo>
                    <a:lnTo>
                      <a:pt x="411" y="333"/>
                    </a:lnTo>
                    <a:lnTo>
                      <a:pt x="408" y="346"/>
                    </a:lnTo>
                    <a:lnTo>
                      <a:pt x="408" y="365"/>
                    </a:lnTo>
                    <a:lnTo>
                      <a:pt x="406" y="380"/>
                    </a:lnTo>
                    <a:lnTo>
                      <a:pt x="406" y="394"/>
                    </a:lnTo>
                    <a:lnTo>
                      <a:pt x="406" y="407"/>
                    </a:lnTo>
                    <a:lnTo>
                      <a:pt x="408" y="418"/>
                    </a:lnTo>
                    <a:lnTo>
                      <a:pt x="411" y="426"/>
                    </a:lnTo>
                    <a:lnTo>
                      <a:pt x="411" y="440"/>
                    </a:lnTo>
                    <a:lnTo>
                      <a:pt x="414" y="449"/>
                    </a:lnTo>
                    <a:lnTo>
                      <a:pt x="414" y="462"/>
                    </a:lnTo>
                    <a:lnTo>
                      <a:pt x="414" y="472"/>
                    </a:lnTo>
                    <a:lnTo>
                      <a:pt x="414" y="475"/>
                    </a:lnTo>
                    <a:lnTo>
                      <a:pt x="192" y="486"/>
                    </a:lnTo>
                    <a:lnTo>
                      <a:pt x="190" y="476"/>
                    </a:lnTo>
                    <a:lnTo>
                      <a:pt x="187" y="472"/>
                    </a:lnTo>
                    <a:lnTo>
                      <a:pt x="182" y="467"/>
                    </a:lnTo>
                    <a:lnTo>
                      <a:pt x="177" y="465"/>
                    </a:lnTo>
                    <a:lnTo>
                      <a:pt x="171" y="464"/>
                    </a:lnTo>
                    <a:lnTo>
                      <a:pt x="168" y="461"/>
                    </a:lnTo>
                    <a:lnTo>
                      <a:pt x="160" y="461"/>
                    </a:lnTo>
                    <a:lnTo>
                      <a:pt x="155" y="461"/>
                    </a:lnTo>
                    <a:lnTo>
                      <a:pt x="155" y="456"/>
                    </a:lnTo>
                    <a:lnTo>
                      <a:pt x="157" y="453"/>
                    </a:lnTo>
                    <a:lnTo>
                      <a:pt x="154" y="449"/>
                    </a:lnTo>
                    <a:lnTo>
                      <a:pt x="152" y="443"/>
                    </a:lnTo>
                    <a:lnTo>
                      <a:pt x="149" y="440"/>
                    </a:lnTo>
                    <a:lnTo>
                      <a:pt x="152" y="438"/>
                    </a:lnTo>
                    <a:lnTo>
                      <a:pt x="152" y="435"/>
                    </a:lnTo>
                    <a:lnTo>
                      <a:pt x="152" y="429"/>
                    </a:lnTo>
                    <a:lnTo>
                      <a:pt x="150" y="426"/>
                    </a:lnTo>
                    <a:lnTo>
                      <a:pt x="147" y="419"/>
                    </a:lnTo>
                    <a:lnTo>
                      <a:pt x="147" y="416"/>
                    </a:lnTo>
                    <a:lnTo>
                      <a:pt x="149" y="411"/>
                    </a:lnTo>
                    <a:lnTo>
                      <a:pt x="149" y="408"/>
                    </a:lnTo>
                    <a:lnTo>
                      <a:pt x="146" y="403"/>
                    </a:lnTo>
                    <a:lnTo>
                      <a:pt x="144" y="397"/>
                    </a:lnTo>
                    <a:lnTo>
                      <a:pt x="144" y="392"/>
                    </a:lnTo>
                    <a:lnTo>
                      <a:pt x="143" y="387"/>
                    </a:lnTo>
                    <a:lnTo>
                      <a:pt x="141" y="381"/>
                    </a:lnTo>
                    <a:lnTo>
                      <a:pt x="141" y="376"/>
                    </a:lnTo>
                    <a:lnTo>
                      <a:pt x="141" y="368"/>
                    </a:lnTo>
                    <a:lnTo>
                      <a:pt x="141" y="360"/>
                    </a:lnTo>
                    <a:lnTo>
                      <a:pt x="139" y="349"/>
                    </a:lnTo>
                    <a:lnTo>
                      <a:pt x="135" y="341"/>
                    </a:lnTo>
                    <a:lnTo>
                      <a:pt x="128" y="333"/>
                    </a:lnTo>
                    <a:lnTo>
                      <a:pt x="122" y="327"/>
                    </a:lnTo>
                    <a:lnTo>
                      <a:pt x="114" y="321"/>
                    </a:lnTo>
                    <a:lnTo>
                      <a:pt x="108" y="314"/>
                    </a:lnTo>
                    <a:lnTo>
                      <a:pt x="101" y="313"/>
                    </a:lnTo>
                    <a:lnTo>
                      <a:pt x="98" y="313"/>
                    </a:lnTo>
                    <a:lnTo>
                      <a:pt x="93" y="308"/>
                    </a:lnTo>
                    <a:lnTo>
                      <a:pt x="87" y="300"/>
                    </a:lnTo>
                    <a:lnTo>
                      <a:pt x="84" y="291"/>
                    </a:lnTo>
                    <a:lnTo>
                      <a:pt x="77" y="286"/>
                    </a:lnTo>
                    <a:lnTo>
                      <a:pt x="69" y="278"/>
                    </a:lnTo>
                    <a:lnTo>
                      <a:pt x="60" y="271"/>
                    </a:lnTo>
                    <a:lnTo>
                      <a:pt x="55" y="267"/>
                    </a:lnTo>
                    <a:lnTo>
                      <a:pt x="47" y="267"/>
                    </a:lnTo>
                    <a:lnTo>
                      <a:pt x="44" y="268"/>
                    </a:lnTo>
                    <a:lnTo>
                      <a:pt x="39" y="268"/>
                    </a:lnTo>
                    <a:lnTo>
                      <a:pt x="38" y="265"/>
                    </a:lnTo>
                    <a:lnTo>
                      <a:pt x="34" y="260"/>
                    </a:lnTo>
                    <a:lnTo>
                      <a:pt x="31" y="259"/>
                    </a:lnTo>
                    <a:lnTo>
                      <a:pt x="27" y="256"/>
                    </a:lnTo>
                    <a:lnTo>
                      <a:pt x="22" y="252"/>
                    </a:lnTo>
                    <a:lnTo>
                      <a:pt x="15" y="249"/>
                    </a:lnTo>
                    <a:lnTo>
                      <a:pt x="11" y="246"/>
                    </a:lnTo>
                    <a:lnTo>
                      <a:pt x="9" y="240"/>
                    </a:lnTo>
                    <a:lnTo>
                      <a:pt x="9" y="233"/>
                    </a:lnTo>
                    <a:lnTo>
                      <a:pt x="12" y="232"/>
                    </a:lnTo>
                    <a:lnTo>
                      <a:pt x="14" y="225"/>
                    </a:lnTo>
                    <a:lnTo>
                      <a:pt x="14" y="224"/>
                    </a:lnTo>
                    <a:lnTo>
                      <a:pt x="14" y="219"/>
                    </a:lnTo>
                    <a:lnTo>
                      <a:pt x="9" y="216"/>
                    </a:lnTo>
                    <a:lnTo>
                      <a:pt x="7" y="211"/>
                    </a:lnTo>
                    <a:lnTo>
                      <a:pt x="11" y="208"/>
                    </a:lnTo>
                    <a:lnTo>
                      <a:pt x="14" y="205"/>
                    </a:lnTo>
                    <a:lnTo>
                      <a:pt x="14" y="203"/>
                    </a:lnTo>
                    <a:lnTo>
                      <a:pt x="14" y="198"/>
                    </a:lnTo>
                    <a:lnTo>
                      <a:pt x="12" y="194"/>
                    </a:lnTo>
                    <a:lnTo>
                      <a:pt x="12" y="186"/>
                    </a:lnTo>
                    <a:lnTo>
                      <a:pt x="14" y="179"/>
                    </a:lnTo>
                    <a:lnTo>
                      <a:pt x="17" y="171"/>
                    </a:lnTo>
                    <a:lnTo>
                      <a:pt x="17" y="165"/>
                    </a:lnTo>
                    <a:lnTo>
                      <a:pt x="14" y="160"/>
                    </a:lnTo>
                    <a:lnTo>
                      <a:pt x="9" y="156"/>
                    </a:lnTo>
                    <a:lnTo>
                      <a:pt x="1" y="149"/>
                    </a:lnTo>
                    <a:lnTo>
                      <a:pt x="0" y="143"/>
                    </a:lnTo>
                    <a:lnTo>
                      <a:pt x="0" y="138"/>
                    </a:lnTo>
                    <a:lnTo>
                      <a:pt x="4" y="130"/>
                    </a:lnTo>
                    <a:lnTo>
                      <a:pt x="7" y="124"/>
                    </a:lnTo>
                    <a:lnTo>
                      <a:pt x="12" y="121"/>
                    </a:lnTo>
                    <a:lnTo>
                      <a:pt x="15" y="113"/>
                    </a:lnTo>
                    <a:lnTo>
                      <a:pt x="22" y="109"/>
                    </a:lnTo>
                    <a:lnTo>
                      <a:pt x="44" y="92"/>
                    </a:lnTo>
                    <a:lnTo>
                      <a:pt x="44" y="28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8" name="Freeform 29"/>
              <p:cNvSpPr>
                <a:spLocks/>
              </p:cNvSpPr>
              <p:nvPr/>
            </p:nvSpPr>
            <p:spPr bwMode="auto">
              <a:xfrm>
                <a:off x="3097" y="1516"/>
                <a:ext cx="346" cy="608"/>
              </a:xfrm>
              <a:custGeom>
                <a:avLst/>
                <a:gdLst>
                  <a:gd name="T0" fmla="*/ 287 w 346"/>
                  <a:gd name="T1" fmla="*/ 17 h 608"/>
                  <a:gd name="T2" fmla="*/ 300 w 346"/>
                  <a:gd name="T3" fmla="*/ 46 h 608"/>
                  <a:gd name="T4" fmla="*/ 316 w 346"/>
                  <a:gd name="T5" fmla="*/ 62 h 608"/>
                  <a:gd name="T6" fmla="*/ 321 w 346"/>
                  <a:gd name="T7" fmla="*/ 108 h 608"/>
                  <a:gd name="T8" fmla="*/ 326 w 346"/>
                  <a:gd name="T9" fmla="*/ 171 h 608"/>
                  <a:gd name="T10" fmla="*/ 335 w 346"/>
                  <a:gd name="T11" fmla="*/ 279 h 608"/>
                  <a:gd name="T12" fmla="*/ 337 w 346"/>
                  <a:gd name="T13" fmla="*/ 341 h 608"/>
                  <a:gd name="T14" fmla="*/ 332 w 346"/>
                  <a:gd name="T15" fmla="*/ 370 h 608"/>
                  <a:gd name="T16" fmla="*/ 343 w 346"/>
                  <a:gd name="T17" fmla="*/ 399 h 608"/>
                  <a:gd name="T18" fmla="*/ 340 w 346"/>
                  <a:gd name="T19" fmla="*/ 419 h 608"/>
                  <a:gd name="T20" fmla="*/ 333 w 346"/>
                  <a:gd name="T21" fmla="*/ 442 h 608"/>
                  <a:gd name="T22" fmla="*/ 316 w 346"/>
                  <a:gd name="T23" fmla="*/ 464 h 608"/>
                  <a:gd name="T24" fmla="*/ 314 w 346"/>
                  <a:gd name="T25" fmla="*/ 475 h 608"/>
                  <a:gd name="T26" fmla="*/ 306 w 346"/>
                  <a:gd name="T27" fmla="*/ 491 h 608"/>
                  <a:gd name="T28" fmla="*/ 303 w 346"/>
                  <a:gd name="T29" fmla="*/ 511 h 608"/>
                  <a:gd name="T30" fmla="*/ 300 w 346"/>
                  <a:gd name="T31" fmla="*/ 530 h 608"/>
                  <a:gd name="T32" fmla="*/ 306 w 346"/>
                  <a:gd name="T33" fmla="*/ 550 h 608"/>
                  <a:gd name="T34" fmla="*/ 284 w 346"/>
                  <a:gd name="T35" fmla="*/ 561 h 608"/>
                  <a:gd name="T36" fmla="*/ 273 w 346"/>
                  <a:gd name="T37" fmla="*/ 580 h 608"/>
                  <a:gd name="T38" fmla="*/ 275 w 346"/>
                  <a:gd name="T39" fmla="*/ 597 h 608"/>
                  <a:gd name="T40" fmla="*/ 241 w 346"/>
                  <a:gd name="T41" fmla="*/ 589 h 608"/>
                  <a:gd name="T42" fmla="*/ 221 w 346"/>
                  <a:gd name="T43" fmla="*/ 599 h 608"/>
                  <a:gd name="T44" fmla="*/ 200 w 346"/>
                  <a:gd name="T45" fmla="*/ 605 h 608"/>
                  <a:gd name="T46" fmla="*/ 190 w 346"/>
                  <a:gd name="T47" fmla="*/ 570 h 608"/>
                  <a:gd name="T48" fmla="*/ 181 w 346"/>
                  <a:gd name="T49" fmla="*/ 556 h 608"/>
                  <a:gd name="T50" fmla="*/ 178 w 346"/>
                  <a:gd name="T51" fmla="*/ 535 h 608"/>
                  <a:gd name="T52" fmla="*/ 141 w 346"/>
                  <a:gd name="T53" fmla="*/ 510 h 608"/>
                  <a:gd name="T54" fmla="*/ 113 w 346"/>
                  <a:gd name="T55" fmla="*/ 489 h 608"/>
                  <a:gd name="T56" fmla="*/ 105 w 346"/>
                  <a:gd name="T57" fmla="*/ 459 h 608"/>
                  <a:gd name="T58" fmla="*/ 117 w 346"/>
                  <a:gd name="T59" fmla="*/ 432 h 608"/>
                  <a:gd name="T60" fmla="*/ 116 w 346"/>
                  <a:gd name="T61" fmla="*/ 407 h 608"/>
                  <a:gd name="T62" fmla="*/ 94 w 346"/>
                  <a:gd name="T63" fmla="*/ 402 h 608"/>
                  <a:gd name="T64" fmla="*/ 78 w 346"/>
                  <a:gd name="T65" fmla="*/ 403 h 608"/>
                  <a:gd name="T66" fmla="*/ 68 w 346"/>
                  <a:gd name="T67" fmla="*/ 370 h 608"/>
                  <a:gd name="T68" fmla="*/ 36 w 346"/>
                  <a:gd name="T69" fmla="*/ 341 h 608"/>
                  <a:gd name="T70" fmla="*/ 11 w 346"/>
                  <a:gd name="T71" fmla="*/ 314 h 608"/>
                  <a:gd name="T72" fmla="*/ 3 w 346"/>
                  <a:gd name="T73" fmla="*/ 284 h 608"/>
                  <a:gd name="T74" fmla="*/ 0 w 346"/>
                  <a:gd name="T75" fmla="*/ 264 h 608"/>
                  <a:gd name="T76" fmla="*/ 11 w 346"/>
                  <a:gd name="T77" fmla="*/ 241 h 608"/>
                  <a:gd name="T78" fmla="*/ 19 w 346"/>
                  <a:gd name="T79" fmla="*/ 221 h 608"/>
                  <a:gd name="T80" fmla="*/ 33 w 346"/>
                  <a:gd name="T81" fmla="*/ 195 h 608"/>
                  <a:gd name="T82" fmla="*/ 46 w 346"/>
                  <a:gd name="T83" fmla="*/ 176 h 608"/>
                  <a:gd name="T84" fmla="*/ 32 w 346"/>
                  <a:gd name="T85" fmla="*/ 154 h 608"/>
                  <a:gd name="T86" fmla="*/ 38 w 346"/>
                  <a:gd name="T87" fmla="*/ 133 h 608"/>
                  <a:gd name="T88" fmla="*/ 65 w 346"/>
                  <a:gd name="T89" fmla="*/ 127 h 608"/>
                  <a:gd name="T90" fmla="*/ 82 w 346"/>
                  <a:gd name="T91" fmla="*/ 114 h 608"/>
                  <a:gd name="T92" fmla="*/ 90 w 346"/>
                  <a:gd name="T93" fmla="*/ 97 h 608"/>
                  <a:gd name="T94" fmla="*/ 105 w 346"/>
                  <a:gd name="T95" fmla="*/ 75 h 608"/>
                  <a:gd name="T96" fmla="*/ 100 w 346"/>
                  <a:gd name="T97" fmla="*/ 49 h 608"/>
                  <a:gd name="T98" fmla="*/ 79 w 346"/>
                  <a:gd name="T99" fmla="*/ 30 h 608"/>
                  <a:gd name="T100" fmla="*/ 65 w 346"/>
                  <a:gd name="T101" fmla="*/ 16 h 6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46"/>
                  <a:gd name="T154" fmla="*/ 0 h 608"/>
                  <a:gd name="T155" fmla="*/ 346 w 346"/>
                  <a:gd name="T156" fmla="*/ 608 h 6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46" h="608">
                    <a:moveTo>
                      <a:pt x="63" y="11"/>
                    </a:moveTo>
                    <a:lnTo>
                      <a:pt x="283" y="0"/>
                    </a:lnTo>
                    <a:lnTo>
                      <a:pt x="286" y="8"/>
                    </a:lnTo>
                    <a:lnTo>
                      <a:pt x="287" y="17"/>
                    </a:lnTo>
                    <a:lnTo>
                      <a:pt x="289" y="25"/>
                    </a:lnTo>
                    <a:lnTo>
                      <a:pt x="294" y="32"/>
                    </a:lnTo>
                    <a:lnTo>
                      <a:pt x="297" y="38"/>
                    </a:lnTo>
                    <a:lnTo>
                      <a:pt x="300" y="46"/>
                    </a:lnTo>
                    <a:lnTo>
                      <a:pt x="305" y="52"/>
                    </a:lnTo>
                    <a:lnTo>
                      <a:pt x="308" y="55"/>
                    </a:lnTo>
                    <a:lnTo>
                      <a:pt x="311" y="59"/>
                    </a:lnTo>
                    <a:lnTo>
                      <a:pt x="316" y="62"/>
                    </a:lnTo>
                    <a:lnTo>
                      <a:pt x="316" y="76"/>
                    </a:lnTo>
                    <a:lnTo>
                      <a:pt x="316" y="84"/>
                    </a:lnTo>
                    <a:lnTo>
                      <a:pt x="319" y="97"/>
                    </a:lnTo>
                    <a:lnTo>
                      <a:pt x="321" y="108"/>
                    </a:lnTo>
                    <a:lnTo>
                      <a:pt x="322" y="121"/>
                    </a:lnTo>
                    <a:lnTo>
                      <a:pt x="321" y="138"/>
                    </a:lnTo>
                    <a:lnTo>
                      <a:pt x="324" y="156"/>
                    </a:lnTo>
                    <a:lnTo>
                      <a:pt x="326" y="171"/>
                    </a:lnTo>
                    <a:lnTo>
                      <a:pt x="326" y="202"/>
                    </a:lnTo>
                    <a:lnTo>
                      <a:pt x="329" y="227"/>
                    </a:lnTo>
                    <a:lnTo>
                      <a:pt x="330" y="257"/>
                    </a:lnTo>
                    <a:lnTo>
                      <a:pt x="335" y="279"/>
                    </a:lnTo>
                    <a:lnTo>
                      <a:pt x="335" y="310"/>
                    </a:lnTo>
                    <a:lnTo>
                      <a:pt x="338" y="327"/>
                    </a:lnTo>
                    <a:lnTo>
                      <a:pt x="340" y="337"/>
                    </a:lnTo>
                    <a:lnTo>
                      <a:pt x="337" y="341"/>
                    </a:lnTo>
                    <a:lnTo>
                      <a:pt x="333" y="346"/>
                    </a:lnTo>
                    <a:lnTo>
                      <a:pt x="332" y="351"/>
                    </a:lnTo>
                    <a:lnTo>
                      <a:pt x="332" y="359"/>
                    </a:lnTo>
                    <a:lnTo>
                      <a:pt x="332" y="370"/>
                    </a:lnTo>
                    <a:lnTo>
                      <a:pt x="335" y="380"/>
                    </a:lnTo>
                    <a:lnTo>
                      <a:pt x="340" y="384"/>
                    </a:lnTo>
                    <a:lnTo>
                      <a:pt x="343" y="392"/>
                    </a:lnTo>
                    <a:lnTo>
                      <a:pt x="343" y="399"/>
                    </a:lnTo>
                    <a:lnTo>
                      <a:pt x="346" y="403"/>
                    </a:lnTo>
                    <a:lnTo>
                      <a:pt x="346" y="410"/>
                    </a:lnTo>
                    <a:lnTo>
                      <a:pt x="343" y="416"/>
                    </a:lnTo>
                    <a:lnTo>
                      <a:pt x="340" y="419"/>
                    </a:lnTo>
                    <a:lnTo>
                      <a:pt x="338" y="424"/>
                    </a:lnTo>
                    <a:lnTo>
                      <a:pt x="335" y="430"/>
                    </a:lnTo>
                    <a:lnTo>
                      <a:pt x="335" y="437"/>
                    </a:lnTo>
                    <a:lnTo>
                      <a:pt x="333" y="442"/>
                    </a:lnTo>
                    <a:lnTo>
                      <a:pt x="326" y="445"/>
                    </a:lnTo>
                    <a:lnTo>
                      <a:pt x="322" y="454"/>
                    </a:lnTo>
                    <a:lnTo>
                      <a:pt x="319" y="462"/>
                    </a:lnTo>
                    <a:lnTo>
                      <a:pt x="316" y="464"/>
                    </a:lnTo>
                    <a:lnTo>
                      <a:pt x="311" y="465"/>
                    </a:lnTo>
                    <a:lnTo>
                      <a:pt x="310" y="469"/>
                    </a:lnTo>
                    <a:lnTo>
                      <a:pt x="311" y="473"/>
                    </a:lnTo>
                    <a:lnTo>
                      <a:pt x="314" y="475"/>
                    </a:lnTo>
                    <a:lnTo>
                      <a:pt x="314" y="480"/>
                    </a:lnTo>
                    <a:lnTo>
                      <a:pt x="313" y="483"/>
                    </a:lnTo>
                    <a:lnTo>
                      <a:pt x="308" y="486"/>
                    </a:lnTo>
                    <a:lnTo>
                      <a:pt x="306" y="491"/>
                    </a:lnTo>
                    <a:lnTo>
                      <a:pt x="306" y="496"/>
                    </a:lnTo>
                    <a:lnTo>
                      <a:pt x="306" y="500"/>
                    </a:lnTo>
                    <a:lnTo>
                      <a:pt x="305" y="508"/>
                    </a:lnTo>
                    <a:lnTo>
                      <a:pt x="303" y="511"/>
                    </a:lnTo>
                    <a:lnTo>
                      <a:pt x="303" y="518"/>
                    </a:lnTo>
                    <a:lnTo>
                      <a:pt x="303" y="524"/>
                    </a:lnTo>
                    <a:lnTo>
                      <a:pt x="302" y="529"/>
                    </a:lnTo>
                    <a:lnTo>
                      <a:pt x="300" y="530"/>
                    </a:lnTo>
                    <a:lnTo>
                      <a:pt x="300" y="537"/>
                    </a:lnTo>
                    <a:lnTo>
                      <a:pt x="303" y="540"/>
                    </a:lnTo>
                    <a:lnTo>
                      <a:pt x="306" y="545"/>
                    </a:lnTo>
                    <a:lnTo>
                      <a:pt x="306" y="550"/>
                    </a:lnTo>
                    <a:lnTo>
                      <a:pt x="305" y="551"/>
                    </a:lnTo>
                    <a:lnTo>
                      <a:pt x="297" y="553"/>
                    </a:lnTo>
                    <a:lnTo>
                      <a:pt x="289" y="554"/>
                    </a:lnTo>
                    <a:lnTo>
                      <a:pt x="284" y="561"/>
                    </a:lnTo>
                    <a:lnTo>
                      <a:pt x="276" y="562"/>
                    </a:lnTo>
                    <a:lnTo>
                      <a:pt x="273" y="567"/>
                    </a:lnTo>
                    <a:lnTo>
                      <a:pt x="272" y="575"/>
                    </a:lnTo>
                    <a:lnTo>
                      <a:pt x="273" y="580"/>
                    </a:lnTo>
                    <a:lnTo>
                      <a:pt x="276" y="584"/>
                    </a:lnTo>
                    <a:lnTo>
                      <a:pt x="279" y="589"/>
                    </a:lnTo>
                    <a:lnTo>
                      <a:pt x="278" y="594"/>
                    </a:lnTo>
                    <a:lnTo>
                      <a:pt x="275" y="597"/>
                    </a:lnTo>
                    <a:lnTo>
                      <a:pt x="268" y="599"/>
                    </a:lnTo>
                    <a:lnTo>
                      <a:pt x="260" y="597"/>
                    </a:lnTo>
                    <a:lnTo>
                      <a:pt x="248" y="592"/>
                    </a:lnTo>
                    <a:lnTo>
                      <a:pt x="241" y="589"/>
                    </a:lnTo>
                    <a:lnTo>
                      <a:pt x="235" y="588"/>
                    </a:lnTo>
                    <a:lnTo>
                      <a:pt x="229" y="589"/>
                    </a:lnTo>
                    <a:lnTo>
                      <a:pt x="224" y="592"/>
                    </a:lnTo>
                    <a:lnTo>
                      <a:pt x="221" y="599"/>
                    </a:lnTo>
                    <a:lnTo>
                      <a:pt x="217" y="602"/>
                    </a:lnTo>
                    <a:lnTo>
                      <a:pt x="214" y="607"/>
                    </a:lnTo>
                    <a:lnTo>
                      <a:pt x="211" y="608"/>
                    </a:lnTo>
                    <a:lnTo>
                      <a:pt x="200" y="605"/>
                    </a:lnTo>
                    <a:lnTo>
                      <a:pt x="192" y="597"/>
                    </a:lnTo>
                    <a:lnTo>
                      <a:pt x="183" y="581"/>
                    </a:lnTo>
                    <a:lnTo>
                      <a:pt x="186" y="578"/>
                    </a:lnTo>
                    <a:lnTo>
                      <a:pt x="190" y="570"/>
                    </a:lnTo>
                    <a:lnTo>
                      <a:pt x="192" y="567"/>
                    </a:lnTo>
                    <a:lnTo>
                      <a:pt x="189" y="562"/>
                    </a:lnTo>
                    <a:lnTo>
                      <a:pt x="186" y="559"/>
                    </a:lnTo>
                    <a:lnTo>
                      <a:pt x="181" y="556"/>
                    </a:lnTo>
                    <a:lnTo>
                      <a:pt x="181" y="550"/>
                    </a:lnTo>
                    <a:lnTo>
                      <a:pt x="183" y="545"/>
                    </a:lnTo>
                    <a:lnTo>
                      <a:pt x="181" y="540"/>
                    </a:lnTo>
                    <a:lnTo>
                      <a:pt x="178" y="535"/>
                    </a:lnTo>
                    <a:lnTo>
                      <a:pt x="171" y="530"/>
                    </a:lnTo>
                    <a:lnTo>
                      <a:pt x="163" y="524"/>
                    </a:lnTo>
                    <a:lnTo>
                      <a:pt x="154" y="519"/>
                    </a:lnTo>
                    <a:lnTo>
                      <a:pt x="141" y="510"/>
                    </a:lnTo>
                    <a:lnTo>
                      <a:pt x="133" y="507"/>
                    </a:lnTo>
                    <a:lnTo>
                      <a:pt x="125" y="500"/>
                    </a:lnTo>
                    <a:lnTo>
                      <a:pt x="119" y="492"/>
                    </a:lnTo>
                    <a:lnTo>
                      <a:pt x="113" y="489"/>
                    </a:lnTo>
                    <a:lnTo>
                      <a:pt x="108" y="484"/>
                    </a:lnTo>
                    <a:lnTo>
                      <a:pt x="105" y="481"/>
                    </a:lnTo>
                    <a:lnTo>
                      <a:pt x="103" y="469"/>
                    </a:lnTo>
                    <a:lnTo>
                      <a:pt x="105" y="459"/>
                    </a:lnTo>
                    <a:lnTo>
                      <a:pt x="108" y="453"/>
                    </a:lnTo>
                    <a:lnTo>
                      <a:pt x="111" y="445"/>
                    </a:lnTo>
                    <a:lnTo>
                      <a:pt x="119" y="438"/>
                    </a:lnTo>
                    <a:lnTo>
                      <a:pt x="117" y="432"/>
                    </a:lnTo>
                    <a:lnTo>
                      <a:pt x="121" y="424"/>
                    </a:lnTo>
                    <a:lnTo>
                      <a:pt x="124" y="416"/>
                    </a:lnTo>
                    <a:lnTo>
                      <a:pt x="121" y="411"/>
                    </a:lnTo>
                    <a:lnTo>
                      <a:pt x="116" y="407"/>
                    </a:lnTo>
                    <a:lnTo>
                      <a:pt x="109" y="402"/>
                    </a:lnTo>
                    <a:lnTo>
                      <a:pt x="103" y="399"/>
                    </a:lnTo>
                    <a:lnTo>
                      <a:pt x="100" y="400"/>
                    </a:lnTo>
                    <a:lnTo>
                      <a:pt x="94" y="402"/>
                    </a:lnTo>
                    <a:lnTo>
                      <a:pt x="90" y="407"/>
                    </a:lnTo>
                    <a:lnTo>
                      <a:pt x="87" y="410"/>
                    </a:lnTo>
                    <a:lnTo>
                      <a:pt x="82" y="408"/>
                    </a:lnTo>
                    <a:lnTo>
                      <a:pt x="78" y="403"/>
                    </a:lnTo>
                    <a:lnTo>
                      <a:pt x="71" y="394"/>
                    </a:lnTo>
                    <a:lnTo>
                      <a:pt x="70" y="386"/>
                    </a:lnTo>
                    <a:lnTo>
                      <a:pt x="68" y="376"/>
                    </a:lnTo>
                    <a:lnTo>
                      <a:pt x="68" y="370"/>
                    </a:lnTo>
                    <a:lnTo>
                      <a:pt x="60" y="362"/>
                    </a:lnTo>
                    <a:lnTo>
                      <a:pt x="51" y="354"/>
                    </a:lnTo>
                    <a:lnTo>
                      <a:pt x="44" y="351"/>
                    </a:lnTo>
                    <a:lnTo>
                      <a:pt x="36" y="341"/>
                    </a:lnTo>
                    <a:lnTo>
                      <a:pt x="28" y="335"/>
                    </a:lnTo>
                    <a:lnTo>
                      <a:pt x="20" y="327"/>
                    </a:lnTo>
                    <a:lnTo>
                      <a:pt x="16" y="324"/>
                    </a:lnTo>
                    <a:lnTo>
                      <a:pt x="11" y="314"/>
                    </a:lnTo>
                    <a:lnTo>
                      <a:pt x="9" y="306"/>
                    </a:lnTo>
                    <a:lnTo>
                      <a:pt x="6" y="299"/>
                    </a:lnTo>
                    <a:lnTo>
                      <a:pt x="5" y="292"/>
                    </a:lnTo>
                    <a:lnTo>
                      <a:pt x="3" y="284"/>
                    </a:lnTo>
                    <a:lnTo>
                      <a:pt x="0" y="279"/>
                    </a:lnTo>
                    <a:lnTo>
                      <a:pt x="0" y="275"/>
                    </a:lnTo>
                    <a:lnTo>
                      <a:pt x="1" y="267"/>
                    </a:lnTo>
                    <a:lnTo>
                      <a:pt x="0" y="264"/>
                    </a:lnTo>
                    <a:lnTo>
                      <a:pt x="0" y="257"/>
                    </a:lnTo>
                    <a:lnTo>
                      <a:pt x="5" y="249"/>
                    </a:lnTo>
                    <a:lnTo>
                      <a:pt x="8" y="246"/>
                    </a:lnTo>
                    <a:lnTo>
                      <a:pt x="11" y="241"/>
                    </a:lnTo>
                    <a:lnTo>
                      <a:pt x="11" y="235"/>
                    </a:lnTo>
                    <a:lnTo>
                      <a:pt x="9" y="225"/>
                    </a:lnTo>
                    <a:lnTo>
                      <a:pt x="13" y="224"/>
                    </a:lnTo>
                    <a:lnTo>
                      <a:pt x="19" y="221"/>
                    </a:lnTo>
                    <a:lnTo>
                      <a:pt x="24" y="216"/>
                    </a:lnTo>
                    <a:lnTo>
                      <a:pt x="30" y="213"/>
                    </a:lnTo>
                    <a:lnTo>
                      <a:pt x="35" y="203"/>
                    </a:lnTo>
                    <a:lnTo>
                      <a:pt x="33" y="195"/>
                    </a:lnTo>
                    <a:lnTo>
                      <a:pt x="35" y="190"/>
                    </a:lnTo>
                    <a:lnTo>
                      <a:pt x="41" y="186"/>
                    </a:lnTo>
                    <a:lnTo>
                      <a:pt x="44" y="183"/>
                    </a:lnTo>
                    <a:lnTo>
                      <a:pt x="46" y="176"/>
                    </a:lnTo>
                    <a:lnTo>
                      <a:pt x="46" y="173"/>
                    </a:lnTo>
                    <a:lnTo>
                      <a:pt x="44" y="165"/>
                    </a:lnTo>
                    <a:lnTo>
                      <a:pt x="40" y="159"/>
                    </a:lnTo>
                    <a:lnTo>
                      <a:pt x="32" y="154"/>
                    </a:lnTo>
                    <a:lnTo>
                      <a:pt x="28" y="146"/>
                    </a:lnTo>
                    <a:lnTo>
                      <a:pt x="30" y="136"/>
                    </a:lnTo>
                    <a:lnTo>
                      <a:pt x="33" y="133"/>
                    </a:lnTo>
                    <a:lnTo>
                      <a:pt x="38" y="133"/>
                    </a:lnTo>
                    <a:lnTo>
                      <a:pt x="46" y="130"/>
                    </a:lnTo>
                    <a:lnTo>
                      <a:pt x="51" y="129"/>
                    </a:lnTo>
                    <a:lnTo>
                      <a:pt x="59" y="127"/>
                    </a:lnTo>
                    <a:lnTo>
                      <a:pt x="65" y="127"/>
                    </a:lnTo>
                    <a:lnTo>
                      <a:pt x="68" y="124"/>
                    </a:lnTo>
                    <a:lnTo>
                      <a:pt x="73" y="117"/>
                    </a:lnTo>
                    <a:lnTo>
                      <a:pt x="79" y="117"/>
                    </a:lnTo>
                    <a:lnTo>
                      <a:pt x="82" y="114"/>
                    </a:lnTo>
                    <a:lnTo>
                      <a:pt x="87" y="109"/>
                    </a:lnTo>
                    <a:lnTo>
                      <a:pt x="90" y="106"/>
                    </a:lnTo>
                    <a:lnTo>
                      <a:pt x="90" y="100"/>
                    </a:lnTo>
                    <a:lnTo>
                      <a:pt x="90" y="97"/>
                    </a:lnTo>
                    <a:lnTo>
                      <a:pt x="92" y="90"/>
                    </a:lnTo>
                    <a:lnTo>
                      <a:pt x="98" y="87"/>
                    </a:lnTo>
                    <a:lnTo>
                      <a:pt x="101" y="81"/>
                    </a:lnTo>
                    <a:lnTo>
                      <a:pt x="105" y="75"/>
                    </a:lnTo>
                    <a:lnTo>
                      <a:pt x="106" y="68"/>
                    </a:lnTo>
                    <a:lnTo>
                      <a:pt x="105" y="62"/>
                    </a:lnTo>
                    <a:lnTo>
                      <a:pt x="101" y="55"/>
                    </a:lnTo>
                    <a:lnTo>
                      <a:pt x="100" y="49"/>
                    </a:lnTo>
                    <a:lnTo>
                      <a:pt x="92" y="44"/>
                    </a:lnTo>
                    <a:lnTo>
                      <a:pt x="87" y="41"/>
                    </a:lnTo>
                    <a:lnTo>
                      <a:pt x="81" y="35"/>
                    </a:lnTo>
                    <a:lnTo>
                      <a:pt x="79" y="30"/>
                    </a:lnTo>
                    <a:lnTo>
                      <a:pt x="78" y="28"/>
                    </a:lnTo>
                    <a:lnTo>
                      <a:pt x="74" y="24"/>
                    </a:lnTo>
                    <a:lnTo>
                      <a:pt x="70" y="20"/>
                    </a:lnTo>
                    <a:lnTo>
                      <a:pt x="65" y="16"/>
                    </a:lnTo>
                    <a:lnTo>
                      <a:pt x="63" y="11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9" name="Freeform 30"/>
              <p:cNvSpPr>
                <a:spLocks/>
              </p:cNvSpPr>
              <p:nvPr/>
            </p:nvSpPr>
            <p:spPr bwMode="auto">
              <a:xfrm>
                <a:off x="3464" y="1133"/>
                <a:ext cx="338" cy="453"/>
              </a:xfrm>
              <a:custGeom>
                <a:avLst/>
                <a:gdLst>
                  <a:gd name="T0" fmla="*/ 127 w 338"/>
                  <a:gd name="T1" fmla="*/ 2 h 453"/>
                  <a:gd name="T2" fmla="*/ 148 w 338"/>
                  <a:gd name="T3" fmla="*/ 3 h 453"/>
                  <a:gd name="T4" fmla="*/ 165 w 338"/>
                  <a:gd name="T5" fmla="*/ 11 h 453"/>
                  <a:gd name="T6" fmla="*/ 184 w 338"/>
                  <a:gd name="T7" fmla="*/ 22 h 453"/>
                  <a:gd name="T8" fmla="*/ 203 w 338"/>
                  <a:gd name="T9" fmla="*/ 30 h 453"/>
                  <a:gd name="T10" fmla="*/ 222 w 338"/>
                  <a:gd name="T11" fmla="*/ 37 h 453"/>
                  <a:gd name="T12" fmla="*/ 232 w 338"/>
                  <a:gd name="T13" fmla="*/ 49 h 453"/>
                  <a:gd name="T14" fmla="*/ 230 w 338"/>
                  <a:gd name="T15" fmla="*/ 65 h 453"/>
                  <a:gd name="T16" fmla="*/ 235 w 338"/>
                  <a:gd name="T17" fmla="*/ 78 h 453"/>
                  <a:gd name="T18" fmla="*/ 243 w 338"/>
                  <a:gd name="T19" fmla="*/ 98 h 453"/>
                  <a:gd name="T20" fmla="*/ 248 w 338"/>
                  <a:gd name="T21" fmla="*/ 121 h 453"/>
                  <a:gd name="T22" fmla="*/ 245 w 338"/>
                  <a:gd name="T23" fmla="*/ 141 h 453"/>
                  <a:gd name="T24" fmla="*/ 235 w 338"/>
                  <a:gd name="T25" fmla="*/ 164 h 453"/>
                  <a:gd name="T26" fmla="*/ 219 w 338"/>
                  <a:gd name="T27" fmla="*/ 181 h 453"/>
                  <a:gd name="T28" fmla="*/ 214 w 338"/>
                  <a:gd name="T29" fmla="*/ 200 h 453"/>
                  <a:gd name="T30" fmla="*/ 221 w 338"/>
                  <a:gd name="T31" fmla="*/ 218 h 453"/>
                  <a:gd name="T32" fmla="*/ 241 w 338"/>
                  <a:gd name="T33" fmla="*/ 211 h 453"/>
                  <a:gd name="T34" fmla="*/ 251 w 338"/>
                  <a:gd name="T35" fmla="*/ 189 h 453"/>
                  <a:gd name="T36" fmla="*/ 262 w 338"/>
                  <a:gd name="T37" fmla="*/ 175 h 453"/>
                  <a:gd name="T38" fmla="*/ 278 w 338"/>
                  <a:gd name="T39" fmla="*/ 167 h 453"/>
                  <a:gd name="T40" fmla="*/ 294 w 338"/>
                  <a:gd name="T41" fmla="*/ 168 h 453"/>
                  <a:gd name="T42" fmla="*/ 306 w 338"/>
                  <a:gd name="T43" fmla="*/ 186 h 453"/>
                  <a:gd name="T44" fmla="*/ 319 w 338"/>
                  <a:gd name="T45" fmla="*/ 205 h 453"/>
                  <a:gd name="T46" fmla="*/ 322 w 338"/>
                  <a:gd name="T47" fmla="*/ 227 h 453"/>
                  <a:gd name="T48" fmla="*/ 327 w 338"/>
                  <a:gd name="T49" fmla="*/ 246 h 453"/>
                  <a:gd name="T50" fmla="*/ 338 w 338"/>
                  <a:gd name="T51" fmla="*/ 267 h 453"/>
                  <a:gd name="T52" fmla="*/ 338 w 338"/>
                  <a:gd name="T53" fmla="*/ 308 h 453"/>
                  <a:gd name="T54" fmla="*/ 322 w 338"/>
                  <a:gd name="T55" fmla="*/ 319 h 453"/>
                  <a:gd name="T56" fmla="*/ 311 w 338"/>
                  <a:gd name="T57" fmla="*/ 337 h 453"/>
                  <a:gd name="T58" fmla="*/ 308 w 338"/>
                  <a:gd name="T59" fmla="*/ 359 h 453"/>
                  <a:gd name="T60" fmla="*/ 302 w 338"/>
                  <a:gd name="T61" fmla="*/ 391 h 453"/>
                  <a:gd name="T62" fmla="*/ 289 w 338"/>
                  <a:gd name="T63" fmla="*/ 415 h 453"/>
                  <a:gd name="T64" fmla="*/ 267 w 338"/>
                  <a:gd name="T65" fmla="*/ 427 h 453"/>
                  <a:gd name="T66" fmla="*/ 227 w 338"/>
                  <a:gd name="T67" fmla="*/ 435 h 453"/>
                  <a:gd name="T68" fmla="*/ 176 w 338"/>
                  <a:gd name="T69" fmla="*/ 440 h 453"/>
                  <a:gd name="T70" fmla="*/ 151 w 338"/>
                  <a:gd name="T71" fmla="*/ 435 h 453"/>
                  <a:gd name="T72" fmla="*/ 86 w 338"/>
                  <a:gd name="T73" fmla="*/ 445 h 453"/>
                  <a:gd name="T74" fmla="*/ 0 w 338"/>
                  <a:gd name="T75" fmla="*/ 453 h 453"/>
                  <a:gd name="T76" fmla="*/ 27 w 338"/>
                  <a:gd name="T77" fmla="*/ 411 h 453"/>
                  <a:gd name="T78" fmla="*/ 38 w 338"/>
                  <a:gd name="T79" fmla="*/ 362 h 453"/>
                  <a:gd name="T80" fmla="*/ 43 w 338"/>
                  <a:gd name="T81" fmla="*/ 308 h 453"/>
                  <a:gd name="T82" fmla="*/ 27 w 338"/>
                  <a:gd name="T83" fmla="*/ 276 h 453"/>
                  <a:gd name="T84" fmla="*/ 13 w 338"/>
                  <a:gd name="T85" fmla="*/ 248 h 453"/>
                  <a:gd name="T86" fmla="*/ 13 w 338"/>
                  <a:gd name="T87" fmla="*/ 218 h 453"/>
                  <a:gd name="T88" fmla="*/ 14 w 338"/>
                  <a:gd name="T89" fmla="*/ 183 h 453"/>
                  <a:gd name="T90" fmla="*/ 27 w 338"/>
                  <a:gd name="T91" fmla="*/ 114 h 453"/>
                  <a:gd name="T92" fmla="*/ 41 w 338"/>
                  <a:gd name="T93" fmla="*/ 92 h 453"/>
                  <a:gd name="T94" fmla="*/ 60 w 338"/>
                  <a:gd name="T95" fmla="*/ 78 h 453"/>
                  <a:gd name="T96" fmla="*/ 65 w 338"/>
                  <a:gd name="T97" fmla="*/ 98 h 453"/>
                  <a:gd name="T98" fmla="*/ 73 w 338"/>
                  <a:gd name="T99" fmla="*/ 100 h 453"/>
                  <a:gd name="T100" fmla="*/ 81 w 338"/>
                  <a:gd name="T101" fmla="*/ 60 h 453"/>
                  <a:gd name="T102" fmla="*/ 97 w 338"/>
                  <a:gd name="T103" fmla="*/ 49 h 453"/>
                  <a:gd name="T104" fmla="*/ 106 w 338"/>
                  <a:gd name="T105" fmla="*/ 33 h 453"/>
                  <a:gd name="T106" fmla="*/ 98 w 338"/>
                  <a:gd name="T107" fmla="*/ 13 h 4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38"/>
                  <a:gd name="T163" fmla="*/ 0 h 453"/>
                  <a:gd name="T164" fmla="*/ 338 w 338"/>
                  <a:gd name="T165" fmla="*/ 453 h 4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38" h="453">
                    <a:moveTo>
                      <a:pt x="108" y="3"/>
                    </a:moveTo>
                    <a:lnTo>
                      <a:pt x="116" y="5"/>
                    </a:lnTo>
                    <a:lnTo>
                      <a:pt x="121" y="0"/>
                    </a:lnTo>
                    <a:lnTo>
                      <a:pt x="127" y="2"/>
                    </a:lnTo>
                    <a:lnTo>
                      <a:pt x="132" y="5"/>
                    </a:lnTo>
                    <a:lnTo>
                      <a:pt x="140" y="3"/>
                    </a:lnTo>
                    <a:lnTo>
                      <a:pt x="144" y="6"/>
                    </a:lnTo>
                    <a:lnTo>
                      <a:pt x="148" y="3"/>
                    </a:lnTo>
                    <a:lnTo>
                      <a:pt x="151" y="3"/>
                    </a:lnTo>
                    <a:lnTo>
                      <a:pt x="156" y="5"/>
                    </a:lnTo>
                    <a:lnTo>
                      <a:pt x="162" y="9"/>
                    </a:lnTo>
                    <a:lnTo>
                      <a:pt x="165" y="11"/>
                    </a:lnTo>
                    <a:lnTo>
                      <a:pt x="170" y="16"/>
                    </a:lnTo>
                    <a:lnTo>
                      <a:pt x="175" y="17"/>
                    </a:lnTo>
                    <a:lnTo>
                      <a:pt x="181" y="19"/>
                    </a:lnTo>
                    <a:lnTo>
                      <a:pt x="184" y="22"/>
                    </a:lnTo>
                    <a:lnTo>
                      <a:pt x="190" y="22"/>
                    </a:lnTo>
                    <a:lnTo>
                      <a:pt x="194" y="25"/>
                    </a:lnTo>
                    <a:lnTo>
                      <a:pt x="198" y="27"/>
                    </a:lnTo>
                    <a:lnTo>
                      <a:pt x="203" y="30"/>
                    </a:lnTo>
                    <a:lnTo>
                      <a:pt x="208" y="30"/>
                    </a:lnTo>
                    <a:lnTo>
                      <a:pt x="214" y="30"/>
                    </a:lnTo>
                    <a:lnTo>
                      <a:pt x="218" y="33"/>
                    </a:lnTo>
                    <a:lnTo>
                      <a:pt x="222" y="37"/>
                    </a:lnTo>
                    <a:lnTo>
                      <a:pt x="224" y="40"/>
                    </a:lnTo>
                    <a:lnTo>
                      <a:pt x="229" y="44"/>
                    </a:lnTo>
                    <a:lnTo>
                      <a:pt x="232" y="46"/>
                    </a:lnTo>
                    <a:lnTo>
                      <a:pt x="232" y="49"/>
                    </a:lnTo>
                    <a:lnTo>
                      <a:pt x="235" y="52"/>
                    </a:lnTo>
                    <a:lnTo>
                      <a:pt x="235" y="56"/>
                    </a:lnTo>
                    <a:lnTo>
                      <a:pt x="232" y="60"/>
                    </a:lnTo>
                    <a:lnTo>
                      <a:pt x="230" y="65"/>
                    </a:lnTo>
                    <a:lnTo>
                      <a:pt x="230" y="68"/>
                    </a:lnTo>
                    <a:lnTo>
                      <a:pt x="230" y="73"/>
                    </a:lnTo>
                    <a:lnTo>
                      <a:pt x="233" y="76"/>
                    </a:lnTo>
                    <a:lnTo>
                      <a:pt x="235" y="78"/>
                    </a:lnTo>
                    <a:lnTo>
                      <a:pt x="237" y="84"/>
                    </a:lnTo>
                    <a:lnTo>
                      <a:pt x="240" y="89"/>
                    </a:lnTo>
                    <a:lnTo>
                      <a:pt x="240" y="94"/>
                    </a:lnTo>
                    <a:lnTo>
                      <a:pt x="243" y="98"/>
                    </a:lnTo>
                    <a:lnTo>
                      <a:pt x="245" y="105"/>
                    </a:lnTo>
                    <a:lnTo>
                      <a:pt x="245" y="111"/>
                    </a:lnTo>
                    <a:lnTo>
                      <a:pt x="248" y="116"/>
                    </a:lnTo>
                    <a:lnTo>
                      <a:pt x="248" y="121"/>
                    </a:lnTo>
                    <a:lnTo>
                      <a:pt x="251" y="125"/>
                    </a:lnTo>
                    <a:lnTo>
                      <a:pt x="249" y="132"/>
                    </a:lnTo>
                    <a:lnTo>
                      <a:pt x="248" y="137"/>
                    </a:lnTo>
                    <a:lnTo>
                      <a:pt x="245" y="141"/>
                    </a:lnTo>
                    <a:lnTo>
                      <a:pt x="241" y="146"/>
                    </a:lnTo>
                    <a:lnTo>
                      <a:pt x="240" y="152"/>
                    </a:lnTo>
                    <a:lnTo>
                      <a:pt x="238" y="157"/>
                    </a:lnTo>
                    <a:lnTo>
                      <a:pt x="235" y="164"/>
                    </a:lnTo>
                    <a:lnTo>
                      <a:pt x="232" y="167"/>
                    </a:lnTo>
                    <a:lnTo>
                      <a:pt x="227" y="172"/>
                    </a:lnTo>
                    <a:lnTo>
                      <a:pt x="222" y="176"/>
                    </a:lnTo>
                    <a:lnTo>
                      <a:pt x="219" y="181"/>
                    </a:lnTo>
                    <a:lnTo>
                      <a:pt x="216" y="186"/>
                    </a:lnTo>
                    <a:lnTo>
                      <a:pt x="216" y="192"/>
                    </a:lnTo>
                    <a:lnTo>
                      <a:pt x="214" y="195"/>
                    </a:lnTo>
                    <a:lnTo>
                      <a:pt x="214" y="200"/>
                    </a:lnTo>
                    <a:lnTo>
                      <a:pt x="214" y="206"/>
                    </a:lnTo>
                    <a:lnTo>
                      <a:pt x="214" y="211"/>
                    </a:lnTo>
                    <a:lnTo>
                      <a:pt x="216" y="214"/>
                    </a:lnTo>
                    <a:lnTo>
                      <a:pt x="221" y="218"/>
                    </a:lnTo>
                    <a:lnTo>
                      <a:pt x="225" y="218"/>
                    </a:lnTo>
                    <a:lnTo>
                      <a:pt x="232" y="219"/>
                    </a:lnTo>
                    <a:lnTo>
                      <a:pt x="235" y="214"/>
                    </a:lnTo>
                    <a:lnTo>
                      <a:pt x="241" y="211"/>
                    </a:lnTo>
                    <a:lnTo>
                      <a:pt x="248" y="205"/>
                    </a:lnTo>
                    <a:lnTo>
                      <a:pt x="249" y="199"/>
                    </a:lnTo>
                    <a:lnTo>
                      <a:pt x="249" y="194"/>
                    </a:lnTo>
                    <a:lnTo>
                      <a:pt x="251" y="189"/>
                    </a:lnTo>
                    <a:lnTo>
                      <a:pt x="252" y="184"/>
                    </a:lnTo>
                    <a:lnTo>
                      <a:pt x="252" y="178"/>
                    </a:lnTo>
                    <a:lnTo>
                      <a:pt x="256" y="176"/>
                    </a:lnTo>
                    <a:lnTo>
                      <a:pt x="262" y="175"/>
                    </a:lnTo>
                    <a:lnTo>
                      <a:pt x="265" y="172"/>
                    </a:lnTo>
                    <a:lnTo>
                      <a:pt x="270" y="172"/>
                    </a:lnTo>
                    <a:lnTo>
                      <a:pt x="275" y="168"/>
                    </a:lnTo>
                    <a:lnTo>
                      <a:pt x="278" y="167"/>
                    </a:lnTo>
                    <a:lnTo>
                      <a:pt x="281" y="164"/>
                    </a:lnTo>
                    <a:lnTo>
                      <a:pt x="284" y="164"/>
                    </a:lnTo>
                    <a:lnTo>
                      <a:pt x="291" y="165"/>
                    </a:lnTo>
                    <a:lnTo>
                      <a:pt x="294" y="168"/>
                    </a:lnTo>
                    <a:lnTo>
                      <a:pt x="297" y="173"/>
                    </a:lnTo>
                    <a:lnTo>
                      <a:pt x="299" y="179"/>
                    </a:lnTo>
                    <a:lnTo>
                      <a:pt x="302" y="183"/>
                    </a:lnTo>
                    <a:lnTo>
                      <a:pt x="306" y="186"/>
                    </a:lnTo>
                    <a:lnTo>
                      <a:pt x="310" y="192"/>
                    </a:lnTo>
                    <a:lnTo>
                      <a:pt x="313" y="197"/>
                    </a:lnTo>
                    <a:lnTo>
                      <a:pt x="316" y="202"/>
                    </a:lnTo>
                    <a:lnTo>
                      <a:pt x="319" y="205"/>
                    </a:lnTo>
                    <a:lnTo>
                      <a:pt x="319" y="211"/>
                    </a:lnTo>
                    <a:lnTo>
                      <a:pt x="319" y="216"/>
                    </a:lnTo>
                    <a:lnTo>
                      <a:pt x="322" y="221"/>
                    </a:lnTo>
                    <a:lnTo>
                      <a:pt x="322" y="227"/>
                    </a:lnTo>
                    <a:lnTo>
                      <a:pt x="322" y="232"/>
                    </a:lnTo>
                    <a:lnTo>
                      <a:pt x="324" y="238"/>
                    </a:lnTo>
                    <a:lnTo>
                      <a:pt x="326" y="243"/>
                    </a:lnTo>
                    <a:lnTo>
                      <a:pt x="327" y="246"/>
                    </a:lnTo>
                    <a:lnTo>
                      <a:pt x="329" y="251"/>
                    </a:lnTo>
                    <a:lnTo>
                      <a:pt x="332" y="256"/>
                    </a:lnTo>
                    <a:lnTo>
                      <a:pt x="337" y="259"/>
                    </a:lnTo>
                    <a:lnTo>
                      <a:pt x="338" y="267"/>
                    </a:lnTo>
                    <a:lnTo>
                      <a:pt x="338" y="275"/>
                    </a:lnTo>
                    <a:lnTo>
                      <a:pt x="338" y="286"/>
                    </a:lnTo>
                    <a:lnTo>
                      <a:pt x="338" y="297"/>
                    </a:lnTo>
                    <a:lnTo>
                      <a:pt x="338" y="308"/>
                    </a:lnTo>
                    <a:lnTo>
                      <a:pt x="337" y="315"/>
                    </a:lnTo>
                    <a:lnTo>
                      <a:pt x="333" y="319"/>
                    </a:lnTo>
                    <a:lnTo>
                      <a:pt x="327" y="318"/>
                    </a:lnTo>
                    <a:lnTo>
                      <a:pt x="322" y="319"/>
                    </a:lnTo>
                    <a:lnTo>
                      <a:pt x="318" y="324"/>
                    </a:lnTo>
                    <a:lnTo>
                      <a:pt x="314" y="326"/>
                    </a:lnTo>
                    <a:lnTo>
                      <a:pt x="313" y="329"/>
                    </a:lnTo>
                    <a:lnTo>
                      <a:pt x="311" y="337"/>
                    </a:lnTo>
                    <a:lnTo>
                      <a:pt x="310" y="342"/>
                    </a:lnTo>
                    <a:lnTo>
                      <a:pt x="313" y="348"/>
                    </a:lnTo>
                    <a:lnTo>
                      <a:pt x="313" y="354"/>
                    </a:lnTo>
                    <a:lnTo>
                      <a:pt x="308" y="359"/>
                    </a:lnTo>
                    <a:lnTo>
                      <a:pt x="305" y="365"/>
                    </a:lnTo>
                    <a:lnTo>
                      <a:pt x="303" y="373"/>
                    </a:lnTo>
                    <a:lnTo>
                      <a:pt x="302" y="380"/>
                    </a:lnTo>
                    <a:lnTo>
                      <a:pt x="302" y="391"/>
                    </a:lnTo>
                    <a:lnTo>
                      <a:pt x="302" y="397"/>
                    </a:lnTo>
                    <a:lnTo>
                      <a:pt x="297" y="402"/>
                    </a:lnTo>
                    <a:lnTo>
                      <a:pt x="292" y="410"/>
                    </a:lnTo>
                    <a:lnTo>
                      <a:pt x="289" y="415"/>
                    </a:lnTo>
                    <a:lnTo>
                      <a:pt x="286" y="419"/>
                    </a:lnTo>
                    <a:lnTo>
                      <a:pt x="283" y="424"/>
                    </a:lnTo>
                    <a:lnTo>
                      <a:pt x="279" y="429"/>
                    </a:lnTo>
                    <a:lnTo>
                      <a:pt x="267" y="427"/>
                    </a:lnTo>
                    <a:lnTo>
                      <a:pt x="260" y="432"/>
                    </a:lnTo>
                    <a:lnTo>
                      <a:pt x="251" y="432"/>
                    </a:lnTo>
                    <a:lnTo>
                      <a:pt x="235" y="432"/>
                    </a:lnTo>
                    <a:lnTo>
                      <a:pt x="227" y="435"/>
                    </a:lnTo>
                    <a:lnTo>
                      <a:pt x="211" y="437"/>
                    </a:lnTo>
                    <a:lnTo>
                      <a:pt x="194" y="437"/>
                    </a:lnTo>
                    <a:lnTo>
                      <a:pt x="189" y="442"/>
                    </a:lnTo>
                    <a:lnTo>
                      <a:pt x="176" y="440"/>
                    </a:lnTo>
                    <a:lnTo>
                      <a:pt x="170" y="442"/>
                    </a:lnTo>
                    <a:lnTo>
                      <a:pt x="167" y="437"/>
                    </a:lnTo>
                    <a:lnTo>
                      <a:pt x="160" y="437"/>
                    </a:lnTo>
                    <a:lnTo>
                      <a:pt x="151" y="435"/>
                    </a:lnTo>
                    <a:lnTo>
                      <a:pt x="143" y="440"/>
                    </a:lnTo>
                    <a:lnTo>
                      <a:pt x="108" y="440"/>
                    </a:lnTo>
                    <a:lnTo>
                      <a:pt x="95" y="442"/>
                    </a:lnTo>
                    <a:lnTo>
                      <a:pt x="86" y="445"/>
                    </a:lnTo>
                    <a:lnTo>
                      <a:pt x="63" y="448"/>
                    </a:lnTo>
                    <a:lnTo>
                      <a:pt x="48" y="450"/>
                    </a:lnTo>
                    <a:lnTo>
                      <a:pt x="25" y="450"/>
                    </a:lnTo>
                    <a:lnTo>
                      <a:pt x="0" y="453"/>
                    </a:lnTo>
                    <a:lnTo>
                      <a:pt x="14" y="435"/>
                    </a:lnTo>
                    <a:lnTo>
                      <a:pt x="20" y="427"/>
                    </a:lnTo>
                    <a:lnTo>
                      <a:pt x="24" y="419"/>
                    </a:lnTo>
                    <a:lnTo>
                      <a:pt x="27" y="411"/>
                    </a:lnTo>
                    <a:lnTo>
                      <a:pt x="28" y="403"/>
                    </a:lnTo>
                    <a:lnTo>
                      <a:pt x="30" y="392"/>
                    </a:lnTo>
                    <a:lnTo>
                      <a:pt x="36" y="375"/>
                    </a:lnTo>
                    <a:lnTo>
                      <a:pt x="38" y="362"/>
                    </a:lnTo>
                    <a:lnTo>
                      <a:pt x="41" y="351"/>
                    </a:lnTo>
                    <a:lnTo>
                      <a:pt x="43" y="337"/>
                    </a:lnTo>
                    <a:lnTo>
                      <a:pt x="43" y="322"/>
                    </a:lnTo>
                    <a:lnTo>
                      <a:pt x="43" y="308"/>
                    </a:lnTo>
                    <a:lnTo>
                      <a:pt x="40" y="299"/>
                    </a:lnTo>
                    <a:lnTo>
                      <a:pt x="36" y="291"/>
                    </a:lnTo>
                    <a:lnTo>
                      <a:pt x="32" y="286"/>
                    </a:lnTo>
                    <a:lnTo>
                      <a:pt x="27" y="276"/>
                    </a:lnTo>
                    <a:lnTo>
                      <a:pt x="22" y="268"/>
                    </a:lnTo>
                    <a:lnTo>
                      <a:pt x="17" y="261"/>
                    </a:lnTo>
                    <a:lnTo>
                      <a:pt x="16" y="254"/>
                    </a:lnTo>
                    <a:lnTo>
                      <a:pt x="13" y="248"/>
                    </a:lnTo>
                    <a:lnTo>
                      <a:pt x="8" y="241"/>
                    </a:lnTo>
                    <a:lnTo>
                      <a:pt x="8" y="232"/>
                    </a:lnTo>
                    <a:lnTo>
                      <a:pt x="9" y="224"/>
                    </a:lnTo>
                    <a:lnTo>
                      <a:pt x="13" y="218"/>
                    </a:lnTo>
                    <a:lnTo>
                      <a:pt x="14" y="210"/>
                    </a:lnTo>
                    <a:lnTo>
                      <a:pt x="13" y="202"/>
                    </a:lnTo>
                    <a:lnTo>
                      <a:pt x="13" y="192"/>
                    </a:lnTo>
                    <a:lnTo>
                      <a:pt x="14" y="183"/>
                    </a:lnTo>
                    <a:lnTo>
                      <a:pt x="24" y="175"/>
                    </a:lnTo>
                    <a:lnTo>
                      <a:pt x="22" y="127"/>
                    </a:lnTo>
                    <a:lnTo>
                      <a:pt x="25" y="119"/>
                    </a:lnTo>
                    <a:lnTo>
                      <a:pt x="27" y="114"/>
                    </a:lnTo>
                    <a:lnTo>
                      <a:pt x="28" y="105"/>
                    </a:lnTo>
                    <a:lnTo>
                      <a:pt x="30" y="100"/>
                    </a:lnTo>
                    <a:lnTo>
                      <a:pt x="35" y="98"/>
                    </a:lnTo>
                    <a:lnTo>
                      <a:pt x="41" y="92"/>
                    </a:lnTo>
                    <a:lnTo>
                      <a:pt x="48" y="87"/>
                    </a:lnTo>
                    <a:lnTo>
                      <a:pt x="52" y="83"/>
                    </a:lnTo>
                    <a:lnTo>
                      <a:pt x="55" y="79"/>
                    </a:lnTo>
                    <a:lnTo>
                      <a:pt x="60" y="78"/>
                    </a:lnTo>
                    <a:lnTo>
                      <a:pt x="63" y="83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5" y="98"/>
                    </a:lnTo>
                    <a:lnTo>
                      <a:pt x="65" y="103"/>
                    </a:lnTo>
                    <a:lnTo>
                      <a:pt x="67" y="106"/>
                    </a:lnTo>
                    <a:lnTo>
                      <a:pt x="71" y="106"/>
                    </a:lnTo>
                    <a:lnTo>
                      <a:pt x="73" y="100"/>
                    </a:lnTo>
                    <a:lnTo>
                      <a:pt x="75" y="95"/>
                    </a:lnTo>
                    <a:lnTo>
                      <a:pt x="79" y="91"/>
                    </a:lnTo>
                    <a:lnTo>
                      <a:pt x="81" y="86"/>
                    </a:lnTo>
                    <a:lnTo>
                      <a:pt x="81" y="60"/>
                    </a:lnTo>
                    <a:lnTo>
                      <a:pt x="86" y="56"/>
                    </a:lnTo>
                    <a:lnTo>
                      <a:pt x="90" y="52"/>
                    </a:lnTo>
                    <a:lnTo>
                      <a:pt x="92" y="54"/>
                    </a:lnTo>
                    <a:lnTo>
                      <a:pt x="97" y="49"/>
                    </a:lnTo>
                    <a:lnTo>
                      <a:pt x="103" y="46"/>
                    </a:lnTo>
                    <a:lnTo>
                      <a:pt x="108" y="43"/>
                    </a:lnTo>
                    <a:lnTo>
                      <a:pt x="111" y="38"/>
                    </a:lnTo>
                    <a:lnTo>
                      <a:pt x="106" y="33"/>
                    </a:lnTo>
                    <a:lnTo>
                      <a:pt x="102" y="29"/>
                    </a:lnTo>
                    <a:lnTo>
                      <a:pt x="98" y="22"/>
                    </a:lnTo>
                    <a:lnTo>
                      <a:pt x="98" y="16"/>
                    </a:lnTo>
                    <a:lnTo>
                      <a:pt x="98" y="13"/>
                    </a:lnTo>
                    <a:lnTo>
                      <a:pt x="102" y="9"/>
                    </a:lnTo>
                    <a:lnTo>
                      <a:pt x="105" y="5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0" name="Freeform 31"/>
              <p:cNvSpPr>
                <a:spLocks/>
              </p:cNvSpPr>
              <p:nvPr/>
            </p:nvSpPr>
            <p:spPr bwMode="auto">
              <a:xfrm>
                <a:off x="3400" y="1568"/>
                <a:ext cx="272" cy="469"/>
              </a:xfrm>
              <a:custGeom>
                <a:avLst/>
                <a:gdLst>
                  <a:gd name="T0" fmla="*/ 26 w 272"/>
                  <a:gd name="T1" fmla="*/ 35 h 469"/>
                  <a:gd name="T2" fmla="*/ 43 w 272"/>
                  <a:gd name="T3" fmla="*/ 35 h 469"/>
                  <a:gd name="T4" fmla="*/ 61 w 272"/>
                  <a:gd name="T5" fmla="*/ 19 h 469"/>
                  <a:gd name="T6" fmla="*/ 100 w 272"/>
                  <a:gd name="T7" fmla="*/ 13 h 469"/>
                  <a:gd name="T8" fmla="*/ 140 w 272"/>
                  <a:gd name="T9" fmla="*/ 10 h 469"/>
                  <a:gd name="T10" fmla="*/ 177 w 272"/>
                  <a:gd name="T11" fmla="*/ 5 h 469"/>
                  <a:gd name="T12" fmla="*/ 213 w 272"/>
                  <a:gd name="T13" fmla="*/ 3 h 469"/>
                  <a:gd name="T14" fmla="*/ 237 w 272"/>
                  <a:gd name="T15" fmla="*/ 7 h 469"/>
                  <a:gd name="T16" fmla="*/ 261 w 272"/>
                  <a:gd name="T17" fmla="*/ 297 h 469"/>
                  <a:gd name="T18" fmla="*/ 267 w 272"/>
                  <a:gd name="T19" fmla="*/ 308 h 469"/>
                  <a:gd name="T20" fmla="*/ 272 w 272"/>
                  <a:gd name="T21" fmla="*/ 323 h 469"/>
                  <a:gd name="T22" fmla="*/ 258 w 272"/>
                  <a:gd name="T23" fmla="*/ 331 h 469"/>
                  <a:gd name="T24" fmla="*/ 248 w 272"/>
                  <a:gd name="T25" fmla="*/ 340 h 469"/>
                  <a:gd name="T26" fmla="*/ 237 w 272"/>
                  <a:gd name="T27" fmla="*/ 342 h 469"/>
                  <a:gd name="T28" fmla="*/ 224 w 272"/>
                  <a:gd name="T29" fmla="*/ 339 h 469"/>
                  <a:gd name="T30" fmla="*/ 220 w 272"/>
                  <a:gd name="T31" fmla="*/ 350 h 469"/>
                  <a:gd name="T32" fmla="*/ 224 w 272"/>
                  <a:gd name="T33" fmla="*/ 359 h 469"/>
                  <a:gd name="T34" fmla="*/ 215 w 272"/>
                  <a:gd name="T35" fmla="*/ 367 h 469"/>
                  <a:gd name="T36" fmla="*/ 207 w 272"/>
                  <a:gd name="T37" fmla="*/ 378 h 469"/>
                  <a:gd name="T38" fmla="*/ 197 w 272"/>
                  <a:gd name="T39" fmla="*/ 393 h 469"/>
                  <a:gd name="T40" fmla="*/ 186 w 272"/>
                  <a:gd name="T41" fmla="*/ 409 h 469"/>
                  <a:gd name="T42" fmla="*/ 181 w 272"/>
                  <a:gd name="T43" fmla="*/ 426 h 469"/>
                  <a:gd name="T44" fmla="*/ 166 w 272"/>
                  <a:gd name="T45" fmla="*/ 429 h 469"/>
                  <a:gd name="T46" fmla="*/ 151 w 272"/>
                  <a:gd name="T47" fmla="*/ 415 h 469"/>
                  <a:gd name="T48" fmla="*/ 137 w 272"/>
                  <a:gd name="T49" fmla="*/ 418 h 469"/>
                  <a:gd name="T50" fmla="*/ 134 w 272"/>
                  <a:gd name="T51" fmla="*/ 436 h 469"/>
                  <a:gd name="T52" fmla="*/ 124 w 272"/>
                  <a:gd name="T53" fmla="*/ 447 h 469"/>
                  <a:gd name="T54" fmla="*/ 112 w 272"/>
                  <a:gd name="T55" fmla="*/ 440 h 469"/>
                  <a:gd name="T56" fmla="*/ 99 w 272"/>
                  <a:gd name="T57" fmla="*/ 437 h 469"/>
                  <a:gd name="T58" fmla="*/ 91 w 272"/>
                  <a:gd name="T59" fmla="*/ 448 h 469"/>
                  <a:gd name="T60" fmla="*/ 84 w 272"/>
                  <a:gd name="T61" fmla="*/ 458 h 469"/>
                  <a:gd name="T62" fmla="*/ 72 w 272"/>
                  <a:gd name="T63" fmla="*/ 450 h 469"/>
                  <a:gd name="T64" fmla="*/ 53 w 272"/>
                  <a:gd name="T65" fmla="*/ 445 h 469"/>
                  <a:gd name="T66" fmla="*/ 40 w 272"/>
                  <a:gd name="T67" fmla="*/ 458 h 469"/>
                  <a:gd name="T68" fmla="*/ 24 w 272"/>
                  <a:gd name="T69" fmla="*/ 451 h 469"/>
                  <a:gd name="T70" fmla="*/ 15 w 272"/>
                  <a:gd name="T71" fmla="*/ 464 h 469"/>
                  <a:gd name="T72" fmla="*/ 0 w 272"/>
                  <a:gd name="T73" fmla="*/ 458 h 469"/>
                  <a:gd name="T74" fmla="*/ 3 w 272"/>
                  <a:gd name="T75" fmla="*/ 444 h 469"/>
                  <a:gd name="T76" fmla="*/ 10 w 272"/>
                  <a:gd name="T77" fmla="*/ 428 h 469"/>
                  <a:gd name="T78" fmla="*/ 7 w 272"/>
                  <a:gd name="T79" fmla="*/ 418 h 469"/>
                  <a:gd name="T80" fmla="*/ 15 w 272"/>
                  <a:gd name="T81" fmla="*/ 409 h 469"/>
                  <a:gd name="T82" fmla="*/ 21 w 272"/>
                  <a:gd name="T83" fmla="*/ 397 h 469"/>
                  <a:gd name="T84" fmla="*/ 30 w 272"/>
                  <a:gd name="T85" fmla="*/ 386 h 469"/>
                  <a:gd name="T86" fmla="*/ 35 w 272"/>
                  <a:gd name="T87" fmla="*/ 370 h 469"/>
                  <a:gd name="T88" fmla="*/ 45 w 272"/>
                  <a:gd name="T89" fmla="*/ 355 h 469"/>
                  <a:gd name="T90" fmla="*/ 38 w 272"/>
                  <a:gd name="T91" fmla="*/ 340 h 469"/>
                  <a:gd name="T92" fmla="*/ 32 w 272"/>
                  <a:gd name="T93" fmla="*/ 326 h 469"/>
                  <a:gd name="T94" fmla="*/ 29 w 272"/>
                  <a:gd name="T95" fmla="*/ 302 h 469"/>
                  <a:gd name="T96" fmla="*/ 35 w 272"/>
                  <a:gd name="T97" fmla="*/ 288 h 469"/>
                  <a:gd name="T98" fmla="*/ 24 w 272"/>
                  <a:gd name="T99" fmla="*/ 178 h 469"/>
                  <a:gd name="T100" fmla="*/ 13 w 272"/>
                  <a:gd name="T101" fmla="*/ 32 h 4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2"/>
                  <a:gd name="T154" fmla="*/ 0 h 469"/>
                  <a:gd name="T155" fmla="*/ 272 w 272"/>
                  <a:gd name="T156" fmla="*/ 469 h 4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2" h="469">
                    <a:moveTo>
                      <a:pt x="13" y="32"/>
                    </a:moveTo>
                    <a:lnTo>
                      <a:pt x="19" y="34"/>
                    </a:lnTo>
                    <a:lnTo>
                      <a:pt x="26" y="35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3" y="35"/>
                    </a:lnTo>
                    <a:lnTo>
                      <a:pt x="50" y="30"/>
                    </a:lnTo>
                    <a:lnTo>
                      <a:pt x="54" y="26"/>
                    </a:lnTo>
                    <a:lnTo>
                      <a:pt x="61" y="19"/>
                    </a:lnTo>
                    <a:lnTo>
                      <a:pt x="64" y="16"/>
                    </a:lnTo>
                    <a:lnTo>
                      <a:pt x="89" y="15"/>
                    </a:lnTo>
                    <a:lnTo>
                      <a:pt x="100" y="13"/>
                    </a:lnTo>
                    <a:lnTo>
                      <a:pt x="115" y="15"/>
                    </a:lnTo>
                    <a:lnTo>
                      <a:pt x="129" y="11"/>
                    </a:lnTo>
                    <a:lnTo>
                      <a:pt x="140" y="10"/>
                    </a:lnTo>
                    <a:lnTo>
                      <a:pt x="150" y="11"/>
                    </a:lnTo>
                    <a:lnTo>
                      <a:pt x="158" y="7"/>
                    </a:lnTo>
                    <a:lnTo>
                      <a:pt x="177" y="5"/>
                    </a:lnTo>
                    <a:lnTo>
                      <a:pt x="189" y="3"/>
                    </a:lnTo>
                    <a:lnTo>
                      <a:pt x="204" y="5"/>
                    </a:lnTo>
                    <a:lnTo>
                      <a:pt x="213" y="3"/>
                    </a:lnTo>
                    <a:lnTo>
                      <a:pt x="224" y="0"/>
                    </a:lnTo>
                    <a:lnTo>
                      <a:pt x="232" y="2"/>
                    </a:lnTo>
                    <a:lnTo>
                      <a:pt x="237" y="7"/>
                    </a:lnTo>
                    <a:lnTo>
                      <a:pt x="264" y="288"/>
                    </a:lnTo>
                    <a:lnTo>
                      <a:pt x="264" y="293"/>
                    </a:lnTo>
                    <a:lnTo>
                      <a:pt x="261" y="297"/>
                    </a:lnTo>
                    <a:lnTo>
                      <a:pt x="259" y="301"/>
                    </a:lnTo>
                    <a:lnTo>
                      <a:pt x="261" y="304"/>
                    </a:lnTo>
                    <a:lnTo>
                      <a:pt x="267" y="308"/>
                    </a:lnTo>
                    <a:lnTo>
                      <a:pt x="267" y="312"/>
                    </a:lnTo>
                    <a:lnTo>
                      <a:pt x="269" y="320"/>
                    </a:lnTo>
                    <a:lnTo>
                      <a:pt x="272" y="323"/>
                    </a:lnTo>
                    <a:lnTo>
                      <a:pt x="270" y="328"/>
                    </a:lnTo>
                    <a:lnTo>
                      <a:pt x="264" y="331"/>
                    </a:lnTo>
                    <a:lnTo>
                      <a:pt x="258" y="331"/>
                    </a:lnTo>
                    <a:lnTo>
                      <a:pt x="251" y="331"/>
                    </a:lnTo>
                    <a:lnTo>
                      <a:pt x="250" y="335"/>
                    </a:lnTo>
                    <a:lnTo>
                      <a:pt x="248" y="340"/>
                    </a:lnTo>
                    <a:lnTo>
                      <a:pt x="242" y="340"/>
                    </a:lnTo>
                    <a:lnTo>
                      <a:pt x="240" y="343"/>
                    </a:lnTo>
                    <a:lnTo>
                      <a:pt x="237" y="342"/>
                    </a:lnTo>
                    <a:lnTo>
                      <a:pt x="234" y="340"/>
                    </a:lnTo>
                    <a:lnTo>
                      <a:pt x="229" y="339"/>
                    </a:lnTo>
                    <a:lnTo>
                      <a:pt x="224" y="339"/>
                    </a:lnTo>
                    <a:lnTo>
                      <a:pt x="220" y="340"/>
                    </a:lnTo>
                    <a:lnTo>
                      <a:pt x="218" y="343"/>
                    </a:lnTo>
                    <a:lnTo>
                      <a:pt x="220" y="350"/>
                    </a:lnTo>
                    <a:lnTo>
                      <a:pt x="218" y="355"/>
                    </a:lnTo>
                    <a:lnTo>
                      <a:pt x="223" y="358"/>
                    </a:lnTo>
                    <a:lnTo>
                      <a:pt x="224" y="359"/>
                    </a:lnTo>
                    <a:lnTo>
                      <a:pt x="223" y="362"/>
                    </a:lnTo>
                    <a:lnTo>
                      <a:pt x="218" y="364"/>
                    </a:lnTo>
                    <a:lnTo>
                      <a:pt x="215" y="367"/>
                    </a:lnTo>
                    <a:lnTo>
                      <a:pt x="212" y="370"/>
                    </a:lnTo>
                    <a:lnTo>
                      <a:pt x="208" y="375"/>
                    </a:lnTo>
                    <a:lnTo>
                      <a:pt x="207" y="378"/>
                    </a:lnTo>
                    <a:lnTo>
                      <a:pt x="204" y="382"/>
                    </a:lnTo>
                    <a:lnTo>
                      <a:pt x="199" y="386"/>
                    </a:lnTo>
                    <a:lnTo>
                      <a:pt x="197" y="393"/>
                    </a:lnTo>
                    <a:lnTo>
                      <a:pt x="189" y="397"/>
                    </a:lnTo>
                    <a:lnTo>
                      <a:pt x="186" y="404"/>
                    </a:lnTo>
                    <a:lnTo>
                      <a:pt x="186" y="409"/>
                    </a:lnTo>
                    <a:lnTo>
                      <a:pt x="185" y="417"/>
                    </a:lnTo>
                    <a:lnTo>
                      <a:pt x="183" y="421"/>
                    </a:lnTo>
                    <a:lnTo>
                      <a:pt x="181" y="426"/>
                    </a:lnTo>
                    <a:lnTo>
                      <a:pt x="177" y="429"/>
                    </a:lnTo>
                    <a:lnTo>
                      <a:pt x="172" y="432"/>
                    </a:lnTo>
                    <a:lnTo>
                      <a:pt x="166" y="429"/>
                    </a:lnTo>
                    <a:lnTo>
                      <a:pt x="161" y="426"/>
                    </a:lnTo>
                    <a:lnTo>
                      <a:pt x="154" y="420"/>
                    </a:lnTo>
                    <a:lnTo>
                      <a:pt x="151" y="415"/>
                    </a:lnTo>
                    <a:lnTo>
                      <a:pt x="145" y="410"/>
                    </a:lnTo>
                    <a:lnTo>
                      <a:pt x="140" y="413"/>
                    </a:lnTo>
                    <a:lnTo>
                      <a:pt x="137" y="418"/>
                    </a:lnTo>
                    <a:lnTo>
                      <a:pt x="134" y="424"/>
                    </a:lnTo>
                    <a:lnTo>
                      <a:pt x="134" y="431"/>
                    </a:lnTo>
                    <a:lnTo>
                      <a:pt x="134" y="436"/>
                    </a:lnTo>
                    <a:lnTo>
                      <a:pt x="131" y="439"/>
                    </a:lnTo>
                    <a:lnTo>
                      <a:pt x="127" y="444"/>
                    </a:lnTo>
                    <a:lnTo>
                      <a:pt x="124" y="447"/>
                    </a:lnTo>
                    <a:lnTo>
                      <a:pt x="119" y="447"/>
                    </a:lnTo>
                    <a:lnTo>
                      <a:pt x="115" y="442"/>
                    </a:lnTo>
                    <a:lnTo>
                      <a:pt x="112" y="440"/>
                    </a:lnTo>
                    <a:lnTo>
                      <a:pt x="107" y="437"/>
                    </a:lnTo>
                    <a:lnTo>
                      <a:pt x="104" y="436"/>
                    </a:lnTo>
                    <a:lnTo>
                      <a:pt x="99" y="437"/>
                    </a:lnTo>
                    <a:lnTo>
                      <a:pt x="96" y="439"/>
                    </a:lnTo>
                    <a:lnTo>
                      <a:pt x="94" y="445"/>
                    </a:lnTo>
                    <a:lnTo>
                      <a:pt x="91" y="448"/>
                    </a:lnTo>
                    <a:lnTo>
                      <a:pt x="89" y="450"/>
                    </a:lnTo>
                    <a:lnTo>
                      <a:pt x="86" y="455"/>
                    </a:lnTo>
                    <a:lnTo>
                      <a:pt x="84" y="458"/>
                    </a:lnTo>
                    <a:lnTo>
                      <a:pt x="80" y="458"/>
                    </a:lnTo>
                    <a:lnTo>
                      <a:pt x="78" y="455"/>
                    </a:lnTo>
                    <a:lnTo>
                      <a:pt x="72" y="450"/>
                    </a:lnTo>
                    <a:lnTo>
                      <a:pt x="65" y="448"/>
                    </a:lnTo>
                    <a:lnTo>
                      <a:pt x="57" y="445"/>
                    </a:lnTo>
                    <a:lnTo>
                      <a:pt x="53" y="445"/>
                    </a:lnTo>
                    <a:lnTo>
                      <a:pt x="48" y="448"/>
                    </a:lnTo>
                    <a:lnTo>
                      <a:pt x="43" y="453"/>
                    </a:lnTo>
                    <a:lnTo>
                      <a:pt x="40" y="458"/>
                    </a:lnTo>
                    <a:lnTo>
                      <a:pt x="35" y="455"/>
                    </a:lnTo>
                    <a:lnTo>
                      <a:pt x="30" y="453"/>
                    </a:lnTo>
                    <a:lnTo>
                      <a:pt x="24" y="451"/>
                    </a:lnTo>
                    <a:lnTo>
                      <a:pt x="19" y="455"/>
                    </a:lnTo>
                    <a:lnTo>
                      <a:pt x="16" y="458"/>
                    </a:lnTo>
                    <a:lnTo>
                      <a:pt x="15" y="464"/>
                    </a:lnTo>
                    <a:lnTo>
                      <a:pt x="8" y="469"/>
                    </a:lnTo>
                    <a:lnTo>
                      <a:pt x="2" y="467"/>
                    </a:lnTo>
                    <a:lnTo>
                      <a:pt x="0" y="458"/>
                    </a:lnTo>
                    <a:lnTo>
                      <a:pt x="3" y="455"/>
                    </a:lnTo>
                    <a:lnTo>
                      <a:pt x="3" y="450"/>
                    </a:lnTo>
                    <a:lnTo>
                      <a:pt x="3" y="444"/>
                    </a:lnTo>
                    <a:lnTo>
                      <a:pt x="3" y="437"/>
                    </a:lnTo>
                    <a:lnTo>
                      <a:pt x="7" y="434"/>
                    </a:lnTo>
                    <a:lnTo>
                      <a:pt x="10" y="428"/>
                    </a:lnTo>
                    <a:lnTo>
                      <a:pt x="11" y="426"/>
                    </a:lnTo>
                    <a:lnTo>
                      <a:pt x="10" y="421"/>
                    </a:lnTo>
                    <a:lnTo>
                      <a:pt x="7" y="418"/>
                    </a:lnTo>
                    <a:lnTo>
                      <a:pt x="8" y="413"/>
                    </a:lnTo>
                    <a:lnTo>
                      <a:pt x="11" y="412"/>
                    </a:lnTo>
                    <a:lnTo>
                      <a:pt x="15" y="409"/>
                    </a:lnTo>
                    <a:lnTo>
                      <a:pt x="18" y="407"/>
                    </a:lnTo>
                    <a:lnTo>
                      <a:pt x="19" y="402"/>
                    </a:lnTo>
                    <a:lnTo>
                      <a:pt x="21" y="397"/>
                    </a:lnTo>
                    <a:lnTo>
                      <a:pt x="23" y="391"/>
                    </a:lnTo>
                    <a:lnTo>
                      <a:pt x="27" y="390"/>
                    </a:lnTo>
                    <a:lnTo>
                      <a:pt x="30" y="386"/>
                    </a:lnTo>
                    <a:lnTo>
                      <a:pt x="32" y="382"/>
                    </a:lnTo>
                    <a:lnTo>
                      <a:pt x="32" y="378"/>
                    </a:lnTo>
                    <a:lnTo>
                      <a:pt x="35" y="370"/>
                    </a:lnTo>
                    <a:lnTo>
                      <a:pt x="38" y="366"/>
                    </a:lnTo>
                    <a:lnTo>
                      <a:pt x="42" y="358"/>
                    </a:lnTo>
                    <a:lnTo>
                      <a:pt x="45" y="355"/>
                    </a:lnTo>
                    <a:lnTo>
                      <a:pt x="43" y="350"/>
                    </a:lnTo>
                    <a:lnTo>
                      <a:pt x="42" y="347"/>
                    </a:lnTo>
                    <a:lnTo>
                      <a:pt x="38" y="340"/>
                    </a:lnTo>
                    <a:lnTo>
                      <a:pt x="40" y="335"/>
                    </a:lnTo>
                    <a:lnTo>
                      <a:pt x="35" y="331"/>
                    </a:lnTo>
                    <a:lnTo>
                      <a:pt x="32" y="326"/>
                    </a:lnTo>
                    <a:lnTo>
                      <a:pt x="29" y="318"/>
                    </a:lnTo>
                    <a:lnTo>
                      <a:pt x="27" y="310"/>
                    </a:lnTo>
                    <a:lnTo>
                      <a:pt x="29" y="302"/>
                    </a:lnTo>
                    <a:lnTo>
                      <a:pt x="29" y="299"/>
                    </a:lnTo>
                    <a:lnTo>
                      <a:pt x="30" y="293"/>
                    </a:lnTo>
                    <a:lnTo>
                      <a:pt x="35" y="288"/>
                    </a:lnTo>
                    <a:lnTo>
                      <a:pt x="37" y="283"/>
                    </a:lnTo>
                    <a:lnTo>
                      <a:pt x="30" y="226"/>
                    </a:lnTo>
                    <a:lnTo>
                      <a:pt x="24" y="178"/>
                    </a:lnTo>
                    <a:lnTo>
                      <a:pt x="21" y="124"/>
                    </a:lnTo>
                    <a:lnTo>
                      <a:pt x="13" y="34"/>
                    </a:lnTo>
                    <a:lnTo>
                      <a:pt x="13" y="3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1" name="Freeform 32"/>
              <p:cNvSpPr>
                <a:spLocks/>
              </p:cNvSpPr>
              <p:nvPr/>
            </p:nvSpPr>
            <p:spPr bwMode="auto">
              <a:xfrm>
                <a:off x="3400" y="1568"/>
                <a:ext cx="272" cy="469"/>
              </a:xfrm>
              <a:custGeom>
                <a:avLst/>
                <a:gdLst>
                  <a:gd name="T0" fmla="*/ 26 w 272"/>
                  <a:gd name="T1" fmla="*/ 35 h 469"/>
                  <a:gd name="T2" fmla="*/ 43 w 272"/>
                  <a:gd name="T3" fmla="*/ 35 h 469"/>
                  <a:gd name="T4" fmla="*/ 61 w 272"/>
                  <a:gd name="T5" fmla="*/ 19 h 469"/>
                  <a:gd name="T6" fmla="*/ 100 w 272"/>
                  <a:gd name="T7" fmla="*/ 13 h 469"/>
                  <a:gd name="T8" fmla="*/ 140 w 272"/>
                  <a:gd name="T9" fmla="*/ 10 h 469"/>
                  <a:gd name="T10" fmla="*/ 177 w 272"/>
                  <a:gd name="T11" fmla="*/ 5 h 469"/>
                  <a:gd name="T12" fmla="*/ 213 w 272"/>
                  <a:gd name="T13" fmla="*/ 3 h 469"/>
                  <a:gd name="T14" fmla="*/ 237 w 272"/>
                  <a:gd name="T15" fmla="*/ 7 h 469"/>
                  <a:gd name="T16" fmla="*/ 261 w 272"/>
                  <a:gd name="T17" fmla="*/ 297 h 469"/>
                  <a:gd name="T18" fmla="*/ 267 w 272"/>
                  <a:gd name="T19" fmla="*/ 308 h 469"/>
                  <a:gd name="T20" fmla="*/ 272 w 272"/>
                  <a:gd name="T21" fmla="*/ 323 h 469"/>
                  <a:gd name="T22" fmla="*/ 258 w 272"/>
                  <a:gd name="T23" fmla="*/ 331 h 469"/>
                  <a:gd name="T24" fmla="*/ 248 w 272"/>
                  <a:gd name="T25" fmla="*/ 340 h 469"/>
                  <a:gd name="T26" fmla="*/ 237 w 272"/>
                  <a:gd name="T27" fmla="*/ 342 h 469"/>
                  <a:gd name="T28" fmla="*/ 224 w 272"/>
                  <a:gd name="T29" fmla="*/ 339 h 469"/>
                  <a:gd name="T30" fmla="*/ 220 w 272"/>
                  <a:gd name="T31" fmla="*/ 350 h 469"/>
                  <a:gd name="T32" fmla="*/ 224 w 272"/>
                  <a:gd name="T33" fmla="*/ 359 h 469"/>
                  <a:gd name="T34" fmla="*/ 215 w 272"/>
                  <a:gd name="T35" fmla="*/ 367 h 469"/>
                  <a:gd name="T36" fmla="*/ 207 w 272"/>
                  <a:gd name="T37" fmla="*/ 378 h 469"/>
                  <a:gd name="T38" fmla="*/ 197 w 272"/>
                  <a:gd name="T39" fmla="*/ 393 h 469"/>
                  <a:gd name="T40" fmla="*/ 186 w 272"/>
                  <a:gd name="T41" fmla="*/ 409 h 469"/>
                  <a:gd name="T42" fmla="*/ 181 w 272"/>
                  <a:gd name="T43" fmla="*/ 426 h 469"/>
                  <a:gd name="T44" fmla="*/ 166 w 272"/>
                  <a:gd name="T45" fmla="*/ 429 h 469"/>
                  <a:gd name="T46" fmla="*/ 151 w 272"/>
                  <a:gd name="T47" fmla="*/ 415 h 469"/>
                  <a:gd name="T48" fmla="*/ 137 w 272"/>
                  <a:gd name="T49" fmla="*/ 418 h 469"/>
                  <a:gd name="T50" fmla="*/ 134 w 272"/>
                  <a:gd name="T51" fmla="*/ 436 h 469"/>
                  <a:gd name="T52" fmla="*/ 124 w 272"/>
                  <a:gd name="T53" fmla="*/ 447 h 469"/>
                  <a:gd name="T54" fmla="*/ 112 w 272"/>
                  <a:gd name="T55" fmla="*/ 440 h 469"/>
                  <a:gd name="T56" fmla="*/ 99 w 272"/>
                  <a:gd name="T57" fmla="*/ 437 h 469"/>
                  <a:gd name="T58" fmla="*/ 91 w 272"/>
                  <a:gd name="T59" fmla="*/ 448 h 469"/>
                  <a:gd name="T60" fmla="*/ 84 w 272"/>
                  <a:gd name="T61" fmla="*/ 458 h 469"/>
                  <a:gd name="T62" fmla="*/ 72 w 272"/>
                  <a:gd name="T63" fmla="*/ 450 h 469"/>
                  <a:gd name="T64" fmla="*/ 53 w 272"/>
                  <a:gd name="T65" fmla="*/ 445 h 469"/>
                  <a:gd name="T66" fmla="*/ 40 w 272"/>
                  <a:gd name="T67" fmla="*/ 458 h 469"/>
                  <a:gd name="T68" fmla="*/ 24 w 272"/>
                  <a:gd name="T69" fmla="*/ 451 h 469"/>
                  <a:gd name="T70" fmla="*/ 15 w 272"/>
                  <a:gd name="T71" fmla="*/ 464 h 469"/>
                  <a:gd name="T72" fmla="*/ 0 w 272"/>
                  <a:gd name="T73" fmla="*/ 458 h 469"/>
                  <a:gd name="T74" fmla="*/ 3 w 272"/>
                  <a:gd name="T75" fmla="*/ 444 h 469"/>
                  <a:gd name="T76" fmla="*/ 10 w 272"/>
                  <a:gd name="T77" fmla="*/ 428 h 469"/>
                  <a:gd name="T78" fmla="*/ 7 w 272"/>
                  <a:gd name="T79" fmla="*/ 418 h 469"/>
                  <a:gd name="T80" fmla="*/ 15 w 272"/>
                  <a:gd name="T81" fmla="*/ 409 h 469"/>
                  <a:gd name="T82" fmla="*/ 21 w 272"/>
                  <a:gd name="T83" fmla="*/ 397 h 469"/>
                  <a:gd name="T84" fmla="*/ 30 w 272"/>
                  <a:gd name="T85" fmla="*/ 386 h 469"/>
                  <a:gd name="T86" fmla="*/ 35 w 272"/>
                  <a:gd name="T87" fmla="*/ 370 h 469"/>
                  <a:gd name="T88" fmla="*/ 45 w 272"/>
                  <a:gd name="T89" fmla="*/ 355 h 469"/>
                  <a:gd name="T90" fmla="*/ 38 w 272"/>
                  <a:gd name="T91" fmla="*/ 340 h 469"/>
                  <a:gd name="T92" fmla="*/ 32 w 272"/>
                  <a:gd name="T93" fmla="*/ 326 h 469"/>
                  <a:gd name="T94" fmla="*/ 29 w 272"/>
                  <a:gd name="T95" fmla="*/ 302 h 469"/>
                  <a:gd name="T96" fmla="*/ 35 w 272"/>
                  <a:gd name="T97" fmla="*/ 288 h 469"/>
                  <a:gd name="T98" fmla="*/ 24 w 272"/>
                  <a:gd name="T99" fmla="*/ 178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2"/>
                  <a:gd name="T151" fmla="*/ 0 h 469"/>
                  <a:gd name="T152" fmla="*/ 272 w 27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2" h="469">
                    <a:moveTo>
                      <a:pt x="13" y="32"/>
                    </a:moveTo>
                    <a:lnTo>
                      <a:pt x="19" y="34"/>
                    </a:lnTo>
                    <a:lnTo>
                      <a:pt x="26" y="35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3" y="35"/>
                    </a:lnTo>
                    <a:lnTo>
                      <a:pt x="50" y="30"/>
                    </a:lnTo>
                    <a:lnTo>
                      <a:pt x="54" y="26"/>
                    </a:lnTo>
                    <a:lnTo>
                      <a:pt x="61" y="19"/>
                    </a:lnTo>
                    <a:lnTo>
                      <a:pt x="64" y="16"/>
                    </a:lnTo>
                    <a:lnTo>
                      <a:pt x="89" y="15"/>
                    </a:lnTo>
                    <a:lnTo>
                      <a:pt x="100" y="13"/>
                    </a:lnTo>
                    <a:lnTo>
                      <a:pt x="115" y="15"/>
                    </a:lnTo>
                    <a:lnTo>
                      <a:pt x="129" y="11"/>
                    </a:lnTo>
                    <a:lnTo>
                      <a:pt x="140" y="10"/>
                    </a:lnTo>
                    <a:lnTo>
                      <a:pt x="150" y="11"/>
                    </a:lnTo>
                    <a:lnTo>
                      <a:pt x="158" y="7"/>
                    </a:lnTo>
                    <a:lnTo>
                      <a:pt x="177" y="5"/>
                    </a:lnTo>
                    <a:lnTo>
                      <a:pt x="189" y="3"/>
                    </a:lnTo>
                    <a:lnTo>
                      <a:pt x="204" y="5"/>
                    </a:lnTo>
                    <a:lnTo>
                      <a:pt x="213" y="3"/>
                    </a:lnTo>
                    <a:lnTo>
                      <a:pt x="224" y="0"/>
                    </a:lnTo>
                    <a:lnTo>
                      <a:pt x="232" y="2"/>
                    </a:lnTo>
                    <a:lnTo>
                      <a:pt x="237" y="7"/>
                    </a:lnTo>
                    <a:lnTo>
                      <a:pt x="264" y="288"/>
                    </a:lnTo>
                    <a:lnTo>
                      <a:pt x="264" y="293"/>
                    </a:lnTo>
                    <a:lnTo>
                      <a:pt x="261" y="297"/>
                    </a:lnTo>
                    <a:lnTo>
                      <a:pt x="259" y="301"/>
                    </a:lnTo>
                    <a:lnTo>
                      <a:pt x="261" y="304"/>
                    </a:lnTo>
                    <a:lnTo>
                      <a:pt x="267" y="308"/>
                    </a:lnTo>
                    <a:lnTo>
                      <a:pt x="267" y="312"/>
                    </a:lnTo>
                    <a:lnTo>
                      <a:pt x="269" y="320"/>
                    </a:lnTo>
                    <a:lnTo>
                      <a:pt x="272" y="323"/>
                    </a:lnTo>
                    <a:lnTo>
                      <a:pt x="270" y="328"/>
                    </a:lnTo>
                    <a:lnTo>
                      <a:pt x="264" y="331"/>
                    </a:lnTo>
                    <a:lnTo>
                      <a:pt x="258" y="331"/>
                    </a:lnTo>
                    <a:lnTo>
                      <a:pt x="251" y="331"/>
                    </a:lnTo>
                    <a:lnTo>
                      <a:pt x="250" y="335"/>
                    </a:lnTo>
                    <a:lnTo>
                      <a:pt x="248" y="340"/>
                    </a:lnTo>
                    <a:lnTo>
                      <a:pt x="242" y="340"/>
                    </a:lnTo>
                    <a:lnTo>
                      <a:pt x="240" y="343"/>
                    </a:lnTo>
                    <a:lnTo>
                      <a:pt x="237" y="342"/>
                    </a:lnTo>
                    <a:lnTo>
                      <a:pt x="234" y="340"/>
                    </a:lnTo>
                    <a:lnTo>
                      <a:pt x="229" y="339"/>
                    </a:lnTo>
                    <a:lnTo>
                      <a:pt x="224" y="339"/>
                    </a:lnTo>
                    <a:lnTo>
                      <a:pt x="220" y="340"/>
                    </a:lnTo>
                    <a:lnTo>
                      <a:pt x="218" y="343"/>
                    </a:lnTo>
                    <a:lnTo>
                      <a:pt x="220" y="350"/>
                    </a:lnTo>
                    <a:lnTo>
                      <a:pt x="218" y="355"/>
                    </a:lnTo>
                    <a:lnTo>
                      <a:pt x="223" y="358"/>
                    </a:lnTo>
                    <a:lnTo>
                      <a:pt x="224" y="359"/>
                    </a:lnTo>
                    <a:lnTo>
                      <a:pt x="223" y="362"/>
                    </a:lnTo>
                    <a:lnTo>
                      <a:pt x="218" y="364"/>
                    </a:lnTo>
                    <a:lnTo>
                      <a:pt x="215" y="367"/>
                    </a:lnTo>
                    <a:lnTo>
                      <a:pt x="212" y="370"/>
                    </a:lnTo>
                    <a:lnTo>
                      <a:pt x="208" y="375"/>
                    </a:lnTo>
                    <a:lnTo>
                      <a:pt x="207" y="378"/>
                    </a:lnTo>
                    <a:lnTo>
                      <a:pt x="204" y="382"/>
                    </a:lnTo>
                    <a:lnTo>
                      <a:pt x="199" y="386"/>
                    </a:lnTo>
                    <a:lnTo>
                      <a:pt x="197" y="393"/>
                    </a:lnTo>
                    <a:lnTo>
                      <a:pt x="189" y="397"/>
                    </a:lnTo>
                    <a:lnTo>
                      <a:pt x="186" y="404"/>
                    </a:lnTo>
                    <a:lnTo>
                      <a:pt x="186" y="409"/>
                    </a:lnTo>
                    <a:lnTo>
                      <a:pt x="185" y="417"/>
                    </a:lnTo>
                    <a:lnTo>
                      <a:pt x="183" y="421"/>
                    </a:lnTo>
                    <a:lnTo>
                      <a:pt x="181" y="426"/>
                    </a:lnTo>
                    <a:lnTo>
                      <a:pt x="177" y="429"/>
                    </a:lnTo>
                    <a:lnTo>
                      <a:pt x="172" y="432"/>
                    </a:lnTo>
                    <a:lnTo>
                      <a:pt x="166" y="429"/>
                    </a:lnTo>
                    <a:lnTo>
                      <a:pt x="161" y="426"/>
                    </a:lnTo>
                    <a:lnTo>
                      <a:pt x="154" y="420"/>
                    </a:lnTo>
                    <a:lnTo>
                      <a:pt x="151" y="415"/>
                    </a:lnTo>
                    <a:lnTo>
                      <a:pt x="145" y="410"/>
                    </a:lnTo>
                    <a:lnTo>
                      <a:pt x="140" y="413"/>
                    </a:lnTo>
                    <a:lnTo>
                      <a:pt x="137" y="418"/>
                    </a:lnTo>
                    <a:lnTo>
                      <a:pt x="134" y="424"/>
                    </a:lnTo>
                    <a:lnTo>
                      <a:pt x="134" y="431"/>
                    </a:lnTo>
                    <a:lnTo>
                      <a:pt x="134" y="436"/>
                    </a:lnTo>
                    <a:lnTo>
                      <a:pt x="131" y="439"/>
                    </a:lnTo>
                    <a:lnTo>
                      <a:pt x="127" y="444"/>
                    </a:lnTo>
                    <a:lnTo>
                      <a:pt x="124" y="447"/>
                    </a:lnTo>
                    <a:lnTo>
                      <a:pt x="119" y="447"/>
                    </a:lnTo>
                    <a:lnTo>
                      <a:pt x="115" y="442"/>
                    </a:lnTo>
                    <a:lnTo>
                      <a:pt x="112" y="440"/>
                    </a:lnTo>
                    <a:lnTo>
                      <a:pt x="107" y="437"/>
                    </a:lnTo>
                    <a:lnTo>
                      <a:pt x="104" y="436"/>
                    </a:lnTo>
                    <a:lnTo>
                      <a:pt x="99" y="437"/>
                    </a:lnTo>
                    <a:lnTo>
                      <a:pt x="96" y="439"/>
                    </a:lnTo>
                    <a:lnTo>
                      <a:pt x="94" y="445"/>
                    </a:lnTo>
                    <a:lnTo>
                      <a:pt x="91" y="448"/>
                    </a:lnTo>
                    <a:lnTo>
                      <a:pt x="89" y="450"/>
                    </a:lnTo>
                    <a:lnTo>
                      <a:pt x="86" y="455"/>
                    </a:lnTo>
                    <a:lnTo>
                      <a:pt x="84" y="458"/>
                    </a:lnTo>
                    <a:lnTo>
                      <a:pt x="80" y="458"/>
                    </a:lnTo>
                    <a:lnTo>
                      <a:pt x="78" y="455"/>
                    </a:lnTo>
                    <a:lnTo>
                      <a:pt x="72" y="450"/>
                    </a:lnTo>
                    <a:lnTo>
                      <a:pt x="65" y="448"/>
                    </a:lnTo>
                    <a:lnTo>
                      <a:pt x="57" y="445"/>
                    </a:lnTo>
                    <a:lnTo>
                      <a:pt x="53" y="445"/>
                    </a:lnTo>
                    <a:lnTo>
                      <a:pt x="48" y="448"/>
                    </a:lnTo>
                    <a:lnTo>
                      <a:pt x="43" y="453"/>
                    </a:lnTo>
                    <a:lnTo>
                      <a:pt x="40" y="458"/>
                    </a:lnTo>
                    <a:lnTo>
                      <a:pt x="35" y="455"/>
                    </a:lnTo>
                    <a:lnTo>
                      <a:pt x="30" y="453"/>
                    </a:lnTo>
                    <a:lnTo>
                      <a:pt x="24" y="451"/>
                    </a:lnTo>
                    <a:lnTo>
                      <a:pt x="19" y="455"/>
                    </a:lnTo>
                    <a:lnTo>
                      <a:pt x="16" y="458"/>
                    </a:lnTo>
                    <a:lnTo>
                      <a:pt x="15" y="464"/>
                    </a:lnTo>
                    <a:lnTo>
                      <a:pt x="8" y="469"/>
                    </a:lnTo>
                    <a:lnTo>
                      <a:pt x="2" y="467"/>
                    </a:lnTo>
                    <a:lnTo>
                      <a:pt x="0" y="458"/>
                    </a:lnTo>
                    <a:lnTo>
                      <a:pt x="3" y="455"/>
                    </a:lnTo>
                    <a:lnTo>
                      <a:pt x="3" y="450"/>
                    </a:lnTo>
                    <a:lnTo>
                      <a:pt x="3" y="444"/>
                    </a:lnTo>
                    <a:lnTo>
                      <a:pt x="3" y="437"/>
                    </a:lnTo>
                    <a:lnTo>
                      <a:pt x="7" y="434"/>
                    </a:lnTo>
                    <a:lnTo>
                      <a:pt x="10" y="428"/>
                    </a:lnTo>
                    <a:lnTo>
                      <a:pt x="11" y="426"/>
                    </a:lnTo>
                    <a:lnTo>
                      <a:pt x="10" y="421"/>
                    </a:lnTo>
                    <a:lnTo>
                      <a:pt x="7" y="418"/>
                    </a:lnTo>
                    <a:lnTo>
                      <a:pt x="8" y="413"/>
                    </a:lnTo>
                    <a:lnTo>
                      <a:pt x="11" y="412"/>
                    </a:lnTo>
                    <a:lnTo>
                      <a:pt x="15" y="409"/>
                    </a:lnTo>
                    <a:lnTo>
                      <a:pt x="18" y="407"/>
                    </a:lnTo>
                    <a:lnTo>
                      <a:pt x="19" y="402"/>
                    </a:lnTo>
                    <a:lnTo>
                      <a:pt x="21" y="397"/>
                    </a:lnTo>
                    <a:lnTo>
                      <a:pt x="23" y="391"/>
                    </a:lnTo>
                    <a:lnTo>
                      <a:pt x="27" y="390"/>
                    </a:lnTo>
                    <a:lnTo>
                      <a:pt x="30" y="386"/>
                    </a:lnTo>
                    <a:lnTo>
                      <a:pt x="32" y="382"/>
                    </a:lnTo>
                    <a:lnTo>
                      <a:pt x="32" y="378"/>
                    </a:lnTo>
                    <a:lnTo>
                      <a:pt x="35" y="370"/>
                    </a:lnTo>
                    <a:lnTo>
                      <a:pt x="38" y="366"/>
                    </a:lnTo>
                    <a:lnTo>
                      <a:pt x="42" y="358"/>
                    </a:lnTo>
                    <a:lnTo>
                      <a:pt x="45" y="355"/>
                    </a:lnTo>
                    <a:lnTo>
                      <a:pt x="43" y="350"/>
                    </a:lnTo>
                    <a:lnTo>
                      <a:pt x="42" y="347"/>
                    </a:lnTo>
                    <a:lnTo>
                      <a:pt x="38" y="340"/>
                    </a:lnTo>
                    <a:lnTo>
                      <a:pt x="40" y="335"/>
                    </a:lnTo>
                    <a:lnTo>
                      <a:pt x="35" y="331"/>
                    </a:lnTo>
                    <a:lnTo>
                      <a:pt x="32" y="326"/>
                    </a:lnTo>
                    <a:lnTo>
                      <a:pt x="29" y="318"/>
                    </a:lnTo>
                    <a:lnTo>
                      <a:pt x="27" y="310"/>
                    </a:lnTo>
                    <a:lnTo>
                      <a:pt x="29" y="302"/>
                    </a:lnTo>
                    <a:lnTo>
                      <a:pt x="29" y="299"/>
                    </a:lnTo>
                    <a:lnTo>
                      <a:pt x="30" y="293"/>
                    </a:lnTo>
                    <a:lnTo>
                      <a:pt x="35" y="288"/>
                    </a:lnTo>
                    <a:lnTo>
                      <a:pt x="37" y="283"/>
                    </a:lnTo>
                    <a:lnTo>
                      <a:pt x="30" y="226"/>
                    </a:lnTo>
                    <a:lnTo>
                      <a:pt x="24" y="178"/>
                    </a:lnTo>
                    <a:lnTo>
                      <a:pt x="21" y="124"/>
                    </a:lnTo>
                    <a:lnTo>
                      <a:pt x="13" y="34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2" name="Freeform 33"/>
              <p:cNvSpPr>
                <a:spLocks/>
              </p:cNvSpPr>
              <p:nvPr/>
            </p:nvSpPr>
            <p:spPr bwMode="auto">
              <a:xfrm>
                <a:off x="3119" y="2342"/>
                <a:ext cx="308" cy="534"/>
              </a:xfrm>
              <a:custGeom>
                <a:avLst/>
                <a:gdLst>
                  <a:gd name="T0" fmla="*/ 175 w 308"/>
                  <a:gd name="T1" fmla="*/ 8 h 534"/>
                  <a:gd name="T2" fmla="*/ 264 w 308"/>
                  <a:gd name="T3" fmla="*/ 2 h 534"/>
                  <a:gd name="T4" fmla="*/ 299 w 308"/>
                  <a:gd name="T5" fmla="*/ 8 h 534"/>
                  <a:gd name="T6" fmla="*/ 308 w 308"/>
                  <a:gd name="T7" fmla="*/ 512 h 534"/>
                  <a:gd name="T8" fmla="*/ 245 w 308"/>
                  <a:gd name="T9" fmla="*/ 518 h 534"/>
                  <a:gd name="T10" fmla="*/ 230 w 308"/>
                  <a:gd name="T11" fmla="*/ 526 h 534"/>
                  <a:gd name="T12" fmla="*/ 218 w 308"/>
                  <a:gd name="T13" fmla="*/ 521 h 534"/>
                  <a:gd name="T14" fmla="*/ 205 w 308"/>
                  <a:gd name="T15" fmla="*/ 531 h 534"/>
                  <a:gd name="T16" fmla="*/ 191 w 308"/>
                  <a:gd name="T17" fmla="*/ 529 h 534"/>
                  <a:gd name="T18" fmla="*/ 189 w 308"/>
                  <a:gd name="T19" fmla="*/ 510 h 534"/>
                  <a:gd name="T20" fmla="*/ 173 w 308"/>
                  <a:gd name="T21" fmla="*/ 492 h 534"/>
                  <a:gd name="T22" fmla="*/ 173 w 308"/>
                  <a:gd name="T23" fmla="*/ 473 h 534"/>
                  <a:gd name="T24" fmla="*/ 183 w 308"/>
                  <a:gd name="T25" fmla="*/ 454 h 534"/>
                  <a:gd name="T26" fmla="*/ 8 w 308"/>
                  <a:gd name="T27" fmla="*/ 446 h 534"/>
                  <a:gd name="T28" fmla="*/ 0 w 308"/>
                  <a:gd name="T29" fmla="*/ 437 h 534"/>
                  <a:gd name="T30" fmla="*/ 10 w 308"/>
                  <a:gd name="T31" fmla="*/ 427 h 534"/>
                  <a:gd name="T32" fmla="*/ 16 w 308"/>
                  <a:gd name="T33" fmla="*/ 413 h 534"/>
                  <a:gd name="T34" fmla="*/ 11 w 308"/>
                  <a:gd name="T35" fmla="*/ 402 h 534"/>
                  <a:gd name="T36" fmla="*/ 22 w 308"/>
                  <a:gd name="T37" fmla="*/ 391 h 534"/>
                  <a:gd name="T38" fmla="*/ 24 w 308"/>
                  <a:gd name="T39" fmla="*/ 372 h 534"/>
                  <a:gd name="T40" fmla="*/ 33 w 308"/>
                  <a:gd name="T41" fmla="*/ 361 h 534"/>
                  <a:gd name="T42" fmla="*/ 48 w 308"/>
                  <a:gd name="T43" fmla="*/ 346 h 534"/>
                  <a:gd name="T44" fmla="*/ 52 w 308"/>
                  <a:gd name="T45" fmla="*/ 332 h 534"/>
                  <a:gd name="T46" fmla="*/ 65 w 308"/>
                  <a:gd name="T47" fmla="*/ 313 h 534"/>
                  <a:gd name="T48" fmla="*/ 57 w 308"/>
                  <a:gd name="T49" fmla="*/ 302 h 534"/>
                  <a:gd name="T50" fmla="*/ 45 w 308"/>
                  <a:gd name="T51" fmla="*/ 292 h 534"/>
                  <a:gd name="T52" fmla="*/ 40 w 308"/>
                  <a:gd name="T53" fmla="*/ 273 h 534"/>
                  <a:gd name="T54" fmla="*/ 43 w 308"/>
                  <a:gd name="T55" fmla="*/ 267 h 534"/>
                  <a:gd name="T56" fmla="*/ 41 w 308"/>
                  <a:gd name="T57" fmla="*/ 254 h 534"/>
                  <a:gd name="T58" fmla="*/ 46 w 308"/>
                  <a:gd name="T59" fmla="*/ 243 h 534"/>
                  <a:gd name="T60" fmla="*/ 40 w 308"/>
                  <a:gd name="T61" fmla="*/ 230 h 534"/>
                  <a:gd name="T62" fmla="*/ 45 w 308"/>
                  <a:gd name="T63" fmla="*/ 219 h 534"/>
                  <a:gd name="T64" fmla="*/ 41 w 308"/>
                  <a:gd name="T65" fmla="*/ 205 h 534"/>
                  <a:gd name="T66" fmla="*/ 40 w 308"/>
                  <a:gd name="T67" fmla="*/ 192 h 534"/>
                  <a:gd name="T68" fmla="*/ 35 w 308"/>
                  <a:gd name="T69" fmla="*/ 180 h 534"/>
                  <a:gd name="T70" fmla="*/ 33 w 308"/>
                  <a:gd name="T71" fmla="*/ 162 h 534"/>
                  <a:gd name="T72" fmla="*/ 46 w 308"/>
                  <a:gd name="T73" fmla="*/ 140 h 534"/>
                  <a:gd name="T74" fmla="*/ 51 w 308"/>
                  <a:gd name="T75" fmla="*/ 121 h 534"/>
                  <a:gd name="T76" fmla="*/ 62 w 308"/>
                  <a:gd name="T77" fmla="*/ 102 h 534"/>
                  <a:gd name="T78" fmla="*/ 72 w 308"/>
                  <a:gd name="T79" fmla="*/ 81 h 534"/>
                  <a:gd name="T80" fmla="*/ 86 w 308"/>
                  <a:gd name="T81" fmla="*/ 70 h 534"/>
                  <a:gd name="T82" fmla="*/ 83 w 308"/>
                  <a:gd name="T83" fmla="*/ 51 h 534"/>
                  <a:gd name="T84" fmla="*/ 94 w 308"/>
                  <a:gd name="T85" fmla="*/ 40 h 534"/>
                  <a:gd name="T86" fmla="*/ 103 w 308"/>
                  <a:gd name="T87" fmla="*/ 27 h 534"/>
                  <a:gd name="T88" fmla="*/ 110 w 308"/>
                  <a:gd name="T89" fmla="*/ 17 h 534"/>
                  <a:gd name="T90" fmla="*/ 110 w 308"/>
                  <a:gd name="T91" fmla="*/ 10 h 5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08"/>
                  <a:gd name="T139" fmla="*/ 0 h 534"/>
                  <a:gd name="T140" fmla="*/ 308 w 308"/>
                  <a:gd name="T141" fmla="*/ 534 h 53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08" h="534">
                    <a:moveTo>
                      <a:pt x="110" y="10"/>
                    </a:moveTo>
                    <a:lnTo>
                      <a:pt x="140" y="8"/>
                    </a:lnTo>
                    <a:lnTo>
                      <a:pt x="175" y="8"/>
                    </a:lnTo>
                    <a:lnTo>
                      <a:pt x="197" y="6"/>
                    </a:lnTo>
                    <a:lnTo>
                      <a:pt x="234" y="3"/>
                    </a:lnTo>
                    <a:lnTo>
                      <a:pt x="264" y="2"/>
                    </a:lnTo>
                    <a:lnTo>
                      <a:pt x="288" y="0"/>
                    </a:lnTo>
                    <a:lnTo>
                      <a:pt x="296" y="3"/>
                    </a:lnTo>
                    <a:lnTo>
                      <a:pt x="299" y="8"/>
                    </a:lnTo>
                    <a:lnTo>
                      <a:pt x="302" y="13"/>
                    </a:lnTo>
                    <a:lnTo>
                      <a:pt x="307" y="16"/>
                    </a:lnTo>
                    <a:lnTo>
                      <a:pt x="308" y="512"/>
                    </a:lnTo>
                    <a:lnTo>
                      <a:pt x="253" y="513"/>
                    </a:lnTo>
                    <a:lnTo>
                      <a:pt x="246" y="516"/>
                    </a:lnTo>
                    <a:lnTo>
                      <a:pt x="245" y="518"/>
                    </a:lnTo>
                    <a:lnTo>
                      <a:pt x="240" y="523"/>
                    </a:lnTo>
                    <a:lnTo>
                      <a:pt x="235" y="526"/>
                    </a:lnTo>
                    <a:lnTo>
                      <a:pt x="230" y="526"/>
                    </a:lnTo>
                    <a:lnTo>
                      <a:pt x="227" y="523"/>
                    </a:lnTo>
                    <a:lnTo>
                      <a:pt x="221" y="521"/>
                    </a:lnTo>
                    <a:lnTo>
                      <a:pt x="218" y="521"/>
                    </a:lnTo>
                    <a:lnTo>
                      <a:pt x="215" y="523"/>
                    </a:lnTo>
                    <a:lnTo>
                      <a:pt x="211" y="527"/>
                    </a:lnTo>
                    <a:lnTo>
                      <a:pt x="205" y="531"/>
                    </a:lnTo>
                    <a:lnTo>
                      <a:pt x="202" y="534"/>
                    </a:lnTo>
                    <a:lnTo>
                      <a:pt x="194" y="534"/>
                    </a:lnTo>
                    <a:lnTo>
                      <a:pt x="191" y="529"/>
                    </a:lnTo>
                    <a:lnTo>
                      <a:pt x="191" y="523"/>
                    </a:lnTo>
                    <a:lnTo>
                      <a:pt x="192" y="516"/>
                    </a:lnTo>
                    <a:lnTo>
                      <a:pt x="189" y="510"/>
                    </a:lnTo>
                    <a:lnTo>
                      <a:pt x="184" y="504"/>
                    </a:lnTo>
                    <a:lnTo>
                      <a:pt x="176" y="497"/>
                    </a:lnTo>
                    <a:lnTo>
                      <a:pt x="173" y="492"/>
                    </a:lnTo>
                    <a:lnTo>
                      <a:pt x="172" y="485"/>
                    </a:lnTo>
                    <a:lnTo>
                      <a:pt x="173" y="480"/>
                    </a:lnTo>
                    <a:lnTo>
                      <a:pt x="173" y="473"/>
                    </a:lnTo>
                    <a:lnTo>
                      <a:pt x="178" y="469"/>
                    </a:lnTo>
                    <a:lnTo>
                      <a:pt x="181" y="461"/>
                    </a:lnTo>
                    <a:lnTo>
                      <a:pt x="183" y="454"/>
                    </a:lnTo>
                    <a:lnTo>
                      <a:pt x="11" y="458"/>
                    </a:lnTo>
                    <a:lnTo>
                      <a:pt x="11" y="451"/>
                    </a:lnTo>
                    <a:lnTo>
                      <a:pt x="8" y="446"/>
                    </a:lnTo>
                    <a:lnTo>
                      <a:pt x="3" y="443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2" y="434"/>
                    </a:lnTo>
                    <a:lnTo>
                      <a:pt x="5" y="431"/>
                    </a:lnTo>
                    <a:lnTo>
                      <a:pt x="10" y="427"/>
                    </a:lnTo>
                    <a:lnTo>
                      <a:pt x="13" y="423"/>
                    </a:lnTo>
                    <a:lnTo>
                      <a:pt x="14" y="418"/>
                    </a:lnTo>
                    <a:lnTo>
                      <a:pt x="16" y="413"/>
                    </a:lnTo>
                    <a:lnTo>
                      <a:pt x="13" y="408"/>
                    </a:lnTo>
                    <a:lnTo>
                      <a:pt x="11" y="405"/>
                    </a:lnTo>
                    <a:lnTo>
                      <a:pt x="11" y="402"/>
                    </a:lnTo>
                    <a:lnTo>
                      <a:pt x="16" y="399"/>
                    </a:lnTo>
                    <a:lnTo>
                      <a:pt x="19" y="397"/>
                    </a:lnTo>
                    <a:lnTo>
                      <a:pt x="22" y="391"/>
                    </a:lnTo>
                    <a:lnTo>
                      <a:pt x="22" y="388"/>
                    </a:lnTo>
                    <a:lnTo>
                      <a:pt x="22" y="381"/>
                    </a:lnTo>
                    <a:lnTo>
                      <a:pt x="24" y="372"/>
                    </a:lnTo>
                    <a:lnTo>
                      <a:pt x="27" y="367"/>
                    </a:lnTo>
                    <a:lnTo>
                      <a:pt x="29" y="362"/>
                    </a:lnTo>
                    <a:lnTo>
                      <a:pt x="33" y="361"/>
                    </a:lnTo>
                    <a:lnTo>
                      <a:pt x="38" y="357"/>
                    </a:lnTo>
                    <a:lnTo>
                      <a:pt x="43" y="351"/>
                    </a:lnTo>
                    <a:lnTo>
                      <a:pt x="48" y="346"/>
                    </a:lnTo>
                    <a:lnTo>
                      <a:pt x="51" y="340"/>
                    </a:lnTo>
                    <a:lnTo>
                      <a:pt x="51" y="335"/>
                    </a:lnTo>
                    <a:lnTo>
                      <a:pt x="52" y="332"/>
                    </a:lnTo>
                    <a:lnTo>
                      <a:pt x="56" y="327"/>
                    </a:lnTo>
                    <a:lnTo>
                      <a:pt x="62" y="319"/>
                    </a:lnTo>
                    <a:lnTo>
                      <a:pt x="65" y="313"/>
                    </a:lnTo>
                    <a:lnTo>
                      <a:pt x="65" y="310"/>
                    </a:lnTo>
                    <a:lnTo>
                      <a:pt x="62" y="307"/>
                    </a:lnTo>
                    <a:lnTo>
                      <a:pt x="57" y="302"/>
                    </a:lnTo>
                    <a:lnTo>
                      <a:pt x="52" y="300"/>
                    </a:lnTo>
                    <a:lnTo>
                      <a:pt x="48" y="292"/>
                    </a:lnTo>
                    <a:lnTo>
                      <a:pt x="45" y="292"/>
                    </a:lnTo>
                    <a:lnTo>
                      <a:pt x="43" y="283"/>
                    </a:lnTo>
                    <a:lnTo>
                      <a:pt x="40" y="278"/>
                    </a:lnTo>
                    <a:lnTo>
                      <a:pt x="40" y="273"/>
                    </a:lnTo>
                    <a:lnTo>
                      <a:pt x="46" y="272"/>
                    </a:lnTo>
                    <a:lnTo>
                      <a:pt x="48" y="268"/>
                    </a:lnTo>
                    <a:lnTo>
                      <a:pt x="43" y="267"/>
                    </a:lnTo>
                    <a:lnTo>
                      <a:pt x="40" y="264"/>
                    </a:lnTo>
                    <a:lnTo>
                      <a:pt x="41" y="257"/>
                    </a:lnTo>
                    <a:lnTo>
                      <a:pt x="41" y="254"/>
                    </a:lnTo>
                    <a:lnTo>
                      <a:pt x="41" y="249"/>
                    </a:lnTo>
                    <a:lnTo>
                      <a:pt x="48" y="246"/>
                    </a:lnTo>
                    <a:lnTo>
                      <a:pt x="46" y="243"/>
                    </a:lnTo>
                    <a:lnTo>
                      <a:pt x="41" y="240"/>
                    </a:lnTo>
                    <a:lnTo>
                      <a:pt x="40" y="234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3" y="222"/>
                    </a:lnTo>
                    <a:lnTo>
                      <a:pt x="45" y="219"/>
                    </a:lnTo>
                    <a:lnTo>
                      <a:pt x="45" y="214"/>
                    </a:lnTo>
                    <a:lnTo>
                      <a:pt x="46" y="207"/>
                    </a:lnTo>
                    <a:lnTo>
                      <a:pt x="41" y="205"/>
                    </a:lnTo>
                    <a:lnTo>
                      <a:pt x="38" y="202"/>
                    </a:lnTo>
                    <a:lnTo>
                      <a:pt x="38" y="195"/>
                    </a:lnTo>
                    <a:lnTo>
                      <a:pt x="40" y="192"/>
                    </a:lnTo>
                    <a:lnTo>
                      <a:pt x="41" y="187"/>
                    </a:lnTo>
                    <a:lnTo>
                      <a:pt x="38" y="184"/>
                    </a:lnTo>
                    <a:lnTo>
                      <a:pt x="35" y="180"/>
                    </a:lnTo>
                    <a:lnTo>
                      <a:pt x="33" y="175"/>
                    </a:lnTo>
                    <a:lnTo>
                      <a:pt x="33" y="168"/>
                    </a:lnTo>
                    <a:lnTo>
                      <a:pt x="33" y="162"/>
                    </a:lnTo>
                    <a:lnTo>
                      <a:pt x="38" y="152"/>
                    </a:lnTo>
                    <a:lnTo>
                      <a:pt x="43" y="146"/>
                    </a:lnTo>
                    <a:lnTo>
                      <a:pt x="46" y="140"/>
                    </a:lnTo>
                    <a:lnTo>
                      <a:pt x="48" y="133"/>
                    </a:lnTo>
                    <a:lnTo>
                      <a:pt x="48" y="127"/>
                    </a:lnTo>
                    <a:lnTo>
                      <a:pt x="51" y="121"/>
                    </a:lnTo>
                    <a:lnTo>
                      <a:pt x="54" y="116"/>
                    </a:lnTo>
                    <a:lnTo>
                      <a:pt x="59" y="106"/>
                    </a:lnTo>
                    <a:lnTo>
                      <a:pt x="62" y="102"/>
                    </a:lnTo>
                    <a:lnTo>
                      <a:pt x="67" y="94"/>
                    </a:lnTo>
                    <a:lnTo>
                      <a:pt x="68" y="86"/>
                    </a:lnTo>
                    <a:lnTo>
                      <a:pt x="72" y="81"/>
                    </a:lnTo>
                    <a:lnTo>
                      <a:pt x="78" y="79"/>
                    </a:lnTo>
                    <a:lnTo>
                      <a:pt x="84" y="76"/>
                    </a:lnTo>
                    <a:lnTo>
                      <a:pt x="86" y="70"/>
                    </a:lnTo>
                    <a:lnTo>
                      <a:pt x="86" y="64"/>
                    </a:lnTo>
                    <a:lnTo>
                      <a:pt x="83" y="57"/>
                    </a:lnTo>
                    <a:lnTo>
                      <a:pt x="83" y="51"/>
                    </a:lnTo>
                    <a:lnTo>
                      <a:pt x="86" y="46"/>
                    </a:lnTo>
                    <a:lnTo>
                      <a:pt x="89" y="43"/>
                    </a:lnTo>
                    <a:lnTo>
                      <a:pt x="94" y="40"/>
                    </a:lnTo>
                    <a:lnTo>
                      <a:pt x="95" y="37"/>
                    </a:lnTo>
                    <a:lnTo>
                      <a:pt x="97" y="30"/>
                    </a:lnTo>
                    <a:lnTo>
                      <a:pt x="103" y="27"/>
                    </a:lnTo>
                    <a:lnTo>
                      <a:pt x="108" y="25"/>
                    </a:lnTo>
                    <a:lnTo>
                      <a:pt x="110" y="21"/>
                    </a:lnTo>
                    <a:lnTo>
                      <a:pt x="110" y="17"/>
                    </a:lnTo>
                    <a:lnTo>
                      <a:pt x="110" y="13"/>
                    </a:lnTo>
                    <a:lnTo>
                      <a:pt x="110" y="8"/>
                    </a:lnTo>
                    <a:lnTo>
                      <a:pt x="110" y="1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3" name="Freeform 34"/>
              <p:cNvSpPr>
                <a:spLocks/>
              </p:cNvSpPr>
              <p:nvPr/>
            </p:nvSpPr>
            <p:spPr bwMode="auto">
              <a:xfrm>
                <a:off x="3119" y="2342"/>
                <a:ext cx="308" cy="534"/>
              </a:xfrm>
              <a:custGeom>
                <a:avLst/>
                <a:gdLst>
                  <a:gd name="T0" fmla="*/ 175 w 308"/>
                  <a:gd name="T1" fmla="*/ 8 h 534"/>
                  <a:gd name="T2" fmla="*/ 264 w 308"/>
                  <a:gd name="T3" fmla="*/ 2 h 534"/>
                  <a:gd name="T4" fmla="*/ 299 w 308"/>
                  <a:gd name="T5" fmla="*/ 8 h 534"/>
                  <a:gd name="T6" fmla="*/ 308 w 308"/>
                  <a:gd name="T7" fmla="*/ 512 h 534"/>
                  <a:gd name="T8" fmla="*/ 245 w 308"/>
                  <a:gd name="T9" fmla="*/ 518 h 534"/>
                  <a:gd name="T10" fmla="*/ 230 w 308"/>
                  <a:gd name="T11" fmla="*/ 526 h 534"/>
                  <a:gd name="T12" fmla="*/ 218 w 308"/>
                  <a:gd name="T13" fmla="*/ 521 h 534"/>
                  <a:gd name="T14" fmla="*/ 205 w 308"/>
                  <a:gd name="T15" fmla="*/ 531 h 534"/>
                  <a:gd name="T16" fmla="*/ 191 w 308"/>
                  <a:gd name="T17" fmla="*/ 529 h 534"/>
                  <a:gd name="T18" fmla="*/ 189 w 308"/>
                  <a:gd name="T19" fmla="*/ 510 h 534"/>
                  <a:gd name="T20" fmla="*/ 173 w 308"/>
                  <a:gd name="T21" fmla="*/ 492 h 534"/>
                  <a:gd name="T22" fmla="*/ 173 w 308"/>
                  <a:gd name="T23" fmla="*/ 473 h 534"/>
                  <a:gd name="T24" fmla="*/ 183 w 308"/>
                  <a:gd name="T25" fmla="*/ 454 h 534"/>
                  <a:gd name="T26" fmla="*/ 8 w 308"/>
                  <a:gd name="T27" fmla="*/ 446 h 534"/>
                  <a:gd name="T28" fmla="*/ 0 w 308"/>
                  <a:gd name="T29" fmla="*/ 437 h 534"/>
                  <a:gd name="T30" fmla="*/ 10 w 308"/>
                  <a:gd name="T31" fmla="*/ 427 h 534"/>
                  <a:gd name="T32" fmla="*/ 16 w 308"/>
                  <a:gd name="T33" fmla="*/ 413 h 534"/>
                  <a:gd name="T34" fmla="*/ 11 w 308"/>
                  <a:gd name="T35" fmla="*/ 402 h 534"/>
                  <a:gd name="T36" fmla="*/ 22 w 308"/>
                  <a:gd name="T37" fmla="*/ 391 h 534"/>
                  <a:gd name="T38" fmla="*/ 24 w 308"/>
                  <a:gd name="T39" fmla="*/ 372 h 534"/>
                  <a:gd name="T40" fmla="*/ 33 w 308"/>
                  <a:gd name="T41" fmla="*/ 361 h 534"/>
                  <a:gd name="T42" fmla="*/ 48 w 308"/>
                  <a:gd name="T43" fmla="*/ 346 h 534"/>
                  <a:gd name="T44" fmla="*/ 52 w 308"/>
                  <a:gd name="T45" fmla="*/ 332 h 534"/>
                  <a:gd name="T46" fmla="*/ 65 w 308"/>
                  <a:gd name="T47" fmla="*/ 313 h 534"/>
                  <a:gd name="T48" fmla="*/ 57 w 308"/>
                  <a:gd name="T49" fmla="*/ 302 h 534"/>
                  <a:gd name="T50" fmla="*/ 45 w 308"/>
                  <a:gd name="T51" fmla="*/ 292 h 534"/>
                  <a:gd name="T52" fmla="*/ 40 w 308"/>
                  <a:gd name="T53" fmla="*/ 273 h 534"/>
                  <a:gd name="T54" fmla="*/ 43 w 308"/>
                  <a:gd name="T55" fmla="*/ 267 h 534"/>
                  <a:gd name="T56" fmla="*/ 41 w 308"/>
                  <a:gd name="T57" fmla="*/ 254 h 534"/>
                  <a:gd name="T58" fmla="*/ 46 w 308"/>
                  <a:gd name="T59" fmla="*/ 243 h 534"/>
                  <a:gd name="T60" fmla="*/ 40 w 308"/>
                  <a:gd name="T61" fmla="*/ 230 h 534"/>
                  <a:gd name="T62" fmla="*/ 45 w 308"/>
                  <a:gd name="T63" fmla="*/ 219 h 534"/>
                  <a:gd name="T64" fmla="*/ 41 w 308"/>
                  <a:gd name="T65" fmla="*/ 205 h 534"/>
                  <a:gd name="T66" fmla="*/ 40 w 308"/>
                  <a:gd name="T67" fmla="*/ 192 h 534"/>
                  <a:gd name="T68" fmla="*/ 35 w 308"/>
                  <a:gd name="T69" fmla="*/ 180 h 534"/>
                  <a:gd name="T70" fmla="*/ 33 w 308"/>
                  <a:gd name="T71" fmla="*/ 162 h 534"/>
                  <a:gd name="T72" fmla="*/ 46 w 308"/>
                  <a:gd name="T73" fmla="*/ 140 h 534"/>
                  <a:gd name="T74" fmla="*/ 51 w 308"/>
                  <a:gd name="T75" fmla="*/ 121 h 534"/>
                  <a:gd name="T76" fmla="*/ 62 w 308"/>
                  <a:gd name="T77" fmla="*/ 102 h 534"/>
                  <a:gd name="T78" fmla="*/ 72 w 308"/>
                  <a:gd name="T79" fmla="*/ 81 h 534"/>
                  <a:gd name="T80" fmla="*/ 86 w 308"/>
                  <a:gd name="T81" fmla="*/ 70 h 534"/>
                  <a:gd name="T82" fmla="*/ 83 w 308"/>
                  <a:gd name="T83" fmla="*/ 51 h 534"/>
                  <a:gd name="T84" fmla="*/ 94 w 308"/>
                  <a:gd name="T85" fmla="*/ 40 h 534"/>
                  <a:gd name="T86" fmla="*/ 103 w 308"/>
                  <a:gd name="T87" fmla="*/ 27 h 534"/>
                  <a:gd name="T88" fmla="*/ 110 w 308"/>
                  <a:gd name="T89" fmla="*/ 17 h 53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08"/>
                  <a:gd name="T136" fmla="*/ 0 h 534"/>
                  <a:gd name="T137" fmla="*/ 308 w 308"/>
                  <a:gd name="T138" fmla="*/ 534 h 53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08" h="534">
                    <a:moveTo>
                      <a:pt x="110" y="10"/>
                    </a:moveTo>
                    <a:lnTo>
                      <a:pt x="140" y="8"/>
                    </a:lnTo>
                    <a:lnTo>
                      <a:pt x="175" y="8"/>
                    </a:lnTo>
                    <a:lnTo>
                      <a:pt x="197" y="6"/>
                    </a:lnTo>
                    <a:lnTo>
                      <a:pt x="234" y="3"/>
                    </a:lnTo>
                    <a:lnTo>
                      <a:pt x="264" y="2"/>
                    </a:lnTo>
                    <a:lnTo>
                      <a:pt x="288" y="0"/>
                    </a:lnTo>
                    <a:lnTo>
                      <a:pt x="296" y="3"/>
                    </a:lnTo>
                    <a:lnTo>
                      <a:pt x="299" y="8"/>
                    </a:lnTo>
                    <a:lnTo>
                      <a:pt x="302" y="13"/>
                    </a:lnTo>
                    <a:lnTo>
                      <a:pt x="307" y="16"/>
                    </a:lnTo>
                    <a:lnTo>
                      <a:pt x="308" y="512"/>
                    </a:lnTo>
                    <a:lnTo>
                      <a:pt x="253" y="513"/>
                    </a:lnTo>
                    <a:lnTo>
                      <a:pt x="246" y="516"/>
                    </a:lnTo>
                    <a:lnTo>
                      <a:pt x="245" y="518"/>
                    </a:lnTo>
                    <a:lnTo>
                      <a:pt x="240" y="523"/>
                    </a:lnTo>
                    <a:lnTo>
                      <a:pt x="235" y="526"/>
                    </a:lnTo>
                    <a:lnTo>
                      <a:pt x="230" y="526"/>
                    </a:lnTo>
                    <a:lnTo>
                      <a:pt x="227" y="523"/>
                    </a:lnTo>
                    <a:lnTo>
                      <a:pt x="221" y="521"/>
                    </a:lnTo>
                    <a:lnTo>
                      <a:pt x="218" y="521"/>
                    </a:lnTo>
                    <a:lnTo>
                      <a:pt x="215" y="523"/>
                    </a:lnTo>
                    <a:lnTo>
                      <a:pt x="211" y="527"/>
                    </a:lnTo>
                    <a:lnTo>
                      <a:pt x="205" y="531"/>
                    </a:lnTo>
                    <a:lnTo>
                      <a:pt x="202" y="534"/>
                    </a:lnTo>
                    <a:lnTo>
                      <a:pt x="194" y="534"/>
                    </a:lnTo>
                    <a:lnTo>
                      <a:pt x="191" y="529"/>
                    </a:lnTo>
                    <a:lnTo>
                      <a:pt x="191" y="523"/>
                    </a:lnTo>
                    <a:lnTo>
                      <a:pt x="192" y="516"/>
                    </a:lnTo>
                    <a:lnTo>
                      <a:pt x="189" y="510"/>
                    </a:lnTo>
                    <a:lnTo>
                      <a:pt x="184" y="504"/>
                    </a:lnTo>
                    <a:lnTo>
                      <a:pt x="176" y="497"/>
                    </a:lnTo>
                    <a:lnTo>
                      <a:pt x="173" y="492"/>
                    </a:lnTo>
                    <a:lnTo>
                      <a:pt x="172" y="485"/>
                    </a:lnTo>
                    <a:lnTo>
                      <a:pt x="173" y="480"/>
                    </a:lnTo>
                    <a:lnTo>
                      <a:pt x="173" y="473"/>
                    </a:lnTo>
                    <a:lnTo>
                      <a:pt x="178" y="469"/>
                    </a:lnTo>
                    <a:lnTo>
                      <a:pt x="181" y="461"/>
                    </a:lnTo>
                    <a:lnTo>
                      <a:pt x="183" y="454"/>
                    </a:lnTo>
                    <a:lnTo>
                      <a:pt x="11" y="458"/>
                    </a:lnTo>
                    <a:lnTo>
                      <a:pt x="11" y="451"/>
                    </a:lnTo>
                    <a:lnTo>
                      <a:pt x="8" y="446"/>
                    </a:lnTo>
                    <a:lnTo>
                      <a:pt x="3" y="443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2" y="434"/>
                    </a:lnTo>
                    <a:lnTo>
                      <a:pt x="5" y="431"/>
                    </a:lnTo>
                    <a:lnTo>
                      <a:pt x="10" y="427"/>
                    </a:lnTo>
                    <a:lnTo>
                      <a:pt x="13" y="423"/>
                    </a:lnTo>
                    <a:lnTo>
                      <a:pt x="14" y="418"/>
                    </a:lnTo>
                    <a:lnTo>
                      <a:pt x="16" y="413"/>
                    </a:lnTo>
                    <a:lnTo>
                      <a:pt x="13" y="408"/>
                    </a:lnTo>
                    <a:lnTo>
                      <a:pt x="11" y="405"/>
                    </a:lnTo>
                    <a:lnTo>
                      <a:pt x="11" y="402"/>
                    </a:lnTo>
                    <a:lnTo>
                      <a:pt x="16" y="399"/>
                    </a:lnTo>
                    <a:lnTo>
                      <a:pt x="19" y="397"/>
                    </a:lnTo>
                    <a:lnTo>
                      <a:pt x="22" y="391"/>
                    </a:lnTo>
                    <a:lnTo>
                      <a:pt x="22" y="388"/>
                    </a:lnTo>
                    <a:lnTo>
                      <a:pt x="22" y="381"/>
                    </a:lnTo>
                    <a:lnTo>
                      <a:pt x="24" y="372"/>
                    </a:lnTo>
                    <a:lnTo>
                      <a:pt x="27" y="367"/>
                    </a:lnTo>
                    <a:lnTo>
                      <a:pt x="29" y="362"/>
                    </a:lnTo>
                    <a:lnTo>
                      <a:pt x="33" y="361"/>
                    </a:lnTo>
                    <a:lnTo>
                      <a:pt x="38" y="357"/>
                    </a:lnTo>
                    <a:lnTo>
                      <a:pt x="43" y="351"/>
                    </a:lnTo>
                    <a:lnTo>
                      <a:pt x="48" y="346"/>
                    </a:lnTo>
                    <a:lnTo>
                      <a:pt x="51" y="340"/>
                    </a:lnTo>
                    <a:lnTo>
                      <a:pt x="51" y="335"/>
                    </a:lnTo>
                    <a:lnTo>
                      <a:pt x="52" y="332"/>
                    </a:lnTo>
                    <a:lnTo>
                      <a:pt x="56" y="327"/>
                    </a:lnTo>
                    <a:lnTo>
                      <a:pt x="62" y="319"/>
                    </a:lnTo>
                    <a:lnTo>
                      <a:pt x="65" y="313"/>
                    </a:lnTo>
                    <a:lnTo>
                      <a:pt x="65" y="310"/>
                    </a:lnTo>
                    <a:lnTo>
                      <a:pt x="62" y="307"/>
                    </a:lnTo>
                    <a:lnTo>
                      <a:pt x="57" y="302"/>
                    </a:lnTo>
                    <a:lnTo>
                      <a:pt x="52" y="300"/>
                    </a:lnTo>
                    <a:lnTo>
                      <a:pt x="48" y="292"/>
                    </a:lnTo>
                    <a:lnTo>
                      <a:pt x="45" y="292"/>
                    </a:lnTo>
                    <a:lnTo>
                      <a:pt x="43" y="283"/>
                    </a:lnTo>
                    <a:lnTo>
                      <a:pt x="40" y="278"/>
                    </a:lnTo>
                    <a:lnTo>
                      <a:pt x="40" y="273"/>
                    </a:lnTo>
                    <a:lnTo>
                      <a:pt x="46" y="272"/>
                    </a:lnTo>
                    <a:lnTo>
                      <a:pt x="48" y="268"/>
                    </a:lnTo>
                    <a:lnTo>
                      <a:pt x="43" y="267"/>
                    </a:lnTo>
                    <a:lnTo>
                      <a:pt x="40" y="264"/>
                    </a:lnTo>
                    <a:lnTo>
                      <a:pt x="41" y="257"/>
                    </a:lnTo>
                    <a:lnTo>
                      <a:pt x="41" y="254"/>
                    </a:lnTo>
                    <a:lnTo>
                      <a:pt x="41" y="249"/>
                    </a:lnTo>
                    <a:lnTo>
                      <a:pt x="48" y="246"/>
                    </a:lnTo>
                    <a:lnTo>
                      <a:pt x="46" y="243"/>
                    </a:lnTo>
                    <a:lnTo>
                      <a:pt x="41" y="240"/>
                    </a:lnTo>
                    <a:lnTo>
                      <a:pt x="40" y="234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3" y="222"/>
                    </a:lnTo>
                    <a:lnTo>
                      <a:pt x="45" y="219"/>
                    </a:lnTo>
                    <a:lnTo>
                      <a:pt x="45" y="214"/>
                    </a:lnTo>
                    <a:lnTo>
                      <a:pt x="46" y="207"/>
                    </a:lnTo>
                    <a:lnTo>
                      <a:pt x="41" y="205"/>
                    </a:lnTo>
                    <a:lnTo>
                      <a:pt x="38" y="202"/>
                    </a:lnTo>
                    <a:lnTo>
                      <a:pt x="38" y="195"/>
                    </a:lnTo>
                    <a:lnTo>
                      <a:pt x="40" y="192"/>
                    </a:lnTo>
                    <a:lnTo>
                      <a:pt x="41" y="187"/>
                    </a:lnTo>
                    <a:lnTo>
                      <a:pt x="38" y="184"/>
                    </a:lnTo>
                    <a:lnTo>
                      <a:pt x="35" y="180"/>
                    </a:lnTo>
                    <a:lnTo>
                      <a:pt x="33" y="175"/>
                    </a:lnTo>
                    <a:lnTo>
                      <a:pt x="33" y="168"/>
                    </a:lnTo>
                    <a:lnTo>
                      <a:pt x="33" y="162"/>
                    </a:lnTo>
                    <a:lnTo>
                      <a:pt x="38" y="152"/>
                    </a:lnTo>
                    <a:lnTo>
                      <a:pt x="43" y="146"/>
                    </a:lnTo>
                    <a:lnTo>
                      <a:pt x="46" y="140"/>
                    </a:lnTo>
                    <a:lnTo>
                      <a:pt x="48" y="133"/>
                    </a:lnTo>
                    <a:lnTo>
                      <a:pt x="48" y="127"/>
                    </a:lnTo>
                    <a:lnTo>
                      <a:pt x="51" y="121"/>
                    </a:lnTo>
                    <a:lnTo>
                      <a:pt x="54" y="116"/>
                    </a:lnTo>
                    <a:lnTo>
                      <a:pt x="59" y="106"/>
                    </a:lnTo>
                    <a:lnTo>
                      <a:pt x="62" y="102"/>
                    </a:lnTo>
                    <a:lnTo>
                      <a:pt x="67" y="94"/>
                    </a:lnTo>
                    <a:lnTo>
                      <a:pt x="68" y="86"/>
                    </a:lnTo>
                    <a:lnTo>
                      <a:pt x="72" y="81"/>
                    </a:lnTo>
                    <a:lnTo>
                      <a:pt x="78" y="79"/>
                    </a:lnTo>
                    <a:lnTo>
                      <a:pt x="84" y="76"/>
                    </a:lnTo>
                    <a:lnTo>
                      <a:pt x="86" y="70"/>
                    </a:lnTo>
                    <a:lnTo>
                      <a:pt x="86" y="64"/>
                    </a:lnTo>
                    <a:lnTo>
                      <a:pt x="83" y="57"/>
                    </a:lnTo>
                    <a:lnTo>
                      <a:pt x="83" y="51"/>
                    </a:lnTo>
                    <a:lnTo>
                      <a:pt x="86" y="46"/>
                    </a:lnTo>
                    <a:lnTo>
                      <a:pt x="89" y="43"/>
                    </a:lnTo>
                    <a:lnTo>
                      <a:pt x="94" y="40"/>
                    </a:lnTo>
                    <a:lnTo>
                      <a:pt x="95" y="37"/>
                    </a:lnTo>
                    <a:lnTo>
                      <a:pt x="97" y="30"/>
                    </a:lnTo>
                    <a:lnTo>
                      <a:pt x="103" y="27"/>
                    </a:lnTo>
                    <a:lnTo>
                      <a:pt x="108" y="25"/>
                    </a:lnTo>
                    <a:lnTo>
                      <a:pt x="110" y="21"/>
                    </a:lnTo>
                    <a:lnTo>
                      <a:pt x="110" y="17"/>
                    </a:lnTo>
                    <a:lnTo>
                      <a:pt x="110" y="13"/>
                    </a:lnTo>
                    <a:lnTo>
                      <a:pt x="110" y="8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4" name="Freeform 35"/>
              <p:cNvSpPr>
                <a:spLocks/>
              </p:cNvSpPr>
              <p:nvPr/>
            </p:nvSpPr>
            <p:spPr bwMode="auto">
              <a:xfrm>
                <a:off x="3413" y="2321"/>
                <a:ext cx="326" cy="544"/>
              </a:xfrm>
              <a:custGeom>
                <a:avLst/>
                <a:gdLst>
                  <a:gd name="T0" fmla="*/ 8 w 326"/>
                  <a:gd name="T1" fmla="*/ 31 h 544"/>
                  <a:gd name="T2" fmla="*/ 2 w 326"/>
                  <a:gd name="T3" fmla="*/ 24 h 544"/>
                  <a:gd name="T4" fmla="*/ 29 w 326"/>
                  <a:gd name="T5" fmla="*/ 19 h 544"/>
                  <a:gd name="T6" fmla="*/ 235 w 326"/>
                  <a:gd name="T7" fmla="*/ 18 h 544"/>
                  <a:gd name="T8" fmla="*/ 241 w 326"/>
                  <a:gd name="T9" fmla="*/ 45 h 544"/>
                  <a:gd name="T10" fmla="*/ 253 w 326"/>
                  <a:gd name="T11" fmla="*/ 80 h 544"/>
                  <a:gd name="T12" fmla="*/ 262 w 326"/>
                  <a:gd name="T13" fmla="*/ 118 h 544"/>
                  <a:gd name="T14" fmla="*/ 276 w 326"/>
                  <a:gd name="T15" fmla="*/ 158 h 544"/>
                  <a:gd name="T16" fmla="*/ 286 w 326"/>
                  <a:gd name="T17" fmla="*/ 205 h 544"/>
                  <a:gd name="T18" fmla="*/ 294 w 326"/>
                  <a:gd name="T19" fmla="*/ 226 h 544"/>
                  <a:gd name="T20" fmla="*/ 299 w 326"/>
                  <a:gd name="T21" fmla="*/ 245 h 544"/>
                  <a:gd name="T22" fmla="*/ 305 w 326"/>
                  <a:gd name="T23" fmla="*/ 262 h 544"/>
                  <a:gd name="T24" fmla="*/ 315 w 326"/>
                  <a:gd name="T25" fmla="*/ 275 h 544"/>
                  <a:gd name="T26" fmla="*/ 315 w 326"/>
                  <a:gd name="T27" fmla="*/ 283 h 544"/>
                  <a:gd name="T28" fmla="*/ 315 w 326"/>
                  <a:gd name="T29" fmla="*/ 289 h 544"/>
                  <a:gd name="T30" fmla="*/ 324 w 326"/>
                  <a:gd name="T31" fmla="*/ 294 h 544"/>
                  <a:gd name="T32" fmla="*/ 323 w 326"/>
                  <a:gd name="T33" fmla="*/ 301 h 544"/>
                  <a:gd name="T34" fmla="*/ 313 w 326"/>
                  <a:gd name="T35" fmla="*/ 309 h 544"/>
                  <a:gd name="T36" fmla="*/ 308 w 326"/>
                  <a:gd name="T37" fmla="*/ 318 h 544"/>
                  <a:gd name="T38" fmla="*/ 310 w 326"/>
                  <a:gd name="T39" fmla="*/ 334 h 544"/>
                  <a:gd name="T40" fmla="*/ 313 w 326"/>
                  <a:gd name="T41" fmla="*/ 347 h 544"/>
                  <a:gd name="T42" fmla="*/ 316 w 326"/>
                  <a:gd name="T43" fmla="*/ 418 h 544"/>
                  <a:gd name="T44" fmla="*/ 323 w 326"/>
                  <a:gd name="T45" fmla="*/ 429 h 544"/>
                  <a:gd name="T46" fmla="*/ 326 w 326"/>
                  <a:gd name="T47" fmla="*/ 439 h 544"/>
                  <a:gd name="T48" fmla="*/ 86 w 326"/>
                  <a:gd name="T49" fmla="*/ 461 h 544"/>
                  <a:gd name="T50" fmla="*/ 86 w 326"/>
                  <a:gd name="T51" fmla="*/ 474 h 544"/>
                  <a:gd name="T52" fmla="*/ 99 w 326"/>
                  <a:gd name="T53" fmla="*/ 485 h 544"/>
                  <a:gd name="T54" fmla="*/ 108 w 326"/>
                  <a:gd name="T55" fmla="*/ 496 h 544"/>
                  <a:gd name="T56" fmla="*/ 108 w 326"/>
                  <a:gd name="T57" fmla="*/ 510 h 544"/>
                  <a:gd name="T58" fmla="*/ 106 w 326"/>
                  <a:gd name="T59" fmla="*/ 528 h 544"/>
                  <a:gd name="T60" fmla="*/ 94 w 326"/>
                  <a:gd name="T61" fmla="*/ 533 h 544"/>
                  <a:gd name="T62" fmla="*/ 78 w 326"/>
                  <a:gd name="T63" fmla="*/ 539 h 544"/>
                  <a:gd name="T64" fmla="*/ 62 w 326"/>
                  <a:gd name="T65" fmla="*/ 544 h 544"/>
                  <a:gd name="T66" fmla="*/ 57 w 326"/>
                  <a:gd name="T67" fmla="*/ 536 h 544"/>
                  <a:gd name="T68" fmla="*/ 60 w 326"/>
                  <a:gd name="T69" fmla="*/ 523 h 544"/>
                  <a:gd name="T70" fmla="*/ 56 w 326"/>
                  <a:gd name="T71" fmla="*/ 510 h 544"/>
                  <a:gd name="T72" fmla="*/ 52 w 326"/>
                  <a:gd name="T73" fmla="*/ 496 h 544"/>
                  <a:gd name="T74" fmla="*/ 48 w 326"/>
                  <a:gd name="T75" fmla="*/ 494 h 544"/>
                  <a:gd name="T76" fmla="*/ 44 w 326"/>
                  <a:gd name="T77" fmla="*/ 506 h 544"/>
                  <a:gd name="T78" fmla="*/ 40 w 326"/>
                  <a:gd name="T79" fmla="*/ 526 h 544"/>
                  <a:gd name="T80" fmla="*/ 32 w 326"/>
                  <a:gd name="T81" fmla="*/ 533 h 544"/>
                  <a:gd name="T82" fmla="*/ 17 w 326"/>
                  <a:gd name="T83" fmla="*/ 533 h 5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26"/>
                  <a:gd name="T127" fmla="*/ 0 h 544"/>
                  <a:gd name="T128" fmla="*/ 326 w 326"/>
                  <a:gd name="T129" fmla="*/ 544 h 5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26" h="544">
                    <a:moveTo>
                      <a:pt x="13" y="37"/>
                    </a:moveTo>
                    <a:lnTo>
                      <a:pt x="8" y="31"/>
                    </a:lnTo>
                    <a:lnTo>
                      <a:pt x="5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29" y="19"/>
                    </a:lnTo>
                    <a:lnTo>
                      <a:pt x="227" y="0"/>
                    </a:lnTo>
                    <a:lnTo>
                      <a:pt x="235" y="18"/>
                    </a:lnTo>
                    <a:lnTo>
                      <a:pt x="237" y="31"/>
                    </a:lnTo>
                    <a:lnTo>
                      <a:pt x="241" y="45"/>
                    </a:lnTo>
                    <a:lnTo>
                      <a:pt x="248" y="59"/>
                    </a:lnTo>
                    <a:lnTo>
                      <a:pt x="253" y="80"/>
                    </a:lnTo>
                    <a:lnTo>
                      <a:pt x="257" y="97"/>
                    </a:lnTo>
                    <a:lnTo>
                      <a:pt x="262" y="118"/>
                    </a:lnTo>
                    <a:lnTo>
                      <a:pt x="269" y="137"/>
                    </a:lnTo>
                    <a:lnTo>
                      <a:pt x="276" y="158"/>
                    </a:lnTo>
                    <a:lnTo>
                      <a:pt x="280" y="181"/>
                    </a:lnTo>
                    <a:lnTo>
                      <a:pt x="286" y="205"/>
                    </a:lnTo>
                    <a:lnTo>
                      <a:pt x="291" y="215"/>
                    </a:lnTo>
                    <a:lnTo>
                      <a:pt x="294" y="226"/>
                    </a:lnTo>
                    <a:lnTo>
                      <a:pt x="296" y="235"/>
                    </a:lnTo>
                    <a:lnTo>
                      <a:pt x="299" y="245"/>
                    </a:lnTo>
                    <a:lnTo>
                      <a:pt x="302" y="255"/>
                    </a:lnTo>
                    <a:lnTo>
                      <a:pt x="305" y="262"/>
                    </a:lnTo>
                    <a:lnTo>
                      <a:pt x="313" y="270"/>
                    </a:lnTo>
                    <a:lnTo>
                      <a:pt x="315" y="275"/>
                    </a:lnTo>
                    <a:lnTo>
                      <a:pt x="318" y="280"/>
                    </a:lnTo>
                    <a:lnTo>
                      <a:pt x="315" y="283"/>
                    </a:lnTo>
                    <a:lnTo>
                      <a:pt x="315" y="286"/>
                    </a:lnTo>
                    <a:lnTo>
                      <a:pt x="315" y="289"/>
                    </a:lnTo>
                    <a:lnTo>
                      <a:pt x="321" y="291"/>
                    </a:lnTo>
                    <a:lnTo>
                      <a:pt x="324" y="294"/>
                    </a:lnTo>
                    <a:lnTo>
                      <a:pt x="326" y="297"/>
                    </a:lnTo>
                    <a:lnTo>
                      <a:pt x="323" y="301"/>
                    </a:lnTo>
                    <a:lnTo>
                      <a:pt x="318" y="304"/>
                    </a:lnTo>
                    <a:lnTo>
                      <a:pt x="313" y="309"/>
                    </a:lnTo>
                    <a:lnTo>
                      <a:pt x="311" y="313"/>
                    </a:lnTo>
                    <a:lnTo>
                      <a:pt x="308" y="318"/>
                    </a:lnTo>
                    <a:lnTo>
                      <a:pt x="308" y="328"/>
                    </a:lnTo>
                    <a:lnTo>
                      <a:pt x="310" y="334"/>
                    </a:lnTo>
                    <a:lnTo>
                      <a:pt x="311" y="340"/>
                    </a:lnTo>
                    <a:lnTo>
                      <a:pt x="313" y="347"/>
                    </a:lnTo>
                    <a:lnTo>
                      <a:pt x="316" y="351"/>
                    </a:lnTo>
                    <a:lnTo>
                      <a:pt x="316" y="418"/>
                    </a:lnTo>
                    <a:lnTo>
                      <a:pt x="319" y="423"/>
                    </a:lnTo>
                    <a:lnTo>
                      <a:pt x="323" y="429"/>
                    </a:lnTo>
                    <a:lnTo>
                      <a:pt x="324" y="432"/>
                    </a:lnTo>
                    <a:lnTo>
                      <a:pt x="326" y="439"/>
                    </a:lnTo>
                    <a:lnTo>
                      <a:pt x="89" y="459"/>
                    </a:lnTo>
                    <a:lnTo>
                      <a:pt x="86" y="461"/>
                    </a:lnTo>
                    <a:lnTo>
                      <a:pt x="86" y="469"/>
                    </a:lnTo>
                    <a:lnTo>
                      <a:pt x="86" y="474"/>
                    </a:lnTo>
                    <a:lnTo>
                      <a:pt x="92" y="480"/>
                    </a:lnTo>
                    <a:lnTo>
                      <a:pt x="99" y="485"/>
                    </a:lnTo>
                    <a:lnTo>
                      <a:pt x="103" y="491"/>
                    </a:lnTo>
                    <a:lnTo>
                      <a:pt x="108" y="496"/>
                    </a:lnTo>
                    <a:lnTo>
                      <a:pt x="108" y="502"/>
                    </a:lnTo>
                    <a:lnTo>
                      <a:pt x="108" y="510"/>
                    </a:lnTo>
                    <a:lnTo>
                      <a:pt x="108" y="520"/>
                    </a:lnTo>
                    <a:lnTo>
                      <a:pt x="106" y="528"/>
                    </a:lnTo>
                    <a:lnTo>
                      <a:pt x="100" y="529"/>
                    </a:lnTo>
                    <a:lnTo>
                      <a:pt x="94" y="533"/>
                    </a:lnTo>
                    <a:lnTo>
                      <a:pt x="84" y="536"/>
                    </a:lnTo>
                    <a:lnTo>
                      <a:pt x="78" y="539"/>
                    </a:lnTo>
                    <a:lnTo>
                      <a:pt x="70" y="539"/>
                    </a:lnTo>
                    <a:lnTo>
                      <a:pt x="62" y="544"/>
                    </a:lnTo>
                    <a:lnTo>
                      <a:pt x="57" y="544"/>
                    </a:lnTo>
                    <a:lnTo>
                      <a:pt x="57" y="536"/>
                    </a:lnTo>
                    <a:lnTo>
                      <a:pt x="59" y="529"/>
                    </a:lnTo>
                    <a:lnTo>
                      <a:pt x="60" y="523"/>
                    </a:lnTo>
                    <a:lnTo>
                      <a:pt x="59" y="518"/>
                    </a:lnTo>
                    <a:lnTo>
                      <a:pt x="56" y="510"/>
                    </a:lnTo>
                    <a:lnTo>
                      <a:pt x="54" y="502"/>
                    </a:lnTo>
                    <a:lnTo>
                      <a:pt x="52" y="496"/>
                    </a:lnTo>
                    <a:lnTo>
                      <a:pt x="49" y="486"/>
                    </a:lnTo>
                    <a:lnTo>
                      <a:pt x="48" y="494"/>
                    </a:lnTo>
                    <a:lnTo>
                      <a:pt x="46" y="499"/>
                    </a:lnTo>
                    <a:lnTo>
                      <a:pt x="44" y="506"/>
                    </a:lnTo>
                    <a:lnTo>
                      <a:pt x="41" y="510"/>
                    </a:lnTo>
                    <a:lnTo>
                      <a:pt x="40" y="526"/>
                    </a:lnTo>
                    <a:lnTo>
                      <a:pt x="37" y="531"/>
                    </a:lnTo>
                    <a:lnTo>
                      <a:pt x="32" y="533"/>
                    </a:lnTo>
                    <a:lnTo>
                      <a:pt x="29" y="536"/>
                    </a:lnTo>
                    <a:lnTo>
                      <a:pt x="17" y="533"/>
                    </a:lnTo>
                    <a:lnTo>
                      <a:pt x="13" y="37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5" name="Freeform 36"/>
              <p:cNvSpPr>
                <a:spLocks/>
              </p:cNvSpPr>
              <p:nvPr/>
            </p:nvSpPr>
            <p:spPr bwMode="auto">
              <a:xfrm>
                <a:off x="3233" y="2097"/>
                <a:ext cx="733" cy="253"/>
              </a:xfrm>
              <a:custGeom>
                <a:avLst/>
                <a:gdLst>
                  <a:gd name="T0" fmla="*/ 182 w 733"/>
                  <a:gd name="T1" fmla="*/ 78 h 253"/>
                  <a:gd name="T2" fmla="*/ 306 w 733"/>
                  <a:gd name="T3" fmla="*/ 53 h 253"/>
                  <a:gd name="T4" fmla="*/ 461 w 733"/>
                  <a:gd name="T5" fmla="*/ 32 h 253"/>
                  <a:gd name="T6" fmla="*/ 577 w 733"/>
                  <a:gd name="T7" fmla="*/ 16 h 253"/>
                  <a:gd name="T8" fmla="*/ 693 w 733"/>
                  <a:gd name="T9" fmla="*/ 3 h 253"/>
                  <a:gd name="T10" fmla="*/ 733 w 733"/>
                  <a:gd name="T11" fmla="*/ 29 h 253"/>
                  <a:gd name="T12" fmla="*/ 719 w 733"/>
                  <a:gd name="T13" fmla="*/ 43 h 253"/>
                  <a:gd name="T14" fmla="*/ 709 w 733"/>
                  <a:gd name="T15" fmla="*/ 59 h 253"/>
                  <a:gd name="T16" fmla="*/ 700 w 733"/>
                  <a:gd name="T17" fmla="*/ 61 h 253"/>
                  <a:gd name="T18" fmla="*/ 688 w 733"/>
                  <a:gd name="T19" fmla="*/ 64 h 253"/>
                  <a:gd name="T20" fmla="*/ 673 w 733"/>
                  <a:gd name="T21" fmla="*/ 81 h 253"/>
                  <a:gd name="T22" fmla="*/ 666 w 733"/>
                  <a:gd name="T23" fmla="*/ 83 h 253"/>
                  <a:gd name="T24" fmla="*/ 661 w 733"/>
                  <a:gd name="T25" fmla="*/ 77 h 253"/>
                  <a:gd name="T26" fmla="*/ 652 w 733"/>
                  <a:gd name="T27" fmla="*/ 83 h 253"/>
                  <a:gd name="T28" fmla="*/ 646 w 733"/>
                  <a:gd name="T29" fmla="*/ 92 h 253"/>
                  <a:gd name="T30" fmla="*/ 639 w 733"/>
                  <a:gd name="T31" fmla="*/ 96 h 253"/>
                  <a:gd name="T32" fmla="*/ 631 w 733"/>
                  <a:gd name="T33" fmla="*/ 108 h 253"/>
                  <a:gd name="T34" fmla="*/ 625 w 733"/>
                  <a:gd name="T35" fmla="*/ 112 h 253"/>
                  <a:gd name="T36" fmla="*/ 615 w 733"/>
                  <a:gd name="T37" fmla="*/ 118 h 253"/>
                  <a:gd name="T38" fmla="*/ 603 w 733"/>
                  <a:gd name="T39" fmla="*/ 129 h 253"/>
                  <a:gd name="T40" fmla="*/ 593 w 733"/>
                  <a:gd name="T41" fmla="*/ 140 h 253"/>
                  <a:gd name="T42" fmla="*/ 572 w 733"/>
                  <a:gd name="T43" fmla="*/ 142 h 253"/>
                  <a:gd name="T44" fmla="*/ 561 w 733"/>
                  <a:gd name="T45" fmla="*/ 148 h 253"/>
                  <a:gd name="T46" fmla="*/ 545 w 733"/>
                  <a:gd name="T47" fmla="*/ 166 h 253"/>
                  <a:gd name="T48" fmla="*/ 545 w 733"/>
                  <a:gd name="T49" fmla="*/ 185 h 253"/>
                  <a:gd name="T50" fmla="*/ 525 w 733"/>
                  <a:gd name="T51" fmla="*/ 186 h 253"/>
                  <a:gd name="T52" fmla="*/ 515 w 733"/>
                  <a:gd name="T53" fmla="*/ 196 h 253"/>
                  <a:gd name="T54" fmla="*/ 504 w 733"/>
                  <a:gd name="T55" fmla="*/ 207 h 253"/>
                  <a:gd name="T56" fmla="*/ 177 w 733"/>
                  <a:gd name="T57" fmla="*/ 245 h 253"/>
                  <a:gd name="T58" fmla="*/ 10 w 733"/>
                  <a:gd name="T59" fmla="*/ 243 h 253"/>
                  <a:gd name="T60" fmla="*/ 13 w 733"/>
                  <a:gd name="T61" fmla="*/ 232 h 253"/>
                  <a:gd name="T62" fmla="*/ 7 w 733"/>
                  <a:gd name="T63" fmla="*/ 223 h 253"/>
                  <a:gd name="T64" fmla="*/ 8 w 733"/>
                  <a:gd name="T65" fmla="*/ 215 h 253"/>
                  <a:gd name="T66" fmla="*/ 16 w 733"/>
                  <a:gd name="T67" fmla="*/ 199 h 253"/>
                  <a:gd name="T68" fmla="*/ 24 w 733"/>
                  <a:gd name="T69" fmla="*/ 191 h 253"/>
                  <a:gd name="T70" fmla="*/ 23 w 733"/>
                  <a:gd name="T71" fmla="*/ 181 h 253"/>
                  <a:gd name="T72" fmla="*/ 27 w 733"/>
                  <a:gd name="T73" fmla="*/ 172 h 253"/>
                  <a:gd name="T74" fmla="*/ 35 w 733"/>
                  <a:gd name="T75" fmla="*/ 164 h 253"/>
                  <a:gd name="T76" fmla="*/ 42 w 733"/>
                  <a:gd name="T77" fmla="*/ 151 h 253"/>
                  <a:gd name="T78" fmla="*/ 43 w 733"/>
                  <a:gd name="T79" fmla="*/ 137 h 253"/>
                  <a:gd name="T80" fmla="*/ 48 w 733"/>
                  <a:gd name="T81" fmla="*/ 126 h 253"/>
                  <a:gd name="T82" fmla="*/ 51 w 733"/>
                  <a:gd name="T83" fmla="*/ 112 h 253"/>
                  <a:gd name="T84" fmla="*/ 54 w 733"/>
                  <a:gd name="T85" fmla="*/ 97 h 2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3"/>
                  <a:gd name="T130" fmla="*/ 0 h 253"/>
                  <a:gd name="T131" fmla="*/ 733 w 733"/>
                  <a:gd name="T132" fmla="*/ 253 h 2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3" h="253">
                    <a:moveTo>
                      <a:pt x="59" y="89"/>
                    </a:moveTo>
                    <a:lnTo>
                      <a:pt x="182" y="78"/>
                    </a:lnTo>
                    <a:lnTo>
                      <a:pt x="182" y="61"/>
                    </a:lnTo>
                    <a:lnTo>
                      <a:pt x="306" y="53"/>
                    </a:lnTo>
                    <a:lnTo>
                      <a:pt x="379" y="42"/>
                    </a:lnTo>
                    <a:lnTo>
                      <a:pt x="461" y="32"/>
                    </a:lnTo>
                    <a:lnTo>
                      <a:pt x="517" y="24"/>
                    </a:lnTo>
                    <a:lnTo>
                      <a:pt x="577" y="16"/>
                    </a:lnTo>
                    <a:lnTo>
                      <a:pt x="628" y="15"/>
                    </a:lnTo>
                    <a:lnTo>
                      <a:pt x="693" y="3"/>
                    </a:lnTo>
                    <a:lnTo>
                      <a:pt x="731" y="0"/>
                    </a:lnTo>
                    <a:lnTo>
                      <a:pt x="733" y="29"/>
                    </a:lnTo>
                    <a:lnTo>
                      <a:pt x="725" y="35"/>
                    </a:lnTo>
                    <a:lnTo>
                      <a:pt x="719" y="43"/>
                    </a:lnTo>
                    <a:lnTo>
                      <a:pt x="712" y="53"/>
                    </a:lnTo>
                    <a:lnTo>
                      <a:pt x="709" y="59"/>
                    </a:lnTo>
                    <a:lnTo>
                      <a:pt x="704" y="64"/>
                    </a:lnTo>
                    <a:lnTo>
                      <a:pt x="700" y="61"/>
                    </a:lnTo>
                    <a:lnTo>
                      <a:pt x="695" y="59"/>
                    </a:lnTo>
                    <a:lnTo>
                      <a:pt x="688" y="64"/>
                    </a:lnTo>
                    <a:lnTo>
                      <a:pt x="680" y="73"/>
                    </a:lnTo>
                    <a:lnTo>
                      <a:pt x="673" y="81"/>
                    </a:lnTo>
                    <a:lnTo>
                      <a:pt x="671" y="85"/>
                    </a:lnTo>
                    <a:lnTo>
                      <a:pt x="666" y="83"/>
                    </a:lnTo>
                    <a:lnTo>
                      <a:pt x="665" y="80"/>
                    </a:lnTo>
                    <a:lnTo>
                      <a:pt x="661" y="77"/>
                    </a:lnTo>
                    <a:lnTo>
                      <a:pt x="655" y="80"/>
                    </a:lnTo>
                    <a:lnTo>
                      <a:pt x="652" y="83"/>
                    </a:lnTo>
                    <a:lnTo>
                      <a:pt x="647" y="89"/>
                    </a:lnTo>
                    <a:lnTo>
                      <a:pt x="646" y="92"/>
                    </a:lnTo>
                    <a:lnTo>
                      <a:pt x="641" y="92"/>
                    </a:lnTo>
                    <a:lnTo>
                      <a:pt x="639" y="96"/>
                    </a:lnTo>
                    <a:lnTo>
                      <a:pt x="636" y="102"/>
                    </a:lnTo>
                    <a:lnTo>
                      <a:pt x="631" y="108"/>
                    </a:lnTo>
                    <a:lnTo>
                      <a:pt x="630" y="112"/>
                    </a:lnTo>
                    <a:lnTo>
                      <a:pt x="625" y="112"/>
                    </a:lnTo>
                    <a:lnTo>
                      <a:pt x="622" y="116"/>
                    </a:lnTo>
                    <a:lnTo>
                      <a:pt x="615" y="118"/>
                    </a:lnTo>
                    <a:lnTo>
                      <a:pt x="609" y="124"/>
                    </a:lnTo>
                    <a:lnTo>
                      <a:pt x="603" y="129"/>
                    </a:lnTo>
                    <a:lnTo>
                      <a:pt x="598" y="134"/>
                    </a:lnTo>
                    <a:lnTo>
                      <a:pt x="593" y="140"/>
                    </a:lnTo>
                    <a:lnTo>
                      <a:pt x="587" y="143"/>
                    </a:lnTo>
                    <a:lnTo>
                      <a:pt x="572" y="142"/>
                    </a:lnTo>
                    <a:lnTo>
                      <a:pt x="566" y="145"/>
                    </a:lnTo>
                    <a:lnTo>
                      <a:pt x="561" y="148"/>
                    </a:lnTo>
                    <a:lnTo>
                      <a:pt x="549" y="162"/>
                    </a:lnTo>
                    <a:lnTo>
                      <a:pt x="545" y="166"/>
                    </a:lnTo>
                    <a:lnTo>
                      <a:pt x="545" y="178"/>
                    </a:lnTo>
                    <a:lnTo>
                      <a:pt x="545" y="185"/>
                    </a:lnTo>
                    <a:lnTo>
                      <a:pt x="528" y="181"/>
                    </a:lnTo>
                    <a:lnTo>
                      <a:pt x="525" y="186"/>
                    </a:lnTo>
                    <a:lnTo>
                      <a:pt x="520" y="189"/>
                    </a:lnTo>
                    <a:lnTo>
                      <a:pt x="515" y="196"/>
                    </a:lnTo>
                    <a:lnTo>
                      <a:pt x="509" y="202"/>
                    </a:lnTo>
                    <a:lnTo>
                      <a:pt x="504" y="207"/>
                    </a:lnTo>
                    <a:lnTo>
                      <a:pt x="503" y="213"/>
                    </a:lnTo>
                    <a:lnTo>
                      <a:pt x="177" y="245"/>
                    </a:lnTo>
                    <a:lnTo>
                      <a:pt x="0" y="253"/>
                    </a:lnTo>
                    <a:lnTo>
                      <a:pt x="10" y="243"/>
                    </a:lnTo>
                    <a:lnTo>
                      <a:pt x="13" y="239"/>
                    </a:lnTo>
                    <a:lnTo>
                      <a:pt x="13" y="232"/>
                    </a:lnTo>
                    <a:lnTo>
                      <a:pt x="10" y="228"/>
                    </a:lnTo>
                    <a:lnTo>
                      <a:pt x="7" y="223"/>
                    </a:lnTo>
                    <a:lnTo>
                      <a:pt x="7" y="220"/>
                    </a:lnTo>
                    <a:lnTo>
                      <a:pt x="8" y="215"/>
                    </a:lnTo>
                    <a:lnTo>
                      <a:pt x="13" y="204"/>
                    </a:lnTo>
                    <a:lnTo>
                      <a:pt x="16" y="199"/>
                    </a:lnTo>
                    <a:lnTo>
                      <a:pt x="23" y="196"/>
                    </a:lnTo>
                    <a:lnTo>
                      <a:pt x="24" y="191"/>
                    </a:lnTo>
                    <a:lnTo>
                      <a:pt x="24" y="186"/>
                    </a:lnTo>
                    <a:lnTo>
                      <a:pt x="23" y="181"/>
                    </a:lnTo>
                    <a:lnTo>
                      <a:pt x="24" y="175"/>
                    </a:lnTo>
                    <a:lnTo>
                      <a:pt x="27" y="172"/>
                    </a:lnTo>
                    <a:lnTo>
                      <a:pt x="31" y="169"/>
                    </a:lnTo>
                    <a:lnTo>
                      <a:pt x="35" y="164"/>
                    </a:lnTo>
                    <a:lnTo>
                      <a:pt x="42" y="156"/>
                    </a:lnTo>
                    <a:lnTo>
                      <a:pt x="42" y="151"/>
                    </a:lnTo>
                    <a:lnTo>
                      <a:pt x="43" y="143"/>
                    </a:lnTo>
                    <a:lnTo>
                      <a:pt x="43" y="137"/>
                    </a:lnTo>
                    <a:lnTo>
                      <a:pt x="47" y="132"/>
                    </a:lnTo>
                    <a:lnTo>
                      <a:pt x="48" y="126"/>
                    </a:lnTo>
                    <a:lnTo>
                      <a:pt x="48" y="119"/>
                    </a:lnTo>
                    <a:lnTo>
                      <a:pt x="51" y="112"/>
                    </a:lnTo>
                    <a:lnTo>
                      <a:pt x="51" y="105"/>
                    </a:lnTo>
                    <a:lnTo>
                      <a:pt x="54" y="97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6" name="Freeform 37"/>
              <p:cNvSpPr>
                <a:spLocks/>
              </p:cNvSpPr>
              <p:nvPr/>
            </p:nvSpPr>
            <p:spPr bwMode="auto">
              <a:xfrm>
                <a:off x="3292" y="1854"/>
                <a:ext cx="634" cy="329"/>
              </a:xfrm>
              <a:custGeom>
                <a:avLst/>
                <a:gdLst>
                  <a:gd name="T0" fmla="*/ 11 w 634"/>
                  <a:gd name="T1" fmla="*/ 320 h 329"/>
                  <a:gd name="T2" fmla="*/ 27 w 634"/>
                  <a:gd name="T3" fmla="*/ 296 h 329"/>
                  <a:gd name="T4" fmla="*/ 26 w 634"/>
                  <a:gd name="T5" fmla="*/ 280 h 329"/>
                  <a:gd name="T6" fmla="*/ 22 w 634"/>
                  <a:gd name="T7" fmla="*/ 264 h 329"/>
                  <a:gd name="T8" fmla="*/ 35 w 634"/>
                  <a:gd name="T9" fmla="*/ 250 h 329"/>
                  <a:gd name="T10" fmla="*/ 56 w 634"/>
                  <a:gd name="T11" fmla="*/ 253 h 329"/>
                  <a:gd name="T12" fmla="*/ 73 w 634"/>
                  <a:gd name="T13" fmla="*/ 261 h 329"/>
                  <a:gd name="T14" fmla="*/ 86 w 634"/>
                  <a:gd name="T15" fmla="*/ 248 h 329"/>
                  <a:gd name="T16" fmla="*/ 78 w 634"/>
                  <a:gd name="T17" fmla="*/ 234 h 329"/>
                  <a:gd name="T18" fmla="*/ 86 w 634"/>
                  <a:gd name="T19" fmla="*/ 223 h 329"/>
                  <a:gd name="T20" fmla="*/ 104 w 634"/>
                  <a:gd name="T21" fmla="*/ 215 h 329"/>
                  <a:gd name="T22" fmla="*/ 111 w 634"/>
                  <a:gd name="T23" fmla="*/ 205 h 329"/>
                  <a:gd name="T24" fmla="*/ 108 w 634"/>
                  <a:gd name="T25" fmla="*/ 189 h 329"/>
                  <a:gd name="T26" fmla="*/ 118 w 634"/>
                  <a:gd name="T27" fmla="*/ 181 h 329"/>
                  <a:gd name="T28" fmla="*/ 131 w 634"/>
                  <a:gd name="T29" fmla="*/ 165 h 329"/>
                  <a:gd name="T30" fmla="*/ 146 w 634"/>
                  <a:gd name="T31" fmla="*/ 172 h 329"/>
                  <a:gd name="T32" fmla="*/ 161 w 634"/>
                  <a:gd name="T33" fmla="*/ 159 h 329"/>
                  <a:gd name="T34" fmla="*/ 183 w 634"/>
                  <a:gd name="T35" fmla="*/ 164 h 329"/>
                  <a:gd name="T36" fmla="*/ 194 w 634"/>
                  <a:gd name="T37" fmla="*/ 170 h 329"/>
                  <a:gd name="T38" fmla="*/ 205 w 634"/>
                  <a:gd name="T39" fmla="*/ 153 h 329"/>
                  <a:gd name="T40" fmla="*/ 223 w 634"/>
                  <a:gd name="T41" fmla="*/ 154 h 329"/>
                  <a:gd name="T42" fmla="*/ 237 w 634"/>
                  <a:gd name="T43" fmla="*/ 156 h 329"/>
                  <a:gd name="T44" fmla="*/ 248 w 634"/>
                  <a:gd name="T45" fmla="*/ 132 h 329"/>
                  <a:gd name="T46" fmla="*/ 262 w 634"/>
                  <a:gd name="T47" fmla="*/ 132 h 329"/>
                  <a:gd name="T48" fmla="*/ 280 w 634"/>
                  <a:gd name="T49" fmla="*/ 143 h 329"/>
                  <a:gd name="T50" fmla="*/ 296 w 634"/>
                  <a:gd name="T51" fmla="*/ 118 h 329"/>
                  <a:gd name="T52" fmla="*/ 320 w 634"/>
                  <a:gd name="T53" fmla="*/ 83 h 329"/>
                  <a:gd name="T54" fmla="*/ 334 w 634"/>
                  <a:gd name="T55" fmla="*/ 72 h 329"/>
                  <a:gd name="T56" fmla="*/ 328 w 634"/>
                  <a:gd name="T57" fmla="*/ 56 h 329"/>
                  <a:gd name="T58" fmla="*/ 347 w 634"/>
                  <a:gd name="T59" fmla="*/ 57 h 329"/>
                  <a:gd name="T60" fmla="*/ 364 w 634"/>
                  <a:gd name="T61" fmla="*/ 45 h 329"/>
                  <a:gd name="T62" fmla="*/ 382 w 634"/>
                  <a:gd name="T63" fmla="*/ 34 h 329"/>
                  <a:gd name="T64" fmla="*/ 370 w 634"/>
                  <a:gd name="T65" fmla="*/ 18 h 329"/>
                  <a:gd name="T66" fmla="*/ 388 w 634"/>
                  <a:gd name="T67" fmla="*/ 2 h 329"/>
                  <a:gd name="T68" fmla="*/ 417 w 634"/>
                  <a:gd name="T69" fmla="*/ 11 h 329"/>
                  <a:gd name="T70" fmla="*/ 426 w 634"/>
                  <a:gd name="T71" fmla="*/ 32 h 329"/>
                  <a:gd name="T72" fmla="*/ 448 w 634"/>
                  <a:gd name="T73" fmla="*/ 35 h 329"/>
                  <a:gd name="T74" fmla="*/ 469 w 634"/>
                  <a:gd name="T75" fmla="*/ 46 h 329"/>
                  <a:gd name="T76" fmla="*/ 483 w 634"/>
                  <a:gd name="T77" fmla="*/ 42 h 329"/>
                  <a:gd name="T78" fmla="*/ 494 w 634"/>
                  <a:gd name="T79" fmla="*/ 43 h 329"/>
                  <a:gd name="T80" fmla="*/ 515 w 634"/>
                  <a:gd name="T81" fmla="*/ 49 h 329"/>
                  <a:gd name="T82" fmla="*/ 531 w 634"/>
                  <a:gd name="T83" fmla="*/ 30 h 329"/>
                  <a:gd name="T84" fmla="*/ 544 w 634"/>
                  <a:gd name="T85" fmla="*/ 34 h 329"/>
                  <a:gd name="T86" fmla="*/ 556 w 634"/>
                  <a:gd name="T87" fmla="*/ 48 h 329"/>
                  <a:gd name="T88" fmla="*/ 572 w 634"/>
                  <a:gd name="T89" fmla="*/ 62 h 329"/>
                  <a:gd name="T90" fmla="*/ 571 w 634"/>
                  <a:gd name="T91" fmla="*/ 84 h 329"/>
                  <a:gd name="T92" fmla="*/ 585 w 634"/>
                  <a:gd name="T93" fmla="*/ 107 h 329"/>
                  <a:gd name="T94" fmla="*/ 606 w 634"/>
                  <a:gd name="T95" fmla="*/ 131 h 329"/>
                  <a:gd name="T96" fmla="*/ 628 w 634"/>
                  <a:gd name="T97" fmla="*/ 150 h 329"/>
                  <a:gd name="T98" fmla="*/ 620 w 634"/>
                  <a:gd name="T99" fmla="*/ 165 h 329"/>
                  <a:gd name="T100" fmla="*/ 599 w 634"/>
                  <a:gd name="T101" fmla="*/ 186 h 329"/>
                  <a:gd name="T102" fmla="*/ 585 w 634"/>
                  <a:gd name="T103" fmla="*/ 196 h 329"/>
                  <a:gd name="T104" fmla="*/ 577 w 634"/>
                  <a:gd name="T105" fmla="*/ 215 h 329"/>
                  <a:gd name="T106" fmla="*/ 569 w 634"/>
                  <a:gd name="T107" fmla="*/ 224 h 329"/>
                  <a:gd name="T108" fmla="*/ 556 w 634"/>
                  <a:gd name="T109" fmla="*/ 235 h 329"/>
                  <a:gd name="T110" fmla="*/ 547 w 634"/>
                  <a:gd name="T111" fmla="*/ 250 h 329"/>
                  <a:gd name="T112" fmla="*/ 313 w 634"/>
                  <a:gd name="T113" fmla="*/ 283 h 329"/>
                  <a:gd name="T114" fmla="*/ 181 w 634"/>
                  <a:gd name="T115" fmla="*/ 299 h 329"/>
                  <a:gd name="T116" fmla="*/ 0 w 634"/>
                  <a:gd name="T117" fmla="*/ 329 h 3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34"/>
                  <a:gd name="T178" fmla="*/ 0 h 329"/>
                  <a:gd name="T179" fmla="*/ 634 w 634"/>
                  <a:gd name="T180" fmla="*/ 329 h 32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34" h="329">
                    <a:moveTo>
                      <a:pt x="0" y="329"/>
                    </a:moveTo>
                    <a:lnTo>
                      <a:pt x="5" y="324"/>
                    </a:lnTo>
                    <a:lnTo>
                      <a:pt x="11" y="320"/>
                    </a:lnTo>
                    <a:lnTo>
                      <a:pt x="19" y="313"/>
                    </a:lnTo>
                    <a:lnTo>
                      <a:pt x="24" y="305"/>
                    </a:lnTo>
                    <a:lnTo>
                      <a:pt x="27" y="296"/>
                    </a:lnTo>
                    <a:lnTo>
                      <a:pt x="27" y="289"/>
                    </a:lnTo>
                    <a:lnTo>
                      <a:pt x="27" y="283"/>
                    </a:lnTo>
                    <a:lnTo>
                      <a:pt x="26" y="280"/>
                    </a:lnTo>
                    <a:lnTo>
                      <a:pt x="22" y="274"/>
                    </a:lnTo>
                    <a:lnTo>
                      <a:pt x="19" y="270"/>
                    </a:lnTo>
                    <a:lnTo>
                      <a:pt x="22" y="264"/>
                    </a:lnTo>
                    <a:lnTo>
                      <a:pt x="26" y="261"/>
                    </a:lnTo>
                    <a:lnTo>
                      <a:pt x="29" y="254"/>
                    </a:lnTo>
                    <a:lnTo>
                      <a:pt x="35" y="250"/>
                    </a:lnTo>
                    <a:lnTo>
                      <a:pt x="42" y="246"/>
                    </a:lnTo>
                    <a:lnTo>
                      <a:pt x="46" y="250"/>
                    </a:lnTo>
                    <a:lnTo>
                      <a:pt x="56" y="253"/>
                    </a:lnTo>
                    <a:lnTo>
                      <a:pt x="64" y="256"/>
                    </a:lnTo>
                    <a:lnTo>
                      <a:pt x="70" y="259"/>
                    </a:lnTo>
                    <a:lnTo>
                      <a:pt x="73" y="261"/>
                    </a:lnTo>
                    <a:lnTo>
                      <a:pt x="81" y="258"/>
                    </a:lnTo>
                    <a:lnTo>
                      <a:pt x="83" y="254"/>
                    </a:lnTo>
                    <a:lnTo>
                      <a:pt x="86" y="248"/>
                    </a:lnTo>
                    <a:lnTo>
                      <a:pt x="83" y="245"/>
                    </a:lnTo>
                    <a:lnTo>
                      <a:pt x="80" y="240"/>
                    </a:lnTo>
                    <a:lnTo>
                      <a:pt x="78" y="234"/>
                    </a:lnTo>
                    <a:lnTo>
                      <a:pt x="80" y="227"/>
                    </a:lnTo>
                    <a:lnTo>
                      <a:pt x="83" y="224"/>
                    </a:lnTo>
                    <a:lnTo>
                      <a:pt x="86" y="223"/>
                    </a:lnTo>
                    <a:lnTo>
                      <a:pt x="91" y="219"/>
                    </a:lnTo>
                    <a:lnTo>
                      <a:pt x="97" y="215"/>
                    </a:lnTo>
                    <a:lnTo>
                      <a:pt x="104" y="215"/>
                    </a:lnTo>
                    <a:lnTo>
                      <a:pt x="110" y="213"/>
                    </a:lnTo>
                    <a:lnTo>
                      <a:pt x="111" y="210"/>
                    </a:lnTo>
                    <a:lnTo>
                      <a:pt x="111" y="205"/>
                    </a:lnTo>
                    <a:lnTo>
                      <a:pt x="108" y="199"/>
                    </a:lnTo>
                    <a:lnTo>
                      <a:pt x="105" y="194"/>
                    </a:lnTo>
                    <a:lnTo>
                      <a:pt x="108" y="189"/>
                    </a:lnTo>
                    <a:lnTo>
                      <a:pt x="110" y="181"/>
                    </a:lnTo>
                    <a:lnTo>
                      <a:pt x="113" y="181"/>
                    </a:lnTo>
                    <a:lnTo>
                      <a:pt x="118" y="181"/>
                    </a:lnTo>
                    <a:lnTo>
                      <a:pt x="124" y="175"/>
                    </a:lnTo>
                    <a:lnTo>
                      <a:pt x="127" y="167"/>
                    </a:lnTo>
                    <a:lnTo>
                      <a:pt x="131" y="165"/>
                    </a:lnTo>
                    <a:lnTo>
                      <a:pt x="137" y="165"/>
                    </a:lnTo>
                    <a:lnTo>
                      <a:pt x="142" y="167"/>
                    </a:lnTo>
                    <a:lnTo>
                      <a:pt x="146" y="172"/>
                    </a:lnTo>
                    <a:lnTo>
                      <a:pt x="150" y="170"/>
                    </a:lnTo>
                    <a:lnTo>
                      <a:pt x="153" y="165"/>
                    </a:lnTo>
                    <a:lnTo>
                      <a:pt x="161" y="159"/>
                    </a:lnTo>
                    <a:lnTo>
                      <a:pt x="169" y="159"/>
                    </a:lnTo>
                    <a:lnTo>
                      <a:pt x="178" y="162"/>
                    </a:lnTo>
                    <a:lnTo>
                      <a:pt x="183" y="164"/>
                    </a:lnTo>
                    <a:lnTo>
                      <a:pt x="188" y="169"/>
                    </a:lnTo>
                    <a:lnTo>
                      <a:pt x="189" y="172"/>
                    </a:lnTo>
                    <a:lnTo>
                      <a:pt x="194" y="170"/>
                    </a:lnTo>
                    <a:lnTo>
                      <a:pt x="199" y="162"/>
                    </a:lnTo>
                    <a:lnTo>
                      <a:pt x="202" y="159"/>
                    </a:lnTo>
                    <a:lnTo>
                      <a:pt x="205" y="153"/>
                    </a:lnTo>
                    <a:lnTo>
                      <a:pt x="210" y="150"/>
                    </a:lnTo>
                    <a:lnTo>
                      <a:pt x="216" y="151"/>
                    </a:lnTo>
                    <a:lnTo>
                      <a:pt x="223" y="154"/>
                    </a:lnTo>
                    <a:lnTo>
                      <a:pt x="227" y="159"/>
                    </a:lnTo>
                    <a:lnTo>
                      <a:pt x="231" y="159"/>
                    </a:lnTo>
                    <a:lnTo>
                      <a:pt x="237" y="156"/>
                    </a:lnTo>
                    <a:lnTo>
                      <a:pt x="242" y="150"/>
                    </a:lnTo>
                    <a:lnTo>
                      <a:pt x="243" y="143"/>
                    </a:lnTo>
                    <a:lnTo>
                      <a:pt x="248" y="132"/>
                    </a:lnTo>
                    <a:lnTo>
                      <a:pt x="251" y="126"/>
                    </a:lnTo>
                    <a:lnTo>
                      <a:pt x="259" y="126"/>
                    </a:lnTo>
                    <a:lnTo>
                      <a:pt x="262" y="132"/>
                    </a:lnTo>
                    <a:lnTo>
                      <a:pt x="269" y="137"/>
                    </a:lnTo>
                    <a:lnTo>
                      <a:pt x="274" y="142"/>
                    </a:lnTo>
                    <a:lnTo>
                      <a:pt x="280" y="143"/>
                    </a:lnTo>
                    <a:lnTo>
                      <a:pt x="288" y="140"/>
                    </a:lnTo>
                    <a:lnTo>
                      <a:pt x="293" y="131"/>
                    </a:lnTo>
                    <a:lnTo>
                      <a:pt x="296" y="118"/>
                    </a:lnTo>
                    <a:lnTo>
                      <a:pt x="299" y="111"/>
                    </a:lnTo>
                    <a:lnTo>
                      <a:pt x="313" y="94"/>
                    </a:lnTo>
                    <a:lnTo>
                      <a:pt x="320" y="83"/>
                    </a:lnTo>
                    <a:lnTo>
                      <a:pt x="328" y="78"/>
                    </a:lnTo>
                    <a:lnTo>
                      <a:pt x="329" y="75"/>
                    </a:lnTo>
                    <a:lnTo>
                      <a:pt x="334" y="72"/>
                    </a:lnTo>
                    <a:lnTo>
                      <a:pt x="328" y="67"/>
                    </a:lnTo>
                    <a:lnTo>
                      <a:pt x="328" y="62"/>
                    </a:lnTo>
                    <a:lnTo>
                      <a:pt x="328" y="56"/>
                    </a:lnTo>
                    <a:lnTo>
                      <a:pt x="334" y="51"/>
                    </a:lnTo>
                    <a:lnTo>
                      <a:pt x="340" y="54"/>
                    </a:lnTo>
                    <a:lnTo>
                      <a:pt x="347" y="57"/>
                    </a:lnTo>
                    <a:lnTo>
                      <a:pt x="353" y="56"/>
                    </a:lnTo>
                    <a:lnTo>
                      <a:pt x="359" y="51"/>
                    </a:lnTo>
                    <a:lnTo>
                      <a:pt x="364" y="45"/>
                    </a:lnTo>
                    <a:lnTo>
                      <a:pt x="372" y="43"/>
                    </a:lnTo>
                    <a:lnTo>
                      <a:pt x="378" y="38"/>
                    </a:lnTo>
                    <a:lnTo>
                      <a:pt x="382" y="34"/>
                    </a:lnTo>
                    <a:lnTo>
                      <a:pt x="377" y="29"/>
                    </a:lnTo>
                    <a:lnTo>
                      <a:pt x="377" y="24"/>
                    </a:lnTo>
                    <a:lnTo>
                      <a:pt x="370" y="18"/>
                    </a:lnTo>
                    <a:lnTo>
                      <a:pt x="369" y="11"/>
                    </a:lnTo>
                    <a:lnTo>
                      <a:pt x="380" y="0"/>
                    </a:lnTo>
                    <a:lnTo>
                      <a:pt x="388" y="2"/>
                    </a:lnTo>
                    <a:lnTo>
                      <a:pt x="397" y="5"/>
                    </a:lnTo>
                    <a:lnTo>
                      <a:pt x="409" y="5"/>
                    </a:lnTo>
                    <a:lnTo>
                      <a:pt x="417" y="11"/>
                    </a:lnTo>
                    <a:lnTo>
                      <a:pt x="420" y="18"/>
                    </a:lnTo>
                    <a:lnTo>
                      <a:pt x="423" y="24"/>
                    </a:lnTo>
                    <a:lnTo>
                      <a:pt x="426" y="32"/>
                    </a:lnTo>
                    <a:lnTo>
                      <a:pt x="434" y="35"/>
                    </a:lnTo>
                    <a:lnTo>
                      <a:pt x="437" y="37"/>
                    </a:lnTo>
                    <a:lnTo>
                      <a:pt x="448" y="35"/>
                    </a:lnTo>
                    <a:lnTo>
                      <a:pt x="458" y="35"/>
                    </a:lnTo>
                    <a:lnTo>
                      <a:pt x="464" y="42"/>
                    </a:lnTo>
                    <a:lnTo>
                      <a:pt x="469" y="46"/>
                    </a:lnTo>
                    <a:lnTo>
                      <a:pt x="474" y="51"/>
                    </a:lnTo>
                    <a:lnTo>
                      <a:pt x="482" y="45"/>
                    </a:lnTo>
                    <a:lnTo>
                      <a:pt x="483" y="42"/>
                    </a:lnTo>
                    <a:lnTo>
                      <a:pt x="488" y="38"/>
                    </a:lnTo>
                    <a:lnTo>
                      <a:pt x="493" y="38"/>
                    </a:lnTo>
                    <a:lnTo>
                      <a:pt x="494" y="43"/>
                    </a:lnTo>
                    <a:lnTo>
                      <a:pt x="501" y="45"/>
                    </a:lnTo>
                    <a:lnTo>
                      <a:pt x="507" y="49"/>
                    </a:lnTo>
                    <a:lnTo>
                      <a:pt x="515" y="49"/>
                    </a:lnTo>
                    <a:lnTo>
                      <a:pt x="523" y="45"/>
                    </a:lnTo>
                    <a:lnTo>
                      <a:pt x="528" y="37"/>
                    </a:lnTo>
                    <a:lnTo>
                      <a:pt x="531" y="30"/>
                    </a:lnTo>
                    <a:lnTo>
                      <a:pt x="536" y="30"/>
                    </a:lnTo>
                    <a:lnTo>
                      <a:pt x="542" y="29"/>
                    </a:lnTo>
                    <a:lnTo>
                      <a:pt x="544" y="34"/>
                    </a:lnTo>
                    <a:lnTo>
                      <a:pt x="545" y="38"/>
                    </a:lnTo>
                    <a:lnTo>
                      <a:pt x="548" y="43"/>
                    </a:lnTo>
                    <a:lnTo>
                      <a:pt x="556" y="48"/>
                    </a:lnTo>
                    <a:lnTo>
                      <a:pt x="563" y="51"/>
                    </a:lnTo>
                    <a:lnTo>
                      <a:pt x="569" y="56"/>
                    </a:lnTo>
                    <a:lnTo>
                      <a:pt x="572" y="62"/>
                    </a:lnTo>
                    <a:lnTo>
                      <a:pt x="572" y="69"/>
                    </a:lnTo>
                    <a:lnTo>
                      <a:pt x="572" y="78"/>
                    </a:lnTo>
                    <a:lnTo>
                      <a:pt x="571" y="84"/>
                    </a:lnTo>
                    <a:lnTo>
                      <a:pt x="572" y="92"/>
                    </a:lnTo>
                    <a:lnTo>
                      <a:pt x="579" y="99"/>
                    </a:lnTo>
                    <a:lnTo>
                      <a:pt x="585" y="107"/>
                    </a:lnTo>
                    <a:lnTo>
                      <a:pt x="593" y="113"/>
                    </a:lnTo>
                    <a:lnTo>
                      <a:pt x="598" y="123"/>
                    </a:lnTo>
                    <a:lnTo>
                      <a:pt x="606" y="131"/>
                    </a:lnTo>
                    <a:lnTo>
                      <a:pt x="612" y="138"/>
                    </a:lnTo>
                    <a:lnTo>
                      <a:pt x="621" y="143"/>
                    </a:lnTo>
                    <a:lnTo>
                      <a:pt x="628" y="150"/>
                    </a:lnTo>
                    <a:lnTo>
                      <a:pt x="634" y="151"/>
                    </a:lnTo>
                    <a:lnTo>
                      <a:pt x="628" y="161"/>
                    </a:lnTo>
                    <a:lnTo>
                      <a:pt x="620" y="165"/>
                    </a:lnTo>
                    <a:lnTo>
                      <a:pt x="612" y="173"/>
                    </a:lnTo>
                    <a:lnTo>
                      <a:pt x="606" y="178"/>
                    </a:lnTo>
                    <a:lnTo>
                      <a:pt x="599" y="186"/>
                    </a:lnTo>
                    <a:lnTo>
                      <a:pt x="593" y="191"/>
                    </a:lnTo>
                    <a:lnTo>
                      <a:pt x="588" y="192"/>
                    </a:lnTo>
                    <a:lnTo>
                      <a:pt x="585" y="196"/>
                    </a:lnTo>
                    <a:lnTo>
                      <a:pt x="582" y="200"/>
                    </a:lnTo>
                    <a:lnTo>
                      <a:pt x="582" y="210"/>
                    </a:lnTo>
                    <a:lnTo>
                      <a:pt x="577" y="215"/>
                    </a:lnTo>
                    <a:lnTo>
                      <a:pt x="572" y="218"/>
                    </a:lnTo>
                    <a:lnTo>
                      <a:pt x="571" y="219"/>
                    </a:lnTo>
                    <a:lnTo>
                      <a:pt x="569" y="224"/>
                    </a:lnTo>
                    <a:lnTo>
                      <a:pt x="567" y="227"/>
                    </a:lnTo>
                    <a:lnTo>
                      <a:pt x="563" y="231"/>
                    </a:lnTo>
                    <a:lnTo>
                      <a:pt x="556" y="235"/>
                    </a:lnTo>
                    <a:lnTo>
                      <a:pt x="553" y="237"/>
                    </a:lnTo>
                    <a:lnTo>
                      <a:pt x="552" y="243"/>
                    </a:lnTo>
                    <a:lnTo>
                      <a:pt x="547" y="250"/>
                    </a:lnTo>
                    <a:lnTo>
                      <a:pt x="544" y="254"/>
                    </a:lnTo>
                    <a:lnTo>
                      <a:pt x="385" y="278"/>
                    </a:lnTo>
                    <a:lnTo>
                      <a:pt x="313" y="283"/>
                    </a:lnTo>
                    <a:lnTo>
                      <a:pt x="278" y="289"/>
                    </a:lnTo>
                    <a:lnTo>
                      <a:pt x="245" y="296"/>
                    </a:lnTo>
                    <a:lnTo>
                      <a:pt x="181" y="299"/>
                    </a:lnTo>
                    <a:lnTo>
                      <a:pt x="124" y="302"/>
                    </a:lnTo>
                    <a:lnTo>
                      <a:pt x="123" y="320"/>
                    </a:lnTo>
                    <a:lnTo>
                      <a:pt x="0" y="329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7" name="Freeform 38"/>
              <p:cNvSpPr>
                <a:spLocks/>
              </p:cNvSpPr>
              <p:nvPr/>
            </p:nvSpPr>
            <p:spPr bwMode="auto">
              <a:xfrm>
                <a:off x="3637" y="1495"/>
                <a:ext cx="361" cy="418"/>
              </a:xfrm>
              <a:custGeom>
                <a:avLst/>
                <a:gdLst>
                  <a:gd name="T0" fmla="*/ 16 w 361"/>
                  <a:gd name="T1" fmla="*/ 78 h 418"/>
                  <a:gd name="T2" fmla="*/ 35 w 361"/>
                  <a:gd name="T3" fmla="*/ 75 h 418"/>
                  <a:gd name="T4" fmla="*/ 56 w 361"/>
                  <a:gd name="T5" fmla="*/ 72 h 418"/>
                  <a:gd name="T6" fmla="*/ 86 w 361"/>
                  <a:gd name="T7" fmla="*/ 70 h 418"/>
                  <a:gd name="T8" fmla="*/ 99 w 361"/>
                  <a:gd name="T9" fmla="*/ 65 h 418"/>
                  <a:gd name="T10" fmla="*/ 119 w 361"/>
                  <a:gd name="T11" fmla="*/ 69 h 418"/>
                  <a:gd name="T12" fmla="*/ 140 w 361"/>
                  <a:gd name="T13" fmla="*/ 76 h 418"/>
                  <a:gd name="T14" fmla="*/ 154 w 361"/>
                  <a:gd name="T15" fmla="*/ 80 h 418"/>
                  <a:gd name="T16" fmla="*/ 167 w 361"/>
                  <a:gd name="T17" fmla="*/ 84 h 418"/>
                  <a:gd name="T18" fmla="*/ 197 w 361"/>
                  <a:gd name="T19" fmla="*/ 81 h 418"/>
                  <a:gd name="T20" fmla="*/ 216 w 361"/>
                  <a:gd name="T21" fmla="*/ 75 h 418"/>
                  <a:gd name="T22" fmla="*/ 237 w 361"/>
                  <a:gd name="T23" fmla="*/ 70 h 418"/>
                  <a:gd name="T24" fmla="*/ 256 w 361"/>
                  <a:gd name="T25" fmla="*/ 56 h 418"/>
                  <a:gd name="T26" fmla="*/ 286 w 361"/>
                  <a:gd name="T27" fmla="*/ 32 h 418"/>
                  <a:gd name="T28" fmla="*/ 316 w 361"/>
                  <a:gd name="T29" fmla="*/ 11 h 418"/>
                  <a:gd name="T30" fmla="*/ 338 w 361"/>
                  <a:gd name="T31" fmla="*/ 0 h 418"/>
                  <a:gd name="T32" fmla="*/ 342 w 361"/>
                  <a:gd name="T33" fmla="*/ 30 h 418"/>
                  <a:gd name="T34" fmla="*/ 348 w 361"/>
                  <a:gd name="T35" fmla="*/ 67 h 418"/>
                  <a:gd name="T36" fmla="*/ 353 w 361"/>
                  <a:gd name="T37" fmla="*/ 102 h 418"/>
                  <a:gd name="T38" fmla="*/ 359 w 361"/>
                  <a:gd name="T39" fmla="*/ 126 h 418"/>
                  <a:gd name="T40" fmla="*/ 358 w 361"/>
                  <a:gd name="T41" fmla="*/ 162 h 418"/>
                  <a:gd name="T42" fmla="*/ 356 w 361"/>
                  <a:gd name="T43" fmla="*/ 202 h 418"/>
                  <a:gd name="T44" fmla="*/ 353 w 361"/>
                  <a:gd name="T45" fmla="*/ 238 h 418"/>
                  <a:gd name="T46" fmla="*/ 351 w 361"/>
                  <a:gd name="T47" fmla="*/ 262 h 418"/>
                  <a:gd name="T48" fmla="*/ 335 w 361"/>
                  <a:gd name="T49" fmla="*/ 285 h 418"/>
                  <a:gd name="T50" fmla="*/ 321 w 361"/>
                  <a:gd name="T51" fmla="*/ 297 h 418"/>
                  <a:gd name="T52" fmla="*/ 303 w 361"/>
                  <a:gd name="T53" fmla="*/ 300 h 418"/>
                  <a:gd name="T54" fmla="*/ 297 w 361"/>
                  <a:gd name="T55" fmla="*/ 312 h 418"/>
                  <a:gd name="T56" fmla="*/ 286 w 361"/>
                  <a:gd name="T57" fmla="*/ 316 h 418"/>
                  <a:gd name="T58" fmla="*/ 286 w 361"/>
                  <a:gd name="T59" fmla="*/ 332 h 418"/>
                  <a:gd name="T60" fmla="*/ 286 w 361"/>
                  <a:gd name="T61" fmla="*/ 348 h 418"/>
                  <a:gd name="T62" fmla="*/ 281 w 361"/>
                  <a:gd name="T63" fmla="*/ 356 h 418"/>
                  <a:gd name="T64" fmla="*/ 272 w 361"/>
                  <a:gd name="T65" fmla="*/ 350 h 418"/>
                  <a:gd name="T66" fmla="*/ 264 w 361"/>
                  <a:gd name="T67" fmla="*/ 350 h 418"/>
                  <a:gd name="T68" fmla="*/ 256 w 361"/>
                  <a:gd name="T69" fmla="*/ 359 h 418"/>
                  <a:gd name="T70" fmla="*/ 254 w 361"/>
                  <a:gd name="T71" fmla="*/ 372 h 418"/>
                  <a:gd name="T72" fmla="*/ 256 w 361"/>
                  <a:gd name="T73" fmla="*/ 385 h 418"/>
                  <a:gd name="T74" fmla="*/ 257 w 361"/>
                  <a:gd name="T75" fmla="*/ 396 h 418"/>
                  <a:gd name="T76" fmla="*/ 249 w 361"/>
                  <a:gd name="T77" fmla="*/ 404 h 418"/>
                  <a:gd name="T78" fmla="*/ 248 w 361"/>
                  <a:gd name="T79" fmla="*/ 412 h 418"/>
                  <a:gd name="T80" fmla="*/ 237 w 361"/>
                  <a:gd name="T81" fmla="*/ 416 h 418"/>
                  <a:gd name="T82" fmla="*/ 224 w 361"/>
                  <a:gd name="T83" fmla="*/ 415 h 418"/>
                  <a:gd name="T84" fmla="*/ 208 w 361"/>
                  <a:gd name="T85" fmla="*/ 405 h 418"/>
                  <a:gd name="T86" fmla="*/ 200 w 361"/>
                  <a:gd name="T87" fmla="*/ 394 h 418"/>
                  <a:gd name="T88" fmla="*/ 199 w 361"/>
                  <a:gd name="T89" fmla="*/ 386 h 418"/>
                  <a:gd name="T90" fmla="*/ 189 w 361"/>
                  <a:gd name="T91" fmla="*/ 386 h 418"/>
                  <a:gd name="T92" fmla="*/ 184 w 361"/>
                  <a:gd name="T93" fmla="*/ 394 h 418"/>
                  <a:gd name="T94" fmla="*/ 175 w 361"/>
                  <a:gd name="T95" fmla="*/ 404 h 418"/>
                  <a:gd name="T96" fmla="*/ 160 w 361"/>
                  <a:gd name="T97" fmla="*/ 407 h 418"/>
                  <a:gd name="T98" fmla="*/ 149 w 361"/>
                  <a:gd name="T99" fmla="*/ 397 h 418"/>
                  <a:gd name="T100" fmla="*/ 141 w 361"/>
                  <a:gd name="T101" fmla="*/ 397 h 418"/>
                  <a:gd name="T102" fmla="*/ 137 w 361"/>
                  <a:gd name="T103" fmla="*/ 404 h 418"/>
                  <a:gd name="T104" fmla="*/ 130 w 361"/>
                  <a:gd name="T105" fmla="*/ 410 h 418"/>
                  <a:gd name="T106" fmla="*/ 126 w 361"/>
                  <a:gd name="T107" fmla="*/ 405 h 418"/>
                  <a:gd name="T108" fmla="*/ 114 w 361"/>
                  <a:gd name="T109" fmla="*/ 396 h 418"/>
                  <a:gd name="T110" fmla="*/ 100 w 361"/>
                  <a:gd name="T111" fmla="*/ 394 h 418"/>
                  <a:gd name="T112" fmla="*/ 86 w 361"/>
                  <a:gd name="T113" fmla="*/ 393 h 418"/>
                  <a:gd name="T114" fmla="*/ 78 w 361"/>
                  <a:gd name="T115" fmla="*/ 378 h 418"/>
                  <a:gd name="T116" fmla="*/ 67 w 361"/>
                  <a:gd name="T117" fmla="*/ 367 h 418"/>
                  <a:gd name="T118" fmla="*/ 52 w 361"/>
                  <a:gd name="T119" fmla="*/ 364 h 418"/>
                  <a:gd name="T120" fmla="*/ 38 w 361"/>
                  <a:gd name="T121" fmla="*/ 358 h 418"/>
                  <a:gd name="T122" fmla="*/ 27 w 361"/>
                  <a:gd name="T123" fmla="*/ 366 h 4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1"/>
                  <a:gd name="T187" fmla="*/ 0 h 418"/>
                  <a:gd name="T188" fmla="*/ 361 w 361"/>
                  <a:gd name="T189" fmla="*/ 418 h 4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1" h="418">
                    <a:moveTo>
                      <a:pt x="0" y="80"/>
                    </a:moveTo>
                    <a:lnTo>
                      <a:pt x="16" y="78"/>
                    </a:lnTo>
                    <a:lnTo>
                      <a:pt x="22" y="75"/>
                    </a:lnTo>
                    <a:lnTo>
                      <a:pt x="35" y="75"/>
                    </a:lnTo>
                    <a:lnTo>
                      <a:pt x="46" y="73"/>
                    </a:lnTo>
                    <a:lnTo>
                      <a:pt x="56" y="72"/>
                    </a:lnTo>
                    <a:lnTo>
                      <a:pt x="64" y="69"/>
                    </a:lnTo>
                    <a:lnTo>
                      <a:pt x="86" y="70"/>
                    </a:lnTo>
                    <a:lnTo>
                      <a:pt x="94" y="67"/>
                    </a:lnTo>
                    <a:lnTo>
                      <a:pt x="99" y="65"/>
                    </a:lnTo>
                    <a:lnTo>
                      <a:pt x="106" y="67"/>
                    </a:lnTo>
                    <a:lnTo>
                      <a:pt x="119" y="69"/>
                    </a:lnTo>
                    <a:lnTo>
                      <a:pt x="132" y="70"/>
                    </a:lnTo>
                    <a:lnTo>
                      <a:pt x="140" y="76"/>
                    </a:lnTo>
                    <a:lnTo>
                      <a:pt x="146" y="80"/>
                    </a:lnTo>
                    <a:lnTo>
                      <a:pt x="154" y="80"/>
                    </a:lnTo>
                    <a:lnTo>
                      <a:pt x="162" y="80"/>
                    </a:lnTo>
                    <a:lnTo>
                      <a:pt x="167" y="84"/>
                    </a:lnTo>
                    <a:lnTo>
                      <a:pt x="180" y="83"/>
                    </a:lnTo>
                    <a:lnTo>
                      <a:pt x="197" y="81"/>
                    </a:lnTo>
                    <a:lnTo>
                      <a:pt x="205" y="80"/>
                    </a:lnTo>
                    <a:lnTo>
                      <a:pt x="216" y="75"/>
                    </a:lnTo>
                    <a:lnTo>
                      <a:pt x="226" y="70"/>
                    </a:lnTo>
                    <a:lnTo>
                      <a:pt x="237" y="70"/>
                    </a:lnTo>
                    <a:lnTo>
                      <a:pt x="246" y="65"/>
                    </a:lnTo>
                    <a:lnTo>
                      <a:pt x="256" y="56"/>
                    </a:lnTo>
                    <a:lnTo>
                      <a:pt x="270" y="46"/>
                    </a:lnTo>
                    <a:lnTo>
                      <a:pt x="286" y="32"/>
                    </a:lnTo>
                    <a:lnTo>
                      <a:pt x="300" y="21"/>
                    </a:lnTo>
                    <a:lnTo>
                      <a:pt x="316" y="11"/>
                    </a:lnTo>
                    <a:lnTo>
                      <a:pt x="329" y="3"/>
                    </a:lnTo>
                    <a:lnTo>
                      <a:pt x="338" y="0"/>
                    </a:lnTo>
                    <a:lnTo>
                      <a:pt x="342" y="16"/>
                    </a:lnTo>
                    <a:lnTo>
                      <a:pt x="342" y="30"/>
                    </a:lnTo>
                    <a:lnTo>
                      <a:pt x="348" y="57"/>
                    </a:lnTo>
                    <a:lnTo>
                      <a:pt x="348" y="67"/>
                    </a:lnTo>
                    <a:lnTo>
                      <a:pt x="353" y="84"/>
                    </a:lnTo>
                    <a:lnTo>
                      <a:pt x="353" y="102"/>
                    </a:lnTo>
                    <a:lnTo>
                      <a:pt x="356" y="115"/>
                    </a:lnTo>
                    <a:lnTo>
                      <a:pt x="359" y="126"/>
                    </a:lnTo>
                    <a:lnTo>
                      <a:pt x="361" y="150"/>
                    </a:lnTo>
                    <a:lnTo>
                      <a:pt x="358" y="162"/>
                    </a:lnTo>
                    <a:lnTo>
                      <a:pt x="358" y="183"/>
                    </a:lnTo>
                    <a:lnTo>
                      <a:pt x="356" y="202"/>
                    </a:lnTo>
                    <a:lnTo>
                      <a:pt x="356" y="221"/>
                    </a:lnTo>
                    <a:lnTo>
                      <a:pt x="353" y="238"/>
                    </a:lnTo>
                    <a:lnTo>
                      <a:pt x="353" y="253"/>
                    </a:lnTo>
                    <a:lnTo>
                      <a:pt x="351" y="262"/>
                    </a:lnTo>
                    <a:lnTo>
                      <a:pt x="343" y="272"/>
                    </a:lnTo>
                    <a:lnTo>
                      <a:pt x="335" y="285"/>
                    </a:lnTo>
                    <a:lnTo>
                      <a:pt x="326" y="293"/>
                    </a:lnTo>
                    <a:lnTo>
                      <a:pt x="321" y="297"/>
                    </a:lnTo>
                    <a:lnTo>
                      <a:pt x="310" y="299"/>
                    </a:lnTo>
                    <a:lnTo>
                      <a:pt x="303" y="300"/>
                    </a:lnTo>
                    <a:lnTo>
                      <a:pt x="300" y="305"/>
                    </a:lnTo>
                    <a:lnTo>
                      <a:pt x="297" y="312"/>
                    </a:lnTo>
                    <a:lnTo>
                      <a:pt x="292" y="315"/>
                    </a:lnTo>
                    <a:lnTo>
                      <a:pt x="286" y="316"/>
                    </a:lnTo>
                    <a:lnTo>
                      <a:pt x="284" y="324"/>
                    </a:lnTo>
                    <a:lnTo>
                      <a:pt x="286" y="332"/>
                    </a:lnTo>
                    <a:lnTo>
                      <a:pt x="284" y="340"/>
                    </a:lnTo>
                    <a:lnTo>
                      <a:pt x="286" y="348"/>
                    </a:lnTo>
                    <a:lnTo>
                      <a:pt x="284" y="354"/>
                    </a:lnTo>
                    <a:lnTo>
                      <a:pt x="281" y="356"/>
                    </a:lnTo>
                    <a:lnTo>
                      <a:pt x="275" y="358"/>
                    </a:lnTo>
                    <a:lnTo>
                      <a:pt x="272" y="350"/>
                    </a:lnTo>
                    <a:lnTo>
                      <a:pt x="267" y="348"/>
                    </a:lnTo>
                    <a:lnTo>
                      <a:pt x="264" y="350"/>
                    </a:lnTo>
                    <a:lnTo>
                      <a:pt x="261" y="356"/>
                    </a:lnTo>
                    <a:lnTo>
                      <a:pt x="256" y="359"/>
                    </a:lnTo>
                    <a:lnTo>
                      <a:pt x="256" y="366"/>
                    </a:lnTo>
                    <a:lnTo>
                      <a:pt x="254" y="372"/>
                    </a:lnTo>
                    <a:lnTo>
                      <a:pt x="254" y="378"/>
                    </a:lnTo>
                    <a:lnTo>
                      <a:pt x="256" y="385"/>
                    </a:lnTo>
                    <a:lnTo>
                      <a:pt x="259" y="389"/>
                    </a:lnTo>
                    <a:lnTo>
                      <a:pt x="257" y="396"/>
                    </a:lnTo>
                    <a:lnTo>
                      <a:pt x="253" y="399"/>
                    </a:lnTo>
                    <a:lnTo>
                      <a:pt x="249" y="404"/>
                    </a:lnTo>
                    <a:lnTo>
                      <a:pt x="249" y="408"/>
                    </a:lnTo>
                    <a:lnTo>
                      <a:pt x="248" y="412"/>
                    </a:lnTo>
                    <a:lnTo>
                      <a:pt x="242" y="413"/>
                    </a:lnTo>
                    <a:lnTo>
                      <a:pt x="237" y="416"/>
                    </a:lnTo>
                    <a:lnTo>
                      <a:pt x="229" y="418"/>
                    </a:lnTo>
                    <a:lnTo>
                      <a:pt x="224" y="415"/>
                    </a:lnTo>
                    <a:lnTo>
                      <a:pt x="216" y="408"/>
                    </a:lnTo>
                    <a:lnTo>
                      <a:pt x="208" y="405"/>
                    </a:lnTo>
                    <a:lnTo>
                      <a:pt x="202" y="402"/>
                    </a:lnTo>
                    <a:lnTo>
                      <a:pt x="200" y="394"/>
                    </a:lnTo>
                    <a:lnTo>
                      <a:pt x="199" y="391"/>
                    </a:lnTo>
                    <a:lnTo>
                      <a:pt x="199" y="386"/>
                    </a:lnTo>
                    <a:lnTo>
                      <a:pt x="194" y="386"/>
                    </a:lnTo>
                    <a:lnTo>
                      <a:pt x="189" y="386"/>
                    </a:lnTo>
                    <a:lnTo>
                      <a:pt x="186" y="388"/>
                    </a:lnTo>
                    <a:lnTo>
                      <a:pt x="184" y="394"/>
                    </a:lnTo>
                    <a:lnTo>
                      <a:pt x="180" y="399"/>
                    </a:lnTo>
                    <a:lnTo>
                      <a:pt x="175" y="404"/>
                    </a:lnTo>
                    <a:lnTo>
                      <a:pt x="168" y="407"/>
                    </a:lnTo>
                    <a:lnTo>
                      <a:pt x="160" y="407"/>
                    </a:lnTo>
                    <a:lnTo>
                      <a:pt x="154" y="401"/>
                    </a:lnTo>
                    <a:lnTo>
                      <a:pt x="149" y="397"/>
                    </a:lnTo>
                    <a:lnTo>
                      <a:pt x="145" y="397"/>
                    </a:lnTo>
                    <a:lnTo>
                      <a:pt x="141" y="397"/>
                    </a:lnTo>
                    <a:lnTo>
                      <a:pt x="140" y="399"/>
                    </a:lnTo>
                    <a:lnTo>
                      <a:pt x="137" y="404"/>
                    </a:lnTo>
                    <a:lnTo>
                      <a:pt x="133" y="405"/>
                    </a:lnTo>
                    <a:lnTo>
                      <a:pt x="130" y="410"/>
                    </a:lnTo>
                    <a:lnTo>
                      <a:pt x="129" y="408"/>
                    </a:lnTo>
                    <a:lnTo>
                      <a:pt x="126" y="405"/>
                    </a:lnTo>
                    <a:lnTo>
                      <a:pt x="119" y="401"/>
                    </a:lnTo>
                    <a:lnTo>
                      <a:pt x="114" y="396"/>
                    </a:lnTo>
                    <a:lnTo>
                      <a:pt x="110" y="393"/>
                    </a:lnTo>
                    <a:lnTo>
                      <a:pt x="100" y="394"/>
                    </a:lnTo>
                    <a:lnTo>
                      <a:pt x="92" y="394"/>
                    </a:lnTo>
                    <a:lnTo>
                      <a:pt x="86" y="393"/>
                    </a:lnTo>
                    <a:lnTo>
                      <a:pt x="81" y="386"/>
                    </a:lnTo>
                    <a:lnTo>
                      <a:pt x="78" y="378"/>
                    </a:lnTo>
                    <a:lnTo>
                      <a:pt x="73" y="374"/>
                    </a:lnTo>
                    <a:lnTo>
                      <a:pt x="67" y="367"/>
                    </a:lnTo>
                    <a:lnTo>
                      <a:pt x="60" y="364"/>
                    </a:lnTo>
                    <a:lnTo>
                      <a:pt x="52" y="364"/>
                    </a:lnTo>
                    <a:lnTo>
                      <a:pt x="46" y="361"/>
                    </a:lnTo>
                    <a:lnTo>
                      <a:pt x="38" y="358"/>
                    </a:lnTo>
                    <a:lnTo>
                      <a:pt x="33" y="359"/>
                    </a:lnTo>
                    <a:lnTo>
                      <a:pt x="27" y="366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8" name="Freeform 39"/>
              <p:cNvSpPr>
                <a:spLocks/>
              </p:cNvSpPr>
              <p:nvPr/>
            </p:nvSpPr>
            <p:spPr bwMode="auto">
              <a:xfrm>
                <a:off x="3640" y="2296"/>
                <a:ext cx="466" cy="499"/>
              </a:xfrm>
              <a:custGeom>
                <a:avLst/>
                <a:gdLst>
                  <a:gd name="T0" fmla="*/ 178 w 466"/>
                  <a:gd name="T1" fmla="*/ 5 h 499"/>
                  <a:gd name="T2" fmla="*/ 226 w 466"/>
                  <a:gd name="T3" fmla="*/ 6 h 499"/>
                  <a:gd name="T4" fmla="*/ 215 w 466"/>
                  <a:gd name="T5" fmla="*/ 17 h 499"/>
                  <a:gd name="T6" fmla="*/ 210 w 466"/>
                  <a:gd name="T7" fmla="*/ 36 h 499"/>
                  <a:gd name="T8" fmla="*/ 227 w 466"/>
                  <a:gd name="T9" fmla="*/ 48 h 499"/>
                  <a:gd name="T10" fmla="*/ 248 w 466"/>
                  <a:gd name="T11" fmla="*/ 52 h 499"/>
                  <a:gd name="T12" fmla="*/ 262 w 466"/>
                  <a:gd name="T13" fmla="*/ 75 h 499"/>
                  <a:gd name="T14" fmla="*/ 281 w 466"/>
                  <a:gd name="T15" fmla="*/ 97 h 499"/>
                  <a:gd name="T16" fmla="*/ 300 w 466"/>
                  <a:gd name="T17" fmla="*/ 113 h 499"/>
                  <a:gd name="T18" fmla="*/ 326 w 466"/>
                  <a:gd name="T19" fmla="*/ 135 h 499"/>
                  <a:gd name="T20" fmla="*/ 348 w 466"/>
                  <a:gd name="T21" fmla="*/ 151 h 499"/>
                  <a:gd name="T22" fmla="*/ 358 w 466"/>
                  <a:gd name="T23" fmla="*/ 170 h 499"/>
                  <a:gd name="T24" fmla="*/ 374 w 466"/>
                  <a:gd name="T25" fmla="*/ 184 h 499"/>
                  <a:gd name="T26" fmla="*/ 393 w 466"/>
                  <a:gd name="T27" fmla="*/ 197 h 499"/>
                  <a:gd name="T28" fmla="*/ 402 w 466"/>
                  <a:gd name="T29" fmla="*/ 211 h 499"/>
                  <a:gd name="T30" fmla="*/ 410 w 466"/>
                  <a:gd name="T31" fmla="*/ 227 h 499"/>
                  <a:gd name="T32" fmla="*/ 416 w 466"/>
                  <a:gd name="T33" fmla="*/ 240 h 499"/>
                  <a:gd name="T34" fmla="*/ 431 w 466"/>
                  <a:gd name="T35" fmla="*/ 251 h 499"/>
                  <a:gd name="T36" fmla="*/ 440 w 466"/>
                  <a:gd name="T37" fmla="*/ 267 h 499"/>
                  <a:gd name="T38" fmla="*/ 442 w 466"/>
                  <a:gd name="T39" fmla="*/ 286 h 499"/>
                  <a:gd name="T40" fmla="*/ 458 w 466"/>
                  <a:gd name="T41" fmla="*/ 297 h 499"/>
                  <a:gd name="T42" fmla="*/ 458 w 466"/>
                  <a:gd name="T43" fmla="*/ 330 h 499"/>
                  <a:gd name="T44" fmla="*/ 440 w 466"/>
                  <a:gd name="T45" fmla="*/ 376 h 499"/>
                  <a:gd name="T46" fmla="*/ 429 w 466"/>
                  <a:gd name="T47" fmla="*/ 427 h 499"/>
                  <a:gd name="T48" fmla="*/ 409 w 466"/>
                  <a:gd name="T49" fmla="*/ 450 h 499"/>
                  <a:gd name="T50" fmla="*/ 389 w 466"/>
                  <a:gd name="T51" fmla="*/ 446 h 499"/>
                  <a:gd name="T52" fmla="*/ 382 w 466"/>
                  <a:gd name="T53" fmla="*/ 459 h 499"/>
                  <a:gd name="T54" fmla="*/ 389 w 466"/>
                  <a:gd name="T55" fmla="*/ 477 h 499"/>
                  <a:gd name="T56" fmla="*/ 385 w 466"/>
                  <a:gd name="T57" fmla="*/ 499 h 499"/>
                  <a:gd name="T58" fmla="*/ 367 w 466"/>
                  <a:gd name="T59" fmla="*/ 492 h 499"/>
                  <a:gd name="T60" fmla="*/ 361 w 466"/>
                  <a:gd name="T61" fmla="*/ 478 h 499"/>
                  <a:gd name="T62" fmla="*/ 243 w 466"/>
                  <a:gd name="T63" fmla="*/ 484 h 499"/>
                  <a:gd name="T64" fmla="*/ 121 w 466"/>
                  <a:gd name="T65" fmla="*/ 489 h 499"/>
                  <a:gd name="T66" fmla="*/ 99 w 466"/>
                  <a:gd name="T67" fmla="*/ 465 h 499"/>
                  <a:gd name="T68" fmla="*/ 89 w 466"/>
                  <a:gd name="T69" fmla="*/ 427 h 499"/>
                  <a:gd name="T70" fmla="*/ 91 w 466"/>
                  <a:gd name="T71" fmla="*/ 378 h 499"/>
                  <a:gd name="T72" fmla="*/ 81 w 466"/>
                  <a:gd name="T73" fmla="*/ 346 h 499"/>
                  <a:gd name="T74" fmla="*/ 91 w 466"/>
                  <a:gd name="T75" fmla="*/ 327 h 499"/>
                  <a:gd name="T76" fmla="*/ 88 w 466"/>
                  <a:gd name="T77" fmla="*/ 311 h 499"/>
                  <a:gd name="T78" fmla="*/ 80 w 466"/>
                  <a:gd name="T79" fmla="*/ 287 h 499"/>
                  <a:gd name="T80" fmla="*/ 64 w 466"/>
                  <a:gd name="T81" fmla="*/ 240 h 499"/>
                  <a:gd name="T82" fmla="*/ 49 w 466"/>
                  <a:gd name="T83" fmla="*/ 198 h 499"/>
                  <a:gd name="T84" fmla="*/ 37 w 466"/>
                  <a:gd name="T85" fmla="*/ 151 h 499"/>
                  <a:gd name="T86" fmla="*/ 22 w 466"/>
                  <a:gd name="T87" fmla="*/ 90 h 499"/>
                  <a:gd name="T88" fmla="*/ 8 w 466"/>
                  <a:gd name="T89" fmla="*/ 56 h 499"/>
                  <a:gd name="T90" fmla="*/ 0 w 466"/>
                  <a:gd name="T91" fmla="*/ 24 h 4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66"/>
                  <a:gd name="T139" fmla="*/ 0 h 499"/>
                  <a:gd name="T140" fmla="*/ 466 w 466"/>
                  <a:gd name="T141" fmla="*/ 499 h 4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66" h="499">
                    <a:moveTo>
                      <a:pt x="0" y="24"/>
                    </a:moveTo>
                    <a:lnTo>
                      <a:pt x="96" y="14"/>
                    </a:lnTo>
                    <a:lnTo>
                      <a:pt x="178" y="5"/>
                    </a:lnTo>
                    <a:lnTo>
                      <a:pt x="224" y="0"/>
                    </a:lnTo>
                    <a:lnTo>
                      <a:pt x="226" y="3"/>
                    </a:lnTo>
                    <a:lnTo>
                      <a:pt x="226" y="6"/>
                    </a:lnTo>
                    <a:lnTo>
                      <a:pt x="223" y="9"/>
                    </a:lnTo>
                    <a:lnTo>
                      <a:pt x="218" y="13"/>
                    </a:lnTo>
                    <a:lnTo>
                      <a:pt x="215" y="17"/>
                    </a:lnTo>
                    <a:lnTo>
                      <a:pt x="212" y="24"/>
                    </a:lnTo>
                    <a:lnTo>
                      <a:pt x="210" y="29"/>
                    </a:lnTo>
                    <a:lnTo>
                      <a:pt x="210" y="36"/>
                    </a:lnTo>
                    <a:lnTo>
                      <a:pt x="215" y="44"/>
                    </a:lnTo>
                    <a:lnTo>
                      <a:pt x="221" y="46"/>
                    </a:lnTo>
                    <a:lnTo>
                      <a:pt x="227" y="48"/>
                    </a:lnTo>
                    <a:lnTo>
                      <a:pt x="234" y="49"/>
                    </a:lnTo>
                    <a:lnTo>
                      <a:pt x="242" y="49"/>
                    </a:lnTo>
                    <a:lnTo>
                      <a:pt x="248" y="52"/>
                    </a:lnTo>
                    <a:lnTo>
                      <a:pt x="254" y="57"/>
                    </a:lnTo>
                    <a:lnTo>
                      <a:pt x="261" y="65"/>
                    </a:lnTo>
                    <a:lnTo>
                      <a:pt x="262" y="75"/>
                    </a:lnTo>
                    <a:lnTo>
                      <a:pt x="269" y="83"/>
                    </a:lnTo>
                    <a:lnTo>
                      <a:pt x="273" y="90"/>
                    </a:lnTo>
                    <a:lnTo>
                      <a:pt x="281" y="97"/>
                    </a:lnTo>
                    <a:lnTo>
                      <a:pt x="288" y="105"/>
                    </a:lnTo>
                    <a:lnTo>
                      <a:pt x="293" y="111"/>
                    </a:lnTo>
                    <a:lnTo>
                      <a:pt x="300" y="113"/>
                    </a:lnTo>
                    <a:lnTo>
                      <a:pt x="313" y="121"/>
                    </a:lnTo>
                    <a:lnTo>
                      <a:pt x="320" y="130"/>
                    </a:lnTo>
                    <a:lnTo>
                      <a:pt x="326" y="135"/>
                    </a:lnTo>
                    <a:lnTo>
                      <a:pt x="332" y="140"/>
                    </a:lnTo>
                    <a:lnTo>
                      <a:pt x="337" y="144"/>
                    </a:lnTo>
                    <a:lnTo>
                      <a:pt x="348" y="151"/>
                    </a:lnTo>
                    <a:lnTo>
                      <a:pt x="351" y="157"/>
                    </a:lnTo>
                    <a:lnTo>
                      <a:pt x="353" y="164"/>
                    </a:lnTo>
                    <a:lnTo>
                      <a:pt x="358" y="170"/>
                    </a:lnTo>
                    <a:lnTo>
                      <a:pt x="362" y="171"/>
                    </a:lnTo>
                    <a:lnTo>
                      <a:pt x="366" y="178"/>
                    </a:lnTo>
                    <a:lnTo>
                      <a:pt x="374" y="184"/>
                    </a:lnTo>
                    <a:lnTo>
                      <a:pt x="380" y="189"/>
                    </a:lnTo>
                    <a:lnTo>
                      <a:pt x="385" y="192"/>
                    </a:lnTo>
                    <a:lnTo>
                      <a:pt x="393" y="197"/>
                    </a:lnTo>
                    <a:lnTo>
                      <a:pt x="399" y="200"/>
                    </a:lnTo>
                    <a:lnTo>
                      <a:pt x="401" y="208"/>
                    </a:lnTo>
                    <a:lnTo>
                      <a:pt x="402" y="211"/>
                    </a:lnTo>
                    <a:lnTo>
                      <a:pt x="404" y="216"/>
                    </a:lnTo>
                    <a:lnTo>
                      <a:pt x="409" y="218"/>
                    </a:lnTo>
                    <a:lnTo>
                      <a:pt x="410" y="227"/>
                    </a:lnTo>
                    <a:lnTo>
                      <a:pt x="410" y="230"/>
                    </a:lnTo>
                    <a:lnTo>
                      <a:pt x="413" y="235"/>
                    </a:lnTo>
                    <a:lnTo>
                      <a:pt x="416" y="240"/>
                    </a:lnTo>
                    <a:lnTo>
                      <a:pt x="421" y="243"/>
                    </a:lnTo>
                    <a:lnTo>
                      <a:pt x="426" y="245"/>
                    </a:lnTo>
                    <a:lnTo>
                      <a:pt x="431" y="251"/>
                    </a:lnTo>
                    <a:lnTo>
                      <a:pt x="436" y="256"/>
                    </a:lnTo>
                    <a:lnTo>
                      <a:pt x="437" y="262"/>
                    </a:lnTo>
                    <a:lnTo>
                      <a:pt x="440" y="267"/>
                    </a:lnTo>
                    <a:lnTo>
                      <a:pt x="440" y="273"/>
                    </a:lnTo>
                    <a:lnTo>
                      <a:pt x="443" y="276"/>
                    </a:lnTo>
                    <a:lnTo>
                      <a:pt x="442" y="286"/>
                    </a:lnTo>
                    <a:lnTo>
                      <a:pt x="445" y="292"/>
                    </a:lnTo>
                    <a:lnTo>
                      <a:pt x="453" y="295"/>
                    </a:lnTo>
                    <a:lnTo>
                      <a:pt x="458" y="297"/>
                    </a:lnTo>
                    <a:lnTo>
                      <a:pt x="466" y="297"/>
                    </a:lnTo>
                    <a:lnTo>
                      <a:pt x="458" y="316"/>
                    </a:lnTo>
                    <a:lnTo>
                      <a:pt x="458" y="330"/>
                    </a:lnTo>
                    <a:lnTo>
                      <a:pt x="451" y="343"/>
                    </a:lnTo>
                    <a:lnTo>
                      <a:pt x="447" y="362"/>
                    </a:lnTo>
                    <a:lnTo>
                      <a:pt x="440" y="376"/>
                    </a:lnTo>
                    <a:lnTo>
                      <a:pt x="437" y="391"/>
                    </a:lnTo>
                    <a:lnTo>
                      <a:pt x="432" y="413"/>
                    </a:lnTo>
                    <a:lnTo>
                      <a:pt x="429" y="427"/>
                    </a:lnTo>
                    <a:lnTo>
                      <a:pt x="429" y="438"/>
                    </a:lnTo>
                    <a:lnTo>
                      <a:pt x="429" y="450"/>
                    </a:lnTo>
                    <a:lnTo>
                      <a:pt x="409" y="450"/>
                    </a:lnTo>
                    <a:lnTo>
                      <a:pt x="397" y="448"/>
                    </a:lnTo>
                    <a:lnTo>
                      <a:pt x="393" y="445"/>
                    </a:lnTo>
                    <a:lnTo>
                      <a:pt x="389" y="446"/>
                    </a:lnTo>
                    <a:lnTo>
                      <a:pt x="385" y="446"/>
                    </a:lnTo>
                    <a:lnTo>
                      <a:pt x="380" y="451"/>
                    </a:lnTo>
                    <a:lnTo>
                      <a:pt x="382" y="459"/>
                    </a:lnTo>
                    <a:lnTo>
                      <a:pt x="383" y="464"/>
                    </a:lnTo>
                    <a:lnTo>
                      <a:pt x="388" y="470"/>
                    </a:lnTo>
                    <a:lnTo>
                      <a:pt x="389" y="477"/>
                    </a:lnTo>
                    <a:lnTo>
                      <a:pt x="388" y="486"/>
                    </a:lnTo>
                    <a:lnTo>
                      <a:pt x="388" y="492"/>
                    </a:lnTo>
                    <a:lnTo>
                      <a:pt x="385" y="499"/>
                    </a:lnTo>
                    <a:lnTo>
                      <a:pt x="378" y="499"/>
                    </a:lnTo>
                    <a:lnTo>
                      <a:pt x="372" y="499"/>
                    </a:lnTo>
                    <a:lnTo>
                      <a:pt x="367" y="492"/>
                    </a:lnTo>
                    <a:lnTo>
                      <a:pt x="366" y="486"/>
                    </a:lnTo>
                    <a:lnTo>
                      <a:pt x="366" y="480"/>
                    </a:lnTo>
                    <a:lnTo>
                      <a:pt x="361" y="478"/>
                    </a:lnTo>
                    <a:lnTo>
                      <a:pt x="316" y="480"/>
                    </a:lnTo>
                    <a:lnTo>
                      <a:pt x="285" y="483"/>
                    </a:lnTo>
                    <a:lnTo>
                      <a:pt x="243" y="484"/>
                    </a:lnTo>
                    <a:lnTo>
                      <a:pt x="197" y="486"/>
                    </a:lnTo>
                    <a:lnTo>
                      <a:pt x="143" y="489"/>
                    </a:lnTo>
                    <a:lnTo>
                      <a:pt x="121" y="489"/>
                    </a:lnTo>
                    <a:lnTo>
                      <a:pt x="116" y="486"/>
                    </a:lnTo>
                    <a:lnTo>
                      <a:pt x="107" y="477"/>
                    </a:lnTo>
                    <a:lnTo>
                      <a:pt x="99" y="465"/>
                    </a:lnTo>
                    <a:lnTo>
                      <a:pt x="92" y="448"/>
                    </a:lnTo>
                    <a:lnTo>
                      <a:pt x="89" y="437"/>
                    </a:lnTo>
                    <a:lnTo>
                      <a:pt x="89" y="427"/>
                    </a:lnTo>
                    <a:lnTo>
                      <a:pt x="91" y="410"/>
                    </a:lnTo>
                    <a:lnTo>
                      <a:pt x="91" y="388"/>
                    </a:lnTo>
                    <a:lnTo>
                      <a:pt x="91" y="378"/>
                    </a:lnTo>
                    <a:lnTo>
                      <a:pt x="86" y="368"/>
                    </a:lnTo>
                    <a:lnTo>
                      <a:pt x="81" y="359"/>
                    </a:lnTo>
                    <a:lnTo>
                      <a:pt x="81" y="346"/>
                    </a:lnTo>
                    <a:lnTo>
                      <a:pt x="86" y="338"/>
                    </a:lnTo>
                    <a:lnTo>
                      <a:pt x="88" y="334"/>
                    </a:lnTo>
                    <a:lnTo>
                      <a:pt x="91" y="327"/>
                    </a:lnTo>
                    <a:lnTo>
                      <a:pt x="97" y="321"/>
                    </a:lnTo>
                    <a:lnTo>
                      <a:pt x="97" y="316"/>
                    </a:lnTo>
                    <a:lnTo>
                      <a:pt x="88" y="311"/>
                    </a:lnTo>
                    <a:lnTo>
                      <a:pt x="89" y="302"/>
                    </a:lnTo>
                    <a:lnTo>
                      <a:pt x="88" y="297"/>
                    </a:lnTo>
                    <a:lnTo>
                      <a:pt x="80" y="287"/>
                    </a:lnTo>
                    <a:lnTo>
                      <a:pt x="73" y="273"/>
                    </a:lnTo>
                    <a:lnTo>
                      <a:pt x="67" y="260"/>
                    </a:lnTo>
                    <a:lnTo>
                      <a:pt x="64" y="240"/>
                    </a:lnTo>
                    <a:lnTo>
                      <a:pt x="59" y="229"/>
                    </a:lnTo>
                    <a:lnTo>
                      <a:pt x="54" y="218"/>
                    </a:lnTo>
                    <a:lnTo>
                      <a:pt x="49" y="198"/>
                    </a:lnTo>
                    <a:lnTo>
                      <a:pt x="48" y="186"/>
                    </a:lnTo>
                    <a:lnTo>
                      <a:pt x="45" y="171"/>
                    </a:lnTo>
                    <a:lnTo>
                      <a:pt x="37" y="151"/>
                    </a:lnTo>
                    <a:lnTo>
                      <a:pt x="30" y="130"/>
                    </a:lnTo>
                    <a:lnTo>
                      <a:pt x="27" y="110"/>
                    </a:lnTo>
                    <a:lnTo>
                      <a:pt x="22" y="90"/>
                    </a:lnTo>
                    <a:lnTo>
                      <a:pt x="16" y="78"/>
                    </a:lnTo>
                    <a:lnTo>
                      <a:pt x="11" y="67"/>
                    </a:lnTo>
                    <a:lnTo>
                      <a:pt x="8" y="56"/>
                    </a:lnTo>
                    <a:lnTo>
                      <a:pt x="8" y="46"/>
                    </a:lnTo>
                    <a:lnTo>
                      <a:pt x="0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9" name="Freeform 40"/>
              <p:cNvSpPr>
                <a:spLocks/>
              </p:cNvSpPr>
              <p:nvPr/>
            </p:nvSpPr>
            <p:spPr bwMode="auto">
              <a:xfrm>
                <a:off x="3640" y="2296"/>
                <a:ext cx="466" cy="499"/>
              </a:xfrm>
              <a:custGeom>
                <a:avLst/>
                <a:gdLst>
                  <a:gd name="T0" fmla="*/ 178 w 466"/>
                  <a:gd name="T1" fmla="*/ 5 h 499"/>
                  <a:gd name="T2" fmla="*/ 226 w 466"/>
                  <a:gd name="T3" fmla="*/ 6 h 499"/>
                  <a:gd name="T4" fmla="*/ 215 w 466"/>
                  <a:gd name="T5" fmla="*/ 17 h 499"/>
                  <a:gd name="T6" fmla="*/ 210 w 466"/>
                  <a:gd name="T7" fmla="*/ 36 h 499"/>
                  <a:gd name="T8" fmla="*/ 227 w 466"/>
                  <a:gd name="T9" fmla="*/ 48 h 499"/>
                  <a:gd name="T10" fmla="*/ 248 w 466"/>
                  <a:gd name="T11" fmla="*/ 52 h 499"/>
                  <a:gd name="T12" fmla="*/ 262 w 466"/>
                  <a:gd name="T13" fmla="*/ 75 h 499"/>
                  <a:gd name="T14" fmla="*/ 281 w 466"/>
                  <a:gd name="T15" fmla="*/ 97 h 499"/>
                  <a:gd name="T16" fmla="*/ 300 w 466"/>
                  <a:gd name="T17" fmla="*/ 113 h 499"/>
                  <a:gd name="T18" fmla="*/ 326 w 466"/>
                  <a:gd name="T19" fmla="*/ 135 h 499"/>
                  <a:gd name="T20" fmla="*/ 348 w 466"/>
                  <a:gd name="T21" fmla="*/ 151 h 499"/>
                  <a:gd name="T22" fmla="*/ 358 w 466"/>
                  <a:gd name="T23" fmla="*/ 170 h 499"/>
                  <a:gd name="T24" fmla="*/ 374 w 466"/>
                  <a:gd name="T25" fmla="*/ 184 h 499"/>
                  <a:gd name="T26" fmla="*/ 393 w 466"/>
                  <a:gd name="T27" fmla="*/ 197 h 499"/>
                  <a:gd name="T28" fmla="*/ 402 w 466"/>
                  <a:gd name="T29" fmla="*/ 211 h 499"/>
                  <a:gd name="T30" fmla="*/ 410 w 466"/>
                  <a:gd name="T31" fmla="*/ 227 h 499"/>
                  <a:gd name="T32" fmla="*/ 416 w 466"/>
                  <a:gd name="T33" fmla="*/ 240 h 499"/>
                  <a:gd name="T34" fmla="*/ 431 w 466"/>
                  <a:gd name="T35" fmla="*/ 251 h 499"/>
                  <a:gd name="T36" fmla="*/ 440 w 466"/>
                  <a:gd name="T37" fmla="*/ 267 h 499"/>
                  <a:gd name="T38" fmla="*/ 442 w 466"/>
                  <a:gd name="T39" fmla="*/ 286 h 499"/>
                  <a:gd name="T40" fmla="*/ 458 w 466"/>
                  <a:gd name="T41" fmla="*/ 297 h 499"/>
                  <a:gd name="T42" fmla="*/ 458 w 466"/>
                  <a:gd name="T43" fmla="*/ 330 h 499"/>
                  <a:gd name="T44" fmla="*/ 440 w 466"/>
                  <a:gd name="T45" fmla="*/ 376 h 499"/>
                  <a:gd name="T46" fmla="*/ 429 w 466"/>
                  <a:gd name="T47" fmla="*/ 427 h 499"/>
                  <a:gd name="T48" fmla="*/ 409 w 466"/>
                  <a:gd name="T49" fmla="*/ 450 h 499"/>
                  <a:gd name="T50" fmla="*/ 389 w 466"/>
                  <a:gd name="T51" fmla="*/ 446 h 499"/>
                  <a:gd name="T52" fmla="*/ 382 w 466"/>
                  <a:gd name="T53" fmla="*/ 459 h 499"/>
                  <a:gd name="T54" fmla="*/ 389 w 466"/>
                  <a:gd name="T55" fmla="*/ 477 h 499"/>
                  <a:gd name="T56" fmla="*/ 385 w 466"/>
                  <a:gd name="T57" fmla="*/ 499 h 499"/>
                  <a:gd name="T58" fmla="*/ 367 w 466"/>
                  <a:gd name="T59" fmla="*/ 492 h 499"/>
                  <a:gd name="T60" fmla="*/ 361 w 466"/>
                  <a:gd name="T61" fmla="*/ 478 h 499"/>
                  <a:gd name="T62" fmla="*/ 243 w 466"/>
                  <a:gd name="T63" fmla="*/ 484 h 499"/>
                  <a:gd name="T64" fmla="*/ 121 w 466"/>
                  <a:gd name="T65" fmla="*/ 489 h 499"/>
                  <a:gd name="T66" fmla="*/ 99 w 466"/>
                  <a:gd name="T67" fmla="*/ 465 h 499"/>
                  <a:gd name="T68" fmla="*/ 89 w 466"/>
                  <a:gd name="T69" fmla="*/ 427 h 499"/>
                  <a:gd name="T70" fmla="*/ 91 w 466"/>
                  <a:gd name="T71" fmla="*/ 378 h 499"/>
                  <a:gd name="T72" fmla="*/ 81 w 466"/>
                  <a:gd name="T73" fmla="*/ 346 h 499"/>
                  <a:gd name="T74" fmla="*/ 91 w 466"/>
                  <a:gd name="T75" fmla="*/ 327 h 499"/>
                  <a:gd name="T76" fmla="*/ 88 w 466"/>
                  <a:gd name="T77" fmla="*/ 311 h 499"/>
                  <a:gd name="T78" fmla="*/ 80 w 466"/>
                  <a:gd name="T79" fmla="*/ 287 h 499"/>
                  <a:gd name="T80" fmla="*/ 64 w 466"/>
                  <a:gd name="T81" fmla="*/ 240 h 499"/>
                  <a:gd name="T82" fmla="*/ 49 w 466"/>
                  <a:gd name="T83" fmla="*/ 198 h 499"/>
                  <a:gd name="T84" fmla="*/ 37 w 466"/>
                  <a:gd name="T85" fmla="*/ 151 h 499"/>
                  <a:gd name="T86" fmla="*/ 22 w 466"/>
                  <a:gd name="T87" fmla="*/ 90 h 499"/>
                  <a:gd name="T88" fmla="*/ 8 w 466"/>
                  <a:gd name="T89" fmla="*/ 56 h 4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6"/>
                  <a:gd name="T136" fmla="*/ 0 h 499"/>
                  <a:gd name="T137" fmla="*/ 466 w 466"/>
                  <a:gd name="T138" fmla="*/ 499 h 49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6" h="499">
                    <a:moveTo>
                      <a:pt x="0" y="24"/>
                    </a:moveTo>
                    <a:lnTo>
                      <a:pt x="96" y="14"/>
                    </a:lnTo>
                    <a:lnTo>
                      <a:pt x="178" y="5"/>
                    </a:lnTo>
                    <a:lnTo>
                      <a:pt x="224" y="0"/>
                    </a:lnTo>
                    <a:lnTo>
                      <a:pt x="226" y="3"/>
                    </a:lnTo>
                    <a:lnTo>
                      <a:pt x="226" y="6"/>
                    </a:lnTo>
                    <a:lnTo>
                      <a:pt x="223" y="9"/>
                    </a:lnTo>
                    <a:lnTo>
                      <a:pt x="218" y="13"/>
                    </a:lnTo>
                    <a:lnTo>
                      <a:pt x="215" y="17"/>
                    </a:lnTo>
                    <a:lnTo>
                      <a:pt x="212" y="24"/>
                    </a:lnTo>
                    <a:lnTo>
                      <a:pt x="210" y="29"/>
                    </a:lnTo>
                    <a:lnTo>
                      <a:pt x="210" y="36"/>
                    </a:lnTo>
                    <a:lnTo>
                      <a:pt x="215" y="44"/>
                    </a:lnTo>
                    <a:lnTo>
                      <a:pt x="221" y="46"/>
                    </a:lnTo>
                    <a:lnTo>
                      <a:pt x="227" y="48"/>
                    </a:lnTo>
                    <a:lnTo>
                      <a:pt x="234" y="49"/>
                    </a:lnTo>
                    <a:lnTo>
                      <a:pt x="242" y="49"/>
                    </a:lnTo>
                    <a:lnTo>
                      <a:pt x="248" y="52"/>
                    </a:lnTo>
                    <a:lnTo>
                      <a:pt x="254" y="57"/>
                    </a:lnTo>
                    <a:lnTo>
                      <a:pt x="261" y="65"/>
                    </a:lnTo>
                    <a:lnTo>
                      <a:pt x="262" y="75"/>
                    </a:lnTo>
                    <a:lnTo>
                      <a:pt x="269" y="83"/>
                    </a:lnTo>
                    <a:lnTo>
                      <a:pt x="273" y="90"/>
                    </a:lnTo>
                    <a:lnTo>
                      <a:pt x="281" y="97"/>
                    </a:lnTo>
                    <a:lnTo>
                      <a:pt x="288" y="105"/>
                    </a:lnTo>
                    <a:lnTo>
                      <a:pt x="293" y="111"/>
                    </a:lnTo>
                    <a:lnTo>
                      <a:pt x="300" y="113"/>
                    </a:lnTo>
                    <a:lnTo>
                      <a:pt x="313" y="121"/>
                    </a:lnTo>
                    <a:lnTo>
                      <a:pt x="320" y="130"/>
                    </a:lnTo>
                    <a:lnTo>
                      <a:pt x="326" y="135"/>
                    </a:lnTo>
                    <a:lnTo>
                      <a:pt x="332" y="140"/>
                    </a:lnTo>
                    <a:lnTo>
                      <a:pt x="337" y="144"/>
                    </a:lnTo>
                    <a:lnTo>
                      <a:pt x="348" y="151"/>
                    </a:lnTo>
                    <a:lnTo>
                      <a:pt x="351" y="157"/>
                    </a:lnTo>
                    <a:lnTo>
                      <a:pt x="353" y="164"/>
                    </a:lnTo>
                    <a:lnTo>
                      <a:pt x="358" y="170"/>
                    </a:lnTo>
                    <a:lnTo>
                      <a:pt x="362" y="171"/>
                    </a:lnTo>
                    <a:lnTo>
                      <a:pt x="366" y="178"/>
                    </a:lnTo>
                    <a:lnTo>
                      <a:pt x="374" y="184"/>
                    </a:lnTo>
                    <a:lnTo>
                      <a:pt x="380" y="189"/>
                    </a:lnTo>
                    <a:lnTo>
                      <a:pt x="385" y="192"/>
                    </a:lnTo>
                    <a:lnTo>
                      <a:pt x="393" y="197"/>
                    </a:lnTo>
                    <a:lnTo>
                      <a:pt x="399" y="200"/>
                    </a:lnTo>
                    <a:lnTo>
                      <a:pt x="401" y="208"/>
                    </a:lnTo>
                    <a:lnTo>
                      <a:pt x="402" y="211"/>
                    </a:lnTo>
                    <a:lnTo>
                      <a:pt x="404" y="216"/>
                    </a:lnTo>
                    <a:lnTo>
                      <a:pt x="409" y="218"/>
                    </a:lnTo>
                    <a:lnTo>
                      <a:pt x="410" y="227"/>
                    </a:lnTo>
                    <a:lnTo>
                      <a:pt x="410" y="230"/>
                    </a:lnTo>
                    <a:lnTo>
                      <a:pt x="413" y="235"/>
                    </a:lnTo>
                    <a:lnTo>
                      <a:pt x="416" y="240"/>
                    </a:lnTo>
                    <a:lnTo>
                      <a:pt x="421" y="243"/>
                    </a:lnTo>
                    <a:lnTo>
                      <a:pt x="426" y="245"/>
                    </a:lnTo>
                    <a:lnTo>
                      <a:pt x="431" y="251"/>
                    </a:lnTo>
                    <a:lnTo>
                      <a:pt x="436" y="256"/>
                    </a:lnTo>
                    <a:lnTo>
                      <a:pt x="437" y="262"/>
                    </a:lnTo>
                    <a:lnTo>
                      <a:pt x="440" y="267"/>
                    </a:lnTo>
                    <a:lnTo>
                      <a:pt x="440" y="273"/>
                    </a:lnTo>
                    <a:lnTo>
                      <a:pt x="443" y="276"/>
                    </a:lnTo>
                    <a:lnTo>
                      <a:pt x="442" y="286"/>
                    </a:lnTo>
                    <a:lnTo>
                      <a:pt x="445" y="292"/>
                    </a:lnTo>
                    <a:lnTo>
                      <a:pt x="453" y="295"/>
                    </a:lnTo>
                    <a:lnTo>
                      <a:pt x="458" y="297"/>
                    </a:lnTo>
                    <a:lnTo>
                      <a:pt x="466" y="297"/>
                    </a:lnTo>
                    <a:lnTo>
                      <a:pt x="458" y="316"/>
                    </a:lnTo>
                    <a:lnTo>
                      <a:pt x="458" y="330"/>
                    </a:lnTo>
                    <a:lnTo>
                      <a:pt x="451" y="343"/>
                    </a:lnTo>
                    <a:lnTo>
                      <a:pt x="447" y="362"/>
                    </a:lnTo>
                    <a:lnTo>
                      <a:pt x="440" y="376"/>
                    </a:lnTo>
                    <a:lnTo>
                      <a:pt x="437" y="391"/>
                    </a:lnTo>
                    <a:lnTo>
                      <a:pt x="432" y="413"/>
                    </a:lnTo>
                    <a:lnTo>
                      <a:pt x="429" y="427"/>
                    </a:lnTo>
                    <a:lnTo>
                      <a:pt x="429" y="438"/>
                    </a:lnTo>
                    <a:lnTo>
                      <a:pt x="429" y="450"/>
                    </a:lnTo>
                    <a:lnTo>
                      <a:pt x="409" y="450"/>
                    </a:lnTo>
                    <a:lnTo>
                      <a:pt x="397" y="448"/>
                    </a:lnTo>
                    <a:lnTo>
                      <a:pt x="393" y="445"/>
                    </a:lnTo>
                    <a:lnTo>
                      <a:pt x="389" y="446"/>
                    </a:lnTo>
                    <a:lnTo>
                      <a:pt x="385" y="446"/>
                    </a:lnTo>
                    <a:lnTo>
                      <a:pt x="380" y="451"/>
                    </a:lnTo>
                    <a:lnTo>
                      <a:pt x="382" y="459"/>
                    </a:lnTo>
                    <a:lnTo>
                      <a:pt x="383" y="464"/>
                    </a:lnTo>
                    <a:lnTo>
                      <a:pt x="388" y="470"/>
                    </a:lnTo>
                    <a:lnTo>
                      <a:pt x="389" y="477"/>
                    </a:lnTo>
                    <a:lnTo>
                      <a:pt x="388" y="486"/>
                    </a:lnTo>
                    <a:lnTo>
                      <a:pt x="388" y="492"/>
                    </a:lnTo>
                    <a:lnTo>
                      <a:pt x="385" y="499"/>
                    </a:lnTo>
                    <a:lnTo>
                      <a:pt x="378" y="499"/>
                    </a:lnTo>
                    <a:lnTo>
                      <a:pt x="372" y="499"/>
                    </a:lnTo>
                    <a:lnTo>
                      <a:pt x="367" y="492"/>
                    </a:lnTo>
                    <a:lnTo>
                      <a:pt x="366" y="486"/>
                    </a:lnTo>
                    <a:lnTo>
                      <a:pt x="366" y="480"/>
                    </a:lnTo>
                    <a:lnTo>
                      <a:pt x="361" y="478"/>
                    </a:lnTo>
                    <a:lnTo>
                      <a:pt x="316" y="480"/>
                    </a:lnTo>
                    <a:lnTo>
                      <a:pt x="285" y="483"/>
                    </a:lnTo>
                    <a:lnTo>
                      <a:pt x="243" y="484"/>
                    </a:lnTo>
                    <a:lnTo>
                      <a:pt x="197" y="486"/>
                    </a:lnTo>
                    <a:lnTo>
                      <a:pt x="143" y="489"/>
                    </a:lnTo>
                    <a:lnTo>
                      <a:pt x="121" y="489"/>
                    </a:lnTo>
                    <a:lnTo>
                      <a:pt x="116" y="486"/>
                    </a:lnTo>
                    <a:lnTo>
                      <a:pt x="107" y="477"/>
                    </a:lnTo>
                    <a:lnTo>
                      <a:pt x="99" y="465"/>
                    </a:lnTo>
                    <a:lnTo>
                      <a:pt x="92" y="448"/>
                    </a:lnTo>
                    <a:lnTo>
                      <a:pt x="89" y="437"/>
                    </a:lnTo>
                    <a:lnTo>
                      <a:pt x="89" y="427"/>
                    </a:lnTo>
                    <a:lnTo>
                      <a:pt x="91" y="410"/>
                    </a:lnTo>
                    <a:lnTo>
                      <a:pt x="91" y="388"/>
                    </a:lnTo>
                    <a:lnTo>
                      <a:pt x="91" y="378"/>
                    </a:lnTo>
                    <a:lnTo>
                      <a:pt x="86" y="368"/>
                    </a:lnTo>
                    <a:lnTo>
                      <a:pt x="81" y="359"/>
                    </a:lnTo>
                    <a:lnTo>
                      <a:pt x="81" y="346"/>
                    </a:lnTo>
                    <a:lnTo>
                      <a:pt x="86" y="338"/>
                    </a:lnTo>
                    <a:lnTo>
                      <a:pt x="88" y="334"/>
                    </a:lnTo>
                    <a:lnTo>
                      <a:pt x="91" y="327"/>
                    </a:lnTo>
                    <a:lnTo>
                      <a:pt x="97" y="321"/>
                    </a:lnTo>
                    <a:lnTo>
                      <a:pt x="97" y="316"/>
                    </a:lnTo>
                    <a:lnTo>
                      <a:pt x="88" y="311"/>
                    </a:lnTo>
                    <a:lnTo>
                      <a:pt x="89" y="302"/>
                    </a:lnTo>
                    <a:lnTo>
                      <a:pt x="88" y="297"/>
                    </a:lnTo>
                    <a:lnTo>
                      <a:pt x="80" y="287"/>
                    </a:lnTo>
                    <a:lnTo>
                      <a:pt x="73" y="273"/>
                    </a:lnTo>
                    <a:lnTo>
                      <a:pt x="67" y="260"/>
                    </a:lnTo>
                    <a:lnTo>
                      <a:pt x="64" y="240"/>
                    </a:lnTo>
                    <a:lnTo>
                      <a:pt x="59" y="229"/>
                    </a:lnTo>
                    <a:lnTo>
                      <a:pt x="54" y="218"/>
                    </a:lnTo>
                    <a:lnTo>
                      <a:pt x="49" y="198"/>
                    </a:lnTo>
                    <a:lnTo>
                      <a:pt x="48" y="186"/>
                    </a:lnTo>
                    <a:lnTo>
                      <a:pt x="45" y="171"/>
                    </a:lnTo>
                    <a:lnTo>
                      <a:pt x="37" y="151"/>
                    </a:lnTo>
                    <a:lnTo>
                      <a:pt x="30" y="130"/>
                    </a:lnTo>
                    <a:lnTo>
                      <a:pt x="27" y="110"/>
                    </a:lnTo>
                    <a:lnTo>
                      <a:pt x="22" y="90"/>
                    </a:lnTo>
                    <a:lnTo>
                      <a:pt x="16" y="78"/>
                    </a:lnTo>
                    <a:lnTo>
                      <a:pt x="11" y="67"/>
                    </a:lnTo>
                    <a:lnTo>
                      <a:pt x="8" y="56"/>
                    </a:lnTo>
                    <a:lnTo>
                      <a:pt x="8" y="46"/>
                    </a:lnTo>
                    <a:lnTo>
                      <a:pt x="0" y="21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0" name="Freeform 41"/>
              <p:cNvSpPr>
                <a:spLocks/>
              </p:cNvSpPr>
              <p:nvPr/>
            </p:nvSpPr>
            <p:spPr bwMode="auto">
              <a:xfrm>
                <a:off x="3497" y="2742"/>
                <a:ext cx="771" cy="633"/>
              </a:xfrm>
              <a:custGeom>
                <a:avLst/>
                <a:gdLst>
                  <a:gd name="T0" fmla="*/ 258 w 771"/>
                  <a:gd name="T1" fmla="*/ 40 h 633"/>
                  <a:gd name="T2" fmla="*/ 366 w 771"/>
                  <a:gd name="T3" fmla="*/ 40 h 633"/>
                  <a:gd name="T4" fmla="*/ 509 w 771"/>
                  <a:gd name="T5" fmla="*/ 32 h 633"/>
                  <a:gd name="T6" fmla="*/ 523 w 771"/>
                  <a:gd name="T7" fmla="*/ 53 h 633"/>
                  <a:gd name="T8" fmla="*/ 532 w 771"/>
                  <a:gd name="T9" fmla="*/ 27 h 633"/>
                  <a:gd name="T10" fmla="*/ 531 w 771"/>
                  <a:gd name="T11" fmla="*/ 0 h 633"/>
                  <a:gd name="T12" fmla="*/ 564 w 771"/>
                  <a:gd name="T13" fmla="*/ 4 h 633"/>
                  <a:gd name="T14" fmla="*/ 586 w 771"/>
                  <a:gd name="T15" fmla="*/ 46 h 633"/>
                  <a:gd name="T16" fmla="*/ 647 w 771"/>
                  <a:gd name="T17" fmla="*/ 158 h 633"/>
                  <a:gd name="T18" fmla="*/ 690 w 771"/>
                  <a:gd name="T19" fmla="*/ 256 h 633"/>
                  <a:gd name="T20" fmla="*/ 714 w 771"/>
                  <a:gd name="T21" fmla="*/ 315 h 633"/>
                  <a:gd name="T22" fmla="*/ 764 w 771"/>
                  <a:gd name="T23" fmla="*/ 405 h 633"/>
                  <a:gd name="T24" fmla="*/ 771 w 771"/>
                  <a:gd name="T25" fmla="*/ 485 h 633"/>
                  <a:gd name="T26" fmla="*/ 763 w 771"/>
                  <a:gd name="T27" fmla="*/ 552 h 633"/>
                  <a:gd name="T28" fmla="*/ 768 w 771"/>
                  <a:gd name="T29" fmla="*/ 595 h 633"/>
                  <a:gd name="T30" fmla="*/ 741 w 771"/>
                  <a:gd name="T31" fmla="*/ 626 h 633"/>
                  <a:gd name="T32" fmla="*/ 757 w 771"/>
                  <a:gd name="T33" fmla="*/ 599 h 633"/>
                  <a:gd name="T34" fmla="*/ 736 w 771"/>
                  <a:gd name="T35" fmla="*/ 599 h 633"/>
                  <a:gd name="T36" fmla="*/ 695 w 771"/>
                  <a:gd name="T37" fmla="*/ 615 h 633"/>
                  <a:gd name="T38" fmla="*/ 677 w 771"/>
                  <a:gd name="T39" fmla="*/ 599 h 633"/>
                  <a:gd name="T40" fmla="*/ 664 w 771"/>
                  <a:gd name="T41" fmla="*/ 569 h 633"/>
                  <a:gd name="T42" fmla="*/ 641 w 771"/>
                  <a:gd name="T43" fmla="*/ 539 h 633"/>
                  <a:gd name="T44" fmla="*/ 609 w 771"/>
                  <a:gd name="T45" fmla="*/ 520 h 633"/>
                  <a:gd name="T46" fmla="*/ 586 w 771"/>
                  <a:gd name="T47" fmla="*/ 485 h 633"/>
                  <a:gd name="T48" fmla="*/ 574 w 771"/>
                  <a:gd name="T49" fmla="*/ 459 h 633"/>
                  <a:gd name="T50" fmla="*/ 566 w 771"/>
                  <a:gd name="T51" fmla="*/ 434 h 633"/>
                  <a:gd name="T52" fmla="*/ 548 w 771"/>
                  <a:gd name="T53" fmla="*/ 436 h 633"/>
                  <a:gd name="T54" fmla="*/ 517 w 771"/>
                  <a:gd name="T55" fmla="*/ 398 h 633"/>
                  <a:gd name="T56" fmla="*/ 510 w 771"/>
                  <a:gd name="T57" fmla="*/ 359 h 633"/>
                  <a:gd name="T58" fmla="*/ 507 w 771"/>
                  <a:gd name="T59" fmla="*/ 323 h 633"/>
                  <a:gd name="T60" fmla="*/ 499 w 771"/>
                  <a:gd name="T61" fmla="*/ 339 h 633"/>
                  <a:gd name="T62" fmla="*/ 486 w 771"/>
                  <a:gd name="T63" fmla="*/ 305 h 633"/>
                  <a:gd name="T64" fmla="*/ 477 w 771"/>
                  <a:gd name="T65" fmla="*/ 220 h 633"/>
                  <a:gd name="T66" fmla="*/ 461 w 771"/>
                  <a:gd name="T67" fmla="*/ 191 h 633"/>
                  <a:gd name="T68" fmla="*/ 429 w 771"/>
                  <a:gd name="T69" fmla="*/ 180 h 633"/>
                  <a:gd name="T70" fmla="*/ 404 w 771"/>
                  <a:gd name="T71" fmla="*/ 158 h 633"/>
                  <a:gd name="T72" fmla="*/ 378 w 771"/>
                  <a:gd name="T73" fmla="*/ 127 h 633"/>
                  <a:gd name="T74" fmla="*/ 331 w 771"/>
                  <a:gd name="T75" fmla="*/ 104 h 633"/>
                  <a:gd name="T76" fmla="*/ 313 w 771"/>
                  <a:gd name="T77" fmla="*/ 116 h 633"/>
                  <a:gd name="T78" fmla="*/ 299 w 771"/>
                  <a:gd name="T79" fmla="*/ 131 h 633"/>
                  <a:gd name="T80" fmla="*/ 272 w 771"/>
                  <a:gd name="T81" fmla="*/ 146 h 633"/>
                  <a:gd name="T82" fmla="*/ 242 w 771"/>
                  <a:gd name="T83" fmla="*/ 156 h 633"/>
                  <a:gd name="T84" fmla="*/ 221 w 771"/>
                  <a:gd name="T85" fmla="*/ 154 h 633"/>
                  <a:gd name="T86" fmla="*/ 188 w 771"/>
                  <a:gd name="T87" fmla="*/ 121 h 633"/>
                  <a:gd name="T88" fmla="*/ 140 w 771"/>
                  <a:gd name="T89" fmla="*/ 102 h 633"/>
                  <a:gd name="T90" fmla="*/ 127 w 771"/>
                  <a:gd name="T91" fmla="*/ 85 h 633"/>
                  <a:gd name="T92" fmla="*/ 103 w 771"/>
                  <a:gd name="T93" fmla="*/ 86 h 633"/>
                  <a:gd name="T94" fmla="*/ 69 w 771"/>
                  <a:gd name="T95" fmla="*/ 97 h 633"/>
                  <a:gd name="T96" fmla="*/ 54 w 771"/>
                  <a:gd name="T97" fmla="*/ 85 h 633"/>
                  <a:gd name="T98" fmla="*/ 40 w 771"/>
                  <a:gd name="T99" fmla="*/ 92 h 633"/>
                  <a:gd name="T100" fmla="*/ 22 w 771"/>
                  <a:gd name="T101" fmla="*/ 89 h 633"/>
                  <a:gd name="T102" fmla="*/ 0 w 771"/>
                  <a:gd name="T103" fmla="*/ 51 h 6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1"/>
                  <a:gd name="T157" fmla="*/ 0 h 633"/>
                  <a:gd name="T158" fmla="*/ 771 w 771"/>
                  <a:gd name="T159" fmla="*/ 633 h 6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1" h="633">
                    <a:moveTo>
                      <a:pt x="3" y="38"/>
                    </a:moveTo>
                    <a:lnTo>
                      <a:pt x="240" y="21"/>
                    </a:lnTo>
                    <a:lnTo>
                      <a:pt x="251" y="31"/>
                    </a:lnTo>
                    <a:lnTo>
                      <a:pt x="258" y="40"/>
                    </a:lnTo>
                    <a:lnTo>
                      <a:pt x="264" y="45"/>
                    </a:lnTo>
                    <a:lnTo>
                      <a:pt x="334" y="43"/>
                    </a:lnTo>
                    <a:lnTo>
                      <a:pt x="348" y="42"/>
                    </a:lnTo>
                    <a:lnTo>
                      <a:pt x="366" y="40"/>
                    </a:lnTo>
                    <a:lnTo>
                      <a:pt x="397" y="38"/>
                    </a:lnTo>
                    <a:lnTo>
                      <a:pt x="440" y="37"/>
                    </a:lnTo>
                    <a:lnTo>
                      <a:pt x="475" y="35"/>
                    </a:lnTo>
                    <a:lnTo>
                      <a:pt x="509" y="32"/>
                    </a:lnTo>
                    <a:lnTo>
                      <a:pt x="509" y="40"/>
                    </a:lnTo>
                    <a:lnTo>
                      <a:pt x="509" y="46"/>
                    </a:lnTo>
                    <a:lnTo>
                      <a:pt x="515" y="53"/>
                    </a:lnTo>
                    <a:lnTo>
                      <a:pt x="523" y="53"/>
                    </a:lnTo>
                    <a:lnTo>
                      <a:pt x="528" y="50"/>
                    </a:lnTo>
                    <a:lnTo>
                      <a:pt x="531" y="42"/>
                    </a:lnTo>
                    <a:lnTo>
                      <a:pt x="532" y="34"/>
                    </a:lnTo>
                    <a:lnTo>
                      <a:pt x="532" y="27"/>
                    </a:lnTo>
                    <a:lnTo>
                      <a:pt x="526" y="19"/>
                    </a:lnTo>
                    <a:lnTo>
                      <a:pt x="525" y="13"/>
                    </a:lnTo>
                    <a:lnTo>
                      <a:pt x="525" y="5"/>
                    </a:lnTo>
                    <a:lnTo>
                      <a:pt x="531" y="0"/>
                    </a:lnTo>
                    <a:lnTo>
                      <a:pt x="539" y="0"/>
                    </a:lnTo>
                    <a:lnTo>
                      <a:pt x="547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4"/>
                    </a:lnTo>
                    <a:lnTo>
                      <a:pt x="572" y="21"/>
                    </a:lnTo>
                    <a:lnTo>
                      <a:pt x="580" y="31"/>
                    </a:lnTo>
                    <a:lnTo>
                      <a:pt x="586" y="46"/>
                    </a:lnTo>
                    <a:lnTo>
                      <a:pt x="598" y="67"/>
                    </a:lnTo>
                    <a:lnTo>
                      <a:pt x="614" y="97"/>
                    </a:lnTo>
                    <a:lnTo>
                      <a:pt x="633" y="132"/>
                    </a:lnTo>
                    <a:lnTo>
                      <a:pt x="647" y="158"/>
                    </a:lnTo>
                    <a:lnTo>
                      <a:pt x="687" y="229"/>
                    </a:lnTo>
                    <a:lnTo>
                      <a:pt x="688" y="235"/>
                    </a:lnTo>
                    <a:lnTo>
                      <a:pt x="688" y="248"/>
                    </a:lnTo>
                    <a:lnTo>
                      <a:pt x="690" y="256"/>
                    </a:lnTo>
                    <a:lnTo>
                      <a:pt x="691" y="267"/>
                    </a:lnTo>
                    <a:lnTo>
                      <a:pt x="693" y="278"/>
                    </a:lnTo>
                    <a:lnTo>
                      <a:pt x="702" y="293"/>
                    </a:lnTo>
                    <a:lnTo>
                      <a:pt x="714" y="315"/>
                    </a:lnTo>
                    <a:lnTo>
                      <a:pt x="729" y="340"/>
                    </a:lnTo>
                    <a:lnTo>
                      <a:pt x="739" y="358"/>
                    </a:lnTo>
                    <a:lnTo>
                      <a:pt x="757" y="390"/>
                    </a:lnTo>
                    <a:lnTo>
                      <a:pt x="764" y="405"/>
                    </a:lnTo>
                    <a:lnTo>
                      <a:pt x="766" y="426"/>
                    </a:lnTo>
                    <a:lnTo>
                      <a:pt x="766" y="440"/>
                    </a:lnTo>
                    <a:lnTo>
                      <a:pt x="768" y="469"/>
                    </a:lnTo>
                    <a:lnTo>
                      <a:pt x="771" y="485"/>
                    </a:lnTo>
                    <a:lnTo>
                      <a:pt x="769" y="509"/>
                    </a:lnTo>
                    <a:lnTo>
                      <a:pt x="771" y="528"/>
                    </a:lnTo>
                    <a:lnTo>
                      <a:pt x="769" y="537"/>
                    </a:lnTo>
                    <a:lnTo>
                      <a:pt x="763" y="552"/>
                    </a:lnTo>
                    <a:lnTo>
                      <a:pt x="763" y="568"/>
                    </a:lnTo>
                    <a:lnTo>
                      <a:pt x="764" y="577"/>
                    </a:lnTo>
                    <a:lnTo>
                      <a:pt x="771" y="580"/>
                    </a:lnTo>
                    <a:lnTo>
                      <a:pt x="768" y="595"/>
                    </a:lnTo>
                    <a:lnTo>
                      <a:pt x="758" y="609"/>
                    </a:lnTo>
                    <a:lnTo>
                      <a:pt x="750" y="622"/>
                    </a:lnTo>
                    <a:lnTo>
                      <a:pt x="742" y="633"/>
                    </a:lnTo>
                    <a:lnTo>
                      <a:pt x="741" y="626"/>
                    </a:lnTo>
                    <a:lnTo>
                      <a:pt x="747" y="622"/>
                    </a:lnTo>
                    <a:lnTo>
                      <a:pt x="750" y="615"/>
                    </a:lnTo>
                    <a:lnTo>
                      <a:pt x="753" y="607"/>
                    </a:lnTo>
                    <a:lnTo>
                      <a:pt x="757" y="599"/>
                    </a:lnTo>
                    <a:lnTo>
                      <a:pt x="755" y="593"/>
                    </a:lnTo>
                    <a:lnTo>
                      <a:pt x="749" y="591"/>
                    </a:lnTo>
                    <a:lnTo>
                      <a:pt x="742" y="596"/>
                    </a:lnTo>
                    <a:lnTo>
                      <a:pt x="736" y="599"/>
                    </a:lnTo>
                    <a:lnTo>
                      <a:pt x="728" y="604"/>
                    </a:lnTo>
                    <a:lnTo>
                      <a:pt x="715" y="609"/>
                    </a:lnTo>
                    <a:lnTo>
                      <a:pt x="704" y="612"/>
                    </a:lnTo>
                    <a:lnTo>
                      <a:pt x="695" y="615"/>
                    </a:lnTo>
                    <a:lnTo>
                      <a:pt x="688" y="617"/>
                    </a:lnTo>
                    <a:lnTo>
                      <a:pt x="682" y="614"/>
                    </a:lnTo>
                    <a:lnTo>
                      <a:pt x="679" y="609"/>
                    </a:lnTo>
                    <a:lnTo>
                      <a:pt x="677" y="599"/>
                    </a:lnTo>
                    <a:lnTo>
                      <a:pt x="677" y="591"/>
                    </a:lnTo>
                    <a:lnTo>
                      <a:pt x="677" y="583"/>
                    </a:lnTo>
                    <a:lnTo>
                      <a:pt x="671" y="577"/>
                    </a:lnTo>
                    <a:lnTo>
                      <a:pt x="664" y="569"/>
                    </a:lnTo>
                    <a:lnTo>
                      <a:pt x="661" y="561"/>
                    </a:lnTo>
                    <a:lnTo>
                      <a:pt x="652" y="550"/>
                    </a:lnTo>
                    <a:lnTo>
                      <a:pt x="647" y="544"/>
                    </a:lnTo>
                    <a:lnTo>
                      <a:pt x="641" y="539"/>
                    </a:lnTo>
                    <a:lnTo>
                      <a:pt x="628" y="540"/>
                    </a:lnTo>
                    <a:lnTo>
                      <a:pt x="620" y="537"/>
                    </a:lnTo>
                    <a:lnTo>
                      <a:pt x="614" y="528"/>
                    </a:lnTo>
                    <a:lnTo>
                      <a:pt x="609" y="520"/>
                    </a:lnTo>
                    <a:lnTo>
                      <a:pt x="606" y="510"/>
                    </a:lnTo>
                    <a:lnTo>
                      <a:pt x="602" y="501"/>
                    </a:lnTo>
                    <a:lnTo>
                      <a:pt x="593" y="490"/>
                    </a:lnTo>
                    <a:lnTo>
                      <a:pt x="586" y="485"/>
                    </a:lnTo>
                    <a:lnTo>
                      <a:pt x="582" y="480"/>
                    </a:lnTo>
                    <a:lnTo>
                      <a:pt x="580" y="467"/>
                    </a:lnTo>
                    <a:lnTo>
                      <a:pt x="582" y="461"/>
                    </a:lnTo>
                    <a:lnTo>
                      <a:pt x="574" y="459"/>
                    </a:lnTo>
                    <a:lnTo>
                      <a:pt x="574" y="452"/>
                    </a:lnTo>
                    <a:lnTo>
                      <a:pt x="572" y="442"/>
                    </a:lnTo>
                    <a:lnTo>
                      <a:pt x="571" y="436"/>
                    </a:lnTo>
                    <a:lnTo>
                      <a:pt x="566" y="434"/>
                    </a:lnTo>
                    <a:lnTo>
                      <a:pt x="563" y="436"/>
                    </a:lnTo>
                    <a:lnTo>
                      <a:pt x="558" y="440"/>
                    </a:lnTo>
                    <a:lnTo>
                      <a:pt x="553" y="440"/>
                    </a:lnTo>
                    <a:lnTo>
                      <a:pt x="548" y="436"/>
                    </a:lnTo>
                    <a:lnTo>
                      <a:pt x="544" y="428"/>
                    </a:lnTo>
                    <a:lnTo>
                      <a:pt x="534" y="415"/>
                    </a:lnTo>
                    <a:lnTo>
                      <a:pt x="528" y="405"/>
                    </a:lnTo>
                    <a:lnTo>
                      <a:pt x="517" y="398"/>
                    </a:lnTo>
                    <a:lnTo>
                      <a:pt x="512" y="390"/>
                    </a:lnTo>
                    <a:lnTo>
                      <a:pt x="509" y="377"/>
                    </a:lnTo>
                    <a:lnTo>
                      <a:pt x="509" y="367"/>
                    </a:lnTo>
                    <a:lnTo>
                      <a:pt x="510" y="359"/>
                    </a:lnTo>
                    <a:lnTo>
                      <a:pt x="513" y="348"/>
                    </a:lnTo>
                    <a:lnTo>
                      <a:pt x="513" y="337"/>
                    </a:lnTo>
                    <a:lnTo>
                      <a:pt x="513" y="328"/>
                    </a:lnTo>
                    <a:lnTo>
                      <a:pt x="507" y="323"/>
                    </a:lnTo>
                    <a:lnTo>
                      <a:pt x="502" y="324"/>
                    </a:lnTo>
                    <a:lnTo>
                      <a:pt x="498" y="328"/>
                    </a:lnTo>
                    <a:lnTo>
                      <a:pt x="499" y="334"/>
                    </a:lnTo>
                    <a:lnTo>
                      <a:pt x="499" y="339"/>
                    </a:lnTo>
                    <a:lnTo>
                      <a:pt x="494" y="340"/>
                    </a:lnTo>
                    <a:lnTo>
                      <a:pt x="490" y="337"/>
                    </a:lnTo>
                    <a:lnTo>
                      <a:pt x="488" y="331"/>
                    </a:lnTo>
                    <a:lnTo>
                      <a:pt x="486" y="305"/>
                    </a:lnTo>
                    <a:lnTo>
                      <a:pt x="483" y="289"/>
                    </a:lnTo>
                    <a:lnTo>
                      <a:pt x="482" y="264"/>
                    </a:lnTo>
                    <a:lnTo>
                      <a:pt x="480" y="239"/>
                    </a:lnTo>
                    <a:lnTo>
                      <a:pt x="477" y="220"/>
                    </a:lnTo>
                    <a:lnTo>
                      <a:pt x="475" y="207"/>
                    </a:lnTo>
                    <a:lnTo>
                      <a:pt x="474" y="199"/>
                    </a:lnTo>
                    <a:lnTo>
                      <a:pt x="469" y="193"/>
                    </a:lnTo>
                    <a:lnTo>
                      <a:pt x="461" y="191"/>
                    </a:lnTo>
                    <a:lnTo>
                      <a:pt x="450" y="188"/>
                    </a:lnTo>
                    <a:lnTo>
                      <a:pt x="443" y="185"/>
                    </a:lnTo>
                    <a:lnTo>
                      <a:pt x="436" y="183"/>
                    </a:lnTo>
                    <a:lnTo>
                      <a:pt x="429" y="180"/>
                    </a:lnTo>
                    <a:lnTo>
                      <a:pt x="423" y="170"/>
                    </a:lnTo>
                    <a:lnTo>
                      <a:pt x="415" y="164"/>
                    </a:lnTo>
                    <a:lnTo>
                      <a:pt x="407" y="161"/>
                    </a:lnTo>
                    <a:lnTo>
                      <a:pt x="404" y="158"/>
                    </a:lnTo>
                    <a:lnTo>
                      <a:pt x="402" y="148"/>
                    </a:lnTo>
                    <a:lnTo>
                      <a:pt x="401" y="143"/>
                    </a:lnTo>
                    <a:lnTo>
                      <a:pt x="391" y="137"/>
                    </a:lnTo>
                    <a:lnTo>
                      <a:pt x="378" y="127"/>
                    </a:lnTo>
                    <a:lnTo>
                      <a:pt x="370" y="116"/>
                    </a:lnTo>
                    <a:lnTo>
                      <a:pt x="358" y="108"/>
                    </a:lnTo>
                    <a:lnTo>
                      <a:pt x="350" y="105"/>
                    </a:lnTo>
                    <a:lnTo>
                      <a:pt x="331" y="104"/>
                    </a:lnTo>
                    <a:lnTo>
                      <a:pt x="326" y="107"/>
                    </a:lnTo>
                    <a:lnTo>
                      <a:pt x="320" y="110"/>
                    </a:lnTo>
                    <a:lnTo>
                      <a:pt x="316" y="115"/>
                    </a:lnTo>
                    <a:lnTo>
                      <a:pt x="313" y="116"/>
                    </a:lnTo>
                    <a:lnTo>
                      <a:pt x="313" y="124"/>
                    </a:lnTo>
                    <a:lnTo>
                      <a:pt x="310" y="127"/>
                    </a:lnTo>
                    <a:lnTo>
                      <a:pt x="305" y="129"/>
                    </a:lnTo>
                    <a:lnTo>
                      <a:pt x="299" y="131"/>
                    </a:lnTo>
                    <a:lnTo>
                      <a:pt x="294" y="134"/>
                    </a:lnTo>
                    <a:lnTo>
                      <a:pt x="289" y="139"/>
                    </a:lnTo>
                    <a:lnTo>
                      <a:pt x="281" y="143"/>
                    </a:lnTo>
                    <a:lnTo>
                      <a:pt x="272" y="146"/>
                    </a:lnTo>
                    <a:lnTo>
                      <a:pt x="266" y="148"/>
                    </a:lnTo>
                    <a:lnTo>
                      <a:pt x="258" y="151"/>
                    </a:lnTo>
                    <a:lnTo>
                      <a:pt x="250" y="151"/>
                    </a:lnTo>
                    <a:lnTo>
                      <a:pt x="242" y="156"/>
                    </a:lnTo>
                    <a:lnTo>
                      <a:pt x="237" y="158"/>
                    </a:lnTo>
                    <a:lnTo>
                      <a:pt x="232" y="161"/>
                    </a:lnTo>
                    <a:lnTo>
                      <a:pt x="224" y="158"/>
                    </a:lnTo>
                    <a:lnTo>
                      <a:pt x="221" y="154"/>
                    </a:lnTo>
                    <a:lnTo>
                      <a:pt x="216" y="146"/>
                    </a:lnTo>
                    <a:lnTo>
                      <a:pt x="210" y="139"/>
                    </a:lnTo>
                    <a:lnTo>
                      <a:pt x="200" y="132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72" y="115"/>
                    </a:lnTo>
                    <a:lnTo>
                      <a:pt x="153" y="107"/>
                    </a:lnTo>
                    <a:lnTo>
                      <a:pt x="140" y="102"/>
                    </a:lnTo>
                    <a:lnTo>
                      <a:pt x="129" y="99"/>
                    </a:lnTo>
                    <a:lnTo>
                      <a:pt x="124" y="94"/>
                    </a:lnTo>
                    <a:lnTo>
                      <a:pt x="127" y="91"/>
                    </a:lnTo>
                    <a:lnTo>
                      <a:pt x="127" y="85"/>
                    </a:lnTo>
                    <a:lnTo>
                      <a:pt x="123" y="81"/>
                    </a:lnTo>
                    <a:lnTo>
                      <a:pt x="116" y="81"/>
                    </a:lnTo>
                    <a:lnTo>
                      <a:pt x="108" y="83"/>
                    </a:lnTo>
                    <a:lnTo>
                      <a:pt x="103" y="86"/>
                    </a:lnTo>
                    <a:lnTo>
                      <a:pt x="96" y="88"/>
                    </a:lnTo>
                    <a:lnTo>
                      <a:pt x="84" y="92"/>
                    </a:lnTo>
                    <a:lnTo>
                      <a:pt x="78" y="94"/>
                    </a:lnTo>
                    <a:lnTo>
                      <a:pt x="69" y="97"/>
                    </a:lnTo>
                    <a:lnTo>
                      <a:pt x="59" y="94"/>
                    </a:lnTo>
                    <a:lnTo>
                      <a:pt x="54" y="96"/>
                    </a:lnTo>
                    <a:lnTo>
                      <a:pt x="54" y="89"/>
                    </a:lnTo>
                    <a:lnTo>
                      <a:pt x="54" y="85"/>
                    </a:lnTo>
                    <a:lnTo>
                      <a:pt x="54" y="81"/>
                    </a:lnTo>
                    <a:lnTo>
                      <a:pt x="49" y="86"/>
                    </a:lnTo>
                    <a:lnTo>
                      <a:pt x="43" y="89"/>
                    </a:lnTo>
                    <a:lnTo>
                      <a:pt x="40" y="92"/>
                    </a:lnTo>
                    <a:lnTo>
                      <a:pt x="32" y="99"/>
                    </a:lnTo>
                    <a:lnTo>
                      <a:pt x="26" y="100"/>
                    </a:lnTo>
                    <a:lnTo>
                      <a:pt x="24" y="102"/>
                    </a:lnTo>
                    <a:lnTo>
                      <a:pt x="22" y="89"/>
                    </a:lnTo>
                    <a:lnTo>
                      <a:pt x="24" y="75"/>
                    </a:lnTo>
                    <a:lnTo>
                      <a:pt x="18" y="69"/>
                    </a:lnTo>
                    <a:lnTo>
                      <a:pt x="8" y="59"/>
                    </a:lnTo>
                    <a:lnTo>
                      <a:pt x="0" y="51"/>
                    </a:lnTo>
                    <a:lnTo>
                      <a:pt x="2" y="40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1" name="Freeform 42"/>
              <p:cNvSpPr>
                <a:spLocks/>
              </p:cNvSpPr>
              <p:nvPr/>
            </p:nvSpPr>
            <p:spPr bwMode="auto">
              <a:xfrm>
                <a:off x="3497" y="2742"/>
                <a:ext cx="771" cy="633"/>
              </a:xfrm>
              <a:custGeom>
                <a:avLst/>
                <a:gdLst>
                  <a:gd name="T0" fmla="*/ 258 w 771"/>
                  <a:gd name="T1" fmla="*/ 40 h 633"/>
                  <a:gd name="T2" fmla="*/ 366 w 771"/>
                  <a:gd name="T3" fmla="*/ 40 h 633"/>
                  <a:gd name="T4" fmla="*/ 509 w 771"/>
                  <a:gd name="T5" fmla="*/ 32 h 633"/>
                  <a:gd name="T6" fmla="*/ 523 w 771"/>
                  <a:gd name="T7" fmla="*/ 53 h 633"/>
                  <a:gd name="T8" fmla="*/ 532 w 771"/>
                  <a:gd name="T9" fmla="*/ 27 h 633"/>
                  <a:gd name="T10" fmla="*/ 531 w 771"/>
                  <a:gd name="T11" fmla="*/ 0 h 633"/>
                  <a:gd name="T12" fmla="*/ 564 w 771"/>
                  <a:gd name="T13" fmla="*/ 4 h 633"/>
                  <a:gd name="T14" fmla="*/ 586 w 771"/>
                  <a:gd name="T15" fmla="*/ 46 h 633"/>
                  <a:gd name="T16" fmla="*/ 647 w 771"/>
                  <a:gd name="T17" fmla="*/ 158 h 633"/>
                  <a:gd name="T18" fmla="*/ 690 w 771"/>
                  <a:gd name="T19" fmla="*/ 256 h 633"/>
                  <a:gd name="T20" fmla="*/ 714 w 771"/>
                  <a:gd name="T21" fmla="*/ 315 h 633"/>
                  <a:gd name="T22" fmla="*/ 764 w 771"/>
                  <a:gd name="T23" fmla="*/ 405 h 633"/>
                  <a:gd name="T24" fmla="*/ 771 w 771"/>
                  <a:gd name="T25" fmla="*/ 485 h 633"/>
                  <a:gd name="T26" fmla="*/ 763 w 771"/>
                  <a:gd name="T27" fmla="*/ 552 h 633"/>
                  <a:gd name="T28" fmla="*/ 768 w 771"/>
                  <a:gd name="T29" fmla="*/ 595 h 633"/>
                  <a:gd name="T30" fmla="*/ 741 w 771"/>
                  <a:gd name="T31" fmla="*/ 626 h 633"/>
                  <a:gd name="T32" fmla="*/ 757 w 771"/>
                  <a:gd name="T33" fmla="*/ 599 h 633"/>
                  <a:gd name="T34" fmla="*/ 736 w 771"/>
                  <a:gd name="T35" fmla="*/ 599 h 633"/>
                  <a:gd name="T36" fmla="*/ 695 w 771"/>
                  <a:gd name="T37" fmla="*/ 615 h 633"/>
                  <a:gd name="T38" fmla="*/ 677 w 771"/>
                  <a:gd name="T39" fmla="*/ 599 h 633"/>
                  <a:gd name="T40" fmla="*/ 664 w 771"/>
                  <a:gd name="T41" fmla="*/ 569 h 633"/>
                  <a:gd name="T42" fmla="*/ 641 w 771"/>
                  <a:gd name="T43" fmla="*/ 539 h 633"/>
                  <a:gd name="T44" fmla="*/ 609 w 771"/>
                  <a:gd name="T45" fmla="*/ 520 h 633"/>
                  <a:gd name="T46" fmla="*/ 586 w 771"/>
                  <a:gd name="T47" fmla="*/ 485 h 633"/>
                  <a:gd name="T48" fmla="*/ 574 w 771"/>
                  <a:gd name="T49" fmla="*/ 459 h 633"/>
                  <a:gd name="T50" fmla="*/ 566 w 771"/>
                  <a:gd name="T51" fmla="*/ 434 h 633"/>
                  <a:gd name="T52" fmla="*/ 548 w 771"/>
                  <a:gd name="T53" fmla="*/ 436 h 633"/>
                  <a:gd name="T54" fmla="*/ 517 w 771"/>
                  <a:gd name="T55" fmla="*/ 398 h 633"/>
                  <a:gd name="T56" fmla="*/ 510 w 771"/>
                  <a:gd name="T57" fmla="*/ 359 h 633"/>
                  <a:gd name="T58" fmla="*/ 507 w 771"/>
                  <a:gd name="T59" fmla="*/ 323 h 633"/>
                  <a:gd name="T60" fmla="*/ 499 w 771"/>
                  <a:gd name="T61" fmla="*/ 339 h 633"/>
                  <a:gd name="T62" fmla="*/ 486 w 771"/>
                  <a:gd name="T63" fmla="*/ 305 h 633"/>
                  <a:gd name="T64" fmla="*/ 477 w 771"/>
                  <a:gd name="T65" fmla="*/ 220 h 633"/>
                  <a:gd name="T66" fmla="*/ 461 w 771"/>
                  <a:gd name="T67" fmla="*/ 191 h 633"/>
                  <a:gd name="T68" fmla="*/ 429 w 771"/>
                  <a:gd name="T69" fmla="*/ 180 h 633"/>
                  <a:gd name="T70" fmla="*/ 404 w 771"/>
                  <a:gd name="T71" fmla="*/ 158 h 633"/>
                  <a:gd name="T72" fmla="*/ 378 w 771"/>
                  <a:gd name="T73" fmla="*/ 127 h 633"/>
                  <a:gd name="T74" fmla="*/ 331 w 771"/>
                  <a:gd name="T75" fmla="*/ 104 h 633"/>
                  <a:gd name="T76" fmla="*/ 313 w 771"/>
                  <a:gd name="T77" fmla="*/ 116 h 633"/>
                  <a:gd name="T78" fmla="*/ 299 w 771"/>
                  <a:gd name="T79" fmla="*/ 131 h 633"/>
                  <a:gd name="T80" fmla="*/ 272 w 771"/>
                  <a:gd name="T81" fmla="*/ 146 h 633"/>
                  <a:gd name="T82" fmla="*/ 242 w 771"/>
                  <a:gd name="T83" fmla="*/ 156 h 633"/>
                  <a:gd name="T84" fmla="*/ 221 w 771"/>
                  <a:gd name="T85" fmla="*/ 154 h 633"/>
                  <a:gd name="T86" fmla="*/ 188 w 771"/>
                  <a:gd name="T87" fmla="*/ 121 h 633"/>
                  <a:gd name="T88" fmla="*/ 140 w 771"/>
                  <a:gd name="T89" fmla="*/ 102 h 633"/>
                  <a:gd name="T90" fmla="*/ 127 w 771"/>
                  <a:gd name="T91" fmla="*/ 85 h 633"/>
                  <a:gd name="T92" fmla="*/ 103 w 771"/>
                  <a:gd name="T93" fmla="*/ 86 h 633"/>
                  <a:gd name="T94" fmla="*/ 69 w 771"/>
                  <a:gd name="T95" fmla="*/ 97 h 633"/>
                  <a:gd name="T96" fmla="*/ 54 w 771"/>
                  <a:gd name="T97" fmla="*/ 85 h 633"/>
                  <a:gd name="T98" fmla="*/ 40 w 771"/>
                  <a:gd name="T99" fmla="*/ 92 h 633"/>
                  <a:gd name="T100" fmla="*/ 22 w 771"/>
                  <a:gd name="T101" fmla="*/ 89 h 633"/>
                  <a:gd name="T102" fmla="*/ 0 w 771"/>
                  <a:gd name="T103" fmla="*/ 51 h 6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1"/>
                  <a:gd name="T157" fmla="*/ 0 h 633"/>
                  <a:gd name="T158" fmla="*/ 771 w 771"/>
                  <a:gd name="T159" fmla="*/ 633 h 6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1" h="633">
                    <a:moveTo>
                      <a:pt x="3" y="38"/>
                    </a:moveTo>
                    <a:lnTo>
                      <a:pt x="240" y="21"/>
                    </a:lnTo>
                    <a:lnTo>
                      <a:pt x="251" y="31"/>
                    </a:lnTo>
                    <a:lnTo>
                      <a:pt x="258" y="40"/>
                    </a:lnTo>
                    <a:lnTo>
                      <a:pt x="264" y="45"/>
                    </a:lnTo>
                    <a:lnTo>
                      <a:pt x="334" y="43"/>
                    </a:lnTo>
                    <a:lnTo>
                      <a:pt x="348" y="42"/>
                    </a:lnTo>
                    <a:lnTo>
                      <a:pt x="366" y="40"/>
                    </a:lnTo>
                    <a:lnTo>
                      <a:pt x="397" y="38"/>
                    </a:lnTo>
                    <a:lnTo>
                      <a:pt x="440" y="37"/>
                    </a:lnTo>
                    <a:lnTo>
                      <a:pt x="475" y="35"/>
                    </a:lnTo>
                    <a:lnTo>
                      <a:pt x="509" y="32"/>
                    </a:lnTo>
                    <a:lnTo>
                      <a:pt x="509" y="40"/>
                    </a:lnTo>
                    <a:lnTo>
                      <a:pt x="509" y="46"/>
                    </a:lnTo>
                    <a:lnTo>
                      <a:pt x="515" y="53"/>
                    </a:lnTo>
                    <a:lnTo>
                      <a:pt x="523" y="53"/>
                    </a:lnTo>
                    <a:lnTo>
                      <a:pt x="528" y="50"/>
                    </a:lnTo>
                    <a:lnTo>
                      <a:pt x="531" y="42"/>
                    </a:lnTo>
                    <a:lnTo>
                      <a:pt x="532" y="34"/>
                    </a:lnTo>
                    <a:lnTo>
                      <a:pt x="532" y="27"/>
                    </a:lnTo>
                    <a:lnTo>
                      <a:pt x="526" y="19"/>
                    </a:lnTo>
                    <a:lnTo>
                      <a:pt x="525" y="13"/>
                    </a:lnTo>
                    <a:lnTo>
                      <a:pt x="525" y="5"/>
                    </a:lnTo>
                    <a:lnTo>
                      <a:pt x="531" y="0"/>
                    </a:lnTo>
                    <a:lnTo>
                      <a:pt x="539" y="0"/>
                    </a:lnTo>
                    <a:lnTo>
                      <a:pt x="547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4"/>
                    </a:lnTo>
                    <a:lnTo>
                      <a:pt x="572" y="21"/>
                    </a:lnTo>
                    <a:lnTo>
                      <a:pt x="580" y="31"/>
                    </a:lnTo>
                    <a:lnTo>
                      <a:pt x="586" y="46"/>
                    </a:lnTo>
                    <a:lnTo>
                      <a:pt x="598" y="67"/>
                    </a:lnTo>
                    <a:lnTo>
                      <a:pt x="614" y="97"/>
                    </a:lnTo>
                    <a:lnTo>
                      <a:pt x="633" y="132"/>
                    </a:lnTo>
                    <a:lnTo>
                      <a:pt x="647" y="158"/>
                    </a:lnTo>
                    <a:lnTo>
                      <a:pt x="687" y="229"/>
                    </a:lnTo>
                    <a:lnTo>
                      <a:pt x="688" y="235"/>
                    </a:lnTo>
                    <a:lnTo>
                      <a:pt x="688" y="248"/>
                    </a:lnTo>
                    <a:lnTo>
                      <a:pt x="690" y="256"/>
                    </a:lnTo>
                    <a:lnTo>
                      <a:pt x="691" y="267"/>
                    </a:lnTo>
                    <a:lnTo>
                      <a:pt x="693" y="278"/>
                    </a:lnTo>
                    <a:lnTo>
                      <a:pt x="702" y="293"/>
                    </a:lnTo>
                    <a:lnTo>
                      <a:pt x="714" y="315"/>
                    </a:lnTo>
                    <a:lnTo>
                      <a:pt x="729" y="340"/>
                    </a:lnTo>
                    <a:lnTo>
                      <a:pt x="739" y="358"/>
                    </a:lnTo>
                    <a:lnTo>
                      <a:pt x="757" y="390"/>
                    </a:lnTo>
                    <a:lnTo>
                      <a:pt x="764" y="405"/>
                    </a:lnTo>
                    <a:lnTo>
                      <a:pt x="766" y="426"/>
                    </a:lnTo>
                    <a:lnTo>
                      <a:pt x="766" y="440"/>
                    </a:lnTo>
                    <a:lnTo>
                      <a:pt x="768" y="469"/>
                    </a:lnTo>
                    <a:lnTo>
                      <a:pt x="771" y="485"/>
                    </a:lnTo>
                    <a:lnTo>
                      <a:pt x="769" y="509"/>
                    </a:lnTo>
                    <a:lnTo>
                      <a:pt x="771" y="528"/>
                    </a:lnTo>
                    <a:lnTo>
                      <a:pt x="769" y="537"/>
                    </a:lnTo>
                    <a:lnTo>
                      <a:pt x="763" y="552"/>
                    </a:lnTo>
                    <a:lnTo>
                      <a:pt x="763" y="568"/>
                    </a:lnTo>
                    <a:lnTo>
                      <a:pt x="764" y="577"/>
                    </a:lnTo>
                    <a:lnTo>
                      <a:pt x="771" y="580"/>
                    </a:lnTo>
                    <a:lnTo>
                      <a:pt x="768" y="595"/>
                    </a:lnTo>
                    <a:lnTo>
                      <a:pt x="758" y="609"/>
                    </a:lnTo>
                    <a:lnTo>
                      <a:pt x="750" y="622"/>
                    </a:lnTo>
                    <a:lnTo>
                      <a:pt x="742" y="633"/>
                    </a:lnTo>
                    <a:lnTo>
                      <a:pt x="741" y="626"/>
                    </a:lnTo>
                    <a:lnTo>
                      <a:pt x="747" y="622"/>
                    </a:lnTo>
                    <a:lnTo>
                      <a:pt x="750" y="615"/>
                    </a:lnTo>
                    <a:lnTo>
                      <a:pt x="753" y="607"/>
                    </a:lnTo>
                    <a:lnTo>
                      <a:pt x="757" y="599"/>
                    </a:lnTo>
                    <a:lnTo>
                      <a:pt x="755" y="593"/>
                    </a:lnTo>
                    <a:lnTo>
                      <a:pt x="749" y="591"/>
                    </a:lnTo>
                    <a:lnTo>
                      <a:pt x="742" y="596"/>
                    </a:lnTo>
                    <a:lnTo>
                      <a:pt x="736" y="599"/>
                    </a:lnTo>
                    <a:lnTo>
                      <a:pt x="728" y="604"/>
                    </a:lnTo>
                    <a:lnTo>
                      <a:pt x="715" y="609"/>
                    </a:lnTo>
                    <a:lnTo>
                      <a:pt x="704" y="612"/>
                    </a:lnTo>
                    <a:lnTo>
                      <a:pt x="695" y="615"/>
                    </a:lnTo>
                    <a:lnTo>
                      <a:pt x="688" y="617"/>
                    </a:lnTo>
                    <a:lnTo>
                      <a:pt x="682" y="614"/>
                    </a:lnTo>
                    <a:lnTo>
                      <a:pt x="679" y="609"/>
                    </a:lnTo>
                    <a:lnTo>
                      <a:pt x="677" y="599"/>
                    </a:lnTo>
                    <a:lnTo>
                      <a:pt x="677" y="591"/>
                    </a:lnTo>
                    <a:lnTo>
                      <a:pt x="677" y="583"/>
                    </a:lnTo>
                    <a:lnTo>
                      <a:pt x="671" y="577"/>
                    </a:lnTo>
                    <a:lnTo>
                      <a:pt x="664" y="569"/>
                    </a:lnTo>
                    <a:lnTo>
                      <a:pt x="661" y="561"/>
                    </a:lnTo>
                    <a:lnTo>
                      <a:pt x="652" y="550"/>
                    </a:lnTo>
                    <a:lnTo>
                      <a:pt x="647" y="544"/>
                    </a:lnTo>
                    <a:lnTo>
                      <a:pt x="641" y="539"/>
                    </a:lnTo>
                    <a:lnTo>
                      <a:pt x="628" y="540"/>
                    </a:lnTo>
                    <a:lnTo>
                      <a:pt x="620" y="537"/>
                    </a:lnTo>
                    <a:lnTo>
                      <a:pt x="614" y="528"/>
                    </a:lnTo>
                    <a:lnTo>
                      <a:pt x="609" y="520"/>
                    </a:lnTo>
                    <a:lnTo>
                      <a:pt x="606" y="510"/>
                    </a:lnTo>
                    <a:lnTo>
                      <a:pt x="602" y="501"/>
                    </a:lnTo>
                    <a:lnTo>
                      <a:pt x="593" y="490"/>
                    </a:lnTo>
                    <a:lnTo>
                      <a:pt x="586" y="485"/>
                    </a:lnTo>
                    <a:lnTo>
                      <a:pt x="582" y="480"/>
                    </a:lnTo>
                    <a:lnTo>
                      <a:pt x="580" y="467"/>
                    </a:lnTo>
                    <a:lnTo>
                      <a:pt x="582" y="461"/>
                    </a:lnTo>
                    <a:lnTo>
                      <a:pt x="574" y="459"/>
                    </a:lnTo>
                    <a:lnTo>
                      <a:pt x="574" y="452"/>
                    </a:lnTo>
                    <a:lnTo>
                      <a:pt x="572" y="442"/>
                    </a:lnTo>
                    <a:lnTo>
                      <a:pt x="571" y="436"/>
                    </a:lnTo>
                    <a:lnTo>
                      <a:pt x="566" y="434"/>
                    </a:lnTo>
                    <a:lnTo>
                      <a:pt x="563" y="436"/>
                    </a:lnTo>
                    <a:lnTo>
                      <a:pt x="558" y="440"/>
                    </a:lnTo>
                    <a:lnTo>
                      <a:pt x="553" y="440"/>
                    </a:lnTo>
                    <a:lnTo>
                      <a:pt x="548" y="436"/>
                    </a:lnTo>
                    <a:lnTo>
                      <a:pt x="544" y="428"/>
                    </a:lnTo>
                    <a:lnTo>
                      <a:pt x="534" y="415"/>
                    </a:lnTo>
                    <a:lnTo>
                      <a:pt x="528" y="405"/>
                    </a:lnTo>
                    <a:lnTo>
                      <a:pt x="517" y="398"/>
                    </a:lnTo>
                    <a:lnTo>
                      <a:pt x="512" y="390"/>
                    </a:lnTo>
                    <a:lnTo>
                      <a:pt x="509" y="377"/>
                    </a:lnTo>
                    <a:lnTo>
                      <a:pt x="509" y="367"/>
                    </a:lnTo>
                    <a:lnTo>
                      <a:pt x="510" y="359"/>
                    </a:lnTo>
                    <a:lnTo>
                      <a:pt x="513" y="348"/>
                    </a:lnTo>
                    <a:lnTo>
                      <a:pt x="513" y="337"/>
                    </a:lnTo>
                    <a:lnTo>
                      <a:pt x="513" y="328"/>
                    </a:lnTo>
                    <a:lnTo>
                      <a:pt x="507" y="323"/>
                    </a:lnTo>
                    <a:lnTo>
                      <a:pt x="502" y="324"/>
                    </a:lnTo>
                    <a:lnTo>
                      <a:pt x="498" y="328"/>
                    </a:lnTo>
                    <a:lnTo>
                      <a:pt x="499" y="334"/>
                    </a:lnTo>
                    <a:lnTo>
                      <a:pt x="499" y="339"/>
                    </a:lnTo>
                    <a:lnTo>
                      <a:pt x="494" y="340"/>
                    </a:lnTo>
                    <a:lnTo>
                      <a:pt x="490" y="337"/>
                    </a:lnTo>
                    <a:lnTo>
                      <a:pt x="488" y="331"/>
                    </a:lnTo>
                    <a:lnTo>
                      <a:pt x="486" y="305"/>
                    </a:lnTo>
                    <a:lnTo>
                      <a:pt x="483" y="289"/>
                    </a:lnTo>
                    <a:lnTo>
                      <a:pt x="482" y="264"/>
                    </a:lnTo>
                    <a:lnTo>
                      <a:pt x="480" y="239"/>
                    </a:lnTo>
                    <a:lnTo>
                      <a:pt x="477" y="220"/>
                    </a:lnTo>
                    <a:lnTo>
                      <a:pt x="475" y="207"/>
                    </a:lnTo>
                    <a:lnTo>
                      <a:pt x="474" y="199"/>
                    </a:lnTo>
                    <a:lnTo>
                      <a:pt x="469" y="193"/>
                    </a:lnTo>
                    <a:lnTo>
                      <a:pt x="461" y="191"/>
                    </a:lnTo>
                    <a:lnTo>
                      <a:pt x="450" y="188"/>
                    </a:lnTo>
                    <a:lnTo>
                      <a:pt x="443" y="185"/>
                    </a:lnTo>
                    <a:lnTo>
                      <a:pt x="436" y="183"/>
                    </a:lnTo>
                    <a:lnTo>
                      <a:pt x="429" y="180"/>
                    </a:lnTo>
                    <a:lnTo>
                      <a:pt x="423" y="170"/>
                    </a:lnTo>
                    <a:lnTo>
                      <a:pt x="415" y="164"/>
                    </a:lnTo>
                    <a:lnTo>
                      <a:pt x="407" y="161"/>
                    </a:lnTo>
                    <a:lnTo>
                      <a:pt x="404" y="158"/>
                    </a:lnTo>
                    <a:lnTo>
                      <a:pt x="402" y="148"/>
                    </a:lnTo>
                    <a:lnTo>
                      <a:pt x="401" y="143"/>
                    </a:lnTo>
                    <a:lnTo>
                      <a:pt x="391" y="137"/>
                    </a:lnTo>
                    <a:lnTo>
                      <a:pt x="378" y="127"/>
                    </a:lnTo>
                    <a:lnTo>
                      <a:pt x="370" y="116"/>
                    </a:lnTo>
                    <a:lnTo>
                      <a:pt x="358" y="108"/>
                    </a:lnTo>
                    <a:lnTo>
                      <a:pt x="350" y="105"/>
                    </a:lnTo>
                    <a:lnTo>
                      <a:pt x="331" y="104"/>
                    </a:lnTo>
                    <a:lnTo>
                      <a:pt x="326" y="107"/>
                    </a:lnTo>
                    <a:lnTo>
                      <a:pt x="320" y="110"/>
                    </a:lnTo>
                    <a:lnTo>
                      <a:pt x="316" y="115"/>
                    </a:lnTo>
                    <a:lnTo>
                      <a:pt x="313" y="116"/>
                    </a:lnTo>
                    <a:lnTo>
                      <a:pt x="313" y="124"/>
                    </a:lnTo>
                    <a:lnTo>
                      <a:pt x="310" y="127"/>
                    </a:lnTo>
                    <a:lnTo>
                      <a:pt x="305" y="129"/>
                    </a:lnTo>
                    <a:lnTo>
                      <a:pt x="299" y="131"/>
                    </a:lnTo>
                    <a:lnTo>
                      <a:pt x="294" y="134"/>
                    </a:lnTo>
                    <a:lnTo>
                      <a:pt x="289" y="139"/>
                    </a:lnTo>
                    <a:lnTo>
                      <a:pt x="281" y="143"/>
                    </a:lnTo>
                    <a:lnTo>
                      <a:pt x="272" y="146"/>
                    </a:lnTo>
                    <a:lnTo>
                      <a:pt x="266" y="148"/>
                    </a:lnTo>
                    <a:lnTo>
                      <a:pt x="258" y="151"/>
                    </a:lnTo>
                    <a:lnTo>
                      <a:pt x="250" y="151"/>
                    </a:lnTo>
                    <a:lnTo>
                      <a:pt x="242" y="156"/>
                    </a:lnTo>
                    <a:lnTo>
                      <a:pt x="237" y="158"/>
                    </a:lnTo>
                    <a:lnTo>
                      <a:pt x="232" y="161"/>
                    </a:lnTo>
                    <a:lnTo>
                      <a:pt x="224" y="158"/>
                    </a:lnTo>
                    <a:lnTo>
                      <a:pt x="221" y="154"/>
                    </a:lnTo>
                    <a:lnTo>
                      <a:pt x="216" y="146"/>
                    </a:lnTo>
                    <a:lnTo>
                      <a:pt x="210" y="139"/>
                    </a:lnTo>
                    <a:lnTo>
                      <a:pt x="200" y="132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72" y="115"/>
                    </a:lnTo>
                    <a:lnTo>
                      <a:pt x="153" y="107"/>
                    </a:lnTo>
                    <a:lnTo>
                      <a:pt x="140" y="102"/>
                    </a:lnTo>
                    <a:lnTo>
                      <a:pt x="129" y="99"/>
                    </a:lnTo>
                    <a:lnTo>
                      <a:pt x="124" y="94"/>
                    </a:lnTo>
                    <a:lnTo>
                      <a:pt x="127" y="91"/>
                    </a:lnTo>
                    <a:lnTo>
                      <a:pt x="127" y="85"/>
                    </a:lnTo>
                    <a:lnTo>
                      <a:pt x="123" y="81"/>
                    </a:lnTo>
                    <a:lnTo>
                      <a:pt x="116" y="81"/>
                    </a:lnTo>
                    <a:lnTo>
                      <a:pt x="108" y="83"/>
                    </a:lnTo>
                    <a:lnTo>
                      <a:pt x="103" y="86"/>
                    </a:lnTo>
                    <a:lnTo>
                      <a:pt x="96" y="88"/>
                    </a:lnTo>
                    <a:lnTo>
                      <a:pt x="84" y="92"/>
                    </a:lnTo>
                    <a:lnTo>
                      <a:pt x="78" y="94"/>
                    </a:lnTo>
                    <a:lnTo>
                      <a:pt x="69" y="97"/>
                    </a:lnTo>
                    <a:lnTo>
                      <a:pt x="59" y="94"/>
                    </a:lnTo>
                    <a:lnTo>
                      <a:pt x="54" y="96"/>
                    </a:lnTo>
                    <a:lnTo>
                      <a:pt x="54" y="89"/>
                    </a:lnTo>
                    <a:lnTo>
                      <a:pt x="54" y="85"/>
                    </a:lnTo>
                    <a:lnTo>
                      <a:pt x="54" y="81"/>
                    </a:lnTo>
                    <a:lnTo>
                      <a:pt x="49" y="86"/>
                    </a:lnTo>
                    <a:lnTo>
                      <a:pt x="43" y="89"/>
                    </a:lnTo>
                    <a:lnTo>
                      <a:pt x="40" y="92"/>
                    </a:lnTo>
                    <a:lnTo>
                      <a:pt x="32" y="99"/>
                    </a:lnTo>
                    <a:lnTo>
                      <a:pt x="26" y="100"/>
                    </a:lnTo>
                    <a:lnTo>
                      <a:pt x="24" y="102"/>
                    </a:lnTo>
                    <a:lnTo>
                      <a:pt x="22" y="89"/>
                    </a:lnTo>
                    <a:lnTo>
                      <a:pt x="24" y="75"/>
                    </a:lnTo>
                    <a:lnTo>
                      <a:pt x="18" y="69"/>
                    </a:lnTo>
                    <a:lnTo>
                      <a:pt x="8" y="59"/>
                    </a:lnTo>
                    <a:lnTo>
                      <a:pt x="0" y="51"/>
                    </a:lnTo>
                    <a:lnTo>
                      <a:pt x="2" y="40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2" name="Freeform 43"/>
              <p:cNvSpPr>
                <a:spLocks/>
              </p:cNvSpPr>
              <p:nvPr/>
            </p:nvSpPr>
            <p:spPr bwMode="auto">
              <a:xfrm>
                <a:off x="4214" y="3378"/>
                <a:ext cx="19" cy="16"/>
              </a:xfrm>
              <a:custGeom>
                <a:avLst/>
                <a:gdLst>
                  <a:gd name="T0" fmla="*/ 19 w 19"/>
                  <a:gd name="T1" fmla="*/ 0 h 16"/>
                  <a:gd name="T2" fmla="*/ 14 w 19"/>
                  <a:gd name="T3" fmla="*/ 1 h 16"/>
                  <a:gd name="T4" fmla="*/ 9 w 19"/>
                  <a:gd name="T5" fmla="*/ 5 h 16"/>
                  <a:gd name="T6" fmla="*/ 5 w 19"/>
                  <a:gd name="T7" fmla="*/ 8 h 16"/>
                  <a:gd name="T8" fmla="*/ 0 w 19"/>
                  <a:gd name="T9" fmla="*/ 11 h 16"/>
                  <a:gd name="T10" fmla="*/ 0 w 19"/>
                  <a:gd name="T11" fmla="*/ 16 h 16"/>
                  <a:gd name="T12" fmla="*/ 5 w 19"/>
                  <a:gd name="T13" fmla="*/ 14 h 16"/>
                  <a:gd name="T14" fmla="*/ 11 w 19"/>
                  <a:gd name="T15" fmla="*/ 9 h 16"/>
                  <a:gd name="T16" fmla="*/ 14 w 19"/>
                  <a:gd name="T17" fmla="*/ 5 h 16"/>
                  <a:gd name="T18" fmla="*/ 19 w 19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"/>
                  <a:gd name="T31" fmla="*/ 0 h 16"/>
                  <a:gd name="T32" fmla="*/ 19 w 19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" h="16">
                    <a:moveTo>
                      <a:pt x="19" y="0"/>
                    </a:moveTo>
                    <a:lnTo>
                      <a:pt x="14" y="1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5" y="14"/>
                    </a:lnTo>
                    <a:lnTo>
                      <a:pt x="11" y="9"/>
                    </a:lnTo>
                    <a:lnTo>
                      <a:pt x="14" y="5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3" name="Freeform 44"/>
              <p:cNvSpPr>
                <a:spLocks/>
              </p:cNvSpPr>
              <p:nvPr/>
            </p:nvSpPr>
            <p:spPr bwMode="auto">
              <a:xfrm>
                <a:off x="4125" y="3403"/>
                <a:ext cx="46" cy="26"/>
              </a:xfrm>
              <a:custGeom>
                <a:avLst/>
                <a:gdLst>
                  <a:gd name="T0" fmla="*/ 46 w 46"/>
                  <a:gd name="T1" fmla="*/ 7 h 26"/>
                  <a:gd name="T2" fmla="*/ 44 w 46"/>
                  <a:gd name="T3" fmla="*/ 2 h 26"/>
                  <a:gd name="T4" fmla="*/ 38 w 46"/>
                  <a:gd name="T5" fmla="*/ 0 h 26"/>
                  <a:gd name="T6" fmla="*/ 32 w 46"/>
                  <a:gd name="T7" fmla="*/ 5 h 26"/>
                  <a:gd name="T8" fmla="*/ 24 w 46"/>
                  <a:gd name="T9" fmla="*/ 8 h 26"/>
                  <a:gd name="T10" fmla="*/ 16 w 46"/>
                  <a:gd name="T11" fmla="*/ 15 h 26"/>
                  <a:gd name="T12" fmla="*/ 9 w 46"/>
                  <a:gd name="T13" fmla="*/ 19 h 26"/>
                  <a:gd name="T14" fmla="*/ 3 w 46"/>
                  <a:gd name="T15" fmla="*/ 21 h 26"/>
                  <a:gd name="T16" fmla="*/ 0 w 46"/>
                  <a:gd name="T17" fmla="*/ 26 h 26"/>
                  <a:gd name="T18" fmla="*/ 5 w 46"/>
                  <a:gd name="T19" fmla="*/ 26 h 26"/>
                  <a:gd name="T20" fmla="*/ 9 w 46"/>
                  <a:gd name="T21" fmla="*/ 22 h 26"/>
                  <a:gd name="T22" fmla="*/ 16 w 46"/>
                  <a:gd name="T23" fmla="*/ 21 h 26"/>
                  <a:gd name="T24" fmla="*/ 20 w 46"/>
                  <a:gd name="T25" fmla="*/ 18 h 26"/>
                  <a:gd name="T26" fmla="*/ 27 w 46"/>
                  <a:gd name="T27" fmla="*/ 15 h 26"/>
                  <a:gd name="T28" fmla="*/ 35 w 46"/>
                  <a:gd name="T29" fmla="*/ 11 h 26"/>
                  <a:gd name="T30" fmla="*/ 41 w 46"/>
                  <a:gd name="T31" fmla="*/ 10 h 26"/>
                  <a:gd name="T32" fmla="*/ 46 w 46"/>
                  <a:gd name="T33" fmla="*/ 7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26"/>
                  <a:gd name="T53" fmla="*/ 46 w 4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26">
                    <a:moveTo>
                      <a:pt x="46" y="7"/>
                    </a:moveTo>
                    <a:lnTo>
                      <a:pt x="44" y="2"/>
                    </a:lnTo>
                    <a:lnTo>
                      <a:pt x="38" y="0"/>
                    </a:lnTo>
                    <a:lnTo>
                      <a:pt x="32" y="5"/>
                    </a:lnTo>
                    <a:lnTo>
                      <a:pt x="24" y="8"/>
                    </a:lnTo>
                    <a:lnTo>
                      <a:pt x="16" y="15"/>
                    </a:lnTo>
                    <a:lnTo>
                      <a:pt x="9" y="19"/>
                    </a:lnTo>
                    <a:lnTo>
                      <a:pt x="3" y="21"/>
                    </a:lnTo>
                    <a:lnTo>
                      <a:pt x="0" y="26"/>
                    </a:lnTo>
                    <a:lnTo>
                      <a:pt x="5" y="26"/>
                    </a:lnTo>
                    <a:lnTo>
                      <a:pt x="9" y="22"/>
                    </a:lnTo>
                    <a:lnTo>
                      <a:pt x="16" y="21"/>
                    </a:lnTo>
                    <a:lnTo>
                      <a:pt x="20" y="18"/>
                    </a:lnTo>
                    <a:lnTo>
                      <a:pt x="27" y="15"/>
                    </a:lnTo>
                    <a:lnTo>
                      <a:pt x="35" y="11"/>
                    </a:lnTo>
                    <a:lnTo>
                      <a:pt x="41" y="10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4" name="Freeform 45"/>
              <p:cNvSpPr>
                <a:spLocks/>
              </p:cNvSpPr>
              <p:nvPr/>
            </p:nvSpPr>
            <p:spPr bwMode="auto">
              <a:xfrm>
                <a:off x="3850" y="2255"/>
                <a:ext cx="438" cy="338"/>
              </a:xfrm>
              <a:custGeom>
                <a:avLst/>
                <a:gdLst>
                  <a:gd name="T0" fmla="*/ 35 w 438"/>
                  <a:gd name="T1" fmla="*/ 31 h 338"/>
                  <a:gd name="T2" fmla="*/ 71 w 438"/>
                  <a:gd name="T3" fmla="*/ 12 h 338"/>
                  <a:gd name="T4" fmla="*/ 103 w 438"/>
                  <a:gd name="T5" fmla="*/ 6 h 338"/>
                  <a:gd name="T6" fmla="*/ 137 w 438"/>
                  <a:gd name="T7" fmla="*/ 3 h 338"/>
                  <a:gd name="T8" fmla="*/ 178 w 438"/>
                  <a:gd name="T9" fmla="*/ 0 h 338"/>
                  <a:gd name="T10" fmla="*/ 202 w 438"/>
                  <a:gd name="T11" fmla="*/ 8 h 338"/>
                  <a:gd name="T12" fmla="*/ 221 w 438"/>
                  <a:gd name="T13" fmla="*/ 14 h 338"/>
                  <a:gd name="T14" fmla="*/ 227 w 438"/>
                  <a:gd name="T15" fmla="*/ 31 h 338"/>
                  <a:gd name="T16" fmla="*/ 256 w 438"/>
                  <a:gd name="T17" fmla="*/ 30 h 338"/>
                  <a:gd name="T18" fmla="*/ 289 w 438"/>
                  <a:gd name="T19" fmla="*/ 22 h 338"/>
                  <a:gd name="T20" fmla="*/ 311 w 438"/>
                  <a:gd name="T21" fmla="*/ 17 h 338"/>
                  <a:gd name="T22" fmla="*/ 322 w 438"/>
                  <a:gd name="T23" fmla="*/ 14 h 338"/>
                  <a:gd name="T24" fmla="*/ 329 w 438"/>
                  <a:gd name="T25" fmla="*/ 19 h 338"/>
                  <a:gd name="T26" fmla="*/ 438 w 438"/>
                  <a:gd name="T27" fmla="*/ 103 h 338"/>
                  <a:gd name="T28" fmla="*/ 438 w 438"/>
                  <a:gd name="T29" fmla="*/ 111 h 338"/>
                  <a:gd name="T30" fmla="*/ 427 w 438"/>
                  <a:gd name="T31" fmla="*/ 119 h 338"/>
                  <a:gd name="T32" fmla="*/ 418 w 438"/>
                  <a:gd name="T33" fmla="*/ 131 h 338"/>
                  <a:gd name="T34" fmla="*/ 410 w 438"/>
                  <a:gd name="T35" fmla="*/ 147 h 338"/>
                  <a:gd name="T36" fmla="*/ 402 w 438"/>
                  <a:gd name="T37" fmla="*/ 163 h 338"/>
                  <a:gd name="T38" fmla="*/ 397 w 438"/>
                  <a:gd name="T39" fmla="*/ 168 h 338"/>
                  <a:gd name="T40" fmla="*/ 394 w 438"/>
                  <a:gd name="T41" fmla="*/ 173 h 338"/>
                  <a:gd name="T42" fmla="*/ 400 w 438"/>
                  <a:gd name="T43" fmla="*/ 182 h 338"/>
                  <a:gd name="T44" fmla="*/ 397 w 438"/>
                  <a:gd name="T45" fmla="*/ 192 h 338"/>
                  <a:gd name="T46" fmla="*/ 391 w 438"/>
                  <a:gd name="T47" fmla="*/ 201 h 338"/>
                  <a:gd name="T48" fmla="*/ 384 w 438"/>
                  <a:gd name="T49" fmla="*/ 206 h 338"/>
                  <a:gd name="T50" fmla="*/ 375 w 438"/>
                  <a:gd name="T51" fmla="*/ 209 h 338"/>
                  <a:gd name="T52" fmla="*/ 373 w 438"/>
                  <a:gd name="T53" fmla="*/ 219 h 338"/>
                  <a:gd name="T54" fmla="*/ 370 w 438"/>
                  <a:gd name="T55" fmla="*/ 225 h 338"/>
                  <a:gd name="T56" fmla="*/ 321 w 438"/>
                  <a:gd name="T57" fmla="*/ 271 h 338"/>
                  <a:gd name="T58" fmla="*/ 299 w 438"/>
                  <a:gd name="T59" fmla="*/ 278 h 338"/>
                  <a:gd name="T60" fmla="*/ 272 w 438"/>
                  <a:gd name="T61" fmla="*/ 281 h 338"/>
                  <a:gd name="T62" fmla="*/ 267 w 438"/>
                  <a:gd name="T63" fmla="*/ 287 h 338"/>
                  <a:gd name="T64" fmla="*/ 275 w 438"/>
                  <a:gd name="T65" fmla="*/ 294 h 338"/>
                  <a:gd name="T66" fmla="*/ 281 w 438"/>
                  <a:gd name="T67" fmla="*/ 305 h 338"/>
                  <a:gd name="T68" fmla="*/ 286 w 438"/>
                  <a:gd name="T69" fmla="*/ 311 h 338"/>
                  <a:gd name="T70" fmla="*/ 280 w 438"/>
                  <a:gd name="T71" fmla="*/ 317 h 338"/>
                  <a:gd name="T72" fmla="*/ 268 w 438"/>
                  <a:gd name="T73" fmla="*/ 321 h 338"/>
                  <a:gd name="T74" fmla="*/ 259 w 438"/>
                  <a:gd name="T75" fmla="*/ 327 h 338"/>
                  <a:gd name="T76" fmla="*/ 257 w 438"/>
                  <a:gd name="T77" fmla="*/ 338 h 338"/>
                  <a:gd name="T78" fmla="*/ 243 w 438"/>
                  <a:gd name="T79" fmla="*/ 336 h 338"/>
                  <a:gd name="T80" fmla="*/ 235 w 438"/>
                  <a:gd name="T81" fmla="*/ 330 h 338"/>
                  <a:gd name="T82" fmla="*/ 235 w 438"/>
                  <a:gd name="T83" fmla="*/ 319 h 338"/>
                  <a:gd name="T84" fmla="*/ 230 w 438"/>
                  <a:gd name="T85" fmla="*/ 309 h 338"/>
                  <a:gd name="T86" fmla="*/ 226 w 438"/>
                  <a:gd name="T87" fmla="*/ 298 h 338"/>
                  <a:gd name="T88" fmla="*/ 218 w 438"/>
                  <a:gd name="T89" fmla="*/ 289 h 338"/>
                  <a:gd name="T90" fmla="*/ 206 w 438"/>
                  <a:gd name="T91" fmla="*/ 281 h 338"/>
                  <a:gd name="T92" fmla="*/ 200 w 438"/>
                  <a:gd name="T93" fmla="*/ 270 h 338"/>
                  <a:gd name="T94" fmla="*/ 195 w 438"/>
                  <a:gd name="T95" fmla="*/ 255 h 338"/>
                  <a:gd name="T96" fmla="*/ 191 w 438"/>
                  <a:gd name="T97" fmla="*/ 243 h 338"/>
                  <a:gd name="T98" fmla="*/ 167 w 438"/>
                  <a:gd name="T99" fmla="*/ 228 h 338"/>
                  <a:gd name="T100" fmla="*/ 156 w 438"/>
                  <a:gd name="T101" fmla="*/ 217 h 338"/>
                  <a:gd name="T102" fmla="*/ 146 w 438"/>
                  <a:gd name="T103" fmla="*/ 211 h 338"/>
                  <a:gd name="T104" fmla="*/ 141 w 438"/>
                  <a:gd name="T105" fmla="*/ 198 h 338"/>
                  <a:gd name="T106" fmla="*/ 122 w 438"/>
                  <a:gd name="T107" fmla="*/ 182 h 338"/>
                  <a:gd name="T108" fmla="*/ 105 w 438"/>
                  <a:gd name="T109" fmla="*/ 165 h 338"/>
                  <a:gd name="T110" fmla="*/ 84 w 438"/>
                  <a:gd name="T111" fmla="*/ 154 h 338"/>
                  <a:gd name="T112" fmla="*/ 59 w 438"/>
                  <a:gd name="T113" fmla="*/ 124 h 338"/>
                  <a:gd name="T114" fmla="*/ 52 w 438"/>
                  <a:gd name="T115" fmla="*/ 112 h 338"/>
                  <a:gd name="T116" fmla="*/ 43 w 438"/>
                  <a:gd name="T117" fmla="*/ 98 h 338"/>
                  <a:gd name="T118" fmla="*/ 27 w 438"/>
                  <a:gd name="T119" fmla="*/ 92 h 338"/>
                  <a:gd name="T120" fmla="*/ 0 w 438"/>
                  <a:gd name="T121" fmla="*/ 76 h 338"/>
                  <a:gd name="T122" fmla="*/ 3 w 438"/>
                  <a:gd name="T123" fmla="*/ 58 h 338"/>
                  <a:gd name="T124" fmla="*/ 16 w 438"/>
                  <a:gd name="T125" fmla="*/ 46 h 33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38"/>
                  <a:gd name="T190" fmla="*/ 0 h 338"/>
                  <a:gd name="T191" fmla="*/ 438 w 438"/>
                  <a:gd name="T192" fmla="*/ 338 h 33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38" h="338">
                    <a:moveTo>
                      <a:pt x="17" y="39"/>
                    </a:moveTo>
                    <a:lnTo>
                      <a:pt x="35" y="31"/>
                    </a:lnTo>
                    <a:lnTo>
                      <a:pt x="54" y="23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103" y="6"/>
                    </a:lnTo>
                    <a:lnTo>
                      <a:pt x="121" y="4"/>
                    </a:lnTo>
                    <a:lnTo>
                      <a:pt x="137" y="3"/>
                    </a:lnTo>
                    <a:lnTo>
                      <a:pt x="157" y="4"/>
                    </a:lnTo>
                    <a:lnTo>
                      <a:pt x="178" y="0"/>
                    </a:lnTo>
                    <a:lnTo>
                      <a:pt x="192" y="0"/>
                    </a:lnTo>
                    <a:lnTo>
                      <a:pt x="202" y="8"/>
                    </a:lnTo>
                    <a:lnTo>
                      <a:pt x="214" y="8"/>
                    </a:lnTo>
                    <a:lnTo>
                      <a:pt x="221" y="14"/>
                    </a:lnTo>
                    <a:lnTo>
                      <a:pt x="226" y="22"/>
                    </a:lnTo>
                    <a:lnTo>
                      <a:pt x="227" y="31"/>
                    </a:lnTo>
                    <a:lnTo>
                      <a:pt x="235" y="31"/>
                    </a:lnTo>
                    <a:lnTo>
                      <a:pt x="256" y="30"/>
                    </a:lnTo>
                    <a:lnTo>
                      <a:pt x="270" y="25"/>
                    </a:lnTo>
                    <a:lnTo>
                      <a:pt x="289" y="22"/>
                    </a:lnTo>
                    <a:lnTo>
                      <a:pt x="302" y="20"/>
                    </a:lnTo>
                    <a:lnTo>
                      <a:pt x="311" y="17"/>
                    </a:lnTo>
                    <a:lnTo>
                      <a:pt x="319" y="14"/>
                    </a:lnTo>
                    <a:lnTo>
                      <a:pt x="322" y="14"/>
                    </a:lnTo>
                    <a:lnTo>
                      <a:pt x="326" y="15"/>
                    </a:lnTo>
                    <a:lnTo>
                      <a:pt x="329" y="19"/>
                    </a:lnTo>
                    <a:lnTo>
                      <a:pt x="345" y="30"/>
                    </a:lnTo>
                    <a:lnTo>
                      <a:pt x="438" y="103"/>
                    </a:lnTo>
                    <a:lnTo>
                      <a:pt x="438" y="108"/>
                    </a:lnTo>
                    <a:lnTo>
                      <a:pt x="438" y="111"/>
                    </a:lnTo>
                    <a:lnTo>
                      <a:pt x="434" y="114"/>
                    </a:lnTo>
                    <a:lnTo>
                      <a:pt x="427" y="119"/>
                    </a:lnTo>
                    <a:lnTo>
                      <a:pt x="423" y="125"/>
                    </a:lnTo>
                    <a:lnTo>
                      <a:pt x="418" y="131"/>
                    </a:lnTo>
                    <a:lnTo>
                      <a:pt x="413" y="139"/>
                    </a:lnTo>
                    <a:lnTo>
                      <a:pt x="410" y="147"/>
                    </a:lnTo>
                    <a:lnTo>
                      <a:pt x="407" y="157"/>
                    </a:lnTo>
                    <a:lnTo>
                      <a:pt x="402" y="163"/>
                    </a:lnTo>
                    <a:lnTo>
                      <a:pt x="400" y="166"/>
                    </a:lnTo>
                    <a:lnTo>
                      <a:pt x="397" y="168"/>
                    </a:lnTo>
                    <a:lnTo>
                      <a:pt x="392" y="171"/>
                    </a:lnTo>
                    <a:lnTo>
                      <a:pt x="394" y="173"/>
                    </a:lnTo>
                    <a:lnTo>
                      <a:pt x="397" y="176"/>
                    </a:lnTo>
                    <a:lnTo>
                      <a:pt x="400" y="182"/>
                    </a:lnTo>
                    <a:lnTo>
                      <a:pt x="399" y="187"/>
                    </a:lnTo>
                    <a:lnTo>
                      <a:pt x="397" y="192"/>
                    </a:lnTo>
                    <a:lnTo>
                      <a:pt x="396" y="198"/>
                    </a:lnTo>
                    <a:lnTo>
                      <a:pt x="391" y="201"/>
                    </a:lnTo>
                    <a:lnTo>
                      <a:pt x="388" y="203"/>
                    </a:lnTo>
                    <a:lnTo>
                      <a:pt x="384" y="206"/>
                    </a:lnTo>
                    <a:lnTo>
                      <a:pt x="380" y="205"/>
                    </a:lnTo>
                    <a:lnTo>
                      <a:pt x="375" y="209"/>
                    </a:lnTo>
                    <a:lnTo>
                      <a:pt x="373" y="212"/>
                    </a:lnTo>
                    <a:lnTo>
                      <a:pt x="373" y="219"/>
                    </a:lnTo>
                    <a:lnTo>
                      <a:pt x="373" y="222"/>
                    </a:lnTo>
                    <a:lnTo>
                      <a:pt x="370" y="225"/>
                    </a:lnTo>
                    <a:lnTo>
                      <a:pt x="327" y="268"/>
                    </a:lnTo>
                    <a:lnTo>
                      <a:pt x="321" y="271"/>
                    </a:lnTo>
                    <a:lnTo>
                      <a:pt x="313" y="274"/>
                    </a:lnTo>
                    <a:lnTo>
                      <a:pt x="299" y="278"/>
                    </a:lnTo>
                    <a:lnTo>
                      <a:pt x="280" y="279"/>
                    </a:lnTo>
                    <a:lnTo>
                      <a:pt x="272" y="281"/>
                    </a:lnTo>
                    <a:lnTo>
                      <a:pt x="265" y="282"/>
                    </a:lnTo>
                    <a:lnTo>
                      <a:pt x="267" y="287"/>
                    </a:lnTo>
                    <a:lnTo>
                      <a:pt x="270" y="292"/>
                    </a:lnTo>
                    <a:lnTo>
                      <a:pt x="275" y="294"/>
                    </a:lnTo>
                    <a:lnTo>
                      <a:pt x="280" y="300"/>
                    </a:lnTo>
                    <a:lnTo>
                      <a:pt x="281" y="305"/>
                    </a:lnTo>
                    <a:lnTo>
                      <a:pt x="284" y="308"/>
                    </a:lnTo>
                    <a:lnTo>
                      <a:pt x="286" y="311"/>
                    </a:lnTo>
                    <a:lnTo>
                      <a:pt x="281" y="314"/>
                    </a:lnTo>
                    <a:lnTo>
                      <a:pt x="280" y="317"/>
                    </a:lnTo>
                    <a:lnTo>
                      <a:pt x="272" y="317"/>
                    </a:lnTo>
                    <a:lnTo>
                      <a:pt x="268" y="321"/>
                    </a:lnTo>
                    <a:lnTo>
                      <a:pt x="262" y="322"/>
                    </a:lnTo>
                    <a:lnTo>
                      <a:pt x="259" y="327"/>
                    </a:lnTo>
                    <a:lnTo>
                      <a:pt x="257" y="332"/>
                    </a:lnTo>
                    <a:lnTo>
                      <a:pt x="257" y="338"/>
                    </a:lnTo>
                    <a:lnTo>
                      <a:pt x="249" y="338"/>
                    </a:lnTo>
                    <a:lnTo>
                      <a:pt x="243" y="336"/>
                    </a:lnTo>
                    <a:lnTo>
                      <a:pt x="238" y="333"/>
                    </a:lnTo>
                    <a:lnTo>
                      <a:pt x="235" y="330"/>
                    </a:lnTo>
                    <a:lnTo>
                      <a:pt x="233" y="325"/>
                    </a:lnTo>
                    <a:lnTo>
                      <a:pt x="235" y="319"/>
                    </a:lnTo>
                    <a:lnTo>
                      <a:pt x="233" y="314"/>
                    </a:lnTo>
                    <a:lnTo>
                      <a:pt x="230" y="309"/>
                    </a:lnTo>
                    <a:lnTo>
                      <a:pt x="229" y="305"/>
                    </a:lnTo>
                    <a:lnTo>
                      <a:pt x="226" y="298"/>
                    </a:lnTo>
                    <a:lnTo>
                      <a:pt x="221" y="292"/>
                    </a:lnTo>
                    <a:lnTo>
                      <a:pt x="218" y="289"/>
                    </a:lnTo>
                    <a:lnTo>
                      <a:pt x="213" y="284"/>
                    </a:lnTo>
                    <a:lnTo>
                      <a:pt x="206" y="281"/>
                    </a:lnTo>
                    <a:lnTo>
                      <a:pt x="202" y="274"/>
                    </a:lnTo>
                    <a:lnTo>
                      <a:pt x="200" y="270"/>
                    </a:lnTo>
                    <a:lnTo>
                      <a:pt x="200" y="262"/>
                    </a:lnTo>
                    <a:lnTo>
                      <a:pt x="195" y="255"/>
                    </a:lnTo>
                    <a:lnTo>
                      <a:pt x="192" y="249"/>
                    </a:lnTo>
                    <a:lnTo>
                      <a:pt x="191" y="243"/>
                    </a:lnTo>
                    <a:lnTo>
                      <a:pt x="179" y="235"/>
                    </a:lnTo>
                    <a:lnTo>
                      <a:pt x="167" y="228"/>
                    </a:lnTo>
                    <a:lnTo>
                      <a:pt x="159" y="222"/>
                    </a:lnTo>
                    <a:lnTo>
                      <a:pt x="156" y="217"/>
                    </a:lnTo>
                    <a:lnTo>
                      <a:pt x="154" y="212"/>
                    </a:lnTo>
                    <a:lnTo>
                      <a:pt x="146" y="211"/>
                    </a:lnTo>
                    <a:lnTo>
                      <a:pt x="143" y="203"/>
                    </a:lnTo>
                    <a:lnTo>
                      <a:pt x="141" y="198"/>
                    </a:lnTo>
                    <a:lnTo>
                      <a:pt x="137" y="193"/>
                    </a:lnTo>
                    <a:lnTo>
                      <a:pt x="122" y="182"/>
                    </a:lnTo>
                    <a:lnTo>
                      <a:pt x="113" y="173"/>
                    </a:lnTo>
                    <a:lnTo>
                      <a:pt x="105" y="165"/>
                    </a:lnTo>
                    <a:lnTo>
                      <a:pt x="95" y="157"/>
                    </a:lnTo>
                    <a:lnTo>
                      <a:pt x="84" y="154"/>
                    </a:lnTo>
                    <a:lnTo>
                      <a:pt x="78" y="146"/>
                    </a:lnTo>
                    <a:lnTo>
                      <a:pt x="59" y="124"/>
                    </a:lnTo>
                    <a:lnTo>
                      <a:pt x="54" y="117"/>
                    </a:lnTo>
                    <a:lnTo>
                      <a:pt x="52" y="112"/>
                    </a:lnTo>
                    <a:lnTo>
                      <a:pt x="51" y="106"/>
                    </a:lnTo>
                    <a:lnTo>
                      <a:pt x="43" y="98"/>
                    </a:lnTo>
                    <a:lnTo>
                      <a:pt x="35" y="93"/>
                    </a:lnTo>
                    <a:lnTo>
                      <a:pt x="27" y="92"/>
                    </a:lnTo>
                    <a:lnTo>
                      <a:pt x="9" y="89"/>
                    </a:lnTo>
                    <a:lnTo>
                      <a:pt x="0" y="76"/>
                    </a:lnTo>
                    <a:lnTo>
                      <a:pt x="0" y="70"/>
                    </a:lnTo>
                    <a:lnTo>
                      <a:pt x="3" y="58"/>
                    </a:lnTo>
                    <a:lnTo>
                      <a:pt x="9" y="54"/>
                    </a:lnTo>
                    <a:lnTo>
                      <a:pt x="16" y="46"/>
                    </a:lnTo>
                    <a:lnTo>
                      <a:pt x="17" y="39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5" name="Freeform 46"/>
              <p:cNvSpPr>
                <a:spLocks/>
              </p:cNvSpPr>
              <p:nvPr/>
            </p:nvSpPr>
            <p:spPr bwMode="auto">
              <a:xfrm>
                <a:off x="3736" y="2000"/>
                <a:ext cx="792" cy="356"/>
              </a:xfrm>
              <a:custGeom>
                <a:avLst/>
                <a:gdLst>
                  <a:gd name="T0" fmla="*/ 734 w 792"/>
                  <a:gd name="T1" fmla="*/ 26 h 356"/>
                  <a:gd name="T2" fmla="*/ 754 w 792"/>
                  <a:gd name="T3" fmla="*/ 59 h 356"/>
                  <a:gd name="T4" fmla="*/ 788 w 792"/>
                  <a:gd name="T5" fmla="*/ 102 h 356"/>
                  <a:gd name="T6" fmla="*/ 748 w 792"/>
                  <a:gd name="T7" fmla="*/ 194 h 356"/>
                  <a:gd name="T8" fmla="*/ 746 w 792"/>
                  <a:gd name="T9" fmla="*/ 186 h 356"/>
                  <a:gd name="T10" fmla="*/ 746 w 792"/>
                  <a:gd name="T11" fmla="*/ 59 h 356"/>
                  <a:gd name="T12" fmla="*/ 726 w 792"/>
                  <a:gd name="T13" fmla="*/ 61 h 356"/>
                  <a:gd name="T14" fmla="*/ 697 w 792"/>
                  <a:gd name="T15" fmla="*/ 83 h 356"/>
                  <a:gd name="T16" fmla="*/ 681 w 792"/>
                  <a:gd name="T17" fmla="*/ 72 h 356"/>
                  <a:gd name="T18" fmla="*/ 678 w 792"/>
                  <a:gd name="T19" fmla="*/ 78 h 356"/>
                  <a:gd name="T20" fmla="*/ 689 w 792"/>
                  <a:gd name="T21" fmla="*/ 97 h 356"/>
                  <a:gd name="T22" fmla="*/ 713 w 792"/>
                  <a:gd name="T23" fmla="*/ 94 h 356"/>
                  <a:gd name="T24" fmla="*/ 732 w 792"/>
                  <a:gd name="T25" fmla="*/ 85 h 356"/>
                  <a:gd name="T26" fmla="*/ 737 w 792"/>
                  <a:gd name="T27" fmla="*/ 99 h 356"/>
                  <a:gd name="T28" fmla="*/ 748 w 792"/>
                  <a:gd name="T29" fmla="*/ 105 h 356"/>
                  <a:gd name="T30" fmla="*/ 756 w 792"/>
                  <a:gd name="T31" fmla="*/ 83 h 356"/>
                  <a:gd name="T32" fmla="*/ 767 w 792"/>
                  <a:gd name="T33" fmla="*/ 99 h 356"/>
                  <a:gd name="T34" fmla="*/ 772 w 792"/>
                  <a:gd name="T35" fmla="*/ 112 h 356"/>
                  <a:gd name="T36" fmla="*/ 764 w 792"/>
                  <a:gd name="T37" fmla="*/ 124 h 356"/>
                  <a:gd name="T38" fmla="*/ 756 w 792"/>
                  <a:gd name="T39" fmla="*/ 145 h 356"/>
                  <a:gd name="T40" fmla="*/ 737 w 792"/>
                  <a:gd name="T41" fmla="*/ 156 h 356"/>
                  <a:gd name="T42" fmla="*/ 718 w 792"/>
                  <a:gd name="T43" fmla="*/ 150 h 356"/>
                  <a:gd name="T44" fmla="*/ 707 w 792"/>
                  <a:gd name="T45" fmla="*/ 145 h 356"/>
                  <a:gd name="T46" fmla="*/ 689 w 792"/>
                  <a:gd name="T47" fmla="*/ 153 h 356"/>
                  <a:gd name="T48" fmla="*/ 695 w 792"/>
                  <a:gd name="T49" fmla="*/ 156 h 356"/>
                  <a:gd name="T50" fmla="*/ 710 w 792"/>
                  <a:gd name="T51" fmla="*/ 162 h 356"/>
                  <a:gd name="T52" fmla="*/ 711 w 792"/>
                  <a:gd name="T53" fmla="*/ 174 h 356"/>
                  <a:gd name="T54" fmla="*/ 707 w 792"/>
                  <a:gd name="T55" fmla="*/ 186 h 356"/>
                  <a:gd name="T56" fmla="*/ 705 w 792"/>
                  <a:gd name="T57" fmla="*/ 201 h 356"/>
                  <a:gd name="T58" fmla="*/ 718 w 792"/>
                  <a:gd name="T59" fmla="*/ 197 h 356"/>
                  <a:gd name="T60" fmla="*/ 730 w 792"/>
                  <a:gd name="T61" fmla="*/ 213 h 356"/>
                  <a:gd name="T62" fmla="*/ 718 w 792"/>
                  <a:gd name="T63" fmla="*/ 229 h 356"/>
                  <a:gd name="T64" fmla="*/ 692 w 792"/>
                  <a:gd name="T65" fmla="*/ 242 h 356"/>
                  <a:gd name="T66" fmla="*/ 662 w 792"/>
                  <a:gd name="T67" fmla="*/ 258 h 356"/>
                  <a:gd name="T68" fmla="*/ 633 w 792"/>
                  <a:gd name="T69" fmla="*/ 283 h 356"/>
                  <a:gd name="T70" fmla="*/ 619 w 792"/>
                  <a:gd name="T71" fmla="*/ 320 h 356"/>
                  <a:gd name="T72" fmla="*/ 583 w 792"/>
                  <a:gd name="T73" fmla="*/ 347 h 356"/>
                  <a:gd name="T74" fmla="*/ 435 w 792"/>
                  <a:gd name="T75" fmla="*/ 267 h 356"/>
                  <a:gd name="T76" fmla="*/ 392 w 792"/>
                  <a:gd name="T77" fmla="*/ 277 h 356"/>
                  <a:gd name="T78" fmla="*/ 340 w 792"/>
                  <a:gd name="T79" fmla="*/ 285 h 356"/>
                  <a:gd name="T80" fmla="*/ 325 w 792"/>
                  <a:gd name="T81" fmla="*/ 263 h 356"/>
                  <a:gd name="T82" fmla="*/ 305 w 792"/>
                  <a:gd name="T83" fmla="*/ 251 h 356"/>
                  <a:gd name="T84" fmla="*/ 266 w 792"/>
                  <a:gd name="T85" fmla="*/ 258 h 356"/>
                  <a:gd name="T86" fmla="*/ 211 w 792"/>
                  <a:gd name="T87" fmla="*/ 261 h 356"/>
                  <a:gd name="T88" fmla="*/ 168 w 792"/>
                  <a:gd name="T89" fmla="*/ 278 h 356"/>
                  <a:gd name="T90" fmla="*/ 95 w 792"/>
                  <a:gd name="T91" fmla="*/ 299 h 356"/>
                  <a:gd name="T92" fmla="*/ 4 w 792"/>
                  <a:gd name="T93" fmla="*/ 296 h 356"/>
                  <a:gd name="T94" fmla="*/ 25 w 792"/>
                  <a:gd name="T95" fmla="*/ 278 h 356"/>
                  <a:gd name="T96" fmla="*/ 44 w 792"/>
                  <a:gd name="T97" fmla="*/ 277 h 356"/>
                  <a:gd name="T98" fmla="*/ 49 w 792"/>
                  <a:gd name="T99" fmla="*/ 253 h 356"/>
                  <a:gd name="T100" fmla="*/ 71 w 792"/>
                  <a:gd name="T101" fmla="*/ 239 h 356"/>
                  <a:gd name="T102" fmla="*/ 95 w 792"/>
                  <a:gd name="T103" fmla="*/ 232 h 356"/>
                  <a:gd name="T104" fmla="*/ 119 w 792"/>
                  <a:gd name="T105" fmla="*/ 210 h 356"/>
                  <a:gd name="T106" fmla="*/ 136 w 792"/>
                  <a:gd name="T107" fmla="*/ 193 h 356"/>
                  <a:gd name="T108" fmla="*/ 152 w 792"/>
                  <a:gd name="T109" fmla="*/ 174 h 356"/>
                  <a:gd name="T110" fmla="*/ 166 w 792"/>
                  <a:gd name="T111" fmla="*/ 183 h 356"/>
                  <a:gd name="T112" fmla="*/ 184 w 792"/>
                  <a:gd name="T113" fmla="*/ 166 h 356"/>
                  <a:gd name="T114" fmla="*/ 201 w 792"/>
                  <a:gd name="T115" fmla="*/ 159 h 356"/>
                  <a:gd name="T116" fmla="*/ 211 w 792"/>
                  <a:gd name="T117" fmla="*/ 151 h 356"/>
                  <a:gd name="T118" fmla="*/ 222 w 792"/>
                  <a:gd name="T119" fmla="*/ 134 h 356"/>
                  <a:gd name="T120" fmla="*/ 233 w 792"/>
                  <a:gd name="T121" fmla="*/ 126 h 3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2"/>
                  <a:gd name="T184" fmla="*/ 0 h 356"/>
                  <a:gd name="T185" fmla="*/ 792 w 792"/>
                  <a:gd name="T186" fmla="*/ 356 h 3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2" h="356">
                    <a:moveTo>
                      <a:pt x="230" y="97"/>
                    </a:moveTo>
                    <a:lnTo>
                      <a:pt x="732" y="0"/>
                    </a:lnTo>
                    <a:lnTo>
                      <a:pt x="734" y="26"/>
                    </a:lnTo>
                    <a:lnTo>
                      <a:pt x="737" y="35"/>
                    </a:lnTo>
                    <a:lnTo>
                      <a:pt x="748" y="46"/>
                    </a:lnTo>
                    <a:lnTo>
                      <a:pt x="754" y="59"/>
                    </a:lnTo>
                    <a:lnTo>
                      <a:pt x="767" y="72"/>
                    </a:lnTo>
                    <a:lnTo>
                      <a:pt x="780" y="91"/>
                    </a:lnTo>
                    <a:lnTo>
                      <a:pt x="788" y="102"/>
                    </a:lnTo>
                    <a:lnTo>
                      <a:pt x="792" y="112"/>
                    </a:lnTo>
                    <a:lnTo>
                      <a:pt x="791" y="153"/>
                    </a:lnTo>
                    <a:lnTo>
                      <a:pt x="748" y="194"/>
                    </a:lnTo>
                    <a:lnTo>
                      <a:pt x="743" y="194"/>
                    </a:lnTo>
                    <a:lnTo>
                      <a:pt x="740" y="191"/>
                    </a:lnTo>
                    <a:lnTo>
                      <a:pt x="746" y="186"/>
                    </a:lnTo>
                    <a:lnTo>
                      <a:pt x="784" y="151"/>
                    </a:lnTo>
                    <a:lnTo>
                      <a:pt x="786" y="112"/>
                    </a:lnTo>
                    <a:lnTo>
                      <a:pt x="746" y="59"/>
                    </a:lnTo>
                    <a:lnTo>
                      <a:pt x="742" y="56"/>
                    </a:lnTo>
                    <a:lnTo>
                      <a:pt x="730" y="58"/>
                    </a:lnTo>
                    <a:lnTo>
                      <a:pt x="726" y="61"/>
                    </a:lnTo>
                    <a:lnTo>
                      <a:pt x="718" y="67"/>
                    </a:lnTo>
                    <a:lnTo>
                      <a:pt x="707" y="78"/>
                    </a:lnTo>
                    <a:lnTo>
                      <a:pt x="697" y="83"/>
                    </a:lnTo>
                    <a:lnTo>
                      <a:pt x="691" y="83"/>
                    </a:lnTo>
                    <a:lnTo>
                      <a:pt x="684" y="78"/>
                    </a:lnTo>
                    <a:lnTo>
                      <a:pt x="681" y="72"/>
                    </a:lnTo>
                    <a:lnTo>
                      <a:pt x="680" y="62"/>
                    </a:lnTo>
                    <a:lnTo>
                      <a:pt x="676" y="66"/>
                    </a:lnTo>
                    <a:lnTo>
                      <a:pt x="678" y="78"/>
                    </a:lnTo>
                    <a:lnTo>
                      <a:pt x="681" y="88"/>
                    </a:lnTo>
                    <a:lnTo>
                      <a:pt x="684" y="96"/>
                    </a:lnTo>
                    <a:lnTo>
                      <a:pt x="689" y="97"/>
                    </a:lnTo>
                    <a:lnTo>
                      <a:pt x="702" y="97"/>
                    </a:lnTo>
                    <a:lnTo>
                      <a:pt x="707" y="94"/>
                    </a:lnTo>
                    <a:lnTo>
                      <a:pt x="713" y="94"/>
                    </a:lnTo>
                    <a:lnTo>
                      <a:pt x="721" y="89"/>
                    </a:lnTo>
                    <a:lnTo>
                      <a:pt x="726" y="85"/>
                    </a:lnTo>
                    <a:lnTo>
                      <a:pt x="732" y="85"/>
                    </a:lnTo>
                    <a:lnTo>
                      <a:pt x="735" y="86"/>
                    </a:lnTo>
                    <a:lnTo>
                      <a:pt x="735" y="94"/>
                    </a:lnTo>
                    <a:lnTo>
                      <a:pt x="737" y="99"/>
                    </a:lnTo>
                    <a:lnTo>
                      <a:pt x="738" y="105"/>
                    </a:lnTo>
                    <a:lnTo>
                      <a:pt x="743" y="108"/>
                    </a:lnTo>
                    <a:lnTo>
                      <a:pt x="748" y="105"/>
                    </a:lnTo>
                    <a:lnTo>
                      <a:pt x="751" y="97"/>
                    </a:lnTo>
                    <a:lnTo>
                      <a:pt x="753" y="89"/>
                    </a:lnTo>
                    <a:lnTo>
                      <a:pt x="756" y="83"/>
                    </a:lnTo>
                    <a:lnTo>
                      <a:pt x="761" y="86"/>
                    </a:lnTo>
                    <a:lnTo>
                      <a:pt x="765" y="91"/>
                    </a:lnTo>
                    <a:lnTo>
                      <a:pt x="767" y="99"/>
                    </a:lnTo>
                    <a:lnTo>
                      <a:pt x="767" y="104"/>
                    </a:lnTo>
                    <a:lnTo>
                      <a:pt x="770" y="105"/>
                    </a:lnTo>
                    <a:lnTo>
                      <a:pt x="772" y="112"/>
                    </a:lnTo>
                    <a:lnTo>
                      <a:pt x="773" y="115"/>
                    </a:lnTo>
                    <a:lnTo>
                      <a:pt x="769" y="120"/>
                    </a:lnTo>
                    <a:lnTo>
                      <a:pt x="764" y="124"/>
                    </a:lnTo>
                    <a:lnTo>
                      <a:pt x="761" y="131"/>
                    </a:lnTo>
                    <a:lnTo>
                      <a:pt x="757" y="139"/>
                    </a:lnTo>
                    <a:lnTo>
                      <a:pt x="756" y="145"/>
                    </a:lnTo>
                    <a:lnTo>
                      <a:pt x="748" y="148"/>
                    </a:lnTo>
                    <a:lnTo>
                      <a:pt x="743" y="153"/>
                    </a:lnTo>
                    <a:lnTo>
                      <a:pt x="737" y="156"/>
                    </a:lnTo>
                    <a:lnTo>
                      <a:pt x="727" y="156"/>
                    </a:lnTo>
                    <a:lnTo>
                      <a:pt x="724" y="153"/>
                    </a:lnTo>
                    <a:lnTo>
                      <a:pt x="718" y="150"/>
                    </a:lnTo>
                    <a:lnTo>
                      <a:pt x="713" y="145"/>
                    </a:lnTo>
                    <a:lnTo>
                      <a:pt x="710" y="142"/>
                    </a:lnTo>
                    <a:lnTo>
                      <a:pt x="707" y="145"/>
                    </a:lnTo>
                    <a:lnTo>
                      <a:pt x="702" y="150"/>
                    </a:lnTo>
                    <a:lnTo>
                      <a:pt x="697" y="151"/>
                    </a:lnTo>
                    <a:lnTo>
                      <a:pt x="689" y="153"/>
                    </a:lnTo>
                    <a:lnTo>
                      <a:pt x="684" y="155"/>
                    </a:lnTo>
                    <a:lnTo>
                      <a:pt x="689" y="156"/>
                    </a:lnTo>
                    <a:lnTo>
                      <a:pt x="695" y="156"/>
                    </a:lnTo>
                    <a:lnTo>
                      <a:pt x="699" y="158"/>
                    </a:lnTo>
                    <a:lnTo>
                      <a:pt x="705" y="159"/>
                    </a:lnTo>
                    <a:lnTo>
                      <a:pt x="710" y="162"/>
                    </a:lnTo>
                    <a:lnTo>
                      <a:pt x="715" y="166"/>
                    </a:lnTo>
                    <a:lnTo>
                      <a:pt x="715" y="169"/>
                    </a:lnTo>
                    <a:lnTo>
                      <a:pt x="711" y="174"/>
                    </a:lnTo>
                    <a:lnTo>
                      <a:pt x="710" y="178"/>
                    </a:lnTo>
                    <a:lnTo>
                      <a:pt x="710" y="183"/>
                    </a:lnTo>
                    <a:lnTo>
                      <a:pt x="707" y="186"/>
                    </a:lnTo>
                    <a:lnTo>
                      <a:pt x="705" y="191"/>
                    </a:lnTo>
                    <a:lnTo>
                      <a:pt x="703" y="196"/>
                    </a:lnTo>
                    <a:lnTo>
                      <a:pt x="705" y="201"/>
                    </a:lnTo>
                    <a:lnTo>
                      <a:pt x="708" y="204"/>
                    </a:lnTo>
                    <a:lnTo>
                      <a:pt x="711" y="199"/>
                    </a:lnTo>
                    <a:lnTo>
                      <a:pt x="718" y="197"/>
                    </a:lnTo>
                    <a:lnTo>
                      <a:pt x="724" y="199"/>
                    </a:lnTo>
                    <a:lnTo>
                      <a:pt x="729" y="204"/>
                    </a:lnTo>
                    <a:lnTo>
                      <a:pt x="730" y="213"/>
                    </a:lnTo>
                    <a:lnTo>
                      <a:pt x="729" y="216"/>
                    </a:lnTo>
                    <a:lnTo>
                      <a:pt x="724" y="223"/>
                    </a:lnTo>
                    <a:lnTo>
                      <a:pt x="718" y="229"/>
                    </a:lnTo>
                    <a:lnTo>
                      <a:pt x="711" y="234"/>
                    </a:lnTo>
                    <a:lnTo>
                      <a:pt x="702" y="242"/>
                    </a:lnTo>
                    <a:lnTo>
                      <a:pt x="692" y="242"/>
                    </a:lnTo>
                    <a:lnTo>
                      <a:pt x="680" y="245"/>
                    </a:lnTo>
                    <a:lnTo>
                      <a:pt x="670" y="250"/>
                    </a:lnTo>
                    <a:lnTo>
                      <a:pt x="662" y="258"/>
                    </a:lnTo>
                    <a:lnTo>
                      <a:pt x="651" y="266"/>
                    </a:lnTo>
                    <a:lnTo>
                      <a:pt x="641" y="275"/>
                    </a:lnTo>
                    <a:lnTo>
                      <a:pt x="633" y="283"/>
                    </a:lnTo>
                    <a:lnTo>
                      <a:pt x="626" y="301"/>
                    </a:lnTo>
                    <a:lnTo>
                      <a:pt x="619" y="310"/>
                    </a:lnTo>
                    <a:lnTo>
                      <a:pt x="619" y="320"/>
                    </a:lnTo>
                    <a:lnTo>
                      <a:pt x="614" y="326"/>
                    </a:lnTo>
                    <a:lnTo>
                      <a:pt x="599" y="339"/>
                    </a:lnTo>
                    <a:lnTo>
                      <a:pt x="583" y="347"/>
                    </a:lnTo>
                    <a:lnTo>
                      <a:pt x="567" y="355"/>
                    </a:lnTo>
                    <a:lnTo>
                      <a:pt x="552" y="356"/>
                    </a:lnTo>
                    <a:lnTo>
                      <a:pt x="435" y="267"/>
                    </a:lnTo>
                    <a:lnTo>
                      <a:pt x="416" y="272"/>
                    </a:lnTo>
                    <a:lnTo>
                      <a:pt x="406" y="275"/>
                    </a:lnTo>
                    <a:lnTo>
                      <a:pt x="392" y="277"/>
                    </a:lnTo>
                    <a:lnTo>
                      <a:pt x="376" y="282"/>
                    </a:lnTo>
                    <a:lnTo>
                      <a:pt x="367" y="283"/>
                    </a:lnTo>
                    <a:lnTo>
                      <a:pt x="340" y="285"/>
                    </a:lnTo>
                    <a:lnTo>
                      <a:pt x="336" y="272"/>
                    </a:lnTo>
                    <a:lnTo>
                      <a:pt x="332" y="267"/>
                    </a:lnTo>
                    <a:lnTo>
                      <a:pt x="325" y="263"/>
                    </a:lnTo>
                    <a:lnTo>
                      <a:pt x="317" y="263"/>
                    </a:lnTo>
                    <a:lnTo>
                      <a:pt x="313" y="263"/>
                    </a:lnTo>
                    <a:lnTo>
                      <a:pt x="305" y="251"/>
                    </a:lnTo>
                    <a:lnTo>
                      <a:pt x="286" y="253"/>
                    </a:lnTo>
                    <a:lnTo>
                      <a:pt x="273" y="253"/>
                    </a:lnTo>
                    <a:lnTo>
                      <a:pt x="266" y="258"/>
                    </a:lnTo>
                    <a:lnTo>
                      <a:pt x="243" y="256"/>
                    </a:lnTo>
                    <a:lnTo>
                      <a:pt x="227" y="256"/>
                    </a:lnTo>
                    <a:lnTo>
                      <a:pt x="211" y="261"/>
                    </a:lnTo>
                    <a:lnTo>
                      <a:pt x="197" y="263"/>
                    </a:lnTo>
                    <a:lnTo>
                      <a:pt x="190" y="266"/>
                    </a:lnTo>
                    <a:lnTo>
                      <a:pt x="168" y="278"/>
                    </a:lnTo>
                    <a:lnTo>
                      <a:pt x="143" y="286"/>
                    </a:lnTo>
                    <a:lnTo>
                      <a:pt x="133" y="291"/>
                    </a:lnTo>
                    <a:lnTo>
                      <a:pt x="95" y="299"/>
                    </a:lnTo>
                    <a:lnTo>
                      <a:pt x="61" y="302"/>
                    </a:lnTo>
                    <a:lnTo>
                      <a:pt x="0" y="309"/>
                    </a:lnTo>
                    <a:lnTo>
                      <a:pt x="4" y="296"/>
                    </a:lnTo>
                    <a:lnTo>
                      <a:pt x="11" y="291"/>
                    </a:lnTo>
                    <a:lnTo>
                      <a:pt x="19" y="285"/>
                    </a:lnTo>
                    <a:lnTo>
                      <a:pt x="25" y="278"/>
                    </a:lnTo>
                    <a:lnTo>
                      <a:pt x="33" y="278"/>
                    </a:lnTo>
                    <a:lnTo>
                      <a:pt x="41" y="280"/>
                    </a:lnTo>
                    <a:lnTo>
                      <a:pt x="44" y="277"/>
                    </a:lnTo>
                    <a:lnTo>
                      <a:pt x="42" y="272"/>
                    </a:lnTo>
                    <a:lnTo>
                      <a:pt x="42" y="266"/>
                    </a:lnTo>
                    <a:lnTo>
                      <a:pt x="49" y="253"/>
                    </a:lnTo>
                    <a:lnTo>
                      <a:pt x="54" y="247"/>
                    </a:lnTo>
                    <a:lnTo>
                      <a:pt x="61" y="242"/>
                    </a:lnTo>
                    <a:lnTo>
                      <a:pt x="71" y="239"/>
                    </a:lnTo>
                    <a:lnTo>
                      <a:pt x="82" y="239"/>
                    </a:lnTo>
                    <a:lnTo>
                      <a:pt x="90" y="239"/>
                    </a:lnTo>
                    <a:lnTo>
                      <a:pt x="95" y="232"/>
                    </a:lnTo>
                    <a:lnTo>
                      <a:pt x="103" y="223"/>
                    </a:lnTo>
                    <a:lnTo>
                      <a:pt x="112" y="213"/>
                    </a:lnTo>
                    <a:lnTo>
                      <a:pt x="119" y="210"/>
                    </a:lnTo>
                    <a:lnTo>
                      <a:pt x="128" y="205"/>
                    </a:lnTo>
                    <a:lnTo>
                      <a:pt x="135" y="199"/>
                    </a:lnTo>
                    <a:lnTo>
                      <a:pt x="136" y="193"/>
                    </a:lnTo>
                    <a:lnTo>
                      <a:pt x="144" y="189"/>
                    </a:lnTo>
                    <a:lnTo>
                      <a:pt x="147" y="183"/>
                    </a:lnTo>
                    <a:lnTo>
                      <a:pt x="152" y="174"/>
                    </a:lnTo>
                    <a:lnTo>
                      <a:pt x="158" y="172"/>
                    </a:lnTo>
                    <a:lnTo>
                      <a:pt x="162" y="178"/>
                    </a:lnTo>
                    <a:lnTo>
                      <a:pt x="166" y="183"/>
                    </a:lnTo>
                    <a:lnTo>
                      <a:pt x="168" y="180"/>
                    </a:lnTo>
                    <a:lnTo>
                      <a:pt x="176" y="172"/>
                    </a:lnTo>
                    <a:lnTo>
                      <a:pt x="184" y="166"/>
                    </a:lnTo>
                    <a:lnTo>
                      <a:pt x="189" y="159"/>
                    </a:lnTo>
                    <a:lnTo>
                      <a:pt x="195" y="158"/>
                    </a:lnTo>
                    <a:lnTo>
                      <a:pt x="201" y="159"/>
                    </a:lnTo>
                    <a:lnTo>
                      <a:pt x="206" y="162"/>
                    </a:lnTo>
                    <a:lnTo>
                      <a:pt x="209" y="158"/>
                    </a:lnTo>
                    <a:lnTo>
                      <a:pt x="211" y="151"/>
                    </a:lnTo>
                    <a:lnTo>
                      <a:pt x="212" y="145"/>
                    </a:lnTo>
                    <a:lnTo>
                      <a:pt x="217" y="140"/>
                    </a:lnTo>
                    <a:lnTo>
                      <a:pt x="222" y="134"/>
                    </a:lnTo>
                    <a:lnTo>
                      <a:pt x="227" y="131"/>
                    </a:lnTo>
                    <a:lnTo>
                      <a:pt x="232" y="129"/>
                    </a:lnTo>
                    <a:lnTo>
                      <a:pt x="233" y="126"/>
                    </a:lnTo>
                    <a:lnTo>
                      <a:pt x="232" y="120"/>
                    </a:lnTo>
                    <a:lnTo>
                      <a:pt x="230" y="97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6" name="Freeform 47"/>
              <p:cNvSpPr>
                <a:spLocks/>
              </p:cNvSpPr>
              <p:nvPr/>
            </p:nvSpPr>
            <p:spPr bwMode="auto">
              <a:xfrm>
                <a:off x="3836" y="1741"/>
                <a:ext cx="632" cy="369"/>
              </a:xfrm>
              <a:custGeom>
                <a:avLst/>
                <a:gdLst>
                  <a:gd name="T0" fmla="*/ 8 w 632"/>
                  <a:gd name="T1" fmla="*/ 350 h 369"/>
                  <a:gd name="T2" fmla="*/ 19 w 632"/>
                  <a:gd name="T3" fmla="*/ 344 h 369"/>
                  <a:gd name="T4" fmla="*/ 27 w 632"/>
                  <a:gd name="T5" fmla="*/ 334 h 369"/>
                  <a:gd name="T6" fmla="*/ 38 w 632"/>
                  <a:gd name="T7" fmla="*/ 325 h 369"/>
                  <a:gd name="T8" fmla="*/ 41 w 632"/>
                  <a:gd name="T9" fmla="*/ 310 h 369"/>
                  <a:gd name="T10" fmla="*/ 60 w 632"/>
                  <a:gd name="T11" fmla="*/ 294 h 369"/>
                  <a:gd name="T12" fmla="*/ 82 w 632"/>
                  <a:gd name="T13" fmla="*/ 275 h 369"/>
                  <a:gd name="T14" fmla="*/ 95 w 632"/>
                  <a:gd name="T15" fmla="*/ 266 h 369"/>
                  <a:gd name="T16" fmla="*/ 106 w 632"/>
                  <a:gd name="T17" fmla="*/ 283 h 369"/>
                  <a:gd name="T18" fmla="*/ 128 w 632"/>
                  <a:gd name="T19" fmla="*/ 293 h 369"/>
                  <a:gd name="T20" fmla="*/ 144 w 632"/>
                  <a:gd name="T21" fmla="*/ 283 h 369"/>
                  <a:gd name="T22" fmla="*/ 157 w 632"/>
                  <a:gd name="T23" fmla="*/ 278 h 369"/>
                  <a:gd name="T24" fmla="*/ 176 w 632"/>
                  <a:gd name="T25" fmla="*/ 277 h 369"/>
                  <a:gd name="T26" fmla="*/ 193 w 632"/>
                  <a:gd name="T27" fmla="*/ 263 h 369"/>
                  <a:gd name="T28" fmla="*/ 209 w 632"/>
                  <a:gd name="T29" fmla="*/ 255 h 369"/>
                  <a:gd name="T30" fmla="*/ 233 w 632"/>
                  <a:gd name="T31" fmla="*/ 245 h 369"/>
                  <a:gd name="T32" fmla="*/ 240 w 632"/>
                  <a:gd name="T33" fmla="*/ 221 h 369"/>
                  <a:gd name="T34" fmla="*/ 246 w 632"/>
                  <a:gd name="T35" fmla="*/ 199 h 369"/>
                  <a:gd name="T36" fmla="*/ 255 w 632"/>
                  <a:gd name="T37" fmla="*/ 167 h 369"/>
                  <a:gd name="T38" fmla="*/ 262 w 632"/>
                  <a:gd name="T39" fmla="*/ 150 h 369"/>
                  <a:gd name="T40" fmla="*/ 268 w 632"/>
                  <a:gd name="T41" fmla="*/ 131 h 369"/>
                  <a:gd name="T42" fmla="*/ 278 w 632"/>
                  <a:gd name="T43" fmla="*/ 115 h 369"/>
                  <a:gd name="T44" fmla="*/ 294 w 632"/>
                  <a:gd name="T45" fmla="*/ 124 h 369"/>
                  <a:gd name="T46" fmla="*/ 308 w 632"/>
                  <a:gd name="T47" fmla="*/ 116 h 369"/>
                  <a:gd name="T48" fmla="*/ 317 w 632"/>
                  <a:gd name="T49" fmla="*/ 86 h 369"/>
                  <a:gd name="T50" fmla="*/ 329 w 632"/>
                  <a:gd name="T51" fmla="*/ 78 h 369"/>
                  <a:gd name="T52" fmla="*/ 336 w 632"/>
                  <a:gd name="T53" fmla="*/ 72 h 369"/>
                  <a:gd name="T54" fmla="*/ 357 w 632"/>
                  <a:gd name="T55" fmla="*/ 45 h 369"/>
                  <a:gd name="T56" fmla="*/ 371 w 632"/>
                  <a:gd name="T57" fmla="*/ 0 h 369"/>
                  <a:gd name="T58" fmla="*/ 390 w 632"/>
                  <a:gd name="T59" fmla="*/ 15 h 369"/>
                  <a:gd name="T60" fmla="*/ 411 w 632"/>
                  <a:gd name="T61" fmla="*/ 23 h 369"/>
                  <a:gd name="T62" fmla="*/ 422 w 632"/>
                  <a:gd name="T63" fmla="*/ 5 h 369"/>
                  <a:gd name="T64" fmla="*/ 440 w 632"/>
                  <a:gd name="T65" fmla="*/ 12 h 369"/>
                  <a:gd name="T66" fmla="*/ 454 w 632"/>
                  <a:gd name="T67" fmla="*/ 26 h 369"/>
                  <a:gd name="T68" fmla="*/ 481 w 632"/>
                  <a:gd name="T69" fmla="*/ 40 h 369"/>
                  <a:gd name="T70" fmla="*/ 481 w 632"/>
                  <a:gd name="T71" fmla="*/ 69 h 369"/>
                  <a:gd name="T72" fmla="*/ 479 w 632"/>
                  <a:gd name="T73" fmla="*/ 89 h 369"/>
                  <a:gd name="T74" fmla="*/ 511 w 632"/>
                  <a:gd name="T75" fmla="*/ 107 h 369"/>
                  <a:gd name="T76" fmla="*/ 549 w 632"/>
                  <a:gd name="T77" fmla="*/ 120 h 369"/>
                  <a:gd name="T78" fmla="*/ 573 w 632"/>
                  <a:gd name="T79" fmla="*/ 140 h 369"/>
                  <a:gd name="T80" fmla="*/ 567 w 632"/>
                  <a:gd name="T81" fmla="*/ 164 h 369"/>
                  <a:gd name="T82" fmla="*/ 580 w 632"/>
                  <a:gd name="T83" fmla="*/ 183 h 369"/>
                  <a:gd name="T84" fmla="*/ 580 w 632"/>
                  <a:gd name="T85" fmla="*/ 202 h 369"/>
                  <a:gd name="T86" fmla="*/ 592 w 632"/>
                  <a:gd name="T87" fmla="*/ 220 h 369"/>
                  <a:gd name="T88" fmla="*/ 610 w 632"/>
                  <a:gd name="T89" fmla="*/ 236 h 369"/>
                  <a:gd name="T90" fmla="*/ 630 w 632"/>
                  <a:gd name="T91" fmla="*/ 245 h 369"/>
                  <a:gd name="T92" fmla="*/ 130 w 632"/>
                  <a:gd name="T93" fmla="*/ 356 h 36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32"/>
                  <a:gd name="T142" fmla="*/ 0 h 369"/>
                  <a:gd name="T143" fmla="*/ 632 w 632"/>
                  <a:gd name="T144" fmla="*/ 369 h 36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32" h="369">
                    <a:moveTo>
                      <a:pt x="0" y="367"/>
                    </a:moveTo>
                    <a:lnTo>
                      <a:pt x="6" y="358"/>
                    </a:lnTo>
                    <a:lnTo>
                      <a:pt x="8" y="350"/>
                    </a:lnTo>
                    <a:lnTo>
                      <a:pt x="11" y="347"/>
                    </a:lnTo>
                    <a:lnTo>
                      <a:pt x="16" y="345"/>
                    </a:lnTo>
                    <a:lnTo>
                      <a:pt x="19" y="344"/>
                    </a:lnTo>
                    <a:lnTo>
                      <a:pt x="25" y="342"/>
                    </a:lnTo>
                    <a:lnTo>
                      <a:pt x="25" y="337"/>
                    </a:lnTo>
                    <a:lnTo>
                      <a:pt x="27" y="334"/>
                    </a:lnTo>
                    <a:lnTo>
                      <a:pt x="30" y="331"/>
                    </a:lnTo>
                    <a:lnTo>
                      <a:pt x="35" y="328"/>
                    </a:lnTo>
                    <a:lnTo>
                      <a:pt x="38" y="325"/>
                    </a:lnTo>
                    <a:lnTo>
                      <a:pt x="38" y="318"/>
                    </a:lnTo>
                    <a:lnTo>
                      <a:pt x="38" y="313"/>
                    </a:lnTo>
                    <a:lnTo>
                      <a:pt x="41" y="310"/>
                    </a:lnTo>
                    <a:lnTo>
                      <a:pt x="46" y="307"/>
                    </a:lnTo>
                    <a:lnTo>
                      <a:pt x="54" y="301"/>
                    </a:lnTo>
                    <a:lnTo>
                      <a:pt x="60" y="294"/>
                    </a:lnTo>
                    <a:lnTo>
                      <a:pt x="68" y="286"/>
                    </a:lnTo>
                    <a:lnTo>
                      <a:pt x="76" y="278"/>
                    </a:lnTo>
                    <a:lnTo>
                      <a:pt x="82" y="275"/>
                    </a:lnTo>
                    <a:lnTo>
                      <a:pt x="87" y="269"/>
                    </a:lnTo>
                    <a:lnTo>
                      <a:pt x="90" y="266"/>
                    </a:lnTo>
                    <a:lnTo>
                      <a:pt x="95" y="266"/>
                    </a:lnTo>
                    <a:lnTo>
                      <a:pt x="98" y="272"/>
                    </a:lnTo>
                    <a:lnTo>
                      <a:pt x="100" y="277"/>
                    </a:lnTo>
                    <a:lnTo>
                      <a:pt x="106" y="283"/>
                    </a:lnTo>
                    <a:lnTo>
                      <a:pt x="112" y="286"/>
                    </a:lnTo>
                    <a:lnTo>
                      <a:pt x="120" y="291"/>
                    </a:lnTo>
                    <a:lnTo>
                      <a:pt x="128" y="293"/>
                    </a:lnTo>
                    <a:lnTo>
                      <a:pt x="133" y="291"/>
                    </a:lnTo>
                    <a:lnTo>
                      <a:pt x="138" y="288"/>
                    </a:lnTo>
                    <a:lnTo>
                      <a:pt x="144" y="283"/>
                    </a:lnTo>
                    <a:lnTo>
                      <a:pt x="147" y="278"/>
                    </a:lnTo>
                    <a:lnTo>
                      <a:pt x="151" y="277"/>
                    </a:lnTo>
                    <a:lnTo>
                      <a:pt x="157" y="278"/>
                    </a:lnTo>
                    <a:lnTo>
                      <a:pt x="160" y="283"/>
                    </a:lnTo>
                    <a:lnTo>
                      <a:pt x="166" y="283"/>
                    </a:lnTo>
                    <a:lnTo>
                      <a:pt x="176" y="277"/>
                    </a:lnTo>
                    <a:lnTo>
                      <a:pt x="186" y="274"/>
                    </a:lnTo>
                    <a:lnTo>
                      <a:pt x="192" y="267"/>
                    </a:lnTo>
                    <a:lnTo>
                      <a:pt x="193" y="263"/>
                    </a:lnTo>
                    <a:lnTo>
                      <a:pt x="200" y="259"/>
                    </a:lnTo>
                    <a:lnTo>
                      <a:pt x="206" y="258"/>
                    </a:lnTo>
                    <a:lnTo>
                      <a:pt x="209" y="255"/>
                    </a:lnTo>
                    <a:lnTo>
                      <a:pt x="219" y="250"/>
                    </a:lnTo>
                    <a:lnTo>
                      <a:pt x="227" y="250"/>
                    </a:lnTo>
                    <a:lnTo>
                      <a:pt x="233" y="245"/>
                    </a:lnTo>
                    <a:lnTo>
                      <a:pt x="238" y="239"/>
                    </a:lnTo>
                    <a:lnTo>
                      <a:pt x="240" y="231"/>
                    </a:lnTo>
                    <a:lnTo>
                      <a:pt x="240" y="221"/>
                    </a:lnTo>
                    <a:lnTo>
                      <a:pt x="241" y="212"/>
                    </a:lnTo>
                    <a:lnTo>
                      <a:pt x="244" y="205"/>
                    </a:lnTo>
                    <a:lnTo>
                      <a:pt x="246" y="199"/>
                    </a:lnTo>
                    <a:lnTo>
                      <a:pt x="251" y="188"/>
                    </a:lnTo>
                    <a:lnTo>
                      <a:pt x="254" y="177"/>
                    </a:lnTo>
                    <a:lnTo>
                      <a:pt x="255" y="167"/>
                    </a:lnTo>
                    <a:lnTo>
                      <a:pt x="257" y="161"/>
                    </a:lnTo>
                    <a:lnTo>
                      <a:pt x="262" y="156"/>
                    </a:lnTo>
                    <a:lnTo>
                      <a:pt x="262" y="150"/>
                    </a:lnTo>
                    <a:lnTo>
                      <a:pt x="262" y="143"/>
                    </a:lnTo>
                    <a:lnTo>
                      <a:pt x="268" y="139"/>
                    </a:lnTo>
                    <a:lnTo>
                      <a:pt x="268" y="131"/>
                    </a:lnTo>
                    <a:lnTo>
                      <a:pt x="270" y="124"/>
                    </a:lnTo>
                    <a:lnTo>
                      <a:pt x="271" y="116"/>
                    </a:lnTo>
                    <a:lnTo>
                      <a:pt x="278" y="115"/>
                    </a:lnTo>
                    <a:lnTo>
                      <a:pt x="286" y="120"/>
                    </a:lnTo>
                    <a:lnTo>
                      <a:pt x="289" y="123"/>
                    </a:lnTo>
                    <a:lnTo>
                      <a:pt x="294" y="124"/>
                    </a:lnTo>
                    <a:lnTo>
                      <a:pt x="302" y="128"/>
                    </a:lnTo>
                    <a:lnTo>
                      <a:pt x="306" y="121"/>
                    </a:lnTo>
                    <a:lnTo>
                      <a:pt x="308" y="116"/>
                    </a:lnTo>
                    <a:lnTo>
                      <a:pt x="309" y="107"/>
                    </a:lnTo>
                    <a:lnTo>
                      <a:pt x="313" y="99"/>
                    </a:lnTo>
                    <a:lnTo>
                      <a:pt x="317" y="86"/>
                    </a:lnTo>
                    <a:lnTo>
                      <a:pt x="321" y="78"/>
                    </a:lnTo>
                    <a:lnTo>
                      <a:pt x="324" y="77"/>
                    </a:lnTo>
                    <a:lnTo>
                      <a:pt x="329" y="78"/>
                    </a:lnTo>
                    <a:lnTo>
                      <a:pt x="332" y="80"/>
                    </a:lnTo>
                    <a:lnTo>
                      <a:pt x="333" y="78"/>
                    </a:lnTo>
                    <a:lnTo>
                      <a:pt x="336" y="72"/>
                    </a:lnTo>
                    <a:lnTo>
                      <a:pt x="341" y="64"/>
                    </a:lnTo>
                    <a:lnTo>
                      <a:pt x="348" y="59"/>
                    </a:lnTo>
                    <a:lnTo>
                      <a:pt x="357" y="45"/>
                    </a:lnTo>
                    <a:lnTo>
                      <a:pt x="360" y="37"/>
                    </a:lnTo>
                    <a:lnTo>
                      <a:pt x="363" y="0"/>
                    </a:lnTo>
                    <a:lnTo>
                      <a:pt x="371" y="0"/>
                    </a:lnTo>
                    <a:lnTo>
                      <a:pt x="378" y="4"/>
                    </a:lnTo>
                    <a:lnTo>
                      <a:pt x="383" y="10"/>
                    </a:lnTo>
                    <a:lnTo>
                      <a:pt x="390" y="15"/>
                    </a:lnTo>
                    <a:lnTo>
                      <a:pt x="398" y="20"/>
                    </a:lnTo>
                    <a:lnTo>
                      <a:pt x="406" y="23"/>
                    </a:lnTo>
                    <a:lnTo>
                      <a:pt x="411" y="23"/>
                    </a:lnTo>
                    <a:lnTo>
                      <a:pt x="416" y="15"/>
                    </a:lnTo>
                    <a:lnTo>
                      <a:pt x="416" y="5"/>
                    </a:lnTo>
                    <a:lnTo>
                      <a:pt x="422" y="5"/>
                    </a:lnTo>
                    <a:lnTo>
                      <a:pt x="427" y="5"/>
                    </a:lnTo>
                    <a:lnTo>
                      <a:pt x="437" y="7"/>
                    </a:lnTo>
                    <a:lnTo>
                      <a:pt x="440" y="12"/>
                    </a:lnTo>
                    <a:lnTo>
                      <a:pt x="440" y="21"/>
                    </a:lnTo>
                    <a:lnTo>
                      <a:pt x="446" y="24"/>
                    </a:lnTo>
                    <a:lnTo>
                      <a:pt x="454" y="26"/>
                    </a:lnTo>
                    <a:lnTo>
                      <a:pt x="465" y="29"/>
                    </a:lnTo>
                    <a:lnTo>
                      <a:pt x="473" y="34"/>
                    </a:lnTo>
                    <a:lnTo>
                      <a:pt x="481" y="40"/>
                    </a:lnTo>
                    <a:lnTo>
                      <a:pt x="483" y="47"/>
                    </a:lnTo>
                    <a:lnTo>
                      <a:pt x="483" y="58"/>
                    </a:lnTo>
                    <a:lnTo>
                      <a:pt x="481" y="69"/>
                    </a:lnTo>
                    <a:lnTo>
                      <a:pt x="476" y="75"/>
                    </a:lnTo>
                    <a:lnTo>
                      <a:pt x="476" y="83"/>
                    </a:lnTo>
                    <a:lnTo>
                      <a:pt x="479" y="89"/>
                    </a:lnTo>
                    <a:lnTo>
                      <a:pt x="487" y="99"/>
                    </a:lnTo>
                    <a:lnTo>
                      <a:pt x="505" y="104"/>
                    </a:lnTo>
                    <a:lnTo>
                      <a:pt x="511" y="107"/>
                    </a:lnTo>
                    <a:lnTo>
                      <a:pt x="522" y="113"/>
                    </a:lnTo>
                    <a:lnTo>
                      <a:pt x="535" y="113"/>
                    </a:lnTo>
                    <a:lnTo>
                      <a:pt x="549" y="120"/>
                    </a:lnTo>
                    <a:lnTo>
                      <a:pt x="562" y="124"/>
                    </a:lnTo>
                    <a:lnTo>
                      <a:pt x="568" y="129"/>
                    </a:lnTo>
                    <a:lnTo>
                      <a:pt x="573" y="140"/>
                    </a:lnTo>
                    <a:lnTo>
                      <a:pt x="575" y="151"/>
                    </a:lnTo>
                    <a:lnTo>
                      <a:pt x="572" y="158"/>
                    </a:lnTo>
                    <a:lnTo>
                      <a:pt x="567" y="164"/>
                    </a:lnTo>
                    <a:lnTo>
                      <a:pt x="568" y="169"/>
                    </a:lnTo>
                    <a:lnTo>
                      <a:pt x="572" y="178"/>
                    </a:lnTo>
                    <a:lnTo>
                      <a:pt x="580" y="183"/>
                    </a:lnTo>
                    <a:lnTo>
                      <a:pt x="586" y="188"/>
                    </a:lnTo>
                    <a:lnTo>
                      <a:pt x="588" y="194"/>
                    </a:lnTo>
                    <a:lnTo>
                      <a:pt x="580" y="202"/>
                    </a:lnTo>
                    <a:lnTo>
                      <a:pt x="580" y="207"/>
                    </a:lnTo>
                    <a:lnTo>
                      <a:pt x="584" y="213"/>
                    </a:lnTo>
                    <a:lnTo>
                      <a:pt x="592" y="220"/>
                    </a:lnTo>
                    <a:lnTo>
                      <a:pt x="597" y="228"/>
                    </a:lnTo>
                    <a:lnTo>
                      <a:pt x="600" y="237"/>
                    </a:lnTo>
                    <a:lnTo>
                      <a:pt x="610" y="236"/>
                    </a:lnTo>
                    <a:lnTo>
                      <a:pt x="622" y="237"/>
                    </a:lnTo>
                    <a:lnTo>
                      <a:pt x="627" y="239"/>
                    </a:lnTo>
                    <a:lnTo>
                      <a:pt x="630" y="245"/>
                    </a:lnTo>
                    <a:lnTo>
                      <a:pt x="632" y="253"/>
                    </a:lnTo>
                    <a:lnTo>
                      <a:pt x="632" y="258"/>
                    </a:lnTo>
                    <a:lnTo>
                      <a:pt x="130" y="356"/>
                    </a:lnTo>
                    <a:lnTo>
                      <a:pt x="20" y="369"/>
                    </a:lnTo>
                    <a:lnTo>
                      <a:pt x="0" y="367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7" name="Freeform 48"/>
              <p:cNvSpPr>
                <a:spLocks/>
              </p:cNvSpPr>
              <p:nvPr/>
            </p:nvSpPr>
            <p:spPr bwMode="auto">
              <a:xfrm>
                <a:off x="3861" y="1624"/>
                <a:ext cx="389" cy="410"/>
              </a:xfrm>
              <a:custGeom>
                <a:avLst/>
                <a:gdLst>
                  <a:gd name="T0" fmla="*/ 24 w 389"/>
                  <a:gd name="T1" fmla="*/ 281 h 410"/>
                  <a:gd name="T2" fmla="*/ 30 w 389"/>
                  <a:gd name="T3" fmla="*/ 270 h 410"/>
                  <a:gd name="T4" fmla="*/ 33 w 389"/>
                  <a:gd name="T5" fmla="*/ 259 h 410"/>
                  <a:gd name="T6" fmla="*/ 29 w 389"/>
                  <a:gd name="T7" fmla="*/ 245 h 410"/>
                  <a:gd name="T8" fmla="*/ 32 w 389"/>
                  <a:gd name="T9" fmla="*/ 233 h 410"/>
                  <a:gd name="T10" fmla="*/ 38 w 389"/>
                  <a:gd name="T11" fmla="*/ 224 h 410"/>
                  <a:gd name="T12" fmla="*/ 45 w 389"/>
                  <a:gd name="T13" fmla="*/ 221 h 410"/>
                  <a:gd name="T14" fmla="*/ 56 w 389"/>
                  <a:gd name="T15" fmla="*/ 225 h 410"/>
                  <a:gd name="T16" fmla="*/ 59 w 389"/>
                  <a:gd name="T17" fmla="*/ 213 h 410"/>
                  <a:gd name="T18" fmla="*/ 59 w 389"/>
                  <a:gd name="T19" fmla="*/ 200 h 410"/>
                  <a:gd name="T20" fmla="*/ 64 w 389"/>
                  <a:gd name="T21" fmla="*/ 186 h 410"/>
                  <a:gd name="T22" fmla="*/ 75 w 389"/>
                  <a:gd name="T23" fmla="*/ 178 h 410"/>
                  <a:gd name="T24" fmla="*/ 86 w 389"/>
                  <a:gd name="T25" fmla="*/ 170 h 410"/>
                  <a:gd name="T26" fmla="*/ 110 w 389"/>
                  <a:gd name="T27" fmla="*/ 156 h 410"/>
                  <a:gd name="T28" fmla="*/ 127 w 389"/>
                  <a:gd name="T29" fmla="*/ 135 h 410"/>
                  <a:gd name="T30" fmla="*/ 132 w 389"/>
                  <a:gd name="T31" fmla="*/ 95 h 410"/>
                  <a:gd name="T32" fmla="*/ 135 w 389"/>
                  <a:gd name="T33" fmla="*/ 40 h 410"/>
                  <a:gd name="T34" fmla="*/ 140 w 389"/>
                  <a:gd name="T35" fmla="*/ 0 h 410"/>
                  <a:gd name="T36" fmla="*/ 143 w 389"/>
                  <a:gd name="T37" fmla="*/ 33 h 410"/>
                  <a:gd name="T38" fmla="*/ 149 w 389"/>
                  <a:gd name="T39" fmla="*/ 89 h 410"/>
                  <a:gd name="T40" fmla="*/ 246 w 389"/>
                  <a:gd name="T41" fmla="*/ 162 h 410"/>
                  <a:gd name="T42" fmla="*/ 286 w 389"/>
                  <a:gd name="T43" fmla="*/ 127 h 410"/>
                  <a:gd name="T44" fmla="*/ 302 w 389"/>
                  <a:gd name="T45" fmla="*/ 105 h 410"/>
                  <a:gd name="T46" fmla="*/ 313 w 389"/>
                  <a:gd name="T47" fmla="*/ 113 h 410"/>
                  <a:gd name="T48" fmla="*/ 332 w 389"/>
                  <a:gd name="T49" fmla="*/ 100 h 410"/>
                  <a:gd name="T50" fmla="*/ 353 w 389"/>
                  <a:gd name="T51" fmla="*/ 89 h 410"/>
                  <a:gd name="T52" fmla="*/ 378 w 389"/>
                  <a:gd name="T53" fmla="*/ 98 h 410"/>
                  <a:gd name="T54" fmla="*/ 389 w 389"/>
                  <a:gd name="T55" fmla="*/ 119 h 410"/>
                  <a:gd name="T56" fmla="*/ 385 w 389"/>
                  <a:gd name="T57" fmla="*/ 138 h 410"/>
                  <a:gd name="T58" fmla="*/ 358 w 389"/>
                  <a:gd name="T59" fmla="*/ 127 h 410"/>
                  <a:gd name="T60" fmla="*/ 342 w 389"/>
                  <a:gd name="T61" fmla="*/ 116 h 410"/>
                  <a:gd name="T62" fmla="*/ 334 w 389"/>
                  <a:gd name="T63" fmla="*/ 157 h 410"/>
                  <a:gd name="T64" fmla="*/ 311 w 389"/>
                  <a:gd name="T65" fmla="*/ 186 h 410"/>
                  <a:gd name="T66" fmla="*/ 304 w 389"/>
                  <a:gd name="T67" fmla="*/ 195 h 410"/>
                  <a:gd name="T68" fmla="*/ 294 w 389"/>
                  <a:gd name="T69" fmla="*/ 198 h 410"/>
                  <a:gd name="T70" fmla="*/ 280 w 389"/>
                  <a:gd name="T71" fmla="*/ 243 h 410"/>
                  <a:gd name="T72" fmla="*/ 262 w 389"/>
                  <a:gd name="T73" fmla="*/ 240 h 410"/>
                  <a:gd name="T74" fmla="*/ 246 w 389"/>
                  <a:gd name="T75" fmla="*/ 233 h 410"/>
                  <a:gd name="T76" fmla="*/ 243 w 389"/>
                  <a:gd name="T77" fmla="*/ 256 h 410"/>
                  <a:gd name="T78" fmla="*/ 237 w 389"/>
                  <a:gd name="T79" fmla="*/ 273 h 410"/>
                  <a:gd name="T80" fmla="*/ 227 w 389"/>
                  <a:gd name="T81" fmla="*/ 297 h 410"/>
                  <a:gd name="T82" fmla="*/ 218 w 389"/>
                  <a:gd name="T83" fmla="*/ 326 h 410"/>
                  <a:gd name="T84" fmla="*/ 215 w 389"/>
                  <a:gd name="T85" fmla="*/ 353 h 410"/>
                  <a:gd name="T86" fmla="*/ 195 w 389"/>
                  <a:gd name="T87" fmla="*/ 367 h 410"/>
                  <a:gd name="T88" fmla="*/ 176 w 389"/>
                  <a:gd name="T89" fmla="*/ 378 h 410"/>
                  <a:gd name="T90" fmla="*/ 164 w 389"/>
                  <a:gd name="T91" fmla="*/ 386 h 410"/>
                  <a:gd name="T92" fmla="*/ 141 w 389"/>
                  <a:gd name="T93" fmla="*/ 400 h 410"/>
                  <a:gd name="T94" fmla="*/ 127 w 389"/>
                  <a:gd name="T95" fmla="*/ 395 h 410"/>
                  <a:gd name="T96" fmla="*/ 113 w 389"/>
                  <a:gd name="T97" fmla="*/ 403 h 410"/>
                  <a:gd name="T98" fmla="*/ 94 w 389"/>
                  <a:gd name="T99" fmla="*/ 410 h 410"/>
                  <a:gd name="T100" fmla="*/ 75 w 389"/>
                  <a:gd name="T101" fmla="*/ 394 h 410"/>
                  <a:gd name="T102" fmla="*/ 59 w 389"/>
                  <a:gd name="T103" fmla="*/ 380 h 410"/>
                  <a:gd name="T104" fmla="*/ 37 w 389"/>
                  <a:gd name="T105" fmla="*/ 362 h 410"/>
                  <a:gd name="T106" fmla="*/ 22 w 389"/>
                  <a:gd name="T107" fmla="*/ 346 h 410"/>
                  <a:gd name="T108" fmla="*/ 8 w 389"/>
                  <a:gd name="T109" fmla="*/ 324 h 410"/>
                  <a:gd name="T110" fmla="*/ 2 w 389"/>
                  <a:gd name="T111" fmla="*/ 308 h 410"/>
                  <a:gd name="T112" fmla="*/ 3 w 389"/>
                  <a:gd name="T113" fmla="*/ 289 h 4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89"/>
                  <a:gd name="T172" fmla="*/ 0 h 410"/>
                  <a:gd name="T173" fmla="*/ 389 w 389"/>
                  <a:gd name="T174" fmla="*/ 410 h 41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89" h="410">
                    <a:moveTo>
                      <a:pt x="3" y="289"/>
                    </a:moveTo>
                    <a:lnTo>
                      <a:pt x="19" y="284"/>
                    </a:lnTo>
                    <a:lnTo>
                      <a:pt x="24" y="281"/>
                    </a:lnTo>
                    <a:lnTo>
                      <a:pt x="25" y="276"/>
                    </a:lnTo>
                    <a:lnTo>
                      <a:pt x="27" y="273"/>
                    </a:lnTo>
                    <a:lnTo>
                      <a:pt x="30" y="270"/>
                    </a:lnTo>
                    <a:lnTo>
                      <a:pt x="33" y="267"/>
                    </a:lnTo>
                    <a:lnTo>
                      <a:pt x="37" y="264"/>
                    </a:lnTo>
                    <a:lnTo>
                      <a:pt x="33" y="259"/>
                    </a:lnTo>
                    <a:lnTo>
                      <a:pt x="30" y="252"/>
                    </a:lnTo>
                    <a:lnTo>
                      <a:pt x="29" y="248"/>
                    </a:lnTo>
                    <a:lnTo>
                      <a:pt x="29" y="245"/>
                    </a:lnTo>
                    <a:lnTo>
                      <a:pt x="30" y="241"/>
                    </a:lnTo>
                    <a:lnTo>
                      <a:pt x="32" y="238"/>
                    </a:lnTo>
                    <a:lnTo>
                      <a:pt x="32" y="233"/>
                    </a:lnTo>
                    <a:lnTo>
                      <a:pt x="32" y="229"/>
                    </a:lnTo>
                    <a:lnTo>
                      <a:pt x="35" y="227"/>
                    </a:lnTo>
                    <a:lnTo>
                      <a:pt x="38" y="224"/>
                    </a:lnTo>
                    <a:lnTo>
                      <a:pt x="38" y="221"/>
                    </a:lnTo>
                    <a:lnTo>
                      <a:pt x="41" y="219"/>
                    </a:lnTo>
                    <a:lnTo>
                      <a:pt x="45" y="221"/>
                    </a:lnTo>
                    <a:lnTo>
                      <a:pt x="48" y="222"/>
                    </a:lnTo>
                    <a:lnTo>
                      <a:pt x="51" y="225"/>
                    </a:lnTo>
                    <a:lnTo>
                      <a:pt x="56" y="225"/>
                    </a:lnTo>
                    <a:lnTo>
                      <a:pt x="60" y="225"/>
                    </a:lnTo>
                    <a:lnTo>
                      <a:pt x="62" y="219"/>
                    </a:lnTo>
                    <a:lnTo>
                      <a:pt x="59" y="213"/>
                    </a:lnTo>
                    <a:lnTo>
                      <a:pt x="57" y="208"/>
                    </a:lnTo>
                    <a:lnTo>
                      <a:pt x="59" y="205"/>
                    </a:lnTo>
                    <a:lnTo>
                      <a:pt x="59" y="200"/>
                    </a:lnTo>
                    <a:lnTo>
                      <a:pt x="59" y="197"/>
                    </a:lnTo>
                    <a:lnTo>
                      <a:pt x="60" y="191"/>
                    </a:lnTo>
                    <a:lnTo>
                      <a:pt x="64" y="186"/>
                    </a:lnTo>
                    <a:lnTo>
                      <a:pt x="68" y="184"/>
                    </a:lnTo>
                    <a:lnTo>
                      <a:pt x="73" y="183"/>
                    </a:lnTo>
                    <a:lnTo>
                      <a:pt x="75" y="178"/>
                    </a:lnTo>
                    <a:lnTo>
                      <a:pt x="78" y="173"/>
                    </a:lnTo>
                    <a:lnTo>
                      <a:pt x="81" y="170"/>
                    </a:lnTo>
                    <a:lnTo>
                      <a:pt x="86" y="170"/>
                    </a:lnTo>
                    <a:lnTo>
                      <a:pt x="97" y="167"/>
                    </a:lnTo>
                    <a:lnTo>
                      <a:pt x="103" y="162"/>
                    </a:lnTo>
                    <a:lnTo>
                      <a:pt x="110" y="156"/>
                    </a:lnTo>
                    <a:lnTo>
                      <a:pt x="116" y="149"/>
                    </a:lnTo>
                    <a:lnTo>
                      <a:pt x="121" y="141"/>
                    </a:lnTo>
                    <a:lnTo>
                      <a:pt x="127" y="135"/>
                    </a:lnTo>
                    <a:lnTo>
                      <a:pt x="127" y="129"/>
                    </a:lnTo>
                    <a:lnTo>
                      <a:pt x="130" y="103"/>
                    </a:lnTo>
                    <a:lnTo>
                      <a:pt x="132" y="95"/>
                    </a:lnTo>
                    <a:lnTo>
                      <a:pt x="132" y="81"/>
                    </a:lnTo>
                    <a:lnTo>
                      <a:pt x="134" y="62"/>
                    </a:lnTo>
                    <a:lnTo>
                      <a:pt x="135" y="40"/>
                    </a:lnTo>
                    <a:lnTo>
                      <a:pt x="137" y="28"/>
                    </a:lnTo>
                    <a:lnTo>
                      <a:pt x="137" y="11"/>
                    </a:lnTo>
                    <a:lnTo>
                      <a:pt x="140" y="0"/>
                    </a:lnTo>
                    <a:lnTo>
                      <a:pt x="141" y="11"/>
                    </a:lnTo>
                    <a:lnTo>
                      <a:pt x="143" y="22"/>
                    </a:lnTo>
                    <a:lnTo>
                      <a:pt x="143" y="33"/>
                    </a:lnTo>
                    <a:lnTo>
                      <a:pt x="143" y="46"/>
                    </a:lnTo>
                    <a:lnTo>
                      <a:pt x="145" y="75"/>
                    </a:lnTo>
                    <a:lnTo>
                      <a:pt x="149" y="89"/>
                    </a:lnTo>
                    <a:lnTo>
                      <a:pt x="153" y="117"/>
                    </a:lnTo>
                    <a:lnTo>
                      <a:pt x="237" y="105"/>
                    </a:lnTo>
                    <a:lnTo>
                      <a:pt x="246" y="162"/>
                    </a:lnTo>
                    <a:lnTo>
                      <a:pt x="275" y="127"/>
                    </a:lnTo>
                    <a:lnTo>
                      <a:pt x="281" y="122"/>
                    </a:lnTo>
                    <a:lnTo>
                      <a:pt x="286" y="127"/>
                    </a:lnTo>
                    <a:lnTo>
                      <a:pt x="291" y="121"/>
                    </a:lnTo>
                    <a:lnTo>
                      <a:pt x="296" y="113"/>
                    </a:lnTo>
                    <a:lnTo>
                      <a:pt x="302" y="105"/>
                    </a:lnTo>
                    <a:lnTo>
                      <a:pt x="307" y="105"/>
                    </a:lnTo>
                    <a:lnTo>
                      <a:pt x="308" y="109"/>
                    </a:lnTo>
                    <a:lnTo>
                      <a:pt x="313" y="113"/>
                    </a:lnTo>
                    <a:lnTo>
                      <a:pt x="319" y="111"/>
                    </a:lnTo>
                    <a:lnTo>
                      <a:pt x="327" y="105"/>
                    </a:lnTo>
                    <a:lnTo>
                      <a:pt x="332" y="100"/>
                    </a:lnTo>
                    <a:lnTo>
                      <a:pt x="337" y="95"/>
                    </a:lnTo>
                    <a:lnTo>
                      <a:pt x="346" y="90"/>
                    </a:lnTo>
                    <a:lnTo>
                      <a:pt x="353" y="89"/>
                    </a:lnTo>
                    <a:lnTo>
                      <a:pt x="362" y="87"/>
                    </a:lnTo>
                    <a:lnTo>
                      <a:pt x="372" y="89"/>
                    </a:lnTo>
                    <a:lnTo>
                      <a:pt x="378" y="98"/>
                    </a:lnTo>
                    <a:lnTo>
                      <a:pt x="383" y="106"/>
                    </a:lnTo>
                    <a:lnTo>
                      <a:pt x="388" y="114"/>
                    </a:lnTo>
                    <a:lnTo>
                      <a:pt x="389" y="119"/>
                    </a:lnTo>
                    <a:lnTo>
                      <a:pt x="389" y="129"/>
                    </a:lnTo>
                    <a:lnTo>
                      <a:pt x="386" y="135"/>
                    </a:lnTo>
                    <a:lnTo>
                      <a:pt x="385" y="138"/>
                    </a:lnTo>
                    <a:lnTo>
                      <a:pt x="378" y="137"/>
                    </a:lnTo>
                    <a:lnTo>
                      <a:pt x="370" y="133"/>
                    </a:lnTo>
                    <a:lnTo>
                      <a:pt x="358" y="127"/>
                    </a:lnTo>
                    <a:lnTo>
                      <a:pt x="353" y="121"/>
                    </a:lnTo>
                    <a:lnTo>
                      <a:pt x="346" y="117"/>
                    </a:lnTo>
                    <a:lnTo>
                      <a:pt x="342" y="116"/>
                    </a:lnTo>
                    <a:lnTo>
                      <a:pt x="337" y="117"/>
                    </a:lnTo>
                    <a:lnTo>
                      <a:pt x="337" y="149"/>
                    </a:lnTo>
                    <a:lnTo>
                      <a:pt x="334" y="157"/>
                    </a:lnTo>
                    <a:lnTo>
                      <a:pt x="327" y="165"/>
                    </a:lnTo>
                    <a:lnTo>
                      <a:pt x="318" y="178"/>
                    </a:lnTo>
                    <a:lnTo>
                      <a:pt x="311" y="186"/>
                    </a:lnTo>
                    <a:lnTo>
                      <a:pt x="310" y="192"/>
                    </a:lnTo>
                    <a:lnTo>
                      <a:pt x="308" y="195"/>
                    </a:lnTo>
                    <a:lnTo>
                      <a:pt x="304" y="195"/>
                    </a:lnTo>
                    <a:lnTo>
                      <a:pt x="300" y="192"/>
                    </a:lnTo>
                    <a:lnTo>
                      <a:pt x="297" y="192"/>
                    </a:lnTo>
                    <a:lnTo>
                      <a:pt x="294" y="198"/>
                    </a:lnTo>
                    <a:lnTo>
                      <a:pt x="292" y="206"/>
                    </a:lnTo>
                    <a:lnTo>
                      <a:pt x="281" y="237"/>
                    </a:lnTo>
                    <a:lnTo>
                      <a:pt x="280" y="243"/>
                    </a:lnTo>
                    <a:lnTo>
                      <a:pt x="273" y="246"/>
                    </a:lnTo>
                    <a:lnTo>
                      <a:pt x="267" y="245"/>
                    </a:lnTo>
                    <a:lnTo>
                      <a:pt x="262" y="240"/>
                    </a:lnTo>
                    <a:lnTo>
                      <a:pt x="256" y="233"/>
                    </a:lnTo>
                    <a:lnTo>
                      <a:pt x="251" y="232"/>
                    </a:lnTo>
                    <a:lnTo>
                      <a:pt x="246" y="233"/>
                    </a:lnTo>
                    <a:lnTo>
                      <a:pt x="245" y="241"/>
                    </a:lnTo>
                    <a:lnTo>
                      <a:pt x="246" y="252"/>
                    </a:lnTo>
                    <a:lnTo>
                      <a:pt x="243" y="256"/>
                    </a:lnTo>
                    <a:lnTo>
                      <a:pt x="237" y="260"/>
                    </a:lnTo>
                    <a:lnTo>
                      <a:pt x="237" y="265"/>
                    </a:lnTo>
                    <a:lnTo>
                      <a:pt x="237" y="273"/>
                    </a:lnTo>
                    <a:lnTo>
                      <a:pt x="229" y="279"/>
                    </a:lnTo>
                    <a:lnTo>
                      <a:pt x="227" y="284"/>
                    </a:lnTo>
                    <a:lnTo>
                      <a:pt x="227" y="297"/>
                    </a:lnTo>
                    <a:lnTo>
                      <a:pt x="226" y="305"/>
                    </a:lnTo>
                    <a:lnTo>
                      <a:pt x="219" y="314"/>
                    </a:lnTo>
                    <a:lnTo>
                      <a:pt x="218" y="326"/>
                    </a:lnTo>
                    <a:lnTo>
                      <a:pt x="215" y="338"/>
                    </a:lnTo>
                    <a:lnTo>
                      <a:pt x="216" y="346"/>
                    </a:lnTo>
                    <a:lnTo>
                      <a:pt x="215" y="353"/>
                    </a:lnTo>
                    <a:lnTo>
                      <a:pt x="208" y="361"/>
                    </a:lnTo>
                    <a:lnTo>
                      <a:pt x="202" y="367"/>
                    </a:lnTo>
                    <a:lnTo>
                      <a:pt x="195" y="367"/>
                    </a:lnTo>
                    <a:lnTo>
                      <a:pt x="191" y="368"/>
                    </a:lnTo>
                    <a:lnTo>
                      <a:pt x="184" y="373"/>
                    </a:lnTo>
                    <a:lnTo>
                      <a:pt x="176" y="378"/>
                    </a:lnTo>
                    <a:lnTo>
                      <a:pt x="168" y="380"/>
                    </a:lnTo>
                    <a:lnTo>
                      <a:pt x="167" y="381"/>
                    </a:lnTo>
                    <a:lnTo>
                      <a:pt x="164" y="386"/>
                    </a:lnTo>
                    <a:lnTo>
                      <a:pt x="156" y="392"/>
                    </a:lnTo>
                    <a:lnTo>
                      <a:pt x="146" y="395"/>
                    </a:lnTo>
                    <a:lnTo>
                      <a:pt x="141" y="400"/>
                    </a:lnTo>
                    <a:lnTo>
                      <a:pt x="135" y="400"/>
                    </a:lnTo>
                    <a:lnTo>
                      <a:pt x="132" y="399"/>
                    </a:lnTo>
                    <a:lnTo>
                      <a:pt x="127" y="395"/>
                    </a:lnTo>
                    <a:lnTo>
                      <a:pt x="122" y="394"/>
                    </a:lnTo>
                    <a:lnTo>
                      <a:pt x="121" y="397"/>
                    </a:lnTo>
                    <a:lnTo>
                      <a:pt x="113" y="403"/>
                    </a:lnTo>
                    <a:lnTo>
                      <a:pt x="108" y="408"/>
                    </a:lnTo>
                    <a:lnTo>
                      <a:pt x="103" y="410"/>
                    </a:lnTo>
                    <a:lnTo>
                      <a:pt x="94" y="410"/>
                    </a:lnTo>
                    <a:lnTo>
                      <a:pt x="86" y="405"/>
                    </a:lnTo>
                    <a:lnTo>
                      <a:pt x="78" y="399"/>
                    </a:lnTo>
                    <a:lnTo>
                      <a:pt x="75" y="394"/>
                    </a:lnTo>
                    <a:lnTo>
                      <a:pt x="70" y="383"/>
                    </a:lnTo>
                    <a:lnTo>
                      <a:pt x="65" y="381"/>
                    </a:lnTo>
                    <a:lnTo>
                      <a:pt x="59" y="380"/>
                    </a:lnTo>
                    <a:lnTo>
                      <a:pt x="48" y="373"/>
                    </a:lnTo>
                    <a:lnTo>
                      <a:pt x="43" y="368"/>
                    </a:lnTo>
                    <a:lnTo>
                      <a:pt x="37" y="362"/>
                    </a:lnTo>
                    <a:lnTo>
                      <a:pt x="33" y="354"/>
                    </a:lnTo>
                    <a:lnTo>
                      <a:pt x="27" y="349"/>
                    </a:lnTo>
                    <a:lnTo>
                      <a:pt x="22" y="346"/>
                    </a:lnTo>
                    <a:lnTo>
                      <a:pt x="16" y="337"/>
                    </a:lnTo>
                    <a:lnTo>
                      <a:pt x="13" y="330"/>
                    </a:lnTo>
                    <a:lnTo>
                      <a:pt x="8" y="324"/>
                    </a:lnTo>
                    <a:lnTo>
                      <a:pt x="3" y="321"/>
                    </a:lnTo>
                    <a:lnTo>
                      <a:pt x="0" y="314"/>
                    </a:lnTo>
                    <a:lnTo>
                      <a:pt x="2" y="308"/>
                    </a:lnTo>
                    <a:lnTo>
                      <a:pt x="2" y="299"/>
                    </a:lnTo>
                    <a:lnTo>
                      <a:pt x="0" y="291"/>
                    </a:lnTo>
                    <a:lnTo>
                      <a:pt x="3" y="289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8" name="Freeform 49"/>
              <p:cNvSpPr>
                <a:spLocks/>
              </p:cNvSpPr>
              <p:nvPr/>
            </p:nvSpPr>
            <p:spPr bwMode="auto">
              <a:xfrm>
                <a:off x="4098" y="1668"/>
                <a:ext cx="399" cy="189"/>
              </a:xfrm>
              <a:custGeom>
                <a:avLst/>
                <a:gdLst>
                  <a:gd name="T0" fmla="*/ 310 w 399"/>
                  <a:gd name="T1" fmla="*/ 24 h 189"/>
                  <a:gd name="T2" fmla="*/ 330 w 399"/>
                  <a:gd name="T3" fmla="*/ 96 h 189"/>
                  <a:gd name="T4" fmla="*/ 399 w 399"/>
                  <a:gd name="T5" fmla="*/ 126 h 189"/>
                  <a:gd name="T6" fmla="*/ 392 w 399"/>
                  <a:gd name="T7" fmla="*/ 177 h 189"/>
                  <a:gd name="T8" fmla="*/ 356 w 399"/>
                  <a:gd name="T9" fmla="*/ 189 h 189"/>
                  <a:gd name="T10" fmla="*/ 343 w 399"/>
                  <a:gd name="T11" fmla="*/ 170 h 189"/>
                  <a:gd name="T12" fmla="*/ 322 w 399"/>
                  <a:gd name="T13" fmla="*/ 158 h 189"/>
                  <a:gd name="T14" fmla="*/ 308 w 399"/>
                  <a:gd name="T15" fmla="*/ 143 h 189"/>
                  <a:gd name="T16" fmla="*/ 306 w 399"/>
                  <a:gd name="T17" fmla="*/ 112 h 189"/>
                  <a:gd name="T18" fmla="*/ 292 w 399"/>
                  <a:gd name="T19" fmla="*/ 96 h 189"/>
                  <a:gd name="T20" fmla="*/ 292 w 399"/>
                  <a:gd name="T21" fmla="*/ 85 h 189"/>
                  <a:gd name="T22" fmla="*/ 295 w 399"/>
                  <a:gd name="T23" fmla="*/ 61 h 189"/>
                  <a:gd name="T24" fmla="*/ 297 w 399"/>
                  <a:gd name="T25" fmla="*/ 43 h 189"/>
                  <a:gd name="T26" fmla="*/ 300 w 399"/>
                  <a:gd name="T27" fmla="*/ 21 h 189"/>
                  <a:gd name="T28" fmla="*/ 291 w 399"/>
                  <a:gd name="T29" fmla="*/ 32 h 189"/>
                  <a:gd name="T30" fmla="*/ 279 w 399"/>
                  <a:gd name="T31" fmla="*/ 50 h 189"/>
                  <a:gd name="T32" fmla="*/ 267 w 399"/>
                  <a:gd name="T33" fmla="*/ 62 h 189"/>
                  <a:gd name="T34" fmla="*/ 260 w 399"/>
                  <a:gd name="T35" fmla="*/ 70 h 189"/>
                  <a:gd name="T36" fmla="*/ 268 w 399"/>
                  <a:gd name="T37" fmla="*/ 80 h 189"/>
                  <a:gd name="T38" fmla="*/ 271 w 399"/>
                  <a:gd name="T39" fmla="*/ 110 h 189"/>
                  <a:gd name="T40" fmla="*/ 275 w 399"/>
                  <a:gd name="T41" fmla="*/ 131 h 189"/>
                  <a:gd name="T42" fmla="*/ 283 w 399"/>
                  <a:gd name="T43" fmla="*/ 148 h 189"/>
                  <a:gd name="T44" fmla="*/ 294 w 399"/>
                  <a:gd name="T45" fmla="*/ 166 h 189"/>
                  <a:gd name="T46" fmla="*/ 295 w 399"/>
                  <a:gd name="T47" fmla="*/ 185 h 189"/>
                  <a:gd name="T48" fmla="*/ 273 w 399"/>
                  <a:gd name="T49" fmla="*/ 175 h 189"/>
                  <a:gd name="T50" fmla="*/ 257 w 399"/>
                  <a:gd name="T51" fmla="*/ 170 h 189"/>
                  <a:gd name="T52" fmla="*/ 237 w 399"/>
                  <a:gd name="T53" fmla="*/ 166 h 189"/>
                  <a:gd name="T54" fmla="*/ 216 w 399"/>
                  <a:gd name="T55" fmla="*/ 158 h 189"/>
                  <a:gd name="T56" fmla="*/ 219 w 399"/>
                  <a:gd name="T57" fmla="*/ 137 h 189"/>
                  <a:gd name="T58" fmla="*/ 216 w 399"/>
                  <a:gd name="T59" fmla="*/ 113 h 189"/>
                  <a:gd name="T60" fmla="*/ 190 w 399"/>
                  <a:gd name="T61" fmla="*/ 99 h 189"/>
                  <a:gd name="T62" fmla="*/ 178 w 399"/>
                  <a:gd name="T63" fmla="*/ 86 h 189"/>
                  <a:gd name="T64" fmla="*/ 163 w 399"/>
                  <a:gd name="T65" fmla="*/ 77 h 189"/>
                  <a:gd name="T66" fmla="*/ 152 w 399"/>
                  <a:gd name="T67" fmla="*/ 72 h 189"/>
                  <a:gd name="T68" fmla="*/ 140 w 399"/>
                  <a:gd name="T69" fmla="*/ 51 h 189"/>
                  <a:gd name="T70" fmla="*/ 121 w 399"/>
                  <a:gd name="T71" fmla="*/ 43 h 189"/>
                  <a:gd name="T72" fmla="*/ 103 w 399"/>
                  <a:gd name="T73" fmla="*/ 50 h 189"/>
                  <a:gd name="T74" fmla="*/ 86 w 399"/>
                  <a:gd name="T75" fmla="*/ 65 h 189"/>
                  <a:gd name="T76" fmla="*/ 70 w 399"/>
                  <a:gd name="T77" fmla="*/ 65 h 189"/>
                  <a:gd name="T78" fmla="*/ 62 w 399"/>
                  <a:gd name="T79" fmla="*/ 62 h 189"/>
                  <a:gd name="T80" fmla="*/ 57 w 399"/>
                  <a:gd name="T81" fmla="*/ 72 h 189"/>
                  <a:gd name="T82" fmla="*/ 51 w 399"/>
                  <a:gd name="T83" fmla="*/ 80 h 189"/>
                  <a:gd name="T84" fmla="*/ 41 w 399"/>
                  <a:gd name="T85" fmla="*/ 80 h 189"/>
                  <a:gd name="T86" fmla="*/ 13 w 399"/>
                  <a:gd name="T87" fmla="*/ 116 h 1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9"/>
                  <a:gd name="T133" fmla="*/ 0 h 189"/>
                  <a:gd name="T134" fmla="*/ 399 w 399"/>
                  <a:gd name="T135" fmla="*/ 189 h 18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9" h="189">
                    <a:moveTo>
                      <a:pt x="0" y="59"/>
                    </a:moveTo>
                    <a:lnTo>
                      <a:pt x="306" y="0"/>
                    </a:lnTo>
                    <a:lnTo>
                      <a:pt x="310" y="24"/>
                    </a:lnTo>
                    <a:lnTo>
                      <a:pt x="318" y="46"/>
                    </a:lnTo>
                    <a:lnTo>
                      <a:pt x="324" y="70"/>
                    </a:lnTo>
                    <a:lnTo>
                      <a:pt x="330" y="96"/>
                    </a:lnTo>
                    <a:lnTo>
                      <a:pt x="338" y="120"/>
                    </a:lnTo>
                    <a:lnTo>
                      <a:pt x="341" y="135"/>
                    </a:lnTo>
                    <a:lnTo>
                      <a:pt x="399" y="126"/>
                    </a:lnTo>
                    <a:lnTo>
                      <a:pt x="397" y="143"/>
                    </a:lnTo>
                    <a:lnTo>
                      <a:pt x="395" y="166"/>
                    </a:lnTo>
                    <a:lnTo>
                      <a:pt x="392" y="177"/>
                    </a:lnTo>
                    <a:lnTo>
                      <a:pt x="373" y="180"/>
                    </a:lnTo>
                    <a:lnTo>
                      <a:pt x="362" y="183"/>
                    </a:lnTo>
                    <a:lnTo>
                      <a:pt x="356" y="189"/>
                    </a:lnTo>
                    <a:lnTo>
                      <a:pt x="348" y="188"/>
                    </a:lnTo>
                    <a:lnTo>
                      <a:pt x="345" y="180"/>
                    </a:lnTo>
                    <a:lnTo>
                      <a:pt x="343" y="170"/>
                    </a:lnTo>
                    <a:lnTo>
                      <a:pt x="338" y="166"/>
                    </a:lnTo>
                    <a:lnTo>
                      <a:pt x="330" y="161"/>
                    </a:lnTo>
                    <a:lnTo>
                      <a:pt x="322" y="158"/>
                    </a:lnTo>
                    <a:lnTo>
                      <a:pt x="313" y="158"/>
                    </a:lnTo>
                    <a:lnTo>
                      <a:pt x="308" y="153"/>
                    </a:lnTo>
                    <a:lnTo>
                      <a:pt x="308" y="143"/>
                    </a:lnTo>
                    <a:lnTo>
                      <a:pt x="305" y="129"/>
                    </a:lnTo>
                    <a:lnTo>
                      <a:pt x="306" y="118"/>
                    </a:lnTo>
                    <a:lnTo>
                      <a:pt x="306" y="112"/>
                    </a:lnTo>
                    <a:lnTo>
                      <a:pt x="303" y="105"/>
                    </a:lnTo>
                    <a:lnTo>
                      <a:pt x="300" y="97"/>
                    </a:lnTo>
                    <a:lnTo>
                      <a:pt x="292" y="96"/>
                    </a:lnTo>
                    <a:lnTo>
                      <a:pt x="287" y="94"/>
                    </a:lnTo>
                    <a:lnTo>
                      <a:pt x="289" y="88"/>
                    </a:lnTo>
                    <a:lnTo>
                      <a:pt x="292" y="85"/>
                    </a:lnTo>
                    <a:lnTo>
                      <a:pt x="295" y="78"/>
                    </a:lnTo>
                    <a:lnTo>
                      <a:pt x="295" y="72"/>
                    </a:lnTo>
                    <a:lnTo>
                      <a:pt x="295" y="61"/>
                    </a:lnTo>
                    <a:lnTo>
                      <a:pt x="292" y="54"/>
                    </a:lnTo>
                    <a:lnTo>
                      <a:pt x="294" y="48"/>
                    </a:lnTo>
                    <a:lnTo>
                      <a:pt x="297" y="43"/>
                    </a:lnTo>
                    <a:lnTo>
                      <a:pt x="300" y="38"/>
                    </a:lnTo>
                    <a:lnTo>
                      <a:pt x="303" y="31"/>
                    </a:lnTo>
                    <a:lnTo>
                      <a:pt x="300" y="21"/>
                    </a:lnTo>
                    <a:lnTo>
                      <a:pt x="295" y="21"/>
                    </a:lnTo>
                    <a:lnTo>
                      <a:pt x="294" y="24"/>
                    </a:lnTo>
                    <a:lnTo>
                      <a:pt x="291" y="32"/>
                    </a:lnTo>
                    <a:lnTo>
                      <a:pt x="287" y="38"/>
                    </a:lnTo>
                    <a:lnTo>
                      <a:pt x="283" y="46"/>
                    </a:lnTo>
                    <a:lnTo>
                      <a:pt x="279" y="50"/>
                    </a:lnTo>
                    <a:lnTo>
                      <a:pt x="275" y="54"/>
                    </a:lnTo>
                    <a:lnTo>
                      <a:pt x="270" y="59"/>
                    </a:lnTo>
                    <a:lnTo>
                      <a:pt x="267" y="62"/>
                    </a:lnTo>
                    <a:lnTo>
                      <a:pt x="264" y="65"/>
                    </a:lnTo>
                    <a:lnTo>
                      <a:pt x="260" y="67"/>
                    </a:lnTo>
                    <a:lnTo>
                      <a:pt x="260" y="70"/>
                    </a:lnTo>
                    <a:lnTo>
                      <a:pt x="264" y="72"/>
                    </a:lnTo>
                    <a:lnTo>
                      <a:pt x="265" y="75"/>
                    </a:lnTo>
                    <a:lnTo>
                      <a:pt x="268" y="80"/>
                    </a:lnTo>
                    <a:lnTo>
                      <a:pt x="270" y="86"/>
                    </a:lnTo>
                    <a:lnTo>
                      <a:pt x="271" y="99"/>
                    </a:lnTo>
                    <a:lnTo>
                      <a:pt x="271" y="110"/>
                    </a:lnTo>
                    <a:lnTo>
                      <a:pt x="271" y="118"/>
                    </a:lnTo>
                    <a:lnTo>
                      <a:pt x="273" y="126"/>
                    </a:lnTo>
                    <a:lnTo>
                      <a:pt x="275" y="131"/>
                    </a:lnTo>
                    <a:lnTo>
                      <a:pt x="278" y="139"/>
                    </a:lnTo>
                    <a:lnTo>
                      <a:pt x="281" y="142"/>
                    </a:lnTo>
                    <a:lnTo>
                      <a:pt x="283" y="148"/>
                    </a:lnTo>
                    <a:lnTo>
                      <a:pt x="289" y="153"/>
                    </a:lnTo>
                    <a:lnTo>
                      <a:pt x="294" y="159"/>
                    </a:lnTo>
                    <a:lnTo>
                      <a:pt x="294" y="166"/>
                    </a:lnTo>
                    <a:lnTo>
                      <a:pt x="297" y="177"/>
                    </a:lnTo>
                    <a:lnTo>
                      <a:pt x="299" y="181"/>
                    </a:lnTo>
                    <a:lnTo>
                      <a:pt x="295" y="185"/>
                    </a:lnTo>
                    <a:lnTo>
                      <a:pt x="287" y="180"/>
                    </a:lnTo>
                    <a:lnTo>
                      <a:pt x="278" y="178"/>
                    </a:lnTo>
                    <a:lnTo>
                      <a:pt x="273" y="175"/>
                    </a:lnTo>
                    <a:lnTo>
                      <a:pt x="270" y="172"/>
                    </a:lnTo>
                    <a:lnTo>
                      <a:pt x="265" y="170"/>
                    </a:lnTo>
                    <a:lnTo>
                      <a:pt x="257" y="170"/>
                    </a:lnTo>
                    <a:lnTo>
                      <a:pt x="251" y="167"/>
                    </a:lnTo>
                    <a:lnTo>
                      <a:pt x="243" y="169"/>
                    </a:lnTo>
                    <a:lnTo>
                      <a:pt x="237" y="166"/>
                    </a:lnTo>
                    <a:lnTo>
                      <a:pt x="227" y="164"/>
                    </a:lnTo>
                    <a:lnTo>
                      <a:pt x="222" y="162"/>
                    </a:lnTo>
                    <a:lnTo>
                      <a:pt x="216" y="158"/>
                    </a:lnTo>
                    <a:lnTo>
                      <a:pt x="214" y="151"/>
                    </a:lnTo>
                    <a:lnTo>
                      <a:pt x="216" y="143"/>
                    </a:lnTo>
                    <a:lnTo>
                      <a:pt x="219" y="137"/>
                    </a:lnTo>
                    <a:lnTo>
                      <a:pt x="221" y="127"/>
                    </a:lnTo>
                    <a:lnTo>
                      <a:pt x="219" y="120"/>
                    </a:lnTo>
                    <a:lnTo>
                      <a:pt x="216" y="113"/>
                    </a:lnTo>
                    <a:lnTo>
                      <a:pt x="211" y="105"/>
                    </a:lnTo>
                    <a:lnTo>
                      <a:pt x="200" y="100"/>
                    </a:lnTo>
                    <a:lnTo>
                      <a:pt x="190" y="99"/>
                    </a:lnTo>
                    <a:lnTo>
                      <a:pt x="183" y="97"/>
                    </a:lnTo>
                    <a:lnTo>
                      <a:pt x="178" y="93"/>
                    </a:lnTo>
                    <a:lnTo>
                      <a:pt x="178" y="86"/>
                    </a:lnTo>
                    <a:lnTo>
                      <a:pt x="176" y="81"/>
                    </a:lnTo>
                    <a:lnTo>
                      <a:pt x="171" y="77"/>
                    </a:lnTo>
                    <a:lnTo>
                      <a:pt x="163" y="77"/>
                    </a:lnTo>
                    <a:lnTo>
                      <a:pt x="157" y="77"/>
                    </a:lnTo>
                    <a:lnTo>
                      <a:pt x="152" y="77"/>
                    </a:lnTo>
                    <a:lnTo>
                      <a:pt x="152" y="72"/>
                    </a:lnTo>
                    <a:lnTo>
                      <a:pt x="148" y="65"/>
                    </a:lnTo>
                    <a:lnTo>
                      <a:pt x="144" y="58"/>
                    </a:lnTo>
                    <a:lnTo>
                      <a:pt x="140" y="51"/>
                    </a:lnTo>
                    <a:lnTo>
                      <a:pt x="135" y="46"/>
                    </a:lnTo>
                    <a:lnTo>
                      <a:pt x="127" y="43"/>
                    </a:lnTo>
                    <a:lnTo>
                      <a:pt x="121" y="43"/>
                    </a:lnTo>
                    <a:lnTo>
                      <a:pt x="114" y="45"/>
                    </a:lnTo>
                    <a:lnTo>
                      <a:pt x="108" y="46"/>
                    </a:lnTo>
                    <a:lnTo>
                      <a:pt x="103" y="50"/>
                    </a:lnTo>
                    <a:lnTo>
                      <a:pt x="95" y="54"/>
                    </a:lnTo>
                    <a:lnTo>
                      <a:pt x="90" y="61"/>
                    </a:lnTo>
                    <a:lnTo>
                      <a:pt x="86" y="65"/>
                    </a:lnTo>
                    <a:lnTo>
                      <a:pt x="79" y="67"/>
                    </a:lnTo>
                    <a:lnTo>
                      <a:pt x="73" y="69"/>
                    </a:lnTo>
                    <a:lnTo>
                      <a:pt x="70" y="65"/>
                    </a:lnTo>
                    <a:lnTo>
                      <a:pt x="68" y="62"/>
                    </a:lnTo>
                    <a:lnTo>
                      <a:pt x="65" y="61"/>
                    </a:lnTo>
                    <a:lnTo>
                      <a:pt x="62" y="62"/>
                    </a:lnTo>
                    <a:lnTo>
                      <a:pt x="60" y="65"/>
                    </a:lnTo>
                    <a:lnTo>
                      <a:pt x="59" y="70"/>
                    </a:lnTo>
                    <a:lnTo>
                      <a:pt x="57" y="72"/>
                    </a:lnTo>
                    <a:lnTo>
                      <a:pt x="54" y="75"/>
                    </a:lnTo>
                    <a:lnTo>
                      <a:pt x="52" y="78"/>
                    </a:lnTo>
                    <a:lnTo>
                      <a:pt x="51" y="80"/>
                    </a:lnTo>
                    <a:lnTo>
                      <a:pt x="49" y="81"/>
                    </a:lnTo>
                    <a:lnTo>
                      <a:pt x="46" y="80"/>
                    </a:lnTo>
                    <a:lnTo>
                      <a:pt x="41" y="80"/>
                    </a:lnTo>
                    <a:lnTo>
                      <a:pt x="38" y="83"/>
                    </a:lnTo>
                    <a:lnTo>
                      <a:pt x="33" y="89"/>
                    </a:lnTo>
                    <a:lnTo>
                      <a:pt x="13" y="116"/>
                    </a:lnTo>
                    <a:lnTo>
                      <a:pt x="9" y="11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9" name="Freeform 50"/>
              <p:cNvSpPr>
                <a:spLocks/>
              </p:cNvSpPr>
              <p:nvPr/>
            </p:nvSpPr>
            <p:spPr bwMode="auto">
              <a:xfrm>
                <a:off x="4443" y="1845"/>
                <a:ext cx="47" cy="103"/>
              </a:xfrm>
              <a:custGeom>
                <a:avLst/>
                <a:gdLst>
                  <a:gd name="T0" fmla="*/ 47 w 47"/>
                  <a:gd name="T1" fmla="*/ 0 h 103"/>
                  <a:gd name="T2" fmla="*/ 39 w 47"/>
                  <a:gd name="T3" fmla="*/ 1 h 103"/>
                  <a:gd name="T4" fmla="*/ 28 w 47"/>
                  <a:gd name="T5" fmla="*/ 3 h 103"/>
                  <a:gd name="T6" fmla="*/ 20 w 47"/>
                  <a:gd name="T7" fmla="*/ 4 h 103"/>
                  <a:gd name="T8" fmla="*/ 14 w 47"/>
                  <a:gd name="T9" fmla="*/ 9 h 103"/>
                  <a:gd name="T10" fmla="*/ 11 w 47"/>
                  <a:gd name="T11" fmla="*/ 12 h 103"/>
                  <a:gd name="T12" fmla="*/ 11 w 47"/>
                  <a:gd name="T13" fmla="*/ 17 h 103"/>
                  <a:gd name="T14" fmla="*/ 12 w 47"/>
                  <a:gd name="T15" fmla="*/ 22 h 103"/>
                  <a:gd name="T16" fmla="*/ 9 w 47"/>
                  <a:gd name="T17" fmla="*/ 27 h 103"/>
                  <a:gd name="T18" fmla="*/ 6 w 47"/>
                  <a:gd name="T19" fmla="*/ 33 h 103"/>
                  <a:gd name="T20" fmla="*/ 6 w 47"/>
                  <a:gd name="T21" fmla="*/ 39 h 103"/>
                  <a:gd name="T22" fmla="*/ 4 w 47"/>
                  <a:gd name="T23" fmla="*/ 46 h 103"/>
                  <a:gd name="T24" fmla="*/ 3 w 47"/>
                  <a:gd name="T25" fmla="*/ 51 h 103"/>
                  <a:gd name="T26" fmla="*/ 1 w 47"/>
                  <a:gd name="T27" fmla="*/ 55 h 103"/>
                  <a:gd name="T28" fmla="*/ 1 w 47"/>
                  <a:gd name="T29" fmla="*/ 62 h 103"/>
                  <a:gd name="T30" fmla="*/ 0 w 47"/>
                  <a:gd name="T31" fmla="*/ 68 h 103"/>
                  <a:gd name="T32" fmla="*/ 0 w 47"/>
                  <a:gd name="T33" fmla="*/ 73 h 103"/>
                  <a:gd name="T34" fmla="*/ 0 w 47"/>
                  <a:gd name="T35" fmla="*/ 76 h 103"/>
                  <a:gd name="T36" fmla="*/ 1 w 47"/>
                  <a:gd name="T37" fmla="*/ 82 h 103"/>
                  <a:gd name="T38" fmla="*/ 3 w 47"/>
                  <a:gd name="T39" fmla="*/ 85 h 103"/>
                  <a:gd name="T40" fmla="*/ 9 w 47"/>
                  <a:gd name="T41" fmla="*/ 95 h 103"/>
                  <a:gd name="T42" fmla="*/ 11 w 47"/>
                  <a:gd name="T43" fmla="*/ 100 h 103"/>
                  <a:gd name="T44" fmla="*/ 12 w 47"/>
                  <a:gd name="T45" fmla="*/ 103 h 103"/>
                  <a:gd name="T46" fmla="*/ 15 w 47"/>
                  <a:gd name="T47" fmla="*/ 103 h 103"/>
                  <a:gd name="T48" fmla="*/ 19 w 47"/>
                  <a:gd name="T49" fmla="*/ 101 h 103"/>
                  <a:gd name="T50" fmla="*/ 23 w 47"/>
                  <a:gd name="T51" fmla="*/ 100 h 103"/>
                  <a:gd name="T52" fmla="*/ 25 w 47"/>
                  <a:gd name="T53" fmla="*/ 92 h 103"/>
                  <a:gd name="T54" fmla="*/ 28 w 47"/>
                  <a:gd name="T55" fmla="*/ 85 h 103"/>
                  <a:gd name="T56" fmla="*/ 30 w 47"/>
                  <a:gd name="T57" fmla="*/ 74 h 103"/>
                  <a:gd name="T58" fmla="*/ 33 w 47"/>
                  <a:gd name="T59" fmla="*/ 66 h 103"/>
                  <a:gd name="T60" fmla="*/ 33 w 47"/>
                  <a:gd name="T61" fmla="*/ 55 h 103"/>
                  <a:gd name="T62" fmla="*/ 38 w 47"/>
                  <a:gd name="T63" fmla="*/ 44 h 103"/>
                  <a:gd name="T64" fmla="*/ 41 w 47"/>
                  <a:gd name="T65" fmla="*/ 31 h 103"/>
                  <a:gd name="T66" fmla="*/ 41 w 47"/>
                  <a:gd name="T67" fmla="*/ 22 h 103"/>
                  <a:gd name="T68" fmla="*/ 44 w 47"/>
                  <a:gd name="T69" fmla="*/ 11 h 103"/>
                  <a:gd name="T70" fmla="*/ 47 w 47"/>
                  <a:gd name="T71" fmla="*/ 0 h 10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"/>
                  <a:gd name="T109" fmla="*/ 0 h 103"/>
                  <a:gd name="T110" fmla="*/ 47 w 47"/>
                  <a:gd name="T111" fmla="*/ 103 h 10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" h="103">
                    <a:moveTo>
                      <a:pt x="47" y="0"/>
                    </a:moveTo>
                    <a:lnTo>
                      <a:pt x="39" y="1"/>
                    </a:lnTo>
                    <a:lnTo>
                      <a:pt x="28" y="3"/>
                    </a:lnTo>
                    <a:lnTo>
                      <a:pt x="20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11" y="17"/>
                    </a:lnTo>
                    <a:lnTo>
                      <a:pt x="12" y="22"/>
                    </a:lnTo>
                    <a:lnTo>
                      <a:pt x="9" y="27"/>
                    </a:lnTo>
                    <a:lnTo>
                      <a:pt x="6" y="33"/>
                    </a:lnTo>
                    <a:lnTo>
                      <a:pt x="6" y="39"/>
                    </a:lnTo>
                    <a:lnTo>
                      <a:pt x="4" y="46"/>
                    </a:lnTo>
                    <a:lnTo>
                      <a:pt x="3" y="51"/>
                    </a:lnTo>
                    <a:lnTo>
                      <a:pt x="1" y="55"/>
                    </a:lnTo>
                    <a:lnTo>
                      <a:pt x="1" y="62"/>
                    </a:lnTo>
                    <a:lnTo>
                      <a:pt x="0" y="68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82"/>
                    </a:lnTo>
                    <a:lnTo>
                      <a:pt x="3" y="85"/>
                    </a:lnTo>
                    <a:lnTo>
                      <a:pt x="9" y="95"/>
                    </a:lnTo>
                    <a:lnTo>
                      <a:pt x="11" y="100"/>
                    </a:lnTo>
                    <a:lnTo>
                      <a:pt x="12" y="103"/>
                    </a:lnTo>
                    <a:lnTo>
                      <a:pt x="15" y="103"/>
                    </a:lnTo>
                    <a:lnTo>
                      <a:pt x="19" y="101"/>
                    </a:lnTo>
                    <a:lnTo>
                      <a:pt x="23" y="100"/>
                    </a:lnTo>
                    <a:lnTo>
                      <a:pt x="25" y="92"/>
                    </a:lnTo>
                    <a:lnTo>
                      <a:pt x="28" y="85"/>
                    </a:lnTo>
                    <a:lnTo>
                      <a:pt x="30" y="74"/>
                    </a:lnTo>
                    <a:lnTo>
                      <a:pt x="33" y="66"/>
                    </a:lnTo>
                    <a:lnTo>
                      <a:pt x="33" y="55"/>
                    </a:lnTo>
                    <a:lnTo>
                      <a:pt x="38" y="44"/>
                    </a:lnTo>
                    <a:lnTo>
                      <a:pt x="41" y="31"/>
                    </a:lnTo>
                    <a:lnTo>
                      <a:pt x="41" y="22"/>
                    </a:lnTo>
                    <a:lnTo>
                      <a:pt x="44" y="1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0" name="Freeform 51"/>
              <p:cNvSpPr>
                <a:spLocks/>
              </p:cNvSpPr>
              <p:nvPr/>
            </p:nvSpPr>
            <p:spPr bwMode="auto">
              <a:xfrm>
                <a:off x="4421" y="1648"/>
                <a:ext cx="95" cy="155"/>
              </a:xfrm>
              <a:custGeom>
                <a:avLst/>
                <a:gdLst>
                  <a:gd name="T0" fmla="*/ 0 w 95"/>
                  <a:gd name="T1" fmla="*/ 19 h 155"/>
                  <a:gd name="T2" fmla="*/ 3 w 95"/>
                  <a:gd name="T3" fmla="*/ 14 h 155"/>
                  <a:gd name="T4" fmla="*/ 6 w 95"/>
                  <a:gd name="T5" fmla="*/ 8 h 155"/>
                  <a:gd name="T6" fmla="*/ 11 w 95"/>
                  <a:gd name="T7" fmla="*/ 3 h 155"/>
                  <a:gd name="T8" fmla="*/ 16 w 95"/>
                  <a:gd name="T9" fmla="*/ 1 h 155"/>
                  <a:gd name="T10" fmla="*/ 24 w 95"/>
                  <a:gd name="T11" fmla="*/ 0 h 155"/>
                  <a:gd name="T12" fmla="*/ 28 w 95"/>
                  <a:gd name="T13" fmla="*/ 1 h 155"/>
                  <a:gd name="T14" fmla="*/ 30 w 95"/>
                  <a:gd name="T15" fmla="*/ 4 h 155"/>
                  <a:gd name="T16" fmla="*/ 28 w 95"/>
                  <a:gd name="T17" fmla="*/ 9 h 155"/>
                  <a:gd name="T18" fmla="*/ 25 w 95"/>
                  <a:gd name="T19" fmla="*/ 12 h 155"/>
                  <a:gd name="T20" fmla="*/ 24 w 95"/>
                  <a:gd name="T21" fmla="*/ 17 h 155"/>
                  <a:gd name="T22" fmla="*/ 19 w 95"/>
                  <a:gd name="T23" fmla="*/ 27 h 155"/>
                  <a:gd name="T24" fmla="*/ 24 w 95"/>
                  <a:gd name="T25" fmla="*/ 30 h 155"/>
                  <a:gd name="T26" fmla="*/ 32 w 95"/>
                  <a:gd name="T27" fmla="*/ 35 h 155"/>
                  <a:gd name="T28" fmla="*/ 38 w 95"/>
                  <a:gd name="T29" fmla="*/ 41 h 155"/>
                  <a:gd name="T30" fmla="*/ 43 w 95"/>
                  <a:gd name="T31" fmla="*/ 49 h 155"/>
                  <a:gd name="T32" fmla="*/ 43 w 95"/>
                  <a:gd name="T33" fmla="*/ 58 h 155"/>
                  <a:gd name="T34" fmla="*/ 46 w 95"/>
                  <a:gd name="T35" fmla="*/ 68 h 155"/>
                  <a:gd name="T36" fmla="*/ 55 w 95"/>
                  <a:gd name="T37" fmla="*/ 81 h 155"/>
                  <a:gd name="T38" fmla="*/ 62 w 95"/>
                  <a:gd name="T39" fmla="*/ 90 h 155"/>
                  <a:gd name="T40" fmla="*/ 70 w 95"/>
                  <a:gd name="T41" fmla="*/ 98 h 155"/>
                  <a:gd name="T42" fmla="*/ 76 w 95"/>
                  <a:gd name="T43" fmla="*/ 108 h 155"/>
                  <a:gd name="T44" fmla="*/ 82 w 95"/>
                  <a:gd name="T45" fmla="*/ 116 h 155"/>
                  <a:gd name="T46" fmla="*/ 87 w 95"/>
                  <a:gd name="T47" fmla="*/ 124 h 155"/>
                  <a:gd name="T48" fmla="*/ 94 w 95"/>
                  <a:gd name="T49" fmla="*/ 130 h 155"/>
                  <a:gd name="T50" fmla="*/ 95 w 95"/>
                  <a:gd name="T51" fmla="*/ 136 h 155"/>
                  <a:gd name="T52" fmla="*/ 94 w 95"/>
                  <a:gd name="T53" fmla="*/ 141 h 155"/>
                  <a:gd name="T54" fmla="*/ 92 w 95"/>
                  <a:gd name="T55" fmla="*/ 144 h 155"/>
                  <a:gd name="T56" fmla="*/ 36 w 95"/>
                  <a:gd name="T57" fmla="*/ 155 h 155"/>
                  <a:gd name="T58" fmla="*/ 0 w 95"/>
                  <a:gd name="T59" fmla="*/ 19 h 15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55"/>
                  <a:gd name="T92" fmla="*/ 95 w 95"/>
                  <a:gd name="T93" fmla="*/ 155 h 15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55">
                    <a:moveTo>
                      <a:pt x="0" y="19"/>
                    </a:moveTo>
                    <a:lnTo>
                      <a:pt x="3" y="14"/>
                    </a:lnTo>
                    <a:lnTo>
                      <a:pt x="6" y="8"/>
                    </a:lnTo>
                    <a:lnTo>
                      <a:pt x="11" y="3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lnTo>
                      <a:pt x="28" y="9"/>
                    </a:lnTo>
                    <a:lnTo>
                      <a:pt x="25" y="12"/>
                    </a:lnTo>
                    <a:lnTo>
                      <a:pt x="24" y="17"/>
                    </a:lnTo>
                    <a:lnTo>
                      <a:pt x="19" y="27"/>
                    </a:lnTo>
                    <a:lnTo>
                      <a:pt x="24" y="30"/>
                    </a:lnTo>
                    <a:lnTo>
                      <a:pt x="32" y="35"/>
                    </a:lnTo>
                    <a:lnTo>
                      <a:pt x="38" y="41"/>
                    </a:lnTo>
                    <a:lnTo>
                      <a:pt x="43" y="49"/>
                    </a:lnTo>
                    <a:lnTo>
                      <a:pt x="43" y="58"/>
                    </a:lnTo>
                    <a:lnTo>
                      <a:pt x="46" y="68"/>
                    </a:lnTo>
                    <a:lnTo>
                      <a:pt x="55" y="81"/>
                    </a:lnTo>
                    <a:lnTo>
                      <a:pt x="62" y="90"/>
                    </a:lnTo>
                    <a:lnTo>
                      <a:pt x="70" y="98"/>
                    </a:lnTo>
                    <a:lnTo>
                      <a:pt x="76" y="108"/>
                    </a:lnTo>
                    <a:lnTo>
                      <a:pt x="82" y="116"/>
                    </a:lnTo>
                    <a:lnTo>
                      <a:pt x="87" y="124"/>
                    </a:lnTo>
                    <a:lnTo>
                      <a:pt x="94" y="130"/>
                    </a:lnTo>
                    <a:lnTo>
                      <a:pt x="95" y="136"/>
                    </a:lnTo>
                    <a:lnTo>
                      <a:pt x="94" y="141"/>
                    </a:lnTo>
                    <a:lnTo>
                      <a:pt x="92" y="144"/>
                    </a:lnTo>
                    <a:lnTo>
                      <a:pt x="36" y="15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1" name="Freeform 52"/>
              <p:cNvSpPr>
                <a:spLocks/>
              </p:cNvSpPr>
              <p:nvPr/>
            </p:nvSpPr>
            <p:spPr bwMode="auto">
              <a:xfrm>
                <a:off x="3975" y="1413"/>
                <a:ext cx="501" cy="330"/>
              </a:xfrm>
              <a:custGeom>
                <a:avLst/>
                <a:gdLst>
                  <a:gd name="T0" fmla="*/ 7 w 501"/>
                  <a:gd name="T1" fmla="*/ 76 h 330"/>
                  <a:gd name="T2" fmla="*/ 20 w 501"/>
                  <a:gd name="T3" fmla="*/ 62 h 330"/>
                  <a:gd name="T4" fmla="*/ 34 w 501"/>
                  <a:gd name="T5" fmla="*/ 54 h 330"/>
                  <a:gd name="T6" fmla="*/ 43 w 501"/>
                  <a:gd name="T7" fmla="*/ 52 h 330"/>
                  <a:gd name="T8" fmla="*/ 53 w 501"/>
                  <a:gd name="T9" fmla="*/ 44 h 330"/>
                  <a:gd name="T10" fmla="*/ 58 w 501"/>
                  <a:gd name="T11" fmla="*/ 55 h 330"/>
                  <a:gd name="T12" fmla="*/ 61 w 501"/>
                  <a:gd name="T13" fmla="*/ 69 h 330"/>
                  <a:gd name="T14" fmla="*/ 417 w 501"/>
                  <a:gd name="T15" fmla="*/ 3 h 330"/>
                  <a:gd name="T16" fmla="*/ 423 w 501"/>
                  <a:gd name="T17" fmla="*/ 11 h 330"/>
                  <a:gd name="T18" fmla="*/ 437 w 501"/>
                  <a:gd name="T19" fmla="*/ 14 h 330"/>
                  <a:gd name="T20" fmla="*/ 439 w 501"/>
                  <a:gd name="T21" fmla="*/ 28 h 330"/>
                  <a:gd name="T22" fmla="*/ 444 w 501"/>
                  <a:gd name="T23" fmla="*/ 36 h 330"/>
                  <a:gd name="T24" fmla="*/ 450 w 501"/>
                  <a:gd name="T25" fmla="*/ 46 h 330"/>
                  <a:gd name="T26" fmla="*/ 471 w 501"/>
                  <a:gd name="T27" fmla="*/ 46 h 330"/>
                  <a:gd name="T28" fmla="*/ 476 w 501"/>
                  <a:gd name="T29" fmla="*/ 52 h 330"/>
                  <a:gd name="T30" fmla="*/ 471 w 501"/>
                  <a:gd name="T31" fmla="*/ 60 h 330"/>
                  <a:gd name="T32" fmla="*/ 466 w 501"/>
                  <a:gd name="T33" fmla="*/ 73 h 330"/>
                  <a:gd name="T34" fmla="*/ 463 w 501"/>
                  <a:gd name="T35" fmla="*/ 85 h 330"/>
                  <a:gd name="T36" fmla="*/ 456 w 501"/>
                  <a:gd name="T37" fmla="*/ 95 h 330"/>
                  <a:gd name="T38" fmla="*/ 453 w 501"/>
                  <a:gd name="T39" fmla="*/ 108 h 330"/>
                  <a:gd name="T40" fmla="*/ 461 w 501"/>
                  <a:gd name="T41" fmla="*/ 114 h 330"/>
                  <a:gd name="T42" fmla="*/ 460 w 501"/>
                  <a:gd name="T43" fmla="*/ 122 h 330"/>
                  <a:gd name="T44" fmla="*/ 453 w 501"/>
                  <a:gd name="T45" fmla="*/ 127 h 330"/>
                  <a:gd name="T46" fmla="*/ 453 w 501"/>
                  <a:gd name="T47" fmla="*/ 136 h 330"/>
                  <a:gd name="T48" fmla="*/ 456 w 501"/>
                  <a:gd name="T49" fmla="*/ 144 h 330"/>
                  <a:gd name="T50" fmla="*/ 461 w 501"/>
                  <a:gd name="T51" fmla="*/ 149 h 330"/>
                  <a:gd name="T52" fmla="*/ 469 w 501"/>
                  <a:gd name="T53" fmla="*/ 152 h 330"/>
                  <a:gd name="T54" fmla="*/ 472 w 501"/>
                  <a:gd name="T55" fmla="*/ 163 h 330"/>
                  <a:gd name="T56" fmla="*/ 482 w 501"/>
                  <a:gd name="T57" fmla="*/ 166 h 330"/>
                  <a:gd name="T58" fmla="*/ 491 w 501"/>
                  <a:gd name="T59" fmla="*/ 176 h 330"/>
                  <a:gd name="T60" fmla="*/ 498 w 501"/>
                  <a:gd name="T61" fmla="*/ 181 h 330"/>
                  <a:gd name="T62" fmla="*/ 501 w 501"/>
                  <a:gd name="T63" fmla="*/ 189 h 330"/>
                  <a:gd name="T64" fmla="*/ 491 w 501"/>
                  <a:gd name="T65" fmla="*/ 201 h 330"/>
                  <a:gd name="T66" fmla="*/ 483 w 501"/>
                  <a:gd name="T67" fmla="*/ 212 h 330"/>
                  <a:gd name="T68" fmla="*/ 482 w 501"/>
                  <a:gd name="T69" fmla="*/ 224 h 330"/>
                  <a:gd name="T70" fmla="*/ 468 w 501"/>
                  <a:gd name="T71" fmla="*/ 233 h 330"/>
                  <a:gd name="T72" fmla="*/ 460 w 501"/>
                  <a:gd name="T73" fmla="*/ 236 h 330"/>
                  <a:gd name="T74" fmla="*/ 452 w 501"/>
                  <a:gd name="T75" fmla="*/ 235 h 330"/>
                  <a:gd name="T76" fmla="*/ 442 w 501"/>
                  <a:gd name="T77" fmla="*/ 238 h 330"/>
                  <a:gd name="T78" fmla="*/ 433 w 501"/>
                  <a:gd name="T79" fmla="*/ 244 h 330"/>
                  <a:gd name="T80" fmla="*/ 429 w 501"/>
                  <a:gd name="T81" fmla="*/ 255 h 330"/>
                  <a:gd name="T82" fmla="*/ 37 w 501"/>
                  <a:gd name="T83" fmla="*/ 306 h 330"/>
                  <a:gd name="T84" fmla="*/ 31 w 501"/>
                  <a:gd name="T85" fmla="*/ 289 h 330"/>
                  <a:gd name="T86" fmla="*/ 29 w 501"/>
                  <a:gd name="T87" fmla="*/ 260 h 330"/>
                  <a:gd name="T88" fmla="*/ 27 w 501"/>
                  <a:gd name="T89" fmla="*/ 246 h 330"/>
                  <a:gd name="T90" fmla="*/ 27 w 501"/>
                  <a:gd name="T91" fmla="*/ 227 h 330"/>
                  <a:gd name="T92" fmla="*/ 23 w 501"/>
                  <a:gd name="T93" fmla="*/ 209 h 330"/>
                  <a:gd name="T94" fmla="*/ 15 w 501"/>
                  <a:gd name="T95" fmla="*/ 187 h 330"/>
                  <a:gd name="T96" fmla="*/ 13 w 501"/>
                  <a:gd name="T97" fmla="*/ 162 h 330"/>
                  <a:gd name="T98" fmla="*/ 10 w 501"/>
                  <a:gd name="T99" fmla="*/ 141 h 330"/>
                  <a:gd name="T100" fmla="*/ 4 w 501"/>
                  <a:gd name="T101" fmla="*/ 117 h 330"/>
                  <a:gd name="T102" fmla="*/ 0 w 501"/>
                  <a:gd name="T103" fmla="*/ 79 h 3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330"/>
                  <a:gd name="T158" fmla="*/ 501 w 501"/>
                  <a:gd name="T159" fmla="*/ 330 h 33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330">
                    <a:moveTo>
                      <a:pt x="0" y="81"/>
                    </a:moveTo>
                    <a:lnTo>
                      <a:pt x="7" y="76"/>
                    </a:lnTo>
                    <a:lnTo>
                      <a:pt x="15" y="65"/>
                    </a:lnTo>
                    <a:lnTo>
                      <a:pt x="20" y="62"/>
                    </a:lnTo>
                    <a:lnTo>
                      <a:pt x="24" y="58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3" y="52"/>
                    </a:lnTo>
                    <a:lnTo>
                      <a:pt x="48" y="47"/>
                    </a:lnTo>
                    <a:lnTo>
                      <a:pt x="53" y="44"/>
                    </a:lnTo>
                    <a:lnTo>
                      <a:pt x="56" y="39"/>
                    </a:lnTo>
                    <a:lnTo>
                      <a:pt x="58" y="55"/>
                    </a:lnTo>
                    <a:lnTo>
                      <a:pt x="59" y="65"/>
                    </a:lnTo>
                    <a:lnTo>
                      <a:pt x="61" y="69"/>
                    </a:lnTo>
                    <a:lnTo>
                      <a:pt x="407" y="0"/>
                    </a:lnTo>
                    <a:lnTo>
                      <a:pt x="417" y="3"/>
                    </a:lnTo>
                    <a:lnTo>
                      <a:pt x="418" y="8"/>
                    </a:lnTo>
                    <a:lnTo>
                      <a:pt x="423" y="11"/>
                    </a:lnTo>
                    <a:lnTo>
                      <a:pt x="433" y="12"/>
                    </a:lnTo>
                    <a:lnTo>
                      <a:pt x="437" y="14"/>
                    </a:lnTo>
                    <a:lnTo>
                      <a:pt x="439" y="22"/>
                    </a:lnTo>
                    <a:lnTo>
                      <a:pt x="439" y="28"/>
                    </a:lnTo>
                    <a:lnTo>
                      <a:pt x="442" y="35"/>
                    </a:lnTo>
                    <a:lnTo>
                      <a:pt x="444" y="36"/>
                    </a:lnTo>
                    <a:lnTo>
                      <a:pt x="449" y="42"/>
                    </a:lnTo>
                    <a:lnTo>
                      <a:pt x="450" y="46"/>
                    </a:lnTo>
                    <a:lnTo>
                      <a:pt x="463" y="46"/>
                    </a:lnTo>
                    <a:lnTo>
                      <a:pt x="471" y="46"/>
                    </a:lnTo>
                    <a:lnTo>
                      <a:pt x="472" y="49"/>
                    </a:lnTo>
                    <a:lnTo>
                      <a:pt x="476" y="52"/>
                    </a:lnTo>
                    <a:lnTo>
                      <a:pt x="474" y="58"/>
                    </a:lnTo>
                    <a:lnTo>
                      <a:pt x="471" y="60"/>
                    </a:lnTo>
                    <a:lnTo>
                      <a:pt x="468" y="68"/>
                    </a:lnTo>
                    <a:lnTo>
                      <a:pt x="466" y="73"/>
                    </a:lnTo>
                    <a:lnTo>
                      <a:pt x="466" y="79"/>
                    </a:lnTo>
                    <a:lnTo>
                      <a:pt x="463" y="85"/>
                    </a:lnTo>
                    <a:lnTo>
                      <a:pt x="460" y="89"/>
                    </a:lnTo>
                    <a:lnTo>
                      <a:pt x="456" y="95"/>
                    </a:lnTo>
                    <a:lnTo>
                      <a:pt x="453" y="101"/>
                    </a:lnTo>
                    <a:lnTo>
                      <a:pt x="453" y="108"/>
                    </a:lnTo>
                    <a:lnTo>
                      <a:pt x="456" y="111"/>
                    </a:lnTo>
                    <a:lnTo>
                      <a:pt x="461" y="114"/>
                    </a:lnTo>
                    <a:lnTo>
                      <a:pt x="461" y="120"/>
                    </a:lnTo>
                    <a:lnTo>
                      <a:pt x="460" y="122"/>
                    </a:lnTo>
                    <a:lnTo>
                      <a:pt x="456" y="125"/>
                    </a:lnTo>
                    <a:lnTo>
                      <a:pt x="453" y="127"/>
                    </a:lnTo>
                    <a:lnTo>
                      <a:pt x="452" y="131"/>
                    </a:lnTo>
                    <a:lnTo>
                      <a:pt x="453" y="136"/>
                    </a:lnTo>
                    <a:lnTo>
                      <a:pt x="453" y="141"/>
                    </a:lnTo>
                    <a:lnTo>
                      <a:pt x="456" y="144"/>
                    </a:lnTo>
                    <a:lnTo>
                      <a:pt x="458" y="147"/>
                    </a:lnTo>
                    <a:lnTo>
                      <a:pt x="461" y="149"/>
                    </a:lnTo>
                    <a:lnTo>
                      <a:pt x="466" y="151"/>
                    </a:lnTo>
                    <a:lnTo>
                      <a:pt x="469" y="152"/>
                    </a:lnTo>
                    <a:lnTo>
                      <a:pt x="469" y="160"/>
                    </a:lnTo>
                    <a:lnTo>
                      <a:pt x="472" y="163"/>
                    </a:lnTo>
                    <a:lnTo>
                      <a:pt x="477" y="165"/>
                    </a:lnTo>
                    <a:lnTo>
                      <a:pt x="482" y="166"/>
                    </a:lnTo>
                    <a:lnTo>
                      <a:pt x="485" y="171"/>
                    </a:lnTo>
                    <a:lnTo>
                      <a:pt x="491" y="176"/>
                    </a:lnTo>
                    <a:lnTo>
                      <a:pt x="495" y="178"/>
                    </a:lnTo>
                    <a:lnTo>
                      <a:pt x="498" y="181"/>
                    </a:lnTo>
                    <a:lnTo>
                      <a:pt x="501" y="184"/>
                    </a:lnTo>
                    <a:lnTo>
                      <a:pt x="501" y="189"/>
                    </a:lnTo>
                    <a:lnTo>
                      <a:pt x="499" y="192"/>
                    </a:lnTo>
                    <a:lnTo>
                      <a:pt x="491" y="201"/>
                    </a:lnTo>
                    <a:lnTo>
                      <a:pt x="487" y="206"/>
                    </a:lnTo>
                    <a:lnTo>
                      <a:pt x="483" y="212"/>
                    </a:lnTo>
                    <a:lnTo>
                      <a:pt x="482" y="217"/>
                    </a:lnTo>
                    <a:lnTo>
                      <a:pt x="482" y="224"/>
                    </a:lnTo>
                    <a:lnTo>
                      <a:pt x="476" y="228"/>
                    </a:lnTo>
                    <a:lnTo>
                      <a:pt x="468" y="233"/>
                    </a:lnTo>
                    <a:lnTo>
                      <a:pt x="464" y="235"/>
                    </a:lnTo>
                    <a:lnTo>
                      <a:pt x="460" y="236"/>
                    </a:lnTo>
                    <a:lnTo>
                      <a:pt x="456" y="236"/>
                    </a:lnTo>
                    <a:lnTo>
                      <a:pt x="452" y="235"/>
                    </a:lnTo>
                    <a:lnTo>
                      <a:pt x="447" y="235"/>
                    </a:lnTo>
                    <a:lnTo>
                      <a:pt x="442" y="238"/>
                    </a:lnTo>
                    <a:lnTo>
                      <a:pt x="437" y="239"/>
                    </a:lnTo>
                    <a:lnTo>
                      <a:pt x="433" y="244"/>
                    </a:lnTo>
                    <a:lnTo>
                      <a:pt x="429" y="251"/>
                    </a:lnTo>
                    <a:lnTo>
                      <a:pt x="429" y="255"/>
                    </a:lnTo>
                    <a:lnTo>
                      <a:pt x="37" y="330"/>
                    </a:lnTo>
                    <a:lnTo>
                      <a:pt x="37" y="306"/>
                    </a:lnTo>
                    <a:lnTo>
                      <a:pt x="35" y="300"/>
                    </a:lnTo>
                    <a:lnTo>
                      <a:pt x="31" y="289"/>
                    </a:lnTo>
                    <a:lnTo>
                      <a:pt x="29" y="282"/>
                    </a:lnTo>
                    <a:lnTo>
                      <a:pt x="29" y="260"/>
                    </a:lnTo>
                    <a:lnTo>
                      <a:pt x="27" y="252"/>
                    </a:lnTo>
                    <a:lnTo>
                      <a:pt x="27" y="246"/>
                    </a:lnTo>
                    <a:lnTo>
                      <a:pt x="27" y="236"/>
                    </a:lnTo>
                    <a:lnTo>
                      <a:pt x="27" y="227"/>
                    </a:lnTo>
                    <a:lnTo>
                      <a:pt x="26" y="216"/>
                    </a:lnTo>
                    <a:lnTo>
                      <a:pt x="23" y="209"/>
                    </a:lnTo>
                    <a:lnTo>
                      <a:pt x="20" y="197"/>
                    </a:lnTo>
                    <a:lnTo>
                      <a:pt x="15" y="187"/>
                    </a:lnTo>
                    <a:lnTo>
                      <a:pt x="15" y="178"/>
                    </a:lnTo>
                    <a:lnTo>
                      <a:pt x="13" y="162"/>
                    </a:lnTo>
                    <a:lnTo>
                      <a:pt x="12" y="152"/>
                    </a:lnTo>
                    <a:lnTo>
                      <a:pt x="10" y="141"/>
                    </a:lnTo>
                    <a:lnTo>
                      <a:pt x="7" y="128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79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2" name="Freeform 53"/>
              <p:cNvSpPr>
                <a:spLocks/>
              </p:cNvSpPr>
              <p:nvPr/>
            </p:nvSpPr>
            <p:spPr bwMode="auto">
              <a:xfrm>
                <a:off x="3975" y="1413"/>
                <a:ext cx="501" cy="330"/>
              </a:xfrm>
              <a:custGeom>
                <a:avLst/>
                <a:gdLst>
                  <a:gd name="T0" fmla="*/ 7 w 501"/>
                  <a:gd name="T1" fmla="*/ 76 h 330"/>
                  <a:gd name="T2" fmla="*/ 20 w 501"/>
                  <a:gd name="T3" fmla="*/ 62 h 330"/>
                  <a:gd name="T4" fmla="*/ 34 w 501"/>
                  <a:gd name="T5" fmla="*/ 54 h 330"/>
                  <a:gd name="T6" fmla="*/ 43 w 501"/>
                  <a:gd name="T7" fmla="*/ 52 h 330"/>
                  <a:gd name="T8" fmla="*/ 53 w 501"/>
                  <a:gd name="T9" fmla="*/ 44 h 330"/>
                  <a:gd name="T10" fmla="*/ 58 w 501"/>
                  <a:gd name="T11" fmla="*/ 55 h 330"/>
                  <a:gd name="T12" fmla="*/ 61 w 501"/>
                  <a:gd name="T13" fmla="*/ 69 h 330"/>
                  <a:gd name="T14" fmla="*/ 417 w 501"/>
                  <a:gd name="T15" fmla="*/ 3 h 330"/>
                  <a:gd name="T16" fmla="*/ 423 w 501"/>
                  <a:gd name="T17" fmla="*/ 11 h 330"/>
                  <a:gd name="T18" fmla="*/ 437 w 501"/>
                  <a:gd name="T19" fmla="*/ 14 h 330"/>
                  <a:gd name="T20" fmla="*/ 439 w 501"/>
                  <a:gd name="T21" fmla="*/ 28 h 330"/>
                  <a:gd name="T22" fmla="*/ 444 w 501"/>
                  <a:gd name="T23" fmla="*/ 36 h 330"/>
                  <a:gd name="T24" fmla="*/ 450 w 501"/>
                  <a:gd name="T25" fmla="*/ 46 h 330"/>
                  <a:gd name="T26" fmla="*/ 471 w 501"/>
                  <a:gd name="T27" fmla="*/ 46 h 330"/>
                  <a:gd name="T28" fmla="*/ 476 w 501"/>
                  <a:gd name="T29" fmla="*/ 52 h 330"/>
                  <a:gd name="T30" fmla="*/ 471 w 501"/>
                  <a:gd name="T31" fmla="*/ 60 h 330"/>
                  <a:gd name="T32" fmla="*/ 466 w 501"/>
                  <a:gd name="T33" fmla="*/ 73 h 330"/>
                  <a:gd name="T34" fmla="*/ 463 w 501"/>
                  <a:gd name="T35" fmla="*/ 85 h 330"/>
                  <a:gd name="T36" fmla="*/ 456 w 501"/>
                  <a:gd name="T37" fmla="*/ 95 h 330"/>
                  <a:gd name="T38" fmla="*/ 453 w 501"/>
                  <a:gd name="T39" fmla="*/ 108 h 330"/>
                  <a:gd name="T40" fmla="*/ 461 w 501"/>
                  <a:gd name="T41" fmla="*/ 114 h 330"/>
                  <a:gd name="T42" fmla="*/ 460 w 501"/>
                  <a:gd name="T43" fmla="*/ 122 h 330"/>
                  <a:gd name="T44" fmla="*/ 453 w 501"/>
                  <a:gd name="T45" fmla="*/ 127 h 330"/>
                  <a:gd name="T46" fmla="*/ 453 w 501"/>
                  <a:gd name="T47" fmla="*/ 136 h 330"/>
                  <a:gd name="T48" fmla="*/ 456 w 501"/>
                  <a:gd name="T49" fmla="*/ 144 h 330"/>
                  <a:gd name="T50" fmla="*/ 461 w 501"/>
                  <a:gd name="T51" fmla="*/ 149 h 330"/>
                  <a:gd name="T52" fmla="*/ 469 w 501"/>
                  <a:gd name="T53" fmla="*/ 152 h 330"/>
                  <a:gd name="T54" fmla="*/ 472 w 501"/>
                  <a:gd name="T55" fmla="*/ 163 h 330"/>
                  <a:gd name="T56" fmla="*/ 482 w 501"/>
                  <a:gd name="T57" fmla="*/ 166 h 330"/>
                  <a:gd name="T58" fmla="*/ 491 w 501"/>
                  <a:gd name="T59" fmla="*/ 176 h 330"/>
                  <a:gd name="T60" fmla="*/ 498 w 501"/>
                  <a:gd name="T61" fmla="*/ 181 h 330"/>
                  <a:gd name="T62" fmla="*/ 501 w 501"/>
                  <a:gd name="T63" fmla="*/ 189 h 330"/>
                  <a:gd name="T64" fmla="*/ 491 w 501"/>
                  <a:gd name="T65" fmla="*/ 201 h 330"/>
                  <a:gd name="T66" fmla="*/ 483 w 501"/>
                  <a:gd name="T67" fmla="*/ 212 h 330"/>
                  <a:gd name="T68" fmla="*/ 482 w 501"/>
                  <a:gd name="T69" fmla="*/ 224 h 330"/>
                  <a:gd name="T70" fmla="*/ 468 w 501"/>
                  <a:gd name="T71" fmla="*/ 233 h 330"/>
                  <a:gd name="T72" fmla="*/ 460 w 501"/>
                  <a:gd name="T73" fmla="*/ 236 h 330"/>
                  <a:gd name="T74" fmla="*/ 452 w 501"/>
                  <a:gd name="T75" fmla="*/ 235 h 330"/>
                  <a:gd name="T76" fmla="*/ 442 w 501"/>
                  <a:gd name="T77" fmla="*/ 238 h 330"/>
                  <a:gd name="T78" fmla="*/ 433 w 501"/>
                  <a:gd name="T79" fmla="*/ 244 h 330"/>
                  <a:gd name="T80" fmla="*/ 429 w 501"/>
                  <a:gd name="T81" fmla="*/ 255 h 330"/>
                  <a:gd name="T82" fmla="*/ 37 w 501"/>
                  <a:gd name="T83" fmla="*/ 306 h 330"/>
                  <a:gd name="T84" fmla="*/ 31 w 501"/>
                  <a:gd name="T85" fmla="*/ 289 h 330"/>
                  <a:gd name="T86" fmla="*/ 29 w 501"/>
                  <a:gd name="T87" fmla="*/ 260 h 330"/>
                  <a:gd name="T88" fmla="*/ 27 w 501"/>
                  <a:gd name="T89" fmla="*/ 246 h 330"/>
                  <a:gd name="T90" fmla="*/ 27 w 501"/>
                  <a:gd name="T91" fmla="*/ 227 h 330"/>
                  <a:gd name="T92" fmla="*/ 23 w 501"/>
                  <a:gd name="T93" fmla="*/ 209 h 330"/>
                  <a:gd name="T94" fmla="*/ 15 w 501"/>
                  <a:gd name="T95" fmla="*/ 187 h 330"/>
                  <a:gd name="T96" fmla="*/ 13 w 501"/>
                  <a:gd name="T97" fmla="*/ 162 h 330"/>
                  <a:gd name="T98" fmla="*/ 10 w 501"/>
                  <a:gd name="T99" fmla="*/ 141 h 330"/>
                  <a:gd name="T100" fmla="*/ 4 w 501"/>
                  <a:gd name="T101" fmla="*/ 117 h 330"/>
                  <a:gd name="T102" fmla="*/ 0 w 501"/>
                  <a:gd name="T103" fmla="*/ 79 h 3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330"/>
                  <a:gd name="T158" fmla="*/ 501 w 501"/>
                  <a:gd name="T159" fmla="*/ 330 h 33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330">
                    <a:moveTo>
                      <a:pt x="0" y="81"/>
                    </a:moveTo>
                    <a:lnTo>
                      <a:pt x="7" y="76"/>
                    </a:lnTo>
                    <a:lnTo>
                      <a:pt x="15" y="65"/>
                    </a:lnTo>
                    <a:lnTo>
                      <a:pt x="20" y="62"/>
                    </a:lnTo>
                    <a:lnTo>
                      <a:pt x="24" y="58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3" y="52"/>
                    </a:lnTo>
                    <a:lnTo>
                      <a:pt x="48" y="47"/>
                    </a:lnTo>
                    <a:lnTo>
                      <a:pt x="53" y="44"/>
                    </a:lnTo>
                    <a:lnTo>
                      <a:pt x="56" y="39"/>
                    </a:lnTo>
                    <a:lnTo>
                      <a:pt x="58" y="55"/>
                    </a:lnTo>
                    <a:lnTo>
                      <a:pt x="59" y="65"/>
                    </a:lnTo>
                    <a:lnTo>
                      <a:pt x="61" y="69"/>
                    </a:lnTo>
                    <a:lnTo>
                      <a:pt x="407" y="0"/>
                    </a:lnTo>
                    <a:lnTo>
                      <a:pt x="417" y="3"/>
                    </a:lnTo>
                    <a:lnTo>
                      <a:pt x="418" y="8"/>
                    </a:lnTo>
                    <a:lnTo>
                      <a:pt x="423" y="11"/>
                    </a:lnTo>
                    <a:lnTo>
                      <a:pt x="433" y="12"/>
                    </a:lnTo>
                    <a:lnTo>
                      <a:pt x="437" y="14"/>
                    </a:lnTo>
                    <a:lnTo>
                      <a:pt x="439" y="22"/>
                    </a:lnTo>
                    <a:lnTo>
                      <a:pt x="439" y="28"/>
                    </a:lnTo>
                    <a:lnTo>
                      <a:pt x="442" y="35"/>
                    </a:lnTo>
                    <a:lnTo>
                      <a:pt x="444" y="36"/>
                    </a:lnTo>
                    <a:lnTo>
                      <a:pt x="449" y="42"/>
                    </a:lnTo>
                    <a:lnTo>
                      <a:pt x="450" y="46"/>
                    </a:lnTo>
                    <a:lnTo>
                      <a:pt x="463" y="46"/>
                    </a:lnTo>
                    <a:lnTo>
                      <a:pt x="471" y="46"/>
                    </a:lnTo>
                    <a:lnTo>
                      <a:pt x="472" y="49"/>
                    </a:lnTo>
                    <a:lnTo>
                      <a:pt x="476" y="52"/>
                    </a:lnTo>
                    <a:lnTo>
                      <a:pt x="474" y="58"/>
                    </a:lnTo>
                    <a:lnTo>
                      <a:pt x="471" y="60"/>
                    </a:lnTo>
                    <a:lnTo>
                      <a:pt x="468" y="68"/>
                    </a:lnTo>
                    <a:lnTo>
                      <a:pt x="466" y="73"/>
                    </a:lnTo>
                    <a:lnTo>
                      <a:pt x="466" y="79"/>
                    </a:lnTo>
                    <a:lnTo>
                      <a:pt x="463" y="85"/>
                    </a:lnTo>
                    <a:lnTo>
                      <a:pt x="460" y="89"/>
                    </a:lnTo>
                    <a:lnTo>
                      <a:pt x="456" y="95"/>
                    </a:lnTo>
                    <a:lnTo>
                      <a:pt x="453" y="101"/>
                    </a:lnTo>
                    <a:lnTo>
                      <a:pt x="453" y="108"/>
                    </a:lnTo>
                    <a:lnTo>
                      <a:pt x="456" y="111"/>
                    </a:lnTo>
                    <a:lnTo>
                      <a:pt x="461" y="114"/>
                    </a:lnTo>
                    <a:lnTo>
                      <a:pt x="461" y="120"/>
                    </a:lnTo>
                    <a:lnTo>
                      <a:pt x="460" y="122"/>
                    </a:lnTo>
                    <a:lnTo>
                      <a:pt x="456" y="125"/>
                    </a:lnTo>
                    <a:lnTo>
                      <a:pt x="453" y="127"/>
                    </a:lnTo>
                    <a:lnTo>
                      <a:pt x="452" y="131"/>
                    </a:lnTo>
                    <a:lnTo>
                      <a:pt x="453" y="136"/>
                    </a:lnTo>
                    <a:lnTo>
                      <a:pt x="453" y="141"/>
                    </a:lnTo>
                    <a:lnTo>
                      <a:pt x="456" y="144"/>
                    </a:lnTo>
                    <a:lnTo>
                      <a:pt x="458" y="147"/>
                    </a:lnTo>
                    <a:lnTo>
                      <a:pt x="461" y="149"/>
                    </a:lnTo>
                    <a:lnTo>
                      <a:pt x="466" y="151"/>
                    </a:lnTo>
                    <a:lnTo>
                      <a:pt x="469" y="152"/>
                    </a:lnTo>
                    <a:lnTo>
                      <a:pt x="469" y="160"/>
                    </a:lnTo>
                    <a:lnTo>
                      <a:pt x="472" y="163"/>
                    </a:lnTo>
                    <a:lnTo>
                      <a:pt x="477" y="165"/>
                    </a:lnTo>
                    <a:lnTo>
                      <a:pt x="482" y="166"/>
                    </a:lnTo>
                    <a:lnTo>
                      <a:pt x="485" y="171"/>
                    </a:lnTo>
                    <a:lnTo>
                      <a:pt x="491" y="176"/>
                    </a:lnTo>
                    <a:lnTo>
                      <a:pt x="495" y="178"/>
                    </a:lnTo>
                    <a:lnTo>
                      <a:pt x="498" y="181"/>
                    </a:lnTo>
                    <a:lnTo>
                      <a:pt x="501" y="184"/>
                    </a:lnTo>
                    <a:lnTo>
                      <a:pt x="501" y="189"/>
                    </a:lnTo>
                    <a:lnTo>
                      <a:pt x="499" y="192"/>
                    </a:lnTo>
                    <a:lnTo>
                      <a:pt x="491" y="201"/>
                    </a:lnTo>
                    <a:lnTo>
                      <a:pt x="487" y="206"/>
                    </a:lnTo>
                    <a:lnTo>
                      <a:pt x="483" y="212"/>
                    </a:lnTo>
                    <a:lnTo>
                      <a:pt x="482" y="217"/>
                    </a:lnTo>
                    <a:lnTo>
                      <a:pt x="482" y="224"/>
                    </a:lnTo>
                    <a:lnTo>
                      <a:pt x="476" y="228"/>
                    </a:lnTo>
                    <a:lnTo>
                      <a:pt x="468" y="233"/>
                    </a:lnTo>
                    <a:lnTo>
                      <a:pt x="464" y="235"/>
                    </a:lnTo>
                    <a:lnTo>
                      <a:pt x="460" y="236"/>
                    </a:lnTo>
                    <a:lnTo>
                      <a:pt x="456" y="236"/>
                    </a:lnTo>
                    <a:lnTo>
                      <a:pt x="452" y="235"/>
                    </a:lnTo>
                    <a:lnTo>
                      <a:pt x="447" y="235"/>
                    </a:lnTo>
                    <a:lnTo>
                      <a:pt x="442" y="238"/>
                    </a:lnTo>
                    <a:lnTo>
                      <a:pt x="437" y="239"/>
                    </a:lnTo>
                    <a:lnTo>
                      <a:pt x="433" y="244"/>
                    </a:lnTo>
                    <a:lnTo>
                      <a:pt x="429" y="251"/>
                    </a:lnTo>
                    <a:lnTo>
                      <a:pt x="429" y="255"/>
                    </a:lnTo>
                    <a:lnTo>
                      <a:pt x="37" y="330"/>
                    </a:lnTo>
                    <a:lnTo>
                      <a:pt x="37" y="306"/>
                    </a:lnTo>
                    <a:lnTo>
                      <a:pt x="35" y="300"/>
                    </a:lnTo>
                    <a:lnTo>
                      <a:pt x="31" y="289"/>
                    </a:lnTo>
                    <a:lnTo>
                      <a:pt x="29" y="282"/>
                    </a:lnTo>
                    <a:lnTo>
                      <a:pt x="29" y="260"/>
                    </a:lnTo>
                    <a:lnTo>
                      <a:pt x="27" y="252"/>
                    </a:lnTo>
                    <a:lnTo>
                      <a:pt x="27" y="246"/>
                    </a:lnTo>
                    <a:lnTo>
                      <a:pt x="27" y="236"/>
                    </a:lnTo>
                    <a:lnTo>
                      <a:pt x="27" y="227"/>
                    </a:lnTo>
                    <a:lnTo>
                      <a:pt x="26" y="216"/>
                    </a:lnTo>
                    <a:lnTo>
                      <a:pt x="23" y="209"/>
                    </a:lnTo>
                    <a:lnTo>
                      <a:pt x="20" y="197"/>
                    </a:lnTo>
                    <a:lnTo>
                      <a:pt x="15" y="187"/>
                    </a:lnTo>
                    <a:lnTo>
                      <a:pt x="15" y="178"/>
                    </a:lnTo>
                    <a:lnTo>
                      <a:pt x="13" y="162"/>
                    </a:lnTo>
                    <a:lnTo>
                      <a:pt x="12" y="152"/>
                    </a:lnTo>
                    <a:lnTo>
                      <a:pt x="10" y="141"/>
                    </a:lnTo>
                    <a:lnTo>
                      <a:pt x="7" y="128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79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3" name="Freeform 54"/>
              <p:cNvSpPr>
                <a:spLocks/>
              </p:cNvSpPr>
              <p:nvPr/>
            </p:nvSpPr>
            <p:spPr bwMode="auto">
              <a:xfrm>
                <a:off x="4422" y="1468"/>
                <a:ext cx="125" cy="245"/>
              </a:xfrm>
              <a:custGeom>
                <a:avLst/>
                <a:gdLst>
                  <a:gd name="T0" fmla="*/ 103 w 125"/>
                  <a:gd name="T1" fmla="*/ 32 h 245"/>
                  <a:gd name="T2" fmla="*/ 105 w 125"/>
                  <a:gd name="T3" fmla="*/ 49 h 245"/>
                  <a:gd name="T4" fmla="*/ 94 w 125"/>
                  <a:gd name="T5" fmla="*/ 62 h 245"/>
                  <a:gd name="T6" fmla="*/ 94 w 125"/>
                  <a:gd name="T7" fmla="*/ 80 h 245"/>
                  <a:gd name="T8" fmla="*/ 111 w 125"/>
                  <a:gd name="T9" fmla="*/ 89 h 245"/>
                  <a:gd name="T10" fmla="*/ 119 w 125"/>
                  <a:gd name="T11" fmla="*/ 99 h 245"/>
                  <a:gd name="T12" fmla="*/ 125 w 125"/>
                  <a:gd name="T13" fmla="*/ 119 h 245"/>
                  <a:gd name="T14" fmla="*/ 122 w 125"/>
                  <a:gd name="T15" fmla="*/ 140 h 245"/>
                  <a:gd name="T16" fmla="*/ 114 w 125"/>
                  <a:gd name="T17" fmla="*/ 150 h 245"/>
                  <a:gd name="T18" fmla="*/ 116 w 125"/>
                  <a:gd name="T19" fmla="*/ 161 h 245"/>
                  <a:gd name="T20" fmla="*/ 119 w 125"/>
                  <a:gd name="T21" fmla="*/ 170 h 245"/>
                  <a:gd name="T22" fmla="*/ 116 w 125"/>
                  <a:gd name="T23" fmla="*/ 180 h 245"/>
                  <a:gd name="T24" fmla="*/ 110 w 125"/>
                  <a:gd name="T25" fmla="*/ 194 h 245"/>
                  <a:gd name="T26" fmla="*/ 102 w 125"/>
                  <a:gd name="T27" fmla="*/ 211 h 245"/>
                  <a:gd name="T28" fmla="*/ 97 w 125"/>
                  <a:gd name="T29" fmla="*/ 226 h 245"/>
                  <a:gd name="T30" fmla="*/ 90 w 125"/>
                  <a:gd name="T31" fmla="*/ 238 h 245"/>
                  <a:gd name="T32" fmla="*/ 75 w 125"/>
                  <a:gd name="T33" fmla="*/ 245 h 245"/>
                  <a:gd name="T34" fmla="*/ 54 w 125"/>
                  <a:gd name="T35" fmla="*/ 237 h 245"/>
                  <a:gd name="T36" fmla="*/ 35 w 125"/>
                  <a:gd name="T37" fmla="*/ 229 h 245"/>
                  <a:gd name="T38" fmla="*/ 21 w 125"/>
                  <a:gd name="T39" fmla="*/ 223 h 245"/>
                  <a:gd name="T40" fmla="*/ 5 w 125"/>
                  <a:gd name="T41" fmla="*/ 210 h 245"/>
                  <a:gd name="T42" fmla="*/ 5 w 125"/>
                  <a:gd name="T43" fmla="*/ 200 h 245"/>
                  <a:gd name="T44" fmla="*/ 8 w 125"/>
                  <a:gd name="T45" fmla="*/ 189 h 245"/>
                  <a:gd name="T46" fmla="*/ 13 w 125"/>
                  <a:gd name="T47" fmla="*/ 183 h 245"/>
                  <a:gd name="T48" fmla="*/ 24 w 125"/>
                  <a:gd name="T49" fmla="*/ 173 h 245"/>
                  <a:gd name="T50" fmla="*/ 35 w 125"/>
                  <a:gd name="T51" fmla="*/ 165 h 245"/>
                  <a:gd name="T52" fmla="*/ 38 w 125"/>
                  <a:gd name="T53" fmla="*/ 156 h 245"/>
                  <a:gd name="T54" fmla="*/ 44 w 125"/>
                  <a:gd name="T55" fmla="*/ 146 h 245"/>
                  <a:gd name="T56" fmla="*/ 52 w 125"/>
                  <a:gd name="T57" fmla="*/ 137 h 245"/>
                  <a:gd name="T58" fmla="*/ 54 w 125"/>
                  <a:gd name="T59" fmla="*/ 129 h 245"/>
                  <a:gd name="T60" fmla="*/ 44 w 125"/>
                  <a:gd name="T61" fmla="*/ 121 h 245"/>
                  <a:gd name="T62" fmla="*/ 36 w 125"/>
                  <a:gd name="T63" fmla="*/ 113 h 245"/>
                  <a:gd name="T64" fmla="*/ 30 w 125"/>
                  <a:gd name="T65" fmla="*/ 108 h 245"/>
                  <a:gd name="T66" fmla="*/ 24 w 125"/>
                  <a:gd name="T67" fmla="*/ 100 h 245"/>
                  <a:gd name="T68" fmla="*/ 21 w 125"/>
                  <a:gd name="T69" fmla="*/ 96 h 245"/>
                  <a:gd name="T70" fmla="*/ 19 w 125"/>
                  <a:gd name="T71" fmla="*/ 96 h 245"/>
                  <a:gd name="T72" fmla="*/ 17 w 125"/>
                  <a:gd name="T73" fmla="*/ 94 h 245"/>
                  <a:gd name="T74" fmla="*/ 6 w 125"/>
                  <a:gd name="T75" fmla="*/ 86 h 245"/>
                  <a:gd name="T76" fmla="*/ 6 w 125"/>
                  <a:gd name="T77" fmla="*/ 72 h 245"/>
                  <a:gd name="T78" fmla="*/ 9 w 125"/>
                  <a:gd name="T79" fmla="*/ 70 h 245"/>
                  <a:gd name="T80" fmla="*/ 14 w 125"/>
                  <a:gd name="T81" fmla="*/ 65 h 245"/>
                  <a:gd name="T82" fmla="*/ 11 w 125"/>
                  <a:gd name="T83" fmla="*/ 57 h 245"/>
                  <a:gd name="T84" fmla="*/ 6 w 125"/>
                  <a:gd name="T85" fmla="*/ 46 h 245"/>
                  <a:gd name="T86" fmla="*/ 11 w 125"/>
                  <a:gd name="T87" fmla="*/ 38 h 245"/>
                  <a:gd name="T88" fmla="*/ 16 w 125"/>
                  <a:gd name="T89" fmla="*/ 30 h 245"/>
                  <a:gd name="T90" fmla="*/ 19 w 125"/>
                  <a:gd name="T91" fmla="*/ 19 h 245"/>
                  <a:gd name="T92" fmla="*/ 22 w 125"/>
                  <a:gd name="T93" fmla="*/ 8 h 245"/>
                  <a:gd name="T94" fmla="*/ 29 w 125"/>
                  <a:gd name="T95" fmla="*/ 0 h 24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5"/>
                  <a:gd name="T145" fmla="*/ 0 h 245"/>
                  <a:gd name="T146" fmla="*/ 125 w 125"/>
                  <a:gd name="T147" fmla="*/ 245 h 24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5" h="245">
                    <a:moveTo>
                      <a:pt x="102" y="22"/>
                    </a:moveTo>
                    <a:lnTo>
                      <a:pt x="103" y="32"/>
                    </a:lnTo>
                    <a:lnTo>
                      <a:pt x="103" y="43"/>
                    </a:lnTo>
                    <a:lnTo>
                      <a:pt x="105" y="49"/>
                    </a:lnTo>
                    <a:lnTo>
                      <a:pt x="102" y="56"/>
                    </a:lnTo>
                    <a:lnTo>
                      <a:pt x="94" y="62"/>
                    </a:lnTo>
                    <a:lnTo>
                      <a:pt x="90" y="70"/>
                    </a:lnTo>
                    <a:lnTo>
                      <a:pt x="94" y="80"/>
                    </a:lnTo>
                    <a:lnTo>
                      <a:pt x="102" y="88"/>
                    </a:lnTo>
                    <a:lnTo>
                      <a:pt x="111" y="89"/>
                    </a:lnTo>
                    <a:lnTo>
                      <a:pt x="114" y="94"/>
                    </a:lnTo>
                    <a:lnTo>
                      <a:pt x="119" y="99"/>
                    </a:lnTo>
                    <a:lnTo>
                      <a:pt x="124" y="102"/>
                    </a:lnTo>
                    <a:lnTo>
                      <a:pt x="125" y="119"/>
                    </a:lnTo>
                    <a:lnTo>
                      <a:pt x="124" y="130"/>
                    </a:lnTo>
                    <a:lnTo>
                      <a:pt x="122" y="140"/>
                    </a:lnTo>
                    <a:lnTo>
                      <a:pt x="118" y="143"/>
                    </a:lnTo>
                    <a:lnTo>
                      <a:pt x="114" y="150"/>
                    </a:lnTo>
                    <a:lnTo>
                      <a:pt x="116" y="156"/>
                    </a:lnTo>
                    <a:lnTo>
                      <a:pt x="116" y="161"/>
                    </a:lnTo>
                    <a:lnTo>
                      <a:pt x="116" y="165"/>
                    </a:lnTo>
                    <a:lnTo>
                      <a:pt x="119" y="170"/>
                    </a:lnTo>
                    <a:lnTo>
                      <a:pt x="119" y="175"/>
                    </a:lnTo>
                    <a:lnTo>
                      <a:pt x="116" y="180"/>
                    </a:lnTo>
                    <a:lnTo>
                      <a:pt x="113" y="183"/>
                    </a:lnTo>
                    <a:lnTo>
                      <a:pt x="110" y="194"/>
                    </a:lnTo>
                    <a:lnTo>
                      <a:pt x="110" y="197"/>
                    </a:lnTo>
                    <a:lnTo>
                      <a:pt x="102" y="211"/>
                    </a:lnTo>
                    <a:lnTo>
                      <a:pt x="100" y="218"/>
                    </a:lnTo>
                    <a:lnTo>
                      <a:pt x="97" y="226"/>
                    </a:lnTo>
                    <a:lnTo>
                      <a:pt x="97" y="232"/>
                    </a:lnTo>
                    <a:lnTo>
                      <a:pt x="90" y="238"/>
                    </a:lnTo>
                    <a:lnTo>
                      <a:pt x="84" y="245"/>
                    </a:lnTo>
                    <a:lnTo>
                      <a:pt x="75" y="245"/>
                    </a:lnTo>
                    <a:lnTo>
                      <a:pt x="65" y="242"/>
                    </a:lnTo>
                    <a:lnTo>
                      <a:pt x="54" y="237"/>
                    </a:lnTo>
                    <a:lnTo>
                      <a:pt x="44" y="232"/>
                    </a:lnTo>
                    <a:lnTo>
                      <a:pt x="35" y="229"/>
                    </a:lnTo>
                    <a:lnTo>
                      <a:pt x="27" y="226"/>
                    </a:lnTo>
                    <a:lnTo>
                      <a:pt x="21" y="223"/>
                    </a:lnTo>
                    <a:lnTo>
                      <a:pt x="13" y="215"/>
                    </a:lnTo>
                    <a:lnTo>
                      <a:pt x="5" y="210"/>
                    </a:lnTo>
                    <a:lnTo>
                      <a:pt x="0" y="207"/>
                    </a:lnTo>
                    <a:lnTo>
                      <a:pt x="5" y="200"/>
                    </a:lnTo>
                    <a:lnTo>
                      <a:pt x="6" y="196"/>
                    </a:lnTo>
                    <a:lnTo>
                      <a:pt x="8" y="189"/>
                    </a:lnTo>
                    <a:lnTo>
                      <a:pt x="11" y="188"/>
                    </a:lnTo>
                    <a:lnTo>
                      <a:pt x="13" y="183"/>
                    </a:lnTo>
                    <a:lnTo>
                      <a:pt x="19" y="178"/>
                    </a:lnTo>
                    <a:lnTo>
                      <a:pt x="24" y="173"/>
                    </a:lnTo>
                    <a:lnTo>
                      <a:pt x="32" y="169"/>
                    </a:lnTo>
                    <a:lnTo>
                      <a:pt x="35" y="165"/>
                    </a:lnTo>
                    <a:lnTo>
                      <a:pt x="35" y="161"/>
                    </a:lnTo>
                    <a:lnTo>
                      <a:pt x="38" y="156"/>
                    </a:lnTo>
                    <a:lnTo>
                      <a:pt x="41" y="151"/>
                    </a:lnTo>
                    <a:lnTo>
                      <a:pt x="44" y="146"/>
                    </a:lnTo>
                    <a:lnTo>
                      <a:pt x="49" y="142"/>
                    </a:lnTo>
                    <a:lnTo>
                      <a:pt x="52" y="137"/>
                    </a:lnTo>
                    <a:lnTo>
                      <a:pt x="54" y="134"/>
                    </a:lnTo>
                    <a:lnTo>
                      <a:pt x="54" y="129"/>
                    </a:lnTo>
                    <a:lnTo>
                      <a:pt x="51" y="126"/>
                    </a:lnTo>
                    <a:lnTo>
                      <a:pt x="44" y="121"/>
                    </a:lnTo>
                    <a:lnTo>
                      <a:pt x="41" y="118"/>
                    </a:lnTo>
                    <a:lnTo>
                      <a:pt x="36" y="113"/>
                    </a:lnTo>
                    <a:lnTo>
                      <a:pt x="35" y="111"/>
                    </a:lnTo>
                    <a:lnTo>
                      <a:pt x="30" y="108"/>
                    </a:lnTo>
                    <a:lnTo>
                      <a:pt x="25" y="107"/>
                    </a:lnTo>
                    <a:lnTo>
                      <a:pt x="24" y="100"/>
                    </a:lnTo>
                    <a:lnTo>
                      <a:pt x="22" y="97"/>
                    </a:lnTo>
                    <a:lnTo>
                      <a:pt x="21" y="96"/>
                    </a:lnTo>
                    <a:lnTo>
                      <a:pt x="19" y="96"/>
                    </a:lnTo>
                    <a:lnTo>
                      <a:pt x="17" y="94"/>
                    </a:lnTo>
                    <a:lnTo>
                      <a:pt x="11" y="91"/>
                    </a:lnTo>
                    <a:lnTo>
                      <a:pt x="6" y="86"/>
                    </a:lnTo>
                    <a:lnTo>
                      <a:pt x="5" y="80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9" y="70"/>
                    </a:lnTo>
                    <a:lnTo>
                      <a:pt x="13" y="67"/>
                    </a:lnTo>
                    <a:lnTo>
                      <a:pt x="14" y="65"/>
                    </a:lnTo>
                    <a:lnTo>
                      <a:pt x="14" y="59"/>
                    </a:lnTo>
                    <a:lnTo>
                      <a:pt x="11" y="57"/>
                    </a:lnTo>
                    <a:lnTo>
                      <a:pt x="9" y="53"/>
                    </a:lnTo>
                    <a:lnTo>
                      <a:pt x="6" y="46"/>
                    </a:lnTo>
                    <a:lnTo>
                      <a:pt x="9" y="40"/>
                    </a:lnTo>
                    <a:lnTo>
                      <a:pt x="11" y="38"/>
                    </a:lnTo>
                    <a:lnTo>
                      <a:pt x="13" y="34"/>
                    </a:lnTo>
                    <a:lnTo>
                      <a:pt x="16" y="30"/>
                    </a:lnTo>
                    <a:lnTo>
                      <a:pt x="19" y="24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9" y="0"/>
                    </a:lnTo>
                    <a:lnTo>
                      <a:pt x="102" y="22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4" name="Freeform 55"/>
              <p:cNvSpPr>
                <a:spLocks/>
              </p:cNvSpPr>
              <p:nvPr/>
            </p:nvSpPr>
            <p:spPr bwMode="auto">
              <a:xfrm>
                <a:off x="4033" y="1049"/>
                <a:ext cx="516" cy="454"/>
              </a:xfrm>
              <a:custGeom>
                <a:avLst/>
                <a:gdLst>
                  <a:gd name="T0" fmla="*/ 16 w 516"/>
                  <a:gd name="T1" fmla="*/ 383 h 454"/>
                  <a:gd name="T2" fmla="*/ 36 w 516"/>
                  <a:gd name="T3" fmla="*/ 359 h 454"/>
                  <a:gd name="T4" fmla="*/ 52 w 516"/>
                  <a:gd name="T5" fmla="*/ 335 h 454"/>
                  <a:gd name="T6" fmla="*/ 50 w 516"/>
                  <a:gd name="T7" fmla="*/ 311 h 454"/>
                  <a:gd name="T8" fmla="*/ 41 w 516"/>
                  <a:gd name="T9" fmla="*/ 294 h 454"/>
                  <a:gd name="T10" fmla="*/ 47 w 516"/>
                  <a:gd name="T11" fmla="*/ 281 h 454"/>
                  <a:gd name="T12" fmla="*/ 81 w 516"/>
                  <a:gd name="T13" fmla="*/ 268 h 454"/>
                  <a:gd name="T14" fmla="*/ 105 w 516"/>
                  <a:gd name="T15" fmla="*/ 259 h 454"/>
                  <a:gd name="T16" fmla="*/ 128 w 516"/>
                  <a:gd name="T17" fmla="*/ 256 h 454"/>
                  <a:gd name="T18" fmla="*/ 151 w 516"/>
                  <a:gd name="T19" fmla="*/ 260 h 454"/>
                  <a:gd name="T20" fmla="*/ 170 w 516"/>
                  <a:gd name="T21" fmla="*/ 256 h 454"/>
                  <a:gd name="T22" fmla="*/ 190 w 516"/>
                  <a:gd name="T23" fmla="*/ 251 h 454"/>
                  <a:gd name="T24" fmla="*/ 211 w 516"/>
                  <a:gd name="T25" fmla="*/ 238 h 454"/>
                  <a:gd name="T26" fmla="*/ 235 w 516"/>
                  <a:gd name="T27" fmla="*/ 216 h 454"/>
                  <a:gd name="T28" fmla="*/ 252 w 516"/>
                  <a:gd name="T29" fmla="*/ 206 h 454"/>
                  <a:gd name="T30" fmla="*/ 248 w 516"/>
                  <a:gd name="T31" fmla="*/ 182 h 454"/>
                  <a:gd name="T32" fmla="*/ 238 w 516"/>
                  <a:gd name="T33" fmla="*/ 171 h 454"/>
                  <a:gd name="T34" fmla="*/ 246 w 516"/>
                  <a:gd name="T35" fmla="*/ 162 h 454"/>
                  <a:gd name="T36" fmla="*/ 241 w 516"/>
                  <a:gd name="T37" fmla="*/ 149 h 454"/>
                  <a:gd name="T38" fmla="*/ 232 w 516"/>
                  <a:gd name="T39" fmla="*/ 140 h 454"/>
                  <a:gd name="T40" fmla="*/ 243 w 516"/>
                  <a:gd name="T41" fmla="*/ 125 h 454"/>
                  <a:gd name="T42" fmla="*/ 257 w 516"/>
                  <a:gd name="T43" fmla="*/ 113 h 454"/>
                  <a:gd name="T44" fmla="*/ 262 w 516"/>
                  <a:gd name="T45" fmla="*/ 86 h 454"/>
                  <a:gd name="T46" fmla="*/ 270 w 516"/>
                  <a:gd name="T47" fmla="*/ 66 h 454"/>
                  <a:gd name="T48" fmla="*/ 303 w 516"/>
                  <a:gd name="T49" fmla="*/ 33 h 454"/>
                  <a:gd name="T50" fmla="*/ 344 w 516"/>
                  <a:gd name="T51" fmla="*/ 19 h 454"/>
                  <a:gd name="T52" fmla="*/ 398 w 516"/>
                  <a:gd name="T53" fmla="*/ 6 h 454"/>
                  <a:gd name="T54" fmla="*/ 425 w 516"/>
                  <a:gd name="T55" fmla="*/ 0 h 454"/>
                  <a:gd name="T56" fmla="*/ 433 w 516"/>
                  <a:gd name="T57" fmla="*/ 19 h 454"/>
                  <a:gd name="T58" fmla="*/ 445 w 516"/>
                  <a:gd name="T59" fmla="*/ 62 h 454"/>
                  <a:gd name="T60" fmla="*/ 445 w 516"/>
                  <a:gd name="T61" fmla="*/ 103 h 454"/>
                  <a:gd name="T62" fmla="*/ 454 w 516"/>
                  <a:gd name="T63" fmla="*/ 122 h 454"/>
                  <a:gd name="T64" fmla="*/ 457 w 516"/>
                  <a:gd name="T65" fmla="*/ 144 h 454"/>
                  <a:gd name="T66" fmla="*/ 472 w 516"/>
                  <a:gd name="T67" fmla="*/ 151 h 454"/>
                  <a:gd name="T68" fmla="*/ 479 w 516"/>
                  <a:gd name="T69" fmla="*/ 182 h 454"/>
                  <a:gd name="T70" fmla="*/ 487 w 516"/>
                  <a:gd name="T71" fmla="*/ 213 h 454"/>
                  <a:gd name="T72" fmla="*/ 494 w 516"/>
                  <a:gd name="T73" fmla="*/ 240 h 454"/>
                  <a:gd name="T74" fmla="*/ 494 w 516"/>
                  <a:gd name="T75" fmla="*/ 294 h 454"/>
                  <a:gd name="T76" fmla="*/ 495 w 516"/>
                  <a:gd name="T77" fmla="*/ 345 h 454"/>
                  <a:gd name="T78" fmla="*/ 507 w 516"/>
                  <a:gd name="T79" fmla="*/ 368 h 454"/>
                  <a:gd name="T80" fmla="*/ 507 w 516"/>
                  <a:gd name="T81" fmla="*/ 392 h 454"/>
                  <a:gd name="T82" fmla="*/ 516 w 516"/>
                  <a:gd name="T83" fmla="*/ 406 h 454"/>
                  <a:gd name="T84" fmla="*/ 508 w 516"/>
                  <a:gd name="T85" fmla="*/ 422 h 454"/>
                  <a:gd name="T86" fmla="*/ 510 w 516"/>
                  <a:gd name="T87" fmla="*/ 433 h 454"/>
                  <a:gd name="T88" fmla="*/ 507 w 516"/>
                  <a:gd name="T89" fmla="*/ 449 h 454"/>
                  <a:gd name="T90" fmla="*/ 494 w 516"/>
                  <a:gd name="T91" fmla="*/ 454 h 454"/>
                  <a:gd name="T92" fmla="*/ 489 w 516"/>
                  <a:gd name="T93" fmla="*/ 440 h 454"/>
                  <a:gd name="T94" fmla="*/ 460 w 516"/>
                  <a:gd name="T95" fmla="*/ 432 h 454"/>
                  <a:gd name="T96" fmla="*/ 424 w 516"/>
                  <a:gd name="T97" fmla="*/ 421 h 454"/>
                  <a:gd name="T98" fmla="*/ 413 w 516"/>
                  <a:gd name="T99" fmla="*/ 410 h 454"/>
                  <a:gd name="T100" fmla="*/ 389 w 516"/>
                  <a:gd name="T101" fmla="*/ 403 h 454"/>
                  <a:gd name="T102" fmla="*/ 381 w 516"/>
                  <a:gd name="T103" fmla="*/ 386 h 454"/>
                  <a:gd name="T104" fmla="*/ 367 w 516"/>
                  <a:gd name="T105" fmla="*/ 373 h 454"/>
                  <a:gd name="T106" fmla="*/ 359 w 516"/>
                  <a:gd name="T107" fmla="*/ 367 h 454"/>
                  <a:gd name="T108" fmla="*/ 0 w 516"/>
                  <a:gd name="T109" fmla="*/ 430 h 4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16"/>
                  <a:gd name="T166" fmla="*/ 0 h 454"/>
                  <a:gd name="T167" fmla="*/ 516 w 516"/>
                  <a:gd name="T168" fmla="*/ 454 h 4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16" h="454">
                    <a:moveTo>
                      <a:pt x="0" y="402"/>
                    </a:moveTo>
                    <a:lnTo>
                      <a:pt x="9" y="391"/>
                    </a:lnTo>
                    <a:lnTo>
                      <a:pt x="16" y="383"/>
                    </a:lnTo>
                    <a:lnTo>
                      <a:pt x="20" y="378"/>
                    </a:lnTo>
                    <a:lnTo>
                      <a:pt x="27" y="372"/>
                    </a:lnTo>
                    <a:lnTo>
                      <a:pt x="36" y="359"/>
                    </a:lnTo>
                    <a:lnTo>
                      <a:pt x="43" y="349"/>
                    </a:lnTo>
                    <a:lnTo>
                      <a:pt x="49" y="341"/>
                    </a:lnTo>
                    <a:lnTo>
                      <a:pt x="52" y="335"/>
                    </a:lnTo>
                    <a:lnTo>
                      <a:pt x="55" y="325"/>
                    </a:lnTo>
                    <a:lnTo>
                      <a:pt x="54" y="318"/>
                    </a:lnTo>
                    <a:lnTo>
                      <a:pt x="50" y="311"/>
                    </a:lnTo>
                    <a:lnTo>
                      <a:pt x="47" y="305"/>
                    </a:lnTo>
                    <a:lnTo>
                      <a:pt x="44" y="302"/>
                    </a:lnTo>
                    <a:lnTo>
                      <a:pt x="41" y="294"/>
                    </a:lnTo>
                    <a:lnTo>
                      <a:pt x="39" y="289"/>
                    </a:lnTo>
                    <a:lnTo>
                      <a:pt x="43" y="286"/>
                    </a:lnTo>
                    <a:lnTo>
                      <a:pt x="47" y="281"/>
                    </a:lnTo>
                    <a:lnTo>
                      <a:pt x="54" y="281"/>
                    </a:lnTo>
                    <a:lnTo>
                      <a:pt x="65" y="276"/>
                    </a:lnTo>
                    <a:lnTo>
                      <a:pt x="81" y="268"/>
                    </a:lnTo>
                    <a:lnTo>
                      <a:pt x="90" y="265"/>
                    </a:lnTo>
                    <a:lnTo>
                      <a:pt x="98" y="262"/>
                    </a:lnTo>
                    <a:lnTo>
                      <a:pt x="105" y="259"/>
                    </a:lnTo>
                    <a:lnTo>
                      <a:pt x="112" y="256"/>
                    </a:lnTo>
                    <a:lnTo>
                      <a:pt x="122" y="256"/>
                    </a:lnTo>
                    <a:lnTo>
                      <a:pt x="128" y="256"/>
                    </a:lnTo>
                    <a:lnTo>
                      <a:pt x="139" y="256"/>
                    </a:lnTo>
                    <a:lnTo>
                      <a:pt x="146" y="257"/>
                    </a:lnTo>
                    <a:lnTo>
                      <a:pt x="151" y="260"/>
                    </a:lnTo>
                    <a:lnTo>
                      <a:pt x="160" y="260"/>
                    </a:lnTo>
                    <a:lnTo>
                      <a:pt x="163" y="256"/>
                    </a:lnTo>
                    <a:lnTo>
                      <a:pt x="170" y="256"/>
                    </a:lnTo>
                    <a:lnTo>
                      <a:pt x="178" y="254"/>
                    </a:lnTo>
                    <a:lnTo>
                      <a:pt x="182" y="252"/>
                    </a:lnTo>
                    <a:lnTo>
                      <a:pt x="190" y="251"/>
                    </a:lnTo>
                    <a:lnTo>
                      <a:pt x="195" y="249"/>
                    </a:lnTo>
                    <a:lnTo>
                      <a:pt x="203" y="248"/>
                    </a:lnTo>
                    <a:lnTo>
                      <a:pt x="211" y="238"/>
                    </a:lnTo>
                    <a:lnTo>
                      <a:pt x="221" y="229"/>
                    </a:lnTo>
                    <a:lnTo>
                      <a:pt x="227" y="222"/>
                    </a:lnTo>
                    <a:lnTo>
                      <a:pt x="235" y="216"/>
                    </a:lnTo>
                    <a:lnTo>
                      <a:pt x="241" y="213"/>
                    </a:lnTo>
                    <a:lnTo>
                      <a:pt x="248" y="211"/>
                    </a:lnTo>
                    <a:lnTo>
                      <a:pt x="252" y="206"/>
                    </a:lnTo>
                    <a:lnTo>
                      <a:pt x="254" y="197"/>
                    </a:lnTo>
                    <a:lnTo>
                      <a:pt x="254" y="186"/>
                    </a:lnTo>
                    <a:lnTo>
                      <a:pt x="248" y="182"/>
                    </a:lnTo>
                    <a:lnTo>
                      <a:pt x="244" y="178"/>
                    </a:lnTo>
                    <a:lnTo>
                      <a:pt x="240" y="176"/>
                    </a:lnTo>
                    <a:lnTo>
                      <a:pt x="238" y="171"/>
                    </a:lnTo>
                    <a:lnTo>
                      <a:pt x="238" y="167"/>
                    </a:lnTo>
                    <a:lnTo>
                      <a:pt x="243" y="165"/>
                    </a:lnTo>
                    <a:lnTo>
                      <a:pt x="246" y="162"/>
                    </a:lnTo>
                    <a:lnTo>
                      <a:pt x="248" y="157"/>
                    </a:lnTo>
                    <a:lnTo>
                      <a:pt x="246" y="154"/>
                    </a:lnTo>
                    <a:lnTo>
                      <a:pt x="241" y="149"/>
                    </a:lnTo>
                    <a:lnTo>
                      <a:pt x="232" y="149"/>
                    </a:lnTo>
                    <a:lnTo>
                      <a:pt x="230" y="144"/>
                    </a:lnTo>
                    <a:lnTo>
                      <a:pt x="232" y="140"/>
                    </a:lnTo>
                    <a:lnTo>
                      <a:pt x="236" y="136"/>
                    </a:lnTo>
                    <a:lnTo>
                      <a:pt x="240" y="130"/>
                    </a:lnTo>
                    <a:lnTo>
                      <a:pt x="243" y="125"/>
                    </a:lnTo>
                    <a:lnTo>
                      <a:pt x="249" y="122"/>
                    </a:lnTo>
                    <a:lnTo>
                      <a:pt x="254" y="117"/>
                    </a:lnTo>
                    <a:lnTo>
                      <a:pt x="257" y="113"/>
                    </a:lnTo>
                    <a:lnTo>
                      <a:pt x="260" y="103"/>
                    </a:lnTo>
                    <a:lnTo>
                      <a:pt x="260" y="95"/>
                    </a:lnTo>
                    <a:lnTo>
                      <a:pt x="262" y="86"/>
                    </a:lnTo>
                    <a:lnTo>
                      <a:pt x="262" y="81"/>
                    </a:lnTo>
                    <a:lnTo>
                      <a:pt x="262" y="76"/>
                    </a:lnTo>
                    <a:lnTo>
                      <a:pt x="270" y="66"/>
                    </a:lnTo>
                    <a:lnTo>
                      <a:pt x="281" y="57"/>
                    </a:lnTo>
                    <a:lnTo>
                      <a:pt x="290" y="44"/>
                    </a:lnTo>
                    <a:lnTo>
                      <a:pt x="303" y="33"/>
                    </a:lnTo>
                    <a:lnTo>
                      <a:pt x="314" y="25"/>
                    </a:lnTo>
                    <a:lnTo>
                      <a:pt x="329" y="22"/>
                    </a:lnTo>
                    <a:lnTo>
                      <a:pt x="344" y="19"/>
                    </a:lnTo>
                    <a:lnTo>
                      <a:pt x="370" y="12"/>
                    </a:lnTo>
                    <a:lnTo>
                      <a:pt x="386" y="9"/>
                    </a:lnTo>
                    <a:lnTo>
                      <a:pt x="398" y="6"/>
                    </a:lnTo>
                    <a:lnTo>
                      <a:pt x="408" y="3"/>
                    </a:lnTo>
                    <a:lnTo>
                      <a:pt x="416" y="1"/>
                    </a:lnTo>
                    <a:lnTo>
                      <a:pt x="425" y="0"/>
                    </a:lnTo>
                    <a:lnTo>
                      <a:pt x="429" y="6"/>
                    </a:lnTo>
                    <a:lnTo>
                      <a:pt x="427" y="16"/>
                    </a:lnTo>
                    <a:lnTo>
                      <a:pt x="433" y="19"/>
                    </a:lnTo>
                    <a:lnTo>
                      <a:pt x="432" y="38"/>
                    </a:lnTo>
                    <a:lnTo>
                      <a:pt x="441" y="51"/>
                    </a:lnTo>
                    <a:lnTo>
                      <a:pt x="445" y="62"/>
                    </a:lnTo>
                    <a:lnTo>
                      <a:pt x="443" y="73"/>
                    </a:lnTo>
                    <a:lnTo>
                      <a:pt x="443" y="90"/>
                    </a:lnTo>
                    <a:lnTo>
                      <a:pt x="445" y="103"/>
                    </a:lnTo>
                    <a:lnTo>
                      <a:pt x="446" y="109"/>
                    </a:lnTo>
                    <a:lnTo>
                      <a:pt x="451" y="116"/>
                    </a:lnTo>
                    <a:lnTo>
                      <a:pt x="454" y="122"/>
                    </a:lnTo>
                    <a:lnTo>
                      <a:pt x="456" y="130"/>
                    </a:lnTo>
                    <a:lnTo>
                      <a:pt x="460" y="136"/>
                    </a:lnTo>
                    <a:lnTo>
                      <a:pt x="457" y="144"/>
                    </a:lnTo>
                    <a:lnTo>
                      <a:pt x="459" y="149"/>
                    </a:lnTo>
                    <a:lnTo>
                      <a:pt x="464" y="149"/>
                    </a:lnTo>
                    <a:lnTo>
                      <a:pt x="472" y="151"/>
                    </a:lnTo>
                    <a:lnTo>
                      <a:pt x="475" y="157"/>
                    </a:lnTo>
                    <a:lnTo>
                      <a:pt x="479" y="171"/>
                    </a:lnTo>
                    <a:lnTo>
                      <a:pt x="479" y="182"/>
                    </a:lnTo>
                    <a:lnTo>
                      <a:pt x="481" y="190"/>
                    </a:lnTo>
                    <a:lnTo>
                      <a:pt x="481" y="203"/>
                    </a:lnTo>
                    <a:lnTo>
                      <a:pt x="487" y="213"/>
                    </a:lnTo>
                    <a:lnTo>
                      <a:pt x="487" y="225"/>
                    </a:lnTo>
                    <a:lnTo>
                      <a:pt x="491" y="233"/>
                    </a:lnTo>
                    <a:lnTo>
                      <a:pt x="494" y="240"/>
                    </a:lnTo>
                    <a:lnTo>
                      <a:pt x="494" y="249"/>
                    </a:lnTo>
                    <a:lnTo>
                      <a:pt x="494" y="270"/>
                    </a:lnTo>
                    <a:lnTo>
                      <a:pt x="494" y="294"/>
                    </a:lnTo>
                    <a:lnTo>
                      <a:pt x="494" y="319"/>
                    </a:lnTo>
                    <a:lnTo>
                      <a:pt x="495" y="332"/>
                    </a:lnTo>
                    <a:lnTo>
                      <a:pt x="495" y="345"/>
                    </a:lnTo>
                    <a:lnTo>
                      <a:pt x="499" y="351"/>
                    </a:lnTo>
                    <a:lnTo>
                      <a:pt x="503" y="357"/>
                    </a:lnTo>
                    <a:lnTo>
                      <a:pt x="507" y="368"/>
                    </a:lnTo>
                    <a:lnTo>
                      <a:pt x="507" y="376"/>
                    </a:lnTo>
                    <a:lnTo>
                      <a:pt x="507" y="383"/>
                    </a:lnTo>
                    <a:lnTo>
                      <a:pt x="507" y="392"/>
                    </a:lnTo>
                    <a:lnTo>
                      <a:pt x="510" y="400"/>
                    </a:lnTo>
                    <a:lnTo>
                      <a:pt x="514" y="402"/>
                    </a:lnTo>
                    <a:lnTo>
                      <a:pt x="516" y="406"/>
                    </a:lnTo>
                    <a:lnTo>
                      <a:pt x="516" y="411"/>
                    </a:lnTo>
                    <a:lnTo>
                      <a:pt x="511" y="418"/>
                    </a:lnTo>
                    <a:lnTo>
                      <a:pt x="508" y="422"/>
                    </a:lnTo>
                    <a:lnTo>
                      <a:pt x="505" y="427"/>
                    </a:lnTo>
                    <a:lnTo>
                      <a:pt x="507" y="432"/>
                    </a:lnTo>
                    <a:lnTo>
                      <a:pt x="510" y="433"/>
                    </a:lnTo>
                    <a:lnTo>
                      <a:pt x="510" y="438"/>
                    </a:lnTo>
                    <a:lnTo>
                      <a:pt x="508" y="441"/>
                    </a:lnTo>
                    <a:lnTo>
                      <a:pt x="507" y="449"/>
                    </a:lnTo>
                    <a:lnTo>
                      <a:pt x="503" y="454"/>
                    </a:lnTo>
                    <a:lnTo>
                      <a:pt x="497" y="454"/>
                    </a:lnTo>
                    <a:lnTo>
                      <a:pt x="494" y="454"/>
                    </a:lnTo>
                    <a:lnTo>
                      <a:pt x="492" y="449"/>
                    </a:lnTo>
                    <a:lnTo>
                      <a:pt x="491" y="443"/>
                    </a:lnTo>
                    <a:lnTo>
                      <a:pt x="489" y="440"/>
                    </a:lnTo>
                    <a:lnTo>
                      <a:pt x="479" y="438"/>
                    </a:lnTo>
                    <a:lnTo>
                      <a:pt x="468" y="433"/>
                    </a:lnTo>
                    <a:lnTo>
                      <a:pt x="460" y="432"/>
                    </a:lnTo>
                    <a:lnTo>
                      <a:pt x="446" y="427"/>
                    </a:lnTo>
                    <a:lnTo>
                      <a:pt x="435" y="424"/>
                    </a:lnTo>
                    <a:lnTo>
                      <a:pt x="424" y="421"/>
                    </a:lnTo>
                    <a:lnTo>
                      <a:pt x="418" y="418"/>
                    </a:lnTo>
                    <a:lnTo>
                      <a:pt x="414" y="413"/>
                    </a:lnTo>
                    <a:lnTo>
                      <a:pt x="413" y="410"/>
                    </a:lnTo>
                    <a:lnTo>
                      <a:pt x="406" y="408"/>
                    </a:lnTo>
                    <a:lnTo>
                      <a:pt x="392" y="408"/>
                    </a:lnTo>
                    <a:lnTo>
                      <a:pt x="389" y="403"/>
                    </a:lnTo>
                    <a:lnTo>
                      <a:pt x="384" y="399"/>
                    </a:lnTo>
                    <a:lnTo>
                      <a:pt x="381" y="394"/>
                    </a:lnTo>
                    <a:lnTo>
                      <a:pt x="381" y="386"/>
                    </a:lnTo>
                    <a:lnTo>
                      <a:pt x="379" y="378"/>
                    </a:lnTo>
                    <a:lnTo>
                      <a:pt x="375" y="376"/>
                    </a:lnTo>
                    <a:lnTo>
                      <a:pt x="367" y="373"/>
                    </a:lnTo>
                    <a:lnTo>
                      <a:pt x="362" y="373"/>
                    </a:lnTo>
                    <a:lnTo>
                      <a:pt x="360" y="370"/>
                    </a:lnTo>
                    <a:lnTo>
                      <a:pt x="359" y="367"/>
                    </a:lnTo>
                    <a:lnTo>
                      <a:pt x="352" y="364"/>
                    </a:lnTo>
                    <a:lnTo>
                      <a:pt x="3" y="433"/>
                    </a:lnTo>
                    <a:lnTo>
                      <a:pt x="0" y="430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5" name="Freeform 56"/>
              <p:cNvSpPr>
                <a:spLocks/>
              </p:cNvSpPr>
              <p:nvPr/>
            </p:nvSpPr>
            <p:spPr bwMode="auto">
              <a:xfrm>
                <a:off x="4533" y="1435"/>
                <a:ext cx="148" cy="98"/>
              </a:xfrm>
              <a:custGeom>
                <a:avLst/>
                <a:gdLst>
                  <a:gd name="T0" fmla="*/ 18 w 148"/>
                  <a:gd name="T1" fmla="*/ 67 h 98"/>
                  <a:gd name="T2" fmla="*/ 11 w 148"/>
                  <a:gd name="T3" fmla="*/ 73 h 98"/>
                  <a:gd name="T4" fmla="*/ 5 w 148"/>
                  <a:gd name="T5" fmla="*/ 78 h 98"/>
                  <a:gd name="T6" fmla="*/ 2 w 148"/>
                  <a:gd name="T7" fmla="*/ 84 h 98"/>
                  <a:gd name="T8" fmla="*/ 0 w 148"/>
                  <a:gd name="T9" fmla="*/ 90 h 98"/>
                  <a:gd name="T10" fmla="*/ 2 w 148"/>
                  <a:gd name="T11" fmla="*/ 95 h 98"/>
                  <a:gd name="T12" fmla="*/ 8 w 148"/>
                  <a:gd name="T13" fmla="*/ 98 h 98"/>
                  <a:gd name="T14" fmla="*/ 14 w 148"/>
                  <a:gd name="T15" fmla="*/ 95 h 98"/>
                  <a:gd name="T16" fmla="*/ 26 w 148"/>
                  <a:gd name="T17" fmla="*/ 90 h 98"/>
                  <a:gd name="T18" fmla="*/ 37 w 148"/>
                  <a:gd name="T19" fmla="*/ 81 h 98"/>
                  <a:gd name="T20" fmla="*/ 49 w 148"/>
                  <a:gd name="T21" fmla="*/ 73 h 98"/>
                  <a:gd name="T22" fmla="*/ 62 w 148"/>
                  <a:gd name="T23" fmla="*/ 65 h 98"/>
                  <a:gd name="T24" fmla="*/ 76 w 148"/>
                  <a:gd name="T25" fmla="*/ 57 h 98"/>
                  <a:gd name="T26" fmla="*/ 89 w 148"/>
                  <a:gd name="T27" fmla="*/ 49 h 98"/>
                  <a:gd name="T28" fmla="*/ 99 w 148"/>
                  <a:gd name="T29" fmla="*/ 44 h 98"/>
                  <a:gd name="T30" fmla="*/ 107 w 148"/>
                  <a:gd name="T31" fmla="*/ 36 h 98"/>
                  <a:gd name="T32" fmla="*/ 122 w 148"/>
                  <a:gd name="T33" fmla="*/ 27 h 98"/>
                  <a:gd name="T34" fmla="*/ 134 w 148"/>
                  <a:gd name="T35" fmla="*/ 19 h 98"/>
                  <a:gd name="T36" fmla="*/ 145 w 148"/>
                  <a:gd name="T37" fmla="*/ 13 h 98"/>
                  <a:gd name="T38" fmla="*/ 148 w 148"/>
                  <a:gd name="T39" fmla="*/ 9 h 98"/>
                  <a:gd name="T40" fmla="*/ 140 w 148"/>
                  <a:gd name="T41" fmla="*/ 9 h 98"/>
                  <a:gd name="T42" fmla="*/ 126 w 148"/>
                  <a:gd name="T43" fmla="*/ 19 h 98"/>
                  <a:gd name="T44" fmla="*/ 118 w 148"/>
                  <a:gd name="T45" fmla="*/ 22 h 98"/>
                  <a:gd name="T46" fmla="*/ 116 w 148"/>
                  <a:gd name="T47" fmla="*/ 20 h 98"/>
                  <a:gd name="T48" fmla="*/ 118 w 148"/>
                  <a:gd name="T49" fmla="*/ 14 h 98"/>
                  <a:gd name="T50" fmla="*/ 119 w 148"/>
                  <a:gd name="T51" fmla="*/ 11 h 98"/>
                  <a:gd name="T52" fmla="*/ 122 w 148"/>
                  <a:gd name="T53" fmla="*/ 6 h 98"/>
                  <a:gd name="T54" fmla="*/ 124 w 148"/>
                  <a:gd name="T55" fmla="*/ 0 h 98"/>
                  <a:gd name="T56" fmla="*/ 116 w 148"/>
                  <a:gd name="T57" fmla="*/ 9 h 98"/>
                  <a:gd name="T58" fmla="*/ 111 w 148"/>
                  <a:gd name="T59" fmla="*/ 16 h 98"/>
                  <a:gd name="T60" fmla="*/ 105 w 148"/>
                  <a:gd name="T61" fmla="*/ 24 h 98"/>
                  <a:gd name="T62" fmla="*/ 99 w 148"/>
                  <a:gd name="T63" fmla="*/ 27 h 98"/>
                  <a:gd name="T64" fmla="*/ 91 w 148"/>
                  <a:gd name="T65" fmla="*/ 32 h 98"/>
                  <a:gd name="T66" fmla="*/ 83 w 148"/>
                  <a:gd name="T67" fmla="*/ 35 h 98"/>
                  <a:gd name="T68" fmla="*/ 73 w 148"/>
                  <a:gd name="T69" fmla="*/ 40 h 98"/>
                  <a:gd name="T70" fmla="*/ 62 w 148"/>
                  <a:gd name="T71" fmla="*/ 43 h 98"/>
                  <a:gd name="T72" fmla="*/ 56 w 148"/>
                  <a:gd name="T73" fmla="*/ 46 h 98"/>
                  <a:gd name="T74" fmla="*/ 48 w 148"/>
                  <a:gd name="T75" fmla="*/ 49 h 98"/>
                  <a:gd name="T76" fmla="*/ 43 w 148"/>
                  <a:gd name="T77" fmla="*/ 51 h 98"/>
                  <a:gd name="T78" fmla="*/ 35 w 148"/>
                  <a:gd name="T79" fmla="*/ 55 h 98"/>
                  <a:gd name="T80" fmla="*/ 30 w 148"/>
                  <a:gd name="T81" fmla="*/ 57 h 98"/>
                  <a:gd name="T82" fmla="*/ 26 w 148"/>
                  <a:gd name="T83" fmla="*/ 60 h 98"/>
                  <a:gd name="T84" fmla="*/ 21 w 148"/>
                  <a:gd name="T85" fmla="*/ 63 h 98"/>
                  <a:gd name="T86" fmla="*/ 18 w 148"/>
                  <a:gd name="T87" fmla="*/ 67 h 9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8"/>
                  <a:gd name="T133" fmla="*/ 0 h 98"/>
                  <a:gd name="T134" fmla="*/ 148 w 148"/>
                  <a:gd name="T135" fmla="*/ 98 h 9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8" h="98">
                    <a:moveTo>
                      <a:pt x="18" y="67"/>
                    </a:moveTo>
                    <a:lnTo>
                      <a:pt x="11" y="73"/>
                    </a:lnTo>
                    <a:lnTo>
                      <a:pt x="5" y="78"/>
                    </a:lnTo>
                    <a:lnTo>
                      <a:pt x="2" y="84"/>
                    </a:lnTo>
                    <a:lnTo>
                      <a:pt x="0" y="90"/>
                    </a:lnTo>
                    <a:lnTo>
                      <a:pt x="2" y="95"/>
                    </a:lnTo>
                    <a:lnTo>
                      <a:pt x="8" y="98"/>
                    </a:lnTo>
                    <a:lnTo>
                      <a:pt x="14" y="95"/>
                    </a:lnTo>
                    <a:lnTo>
                      <a:pt x="26" y="90"/>
                    </a:lnTo>
                    <a:lnTo>
                      <a:pt x="37" y="81"/>
                    </a:lnTo>
                    <a:lnTo>
                      <a:pt x="49" y="73"/>
                    </a:lnTo>
                    <a:lnTo>
                      <a:pt x="62" y="65"/>
                    </a:lnTo>
                    <a:lnTo>
                      <a:pt x="76" y="57"/>
                    </a:lnTo>
                    <a:lnTo>
                      <a:pt x="89" y="49"/>
                    </a:lnTo>
                    <a:lnTo>
                      <a:pt x="99" y="44"/>
                    </a:lnTo>
                    <a:lnTo>
                      <a:pt x="107" y="36"/>
                    </a:lnTo>
                    <a:lnTo>
                      <a:pt x="122" y="27"/>
                    </a:lnTo>
                    <a:lnTo>
                      <a:pt x="134" y="19"/>
                    </a:lnTo>
                    <a:lnTo>
                      <a:pt x="145" y="13"/>
                    </a:lnTo>
                    <a:lnTo>
                      <a:pt x="148" y="9"/>
                    </a:lnTo>
                    <a:lnTo>
                      <a:pt x="140" y="9"/>
                    </a:lnTo>
                    <a:lnTo>
                      <a:pt x="126" y="19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8" y="14"/>
                    </a:lnTo>
                    <a:lnTo>
                      <a:pt x="119" y="11"/>
                    </a:lnTo>
                    <a:lnTo>
                      <a:pt x="122" y="6"/>
                    </a:lnTo>
                    <a:lnTo>
                      <a:pt x="124" y="0"/>
                    </a:lnTo>
                    <a:lnTo>
                      <a:pt x="116" y="9"/>
                    </a:lnTo>
                    <a:lnTo>
                      <a:pt x="111" y="16"/>
                    </a:lnTo>
                    <a:lnTo>
                      <a:pt x="105" y="24"/>
                    </a:lnTo>
                    <a:lnTo>
                      <a:pt x="99" y="27"/>
                    </a:lnTo>
                    <a:lnTo>
                      <a:pt x="91" y="32"/>
                    </a:lnTo>
                    <a:lnTo>
                      <a:pt x="83" y="35"/>
                    </a:lnTo>
                    <a:lnTo>
                      <a:pt x="73" y="40"/>
                    </a:lnTo>
                    <a:lnTo>
                      <a:pt x="62" y="43"/>
                    </a:lnTo>
                    <a:lnTo>
                      <a:pt x="56" y="46"/>
                    </a:lnTo>
                    <a:lnTo>
                      <a:pt x="48" y="49"/>
                    </a:lnTo>
                    <a:lnTo>
                      <a:pt x="43" y="51"/>
                    </a:lnTo>
                    <a:lnTo>
                      <a:pt x="35" y="55"/>
                    </a:lnTo>
                    <a:lnTo>
                      <a:pt x="30" y="57"/>
                    </a:lnTo>
                    <a:lnTo>
                      <a:pt x="26" y="60"/>
                    </a:lnTo>
                    <a:lnTo>
                      <a:pt x="21" y="63"/>
                    </a:lnTo>
                    <a:lnTo>
                      <a:pt x="18" y="67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6" name="Freeform 57"/>
              <p:cNvSpPr>
                <a:spLocks/>
              </p:cNvSpPr>
              <p:nvPr/>
            </p:nvSpPr>
            <p:spPr bwMode="auto">
              <a:xfrm>
                <a:off x="4527" y="1336"/>
                <a:ext cx="151" cy="150"/>
              </a:xfrm>
              <a:custGeom>
                <a:avLst/>
                <a:gdLst>
                  <a:gd name="T0" fmla="*/ 3 w 151"/>
                  <a:gd name="T1" fmla="*/ 35 h 150"/>
                  <a:gd name="T2" fmla="*/ 133 w 151"/>
                  <a:gd name="T3" fmla="*/ 0 h 150"/>
                  <a:gd name="T4" fmla="*/ 140 w 151"/>
                  <a:gd name="T5" fmla="*/ 23 h 150"/>
                  <a:gd name="T6" fmla="*/ 146 w 151"/>
                  <a:gd name="T7" fmla="*/ 37 h 150"/>
                  <a:gd name="T8" fmla="*/ 148 w 151"/>
                  <a:gd name="T9" fmla="*/ 46 h 150"/>
                  <a:gd name="T10" fmla="*/ 149 w 151"/>
                  <a:gd name="T11" fmla="*/ 56 h 150"/>
                  <a:gd name="T12" fmla="*/ 151 w 151"/>
                  <a:gd name="T13" fmla="*/ 75 h 150"/>
                  <a:gd name="T14" fmla="*/ 130 w 151"/>
                  <a:gd name="T15" fmla="*/ 85 h 150"/>
                  <a:gd name="T16" fmla="*/ 122 w 151"/>
                  <a:gd name="T17" fmla="*/ 91 h 150"/>
                  <a:gd name="T18" fmla="*/ 113 w 151"/>
                  <a:gd name="T19" fmla="*/ 94 h 150"/>
                  <a:gd name="T20" fmla="*/ 103 w 151"/>
                  <a:gd name="T21" fmla="*/ 96 h 150"/>
                  <a:gd name="T22" fmla="*/ 97 w 151"/>
                  <a:gd name="T23" fmla="*/ 99 h 150"/>
                  <a:gd name="T24" fmla="*/ 76 w 151"/>
                  <a:gd name="T25" fmla="*/ 100 h 150"/>
                  <a:gd name="T26" fmla="*/ 70 w 151"/>
                  <a:gd name="T27" fmla="*/ 102 h 150"/>
                  <a:gd name="T28" fmla="*/ 67 w 151"/>
                  <a:gd name="T29" fmla="*/ 107 h 150"/>
                  <a:gd name="T30" fmla="*/ 65 w 151"/>
                  <a:gd name="T31" fmla="*/ 113 h 150"/>
                  <a:gd name="T32" fmla="*/ 60 w 151"/>
                  <a:gd name="T33" fmla="*/ 121 h 150"/>
                  <a:gd name="T34" fmla="*/ 52 w 151"/>
                  <a:gd name="T35" fmla="*/ 126 h 150"/>
                  <a:gd name="T36" fmla="*/ 44 w 151"/>
                  <a:gd name="T37" fmla="*/ 131 h 150"/>
                  <a:gd name="T38" fmla="*/ 36 w 151"/>
                  <a:gd name="T39" fmla="*/ 137 h 150"/>
                  <a:gd name="T40" fmla="*/ 28 w 151"/>
                  <a:gd name="T41" fmla="*/ 143 h 150"/>
                  <a:gd name="T42" fmla="*/ 22 w 151"/>
                  <a:gd name="T43" fmla="*/ 146 h 150"/>
                  <a:gd name="T44" fmla="*/ 17 w 151"/>
                  <a:gd name="T45" fmla="*/ 150 h 150"/>
                  <a:gd name="T46" fmla="*/ 16 w 151"/>
                  <a:gd name="T47" fmla="*/ 145 h 150"/>
                  <a:gd name="T48" fmla="*/ 11 w 151"/>
                  <a:gd name="T49" fmla="*/ 142 h 150"/>
                  <a:gd name="T50" fmla="*/ 13 w 151"/>
                  <a:gd name="T51" fmla="*/ 137 h 150"/>
                  <a:gd name="T52" fmla="*/ 16 w 151"/>
                  <a:gd name="T53" fmla="*/ 132 h 150"/>
                  <a:gd name="T54" fmla="*/ 19 w 151"/>
                  <a:gd name="T55" fmla="*/ 129 h 150"/>
                  <a:gd name="T56" fmla="*/ 22 w 151"/>
                  <a:gd name="T57" fmla="*/ 126 h 150"/>
                  <a:gd name="T58" fmla="*/ 24 w 151"/>
                  <a:gd name="T59" fmla="*/ 121 h 150"/>
                  <a:gd name="T60" fmla="*/ 22 w 151"/>
                  <a:gd name="T61" fmla="*/ 115 h 150"/>
                  <a:gd name="T62" fmla="*/ 17 w 151"/>
                  <a:gd name="T63" fmla="*/ 112 h 150"/>
                  <a:gd name="T64" fmla="*/ 13 w 151"/>
                  <a:gd name="T65" fmla="*/ 100 h 150"/>
                  <a:gd name="T66" fmla="*/ 14 w 151"/>
                  <a:gd name="T67" fmla="*/ 92 h 150"/>
                  <a:gd name="T68" fmla="*/ 14 w 151"/>
                  <a:gd name="T69" fmla="*/ 86 h 150"/>
                  <a:gd name="T70" fmla="*/ 11 w 151"/>
                  <a:gd name="T71" fmla="*/ 80 h 150"/>
                  <a:gd name="T72" fmla="*/ 8 w 151"/>
                  <a:gd name="T73" fmla="*/ 69 h 150"/>
                  <a:gd name="T74" fmla="*/ 3 w 151"/>
                  <a:gd name="T75" fmla="*/ 62 h 150"/>
                  <a:gd name="T76" fmla="*/ 0 w 151"/>
                  <a:gd name="T77" fmla="*/ 58 h 150"/>
                  <a:gd name="T78" fmla="*/ 0 w 151"/>
                  <a:gd name="T79" fmla="*/ 46 h 150"/>
                  <a:gd name="T80" fmla="*/ 3 w 151"/>
                  <a:gd name="T81" fmla="*/ 35 h 1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1"/>
                  <a:gd name="T124" fmla="*/ 0 h 150"/>
                  <a:gd name="T125" fmla="*/ 151 w 151"/>
                  <a:gd name="T126" fmla="*/ 150 h 1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1" h="150">
                    <a:moveTo>
                      <a:pt x="3" y="35"/>
                    </a:moveTo>
                    <a:lnTo>
                      <a:pt x="133" y="0"/>
                    </a:lnTo>
                    <a:lnTo>
                      <a:pt x="140" y="23"/>
                    </a:lnTo>
                    <a:lnTo>
                      <a:pt x="146" y="37"/>
                    </a:lnTo>
                    <a:lnTo>
                      <a:pt x="148" y="46"/>
                    </a:lnTo>
                    <a:lnTo>
                      <a:pt x="149" y="56"/>
                    </a:lnTo>
                    <a:lnTo>
                      <a:pt x="151" y="75"/>
                    </a:lnTo>
                    <a:lnTo>
                      <a:pt x="130" y="85"/>
                    </a:lnTo>
                    <a:lnTo>
                      <a:pt x="122" y="91"/>
                    </a:lnTo>
                    <a:lnTo>
                      <a:pt x="113" y="94"/>
                    </a:lnTo>
                    <a:lnTo>
                      <a:pt x="103" y="96"/>
                    </a:lnTo>
                    <a:lnTo>
                      <a:pt x="97" y="99"/>
                    </a:lnTo>
                    <a:lnTo>
                      <a:pt x="76" y="100"/>
                    </a:lnTo>
                    <a:lnTo>
                      <a:pt x="70" y="102"/>
                    </a:lnTo>
                    <a:lnTo>
                      <a:pt x="67" y="107"/>
                    </a:lnTo>
                    <a:lnTo>
                      <a:pt x="65" y="113"/>
                    </a:lnTo>
                    <a:lnTo>
                      <a:pt x="60" y="121"/>
                    </a:lnTo>
                    <a:lnTo>
                      <a:pt x="52" y="126"/>
                    </a:lnTo>
                    <a:lnTo>
                      <a:pt x="44" y="131"/>
                    </a:lnTo>
                    <a:lnTo>
                      <a:pt x="36" y="137"/>
                    </a:lnTo>
                    <a:lnTo>
                      <a:pt x="28" y="143"/>
                    </a:lnTo>
                    <a:lnTo>
                      <a:pt x="22" y="146"/>
                    </a:lnTo>
                    <a:lnTo>
                      <a:pt x="17" y="150"/>
                    </a:lnTo>
                    <a:lnTo>
                      <a:pt x="16" y="145"/>
                    </a:lnTo>
                    <a:lnTo>
                      <a:pt x="11" y="142"/>
                    </a:lnTo>
                    <a:lnTo>
                      <a:pt x="13" y="137"/>
                    </a:lnTo>
                    <a:lnTo>
                      <a:pt x="16" y="132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1"/>
                    </a:lnTo>
                    <a:lnTo>
                      <a:pt x="22" y="115"/>
                    </a:lnTo>
                    <a:lnTo>
                      <a:pt x="17" y="112"/>
                    </a:lnTo>
                    <a:lnTo>
                      <a:pt x="13" y="100"/>
                    </a:lnTo>
                    <a:lnTo>
                      <a:pt x="14" y="92"/>
                    </a:lnTo>
                    <a:lnTo>
                      <a:pt x="14" y="86"/>
                    </a:lnTo>
                    <a:lnTo>
                      <a:pt x="11" y="80"/>
                    </a:lnTo>
                    <a:lnTo>
                      <a:pt x="8" y="69"/>
                    </a:lnTo>
                    <a:lnTo>
                      <a:pt x="3" y="62"/>
                    </a:lnTo>
                    <a:lnTo>
                      <a:pt x="0" y="58"/>
                    </a:lnTo>
                    <a:lnTo>
                      <a:pt x="0" y="46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7" name="Freeform 58"/>
              <p:cNvSpPr>
                <a:spLocks/>
              </p:cNvSpPr>
              <p:nvPr/>
            </p:nvSpPr>
            <p:spPr bwMode="auto">
              <a:xfrm>
                <a:off x="4660" y="1324"/>
                <a:ext cx="59" cy="87"/>
              </a:xfrm>
              <a:custGeom>
                <a:avLst/>
                <a:gdLst>
                  <a:gd name="T0" fmla="*/ 0 w 59"/>
                  <a:gd name="T1" fmla="*/ 11 h 87"/>
                  <a:gd name="T2" fmla="*/ 29 w 59"/>
                  <a:gd name="T3" fmla="*/ 0 h 87"/>
                  <a:gd name="T4" fmla="*/ 35 w 59"/>
                  <a:gd name="T5" fmla="*/ 6 h 87"/>
                  <a:gd name="T6" fmla="*/ 40 w 59"/>
                  <a:gd name="T7" fmla="*/ 15 h 87"/>
                  <a:gd name="T8" fmla="*/ 46 w 59"/>
                  <a:gd name="T9" fmla="*/ 25 h 87"/>
                  <a:gd name="T10" fmla="*/ 54 w 59"/>
                  <a:gd name="T11" fmla="*/ 31 h 87"/>
                  <a:gd name="T12" fmla="*/ 57 w 59"/>
                  <a:gd name="T13" fmla="*/ 35 h 87"/>
                  <a:gd name="T14" fmla="*/ 59 w 59"/>
                  <a:gd name="T15" fmla="*/ 47 h 87"/>
                  <a:gd name="T16" fmla="*/ 56 w 59"/>
                  <a:gd name="T17" fmla="*/ 57 h 87"/>
                  <a:gd name="T18" fmla="*/ 54 w 59"/>
                  <a:gd name="T19" fmla="*/ 65 h 87"/>
                  <a:gd name="T20" fmla="*/ 46 w 59"/>
                  <a:gd name="T21" fmla="*/ 71 h 87"/>
                  <a:gd name="T22" fmla="*/ 37 w 59"/>
                  <a:gd name="T23" fmla="*/ 76 h 87"/>
                  <a:gd name="T24" fmla="*/ 30 w 59"/>
                  <a:gd name="T25" fmla="*/ 81 h 87"/>
                  <a:gd name="T26" fmla="*/ 26 w 59"/>
                  <a:gd name="T27" fmla="*/ 85 h 87"/>
                  <a:gd name="T28" fmla="*/ 18 w 59"/>
                  <a:gd name="T29" fmla="*/ 87 h 87"/>
                  <a:gd name="T30" fmla="*/ 18 w 59"/>
                  <a:gd name="T31" fmla="*/ 74 h 87"/>
                  <a:gd name="T32" fmla="*/ 16 w 59"/>
                  <a:gd name="T33" fmla="*/ 63 h 87"/>
                  <a:gd name="T34" fmla="*/ 15 w 59"/>
                  <a:gd name="T35" fmla="*/ 58 h 87"/>
                  <a:gd name="T36" fmla="*/ 13 w 59"/>
                  <a:gd name="T37" fmla="*/ 44 h 87"/>
                  <a:gd name="T38" fmla="*/ 7 w 59"/>
                  <a:gd name="T39" fmla="*/ 35 h 87"/>
                  <a:gd name="T40" fmla="*/ 5 w 59"/>
                  <a:gd name="T41" fmla="*/ 27 h 87"/>
                  <a:gd name="T42" fmla="*/ 0 w 59"/>
                  <a:gd name="T43" fmla="*/ 1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9"/>
                  <a:gd name="T67" fmla="*/ 0 h 87"/>
                  <a:gd name="T68" fmla="*/ 59 w 59"/>
                  <a:gd name="T69" fmla="*/ 87 h 8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9" h="87">
                    <a:moveTo>
                      <a:pt x="0" y="11"/>
                    </a:moveTo>
                    <a:lnTo>
                      <a:pt x="29" y="0"/>
                    </a:lnTo>
                    <a:lnTo>
                      <a:pt x="35" y="6"/>
                    </a:lnTo>
                    <a:lnTo>
                      <a:pt x="40" y="15"/>
                    </a:lnTo>
                    <a:lnTo>
                      <a:pt x="46" y="25"/>
                    </a:lnTo>
                    <a:lnTo>
                      <a:pt x="54" y="31"/>
                    </a:lnTo>
                    <a:lnTo>
                      <a:pt x="57" y="35"/>
                    </a:lnTo>
                    <a:lnTo>
                      <a:pt x="59" y="47"/>
                    </a:lnTo>
                    <a:lnTo>
                      <a:pt x="56" y="57"/>
                    </a:lnTo>
                    <a:lnTo>
                      <a:pt x="54" y="65"/>
                    </a:lnTo>
                    <a:lnTo>
                      <a:pt x="46" y="71"/>
                    </a:lnTo>
                    <a:lnTo>
                      <a:pt x="37" y="76"/>
                    </a:lnTo>
                    <a:lnTo>
                      <a:pt x="30" y="81"/>
                    </a:lnTo>
                    <a:lnTo>
                      <a:pt x="26" y="85"/>
                    </a:lnTo>
                    <a:lnTo>
                      <a:pt x="18" y="87"/>
                    </a:lnTo>
                    <a:lnTo>
                      <a:pt x="18" y="74"/>
                    </a:lnTo>
                    <a:lnTo>
                      <a:pt x="16" y="63"/>
                    </a:lnTo>
                    <a:lnTo>
                      <a:pt x="15" y="58"/>
                    </a:lnTo>
                    <a:lnTo>
                      <a:pt x="13" y="44"/>
                    </a:lnTo>
                    <a:lnTo>
                      <a:pt x="7" y="35"/>
                    </a:lnTo>
                    <a:lnTo>
                      <a:pt x="5" y="2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8" name="Freeform 59"/>
              <p:cNvSpPr>
                <a:spLocks/>
              </p:cNvSpPr>
              <p:nvPr/>
            </p:nvSpPr>
            <p:spPr bwMode="auto">
              <a:xfrm>
                <a:off x="4527" y="1220"/>
                <a:ext cx="297" cy="151"/>
              </a:xfrm>
              <a:custGeom>
                <a:avLst/>
                <a:gdLst>
                  <a:gd name="T0" fmla="*/ 25 w 297"/>
                  <a:gd name="T1" fmla="*/ 61 h 151"/>
                  <a:gd name="T2" fmla="*/ 71 w 297"/>
                  <a:gd name="T3" fmla="*/ 50 h 151"/>
                  <a:gd name="T4" fmla="*/ 103 w 297"/>
                  <a:gd name="T5" fmla="*/ 38 h 151"/>
                  <a:gd name="T6" fmla="*/ 135 w 297"/>
                  <a:gd name="T7" fmla="*/ 31 h 151"/>
                  <a:gd name="T8" fmla="*/ 151 w 297"/>
                  <a:gd name="T9" fmla="*/ 27 h 151"/>
                  <a:gd name="T10" fmla="*/ 173 w 297"/>
                  <a:gd name="T11" fmla="*/ 7 h 151"/>
                  <a:gd name="T12" fmla="*/ 186 w 297"/>
                  <a:gd name="T13" fmla="*/ 5 h 151"/>
                  <a:gd name="T14" fmla="*/ 200 w 297"/>
                  <a:gd name="T15" fmla="*/ 16 h 151"/>
                  <a:gd name="T16" fmla="*/ 211 w 297"/>
                  <a:gd name="T17" fmla="*/ 24 h 151"/>
                  <a:gd name="T18" fmla="*/ 206 w 297"/>
                  <a:gd name="T19" fmla="*/ 32 h 151"/>
                  <a:gd name="T20" fmla="*/ 202 w 297"/>
                  <a:gd name="T21" fmla="*/ 40 h 151"/>
                  <a:gd name="T22" fmla="*/ 198 w 297"/>
                  <a:gd name="T23" fmla="*/ 50 h 151"/>
                  <a:gd name="T24" fmla="*/ 194 w 297"/>
                  <a:gd name="T25" fmla="*/ 64 h 151"/>
                  <a:gd name="T26" fmla="*/ 203 w 297"/>
                  <a:gd name="T27" fmla="*/ 65 h 151"/>
                  <a:gd name="T28" fmla="*/ 214 w 297"/>
                  <a:gd name="T29" fmla="*/ 67 h 151"/>
                  <a:gd name="T30" fmla="*/ 224 w 297"/>
                  <a:gd name="T31" fmla="*/ 78 h 151"/>
                  <a:gd name="T32" fmla="*/ 230 w 297"/>
                  <a:gd name="T33" fmla="*/ 89 h 151"/>
                  <a:gd name="T34" fmla="*/ 240 w 297"/>
                  <a:gd name="T35" fmla="*/ 99 h 151"/>
                  <a:gd name="T36" fmla="*/ 246 w 297"/>
                  <a:gd name="T37" fmla="*/ 107 h 151"/>
                  <a:gd name="T38" fmla="*/ 260 w 297"/>
                  <a:gd name="T39" fmla="*/ 107 h 151"/>
                  <a:gd name="T40" fmla="*/ 273 w 297"/>
                  <a:gd name="T41" fmla="*/ 107 h 151"/>
                  <a:gd name="T42" fmla="*/ 286 w 297"/>
                  <a:gd name="T43" fmla="*/ 97 h 151"/>
                  <a:gd name="T44" fmla="*/ 287 w 297"/>
                  <a:gd name="T45" fmla="*/ 85 h 151"/>
                  <a:gd name="T46" fmla="*/ 292 w 297"/>
                  <a:gd name="T47" fmla="*/ 86 h 151"/>
                  <a:gd name="T48" fmla="*/ 297 w 297"/>
                  <a:gd name="T49" fmla="*/ 97 h 151"/>
                  <a:gd name="T50" fmla="*/ 292 w 297"/>
                  <a:gd name="T51" fmla="*/ 112 h 151"/>
                  <a:gd name="T52" fmla="*/ 281 w 297"/>
                  <a:gd name="T53" fmla="*/ 121 h 151"/>
                  <a:gd name="T54" fmla="*/ 268 w 297"/>
                  <a:gd name="T55" fmla="*/ 126 h 151"/>
                  <a:gd name="T56" fmla="*/ 256 w 297"/>
                  <a:gd name="T57" fmla="*/ 132 h 151"/>
                  <a:gd name="T58" fmla="*/ 244 w 297"/>
                  <a:gd name="T59" fmla="*/ 129 h 151"/>
                  <a:gd name="T60" fmla="*/ 238 w 297"/>
                  <a:gd name="T61" fmla="*/ 127 h 151"/>
                  <a:gd name="T62" fmla="*/ 230 w 297"/>
                  <a:gd name="T63" fmla="*/ 135 h 151"/>
                  <a:gd name="T64" fmla="*/ 221 w 297"/>
                  <a:gd name="T65" fmla="*/ 145 h 151"/>
                  <a:gd name="T66" fmla="*/ 214 w 297"/>
                  <a:gd name="T67" fmla="*/ 150 h 151"/>
                  <a:gd name="T68" fmla="*/ 206 w 297"/>
                  <a:gd name="T69" fmla="*/ 151 h 151"/>
                  <a:gd name="T70" fmla="*/ 203 w 297"/>
                  <a:gd name="T71" fmla="*/ 145 h 151"/>
                  <a:gd name="T72" fmla="*/ 198 w 297"/>
                  <a:gd name="T73" fmla="*/ 139 h 151"/>
                  <a:gd name="T74" fmla="*/ 190 w 297"/>
                  <a:gd name="T75" fmla="*/ 137 h 151"/>
                  <a:gd name="T76" fmla="*/ 183 w 297"/>
                  <a:gd name="T77" fmla="*/ 131 h 151"/>
                  <a:gd name="T78" fmla="*/ 173 w 297"/>
                  <a:gd name="T79" fmla="*/ 123 h 151"/>
                  <a:gd name="T80" fmla="*/ 170 w 297"/>
                  <a:gd name="T81" fmla="*/ 113 h 151"/>
                  <a:gd name="T82" fmla="*/ 165 w 297"/>
                  <a:gd name="T83" fmla="*/ 104 h 151"/>
                  <a:gd name="T84" fmla="*/ 133 w 297"/>
                  <a:gd name="T85" fmla="*/ 113 h 151"/>
                  <a:gd name="T86" fmla="*/ 57 w 297"/>
                  <a:gd name="T87" fmla="*/ 135 h 151"/>
                  <a:gd name="T88" fmla="*/ 0 w 297"/>
                  <a:gd name="T89" fmla="*/ 69 h 15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7"/>
                  <a:gd name="T136" fmla="*/ 0 h 151"/>
                  <a:gd name="T137" fmla="*/ 297 w 297"/>
                  <a:gd name="T138" fmla="*/ 151 h 15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7" h="151">
                    <a:moveTo>
                      <a:pt x="0" y="69"/>
                    </a:moveTo>
                    <a:lnTo>
                      <a:pt x="25" y="61"/>
                    </a:lnTo>
                    <a:lnTo>
                      <a:pt x="47" y="54"/>
                    </a:lnTo>
                    <a:lnTo>
                      <a:pt x="71" y="50"/>
                    </a:lnTo>
                    <a:lnTo>
                      <a:pt x="89" y="45"/>
                    </a:lnTo>
                    <a:lnTo>
                      <a:pt x="103" y="38"/>
                    </a:lnTo>
                    <a:lnTo>
                      <a:pt x="121" y="35"/>
                    </a:lnTo>
                    <a:lnTo>
                      <a:pt x="135" y="31"/>
                    </a:lnTo>
                    <a:lnTo>
                      <a:pt x="144" y="31"/>
                    </a:lnTo>
                    <a:lnTo>
                      <a:pt x="151" y="27"/>
                    </a:lnTo>
                    <a:lnTo>
                      <a:pt x="159" y="23"/>
                    </a:lnTo>
                    <a:lnTo>
                      <a:pt x="173" y="7"/>
                    </a:lnTo>
                    <a:lnTo>
                      <a:pt x="179" y="0"/>
                    </a:lnTo>
                    <a:lnTo>
                      <a:pt x="186" y="5"/>
                    </a:lnTo>
                    <a:lnTo>
                      <a:pt x="192" y="10"/>
                    </a:lnTo>
                    <a:lnTo>
                      <a:pt x="200" y="16"/>
                    </a:lnTo>
                    <a:lnTo>
                      <a:pt x="205" y="21"/>
                    </a:lnTo>
                    <a:lnTo>
                      <a:pt x="211" y="24"/>
                    </a:lnTo>
                    <a:lnTo>
                      <a:pt x="210" y="27"/>
                    </a:lnTo>
                    <a:lnTo>
                      <a:pt x="206" y="32"/>
                    </a:lnTo>
                    <a:lnTo>
                      <a:pt x="203" y="35"/>
                    </a:lnTo>
                    <a:lnTo>
                      <a:pt x="202" y="40"/>
                    </a:lnTo>
                    <a:lnTo>
                      <a:pt x="200" y="46"/>
                    </a:lnTo>
                    <a:lnTo>
                      <a:pt x="198" y="50"/>
                    </a:lnTo>
                    <a:lnTo>
                      <a:pt x="195" y="50"/>
                    </a:lnTo>
                    <a:lnTo>
                      <a:pt x="194" y="64"/>
                    </a:lnTo>
                    <a:lnTo>
                      <a:pt x="197" y="65"/>
                    </a:lnTo>
                    <a:lnTo>
                      <a:pt x="203" y="65"/>
                    </a:lnTo>
                    <a:lnTo>
                      <a:pt x="210" y="67"/>
                    </a:lnTo>
                    <a:lnTo>
                      <a:pt x="214" y="67"/>
                    </a:lnTo>
                    <a:lnTo>
                      <a:pt x="219" y="72"/>
                    </a:lnTo>
                    <a:lnTo>
                      <a:pt x="224" y="78"/>
                    </a:lnTo>
                    <a:lnTo>
                      <a:pt x="224" y="86"/>
                    </a:lnTo>
                    <a:lnTo>
                      <a:pt x="230" y="89"/>
                    </a:lnTo>
                    <a:lnTo>
                      <a:pt x="235" y="91"/>
                    </a:lnTo>
                    <a:lnTo>
                      <a:pt x="240" y="99"/>
                    </a:lnTo>
                    <a:lnTo>
                      <a:pt x="241" y="104"/>
                    </a:lnTo>
                    <a:lnTo>
                      <a:pt x="246" y="107"/>
                    </a:lnTo>
                    <a:lnTo>
                      <a:pt x="251" y="107"/>
                    </a:lnTo>
                    <a:lnTo>
                      <a:pt x="260" y="107"/>
                    </a:lnTo>
                    <a:lnTo>
                      <a:pt x="268" y="108"/>
                    </a:lnTo>
                    <a:lnTo>
                      <a:pt x="273" y="107"/>
                    </a:lnTo>
                    <a:lnTo>
                      <a:pt x="279" y="104"/>
                    </a:lnTo>
                    <a:lnTo>
                      <a:pt x="286" y="97"/>
                    </a:lnTo>
                    <a:lnTo>
                      <a:pt x="287" y="89"/>
                    </a:lnTo>
                    <a:lnTo>
                      <a:pt x="287" y="85"/>
                    </a:lnTo>
                    <a:lnTo>
                      <a:pt x="289" y="83"/>
                    </a:lnTo>
                    <a:lnTo>
                      <a:pt x="292" y="86"/>
                    </a:lnTo>
                    <a:lnTo>
                      <a:pt x="295" y="91"/>
                    </a:lnTo>
                    <a:lnTo>
                      <a:pt x="297" y="97"/>
                    </a:lnTo>
                    <a:lnTo>
                      <a:pt x="297" y="104"/>
                    </a:lnTo>
                    <a:lnTo>
                      <a:pt x="292" y="112"/>
                    </a:lnTo>
                    <a:lnTo>
                      <a:pt x="287" y="116"/>
                    </a:lnTo>
                    <a:lnTo>
                      <a:pt x="281" y="121"/>
                    </a:lnTo>
                    <a:lnTo>
                      <a:pt x="275" y="123"/>
                    </a:lnTo>
                    <a:lnTo>
                      <a:pt x="268" y="126"/>
                    </a:lnTo>
                    <a:lnTo>
                      <a:pt x="260" y="129"/>
                    </a:lnTo>
                    <a:lnTo>
                      <a:pt x="256" y="132"/>
                    </a:lnTo>
                    <a:lnTo>
                      <a:pt x="249" y="132"/>
                    </a:lnTo>
                    <a:lnTo>
                      <a:pt x="244" y="129"/>
                    </a:lnTo>
                    <a:lnTo>
                      <a:pt x="240" y="129"/>
                    </a:lnTo>
                    <a:lnTo>
                      <a:pt x="238" y="127"/>
                    </a:lnTo>
                    <a:lnTo>
                      <a:pt x="233" y="131"/>
                    </a:lnTo>
                    <a:lnTo>
                      <a:pt x="230" y="135"/>
                    </a:lnTo>
                    <a:lnTo>
                      <a:pt x="227" y="140"/>
                    </a:lnTo>
                    <a:lnTo>
                      <a:pt x="221" y="145"/>
                    </a:lnTo>
                    <a:lnTo>
                      <a:pt x="219" y="147"/>
                    </a:lnTo>
                    <a:lnTo>
                      <a:pt x="214" y="150"/>
                    </a:lnTo>
                    <a:lnTo>
                      <a:pt x="213" y="151"/>
                    </a:lnTo>
                    <a:lnTo>
                      <a:pt x="206" y="151"/>
                    </a:lnTo>
                    <a:lnTo>
                      <a:pt x="203" y="148"/>
                    </a:lnTo>
                    <a:lnTo>
                      <a:pt x="203" y="145"/>
                    </a:lnTo>
                    <a:lnTo>
                      <a:pt x="202" y="142"/>
                    </a:lnTo>
                    <a:lnTo>
                      <a:pt x="198" y="139"/>
                    </a:lnTo>
                    <a:lnTo>
                      <a:pt x="194" y="139"/>
                    </a:lnTo>
                    <a:lnTo>
                      <a:pt x="190" y="137"/>
                    </a:lnTo>
                    <a:lnTo>
                      <a:pt x="189" y="132"/>
                    </a:lnTo>
                    <a:lnTo>
                      <a:pt x="183" y="131"/>
                    </a:lnTo>
                    <a:lnTo>
                      <a:pt x="178" y="129"/>
                    </a:lnTo>
                    <a:lnTo>
                      <a:pt x="173" y="123"/>
                    </a:lnTo>
                    <a:lnTo>
                      <a:pt x="171" y="119"/>
                    </a:lnTo>
                    <a:lnTo>
                      <a:pt x="170" y="113"/>
                    </a:lnTo>
                    <a:lnTo>
                      <a:pt x="167" y="107"/>
                    </a:lnTo>
                    <a:lnTo>
                      <a:pt x="165" y="104"/>
                    </a:lnTo>
                    <a:lnTo>
                      <a:pt x="162" y="104"/>
                    </a:lnTo>
                    <a:lnTo>
                      <a:pt x="133" y="113"/>
                    </a:lnTo>
                    <a:lnTo>
                      <a:pt x="97" y="126"/>
                    </a:lnTo>
                    <a:lnTo>
                      <a:pt x="57" y="135"/>
                    </a:lnTo>
                    <a:lnTo>
                      <a:pt x="0" y="151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9" name="Freeform 60"/>
              <p:cNvSpPr>
                <a:spLocks/>
              </p:cNvSpPr>
              <p:nvPr/>
            </p:nvSpPr>
            <p:spPr bwMode="auto">
              <a:xfrm>
                <a:off x="4760" y="1367"/>
                <a:ext cx="26" cy="22"/>
              </a:xfrm>
              <a:custGeom>
                <a:avLst/>
                <a:gdLst>
                  <a:gd name="T0" fmla="*/ 13 w 26"/>
                  <a:gd name="T1" fmla="*/ 0 h 22"/>
                  <a:gd name="T2" fmla="*/ 5 w 26"/>
                  <a:gd name="T3" fmla="*/ 4 h 22"/>
                  <a:gd name="T4" fmla="*/ 4 w 26"/>
                  <a:gd name="T5" fmla="*/ 9 h 22"/>
                  <a:gd name="T6" fmla="*/ 0 w 26"/>
                  <a:gd name="T7" fmla="*/ 12 h 22"/>
                  <a:gd name="T8" fmla="*/ 0 w 26"/>
                  <a:gd name="T9" fmla="*/ 17 h 22"/>
                  <a:gd name="T10" fmla="*/ 4 w 26"/>
                  <a:gd name="T11" fmla="*/ 22 h 22"/>
                  <a:gd name="T12" fmla="*/ 8 w 26"/>
                  <a:gd name="T13" fmla="*/ 19 h 22"/>
                  <a:gd name="T14" fmla="*/ 11 w 26"/>
                  <a:gd name="T15" fmla="*/ 14 h 22"/>
                  <a:gd name="T16" fmla="*/ 16 w 26"/>
                  <a:gd name="T17" fmla="*/ 14 h 22"/>
                  <a:gd name="T18" fmla="*/ 21 w 26"/>
                  <a:gd name="T19" fmla="*/ 12 h 22"/>
                  <a:gd name="T20" fmla="*/ 26 w 26"/>
                  <a:gd name="T21" fmla="*/ 12 h 22"/>
                  <a:gd name="T22" fmla="*/ 26 w 26"/>
                  <a:gd name="T23" fmla="*/ 7 h 22"/>
                  <a:gd name="T24" fmla="*/ 24 w 26"/>
                  <a:gd name="T25" fmla="*/ 3 h 22"/>
                  <a:gd name="T26" fmla="*/ 23 w 26"/>
                  <a:gd name="T27" fmla="*/ 1 h 22"/>
                  <a:gd name="T28" fmla="*/ 21 w 26"/>
                  <a:gd name="T29" fmla="*/ 4 h 22"/>
                  <a:gd name="T30" fmla="*/ 19 w 26"/>
                  <a:gd name="T31" fmla="*/ 6 h 22"/>
                  <a:gd name="T32" fmla="*/ 16 w 26"/>
                  <a:gd name="T33" fmla="*/ 4 h 22"/>
                  <a:gd name="T34" fmla="*/ 15 w 26"/>
                  <a:gd name="T35" fmla="*/ 1 h 22"/>
                  <a:gd name="T36" fmla="*/ 13 w 26"/>
                  <a:gd name="T37" fmla="*/ 0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22"/>
                  <a:gd name="T59" fmla="*/ 26 w 26"/>
                  <a:gd name="T60" fmla="*/ 22 h 2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22">
                    <a:moveTo>
                      <a:pt x="13" y="0"/>
                    </a:moveTo>
                    <a:lnTo>
                      <a:pt x="5" y="4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4" y="22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6" y="14"/>
                    </a:lnTo>
                    <a:lnTo>
                      <a:pt x="21" y="12"/>
                    </a:lnTo>
                    <a:lnTo>
                      <a:pt x="26" y="12"/>
                    </a:lnTo>
                    <a:lnTo>
                      <a:pt x="26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7C8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0" name="Freeform 61"/>
              <p:cNvSpPr>
                <a:spLocks/>
              </p:cNvSpPr>
              <p:nvPr/>
            </p:nvSpPr>
            <p:spPr bwMode="auto">
              <a:xfrm>
                <a:off x="4806" y="1363"/>
                <a:ext cx="23" cy="21"/>
              </a:xfrm>
              <a:custGeom>
                <a:avLst/>
                <a:gdLst>
                  <a:gd name="T0" fmla="*/ 13 w 23"/>
                  <a:gd name="T1" fmla="*/ 0 h 21"/>
                  <a:gd name="T2" fmla="*/ 16 w 23"/>
                  <a:gd name="T3" fmla="*/ 4 h 21"/>
                  <a:gd name="T4" fmla="*/ 20 w 23"/>
                  <a:gd name="T5" fmla="*/ 8 h 21"/>
                  <a:gd name="T6" fmla="*/ 23 w 23"/>
                  <a:gd name="T7" fmla="*/ 10 h 21"/>
                  <a:gd name="T8" fmla="*/ 21 w 23"/>
                  <a:gd name="T9" fmla="*/ 13 h 21"/>
                  <a:gd name="T10" fmla="*/ 18 w 23"/>
                  <a:gd name="T11" fmla="*/ 16 h 21"/>
                  <a:gd name="T12" fmla="*/ 13 w 23"/>
                  <a:gd name="T13" fmla="*/ 21 h 21"/>
                  <a:gd name="T14" fmla="*/ 8 w 23"/>
                  <a:gd name="T15" fmla="*/ 21 h 21"/>
                  <a:gd name="T16" fmla="*/ 7 w 23"/>
                  <a:gd name="T17" fmla="*/ 19 h 21"/>
                  <a:gd name="T18" fmla="*/ 4 w 23"/>
                  <a:gd name="T19" fmla="*/ 18 h 21"/>
                  <a:gd name="T20" fmla="*/ 0 w 23"/>
                  <a:gd name="T21" fmla="*/ 16 h 21"/>
                  <a:gd name="T22" fmla="*/ 0 w 23"/>
                  <a:gd name="T23" fmla="*/ 15 h 21"/>
                  <a:gd name="T24" fmla="*/ 2 w 23"/>
                  <a:gd name="T25" fmla="*/ 13 h 21"/>
                  <a:gd name="T26" fmla="*/ 7 w 23"/>
                  <a:gd name="T27" fmla="*/ 10 h 21"/>
                  <a:gd name="T28" fmla="*/ 10 w 23"/>
                  <a:gd name="T29" fmla="*/ 10 h 21"/>
                  <a:gd name="T30" fmla="*/ 12 w 23"/>
                  <a:gd name="T31" fmla="*/ 7 h 21"/>
                  <a:gd name="T32" fmla="*/ 12 w 23"/>
                  <a:gd name="T33" fmla="*/ 2 h 21"/>
                  <a:gd name="T34" fmla="*/ 13 w 23"/>
                  <a:gd name="T35" fmla="*/ 0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"/>
                  <a:gd name="T55" fmla="*/ 0 h 21"/>
                  <a:gd name="T56" fmla="*/ 23 w 23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" h="21">
                    <a:moveTo>
                      <a:pt x="13" y="0"/>
                    </a:moveTo>
                    <a:lnTo>
                      <a:pt x="16" y="4"/>
                    </a:lnTo>
                    <a:lnTo>
                      <a:pt x="20" y="8"/>
                    </a:lnTo>
                    <a:lnTo>
                      <a:pt x="23" y="10"/>
                    </a:lnTo>
                    <a:lnTo>
                      <a:pt x="21" y="13"/>
                    </a:lnTo>
                    <a:lnTo>
                      <a:pt x="18" y="16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7" y="19"/>
                    </a:lnTo>
                    <a:lnTo>
                      <a:pt x="4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7C8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1" name="Freeform 62"/>
              <p:cNvSpPr>
                <a:spLocks/>
              </p:cNvSpPr>
              <p:nvPr/>
            </p:nvSpPr>
            <p:spPr bwMode="auto">
              <a:xfrm>
                <a:off x="4458" y="1007"/>
                <a:ext cx="145" cy="282"/>
              </a:xfrm>
              <a:custGeom>
                <a:avLst/>
                <a:gdLst>
                  <a:gd name="T0" fmla="*/ 134 w 145"/>
                  <a:gd name="T1" fmla="*/ 0 h 282"/>
                  <a:gd name="T2" fmla="*/ 139 w 145"/>
                  <a:gd name="T3" fmla="*/ 8 h 282"/>
                  <a:gd name="T4" fmla="*/ 136 w 145"/>
                  <a:gd name="T5" fmla="*/ 21 h 282"/>
                  <a:gd name="T6" fmla="*/ 137 w 145"/>
                  <a:gd name="T7" fmla="*/ 32 h 282"/>
                  <a:gd name="T8" fmla="*/ 145 w 145"/>
                  <a:gd name="T9" fmla="*/ 42 h 282"/>
                  <a:gd name="T10" fmla="*/ 142 w 145"/>
                  <a:gd name="T11" fmla="*/ 58 h 282"/>
                  <a:gd name="T12" fmla="*/ 134 w 145"/>
                  <a:gd name="T13" fmla="*/ 70 h 282"/>
                  <a:gd name="T14" fmla="*/ 126 w 145"/>
                  <a:gd name="T15" fmla="*/ 81 h 282"/>
                  <a:gd name="T16" fmla="*/ 118 w 145"/>
                  <a:gd name="T17" fmla="*/ 89 h 282"/>
                  <a:gd name="T18" fmla="*/ 123 w 145"/>
                  <a:gd name="T19" fmla="*/ 101 h 282"/>
                  <a:gd name="T20" fmla="*/ 123 w 145"/>
                  <a:gd name="T21" fmla="*/ 116 h 282"/>
                  <a:gd name="T22" fmla="*/ 123 w 145"/>
                  <a:gd name="T23" fmla="*/ 131 h 282"/>
                  <a:gd name="T24" fmla="*/ 118 w 145"/>
                  <a:gd name="T25" fmla="*/ 150 h 282"/>
                  <a:gd name="T26" fmla="*/ 115 w 145"/>
                  <a:gd name="T27" fmla="*/ 163 h 282"/>
                  <a:gd name="T28" fmla="*/ 113 w 145"/>
                  <a:gd name="T29" fmla="*/ 177 h 282"/>
                  <a:gd name="T30" fmla="*/ 116 w 145"/>
                  <a:gd name="T31" fmla="*/ 196 h 282"/>
                  <a:gd name="T32" fmla="*/ 120 w 145"/>
                  <a:gd name="T33" fmla="*/ 210 h 282"/>
                  <a:gd name="T34" fmla="*/ 123 w 145"/>
                  <a:gd name="T35" fmla="*/ 224 h 282"/>
                  <a:gd name="T36" fmla="*/ 124 w 145"/>
                  <a:gd name="T37" fmla="*/ 236 h 282"/>
                  <a:gd name="T38" fmla="*/ 120 w 145"/>
                  <a:gd name="T39" fmla="*/ 244 h 282"/>
                  <a:gd name="T40" fmla="*/ 123 w 145"/>
                  <a:gd name="T41" fmla="*/ 253 h 282"/>
                  <a:gd name="T42" fmla="*/ 126 w 145"/>
                  <a:gd name="T43" fmla="*/ 259 h 282"/>
                  <a:gd name="T44" fmla="*/ 69 w 145"/>
                  <a:gd name="T45" fmla="*/ 282 h 282"/>
                  <a:gd name="T46" fmla="*/ 61 w 145"/>
                  <a:gd name="T47" fmla="*/ 267 h 282"/>
                  <a:gd name="T48" fmla="*/ 62 w 145"/>
                  <a:gd name="T49" fmla="*/ 259 h 282"/>
                  <a:gd name="T50" fmla="*/ 59 w 145"/>
                  <a:gd name="T51" fmla="*/ 250 h 282"/>
                  <a:gd name="T52" fmla="*/ 56 w 145"/>
                  <a:gd name="T53" fmla="*/ 234 h 282"/>
                  <a:gd name="T54" fmla="*/ 54 w 145"/>
                  <a:gd name="T55" fmla="*/ 223 h 282"/>
                  <a:gd name="T56" fmla="*/ 54 w 145"/>
                  <a:gd name="T57" fmla="*/ 210 h 282"/>
                  <a:gd name="T58" fmla="*/ 50 w 145"/>
                  <a:gd name="T59" fmla="*/ 196 h 282"/>
                  <a:gd name="T60" fmla="*/ 40 w 145"/>
                  <a:gd name="T61" fmla="*/ 190 h 282"/>
                  <a:gd name="T62" fmla="*/ 31 w 145"/>
                  <a:gd name="T63" fmla="*/ 186 h 282"/>
                  <a:gd name="T64" fmla="*/ 34 w 145"/>
                  <a:gd name="T65" fmla="*/ 177 h 282"/>
                  <a:gd name="T66" fmla="*/ 27 w 145"/>
                  <a:gd name="T67" fmla="*/ 159 h 282"/>
                  <a:gd name="T68" fmla="*/ 20 w 145"/>
                  <a:gd name="T69" fmla="*/ 150 h 282"/>
                  <a:gd name="T70" fmla="*/ 18 w 145"/>
                  <a:gd name="T71" fmla="*/ 132 h 282"/>
                  <a:gd name="T72" fmla="*/ 18 w 145"/>
                  <a:gd name="T73" fmla="*/ 112 h 282"/>
                  <a:gd name="T74" fmla="*/ 18 w 145"/>
                  <a:gd name="T75" fmla="*/ 99 h 282"/>
                  <a:gd name="T76" fmla="*/ 12 w 145"/>
                  <a:gd name="T77" fmla="*/ 86 h 282"/>
                  <a:gd name="T78" fmla="*/ 10 w 145"/>
                  <a:gd name="T79" fmla="*/ 62 h 282"/>
                  <a:gd name="T80" fmla="*/ 0 w 145"/>
                  <a:gd name="T81" fmla="*/ 42 h 2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5"/>
                  <a:gd name="T124" fmla="*/ 0 h 282"/>
                  <a:gd name="T125" fmla="*/ 145 w 145"/>
                  <a:gd name="T126" fmla="*/ 282 h 2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5" h="282">
                    <a:moveTo>
                      <a:pt x="0" y="42"/>
                    </a:moveTo>
                    <a:lnTo>
                      <a:pt x="134" y="0"/>
                    </a:lnTo>
                    <a:lnTo>
                      <a:pt x="139" y="4"/>
                    </a:lnTo>
                    <a:lnTo>
                      <a:pt x="139" y="8"/>
                    </a:lnTo>
                    <a:lnTo>
                      <a:pt x="139" y="16"/>
                    </a:lnTo>
                    <a:lnTo>
                      <a:pt x="136" y="21"/>
                    </a:lnTo>
                    <a:lnTo>
                      <a:pt x="134" y="27"/>
                    </a:lnTo>
                    <a:lnTo>
                      <a:pt x="137" y="32"/>
                    </a:lnTo>
                    <a:lnTo>
                      <a:pt x="142" y="37"/>
                    </a:lnTo>
                    <a:lnTo>
                      <a:pt x="145" y="42"/>
                    </a:lnTo>
                    <a:lnTo>
                      <a:pt x="145" y="48"/>
                    </a:lnTo>
                    <a:lnTo>
                      <a:pt x="142" y="58"/>
                    </a:lnTo>
                    <a:lnTo>
                      <a:pt x="139" y="66"/>
                    </a:lnTo>
                    <a:lnTo>
                      <a:pt x="134" y="70"/>
                    </a:lnTo>
                    <a:lnTo>
                      <a:pt x="129" y="77"/>
                    </a:lnTo>
                    <a:lnTo>
                      <a:pt x="126" y="81"/>
                    </a:lnTo>
                    <a:lnTo>
                      <a:pt x="121" y="85"/>
                    </a:lnTo>
                    <a:lnTo>
                      <a:pt x="118" y="89"/>
                    </a:lnTo>
                    <a:lnTo>
                      <a:pt x="120" y="97"/>
                    </a:lnTo>
                    <a:lnTo>
                      <a:pt x="123" y="101"/>
                    </a:lnTo>
                    <a:lnTo>
                      <a:pt x="124" y="107"/>
                    </a:lnTo>
                    <a:lnTo>
                      <a:pt x="123" y="116"/>
                    </a:lnTo>
                    <a:lnTo>
                      <a:pt x="123" y="126"/>
                    </a:lnTo>
                    <a:lnTo>
                      <a:pt x="123" y="131"/>
                    </a:lnTo>
                    <a:lnTo>
                      <a:pt x="120" y="142"/>
                    </a:lnTo>
                    <a:lnTo>
                      <a:pt x="118" y="150"/>
                    </a:lnTo>
                    <a:lnTo>
                      <a:pt x="118" y="159"/>
                    </a:lnTo>
                    <a:lnTo>
                      <a:pt x="115" y="163"/>
                    </a:lnTo>
                    <a:lnTo>
                      <a:pt x="115" y="169"/>
                    </a:lnTo>
                    <a:lnTo>
                      <a:pt x="113" y="177"/>
                    </a:lnTo>
                    <a:lnTo>
                      <a:pt x="116" y="185"/>
                    </a:lnTo>
                    <a:lnTo>
                      <a:pt x="116" y="196"/>
                    </a:lnTo>
                    <a:lnTo>
                      <a:pt x="118" y="204"/>
                    </a:lnTo>
                    <a:lnTo>
                      <a:pt x="120" y="210"/>
                    </a:lnTo>
                    <a:lnTo>
                      <a:pt x="121" y="218"/>
                    </a:lnTo>
                    <a:lnTo>
                      <a:pt x="123" y="224"/>
                    </a:lnTo>
                    <a:lnTo>
                      <a:pt x="123" y="232"/>
                    </a:lnTo>
                    <a:lnTo>
                      <a:pt x="124" y="236"/>
                    </a:lnTo>
                    <a:lnTo>
                      <a:pt x="123" y="240"/>
                    </a:lnTo>
                    <a:lnTo>
                      <a:pt x="120" y="244"/>
                    </a:lnTo>
                    <a:lnTo>
                      <a:pt x="121" y="248"/>
                    </a:lnTo>
                    <a:lnTo>
                      <a:pt x="123" y="253"/>
                    </a:lnTo>
                    <a:lnTo>
                      <a:pt x="124" y="256"/>
                    </a:lnTo>
                    <a:lnTo>
                      <a:pt x="126" y="259"/>
                    </a:lnTo>
                    <a:lnTo>
                      <a:pt x="128" y="264"/>
                    </a:lnTo>
                    <a:lnTo>
                      <a:pt x="69" y="282"/>
                    </a:lnTo>
                    <a:lnTo>
                      <a:pt x="62" y="272"/>
                    </a:lnTo>
                    <a:lnTo>
                      <a:pt x="61" y="267"/>
                    </a:lnTo>
                    <a:lnTo>
                      <a:pt x="62" y="264"/>
                    </a:lnTo>
                    <a:lnTo>
                      <a:pt x="62" y="259"/>
                    </a:lnTo>
                    <a:lnTo>
                      <a:pt x="61" y="256"/>
                    </a:lnTo>
                    <a:lnTo>
                      <a:pt x="59" y="250"/>
                    </a:lnTo>
                    <a:lnTo>
                      <a:pt x="56" y="244"/>
                    </a:lnTo>
                    <a:lnTo>
                      <a:pt x="56" y="234"/>
                    </a:lnTo>
                    <a:lnTo>
                      <a:pt x="56" y="229"/>
                    </a:lnTo>
                    <a:lnTo>
                      <a:pt x="54" y="223"/>
                    </a:lnTo>
                    <a:lnTo>
                      <a:pt x="54" y="217"/>
                    </a:lnTo>
                    <a:lnTo>
                      <a:pt x="54" y="210"/>
                    </a:lnTo>
                    <a:lnTo>
                      <a:pt x="51" y="201"/>
                    </a:lnTo>
                    <a:lnTo>
                      <a:pt x="50" y="196"/>
                    </a:lnTo>
                    <a:lnTo>
                      <a:pt x="45" y="191"/>
                    </a:lnTo>
                    <a:lnTo>
                      <a:pt x="40" y="190"/>
                    </a:lnTo>
                    <a:lnTo>
                      <a:pt x="35" y="190"/>
                    </a:lnTo>
                    <a:lnTo>
                      <a:pt x="31" y="186"/>
                    </a:lnTo>
                    <a:lnTo>
                      <a:pt x="32" y="182"/>
                    </a:lnTo>
                    <a:lnTo>
                      <a:pt x="34" y="177"/>
                    </a:lnTo>
                    <a:lnTo>
                      <a:pt x="31" y="169"/>
                    </a:lnTo>
                    <a:lnTo>
                      <a:pt x="27" y="159"/>
                    </a:lnTo>
                    <a:lnTo>
                      <a:pt x="24" y="153"/>
                    </a:lnTo>
                    <a:lnTo>
                      <a:pt x="20" y="150"/>
                    </a:lnTo>
                    <a:lnTo>
                      <a:pt x="18" y="142"/>
                    </a:lnTo>
                    <a:lnTo>
                      <a:pt x="18" y="132"/>
                    </a:lnTo>
                    <a:lnTo>
                      <a:pt x="18" y="123"/>
                    </a:lnTo>
                    <a:lnTo>
                      <a:pt x="18" y="112"/>
                    </a:lnTo>
                    <a:lnTo>
                      <a:pt x="20" y="104"/>
                    </a:lnTo>
                    <a:lnTo>
                      <a:pt x="18" y="99"/>
                    </a:lnTo>
                    <a:lnTo>
                      <a:pt x="15" y="91"/>
                    </a:lnTo>
                    <a:lnTo>
                      <a:pt x="12" y="86"/>
                    </a:lnTo>
                    <a:lnTo>
                      <a:pt x="8" y="80"/>
                    </a:lnTo>
                    <a:lnTo>
                      <a:pt x="10" y="62"/>
                    </a:lnTo>
                    <a:lnTo>
                      <a:pt x="2" y="58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2" name="Freeform 63"/>
              <p:cNvSpPr>
                <a:spLocks/>
              </p:cNvSpPr>
              <p:nvPr/>
            </p:nvSpPr>
            <p:spPr bwMode="auto">
              <a:xfrm>
                <a:off x="4571" y="968"/>
                <a:ext cx="140" cy="303"/>
              </a:xfrm>
              <a:custGeom>
                <a:avLst/>
                <a:gdLst>
                  <a:gd name="T0" fmla="*/ 23 w 140"/>
                  <a:gd name="T1" fmla="*/ 28 h 303"/>
                  <a:gd name="T2" fmla="*/ 24 w 140"/>
                  <a:gd name="T3" fmla="*/ 14 h 303"/>
                  <a:gd name="T4" fmla="*/ 32 w 140"/>
                  <a:gd name="T5" fmla="*/ 8 h 303"/>
                  <a:gd name="T6" fmla="*/ 38 w 140"/>
                  <a:gd name="T7" fmla="*/ 3 h 303"/>
                  <a:gd name="T8" fmla="*/ 46 w 140"/>
                  <a:gd name="T9" fmla="*/ 0 h 303"/>
                  <a:gd name="T10" fmla="*/ 51 w 140"/>
                  <a:gd name="T11" fmla="*/ 8 h 303"/>
                  <a:gd name="T12" fmla="*/ 56 w 140"/>
                  <a:gd name="T13" fmla="*/ 24 h 303"/>
                  <a:gd name="T14" fmla="*/ 64 w 140"/>
                  <a:gd name="T15" fmla="*/ 44 h 303"/>
                  <a:gd name="T16" fmla="*/ 72 w 140"/>
                  <a:gd name="T17" fmla="*/ 70 h 303"/>
                  <a:gd name="T18" fmla="*/ 80 w 140"/>
                  <a:gd name="T19" fmla="*/ 95 h 303"/>
                  <a:gd name="T20" fmla="*/ 86 w 140"/>
                  <a:gd name="T21" fmla="*/ 117 h 303"/>
                  <a:gd name="T22" fmla="*/ 94 w 140"/>
                  <a:gd name="T23" fmla="*/ 140 h 303"/>
                  <a:gd name="T24" fmla="*/ 102 w 140"/>
                  <a:gd name="T25" fmla="*/ 163 h 303"/>
                  <a:gd name="T26" fmla="*/ 108 w 140"/>
                  <a:gd name="T27" fmla="*/ 182 h 303"/>
                  <a:gd name="T28" fmla="*/ 115 w 140"/>
                  <a:gd name="T29" fmla="*/ 198 h 303"/>
                  <a:gd name="T30" fmla="*/ 129 w 140"/>
                  <a:gd name="T31" fmla="*/ 214 h 303"/>
                  <a:gd name="T32" fmla="*/ 139 w 140"/>
                  <a:gd name="T33" fmla="*/ 229 h 303"/>
                  <a:gd name="T34" fmla="*/ 140 w 140"/>
                  <a:gd name="T35" fmla="*/ 248 h 303"/>
                  <a:gd name="T36" fmla="*/ 134 w 140"/>
                  <a:gd name="T37" fmla="*/ 254 h 303"/>
                  <a:gd name="T38" fmla="*/ 123 w 140"/>
                  <a:gd name="T39" fmla="*/ 263 h 303"/>
                  <a:gd name="T40" fmla="*/ 112 w 140"/>
                  <a:gd name="T41" fmla="*/ 278 h 303"/>
                  <a:gd name="T42" fmla="*/ 99 w 140"/>
                  <a:gd name="T43" fmla="*/ 281 h 303"/>
                  <a:gd name="T44" fmla="*/ 72 w 140"/>
                  <a:gd name="T45" fmla="*/ 287 h 303"/>
                  <a:gd name="T46" fmla="*/ 10 w 140"/>
                  <a:gd name="T47" fmla="*/ 294 h 303"/>
                  <a:gd name="T48" fmla="*/ 7 w 140"/>
                  <a:gd name="T49" fmla="*/ 283 h 303"/>
                  <a:gd name="T50" fmla="*/ 11 w 140"/>
                  <a:gd name="T51" fmla="*/ 275 h 303"/>
                  <a:gd name="T52" fmla="*/ 10 w 140"/>
                  <a:gd name="T53" fmla="*/ 263 h 303"/>
                  <a:gd name="T54" fmla="*/ 7 w 140"/>
                  <a:gd name="T55" fmla="*/ 246 h 303"/>
                  <a:gd name="T56" fmla="*/ 3 w 140"/>
                  <a:gd name="T57" fmla="*/ 235 h 303"/>
                  <a:gd name="T58" fmla="*/ 3 w 140"/>
                  <a:gd name="T59" fmla="*/ 225 h 303"/>
                  <a:gd name="T60" fmla="*/ 0 w 140"/>
                  <a:gd name="T61" fmla="*/ 216 h 303"/>
                  <a:gd name="T62" fmla="*/ 2 w 140"/>
                  <a:gd name="T63" fmla="*/ 205 h 303"/>
                  <a:gd name="T64" fmla="*/ 5 w 140"/>
                  <a:gd name="T65" fmla="*/ 189 h 303"/>
                  <a:gd name="T66" fmla="*/ 10 w 140"/>
                  <a:gd name="T67" fmla="*/ 174 h 303"/>
                  <a:gd name="T68" fmla="*/ 11 w 140"/>
                  <a:gd name="T69" fmla="*/ 157 h 303"/>
                  <a:gd name="T70" fmla="*/ 11 w 140"/>
                  <a:gd name="T71" fmla="*/ 141 h 303"/>
                  <a:gd name="T72" fmla="*/ 7 w 140"/>
                  <a:gd name="T73" fmla="*/ 133 h 303"/>
                  <a:gd name="T74" fmla="*/ 8 w 140"/>
                  <a:gd name="T75" fmla="*/ 124 h 303"/>
                  <a:gd name="T76" fmla="*/ 18 w 140"/>
                  <a:gd name="T77" fmla="*/ 113 h 303"/>
                  <a:gd name="T78" fmla="*/ 26 w 140"/>
                  <a:gd name="T79" fmla="*/ 105 h 303"/>
                  <a:gd name="T80" fmla="*/ 32 w 140"/>
                  <a:gd name="T81" fmla="*/ 89 h 303"/>
                  <a:gd name="T82" fmla="*/ 32 w 140"/>
                  <a:gd name="T83" fmla="*/ 81 h 303"/>
                  <a:gd name="T84" fmla="*/ 24 w 140"/>
                  <a:gd name="T85" fmla="*/ 71 h 303"/>
                  <a:gd name="T86" fmla="*/ 21 w 140"/>
                  <a:gd name="T87" fmla="*/ 63 h 303"/>
                  <a:gd name="T88" fmla="*/ 26 w 140"/>
                  <a:gd name="T89" fmla="*/ 57 h 303"/>
                  <a:gd name="T90" fmla="*/ 27 w 140"/>
                  <a:gd name="T91" fmla="*/ 46 h 303"/>
                  <a:gd name="T92" fmla="*/ 23 w 140"/>
                  <a:gd name="T93" fmla="*/ 36 h 3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40"/>
                  <a:gd name="T142" fmla="*/ 0 h 303"/>
                  <a:gd name="T143" fmla="*/ 140 w 140"/>
                  <a:gd name="T144" fmla="*/ 303 h 30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40" h="303">
                    <a:moveTo>
                      <a:pt x="23" y="36"/>
                    </a:moveTo>
                    <a:lnTo>
                      <a:pt x="23" y="28"/>
                    </a:lnTo>
                    <a:lnTo>
                      <a:pt x="23" y="19"/>
                    </a:lnTo>
                    <a:lnTo>
                      <a:pt x="24" y="14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35" y="5"/>
                    </a:lnTo>
                    <a:lnTo>
                      <a:pt x="38" y="3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1" y="8"/>
                    </a:lnTo>
                    <a:lnTo>
                      <a:pt x="53" y="14"/>
                    </a:lnTo>
                    <a:lnTo>
                      <a:pt x="56" y="24"/>
                    </a:lnTo>
                    <a:lnTo>
                      <a:pt x="59" y="35"/>
                    </a:lnTo>
                    <a:lnTo>
                      <a:pt x="64" y="44"/>
                    </a:lnTo>
                    <a:lnTo>
                      <a:pt x="69" y="59"/>
                    </a:lnTo>
                    <a:lnTo>
                      <a:pt x="72" y="70"/>
                    </a:lnTo>
                    <a:lnTo>
                      <a:pt x="77" y="81"/>
                    </a:lnTo>
                    <a:lnTo>
                      <a:pt x="80" y="95"/>
                    </a:lnTo>
                    <a:lnTo>
                      <a:pt x="86" y="106"/>
                    </a:lnTo>
                    <a:lnTo>
                      <a:pt x="86" y="117"/>
                    </a:lnTo>
                    <a:lnTo>
                      <a:pt x="91" y="127"/>
                    </a:lnTo>
                    <a:lnTo>
                      <a:pt x="94" y="140"/>
                    </a:lnTo>
                    <a:lnTo>
                      <a:pt x="96" y="149"/>
                    </a:lnTo>
                    <a:lnTo>
                      <a:pt x="102" y="163"/>
                    </a:lnTo>
                    <a:lnTo>
                      <a:pt x="105" y="171"/>
                    </a:lnTo>
                    <a:lnTo>
                      <a:pt x="108" y="182"/>
                    </a:lnTo>
                    <a:lnTo>
                      <a:pt x="112" y="194"/>
                    </a:lnTo>
                    <a:lnTo>
                      <a:pt x="115" y="198"/>
                    </a:lnTo>
                    <a:lnTo>
                      <a:pt x="121" y="206"/>
                    </a:lnTo>
                    <a:lnTo>
                      <a:pt x="129" y="214"/>
                    </a:lnTo>
                    <a:lnTo>
                      <a:pt x="134" y="219"/>
                    </a:lnTo>
                    <a:lnTo>
                      <a:pt x="139" y="229"/>
                    </a:lnTo>
                    <a:lnTo>
                      <a:pt x="140" y="236"/>
                    </a:lnTo>
                    <a:lnTo>
                      <a:pt x="140" y="248"/>
                    </a:lnTo>
                    <a:lnTo>
                      <a:pt x="137" y="251"/>
                    </a:lnTo>
                    <a:lnTo>
                      <a:pt x="134" y="254"/>
                    </a:lnTo>
                    <a:lnTo>
                      <a:pt x="129" y="259"/>
                    </a:lnTo>
                    <a:lnTo>
                      <a:pt x="123" y="263"/>
                    </a:lnTo>
                    <a:lnTo>
                      <a:pt x="116" y="273"/>
                    </a:lnTo>
                    <a:lnTo>
                      <a:pt x="112" y="278"/>
                    </a:lnTo>
                    <a:lnTo>
                      <a:pt x="105" y="279"/>
                    </a:lnTo>
                    <a:lnTo>
                      <a:pt x="99" y="281"/>
                    </a:lnTo>
                    <a:lnTo>
                      <a:pt x="86" y="283"/>
                    </a:lnTo>
                    <a:lnTo>
                      <a:pt x="72" y="287"/>
                    </a:lnTo>
                    <a:lnTo>
                      <a:pt x="15" y="303"/>
                    </a:lnTo>
                    <a:lnTo>
                      <a:pt x="10" y="294"/>
                    </a:lnTo>
                    <a:lnTo>
                      <a:pt x="8" y="287"/>
                    </a:lnTo>
                    <a:lnTo>
                      <a:pt x="7" y="283"/>
                    </a:lnTo>
                    <a:lnTo>
                      <a:pt x="10" y="279"/>
                    </a:lnTo>
                    <a:lnTo>
                      <a:pt x="11" y="275"/>
                    </a:lnTo>
                    <a:lnTo>
                      <a:pt x="10" y="270"/>
                    </a:lnTo>
                    <a:lnTo>
                      <a:pt x="10" y="263"/>
                    </a:lnTo>
                    <a:lnTo>
                      <a:pt x="10" y="259"/>
                    </a:lnTo>
                    <a:lnTo>
                      <a:pt x="7" y="246"/>
                    </a:lnTo>
                    <a:lnTo>
                      <a:pt x="5" y="238"/>
                    </a:lnTo>
                    <a:lnTo>
                      <a:pt x="3" y="235"/>
                    </a:lnTo>
                    <a:lnTo>
                      <a:pt x="3" y="232"/>
                    </a:lnTo>
                    <a:lnTo>
                      <a:pt x="3" y="225"/>
                    </a:lnTo>
                    <a:lnTo>
                      <a:pt x="2" y="221"/>
                    </a:lnTo>
                    <a:lnTo>
                      <a:pt x="0" y="216"/>
                    </a:lnTo>
                    <a:lnTo>
                      <a:pt x="2" y="208"/>
                    </a:lnTo>
                    <a:lnTo>
                      <a:pt x="2" y="205"/>
                    </a:lnTo>
                    <a:lnTo>
                      <a:pt x="5" y="198"/>
                    </a:lnTo>
                    <a:lnTo>
                      <a:pt x="5" y="189"/>
                    </a:lnTo>
                    <a:lnTo>
                      <a:pt x="7" y="179"/>
                    </a:lnTo>
                    <a:lnTo>
                      <a:pt x="10" y="174"/>
                    </a:lnTo>
                    <a:lnTo>
                      <a:pt x="11" y="165"/>
                    </a:lnTo>
                    <a:lnTo>
                      <a:pt x="11" y="157"/>
                    </a:lnTo>
                    <a:lnTo>
                      <a:pt x="11" y="149"/>
                    </a:lnTo>
                    <a:lnTo>
                      <a:pt x="11" y="141"/>
                    </a:lnTo>
                    <a:lnTo>
                      <a:pt x="8" y="136"/>
                    </a:lnTo>
                    <a:lnTo>
                      <a:pt x="7" y="133"/>
                    </a:lnTo>
                    <a:lnTo>
                      <a:pt x="5" y="128"/>
                    </a:lnTo>
                    <a:lnTo>
                      <a:pt x="8" y="124"/>
                    </a:lnTo>
                    <a:lnTo>
                      <a:pt x="11" y="120"/>
                    </a:lnTo>
                    <a:lnTo>
                      <a:pt x="18" y="113"/>
                    </a:lnTo>
                    <a:lnTo>
                      <a:pt x="21" y="108"/>
                    </a:lnTo>
                    <a:lnTo>
                      <a:pt x="26" y="105"/>
                    </a:lnTo>
                    <a:lnTo>
                      <a:pt x="29" y="97"/>
                    </a:lnTo>
                    <a:lnTo>
                      <a:pt x="32" y="89"/>
                    </a:lnTo>
                    <a:lnTo>
                      <a:pt x="32" y="82"/>
                    </a:lnTo>
                    <a:lnTo>
                      <a:pt x="32" y="81"/>
                    </a:lnTo>
                    <a:lnTo>
                      <a:pt x="29" y="76"/>
                    </a:lnTo>
                    <a:lnTo>
                      <a:pt x="24" y="71"/>
                    </a:lnTo>
                    <a:lnTo>
                      <a:pt x="21" y="68"/>
                    </a:lnTo>
                    <a:lnTo>
                      <a:pt x="21" y="63"/>
                    </a:lnTo>
                    <a:lnTo>
                      <a:pt x="23" y="60"/>
                    </a:lnTo>
                    <a:lnTo>
                      <a:pt x="26" y="57"/>
                    </a:lnTo>
                    <a:lnTo>
                      <a:pt x="27" y="52"/>
                    </a:lnTo>
                    <a:lnTo>
                      <a:pt x="27" y="46"/>
                    </a:lnTo>
                    <a:lnTo>
                      <a:pt x="26" y="43"/>
                    </a:lnTo>
                    <a:lnTo>
                      <a:pt x="23" y="36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3" name="Freeform 64"/>
              <p:cNvSpPr>
                <a:spLocks/>
              </p:cNvSpPr>
              <p:nvPr/>
            </p:nvSpPr>
            <p:spPr bwMode="auto">
              <a:xfrm>
                <a:off x="4621" y="679"/>
                <a:ext cx="319" cy="518"/>
              </a:xfrm>
              <a:custGeom>
                <a:avLst/>
                <a:gdLst>
                  <a:gd name="T0" fmla="*/ 19 w 319"/>
                  <a:gd name="T1" fmla="*/ 274 h 518"/>
                  <a:gd name="T2" fmla="*/ 38 w 319"/>
                  <a:gd name="T3" fmla="*/ 233 h 518"/>
                  <a:gd name="T4" fmla="*/ 34 w 319"/>
                  <a:gd name="T5" fmla="*/ 192 h 518"/>
                  <a:gd name="T6" fmla="*/ 31 w 319"/>
                  <a:gd name="T7" fmla="*/ 151 h 518"/>
                  <a:gd name="T8" fmla="*/ 27 w 319"/>
                  <a:gd name="T9" fmla="*/ 116 h 518"/>
                  <a:gd name="T10" fmla="*/ 34 w 319"/>
                  <a:gd name="T11" fmla="*/ 63 h 518"/>
                  <a:gd name="T12" fmla="*/ 41 w 319"/>
                  <a:gd name="T13" fmla="*/ 35 h 518"/>
                  <a:gd name="T14" fmla="*/ 55 w 319"/>
                  <a:gd name="T15" fmla="*/ 14 h 518"/>
                  <a:gd name="T16" fmla="*/ 76 w 319"/>
                  <a:gd name="T17" fmla="*/ 30 h 518"/>
                  <a:gd name="T18" fmla="*/ 104 w 319"/>
                  <a:gd name="T19" fmla="*/ 31 h 518"/>
                  <a:gd name="T20" fmla="*/ 120 w 319"/>
                  <a:gd name="T21" fmla="*/ 12 h 518"/>
                  <a:gd name="T22" fmla="*/ 135 w 319"/>
                  <a:gd name="T23" fmla="*/ 0 h 518"/>
                  <a:gd name="T24" fmla="*/ 160 w 319"/>
                  <a:gd name="T25" fmla="*/ 14 h 518"/>
                  <a:gd name="T26" fmla="*/ 179 w 319"/>
                  <a:gd name="T27" fmla="*/ 30 h 518"/>
                  <a:gd name="T28" fmla="*/ 192 w 319"/>
                  <a:gd name="T29" fmla="*/ 71 h 518"/>
                  <a:gd name="T30" fmla="*/ 206 w 319"/>
                  <a:gd name="T31" fmla="*/ 109 h 518"/>
                  <a:gd name="T32" fmla="*/ 217 w 319"/>
                  <a:gd name="T33" fmla="*/ 144 h 518"/>
                  <a:gd name="T34" fmla="*/ 225 w 319"/>
                  <a:gd name="T35" fmla="*/ 170 h 518"/>
                  <a:gd name="T36" fmla="*/ 249 w 319"/>
                  <a:gd name="T37" fmla="*/ 179 h 518"/>
                  <a:gd name="T38" fmla="*/ 262 w 319"/>
                  <a:gd name="T39" fmla="*/ 201 h 518"/>
                  <a:gd name="T40" fmla="*/ 289 w 319"/>
                  <a:gd name="T41" fmla="*/ 209 h 518"/>
                  <a:gd name="T42" fmla="*/ 305 w 319"/>
                  <a:gd name="T43" fmla="*/ 211 h 518"/>
                  <a:gd name="T44" fmla="*/ 309 w 319"/>
                  <a:gd name="T45" fmla="*/ 230 h 518"/>
                  <a:gd name="T46" fmla="*/ 319 w 319"/>
                  <a:gd name="T47" fmla="*/ 241 h 518"/>
                  <a:gd name="T48" fmla="*/ 306 w 319"/>
                  <a:gd name="T49" fmla="*/ 260 h 518"/>
                  <a:gd name="T50" fmla="*/ 295 w 319"/>
                  <a:gd name="T51" fmla="*/ 266 h 518"/>
                  <a:gd name="T52" fmla="*/ 284 w 319"/>
                  <a:gd name="T53" fmla="*/ 281 h 518"/>
                  <a:gd name="T54" fmla="*/ 273 w 319"/>
                  <a:gd name="T55" fmla="*/ 286 h 518"/>
                  <a:gd name="T56" fmla="*/ 266 w 319"/>
                  <a:gd name="T57" fmla="*/ 297 h 518"/>
                  <a:gd name="T58" fmla="*/ 259 w 319"/>
                  <a:gd name="T59" fmla="*/ 306 h 518"/>
                  <a:gd name="T60" fmla="*/ 249 w 319"/>
                  <a:gd name="T61" fmla="*/ 314 h 518"/>
                  <a:gd name="T62" fmla="*/ 246 w 319"/>
                  <a:gd name="T63" fmla="*/ 324 h 518"/>
                  <a:gd name="T64" fmla="*/ 241 w 319"/>
                  <a:gd name="T65" fmla="*/ 335 h 518"/>
                  <a:gd name="T66" fmla="*/ 232 w 319"/>
                  <a:gd name="T67" fmla="*/ 330 h 518"/>
                  <a:gd name="T68" fmla="*/ 224 w 319"/>
                  <a:gd name="T69" fmla="*/ 325 h 518"/>
                  <a:gd name="T70" fmla="*/ 219 w 319"/>
                  <a:gd name="T71" fmla="*/ 333 h 518"/>
                  <a:gd name="T72" fmla="*/ 206 w 319"/>
                  <a:gd name="T73" fmla="*/ 328 h 518"/>
                  <a:gd name="T74" fmla="*/ 203 w 319"/>
                  <a:gd name="T75" fmla="*/ 319 h 518"/>
                  <a:gd name="T76" fmla="*/ 197 w 319"/>
                  <a:gd name="T77" fmla="*/ 316 h 518"/>
                  <a:gd name="T78" fmla="*/ 193 w 319"/>
                  <a:gd name="T79" fmla="*/ 324 h 518"/>
                  <a:gd name="T80" fmla="*/ 190 w 319"/>
                  <a:gd name="T81" fmla="*/ 332 h 518"/>
                  <a:gd name="T82" fmla="*/ 192 w 319"/>
                  <a:gd name="T83" fmla="*/ 355 h 518"/>
                  <a:gd name="T84" fmla="*/ 190 w 319"/>
                  <a:gd name="T85" fmla="*/ 375 h 518"/>
                  <a:gd name="T86" fmla="*/ 176 w 319"/>
                  <a:gd name="T87" fmla="*/ 382 h 518"/>
                  <a:gd name="T88" fmla="*/ 162 w 319"/>
                  <a:gd name="T89" fmla="*/ 402 h 518"/>
                  <a:gd name="T90" fmla="*/ 136 w 319"/>
                  <a:gd name="T91" fmla="*/ 411 h 518"/>
                  <a:gd name="T92" fmla="*/ 128 w 319"/>
                  <a:gd name="T93" fmla="*/ 417 h 518"/>
                  <a:gd name="T94" fmla="*/ 120 w 319"/>
                  <a:gd name="T95" fmla="*/ 425 h 518"/>
                  <a:gd name="T96" fmla="*/ 119 w 319"/>
                  <a:gd name="T97" fmla="*/ 451 h 518"/>
                  <a:gd name="T98" fmla="*/ 117 w 319"/>
                  <a:gd name="T99" fmla="*/ 465 h 518"/>
                  <a:gd name="T100" fmla="*/ 111 w 319"/>
                  <a:gd name="T101" fmla="*/ 481 h 518"/>
                  <a:gd name="T102" fmla="*/ 106 w 319"/>
                  <a:gd name="T103" fmla="*/ 494 h 518"/>
                  <a:gd name="T104" fmla="*/ 95 w 319"/>
                  <a:gd name="T105" fmla="*/ 511 h 518"/>
                  <a:gd name="T106" fmla="*/ 84 w 319"/>
                  <a:gd name="T107" fmla="*/ 506 h 518"/>
                  <a:gd name="T108" fmla="*/ 66 w 319"/>
                  <a:gd name="T109" fmla="*/ 491 h 518"/>
                  <a:gd name="T110" fmla="*/ 58 w 319"/>
                  <a:gd name="T111" fmla="*/ 468 h 518"/>
                  <a:gd name="T112" fmla="*/ 39 w 319"/>
                  <a:gd name="T113" fmla="*/ 414 h 518"/>
                  <a:gd name="T114" fmla="*/ 22 w 319"/>
                  <a:gd name="T115" fmla="*/ 359 h 518"/>
                  <a:gd name="T116" fmla="*/ 6 w 319"/>
                  <a:gd name="T117" fmla="*/ 313 h 5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9"/>
                  <a:gd name="T178" fmla="*/ 0 h 518"/>
                  <a:gd name="T179" fmla="*/ 319 w 319"/>
                  <a:gd name="T180" fmla="*/ 518 h 5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9" h="518">
                    <a:moveTo>
                      <a:pt x="0" y="289"/>
                    </a:moveTo>
                    <a:lnTo>
                      <a:pt x="9" y="282"/>
                    </a:lnTo>
                    <a:lnTo>
                      <a:pt x="19" y="274"/>
                    </a:lnTo>
                    <a:lnTo>
                      <a:pt x="30" y="265"/>
                    </a:lnTo>
                    <a:lnTo>
                      <a:pt x="36" y="247"/>
                    </a:lnTo>
                    <a:lnTo>
                      <a:pt x="38" y="233"/>
                    </a:lnTo>
                    <a:lnTo>
                      <a:pt x="34" y="217"/>
                    </a:lnTo>
                    <a:lnTo>
                      <a:pt x="34" y="205"/>
                    </a:lnTo>
                    <a:lnTo>
                      <a:pt x="34" y="192"/>
                    </a:lnTo>
                    <a:lnTo>
                      <a:pt x="31" y="182"/>
                    </a:lnTo>
                    <a:lnTo>
                      <a:pt x="30" y="173"/>
                    </a:lnTo>
                    <a:lnTo>
                      <a:pt x="31" y="151"/>
                    </a:lnTo>
                    <a:lnTo>
                      <a:pt x="30" y="139"/>
                    </a:lnTo>
                    <a:lnTo>
                      <a:pt x="27" y="127"/>
                    </a:lnTo>
                    <a:lnTo>
                      <a:pt x="27" y="116"/>
                    </a:lnTo>
                    <a:lnTo>
                      <a:pt x="27" y="103"/>
                    </a:lnTo>
                    <a:lnTo>
                      <a:pt x="30" y="90"/>
                    </a:lnTo>
                    <a:lnTo>
                      <a:pt x="34" y="63"/>
                    </a:lnTo>
                    <a:lnTo>
                      <a:pt x="38" y="52"/>
                    </a:lnTo>
                    <a:lnTo>
                      <a:pt x="39" y="42"/>
                    </a:lnTo>
                    <a:lnTo>
                      <a:pt x="41" y="35"/>
                    </a:lnTo>
                    <a:lnTo>
                      <a:pt x="44" y="27"/>
                    </a:lnTo>
                    <a:lnTo>
                      <a:pt x="49" y="19"/>
                    </a:lnTo>
                    <a:lnTo>
                      <a:pt x="55" y="14"/>
                    </a:lnTo>
                    <a:lnTo>
                      <a:pt x="65" y="17"/>
                    </a:lnTo>
                    <a:lnTo>
                      <a:pt x="73" y="23"/>
                    </a:lnTo>
                    <a:lnTo>
                      <a:pt x="76" y="30"/>
                    </a:lnTo>
                    <a:lnTo>
                      <a:pt x="82" y="33"/>
                    </a:lnTo>
                    <a:lnTo>
                      <a:pt x="98" y="33"/>
                    </a:lnTo>
                    <a:lnTo>
                      <a:pt x="104" y="31"/>
                    </a:lnTo>
                    <a:lnTo>
                      <a:pt x="109" y="27"/>
                    </a:lnTo>
                    <a:lnTo>
                      <a:pt x="117" y="22"/>
                    </a:lnTo>
                    <a:lnTo>
                      <a:pt x="120" y="12"/>
                    </a:lnTo>
                    <a:lnTo>
                      <a:pt x="123" y="8"/>
                    </a:lnTo>
                    <a:lnTo>
                      <a:pt x="128" y="1"/>
                    </a:lnTo>
                    <a:lnTo>
                      <a:pt x="135" y="0"/>
                    </a:lnTo>
                    <a:lnTo>
                      <a:pt x="139" y="3"/>
                    </a:lnTo>
                    <a:lnTo>
                      <a:pt x="149" y="8"/>
                    </a:lnTo>
                    <a:lnTo>
                      <a:pt x="160" y="14"/>
                    </a:lnTo>
                    <a:lnTo>
                      <a:pt x="168" y="20"/>
                    </a:lnTo>
                    <a:lnTo>
                      <a:pt x="176" y="22"/>
                    </a:lnTo>
                    <a:lnTo>
                      <a:pt x="179" y="30"/>
                    </a:lnTo>
                    <a:lnTo>
                      <a:pt x="184" y="42"/>
                    </a:lnTo>
                    <a:lnTo>
                      <a:pt x="187" y="58"/>
                    </a:lnTo>
                    <a:lnTo>
                      <a:pt x="192" y="71"/>
                    </a:lnTo>
                    <a:lnTo>
                      <a:pt x="197" y="84"/>
                    </a:lnTo>
                    <a:lnTo>
                      <a:pt x="200" y="98"/>
                    </a:lnTo>
                    <a:lnTo>
                      <a:pt x="206" y="109"/>
                    </a:lnTo>
                    <a:lnTo>
                      <a:pt x="209" y="124"/>
                    </a:lnTo>
                    <a:lnTo>
                      <a:pt x="216" y="133"/>
                    </a:lnTo>
                    <a:lnTo>
                      <a:pt x="217" y="144"/>
                    </a:lnTo>
                    <a:lnTo>
                      <a:pt x="220" y="151"/>
                    </a:lnTo>
                    <a:lnTo>
                      <a:pt x="222" y="158"/>
                    </a:lnTo>
                    <a:lnTo>
                      <a:pt x="225" y="170"/>
                    </a:lnTo>
                    <a:lnTo>
                      <a:pt x="232" y="171"/>
                    </a:lnTo>
                    <a:lnTo>
                      <a:pt x="246" y="171"/>
                    </a:lnTo>
                    <a:lnTo>
                      <a:pt x="249" y="179"/>
                    </a:lnTo>
                    <a:lnTo>
                      <a:pt x="255" y="187"/>
                    </a:lnTo>
                    <a:lnTo>
                      <a:pt x="259" y="193"/>
                    </a:lnTo>
                    <a:lnTo>
                      <a:pt x="262" y="201"/>
                    </a:lnTo>
                    <a:lnTo>
                      <a:pt x="270" y="208"/>
                    </a:lnTo>
                    <a:lnTo>
                      <a:pt x="279" y="209"/>
                    </a:lnTo>
                    <a:lnTo>
                      <a:pt x="289" y="209"/>
                    </a:lnTo>
                    <a:lnTo>
                      <a:pt x="295" y="208"/>
                    </a:lnTo>
                    <a:lnTo>
                      <a:pt x="300" y="206"/>
                    </a:lnTo>
                    <a:lnTo>
                      <a:pt x="305" y="211"/>
                    </a:lnTo>
                    <a:lnTo>
                      <a:pt x="308" y="217"/>
                    </a:lnTo>
                    <a:lnTo>
                      <a:pt x="308" y="225"/>
                    </a:lnTo>
                    <a:lnTo>
                      <a:pt x="309" y="230"/>
                    </a:lnTo>
                    <a:lnTo>
                      <a:pt x="313" y="235"/>
                    </a:lnTo>
                    <a:lnTo>
                      <a:pt x="317" y="236"/>
                    </a:lnTo>
                    <a:lnTo>
                      <a:pt x="319" y="241"/>
                    </a:lnTo>
                    <a:lnTo>
                      <a:pt x="317" y="247"/>
                    </a:lnTo>
                    <a:lnTo>
                      <a:pt x="314" y="255"/>
                    </a:lnTo>
                    <a:lnTo>
                      <a:pt x="306" y="260"/>
                    </a:lnTo>
                    <a:lnTo>
                      <a:pt x="305" y="265"/>
                    </a:lnTo>
                    <a:lnTo>
                      <a:pt x="300" y="266"/>
                    </a:lnTo>
                    <a:lnTo>
                      <a:pt x="295" y="266"/>
                    </a:lnTo>
                    <a:lnTo>
                      <a:pt x="290" y="273"/>
                    </a:lnTo>
                    <a:lnTo>
                      <a:pt x="286" y="278"/>
                    </a:lnTo>
                    <a:lnTo>
                      <a:pt x="284" y="281"/>
                    </a:lnTo>
                    <a:lnTo>
                      <a:pt x="278" y="281"/>
                    </a:lnTo>
                    <a:lnTo>
                      <a:pt x="278" y="286"/>
                    </a:lnTo>
                    <a:lnTo>
                      <a:pt x="273" y="286"/>
                    </a:lnTo>
                    <a:lnTo>
                      <a:pt x="270" y="289"/>
                    </a:lnTo>
                    <a:lnTo>
                      <a:pt x="265" y="289"/>
                    </a:lnTo>
                    <a:lnTo>
                      <a:pt x="266" y="297"/>
                    </a:lnTo>
                    <a:lnTo>
                      <a:pt x="266" y="301"/>
                    </a:lnTo>
                    <a:lnTo>
                      <a:pt x="263" y="303"/>
                    </a:lnTo>
                    <a:lnTo>
                      <a:pt x="259" y="306"/>
                    </a:lnTo>
                    <a:lnTo>
                      <a:pt x="255" y="309"/>
                    </a:lnTo>
                    <a:lnTo>
                      <a:pt x="251" y="309"/>
                    </a:lnTo>
                    <a:lnTo>
                      <a:pt x="249" y="314"/>
                    </a:lnTo>
                    <a:lnTo>
                      <a:pt x="251" y="316"/>
                    </a:lnTo>
                    <a:lnTo>
                      <a:pt x="246" y="319"/>
                    </a:lnTo>
                    <a:lnTo>
                      <a:pt x="246" y="324"/>
                    </a:lnTo>
                    <a:lnTo>
                      <a:pt x="246" y="327"/>
                    </a:lnTo>
                    <a:lnTo>
                      <a:pt x="243" y="330"/>
                    </a:lnTo>
                    <a:lnTo>
                      <a:pt x="241" y="335"/>
                    </a:lnTo>
                    <a:lnTo>
                      <a:pt x="236" y="333"/>
                    </a:lnTo>
                    <a:lnTo>
                      <a:pt x="235" y="332"/>
                    </a:lnTo>
                    <a:lnTo>
                      <a:pt x="232" y="330"/>
                    </a:lnTo>
                    <a:lnTo>
                      <a:pt x="228" y="330"/>
                    </a:lnTo>
                    <a:lnTo>
                      <a:pt x="227" y="327"/>
                    </a:lnTo>
                    <a:lnTo>
                      <a:pt x="224" y="325"/>
                    </a:lnTo>
                    <a:lnTo>
                      <a:pt x="220" y="328"/>
                    </a:lnTo>
                    <a:lnTo>
                      <a:pt x="220" y="330"/>
                    </a:lnTo>
                    <a:lnTo>
                      <a:pt x="219" y="333"/>
                    </a:lnTo>
                    <a:lnTo>
                      <a:pt x="216" y="333"/>
                    </a:lnTo>
                    <a:lnTo>
                      <a:pt x="211" y="330"/>
                    </a:lnTo>
                    <a:lnTo>
                      <a:pt x="206" y="328"/>
                    </a:lnTo>
                    <a:lnTo>
                      <a:pt x="206" y="325"/>
                    </a:lnTo>
                    <a:lnTo>
                      <a:pt x="205" y="322"/>
                    </a:lnTo>
                    <a:lnTo>
                      <a:pt x="203" y="319"/>
                    </a:lnTo>
                    <a:lnTo>
                      <a:pt x="201" y="316"/>
                    </a:lnTo>
                    <a:lnTo>
                      <a:pt x="198" y="316"/>
                    </a:lnTo>
                    <a:lnTo>
                      <a:pt x="197" y="316"/>
                    </a:lnTo>
                    <a:lnTo>
                      <a:pt x="193" y="317"/>
                    </a:lnTo>
                    <a:lnTo>
                      <a:pt x="193" y="319"/>
                    </a:lnTo>
                    <a:lnTo>
                      <a:pt x="193" y="324"/>
                    </a:lnTo>
                    <a:lnTo>
                      <a:pt x="190" y="324"/>
                    </a:lnTo>
                    <a:lnTo>
                      <a:pt x="190" y="328"/>
                    </a:lnTo>
                    <a:lnTo>
                      <a:pt x="190" y="332"/>
                    </a:lnTo>
                    <a:lnTo>
                      <a:pt x="192" y="341"/>
                    </a:lnTo>
                    <a:lnTo>
                      <a:pt x="192" y="351"/>
                    </a:lnTo>
                    <a:lnTo>
                      <a:pt x="192" y="355"/>
                    </a:lnTo>
                    <a:lnTo>
                      <a:pt x="192" y="362"/>
                    </a:lnTo>
                    <a:lnTo>
                      <a:pt x="192" y="368"/>
                    </a:lnTo>
                    <a:lnTo>
                      <a:pt x="190" y="375"/>
                    </a:lnTo>
                    <a:lnTo>
                      <a:pt x="187" y="379"/>
                    </a:lnTo>
                    <a:lnTo>
                      <a:pt x="182" y="382"/>
                    </a:lnTo>
                    <a:lnTo>
                      <a:pt x="176" y="382"/>
                    </a:lnTo>
                    <a:lnTo>
                      <a:pt x="173" y="387"/>
                    </a:lnTo>
                    <a:lnTo>
                      <a:pt x="170" y="394"/>
                    </a:lnTo>
                    <a:lnTo>
                      <a:pt x="162" y="402"/>
                    </a:lnTo>
                    <a:lnTo>
                      <a:pt x="147" y="402"/>
                    </a:lnTo>
                    <a:lnTo>
                      <a:pt x="139" y="406"/>
                    </a:lnTo>
                    <a:lnTo>
                      <a:pt x="136" y="411"/>
                    </a:lnTo>
                    <a:lnTo>
                      <a:pt x="131" y="413"/>
                    </a:lnTo>
                    <a:lnTo>
                      <a:pt x="128" y="417"/>
                    </a:lnTo>
                    <a:lnTo>
                      <a:pt x="123" y="422"/>
                    </a:lnTo>
                    <a:lnTo>
                      <a:pt x="120" y="425"/>
                    </a:lnTo>
                    <a:lnTo>
                      <a:pt x="119" y="435"/>
                    </a:lnTo>
                    <a:lnTo>
                      <a:pt x="117" y="444"/>
                    </a:lnTo>
                    <a:lnTo>
                      <a:pt x="119" y="451"/>
                    </a:lnTo>
                    <a:lnTo>
                      <a:pt x="120" y="456"/>
                    </a:lnTo>
                    <a:lnTo>
                      <a:pt x="119" y="460"/>
                    </a:lnTo>
                    <a:lnTo>
                      <a:pt x="117" y="465"/>
                    </a:lnTo>
                    <a:lnTo>
                      <a:pt x="114" y="471"/>
                    </a:lnTo>
                    <a:lnTo>
                      <a:pt x="112" y="475"/>
                    </a:lnTo>
                    <a:lnTo>
                      <a:pt x="111" y="481"/>
                    </a:lnTo>
                    <a:lnTo>
                      <a:pt x="111" y="486"/>
                    </a:lnTo>
                    <a:lnTo>
                      <a:pt x="108" y="489"/>
                    </a:lnTo>
                    <a:lnTo>
                      <a:pt x="106" y="494"/>
                    </a:lnTo>
                    <a:lnTo>
                      <a:pt x="103" y="502"/>
                    </a:lnTo>
                    <a:lnTo>
                      <a:pt x="100" y="506"/>
                    </a:lnTo>
                    <a:lnTo>
                      <a:pt x="95" y="511"/>
                    </a:lnTo>
                    <a:lnTo>
                      <a:pt x="92" y="516"/>
                    </a:lnTo>
                    <a:lnTo>
                      <a:pt x="89" y="518"/>
                    </a:lnTo>
                    <a:lnTo>
                      <a:pt x="84" y="506"/>
                    </a:lnTo>
                    <a:lnTo>
                      <a:pt x="79" y="503"/>
                    </a:lnTo>
                    <a:lnTo>
                      <a:pt x="71" y="495"/>
                    </a:lnTo>
                    <a:lnTo>
                      <a:pt x="66" y="491"/>
                    </a:lnTo>
                    <a:lnTo>
                      <a:pt x="63" y="484"/>
                    </a:lnTo>
                    <a:lnTo>
                      <a:pt x="60" y="478"/>
                    </a:lnTo>
                    <a:lnTo>
                      <a:pt x="58" y="468"/>
                    </a:lnTo>
                    <a:lnTo>
                      <a:pt x="49" y="444"/>
                    </a:lnTo>
                    <a:lnTo>
                      <a:pt x="44" y="429"/>
                    </a:lnTo>
                    <a:lnTo>
                      <a:pt x="39" y="414"/>
                    </a:lnTo>
                    <a:lnTo>
                      <a:pt x="31" y="390"/>
                    </a:lnTo>
                    <a:lnTo>
                      <a:pt x="28" y="375"/>
                    </a:lnTo>
                    <a:lnTo>
                      <a:pt x="22" y="359"/>
                    </a:lnTo>
                    <a:lnTo>
                      <a:pt x="19" y="349"/>
                    </a:lnTo>
                    <a:lnTo>
                      <a:pt x="12" y="332"/>
                    </a:lnTo>
                    <a:lnTo>
                      <a:pt x="6" y="313"/>
                    </a:lnTo>
                    <a:lnTo>
                      <a:pt x="1" y="297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00FF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4" name="Freeform 65"/>
              <p:cNvSpPr>
                <a:spLocks/>
              </p:cNvSpPr>
              <p:nvPr/>
            </p:nvSpPr>
            <p:spPr bwMode="auto">
              <a:xfrm>
                <a:off x="4943" y="917"/>
                <a:ext cx="13" cy="19"/>
              </a:xfrm>
              <a:custGeom>
                <a:avLst/>
                <a:gdLst>
                  <a:gd name="T0" fmla="*/ 2 w 13"/>
                  <a:gd name="T1" fmla="*/ 5 h 19"/>
                  <a:gd name="T2" fmla="*/ 2 w 13"/>
                  <a:gd name="T3" fmla="*/ 5 h 19"/>
                  <a:gd name="T4" fmla="*/ 0 w 13"/>
                  <a:gd name="T5" fmla="*/ 8 h 19"/>
                  <a:gd name="T6" fmla="*/ 2 w 13"/>
                  <a:gd name="T7" fmla="*/ 11 h 19"/>
                  <a:gd name="T8" fmla="*/ 3 w 13"/>
                  <a:gd name="T9" fmla="*/ 19 h 19"/>
                  <a:gd name="T10" fmla="*/ 3 w 13"/>
                  <a:gd name="T11" fmla="*/ 19 h 19"/>
                  <a:gd name="T12" fmla="*/ 8 w 13"/>
                  <a:gd name="T13" fmla="*/ 19 h 19"/>
                  <a:gd name="T14" fmla="*/ 11 w 13"/>
                  <a:gd name="T15" fmla="*/ 16 h 19"/>
                  <a:gd name="T16" fmla="*/ 13 w 13"/>
                  <a:gd name="T17" fmla="*/ 11 h 19"/>
                  <a:gd name="T18" fmla="*/ 11 w 13"/>
                  <a:gd name="T19" fmla="*/ 6 h 19"/>
                  <a:gd name="T20" fmla="*/ 10 w 13"/>
                  <a:gd name="T21" fmla="*/ 1 h 19"/>
                  <a:gd name="T22" fmla="*/ 8 w 13"/>
                  <a:gd name="T23" fmla="*/ 0 h 19"/>
                  <a:gd name="T24" fmla="*/ 5 w 13"/>
                  <a:gd name="T25" fmla="*/ 0 h 19"/>
                  <a:gd name="T26" fmla="*/ 2 w 13"/>
                  <a:gd name="T27" fmla="*/ 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9"/>
                  <a:gd name="T44" fmla="*/ 13 w 13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9">
                    <a:moveTo>
                      <a:pt x="2" y="5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3" y="19"/>
                    </a:lnTo>
                    <a:lnTo>
                      <a:pt x="8" y="19"/>
                    </a:lnTo>
                    <a:lnTo>
                      <a:pt x="11" y="16"/>
                    </a:lnTo>
                    <a:lnTo>
                      <a:pt x="13" y="11"/>
                    </a:lnTo>
                    <a:lnTo>
                      <a:pt x="11" y="6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5" name="Freeform 66"/>
              <p:cNvSpPr>
                <a:spLocks/>
              </p:cNvSpPr>
              <p:nvPr/>
            </p:nvSpPr>
            <p:spPr bwMode="auto">
              <a:xfrm>
                <a:off x="4943" y="917"/>
                <a:ext cx="13" cy="19"/>
              </a:xfrm>
              <a:custGeom>
                <a:avLst/>
                <a:gdLst>
                  <a:gd name="T0" fmla="*/ 2 w 13"/>
                  <a:gd name="T1" fmla="*/ 5 h 19"/>
                  <a:gd name="T2" fmla="*/ 2 w 13"/>
                  <a:gd name="T3" fmla="*/ 5 h 19"/>
                  <a:gd name="T4" fmla="*/ 0 w 13"/>
                  <a:gd name="T5" fmla="*/ 8 h 19"/>
                  <a:gd name="T6" fmla="*/ 2 w 13"/>
                  <a:gd name="T7" fmla="*/ 11 h 19"/>
                  <a:gd name="T8" fmla="*/ 3 w 13"/>
                  <a:gd name="T9" fmla="*/ 19 h 19"/>
                  <a:gd name="T10" fmla="*/ 3 w 13"/>
                  <a:gd name="T11" fmla="*/ 19 h 19"/>
                  <a:gd name="T12" fmla="*/ 8 w 13"/>
                  <a:gd name="T13" fmla="*/ 19 h 19"/>
                  <a:gd name="T14" fmla="*/ 11 w 13"/>
                  <a:gd name="T15" fmla="*/ 16 h 19"/>
                  <a:gd name="T16" fmla="*/ 13 w 13"/>
                  <a:gd name="T17" fmla="*/ 11 h 19"/>
                  <a:gd name="T18" fmla="*/ 11 w 13"/>
                  <a:gd name="T19" fmla="*/ 6 h 19"/>
                  <a:gd name="T20" fmla="*/ 10 w 13"/>
                  <a:gd name="T21" fmla="*/ 1 h 19"/>
                  <a:gd name="T22" fmla="*/ 8 w 13"/>
                  <a:gd name="T23" fmla="*/ 0 h 19"/>
                  <a:gd name="T24" fmla="*/ 5 w 13"/>
                  <a:gd name="T25" fmla="*/ 0 h 19"/>
                  <a:gd name="T26" fmla="*/ 2 w 13"/>
                  <a:gd name="T27" fmla="*/ 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9"/>
                  <a:gd name="T44" fmla="*/ 13 w 13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9">
                    <a:moveTo>
                      <a:pt x="2" y="5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3" y="19"/>
                    </a:lnTo>
                    <a:lnTo>
                      <a:pt x="8" y="19"/>
                    </a:lnTo>
                    <a:lnTo>
                      <a:pt x="11" y="16"/>
                    </a:lnTo>
                    <a:lnTo>
                      <a:pt x="13" y="11"/>
                    </a:lnTo>
                    <a:lnTo>
                      <a:pt x="11" y="6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5"/>
                    </a:lnTo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6" name="Freeform 67"/>
              <p:cNvSpPr>
                <a:spLocks/>
              </p:cNvSpPr>
              <p:nvPr/>
            </p:nvSpPr>
            <p:spPr bwMode="auto">
              <a:xfrm>
                <a:off x="4816" y="1033"/>
                <a:ext cx="13" cy="14"/>
              </a:xfrm>
              <a:custGeom>
                <a:avLst/>
                <a:gdLst>
                  <a:gd name="T0" fmla="*/ 6 w 13"/>
                  <a:gd name="T1" fmla="*/ 0 h 14"/>
                  <a:gd name="T2" fmla="*/ 6 w 13"/>
                  <a:gd name="T3" fmla="*/ 0 h 14"/>
                  <a:gd name="T4" fmla="*/ 0 w 13"/>
                  <a:gd name="T5" fmla="*/ 6 h 14"/>
                  <a:gd name="T6" fmla="*/ 2 w 13"/>
                  <a:gd name="T7" fmla="*/ 11 h 14"/>
                  <a:gd name="T8" fmla="*/ 5 w 13"/>
                  <a:gd name="T9" fmla="*/ 14 h 14"/>
                  <a:gd name="T10" fmla="*/ 10 w 13"/>
                  <a:gd name="T11" fmla="*/ 14 h 14"/>
                  <a:gd name="T12" fmla="*/ 13 w 13"/>
                  <a:gd name="T13" fmla="*/ 13 h 14"/>
                  <a:gd name="T14" fmla="*/ 11 w 13"/>
                  <a:gd name="T15" fmla="*/ 8 h 14"/>
                  <a:gd name="T16" fmla="*/ 10 w 13"/>
                  <a:gd name="T17" fmla="*/ 5 h 14"/>
                  <a:gd name="T18" fmla="*/ 6 w 13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"/>
                  <a:gd name="T31" fmla="*/ 0 h 14"/>
                  <a:gd name="T32" fmla="*/ 13 w 13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5" y="14"/>
                    </a:lnTo>
                    <a:lnTo>
                      <a:pt x="10" y="14"/>
                    </a:lnTo>
                    <a:lnTo>
                      <a:pt x="13" y="13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7" name="Freeform 68"/>
              <p:cNvSpPr>
                <a:spLocks/>
              </p:cNvSpPr>
              <p:nvPr/>
            </p:nvSpPr>
            <p:spPr bwMode="auto">
              <a:xfrm>
                <a:off x="4838" y="1034"/>
                <a:ext cx="8" cy="12"/>
              </a:xfrm>
              <a:custGeom>
                <a:avLst/>
                <a:gdLst>
                  <a:gd name="T0" fmla="*/ 0 w 8"/>
                  <a:gd name="T1" fmla="*/ 0 h 12"/>
                  <a:gd name="T2" fmla="*/ 0 w 8"/>
                  <a:gd name="T3" fmla="*/ 8 h 12"/>
                  <a:gd name="T4" fmla="*/ 3 w 8"/>
                  <a:gd name="T5" fmla="*/ 12 h 12"/>
                  <a:gd name="T6" fmla="*/ 7 w 8"/>
                  <a:gd name="T7" fmla="*/ 10 h 12"/>
                  <a:gd name="T8" fmla="*/ 8 w 8"/>
                  <a:gd name="T9" fmla="*/ 5 h 12"/>
                  <a:gd name="T10" fmla="*/ 5 w 8"/>
                  <a:gd name="T11" fmla="*/ 0 h 12"/>
                  <a:gd name="T12" fmla="*/ 0 w 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2"/>
                  <a:gd name="T23" fmla="*/ 8 w 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2">
                    <a:moveTo>
                      <a:pt x="0" y="0"/>
                    </a:moveTo>
                    <a:lnTo>
                      <a:pt x="0" y="8"/>
                    </a:lnTo>
                    <a:lnTo>
                      <a:pt x="3" y="12"/>
                    </a:lnTo>
                    <a:lnTo>
                      <a:pt x="7" y="10"/>
                    </a:lnTo>
                    <a:lnTo>
                      <a:pt x="8" y="5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8" name="Freeform 69"/>
              <p:cNvSpPr>
                <a:spLocks/>
              </p:cNvSpPr>
              <p:nvPr/>
            </p:nvSpPr>
            <p:spPr bwMode="auto">
              <a:xfrm>
                <a:off x="4826" y="1020"/>
                <a:ext cx="11" cy="11"/>
              </a:xfrm>
              <a:custGeom>
                <a:avLst/>
                <a:gdLst>
                  <a:gd name="T0" fmla="*/ 3 w 11"/>
                  <a:gd name="T1" fmla="*/ 2 h 11"/>
                  <a:gd name="T2" fmla="*/ 0 w 11"/>
                  <a:gd name="T3" fmla="*/ 5 h 11"/>
                  <a:gd name="T4" fmla="*/ 1 w 11"/>
                  <a:gd name="T5" fmla="*/ 10 h 11"/>
                  <a:gd name="T6" fmla="*/ 6 w 11"/>
                  <a:gd name="T7" fmla="*/ 11 h 11"/>
                  <a:gd name="T8" fmla="*/ 11 w 11"/>
                  <a:gd name="T9" fmla="*/ 10 h 11"/>
                  <a:gd name="T10" fmla="*/ 11 w 11"/>
                  <a:gd name="T11" fmla="*/ 5 h 11"/>
                  <a:gd name="T12" fmla="*/ 7 w 11"/>
                  <a:gd name="T13" fmla="*/ 0 h 11"/>
                  <a:gd name="T14" fmla="*/ 3 w 11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11"/>
                  <a:gd name="T26" fmla="*/ 11 w 11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11">
                    <a:moveTo>
                      <a:pt x="3" y="2"/>
                    </a:moveTo>
                    <a:lnTo>
                      <a:pt x="0" y="5"/>
                    </a:lnTo>
                    <a:lnTo>
                      <a:pt x="1" y="10"/>
                    </a:lnTo>
                    <a:lnTo>
                      <a:pt x="6" y="11"/>
                    </a:lnTo>
                    <a:lnTo>
                      <a:pt x="11" y="10"/>
                    </a:lnTo>
                    <a:lnTo>
                      <a:pt x="11" y="5"/>
                    </a:lnTo>
                    <a:lnTo>
                      <a:pt x="7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9" name="Freeform 70"/>
              <p:cNvSpPr>
                <a:spLocks/>
              </p:cNvSpPr>
              <p:nvPr/>
            </p:nvSpPr>
            <p:spPr bwMode="auto">
              <a:xfrm>
                <a:off x="1165" y="1419"/>
                <a:ext cx="491" cy="627"/>
              </a:xfrm>
              <a:custGeom>
                <a:avLst/>
                <a:gdLst>
                  <a:gd name="T0" fmla="*/ 116 w 491"/>
                  <a:gd name="T1" fmla="*/ 0 h 627"/>
                  <a:gd name="T2" fmla="*/ 345 w 491"/>
                  <a:gd name="T3" fmla="*/ 49 h 627"/>
                  <a:gd name="T4" fmla="*/ 333 w 491"/>
                  <a:gd name="T5" fmla="*/ 156 h 627"/>
                  <a:gd name="T6" fmla="*/ 491 w 491"/>
                  <a:gd name="T7" fmla="*/ 191 h 627"/>
                  <a:gd name="T8" fmla="*/ 422 w 491"/>
                  <a:gd name="T9" fmla="*/ 627 h 627"/>
                  <a:gd name="T10" fmla="*/ 244 w 491"/>
                  <a:gd name="T11" fmla="*/ 594 h 627"/>
                  <a:gd name="T12" fmla="*/ 238 w 491"/>
                  <a:gd name="T13" fmla="*/ 597 h 627"/>
                  <a:gd name="T14" fmla="*/ 232 w 491"/>
                  <a:gd name="T15" fmla="*/ 599 h 627"/>
                  <a:gd name="T16" fmla="*/ 224 w 491"/>
                  <a:gd name="T17" fmla="*/ 597 h 627"/>
                  <a:gd name="T18" fmla="*/ 216 w 491"/>
                  <a:gd name="T19" fmla="*/ 594 h 627"/>
                  <a:gd name="T20" fmla="*/ 211 w 491"/>
                  <a:gd name="T21" fmla="*/ 589 h 627"/>
                  <a:gd name="T22" fmla="*/ 208 w 491"/>
                  <a:gd name="T23" fmla="*/ 586 h 627"/>
                  <a:gd name="T24" fmla="*/ 0 w 491"/>
                  <a:gd name="T25" fmla="*/ 545 h 627"/>
                  <a:gd name="T26" fmla="*/ 116 w 491"/>
                  <a:gd name="T27" fmla="*/ 0 h 6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1"/>
                  <a:gd name="T43" fmla="*/ 0 h 627"/>
                  <a:gd name="T44" fmla="*/ 491 w 491"/>
                  <a:gd name="T45" fmla="*/ 627 h 62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1" h="627">
                    <a:moveTo>
                      <a:pt x="116" y="0"/>
                    </a:moveTo>
                    <a:lnTo>
                      <a:pt x="345" y="49"/>
                    </a:lnTo>
                    <a:lnTo>
                      <a:pt x="333" y="156"/>
                    </a:lnTo>
                    <a:lnTo>
                      <a:pt x="491" y="191"/>
                    </a:lnTo>
                    <a:lnTo>
                      <a:pt x="422" y="627"/>
                    </a:lnTo>
                    <a:lnTo>
                      <a:pt x="244" y="594"/>
                    </a:lnTo>
                    <a:lnTo>
                      <a:pt x="238" y="597"/>
                    </a:lnTo>
                    <a:lnTo>
                      <a:pt x="232" y="599"/>
                    </a:lnTo>
                    <a:lnTo>
                      <a:pt x="224" y="597"/>
                    </a:lnTo>
                    <a:lnTo>
                      <a:pt x="216" y="594"/>
                    </a:lnTo>
                    <a:lnTo>
                      <a:pt x="211" y="589"/>
                    </a:lnTo>
                    <a:lnTo>
                      <a:pt x="208" y="586"/>
                    </a:lnTo>
                    <a:lnTo>
                      <a:pt x="0" y="545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0" name="Freeform 71"/>
              <p:cNvSpPr>
                <a:spLocks/>
              </p:cNvSpPr>
              <p:nvPr/>
            </p:nvSpPr>
            <p:spPr bwMode="auto">
              <a:xfrm>
                <a:off x="1535" y="3206"/>
                <a:ext cx="46" cy="35"/>
              </a:xfrm>
              <a:custGeom>
                <a:avLst/>
                <a:gdLst>
                  <a:gd name="T0" fmla="*/ 0 w 46"/>
                  <a:gd name="T1" fmla="*/ 18 h 35"/>
                  <a:gd name="T2" fmla="*/ 2 w 46"/>
                  <a:gd name="T3" fmla="*/ 15 h 35"/>
                  <a:gd name="T4" fmla="*/ 9 w 46"/>
                  <a:gd name="T5" fmla="*/ 10 h 35"/>
                  <a:gd name="T6" fmla="*/ 13 w 46"/>
                  <a:gd name="T7" fmla="*/ 5 h 35"/>
                  <a:gd name="T8" fmla="*/ 21 w 46"/>
                  <a:gd name="T9" fmla="*/ 2 h 35"/>
                  <a:gd name="T10" fmla="*/ 29 w 46"/>
                  <a:gd name="T11" fmla="*/ 0 h 35"/>
                  <a:gd name="T12" fmla="*/ 40 w 46"/>
                  <a:gd name="T13" fmla="*/ 0 h 35"/>
                  <a:gd name="T14" fmla="*/ 41 w 46"/>
                  <a:gd name="T15" fmla="*/ 2 h 35"/>
                  <a:gd name="T16" fmla="*/ 43 w 46"/>
                  <a:gd name="T17" fmla="*/ 7 h 35"/>
                  <a:gd name="T18" fmla="*/ 44 w 46"/>
                  <a:gd name="T19" fmla="*/ 11 h 35"/>
                  <a:gd name="T20" fmla="*/ 46 w 46"/>
                  <a:gd name="T21" fmla="*/ 13 h 35"/>
                  <a:gd name="T22" fmla="*/ 36 w 46"/>
                  <a:gd name="T23" fmla="*/ 35 h 35"/>
                  <a:gd name="T24" fmla="*/ 33 w 46"/>
                  <a:gd name="T25" fmla="*/ 34 h 35"/>
                  <a:gd name="T26" fmla="*/ 30 w 46"/>
                  <a:gd name="T27" fmla="*/ 34 h 35"/>
                  <a:gd name="T28" fmla="*/ 24 w 46"/>
                  <a:gd name="T29" fmla="*/ 34 h 35"/>
                  <a:gd name="T30" fmla="*/ 19 w 46"/>
                  <a:gd name="T31" fmla="*/ 32 h 35"/>
                  <a:gd name="T32" fmla="*/ 13 w 46"/>
                  <a:gd name="T33" fmla="*/ 29 h 35"/>
                  <a:gd name="T34" fmla="*/ 6 w 46"/>
                  <a:gd name="T35" fmla="*/ 26 h 35"/>
                  <a:gd name="T36" fmla="*/ 0 w 46"/>
                  <a:gd name="T37" fmla="*/ 21 h 35"/>
                  <a:gd name="T38" fmla="*/ 0 w 46"/>
                  <a:gd name="T39" fmla="*/ 18 h 35"/>
                  <a:gd name="T40" fmla="*/ 0 w 46"/>
                  <a:gd name="T41" fmla="*/ 18 h 3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35"/>
                  <a:gd name="T65" fmla="*/ 46 w 46"/>
                  <a:gd name="T66" fmla="*/ 35 h 3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35">
                    <a:moveTo>
                      <a:pt x="0" y="18"/>
                    </a:moveTo>
                    <a:lnTo>
                      <a:pt x="2" y="15"/>
                    </a:lnTo>
                    <a:lnTo>
                      <a:pt x="9" y="10"/>
                    </a:lnTo>
                    <a:lnTo>
                      <a:pt x="13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41" y="2"/>
                    </a:lnTo>
                    <a:lnTo>
                      <a:pt x="43" y="7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36" y="35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4" y="34"/>
                    </a:lnTo>
                    <a:lnTo>
                      <a:pt x="19" y="32"/>
                    </a:lnTo>
                    <a:lnTo>
                      <a:pt x="13" y="29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1" name="Freeform 72"/>
              <p:cNvSpPr>
                <a:spLocks/>
              </p:cNvSpPr>
              <p:nvPr/>
            </p:nvSpPr>
            <p:spPr bwMode="auto">
              <a:xfrm>
                <a:off x="1684" y="3259"/>
                <a:ext cx="54" cy="46"/>
              </a:xfrm>
              <a:custGeom>
                <a:avLst/>
                <a:gdLst>
                  <a:gd name="T0" fmla="*/ 0 w 54"/>
                  <a:gd name="T1" fmla="*/ 9 h 46"/>
                  <a:gd name="T2" fmla="*/ 15 w 54"/>
                  <a:gd name="T3" fmla="*/ 12 h 46"/>
                  <a:gd name="T4" fmla="*/ 15 w 54"/>
                  <a:gd name="T5" fmla="*/ 8 h 46"/>
                  <a:gd name="T6" fmla="*/ 18 w 54"/>
                  <a:gd name="T7" fmla="*/ 1 h 46"/>
                  <a:gd name="T8" fmla="*/ 18 w 54"/>
                  <a:gd name="T9" fmla="*/ 0 h 46"/>
                  <a:gd name="T10" fmla="*/ 21 w 54"/>
                  <a:gd name="T11" fmla="*/ 1 h 46"/>
                  <a:gd name="T12" fmla="*/ 24 w 54"/>
                  <a:gd name="T13" fmla="*/ 3 h 46"/>
                  <a:gd name="T14" fmla="*/ 29 w 54"/>
                  <a:gd name="T15" fmla="*/ 12 h 46"/>
                  <a:gd name="T16" fmla="*/ 29 w 54"/>
                  <a:gd name="T17" fmla="*/ 14 h 46"/>
                  <a:gd name="T18" fmla="*/ 32 w 54"/>
                  <a:gd name="T19" fmla="*/ 19 h 46"/>
                  <a:gd name="T20" fmla="*/ 38 w 54"/>
                  <a:gd name="T21" fmla="*/ 22 h 46"/>
                  <a:gd name="T22" fmla="*/ 48 w 54"/>
                  <a:gd name="T23" fmla="*/ 31 h 46"/>
                  <a:gd name="T24" fmla="*/ 51 w 54"/>
                  <a:gd name="T25" fmla="*/ 35 h 46"/>
                  <a:gd name="T26" fmla="*/ 54 w 54"/>
                  <a:gd name="T27" fmla="*/ 43 h 46"/>
                  <a:gd name="T28" fmla="*/ 53 w 54"/>
                  <a:gd name="T29" fmla="*/ 44 h 46"/>
                  <a:gd name="T30" fmla="*/ 48 w 54"/>
                  <a:gd name="T31" fmla="*/ 46 h 46"/>
                  <a:gd name="T32" fmla="*/ 40 w 54"/>
                  <a:gd name="T33" fmla="*/ 43 h 46"/>
                  <a:gd name="T34" fmla="*/ 27 w 54"/>
                  <a:gd name="T35" fmla="*/ 39 h 46"/>
                  <a:gd name="T36" fmla="*/ 19 w 54"/>
                  <a:gd name="T37" fmla="*/ 41 h 46"/>
                  <a:gd name="T38" fmla="*/ 15 w 54"/>
                  <a:gd name="T39" fmla="*/ 43 h 46"/>
                  <a:gd name="T40" fmla="*/ 3 w 54"/>
                  <a:gd name="T41" fmla="*/ 27 h 46"/>
                  <a:gd name="T42" fmla="*/ 0 w 54"/>
                  <a:gd name="T43" fmla="*/ 9 h 46"/>
                  <a:gd name="T44" fmla="*/ 0 w 54"/>
                  <a:gd name="T45" fmla="*/ 9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4"/>
                  <a:gd name="T70" fmla="*/ 0 h 46"/>
                  <a:gd name="T71" fmla="*/ 54 w 54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4" h="46">
                    <a:moveTo>
                      <a:pt x="0" y="9"/>
                    </a:moveTo>
                    <a:lnTo>
                      <a:pt x="15" y="12"/>
                    </a:lnTo>
                    <a:lnTo>
                      <a:pt x="15" y="8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1" y="1"/>
                    </a:lnTo>
                    <a:lnTo>
                      <a:pt x="24" y="3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32" y="19"/>
                    </a:lnTo>
                    <a:lnTo>
                      <a:pt x="38" y="22"/>
                    </a:lnTo>
                    <a:lnTo>
                      <a:pt x="48" y="31"/>
                    </a:lnTo>
                    <a:lnTo>
                      <a:pt x="51" y="35"/>
                    </a:lnTo>
                    <a:lnTo>
                      <a:pt x="54" y="43"/>
                    </a:lnTo>
                    <a:lnTo>
                      <a:pt x="53" y="44"/>
                    </a:lnTo>
                    <a:lnTo>
                      <a:pt x="48" y="46"/>
                    </a:lnTo>
                    <a:lnTo>
                      <a:pt x="40" y="43"/>
                    </a:lnTo>
                    <a:lnTo>
                      <a:pt x="27" y="39"/>
                    </a:lnTo>
                    <a:lnTo>
                      <a:pt x="19" y="41"/>
                    </a:lnTo>
                    <a:lnTo>
                      <a:pt x="15" y="43"/>
                    </a:lnTo>
                    <a:lnTo>
                      <a:pt x="3" y="2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2" name="Freeform 73"/>
              <p:cNvSpPr>
                <a:spLocks/>
              </p:cNvSpPr>
              <p:nvPr/>
            </p:nvSpPr>
            <p:spPr bwMode="auto">
              <a:xfrm>
                <a:off x="1778" y="3305"/>
                <a:ext cx="51" cy="22"/>
              </a:xfrm>
              <a:custGeom>
                <a:avLst/>
                <a:gdLst>
                  <a:gd name="T0" fmla="*/ 3 w 51"/>
                  <a:gd name="T1" fmla="*/ 0 h 22"/>
                  <a:gd name="T2" fmla="*/ 0 w 51"/>
                  <a:gd name="T3" fmla="*/ 14 h 22"/>
                  <a:gd name="T4" fmla="*/ 32 w 51"/>
                  <a:gd name="T5" fmla="*/ 22 h 22"/>
                  <a:gd name="T6" fmla="*/ 37 w 51"/>
                  <a:gd name="T7" fmla="*/ 19 h 22"/>
                  <a:gd name="T8" fmla="*/ 48 w 51"/>
                  <a:gd name="T9" fmla="*/ 14 h 22"/>
                  <a:gd name="T10" fmla="*/ 51 w 51"/>
                  <a:gd name="T11" fmla="*/ 9 h 22"/>
                  <a:gd name="T12" fmla="*/ 49 w 51"/>
                  <a:gd name="T13" fmla="*/ 6 h 22"/>
                  <a:gd name="T14" fmla="*/ 43 w 51"/>
                  <a:gd name="T15" fmla="*/ 5 h 22"/>
                  <a:gd name="T16" fmla="*/ 32 w 51"/>
                  <a:gd name="T17" fmla="*/ 5 h 22"/>
                  <a:gd name="T18" fmla="*/ 25 w 51"/>
                  <a:gd name="T19" fmla="*/ 3 h 22"/>
                  <a:gd name="T20" fmla="*/ 14 w 51"/>
                  <a:gd name="T21" fmla="*/ 1 h 22"/>
                  <a:gd name="T22" fmla="*/ 6 w 51"/>
                  <a:gd name="T23" fmla="*/ 0 h 22"/>
                  <a:gd name="T24" fmla="*/ 3 w 51"/>
                  <a:gd name="T25" fmla="*/ 0 h 22"/>
                  <a:gd name="T26" fmla="*/ 3 w 51"/>
                  <a:gd name="T27" fmla="*/ 0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1"/>
                  <a:gd name="T43" fmla="*/ 0 h 22"/>
                  <a:gd name="T44" fmla="*/ 51 w 51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1" h="22">
                    <a:moveTo>
                      <a:pt x="3" y="0"/>
                    </a:moveTo>
                    <a:lnTo>
                      <a:pt x="0" y="14"/>
                    </a:lnTo>
                    <a:lnTo>
                      <a:pt x="32" y="22"/>
                    </a:lnTo>
                    <a:lnTo>
                      <a:pt x="37" y="19"/>
                    </a:lnTo>
                    <a:lnTo>
                      <a:pt x="48" y="14"/>
                    </a:lnTo>
                    <a:lnTo>
                      <a:pt x="51" y="9"/>
                    </a:lnTo>
                    <a:lnTo>
                      <a:pt x="49" y="6"/>
                    </a:lnTo>
                    <a:lnTo>
                      <a:pt x="43" y="5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14" y="1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3" name="Freeform 74"/>
              <p:cNvSpPr>
                <a:spLocks/>
              </p:cNvSpPr>
              <p:nvPr/>
            </p:nvSpPr>
            <p:spPr bwMode="auto">
              <a:xfrm>
                <a:off x="1835" y="3330"/>
                <a:ext cx="65" cy="46"/>
              </a:xfrm>
              <a:custGeom>
                <a:avLst/>
                <a:gdLst>
                  <a:gd name="T0" fmla="*/ 5 w 65"/>
                  <a:gd name="T1" fmla="*/ 16 h 46"/>
                  <a:gd name="T2" fmla="*/ 2 w 65"/>
                  <a:gd name="T3" fmla="*/ 11 h 46"/>
                  <a:gd name="T4" fmla="*/ 0 w 65"/>
                  <a:gd name="T5" fmla="*/ 5 h 46"/>
                  <a:gd name="T6" fmla="*/ 0 w 65"/>
                  <a:gd name="T7" fmla="*/ 0 h 46"/>
                  <a:gd name="T8" fmla="*/ 3 w 65"/>
                  <a:gd name="T9" fmla="*/ 0 h 46"/>
                  <a:gd name="T10" fmla="*/ 8 w 65"/>
                  <a:gd name="T11" fmla="*/ 0 h 46"/>
                  <a:gd name="T12" fmla="*/ 18 w 65"/>
                  <a:gd name="T13" fmla="*/ 5 h 46"/>
                  <a:gd name="T14" fmla="*/ 26 w 65"/>
                  <a:gd name="T15" fmla="*/ 7 h 46"/>
                  <a:gd name="T16" fmla="*/ 30 w 65"/>
                  <a:gd name="T17" fmla="*/ 10 h 46"/>
                  <a:gd name="T18" fmla="*/ 43 w 65"/>
                  <a:gd name="T19" fmla="*/ 10 h 46"/>
                  <a:gd name="T20" fmla="*/ 56 w 65"/>
                  <a:gd name="T21" fmla="*/ 18 h 46"/>
                  <a:gd name="T22" fmla="*/ 59 w 65"/>
                  <a:gd name="T23" fmla="*/ 21 h 46"/>
                  <a:gd name="T24" fmla="*/ 65 w 65"/>
                  <a:gd name="T25" fmla="*/ 29 h 46"/>
                  <a:gd name="T26" fmla="*/ 65 w 65"/>
                  <a:gd name="T27" fmla="*/ 30 h 46"/>
                  <a:gd name="T28" fmla="*/ 64 w 65"/>
                  <a:gd name="T29" fmla="*/ 35 h 46"/>
                  <a:gd name="T30" fmla="*/ 57 w 65"/>
                  <a:gd name="T31" fmla="*/ 38 h 46"/>
                  <a:gd name="T32" fmla="*/ 49 w 65"/>
                  <a:gd name="T33" fmla="*/ 40 h 46"/>
                  <a:gd name="T34" fmla="*/ 43 w 65"/>
                  <a:gd name="T35" fmla="*/ 41 h 46"/>
                  <a:gd name="T36" fmla="*/ 37 w 65"/>
                  <a:gd name="T37" fmla="*/ 46 h 46"/>
                  <a:gd name="T38" fmla="*/ 34 w 65"/>
                  <a:gd name="T39" fmla="*/ 45 h 46"/>
                  <a:gd name="T40" fmla="*/ 30 w 65"/>
                  <a:gd name="T41" fmla="*/ 43 h 46"/>
                  <a:gd name="T42" fmla="*/ 27 w 65"/>
                  <a:gd name="T43" fmla="*/ 37 h 46"/>
                  <a:gd name="T44" fmla="*/ 24 w 65"/>
                  <a:gd name="T45" fmla="*/ 30 h 46"/>
                  <a:gd name="T46" fmla="*/ 19 w 65"/>
                  <a:gd name="T47" fmla="*/ 26 h 46"/>
                  <a:gd name="T48" fmla="*/ 13 w 65"/>
                  <a:gd name="T49" fmla="*/ 21 h 46"/>
                  <a:gd name="T50" fmla="*/ 7 w 65"/>
                  <a:gd name="T51" fmla="*/ 16 h 46"/>
                  <a:gd name="T52" fmla="*/ 5 w 65"/>
                  <a:gd name="T53" fmla="*/ 16 h 46"/>
                  <a:gd name="T54" fmla="*/ 5 w 65"/>
                  <a:gd name="T55" fmla="*/ 16 h 4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46"/>
                  <a:gd name="T86" fmla="*/ 65 w 65"/>
                  <a:gd name="T87" fmla="*/ 46 h 4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46">
                    <a:moveTo>
                      <a:pt x="5" y="16"/>
                    </a:moveTo>
                    <a:lnTo>
                      <a:pt x="2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8" y="5"/>
                    </a:lnTo>
                    <a:lnTo>
                      <a:pt x="26" y="7"/>
                    </a:lnTo>
                    <a:lnTo>
                      <a:pt x="30" y="10"/>
                    </a:lnTo>
                    <a:lnTo>
                      <a:pt x="43" y="10"/>
                    </a:lnTo>
                    <a:lnTo>
                      <a:pt x="56" y="18"/>
                    </a:lnTo>
                    <a:lnTo>
                      <a:pt x="59" y="21"/>
                    </a:lnTo>
                    <a:lnTo>
                      <a:pt x="65" y="29"/>
                    </a:lnTo>
                    <a:lnTo>
                      <a:pt x="65" y="30"/>
                    </a:lnTo>
                    <a:lnTo>
                      <a:pt x="64" y="35"/>
                    </a:lnTo>
                    <a:lnTo>
                      <a:pt x="57" y="38"/>
                    </a:lnTo>
                    <a:lnTo>
                      <a:pt x="49" y="40"/>
                    </a:lnTo>
                    <a:lnTo>
                      <a:pt x="43" y="41"/>
                    </a:lnTo>
                    <a:lnTo>
                      <a:pt x="37" y="46"/>
                    </a:lnTo>
                    <a:lnTo>
                      <a:pt x="34" y="45"/>
                    </a:lnTo>
                    <a:lnTo>
                      <a:pt x="30" y="43"/>
                    </a:lnTo>
                    <a:lnTo>
                      <a:pt x="27" y="37"/>
                    </a:lnTo>
                    <a:lnTo>
                      <a:pt x="24" y="30"/>
                    </a:lnTo>
                    <a:lnTo>
                      <a:pt x="19" y="26"/>
                    </a:lnTo>
                    <a:lnTo>
                      <a:pt x="13" y="21"/>
                    </a:lnTo>
                    <a:lnTo>
                      <a:pt x="7" y="16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4" name="Freeform 75"/>
              <p:cNvSpPr>
                <a:spLocks/>
              </p:cNvSpPr>
              <p:nvPr/>
            </p:nvSpPr>
            <p:spPr bwMode="auto">
              <a:xfrm>
                <a:off x="1894" y="3402"/>
                <a:ext cx="121" cy="139"/>
              </a:xfrm>
              <a:custGeom>
                <a:avLst/>
                <a:gdLst>
                  <a:gd name="T0" fmla="*/ 16 w 121"/>
                  <a:gd name="T1" fmla="*/ 11 h 139"/>
                  <a:gd name="T2" fmla="*/ 25 w 121"/>
                  <a:gd name="T3" fmla="*/ 0 h 139"/>
                  <a:gd name="T4" fmla="*/ 38 w 121"/>
                  <a:gd name="T5" fmla="*/ 14 h 139"/>
                  <a:gd name="T6" fmla="*/ 86 w 121"/>
                  <a:gd name="T7" fmla="*/ 35 h 139"/>
                  <a:gd name="T8" fmla="*/ 99 w 121"/>
                  <a:gd name="T9" fmla="*/ 41 h 139"/>
                  <a:gd name="T10" fmla="*/ 99 w 121"/>
                  <a:gd name="T11" fmla="*/ 54 h 139"/>
                  <a:gd name="T12" fmla="*/ 113 w 121"/>
                  <a:gd name="T13" fmla="*/ 73 h 139"/>
                  <a:gd name="T14" fmla="*/ 116 w 121"/>
                  <a:gd name="T15" fmla="*/ 73 h 139"/>
                  <a:gd name="T16" fmla="*/ 121 w 121"/>
                  <a:gd name="T17" fmla="*/ 77 h 139"/>
                  <a:gd name="T18" fmla="*/ 121 w 121"/>
                  <a:gd name="T19" fmla="*/ 79 h 139"/>
                  <a:gd name="T20" fmla="*/ 119 w 121"/>
                  <a:gd name="T21" fmla="*/ 84 h 139"/>
                  <a:gd name="T22" fmla="*/ 116 w 121"/>
                  <a:gd name="T23" fmla="*/ 89 h 139"/>
                  <a:gd name="T24" fmla="*/ 106 w 121"/>
                  <a:gd name="T25" fmla="*/ 98 h 139"/>
                  <a:gd name="T26" fmla="*/ 102 w 121"/>
                  <a:gd name="T27" fmla="*/ 98 h 139"/>
                  <a:gd name="T28" fmla="*/ 97 w 121"/>
                  <a:gd name="T29" fmla="*/ 98 h 139"/>
                  <a:gd name="T30" fmla="*/ 89 w 121"/>
                  <a:gd name="T31" fmla="*/ 98 h 139"/>
                  <a:gd name="T32" fmla="*/ 79 w 121"/>
                  <a:gd name="T33" fmla="*/ 103 h 139"/>
                  <a:gd name="T34" fmla="*/ 68 w 121"/>
                  <a:gd name="T35" fmla="*/ 106 h 139"/>
                  <a:gd name="T36" fmla="*/ 59 w 121"/>
                  <a:gd name="T37" fmla="*/ 116 h 139"/>
                  <a:gd name="T38" fmla="*/ 49 w 121"/>
                  <a:gd name="T39" fmla="*/ 125 h 139"/>
                  <a:gd name="T40" fmla="*/ 43 w 121"/>
                  <a:gd name="T41" fmla="*/ 139 h 139"/>
                  <a:gd name="T42" fmla="*/ 37 w 121"/>
                  <a:gd name="T43" fmla="*/ 138 h 139"/>
                  <a:gd name="T44" fmla="*/ 29 w 121"/>
                  <a:gd name="T45" fmla="*/ 133 h 139"/>
                  <a:gd name="T46" fmla="*/ 22 w 121"/>
                  <a:gd name="T47" fmla="*/ 127 h 139"/>
                  <a:gd name="T48" fmla="*/ 18 w 121"/>
                  <a:gd name="T49" fmla="*/ 120 h 139"/>
                  <a:gd name="T50" fmla="*/ 14 w 121"/>
                  <a:gd name="T51" fmla="*/ 111 h 139"/>
                  <a:gd name="T52" fmla="*/ 14 w 121"/>
                  <a:gd name="T53" fmla="*/ 101 h 139"/>
                  <a:gd name="T54" fmla="*/ 14 w 121"/>
                  <a:gd name="T55" fmla="*/ 97 h 139"/>
                  <a:gd name="T56" fmla="*/ 16 w 121"/>
                  <a:gd name="T57" fmla="*/ 90 h 139"/>
                  <a:gd name="T58" fmla="*/ 14 w 121"/>
                  <a:gd name="T59" fmla="*/ 81 h 139"/>
                  <a:gd name="T60" fmla="*/ 6 w 121"/>
                  <a:gd name="T61" fmla="*/ 68 h 139"/>
                  <a:gd name="T62" fmla="*/ 3 w 121"/>
                  <a:gd name="T63" fmla="*/ 62 h 139"/>
                  <a:gd name="T64" fmla="*/ 0 w 121"/>
                  <a:gd name="T65" fmla="*/ 55 h 139"/>
                  <a:gd name="T66" fmla="*/ 0 w 121"/>
                  <a:gd name="T67" fmla="*/ 50 h 139"/>
                  <a:gd name="T68" fmla="*/ 2 w 121"/>
                  <a:gd name="T69" fmla="*/ 47 h 139"/>
                  <a:gd name="T70" fmla="*/ 5 w 121"/>
                  <a:gd name="T71" fmla="*/ 44 h 139"/>
                  <a:gd name="T72" fmla="*/ 14 w 121"/>
                  <a:gd name="T73" fmla="*/ 44 h 139"/>
                  <a:gd name="T74" fmla="*/ 16 w 121"/>
                  <a:gd name="T75" fmla="*/ 46 h 139"/>
                  <a:gd name="T76" fmla="*/ 18 w 121"/>
                  <a:gd name="T77" fmla="*/ 43 h 139"/>
                  <a:gd name="T78" fmla="*/ 19 w 121"/>
                  <a:gd name="T79" fmla="*/ 38 h 139"/>
                  <a:gd name="T80" fmla="*/ 19 w 121"/>
                  <a:gd name="T81" fmla="*/ 30 h 139"/>
                  <a:gd name="T82" fmla="*/ 21 w 121"/>
                  <a:gd name="T83" fmla="*/ 19 h 139"/>
                  <a:gd name="T84" fmla="*/ 18 w 121"/>
                  <a:gd name="T85" fmla="*/ 14 h 139"/>
                  <a:gd name="T86" fmla="*/ 16 w 121"/>
                  <a:gd name="T87" fmla="*/ 11 h 139"/>
                  <a:gd name="T88" fmla="*/ 16 w 121"/>
                  <a:gd name="T89" fmla="*/ 11 h 1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21"/>
                  <a:gd name="T136" fmla="*/ 0 h 139"/>
                  <a:gd name="T137" fmla="*/ 121 w 121"/>
                  <a:gd name="T138" fmla="*/ 139 h 1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21" h="139">
                    <a:moveTo>
                      <a:pt x="16" y="11"/>
                    </a:moveTo>
                    <a:lnTo>
                      <a:pt x="25" y="0"/>
                    </a:lnTo>
                    <a:lnTo>
                      <a:pt x="38" y="14"/>
                    </a:lnTo>
                    <a:lnTo>
                      <a:pt x="86" y="35"/>
                    </a:lnTo>
                    <a:lnTo>
                      <a:pt x="99" y="41"/>
                    </a:lnTo>
                    <a:lnTo>
                      <a:pt x="99" y="54"/>
                    </a:lnTo>
                    <a:lnTo>
                      <a:pt x="113" y="73"/>
                    </a:lnTo>
                    <a:lnTo>
                      <a:pt x="116" y="73"/>
                    </a:lnTo>
                    <a:lnTo>
                      <a:pt x="121" y="77"/>
                    </a:lnTo>
                    <a:lnTo>
                      <a:pt x="121" y="79"/>
                    </a:lnTo>
                    <a:lnTo>
                      <a:pt x="119" y="84"/>
                    </a:lnTo>
                    <a:lnTo>
                      <a:pt x="116" y="89"/>
                    </a:lnTo>
                    <a:lnTo>
                      <a:pt x="106" y="98"/>
                    </a:lnTo>
                    <a:lnTo>
                      <a:pt x="102" y="98"/>
                    </a:lnTo>
                    <a:lnTo>
                      <a:pt x="97" y="98"/>
                    </a:lnTo>
                    <a:lnTo>
                      <a:pt x="89" y="98"/>
                    </a:lnTo>
                    <a:lnTo>
                      <a:pt x="79" y="103"/>
                    </a:lnTo>
                    <a:lnTo>
                      <a:pt x="68" y="106"/>
                    </a:lnTo>
                    <a:lnTo>
                      <a:pt x="59" y="116"/>
                    </a:lnTo>
                    <a:lnTo>
                      <a:pt x="49" y="125"/>
                    </a:lnTo>
                    <a:lnTo>
                      <a:pt x="43" y="139"/>
                    </a:lnTo>
                    <a:lnTo>
                      <a:pt x="37" y="138"/>
                    </a:lnTo>
                    <a:lnTo>
                      <a:pt x="29" y="133"/>
                    </a:lnTo>
                    <a:lnTo>
                      <a:pt x="22" y="127"/>
                    </a:lnTo>
                    <a:lnTo>
                      <a:pt x="18" y="120"/>
                    </a:lnTo>
                    <a:lnTo>
                      <a:pt x="14" y="111"/>
                    </a:lnTo>
                    <a:lnTo>
                      <a:pt x="14" y="101"/>
                    </a:lnTo>
                    <a:lnTo>
                      <a:pt x="14" y="97"/>
                    </a:lnTo>
                    <a:lnTo>
                      <a:pt x="16" y="90"/>
                    </a:lnTo>
                    <a:lnTo>
                      <a:pt x="14" y="81"/>
                    </a:lnTo>
                    <a:lnTo>
                      <a:pt x="6" y="68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2" y="47"/>
                    </a:lnTo>
                    <a:lnTo>
                      <a:pt x="5" y="44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8" y="43"/>
                    </a:lnTo>
                    <a:lnTo>
                      <a:pt x="19" y="38"/>
                    </a:lnTo>
                    <a:lnTo>
                      <a:pt x="19" y="30"/>
                    </a:lnTo>
                    <a:lnTo>
                      <a:pt x="21" y="19"/>
                    </a:lnTo>
                    <a:lnTo>
                      <a:pt x="18" y="1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5" name="Freeform 76"/>
              <p:cNvSpPr>
                <a:spLocks/>
              </p:cNvSpPr>
              <p:nvPr/>
            </p:nvSpPr>
            <p:spPr bwMode="auto">
              <a:xfrm>
                <a:off x="1803" y="3340"/>
                <a:ext cx="20" cy="19"/>
              </a:xfrm>
              <a:custGeom>
                <a:avLst/>
                <a:gdLst>
                  <a:gd name="T0" fmla="*/ 0 w 20"/>
                  <a:gd name="T1" fmla="*/ 0 h 19"/>
                  <a:gd name="T2" fmla="*/ 13 w 20"/>
                  <a:gd name="T3" fmla="*/ 0 h 19"/>
                  <a:gd name="T4" fmla="*/ 20 w 20"/>
                  <a:gd name="T5" fmla="*/ 9 h 19"/>
                  <a:gd name="T6" fmla="*/ 7 w 20"/>
                  <a:gd name="T7" fmla="*/ 19 h 19"/>
                  <a:gd name="T8" fmla="*/ 2 w 20"/>
                  <a:gd name="T9" fmla="*/ 14 h 19"/>
                  <a:gd name="T10" fmla="*/ 0 w 20"/>
                  <a:gd name="T11" fmla="*/ 0 h 19"/>
                  <a:gd name="T12" fmla="*/ 0 w 20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0" y="0"/>
                    </a:moveTo>
                    <a:lnTo>
                      <a:pt x="13" y="0"/>
                    </a:lnTo>
                    <a:lnTo>
                      <a:pt x="20" y="9"/>
                    </a:lnTo>
                    <a:lnTo>
                      <a:pt x="7" y="19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6" name="Freeform 77"/>
              <p:cNvSpPr>
                <a:spLocks/>
              </p:cNvSpPr>
              <p:nvPr/>
            </p:nvSpPr>
            <p:spPr bwMode="auto">
              <a:xfrm>
                <a:off x="1835" y="3371"/>
                <a:ext cx="16" cy="16"/>
              </a:xfrm>
              <a:custGeom>
                <a:avLst/>
                <a:gdLst>
                  <a:gd name="T0" fmla="*/ 0 w 16"/>
                  <a:gd name="T1" fmla="*/ 8 h 16"/>
                  <a:gd name="T2" fmla="*/ 2 w 16"/>
                  <a:gd name="T3" fmla="*/ 2 h 16"/>
                  <a:gd name="T4" fmla="*/ 8 w 16"/>
                  <a:gd name="T5" fmla="*/ 0 h 16"/>
                  <a:gd name="T6" fmla="*/ 13 w 16"/>
                  <a:gd name="T7" fmla="*/ 2 h 16"/>
                  <a:gd name="T8" fmla="*/ 16 w 16"/>
                  <a:gd name="T9" fmla="*/ 8 h 16"/>
                  <a:gd name="T10" fmla="*/ 13 w 16"/>
                  <a:gd name="T11" fmla="*/ 13 h 16"/>
                  <a:gd name="T12" fmla="*/ 8 w 16"/>
                  <a:gd name="T13" fmla="*/ 16 h 16"/>
                  <a:gd name="T14" fmla="*/ 2 w 16"/>
                  <a:gd name="T15" fmla="*/ 13 h 16"/>
                  <a:gd name="T16" fmla="*/ 0 w 16"/>
                  <a:gd name="T17" fmla="*/ 8 h 16"/>
                  <a:gd name="T18" fmla="*/ 0 w 16"/>
                  <a:gd name="T19" fmla="*/ 8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6"/>
                  <a:gd name="T31" fmla="*/ 0 h 16"/>
                  <a:gd name="T32" fmla="*/ 16 w 16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6" h="16">
                    <a:moveTo>
                      <a:pt x="0" y="8"/>
                    </a:moveTo>
                    <a:lnTo>
                      <a:pt x="2" y="2"/>
                    </a:lnTo>
                    <a:lnTo>
                      <a:pt x="8" y="0"/>
                    </a:lnTo>
                    <a:lnTo>
                      <a:pt x="13" y="2"/>
                    </a:lnTo>
                    <a:lnTo>
                      <a:pt x="16" y="8"/>
                    </a:lnTo>
                    <a:lnTo>
                      <a:pt x="13" y="13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7" name="Freeform 78"/>
              <p:cNvSpPr>
                <a:spLocks/>
              </p:cNvSpPr>
              <p:nvPr/>
            </p:nvSpPr>
            <p:spPr bwMode="auto">
              <a:xfrm>
                <a:off x="1492" y="3232"/>
                <a:ext cx="21" cy="16"/>
              </a:xfrm>
              <a:custGeom>
                <a:avLst/>
                <a:gdLst>
                  <a:gd name="T0" fmla="*/ 0 w 21"/>
                  <a:gd name="T1" fmla="*/ 8 h 16"/>
                  <a:gd name="T2" fmla="*/ 3 w 21"/>
                  <a:gd name="T3" fmla="*/ 1 h 16"/>
                  <a:gd name="T4" fmla="*/ 11 w 21"/>
                  <a:gd name="T5" fmla="*/ 0 h 16"/>
                  <a:gd name="T6" fmla="*/ 18 w 21"/>
                  <a:gd name="T7" fmla="*/ 1 h 16"/>
                  <a:gd name="T8" fmla="*/ 21 w 21"/>
                  <a:gd name="T9" fmla="*/ 8 h 16"/>
                  <a:gd name="T10" fmla="*/ 18 w 21"/>
                  <a:gd name="T11" fmla="*/ 12 h 16"/>
                  <a:gd name="T12" fmla="*/ 11 w 21"/>
                  <a:gd name="T13" fmla="*/ 16 h 16"/>
                  <a:gd name="T14" fmla="*/ 3 w 21"/>
                  <a:gd name="T15" fmla="*/ 12 h 16"/>
                  <a:gd name="T16" fmla="*/ 0 w 21"/>
                  <a:gd name="T17" fmla="*/ 8 h 16"/>
                  <a:gd name="T18" fmla="*/ 0 w 21"/>
                  <a:gd name="T19" fmla="*/ 8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16"/>
                  <a:gd name="T32" fmla="*/ 21 w 21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16">
                    <a:moveTo>
                      <a:pt x="0" y="8"/>
                    </a:moveTo>
                    <a:lnTo>
                      <a:pt x="3" y="1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1" y="8"/>
                    </a:lnTo>
                    <a:lnTo>
                      <a:pt x="18" y="12"/>
                    </a:lnTo>
                    <a:lnTo>
                      <a:pt x="11" y="16"/>
                    </a:lnTo>
                    <a:lnTo>
                      <a:pt x="3" y="1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8" name="Rectangle 79"/>
              <p:cNvSpPr>
                <a:spLocks noChangeArrowheads="1"/>
              </p:cNvSpPr>
              <p:nvPr/>
            </p:nvSpPr>
            <p:spPr bwMode="auto">
              <a:xfrm>
                <a:off x="1443" y="3149"/>
                <a:ext cx="627" cy="427"/>
              </a:xfrm>
              <a:prstGeom prst="rect">
                <a:avLst/>
              </a:prstGeom>
              <a:noFill/>
              <a:ln w="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Font typeface="Arial" pitchFamily="34" charset="0"/>
                  <a:buChar char="•"/>
                  <a:defRPr sz="32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itchFamily="34" charset="0"/>
                  <a:buChar char="–"/>
                  <a:defRPr sz="28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itchFamily="34" charset="0"/>
                  <a:buChar char="–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itchFamily="34" charset="0"/>
                  <a:buChar char="»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59" name="Freeform 80"/>
              <p:cNvSpPr>
                <a:spLocks/>
              </p:cNvSpPr>
              <p:nvPr/>
            </p:nvSpPr>
            <p:spPr bwMode="auto">
              <a:xfrm>
                <a:off x="1239" y="3451"/>
                <a:ext cx="29" cy="73"/>
              </a:xfrm>
              <a:custGeom>
                <a:avLst/>
                <a:gdLst>
                  <a:gd name="T0" fmla="*/ 2 w 46"/>
                  <a:gd name="T1" fmla="*/ 4 h 76"/>
                  <a:gd name="T2" fmla="*/ 2 w 46"/>
                  <a:gd name="T3" fmla="*/ 1 h 76"/>
                  <a:gd name="T4" fmla="*/ 6 w 46"/>
                  <a:gd name="T5" fmla="*/ 0 h 76"/>
                  <a:gd name="T6" fmla="*/ 11 w 46"/>
                  <a:gd name="T7" fmla="*/ 4 h 76"/>
                  <a:gd name="T8" fmla="*/ 14 w 46"/>
                  <a:gd name="T9" fmla="*/ 4 h 76"/>
                  <a:gd name="T10" fmla="*/ 21 w 46"/>
                  <a:gd name="T11" fmla="*/ 8 h 76"/>
                  <a:gd name="T12" fmla="*/ 24 w 46"/>
                  <a:gd name="T13" fmla="*/ 9 h 76"/>
                  <a:gd name="T14" fmla="*/ 29 w 46"/>
                  <a:gd name="T15" fmla="*/ 4 h 76"/>
                  <a:gd name="T16" fmla="*/ 32 w 46"/>
                  <a:gd name="T17" fmla="*/ 6 h 76"/>
                  <a:gd name="T18" fmla="*/ 29 w 46"/>
                  <a:gd name="T19" fmla="*/ 12 h 76"/>
                  <a:gd name="T20" fmla="*/ 25 w 46"/>
                  <a:gd name="T21" fmla="*/ 20 h 76"/>
                  <a:gd name="T22" fmla="*/ 24 w 46"/>
                  <a:gd name="T23" fmla="*/ 28 h 76"/>
                  <a:gd name="T24" fmla="*/ 29 w 46"/>
                  <a:gd name="T25" fmla="*/ 35 h 76"/>
                  <a:gd name="T26" fmla="*/ 32 w 46"/>
                  <a:gd name="T27" fmla="*/ 41 h 76"/>
                  <a:gd name="T28" fmla="*/ 30 w 46"/>
                  <a:gd name="T29" fmla="*/ 47 h 76"/>
                  <a:gd name="T30" fmla="*/ 30 w 46"/>
                  <a:gd name="T31" fmla="*/ 51 h 76"/>
                  <a:gd name="T32" fmla="*/ 32 w 46"/>
                  <a:gd name="T33" fmla="*/ 55 h 76"/>
                  <a:gd name="T34" fmla="*/ 35 w 46"/>
                  <a:gd name="T35" fmla="*/ 60 h 76"/>
                  <a:gd name="T36" fmla="*/ 41 w 46"/>
                  <a:gd name="T37" fmla="*/ 68 h 76"/>
                  <a:gd name="T38" fmla="*/ 46 w 46"/>
                  <a:gd name="T39" fmla="*/ 76 h 76"/>
                  <a:gd name="T40" fmla="*/ 36 w 46"/>
                  <a:gd name="T41" fmla="*/ 73 h 76"/>
                  <a:gd name="T42" fmla="*/ 30 w 46"/>
                  <a:gd name="T43" fmla="*/ 66 h 76"/>
                  <a:gd name="T44" fmla="*/ 27 w 46"/>
                  <a:gd name="T45" fmla="*/ 59 h 76"/>
                  <a:gd name="T46" fmla="*/ 25 w 46"/>
                  <a:gd name="T47" fmla="*/ 52 h 76"/>
                  <a:gd name="T48" fmla="*/ 17 w 46"/>
                  <a:gd name="T49" fmla="*/ 49 h 76"/>
                  <a:gd name="T50" fmla="*/ 19 w 46"/>
                  <a:gd name="T51" fmla="*/ 44 h 76"/>
                  <a:gd name="T52" fmla="*/ 13 w 46"/>
                  <a:gd name="T53" fmla="*/ 39 h 76"/>
                  <a:gd name="T54" fmla="*/ 9 w 46"/>
                  <a:gd name="T55" fmla="*/ 33 h 76"/>
                  <a:gd name="T56" fmla="*/ 14 w 46"/>
                  <a:gd name="T57" fmla="*/ 30 h 76"/>
                  <a:gd name="T58" fmla="*/ 8 w 46"/>
                  <a:gd name="T59" fmla="*/ 25 h 76"/>
                  <a:gd name="T60" fmla="*/ 5 w 46"/>
                  <a:gd name="T61" fmla="*/ 20 h 76"/>
                  <a:gd name="T62" fmla="*/ 2 w 46"/>
                  <a:gd name="T63" fmla="*/ 14 h 76"/>
                  <a:gd name="T64" fmla="*/ 0 w 46"/>
                  <a:gd name="T65" fmla="*/ 8 h 76"/>
                  <a:gd name="T66" fmla="*/ 2 w 46"/>
                  <a:gd name="T67" fmla="*/ 6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76"/>
                  <a:gd name="T104" fmla="*/ 46 w 4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76">
                    <a:moveTo>
                      <a:pt x="2" y="6"/>
                    </a:moveTo>
                    <a:lnTo>
                      <a:pt x="2" y="4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8"/>
                    </a:lnTo>
                    <a:lnTo>
                      <a:pt x="14" y="4"/>
                    </a:lnTo>
                    <a:lnTo>
                      <a:pt x="19" y="3"/>
                    </a:lnTo>
                    <a:lnTo>
                      <a:pt x="21" y="8"/>
                    </a:lnTo>
                    <a:lnTo>
                      <a:pt x="22" y="11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29" y="4"/>
                    </a:lnTo>
                    <a:lnTo>
                      <a:pt x="32" y="3"/>
                    </a:lnTo>
                    <a:lnTo>
                      <a:pt x="32" y="6"/>
                    </a:lnTo>
                    <a:lnTo>
                      <a:pt x="30" y="9"/>
                    </a:lnTo>
                    <a:lnTo>
                      <a:pt x="29" y="12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4" y="24"/>
                    </a:lnTo>
                    <a:lnTo>
                      <a:pt x="24" y="28"/>
                    </a:lnTo>
                    <a:lnTo>
                      <a:pt x="27" y="33"/>
                    </a:lnTo>
                    <a:lnTo>
                      <a:pt x="29" y="35"/>
                    </a:lnTo>
                    <a:lnTo>
                      <a:pt x="32" y="38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0" y="47"/>
                    </a:lnTo>
                    <a:lnTo>
                      <a:pt x="29" y="49"/>
                    </a:lnTo>
                    <a:lnTo>
                      <a:pt x="30" y="51"/>
                    </a:lnTo>
                    <a:lnTo>
                      <a:pt x="32" y="51"/>
                    </a:lnTo>
                    <a:lnTo>
                      <a:pt x="32" y="55"/>
                    </a:lnTo>
                    <a:lnTo>
                      <a:pt x="33" y="57"/>
                    </a:lnTo>
                    <a:lnTo>
                      <a:pt x="35" y="60"/>
                    </a:lnTo>
                    <a:lnTo>
                      <a:pt x="38" y="63"/>
                    </a:lnTo>
                    <a:lnTo>
                      <a:pt x="41" y="68"/>
                    </a:lnTo>
                    <a:lnTo>
                      <a:pt x="44" y="71"/>
                    </a:lnTo>
                    <a:lnTo>
                      <a:pt x="46" y="76"/>
                    </a:lnTo>
                    <a:lnTo>
                      <a:pt x="43" y="74"/>
                    </a:lnTo>
                    <a:lnTo>
                      <a:pt x="36" y="73"/>
                    </a:lnTo>
                    <a:lnTo>
                      <a:pt x="32" y="70"/>
                    </a:lnTo>
                    <a:lnTo>
                      <a:pt x="30" y="66"/>
                    </a:lnTo>
                    <a:lnTo>
                      <a:pt x="27" y="63"/>
                    </a:lnTo>
                    <a:lnTo>
                      <a:pt x="27" y="59"/>
                    </a:lnTo>
                    <a:lnTo>
                      <a:pt x="25" y="55"/>
                    </a:lnTo>
                    <a:lnTo>
                      <a:pt x="25" y="52"/>
                    </a:lnTo>
                    <a:lnTo>
                      <a:pt x="21" y="51"/>
                    </a:lnTo>
                    <a:lnTo>
                      <a:pt x="17" y="49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6" y="43"/>
                    </a:lnTo>
                    <a:lnTo>
                      <a:pt x="13" y="39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11" y="31"/>
                    </a:lnTo>
                    <a:lnTo>
                      <a:pt x="14" y="30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6" y="24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0" name="Freeform 81"/>
              <p:cNvSpPr>
                <a:spLocks/>
              </p:cNvSpPr>
              <p:nvPr/>
            </p:nvSpPr>
            <p:spPr bwMode="auto">
              <a:xfrm>
                <a:off x="804" y="3211"/>
                <a:ext cx="68" cy="56"/>
              </a:xfrm>
              <a:custGeom>
                <a:avLst/>
                <a:gdLst>
                  <a:gd name="T0" fmla="*/ 21 w 68"/>
                  <a:gd name="T1" fmla="*/ 44 h 56"/>
                  <a:gd name="T2" fmla="*/ 19 w 68"/>
                  <a:gd name="T3" fmla="*/ 49 h 56"/>
                  <a:gd name="T4" fmla="*/ 5 w 68"/>
                  <a:gd name="T5" fmla="*/ 54 h 56"/>
                  <a:gd name="T6" fmla="*/ 3 w 68"/>
                  <a:gd name="T7" fmla="*/ 51 h 56"/>
                  <a:gd name="T8" fmla="*/ 10 w 68"/>
                  <a:gd name="T9" fmla="*/ 46 h 56"/>
                  <a:gd name="T10" fmla="*/ 5 w 68"/>
                  <a:gd name="T11" fmla="*/ 46 h 56"/>
                  <a:gd name="T12" fmla="*/ 2 w 68"/>
                  <a:gd name="T13" fmla="*/ 43 h 56"/>
                  <a:gd name="T14" fmla="*/ 3 w 68"/>
                  <a:gd name="T15" fmla="*/ 33 h 56"/>
                  <a:gd name="T16" fmla="*/ 0 w 68"/>
                  <a:gd name="T17" fmla="*/ 27 h 56"/>
                  <a:gd name="T18" fmla="*/ 2 w 68"/>
                  <a:gd name="T19" fmla="*/ 22 h 56"/>
                  <a:gd name="T20" fmla="*/ 8 w 68"/>
                  <a:gd name="T21" fmla="*/ 19 h 56"/>
                  <a:gd name="T22" fmla="*/ 16 w 68"/>
                  <a:gd name="T23" fmla="*/ 19 h 56"/>
                  <a:gd name="T24" fmla="*/ 19 w 68"/>
                  <a:gd name="T25" fmla="*/ 22 h 56"/>
                  <a:gd name="T26" fmla="*/ 21 w 68"/>
                  <a:gd name="T27" fmla="*/ 24 h 56"/>
                  <a:gd name="T28" fmla="*/ 22 w 68"/>
                  <a:gd name="T29" fmla="*/ 17 h 56"/>
                  <a:gd name="T30" fmla="*/ 27 w 68"/>
                  <a:gd name="T31" fmla="*/ 14 h 56"/>
                  <a:gd name="T32" fmla="*/ 30 w 68"/>
                  <a:gd name="T33" fmla="*/ 16 h 56"/>
                  <a:gd name="T34" fmla="*/ 35 w 68"/>
                  <a:gd name="T35" fmla="*/ 16 h 56"/>
                  <a:gd name="T36" fmla="*/ 37 w 68"/>
                  <a:gd name="T37" fmla="*/ 13 h 56"/>
                  <a:gd name="T38" fmla="*/ 40 w 68"/>
                  <a:gd name="T39" fmla="*/ 10 h 56"/>
                  <a:gd name="T40" fmla="*/ 45 w 68"/>
                  <a:gd name="T41" fmla="*/ 10 h 56"/>
                  <a:gd name="T42" fmla="*/ 45 w 68"/>
                  <a:gd name="T43" fmla="*/ 8 h 56"/>
                  <a:gd name="T44" fmla="*/ 48 w 68"/>
                  <a:gd name="T45" fmla="*/ 6 h 56"/>
                  <a:gd name="T46" fmla="*/ 49 w 68"/>
                  <a:gd name="T47" fmla="*/ 6 h 56"/>
                  <a:gd name="T48" fmla="*/ 52 w 68"/>
                  <a:gd name="T49" fmla="*/ 3 h 56"/>
                  <a:gd name="T50" fmla="*/ 59 w 68"/>
                  <a:gd name="T51" fmla="*/ 0 h 56"/>
                  <a:gd name="T52" fmla="*/ 60 w 68"/>
                  <a:gd name="T53" fmla="*/ 3 h 56"/>
                  <a:gd name="T54" fmla="*/ 64 w 68"/>
                  <a:gd name="T55" fmla="*/ 11 h 56"/>
                  <a:gd name="T56" fmla="*/ 64 w 68"/>
                  <a:gd name="T57" fmla="*/ 17 h 56"/>
                  <a:gd name="T58" fmla="*/ 54 w 68"/>
                  <a:gd name="T59" fmla="*/ 16 h 56"/>
                  <a:gd name="T60" fmla="*/ 46 w 68"/>
                  <a:gd name="T61" fmla="*/ 19 h 56"/>
                  <a:gd name="T62" fmla="*/ 46 w 68"/>
                  <a:gd name="T63" fmla="*/ 22 h 56"/>
                  <a:gd name="T64" fmla="*/ 51 w 68"/>
                  <a:gd name="T65" fmla="*/ 24 h 56"/>
                  <a:gd name="T66" fmla="*/ 54 w 68"/>
                  <a:gd name="T67" fmla="*/ 27 h 56"/>
                  <a:gd name="T68" fmla="*/ 52 w 68"/>
                  <a:gd name="T69" fmla="*/ 27 h 56"/>
                  <a:gd name="T70" fmla="*/ 49 w 68"/>
                  <a:gd name="T71" fmla="*/ 30 h 56"/>
                  <a:gd name="T72" fmla="*/ 51 w 68"/>
                  <a:gd name="T73" fmla="*/ 35 h 56"/>
                  <a:gd name="T74" fmla="*/ 51 w 68"/>
                  <a:gd name="T75" fmla="*/ 40 h 56"/>
                  <a:gd name="T76" fmla="*/ 46 w 68"/>
                  <a:gd name="T77" fmla="*/ 40 h 56"/>
                  <a:gd name="T78" fmla="*/ 40 w 68"/>
                  <a:gd name="T79" fmla="*/ 37 h 56"/>
                  <a:gd name="T80" fmla="*/ 40 w 68"/>
                  <a:gd name="T81" fmla="*/ 40 h 56"/>
                  <a:gd name="T82" fmla="*/ 35 w 68"/>
                  <a:gd name="T83" fmla="*/ 41 h 56"/>
                  <a:gd name="T84" fmla="*/ 29 w 68"/>
                  <a:gd name="T85" fmla="*/ 46 h 56"/>
                  <a:gd name="T86" fmla="*/ 33 w 68"/>
                  <a:gd name="T87" fmla="*/ 44 h 56"/>
                  <a:gd name="T88" fmla="*/ 30 w 68"/>
                  <a:gd name="T89" fmla="*/ 48 h 56"/>
                  <a:gd name="T90" fmla="*/ 27 w 68"/>
                  <a:gd name="T91" fmla="*/ 48 h 56"/>
                  <a:gd name="T92" fmla="*/ 24 w 68"/>
                  <a:gd name="T93" fmla="*/ 49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8"/>
                  <a:gd name="T142" fmla="*/ 0 h 56"/>
                  <a:gd name="T143" fmla="*/ 68 w 68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8" h="56">
                    <a:moveTo>
                      <a:pt x="24" y="49"/>
                    </a:moveTo>
                    <a:lnTo>
                      <a:pt x="21" y="44"/>
                    </a:lnTo>
                    <a:lnTo>
                      <a:pt x="18" y="48"/>
                    </a:lnTo>
                    <a:lnTo>
                      <a:pt x="19" y="49"/>
                    </a:lnTo>
                    <a:lnTo>
                      <a:pt x="6" y="56"/>
                    </a:lnTo>
                    <a:lnTo>
                      <a:pt x="5" y="54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6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5" y="46"/>
                    </a:lnTo>
                    <a:lnTo>
                      <a:pt x="3" y="48"/>
                    </a:lnTo>
                    <a:lnTo>
                      <a:pt x="2" y="43"/>
                    </a:lnTo>
                    <a:lnTo>
                      <a:pt x="2" y="38"/>
                    </a:lnTo>
                    <a:lnTo>
                      <a:pt x="3" y="33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2"/>
                    </a:lnTo>
                    <a:lnTo>
                      <a:pt x="5" y="21"/>
                    </a:lnTo>
                    <a:lnTo>
                      <a:pt x="8" y="19"/>
                    </a:lnTo>
                    <a:lnTo>
                      <a:pt x="13" y="19"/>
                    </a:lnTo>
                    <a:lnTo>
                      <a:pt x="16" y="19"/>
                    </a:lnTo>
                    <a:lnTo>
                      <a:pt x="19" y="21"/>
                    </a:lnTo>
                    <a:lnTo>
                      <a:pt x="19" y="22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4"/>
                    </a:lnTo>
                    <a:lnTo>
                      <a:pt x="22" y="17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7" y="13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8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5" y="6"/>
                    </a:lnTo>
                    <a:lnTo>
                      <a:pt x="48" y="6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2" y="3"/>
                    </a:lnTo>
                    <a:lnTo>
                      <a:pt x="56" y="2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0" y="3"/>
                    </a:lnTo>
                    <a:lnTo>
                      <a:pt x="59" y="6"/>
                    </a:lnTo>
                    <a:lnTo>
                      <a:pt x="64" y="11"/>
                    </a:lnTo>
                    <a:lnTo>
                      <a:pt x="68" y="17"/>
                    </a:lnTo>
                    <a:lnTo>
                      <a:pt x="64" y="17"/>
                    </a:lnTo>
                    <a:lnTo>
                      <a:pt x="60" y="16"/>
                    </a:lnTo>
                    <a:lnTo>
                      <a:pt x="54" y="16"/>
                    </a:lnTo>
                    <a:lnTo>
                      <a:pt x="49" y="17"/>
                    </a:lnTo>
                    <a:lnTo>
                      <a:pt x="46" y="19"/>
                    </a:lnTo>
                    <a:lnTo>
                      <a:pt x="43" y="24"/>
                    </a:lnTo>
                    <a:lnTo>
                      <a:pt x="46" y="22"/>
                    </a:lnTo>
                    <a:lnTo>
                      <a:pt x="49" y="21"/>
                    </a:lnTo>
                    <a:lnTo>
                      <a:pt x="51" y="24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1" y="29"/>
                    </a:lnTo>
                    <a:lnTo>
                      <a:pt x="49" y="30"/>
                    </a:lnTo>
                    <a:lnTo>
                      <a:pt x="49" y="33"/>
                    </a:lnTo>
                    <a:lnTo>
                      <a:pt x="51" y="35"/>
                    </a:lnTo>
                    <a:lnTo>
                      <a:pt x="54" y="37"/>
                    </a:lnTo>
                    <a:lnTo>
                      <a:pt x="51" y="40"/>
                    </a:lnTo>
                    <a:lnTo>
                      <a:pt x="48" y="41"/>
                    </a:lnTo>
                    <a:lnTo>
                      <a:pt x="46" y="40"/>
                    </a:lnTo>
                    <a:lnTo>
                      <a:pt x="43" y="38"/>
                    </a:lnTo>
                    <a:lnTo>
                      <a:pt x="40" y="37"/>
                    </a:lnTo>
                    <a:lnTo>
                      <a:pt x="40" y="40"/>
                    </a:lnTo>
                    <a:lnTo>
                      <a:pt x="40" y="44"/>
                    </a:lnTo>
                    <a:lnTo>
                      <a:pt x="35" y="41"/>
                    </a:lnTo>
                    <a:lnTo>
                      <a:pt x="32" y="44"/>
                    </a:lnTo>
                    <a:lnTo>
                      <a:pt x="29" y="46"/>
                    </a:lnTo>
                    <a:lnTo>
                      <a:pt x="30" y="44"/>
                    </a:lnTo>
                    <a:lnTo>
                      <a:pt x="33" y="44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4" y="48"/>
                    </a:lnTo>
                    <a:lnTo>
                      <a:pt x="24" y="49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1" name="Freeform 82"/>
              <p:cNvSpPr>
                <a:spLocks/>
              </p:cNvSpPr>
              <p:nvPr/>
            </p:nvSpPr>
            <p:spPr bwMode="auto">
              <a:xfrm>
                <a:off x="790" y="3265"/>
                <a:ext cx="17" cy="8"/>
              </a:xfrm>
              <a:custGeom>
                <a:avLst/>
                <a:gdLst>
                  <a:gd name="T0" fmla="*/ 8 w 17"/>
                  <a:gd name="T1" fmla="*/ 3 h 8"/>
                  <a:gd name="T2" fmla="*/ 0 w 17"/>
                  <a:gd name="T3" fmla="*/ 6 h 8"/>
                  <a:gd name="T4" fmla="*/ 3 w 17"/>
                  <a:gd name="T5" fmla="*/ 2 h 8"/>
                  <a:gd name="T6" fmla="*/ 8 w 17"/>
                  <a:gd name="T7" fmla="*/ 0 h 8"/>
                  <a:gd name="T8" fmla="*/ 9 w 17"/>
                  <a:gd name="T9" fmla="*/ 3 h 8"/>
                  <a:gd name="T10" fmla="*/ 14 w 17"/>
                  <a:gd name="T11" fmla="*/ 3 h 8"/>
                  <a:gd name="T12" fmla="*/ 16 w 17"/>
                  <a:gd name="T13" fmla="*/ 6 h 8"/>
                  <a:gd name="T14" fmla="*/ 17 w 17"/>
                  <a:gd name="T15" fmla="*/ 8 h 8"/>
                  <a:gd name="T16" fmla="*/ 11 w 17"/>
                  <a:gd name="T17" fmla="*/ 6 h 8"/>
                  <a:gd name="T18" fmla="*/ 8 w 17"/>
                  <a:gd name="T19" fmla="*/ 3 h 8"/>
                  <a:gd name="T20" fmla="*/ 8 w 17"/>
                  <a:gd name="T21" fmla="*/ 3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8"/>
                  <a:gd name="T35" fmla="*/ 17 w 1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8">
                    <a:moveTo>
                      <a:pt x="8" y="3"/>
                    </a:moveTo>
                    <a:lnTo>
                      <a:pt x="0" y="6"/>
                    </a:lnTo>
                    <a:lnTo>
                      <a:pt x="3" y="2"/>
                    </a:lnTo>
                    <a:lnTo>
                      <a:pt x="8" y="0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6" y="6"/>
                    </a:lnTo>
                    <a:lnTo>
                      <a:pt x="17" y="8"/>
                    </a:lnTo>
                    <a:lnTo>
                      <a:pt x="11" y="6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2" name="Freeform 83"/>
              <p:cNvSpPr>
                <a:spLocks/>
              </p:cNvSpPr>
              <p:nvPr/>
            </p:nvSpPr>
            <p:spPr bwMode="auto">
              <a:xfrm>
                <a:off x="555" y="3219"/>
                <a:ext cx="38" cy="21"/>
              </a:xfrm>
              <a:custGeom>
                <a:avLst/>
                <a:gdLst>
                  <a:gd name="T0" fmla="*/ 36 w 38"/>
                  <a:gd name="T1" fmla="*/ 21 h 21"/>
                  <a:gd name="T2" fmla="*/ 1 w 38"/>
                  <a:gd name="T3" fmla="*/ 13 h 21"/>
                  <a:gd name="T4" fmla="*/ 0 w 38"/>
                  <a:gd name="T5" fmla="*/ 9 h 21"/>
                  <a:gd name="T6" fmla="*/ 0 w 38"/>
                  <a:gd name="T7" fmla="*/ 6 h 21"/>
                  <a:gd name="T8" fmla="*/ 1 w 38"/>
                  <a:gd name="T9" fmla="*/ 5 h 21"/>
                  <a:gd name="T10" fmla="*/ 3 w 38"/>
                  <a:gd name="T11" fmla="*/ 3 h 21"/>
                  <a:gd name="T12" fmla="*/ 8 w 38"/>
                  <a:gd name="T13" fmla="*/ 3 h 21"/>
                  <a:gd name="T14" fmla="*/ 14 w 38"/>
                  <a:gd name="T15" fmla="*/ 5 h 21"/>
                  <a:gd name="T16" fmla="*/ 15 w 38"/>
                  <a:gd name="T17" fmla="*/ 2 h 21"/>
                  <a:gd name="T18" fmla="*/ 19 w 38"/>
                  <a:gd name="T19" fmla="*/ 0 h 21"/>
                  <a:gd name="T20" fmla="*/ 22 w 38"/>
                  <a:gd name="T21" fmla="*/ 0 h 21"/>
                  <a:gd name="T22" fmla="*/ 28 w 38"/>
                  <a:gd name="T23" fmla="*/ 0 h 21"/>
                  <a:gd name="T24" fmla="*/ 33 w 38"/>
                  <a:gd name="T25" fmla="*/ 0 h 21"/>
                  <a:gd name="T26" fmla="*/ 38 w 38"/>
                  <a:gd name="T27" fmla="*/ 5 h 21"/>
                  <a:gd name="T28" fmla="*/ 38 w 38"/>
                  <a:gd name="T29" fmla="*/ 8 h 21"/>
                  <a:gd name="T30" fmla="*/ 38 w 38"/>
                  <a:gd name="T31" fmla="*/ 13 h 21"/>
                  <a:gd name="T32" fmla="*/ 35 w 38"/>
                  <a:gd name="T33" fmla="*/ 17 h 21"/>
                  <a:gd name="T34" fmla="*/ 33 w 38"/>
                  <a:gd name="T35" fmla="*/ 21 h 21"/>
                  <a:gd name="T36" fmla="*/ 36 w 38"/>
                  <a:gd name="T37" fmla="*/ 21 h 21"/>
                  <a:gd name="T38" fmla="*/ 36 w 38"/>
                  <a:gd name="T39" fmla="*/ 21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21"/>
                  <a:gd name="T62" fmla="*/ 38 w 38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21">
                    <a:moveTo>
                      <a:pt x="36" y="21"/>
                    </a:moveTo>
                    <a:lnTo>
                      <a:pt x="1" y="1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8" y="5"/>
                    </a:lnTo>
                    <a:lnTo>
                      <a:pt x="38" y="8"/>
                    </a:lnTo>
                    <a:lnTo>
                      <a:pt x="38" y="13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6" y="21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3" name="Freeform 84"/>
              <p:cNvSpPr>
                <a:spLocks/>
              </p:cNvSpPr>
              <p:nvPr/>
            </p:nvSpPr>
            <p:spPr bwMode="auto">
              <a:xfrm>
                <a:off x="469" y="3216"/>
                <a:ext cx="52" cy="20"/>
              </a:xfrm>
              <a:custGeom>
                <a:avLst/>
                <a:gdLst>
                  <a:gd name="T0" fmla="*/ 6 w 52"/>
                  <a:gd name="T1" fmla="*/ 8 h 20"/>
                  <a:gd name="T2" fmla="*/ 13 w 52"/>
                  <a:gd name="T3" fmla="*/ 11 h 20"/>
                  <a:gd name="T4" fmla="*/ 19 w 52"/>
                  <a:gd name="T5" fmla="*/ 12 h 20"/>
                  <a:gd name="T6" fmla="*/ 25 w 52"/>
                  <a:gd name="T7" fmla="*/ 12 h 20"/>
                  <a:gd name="T8" fmla="*/ 32 w 52"/>
                  <a:gd name="T9" fmla="*/ 11 h 20"/>
                  <a:gd name="T10" fmla="*/ 30 w 52"/>
                  <a:gd name="T11" fmla="*/ 8 h 20"/>
                  <a:gd name="T12" fmla="*/ 28 w 52"/>
                  <a:gd name="T13" fmla="*/ 6 h 20"/>
                  <a:gd name="T14" fmla="*/ 27 w 52"/>
                  <a:gd name="T15" fmla="*/ 1 h 20"/>
                  <a:gd name="T16" fmla="*/ 28 w 52"/>
                  <a:gd name="T17" fmla="*/ 1 h 20"/>
                  <a:gd name="T18" fmla="*/ 32 w 52"/>
                  <a:gd name="T19" fmla="*/ 0 h 20"/>
                  <a:gd name="T20" fmla="*/ 36 w 52"/>
                  <a:gd name="T21" fmla="*/ 0 h 20"/>
                  <a:gd name="T22" fmla="*/ 40 w 52"/>
                  <a:gd name="T23" fmla="*/ 1 h 20"/>
                  <a:gd name="T24" fmla="*/ 41 w 52"/>
                  <a:gd name="T25" fmla="*/ 8 h 20"/>
                  <a:gd name="T26" fmla="*/ 46 w 52"/>
                  <a:gd name="T27" fmla="*/ 9 h 20"/>
                  <a:gd name="T28" fmla="*/ 52 w 52"/>
                  <a:gd name="T29" fmla="*/ 11 h 20"/>
                  <a:gd name="T30" fmla="*/ 47 w 52"/>
                  <a:gd name="T31" fmla="*/ 12 h 20"/>
                  <a:gd name="T32" fmla="*/ 46 w 52"/>
                  <a:gd name="T33" fmla="*/ 14 h 20"/>
                  <a:gd name="T34" fmla="*/ 44 w 52"/>
                  <a:gd name="T35" fmla="*/ 14 h 20"/>
                  <a:gd name="T36" fmla="*/ 44 w 52"/>
                  <a:gd name="T37" fmla="*/ 16 h 20"/>
                  <a:gd name="T38" fmla="*/ 44 w 52"/>
                  <a:gd name="T39" fmla="*/ 16 h 20"/>
                  <a:gd name="T40" fmla="*/ 46 w 52"/>
                  <a:gd name="T41" fmla="*/ 16 h 20"/>
                  <a:gd name="T42" fmla="*/ 44 w 52"/>
                  <a:gd name="T43" fmla="*/ 17 h 20"/>
                  <a:gd name="T44" fmla="*/ 43 w 52"/>
                  <a:gd name="T45" fmla="*/ 19 h 20"/>
                  <a:gd name="T46" fmla="*/ 38 w 52"/>
                  <a:gd name="T47" fmla="*/ 19 h 20"/>
                  <a:gd name="T48" fmla="*/ 33 w 52"/>
                  <a:gd name="T49" fmla="*/ 20 h 20"/>
                  <a:gd name="T50" fmla="*/ 27 w 52"/>
                  <a:gd name="T51" fmla="*/ 19 h 20"/>
                  <a:gd name="T52" fmla="*/ 20 w 52"/>
                  <a:gd name="T53" fmla="*/ 19 h 20"/>
                  <a:gd name="T54" fmla="*/ 14 w 52"/>
                  <a:gd name="T55" fmla="*/ 17 h 20"/>
                  <a:gd name="T56" fmla="*/ 9 w 52"/>
                  <a:gd name="T57" fmla="*/ 16 h 20"/>
                  <a:gd name="T58" fmla="*/ 3 w 52"/>
                  <a:gd name="T59" fmla="*/ 12 h 20"/>
                  <a:gd name="T60" fmla="*/ 0 w 52"/>
                  <a:gd name="T61" fmla="*/ 9 h 20"/>
                  <a:gd name="T62" fmla="*/ 3 w 52"/>
                  <a:gd name="T63" fmla="*/ 8 h 20"/>
                  <a:gd name="T64" fmla="*/ 6 w 52"/>
                  <a:gd name="T65" fmla="*/ 8 h 20"/>
                  <a:gd name="T66" fmla="*/ 6 w 52"/>
                  <a:gd name="T67" fmla="*/ 8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2"/>
                  <a:gd name="T103" fmla="*/ 0 h 20"/>
                  <a:gd name="T104" fmla="*/ 52 w 52"/>
                  <a:gd name="T105" fmla="*/ 20 h 2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2" h="20">
                    <a:moveTo>
                      <a:pt x="6" y="8"/>
                    </a:moveTo>
                    <a:lnTo>
                      <a:pt x="13" y="11"/>
                    </a:lnTo>
                    <a:lnTo>
                      <a:pt x="19" y="12"/>
                    </a:lnTo>
                    <a:lnTo>
                      <a:pt x="25" y="12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1" y="8"/>
                    </a:lnTo>
                    <a:lnTo>
                      <a:pt x="46" y="9"/>
                    </a:lnTo>
                    <a:lnTo>
                      <a:pt x="52" y="11"/>
                    </a:lnTo>
                    <a:lnTo>
                      <a:pt x="47" y="12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4" y="17"/>
                    </a:lnTo>
                    <a:lnTo>
                      <a:pt x="43" y="19"/>
                    </a:lnTo>
                    <a:lnTo>
                      <a:pt x="38" y="19"/>
                    </a:lnTo>
                    <a:lnTo>
                      <a:pt x="33" y="20"/>
                    </a:lnTo>
                    <a:lnTo>
                      <a:pt x="27" y="19"/>
                    </a:lnTo>
                    <a:lnTo>
                      <a:pt x="20" y="19"/>
                    </a:lnTo>
                    <a:lnTo>
                      <a:pt x="14" y="17"/>
                    </a:lnTo>
                    <a:lnTo>
                      <a:pt x="9" y="16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4" name="Freeform 85"/>
              <p:cNvSpPr>
                <a:spLocks/>
              </p:cNvSpPr>
              <p:nvPr/>
            </p:nvSpPr>
            <p:spPr bwMode="auto">
              <a:xfrm>
                <a:off x="434" y="3211"/>
                <a:ext cx="41" cy="14"/>
              </a:xfrm>
              <a:custGeom>
                <a:avLst/>
                <a:gdLst>
                  <a:gd name="T0" fmla="*/ 0 w 41"/>
                  <a:gd name="T1" fmla="*/ 11 h 14"/>
                  <a:gd name="T2" fmla="*/ 5 w 41"/>
                  <a:gd name="T3" fmla="*/ 11 h 14"/>
                  <a:gd name="T4" fmla="*/ 9 w 41"/>
                  <a:gd name="T5" fmla="*/ 13 h 14"/>
                  <a:gd name="T6" fmla="*/ 14 w 41"/>
                  <a:gd name="T7" fmla="*/ 13 h 14"/>
                  <a:gd name="T8" fmla="*/ 19 w 41"/>
                  <a:gd name="T9" fmla="*/ 14 h 14"/>
                  <a:gd name="T10" fmla="*/ 24 w 41"/>
                  <a:gd name="T11" fmla="*/ 14 h 14"/>
                  <a:gd name="T12" fmla="*/ 30 w 41"/>
                  <a:gd name="T13" fmla="*/ 14 h 14"/>
                  <a:gd name="T14" fmla="*/ 35 w 41"/>
                  <a:gd name="T15" fmla="*/ 13 h 14"/>
                  <a:gd name="T16" fmla="*/ 40 w 41"/>
                  <a:gd name="T17" fmla="*/ 13 h 14"/>
                  <a:gd name="T18" fmla="*/ 41 w 41"/>
                  <a:gd name="T19" fmla="*/ 8 h 14"/>
                  <a:gd name="T20" fmla="*/ 40 w 41"/>
                  <a:gd name="T21" fmla="*/ 3 h 14"/>
                  <a:gd name="T22" fmla="*/ 38 w 41"/>
                  <a:gd name="T23" fmla="*/ 0 h 14"/>
                  <a:gd name="T24" fmla="*/ 35 w 41"/>
                  <a:gd name="T25" fmla="*/ 0 h 14"/>
                  <a:gd name="T26" fmla="*/ 32 w 41"/>
                  <a:gd name="T27" fmla="*/ 0 h 14"/>
                  <a:gd name="T28" fmla="*/ 30 w 41"/>
                  <a:gd name="T29" fmla="*/ 2 h 14"/>
                  <a:gd name="T30" fmla="*/ 25 w 41"/>
                  <a:gd name="T31" fmla="*/ 3 h 14"/>
                  <a:gd name="T32" fmla="*/ 24 w 41"/>
                  <a:gd name="T33" fmla="*/ 8 h 14"/>
                  <a:gd name="T34" fmla="*/ 20 w 41"/>
                  <a:gd name="T35" fmla="*/ 6 h 14"/>
                  <a:gd name="T36" fmla="*/ 16 w 41"/>
                  <a:gd name="T37" fmla="*/ 3 h 14"/>
                  <a:gd name="T38" fmla="*/ 13 w 41"/>
                  <a:gd name="T39" fmla="*/ 6 h 14"/>
                  <a:gd name="T40" fmla="*/ 9 w 41"/>
                  <a:gd name="T41" fmla="*/ 8 h 14"/>
                  <a:gd name="T42" fmla="*/ 5 w 41"/>
                  <a:gd name="T43" fmla="*/ 10 h 14"/>
                  <a:gd name="T44" fmla="*/ 0 w 41"/>
                  <a:gd name="T45" fmla="*/ 11 h 14"/>
                  <a:gd name="T46" fmla="*/ 0 w 41"/>
                  <a:gd name="T47" fmla="*/ 11 h 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1"/>
                  <a:gd name="T73" fmla="*/ 0 h 14"/>
                  <a:gd name="T74" fmla="*/ 41 w 41"/>
                  <a:gd name="T75" fmla="*/ 14 h 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1" h="14">
                    <a:moveTo>
                      <a:pt x="0" y="11"/>
                    </a:moveTo>
                    <a:lnTo>
                      <a:pt x="5" y="11"/>
                    </a:lnTo>
                    <a:lnTo>
                      <a:pt x="9" y="13"/>
                    </a:lnTo>
                    <a:lnTo>
                      <a:pt x="14" y="13"/>
                    </a:lnTo>
                    <a:lnTo>
                      <a:pt x="19" y="14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40" y="13"/>
                    </a:lnTo>
                    <a:lnTo>
                      <a:pt x="41" y="8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16" y="3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5" name="Freeform 86"/>
              <p:cNvSpPr>
                <a:spLocks/>
              </p:cNvSpPr>
              <p:nvPr/>
            </p:nvSpPr>
            <p:spPr bwMode="auto">
              <a:xfrm>
                <a:off x="528" y="3224"/>
                <a:ext cx="11" cy="4"/>
              </a:xfrm>
              <a:custGeom>
                <a:avLst/>
                <a:gdLst>
                  <a:gd name="T0" fmla="*/ 0 w 11"/>
                  <a:gd name="T1" fmla="*/ 0 h 4"/>
                  <a:gd name="T2" fmla="*/ 3 w 11"/>
                  <a:gd name="T3" fmla="*/ 1 h 4"/>
                  <a:gd name="T4" fmla="*/ 4 w 11"/>
                  <a:gd name="T5" fmla="*/ 4 h 4"/>
                  <a:gd name="T6" fmla="*/ 6 w 11"/>
                  <a:gd name="T7" fmla="*/ 1 h 4"/>
                  <a:gd name="T8" fmla="*/ 8 w 11"/>
                  <a:gd name="T9" fmla="*/ 0 h 4"/>
                  <a:gd name="T10" fmla="*/ 11 w 11"/>
                  <a:gd name="T11" fmla="*/ 1 h 4"/>
                  <a:gd name="T12" fmla="*/ 11 w 11"/>
                  <a:gd name="T13" fmla="*/ 4 h 4"/>
                  <a:gd name="T14" fmla="*/ 4 w 11"/>
                  <a:gd name="T15" fmla="*/ 4 h 4"/>
                  <a:gd name="T16" fmla="*/ 1 w 11"/>
                  <a:gd name="T17" fmla="*/ 4 h 4"/>
                  <a:gd name="T18" fmla="*/ 0 w 11"/>
                  <a:gd name="T19" fmla="*/ 3 h 4"/>
                  <a:gd name="T20" fmla="*/ 0 w 11"/>
                  <a:gd name="T21" fmla="*/ 0 h 4"/>
                  <a:gd name="T22" fmla="*/ 0 w 11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4"/>
                  <a:gd name="T38" fmla="*/ 11 w 11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1" y="1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6" name="Freeform 87"/>
              <p:cNvSpPr>
                <a:spLocks/>
              </p:cNvSpPr>
              <p:nvPr/>
            </p:nvSpPr>
            <p:spPr bwMode="auto">
              <a:xfrm>
                <a:off x="389" y="3198"/>
                <a:ext cx="10" cy="7"/>
              </a:xfrm>
              <a:custGeom>
                <a:avLst/>
                <a:gdLst>
                  <a:gd name="T0" fmla="*/ 8 w 10"/>
                  <a:gd name="T1" fmla="*/ 0 h 7"/>
                  <a:gd name="T2" fmla="*/ 10 w 10"/>
                  <a:gd name="T3" fmla="*/ 7 h 7"/>
                  <a:gd name="T4" fmla="*/ 5 w 10"/>
                  <a:gd name="T5" fmla="*/ 7 h 7"/>
                  <a:gd name="T6" fmla="*/ 0 w 10"/>
                  <a:gd name="T7" fmla="*/ 5 h 7"/>
                  <a:gd name="T8" fmla="*/ 8 w 10"/>
                  <a:gd name="T9" fmla="*/ 0 h 7"/>
                  <a:gd name="T10" fmla="*/ 8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8" y="0"/>
                    </a:moveTo>
                    <a:lnTo>
                      <a:pt x="10" y="7"/>
                    </a:lnTo>
                    <a:lnTo>
                      <a:pt x="5" y="7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7" name="Freeform 88"/>
              <p:cNvSpPr>
                <a:spLocks/>
              </p:cNvSpPr>
              <p:nvPr/>
            </p:nvSpPr>
            <p:spPr bwMode="auto">
              <a:xfrm>
                <a:off x="412" y="3206"/>
                <a:ext cx="14" cy="5"/>
              </a:xfrm>
              <a:custGeom>
                <a:avLst/>
                <a:gdLst>
                  <a:gd name="T0" fmla="*/ 14 w 14"/>
                  <a:gd name="T1" fmla="*/ 2 h 5"/>
                  <a:gd name="T2" fmla="*/ 8 w 14"/>
                  <a:gd name="T3" fmla="*/ 5 h 5"/>
                  <a:gd name="T4" fmla="*/ 3 w 14"/>
                  <a:gd name="T5" fmla="*/ 3 h 5"/>
                  <a:gd name="T6" fmla="*/ 0 w 14"/>
                  <a:gd name="T7" fmla="*/ 2 h 5"/>
                  <a:gd name="T8" fmla="*/ 4 w 14"/>
                  <a:gd name="T9" fmla="*/ 0 h 5"/>
                  <a:gd name="T10" fmla="*/ 8 w 14"/>
                  <a:gd name="T11" fmla="*/ 0 h 5"/>
                  <a:gd name="T12" fmla="*/ 11 w 14"/>
                  <a:gd name="T13" fmla="*/ 0 h 5"/>
                  <a:gd name="T14" fmla="*/ 14 w 14"/>
                  <a:gd name="T15" fmla="*/ 2 h 5"/>
                  <a:gd name="T16" fmla="*/ 14 w 1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"/>
                  <a:gd name="T29" fmla="*/ 14 w 1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">
                    <a:moveTo>
                      <a:pt x="14" y="2"/>
                    </a:moveTo>
                    <a:lnTo>
                      <a:pt x="8" y="5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8" name="Freeform 89"/>
              <p:cNvSpPr>
                <a:spLocks/>
              </p:cNvSpPr>
              <p:nvPr/>
            </p:nvSpPr>
            <p:spPr bwMode="auto">
              <a:xfrm>
                <a:off x="648" y="3254"/>
                <a:ext cx="15" cy="6"/>
              </a:xfrm>
              <a:custGeom>
                <a:avLst/>
                <a:gdLst>
                  <a:gd name="T0" fmla="*/ 15 w 15"/>
                  <a:gd name="T1" fmla="*/ 3 h 6"/>
                  <a:gd name="T2" fmla="*/ 7 w 15"/>
                  <a:gd name="T3" fmla="*/ 6 h 6"/>
                  <a:gd name="T4" fmla="*/ 4 w 15"/>
                  <a:gd name="T5" fmla="*/ 5 h 6"/>
                  <a:gd name="T6" fmla="*/ 0 w 15"/>
                  <a:gd name="T7" fmla="*/ 5 h 6"/>
                  <a:gd name="T8" fmla="*/ 2 w 15"/>
                  <a:gd name="T9" fmla="*/ 1 h 6"/>
                  <a:gd name="T10" fmla="*/ 5 w 15"/>
                  <a:gd name="T11" fmla="*/ 0 h 6"/>
                  <a:gd name="T12" fmla="*/ 10 w 15"/>
                  <a:gd name="T13" fmla="*/ 0 h 6"/>
                  <a:gd name="T14" fmla="*/ 15 w 15"/>
                  <a:gd name="T15" fmla="*/ 3 h 6"/>
                  <a:gd name="T16" fmla="*/ 15 w 15"/>
                  <a:gd name="T17" fmla="*/ 3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"/>
                  <a:gd name="T29" fmla="*/ 15 w 1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">
                    <a:moveTo>
                      <a:pt x="15" y="3"/>
                    </a:moveTo>
                    <a:lnTo>
                      <a:pt x="7" y="6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9" name="Freeform 90"/>
              <p:cNvSpPr>
                <a:spLocks/>
              </p:cNvSpPr>
              <p:nvPr/>
            </p:nvSpPr>
            <p:spPr bwMode="auto">
              <a:xfrm>
                <a:off x="294" y="3144"/>
                <a:ext cx="38" cy="30"/>
              </a:xfrm>
              <a:custGeom>
                <a:avLst/>
                <a:gdLst>
                  <a:gd name="T0" fmla="*/ 21 w 38"/>
                  <a:gd name="T1" fmla="*/ 15 h 30"/>
                  <a:gd name="T2" fmla="*/ 14 w 38"/>
                  <a:gd name="T3" fmla="*/ 15 h 30"/>
                  <a:gd name="T4" fmla="*/ 10 w 38"/>
                  <a:gd name="T5" fmla="*/ 10 h 30"/>
                  <a:gd name="T6" fmla="*/ 3 w 38"/>
                  <a:gd name="T7" fmla="*/ 3 h 30"/>
                  <a:gd name="T8" fmla="*/ 0 w 38"/>
                  <a:gd name="T9" fmla="*/ 0 h 30"/>
                  <a:gd name="T10" fmla="*/ 3 w 38"/>
                  <a:gd name="T11" fmla="*/ 0 h 30"/>
                  <a:gd name="T12" fmla="*/ 6 w 38"/>
                  <a:gd name="T13" fmla="*/ 2 h 30"/>
                  <a:gd name="T14" fmla="*/ 11 w 38"/>
                  <a:gd name="T15" fmla="*/ 3 h 30"/>
                  <a:gd name="T16" fmla="*/ 14 w 38"/>
                  <a:gd name="T17" fmla="*/ 5 h 30"/>
                  <a:gd name="T18" fmla="*/ 19 w 38"/>
                  <a:gd name="T19" fmla="*/ 7 h 30"/>
                  <a:gd name="T20" fmla="*/ 22 w 38"/>
                  <a:gd name="T21" fmla="*/ 8 h 30"/>
                  <a:gd name="T22" fmla="*/ 25 w 38"/>
                  <a:gd name="T23" fmla="*/ 10 h 30"/>
                  <a:gd name="T24" fmla="*/ 30 w 38"/>
                  <a:gd name="T25" fmla="*/ 10 h 30"/>
                  <a:gd name="T26" fmla="*/ 27 w 38"/>
                  <a:gd name="T27" fmla="*/ 13 h 30"/>
                  <a:gd name="T28" fmla="*/ 24 w 38"/>
                  <a:gd name="T29" fmla="*/ 15 h 30"/>
                  <a:gd name="T30" fmla="*/ 29 w 38"/>
                  <a:gd name="T31" fmla="*/ 18 h 30"/>
                  <a:gd name="T32" fmla="*/ 32 w 38"/>
                  <a:gd name="T33" fmla="*/ 21 h 30"/>
                  <a:gd name="T34" fmla="*/ 35 w 38"/>
                  <a:gd name="T35" fmla="*/ 26 h 30"/>
                  <a:gd name="T36" fmla="*/ 38 w 38"/>
                  <a:gd name="T37" fmla="*/ 30 h 30"/>
                  <a:gd name="T38" fmla="*/ 35 w 38"/>
                  <a:gd name="T39" fmla="*/ 29 h 30"/>
                  <a:gd name="T40" fmla="*/ 30 w 38"/>
                  <a:gd name="T41" fmla="*/ 27 h 30"/>
                  <a:gd name="T42" fmla="*/ 27 w 38"/>
                  <a:gd name="T43" fmla="*/ 24 h 30"/>
                  <a:gd name="T44" fmla="*/ 24 w 38"/>
                  <a:gd name="T45" fmla="*/ 23 h 30"/>
                  <a:gd name="T46" fmla="*/ 24 w 38"/>
                  <a:gd name="T47" fmla="*/ 16 h 30"/>
                  <a:gd name="T48" fmla="*/ 21 w 38"/>
                  <a:gd name="T49" fmla="*/ 15 h 30"/>
                  <a:gd name="T50" fmla="*/ 21 w 38"/>
                  <a:gd name="T51" fmla="*/ 15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30"/>
                  <a:gd name="T80" fmla="*/ 38 w 38"/>
                  <a:gd name="T81" fmla="*/ 30 h 3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30">
                    <a:moveTo>
                      <a:pt x="21" y="15"/>
                    </a:moveTo>
                    <a:lnTo>
                      <a:pt x="14" y="15"/>
                    </a:lnTo>
                    <a:lnTo>
                      <a:pt x="10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30" y="10"/>
                    </a:lnTo>
                    <a:lnTo>
                      <a:pt x="27" y="13"/>
                    </a:lnTo>
                    <a:lnTo>
                      <a:pt x="24" y="15"/>
                    </a:lnTo>
                    <a:lnTo>
                      <a:pt x="29" y="18"/>
                    </a:lnTo>
                    <a:lnTo>
                      <a:pt x="32" y="21"/>
                    </a:lnTo>
                    <a:lnTo>
                      <a:pt x="35" y="26"/>
                    </a:lnTo>
                    <a:lnTo>
                      <a:pt x="38" y="30"/>
                    </a:lnTo>
                    <a:lnTo>
                      <a:pt x="35" y="29"/>
                    </a:lnTo>
                    <a:lnTo>
                      <a:pt x="30" y="27"/>
                    </a:lnTo>
                    <a:lnTo>
                      <a:pt x="27" y="24"/>
                    </a:lnTo>
                    <a:lnTo>
                      <a:pt x="24" y="23"/>
                    </a:lnTo>
                    <a:lnTo>
                      <a:pt x="24" y="16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0" name="Freeform 91"/>
              <p:cNvSpPr>
                <a:spLocks/>
              </p:cNvSpPr>
              <p:nvPr/>
            </p:nvSpPr>
            <p:spPr bwMode="auto">
              <a:xfrm>
                <a:off x="350" y="3179"/>
                <a:ext cx="9" cy="7"/>
              </a:xfrm>
              <a:custGeom>
                <a:avLst/>
                <a:gdLst>
                  <a:gd name="T0" fmla="*/ 6 w 9"/>
                  <a:gd name="T1" fmla="*/ 0 h 7"/>
                  <a:gd name="T2" fmla="*/ 0 w 9"/>
                  <a:gd name="T3" fmla="*/ 3 h 7"/>
                  <a:gd name="T4" fmla="*/ 3 w 9"/>
                  <a:gd name="T5" fmla="*/ 5 h 7"/>
                  <a:gd name="T6" fmla="*/ 9 w 9"/>
                  <a:gd name="T7" fmla="*/ 7 h 7"/>
                  <a:gd name="T8" fmla="*/ 6 w 9"/>
                  <a:gd name="T9" fmla="*/ 0 h 7"/>
                  <a:gd name="T10" fmla="*/ 6 w 9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7"/>
                  <a:gd name="T20" fmla="*/ 9 w 9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7">
                    <a:moveTo>
                      <a:pt x="6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9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1" name="Freeform 92"/>
              <p:cNvSpPr>
                <a:spLocks/>
              </p:cNvSpPr>
              <p:nvPr/>
            </p:nvSpPr>
            <p:spPr bwMode="auto">
              <a:xfrm>
                <a:off x="639" y="3014"/>
                <a:ext cx="35" cy="27"/>
              </a:xfrm>
              <a:custGeom>
                <a:avLst/>
                <a:gdLst>
                  <a:gd name="T0" fmla="*/ 28 w 35"/>
                  <a:gd name="T1" fmla="*/ 25 h 27"/>
                  <a:gd name="T2" fmla="*/ 20 w 35"/>
                  <a:gd name="T3" fmla="*/ 27 h 27"/>
                  <a:gd name="T4" fmla="*/ 14 w 35"/>
                  <a:gd name="T5" fmla="*/ 24 h 27"/>
                  <a:gd name="T6" fmla="*/ 9 w 35"/>
                  <a:gd name="T7" fmla="*/ 19 h 27"/>
                  <a:gd name="T8" fmla="*/ 6 w 35"/>
                  <a:gd name="T9" fmla="*/ 14 h 27"/>
                  <a:gd name="T10" fmla="*/ 5 w 35"/>
                  <a:gd name="T11" fmla="*/ 8 h 27"/>
                  <a:gd name="T12" fmla="*/ 0 w 35"/>
                  <a:gd name="T13" fmla="*/ 3 h 27"/>
                  <a:gd name="T14" fmla="*/ 5 w 35"/>
                  <a:gd name="T15" fmla="*/ 0 h 27"/>
                  <a:gd name="T16" fmla="*/ 9 w 35"/>
                  <a:gd name="T17" fmla="*/ 0 h 27"/>
                  <a:gd name="T18" fmla="*/ 14 w 35"/>
                  <a:gd name="T19" fmla="*/ 2 h 27"/>
                  <a:gd name="T20" fmla="*/ 19 w 35"/>
                  <a:gd name="T21" fmla="*/ 5 h 27"/>
                  <a:gd name="T22" fmla="*/ 24 w 35"/>
                  <a:gd name="T23" fmla="*/ 6 h 27"/>
                  <a:gd name="T24" fmla="*/ 28 w 35"/>
                  <a:gd name="T25" fmla="*/ 10 h 27"/>
                  <a:gd name="T26" fmla="*/ 30 w 35"/>
                  <a:gd name="T27" fmla="*/ 11 h 27"/>
                  <a:gd name="T28" fmla="*/ 35 w 35"/>
                  <a:gd name="T29" fmla="*/ 14 h 27"/>
                  <a:gd name="T30" fmla="*/ 30 w 35"/>
                  <a:gd name="T31" fmla="*/ 19 h 27"/>
                  <a:gd name="T32" fmla="*/ 28 w 35"/>
                  <a:gd name="T33" fmla="*/ 25 h 27"/>
                  <a:gd name="T34" fmla="*/ 28 w 35"/>
                  <a:gd name="T35" fmla="*/ 25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27"/>
                  <a:gd name="T56" fmla="*/ 35 w 35"/>
                  <a:gd name="T57" fmla="*/ 27 h 2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27">
                    <a:moveTo>
                      <a:pt x="28" y="25"/>
                    </a:moveTo>
                    <a:lnTo>
                      <a:pt x="20" y="27"/>
                    </a:lnTo>
                    <a:lnTo>
                      <a:pt x="14" y="24"/>
                    </a:lnTo>
                    <a:lnTo>
                      <a:pt x="9" y="19"/>
                    </a:lnTo>
                    <a:lnTo>
                      <a:pt x="6" y="14"/>
                    </a:lnTo>
                    <a:lnTo>
                      <a:pt x="5" y="8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8" y="10"/>
                    </a:lnTo>
                    <a:lnTo>
                      <a:pt x="30" y="11"/>
                    </a:lnTo>
                    <a:lnTo>
                      <a:pt x="35" y="14"/>
                    </a:lnTo>
                    <a:lnTo>
                      <a:pt x="30" y="19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2" name="Freeform 93"/>
              <p:cNvSpPr>
                <a:spLocks/>
              </p:cNvSpPr>
              <p:nvPr/>
            </p:nvSpPr>
            <p:spPr bwMode="auto">
              <a:xfrm>
                <a:off x="663" y="2860"/>
                <a:ext cx="38" cy="49"/>
              </a:xfrm>
              <a:custGeom>
                <a:avLst/>
                <a:gdLst>
                  <a:gd name="T0" fmla="*/ 25 w 38"/>
                  <a:gd name="T1" fmla="*/ 16 h 49"/>
                  <a:gd name="T2" fmla="*/ 25 w 38"/>
                  <a:gd name="T3" fmla="*/ 22 h 49"/>
                  <a:gd name="T4" fmla="*/ 25 w 38"/>
                  <a:gd name="T5" fmla="*/ 30 h 49"/>
                  <a:gd name="T6" fmla="*/ 28 w 38"/>
                  <a:gd name="T7" fmla="*/ 36 h 49"/>
                  <a:gd name="T8" fmla="*/ 31 w 38"/>
                  <a:gd name="T9" fmla="*/ 41 h 49"/>
                  <a:gd name="T10" fmla="*/ 35 w 38"/>
                  <a:gd name="T11" fmla="*/ 43 h 49"/>
                  <a:gd name="T12" fmla="*/ 38 w 38"/>
                  <a:gd name="T13" fmla="*/ 46 h 49"/>
                  <a:gd name="T14" fmla="*/ 31 w 38"/>
                  <a:gd name="T15" fmla="*/ 49 h 49"/>
                  <a:gd name="T16" fmla="*/ 28 w 38"/>
                  <a:gd name="T17" fmla="*/ 43 h 49"/>
                  <a:gd name="T18" fmla="*/ 25 w 38"/>
                  <a:gd name="T19" fmla="*/ 43 h 49"/>
                  <a:gd name="T20" fmla="*/ 20 w 38"/>
                  <a:gd name="T21" fmla="*/ 43 h 49"/>
                  <a:gd name="T22" fmla="*/ 16 w 38"/>
                  <a:gd name="T23" fmla="*/ 46 h 49"/>
                  <a:gd name="T24" fmla="*/ 16 w 38"/>
                  <a:gd name="T25" fmla="*/ 41 h 49"/>
                  <a:gd name="T26" fmla="*/ 16 w 38"/>
                  <a:gd name="T27" fmla="*/ 36 h 49"/>
                  <a:gd name="T28" fmla="*/ 16 w 38"/>
                  <a:gd name="T29" fmla="*/ 33 h 49"/>
                  <a:gd name="T30" fmla="*/ 16 w 38"/>
                  <a:gd name="T31" fmla="*/ 30 h 49"/>
                  <a:gd name="T32" fmla="*/ 14 w 38"/>
                  <a:gd name="T33" fmla="*/ 25 h 49"/>
                  <a:gd name="T34" fmla="*/ 14 w 38"/>
                  <a:gd name="T35" fmla="*/ 22 h 49"/>
                  <a:gd name="T36" fmla="*/ 14 w 38"/>
                  <a:gd name="T37" fmla="*/ 19 h 49"/>
                  <a:gd name="T38" fmla="*/ 14 w 38"/>
                  <a:gd name="T39" fmla="*/ 16 h 49"/>
                  <a:gd name="T40" fmla="*/ 11 w 38"/>
                  <a:gd name="T41" fmla="*/ 14 h 49"/>
                  <a:gd name="T42" fmla="*/ 6 w 38"/>
                  <a:gd name="T43" fmla="*/ 14 h 49"/>
                  <a:gd name="T44" fmla="*/ 3 w 38"/>
                  <a:gd name="T45" fmla="*/ 13 h 49"/>
                  <a:gd name="T46" fmla="*/ 0 w 38"/>
                  <a:gd name="T47" fmla="*/ 11 h 49"/>
                  <a:gd name="T48" fmla="*/ 0 w 38"/>
                  <a:gd name="T49" fmla="*/ 8 h 49"/>
                  <a:gd name="T50" fmla="*/ 1 w 38"/>
                  <a:gd name="T51" fmla="*/ 5 h 49"/>
                  <a:gd name="T52" fmla="*/ 4 w 38"/>
                  <a:gd name="T53" fmla="*/ 1 h 49"/>
                  <a:gd name="T54" fmla="*/ 9 w 38"/>
                  <a:gd name="T55" fmla="*/ 0 h 49"/>
                  <a:gd name="T56" fmla="*/ 11 w 38"/>
                  <a:gd name="T57" fmla="*/ 3 h 49"/>
                  <a:gd name="T58" fmla="*/ 12 w 38"/>
                  <a:gd name="T59" fmla="*/ 5 h 49"/>
                  <a:gd name="T60" fmla="*/ 14 w 38"/>
                  <a:gd name="T61" fmla="*/ 8 h 49"/>
                  <a:gd name="T62" fmla="*/ 17 w 38"/>
                  <a:gd name="T63" fmla="*/ 9 h 49"/>
                  <a:gd name="T64" fmla="*/ 22 w 38"/>
                  <a:gd name="T65" fmla="*/ 11 h 49"/>
                  <a:gd name="T66" fmla="*/ 25 w 38"/>
                  <a:gd name="T67" fmla="*/ 16 h 49"/>
                  <a:gd name="T68" fmla="*/ 25 w 38"/>
                  <a:gd name="T69" fmla="*/ 16 h 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8"/>
                  <a:gd name="T106" fmla="*/ 0 h 49"/>
                  <a:gd name="T107" fmla="*/ 38 w 38"/>
                  <a:gd name="T108" fmla="*/ 49 h 4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8" h="49">
                    <a:moveTo>
                      <a:pt x="25" y="16"/>
                    </a:moveTo>
                    <a:lnTo>
                      <a:pt x="25" y="22"/>
                    </a:lnTo>
                    <a:lnTo>
                      <a:pt x="25" y="30"/>
                    </a:lnTo>
                    <a:lnTo>
                      <a:pt x="28" y="36"/>
                    </a:lnTo>
                    <a:lnTo>
                      <a:pt x="31" y="41"/>
                    </a:lnTo>
                    <a:lnTo>
                      <a:pt x="35" y="43"/>
                    </a:lnTo>
                    <a:lnTo>
                      <a:pt x="38" y="46"/>
                    </a:lnTo>
                    <a:lnTo>
                      <a:pt x="31" y="49"/>
                    </a:lnTo>
                    <a:lnTo>
                      <a:pt x="28" y="43"/>
                    </a:lnTo>
                    <a:lnTo>
                      <a:pt x="25" y="43"/>
                    </a:lnTo>
                    <a:lnTo>
                      <a:pt x="20" y="43"/>
                    </a:lnTo>
                    <a:lnTo>
                      <a:pt x="16" y="46"/>
                    </a:lnTo>
                    <a:lnTo>
                      <a:pt x="16" y="41"/>
                    </a:lnTo>
                    <a:lnTo>
                      <a:pt x="16" y="36"/>
                    </a:lnTo>
                    <a:lnTo>
                      <a:pt x="16" y="33"/>
                    </a:lnTo>
                    <a:lnTo>
                      <a:pt x="16" y="30"/>
                    </a:lnTo>
                    <a:lnTo>
                      <a:pt x="14" y="25"/>
                    </a:lnTo>
                    <a:lnTo>
                      <a:pt x="14" y="22"/>
                    </a:lnTo>
                    <a:lnTo>
                      <a:pt x="14" y="19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6" y="14"/>
                    </a:lnTo>
                    <a:lnTo>
                      <a:pt x="3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22" y="11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3" name="Freeform 94"/>
              <p:cNvSpPr>
                <a:spLocks/>
              </p:cNvSpPr>
              <p:nvPr/>
            </p:nvSpPr>
            <p:spPr bwMode="auto">
              <a:xfrm>
                <a:off x="965" y="3184"/>
                <a:ext cx="22" cy="14"/>
              </a:xfrm>
              <a:custGeom>
                <a:avLst/>
                <a:gdLst>
                  <a:gd name="T0" fmla="*/ 14 w 22"/>
                  <a:gd name="T1" fmla="*/ 2 h 14"/>
                  <a:gd name="T2" fmla="*/ 17 w 22"/>
                  <a:gd name="T3" fmla="*/ 0 h 14"/>
                  <a:gd name="T4" fmla="*/ 22 w 22"/>
                  <a:gd name="T5" fmla="*/ 2 h 14"/>
                  <a:gd name="T6" fmla="*/ 19 w 22"/>
                  <a:gd name="T7" fmla="*/ 5 h 14"/>
                  <a:gd name="T8" fmla="*/ 14 w 22"/>
                  <a:gd name="T9" fmla="*/ 6 h 14"/>
                  <a:gd name="T10" fmla="*/ 9 w 22"/>
                  <a:gd name="T11" fmla="*/ 10 h 14"/>
                  <a:gd name="T12" fmla="*/ 4 w 22"/>
                  <a:gd name="T13" fmla="*/ 14 h 14"/>
                  <a:gd name="T14" fmla="*/ 1 w 22"/>
                  <a:gd name="T15" fmla="*/ 14 h 14"/>
                  <a:gd name="T16" fmla="*/ 0 w 22"/>
                  <a:gd name="T17" fmla="*/ 13 h 14"/>
                  <a:gd name="T18" fmla="*/ 3 w 22"/>
                  <a:gd name="T19" fmla="*/ 10 h 14"/>
                  <a:gd name="T20" fmla="*/ 6 w 22"/>
                  <a:gd name="T21" fmla="*/ 6 h 14"/>
                  <a:gd name="T22" fmla="*/ 9 w 22"/>
                  <a:gd name="T23" fmla="*/ 3 h 14"/>
                  <a:gd name="T24" fmla="*/ 14 w 22"/>
                  <a:gd name="T25" fmla="*/ 2 h 14"/>
                  <a:gd name="T26" fmla="*/ 14 w 22"/>
                  <a:gd name="T27" fmla="*/ 2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14"/>
                  <a:gd name="T44" fmla="*/ 22 w 22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14">
                    <a:moveTo>
                      <a:pt x="14" y="2"/>
                    </a:moveTo>
                    <a:lnTo>
                      <a:pt x="17" y="0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4" y="6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4" name="Freeform 95"/>
              <p:cNvSpPr>
                <a:spLocks/>
              </p:cNvSpPr>
              <p:nvPr/>
            </p:nvSpPr>
            <p:spPr bwMode="auto">
              <a:xfrm>
                <a:off x="1214" y="3376"/>
                <a:ext cx="35" cy="54"/>
              </a:xfrm>
              <a:custGeom>
                <a:avLst/>
                <a:gdLst>
                  <a:gd name="T0" fmla="*/ 24 w 35"/>
                  <a:gd name="T1" fmla="*/ 15 h 54"/>
                  <a:gd name="T2" fmla="*/ 25 w 35"/>
                  <a:gd name="T3" fmla="*/ 18 h 54"/>
                  <a:gd name="T4" fmla="*/ 24 w 35"/>
                  <a:gd name="T5" fmla="*/ 21 h 54"/>
                  <a:gd name="T6" fmla="*/ 25 w 35"/>
                  <a:gd name="T7" fmla="*/ 22 h 54"/>
                  <a:gd name="T8" fmla="*/ 29 w 35"/>
                  <a:gd name="T9" fmla="*/ 24 h 54"/>
                  <a:gd name="T10" fmla="*/ 29 w 35"/>
                  <a:gd name="T11" fmla="*/ 26 h 54"/>
                  <a:gd name="T12" fmla="*/ 29 w 35"/>
                  <a:gd name="T13" fmla="*/ 27 h 54"/>
                  <a:gd name="T14" fmla="*/ 29 w 35"/>
                  <a:gd name="T15" fmla="*/ 29 h 54"/>
                  <a:gd name="T16" fmla="*/ 30 w 35"/>
                  <a:gd name="T17" fmla="*/ 32 h 54"/>
                  <a:gd name="T18" fmla="*/ 32 w 35"/>
                  <a:gd name="T19" fmla="*/ 34 h 54"/>
                  <a:gd name="T20" fmla="*/ 33 w 35"/>
                  <a:gd name="T21" fmla="*/ 37 h 54"/>
                  <a:gd name="T22" fmla="*/ 35 w 35"/>
                  <a:gd name="T23" fmla="*/ 40 h 54"/>
                  <a:gd name="T24" fmla="*/ 35 w 35"/>
                  <a:gd name="T25" fmla="*/ 45 h 54"/>
                  <a:gd name="T26" fmla="*/ 33 w 35"/>
                  <a:gd name="T27" fmla="*/ 49 h 54"/>
                  <a:gd name="T28" fmla="*/ 32 w 35"/>
                  <a:gd name="T29" fmla="*/ 53 h 54"/>
                  <a:gd name="T30" fmla="*/ 27 w 35"/>
                  <a:gd name="T31" fmla="*/ 53 h 54"/>
                  <a:gd name="T32" fmla="*/ 25 w 35"/>
                  <a:gd name="T33" fmla="*/ 51 h 54"/>
                  <a:gd name="T34" fmla="*/ 24 w 35"/>
                  <a:gd name="T35" fmla="*/ 48 h 54"/>
                  <a:gd name="T36" fmla="*/ 22 w 35"/>
                  <a:gd name="T37" fmla="*/ 46 h 54"/>
                  <a:gd name="T38" fmla="*/ 19 w 35"/>
                  <a:gd name="T39" fmla="*/ 42 h 54"/>
                  <a:gd name="T40" fmla="*/ 19 w 35"/>
                  <a:gd name="T41" fmla="*/ 38 h 54"/>
                  <a:gd name="T42" fmla="*/ 13 w 35"/>
                  <a:gd name="T43" fmla="*/ 42 h 54"/>
                  <a:gd name="T44" fmla="*/ 14 w 35"/>
                  <a:gd name="T45" fmla="*/ 43 h 54"/>
                  <a:gd name="T46" fmla="*/ 17 w 35"/>
                  <a:gd name="T47" fmla="*/ 46 h 54"/>
                  <a:gd name="T48" fmla="*/ 19 w 35"/>
                  <a:gd name="T49" fmla="*/ 49 h 54"/>
                  <a:gd name="T50" fmla="*/ 17 w 35"/>
                  <a:gd name="T51" fmla="*/ 54 h 54"/>
                  <a:gd name="T52" fmla="*/ 14 w 35"/>
                  <a:gd name="T53" fmla="*/ 51 h 54"/>
                  <a:gd name="T54" fmla="*/ 13 w 35"/>
                  <a:gd name="T55" fmla="*/ 46 h 54"/>
                  <a:gd name="T56" fmla="*/ 10 w 35"/>
                  <a:gd name="T57" fmla="*/ 42 h 54"/>
                  <a:gd name="T58" fmla="*/ 10 w 35"/>
                  <a:gd name="T59" fmla="*/ 40 h 54"/>
                  <a:gd name="T60" fmla="*/ 8 w 35"/>
                  <a:gd name="T61" fmla="*/ 37 h 54"/>
                  <a:gd name="T62" fmla="*/ 8 w 35"/>
                  <a:gd name="T63" fmla="*/ 32 h 54"/>
                  <a:gd name="T64" fmla="*/ 3 w 35"/>
                  <a:gd name="T65" fmla="*/ 32 h 54"/>
                  <a:gd name="T66" fmla="*/ 2 w 35"/>
                  <a:gd name="T67" fmla="*/ 30 h 54"/>
                  <a:gd name="T68" fmla="*/ 5 w 35"/>
                  <a:gd name="T69" fmla="*/ 27 h 54"/>
                  <a:gd name="T70" fmla="*/ 8 w 35"/>
                  <a:gd name="T71" fmla="*/ 27 h 54"/>
                  <a:gd name="T72" fmla="*/ 6 w 35"/>
                  <a:gd name="T73" fmla="*/ 22 h 54"/>
                  <a:gd name="T74" fmla="*/ 3 w 35"/>
                  <a:gd name="T75" fmla="*/ 16 h 54"/>
                  <a:gd name="T76" fmla="*/ 8 w 35"/>
                  <a:gd name="T77" fmla="*/ 15 h 54"/>
                  <a:gd name="T78" fmla="*/ 10 w 35"/>
                  <a:gd name="T79" fmla="*/ 13 h 54"/>
                  <a:gd name="T80" fmla="*/ 5 w 35"/>
                  <a:gd name="T81" fmla="*/ 10 h 54"/>
                  <a:gd name="T82" fmla="*/ 0 w 35"/>
                  <a:gd name="T83" fmla="*/ 7 h 54"/>
                  <a:gd name="T84" fmla="*/ 3 w 35"/>
                  <a:gd name="T85" fmla="*/ 5 h 54"/>
                  <a:gd name="T86" fmla="*/ 8 w 35"/>
                  <a:gd name="T87" fmla="*/ 3 h 54"/>
                  <a:gd name="T88" fmla="*/ 5 w 35"/>
                  <a:gd name="T89" fmla="*/ 2 h 54"/>
                  <a:gd name="T90" fmla="*/ 6 w 35"/>
                  <a:gd name="T91" fmla="*/ 0 h 54"/>
                  <a:gd name="T92" fmla="*/ 10 w 35"/>
                  <a:gd name="T93" fmla="*/ 2 h 54"/>
                  <a:gd name="T94" fmla="*/ 14 w 35"/>
                  <a:gd name="T95" fmla="*/ 5 h 54"/>
                  <a:gd name="T96" fmla="*/ 19 w 35"/>
                  <a:gd name="T97" fmla="*/ 8 h 54"/>
                  <a:gd name="T98" fmla="*/ 24 w 35"/>
                  <a:gd name="T99" fmla="*/ 15 h 54"/>
                  <a:gd name="T100" fmla="*/ 24 w 35"/>
                  <a:gd name="T101" fmla="*/ 15 h 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5"/>
                  <a:gd name="T154" fmla="*/ 0 h 54"/>
                  <a:gd name="T155" fmla="*/ 35 w 35"/>
                  <a:gd name="T156" fmla="*/ 54 h 5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5" h="54">
                    <a:moveTo>
                      <a:pt x="24" y="15"/>
                    </a:moveTo>
                    <a:lnTo>
                      <a:pt x="25" y="18"/>
                    </a:lnTo>
                    <a:lnTo>
                      <a:pt x="24" y="21"/>
                    </a:lnTo>
                    <a:lnTo>
                      <a:pt x="25" y="22"/>
                    </a:lnTo>
                    <a:lnTo>
                      <a:pt x="29" y="24"/>
                    </a:lnTo>
                    <a:lnTo>
                      <a:pt x="29" y="26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0" y="32"/>
                    </a:lnTo>
                    <a:lnTo>
                      <a:pt x="32" y="34"/>
                    </a:lnTo>
                    <a:lnTo>
                      <a:pt x="33" y="37"/>
                    </a:lnTo>
                    <a:lnTo>
                      <a:pt x="35" y="40"/>
                    </a:lnTo>
                    <a:lnTo>
                      <a:pt x="35" y="45"/>
                    </a:lnTo>
                    <a:lnTo>
                      <a:pt x="33" y="49"/>
                    </a:lnTo>
                    <a:lnTo>
                      <a:pt x="32" y="53"/>
                    </a:lnTo>
                    <a:lnTo>
                      <a:pt x="27" y="53"/>
                    </a:lnTo>
                    <a:lnTo>
                      <a:pt x="25" y="51"/>
                    </a:lnTo>
                    <a:lnTo>
                      <a:pt x="24" y="48"/>
                    </a:lnTo>
                    <a:lnTo>
                      <a:pt x="22" y="46"/>
                    </a:lnTo>
                    <a:lnTo>
                      <a:pt x="19" y="42"/>
                    </a:lnTo>
                    <a:lnTo>
                      <a:pt x="19" y="38"/>
                    </a:lnTo>
                    <a:lnTo>
                      <a:pt x="13" y="42"/>
                    </a:lnTo>
                    <a:lnTo>
                      <a:pt x="14" y="43"/>
                    </a:lnTo>
                    <a:lnTo>
                      <a:pt x="17" y="46"/>
                    </a:lnTo>
                    <a:lnTo>
                      <a:pt x="19" y="49"/>
                    </a:lnTo>
                    <a:lnTo>
                      <a:pt x="17" y="54"/>
                    </a:lnTo>
                    <a:lnTo>
                      <a:pt x="14" y="51"/>
                    </a:lnTo>
                    <a:lnTo>
                      <a:pt x="13" y="46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8" y="37"/>
                    </a:lnTo>
                    <a:lnTo>
                      <a:pt x="8" y="32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6" y="22"/>
                    </a:lnTo>
                    <a:lnTo>
                      <a:pt x="3" y="16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5" y="10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8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5" name="Freeform 96"/>
              <p:cNvSpPr>
                <a:spLocks/>
              </p:cNvSpPr>
              <p:nvPr/>
            </p:nvSpPr>
            <p:spPr bwMode="auto">
              <a:xfrm>
                <a:off x="1201" y="3341"/>
                <a:ext cx="30" cy="45"/>
              </a:xfrm>
              <a:custGeom>
                <a:avLst/>
                <a:gdLst>
                  <a:gd name="T0" fmla="*/ 2 w 30"/>
                  <a:gd name="T1" fmla="*/ 7 h 45"/>
                  <a:gd name="T2" fmla="*/ 0 w 30"/>
                  <a:gd name="T3" fmla="*/ 8 h 45"/>
                  <a:gd name="T4" fmla="*/ 0 w 30"/>
                  <a:gd name="T5" fmla="*/ 13 h 45"/>
                  <a:gd name="T6" fmla="*/ 2 w 30"/>
                  <a:gd name="T7" fmla="*/ 13 h 45"/>
                  <a:gd name="T8" fmla="*/ 3 w 30"/>
                  <a:gd name="T9" fmla="*/ 15 h 45"/>
                  <a:gd name="T10" fmla="*/ 3 w 30"/>
                  <a:gd name="T11" fmla="*/ 16 h 45"/>
                  <a:gd name="T12" fmla="*/ 2 w 30"/>
                  <a:gd name="T13" fmla="*/ 19 h 45"/>
                  <a:gd name="T14" fmla="*/ 2 w 30"/>
                  <a:gd name="T15" fmla="*/ 23 h 45"/>
                  <a:gd name="T16" fmla="*/ 3 w 30"/>
                  <a:gd name="T17" fmla="*/ 27 h 45"/>
                  <a:gd name="T18" fmla="*/ 2 w 30"/>
                  <a:gd name="T19" fmla="*/ 30 h 45"/>
                  <a:gd name="T20" fmla="*/ 0 w 30"/>
                  <a:gd name="T21" fmla="*/ 34 h 45"/>
                  <a:gd name="T22" fmla="*/ 0 w 30"/>
                  <a:gd name="T23" fmla="*/ 38 h 45"/>
                  <a:gd name="T24" fmla="*/ 2 w 30"/>
                  <a:gd name="T25" fmla="*/ 45 h 45"/>
                  <a:gd name="T26" fmla="*/ 5 w 30"/>
                  <a:gd name="T27" fmla="*/ 42 h 45"/>
                  <a:gd name="T28" fmla="*/ 7 w 30"/>
                  <a:gd name="T29" fmla="*/ 37 h 45"/>
                  <a:gd name="T30" fmla="*/ 8 w 30"/>
                  <a:gd name="T31" fmla="*/ 30 h 45"/>
                  <a:gd name="T32" fmla="*/ 10 w 30"/>
                  <a:gd name="T33" fmla="*/ 24 h 45"/>
                  <a:gd name="T34" fmla="*/ 13 w 30"/>
                  <a:gd name="T35" fmla="*/ 21 h 45"/>
                  <a:gd name="T36" fmla="*/ 15 w 30"/>
                  <a:gd name="T37" fmla="*/ 23 h 45"/>
                  <a:gd name="T38" fmla="*/ 16 w 30"/>
                  <a:gd name="T39" fmla="*/ 24 h 45"/>
                  <a:gd name="T40" fmla="*/ 18 w 30"/>
                  <a:gd name="T41" fmla="*/ 24 h 45"/>
                  <a:gd name="T42" fmla="*/ 19 w 30"/>
                  <a:gd name="T43" fmla="*/ 26 h 45"/>
                  <a:gd name="T44" fmla="*/ 23 w 30"/>
                  <a:gd name="T45" fmla="*/ 24 h 45"/>
                  <a:gd name="T46" fmla="*/ 24 w 30"/>
                  <a:gd name="T47" fmla="*/ 24 h 45"/>
                  <a:gd name="T48" fmla="*/ 26 w 30"/>
                  <a:gd name="T49" fmla="*/ 23 h 45"/>
                  <a:gd name="T50" fmla="*/ 29 w 30"/>
                  <a:gd name="T51" fmla="*/ 18 h 45"/>
                  <a:gd name="T52" fmla="*/ 30 w 30"/>
                  <a:gd name="T53" fmla="*/ 13 h 45"/>
                  <a:gd name="T54" fmla="*/ 30 w 30"/>
                  <a:gd name="T55" fmla="*/ 10 h 45"/>
                  <a:gd name="T56" fmla="*/ 26 w 30"/>
                  <a:gd name="T57" fmla="*/ 5 h 45"/>
                  <a:gd name="T58" fmla="*/ 21 w 30"/>
                  <a:gd name="T59" fmla="*/ 3 h 45"/>
                  <a:gd name="T60" fmla="*/ 15 w 30"/>
                  <a:gd name="T61" fmla="*/ 2 h 45"/>
                  <a:gd name="T62" fmla="*/ 11 w 30"/>
                  <a:gd name="T63" fmla="*/ 0 h 45"/>
                  <a:gd name="T64" fmla="*/ 8 w 30"/>
                  <a:gd name="T65" fmla="*/ 2 h 45"/>
                  <a:gd name="T66" fmla="*/ 8 w 30"/>
                  <a:gd name="T67" fmla="*/ 5 h 45"/>
                  <a:gd name="T68" fmla="*/ 11 w 30"/>
                  <a:gd name="T69" fmla="*/ 7 h 45"/>
                  <a:gd name="T70" fmla="*/ 7 w 30"/>
                  <a:gd name="T71" fmla="*/ 5 h 45"/>
                  <a:gd name="T72" fmla="*/ 2 w 30"/>
                  <a:gd name="T73" fmla="*/ 7 h 45"/>
                  <a:gd name="T74" fmla="*/ 2 w 30"/>
                  <a:gd name="T75" fmla="*/ 7 h 4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45"/>
                  <a:gd name="T116" fmla="*/ 30 w 30"/>
                  <a:gd name="T117" fmla="*/ 45 h 4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45">
                    <a:moveTo>
                      <a:pt x="2" y="7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3" y="27"/>
                    </a:lnTo>
                    <a:lnTo>
                      <a:pt x="2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8" y="30"/>
                    </a:lnTo>
                    <a:lnTo>
                      <a:pt x="10" y="24"/>
                    </a:lnTo>
                    <a:lnTo>
                      <a:pt x="13" y="21"/>
                    </a:lnTo>
                    <a:lnTo>
                      <a:pt x="15" y="23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6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26" y="23"/>
                    </a:lnTo>
                    <a:lnTo>
                      <a:pt x="29" y="18"/>
                    </a:lnTo>
                    <a:lnTo>
                      <a:pt x="30" y="13"/>
                    </a:lnTo>
                    <a:lnTo>
                      <a:pt x="30" y="10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1" y="7"/>
                    </a:lnTo>
                    <a:lnTo>
                      <a:pt x="7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6" name="Freeform 97"/>
              <p:cNvSpPr>
                <a:spLocks/>
              </p:cNvSpPr>
              <p:nvPr/>
            </p:nvSpPr>
            <p:spPr bwMode="auto">
              <a:xfrm>
                <a:off x="1165" y="3295"/>
                <a:ext cx="32" cy="78"/>
              </a:xfrm>
              <a:custGeom>
                <a:avLst/>
                <a:gdLst>
                  <a:gd name="T0" fmla="*/ 19 w 32"/>
                  <a:gd name="T1" fmla="*/ 49 h 78"/>
                  <a:gd name="T2" fmla="*/ 16 w 32"/>
                  <a:gd name="T3" fmla="*/ 45 h 78"/>
                  <a:gd name="T4" fmla="*/ 12 w 32"/>
                  <a:gd name="T5" fmla="*/ 46 h 78"/>
                  <a:gd name="T6" fmla="*/ 8 w 32"/>
                  <a:gd name="T7" fmla="*/ 48 h 78"/>
                  <a:gd name="T8" fmla="*/ 8 w 32"/>
                  <a:gd name="T9" fmla="*/ 45 h 78"/>
                  <a:gd name="T10" fmla="*/ 8 w 32"/>
                  <a:gd name="T11" fmla="*/ 38 h 78"/>
                  <a:gd name="T12" fmla="*/ 4 w 32"/>
                  <a:gd name="T13" fmla="*/ 29 h 78"/>
                  <a:gd name="T14" fmla="*/ 1 w 32"/>
                  <a:gd name="T15" fmla="*/ 19 h 78"/>
                  <a:gd name="T16" fmla="*/ 0 w 32"/>
                  <a:gd name="T17" fmla="*/ 13 h 78"/>
                  <a:gd name="T18" fmla="*/ 0 w 32"/>
                  <a:gd name="T19" fmla="*/ 5 h 78"/>
                  <a:gd name="T20" fmla="*/ 9 w 32"/>
                  <a:gd name="T21" fmla="*/ 0 h 78"/>
                  <a:gd name="T22" fmla="*/ 16 w 32"/>
                  <a:gd name="T23" fmla="*/ 5 h 78"/>
                  <a:gd name="T24" fmla="*/ 17 w 32"/>
                  <a:gd name="T25" fmla="*/ 8 h 78"/>
                  <a:gd name="T26" fmla="*/ 22 w 32"/>
                  <a:gd name="T27" fmla="*/ 8 h 78"/>
                  <a:gd name="T28" fmla="*/ 28 w 32"/>
                  <a:gd name="T29" fmla="*/ 11 h 78"/>
                  <a:gd name="T30" fmla="*/ 27 w 32"/>
                  <a:gd name="T31" fmla="*/ 16 h 78"/>
                  <a:gd name="T32" fmla="*/ 28 w 32"/>
                  <a:gd name="T33" fmla="*/ 24 h 78"/>
                  <a:gd name="T34" fmla="*/ 27 w 32"/>
                  <a:gd name="T35" fmla="*/ 32 h 78"/>
                  <a:gd name="T36" fmla="*/ 22 w 32"/>
                  <a:gd name="T37" fmla="*/ 30 h 78"/>
                  <a:gd name="T38" fmla="*/ 27 w 32"/>
                  <a:gd name="T39" fmla="*/ 35 h 78"/>
                  <a:gd name="T40" fmla="*/ 25 w 32"/>
                  <a:gd name="T41" fmla="*/ 43 h 78"/>
                  <a:gd name="T42" fmla="*/ 28 w 32"/>
                  <a:gd name="T43" fmla="*/ 46 h 78"/>
                  <a:gd name="T44" fmla="*/ 30 w 32"/>
                  <a:gd name="T45" fmla="*/ 53 h 78"/>
                  <a:gd name="T46" fmla="*/ 32 w 32"/>
                  <a:gd name="T47" fmla="*/ 62 h 78"/>
                  <a:gd name="T48" fmla="*/ 30 w 32"/>
                  <a:gd name="T49" fmla="*/ 72 h 78"/>
                  <a:gd name="T50" fmla="*/ 30 w 32"/>
                  <a:gd name="T51" fmla="*/ 78 h 78"/>
                  <a:gd name="T52" fmla="*/ 24 w 32"/>
                  <a:gd name="T53" fmla="*/ 75 h 78"/>
                  <a:gd name="T54" fmla="*/ 24 w 32"/>
                  <a:gd name="T55" fmla="*/ 67 h 78"/>
                  <a:gd name="T56" fmla="*/ 24 w 32"/>
                  <a:gd name="T57" fmla="*/ 61 h 78"/>
                  <a:gd name="T58" fmla="*/ 20 w 32"/>
                  <a:gd name="T59" fmla="*/ 61 h 78"/>
                  <a:gd name="T60" fmla="*/ 19 w 32"/>
                  <a:gd name="T61" fmla="*/ 57 h 78"/>
                  <a:gd name="T62" fmla="*/ 16 w 32"/>
                  <a:gd name="T63" fmla="*/ 53 h 78"/>
                  <a:gd name="T64" fmla="*/ 17 w 32"/>
                  <a:gd name="T65" fmla="*/ 5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"/>
                  <a:gd name="T100" fmla="*/ 0 h 78"/>
                  <a:gd name="T101" fmla="*/ 32 w 32"/>
                  <a:gd name="T102" fmla="*/ 78 h 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" h="78">
                    <a:moveTo>
                      <a:pt x="17" y="51"/>
                    </a:moveTo>
                    <a:lnTo>
                      <a:pt x="19" y="49"/>
                    </a:lnTo>
                    <a:lnTo>
                      <a:pt x="19" y="48"/>
                    </a:lnTo>
                    <a:lnTo>
                      <a:pt x="16" y="45"/>
                    </a:lnTo>
                    <a:lnTo>
                      <a:pt x="14" y="43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8" y="38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5" y="8"/>
                    </a:lnTo>
                    <a:lnTo>
                      <a:pt x="28" y="11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7" y="19"/>
                    </a:lnTo>
                    <a:lnTo>
                      <a:pt x="28" y="24"/>
                    </a:lnTo>
                    <a:lnTo>
                      <a:pt x="28" y="29"/>
                    </a:lnTo>
                    <a:lnTo>
                      <a:pt x="27" y="32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24" y="34"/>
                    </a:lnTo>
                    <a:lnTo>
                      <a:pt x="27" y="35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7" y="45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53"/>
                    </a:lnTo>
                    <a:lnTo>
                      <a:pt x="30" y="57"/>
                    </a:lnTo>
                    <a:lnTo>
                      <a:pt x="32" y="62"/>
                    </a:lnTo>
                    <a:lnTo>
                      <a:pt x="30" y="67"/>
                    </a:lnTo>
                    <a:lnTo>
                      <a:pt x="30" y="72"/>
                    </a:lnTo>
                    <a:lnTo>
                      <a:pt x="30" y="75"/>
                    </a:lnTo>
                    <a:lnTo>
                      <a:pt x="30" y="78"/>
                    </a:lnTo>
                    <a:lnTo>
                      <a:pt x="27" y="78"/>
                    </a:lnTo>
                    <a:lnTo>
                      <a:pt x="24" y="75"/>
                    </a:lnTo>
                    <a:lnTo>
                      <a:pt x="22" y="70"/>
                    </a:lnTo>
                    <a:lnTo>
                      <a:pt x="24" y="67"/>
                    </a:lnTo>
                    <a:lnTo>
                      <a:pt x="24" y="64"/>
                    </a:lnTo>
                    <a:lnTo>
                      <a:pt x="24" y="61"/>
                    </a:lnTo>
                    <a:lnTo>
                      <a:pt x="20" y="62"/>
                    </a:lnTo>
                    <a:lnTo>
                      <a:pt x="20" y="61"/>
                    </a:lnTo>
                    <a:lnTo>
                      <a:pt x="20" y="59"/>
                    </a:lnTo>
                    <a:lnTo>
                      <a:pt x="19" y="57"/>
                    </a:lnTo>
                    <a:lnTo>
                      <a:pt x="17" y="56"/>
                    </a:lnTo>
                    <a:lnTo>
                      <a:pt x="16" y="53"/>
                    </a:lnTo>
                    <a:lnTo>
                      <a:pt x="17" y="51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7" name="Freeform 98"/>
              <p:cNvSpPr>
                <a:spLocks/>
              </p:cNvSpPr>
              <p:nvPr/>
            </p:nvSpPr>
            <p:spPr bwMode="auto">
              <a:xfrm>
                <a:off x="1197" y="3303"/>
                <a:ext cx="19" cy="40"/>
              </a:xfrm>
              <a:custGeom>
                <a:avLst/>
                <a:gdLst>
                  <a:gd name="T0" fmla="*/ 11 w 19"/>
                  <a:gd name="T1" fmla="*/ 10 h 40"/>
                  <a:gd name="T2" fmla="*/ 11 w 19"/>
                  <a:gd name="T3" fmla="*/ 10 h 40"/>
                  <a:gd name="T4" fmla="*/ 11 w 19"/>
                  <a:gd name="T5" fmla="*/ 7 h 40"/>
                  <a:gd name="T6" fmla="*/ 11 w 19"/>
                  <a:gd name="T7" fmla="*/ 5 h 40"/>
                  <a:gd name="T8" fmla="*/ 9 w 19"/>
                  <a:gd name="T9" fmla="*/ 2 h 40"/>
                  <a:gd name="T10" fmla="*/ 6 w 19"/>
                  <a:gd name="T11" fmla="*/ 0 h 40"/>
                  <a:gd name="T12" fmla="*/ 3 w 19"/>
                  <a:gd name="T13" fmla="*/ 0 h 40"/>
                  <a:gd name="T14" fmla="*/ 1 w 19"/>
                  <a:gd name="T15" fmla="*/ 0 h 40"/>
                  <a:gd name="T16" fmla="*/ 0 w 19"/>
                  <a:gd name="T17" fmla="*/ 0 h 40"/>
                  <a:gd name="T18" fmla="*/ 0 w 19"/>
                  <a:gd name="T19" fmla="*/ 0 h 40"/>
                  <a:gd name="T20" fmla="*/ 0 w 19"/>
                  <a:gd name="T21" fmla="*/ 8 h 40"/>
                  <a:gd name="T22" fmla="*/ 0 w 19"/>
                  <a:gd name="T23" fmla="*/ 14 h 40"/>
                  <a:gd name="T24" fmla="*/ 1 w 19"/>
                  <a:gd name="T25" fmla="*/ 14 h 40"/>
                  <a:gd name="T26" fmla="*/ 1 w 19"/>
                  <a:gd name="T27" fmla="*/ 16 h 40"/>
                  <a:gd name="T28" fmla="*/ 1 w 19"/>
                  <a:gd name="T29" fmla="*/ 21 h 40"/>
                  <a:gd name="T30" fmla="*/ 1 w 19"/>
                  <a:gd name="T31" fmla="*/ 27 h 40"/>
                  <a:gd name="T32" fmla="*/ 1 w 19"/>
                  <a:gd name="T33" fmla="*/ 32 h 40"/>
                  <a:gd name="T34" fmla="*/ 0 w 19"/>
                  <a:gd name="T35" fmla="*/ 38 h 40"/>
                  <a:gd name="T36" fmla="*/ 1 w 19"/>
                  <a:gd name="T37" fmla="*/ 38 h 40"/>
                  <a:gd name="T38" fmla="*/ 6 w 19"/>
                  <a:gd name="T39" fmla="*/ 40 h 40"/>
                  <a:gd name="T40" fmla="*/ 9 w 19"/>
                  <a:gd name="T41" fmla="*/ 35 h 40"/>
                  <a:gd name="T42" fmla="*/ 12 w 19"/>
                  <a:gd name="T43" fmla="*/ 32 h 40"/>
                  <a:gd name="T44" fmla="*/ 15 w 19"/>
                  <a:gd name="T45" fmla="*/ 32 h 40"/>
                  <a:gd name="T46" fmla="*/ 19 w 19"/>
                  <a:gd name="T47" fmla="*/ 32 h 40"/>
                  <a:gd name="T48" fmla="*/ 17 w 19"/>
                  <a:gd name="T49" fmla="*/ 27 h 40"/>
                  <a:gd name="T50" fmla="*/ 14 w 19"/>
                  <a:gd name="T51" fmla="*/ 21 h 40"/>
                  <a:gd name="T52" fmla="*/ 12 w 19"/>
                  <a:gd name="T53" fmla="*/ 14 h 40"/>
                  <a:gd name="T54" fmla="*/ 11 w 19"/>
                  <a:gd name="T55" fmla="*/ 10 h 40"/>
                  <a:gd name="T56" fmla="*/ 11 w 19"/>
                  <a:gd name="T57" fmla="*/ 10 h 40"/>
                  <a:gd name="T58" fmla="*/ 11 w 19"/>
                  <a:gd name="T59" fmla="*/ 10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0"/>
                  <a:gd name="T92" fmla="*/ 19 w 19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0">
                    <a:moveTo>
                      <a:pt x="11" y="10"/>
                    </a:moveTo>
                    <a:lnTo>
                      <a:pt x="11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6" y="40"/>
                    </a:lnTo>
                    <a:lnTo>
                      <a:pt x="9" y="35"/>
                    </a:lnTo>
                    <a:lnTo>
                      <a:pt x="12" y="32"/>
                    </a:lnTo>
                    <a:lnTo>
                      <a:pt x="15" y="32"/>
                    </a:lnTo>
                    <a:lnTo>
                      <a:pt x="19" y="32"/>
                    </a:lnTo>
                    <a:lnTo>
                      <a:pt x="17" y="27"/>
                    </a:lnTo>
                    <a:lnTo>
                      <a:pt x="14" y="21"/>
                    </a:lnTo>
                    <a:lnTo>
                      <a:pt x="12" y="14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8" name="Freeform 99"/>
              <p:cNvSpPr>
                <a:spLocks/>
              </p:cNvSpPr>
              <p:nvPr/>
            </p:nvSpPr>
            <p:spPr bwMode="auto">
              <a:xfrm>
                <a:off x="594" y="2760"/>
                <a:ext cx="695" cy="664"/>
              </a:xfrm>
              <a:custGeom>
                <a:avLst/>
                <a:gdLst>
                  <a:gd name="T0" fmla="*/ 634 w 695"/>
                  <a:gd name="T1" fmla="*/ 610 h 664"/>
                  <a:gd name="T2" fmla="*/ 660 w 695"/>
                  <a:gd name="T3" fmla="*/ 640 h 664"/>
                  <a:gd name="T4" fmla="*/ 687 w 695"/>
                  <a:gd name="T5" fmla="*/ 664 h 664"/>
                  <a:gd name="T6" fmla="*/ 690 w 695"/>
                  <a:gd name="T7" fmla="*/ 618 h 664"/>
                  <a:gd name="T8" fmla="*/ 653 w 695"/>
                  <a:gd name="T9" fmla="*/ 588 h 664"/>
                  <a:gd name="T10" fmla="*/ 634 w 695"/>
                  <a:gd name="T11" fmla="*/ 543 h 664"/>
                  <a:gd name="T12" fmla="*/ 603 w 695"/>
                  <a:gd name="T13" fmla="*/ 499 h 664"/>
                  <a:gd name="T14" fmla="*/ 563 w 695"/>
                  <a:gd name="T15" fmla="*/ 505 h 664"/>
                  <a:gd name="T16" fmla="*/ 536 w 695"/>
                  <a:gd name="T17" fmla="*/ 468 h 664"/>
                  <a:gd name="T18" fmla="*/ 504 w 695"/>
                  <a:gd name="T19" fmla="*/ 451 h 664"/>
                  <a:gd name="T20" fmla="*/ 526 w 695"/>
                  <a:gd name="T21" fmla="*/ 94 h 664"/>
                  <a:gd name="T22" fmla="*/ 483 w 695"/>
                  <a:gd name="T23" fmla="*/ 65 h 664"/>
                  <a:gd name="T24" fmla="*/ 450 w 695"/>
                  <a:gd name="T25" fmla="*/ 44 h 664"/>
                  <a:gd name="T26" fmla="*/ 428 w 695"/>
                  <a:gd name="T27" fmla="*/ 14 h 664"/>
                  <a:gd name="T28" fmla="*/ 371 w 695"/>
                  <a:gd name="T29" fmla="*/ 0 h 664"/>
                  <a:gd name="T30" fmla="*/ 329 w 695"/>
                  <a:gd name="T31" fmla="*/ 3 h 664"/>
                  <a:gd name="T32" fmla="*/ 277 w 695"/>
                  <a:gd name="T33" fmla="*/ 19 h 664"/>
                  <a:gd name="T34" fmla="*/ 258 w 695"/>
                  <a:gd name="T35" fmla="*/ 51 h 664"/>
                  <a:gd name="T36" fmla="*/ 266 w 695"/>
                  <a:gd name="T37" fmla="*/ 95 h 664"/>
                  <a:gd name="T38" fmla="*/ 264 w 695"/>
                  <a:gd name="T39" fmla="*/ 125 h 664"/>
                  <a:gd name="T40" fmla="*/ 243 w 695"/>
                  <a:gd name="T41" fmla="*/ 97 h 664"/>
                  <a:gd name="T42" fmla="*/ 180 w 695"/>
                  <a:gd name="T43" fmla="*/ 86 h 664"/>
                  <a:gd name="T44" fmla="*/ 174 w 695"/>
                  <a:gd name="T45" fmla="*/ 138 h 664"/>
                  <a:gd name="T46" fmla="*/ 240 w 695"/>
                  <a:gd name="T47" fmla="*/ 178 h 664"/>
                  <a:gd name="T48" fmla="*/ 220 w 695"/>
                  <a:gd name="T49" fmla="*/ 210 h 664"/>
                  <a:gd name="T50" fmla="*/ 170 w 695"/>
                  <a:gd name="T51" fmla="*/ 202 h 664"/>
                  <a:gd name="T52" fmla="*/ 124 w 695"/>
                  <a:gd name="T53" fmla="*/ 216 h 664"/>
                  <a:gd name="T54" fmla="*/ 100 w 695"/>
                  <a:gd name="T55" fmla="*/ 257 h 664"/>
                  <a:gd name="T56" fmla="*/ 97 w 695"/>
                  <a:gd name="T57" fmla="*/ 294 h 664"/>
                  <a:gd name="T58" fmla="*/ 129 w 695"/>
                  <a:gd name="T59" fmla="*/ 321 h 664"/>
                  <a:gd name="T60" fmla="*/ 105 w 695"/>
                  <a:gd name="T61" fmla="*/ 365 h 664"/>
                  <a:gd name="T62" fmla="*/ 142 w 695"/>
                  <a:gd name="T63" fmla="*/ 380 h 664"/>
                  <a:gd name="T64" fmla="*/ 158 w 695"/>
                  <a:gd name="T65" fmla="*/ 400 h 664"/>
                  <a:gd name="T66" fmla="*/ 185 w 695"/>
                  <a:gd name="T67" fmla="*/ 411 h 664"/>
                  <a:gd name="T68" fmla="*/ 140 w 695"/>
                  <a:gd name="T69" fmla="*/ 446 h 664"/>
                  <a:gd name="T70" fmla="*/ 94 w 695"/>
                  <a:gd name="T71" fmla="*/ 457 h 664"/>
                  <a:gd name="T72" fmla="*/ 19 w 695"/>
                  <a:gd name="T73" fmla="*/ 465 h 664"/>
                  <a:gd name="T74" fmla="*/ 16 w 695"/>
                  <a:gd name="T75" fmla="*/ 476 h 664"/>
                  <a:gd name="T76" fmla="*/ 64 w 695"/>
                  <a:gd name="T77" fmla="*/ 488 h 664"/>
                  <a:gd name="T78" fmla="*/ 119 w 695"/>
                  <a:gd name="T79" fmla="*/ 484 h 664"/>
                  <a:gd name="T80" fmla="*/ 159 w 695"/>
                  <a:gd name="T81" fmla="*/ 473 h 664"/>
                  <a:gd name="T82" fmla="*/ 201 w 695"/>
                  <a:gd name="T83" fmla="*/ 456 h 664"/>
                  <a:gd name="T84" fmla="*/ 243 w 695"/>
                  <a:gd name="T85" fmla="*/ 441 h 664"/>
                  <a:gd name="T86" fmla="*/ 256 w 695"/>
                  <a:gd name="T87" fmla="*/ 414 h 664"/>
                  <a:gd name="T88" fmla="*/ 291 w 695"/>
                  <a:gd name="T89" fmla="*/ 394 h 664"/>
                  <a:gd name="T90" fmla="*/ 344 w 695"/>
                  <a:gd name="T91" fmla="*/ 367 h 664"/>
                  <a:gd name="T92" fmla="*/ 317 w 695"/>
                  <a:gd name="T93" fmla="*/ 395 h 664"/>
                  <a:gd name="T94" fmla="*/ 294 w 695"/>
                  <a:gd name="T95" fmla="*/ 434 h 664"/>
                  <a:gd name="T96" fmla="*/ 372 w 695"/>
                  <a:gd name="T97" fmla="*/ 419 h 664"/>
                  <a:gd name="T98" fmla="*/ 402 w 695"/>
                  <a:gd name="T99" fmla="*/ 402 h 664"/>
                  <a:gd name="T100" fmla="*/ 420 w 695"/>
                  <a:gd name="T101" fmla="*/ 422 h 664"/>
                  <a:gd name="T102" fmla="*/ 466 w 695"/>
                  <a:gd name="T103" fmla="*/ 454 h 664"/>
                  <a:gd name="T104" fmla="*/ 506 w 695"/>
                  <a:gd name="T105" fmla="*/ 475 h 664"/>
                  <a:gd name="T106" fmla="*/ 526 w 695"/>
                  <a:gd name="T107" fmla="*/ 489 h 664"/>
                  <a:gd name="T108" fmla="*/ 560 w 695"/>
                  <a:gd name="T109" fmla="*/ 535 h 664"/>
                  <a:gd name="T110" fmla="*/ 574 w 695"/>
                  <a:gd name="T111" fmla="*/ 521 h 664"/>
                  <a:gd name="T112" fmla="*/ 599 w 695"/>
                  <a:gd name="T113" fmla="*/ 534 h 664"/>
                  <a:gd name="T114" fmla="*/ 604 w 695"/>
                  <a:gd name="T115" fmla="*/ 537 h 664"/>
                  <a:gd name="T116" fmla="*/ 626 w 695"/>
                  <a:gd name="T117" fmla="*/ 581 h 6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95"/>
                  <a:gd name="T178" fmla="*/ 0 h 664"/>
                  <a:gd name="T179" fmla="*/ 695 w 695"/>
                  <a:gd name="T180" fmla="*/ 664 h 6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95" h="664">
                    <a:moveTo>
                      <a:pt x="626" y="581"/>
                    </a:moveTo>
                    <a:lnTo>
                      <a:pt x="630" y="583"/>
                    </a:lnTo>
                    <a:lnTo>
                      <a:pt x="633" y="581"/>
                    </a:lnTo>
                    <a:lnTo>
                      <a:pt x="634" y="583"/>
                    </a:lnTo>
                    <a:lnTo>
                      <a:pt x="637" y="584"/>
                    </a:lnTo>
                    <a:lnTo>
                      <a:pt x="641" y="588"/>
                    </a:lnTo>
                    <a:lnTo>
                      <a:pt x="642" y="589"/>
                    </a:lnTo>
                    <a:lnTo>
                      <a:pt x="642" y="594"/>
                    </a:lnTo>
                    <a:lnTo>
                      <a:pt x="639" y="600"/>
                    </a:lnTo>
                    <a:lnTo>
                      <a:pt x="634" y="605"/>
                    </a:lnTo>
                    <a:lnTo>
                      <a:pt x="634" y="610"/>
                    </a:lnTo>
                    <a:lnTo>
                      <a:pt x="636" y="613"/>
                    </a:lnTo>
                    <a:lnTo>
                      <a:pt x="639" y="613"/>
                    </a:lnTo>
                    <a:lnTo>
                      <a:pt x="642" y="618"/>
                    </a:lnTo>
                    <a:lnTo>
                      <a:pt x="644" y="623"/>
                    </a:lnTo>
                    <a:lnTo>
                      <a:pt x="645" y="626"/>
                    </a:lnTo>
                    <a:lnTo>
                      <a:pt x="647" y="627"/>
                    </a:lnTo>
                    <a:lnTo>
                      <a:pt x="649" y="632"/>
                    </a:lnTo>
                    <a:lnTo>
                      <a:pt x="650" y="635"/>
                    </a:lnTo>
                    <a:lnTo>
                      <a:pt x="655" y="638"/>
                    </a:lnTo>
                    <a:lnTo>
                      <a:pt x="660" y="638"/>
                    </a:lnTo>
                    <a:lnTo>
                      <a:pt x="660" y="640"/>
                    </a:lnTo>
                    <a:lnTo>
                      <a:pt x="658" y="643"/>
                    </a:lnTo>
                    <a:lnTo>
                      <a:pt x="658" y="646"/>
                    </a:lnTo>
                    <a:lnTo>
                      <a:pt x="658" y="650"/>
                    </a:lnTo>
                    <a:lnTo>
                      <a:pt x="661" y="651"/>
                    </a:lnTo>
                    <a:lnTo>
                      <a:pt x="668" y="653"/>
                    </a:lnTo>
                    <a:lnTo>
                      <a:pt x="666" y="654"/>
                    </a:lnTo>
                    <a:lnTo>
                      <a:pt x="666" y="659"/>
                    </a:lnTo>
                    <a:lnTo>
                      <a:pt x="671" y="659"/>
                    </a:lnTo>
                    <a:lnTo>
                      <a:pt x="676" y="661"/>
                    </a:lnTo>
                    <a:lnTo>
                      <a:pt x="680" y="662"/>
                    </a:lnTo>
                    <a:lnTo>
                      <a:pt x="687" y="664"/>
                    </a:lnTo>
                    <a:lnTo>
                      <a:pt x="687" y="659"/>
                    </a:lnTo>
                    <a:lnTo>
                      <a:pt x="690" y="654"/>
                    </a:lnTo>
                    <a:lnTo>
                      <a:pt x="693" y="650"/>
                    </a:lnTo>
                    <a:lnTo>
                      <a:pt x="695" y="646"/>
                    </a:lnTo>
                    <a:lnTo>
                      <a:pt x="695" y="640"/>
                    </a:lnTo>
                    <a:lnTo>
                      <a:pt x="693" y="637"/>
                    </a:lnTo>
                    <a:lnTo>
                      <a:pt x="693" y="632"/>
                    </a:lnTo>
                    <a:lnTo>
                      <a:pt x="695" y="629"/>
                    </a:lnTo>
                    <a:lnTo>
                      <a:pt x="695" y="624"/>
                    </a:lnTo>
                    <a:lnTo>
                      <a:pt x="695" y="621"/>
                    </a:lnTo>
                    <a:lnTo>
                      <a:pt x="690" y="618"/>
                    </a:lnTo>
                    <a:lnTo>
                      <a:pt x="685" y="616"/>
                    </a:lnTo>
                    <a:lnTo>
                      <a:pt x="684" y="611"/>
                    </a:lnTo>
                    <a:lnTo>
                      <a:pt x="680" y="608"/>
                    </a:lnTo>
                    <a:lnTo>
                      <a:pt x="674" y="607"/>
                    </a:lnTo>
                    <a:lnTo>
                      <a:pt x="668" y="604"/>
                    </a:lnTo>
                    <a:lnTo>
                      <a:pt x="661" y="602"/>
                    </a:lnTo>
                    <a:lnTo>
                      <a:pt x="658" y="597"/>
                    </a:lnTo>
                    <a:lnTo>
                      <a:pt x="657" y="596"/>
                    </a:lnTo>
                    <a:lnTo>
                      <a:pt x="653" y="591"/>
                    </a:lnTo>
                    <a:lnTo>
                      <a:pt x="653" y="588"/>
                    </a:lnTo>
                    <a:lnTo>
                      <a:pt x="652" y="584"/>
                    </a:lnTo>
                    <a:lnTo>
                      <a:pt x="650" y="581"/>
                    </a:lnTo>
                    <a:lnTo>
                      <a:pt x="649" y="578"/>
                    </a:lnTo>
                    <a:lnTo>
                      <a:pt x="647" y="573"/>
                    </a:lnTo>
                    <a:lnTo>
                      <a:pt x="645" y="570"/>
                    </a:lnTo>
                    <a:lnTo>
                      <a:pt x="645" y="567"/>
                    </a:lnTo>
                    <a:lnTo>
                      <a:pt x="642" y="561"/>
                    </a:lnTo>
                    <a:lnTo>
                      <a:pt x="641" y="557"/>
                    </a:lnTo>
                    <a:lnTo>
                      <a:pt x="637" y="553"/>
                    </a:lnTo>
                    <a:lnTo>
                      <a:pt x="636" y="548"/>
                    </a:lnTo>
                    <a:lnTo>
                      <a:pt x="634" y="543"/>
                    </a:lnTo>
                    <a:lnTo>
                      <a:pt x="631" y="538"/>
                    </a:lnTo>
                    <a:lnTo>
                      <a:pt x="630" y="535"/>
                    </a:lnTo>
                    <a:lnTo>
                      <a:pt x="630" y="534"/>
                    </a:lnTo>
                    <a:lnTo>
                      <a:pt x="625" y="527"/>
                    </a:lnTo>
                    <a:lnTo>
                      <a:pt x="623" y="524"/>
                    </a:lnTo>
                    <a:lnTo>
                      <a:pt x="620" y="521"/>
                    </a:lnTo>
                    <a:lnTo>
                      <a:pt x="615" y="516"/>
                    </a:lnTo>
                    <a:lnTo>
                      <a:pt x="612" y="508"/>
                    </a:lnTo>
                    <a:lnTo>
                      <a:pt x="609" y="503"/>
                    </a:lnTo>
                    <a:lnTo>
                      <a:pt x="606" y="500"/>
                    </a:lnTo>
                    <a:lnTo>
                      <a:pt x="603" y="499"/>
                    </a:lnTo>
                    <a:lnTo>
                      <a:pt x="603" y="494"/>
                    </a:lnTo>
                    <a:lnTo>
                      <a:pt x="603" y="489"/>
                    </a:lnTo>
                    <a:lnTo>
                      <a:pt x="599" y="484"/>
                    </a:lnTo>
                    <a:lnTo>
                      <a:pt x="593" y="483"/>
                    </a:lnTo>
                    <a:lnTo>
                      <a:pt x="587" y="483"/>
                    </a:lnTo>
                    <a:lnTo>
                      <a:pt x="582" y="486"/>
                    </a:lnTo>
                    <a:lnTo>
                      <a:pt x="577" y="489"/>
                    </a:lnTo>
                    <a:lnTo>
                      <a:pt x="574" y="494"/>
                    </a:lnTo>
                    <a:lnTo>
                      <a:pt x="571" y="499"/>
                    </a:lnTo>
                    <a:lnTo>
                      <a:pt x="566" y="503"/>
                    </a:lnTo>
                    <a:lnTo>
                      <a:pt x="563" y="505"/>
                    </a:lnTo>
                    <a:lnTo>
                      <a:pt x="560" y="507"/>
                    </a:lnTo>
                    <a:lnTo>
                      <a:pt x="555" y="507"/>
                    </a:lnTo>
                    <a:lnTo>
                      <a:pt x="555" y="503"/>
                    </a:lnTo>
                    <a:lnTo>
                      <a:pt x="553" y="499"/>
                    </a:lnTo>
                    <a:lnTo>
                      <a:pt x="552" y="494"/>
                    </a:lnTo>
                    <a:lnTo>
                      <a:pt x="548" y="488"/>
                    </a:lnTo>
                    <a:lnTo>
                      <a:pt x="544" y="484"/>
                    </a:lnTo>
                    <a:lnTo>
                      <a:pt x="539" y="480"/>
                    </a:lnTo>
                    <a:lnTo>
                      <a:pt x="537" y="475"/>
                    </a:lnTo>
                    <a:lnTo>
                      <a:pt x="536" y="470"/>
                    </a:lnTo>
                    <a:lnTo>
                      <a:pt x="536" y="468"/>
                    </a:lnTo>
                    <a:lnTo>
                      <a:pt x="533" y="467"/>
                    </a:lnTo>
                    <a:lnTo>
                      <a:pt x="529" y="465"/>
                    </a:lnTo>
                    <a:lnTo>
                      <a:pt x="529" y="459"/>
                    </a:lnTo>
                    <a:lnTo>
                      <a:pt x="531" y="456"/>
                    </a:lnTo>
                    <a:lnTo>
                      <a:pt x="528" y="453"/>
                    </a:lnTo>
                    <a:lnTo>
                      <a:pt x="525" y="453"/>
                    </a:lnTo>
                    <a:lnTo>
                      <a:pt x="520" y="454"/>
                    </a:lnTo>
                    <a:lnTo>
                      <a:pt x="515" y="457"/>
                    </a:lnTo>
                    <a:lnTo>
                      <a:pt x="512" y="456"/>
                    </a:lnTo>
                    <a:lnTo>
                      <a:pt x="510" y="454"/>
                    </a:lnTo>
                    <a:lnTo>
                      <a:pt x="504" y="451"/>
                    </a:lnTo>
                    <a:lnTo>
                      <a:pt x="498" y="449"/>
                    </a:lnTo>
                    <a:lnTo>
                      <a:pt x="496" y="448"/>
                    </a:lnTo>
                    <a:lnTo>
                      <a:pt x="566" y="124"/>
                    </a:lnTo>
                    <a:lnTo>
                      <a:pt x="561" y="117"/>
                    </a:lnTo>
                    <a:lnTo>
                      <a:pt x="555" y="111"/>
                    </a:lnTo>
                    <a:lnTo>
                      <a:pt x="550" y="103"/>
                    </a:lnTo>
                    <a:lnTo>
                      <a:pt x="544" y="100"/>
                    </a:lnTo>
                    <a:lnTo>
                      <a:pt x="541" y="98"/>
                    </a:lnTo>
                    <a:lnTo>
                      <a:pt x="537" y="97"/>
                    </a:lnTo>
                    <a:lnTo>
                      <a:pt x="531" y="95"/>
                    </a:lnTo>
                    <a:lnTo>
                      <a:pt x="526" y="94"/>
                    </a:lnTo>
                    <a:lnTo>
                      <a:pt x="520" y="92"/>
                    </a:lnTo>
                    <a:lnTo>
                      <a:pt x="515" y="90"/>
                    </a:lnTo>
                    <a:lnTo>
                      <a:pt x="512" y="90"/>
                    </a:lnTo>
                    <a:lnTo>
                      <a:pt x="510" y="90"/>
                    </a:lnTo>
                    <a:lnTo>
                      <a:pt x="510" y="89"/>
                    </a:lnTo>
                    <a:lnTo>
                      <a:pt x="504" y="84"/>
                    </a:lnTo>
                    <a:lnTo>
                      <a:pt x="499" y="79"/>
                    </a:lnTo>
                    <a:lnTo>
                      <a:pt x="493" y="76"/>
                    </a:lnTo>
                    <a:lnTo>
                      <a:pt x="487" y="71"/>
                    </a:lnTo>
                    <a:lnTo>
                      <a:pt x="485" y="68"/>
                    </a:lnTo>
                    <a:lnTo>
                      <a:pt x="483" y="65"/>
                    </a:lnTo>
                    <a:lnTo>
                      <a:pt x="482" y="62"/>
                    </a:lnTo>
                    <a:lnTo>
                      <a:pt x="480" y="59"/>
                    </a:lnTo>
                    <a:lnTo>
                      <a:pt x="475" y="59"/>
                    </a:lnTo>
                    <a:lnTo>
                      <a:pt x="471" y="59"/>
                    </a:lnTo>
                    <a:lnTo>
                      <a:pt x="466" y="60"/>
                    </a:lnTo>
                    <a:lnTo>
                      <a:pt x="461" y="60"/>
                    </a:lnTo>
                    <a:lnTo>
                      <a:pt x="456" y="57"/>
                    </a:lnTo>
                    <a:lnTo>
                      <a:pt x="455" y="54"/>
                    </a:lnTo>
                    <a:lnTo>
                      <a:pt x="450" y="49"/>
                    </a:lnTo>
                    <a:lnTo>
                      <a:pt x="447" y="49"/>
                    </a:lnTo>
                    <a:lnTo>
                      <a:pt x="450" y="44"/>
                    </a:lnTo>
                    <a:lnTo>
                      <a:pt x="450" y="40"/>
                    </a:lnTo>
                    <a:lnTo>
                      <a:pt x="445" y="33"/>
                    </a:lnTo>
                    <a:lnTo>
                      <a:pt x="439" y="32"/>
                    </a:lnTo>
                    <a:lnTo>
                      <a:pt x="434" y="30"/>
                    </a:lnTo>
                    <a:lnTo>
                      <a:pt x="429" y="28"/>
                    </a:lnTo>
                    <a:lnTo>
                      <a:pt x="426" y="28"/>
                    </a:lnTo>
                    <a:lnTo>
                      <a:pt x="425" y="28"/>
                    </a:lnTo>
                    <a:lnTo>
                      <a:pt x="426" y="25"/>
                    </a:lnTo>
                    <a:lnTo>
                      <a:pt x="428" y="22"/>
                    </a:lnTo>
                    <a:lnTo>
                      <a:pt x="428" y="17"/>
                    </a:lnTo>
                    <a:lnTo>
                      <a:pt x="428" y="14"/>
                    </a:lnTo>
                    <a:lnTo>
                      <a:pt x="423" y="9"/>
                    </a:lnTo>
                    <a:lnTo>
                      <a:pt x="418" y="3"/>
                    </a:lnTo>
                    <a:lnTo>
                      <a:pt x="412" y="0"/>
                    </a:lnTo>
                    <a:lnTo>
                      <a:pt x="407" y="1"/>
                    </a:lnTo>
                    <a:lnTo>
                      <a:pt x="402" y="3"/>
                    </a:lnTo>
                    <a:lnTo>
                      <a:pt x="396" y="6"/>
                    </a:lnTo>
                    <a:lnTo>
                      <a:pt x="391" y="9"/>
                    </a:lnTo>
                    <a:lnTo>
                      <a:pt x="385" y="9"/>
                    </a:lnTo>
                    <a:lnTo>
                      <a:pt x="380" y="6"/>
                    </a:lnTo>
                    <a:lnTo>
                      <a:pt x="375" y="3"/>
                    </a:lnTo>
                    <a:lnTo>
                      <a:pt x="371" y="0"/>
                    </a:lnTo>
                    <a:lnTo>
                      <a:pt x="364" y="0"/>
                    </a:lnTo>
                    <a:lnTo>
                      <a:pt x="359" y="1"/>
                    </a:lnTo>
                    <a:lnTo>
                      <a:pt x="358" y="3"/>
                    </a:lnTo>
                    <a:lnTo>
                      <a:pt x="355" y="3"/>
                    </a:lnTo>
                    <a:lnTo>
                      <a:pt x="350" y="5"/>
                    </a:lnTo>
                    <a:lnTo>
                      <a:pt x="347" y="5"/>
                    </a:lnTo>
                    <a:lnTo>
                      <a:pt x="344" y="3"/>
                    </a:lnTo>
                    <a:lnTo>
                      <a:pt x="339" y="3"/>
                    </a:lnTo>
                    <a:lnTo>
                      <a:pt x="337" y="3"/>
                    </a:lnTo>
                    <a:lnTo>
                      <a:pt x="332" y="3"/>
                    </a:lnTo>
                    <a:lnTo>
                      <a:pt x="329" y="3"/>
                    </a:lnTo>
                    <a:lnTo>
                      <a:pt x="324" y="3"/>
                    </a:lnTo>
                    <a:lnTo>
                      <a:pt x="321" y="6"/>
                    </a:lnTo>
                    <a:lnTo>
                      <a:pt x="315" y="9"/>
                    </a:lnTo>
                    <a:lnTo>
                      <a:pt x="312" y="13"/>
                    </a:lnTo>
                    <a:lnTo>
                      <a:pt x="309" y="16"/>
                    </a:lnTo>
                    <a:lnTo>
                      <a:pt x="302" y="20"/>
                    </a:lnTo>
                    <a:lnTo>
                      <a:pt x="296" y="22"/>
                    </a:lnTo>
                    <a:lnTo>
                      <a:pt x="291" y="22"/>
                    </a:lnTo>
                    <a:lnTo>
                      <a:pt x="286" y="22"/>
                    </a:lnTo>
                    <a:lnTo>
                      <a:pt x="282" y="20"/>
                    </a:lnTo>
                    <a:lnTo>
                      <a:pt x="277" y="19"/>
                    </a:lnTo>
                    <a:lnTo>
                      <a:pt x="274" y="16"/>
                    </a:lnTo>
                    <a:lnTo>
                      <a:pt x="269" y="14"/>
                    </a:lnTo>
                    <a:lnTo>
                      <a:pt x="264" y="11"/>
                    </a:lnTo>
                    <a:lnTo>
                      <a:pt x="259" y="16"/>
                    </a:lnTo>
                    <a:lnTo>
                      <a:pt x="256" y="19"/>
                    </a:lnTo>
                    <a:lnTo>
                      <a:pt x="253" y="24"/>
                    </a:lnTo>
                    <a:lnTo>
                      <a:pt x="251" y="28"/>
                    </a:lnTo>
                    <a:lnTo>
                      <a:pt x="251" y="32"/>
                    </a:lnTo>
                    <a:lnTo>
                      <a:pt x="251" y="36"/>
                    </a:lnTo>
                    <a:lnTo>
                      <a:pt x="255" y="43"/>
                    </a:lnTo>
                    <a:lnTo>
                      <a:pt x="258" y="51"/>
                    </a:lnTo>
                    <a:lnTo>
                      <a:pt x="259" y="57"/>
                    </a:lnTo>
                    <a:lnTo>
                      <a:pt x="259" y="62"/>
                    </a:lnTo>
                    <a:lnTo>
                      <a:pt x="259" y="68"/>
                    </a:lnTo>
                    <a:lnTo>
                      <a:pt x="258" y="73"/>
                    </a:lnTo>
                    <a:lnTo>
                      <a:pt x="255" y="76"/>
                    </a:lnTo>
                    <a:lnTo>
                      <a:pt x="251" y="79"/>
                    </a:lnTo>
                    <a:lnTo>
                      <a:pt x="250" y="82"/>
                    </a:lnTo>
                    <a:lnTo>
                      <a:pt x="250" y="87"/>
                    </a:lnTo>
                    <a:lnTo>
                      <a:pt x="255" y="90"/>
                    </a:lnTo>
                    <a:lnTo>
                      <a:pt x="261" y="94"/>
                    </a:lnTo>
                    <a:lnTo>
                      <a:pt x="266" y="95"/>
                    </a:lnTo>
                    <a:lnTo>
                      <a:pt x="270" y="100"/>
                    </a:lnTo>
                    <a:lnTo>
                      <a:pt x="270" y="103"/>
                    </a:lnTo>
                    <a:lnTo>
                      <a:pt x="269" y="105"/>
                    </a:lnTo>
                    <a:lnTo>
                      <a:pt x="267" y="106"/>
                    </a:lnTo>
                    <a:lnTo>
                      <a:pt x="264" y="108"/>
                    </a:lnTo>
                    <a:lnTo>
                      <a:pt x="264" y="109"/>
                    </a:lnTo>
                    <a:lnTo>
                      <a:pt x="264" y="113"/>
                    </a:lnTo>
                    <a:lnTo>
                      <a:pt x="264" y="116"/>
                    </a:lnTo>
                    <a:lnTo>
                      <a:pt x="266" y="119"/>
                    </a:lnTo>
                    <a:lnTo>
                      <a:pt x="264" y="122"/>
                    </a:lnTo>
                    <a:lnTo>
                      <a:pt x="264" y="125"/>
                    </a:lnTo>
                    <a:lnTo>
                      <a:pt x="259" y="128"/>
                    </a:lnTo>
                    <a:lnTo>
                      <a:pt x="256" y="130"/>
                    </a:lnTo>
                    <a:lnTo>
                      <a:pt x="240" y="119"/>
                    </a:lnTo>
                    <a:lnTo>
                      <a:pt x="237" y="116"/>
                    </a:lnTo>
                    <a:lnTo>
                      <a:pt x="237" y="113"/>
                    </a:lnTo>
                    <a:lnTo>
                      <a:pt x="237" y="108"/>
                    </a:lnTo>
                    <a:lnTo>
                      <a:pt x="237" y="105"/>
                    </a:lnTo>
                    <a:lnTo>
                      <a:pt x="239" y="103"/>
                    </a:lnTo>
                    <a:lnTo>
                      <a:pt x="242" y="101"/>
                    </a:lnTo>
                    <a:lnTo>
                      <a:pt x="243" y="98"/>
                    </a:lnTo>
                    <a:lnTo>
                      <a:pt x="243" y="97"/>
                    </a:lnTo>
                    <a:lnTo>
                      <a:pt x="239" y="92"/>
                    </a:lnTo>
                    <a:lnTo>
                      <a:pt x="232" y="90"/>
                    </a:lnTo>
                    <a:lnTo>
                      <a:pt x="224" y="89"/>
                    </a:lnTo>
                    <a:lnTo>
                      <a:pt x="220" y="89"/>
                    </a:lnTo>
                    <a:lnTo>
                      <a:pt x="215" y="87"/>
                    </a:lnTo>
                    <a:lnTo>
                      <a:pt x="208" y="87"/>
                    </a:lnTo>
                    <a:lnTo>
                      <a:pt x="202" y="87"/>
                    </a:lnTo>
                    <a:lnTo>
                      <a:pt x="197" y="87"/>
                    </a:lnTo>
                    <a:lnTo>
                      <a:pt x="191" y="86"/>
                    </a:lnTo>
                    <a:lnTo>
                      <a:pt x="185" y="86"/>
                    </a:lnTo>
                    <a:lnTo>
                      <a:pt x="180" y="86"/>
                    </a:lnTo>
                    <a:lnTo>
                      <a:pt x="174" y="86"/>
                    </a:lnTo>
                    <a:lnTo>
                      <a:pt x="174" y="90"/>
                    </a:lnTo>
                    <a:lnTo>
                      <a:pt x="175" y="97"/>
                    </a:lnTo>
                    <a:lnTo>
                      <a:pt x="177" y="103"/>
                    </a:lnTo>
                    <a:lnTo>
                      <a:pt x="177" y="108"/>
                    </a:lnTo>
                    <a:lnTo>
                      <a:pt x="175" y="116"/>
                    </a:lnTo>
                    <a:lnTo>
                      <a:pt x="172" y="124"/>
                    </a:lnTo>
                    <a:lnTo>
                      <a:pt x="170" y="127"/>
                    </a:lnTo>
                    <a:lnTo>
                      <a:pt x="170" y="130"/>
                    </a:lnTo>
                    <a:lnTo>
                      <a:pt x="170" y="133"/>
                    </a:lnTo>
                    <a:lnTo>
                      <a:pt x="174" y="138"/>
                    </a:lnTo>
                    <a:lnTo>
                      <a:pt x="177" y="148"/>
                    </a:lnTo>
                    <a:lnTo>
                      <a:pt x="210" y="168"/>
                    </a:lnTo>
                    <a:lnTo>
                      <a:pt x="212" y="171"/>
                    </a:lnTo>
                    <a:lnTo>
                      <a:pt x="213" y="175"/>
                    </a:lnTo>
                    <a:lnTo>
                      <a:pt x="215" y="176"/>
                    </a:lnTo>
                    <a:lnTo>
                      <a:pt x="218" y="178"/>
                    </a:lnTo>
                    <a:lnTo>
                      <a:pt x="224" y="176"/>
                    </a:lnTo>
                    <a:lnTo>
                      <a:pt x="229" y="175"/>
                    </a:lnTo>
                    <a:lnTo>
                      <a:pt x="234" y="173"/>
                    </a:lnTo>
                    <a:lnTo>
                      <a:pt x="240" y="173"/>
                    </a:lnTo>
                    <a:lnTo>
                      <a:pt x="240" y="178"/>
                    </a:lnTo>
                    <a:lnTo>
                      <a:pt x="239" y="181"/>
                    </a:lnTo>
                    <a:lnTo>
                      <a:pt x="234" y="183"/>
                    </a:lnTo>
                    <a:lnTo>
                      <a:pt x="231" y="184"/>
                    </a:lnTo>
                    <a:lnTo>
                      <a:pt x="228" y="184"/>
                    </a:lnTo>
                    <a:lnTo>
                      <a:pt x="226" y="187"/>
                    </a:lnTo>
                    <a:lnTo>
                      <a:pt x="224" y="194"/>
                    </a:lnTo>
                    <a:lnTo>
                      <a:pt x="224" y="198"/>
                    </a:lnTo>
                    <a:lnTo>
                      <a:pt x="224" y="202"/>
                    </a:lnTo>
                    <a:lnTo>
                      <a:pt x="224" y="205"/>
                    </a:lnTo>
                    <a:lnTo>
                      <a:pt x="221" y="206"/>
                    </a:lnTo>
                    <a:lnTo>
                      <a:pt x="220" y="210"/>
                    </a:lnTo>
                    <a:lnTo>
                      <a:pt x="215" y="210"/>
                    </a:lnTo>
                    <a:lnTo>
                      <a:pt x="210" y="210"/>
                    </a:lnTo>
                    <a:lnTo>
                      <a:pt x="207" y="208"/>
                    </a:lnTo>
                    <a:lnTo>
                      <a:pt x="204" y="208"/>
                    </a:lnTo>
                    <a:lnTo>
                      <a:pt x="196" y="205"/>
                    </a:lnTo>
                    <a:lnTo>
                      <a:pt x="189" y="203"/>
                    </a:lnTo>
                    <a:lnTo>
                      <a:pt x="185" y="205"/>
                    </a:lnTo>
                    <a:lnTo>
                      <a:pt x="180" y="206"/>
                    </a:lnTo>
                    <a:lnTo>
                      <a:pt x="177" y="208"/>
                    </a:lnTo>
                    <a:lnTo>
                      <a:pt x="174" y="206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59" y="195"/>
                    </a:lnTo>
                    <a:lnTo>
                      <a:pt x="156" y="198"/>
                    </a:lnTo>
                    <a:lnTo>
                      <a:pt x="153" y="200"/>
                    </a:lnTo>
                    <a:lnTo>
                      <a:pt x="150" y="203"/>
                    </a:lnTo>
                    <a:lnTo>
                      <a:pt x="145" y="205"/>
                    </a:lnTo>
                    <a:lnTo>
                      <a:pt x="139" y="208"/>
                    </a:lnTo>
                    <a:lnTo>
                      <a:pt x="131" y="211"/>
                    </a:lnTo>
                    <a:lnTo>
                      <a:pt x="124" y="216"/>
                    </a:lnTo>
                    <a:lnTo>
                      <a:pt x="119" y="216"/>
                    </a:lnTo>
                    <a:lnTo>
                      <a:pt x="115" y="217"/>
                    </a:lnTo>
                    <a:lnTo>
                      <a:pt x="112" y="217"/>
                    </a:lnTo>
                    <a:lnTo>
                      <a:pt x="108" y="219"/>
                    </a:lnTo>
                    <a:lnTo>
                      <a:pt x="104" y="222"/>
                    </a:lnTo>
                    <a:lnTo>
                      <a:pt x="100" y="229"/>
                    </a:lnTo>
                    <a:lnTo>
                      <a:pt x="100" y="233"/>
                    </a:lnTo>
                    <a:lnTo>
                      <a:pt x="102" y="240"/>
                    </a:lnTo>
                    <a:lnTo>
                      <a:pt x="102" y="246"/>
                    </a:lnTo>
                    <a:lnTo>
                      <a:pt x="102" y="252"/>
                    </a:lnTo>
                    <a:lnTo>
                      <a:pt x="100" y="257"/>
                    </a:lnTo>
                    <a:lnTo>
                      <a:pt x="97" y="262"/>
                    </a:lnTo>
                    <a:lnTo>
                      <a:pt x="94" y="264"/>
                    </a:lnTo>
                    <a:lnTo>
                      <a:pt x="91" y="264"/>
                    </a:lnTo>
                    <a:lnTo>
                      <a:pt x="89" y="265"/>
                    </a:lnTo>
                    <a:lnTo>
                      <a:pt x="89" y="268"/>
                    </a:lnTo>
                    <a:lnTo>
                      <a:pt x="89" y="273"/>
                    </a:lnTo>
                    <a:lnTo>
                      <a:pt x="91" y="278"/>
                    </a:lnTo>
                    <a:lnTo>
                      <a:pt x="92" y="283"/>
                    </a:lnTo>
                    <a:lnTo>
                      <a:pt x="94" y="287"/>
                    </a:lnTo>
                    <a:lnTo>
                      <a:pt x="96" y="291"/>
                    </a:lnTo>
                    <a:lnTo>
                      <a:pt x="97" y="294"/>
                    </a:lnTo>
                    <a:lnTo>
                      <a:pt x="94" y="297"/>
                    </a:lnTo>
                    <a:lnTo>
                      <a:pt x="96" y="302"/>
                    </a:lnTo>
                    <a:lnTo>
                      <a:pt x="99" y="305"/>
                    </a:lnTo>
                    <a:lnTo>
                      <a:pt x="102" y="308"/>
                    </a:lnTo>
                    <a:lnTo>
                      <a:pt x="107" y="308"/>
                    </a:lnTo>
                    <a:lnTo>
                      <a:pt x="112" y="308"/>
                    </a:lnTo>
                    <a:lnTo>
                      <a:pt x="116" y="308"/>
                    </a:lnTo>
                    <a:lnTo>
                      <a:pt x="121" y="310"/>
                    </a:lnTo>
                    <a:lnTo>
                      <a:pt x="124" y="313"/>
                    </a:lnTo>
                    <a:lnTo>
                      <a:pt x="129" y="316"/>
                    </a:lnTo>
                    <a:lnTo>
                      <a:pt x="129" y="321"/>
                    </a:lnTo>
                    <a:lnTo>
                      <a:pt x="131" y="327"/>
                    </a:lnTo>
                    <a:lnTo>
                      <a:pt x="129" y="333"/>
                    </a:lnTo>
                    <a:lnTo>
                      <a:pt x="124" y="337"/>
                    </a:lnTo>
                    <a:lnTo>
                      <a:pt x="119" y="338"/>
                    </a:lnTo>
                    <a:lnTo>
                      <a:pt x="116" y="343"/>
                    </a:lnTo>
                    <a:lnTo>
                      <a:pt x="115" y="346"/>
                    </a:lnTo>
                    <a:lnTo>
                      <a:pt x="113" y="349"/>
                    </a:lnTo>
                    <a:lnTo>
                      <a:pt x="112" y="354"/>
                    </a:lnTo>
                    <a:lnTo>
                      <a:pt x="110" y="359"/>
                    </a:lnTo>
                    <a:lnTo>
                      <a:pt x="108" y="362"/>
                    </a:lnTo>
                    <a:lnTo>
                      <a:pt x="105" y="365"/>
                    </a:lnTo>
                    <a:lnTo>
                      <a:pt x="110" y="367"/>
                    </a:lnTo>
                    <a:lnTo>
                      <a:pt x="113" y="368"/>
                    </a:lnTo>
                    <a:lnTo>
                      <a:pt x="116" y="370"/>
                    </a:lnTo>
                    <a:lnTo>
                      <a:pt x="119" y="376"/>
                    </a:lnTo>
                    <a:lnTo>
                      <a:pt x="126" y="372"/>
                    </a:lnTo>
                    <a:lnTo>
                      <a:pt x="131" y="370"/>
                    </a:lnTo>
                    <a:lnTo>
                      <a:pt x="134" y="368"/>
                    </a:lnTo>
                    <a:lnTo>
                      <a:pt x="139" y="367"/>
                    </a:lnTo>
                    <a:lnTo>
                      <a:pt x="139" y="372"/>
                    </a:lnTo>
                    <a:lnTo>
                      <a:pt x="140" y="376"/>
                    </a:lnTo>
                    <a:lnTo>
                      <a:pt x="142" y="380"/>
                    </a:lnTo>
                    <a:lnTo>
                      <a:pt x="145" y="381"/>
                    </a:lnTo>
                    <a:lnTo>
                      <a:pt x="148" y="383"/>
                    </a:lnTo>
                    <a:lnTo>
                      <a:pt x="151" y="386"/>
                    </a:lnTo>
                    <a:lnTo>
                      <a:pt x="151" y="389"/>
                    </a:lnTo>
                    <a:lnTo>
                      <a:pt x="151" y="394"/>
                    </a:lnTo>
                    <a:lnTo>
                      <a:pt x="151" y="397"/>
                    </a:lnTo>
                    <a:lnTo>
                      <a:pt x="153" y="400"/>
                    </a:lnTo>
                    <a:lnTo>
                      <a:pt x="153" y="402"/>
                    </a:lnTo>
                    <a:lnTo>
                      <a:pt x="154" y="405"/>
                    </a:lnTo>
                    <a:lnTo>
                      <a:pt x="156" y="403"/>
                    </a:lnTo>
                    <a:lnTo>
                      <a:pt x="158" y="400"/>
                    </a:lnTo>
                    <a:lnTo>
                      <a:pt x="158" y="399"/>
                    </a:lnTo>
                    <a:lnTo>
                      <a:pt x="158" y="395"/>
                    </a:lnTo>
                    <a:lnTo>
                      <a:pt x="162" y="392"/>
                    </a:lnTo>
                    <a:lnTo>
                      <a:pt x="167" y="395"/>
                    </a:lnTo>
                    <a:lnTo>
                      <a:pt x="170" y="400"/>
                    </a:lnTo>
                    <a:lnTo>
                      <a:pt x="175" y="403"/>
                    </a:lnTo>
                    <a:lnTo>
                      <a:pt x="180" y="403"/>
                    </a:lnTo>
                    <a:lnTo>
                      <a:pt x="185" y="405"/>
                    </a:lnTo>
                    <a:lnTo>
                      <a:pt x="191" y="407"/>
                    </a:lnTo>
                    <a:lnTo>
                      <a:pt x="188" y="408"/>
                    </a:lnTo>
                    <a:lnTo>
                      <a:pt x="185" y="411"/>
                    </a:lnTo>
                    <a:lnTo>
                      <a:pt x="180" y="413"/>
                    </a:lnTo>
                    <a:lnTo>
                      <a:pt x="177" y="416"/>
                    </a:lnTo>
                    <a:lnTo>
                      <a:pt x="170" y="422"/>
                    </a:lnTo>
                    <a:lnTo>
                      <a:pt x="167" y="429"/>
                    </a:lnTo>
                    <a:lnTo>
                      <a:pt x="164" y="432"/>
                    </a:lnTo>
                    <a:lnTo>
                      <a:pt x="162" y="435"/>
                    </a:lnTo>
                    <a:lnTo>
                      <a:pt x="159" y="437"/>
                    </a:lnTo>
                    <a:lnTo>
                      <a:pt x="156" y="440"/>
                    </a:lnTo>
                    <a:lnTo>
                      <a:pt x="150" y="441"/>
                    </a:lnTo>
                    <a:lnTo>
                      <a:pt x="145" y="445"/>
                    </a:lnTo>
                    <a:lnTo>
                      <a:pt x="140" y="446"/>
                    </a:lnTo>
                    <a:lnTo>
                      <a:pt x="137" y="448"/>
                    </a:lnTo>
                    <a:lnTo>
                      <a:pt x="132" y="451"/>
                    </a:lnTo>
                    <a:lnTo>
                      <a:pt x="129" y="453"/>
                    </a:lnTo>
                    <a:lnTo>
                      <a:pt x="127" y="453"/>
                    </a:lnTo>
                    <a:lnTo>
                      <a:pt x="123" y="453"/>
                    </a:lnTo>
                    <a:lnTo>
                      <a:pt x="118" y="453"/>
                    </a:lnTo>
                    <a:lnTo>
                      <a:pt x="112" y="454"/>
                    </a:lnTo>
                    <a:lnTo>
                      <a:pt x="105" y="456"/>
                    </a:lnTo>
                    <a:lnTo>
                      <a:pt x="100" y="457"/>
                    </a:lnTo>
                    <a:lnTo>
                      <a:pt x="96" y="457"/>
                    </a:lnTo>
                    <a:lnTo>
                      <a:pt x="94" y="457"/>
                    </a:lnTo>
                    <a:lnTo>
                      <a:pt x="65" y="472"/>
                    </a:lnTo>
                    <a:lnTo>
                      <a:pt x="65" y="467"/>
                    </a:lnTo>
                    <a:lnTo>
                      <a:pt x="65" y="462"/>
                    </a:lnTo>
                    <a:lnTo>
                      <a:pt x="61" y="457"/>
                    </a:lnTo>
                    <a:lnTo>
                      <a:pt x="58" y="457"/>
                    </a:lnTo>
                    <a:lnTo>
                      <a:pt x="51" y="456"/>
                    </a:lnTo>
                    <a:lnTo>
                      <a:pt x="45" y="457"/>
                    </a:lnTo>
                    <a:lnTo>
                      <a:pt x="37" y="461"/>
                    </a:lnTo>
                    <a:lnTo>
                      <a:pt x="31" y="462"/>
                    </a:lnTo>
                    <a:lnTo>
                      <a:pt x="24" y="464"/>
                    </a:lnTo>
                    <a:lnTo>
                      <a:pt x="19" y="465"/>
                    </a:lnTo>
                    <a:lnTo>
                      <a:pt x="15" y="465"/>
                    </a:lnTo>
                    <a:lnTo>
                      <a:pt x="10" y="465"/>
                    </a:lnTo>
                    <a:lnTo>
                      <a:pt x="5" y="465"/>
                    </a:lnTo>
                    <a:lnTo>
                      <a:pt x="0" y="464"/>
                    </a:lnTo>
                    <a:lnTo>
                      <a:pt x="0" y="468"/>
                    </a:lnTo>
                    <a:lnTo>
                      <a:pt x="2" y="472"/>
                    </a:lnTo>
                    <a:lnTo>
                      <a:pt x="3" y="473"/>
                    </a:lnTo>
                    <a:lnTo>
                      <a:pt x="7" y="473"/>
                    </a:lnTo>
                    <a:lnTo>
                      <a:pt x="10" y="473"/>
                    </a:lnTo>
                    <a:lnTo>
                      <a:pt x="13" y="475"/>
                    </a:lnTo>
                    <a:lnTo>
                      <a:pt x="16" y="476"/>
                    </a:lnTo>
                    <a:lnTo>
                      <a:pt x="21" y="478"/>
                    </a:lnTo>
                    <a:lnTo>
                      <a:pt x="24" y="481"/>
                    </a:lnTo>
                    <a:lnTo>
                      <a:pt x="29" y="483"/>
                    </a:lnTo>
                    <a:lnTo>
                      <a:pt x="32" y="481"/>
                    </a:lnTo>
                    <a:lnTo>
                      <a:pt x="37" y="480"/>
                    </a:lnTo>
                    <a:lnTo>
                      <a:pt x="42" y="478"/>
                    </a:lnTo>
                    <a:lnTo>
                      <a:pt x="46" y="478"/>
                    </a:lnTo>
                    <a:lnTo>
                      <a:pt x="51" y="478"/>
                    </a:lnTo>
                    <a:lnTo>
                      <a:pt x="56" y="478"/>
                    </a:lnTo>
                    <a:lnTo>
                      <a:pt x="59" y="481"/>
                    </a:lnTo>
                    <a:lnTo>
                      <a:pt x="64" y="488"/>
                    </a:lnTo>
                    <a:lnTo>
                      <a:pt x="69" y="488"/>
                    </a:lnTo>
                    <a:lnTo>
                      <a:pt x="72" y="488"/>
                    </a:lnTo>
                    <a:lnTo>
                      <a:pt x="75" y="484"/>
                    </a:lnTo>
                    <a:lnTo>
                      <a:pt x="80" y="483"/>
                    </a:lnTo>
                    <a:lnTo>
                      <a:pt x="83" y="483"/>
                    </a:lnTo>
                    <a:lnTo>
                      <a:pt x="88" y="483"/>
                    </a:lnTo>
                    <a:lnTo>
                      <a:pt x="92" y="483"/>
                    </a:lnTo>
                    <a:lnTo>
                      <a:pt x="100" y="483"/>
                    </a:lnTo>
                    <a:lnTo>
                      <a:pt x="107" y="483"/>
                    </a:lnTo>
                    <a:lnTo>
                      <a:pt x="115" y="484"/>
                    </a:lnTo>
                    <a:lnTo>
                      <a:pt x="119" y="484"/>
                    </a:lnTo>
                    <a:lnTo>
                      <a:pt x="127" y="484"/>
                    </a:lnTo>
                    <a:lnTo>
                      <a:pt x="127" y="483"/>
                    </a:lnTo>
                    <a:lnTo>
                      <a:pt x="127" y="481"/>
                    </a:lnTo>
                    <a:lnTo>
                      <a:pt x="127" y="480"/>
                    </a:lnTo>
                    <a:lnTo>
                      <a:pt x="126" y="478"/>
                    </a:lnTo>
                    <a:lnTo>
                      <a:pt x="134" y="473"/>
                    </a:lnTo>
                    <a:lnTo>
                      <a:pt x="140" y="473"/>
                    </a:lnTo>
                    <a:lnTo>
                      <a:pt x="145" y="473"/>
                    </a:lnTo>
                    <a:lnTo>
                      <a:pt x="150" y="473"/>
                    </a:lnTo>
                    <a:lnTo>
                      <a:pt x="154" y="475"/>
                    </a:lnTo>
                    <a:lnTo>
                      <a:pt x="159" y="473"/>
                    </a:lnTo>
                    <a:lnTo>
                      <a:pt x="164" y="473"/>
                    </a:lnTo>
                    <a:lnTo>
                      <a:pt x="169" y="473"/>
                    </a:lnTo>
                    <a:lnTo>
                      <a:pt x="175" y="472"/>
                    </a:lnTo>
                    <a:lnTo>
                      <a:pt x="177" y="470"/>
                    </a:lnTo>
                    <a:lnTo>
                      <a:pt x="178" y="468"/>
                    </a:lnTo>
                    <a:lnTo>
                      <a:pt x="178" y="465"/>
                    </a:lnTo>
                    <a:lnTo>
                      <a:pt x="181" y="464"/>
                    </a:lnTo>
                    <a:lnTo>
                      <a:pt x="185" y="462"/>
                    </a:lnTo>
                    <a:lnTo>
                      <a:pt x="189" y="459"/>
                    </a:lnTo>
                    <a:lnTo>
                      <a:pt x="194" y="457"/>
                    </a:lnTo>
                    <a:lnTo>
                      <a:pt x="201" y="456"/>
                    </a:lnTo>
                    <a:lnTo>
                      <a:pt x="205" y="454"/>
                    </a:lnTo>
                    <a:lnTo>
                      <a:pt x="210" y="453"/>
                    </a:lnTo>
                    <a:lnTo>
                      <a:pt x="215" y="451"/>
                    </a:lnTo>
                    <a:lnTo>
                      <a:pt x="220" y="451"/>
                    </a:lnTo>
                    <a:lnTo>
                      <a:pt x="221" y="451"/>
                    </a:lnTo>
                    <a:lnTo>
                      <a:pt x="226" y="453"/>
                    </a:lnTo>
                    <a:lnTo>
                      <a:pt x="229" y="453"/>
                    </a:lnTo>
                    <a:lnTo>
                      <a:pt x="234" y="453"/>
                    </a:lnTo>
                    <a:lnTo>
                      <a:pt x="237" y="449"/>
                    </a:lnTo>
                    <a:lnTo>
                      <a:pt x="240" y="446"/>
                    </a:lnTo>
                    <a:lnTo>
                      <a:pt x="243" y="441"/>
                    </a:lnTo>
                    <a:lnTo>
                      <a:pt x="247" y="440"/>
                    </a:lnTo>
                    <a:lnTo>
                      <a:pt x="250" y="438"/>
                    </a:lnTo>
                    <a:lnTo>
                      <a:pt x="253" y="441"/>
                    </a:lnTo>
                    <a:lnTo>
                      <a:pt x="262" y="437"/>
                    </a:lnTo>
                    <a:lnTo>
                      <a:pt x="261" y="434"/>
                    </a:lnTo>
                    <a:lnTo>
                      <a:pt x="259" y="430"/>
                    </a:lnTo>
                    <a:lnTo>
                      <a:pt x="259" y="429"/>
                    </a:lnTo>
                    <a:lnTo>
                      <a:pt x="255" y="424"/>
                    </a:lnTo>
                    <a:lnTo>
                      <a:pt x="251" y="421"/>
                    </a:lnTo>
                    <a:lnTo>
                      <a:pt x="256" y="414"/>
                    </a:lnTo>
                    <a:lnTo>
                      <a:pt x="262" y="410"/>
                    </a:lnTo>
                    <a:lnTo>
                      <a:pt x="269" y="408"/>
                    </a:lnTo>
                    <a:lnTo>
                      <a:pt x="274" y="407"/>
                    </a:lnTo>
                    <a:lnTo>
                      <a:pt x="278" y="403"/>
                    </a:lnTo>
                    <a:lnTo>
                      <a:pt x="283" y="400"/>
                    </a:lnTo>
                    <a:lnTo>
                      <a:pt x="285" y="403"/>
                    </a:lnTo>
                    <a:lnTo>
                      <a:pt x="291" y="403"/>
                    </a:lnTo>
                    <a:lnTo>
                      <a:pt x="291" y="400"/>
                    </a:lnTo>
                    <a:lnTo>
                      <a:pt x="289" y="399"/>
                    </a:lnTo>
                    <a:lnTo>
                      <a:pt x="289" y="395"/>
                    </a:lnTo>
                    <a:lnTo>
                      <a:pt x="291" y="394"/>
                    </a:lnTo>
                    <a:lnTo>
                      <a:pt x="294" y="391"/>
                    </a:lnTo>
                    <a:lnTo>
                      <a:pt x="299" y="387"/>
                    </a:lnTo>
                    <a:lnTo>
                      <a:pt x="304" y="386"/>
                    </a:lnTo>
                    <a:lnTo>
                      <a:pt x="307" y="383"/>
                    </a:lnTo>
                    <a:lnTo>
                      <a:pt x="310" y="380"/>
                    </a:lnTo>
                    <a:lnTo>
                      <a:pt x="315" y="376"/>
                    </a:lnTo>
                    <a:lnTo>
                      <a:pt x="320" y="373"/>
                    </a:lnTo>
                    <a:lnTo>
                      <a:pt x="323" y="373"/>
                    </a:lnTo>
                    <a:lnTo>
                      <a:pt x="326" y="372"/>
                    </a:lnTo>
                    <a:lnTo>
                      <a:pt x="329" y="373"/>
                    </a:lnTo>
                    <a:lnTo>
                      <a:pt x="344" y="367"/>
                    </a:lnTo>
                    <a:lnTo>
                      <a:pt x="350" y="383"/>
                    </a:lnTo>
                    <a:lnTo>
                      <a:pt x="347" y="383"/>
                    </a:lnTo>
                    <a:lnTo>
                      <a:pt x="345" y="384"/>
                    </a:lnTo>
                    <a:lnTo>
                      <a:pt x="342" y="380"/>
                    </a:lnTo>
                    <a:lnTo>
                      <a:pt x="337" y="380"/>
                    </a:lnTo>
                    <a:lnTo>
                      <a:pt x="334" y="380"/>
                    </a:lnTo>
                    <a:lnTo>
                      <a:pt x="329" y="381"/>
                    </a:lnTo>
                    <a:lnTo>
                      <a:pt x="324" y="383"/>
                    </a:lnTo>
                    <a:lnTo>
                      <a:pt x="321" y="386"/>
                    </a:lnTo>
                    <a:lnTo>
                      <a:pt x="318" y="392"/>
                    </a:lnTo>
                    <a:lnTo>
                      <a:pt x="317" y="395"/>
                    </a:lnTo>
                    <a:lnTo>
                      <a:pt x="315" y="399"/>
                    </a:lnTo>
                    <a:lnTo>
                      <a:pt x="312" y="400"/>
                    </a:lnTo>
                    <a:lnTo>
                      <a:pt x="309" y="403"/>
                    </a:lnTo>
                    <a:lnTo>
                      <a:pt x="304" y="405"/>
                    </a:lnTo>
                    <a:lnTo>
                      <a:pt x="302" y="408"/>
                    </a:lnTo>
                    <a:lnTo>
                      <a:pt x="301" y="413"/>
                    </a:lnTo>
                    <a:lnTo>
                      <a:pt x="299" y="416"/>
                    </a:lnTo>
                    <a:lnTo>
                      <a:pt x="301" y="419"/>
                    </a:lnTo>
                    <a:lnTo>
                      <a:pt x="304" y="422"/>
                    </a:lnTo>
                    <a:lnTo>
                      <a:pt x="291" y="429"/>
                    </a:lnTo>
                    <a:lnTo>
                      <a:pt x="294" y="434"/>
                    </a:lnTo>
                    <a:lnTo>
                      <a:pt x="302" y="435"/>
                    </a:lnTo>
                    <a:lnTo>
                      <a:pt x="310" y="435"/>
                    </a:lnTo>
                    <a:lnTo>
                      <a:pt x="321" y="434"/>
                    </a:lnTo>
                    <a:lnTo>
                      <a:pt x="331" y="432"/>
                    </a:lnTo>
                    <a:lnTo>
                      <a:pt x="340" y="429"/>
                    </a:lnTo>
                    <a:lnTo>
                      <a:pt x="350" y="426"/>
                    </a:lnTo>
                    <a:lnTo>
                      <a:pt x="358" y="422"/>
                    </a:lnTo>
                    <a:lnTo>
                      <a:pt x="359" y="422"/>
                    </a:lnTo>
                    <a:lnTo>
                      <a:pt x="366" y="422"/>
                    </a:lnTo>
                    <a:lnTo>
                      <a:pt x="369" y="421"/>
                    </a:lnTo>
                    <a:lnTo>
                      <a:pt x="372" y="419"/>
                    </a:lnTo>
                    <a:lnTo>
                      <a:pt x="375" y="418"/>
                    </a:lnTo>
                    <a:lnTo>
                      <a:pt x="380" y="418"/>
                    </a:lnTo>
                    <a:lnTo>
                      <a:pt x="382" y="414"/>
                    </a:lnTo>
                    <a:lnTo>
                      <a:pt x="383" y="410"/>
                    </a:lnTo>
                    <a:lnTo>
                      <a:pt x="383" y="407"/>
                    </a:lnTo>
                    <a:lnTo>
                      <a:pt x="385" y="403"/>
                    </a:lnTo>
                    <a:lnTo>
                      <a:pt x="386" y="403"/>
                    </a:lnTo>
                    <a:lnTo>
                      <a:pt x="390" y="402"/>
                    </a:lnTo>
                    <a:lnTo>
                      <a:pt x="394" y="402"/>
                    </a:lnTo>
                    <a:lnTo>
                      <a:pt x="399" y="402"/>
                    </a:lnTo>
                    <a:lnTo>
                      <a:pt x="402" y="402"/>
                    </a:lnTo>
                    <a:lnTo>
                      <a:pt x="407" y="402"/>
                    </a:lnTo>
                    <a:lnTo>
                      <a:pt x="409" y="403"/>
                    </a:lnTo>
                    <a:lnTo>
                      <a:pt x="412" y="405"/>
                    </a:lnTo>
                    <a:lnTo>
                      <a:pt x="412" y="408"/>
                    </a:lnTo>
                    <a:lnTo>
                      <a:pt x="410" y="411"/>
                    </a:lnTo>
                    <a:lnTo>
                      <a:pt x="409" y="414"/>
                    </a:lnTo>
                    <a:lnTo>
                      <a:pt x="409" y="418"/>
                    </a:lnTo>
                    <a:lnTo>
                      <a:pt x="410" y="419"/>
                    </a:lnTo>
                    <a:lnTo>
                      <a:pt x="415" y="419"/>
                    </a:lnTo>
                    <a:lnTo>
                      <a:pt x="417" y="421"/>
                    </a:lnTo>
                    <a:lnTo>
                      <a:pt x="420" y="422"/>
                    </a:lnTo>
                    <a:lnTo>
                      <a:pt x="423" y="427"/>
                    </a:lnTo>
                    <a:lnTo>
                      <a:pt x="428" y="432"/>
                    </a:lnTo>
                    <a:lnTo>
                      <a:pt x="431" y="435"/>
                    </a:lnTo>
                    <a:lnTo>
                      <a:pt x="434" y="440"/>
                    </a:lnTo>
                    <a:lnTo>
                      <a:pt x="437" y="443"/>
                    </a:lnTo>
                    <a:lnTo>
                      <a:pt x="442" y="448"/>
                    </a:lnTo>
                    <a:lnTo>
                      <a:pt x="447" y="448"/>
                    </a:lnTo>
                    <a:lnTo>
                      <a:pt x="453" y="449"/>
                    </a:lnTo>
                    <a:lnTo>
                      <a:pt x="456" y="451"/>
                    </a:lnTo>
                    <a:lnTo>
                      <a:pt x="461" y="453"/>
                    </a:lnTo>
                    <a:lnTo>
                      <a:pt x="466" y="454"/>
                    </a:lnTo>
                    <a:lnTo>
                      <a:pt x="471" y="456"/>
                    </a:lnTo>
                    <a:lnTo>
                      <a:pt x="474" y="457"/>
                    </a:lnTo>
                    <a:lnTo>
                      <a:pt x="479" y="457"/>
                    </a:lnTo>
                    <a:lnTo>
                      <a:pt x="483" y="461"/>
                    </a:lnTo>
                    <a:lnTo>
                      <a:pt x="488" y="462"/>
                    </a:lnTo>
                    <a:lnTo>
                      <a:pt x="490" y="464"/>
                    </a:lnTo>
                    <a:lnTo>
                      <a:pt x="493" y="468"/>
                    </a:lnTo>
                    <a:lnTo>
                      <a:pt x="496" y="470"/>
                    </a:lnTo>
                    <a:lnTo>
                      <a:pt x="501" y="473"/>
                    </a:lnTo>
                    <a:lnTo>
                      <a:pt x="502" y="473"/>
                    </a:lnTo>
                    <a:lnTo>
                      <a:pt x="506" y="475"/>
                    </a:lnTo>
                    <a:lnTo>
                      <a:pt x="509" y="473"/>
                    </a:lnTo>
                    <a:lnTo>
                      <a:pt x="512" y="473"/>
                    </a:lnTo>
                    <a:lnTo>
                      <a:pt x="514" y="472"/>
                    </a:lnTo>
                    <a:lnTo>
                      <a:pt x="518" y="470"/>
                    </a:lnTo>
                    <a:lnTo>
                      <a:pt x="520" y="472"/>
                    </a:lnTo>
                    <a:lnTo>
                      <a:pt x="521" y="475"/>
                    </a:lnTo>
                    <a:lnTo>
                      <a:pt x="518" y="478"/>
                    </a:lnTo>
                    <a:lnTo>
                      <a:pt x="515" y="484"/>
                    </a:lnTo>
                    <a:lnTo>
                      <a:pt x="518" y="484"/>
                    </a:lnTo>
                    <a:lnTo>
                      <a:pt x="521" y="488"/>
                    </a:lnTo>
                    <a:lnTo>
                      <a:pt x="526" y="489"/>
                    </a:lnTo>
                    <a:lnTo>
                      <a:pt x="529" y="492"/>
                    </a:lnTo>
                    <a:lnTo>
                      <a:pt x="534" y="495"/>
                    </a:lnTo>
                    <a:lnTo>
                      <a:pt x="537" y="499"/>
                    </a:lnTo>
                    <a:lnTo>
                      <a:pt x="539" y="503"/>
                    </a:lnTo>
                    <a:lnTo>
                      <a:pt x="542" y="507"/>
                    </a:lnTo>
                    <a:lnTo>
                      <a:pt x="544" y="510"/>
                    </a:lnTo>
                    <a:lnTo>
                      <a:pt x="545" y="515"/>
                    </a:lnTo>
                    <a:lnTo>
                      <a:pt x="547" y="518"/>
                    </a:lnTo>
                    <a:lnTo>
                      <a:pt x="550" y="522"/>
                    </a:lnTo>
                    <a:lnTo>
                      <a:pt x="553" y="527"/>
                    </a:lnTo>
                    <a:lnTo>
                      <a:pt x="560" y="535"/>
                    </a:lnTo>
                    <a:lnTo>
                      <a:pt x="563" y="535"/>
                    </a:lnTo>
                    <a:lnTo>
                      <a:pt x="564" y="535"/>
                    </a:lnTo>
                    <a:lnTo>
                      <a:pt x="566" y="535"/>
                    </a:lnTo>
                    <a:lnTo>
                      <a:pt x="569" y="534"/>
                    </a:lnTo>
                    <a:lnTo>
                      <a:pt x="574" y="535"/>
                    </a:lnTo>
                    <a:lnTo>
                      <a:pt x="577" y="534"/>
                    </a:lnTo>
                    <a:lnTo>
                      <a:pt x="575" y="532"/>
                    </a:lnTo>
                    <a:lnTo>
                      <a:pt x="579" y="530"/>
                    </a:lnTo>
                    <a:lnTo>
                      <a:pt x="579" y="527"/>
                    </a:lnTo>
                    <a:lnTo>
                      <a:pt x="577" y="526"/>
                    </a:lnTo>
                    <a:lnTo>
                      <a:pt x="574" y="521"/>
                    </a:lnTo>
                    <a:lnTo>
                      <a:pt x="577" y="518"/>
                    </a:lnTo>
                    <a:lnTo>
                      <a:pt x="579" y="518"/>
                    </a:lnTo>
                    <a:lnTo>
                      <a:pt x="582" y="521"/>
                    </a:lnTo>
                    <a:lnTo>
                      <a:pt x="582" y="526"/>
                    </a:lnTo>
                    <a:lnTo>
                      <a:pt x="582" y="530"/>
                    </a:lnTo>
                    <a:lnTo>
                      <a:pt x="596" y="538"/>
                    </a:lnTo>
                    <a:lnTo>
                      <a:pt x="601" y="537"/>
                    </a:lnTo>
                    <a:lnTo>
                      <a:pt x="599" y="537"/>
                    </a:lnTo>
                    <a:lnTo>
                      <a:pt x="599" y="535"/>
                    </a:lnTo>
                    <a:lnTo>
                      <a:pt x="599" y="534"/>
                    </a:lnTo>
                    <a:lnTo>
                      <a:pt x="598" y="527"/>
                    </a:lnTo>
                    <a:lnTo>
                      <a:pt x="596" y="522"/>
                    </a:lnTo>
                    <a:lnTo>
                      <a:pt x="593" y="519"/>
                    </a:lnTo>
                    <a:lnTo>
                      <a:pt x="590" y="518"/>
                    </a:lnTo>
                    <a:lnTo>
                      <a:pt x="599" y="515"/>
                    </a:lnTo>
                    <a:lnTo>
                      <a:pt x="599" y="519"/>
                    </a:lnTo>
                    <a:lnTo>
                      <a:pt x="599" y="524"/>
                    </a:lnTo>
                    <a:lnTo>
                      <a:pt x="601" y="529"/>
                    </a:lnTo>
                    <a:lnTo>
                      <a:pt x="603" y="534"/>
                    </a:lnTo>
                    <a:lnTo>
                      <a:pt x="604" y="535"/>
                    </a:lnTo>
                    <a:lnTo>
                      <a:pt x="604" y="537"/>
                    </a:lnTo>
                    <a:lnTo>
                      <a:pt x="607" y="540"/>
                    </a:lnTo>
                    <a:lnTo>
                      <a:pt x="610" y="542"/>
                    </a:lnTo>
                    <a:lnTo>
                      <a:pt x="614" y="543"/>
                    </a:lnTo>
                    <a:lnTo>
                      <a:pt x="617" y="548"/>
                    </a:lnTo>
                    <a:lnTo>
                      <a:pt x="618" y="551"/>
                    </a:lnTo>
                    <a:lnTo>
                      <a:pt x="620" y="554"/>
                    </a:lnTo>
                    <a:lnTo>
                      <a:pt x="622" y="561"/>
                    </a:lnTo>
                    <a:lnTo>
                      <a:pt x="623" y="565"/>
                    </a:lnTo>
                    <a:lnTo>
                      <a:pt x="625" y="570"/>
                    </a:lnTo>
                    <a:lnTo>
                      <a:pt x="626" y="577"/>
                    </a:lnTo>
                    <a:lnTo>
                      <a:pt x="626" y="581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9" name="Rectangle 100"/>
              <p:cNvSpPr>
                <a:spLocks noChangeArrowheads="1"/>
              </p:cNvSpPr>
              <p:nvPr/>
            </p:nvSpPr>
            <p:spPr bwMode="auto">
              <a:xfrm>
                <a:off x="240" y="2698"/>
                <a:ext cx="1104" cy="880"/>
              </a:xfrm>
              <a:prstGeom prst="rect">
                <a:avLst/>
              </a:prstGeom>
              <a:noFill/>
              <a:ln w="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Font typeface="Arial" pitchFamily="34" charset="0"/>
                  <a:buChar char="•"/>
                  <a:defRPr sz="32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itchFamily="34" charset="0"/>
                  <a:buChar char="–"/>
                  <a:defRPr sz="28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itchFamily="34" charset="0"/>
                  <a:buChar char="–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itchFamily="34" charset="0"/>
                  <a:buChar char="»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itchFamily="34" charset="0"/>
                  <a:buChar char="»"/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80" name="Freeform 101"/>
              <p:cNvSpPr>
                <a:spLocks/>
              </p:cNvSpPr>
              <p:nvPr/>
            </p:nvSpPr>
            <p:spPr bwMode="auto">
              <a:xfrm>
                <a:off x="1600" y="3430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22 h 42"/>
                  <a:gd name="T4" fmla="*/ 27 w 32"/>
                  <a:gd name="T5" fmla="*/ 22 h 42"/>
                  <a:gd name="T6" fmla="*/ 27 w 32"/>
                  <a:gd name="T7" fmla="*/ 42 h 42"/>
                  <a:gd name="T8" fmla="*/ 32 w 32"/>
                  <a:gd name="T9" fmla="*/ 42 h 42"/>
                  <a:gd name="T10" fmla="*/ 32 w 32"/>
                  <a:gd name="T11" fmla="*/ 0 h 42"/>
                  <a:gd name="T12" fmla="*/ 27 w 32"/>
                  <a:gd name="T13" fmla="*/ 0 h 42"/>
                  <a:gd name="T14" fmla="*/ 27 w 32"/>
                  <a:gd name="T15" fmla="*/ 16 h 42"/>
                  <a:gd name="T16" fmla="*/ 5 w 32"/>
                  <a:gd name="T17" fmla="*/ 16 h 42"/>
                  <a:gd name="T18" fmla="*/ 5 w 32"/>
                  <a:gd name="T19" fmla="*/ 0 h 42"/>
                  <a:gd name="T20" fmla="*/ 0 w 32"/>
                  <a:gd name="T21" fmla="*/ 0 h 42"/>
                  <a:gd name="T22" fmla="*/ 0 w 32"/>
                  <a:gd name="T23" fmla="*/ 42 h 42"/>
                  <a:gd name="T24" fmla="*/ 5 w 32"/>
                  <a:gd name="T25" fmla="*/ 42 h 42"/>
                  <a:gd name="T26" fmla="*/ 5 w 32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2"/>
                  <a:gd name="T44" fmla="*/ 32 w 32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2">
                    <a:moveTo>
                      <a:pt x="5" y="42"/>
                    </a:moveTo>
                    <a:lnTo>
                      <a:pt x="5" y="22"/>
                    </a:lnTo>
                    <a:lnTo>
                      <a:pt x="27" y="22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1" name="Freeform 102"/>
              <p:cNvSpPr>
                <a:spLocks noEditPoints="1"/>
              </p:cNvSpPr>
              <p:nvPr/>
            </p:nvSpPr>
            <p:spPr bwMode="auto">
              <a:xfrm>
                <a:off x="1638" y="3430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8 w 38"/>
                  <a:gd name="T25" fmla="*/ 5 h 42"/>
                  <a:gd name="T26" fmla="*/ 18 w 38"/>
                  <a:gd name="T27" fmla="*/ 5 h 42"/>
                  <a:gd name="T28" fmla="*/ 21 w 38"/>
                  <a:gd name="T29" fmla="*/ 13 h 42"/>
                  <a:gd name="T30" fmla="*/ 26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2" name="Freeform 103"/>
              <p:cNvSpPr>
                <a:spLocks/>
              </p:cNvSpPr>
              <p:nvPr/>
            </p:nvSpPr>
            <p:spPr bwMode="auto">
              <a:xfrm>
                <a:off x="1675" y="3430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0 h 42"/>
                  <a:gd name="T4" fmla="*/ 25 w 52"/>
                  <a:gd name="T5" fmla="*/ 10 h 42"/>
                  <a:gd name="T6" fmla="*/ 27 w 52"/>
                  <a:gd name="T7" fmla="*/ 5 h 42"/>
                  <a:gd name="T8" fmla="*/ 27 w 52"/>
                  <a:gd name="T9" fmla="*/ 5 h 42"/>
                  <a:gd name="T10" fmla="*/ 27 w 52"/>
                  <a:gd name="T11" fmla="*/ 10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6 h 42"/>
                  <a:gd name="T22" fmla="*/ 41 w 52"/>
                  <a:gd name="T23" fmla="*/ 26 h 42"/>
                  <a:gd name="T24" fmla="*/ 38 w 52"/>
                  <a:gd name="T25" fmla="*/ 35 h 42"/>
                  <a:gd name="T26" fmla="*/ 38 w 52"/>
                  <a:gd name="T27" fmla="*/ 35 h 42"/>
                  <a:gd name="T28" fmla="*/ 35 w 52"/>
                  <a:gd name="T29" fmla="*/ 21 h 42"/>
                  <a:gd name="T30" fmla="*/ 30 w 52"/>
                  <a:gd name="T31" fmla="*/ 0 h 42"/>
                  <a:gd name="T32" fmla="*/ 24 w 52"/>
                  <a:gd name="T33" fmla="*/ 0 h 42"/>
                  <a:gd name="T34" fmla="*/ 16 w 52"/>
                  <a:gd name="T35" fmla="*/ 27 h 42"/>
                  <a:gd name="T36" fmla="*/ 16 w 52"/>
                  <a:gd name="T37" fmla="*/ 27 h 42"/>
                  <a:gd name="T38" fmla="*/ 14 w 52"/>
                  <a:gd name="T39" fmla="*/ 35 h 42"/>
                  <a:gd name="T40" fmla="*/ 14 w 52"/>
                  <a:gd name="T41" fmla="*/ 35 h 42"/>
                  <a:gd name="T42" fmla="*/ 11 w 52"/>
                  <a:gd name="T43" fmla="*/ 27 h 42"/>
                  <a:gd name="T44" fmla="*/ 6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0"/>
                    </a:lnTo>
                    <a:lnTo>
                      <a:pt x="27" y="5"/>
                    </a:lnTo>
                    <a:lnTo>
                      <a:pt x="27" y="10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6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6" y="27"/>
                    </a:lnTo>
                    <a:lnTo>
                      <a:pt x="14" y="35"/>
                    </a:lnTo>
                    <a:lnTo>
                      <a:pt x="11" y="2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3" name="Freeform 104"/>
              <p:cNvSpPr>
                <a:spLocks noEditPoints="1"/>
              </p:cNvSpPr>
              <p:nvPr/>
            </p:nvSpPr>
            <p:spPr bwMode="auto">
              <a:xfrm>
                <a:off x="1727" y="3430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8 w 38"/>
                  <a:gd name="T25" fmla="*/ 5 h 42"/>
                  <a:gd name="T26" fmla="*/ 18 w 38"/>
                  <a:gd name="T27" fmla="*/ 5 h 42"/>
                  <a:gd name="T28" fmla="*/ 21 w 38"/>
                  <a:gd name="T29" fmla="*/ 13 h 42"/>
                  <a:gd name="T30" fmla="*/ 26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4" name="Freeform 105"/>
              <p:cNvSpPr>
                <a:spLocks/>
              </p:cNvSpPr>
              <p:nvPr/>
            </p:nvSpPr>
            <p:spPr bwMode="auto">
              <a:xfrm>
                <a:off x="1770" y="3430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5" name="Freeform 106"/>
              <p:cNvSpPr>
                <a:spLocks/>
              </p:cNvSpPr>
              <p:nvPr/>
            </p:nvSpPr>
            <p:spPr bwMode="auto">
              <a:xfrm>
                <a:off x="1788" y="3430"/>
                <a:ext cx="4" cy="42"/>
              </a:xfrm>
              <a:custGeom>
                <a:avLst/>
                <a:gdLst>
                  <a:gd name="T0" fmla="*/ 4 w 4"/>
                  <a:gd name="T1" fmla="*/ 42 h 42"/>
                  <a:gd name="T2" fmla="*/ 4 w 4"/>
                  <a:gd name="T3" fmla="*/ 0 h 42"/>
                  <a:gd name="T4" fmla="*/ 0 w 4"/>
                  <a:gd name="T5" fmla="*/ 0 h 42"/>
                  <a:gd name="T6" fmla="*/ 0 w 4"/>
                  <a:gd name="T7" fmla="*/ 42 h 42"/>
                  <a:gd name="T8" fmla="*/ 4 w 4"/>
                  <a:gd name="T9" fmla="*/ 42 h 42"/>
                  <a:gd name="T10" fmla="*/ 4 w 4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2"/>
                  <a:gd name="T20" fmla="*/ 4 w 4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2">
                    <a:moveTo>
                      <a:pt x="4" y="4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6" name="Freeform 107"/>
              <p:cNvSpPr>
                <a:spLocks noEditPoints="1"/>
              </p:cNvSpPr>
              <p:nvPr/>
            </p:nvSpPr>
            <p:spPr bwMode="auto">
              <a:xfrm>
                <a:off x="849" y="2960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5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5 w 38"/>
                  <a:gd name="T21" fmla="*/ 13 h 41"/>
                  <a:gd name="T22" fmla="*/ 15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5 w 38"/>
                  <a:gd name="T35" fmla="*/ 13 h 41"/>
                  <a:gd name="T36" fmla="*/ 15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7" name="Freeform 108"/>
              <p:cNvSpPr>
                <a:spLocks/>
              </p:cNvSpPr>
              <p:nvPr/>
            </p:nvSpPr>
            <p:spPr bwMode="auto">
              <a:xfrm>
                <a:off x="891" y="2960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7 h 41"/>
                  <a:gd name="T4" fmla="*/ 5 w 26"/>
                  <a:gd name="T5" fmla="*/ 37 h 41"/>
                  <a:gd name="T6" fmla="*/ 5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7"/>
                    </a:lnTo>
                    <a:lnTo>
                      <a:pt x="5" y="3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8" name="Freeform 109"/>
              <p:cNvSpPr>
                <a:spLocks noEditPoints="1"/>
              </p:cNvSpPr>
              <p:nvPr/>
            </p:nvSpPr>
            <p:spPr bwMode="auto">
              <a:xfrm>
                <a:off x="920" y="2960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4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9" name="Freeform 110"/>
              <p:cNvSpPr>
                <a:spLocks/>
              </p:cNvSpPr>
              <p:nvPr/>
            </p:nvSpPr>
            <p:spPr bwMode="auto">
              <a:xfrm>
                <a:off x="961" y="2958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7 w 32"/>
                  <a:gd name="T9" fmla="*/ 40 h 43"/>
                  <a:gd name="T10" fmla="*/ 31 w 32"/>
                  <a:gd name="T11" fmla="*/ 37 h 43"/>
                  <a:gd name="T12" fmla="*/ 32 w 32"/>
                  <a:gd name="T13" fmla="*/ 31 h 43"/>
                  <a:gd name="T14" fmla="*/ 31 w 32"/>
                  <a:gd name="T15" fmla="*/ 26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7 w 32"/>
                  <a:gd name="T23" fmla="*/ 12 h 43"/>
                  <a:gd name="T24" fmla="*/ 8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3 w 32"/>
                  <a:gd name="T31" fmla="*/ 8 h 43"/>
                  <a:gd name="T32" fmla="*/ 24 w 32"/>
                  <a:gd name="T33" fmla="*/ 10 h 43"/>
                  <a:gd name="T34" fmla="*/ 31 w 32"/>
                  <a:gd name="T35" fmla="*/ 13 h 43"/>
                  <a:gd name="T36" fmla="*/ 29 w 32"/>
                  <a:gd name="T37" fmla="*/ 7 h 43"/>
                  <a:gd name="T38" fmla="*/ 27 w 32"/>
                  <a:gd name="T39" fmla="*/ 5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4 w 32"/>
                  <a:gd name="T47" fmla="*/ 7 h 43"/>
                  <a:gd name="T48" fmla="*/ 2 w 32"/>
                  <a:gd name="T49" fmla="*/ 13 h 43"/>
                  <a:gd name="T50" fmla="*/ 2 w 32"/>
                  <a:gd name="T51" fmla="*/ 18 h 43"/>
                  <a:gd name="T52" fmla="*/ 7 w 32"/>
                  <a:gd name="T53" fmla="*/ 21 h 43"/>
                  <a:gd name="T54" fmla="*/ 15 w 32"/>
                  <a:gd name="T55" fmla="*/ 24 h 43"/>
                  <a:gd name="T56" fmla="*/ 23 w 32"/>
                  <a:gd name="T57" fmla="*/ 26 h 43"/>
                  <a:gd name="T58" fmla="*/ 26 w 32"/>
                  <a:gd name="T59" fmla="*/ 29 h 43"/>
                  <a:gd name="T60" fmla="*/ 27 w 32"/>
                  <a:gd name="T61" fmla="*/ 32 h 43"/>
                  <a:gd name="T62" fmla="*/ 26 w 32"/>
                  <a:gd name="T63" fmla="*/ 35 h 43"/>
                  <a:gd name="T64" fmla="*/ 23 w 32"/>
                  <a:gd name="T65" fmla="*/ 37 h 43"/>
                  <a:gd name="T66" fmla="*/ 16 w 32"/>
                  <a:gd name="T67" fmla="*/ 39 h 43"/>
                  <a:gd name="T68" fmla="*/ 10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7" y="40"/>
                    </a:lnTo>
                    <a:lnTo>
                      <a:pt x="31" y="37"/>
                    </a:lnTo>
                    <a:lnTo>
                      <a:pt x="32" y="31"/>
                    </a:lnTo>
                    <a:lnTo>
                      <a:pt x="31" y="26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3" y="8"/>
                    </a:lnTo>
                    <a:lnTo>
                      <a:pt x="24" y="10"/>
                    </a:lnTo>
                    <a:lnTo>
                      <a:pt x="26" y="13"/>
                    </a:lnTo>
                    <a:lnTo>
                      <a:pt x="31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7" y="21"/>
                    </a:lnTo>
                    <a:lnTo>
                      <a:pt x="15" y="24"/>
                    </a:lnTo>
                    <a:lnTo>
                      <a:pt x="23" y="26"/>
                    </a:lnTo>
                    <a:lnTo>
                      <a:pt x="26" y="29"/>
                    </a:lnTo>
                    <a:lnTo>
                      <a:pt x="27" y="32"/>
                    </a:lnTo>
                    <a:lnTo>
                      <a:pt x="26" y="35"/>
                    </a:lnTo>
                    <a:lnTo>
                      <a:pt x="23" y="37"/>
                    </a:lnTo>
                    <a:lnTo>
                      <a:pt x="16" y="39"/>
                    </a:lnTo>
                    <a:lnTo>
                      <a:pt x="10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0" name="Freeform 111"/>
              <p:cNvSpPr>
                <a:spLocks/>
              </p:cNvSpPr>
              <p:nvPr/>
            </p:nvSpPr>
            <p:spPr bwMode="auto">
              <a:xfrm>
                <a:off x="1001" y="2960"/>
                <a:ext cx="33" cy="41"/>
              </a:xfrm>
              <a:custGeom>
                <a:avLst/>
                <a:gdLst>
                  <a:gd name="T0" fmla="*/ 5 w 33"/>
                  <a:gd name="T1" fmla="*/ 41 h 41"/>
                  <a:gd name="T2" fmla="*/ 5 w 33"/>
                  <a:gd name="T3" fmla="*/ 27 h 41"/>
                  <a:gd name="T4" fmla="*/ 13 w 33"/>
                  <a:gd name="T5" fmla="*/ 21 h 41"/>
                  <a:gd name="T6" fmla="*/ 27 w 33"/>
                  <a:gd name="T7" fmla="*/ 41 h 41"/>
                  <a:gd name="T8" fmla="*/ 33 w 33"/>
                  <a:gd name="T9" fmla="*/ 41 h 41"/>
                  <a:gd name="T10" fmla="*/ 16 w 33"/>
                  <a:gd name="T11" fmla="*/ 16 h 41"/>
                  <a:gd name="T12" fmla="*/ 33 w 33"/>
                  <a:gd name="T13" fmla="*/ 0 h 41"/>
                  <a:gd name="T14" fmla="*/ 25 w 33"/>
                  <a:gd name="T15" fmla="*/ 0 h 41"/>
                  <a:gd name="T16" fmla="*/ 5 w 33"/>
                  <a:gd name="T17" fmla="*/ 21 h 41"/>
                  <a:gd name="T18" fmla="*/ 5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5 w 33"/>
                  <a:gd name="T25" fmla="*/ 41 h 41"/>
                  <a:gd name="T26" fmla="*/ 5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5" y="41"/>
                    </a:moveTo>
                    <a:lnTo>
                      <a:pt x="5" y="27"/>
                    </a:lnTo>
                    <a:lnTo>
                      <a:pt x="13" y="21"/>
                    </a:lnTo>
                    <a:lnTo>
                      <a:pt x="27" y="41"/>
                    </a:lnTo>
                    <a:lnTo>
                      <a:pt x="33" y="41"/>
                    </a:lnTo>
                    <a:lnTo>
                      <a:pt x="16" y="16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1" name="Freeform 112"/>
              <p:cNvSpPr>
                <a:spLocks noEditPoints="1"/>
              </p:cNvSpPr>
              <p:nvPr/>
            </p:nvSpPr>
            <p:spPr bwMode="auto">
              <a:xfrm>
                <a:off x="1036" y="2960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2" name="Freeform 113"/>
              <p:cNvSpPr>
                <a:spLocks/>
              </p:cNvSpPr>
              <p:nvPr/>
            </p:nvSpPr>
            <p:spPr bwMode="auto">
              <a:xfrm>
                <a:off x="775" y="721"/>
                <a:ext cx="54" cy="42"/>
              </a:xfrm>
              <a:custGeom>
                <a:avLst/>
                <a:gdLst>
                  <a:gd name="T0" fmla="*/ 18 w 54"/>
                  <a:gd name="T1" fmla="*/ 42 h 42"/>
                  <a:gd name="T2" fmla="*/ 26 w 54"/>
                  <a:gd name="T3" fmla="*/ 12 h 42"/>
                  <a:gd name="T4" fmla="*/ 26 w 54"/>
                  <a:gd name="T5" fmla="*/ 12 h 42"/>
                  <a:gd name="T6" fmla="*/ 27 w 54"/>
                  <a:gd name="T7" fmla="*/ 7 h 42"/>
                  <a:gd name="T8" fmla="*/ 27 w 54"/>
                  <a:gd name="T9" fmla="*/ 7 h 42"/>
                  <a:gd name="T10" fmla="*/ 29 w 54"/>
                  <a:gd name="T11" fmla="*/ 12 h 42"/>
                  <a:gd name="T12" fmla="*/ 37 w 54"/>
                  <a:gd name="T13" fmla="*/ 42 h 42"/>
                  <a:gd name="T14" fmla="*/ 43 w 54"/>
                  <a:gd name="T15" fmla="*/ 42 h 42"/>
                  <a:gd name="T16" fmla="*/ 54 w 54"/>
                  <a:gd name="T17" fmla="*/ 0 h 42"/>
                  <a:gd name="T18" fmla="*/ 48 w 54"/>
                  <a:gd name="T19" fmla="*/ 0 h 42"/>
                  <a:gd name="T20" fmla="*/ 42 w 54"/>
                  <a:gd name="T21" fmla="*/ 27 h 42"/>
                  <a:gd name="T22" fmla="*/ 42 w 54"/>
                  <a:gd name="T23" fmla="*/ 27 h 42"/>
                  <a:gd name="T24" fmla="*/ 40 w 54"/>
                  <a:gd name="T25" fmla="*/ 37 h 42"/>
                  <a:gd name="T26" fmla="*/ 40 w 54"/>
                  <a:gd name="T27" fmla="*/ 37 h 42"/>
                  <a:gd name="T28" fmla="*/ 37 w 54"/>
                  <a:gd name="T29" fmla="*/ 21 h 42"/>
                  <a:gd name="T30" fmla="*/ 31 w 54"/>
                  <a:gd name="T31" fmla="*/ 0 h 42"/>
                  <a:gd name="T32" fmla="*/ 24 w 54"/>
                  <a:gd name="T33" fmla="*/ 0 h 42"/>
                  <a:gd name="T34" fmla="*/ 16 w 54"/>
                  <a:gd name="T35" fmla="*/ 29 h 42"/>
                  <a:gd name="T36" fmla="*/ 16 w 54"/>
                  <a:gd name="T37" fmla="*/ 29 h 42"/>
                  <a:gd name="T38" fmla="*/ 15 w 54"/>
                  <a:gd name="T39" fmla="*/ 37 h 42"/>
                  <a:gd name="T40" fmla="*/ 15 w 54"/>
                  <a:gd name="T41" fmla="*/ 37 h 42"/>
                  <a:gd name="T42" fmla="*/ 13 w 54"/>
                  <a:gd name="T43" fmla="*/ 27 h 42"/>
                  <a:gd name="T44" fmla="*/ 7 w 54"/>
                  <a:gd name="T45" fmla="*/ 0 h 42"/>
                  <a:gd name="T46" fmla="*/ 0 w 54"/>
                  <a:gd name="T47" fmla="*/ 0 h 42"/>
                  <a:gd name="T48" fmla="*/ 12 w 54"/>
                  <a:gd name="T49" fmla="*/ 42 h 42"/>
                  <a:gd name="T50" fmla="*/ 18 w 54"/>
                  <a:gd name="T51" fmla="*/ 42 h 42"/>
                  <a:gd name="T52" fmla="*/ 18 w 54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4"/>
                  <a:gd name="T82" fmla="*/ 0 h 42"/>
                  <a:gd name="T83" fmla="*/ 54 w 54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4" h="42">
                    <a:moveTo>
                      <a:pt x="18" y="42"/>
                    </a:moveTo>
                    <a:lnTo>
                      <a:pt x="26" y="12"/>
                    </a:lnTo>
                    <a:lnTo>
                      <a:pt x="27" y="7"/>
                    </a:lnTo>
                    <a:lnTo>
                      <a:pt x="29" y="12"/>
                    </a:lnTo>
                    <a:lnTo>
                      <a:pt x="37" y="42"/>
                    </a:lnTo>
                    <a:lnTo>
                      <a:pt x="43" y="42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27"/>
                    </a:lnTo>
                    <a:lnTo>
                      <a:pt x="40" y="37"/>
                    </a:lnTo>
                    <a:lnTo>
                      <a:pt x="37" y="2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6" y="29"/>
                    </a:lnTo>
                    <a:lnTo>
                      <a:pt x="15" y="37"/>
                    </a:lnTo>
                    <a:lnTo>
                      <a:pt x="13" y="2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2" y="42"/>
                    </a:ln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3" name="Freeform 114"/>
              <p:cNvSpPr>
                <a:spLocks noEditPoints="1"/>
              </p:cNvSpPr>
              <p:nvPr/>
            </p:nvSpPr>
            <p:spPr bwMode="auto">
              <a:xfrm>
                <a:off x="828" y="721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1 w 38"/>
                  <a:gd name="T29" fmla="*/ 13 h 42"/>
                  <a:gd name="T30" fmla="*/ 25 w 38"/>
                  <a:gd name="T31" fmla="*/ 26 h 42"/>
                  <a:gd name="T32" fmla="*/ 11 w 38"/>
                  <a:gd name="T33" fmla="*/ 26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1" y="13"/>
                    </a:lnTo>
                    <a:lnTo>
                      <a:pt x="25" y="26"/>
                    </a:lnTo>
                    <a:lnTo>
                      <a:pt x="11" y="26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4" name="Freeform 115"/>
              <p:cNvSpPr>
                <a:spLocks/>
              </p:cNvSpPr>
              <p:nvPr/>
            </p:nvSpPr>
            <p:spPr bwMode="auto">
              <a:xfrm>
                <a:off x="869" y="721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39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4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7 w 32"/>
                  <a:gd name="T23" fmla="*/ 12 h 43"/>
                  <a:gd name="T24" fmla="*/ 8 w 32"/>
                  <a:gd name="T25" fmla="*/ 7 h 43"/>
                  <a:gd name="T26" fmla="*/ 11 w 32"/>
                  <a:gd name="T27" fmla="*/ 5 h 43"/>
                  <a:gd name="T28" fmla="*/ 16 w 32"/>
                  <a:gd name="T29" fmla="*/ 5 h 43"/>
                  <a:gd name="T30" fmla="*/ 22 w 32"/>
                  <a:gd name="T31" fmla="*/ 7 h 43"/>
                  <a:gd name="T32" fmla="*/ 26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5 h 43"/>
                  <a:gd name="T48" fmla="*/ 2 w 32"/>
                  <a:gd name="T49" fmla="*/ 12 h 43"/>
                  <a:gd name="T50" fmla="*/ 3 w 32"/>
                  <a:gd name="T51" fmla="*/ 16 h 43"/>
                  <a:gd name="T52" fmla="*/ 7 w 32"/>
                  <a:gd name="T53" fmla="*/ 21 h 43"/>
                  <a:gd name="T54" fmla="*/ 14 w 32"/>
                  <a:gd name="T55" fmla="*/ 23 h 43"/>
                  <a:gd name="T56" fmla="*/ 22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4 h 43"/>
                  <a:gd name="T64" fmla="*/ 22 w 32"/>
                  <a:gd name="T65" fmla="*/ 37 h 43"/>
                  <a:gd name="T66" fmla="*/ 18 w 32"/>
                  <a:gd name="T67" fmla="*/ 39 h 43"/>
                  <a:gd name="T68" fmla="*/ 11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39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39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7" y="12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7" y="21"/>
                    </a:lnTo>
                    <a:lnTo>
                      <a:pt x="14" y="23"/>
                    </a:lnTo>
                    <a:lnTo>
                      <a:pt x="22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4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5" name="Freeform 116"/>
              <p:cNvSpPr>
                <a:spLocks/>
              </p:cNvSpPr>
              <p:nvPr/>
            </p:nvSpPr>
            <p:spPr bwMode="auto">
              <a:xfrm>
                <a:off x="909" y="721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23 h 42"/>
                  <a:gd name="T4" fmla="*/ 27 w 33"/>
                  <a:gd name="T5" fmla="*/ 23 h 42"/>
                  <a:gd name="T6" fmla="*/ 27 w 33"/>
                  <a:gd name="T7" fmla="*/ 42 h 42"/>
                  <a:gd name="T8" fmla="*/ 33 w 33"/>
                  <a:gd name="T9" fmla="*/ 42 h 42"/>
                  <a:gd name="T10" fmla="*/ 33 w 33"/>
                  <a:gd name="T11" fmla="*/ 0 h 42"/>
                  <a:gd name="T12" fmla="*/ 27 w 33"/>
                  <a:gd name="T13" fmla="*/ 0 h 42"/>
                  <a:gd name="T14" fmla="*/ 27 w 33"/>
                  <a:gd name="T15" fmla="*/ 18 h 42"/>
                  <a:gd name="T16" fmla="*/ 6 w 33"/>
                  <a:gd name="T17" fmla="*/ 18 h 42"/>
                  <a:gd name="T18" fmla="*/ 6 w 33"/>
                  <a:gd name="T19" fmla="*/ 0 h 42"/>
                  <a:gd name="T20" fmla="*/ 0 w 33"/>
                  <a:gd name="T21" fmla="*/ 0 h 42"/>
                  <a:gd name="T22" fmla="*/ 0 w 33"/>
                  <a:gd name="T23" fmla="*/ 42 h 42"/>
                  <a:gd name="T24" fmla="*/ 6 w 33"/>
                  <a:gd name="T25" fmla="*/ 42 h 42"/>
                  <a:gd name="T26" fmla="*/ 6 w 33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2"/>
                  <a:gd name="T44" fmla="*/ 33 w 33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2">
                    <a:moveTo>
                      <a:pt x="6" y="42"/>
                    </a:moveTo>
                    <a:lnTo>
                      <a:pt x="6" y="23"/>
                    </a:lnTo>
                    <a:lnTo>
                      <a:pt x="27" y="23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8"/>
                    </a:lnTo>
                    <a:lnTo>
                      <a:pt x="6" y="18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6" name="Freeform 117"/>
              <p:cNvSpPr>
                <a:spLocks/>
              </p:cNvSpPr>
              <p:nvPr/>
            </p:nvSpPr>
            <p:spPr bwMode="auto">
              <a:xfrm>
                <a:off x="952" y="721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7" name="Freeform 118"/>
              <p:cNvSpPr>
                <a:spLocks/>
              </p:cNvSpPr>
              <p:nvPr/>
            </p:nvSpPr>
            <p:spPr bwMode="auto">
              <a:xfrm>
                <a:off x="968" y="721"/>
                <a:ext cx="31" cy="42"/>
              </a:xfrm>
              <a:custGeom>
                <a:avLst/>
                <a:gdLst>
                  <a:gd name="T0" fmla="*/ 4 w 31"/>
                  <a:gd name="T1" fmla="*/ 42 h 42"/>
                  <a:gd name="T2" fmla="*/ 4 w 31"/>
                  <a:gd name="T3" fmla="*/ 10 h 42"/>
                  <a:gd name="T4" fmla="*/ 27 w 31"/>
                  <a:gd name="T5" fmla="*/ 42 h 42"/>
                  <a:gd name="T6" fmla="*/ 31 w 31"/>
                  <a:gd name="T7" fmla="*/ 42 h 42"/>
                  <a:gd name="T8" fmla="*/ 31 w 31"/>
                  <a:gd name="T9" fmla="*/ 0 h 42"/>
                  <a:gd name="T10" fmla="*/ 27 w 31"/>
                  <a:gd name="T11" fmla="*/ 0 h 42"/>
                  <a:gd name="T12" fmla="*/ 27 w 31"/>
                  <a:gd name="T13" fmla="*/ 34 h 42"/>
                  <a:gd name="T14" fmla="*/ 4 w 31"/>
                  <a:gd name="T15" fmla="*/ 0 h 42"/>
                  <a:gd name="T16" fmla="*/ 0 w 31"/>
                  <a:gd name="T17" fmla="*/ 0 h 42"/>
                  <a:gd name="T18" fmla="*/ 0 w 31"/>
                  <a:gd name="T19" fmla="*/ 42 h 42"/>
                  <a:gd name="T20" fmla="*/ 4 w 31"/>
                  <a:gd name="T21" fmla="*/ 42 h 42"/>
                  <a:gd name="T22" fmla="*/ 4 w 31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2"/>
                  <a:gd name="T38" fmla="*/ 31 w 31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8" name="Freeform 119"/>
              <p:cNvSpPr>
                <a:spLocks/>
              </p:cNvSpPr>
              <p:nvPr/>
            </p:nvSpPr>
            <p:spPr bwMode="auto">
              <a:xfrm>
                <a:off x="1007" y="721"/>
                <a:ext cx="39" cy="43"/>
              </a:xfrm>
              <a:custGeom>
                <a:avLst/>
                <a:gdLst>
                  <a:gd name="T0" fmla="*/ 34 w 39"/>
                  <a:gd name="T1" fmla="*/ 26 h 43"/>
                  <a:gd name="T2" fmla="*/ 34 w 39"/>
                  <a:gd name="T3" fmla="*/ 34 h 43"/>
                  <a:gd name="T4" fmla="*/ 34 w 39"/>
                  <a:gd name="T5" fmla="*/ 34 h 43"/>
                  <a:gd name="T6" fmla="*/ 29 w 39"/>
                  <a:gd name="T7" fmla="*/ 37 h 43"/>
                  <a:gd name="T8" fmla="*/ 29 w 39"/>
                  <a:gd name="T9" fmla="*/ 37 h 43"/>
                  <a:gd name="T10" fmla="*/ 21 w 39"/>
                  <a:gd name="T11" fmla="*/ 39 h 43"/>
                  <a:gd name="T12" fmla="*/ 21 w 39"/>
                  <a:gd name="T13" fmla="*/ 39 h 43"/>
                  <a:gd name="T14" fmla="*/ 15 w 39"/>
                  <a:gd name="T15" fmla="*/ 35 h 43"/>
                  <a:gd name="T16" fmla="*/ 15 w 39"/>
                  <a:gd name="T17" fmla="*/ 35 h 43"/>
                  <a:gd name="T18" fmla="*/ 12 w 39"/>
                  <a:gd name="T19" fmla="*/ 34 h 43"/>
                  <a:gd name="T20" fmla="*/ 8 w 39"/>
                  <a:gd name="T21" fmla="*/ 31 h 43"/>
                  <a:gd name="T22" fmla="*/ 8 w 39"/>
                  <a:gd name="T23" fmla="*/ 31 h 43"/>
                  <a:gd name="T24" fmla="*/ 7 w 39"/>
                  <a:gd name="T25" fmla="*/ 26 h 43"/>
                  <a:gd name="T26" fmla="*/ 7 w 39"/>
                  <a:gd name="T27" fmla="*/ 21 h 43"/>
                  <a:gd name="T28" fmla="*/ 7 w 39"/>
                  <a:gd name="T29" fmla="*/ 21 h 43"/>
                  <a:gd name="T30" fmla="*/ 8 w 39"/>
                  <a:gd name="T31" fmla="*/ 13 h 43"/>
                  <a:gd name="T32" fmla="*/ 8 w 39"/>
                  <a:gd name="T33" fmla="*/ 13 h 43"/>
                  <a:gd name="T34" fmla="*/ 12 w 39"/>
                  <a:gd name="T35" fmla="*/ 8 h 43"/>
                  <a:gd name="T36" fmla="*/ 12 w 39"/>
                  <a:gd name="T37" fmla="*/ 8 h 43"/>
                  <a:gd name="T38" fmla="*/ 15 w 39"/>
                  <a:gd name="T39" fmla="*/ 7 h 43"/>
                  <a:gd name="T40" fmla="*/ 15 w 39"/>
                  <a:gd name="T41" fmla="*/ 7 h 43"/>
                  <a:gd name="T42" fmla="*/ 21 w 39"/>
                  <a:gd name="T43" fmla="*/ 5 h 43"/>
                  <a:gd name="T44" fmla="*/ 21 w 39"/>
                  <a:gd name="T45" fmla="*/ 5 h 43"/>
                  <a:gd name="T46" fmla="*/ 27 w 39"/>
                  <a:gd name="T47" fmla="*/ 7 h 43"/>
                  <a:gd name="T48" fmla="*/ 27 w 39"/>
                  <a:gd name="T49" fmla="*/ 7 h 43"/>
                  <a:gd name="T50" fmla="*/ 31 w 39"/>
                  <a:gd name="T51" fmla="*/ 8 h 43"/>
                  <a:gd name="T52" fmla="*/ 31 w 39"/>
                  <a:gd name="T53" fmla="*/ 8 h 43"/>
                  <a:gd name="T54" fmla="*/ 34 w 39"/>
                  <a:gd name="T55" fmla="*/ 13 h 43"/>
                  <a:gd name="T56" fmla="*/ 39 w 39"/>
                  <a:gd name="T57" fmla="*/ 13 h 43"/>
                  <a:gd name="T58" fmla="*/ 39 w 39"/>
                  <a:gd name="T59" fmla="*/ 13 h 43"/>
                  <a:gd name="T60" fmla="*/ 35 w 39"/>
                  <a:gd name="T61" fmla="*/ 5 h 43"/>
                  <a:gd name="T62" fmla="*/ 35 w 39"/>
                  <a:gd name="T63" fmla="*/ 5 h 43"/>
                  <a:gd name="T64" fmla="*/ 29 w 39"/>
                  <a:gd name="T65" fmla="*/ 2 h 43"/>
                  <a:gd name="T66" fmla="*/ 29 w 39"/>
                  <a:gd name="T67" fmla="*/ 2 h 43"/>
                  <a:gd name="T68" fmla="*/ 21 w 39"/>
                  <a:gd name="T69" fmla="*/ 0 h 43"/>
                  <a:gd name="T70" fmla="*/ 21 w 39"/>
                  <a:gd name="T71" fmla="*/ 0 h 43"/>
                  <a:gd name="T72" fmla="*/ 16 w 39"/>
                  <a:gd name="T73" fmla="*/ 0 h 43"/>
                  <a:gd name="T74" fmla="*/ 12 w 39"/>
                  <a:gd name="T75" fmla="*/ 4 h 43"/>
                  <a:gd name="T76" fmla="*/ 12 w 39"/>
                  <a:gd name="T77" fmla="*/ 4 h 43"/>
                  <a:gd name="T78" fmla="*/ 7 w 39"/>
                  <a:gd name="T79" fmla="*/ 7 h 43"/>
                  <a:gd name="T80" fmla="*/ 4 w 39"/>
                  <a:gd name="T81" fmla="*/ 10 h 43"/>
                  <a:gd name="T82" fmla="*/ 4 w 39"/>
                  <a:gd name="T83" fmla="*/ 10 h 43"/>
                  <a:gd name="T84" fmla="*/ 2 w 39"/>
                  <a:gd name="T85" fmla="*/ 16 h 43"/>
                  <a:gd name="T86" fmla="*/ 0 w 39"/>
                  <a:gd name="T87" fmla="*/ 21 h 43"/>
                  <a:gd name="T88" fmla="*/ 0 w 39"/>
                  <a:gd name="T89" fmla="*/ 21 h 43"/>
                  <a:gd name="T90" fmla="*/ 2 w 39"/>
                  <a:gd name="T91" fmla="*/ 27 h 43"/>
                  <a:gd name="T92" fmla="*/ 4 w 39"/>
                  <a:gd name="T93" fmla="*/ 32 h 43"/>
                  <a:gd name="T94" fmla="*/ 4 w 39"/>
                  <a:gd name="T95" fmla="*/ 32 h 43"/>
                  <a:gd name="T96" fmla="*/ 7 w 39"/>
                  <a:gd name="T97" fmla="*/ 37 h 43"/>
                  <a:gd name="T98" fmla="*/ 12 w 39"/>
                  <a:gd name="T99" fmla="*/ 40 h 43"/>
                  <a:gd name="T100" fmla="*/ 12 w 39"/>
                  <a:gd name="T101" fmla="*/ 40 h 43"/>
                  <a:gd name="T102" fmla="*/ 16 w 39"/>
                  <a:gd name="T103" fmla="*/ 42 h 43"/>
                  <a:gd name="T104" fmla="*/ 23 w 39"/>
                  <a:gd name="T105" fmla="*/ 43 h 43"/>
                  <a:gd name="T106" fmla="*/ 23 w 39"/>
                  <a:gd name="T107" fmla="*/ 43 h 43"/>
                  <a:gd name="T108" fmla="*/ 31 w 39"/>
                  <a:gd name="T109" fmla="*/ 42 h 43"/>
                  <a:gd name="T110" fmla="*/ 31 w 39"/>
                  <a:gd name="T111" fmla="*/ 42 h 43"/>
                  <a:gd name="T112" fmla="*/ 39 w 39"/>
                  <a:gd name="T113" fmla="*/ 37 h 43"/>
                  <a:gd name="T114" fmla="*/ 39 w 39"/>
                  <a:gd name="T115" fmla="*/ 21 h 43"/>
                  <a:gd name="T116" fmla="*/ 21 w 39"/>
                  <a:gd name="T117" fmla="*/ 21 h 43"/>
                  <a:gd name="T118" fmla="*/ 21 w 39"/>
                  <a:gd name="T119" fmla="*/ 26 h 43"/>
                  <a:gd name="T120" fmla="*/ 34 w 39"/>
                  <a:gd name="T121" fmla="*/ 26 h 43"/>
                  <a:gd name="T122" fmla="*/ 34 w 39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"/>
                  <a:gd name="T187" fmla="*/ 0 h 43"/>
                  <a:gd name="T188" fmla="*/ 39 w 39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" h="43">
                    <a:moveTo>
                      <a:pt x="34" y="26"/>
                    </a:moveTo>
                    <a:lnTo>
                      <a:pt x="34" y="34"/>
                    </a:lnTo>
                    <a:lnTo>
                      <a:pt x="29" y="37"/>
                    </a:lnTo>
                    <a:lnTo>
                      <a:pt x="21" y="39"/>
                    </a:lnTo>
                    <a:lnTo>
                      <a:pt x="15" y="35"/>
                    </a:lnTo>
                    <a:lnTo>
                      <a:pt x="12" y="34"/>
                    </a:lnTo>
                    <a:lnTo>
                      <a:pt x="8" y="31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1" y="8"/>
                    </a:lnTo>
                    <a:lnTo>
                      <a:pt x="34" y="13"/>
                    </a:lnTo>
                    <a:lnTo>
                      <a:pt x="39" y="13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lnTo>
                      <a:pt x="7" y="37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3" y="43"/>
                    </a:lnTo>
                    <a:lnTo>
                      <a:pt x="31" y="42"/>
                    </a:lnTo>
                    <a:lnTo>
                      <a:pt x="39" y="37"/>
                    </a:lnTo>
                    <a:lnTo>
                      <a:pt x="39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9" name="Freeform 120"/>
              <p:cNvSpPr>
                <a:spLocks/>
              </p:cNvSpPr>
              <p:nvPr/>
            </p:nvSpPr>
            <p:spPr bwMode="auto">
              <a:xfrm>
                <a:off x="1049" y="721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0" name="Freeform 121"/>
              <p:cNvSpPr>
                <a:spLocks noEditPoints="1"/>
              </p:cNvSpPr>
              <p:nvPr/>
            </p:nvSpPr>
            <p:spPr bwMode="auto">
              <a:xfrm>
                <a:off x="1085" y="721"/>
                <a:ext cx="38" cy="43"/>
              </a:xfrm>
              <a:custGeom>
                <a:avLst/>
                <a:gdLst>
                  <a:gd name="T0" fmla="*/ 2 w 38"/>
                  <a:gd name="T1" fmla="*/ 32 h 43"/>
                  <a:gd name="T2" fmla="*/ 2 w 38"/>
                  <a:gd name="T3" fmla="*/ 32 h 43"/>
                  <a:gd name="T4" fmla="*/ 5 w 38"/>
                  <a:gd name="T5" fmla="*/ 37 h 43"/>
                  <a:gd name="T6" fmla="*/ 8 w 38"/>
                  <a:gd name="T7" fmla="*/ 40 h 43"/>
                  <a:gd name="T8" fmla="*/ 8 w 38"/>
                  <a:gd name="T9" fmla="*/ 40 h 43"/>
                  <a:gd name="T10" fmla="*/ 13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9 w 38"/>
                  <a:gd name="T19" fmla="*/ 40 h 43"/>
                  <a:gd name="T20" fmla="*/ 29 w 38"/>
                  <a:gd name="T21" fmla="*/ 40 h 43"/>
                  <a:gd name="T22" fmla="*/ 34 w 38"/>
                  <a:gd name="T23" fmla="*/ 37 h 43"/>
                  <a:gd name="T24" fmla="*/ 37 w 38"/>
                  <a:gd name="T25" fmla="*/ 32 h 43"/>
                  <a:gd name="T26" fmla="*/ 37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7 w 38"/>
                  <a:gd name="T37" fmla="*/ 10 h 43"/>
                  <a:gd name="T38" fmla="*/ 37 w 38"/>
                  <a:gd name="T39" fmla="*/ 10 h 43"/>
                  <a:gd name="T40" fmla="*/ 34 w 38"/>
                  <a:gd name="T41" fmla="*/ 7 h 43"/>
                  <a:gd name="T42" fmla="*/ 29 w 38"/>
                  <a:gd name="T43" fmla="*/ 4 h 43"/>
                  <a:gd name="T44" fmla="*/ 29 w 38"/>
                  <a:gd name="T45" fmla="*/ 4 h 43"/>
                  <a:gd name="T46" fmla="*/ 24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0 w 38"/>
                  <a:gd name="T59" fmla="*/ 13 h 43"/>
                  <a:gd name="T60" fmla="*/ 0 w 38"/>
                  <a:gd name="T61" fmla="*/ 23 h 43"/>
                  <a:gd name="T62" fmla="*/ 0 w 38"/>
                  <a:gd name="T63" fmla="*/ 23 h 43"/>
                  <a:gd name="T64" fmla="*/ 0 w 38"/>
                  <a:gd name="T65" fmla="*/ 27 h 43"/>
                  <a:gd name="T66" fmla="*/ 2 w 38"/>
                  <a:gd name="T67" fmla="*/ 32 h 43"/>
                  <a:gd name="T68" fmla="*/ 2 w 38"/>
                  <a:gd name="T69" fmla="*/ 32 h 43"/>
                  <a:gd name="T70" fmla="*/ 10 w 38"/>
                  <a:gd name="T71" fmla="*/ 8 h 43"/>
                  <a:gd name="T72" fmla="*/ 10 w 38"/>
                  <a:gd name="T73" fmla="*/ 8 h 43"/>
                  <a:gd name="T74" fmla="*/ 15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3 w 38"/>
                  <a:gd name="T81" fmla="*/ 5 h 43"/>
                  <a:gd name="T82" fmla="*/ 26 w 38"/>
                  <a:gd name="T83" fmla="*/ 7 h 43"/>
                  <a:gd name="T84" fmla="*/ 26 w 38"/>
                  <a:gd name="T85" fmla="*/ 7 h 43"/>
                  <a:gd name="T86" fmla="*/ 29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4 w 38"/>
                  <a:gd name="T93" fmla="*/ 21 h 43"/>
                  <a:gd name="T94" fmla="*/ 34 w 38"/>
                  <a:gd name="T95" fmla="*/ 21 h 43"/>
                  <a:gd name="T96" fmla="*/ 32 w 38"/>
                  <a:gd name="T97" fmla="*/ 29 h 43"/>
                  <a:gd name="T98" fmla="*/ 29 w 38"/>
                  <a:gd name="T99" fmla="*/ 34 h 43"/>
                  <a:gd name="T100" fmla="*/ 29 w 38"/>
                  <a:gd name="T101" fmla="*/ 34 h 43"/>
                  <a:gd name="T102" fmla="*/ 24 w 38"/>
                  <a:gd name="T103" fmla="*/ 37 h 43"/>
                  <a:gd name="T104" fmla="*/ 19 w 38"/>
                  <a:gd name="T105" fmla="*/ 39 h 43"/>
                  <a:gd name="T106" fmla="*/ 19 w 38"/>
                  <a:gd name="T107" fmla="*/ 39 h 43"/>
                  <a:gd name="T108" fmla="*/ 13 w 38"/>
                  <a:gd name="T109" fmla="*/ 37 h 43"/>
                  <a:gd name="T110" fmla="*/ 10 w 38"/>
                  <a:gd name="T111" fmla="*/ 34 h 43"/>
                  <a:gd name="T112" fmla="*/ 10 w 38"/>
                  <a:gd name="T113" fmla="*/ 34 h 43"/>
                  <a:gd name="T114" fmla="*/ 7 w 38"/>
                  <a:gd name="T115" fmla="*/ 29 h 43"/>
                  <a:gd name="T116" fmla="*/ 5 w 38"/>
                  <a:gd name="T117" fmla="*/ 23 h 43"/>
                  <a:gd name="T118" fmla="*/ 5 w 38"/>
                  <a:gd name="T119" fmla="*/ 23 h 43"/>
                  <a:gd name="T120" fmla="*/ 7 w 38"/>
                  <a:gd name="T121" fmla="*/ 15 h 43"/>
                  <a:gd name="T122" fmla="*/ 10 w 38"/>
                  <a:gd name="T123" fmla="*/ 8 h 43"/>
                  <a:gd name="T124" fmla="*/ 10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0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9" y="10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9"/>
                    </a:lnTo>
                    <a:lnTo>
                      <a:pt x="29" y="34"/>
                    </a:lnTo>
                    <a:lnTo>
                      <a:pt x="24" y="37"/>
                    </a:lnTo>
                    <a:lnTo>
                      <a:pt x="19" y="39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7" y="15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1" name="Freeform 122"/>
              <p:cNvSpPr>
                <a:spLocks/>
              </p:cNvSpPr>
              <p:nvPr/>
            </p:nvSpPr>
            <p:spPr bwMode="auto">
              <a:xfrm>
                <a:off x="1131" y="72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4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2" name="Freeform 123"/>
              <p:cNvSpPr>
                <a:spLocks noEditPoints="1"/>
              </p:cNvSpPr>
              <p:nvPr/>
            </p:nvSpPr>
            <p:spPr bwMode="auto">
              <a:xfrm>
                <a:off x="671" y="1074"/>
                <a:ext cx="39" cy="43"/>
              </a:xfrm>
              <a:custGeom>
                <a:avLst/>
                <a:gdLst>
                  <a:gd name="T0" fmla="*/ 1 w 39"/>
                  <a:gd name="T1" fmla="*/ 32 h 43"/>
                  <a:gd name="T2" fmla="*/ 1 w 39"/>
                  <a:gd name="T3" fmla="*/ 32 h 43"/>
                  <a:gd name="T4" fmla="*/ 4 w 39"/>
                  <a:gd name="T5" fmla="*/ 37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19 w 39"/>
                  <a:gd name="T13" fmla="*/ 43 h 43"/>
                  <a:gd name="T14" fmla="*/ 19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7 h 43"/>
                  <a:gd name="T24" fmla="*/ 36 w 39"/>
                  <a:gd name="T25" fmla="*/ 34 h 43"/>
                  <a:gd name="T26" fmla="*/ 36 w 39"/>
                  <a:gd name="T27" fmla="*/ 34 h 43"/>
                  <a:gd name="T28" fmla="*/ 38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8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3 w 39"/>
                  <a:gd name="T41" fmla="*/ 7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19 w 39"/>
                  <a:gd name="T49" fmla="*/ 0 h 43"/>
                  <a:gd name="T50" fmla="*/ 19 w 39"/>
                  <a:gd name="T51" fmla="*/ 0 h 43"/>
                  <a:gd name="T52" fmla="*/ 11 w 39"/>
                  <a:gd name="T53" fmla="*/ 2 h 43"/>
                  <a:gd name="T54" fmla="*/ 4 w 39"/>
                  <a:gd name="T55" fmla="*/ 7 h 43"/>
                  <a:gd name="T56" fmla="*/ 4 w 39"/>
                  <a:gd name="T57" fmla="*/ 7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0 w 39"/>
                  <a:gd name="T65" fmla="*/ 27 h 43"/>
                  <a:gd name="T66" fmla="*/ 1 w 39"/>
                  <a:gd name="T67" fmla="*/ 32 h 43"/>
                  <a:gd name="T68" fmla="*/ 1 w 39"/>
                  <a:gd name="T69" fmla="*/ 32 h 43"/>
                  <a:gd name="T70" fmla="*/ 9 w 39"/>
                  <a:gd name="T71" fmla="*/ 10 h 43"/>
                  <a:gd name="T72" fmla="*/ 9 w 39"/>
                  <a:gd name="T73" fmla="*/ 10 h 43"/>
                  <a:gd name="T74" fmla="*/ 14 w 39"/>
                  <a:gd name="T75" fmla="*/ 7 h 43"/>
                  <a:gd name="T76" fmla="*/ 19 w 39"/>
                  <a:gd name="T77" fmla="*/ 5 h 43"/>
                  <a:gd name="T78" fmla="*/ 19 w 39"/>
                  <a:gd name="T79" fmla="*/ 5 h 43"/>
                  <a:gd name="T80" fmla="*/ 23 w 39"/>
                  <a:gd name="T81" fmla="*/ 7 h 43"/>
                  <a:gd name="T82" fmla="*/ 27 w 39"/>
                  <a:gd name="T83" fmla="*/ 7 h 43"/>
                  <a:gd name="T84" fmla="*/ 27 w 39"/>
                  <a:gd name="T85" fmla="*/ 7 h 43"/>
                  <a:gd name="T86" fmla="*/ 30 w 39"/>
                  <a:gd name="T87" fmla="*/ 10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2 h 43"/>
                  <a:gd name="T94" fmla="*/ 33 w 39"/>
                  <a:gd name="T95" fmla="*/ 22 h 43"/>
                  <a:gd name="T96" fmla="*/ 31 w 39"/>
                  <a:gd name="T97" fmla="*/ 29 h 43"/>
                  <a:gd name="T98" fmla="*/ 30 w 39"/>
                  <a:gd name="T99" fmla="*/ 34 h 43"/>
                  <a:gd name="T100" fmla="*/ 30 w 39"/>
                  <a:gd name="T101" fmla="*/ 34 h 43"/>
                  <a:gd name="T102" fmla="*/ 25 w 39"/>
                  <a:gd name="T103" fmla="*/ 37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7 h 43"/>
                  <a:gd name="T110" fmla="*/ 9 w 39"/>
                  <a:gd name="T111" fmla="*/ 34 h 43"/>
                  <a:gd name="T112" fmla="*/ 9 w 39"/>
                  <a:gd name="T113" fmla="*/ 34 h 43"/>
                  <a:gd name="T114" fmla="*/ 6 w 39"/>
                  <a:gd name="T115" fmla="*/ 29 h 43"/>
                  <a:gd name="T116" fmla="*/ 4 w 39"/>
                  <a:gd name="T117" fmla="*/ 22 h 43"/>
                  <a:gd name="T118" fmla="*/ 4 w 39"/>
                  <a:gd name="T119" fmla="*/ 22 h 43"/>
                  <a:gd name="T120" fmla="*/ 6 w 39"/>
                  <a:gd name="T121" fmla="*/ 14 h 43"/>
                  <a:gd name="T122" fmla="*/ 9 w 39"/>
                  <a:gd name="T123" fmla="*/ 10 h 43"/>
                  <a:gd name="T124" fmla="*/ 9 w 39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1" y="32"/>
                    </a:moveTo>
                    <a:lnTo>
                      <a:pt x="1" y="32"/>
                    </a:lnTo>
                    <a:lnTo>
                      <a:pt x="4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6" y="34"/>
                    </a:lnTo>
                    <a:lnTo>
                      <a:pt x="38" y="27"/>
                    </a:lnTo>
                    <a:lnTo>
                      <a:pt x="39" y="22"/>
                    </a:lnTo>
                    <a:lnTo>
                      <a:pt x="38" y="16"/>
                    </a:lnTo>
                    <a:lnTo>
                      <a:pt x="36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10"/>
                    </a:moveTo>
                    <a:lnTo>
                      <a:pt x="9" y="10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1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3" name="Freeform 124"/>
              <p:cNvSpPr>
                <a:spLocks noEditPoints="1"/>
              </p:cNvSpPr>
              <p:nvPr/>
            </p:nvSpPr>
            <p:spPr bwMode="auto">
              <a:xfrm>
                <a:off x="717" y="1076"/>
                <a:ext cx="36" cy="39"/>
              </a:xfrm>
              <a:custGeom>
                <a:avLst/>
                <a:gdLst>
                  <a:gd name="T0" fmla="*/ 6 w 36"/>
                  <a:gd name="T1" fmla="*/ 39 h 39"/>
                  <a:gd name="T2" fmla="*/ 6 w 36"/>
                  <a:gd name="T3" fmla="*/ 22 h 39"/>
                  <a:gd name="T4" fmla="*/ 12 w 36"/>
                  <a:gd name="T5" fmla="*/ 22 h 39"/>
                  <a:gd name="T6" fmla="*/ 12 w 36"/>
                  <a:gd name="T7" fmla="*/ 22 h 39"/>
                  <a:gd name="T8" fmla="*/ 16 w 36"/>
                  <a:gd name="T9" fmla="*/ 22 h 39"/>
                  <a:gd name="T10" fmla="*/ 16 w 36"/>
                  <a:gd name="T11" fmla="*/ 22 h 39"/>
                  <a:gd name="T12" fmla="*/ 17 w 36"/>
                  <a:gd name="T13" fmla="*/ 24 h 39"/>
                  <a:gd name="T14" fmla="*/ 17 w 36"/>
                  <a:gd name="T15" fmla="*/ 24 h 39"/>
                  <a:gd name="T16" fmla="*/ 20 w 36"/>
                  <a:gd name="T17" fmla="*/ 27 h 39"/>
                  <a:gd name="T18" fmla="*/ 20 w 36"/>
                  <a:gd name="T19" fmla="*/ 27 h 39"/>
                  <a:gd name="T20" fmla="*/ 23 w 36"/>
                  <a:gd name="T21" fmla="*/ 32 h 39"/>
                  <a:gd name="T22" fmla="*/ 30 w 36"/>
                  <a:gd name="T23" fmla="*/ 39 h 39"/>
                  <a:gd name="T24" fmla="*/ 36 w 36"/>
                  <a:gd name="T25" fmla="*/ 39 h 39"/>
                  <a:gd name="T26" fmla="*/ 30 w 36"/>
                  <a:gd name="T27" fmla="*/ 28 h 39"/>
                  <a:gd name="T28" fmla="*/ 30 w 36"/>
                  <a:gd name="T29" fmla="*/ 28 h 39"/>
                  <a:gd name="T30" fmla="*/ 25 w 36"/>
                  <a:gd name="T31" fmla="*/ 24 h 39"/>
                  <a:gd name="T32" fmla="*/ 25 w 36"/>
                  <a:gd name="T33" fmla="*/ 24 h 39"/>
                  <a:gd name="T34" fmla="*/ 22 w 36"/>
                  <a:gd name="T35" fmla="*/ 22 h 39"/>
                  <a:gd name="T36" fmla="*/ 22 w 36"/>
                  <a:gd name="T37" fmla="*/ 22 h 39"/>
                  <a:gd name="T38" fmla="*/ 27 w 36"/>
                  <a:gd name="T39" fmla="*/ 20 h 39"/>
                  <a:gd name="T40" fmla="*/ 30 w 36"/>
                  <a:gd name="T41" fmla="*/ 17 h 39"/>
                  <a:gd name="T42" fmla="*/ 30 w 36"/>
                  <a:gd name="T43" fmla="*/ 17 h 39"/>
                  <a:gd name="T44" fmla="*/ 33 w 36"/>
                  <a:gd name="T45" fmla="*/ 14 h 39"/>
                  <a:gd name="T46" fmla="*/ 33 w 36"/>
                  <a:gd name="T47" fmla="*/ 11 h 39"/>
                  <a:gd name="T48" fmla="*/ 33 w 36"/>
                  <a:gd name="T49" fmla="*/ 11 h 39"/>
                  <a:gd name="T50" fmla="*/ 31 w 36"/>
                  <a:gd name="T51" fmla="*/ 5 h 39"/>
                  <a:gd name="T52" fmla="*/ 31 w 36"/>
                  <a:gd name="T53" fmla="*/ 5 h 39"/>
                  <a:gd name="T54" fmla="*/ 30 w 36"/>
                  <a:gd name="T55" fmla="*/ 1 h 39"/>
                  <a:gd name="T56" fmla="*/ 27 w 36"/>
                  <a:gd name="T57" fmla="*/ 0 h 39"/>
                  <a:gd name="T58" fmla="*/ 27 w 36"/>
                  <a:gd name="T59" fmla="*/ 0 h 39"/>
                  <a:gd name="T60" fmla="*/ 19 w 36"/>
                  <a:gd name="T61" fmla="*/ 0 h 39"/>
                  <a:gd name="T62" fmla="*/ 0 w 36"/>
                  <a:gd name="T63" fmla="*/ 0 h 39"/>
                  <a:gd name="T64" fmla="*/ 0 w 36"/>
                  <a:gd name="T65" fmla="*/ 39 h 39"/>
                  <a:gd name="T66" fmla="*/ 6 w 36"/>
                  <a:gd name="T67" fmla="*/ 39 h 39"/>
                  <a:gd name="T68" fmla="*/ 6 w 36"/>
                  <a:gd name="T69" fmla="*/ 39 h 39"/>
                  <a:gd name="T70" fmla="*/ 6 w 36"/>
                  <a:gd name="T71" fmla="*/ 5 h 39"/>
                  <a:gd name="T72" fmla="*/ 19 w 36"/>
                  <a:gd name="T73" fmla="*/ 5 h 39"/>
                  <a:gd name="T74" fmla="*/ 19 w 36"/>
                  <a:gd name="T75" fmla="*/ 5 h 39"/>
                  <a:gd name="T76" fmla="*/ 22 w 36"/>
                  <a:gd name="T77" fmla="*/ 5 h 39"/>
                  <a:gd name="T78" fmla="*/ 25 w 36"/>
                  <a:gd name="T79" fmla="*/ 6 h 39"/>
                  <a:gd name="T80" fmla="*/ 25 w 36"/>
                  <a:gd name="T81" fmla="*/ 6 h 39"/>
                  <a:gd name="T82" fmla="*/ 27 w 36"/>
                  <a:gd name="T83" fmla="*/ 8 h 39"/>
                  <a:gd name="T84" fmla="*/ 27 w 36"/>
                  <a:gd name="T85" fmla="*/ 11 h 39"/>
                  <a:gd name="T86" fmla="*/ 27 w 36"/>
                  <a:gd name="T87" fmla="*/ 11 h 39"/>
                  <a:gd name="T88" fmla="*/ 27 w 36"/>
                  <a:gd name="T89" fmla="*/ 14 h 39"/>
                  <a:gd name="T90" fmla="*/ 27 w 36"/>
                  <a:gd name="T91" fmla="*/ 14 h 39"/>
                  <a:gd name="T92" fmla="*/ 23 w 36"/>
                  <a:gd name="T93" fmla="*/ 17 h 39"/>
                  <a:gd name="T94" fmla="*/ 23 w 36"/>
                  <a:gd name="T95" fmla="*/ 17 h 39"/>
                  <a:gd name="T96" fmla="*/ 17 w 36"/>
                  <a:gd name="T97" fmla="*/ 17 h 39"/>
                  <a:gd name="T98" fmla="*/ 6 w 36"/>
                  <a:gd name="T99" fmla="*/ 17 h 39"/>
                  <a:gd name="T100" fmla="*/ 6 w 36"/>
                  <a:gd name="T101" fmla="*/ 5 h 39"/>
                  <a:gd name="T102" fmla="*/ 6 w 36"/>
                  <a:gd name="T103" fmla="*/ 5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39"/>
                  <a:gd name="T158" fmla="*/ 36 w 36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39">
                    <a:moveTo>
                      <a:pt x="6" y="39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39"/>
                    </a:lnTo>
                    <a:lnTo>
                      <a:pt x="36" y="39"/>
                    </a:lnTo>
                    <a:lnTo>
                      <a:pt x="30" y="28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0"/>
                    </a:lnTo>
                    <a:lnTo>
                      <a:pt x="30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3" y="17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4" name="Freeform 125"/>
              <p:cNvSpPr>
                <a:spLocks/>
              </p:cNvSpPr>
              <p:nvPr/>
            </p:nvSpPr>
            <p:spPr bwMode="auto">
              <a:xfrm>
                <a:off x="760" y="1076"/>
                <a:ext cx="30" cy="39"/>
              </a:xfrm>
              <a:custGeom>
                <a:avLst/>
                <a:gdLst>
                  <a:gd name="T0" fmla="*/ 30 w 30"/>
                  <a:gd name="T1" fmla="*/ 39 h 39"/>
                  <a:gd name="T2" fmla="*/ 30 w 30"/>
                  <a:gd name="T3" fmla="*/ 35 h 39"/>
                  <a:gd name="T4" fmla="*/ 4 w 30"/>
                  <a:gd name="T5" fmla="*/ 35 h 39"/>
                  <a:gd name="T6" fmla="*/ 4 w 30"/>
                  <a:gd name="T7" fmla="*/ 22 h 39"/>
                  <a:gd name="T8" fmla="*/ 27 w 30"/>
                  <a:gd name="T9" fmla="*/ 22 h 39"/>
                  <a:gd name="T10" fmla="*/ 27 w 30"/>
                  <a:gd name="T11" fmla="*/ 17 h 39"/>
                  <a:gd name="T12" fmla="*/ 4 w 30"/>
                  <a:gd name="T13" fmla="*/ 17 h 39"/>
                  <a:gd name="T14" fmla="*/ 4 w 30"/>
                  <a:gd name="T15" fmla="*/ 5 h 39"/>
                  <a:gd name="T16" fmla="*/ 28 w 30"/>
                  <a:gd name="T17" fmla="*/ 5 h 39"/>
                  <a:gd name="T18" fmla="*/ 28 w 30"/>
                  <a:gd name="T19" fmla="*/ 0 h 39"/>
                  <a:gd name="T20" fmla="*/ 0 w 30"/>
                  <a:gd name="T21" fmla="*/ 0 h 39"/>
                  <a:gd name="T22" fmla="*/ 0 w 30"/>
                  <a:gd name="T23" fmla="*/ 39 h 39"/>
                  <a:gd name="T24" fmla="*/ 30 w 30"/>
                  <a:gd name="T25" fmla="*/ 39 h 39"/>
                  <a:gd name="T26" fmla="*/ 30 w 30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39"/>
                  <a:gd name="T44" fmla="*/ 30 w 30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39">
                    <a:moveTo>
                      <a:pt x="30" y="39"/>
                    </a:moveTo>
                    <a:lnTo>
                      <a:pt x="30" y="35"/>
                    </a:lnTo>
                    <a:lnTo>
                      <a:pt x="4" y="35"/>
                    </a:lnTo>
                    <a:lnTo>
                      <a:pt x="4" y="22"/>
                    </a:lnTo>
                    <a:lnTo>
                      <a:pt x="27" y="22"/>
                    </a:lnTo>
                    <a:lnTo>
                      <a:pt x="27" y="17"/>
                    </a:lnTo>
                    <a:lnTo>
                      <a:pt x="4" y="17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3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5" name="Freeform 126"/>
              <p:cNvSpPr>
                <a:spLocks/>
              </p:cNvSpPr>
              <p:nvPr/>
            </p:nvSpPr>
            <p:spPr bwMode="auto">
              <a:xfrm>
                <a:off x="796" y="1074"/>
                <a:ext cx="38" cy="43"/>
              </a:xfrm>
              <a:custGeom>
                <a:avLst/>
                <a:gdLst>
                  <a:gd name="T0" fmla="*/ 33 w 38"/>
                  <a:gd name="T1" fmla="*/ 26 h 43"/>
                  <a:gd name="T2" fmla="*/ 33 w 38"/>
                  <a:gd name="T3" fmla="*/ 34 h 43"/>
                  <a:gd name="T4" fmla="*/ 33 w 38"/>
                  <a:gd name="T5" fmla="*/ 34 h 43"/>
                  <a:gd name="T6" fmla="*/ 29 w 38"/>
                  <a:gd name="T7" fmla="*/ 37 h 43"/>
                  <a:gd name="T8" fmla="*/ 29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7 h 43"/>
                  <a:gd name="T16" fmla="*/ 13 w 38"/>
                  <a:gd name="T17" fmla="*/ 37 h 43"/>
                  <a:gd name="T18" fmla="*/ 10 w 38"/>
                  <a:gd name="T19" fmla="*/ 34 h 43"/>
                  <a:gd name="T20" fmla="*/ 8 w 38"/>
                  <a:gd name="T21" fmla="*/ 30 h 43"/>
                  <a:gd name="T22" fmla="*/ 8 w 38"/>
                  <a:gd name="T23" fmla="*/ 30 h 43"/>
                  <a:gd name="T24" fmla="*/ 6 w 38"/>
                  <a:gd name="T25" fmla="*/ 27 h 43"/>
                  <a:gd name="T26" fmla="*/ 6 w 38"/>
                  <a:gd name="T27" fmla="*/ 22 h 43"/>
                  <a:gd name="T28" fmla="*/ 6 w 38"/>
                  <a:gd name="T29" fmla="*/ 22 h 43"/>
                  <a:gd name="T30" fmla="*/ 8 w 38"/>
                  <a:gd name="T31" fmla="*/ 13 h 43"/>
                  <a:gd name="T32" fmla="*/ 8 w 38"/>
                  <a:gd name="T33" fmla="*/ 13 h 43"/>
                  <a:gd name="T34" fmla="*/ 10 w 38"/>
                  <a:gd name="T35" fmla="*/ 10 h 43"/>
                  <a:gd name="T36" fmla="*/ 10 w 38"/>
                  <a:gd name="T37" fmla="*/ 10 h 43"/>
                  <a:gd name="T38" fmla="*/ 14 w 38"/>
                  <a:gd name="T39" fmla="*/ 7 h 43"/>
                  <a:gd name="T40" fmla="*/ 14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7 w 38"/>
                  <a:gd name="T47" fmla="*/ 7 h 43"/>
                  <a:gd name="T48" fmla="*/ 27 w 38"/>
                  <a:gd name="T49" fmla="*/ 7 h 43"/>
                  <a:gd name="T50" fmla="*/ 30 w 38"/>
                  <a:gd name="T51" fmla="*/ 10 h 43"/>
                  <a:gd name="T52" fmla="*/ 30 w 38"/>
                  <a:gd name="T53" fmla="*/ 10 h 43"/>
                  <a:gd name="T54" fmla="*/ 33 w 38"/>
                  <a:gd name="T55" fmla="*/ 14 h 43"/>
                  <a:gd name="T56" fmla="*/ 38 w 38"/>
                  <a:gd name="T57" fmla="*/ 13 h 43"/>
                  <a:gd name="T58" fmla="*/ 38 w 38"/>
                  <a:gd name="T59" fmla="*/ 13 h 43"/>
                  <a:gd name="T60" fmla="*/ 35 w 38"/>
                  <a:gd name="T61" fmla="*/ 7 h 43"/>
                  <a:gd name="T62" fmla="*/ 35 w 38"/>
                  <a:gd name="T63" fmla="*/ 7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4 w 38"/>
                  <a:gd name="T73" fmla="*/ 2 h 43"/>
                  <a:gd name="T74" fmla="*/ 10 w 38"/>
                  <a:gd name="T75" fmla="*/ 3 h 43"/>
                  <a:gd name="T76" fmla="*/ 10 w 38"/>
                  <a:gd name="T77" fmla="*/ 3 h 43"/>
                  <a:gd name="T78" fmla="*/ 6 w 38"/>
                  <a:gd name="T79" fmla="*/ 7 h 43"/>
                  <a:gd name="T80" fmla="*/ 3 w 38"/>
                  <a:gd name="T81" fmla="*/ 11 h 43"/>
                  <a:gd name="T82" fmla="*/ 3 w 38"/>
                  <a:gd name="T83" fmla="*/ 11 h 43"/>
                  <a:gd name="T84" fmla="*/ 2 w 38"/>
                  <a:gd name="T85" fmla="*/ 16 h 43"/>
                  <a:gd name="T86" fmla="*/ 0 w 38"/>
                  <a:gd name="T87" fmla="*/ 22 h 43"/>
                  <a:gd name="T88" fmla="*/ 0 w 38"/>
                  <a:gd name="T89" fmla="*/ 22 h 43"/>
                  <a:gd name="T90" fmla="*/ 2 w 38"/>
                  <a:gd name="T91" fmla="*/ 27 h 43"/>
                  <a:gd name="T92" fmla="*/ 3 w 38"/>
                  <a:gd name="T93" fmla="*/ 34 h 43"/>
                  <a:gd name="T94" fmla="*/ 3 w 38"/>
                  <a:gd name="T95" fmla="*/ 34 h 43"/>
                  <a:gd name="T96" fmla="*/ 6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6 w 38"/>
                  <a:gd name="T103" fmla="*/ 43 h 43"/>
                  <a:gd name="T104" fmla="*/ 21 w 38"/>
                  <a:gd name="T105" fmla="*/ 43 h 43"/>
                  <a:gd name="T106" fmla="*/ 21 w 38"/>
                  <a:gd name="T107" fmla="*/ 43 h 43"/>
                  <a:gd name="T108" fmla="*/ 30 w 38"/>
                  <a:gd name="T109" fmla="*/ 41 h 43"/>
                  <a:gd name="T110" fmla="*/ 30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3 w 38"/>
                  <a:gd name="T121" fmla="*/ 26 h 43"/>
                  <a:gd name="T122" fmla="*/ 33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3" y="26"/>
                    </a:moveTo>
                    <a:lnTo>
                      <a:pt x="33" y="34"/>
                    </a:lnTo>
                    <a:lnTo>
                      <a:pt x="29" y="37"/>
                    </a:lnTo>
                    <a:lnTo>
                      <a:pt x="21" y="38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8" y="30"/>
                    </a:lnTo>
                    <a:lnTo>
                      <a:pt x="6" y="27"/>
                    </a:lnTo>
                    <a:lnTo>
                      <a:pt x="6" y="22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3" y="14"/>
                    </a:lnTo>
                    <a:lnTo>
                      <a:pt x="38" y="13"/>
                    </a:lnTo>
                    <a:lnTo>
                      <a:pt x="35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2" y="16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4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6" y="43"/>
                    </a:lnTo>
                    <a:lnTo>
                      <a:pt x="21" y="43"/>
                    </a:lnTo>
                    <a:lnTo>
                      <a:pt x="30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6" name="Freeform 127"/>
              <p:cNvSpPr>
                <a:spLocks noEditPoints="1"/>
              </p:cNvSpPr>
              <p:nvPr/>
            </p:nvSpPr>
            <p:spPr bwMode="auto">
              <a:xfrm>
                <a:off x="841" y="1074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6 w 39"/>
                  <a:gd name="T5" fmla="*/ 37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5 w 39"/>
                  <a:gd name="T23" fmla="*/ 37 h 43"/>
                  <a:gd name="T24" fmla="*/ 36 w 39"/>
                  <a:gd name="T25" fmla="*/ 34 h 43"/>
                  <a:gd name="T26" fmla="*/ 36 w 39"/>
                  <a:gd name="T27" fmla="*/ 34 h 43"/>
                  <a:gd name="T28" fmla="*/ 39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8 w 39"/>
                  <a:gd name="T37" fmla="*/ 11 h 43"/>
                  <a:gd name="T38" fmla="*/ 38 w 39"/>
                  <a:gd name="T39" fmla="*/ 11 h 43"/>
                  <a:gd name="T40" fmla="*/ 35 w 39"/>
                  <a:gd name="T41" fmla="*/ 7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7 h 43"/>
                  <a:gd name="T56" fmla="*/ 6 w 39"/>
                  <a:gd name="T57" fmla="*/ 7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11 w 39"/>
                  <a:gd name="T71" fmla="*/ 10 h 43"/>
                  <a:gd name="T72" fmla="*/ 11 w 39"/>
                  <a:gd name="T73" fmla="*/ 10 h 43"/>
                  <a:gd name="T74" fmla="*/ 14 w 39"/>
                  <a:gd name="T75" fmla="*/ 7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7 h 43"/>
                  <a:gd name="T82" fmla="*/ 27 w 39"/>
                  <a:gd name="T83" fmla="*/ 7 h 43"/>
                  <a:gd name="T84" fmla="*/ 27 w 39"/>
                  <a:gd name="T85" fmla="*/ 7 h 43"/>
                  <a:gd name="T86" fmla="*/ 30 w 39"/>
                  <a:gd name="T87" fmla="*/ 10 h 43"/>
                  <a:gd name="T88" fmla="*/ 31 w 39"/>
                  <a:gd name="T89" fmla="*/ 13 h 43"/>
                  <a:gd name="T90" fmla="*/ 31 w 39"/>
                  <a:gd name="T91" fmla="*/ 13 h 43"/>
                  <a:gd name="T92" fmla="*/ 35 w 39"/>
                  <a:gd name="T93" fmla="*/ 22 h 43"/>
                  <a:gd name="T94" fmla="*/ 35 w 39"/>
                  <a:gd name="T95" fmla="*/ 22 h 43"/>
                  <a:gd name="T96" fmla="*/ 33 w 39"/>
                  <a:gd name="T97" fmla="*/ 29 h 43"/>
                  <a:gd name="T98" fmla="*/ 30 w 39"/>
                  <a:gd name="T99" fmla="*/ 34 h 43"/>
                  <a:gd name="T100" fmla="*/ 30 w 39"/>
                  <a:gd name="T101" fmla="*/ 34 h 43"/>
                  <a:gd name="T102" fmla="*/ 25 w 39"/>
                  <a:gd name="T103" fmla="*/ 37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7 h 43"/>
                  <a:gd name="T110" fmla="*/ 9 w 39"/>
                  <a:gd name="T111" fmla="*/ 34 h 43"/>
                  <a:gd name="T112" fmla="*/ 9 w 39"/>
                  <a:gd name="T113" fmla="*/ 34 h 43"/>
                  <a:gd name="T114" fmla="*/ 8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8 w 39"/>
                  <a:gd name="T121" fmla="*/ 14 h 43"/>
                  <a:gd name="T122" fmla="*/ 11 w 39"/>
                  <a:gd name="T123" fmla="*/ 10 h 43"/>
                  <a:gd name="T124" fmla="*/ 11 w 39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5" y="37"/>
                    </a:lnTo>
                    <a:lnTo>
                      <a:pt x="36" y="34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8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11" y="10"/>
                    </a:moveTo>
                    <a:lnTo>
                      <a:pt x="11" y="10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5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20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8" y="29"/>
                    </a:lnTo>
                    <a:lnTo>
                      <a:pt x="6" y="22"/>
                    </a:lnTo>
                    <a:lnTo>
                      <a:pt x="8" y="14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7" name="Freeform 128"/>
              <p:cNvSpPr>
                <a:spLocks/>
              </p:cNvSpPr>
              <p:nvPr/>
            </p:nvSpPr>
            <p:spPr bwMode="auto">
              <a:xfrm>
                <a:off x="888" y="1076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8 h 39"/>
                  <a:gd name="T4" fmla="*/ 27 w 32"/>
                  <a:gd name="T5" fmla="*/ 39 h 39"/>
                  <a:gd name="T6" fmla="*/ 32 w 32"/>
                  <a:gd name="T7" fmla="*/ 39 h 39"/>
                  <a:gd name="T8" fmla="*/ 32 w 32"/>
                  <a:gd name="T9" fmla="*/ 0 h 39"/>
                  <a:gd name="T10" fmla="*/ 27 w 32"/>
                  <a:gd name="T11" fmla="*/ 0 h 39"/>
                  <a:gd name="T12" fmla="*/ 27 w 32"/>
                  <a:gd name="T13" fmla="*/ 32 h 39"/>
                  <a:gd name="T14" fmla="*/ 5 w 32"/>
                  <a:gd name="T15" fmla="*/ 0 h 39"/>
                  <a:gd name="T16" fmla="*/ 0 w 32"/>
                  <a:gd name="T17" fmla="*/ 0 h 39"/>
                  <a:gd name="T18" fmla="*/ 0 w 32"/>
                  <a:gd name="T19" fmla="*/ 39 h 39"/>
                  <a:gd name="T20" fmla="*/ 5 w 32"/>
                  <a:gd name="T21" fmla="*/ 39 h 39"/>
                  <a:gd name="T22" fmla="*/ 5 w 32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39"/>
                  <a:gd name="T38" fmla="*/ 32 w 32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39">
                    <a:moveTo>
                      <a:pt x="5" y="39"/>
                    </a:moveTo>
                    <a:lnTo>
                      <a:pt x="5" y="8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8" name="Freeform 129"/>
              <p:cNvSpPr>
                <a:spLocks/>
              </p:cNvSpPr>
              <p:nvPr/>
            </p:nvSpPr>
            <p:spPr bwMode="auto">
              <a:xfrm>
                <a:off x="1187" y="1249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9" name="Freeform 130"/>
              <p:cNvSpPr>
                <a:spLocks noEditPoints="1"/>
              </p:cNvSpPr>
              <p:nvPr/>
            </p:nvSpPr>
            <p:spPr bwMode="auto">
              <a:xfrm>
                <a:off x="1203" y="1249"/>
                <a:ext cx="33" cy="41"/>
              </a:xfrm>
              <a:custGeom>
                <a:avLst/>
                <a:gdLst>
                  <a:gd name="T0" fmla="*/ 14 w 33"/>
                  <a:gd name="T1" fmla="*/ 41 h 41"/>
                  <a:gd name="T2" fmla="*/ 14 w 33"/>
                  <a:gd name="T3" fmla="*/ 41 h 41"/>
                  <a:gd name="T4" fmla="*/ 22 w 33"/>
                  <a:gd name="T5" fmla="*/ 41 h 41"/>
                  <a:gd name="T6" fmla="*/ 22 w 33"/>
                  <a:gd name="T7" fmla="*/ 41 h 41"/>
                  <a:gd name="T8" fmla="*/ 27 w 33"/>
                  <a:gd name="T9" fmla="*/ 38 h 41"/>
                  <a:gd name="T10" fmla="*/ 27 w 33"/>
                  <a:gd name="T11" fmla="*/ 38 h 41"/>
                  <a:gd name="T12" fmla="*/ 30 w 33"/>
                  <a:gd name="T13" fmla="*/ 35 h 41"/>
                  <a:gd name="T14" fmla="*/ 30 w 33"/>
                  <a:gd name="T15" fmla="*/ 35 h 41"/>
                  <a:gd name="T16" fmla="*/ 33 w 33"/>
                  <a:gd name="T17" fmla="*/ 29 h 41"/>
                  <a:gd name="T18" fmla="*/ 33 w 33"/>
                  <a:gd name="T19" fmla="*/ 29 h 41"/>
                  <a:gd name="T20" fmla="*/ 33 w 33"/>
                  <a:gd name="T21" fmla="*/ 21 h 41"/>
                  <a:gd name="T22" fmla="*/ 33 w 33"/>
                  <a:gd name="T23" fmla="*/ 21 h 41"/>
                  <a:gd name="T24" fmla="*/ 32 w 33"/>
                  <a:gd name="T25" fmla="*/ 11 h 41"/>
                  <a:gd name="T26" fmla="*/ 32 w 33"/>
                  <a:gd name="T27" fmla="*/ 11 h 41"/>
                  <a:gd name="T28" fmla="*/ 30 w 33"/>
                  <a:gd name="T29" fmla="*/ 8 h 41"/>
                  <a:gd name="T30" fmla="*/ 27 w 33"/>
                  <a:gd name="T31" fmla="*/ 5 h 41"/>
                  <a:gd name="T32" fmla="*/ 27 w 33"/>
                  <a:gd name="T33" fmla="*/ 5 h 41"/>
                  <a:gd name="T34" fmla="*/ 22 w 33"/>
                  <a:gd name="T35" fmla="*/ 2 h 41"/>
                  <a:gd name="T36" fmla="*/ 22 w 33"/>
                  <a:gd name="T37" fmla="*/ 2 h 41"/>
                  <a:gd name="T38" fmla="*/ 14 w 33"/>
                  <a:gd name="T39" fmla="*/ 0 h 41"/>
                  <a:gd name="T40" fmla="*/ 0 w 33"/>
                  <a:gd name="T41" fmla="*/ 0 h 41"/>
                  <a:gd name="T42" fmla="*/ 0 w 33"/>
                  <a:gd name="T43" fmla="*/ 41 h 41"/>
                  <a:gd name="T44" fmla="*/ 14 w 33"/>
                  <a:gd name="T45" fmla="*/ 41 h 41"/>
                  <a:gd name="T46" fmla="*/ 14 w 33"/>
                  <a:gd name="T47" fmla="*/ 41 h 41"/>
                  <a:gd name="T48" fmla="*/ 6 w 33"/>
                  <a:gd name="T49" fmla="*/ 5 h 41"/>
                  <a:gd name="T50" fmla="*/ 14 w 33"/>
                  <a:gd name="T51" fmla="*/ 5 h 41"/>
                  <a:gd name="T52" fmla="*/ 14 w 33"/>
                  <a:gd name="T53" fmla="*/ 5 h 41"/>
                  <a:gd name="T54" fmla="*/ 21 w 33"/>
                  <a:gd name="T55" fmla="*/ 6 h 41"/>
                  <a:gd name="T56" fmla="*/ 21 w 33"/>
                  <a:gd name="T57" fmla="*/ 6 h 41"/>
                  <a:gd name="T58" fmla="*/ 24 w 33"/>
                  <a:gd name="T59" fmla="*/ 8 h 41"/>
                  <a:gd name="T60" fmla="*/ 27 w 33"/>
                  <a:gd name="T61" fmla="*/ 11 h 41"/>
                  <a:gd name="T62" fmla="*/ 27 w 33"/>
                  <a:gd name="T63" fmla="*/ 11 h 41"/>
                  <a:gd name="T64" fmla="*/ 28 w 33"/>
                  <a:gd name="T65" fmla="*/ 14 h 41"/>
                  <a:gd name="T66" fmla="*/ 28 w 33"/>
                  <a:gd name="T67" fmla="*/ 21 h 41"/>
                  <a:gd name="T68" fmla="*/ 28 w 33"/>
                  <a:gd name="T69" fmla="*/ 21 h 41"/>
                  <a:gd name="T70" fmla="*/ 27 w 33"/>
                  <a:gd name="T71" fmla="*/ 29 h 41"/>
                  <a:gd name="T72" fmla="*/ 27 w 33"/>
                  <a:gd name="T73" fmla="*/ 29 h 41"/>
                  <a:gd name="T74" fmla="*/ 24 w 33"/>
                  <a:gd name="T75" fmla="*/ 33 h 41"/>
                  <a:gd name="T76" fmla="*/ 24 w 33"/>
                  <a:gd name="T77" fmla="*/ 33 h 41"/>
                  <a:gd name="T78" fmla="*/ 21 w 33"/>
                  <a:gd name="T79" fmla="*/ 36 h 41"/>
                  <a:gd name="T80" fmla="*/ 21 w 33"/>
                  <a:gd name="T81" fmla="*/ 36 h 41"/>
                  <a:gd name="T82" fmla="*/ 14 w 33"/>
                  <a:gd name="T83" fmla="*/ 36 h 41"/>
                  <a:gd name="T84" fmla="*/ 6 w 33"/>
                  <a:gd name="T85" fmla="*/ 36 h 41"/>
                  <a:gd name="T86" fmla="*/ 6 w 33"/>
                  <a:gd name="T87" fmla="*/ 5 h 41"/>
                  <a:gd name="T88" fmla="*/ 6 w 33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1"/>
                  <a:gd name="T137" fmla="*/ 33 w 33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2" y="41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3" y="21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7" y="5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7" y="11"/>
                    </a:lnTo>
                    <a:lnTo>
                      <a:pt x="28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4" y="33"/>
                    </a:lnTo>
                    <a:lnTo>
                      <a:pt x="21" y="36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0" name="Freeform 131"/>
              <p:cNvSpPr>
                <a:spLocks noEditPoints="1"/>
              </p:cNvSpPr>
              <p:nvPr/>
            </p:nvSpPr>
            <p:spPr bwMode="auto">
              <a:xfrm>
                <a:off x="1241" y="1249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1 w 38"/>
                  <a:gd name="T29" fmla="*/ 13 h 41"/>
                  <a:gd name="T30" fmla="*/ 25 w 38"/>
                  <a:gd name="T31" fmla="*/ 25 h 41"/>
                  <a:gd name="T32" fmla="*/ 11 w 38"/>
                  <a:gd name="T33" fmla="*/ 25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1" y="13"/>
                    </a:lnTo>
                    <a:lnTo>
                      <a:pt x="25" y="25"/>
                    </a:lnTo>
                    <a:lnTo>
                      <a:pt x="11" y="25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1" name="Freeform 132"/>
              <p:cNvSpPr>
                <a:spLocks/>
              </p:cNvSpPr>
              <p:nvPr/>
            </p:nvSpPr>
            <p:spPr bwMode="auto">
              <a:xfrm>
                <a:off x="1284" y="1249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22 h 41"/>
                  <a:gd name="T4" fmla="*/ 27 w 32"/>
                  <a:gd name="T5" fmla="*/ 22 h 41"/>
                  <a:gd name="T6" fmla="*/ 27 w 32"/>
                  <a:gd name="T7" fmla="*/ 41 h 41"/>
                  <a:gd name="T8" fmla="*/ 32 w 32"/>
                  <a:gd name="T9" fmla="*/ 41 h 41"/>
                  <a:gd name="T10" fmla="*/ 32 w 32"/>
                  <a:gd name="T11" fmla="*/ 0 h 41"/>
                  <a:gd name="T12" fmla="*/ 27 w 32"/>
                  <a:gd name="T13" fmla="*/ 0 h 41"/>
                  <a:gd name="T14" fmla="*/ 27 w 32"/>
                  <a:gd name="T15" fmla="*/ 17 h 41"/>
                  <a:gd name="T16" fmla="*/ 5 w 32"/>
                  <a:gd name="T17" fmla="*/ 17 h 41"/>
                  <a:gd name="T18" fmla="*/ 5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5 w 32"/>
                  <a:gd name="T25" fmla="*/ 41 h 41"/>
                  <a:gd name="T26" fmla="*/ 5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5" y="41"/>
                    </a:moveTo>
                    <a:lnTo>
                      <a:pt x="5" y="22"/>
                    </a:lnTo>
                    <a:lnTo>
                      <a:pt x="27" y="22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7"/>
                    </a:lnTo>
                    <a:lnTo>
                      <a:pt x="5" y="1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2" name="Freeform 133"/>
              <p:cNvSpPr>
                <a:spLocks noEditPoints="1"/>
              </p:cNvSpPr>
              <p:nvPr/>
            </p:nvSpPr>
            <p:spPr bwMode="auto">
              <a:xfrm>
                <a:off x="1324" y="1249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4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1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2 h 43"/>
                  <a:gd name="T26" fmla="*/ 36 w 39"/>
                  <a:gd name="T27" fmla="*/ 32 h 43"/>
                  <a:gd name="T28" fmla="*/ 38 w 39"/>
                  <a:gd name="T29" fmla="*/ 27 h 43"/>
                  <a:gd name="T30" fmla="*/ 39 w 39"/>
                  <a:gd name="T31" fmla="*/ 21 h 43"/>
                  <a:gd name="T32" fmla="*/ 39 w 39"/>
                  <a:gd name="T33" fmla="*/ 21 h 43"/>
                  <a:gd name="T34" fmla="*/ 38 w 39"/>
                  <a:gd name="T35" fmla="*/ 16 h 43"/>
                  <a:gd name="T36" fmla="*/ 36 w 39"/>
                  <a:gd name="T37" fmla="*/ 9 h 43"/>
                  <a:gd name="T38" fmla="*/ 36 w 39"/>
                  <a:gd name="T39" fmla="*/ 9 h 43"/>
                  <a:gd name="T40" fmla="*/ 33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0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8 h 43"/>
                  <a:gd name="T72" fmla="*/ 9 w 39"/>
                  <a:gd name="T73" fmla="*/ 8 h 43"/>
                  <a:gd name="T74" fmla="*/ 14 w 39"/>
                  <a:gd name="T75" fmla="*/ 5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5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1 h 43"/>
                  <a:gd name="T94" fmla="*/ 33 w 39"/>
                  <a:gd name="T95" fmla="*/ 21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8 h 43"/>
                  <a:gd name="T124" fmla="*/ 9 w 39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3" name="Freeform 134"/>
              <p:cNvSpPr>
                <a:spLocks/>
              </p:cNvSpPr>
              <p:nvPr/>
            </p:nvSpPr>
            <p:spPr bwMode="auto">
              <a:xfrm>
                <a:off x="1544" y="912"/>
                <a:ext cx="40" cy="41"/>
              </a:xfrm>
              <a:custGeom>
                <a:avLst/>
                <a:gdLst>
                  <a:gd name="T0" fmla="*/ 5 w 40"/>
                  <a:gd name="T1" fmla="*/ 41 h 41"/>
                  <a:gd name="T2" fmla="*/ 5 w 40"/>
                  <a:gd name="T3" fmla="*/ 6 h 41"/>
                  <a:gd name="T4" fmla="*/ 18 w 40"/>
                  <a:gd name="T5" fmla="*/ 41 h 41"/>
                  <a:gd name="T6" fmla="*/ 23 w 40"/>
                  <a:gd name="T7" fmla="*/ 41 h 41"/>
                  <a:gd name="T8" fmla="*/ 34 w 40"/>
                  <a:gd name="T9" fmla="*/ 6 h 41"/>
                  <a:gd name="T10" fmla="*/ 34 w 40"/>
                  <a:gd name="T11" fmla="*/ 41 h 41"/>
                  <a:gd name="T12" fmla="*/ 40 w 40"/>
                  <a:gd name="T13" fmla="*/ 41 h 41"/>
                  <a:gd name="T14" fmla="*/ 40 w 40"/>
                  <a:gd name="T15" fmla="*/ 0 h 41"/>
                  <a:gd name="T16" fmla="*/ 32 w 40"/>
                  <a:gd name="T17" fmla="*/ 0 h 41"/>
                  <a:gd name="T18" fmla="*/ 23 w 40"/>
                  <a:gd name="T19" fmla="*/ 29 h 41"/>
                  <a:gd name="T20" fmla="*/ 23 w 40"/>
                  <a:gd name="T21" fmla="*/ 29 h 41"/>
                  <a:gd name="T22" fmla="*/ 21 w 40"/>
                  <a:gd name="T23" fmla="*/ 35 h 41"/>
                  <a:gd name="T24" fmla="*/ 21 w 40"/>
                  <a:gd name="T25" fmla="*/ 35 h 41"/>
                  <a:gd name="T26" fmla="*/ 18 w 40"/>
                  <a:gd name="T27" fmla="*/ 29 h 41"/>
                  <a:gd name="T28" fmla="*/ 8 w 40"/>
                  <a:gd name="T29" fmla="*/ 0 h 41"/>
                  <a:gd name="T30" fmla="*/ 0 w 40"/>
                  <a:gd name="T31" fmla="*/ 0 h 41"/>
                  <a:gd name="T32" fmla="*/ 0 w 40"/>
                  <a:gd name="T33" fmla="*/ 41 h 41"/>
                  <a:gd name="T34" fmla="*/ 5 w 40"/>
                  <a:gd name="T35" fmla="*/ 41 h 41"/>
                  <a:gd name="T36" fmla="*/ 5 w 40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5" y="41"/>
                    </a:moveTo>
                    <a:lnTo>
                      <a:pt x="5" y="6"/>
                    </a:lnTo>
                    <a:lnTo>
                      <a:pt x="18" y="41"/>
                    </a:lnTo>
                    <a:lnTo>
                      <a:pt x="23" y="41"/>
                    </a:lnTo>
                    <a:lnTo>
                      <a:pt x="34" y="6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3" y="29"/>
                    </a:lnTo>
                    <a:lnTo>
                      <a:pt x="21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4" name="Freeform 135"/>
              <p:cNvSpPr>
                <a:spLocks noEditPoints="1"/>
              </p:cNvSpPr>
              <p:nvPr/>
            </p:nvSpPr>
            <p:spPr bwMode="auto">
              <a:xfrm>
                <a:off x="1592" y="912"/>
                <a:ext cx="38" cy="41"/>
              </a:xfrm>
              <a:custGeom>
                <a:avLst/>
                <a:gdLst>
                  <a:gd name="T0" fmla="*/ 2 w 38"/>
                  <a:gd name="T1" fmla="*/ 32 h 41"/>
                  <a:gd name="T2" fmla="*/ 2 w 38"/>
                  <a:gd name="T3" fmla="*/ 32 h 41"/>
                  <a:gd name="T4" fmla="*/ 5 w 38"/>
                  <a:gd name="T5" fmla="*/ 35 h 41"/>
                  <a:gd name="T6" fmla="*/ 8 w 38"/>
                  <a:gd name="T7" fmla="*/ 40 h 41"/>
                  <a:gd name="T8" fmla="*/ 8 w 38"/>
                  <a:gd name="T9" fmla="*/ 40 h 41"/>
                  <a:gd name="T10" fmla="*/ 13 w 38"/>
                  <a:gd name="T11" fmla="*/ 41 h 41"/>
                  <a:gd name="T12" fmla="*/ 19 w 38"/>
                  <a:gd name="T13" fmla="*/ 41 h 41"/>
                  <a:gd name="T14" fmla="*/ 19 w 38"/>
                  <a:gd name="T15" fmla="*/ 41 h 41"/>
                  <a:gd name="T16" fmla="*/ 24 w 38"/>
                  <a:gd name="T17" fmla="*/ 41 h 41"/>
                  <a:gd name="T18" fmla="*/ 29 w 38"/>
                  <a:gd name="T19" fmla="*/ 40 h 41"/>
                  <a:gd name="T20" fmla="*/ 29 w 38"/>
                  <a:gd name="T21" fmla="*/ 40 h 41"/>
                  <a:gd name="T22" fmla="*/ 34 w 38"/>
                  <a:gd name="T23" fmla="*/ 37 h 41"/>
                  <a:gd name="T24" fmla="*/ 37 w 38"/>
                  <a:gd name="T25" fmla="*/ 32 h 41"/>
                  <a:gd name="T26" fmla="*/ 37 w 38"/>
                  <a:gd name="T27" fmla="*/ 32 h 41"/>
                  <a:gd name="T28" fmla="*/ 38 w 38"/>
                  <a:gd name="T29" fmla="*/ 27 h 41"/>
                  <a:gd name="T30" fmla="*/ 38 w 38"/>
                  <a:gd name="T31" fmla="*/ 21 h 41"/>
                  <a:gd name="T32" fmla="*/ 38 w 38"/>
                  <a:gd name="T33" fmla="*/ 21 h 41"/>
                  <a:gd name="T34" fmla="*/ 38 w 38"/>
                  <a:gd name="T35" fmla="*/ 14 h 41"/>
                  <a:gd name="T36" fmla="*/ 37 w 38"/>
                  <a:gd name="T37" fmla="*/ 10 h 41"/>
                  <a:gd name="T38" fmla="*/ 37 w 38"/>
                  <a:gd name="T39" fmla="*/ 10 h 41"/>
                  <a:gd name="T40" fmla="*/ 34 w 38"/>
                  <a:gd name="T41" fmla="*/ 5 h 41"/>
                  <a:gd name="T42" fmla="*/ 29 w 38"/>
                  <a:gd name="T43" fmla="*/ 2 h 41"/>
                  <a:gd name="T44" fmla="*/ 29 w 38"/>
                  <a:gd name="T45" fmla="*/ 2 h 41"/>
                  <a:gd name="T46" fmla="*/ 24 w 38"/>
                  <a:gd name="T47" fmla="*/ 0 h 41"/>
                  <a:gd name="T48" fmla="*/ 19 w 38"/>
                  <a:gd name="T49" fmla="*/ 0 h 41"/>
                  <a:gd name="T50" fmla="*/ 19 w 38"/>
                  <a:gd name="T51" fmla="*/ 0 h 41"/>
                  <a:gd name="T52" fmla="*/ 11 w 38"/>
                  <a:gd name="T53" fmla="*/ 2 h 41"/>
                  <a:gd name="T54" fmla="*/ 5 w 38"/>
                  <a:gd name="T55" fmla="*/ 5 h 41"/>
                  <a:gd name="T56" fmla="*/ 5 w 38"/>
                  <a:gd name="T57" fmla="*/ 5 h 41"/>
                  <a:gd name="T58" fmla="*/ 0 w 38"/>
                  <a:gd name="T59" fmla="*/ 13 h 41"/>
                  <a:gd name="T60" fmla="*/ 0 w 38"/>
                  <a:gd name="T61" fmla="*/ 21 h 41"/>
                  <a:gd name="T62" fmla="*/ 0 w 38"/>
                  <a:gd name="T63" fmla="*/ 21 h 41"/>
                  <a:gd name="T64" fmla="*/ 0 w 38"/>
                  <a:gd name="T65" fmla="*/ 27 h 41"/>
                  <a:gd name="T66" fmla="*/ 2 w 38"/>
                  <a:gd name="T67" fmla="*/ 32 h 41"/>
                  <a:gd name="T68" fmla="*/ 2 w 38"/>
                  <a:gd name="T69" fmla="*/ 32 h 41"/>
                  <a:gd name="T70" fmla="*/ 10 w 38"/>
                  <a:gd name="T71" fmla="*/ 8 h 41"/>
                  <a:gd name="T72" fmla="*/ 10 w 38"/>
                  <a:gd name="T73" fmla="*/ 8 h 41"/>
                  <a:gd name="T74" fmla="*/ 14 w 38"/>
                  <a:gd name="T75" fmla="*/ 5 h 41"/>
                  <a:gd name="T76" fmla="*/ 19 w 38"/>
                  <a:gd name="T77" fmla="*/ 5 h 41"/>
                  <a:gd name="T78" fmla="*/ 19 w 38"/>
                  <a:gd name="T79" fmla="*/ 5 h 41"/>
                  <a:gd name="T80" fmla="*/ 22 w 38"/>
                  <a:gd name="T81" fmla="*/ 5 h 41"/>
                  <a:gd name="T82" fmla="*/ 26 w 38"/>
                  <a:gd name="T83" fmla="*/ 6 h 41"/>
                  <a:gd name="T84" fmla="*/ 26 w 38"/>
                  <a:gd name="T85" fmla="*/ 6 h 41"/>
                  <a:gd name="T86" fmla="*/ 29 w 38"/>
                  <a:gd name="T87" fmla="*/ 8 h 41"/>
                  <a:gd name="T88" fmla="*/ 32 w 38"/>
                  <a:gd name="T89" fmla="*/ 13 h 41"/>
                  <a:gd name="T90" fmla="*/ 32 w 38"/>
                  <a:gd name="T91" fmla="*/ 13 h 41"/>
                  <a:gd name="T92" fmla="*/ 34 w 38"/>
                  <a:gd name="T93" fmla="*/ 21 h 41"/>
                  <a:gd name="T94" fmla="*/ 34 w 38"/>
                  <a:gd name="T95" fmla="*/ 21 h 41"/>
                  <a:gd name="T96" fmla="*/ 32 w 38"/>
                  <a:gd name="T97" fmla="*/ 27 h 41"/>
                  <a:gd name="T98" fmla="*/ 29 w 38"/>
                  <a:gd name="T99" fmla="*/ 33 h 41"/>
                  <a:gd name="T100" fmla="*/ 29 w 38"/>
                  <a:gd name="T101" fmla="*/ 33 h 41"/>
                  <a:gd name="T102" fmla="*/ 24 w 38"/>
                  <a:gd name="T103" fmla="*/ 37 h 41"/>
                  <a:gd name="T104" fmla="*/ 19 w 38"/>
                  <a:gd name="T105" fmla="*/ 37 h 41"/>
                  <a:gd name="T106" fmla="*/ 19 w 38"/>
                  <a:gd name="T107" fmla="*/ 37 h 41"/>
                  <a:gd name="T108" fmla="*/ 13 w 38"/>
                  <a:gd name="T109" fmla="*/ 37 h 41"/>
                  <a:gd name="T110" fmla="*/ 10 w 38"/>
                  <a:gd name="T111" fmla="*/ 33 h 41"/>
                  <a:gd name="T112" fmla="*/ 10 w 38"/>
                  <a:gd name="T113" fmla="*/ 33 h 41"/>
                  <a:gd name="T114" fmla="*/ 6 w 38"/>
                  <a:gd name="T115" fmla="*/ 29 h 41"/>
                  <a:gd name="T116" fmla="*/ 5 w 38"/>
                  <a:gd name="T117" fmla="*/ 21 h 41"/>
                  <a:gd name="T118" fmla="*/ 5 w 38"/>
                  <a:gd name="T119" fmla="*/ 21 h 41"/>
                  <a:gd name="T120" fmla="*/ 6 w 38"/>
                  <a:gd name="T121" fmla="*/ 13 h 41"/>
                  <a:gd name="T122" fmla="*/ 10 w 38"/>
                  <a:gd name="T123" fmla="*/ 8 h 41"/>
                  <a:gd name="T124" fmla="*/ 10 w 38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1"/>
                  <a:gd name="T191" fmla="*/ 38 w 38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1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0" y="13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6" y="6"/>
                    </a:lnTo>
                    <a:lnTo>
                      <a:pt x="29" y="8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3"/>
                    </a:lnTo>
                    <a:lnTo>
                      <a:pt x="24" y="37"/>
                    </a:lnTo>
                    <a:lnTo>
                      <a:pt x="19" y="37"/>
                    </a:lnTo>
                    <a:lnTo>
                      <a:pt x="13" y="37"/>
                    </a:lnTo>
                    <a:lnTo>
                      <a:pt x="10" y="33"/>
                    </a:lnTo>
                    <a:lnTo>
                      <a:pt x="6" y="29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5" name="Freeform 136"/>
              <p:cNvSpPr>
                <a:spLocks/>
              </p:cNvSpPr>
              <p:nvPr/>
            </p:nvSpPr>
            <p:spPr bwMode="auto">
              <a:xfrm>
                <a:off x="1638" y="91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6" name="Freeform 137"/>
              <p:cNvSpPr>
                <a:spLocks/>
              </p:cNvSpPr>
              <p:nvPr/>
            </p:nvSpPr>
            <p:spPr bwMode="auto">
              <a:xfrm>
                <a:off x="1675" y="912"/>
                <a:ext cx="33" cy="41"/>
              </a:xfrm>
              <a:custGeom>
                <a:avLst/>
                <a:gdLst>
                  <a:gd name="T0" fmla="*/ 19 w 33"/>
                  <a:gd name="T1" fmla="*/ 41 h 41"/>
                  <a:gd name="T2" fmla="*/ 19 w 33"/>
                  <a:gd name="T3" fmla="*/ 5 h 41"/>
                  <a:gd name="T4" fmla="*/ 33 w 33"/>
                  <a:gd name="T5" fmla="*/ 5 h 41"/>
                  <a:gd name="T6" fmla="*/ 33 w 33"/>
                  <a:gd name="T7" fmla="*/ 0 h 41"/>
                  <a:gd name="T8" fmla="*/ 0 w 33"/>
                  <a:gd name="T9" fmla="*/ 0 h 41"/>
                  <a:gd name="T10" fmla="*/ 0 w 33"/>
                  <a:gd name="T11" fmla="*/ 5 h 41"/>
                  <a:gd name="T12" fmla="*/ 14 w 33"/>
                  <a:gd name="T13" fmla="*/ 5 h 41"/>
                  <a:gd name="T14" fmla="*/ 14 w 33"/>
                  <a:gd name="T15" fmla="*/ 41 h 41"/>
                  <a:gd name="T16" fmla="*/ 19 w 33"/>
                  <a:gd name="T17" fmla="*/ 41 h 41"/>
                  <a:gd name="T18" fmla="*/ 19 w 33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1"/>
                  <a:gd name="T32" fmla="*/ 33 w 3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7" name="Freeform 138"/>
              <p:cNvSpPr>
                <a:spLocks noEditPoints="1"/>
              </p:cNvSpPr>
              <p:nvPr/>
            </p:nvSpPr>
            <p:spPr bwMode="auto">
              <a:xfrm>
                <a:off x="1705" y="912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8" name="Freeform 139"/>
              <p:cNvSpPr>
                <a:spLocks/>
              </p:cNvSpPr>
              <p:nvPr/>
            </p:nvSpPr>
            <p:spPr bwMode="auto">
              <a:xfrm>
                <a:off x="1748" y="91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6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9" name="Freeform 140"/>
              <p:cNvSpPr>
                <a:spLocks noEditPoints="1"/>
              </p:cNvSpPr>
              <p:nvPr/>
            </p:nvSpPr>
            <p:spPr bwMode="auto">
              <a:xfrm>
                <a:off x="1784" y="912"/>
                <a:ext cx="39" cy="41"/>
              </a:xfrm>
              <a:custGeom>
                <a:avLst/>
                <a:gdLst>
                  <a:gd name="T0" fmla="*/ 7 w 39"/>
                  <a:gd name="T1" fmla="*/ 41 h 41"/>
                  <a:gd name="T2" fmla="*/ 12 w 39"/>
                  <a:gd name="T3" fmla="*/ 29 h 41"/>
                  <a:gd name="T4" fmla="*/ 27 w 39"/>
                  <a:gd name="T5" fmla="*/ 29 h 41"/>
                  <a:gd name="T6" fmla="*/ 32 w 39"/>
                  <a:gd name="T7" fmla="*/ 41 h 41"/>
                  <a:gd name="T8" fmla="*/ 39 w 39"/>
                  <a:gd name="T9" fmla="*/ 41 h 41"/>
                  <a:gd name="T10" fmla="*/ 23 w 39"/>
                  <a:gd name="T11" fmla="*/ 0 h 41"/>
                  <a:gd name="T12" fmla="*/ 16 w 39"/>
                  <a:gd name="T13" fmla="*/ 0 h 41"/>
                  <a:gd name="T14" fmla="*/ 0 w 39"/>
                  <a:gd name="T15" fmla="*/ 41 h 41"/>
                  <a:gd name="T16" fmla="*/ 7 w 39"/>
                  <a:gd name="T17" fmla="*/ 41 h 41"/>
                  <a:gd name="T18" fmla="*/ 7 w 39"/>
                  <a:gd name="T19" fmla="*/ 41 h 41"/>
                  <a:gd name="T20" fmla="*/ 16 w 39"/>
                  <a:gd name="T21" fmla="*/ 13 h 41"/>
                  <a:gd name="T22" fmla="*/ 16 w 39"/>
                  <a:gd name="T23" fmla="*/ 13 h 41"/>
                  <a:gd name="T24" fmla="*/ 19 w 39"/>
                  <a:gd name="T25" fmla="*/ 5 h 41"/>
                  <a:gd name="T26" fmla="*/ 19 w 39"/>
                  <a:gd name="T27" fmla="*/ 5 h 41"/>
                  <a:gd name="T28" fmla="*/ 23 w 39"/>
                  <a:gd name="T29" fmla="*/ 13 h 41"/>
                  <a:gd name="T30" fmla="*/ 26 w 39"/>
                  <a:gd name="T31" fmla="*/ 24 h 41"/>
                  <a:gd name="T32" fmla="*/ 13 w 39"/>
                  <a:gd name="T33" fmla="*/ 24 h 41"/>
                  <a:gd name="T34" fmla="*/ 16 w 39"/>
                  <a:gd name="T35" fmla="*/ 13 h 41"/>
                  <a:gd name="T36" fmla="*/ 16 w 39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1"/>
                  <a:gd name="T59" fmla="*/ 39 w 39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1">
                    <a:moveTo>
                      <a:pt x="7" y="41"/>
                    </a:moveTo>
                    <a:lnTo>
                      <a:pt x="12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9" y="4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3" y="13"/>
                    </a:lnTo>
                    <a:lnTo>
                      <a:pt x="26" y="24"/>
                    </a:lnTo>
                    <a:lnTo>
                      <a:pt x="13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0" name="Freeform 141"/>
              <p:cNvSpPr>
                <a:spLocks/>
              </p:cNvSpPr>
              <p:nvPr/>
            </p:nvSpPr>
            <p:spPr bwMode="auto">
              <a:xfrm>
                <a:off x="1673" y="1344"/>
                <a:ext cx="53" cy="42"/>
              </a:xfrm>
              <a:custGeom>
                <a:avLst/>
                <a:gdLst>
                  <a:gd name="T0" fmla="*/ 16 w 53"/>
                  <a:gd name="T1" fmla="*/ 42 h 42"/>
                  <a:gd name="T2" fmla="*/ 26 w 53"/>
                  <a:gd name="T3" fmla="*/ 10 h 42"/>
                  <a:gd name="T4" fmla="*/ 26 w 53"/>
                  <a:gd name="T5" fmla="*/ 10 h 42"/>
                  <a:gd name="T6" fmla="*/ 26 w 53"/>
                  <a:gd name="T7" fmla="*/ 5 h 42"/>
                  <a:gd name="T8" fmla="*/ 26 w 53"/>
                  <a:gd name="T9" fmla="*/ 5 h 42"/>
                  <a:gd name="T10" fmla="*/ 27 w 53"/>
                  <a:gd name="T11" fmla="*/ 10 h 42"/>
                  <a:gd name="T12" fmla="*/ 37 w 53"/>
                  <a:gd name="T13" fmla="*/ 42 h 42"/>
                  <a:gd name="T14" fmla="*/ 41 w 53"/>
                  <a:gd name="T15" fmla="*/ 42 h 42"/>
                  <a:gd name="T16" fmla="*/ 53 w 53"/>
                  <a:gd name="T17" fmla="*/ 0 h 42"/>
                  <a:gd name="T18" fmla="*/ 48 w 53"/>
                  <a:gd name="T19" fmla="*/ 0 h 42"/>
                  <a:gd name="T20" fmla="*/ 41 w 53"/>
                  <a:gd name="T21" fmla="*/ 27 h 42"/>
                  <a:gd name="T22" fmla="*/ 41 w 53"/>
                  <a:gd name="T23" fmla="*/ 27 h 42"/>
                  <a:gd name="T24" fmla="*/ 38 w 53"/>
                  <a:gd name="T25" fmla="*/ 35 h 42"/>
                  <a:gd name="T26" fmla="*/ 38 w 53"/>
                  <a:gd name="T27" fmla="*/ 35 h 42"/>
                  <a:gd name="T28" fmla="*/ 35 w 53"/>
                  <a:gd name="T29" fmla="*/ 21 h 42"/>
                  <a:gd name="T30" fmla="*/ 30 w 53"/>
                  <a:gd name="T31" fmla="*/ 0 h 42"/>
                  <a:gd name="T32" fmla="*/ 22 w 53"/>
                  <a:gd name="T33" fmla="*/ 0 h 42"/>
                  <a:gd name="T34" fmla="*/ 16 w 53"/>
                  <a:gd name="T35" fmla="*/ 29 h 42"/>
                  <a:gd name="T36" fmla="*/ 16 w 53"/>
                  <a:gd name="T37" fmla="*/ 29 h 42"/>
                  <a:gd name="T38" fmla="*/ 13 w 53"/>
                  <a:gd name="T39" fmla="*/ 35 h 42"/>
                  <a:gd name="T40" fmla="*/ 13 w 53"/>
                  <a:gd name="T41" fmla="*/ 35 h 42"/>
                  <a:gd name="T42" fmla="*/ 11 w 53"/>
                  <a:gd name="T43" fmla="*/ 27 h 42"/>
                  <a:gd name="T44" fmla="*/ 5 w 53"/>
                  <a:gd name="T45" fmla="*/ 0 h 42"/>
                  <a:gd name="T46" fmla="*/ 0 w 53"/>
                  <a:gd name="T47" fmla="*/ 0 h 42"/>
                  <a:gd name="T48" fmla="*/ 11 w 53"/>
                  <a:gd name="T49" fmla="*/ 42 h 42"/>
                  <a:gd name="T50" fmla="*/ 16 w 53"/>
                  <a:gd name="T51" fmla="*/ 42 h 42"/>
                  <a:gd name="T52" fmla="*/ 16 w 53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3"/>
                  <a:gd name="T82" fmla="*/ 0 h 42"/>
                  <a:gd name="T83" fmla="*/ 53 w 53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3" h="42">
                    <a:moveTo>
                      <a:pt x="16" y="42"/>
                    </a:moveTo>
                    <a:lnTo>
                      <a:pt x="26" y="10"/>
                    </a:lnTo>
                    <a:lnTo>
                      <a:pt x="26" y="5"/>
                    </a:lnTo>
                    <a:lnTo>
                      <a:pt x="27" y="10"/>
                    </a:lnTo>
                    <a:lnTo>
                      <a:pt x="37" y="42"/>
                    </a:lnTo>
                    <a:lnTo>
                      <a:pt x="41" y="42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1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29"/>
                    </a:lnTo>
                    <a:lnTo>
                      <a:pt x="13" y="35"/>
                    </a:lnTo>
                    <a:lnTo>
                      <a:pt x="11" y="2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1" name="Freeform 142"/>
              <p:cNvSpPr>
                <a:spLocks/>
              </p:cNvSpPr>
              <p:nvPr/>
            </p:nvSpPr>
            <p:spPr bwMode="auto">
              <a:xfrm>
                <a:off x="1727" y="1344"/>
                <a:ext cx="37" cy="42"/>
              </a:xfrm>
              <a:custGeom>
                <a:avLst/>
                <a:gdLst>
                  <a:gd name="T0" fmla="*/ 21 w 37"/>
                  <a:gd name="T1" fmla="*/ 42 h 42"/>
                  <a:gd name="T2" fmla="*/ 21 w 37"/>
                  <a:gd name="T3" fmla="*/ 24 h 42"/>
                  <a:gd name="T4" fmla="*/ 37 w 37"/>
                  <a:gd name="T5" fmla="*/ 0 h 42"/>
                  <a:gd name="T6" fmla="*/ 32 w 37"/>
                  <a:gd name="T7" fmla="*/ 0 h 42"/>
                  <a:gd name="T8" fmla="*/ 24 w 37"/>
                  <a:gd name="T9" fmla="*/ 13 h 42"/>
                  <a:gd name="T10" fmla="*/ 24 w 37"/>
                  <a:gd name="T11" fmla="*/ 13 h 42"/>
                  <a:gd name="T12" fmla="*/ 19 w 37"/>
                  <a:gd name="T13" fmla="*/ 19 h 42"/>
                  <a:gd name="T14" fmla="*/ 19 w 37"/>
                  <a:gd name="T15" fmla="*/ 19 h 42"/>
                  <a:gd name="T16" fmla="*/ 14 w 37"/>
                  <a:gd name="T17" fmla="*/ 13 h 42"/>
                  <a:gd name="T18" fmla="*/ 7 w 37"/>
                  <a:gd name="T19" fmla="*/ 0 h 42"/>
                  <a:gd name="T20" fmla="*/ 0 w 37"/>
                  <a:gd name="T21" fmla="*/ 0 h 42"/>
                  <a:gd name="T22" fmla="*/ 16 w 37"/>
                  <a:gd name="T23" fmla="*/ 24 h 42"/>
                  <a:gd name="T24" fmla="*/ 16 w 37"/>
                  <a:gd name="T25" fmla="*/ 42 h 42"/>
                  <a:gd name="T26" fmla="*/ 21 w 37"/>
                  <a:gd name="T27" fmla="*/ 42 h 42"/>
                  <a:gd name="T28" fmla="*/ 21 w 37"/>
                  <a:gd name="T29" fmla="*/ 4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"/>
                  <a:gd name="T46" fmla="*/ 0 h 42"/>
                  <a:gd name="T47" fmla="*/ 37 w 37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" h="42">
                    <a:moveTo>
                      <a:pt x="21" y="42"/>
                    </a:moveTo>
                    <a:lnTo>
                      <a:pt x="21" y="24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6" y="24"/>
                    </a:lnTo>
                    <a:lnTo>
                      <a:pt x="16" y="42"/>
                    </a:lnTo>
                    <a:lnTo>
                      <a:pt x="2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2" name="Freeform 143"/>
              <p:cNvSpPr>
                <a:spLocks noEditPoints="1"/>
              </p:cNvSpPr>
              <p:nvPr/>
            </p:nvSpPr>
            <p:spPr bwMode="auto">
              <a:xfrm>
                <a:off x="1769" y="1344"/>
                <a:ext cx="39" cy="42"/>
              </a:xfrm>
              <a:custGeom>
                <a:avLst/>
                <a:gdLst>
                  <a:gd name="T0" fmla="*/ 1 w 39"/>
                  <a:gd name="T1" fmla="*/ 32 h 42"/>
                  <a:gd name="T2" fmla="*/ 1 w 39"/>
                  <a:gd name="T3" fmla="*/ 32 h 42"/>
                  <a:gd name="T4" fmla="*/ 4 w 39"/>
                  <a:gd name="T5" fmla="*/ 37 h 42"/>
                  <a:gd name="T6" fmla="*/ 9 w 39"/>
                  <a:gd name="T7" fmla="*/ 40 h 42"/>
                  <a:gd name="T8" fmla="*/ 9 w 39"/>
                  <a:gd name="T9" fmla="*/ 40 h 42"/>
                  <a:gd name="T10" fmla="*/ 14 w 39"/>
                  <a:gd name="T11" fmla="*/ 42 h 42"/>
                  <a:gd name="T12" fmla="*/ 19 w 39"/>
                  <a:gd name="T13" fmla="*/ 42 h 42"/>
                  <a:gd name="T14" fmla="*/ 19 w 39"/>
                  <a:gd name="T15" fmla="*/ 42 h 42"/>
                  <a:gd name="T16" fmla="*/ 23 w 39"/>
                  <a:gd name="T17" fmla="*/ 42 h 42"/>
                  <a:gd name="T18" fmla="*/ 28 w 39"/>
                  <a:gd name="T19" fmla="*/ 40 h 42"/>
                  <a:gd name="T20" fmla="*/ 28 w 39"/>
                  <a:gd name="T21" fmla="*/ 40 h 42"/>
                  <a:gd name="T22" fmla="*/ 33 w 39"/>
                  <a:gd name="T23" fmla="*/ 37 h 42"/>
                  <a:gd name="T24" fmla="*/ 36 w 39"/>
                  <a:gd name="T25" fmla="*/ 32 h 42"/>
                  <a:gd name="T26" fmla="*/ 36 w 39"/>
                  <a:gd name="T27" fmla="*/ 32 h 42"/>
                  <a:gd name="T28" fmla="*/ 38 w 39"/>
                  <a:gd name="T29" fmla="*/ 27 h 42"/>
                  <a:gd name="T30" fmla="*/ 39 w 39"/>
                  <a:gd name="T31" fmla="*/ 21 h 42"/>
                  <a:gd name="T32" fmla="*/ 39 w 39"/>
                  <a:gd name="T33" fmla="*/ 21 h 42"/>
                  <a:gd name="T34" fmla="*/ 38 w 39"/>
                  <a:gd name="T35" fmla="*/ 15 h 42"/>
                  <a:gd name="T36" fmla="*/ 36 w 39"/>
                  <a:gd name="T37" fmla="*/ 10 h 42"/>
                  <a:gd name="T38" fmla="*/ 36 w 39"/>
                  <a:gd name="T39" fmla="*/ 10 h 42"/>
                  <a:gd name="T40" fmla="*/ 33 w 39"/>
                  <a:gd name="T41" fmla="*/ 5 h 42"/>
                  <a:gd name="T42" fmla="*/ 30 w 39"/>
                  <a:gd name="T43" fmla="*/ 2 h 42"/>
                  <a:gd name="T44" fmla="*/ 30 w 39"/>
                  <a:gd name="T45" fmla="*/ 2 h 42"/>
                  <a:gd name="T46" fmla="*/ 25 w 39"/>
                  <a:gd name="T47" fmla="*/ 0 h 42"/>
                  <a:gd name="T48" fmla="*/ 19 w 39"/>
                  <a:gd name="T49" fmla="*/ 0 h 42"/>
                  <a:gd name="T50" fmla="*/ 19 w 39"/>
                  <a:gd name="T51" fmla="*/ 0 h 42"/>
                  <a:gd name="T52" fmla="*/ 11 w 39"/>
                  <a:gd name="T53" fmla="*/ 2 h 42"/>
                  <a:gd name="T54" fmla="*/ 4 w 39"/>
                  <a:gd name="T55" fmla="*/ 5 h 42"/>
                  <a:gd name="T56" fmla="*/ 4 w 39"/>
                  <a:gd name="T57" fmla="*/ 5 h 42"/>
                  <a:gd name="T58" fmla="*/ 1 w 39"/>
                  <a:gd name="T59" fmla="*/ 13 h 42"/>
                  <a:gd name="T60" fmla="*/ 0 w 39"/>
                  <a:gd name="T61" fmla="*/ 21 h 42"/>
                  <a:gd name="T62" fmla="*/ 0 w 39"/>
                  <a:gd name="T63" fmla="*/ 21 h 42"/>
                  <a:gd name="T64" fmla="*/ 0 w 39"/>
                  <a:gd name="T65" fmla="*/ 27 h 42"/>
                  <a:gd name="T66" fmla="*/ 1 w 39"/>
                  <a:gd name="T67" fmla="*/ 32 h 42"/>
                  <a:gd name="T68" fmla="*/ 1 w 39"/>
                  <a:gd name="T69" fmla="*/ 32 h 42"/>
                  <a:gd name="T70" fmla="*/ 9 w 39"/>
                  <a:gd name="T71" fmla="*/ 8 h 42"/>
                  <a:gd name="T72" fmla="*/ 9 w 39"/>
                  <a:gd name="T73" fmla="*/ 8 h 42"/>
                  <a:gd name="T74" fmla="*/ 14 w 39"/>
                  <a:gd name="T75" fmla="*/ 5 h 42"/>
                  <a:gd name="T76" fmla="*/ 19 w 39"/>
                  <a:gd name="T77" fmla="*/ 5 h 42"/>
                  <a:gd name="T78" fmla="*/ 19 w 39"/>
                  <a:gd name="T79" fmla="*/ 5 h 42"/>
                  <a:gd name="T80" fmla="*/ 23 w 39"/>
                  <a:gd name="T81" fmla="*/ 5 h 42"/>
                  <a:gd name="T82" fmla="*/ 27 w 39"/>
                  <a:gd name="T83" fmla="*/ 7 h 42"/>
                  <a:gd name="T84" fmla="*/ 27 w 39"/>
                  <a:gd name="T85" fmla="*/ 7 h 42"/>
                  <a:gd name="T86" fmla="*/ 30 w 39"/>
                  <a:gd name="T87" fmla="*/ 8 h 42"/>
                  <a:gd name="T88" fmla="*/ 31 w 39"/>
                  <a:gd name="T89" fmla="*/ 13 h 42"/>
                  <a:gd name="T90" fmla="*/ 31 w 39"/>
                  <a:gd name="T91" fmla="*/ 13 h 42"/>
                  <a:gd name="T92" fmla="*/ 33 w 39"/>
                  <a:gd name="T93" fmla="*/ 21 h 42"/>
                  <a:gd name="T94" fmla="*/ 33 w 39"/>
                  <a:gd name="T95" fmla="*/ 21 h 42"/>
                  <a:gd name="T96" fmla="*/ 31 w 39"/>
                  <a:gd name="T97" fmla="*/ 27 h 42"/>
                  <a:gd name="T98" fmla="*/ 28 w 39"/>
                  <a:gd name="T99" fmla="*/ 34 h 42"/>
                  <a:gd name="T100" fmla="*/ 28 w 39"/>
                  <a:gd name="T101" fmla="*/ 34 h 42"/>
                  <a:gd name="T102" fmla="*/ 25 w 39"/>
                  <a:gd name="T103" fmla="*/ 37 h 42"/>
                  <a:gd name="T104" fmla="*/ 19 w 39"/>
                  <a:gd name="T105" fmla="*/ 37 h 42"/>
                  <a:gd name="T106" fmla="*/ 19 w 39"/>
                  <a:gd name="T107" fmla="*/ 37 h 42"/>
                  <a:gd name="T108" fmla="*/ 14 w 39"/>
                  <a:gd name="T109" fmla="*/ 37 h 42"/>
                  <a:gd name="T110" fmla="*/ 9 w 39"/>
                  <a:gd name="T111" fmla="*/ 34 h 42"/>
                  <a:gd name="T112" fmla="*/ 9 w 39"/>
                  <a:gd name="T113" fmla="*/ 34 h 42"/>
                  <a:gd name="T114" fmla="*/ 6 w 39"/>
                  <a:gd name="T115" fmla="*/ 29 h 42"/>
                  <a:gd name="T116" fmla="*/ 4 w 39"/>
                  <a:gd name="T117" fmla="*/ 21 h 42"/>
                  <a:gd name="T118" fmla="*/ 4 w 39"/>
                  <a:gd name="T119" fmla="*/ 21 h 42"/>
                  <a:gd name="T120" fmla="*/ 6 w 39"/>
                  <a:gd name="T121" fmla="*/ 13 h 42"/>
                  <a:gd name="T122" fmla="*/ 9 w 39"/>
                  <a:gd name="T123" fmla="*/ 8 h 42"/>
                  <a:gd name="T124" fmla="*/ 9 w 39"/>
                  <a:gd name="T125" fmla="*/ 8 h 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2"/>
                  <a:gd name="T191" fmla="*/ 39 w 39"/>
                  <a:gd name="T192" fmla="*/ 42 h 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2">
                    <a:moveTo>
                      <a:pt x="1" y="32"/>
                    </a:moveTo>
                    <a:lnTo>
                      <a:pt x="1" y="32"/>
                    </a:lnTo>
                    <a:lnTo>
                      <a:pt x="4" y="37"/>
                    </a:lnTo>
                    <a:lnTo>
                      <a:pt x="9" y="40"/>
                    </a:lnTo>
                    <a:lnTo>
                      <a:pt x="14" y="42"/>
                    </a:lnTo>
                    <a:lnTo>
                      <a:pt x="19" y="42"/>
                    </a:lnTo>
                    <a:lnTo>
                      <a:pt x="23" y="42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5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5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1" y="27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3" name="Freeform 144"/>
              <p:cNvSpPr>
                <a:spLocks/>
              </p:cNvSpPr>
              <p:nvPr/>
            </p:nvSpPr>
            <p:spPr bwMode="auto">
              <a:xfrm>
                <a:off x="1815" y="1344"/>
                <a:ext cx="39" cy="42"/>
              </a:xfrm>
              <a:custGeom>
                <a:avLst/>
                <a:gdLst>
                  <a:gd name="T0" fmla="*/ 4 w 39"/>
                  <a:gd name="T1" fmla="*/ 42 h 42"/>
                  <a:gd name="T2" fmla="*/ 4 w 39"/>
                  <a:gd name="T3" fmla="*/ 7 h 42"/>
                  <a:gd name="T4" fmla="*/ 17 w 39"/>
                  <a:gd name="T5" fmla="*/ 42 h 42"/>
                  <a:gd name="T6" fmla="*/ 22 w 39"/>
                  <a:gd name="T7" fmla="*/ 42 h 42"/>
                  <a:gd name="T8" fmla="*/ 33 w 39"/>
                  <a:gd name="T9" fmla="*/ 7 h 42"/>
                  <a:gd name="T10" fmla="*/ 33 w 39"/>
                  <a:gd name="T11" fmla="*/ 42 h 42"/>
                  <a:gd name="T12" fmla="*/ 39 w 39"/>
                  <a:gd name="T13" fmla="*/ 42 h 42"/>
                  <a:gd name="T14" fmla="*/ 39 w 39"/>
                  <a:gd name="T15" fmla="*/ 0 h 42"/>
                  <a:gd name="T16" fmla="*/ 31 w 39"/>
                  <a:gd name="T17" fmla="*/ 0 h 42"/>
                  <a:gd name="T18" fmla="*/ 22 w 39"/>
                  <a:gd name="T19" fmla="*/ 29 h 42"/>
                  <a:gd name="T20" fmla="*/ 22 w 39"/>
                  <a:gd name="T21" fmla="*/ 29 h 42"/>
                  <a:gd name="T22" fmla="*/ 20 w 39"/>
                  <a:gd name="T23" fmla="*/ 35 h 42"/>
                  <a:gd name="T24" fmla="*/ 20 w 39"/>
                  <a:gd name="T25" fmla="*/ 35 h 42"/>
                  <a:gd name="T26" fmla="*/ 17 w 39"/>
                  <a:gd name="T27" fmla="*/ 29 h 42"/>
                  <a:gd name="T28" fmla="*/ 8 w 39"/>
                  <a:gd name="T29" fmla="*/ 0 h 42"/>
                  <a:gd name="T30" fmla="*/ 0 w 39"/>
                  <a:gd name="T31" fmla="*/ 0 h 42"/>
                  <a:gd name="T32" fmla="*/ 0 w 39"/>
                  <a:gd name="T33" fmla="*/ 42 h 42"/>
                  <a:gd name="T34" fmla="*/ 4 w 39"/>
                  <a:gd name="T35" fmla="*/ 42 h 42"/>
                  <a:gd name="T36" fmla="*/ 4 w 39"/>
                  <a:gd name="T37" fmla="*/ 42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2"/>
                  <a:gd name="T59" fmla="*/ 39 w 3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2">
                    <a:moveTo>
                      <a:pt x="4" y="42"/>
                    </a:moveTo>
                    <a:lnTo>
                      <a:pt x="4" y="7"/>
                    </a:lnTo>
                    <a:lnTo>
                      <a:pt x="17" y="42"/>
                    </a:lnTo>
                    <a:lnTo>
                      <a:pt x="22" y="42"/>
                    </a:lnTo>
                    <a:lnTo>
                      <a:pt x="33" y="7"/>
                    </a:lnTo>
                    <a:lnTo>
                      <a:pt x="33" y="42"/>
                    </a:lnTo>
                    <a:lnTo>
                      <a:pt x="39" y="4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2" y="29"/>
                    </a:lnTo>
                    <a:lnTo>
                      <a:pt x="20" y="35"/>
                    </a:lnTo>
                    <a:lnTo>
                      <a:pt x="17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4" name="Freeform 145"/>
              <p:cNvSpPr>
                <a:spLocks/>
              </p:cNvSpPr>
              <p:nvPr/>
            </p:nvSpPr>
            <p:spPr bwMode="auto">
              <a:xfrm>
                <a:off x="1864" y="134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5" name="Freeform 146"/>
              <p:cNvSpPr>
                <a:spLocks/>
              </p:cNvSpPr>
              <p:nvPr/>
            </p:nvSpPr>
            <p:spPr bwMode="auto">
              <a:xfrm>
                <a:off x="1880" y="1344"/>
                <a:ext cx="32" cy="42"/>
              </a:xfrm>
              <a:custGeom>
                <a:avLst/>
                <a:gdLst>
                  <a:gd name="T0" fmla="*/ 4 w 32"/>
                  <a:gd name="T1" fmla="*/ 42 h 42"/>
                  <a:gd name="T2" fmla="*/ 4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4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4 w 32"/>
                  <a:gd name="T21" fmla="*/ 42 h 42"/>
                  <a:gd name="T22" fmla="*/ 4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6" name="Freeform 147"/>
              <p:cNvSpPr>
                <a:spLocks/>
              </p:cNvSpPr>
              <p:nvPr/>
            </p:nvSpPr>
            <p:spPr bwMode="auto">
              <a:xfrm>
                <a:off x="1919" y="1344"/>
                <a:ext cx="39" cy="42"/>
              </a:xfrm>
              <a:custGeom>
                <a:avLst/>
                <a:gdLst>
                  <a:gd name="T0" fmla="*/ 34 w 39"/>
                  <a:gd name="T1" fmla="*/ 26 h 42"/>
                  <a:gd name="T2" fmla="*/ 34 w 39"/>
                  <a:gd name="T3" fmla="*/ 34 h 42"/>
                  <a:gd name="T4" fmla="*/ 34 w 39"/>
                  <a:gd name="T5" fmla="*/ 34 h 42"/>
                  <a:gd name="T6" fmla="*/ 29 w 39"/>
                  <a:gd name="T7" fmla="*/ 35 h 42"/>
                  <a:gd name="T8" fmla="*/ 29 w 39"/>
                  <a:gd name="T9" fmla="*/ 35 h 42"/>
                  <a:gd name="T10" fmla="*/ 21 w 39"/>
                  <a:gd name="T11" fmla="*/ 37 h 42"/>
                  <a:gd name="T12" fmla="*/ 21 w 39"/>
                  <a:gd name="T13" fmla="*/ 37 h 42"/>
                  <a:gd name="T14" fmla="*/ 15 w 39"/>
                  <a:gd name="T15" fmla="*/ 35 h 42"/>
                  <a:gd name="T16" fmla="*/ 15 w 39"/>
                  <a:gd name="T17" fmla="*/ 35 h 42"/>
                  <a:gd name="T18" fmla="*/ 12 w 39"/>
                  <a:gd name="T19" fmla="*/ 34 h 42"/>
                  <a:gd name="T20" fmla="*/ 8 w 39"/>
                  <a:gd name="T21" fmla="*/ 30 h 42"/>
                  <a:gd name="T22" fmla="*/ 8 w 39"/>
                  <a:gd name="T23" fmla="*/ 30 h 42"/>
                  <a:gd name="T24" fmla="*/ 7 w 39"/>
                  <a:gd name="T25" fmla="*/ 26 h 42"/>
                  <a:gd name="T26" fmla="*/ 7 w 39"/>
                  <a:gd name="T27" fmla="*/ 21 h 42"/>
                  <a:gd name="T28" fmla="*/ 7 w 39"/>
                  <a:gd name="T29" fmla="*/ 21 h 42"/>
                  <a:gd name="T30" fmla="*/ 8 w 39"/>
                  <a:gd name="T31" fmla="*/ 13 h 42"/>
                  <a:gd name="T32" fmla="*/ 8 w 39"/>
                  <a:gd name="T33" fmla="*/ 13 h 42"/>
                  <a:gd name="T34" fmla="*/ 12 w 39"/>
                  <a:gd name="T35" fmla="*/ 8 h 42"/>
                  <a:gd name="T36" fmla="*/ 12 w 39"/>
                  <a:gd name="T37" fmla="*/ 8 h 42"/>
                  <a:gd name="T38" fmla="*/ 15 w 39"/>
                  <a:gd name="T39" fmla="*/ 5 h 42"/>
                  <a:gd name="T40" fmla="*/ 15 w 39"/>
                  <a:gd name="T41" fmla="*/ 5 h 42"/>
                  <a:gd name="T42" fmla="*/ 21 w 39"/>
                  <a:gd name="T43" fmla="*/ 5 h 42"/>
                  <a:gd name="T44" fmla="*/ 21 w 39"/>
                  <a:gd name="T45" fmla="*/ 5 h 42"/>
                  <a:gd name="T46" fmla="*/ 27 w 39"/>
                  <a:gd name="T47" fmla="*/ 5 h 42"/>
                  <a:gd name="T48" fmla="*/ 27 w 39"/>
                  <a:gd name="T49" fmla="*/ 5 h 42"/>
                  <a:gd name="T50" fmla="*/ 31 w 39"/>
                  <a:gd name="T51" fmla="*/ 8 h 42"/>
                  <a:gd name="T52" fmla="*/ 31 w 39"/>
                  <a:gd name="T53" fmla="*/ 8 h 42"/>
                  <a:gd name="T54" fmla="*/ 34 w 39"/>
                  <a:gd name="T55" fmla="*/ 13 h 42"/>
                  <a:gd name="T56" fmla="*/ 39 w 39"/>
                  <a:gd name="T57" fmla="*/ 11 h 42"/>
                  <a:gd name="T58" fmla="*/ 39 w 39"/>
                  <a:gd name="T59" fmla="*/ 11 h 42"/>
                  <a:gd name="T60" fmla="*/ 35 w 39"/>
                  <a:gd name="T61" fmla="*/ 5 h 42"/>
                  <a:gd name="T62" fmla="*/ 35 w 39"/>
                  <a:gd name="T63" fmla="*/ 5 h 42"/>
                  <a:gd name="T64" fmla="*/ 29 w 39"/>
                  <a:gd name="T65" fmla="*/ 2 h 42"/>
                  <a:gd name="T66" fmla="*/ 29 w 39"/>
                  <a:gd name="T67" fmla="*/ 2 h 42"/>
                  <a:gd name="T68" fmla="*/ 21 w 39"/>
                  <a:gd name="T69" fmla="*/ 0 h 42"/>
                  <a:gd name="T70" fmla="*/ 21 w 39"/>
                  <a:gd name="T71" fmla="*/ 0 h 42"/>
                  <a:gd name="T72" fmla="*/ 16 w 39"/>
                  <a:gd name="T73" fmla="*/ 0 h 42"/>
                  <a:gd name="T74" fmla="*/ 12 w 39"/>
                  <a:gd name="T75" fmla="*/ 2 h 42"/>
                  <a:gd name="T76" fmla="*/ 12 w 39"/>
                  <a:gd name="T77" fmla="*/ 2 h 42"/>
                  <a:gd name="T78" fmla="*/ 7 w 39"/>
                  <a:gd name="T79" fmla="*/ 5 h 42"/>
                  <a:gd name="T80" fmla="*/ 4 w 39"/>
                  <a:gd name="T81" fmla="*/ 10 h 42"/>
                  <a:gd name="T82" fmla="*/ 4 w 39"/>
                  <a:gd name="T83" fmla="*/ 10 h 42"/>
                  <a:gd name="T84" fmla="*/ 2 w 39"/>
                  <a:gd name="T85" fmla="*/ 16 h 42"/>
                  <a:gd name="T86" fmla="*/ 0 w 39"/>
                  <a:gd name="T87" fmla="*/ 21 h 42"/>
                  <a:gd name="T88" fmla="*/ 0 w 39"/>
                  <a:gd name="T89" fmla="*/ 21 h 42"/>
                  <a:gd name="T90" fmla="*/ 2 w 39"/>
                  <a:gd name="T91" fmla="*/ 27 h 42"/>
                  <a:gd name="T92" fmla="*/ 4 w 39"/>
                  <a:gd name="T93" fmla="*/ 32 h 42"/>
                  <a:gd name="T94" fmla="*/ 4 w 39"/>
                  <a:gd name="T95" fmla="*/ 32 h 42"/>
                  <a:gd name="T96" fmla="*/ 7 w 39"/>
                  <a:gd name="T97" fmla="*/ 37 h 42"/>
                  <a:gd name="T98" fmla="*/ 12 w 39"/>
                  <a:gd name="T99" fmla="*/ 40 h 42"/>
                  <a:gd name="T100" fmla="*/ 12 w 39"/>
                  <a:gd name="T101" fmla="*/ 40 h 42"/>
                  <a:gd name="T102" fmla="*/ 16 w 39"/>
                  <a:gd name="T103" fmla="*/ 42 h 42"/>
                  <a:gd name="T104" fmla="*/ 23 w 39"/>
                  <a:gd name="T105" fmla="*/ 42 h 42"/>
                  <a:gd name="T106" fmla="*/ 23 w 39"/>
                  <a:gd name="T107" fmla="*/ 42 h 42"/>
                  <a:gd name="T108" fmla="*/ 31 w 39"/>
                  <a:gd name="T109" fmla="*/ 40 h 42"/>
                  <a:gd name="T110" fmla="*/ 31 w 39"/>
                  <a:gd name="T111" fmla="*/ 40 h 42"/>
                  <a:gd name="T112" fmla="*/ 39 w 39"/>
                  <a:gd name="T113" fmla="*/ 35 h 42"/>
                  <a:gd name="T114" fmla="*/ 39 w 39"/>
                  <a:gd name="T115" fmla="*/ 21 h 42"/>
                  <a:gd name="T116" fmla="*/ 21 w 39"/>
                  <a:gd name="T117" fmla="*/ 21 h 42"/>
                  <a:gd name="T118" fmla="*/ 21 w 39"/>
                  <a:gd name="T119" fmla="*/ 26 h 42"/>
                  <a:gd name="T120" fmla="*/ 34 w 39"/>
                  <a:gd name="T121" fmla="*/ 26 h 42"/>
                  <a:gd name="T122" fmla="*/ 34 w 39"/>
                  <a:gd name="T123" fmla="*/ 26 h 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"/>
                  <a:gd name="T187" fmla="*/ 0 h 42"/>
                  <a:gd name="T188" fmla="*/ 39 w 39"/>
                  <a:gd name="T189" fmla="*/ 42 h 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" h="42">
                    <a:moveTo>
                      <a:pt x="34" y="26"/>
                    </a:moveTo>
                    <a:lnTo>
                      <a:pt x="34" y="34"/>
                    </a:lnTo>
                    <a:lnTo>
                      <a:pt x="29" y="35"/>
                    </a:lnTo>
                    <a:lnTo>
                      <a:pt x="21" y="37"/>
                    </a:lnTo>
                    <a:lnTo>
                      <a:pt x="15" y="35"/>
                    </a:lnTo>
                    <a:lnTo>
                      <a:pt x="12" y="34"/>
                    </a:lnTo>
                    <a:lnTo>
                      <a:pt x="8" y="30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7" y="5"/>
                    </a:lnTo>
                    <a:lnTo>
                      <a:pt x="31" y="8"/>
                    </a:lnTo>
                    <a:lnTo>
                      <a:pt x="34" y="13"/>
                    </a:lnTo>
                    <a:lnTo>
                      <a:pt x="39" y="11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4" y="10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lnTo>
                      <a:pt x="7" y="37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3" y="42"/>
                    </a:lnTo>
                    <a:lnTo>
                      <a:pt x="31" y="40"/>
                    </a:lnTo>
                    <a:lnTo>
                      <a:pt x="39" y="35"/>
                    </a:lnTo>
                    <a:lnTo>
                      <a:pt x="39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7" name="Freeform 148"/>
              <p:cNvSpPr>
                <a:spLocks/>
              </p:cNvSpPr>
              <p:nvPr/>
            </p:nvSpPr>
            <p:spPr bwMode="auto">
              <a:xfrm>
                <a:off x="1408" y="1664"/>
                <a:ext cx="33" cy="41"/>
              </a:xfrm>
              <a:custGeom>
                <a:avLst/>
                <a:gdLst>
                  <a:gd name="T0" fmla="*/ 27 w 33"/>
                  <a:gd name="T1" fmla="*/ 22 h 41"/>
                  <a:gd name="T2" fmla="*/ 27 w 33"/>
                  <a:gd name="T3" fmla="*/ 22 h 41"/>
                  <a:gd name="T4" fmla="*/ 27 w 33"/>
                  <a:gd name="T5" fmla="*/ 28 h 41"/>
                  <a:gd name="T6" fmla="*/ 25 w 33"/>
                  <a:gd name="T7" fmla="*/ 33 h 41"/>
                  <a:gd name="T8" fmla="*/ 25 w 33"/>
                  <a:gd name="T9" fmla="*/ 33 h 41"/>
                  <a:gd name="T10" fmla="*/ 22 w 33"/>
                  <a:gd name="T11" fmla="*/ 35 h 41"/>
                  <a:gd name="T12" fmla="*/ 16 w 33"/>
                  <a:gd name="T13" fmla="*/ 36 h 41"/>
                  <a:gd name="T14" fmla="*/ 16 w 33"/>
                  <a:gd name="T15" fmla="*/ 36 h 41"/>
                  <a:gd name="T16" fmla="*/ 11 w 33"/>
                  <a:gd name="T17" fmla="*/ 35 h 41"/>
                  <a:gd name="T18" fmla="*/ 11 w 33"/>
                  <a:gd name="T19" fmla="*/ 35 h 41"/>
                  <a:gd name="T20" fmla="*/ 6 w 33"/>
                  <a:gd name="T21" fmla="*/ 30 h 41"/>
                  <a:gd name="T22" fmla="*/ 6 w 33"/>
                  <a:gd name="T23" fmla="*/ 30 h 41"/>
                  <a:gd name="T24" fmla="*/ 6 w 33"/>
                  <a:gd name="T25" fmla="*/ 22 h 41"/>
                  <a:gd name="T26" fmla="*/ 6 w 33"/>
                  <a:gd name="T27" fmla="*/ 0 h 41"/>
                  <a:gd name="T28" fmla="*/ 0 w 33"/>
                  <a:gd name="T29" fmla="*/ 0 h 41"/>
                  <a:gd name="T30" fmla="*/ 0 w 33"/>
                  <a:gd name="T31" fmla="*/ 22 h 41"/>
                  <a:gd name="T32" fmla="*/ 0 w 33"/>
                  <a:gd name="T33" fmla="*/ 22 h 41"/>
                  <a:gd name="T34" fmla="*/ 1 w 33"/>
                  <a:gd name="T35" fmla="*/ 28 h 41"/>
                  <a:gd name="T36" fmla="*/ 1 w 33"/>
                  <a:gd name="T37" fmla="*/ 33 h 41"/>
                  <a:gd name="T38" fmla="*/ 1 w 33"/>
                  <a:gd name="T39" fmla="*/ 33 h 41"/>
                  <a:gd name="T40" fmla="*/ 5 w 33"/>
                  <a:gd name="T41" fmla="*/ 36 h 41"/>
                  <a:gd name="T42" fmla="*/ 8 w 33"/>
                  <a:gd name="T43" fmla="*/ 38 h 41"/>
                  <a:gd name="T44" fmla="*/ 8 w 33"/>
                  <a:gd name="T45" fmla="*/ 38 h 41"/>
                  <a:gd name="T46" fmla="*/ 11 w 33"/>
                  <a:gd name="T47" fmla="*/ 39 h 41"/>
                  <a:gd name="T48" fmla="*/ 17 w 33"/>
                  <a:gd name="T49" fmla="*/ 41 h 41"/>
                  <a:gd name="T50" fmla="*/ 17 w 33"/>
                  <a:gd name="T51" fmla="*/ 41 h 41"/>
                  <a:gd name="T52" fmla="*/ 22 w 33"/>
                  <a:gd name="T53" fmla="*/ 39 h 41"/>
                  <a:gd name="T54" fmla="*/ 27 w 33"/>
                  <a:gd name="T55" fmla="*/ 38 h 41"/>
                  <a:gd name="T56" fmla="*/ 27 w 33"/>
                  <a:gd name="T57" fmla="*/ 38 h 41"/>
                  <a:gd name="T58" fmla="*/ 30 w 33"/>
                  <a:gd name="T59" fmla="*/ 36 h 41"/>
                  <a:gd name="T60" fmla="*/ 32 w 33"/>
                  <a:gd name="T61" fmla="*/ 33 h 41"/>
                  <a:gd name="T62" fmla="*/ 32 w 33"/>
                  <a:gd name="T63" fmla="*/ 33 h 41"/>
                  <a:gd name="T64" fmla="*/ 33 w 33"/>
                  <a:gd name="T65" fmla="*/ 22 h 41"/>
                  <a:gd name="T66" fmla="*/ 33 w 33"/>
                  <a:gd name="T67" fmla="*/ 0 h 41"/>
                  <a:gd name="T68" fmla="*/ 27 w 33"/>
                  <a:gd name="T69" fmla="*/ 0 h 41"/>
                  <a:gd name="T70" fmla="*/ 27 w 33"/>
                  <a:gd name="T71" fmla="*/ 22 h 41"/>
                  <a:gd name="T72" fmla="*/ 27 w 33"/>
                  <a:gd name="T73" fmla="*/ 22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3"/>
                  <a:gd name="T112" fmla="*/ 0 h 41"/>
                  <a:gd name="T113" fmla="*/ 33 w 33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3" h="41">
                    <a:moveTo>
                      <a:pt x="27" y="22"/>
                    </a:moveTo>
                    <a:lnTo>
                      <a:pt x="27" y="22"/>
                    </a:lnTo>
                    <a:lnTo>
                      <a:pt x="27" y="28"/>
                    </a:lnTo>
                    <a:lnTo>
                      <a:pt x="25" y="33"/>
                    </a:lnTo>
                    <a:lnTo>
                      <a:pt x="22" y="35"/>
                    </a:lnTo>
                    <a:lnTo>
                      <a:pt x="16" y="36"/>
                    </a:lnTo>
                    <a:lnTo>
                      <a:pt x="11" y="35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5" y="36"/>
                    </a:lnTo>
                    <a:lnTo>
                      <a:pt x="8" y="38"/>
                    </a:lnTo>
                    <a:lnTo>
                      <a:pt x="11" y="39"/>
                    </a:lnTo>
                    <a:lnTo>
                      <a:pt x="17" y="41"/>
                    </a:lnTo>
                    <a:lnTo>
                      <a:pt x="22" y="39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2" y="33"/>
                    </a:lnTo>
                    <a:lnTo>
                      <a:pt x="33" y="2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8" name="Freeform 149"/>
              <p:cNvSpPr>
                <a:spLocks/>
              </p:cNvSpPr>
              <p:nvPr/>
            </p:nvSpPr>
            <p:spPr bwMode="auto">
              <a:xfrm>
                <a:off x="1448" y="1664"/>
                <a:ext cx="31" cy="39"/>
              </a:xfrm>
              <a:custGeom>
                <a:avLst/>
                <a:gdLst>
                  <a:gd name="T0" fmla="*/ 17 w 31"/>
                  <a:gd name="T1" fmla="*/ 39 h 39"/>
                  <a:gd name="T2" fmla="*/ 17 w 31"/>
                  <a:gd name="T3" fmla="*/ 4 h 39"/>
                  <a:gd name="T4" fmla="*/ 31 w 31"/>
                  <a:gd name="T5" fmla="*/ 4 h 39"/>
                  <a:gd name="T6" fmla="*/ 31 w 31"/>
                  <a:gd name="T7" fmla="*/ 0 h 39"/>
                  <a:gd name="T8" fmla="*/ 0 w 31"/>
                  <a:gd name="T9" fmla="*/ 0 h 39"/>
                  <a:gd name="T10" fmla="*/ 0 w 31"/>
                  <a:gd name="T11" fmla="*/ 4 h 39"/>
                  <a:gd name="T12" fmla="*/ 12 w 31"/>
                  <a:gd name="T13" fmla="*/ 4 h 39"/>
                  <a:gd name="T14" fmla="*/ 12 w 31"/>
                  <a:gd name="T15" fmla="*/ 39 h 39"/>
                  <a:gd name="T16" fmla="*/ 17 w 31"/>
                  <a:gd name="T17" fmla="*/ 39 h 39"/>
                  <a:gd name="T18" fmla="*/ 17 w 31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1"/>
                  <a:gd name="T31" fmla="*/ 0 h 39"/>
                  <a:gd name="T32" fmla="*/ 31 w 31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1" h="39">
                    <a:moveTo>
                      <a:pt x="17" y="39"/>
                    </a:moveTo>
                    <a:lnTo>
                      <a:pt x="17" y="4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2" y="4"/>
                    </a:lnTo>
                    <a:lnTo>
                      <a:pt x="12" y="39"/>
                    </a:lnTo>
                    <a:lnTo>
                      <a:pt x="1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9" name="Freeform 150"/>
              <p:cNvSpPr>
                <a:spLocks noEditPoints="1"/>
              </p:cNvSpPr>
              <p:nvPr/>
            </p:nvSpPr>
            <p:spPr bwMode="auto">
              <a:xfrm>
                <a:off x="1476" y="1664"/>
                <a:ext cx="38" cy="39"/>
              </a:xfrm>
              <a:custGeom>
                <a:avLst/>
                <a:gdLst>
                  <a:gd name="T0" fmla="*/ 7 w 38"/>
                  <a:gd name="T1" fmla="*/ 39 h 39"/>
                  <a:gd name="T2" fmla="*/ 11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2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7 w 38"/>
                  <a:gd name="T17" fmla="*/ 39 h 39"/>
                  <a:gd name="T18" fmla="*/ 7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2 w 38"/>
                  <a:gd name="T29" fmla="*/ 12 h 39"/>
                  <a:gd name="T30" fmla="*/ 26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7" y="39"/>
                    </a:moveTo>
                    <a:lnTo>
                      <a:pt x="11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7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2" y="12"/>
                    </a:lnTo>
                    <a:lnTo>
                      <a:pt x="26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0" name="Freeform 151"/>
              <p:cNvSpPr>
                <a:spLocks/>
              </p:cNvSpPr>
              <p:nvPr/>
            </p:nvSpPr>
            <p:spPr bwMode="auto">
              <a:xfrm>
                <a:off x="1519" y="1664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20 h 39"/>
                  <a:gd name="T4" fmla="*/ 27 w 33"/>
                  <a:gd name="T5" fmla="*/ 20 h 39"/>
                  <a:gd name="T6" fmla="*/ 27 w 33"/>
                  <a:gd name="T7" fmla="*/ 39 h 39"/>
                  <a:gd name="T8" fmla="*/ 33 w 33"/>
                  <a:gd name="T9" fmla="*/ 39 h 39"/>
                  <a:gd name="T10" fmla="*/ 33 w 33"/>
                  <a:gd name="T11" fmla="*/ 0 h 39"/>
                  <a:gd name="T12" fmla="*/ 27 w 33"/>
                  <a:gd name="T13" fmla="*/ 0 h 39"/>
                  <a:gd name="T14" fmla="*/ 27 w 33"/>
                  <a:gd name="T15" fmla="*/ 15 h 39"/>
                  <a:gd name="T16" fmla="*/ 6 w 33"/>
                  <a:gd name="T17" fmla="*/ 15 h 39"/>
                  <a:gd name="T18" fmla="*/ 6 w 33"/>
                  <a:gd name="T19" fmla="*/ 0 h 39"/>
                  <a:gd name="T20" fmla="*/ 0 w 33"/>
                  <a:gd name="T21" fmla="*/ 0 h 39"/>
                  <a:gd name="T22" fmla="*/ 0 w 33"/>
                  <a:gd name="T23" fmla="*/ 39 h 39"/>
                  <a:gd name="T24" fmla="*/ 6 w 33"/>
                  <a:gd name="T25" fmla="*/ 39 h 39"/>
                  <a:gd name="T26" fmla="*/ 6 w 33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39"/>
                  <a:gd name="T44" fmla="*/ 33 w 33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39">
                    <a:moveTo>
                      <a:pt x="6" y="39"/>
                    </a:moveTo>
                    <a:lnTo>
                      <a:pt x="6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5"/>
                    </a:lnTo>
                    <a:lnTo>
                      <a:pt x="6" y="15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1" name="Freeform 152"/>
              <p:cNvSpPr>
                <a:spLocks/>
              </p:cNvSpPr>
              <p:nvPr/>
            </p:nvSpPr>
            <p:spPr bwMode="auto">
              <a:xfrm>
                <a:off x="836" y="1627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5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5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2" name="Freeform 153"/>
              <p:cNvSpPr>
                <a:spLocks/>
              </p:cNvSpPr>
              <p:nvPr/>
            </p:nvSpPr>
            <p:spPr bwMode="auto">
              <a:xfrm>
                <a:off x="877" y="1627"/>
                <a:ext cx="30" cy="40"/>
              </a:xfrm>
              <a:custGeom>
                <a:avLst/>
                <a:gdLst>
                  <a:gd name="T0" fmla="*/ 30 w 30"/>
                  <a:gd name="T1" fmla="*/ 40 h 40"/>
                  <a:gd name="T2" fmla="*/ 30 w 30"/>
                  <a:gd name="T3" fmla="*/ 35 h 40"/>
                  <a:gd name="T4" fmla="*/ 6 w 30"/>
                  <a:gd name="T5" fmla="*/ 35 h 40"/>
                  <a:gd name="T6" fmla="*/ 6 w 30"/>
                  <a:gd name="T7" fmla="*/ 22 h 40"/>
                  <a:gd name="T8" fmla="*/ 29 w 30"/>
                  <a:gd name="T9" fmla="*/ 22 h 40"/>
                  <a:gd name="T10" fmla="*/ 29 w 30"/>
                  <a:gd name="T11" fmla="*/ 16 h 40"/>
                  <a:gd name="T12" fmla="*/ 6 w 30"/>
                  <a:gd name="T13" fmla="*/ 16 h 40"/>
                  <a:gd name="T14" fmla="*/ 6 w 30"/>
                  <a:gd name="T15" fmla="*/ 5 h 40"/>
                  <a:gd name="T16" fmla="*/ 30 w 30"/>
                  <a:gd name="T17" fmla="*/ 5 h 40"/>
                  <a:gd name="T18" fmla="*/ 30 w 30"/>
                  <a:gd name="T19" fmla="*/ 0 h 40"/>
                  <a:gd name="T20" fmla="*/ 0 w 30"/>
                  <a:gd name="T21" fmla="*/ 0 h 40"/>
                  <a:gd name="T22" fmla="*/ 0 w 30"/>
                  <a:gd name="T23" fmla="*/ 40 h 40"/>
                  <a:gd name="T24" fmla="*/ 30 w 30"/>
                  <a:gd name="T25" fmla="*/ 40 h 40"/>
                  <a:gd name="T26" fmla="*/ 30 w 30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0"/>
                  <a:gd name="T44" fmla="*/ 30 w 30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0">
                    <a:moveTo>
                      <a:pt x="30" y="40"/>
                    </a:moveTo>
                    <a:lnTo>
                      <a:pt x="30" y="35"/>
                    </a:lnTo>
                    <a:lnTo>
                      <a:pt x="6" y="35"/>
                    </a:lnTo>
                    <a:lnTo>
                      <a:pt x="6" y="22"/>
                    </a:lnTo>
                    <a:lnTo>
                      <a:pt x="29" y="22"/>
                    </a:lnTo>
                    <a:lnTo>
                      <a:pt x="29" y="16"/>
                    </a:lnTo>
                    <a:lnTo>
                      <a:pt x="6" y="16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3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3" name="Freeform 154"/>
              <p:cNvSpPr>
                <a:spLocks/>
              </p:cNvSpPr>
              <p:nvPr/>
            </p:nvSpPr>
            <p:spPr bwMode="auto">
              <a:xfrm>
                <a:off x="911" y="1627"/>
                <a:ext cx="38" cy="40"/>
              </a:xfrm>
              <a:custGeom>
                <a:avLst/>
                <a:gdLst>
                  <a:gd name="T0" fmla="*/ 22 w 38"/>
                  <a:gd name="T1" fmla="*/ 40 h 40"/>
                  <a:gd name="T2" fmla="*/ 38 w 38"/>
                  <a:gd name="T3" fmla="*/ 0 h 40"/>
                  <a:gd name="T4" fmla="*/ 31 w 38"/>
                  <a:gd name="T5" fmla="*/ 0 h 40"/>
                  <a:gd name="T6" fmla="*/ 20 w 38"/>
                  <a:gd name="T7" fmla="*/ 29 h 40"/>
                  <a:gd name="T8" fmla="*/ 20 w 38"/>
                  <a:gd name="T9" fmla="*/ 29 h 40"/>
                  <a:gd name="T10" fmla="*/ 19 w 38"/>
                  <a:gd name="T11" fmla="*/ 35 h 40"/>
                  <a:gd name="T12" fmla="*/ 19 w 38"/>
                  <a:gd name="T13" fmla="*/ 35 h 40"/>
                  <a:gd name="T14" fmla="*/ 17 w 38"/>
                  <a:gd name="T15" fmla="*/ 29 h 40"/>
                  <a:gd name="T16" fmla="*/ 6 w 38"/>
                  <a:gd name="T17" fmla="*/ 0 h 40"/>
                  <a:gd name="T18" fmla="*/ 0 w 38"/>
                  <a:gd name="T19" fmla="*/ 0 h 40"/>
                  <a:gd name="T20" fmla="*/ 15 w 38"/>
                  <a:gd name="T21" fmla="*/ 40 h 40"/>
                  <a:gd name="T22" fmla="*/ 22 w 38"/>
                  <a:gd name="T23" fmla="*/ 40 h 40"/>
                  <a:gd name="T24" fmla="*/ 22 w 38"/>
                  <a:gd name="T25" fmla="*/ 4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40"/>
                  <a:gd name="T41" fmla="*/ 38 w 38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40">
                    <a:moveTo>
                      <a:pt x="22" y="40"/>
                    </a:moveTo>
                    <a:lnTo>
                      <a:pt x="38" y="0"/>
                    </a:lnTo>
                    <a:lnTo>
                      <a:pt x="31" y="0"/>
                    </a:lnTo>
                    <a:lnTo>
                      <a:pt x="20" y="29"/>
                    </a:lnTo>
                    <a:lnTo>
                      <a:pt x="19" y="35"/>
                    </a:lnTo>
                    <a:lnTo>
                      <a:pt x="17" y="2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5" y="40"/>
                    </a:ln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4" name="Freeform 155"/>
              <p:cNvSpPr>
                <a:spLocks noEditPoints="1"/>
              </p:cNvSpPr>
              <p:nvPr/>
            </p:nvSpPr>
            <p:spPr bwMode="auto">
              <a:xfrm>
                <a:off x="945" y="1627"/>
                <a:ext cx="39" cy="40"/>
              </a:xfrm>
              <a:custGeom>
                <a:avLst/>
                <a:gdLst>
                  <a:gd name="T0" fmla="*/ 5 w 39"/>
                  <a:gd name="T1" fmla="*/ 40 h 40"/>
                  <a:gd name="T2" fmla="*/ 10 w 39"/>
                  <a:gd name="T3" fmla="*/ 29 h 40"/>
                  <a:gd name="T4" fmla="*/ 27 w 39"/>
                  <a:gd name="T5" fmla="*/ 29 h 40"/>
                  <a:gd name="T6" fmla="*/ 32 w 39"/>
                  <a:gd name="T7" fmla="*/ 40 h 40"/>
                  <a:gd name="T8" fmla="*/ 39 w 39"/>
                  <a:gd name="T9" fmla="*/ 40 h 40"/>
                  <a:gd name="T10" fmla="*/ 21 w 39"/>
                  <a:gd name="T11" fmla="*/ 0 h 40"/>
                  <a:gd name="T12" fmla="*/ 15 w 39"/>
                  <a:gd name="T13" fmla="*/ 0 h 40"/>
                  <a:gd name="T14" fmla="*/ 0 w 39"/>
                  <a:gd name="T15" fmla="*/ 40 h 40"/>
                  <a:gd name="T16" fmla="*/ 5 w 39"/>
                  <a:gd name="T17" fmla="*/ 40 h 40"/>
                  <a:gd name="T18" fmla="*/ 5 w 39"/>
                  <a:gd name="T19" fmla="*/ 40 h 40"/>
                  <a:gd name="T20" fmla="*/ 16 w 39"/>
                  <a:gd name="T21" fmla="*/ 11 h 40"/>
                  <a:gd name="T22" fmla="*/ 16 w 39"/>
                  <a:gd name="T23" fmla="*/ 11 h 40"/>
                  <a:gd name="T24" fmla="*/ 18 w 39"/>
                  <a:gd name="T25" fmla="*/ 3 h 40"/>
                  <a:gd name="T26" fmla="*/ 18 w 39"/>
                  <a:gd name="T27" fmla="*/ 3 h 40"/>
                  <a:gd name="T28" fmla="*/ 21 w 39"/>
                  <a:gd name="T29" fmla="*/ 13 h 40"/>
                  <a:gd name="T30" fmla="*/ 26 w 39"/>
                  <a:gd name="T31" fmla="*/ 24 h 40"/>
                  <a:gd name="T32" fmla="*/ 12 w 39"/>
                  <a:gd name="T33" fmla="*/ 24 h 40"/>
                  <a:gd name="T34" fmla="*/ 16 w 39"/>
                  <a:gd name="T35" fmla="*/ 11 h 40"/>
                  <a:gd name="T36" fmla="*/ 16 w 39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0"/>
                  <a:gd name="T59" fmla="*/ 39 w 39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0">
                    <a:moveTo>
                      <a:pt x="5" y="40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9" y="4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8" y="3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2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5" name="Freeform 156"/>
              <p:cNvSpPr>
                <a:spLocks noEditPoints="1"/>
              </p:cNvSpPr>
              <p:nvPr/>
            </p:nvSpPr>
            <p:spPr bwMode="auto">
              <a:xfrm>
                <a:off x="988" y="1627"/>
                <a:ext cx="34" cy="40"/>
              </a:xfrm>
              <a:custGeom>
                <a:avLst/>
                <a:gdLst>
                  <a:gd name="T0" fmla="*/ 15 w 34"/>
                  <a:gd name="T1" fmla="*/ 40 h 40"/>
                  <a:gd name="T2" fmla="*/ 15 w 34"/>
                  <a:gd name="T3" fmla="*/ 40 h 40"/>
                  <a:gd name="T4" fmla="*/ 21 w 34"/>
                  <a:gd name="T5" fmla="*/ 40 h 40"/>
                  <a:gd name="T6" fmla="*/ 21 w 34"/>
                  <a:gd name="T7" fmla="*/ 40 h 40"/>
                  <a:gd name="T8" fmla="*/ 26 w 34"/>
                  <a:gd name="T9" fmla="*/ 38 h 40"/>
                  <a:gd name="T10" fmla="*/ 26 w 34"/>
                  <a:gd name="T11" fmla="*/ 38 h 40"/>
                  <a:gd name="T12" fmla="*/ 31 w 34"/>
                  <a:gd name="T13" fmla="*/ 33 h 40"/>
                  <a:gd name="T14" fmla="*/ 31 w 34"/>
                  <a:gd name="T15" fmla="*/ 33 h 40"/>
                  <a:gd name="T16" fmla="*/ 32 w 34"/>
                  <a:gd name="T17" fmla="*/ 27 h 40"/>
                  <a:gd name="T18" fmla="*/ 32 w 34"/>
                  <a:gd name="T19" fmla="*/ 27 h 40"/>
                  <a:gd name="T20" fmla="*/ 34 w 34"/>
                  <a:gd name="T21" fmla="*/ 19 h 40"/>
                  <a:gd name="T22" fmla="*/ 34 w 34"/>
                  <a:gd name="T23" fmla="*/ 19 h 40"/>
                  <a:gd name="T24" fmla="*/ 32 w 34"/>
                  <a:gd name="T25" fmla="*/ 10 h 40"/>
                  <a:gd name="T26" fmla="*/ 32 w 34"/>
                  <a:gd name="T27" fmla="*/ 10 h 40"/>
                  <a:gd name="T28" fmla="*/ 31 w 34"/>
                  <a:gd name="T29" fmla="*/ 6 h 40"/>
                  <a:gd name="T30" fmla="*/ 27 w 34"/>
                  <a:gd name="T31" fmla="*/ 3 h 40"/>
                  <a:gd name="T32" fmla="*/ 27 w 34"/>
                  <a:gd name="T33" fmla="*/ 3 h 40"/>
                  <a:gd name="T34" fmla="*/ 21 w 34"/>
                  <a:gd name="T35" fmla="*/ 0 h 40"/>
                  <a:gd name="T36" fmla="*/ 21 w 34"/>
                  <a:gd name="T37" fmla="*/ 0 h 40"/>
                  <a:gd name="T38" fmla="*/ 15 w 34"/>
                  <a:gd name="T39" fmla="*/ 0 h 40"/>
                  <a:gd name="T40" fmla="*/ 0 w 34"/>
                  <a:gd name="T41" fmla="*/ 0 h 40"/>
                  <a:gd name="T42" fmla="*/ 0 w 34"/>
                  <a:gd name="T43" fmla="*/ 40 h 40"/>
                  <a:gd name="T44" fmla="*/ 15 w 34"/>
                  <a:gd name="T45" fmla="*/ 40 h 40"/>
                  <a:gd name="T46" fmla="*/ 15 w 34"/>
                  <a:gd name="T47" fmla="*/ 40 h 40"/>
                  <a:gd name="T48" fmla="*/ 5 w 34"/>
                  <a:gd name="T49" fmla="*/ 5 h 40"/>
                  <a:gd name="T50" fmla="*/ 15 w 34"/>
                  <a:gd name="T51" fmla="*/ 5 h 40"/>
                  <a:gd name="T52" fmla="*/ 15 w 34"/>
                  <a:gd name="T53" fmla="*/ 5 h 40"/>
                  <a:gd name="T54" fmla="*/ 21 w 34"/>
                  <a:gd name="T55" fmla="*/ 5 h 40"/>
                  <a:gd name="T56" fmla="*/ 21 w 34"/>
                  <a:gd name="T57" fmla="*/ 5 h 40"/>
                  <a:gd name="T58" fmla="*/ 24 w 34"/>
                  <a:gd name="T59" fmla="*/ 6 h 40"/>
                  <a:gd name="T60" fmla="*/ 26 w 34"/>
                  <a:gd name="T61" fmla="*/ 10 h 40"/>
                  <a:gd name="T62" fmla="*/ 26 w 34"/>
                  <a:gd name="T63" fmla="*/ 10 h 40"/>
                  <a:gd name="T64" fmla="*/ 27 w 34"/>
                  <a:gd name="T65" fmla="*/ 14 h 40"/>
                  <a:gd name="T66" fmla="*/ 27 w 34"/>
                  <a:gd name="T67" fmla="*/ 19 h 40"/>
                  <a:gd name="T68" fmla="*/ 27 w 34"/>
                  <a:gd name="T69" fmla="*/ 19 h 40"/>
                  <a:gd name="T70" fmla="*/ 27 w 34"/>
                  <a:gd name="T71" fmla="*/ 27 h 40"/>
                  <a:gd name="T72" fmla="*/ 27 w 34"/>
                  <a:gd name="T73" fmla="*/ 27 h 40"/>
                  <a:gd name="T74" fmla="*/ 24 w 34"/>
                  <a:gd name="T75" fmla="*/ 32 h 40"/>
                  <a:gd name="T76" fmla="*/ 24 w 34"/>
                  <a:gd name="T77" fmla="*/ 32 h 40"/>
                  <a:gd name="T78" fmla="*/ 21 w 34"/>
                  <a:gd name="T79" fmla="*/ 35 h 40"/>
                  <a:gd name="T80" fmla="*/ 21 w 34"/>
                  <a:gd name="T81" fmla="*/ 35 h 40"/>
                  <a:gd name="T82" fmla="*/ 15 w 34"/>
                  <a:gd name="T83" fmla="*/ 35 h 40"/>
                  <a:gd name="T84" fmla="*/ 5 w 34"/>
                  <a:gd name="T85" fmla="*/ 35 h 40"/>
                  <a:gd name="T86" fmla="*/ 5 w 34"/>
                  <a:gd name="T87" fmla="*/ 5 h 40"/>
                  <a:gd name="T88" fmla="*/ 5 w 34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4"/>
                  <a:gd name="T136" fmla="*/ 0 h 40"/>
                  <a:gd name="T137" fmla="*/ 34 w 34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4" h="40">
                    <a:moveTo>
                      <a:pt x="15" y="40"/>
                    </a:moveTo>
                    <a:lnTo>
                      <a:pt x="15" y="40"/>
                    </a:lnTo>
                    <a:lnTo>
                      <a:pt x="21" y="40"/>
                    </a:lnTo>
                    <a:lnTo>
                      <a:pt x="26" y="38"/>
                    </a:lnTo>
                    <a:lnTo>
                      <a:pt x="31" y="33"/>
                    </a:lnTo>
                    <a:lnTo>
                      <a:pt x="32" y="27"/>
                    </a:lnTo>
                    <a:lnTo>
                      <a:pt x="34" y="19"/>
                    </a:lnTo>
                    <a:lnTo>
                      <a:pt x="32" y="10"/>
                    </a:lnTo>
                    <a:lnTo>
                      <a:pt x="31" y="6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5" y="40"/>
                    </a:lnTo>
                    <a:close/>
                    <a:moveTo>
                      <a:pt x="5" y="5"/>
                    </a:moveTo>
                    <a:lnTo>
                      <a:pt x="15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10"/>
                    </a:lnTo>
                    <a:lnTo>
                      <a:pt x="27" y="14"/>
                    </a:lnTo>
                    <a:lnTo>
                      <a:pt x="27" y="19"/>
                    </a:lnTo>
                    <a:lnTo>
                      <a:pt x="27" y="27"/>
                    </a:lnTo>
                    <a:lnTo>
                      <a:pt x="24" y="32"/>
                    </a:lnTo>
                    <a:lnTo>
                      <a:pt x="21" y="35"/>
                    </a:lnTo>
                    <a:lnTo>
                      <a:pt x="15" y="35"/>
                    </a:lnTo>
                    <a:lnTo>
                      <a:pt x="5" y="3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6" name="Freeform 157"/>
              <p:cNvSpPr>
                <a:spLocks noEditPoints="1"/>
              </p:cNvSpPr>
              <p:nvPr/>
            </p:nvSpPr>
            <p:spPr bwMode="auto">
              <a:xfrm>
                <a:off x="1025" y="1627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1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1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7" name="Freeform 158"/>
              <p:cNvSpPr>
                <a:spLocks/>
              </p:cNvSpPr>
              <p:nvPr/>
            </p:nvSpPr>
            <p:spPr bwMode="auto">
              <a:xfrm>
                <a:off x="526" y="1881"/>
                <a:ext cx="37" cy="43"/>
              </a:xfrm>
              <a:custGeom>
                <a:avLst/>
                <a:gdLst>
                  <a:gd name="T0" fmla="*/ 27 w 37"/>
                  <a:gd name="T1" fmla="*/ 35 h 43"/>
                  <a:gd name="T2" fmla="*/ 27 w 37"/>
                  <a:gd name="T3" fmla="*/ 35 h 43"/>
                  <a:gd name="T4" fmla="*/ 22 w 37"/>
                  <a:gd name="T5" fmla="*/ 38 h 43"/>
                  <a:gd name="T6" fmla="*/ 19 w 37"/>
                  <a:gd name="T7" fmla="*/ 38 h 43"/>
                  <a:gd name="T8" fmla="*/ 19 w 37"/>
                  <a:gd name="T9" fmla="*/ 38 h 43"/>
                  <a:gd name="T10" fmla="*/ 16 w 37"/>
                  <a:gd name="T11" fmla="*/ 38 h 43"/>
                  <a:gd name="T12" fmla="*/ 11 w 37"/>
                  <a:gd name="T13" fmla="*/ 37 h 43"/>
                  <a:gd name="T14" fmla="*/ 11 w 37"/>
                  <a:gd name="T15" fmla="*/ 37 h 43"/>
                  <a:gd name="T16" fmla="*/ 10 w 37"/>
                  <a:gd name="T17" fmla="*/ 34 h 43"/>
                  <a:gd name="T18" fmla="*/ 6 w 37"/>
                  <a:gd name="T19" fmla="*/ 30 h 43"/>
                  <a:gd name="T20" fmla="*/ 6 w 37"/>
                  <a:gd name="T21" fmla="*/ 30 h 43"/>
                  <a:gd name="T22" fmla="*/ 6 w 37"/>
                  <a:gd name="T23" fmla="*/ 21 h 43"/>
                  <a:gd name="T24" fmla="*/ 6 w 37"/>
                  <a:gd name="T25" fmla="*/ 21 h 43"/>
                  <a:gd name="T26" fmla="*/ 6 w 37"/>
                  <a:gd name="T27" fmla="*/ 13 h 43"/>
                  <a:gd name="T28" fmla="*/ 6 w 37"/>
                  <a:gd name="T29" fmla="*/ 13 h 43"/>
                  <a:gd name="T30" fmla="*/ 8 w 37"/>
                  <a:gd name="T31" fmla="*/ 10 h 43"/>
                  <a:gd name="T32" fmla="*/ 11 w 37"/>
                  <a:gd name="T33" fmla="*/ 8 h 43"/>
                  <a:gd name="T34" fmla="*/ 11 w 37"/>
                  <a:gd name="T35" fmla="*/ 8 h 43"/>
                  <a:gd name="T36" fmla="*/ 14 w 37"/>
                  <a:gd name="T37" fmla="*/ 5 h 43"/>
                  <a:gd name="T38" fmla="*/ 19 w 37"/>
                  <a:gd name="T39" fmla="*/ 5 h 43"/>
                  <a:gd name="T40" fmla="*/ 19 w 37"/>
                  <a:gd name="T41" fmla="*/ 5 h 43"/>
                  <a:gd name="T42" fmla="*/ 22 w 37"/>
                  <a:gd name="T43" fmla="*/ 5 h 43"/>
                  <a:gd name="T44" fmla="*/ 25 w 37"/>
                  <a:gd name="T45" fmla="*/ 7 h 43"/>
                  <a:gd name="T46" fmla="*/ 25 w 37"/>
                  <a:gd name="T47" fmla="*/ 7 h 43"/>
                  <a:gd name="T48" fmla="*/ 29 w 37"/>
                  <a:gd name="T49" fmla="*/ 10 h 43"/>
                  <a:gd name="T50" fmla="*/ 30 w 37"/>
                  <a:gd name="T51" fmla="*/ 13 h 43"/>
                  <a:gd name="T52" fmla="*/ 35 w 37"/>
                  <a:gd name="T53" fmla="*/ 13 h 43"/>
                  <a:gd name="T54" fmla="*/ 35 w 37"/>
                  <a:gd name="T55" fmla="*/ 13 h 43"/>
                  <a:gd name="T56" fmla="*/ 33 w 37"/>
                  <a:gd name="T57" fmla="*/ 8 h 43"/>
                  <a:gd name="T58" fmla="*/ 30 w 37"/>
                  <a:gd name="T59" fmla="*/ 3 h 43"/>
                  <a:gd name="T60" fmla="*/ 30 w 37"/>
                  <a:gd name="T61" fmla="*/ 3 h 43"/>
                  <a:gd name="T62" fmla="*/ 25 w 37"/>
                  <a:gd name="T63" fmla="*/ 2 h 43"/>
                  <a:gd name="T64" fmla="*/ 19 w 37"/>
                  <a:gd name="T65" fmla="*/ 0 h 43"/>
                  <a:gd name="T66" fmla="*/ 19 w 37"/>
                  <a:gd name="T67" fmla="*/ 0 h 43"/>
                  <a:gd name="T68" fmla="*/ 14 w 37"/>
                  <a:gd name="T69" fmla="*/ 2 h 43"/>
                  <a:gd name="T70" fmla="*/ 10 w 37"/>
                  <a:gd name="T71" fmla="*/ 3 h 43"/>
                  <a:gd name="T72" fmla="*/ 10 w 37"/>
                  <a:gd name="T73" fmla="*/ 3 h 43"/>
                  <a:gd name="T74" fmla="*/ 5 w 37"/>
                  <a:gd name="T75" fmla="*/ 7 h 43"/>
                  <a:gd name="T76" fmla="*/ 3 w 37"/>
                  <a:gd name="T77" fmla="*/ 10 h 43"/>
                  <a:gd name="T78" fmla="*/ 3 w 37"/>
                  <a:gd name="T79" fmla="*/ 10 h 43"/>
                  <a:gd name="T80" fmla="*/ 0 w 37"/>
                  <a:gd name="T81" fmla="*/ 16 h 43"/>
                  <a:gd name="T82" fmla="*/ 0 w 37"/>
                  <a:gd name="T83" fmla="*/ 21 h 43"/>
                  <a:gd name="T84" fmla="*/ 0 w 37"/>
                  <a:gd name="T85" fmla="*/ 21 h 43"/>
                  <a:gd name="T86" fmla="*/ 0 w 37"/>
                  <a:gd name="T87" fmla="*/ 27 h 43"/>
                  <a:gd name="T88" fmla="*/ 2 w 37"/>
                  <a:gd name="T89" fmla="*/ 32 h 43"/>
                  <a:gd name="T90" fmla="*/ 2 w 37"/>
                  <a:gd name="T91" fmla="*/ 32 h 43"/>
                  <a:gd name="T92" fmla="*/ 5 w 37"/>
                  <a:gd name="T93" fmla="*/ 37 h 43"/>
                  <a:gd name="T94" fmla="*/ 8 w 37"/>
                  <a:gd name="T95" fmla="*/ 40 h 43"/>
                  <a:gd name="T96" fmla="*/ 8 w 37"/>
                  <a:gd name="T97" fmla="*/ 40 h 43"/>
                  <a:gd name="T98" fmla="*/ 13 w 37"/>
                  <a:gd name="T99" fmla="*/ 42 h 43"/>
                  <a:gd name="T100" fmla="*/ 19 w 37"/>
                  <a:gd name="T101" fmla="*/ 43 h 43"/>
                  <a:gd name="T102" fmla="*/ 19 w 37"/>
                  <a:gd name="T103" fmla="*/ 43 h 43"/>
                  <a:gd name="T104" fmla="*/ 25 w 37"/>
                  <a:gd name="T105" fmla="*/ 42 h 43"/>
                  <a:gd name="T106" fmla="*/ 30 w 37"/>
                  <a:gd name="T107" fmla="*/ 40 h 43"/>
                  <a:gd name="T108" fmla="*/ 30 w 37"/>
                  <a:gd name="T109" fmla="*/ 40 h 43"/>
                  <a:gd name="T110" fmla="*/ 33 w 37"/>
                  <a:gd name="T111" fmla="*/ 35 h 43"/>
                  <a:gd name="T112" fmla="*/ 37 w 37"/>
                  <a:gd name="T113" fmla="*/ 29 h 43"/>
                  <a:gd name="T114" fmla="*/ 30 w 37"/>
                  <a:gd name="T115" fmla="*/ 27 h 43"/>
                  <a:gd name="T116" fmla="*/ 30 w 37"/>
                  <a:gd name="T117" fmla="*/ 27 h 43"/>
                  <a:gd name="T118" fmla="*/ 29 w 37"/>
                  <a:gd name="T119" fmla="*/ 32 h 43"/>
                  <a:gd name="T120" fmla="*/ 27 w 37"/>
                  <a:gd name="T121" fmla="*/ 35 h 43"/>
                  <a:gd name="T122" fmla="*/ 27 w 37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3"/>
                  <a:gd name="T188" fmla="*/ 37 w 37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6" y="21"/>
                    </a:lnTo>
                    <a:lnTo>
                      <a:pt x="6" y="13"/>
                    </a:lnTo>
                    <a:lnTo>
                      <a:pt x="8" y="10"/>
                    </a:lnTo>
                    <a:lnTo>
                      <a:pt x="11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9" y="10"/>
                    </a:lnTo>
                    <a:lnTo>
                      <a:pt x="30" y="13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2"/>
                    </a:lnTo>
                    <a:lnTo>
                      <a:pt x="19" y="43"/>
                    </a:lnTo>
                    <a:lnTo>
                      <a:pt x="25" y="42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7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8" name="Freeform 159"/>
              <p:cNvSpPr>
                <a:spLocks noEditPoints="1"/>
              </p:cNvSpPr>
              <p:nvPr/>
            </p:nvSpPr>
            <p:spPr bwMode="auto">
              <a:xfrm>
                <a:off x="566" y="1883"/>
                <a:ext cx="38" cy="40"/>
              </a:xfrm>
              <a:custGeom>
                <a:avLst/>
                <a:gdLst>
                  <a:gd name="T0" fmla="*/ 4 w 38"/>
                  <a:gd name="T1" fmla="*/ 40 h 40"/>
                  <a:gd name="T2" fmla="*/ 9 w 38"/>
                  <a:gd name="T3" fmla="*/ 28 h 40"/>
                  <a:gd name="T4" fmla="*/ 27 w 38"/>
                  <a:gd name="T5" fmla="*/ 28 h 40"/>
                  <a:gd name="T6" fmla="*/ 31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4 w 38"/>
                  <a:gd name="T13" fmla="*/ 0 h 40"/>
                  <a:gd name="T14" fmla="*/ 0 w 38"/>
                  <a:gd name="T15" fmla="*/ 40 h 40"/>
                  <a:gd name="T16" fmla="*/ 4 w 38"/>
                  <a:gd name="T17" fmla="*/ 40 h 40"/>
                  <a:gd name="T18" fmla="*/ 4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4" y="40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9" name="Freeform 160"/>
              <p:cNvSpPr>
                <a:spLocks/>
              </p:cNvSpPr>
              <p:nvPr/>
            </p:nvSpPr>
            <p:spPr bwMode="auto">
              <a:xfrm>
                <a:off x="609" y="1883"/>
                <a:ext cx="25" cy="40"/>
              </a:xfrm>
              <a:custGeom>
                <a:avLst/>
                <a:gdLst>
                  <a:gd name="T0" fmla="*/ 25 w 25"/>
                  <a:gd name="T1" fmla="*/ 40 h 40"/>
                  <a:gd name="T2" fmla="*/ 25 w 25"/>
                  <a:gd name="T3" fmla="*/ 35 h 40"/>
                  <a:gd name="T4" fmla="*/ 4 w 25"/>
                  <a:gd name="T5" fmla="*/ 35 h 40"/>
                  <a:gd name="T6" fmla="*/ 4 w 25"/>
                  <a:gd name="T7" fmla="*/ 0 h 40"/>
                  <a:gd name="T8" fmla="*/ 0 w 25"/>
                  <a:gd name="T9" fmla="*/ 0 h 40"/>
                  <a:gd name="T10" fmla="*/ 0 w 25"/>
                  <a:gd name="T11" fmla="*/ 40 h 40"/>
                  <a:gd name="T12" fmla="*/ 25 w 25"/>
                  <a:gd name="T13" fmla="*/ 40 h 40"/>
                  <a:gd name="T14" fmla="*/ 25 w 25"/>
                  <a:gd name="T15" fmla="*/ 4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0"/>
                  <a:gd name="T26" fmla="*/ 25 w 25"/>
                  <a:gd name="T27" fmla="*/ 40 h 4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0">
                    <a:moveTo>
                      <a:pt x="25" y="40"/>
                    </a:moveTo>
                    <a:lnTo>
                      <a:pt x="25" y="35"/>
                    </a:lnTo>
                    <a:lnTo>
                      <a:pt x="4" y="3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0" name="Freeform 161"/>
              <p:cNvSpPr>
                <a:spLocks/>
              </p:cNvSpPr>
              <p:nvPr/>
            </p:nvSpPr>
            <p:spPr bwMode="auto">
              <a:xfrm>
                <a:off x="642" y="1883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1" name="Freeform 162"/>
              <p:cNvSpPr>
                <a:spLocks/>
              </p:cNvSpPr>
              <p:nvPr/>
            </p:nvSpPr>
            <p:spPr bwMode="auto">
              <a:xfrm>
                <a:off x="658" y="1883"/>
                <a:ext cx="27" cy="40"/>
              </a:xfrm>
              <a:custGeom>
                <a:avLst/>
                <a:gdLst>
                  <a:gd name="T0" fmla="*/ 5 w 27"/>
                  <a:gd name="T1" fmla="*/ 40 h 40"/>
                  <a:gd name="T2" fmla="*/ 5 w 27"/>
                  <a:gd name="T3" fmla="*/ 22 h 40"/>
                  <a:gd name="T4" fmla="*/ 24 w 27"/>
                  <a:gd name="T5" fmla="*/ 22 h 40"/>
                  <a:gd name="T6" fmla="*/ 24 w 27"/>
                  <a:gd name="T7" fmla="*/ 17 h 40"/>
                  <a:gd name="T8" fmla="*/ 5 w 27"/>
                  <a:gd name="T9" fmla="*/ 17 h 40"/>
                  <a:gd name="T10" fmla="*/ 5 w 27"/>
                  <a:gd name="T11" fmla="*/ 5 h 40"/>
                  <a:gd name="T12" fmla="*/ 27 w 27"/>
                  <a:gd name="T13" fmla="*/ 5 h 40"/>
                  <a:gd name="T14" fmla="*/ 27 w 27"/>
                  <a:gd name="T15" fmla="*/ 0 h 40"/>
                  <a:gd name="T16" fmla="*/ 0 w 27"/>
                  <a:gd name="T17" fmla="*/ 0 h 40"/>
                  <a:gd name="T18" fmla="*/ 0 w 27"/>
                  <a:gd name="T19" fmla="*/ 40 h 40"/>
                  <a:gd name="T20" fmla="*/ 5 w 27"/>
                  <a:gd name="T21" fmla="*/ 40 h 40"/>
                  <a:gd name="T22" fmla="*/ 5 w 27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40"/>
                  <a:gd name="T38" fmla="*/ 27 w 27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40">
                    <a:moveTo>
                      <a:pt x="5" y="40"/>
                    </a:moveTo>
                    <a:lnTo>
                      <a:pt x="5" y="22"/>
                    </a:lnTo>
                    <a:lnTo>
                      <a:pt x="24" y="22"/>
                    </a:lnTo>
                    <a:lnTo>
                      <a:pt x="24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7" y="5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2" name="Freeform 163"/>
              <p:cNvSpPr>
                <a:spLocks noEditPoints="1"/>
              </p:cNvSpPr>
              <p:nvPr/>
            </p:nvSpPr>
            <p:spPr bwMode="auto">
              <a:xfrm>
                <a:off x="691" y="1881"/>
                <a:ext cx="38" cy="43"/>
              </a:xfrm>
              <a:custGeom>
                <a:avLst/>
                <a:gdLst>
                  <a:gd name="T0" fmla="*/ 2 w 38"/>
                  <a:gd name="T1" fmla="*/ 32 h 43"/>
                  <a:gd name="T2" fmla="*/ 2 w 38"/>
                  <a:gd name="T3" fmla="*/ 32 h 43"/>
                  <a:gd name="T4" fmla="*/ 5 w 38"/>
                  <a:gd name="T5" fmla="*/ 37 h 43"/>
                  <a:gd name="T6" fmla="*/ 10 w 38"/>
                  <a:gd name="T7" fmla="*/ 40 h 43"/>
                  <a:gd name="T8" fmla="*/ 10 w 38"/>
                  <a:gd name="T9" fmla="*/ 40 h 43"/>
                  <a:gd name="T10" fmla="*/ 15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9 w 38"/>
                  <a:gd name="T19" fmla="*/ 40 h 43"/>
                  <a:gd name="T20" fmla="*/ 29 w 38"/>
                  <a:gd name="T21" fmla="*/ 40 h 43"/>
                  <a:gd name="T22" fmla="*/ 34 w 38"/>
                  <a:gd name="T23" fmla="*/ 37 h 43"/>
                  <a:gd name="T24" fmla="*/ 37 w 38"/>
                  <a:gd name="T25" fmla="*/ 34 h 43"/>
                  <a:gd name="T26" fmla="*/ 37 w 38"/>
                  <a:gd name="T27" fmla="*/ 34 h 43"/>
                  <a:gd name="T28" fmla="*/ 38 w 38"/>
                  <a:gd name="T29" fmla="*/ 27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6 h 43"/>
                  <a:gd name="T36" fmla="*/ 37 w 38"/>
                  <a:gd name="T37" fmla="*/ 11 h 43"/>
                  <a:gd name="T38" fmla="*/ 37 w 38"/>
                  <a:gd name="T39" fmla="*/ 11 h 43"/>
                  <a:gd name="T40" fmla="*/ 34 w 38"/>
                  <a:gd name="T41" fmla="*/ 7 h 43"/>
                  <a:gd name="T42" fmla="*/ 30 w 38"/>
                  <a:gd name="T43" fmla="*/ 3 h 43"/>
                  <a:gd name="T44" fmla="*/ 30 w 38"/>
                  <a:gd name="T45" fmla="*/ 3 h 43"/>
                  <a:gd name="T46" fmla="*/ 26 w 38"/>
                  <a:gd name="T47" fmla="*/ 2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2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2 w 38"/>
                  <a:gd name="T67" fmla="*/ 32 h 43"/>
                  <a:gd name="T68" fmla="*/ 2 w 38"/>
                  <a:gd name="T69" fmla="*/ 32 h 43"/>
                  <a:gd name="T70" fmla="*/ 10 w 38"/>
                  <a:gd name="T71" fmla="*/ 10 h 43"/>
                  <a:gd name="T72" fmla="*/ 10 w 38"/>
                  <a:gd name="T73" fmla="*/ 10 h 43"/>
                  <a:gd name="T74" fmla="*/ 15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4 w 38"/>
                  <a:gd name="T93" fmla="*/ 22 h 43"/>
                  <a:gd name="T94" fmla="*/ 34 w 38"/>
                  <a:gd name="T95" fmla="*/ 22 h 43"/>
                  <a:gd name="T96" fmla="*/ 32 w 38"/>
                  <a:gd name="T97" fmla="*/ 29 h 43"/>
                  <a:gd name="T98" fmla="*/ 29 w 38"/>
                  <a:gd name="T99" fmla="*/ 34 h 43"/>
                  <a:gd name="T100" fmla="*/ 29 w 38"/>
                  <a:gd name="T101" fmla="*/ 34 h 43"/>
                  <a:gd name="T102" fmla="*/ 26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5 w 38"/>
                  <a:gd name="T109" fmla="*/ 37 h 43"/>
                  <a:gd name="T110" fmla="*/ 10 w 38"/>
                  <a:gd name="T111" fmla="*/ 34 h 43"/>
                  <a:gd name="T112" fmla="*/ 10 w 38"/>
                  <a:gd name="T113" fmla="*/ 34 h 43"/>
                  <a:gd name="T114" fmla="*/ 7 w 38"/>
                  <a:gd name="T115" fmla="*/ 29 h 43"/>
                  <a:gd name="T116" fmla="*/ 5 w 38"/>
                  <a:gd name="T117" fmla="*/ 22 h 43"/>
                  <a:gd name="T118" fmla="*/ 5 w 38"/>
                  <a:gd name="T119" fmla="*/ 22 h 43"/>
                  <a:gd name="T120" fmla="*/ 7 w 38"/>
                  <a:gd name="T121" fmla="*/ 15 h 43"/>
                  <a:gd name="T122" fmla="*/ 10 w 38"/>
                  <a:gd name="T123" fmla="*/ 10 h 43"/>
                  <a:gd name="T124" fmla="*/ 10 w 38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38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4" y="22"/>
                    </a:lnTo>
                    <a:lnTo>
                      <a:pt x="32" y="29"/>
                    </a:lnTo>
                    <a:lnTo>
                      <a:pt x="29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2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3" name="Freeform 164"/>
              <p:cNvSpPr>
                <a:spLocks noEditPoints="1"/>
              </p:cNvSpPr>
              <p:nvPr/>
            </p:nvSpPr>
            <p:spPr bwMode="auto">
              <a:xfrm>
                <a:off x="737" y="1883"/>
                <a:ext cx="37" cy="40"/>
              </a:xfrm>
              <a:custGeom>
                <a:avLst/>
                <a:gdLst>
                  <a:gd name="T0" fmla="*/ 7 w 37"/>
                  <a:gd name="T1" fmla="*/ 40 h 40"/>
                  <a:gd name="T2" fmla="*/ 7 w 37"/>
                  <a:gd name="T3" fmla="*/ 22 h 40"/>
                  <a:gd name="T4" fmla="*/ 13 w 37"/>
                  <a:gd name="T5" fmla="*/ 22 h 40"/>
                  <a:gd name="T6" fmla="*/ 13 w 37"/>
                  <a:gd name="T7" fmla="*/ 22 h 40"/>
                  <a:gd name="T8" fmla="*/ 16 w 37"/>
                  <a:gd name="T9" fmla="*/ 22 h 40"/>
                  <a:gd name="T10" fmla="*/ 16 w 37"/>
                  <a:gd name="T11" fmla="*/ 22 h 40"/>
                  <a:gd name="T12" fmla="*/ 18 w 37"/>
                  <a:gd name="T13" fmla="*/ 24 h 40"/>
                  <a:gd name="T14" fmla="*/ 18 w 37"/>
                  <a:gd name="T15" fmla="*/ 24 h 40"/>
                  <a:gd name="T16" fmla="*/ 21 w 37"/>
                  <a:gd name="T17" fmla="*/ 25 h 40"/>
                  <a:gd name="T18" fmla="*/ 21 w 37"/>
                  <a:gd name="T19" fmla="*/ 25 h 40"/>
                  <a:gd name="T20" fmla="*/ 24 w 37"/>
                  <a:gd name="T21" fmla="*/ 32 h 40"/>
                  <a:gd name="T22" fmla="*/ 31 w 37"/>
                  <a:gd name="T23" fmla="*/ 40 h 40"/>
                  <a:gd name="T24" fmla="*/ 37 w 37"/>
                  <a:gd name="T25" fmla="*/ 40 h 40"/>
                  <a:gd name="T26" fmla="*/ 29 w 37"/>
                  <a:gd name="T27" fmla="*/ 28 h 40"/>
                  <a:gd name="T28" fmla="*/ 29 w 37"/>
                  <a:gd name="T29" fmla="*/ 28 h 40"/>
                  <a:gd name="T30" fmla="*/ 26 w 37"/>
                  <a:gd name="T31" fmla="*/ 24 h 40"/>
                  <a:gd name="T32" fmla="*/ 26 w 37"/>
                  <a:gd name="T33" fmla="*/ 24 h 40"/>
                  <a:gd name="T34" fmla="*/ 23 w 37"/>
                  <a:gd name="T35" fmla="*/ 22 h 40"/>
                  <a:gd name="T36" fmla="*/ 23 w 37"/>
                  <a:gd name="T37" fmla="*/ 22 h 40"/>
                  <a:gd name="T38" fmla="*/ 27 w 37"/>
                  <a:gd name="T39" fmla="*/ 20 h 40"/>
                  <a:gd name="T40" fmla="*/ 31 w 37"/>
                  <a:gd name="T41" fmla="*/ 17 h 40"/>
                  <a:gd name="T42" fmla="*/ 31 w 37"/>
                  <a:gd name="T43" fmla="*/ 17 h 40"/>
                  <a:gd name="T44" fmla="*/ 32 w 37"/>
                  <a:gd name="T45" fmla="*/ 14 h 40"/>
                  <a:gd name="T46" fmla="*/ 34 w 37"/>
                  <a:gd name="T47" fmla="*/ 11 h 40"/>
                  <a:gd name="T48" fmla="*/ 34 w 37"/>
                  <a:gd name="T49" fmla="*/ 11 h 40"/>
                  <a:gd name="T50" fmla="*/ 32 w 37"/>
                  <a:gd name="T51" fmla="*/ 5 h 40"/>
                  <a:gd name="T52" fmla="*/ 32 w 37"/>
                  <a:gd name="T53" fmla="*/ 5 h 40"/>
                  <a:gd name="T54" fmla="*/ 31 w 37"/>
                  <a:gd name="T55" fmla="*/ 1 h 40"/>
                  <a:gd name="T56" fmla="*/ 27 w 37"/>
                  <a:gd name="T57" fmla="*/ 0 h 40"/>
                  <a:gd name="T58" fmla="*/ 27 w 37"/>
                  <a:gd name="T59" fmla="*/ 0 h 40"/>
                  <a:gd name="T60" fmla="*/ 19 w 37"/>
                  <a:gd name="T61" fmla="*/ 0 h 40"/>
                  <a:gd name="T62" fmla="*/ 0 w 37"/>
                  <a:gd name="T63" fmla="*/ 0 h 40"/>
                  <a:gd name="T64" fmla="*/ 0 w 37"/>
                  <a:gd name="T65" fmla="*/ 40 h 40"/>
                  <a:gd name="T66" fmla="*/ 7 w 37"/>
                  <a:gd name="T67" fmla="*/ 40 h 40"/>
                  <a:gd name="T68" fmla="*/ 7 w 37"/>
                  <a:gd name="T69" fmla="*/ 40 h 40"/>
                  <a:gd name="T70" fmla="*/ 7 w 37"/>
                  <a:gd name="T71" fmla="*/ 3 h 40"/>
                  <a:gd name="T72" fmla="*/ 19 w 37"/>
                  <a:gd name="T73" fmla="*/ 3 h 40"/>
                  <a:gd name="T74" fmla="*/ 19 w 37"/>
                  <a:gd name="T75" fmla="*/ 3 h 40"/>
                  <a:gd name="T76" fmla="*/ 23 w 37"/>
                  <a:gd name="T77" fmla="*/ 5 h 40"/>
                  <a:gd name="T78" fmla="*/ 26 w 37"/>
                  <a:gd name="T79" fmla="*/ 6 h 40"/>
                  <a:gd name="T80" fmla="*/ 26 w 37"/>
                  <a:gd name="T81" fmla="*/ 6 h 40"/>
                  <a:gd name="T82" fmla="*/ 27 w 37"/>
                  <a:gd name="T83" fmla="*/ 8 h 40"/>
                  <a:gd name="T84" fmla="*/ 27 w 37"/>
                  <a:gd name="T85" fmla="*/ 11 h 40"/>
                  <a:gd name="T86" fmla="*/ 27 w 37"/>
                  <a:gd name="T87" fmla="*/ 11 h 40"/>
                  <a:gd name="T88" fmla="*/ 27 w 37"/>
                  <a:gd name="T89" fmla="*/ 14 h 40"/>
                  <a:gd name="T90" fmla="*/ 27 w 37"/>
                  <a:gd name="T91" fmla="*/ 14 h 40"/>
                  <a:gd name="T92" fmla="*/ 24 w 37"/>
                  <a:gd name="T93" fmla="*/ 16 h 40"/>
                  <a:gd name="T94" fmla="*/ 24 w 37"/>
                  <a:gd name="T95" fmla="*/ 16 h 40"/>
                  <a:gd name="T96" fmla="*/ 18 w 37"/>
                  <a:gd name="T97" fmla="*/ 17 h 40"/>
                  <a:gd name="T98" fmla="*/ 7 w 37"/>
                  <a:gd name="T99" fmla="*/ 17 h 40"/>
                  <a:gd name="T100" fmla="*/ 7 w 37"/>
                  <a:gd name="T101" fmla="*/ 3 h 40"/>
                  <a:gd name="T102" fmla="*/ 7 w 37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0"/>
                  <a:gd name="T158" fmla="*/ 37 w 37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0">
                    <a:moveTo>
                      <a:pt x="7" y="40"/>
                    </a:moveTo>
                    <a:lnTo>
                      <a:pt x="7" y="22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8" y="24"/>
                    </a:lnTo>
                    <a:lnTo>
                      <a:pt x="21" y="25"/>
                    </a:lnTo>
                    <a:lnTo>
                      <a:pt x="24" y="32"/>
                    </a:lnTo>
                    <a:lnTo>
                      <a:pt x="31" y="40"/>
                    </a:lnTo>
                    <a:lnTo>
                      <a:pt x="37" y="40"/>
                    </a:lnTo>
                    <a:lnTo>
                      <a:pt x="29" y="28"/>
                    </a:lnTo>
                    <a:lnTo>
                      <a:pt x="26" y="24"/>
                    </a:lnTo>
                    <a:lnTo>
                      <a:pt x="23" y="22"/>
                    </a:lnTo>
                    <a:lnTo>
                      <a:pt x="27" y="20"/>
                    </a:lnTo>
                    <a:lnTo>
                      <a:pt x="31" y="17"/>
                    </a:lnTo>
                    <a:lnTo>
                      <a:pt x="32" y="14"/>
                    </a:lnTo>
                    <a:lnTo>
                      <a:pt x="34" y="11"/>
                    </a:lnTo>
                    <a:lnTo>
                      <a:pt x="32" y="5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7" y="3"/>
                    </a:moveTo>
                    <a:lnTo>
                      <a:pt x="19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18" y="17"/>
                    </a:lnTo>
                    <a:lnTo>
                      <a:pt x="7" y="17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4" name="Freeform 165"/>
              <p:cNvSpPr>
                <a:spLocks/>
              </p:cNvSpPr>
              <p:nvPr/>
            </p:nvSpPr>
            <p:spPr bwMode="auto">
              <a:xfrm>
                <a:off x="780" y="1883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6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6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5" name="Freeform 166"/>
              <p:cNvSpPr>
                <a:spLocks/>
              </p:cNvSpPr>
              <p:nvPr/>
            </p:nvSpPr>
            <p:spPr bwMode="auto">
              <a:xfrm>
                <a:off x="822" y="1883"/>
                <a:ext cx="6" cy="40"/>
              </a:xfrm>
              <a:custGeom>
                <a:avLst/>
                <a:gdLst>
                  <a:gd name="T0" fmla="*/ 6 w 6"/>
                  <a:gd name="T1" fmla="*/ 40 h 40"/>
                  <a:gd name="T2" fmla="*/ 6 w 6"/>
                  <a:gd name="T3" fmla="*/ 0 h 40"/>
                  <a:gd name="T4" fmla="*/ 0 w 6"/>
                  <a:gd name="T5" fmla="*/ 0 h 40"/>
                  <a:gd name="T6" fmla="*/ 0 w 6"/>
                  <a:gd name="T7" fmla="*/ 40 h 40"/>
                  <a:gd name="T8" fmla="*/ 6 w 6"/>
                  <a:gd name="T9" fmla="*/ 40 h 40"/>
                  <a:gd name="T10" fmla="*/ 6 w 6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0"/>
                  <a:gd name="T20" fmla="*/ 6 w 6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0">
                    <a:moveTo>
                      <a:pt x="6" y="4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6" name="Freeform 167"/>
              <p:cNvSpPr>
                <a:spLocks noEditPoints="1"/>
              </p:cNvSpPr>
              <p:nvPr/>
            </p:nvSpPr>
            <p:spPr bwMode="auto">
              <a:xfrm>
                <a:off x="829" y="1883"/>
                <a:ext cx="39" cy="40"/>
              </a:xfrm>
              <a:custGeom>
                <a:avLst/>
                <a:gdLst>
                  <a:gd name="T0" fmla="*/ 7 w 39"/>
                  <a:gd name="T1" fmla="*/ 40 h 40"/>
                  <a:gd name="T2" fmla="*/ 12 w 39"/>
                  <a:gd name="T3" fmla="*/ 28 h 40"/>
                  <a:gd name="T4" fmla="*/ 29 w 39"/>
                  <a:gd name="T5" fmla="*/ 28 h 40"/>
                  <a:gd name="T6" fmla="*/ 34 w 39"/>
                  <a:gd name="T7" fmla="*/ 40 h 40"/>
                  <a:gd name="T8" fmla="*/ 39 w 39"/>
                  <a:gd name="T9" fmla="*/ 40 h 40"/>
                  <a:gd name="T10" fmla="*/ 23 w 39"/>
                  <a:gd name="T11" fmla="*/ 0 h 40"/>
                  <a:gd name="T12" fmla="*/ 16 w 39"/>
                  <a:gd name="T13" fmla="*/ 0 h 40"/>
                  <a:gd name="T14" fmla="*/ 0 w 39"/>
                  <a:gd name="T15" fmla="*/ 40 h 40"/>
                  <a:gd name="T16" fmla="*/ 7 w 39"/>
                  <a:gd name="T17" fmla="*/ 40 h 40"/>
                  <a:gd name="T18" fmla="*/ 7 w 39"/>
                  <a:gd name="T19" fmla="*/ 40 h 40"/>
                  <a:gd name="T20" fmla="*/ 18 w 39"/>
                  <a:gd name="T21" fmla="*/ 11 h 40"/>
                  <a:gd name="T22" fmla="*/ 18 w 39"/>
                  <a:gd name="T23" fmla="*/ 11 h 40"/>
                  <a:gd name="T24" fmla="*/ 20 w 39"/>
                  <a:gd name="T25" fmla="*/ 3 h 40"/>
                  <a:gd name="T26" fmla="*/ 20 w 39"/>
                  <a:gd name="T27" fmla="*/ 3 h 40"/>
                  <a:gd name="T28" fmla="*/ 23 w 39"/>
                  <a:gd name="T29" fmla="*/ 13 h 40"/>
                  <a:gd name="T30" fmla="*/ 27 w 39"/>
                  <a:gd name="T31" fmla="*/ 24 h 40"/>
                  <a:gd name="T32" fmla="*/ 13 w 39"/>
                  <a:gd name="T33" fmla="*/ 24 h 40"/>
                  <a:gd name="T34" fmla="*/ 18 w 39"/>
                  <a:gd name="T35" fmla="*/ 11 h 40"/>
                  <a:gd name="T36" fmla="*/ 18 w 39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0"/>
                  <a:gd name="T59" fmla="*/ 39 w 39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0">
                    <a:moveTo>
                      <a:pt x="7" y="40"/>
                    </a:moveTo>
                    <a:lnTo>
                      <a:pt x="12" y="28"/>
                    </a:lnTo>
                    <a:lnTo>
                      <a:pt x="29" y="28"/>
                    </a:lnTo>
                    <a:lnTo>
                      <a:pt x="34" y="40"/>
                    </a:lnTo>
                    <a:lnTo>
                      <a:pt x="39" y="4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20" y="3"/>
                    </a:lnTo>
                    <a:lnTo>
                      <a:pt x="23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7" name="Freeform 168"/>
              <p:cNvSpPr>
                <a:spLocks/>
              </p:cNvSpPr>
              <p:nvPr/>
            </p:nvSpPr>
            <p:spPr bwMode="auto">
              <a:xfrm>
                <a:off x="1773" y="1735"/>
                <a:ext cx="35" cy="41"/>
              </a:xfrm>
              <a:custGeom>
                <a:avLst/>
                <a:gdLst>
                  <a:gd name="T0" fmla="*/ 26 w 35"/>
                  <a:gd name="T1" fmla="*/ 35 h 41"/>
                  <a:gd name="T2" fmla="*/ 26 w 35"/>
                  <a:gd name="T3" fmla="*/ 35 h 41"/>
                  <a:gd name="T4" fmla="*/ 23 w 35"/>
                  <a:gd name="T5" fmla="*/ 37 h 41"/>
                  <a:gd name="T6" fmla="*/ 18 w 35"/>
                  <a:gd name="T7" fmla="*/ 37 h 41"/>
                  <a:gd name="T8" fmla="*/ 18 w 35"/>
                  <a:gd name="T9" fmla="*/ 37 h 41"/>
                  <a:gd name="T10" fmla="*/ 15 w 35"/>
                  <a:gd name="T11" fmla="*/ 37 h 41"/>
                  <a:gd name="T12" fmla="*/ 11 w 35"/>
                  <a:gd name="T13" fmla="*/ 35 h 41"/>
                  <a:gd name="T14" fmla="*/ 11 w 35"/>
                  <a:gd name="T15" fmla="*/ 35 h 41"/>
                  <a:gd name="T16" fmla="*/ 8 w 35"/>
                  <a:gd name="T17" fmla="*/ 33 h 41"/>
                  <a:gd name="T18" fmla="*/ 7 w 35"/>
                  <a:gd name="T19" fmla="*/ 29 h 41"/>
                  <a:gd name="T20" fmla="*/ 7 w 35"/>
                  <a:gd name="T21" fmla="*/ 29 h 41"/>
                  <a:gd name="T22" fmla="*/ 5 w 35"/>
                  <a:gd name="T23" fmla="*/ 21 h 41"/>
                  <a:gd name="T24" fmla="*/ 5 w 35"/>
                  <a:gd name="T25" fmla="*/ 21 h 41"/>
                  <a:gd name="T26" fmla="*/ 7 w 35"/>
                  <a:gd name="T27" fmla="*/ 13 h 41"/>
                  <a:gd name="T28" fmla="*/ 7 w 35"/>
                  <a:gd name="T29" fmla="*/ 13 h 41"/>
                  <a:gd name="T30" fmla="*/ 8 w 35"/>
                  <a:gd name="T31" fmla="*/ 10 h 41"/>
                  <a:gd name="T32" fmla="*/ 11 w 35"/>
                  <a:gd name="T33" fmla="*/ 6 h 41"/>
                  <a:gd name="T34" fmla="*/ 11 w 35"/>
                  <a:gd name="T35" fmla="*/ 6 h 41"/>
                  <a:gd name="T36" fmla="*/ 15 w 35"/>
                  <a:gd name="T37" fmla="*/ 5 h 41"/>
                  <a:gd name="T38" fmla="*/ 19 w 35"/>
                  <a:gd name="T39" fmla="*/ 3 h 41"/>
                  <a:gd name="T40" fmla="*/ 19 w 35"/>
                  <a:gd name="T41" fmla="*/ 3 h 41"/>
                  <a:gd name="T42" fmla="*/ 23 w 35"/>
                  <a:gd name="T43" fmla="*/ 5 h 41"/>
                  <a:gd name="T44" fmla="*/ 26 w 35"/>
                  <a:gd name="T45" fmla="*/ 6 h 41"/>
                  <a:gd name="T46" fmla="*/ 26 w 35"/>
                  <a:gd name="T47" fmla="*/ 6 h 41"/>
                  <a:gd name="T48" fmla="*/ 27 w 35"/>
                  <a:gd name="T49" fmla="*/ 8 h 41"/>
                  <a:gd name="T50" fmla="*/ 30 w 35"/>
                  <a:gd name="T51" fmla="*/ 13 h 41"/>
                  <a:gd name="T52" fmla="*/ 35 w 35"/>
                  <a:gd name="T53" fmla="*/ 11 h 41"/>
                  <a:gd name="T54" fmla="*/ 35 w 35"/>
                  <a:gd name="T55" fmla="*/ 11 h 41"/>
                  <a:gd name="T56" fmla="*/ 32 w 35"/>
                  <a:gd name="T57" fmla="*/ 6 h 41"/>
                  <a:gd name="T58" fmla="*/ 29 w 35"/>
                  <a:gd name="T59" fmla="*/ 3 h 41"/>
                  <a:gd name="T60" fmla="*/ 29 w 35"/>
                  <a:gd name="T61" fmla="*/ 3 h 41"/>
                  <a:gd name="T62" fmla="*/ 24 w 35"/>
                  <a:gd name="T63" fmla="*/ 0 h 41"/>
                  <a:gd name="T64" fmla="*/ 19 w 35"/>
                  <a:gd name="T65" fmla="*/ 0 h 41"/>
                  <a:gd name="T66" fmla="*/ 19 w 35"/>
                  <a:gd name="T67" fmla="*/ 0 h 41"/>
                  <a:gd name="T68" fmla="*/ 13 w 35"/>
                  <a:gd name="T69" fmla="*/ 0 h 41"/>
                  <a:gd name="T70" fmla="*/ 8 w 35"/>
                  <a:gd name="T71" fmla="*/ 2 h 41"/>
                  <a:gd name="T72" fmla="*/ 8 w 35"/>
                  <a:gd name="T73" fmla="*/ 2 h 41"/>
                  <a:gd name="T74" fmla="*/ 5 w 35"/>
                  <a:gd name="T75" fmla="*/ 5 h 41"/>
                  <a:gd name="T76" fmla="*/ 2 w 35"/>
                  <a:gd name="T77" fmla="*/ 10 h 41"/>
                  <a:gd name="T78" fmla="*/ 2 w 35"/>
                  <a:gd name="T79" fmla="*/ 10 h 41"/>
                  <a:gd name="T80" fmla="*/ 0 w 35"/>
                  <a:gd name="T81" fmla="*/ 14 h 41"/>
                  <a:gd name="T82" fmla="*/ 0 w 35"/>
                  <a:gd name="T83" fmla="*/ 21 h 41"/>
                  <a:gd name="T84" fmla="*/ 0 w 35"/>
                  <a:gd name="T85" fmla="*/ 21 h 41"/>
                  <a:gd name="T86" fmla="*/ 0 w 35"/>
                  <a:gd name="T87" fmla="*/ 26 h 41"/>
                  <a:gd name="T88" fmla="*/ 2 w 35"/>
                  <a:gd name="T89" fmla="*/ 32 h 41"/>
                  <a:gd name="T90" fmla="*/ 2 w 35"/>
                  <a:gd name="T91" fmla="*/ 32 h 41"/>
                  <a:gd name="T92" fmla="*/ 5 w 35"/>
                  <a:gd name="T93" fmla="*/ 35 h 41"/>
                  <a:gd name="T94" fmla="*/ 8 w 35"/>
                  <a:gd name="T95" fmla="*/ 38 h 41"/>
                  <a:gd name="T96" fmla="*/ 8 w 35"/>
                  <a:gd name="T97" fmla="*/ 38 h 41"/>
                  <a:gd name="T98" fmla="*/ 13 w 35"/>
                  <a:gd name="T99" fmla="*/ 41 h 41"/>
                  <a:gd name="T100" fmla="*/ 19 w 35"/>
                  <a:gd name="T101" fmla="*/ 41 h 41"/>
                  <a:gd name="T102" fmla="*/ 19 w 35"/>
                  <a:gd name="T103" fmla="*/ 41 h 41"/>
                  <a:gd name="T104" fmla="*/ 24 w 35"/>
                  <a:gd name="T105" fmla="*/ 41 h 41"/>
                  <a:gd name="T106" fmla="*/ 29 w 35"/>
                  <a:gd name="T107" fmla="*/ 38 h 41"/>
                  <a:gd name="T108" fmla="*/ 29 w 35"/>
                  <a:gd name="T109" fmla="*/ 38 h 41"/>
                  <a:gd name="T110" fmla="*/ 34 w 35"/>
                  <a:gd name="T111" fmla="*/ 33 h 41"/>
                  <a:gd name="T112" fmla="*/ 35 w 35"/>
                  <a:gd name="T113" fmla="*/ 29 h 41"/>
                  <a:gd name="T114" fmla="*/ 30 w 35"/>
                  <a:gd name="T115" fmla="*/ 27 h 41"/>
                  <a:gd name="T116" fmla="*/ 30 w 35"/>
                  <a:gd name="T117" fmla="*/ 27 h 41"/>
                  <a:gd name="T118" fmla="*/ 29 w 35"/>
                  <a:gd name="T119" fmla="*/ 32 h 41"/>
                  <a:gd name="T120" fmla="*/ 26 w 35"/>
                  <a:gd name="T121" fmla="*/ 35 h 41"/>
                  <a:gd name="T122" fmla="*/ 26 w 35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41"/>
                  <a:gd name="T188" fmla="*/ 35 w 35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41">
                    <a:moveTo>
                      <a:pt x="26" y="35"/>
                    </a:moveTo>
                    <a:lnTo>
                      <a:pt x="26" y="35"/>
                    </a:lnTo>
                    <a:lnTo>
                      <a:pt x="23" y="37"/>
                    </a:lnTo>
                    <a:lnTo>
                      <a:pt x="18" y="37"/>
                    </a:lnTo>
                    <a:lnTo>
                      <a:pt x="15" y="37"/>
                    </a:lnTo>
                    <a:lnTo>
                      <a:pt x="11" y="35"/>
                    </a:lnTo>
                    <a:lnTo>
                      <a:pt x="8" y="33"/>
                    </a:lnTo>
                    <a:lnTo>
                      <a:pt x="7" y="29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19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30" y="13"/>
                    </a:lnTo>
                    <a:lnTo>
                      <a:pt x="35" y="11"/>
                    </a:lnTo>
                    <a:lnTo>
                      <a:pt x="32" y="6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8" y="38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38"/>
                    </a:lnTo>
                    <a:lnTo>
                      <a:pt x="34" y="33"/>
                    </a:lnTo>
                    <a:lnTo>
                      <a:pt x="35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8" name="Freeform 169"/>
              <p:cNvSpPr>
                <a:spLocks noEditPoints="1"/>
              </p:cNvSpPr>
              <p:nvPr/>
            </p:nvSpPr>
            <p:spPr bwMode="auto">
              <a:xfrm>
                <a:off x="1815" y="1735"/>
                <a:ext cx="39" cy="41"/>
              </a:xfrm>
              <a:custGeom>
                <a:avLst/>
                <a:gdLst>
                  <a:gd name="T0" fmla="*/ 1 w 39"/>
                  <a:gd name="T1" fmla="*/ 32 h 41"/>
                  <a:gd name="T2" fmla="*/ 1 w 39"/>
                  <a:gd name="T3" fmla="*/ 32 h 41"/>
                  <a:gd name="T4" fmla="*/ 4 w 39"/>
                  <a:gd name="T5" fmla="*/ 35 h 41"/>
                  <a:gd name="T6" fmla="*/ 9 w 39"/>
                  <a:gd name="T7" fmla="*/ 38 h 41"/>
                  <a:gd name="T8" fmla="*/ 9 w 39"/>
                  <a:gd name="T9" fmla="*/ 38 h 41"/>
                  <a:gd name="T10" fmla="*/ 14 w 39"/>
                  <a:gd name="T11" fmla="*/ 41 h 41"/>
                  <a:gd name="T12" fmla="*/ 19 w 39"/>
                  <a:gd name="T13" fmla="*/ 41 h 41"/>
                  <a:gd name="T14" fmla="*/ 19 w 39"/>
                  <a:gd name="T15" fmla="*/ 41 h 41"/>
                  <a:gd name="T16" fmla="*/ 23 w 39"/>
                  <a:gd name="T17" fmla="*/ 41 h 41"/>
                  <a:gd name="T18" fmla="*/ 28 w 39"/>
                  <a:gd name="T19" fmla="*/ 40 h 41"/>
                  <a:gd name="T20" fmla="*/ 28 w 39"/>
                  <a:gd name="T21" fmla="*/ 40 h 41"/>
                  <a:gd name="T22" fmla="*/ 33 w 39"/>
                  <a:gd name="T23" fmla="*/ 37 h 41"/>
                  <a:gd name="T24" fmla="*/ 36 w 39"/>
                  <a:gd name="T25" fmla="*/ 32 h 41"/>
                  <a:gd name="T26" fmla="*/ 36 w 39"/>
                  <a:gd name="T27" fmla="*/ 32 h 41"/>
                  <a:gd name="T28" fmla="*/ 38 w 39"/>
                  <a:gd name="T29" fmla="*/ 27 h 41"/>
                  <a:gd name="T30" fmla="*/ 39 w 39"/>
                  <a:gd name="T31" fmla="*/ 21 h 41"/>
                  <a:gd name="T32" fmla="*/ 39 w 39"/>
                  <a:gd name="T33" fmla="*/ 21 h 41"/>
                  <a:gd name="T34" fmla="*/ 38 w 39"/>
                  <a:gd name="T35" fmla="*/ 14 h 41"/>
                  <a:gd name="T36" fmla="*/ 36 w 39"/>
                  <a:gd name="T37" fmla="*/ 10 h 41"/>
                  <a:gd name="T38" fmla="*/ 36 w 39"/>
                  <a:gd name="T39" fmla="*/ 10 h 41"/>
                  <a:gd name="T40" fmla="*/ 33 w 39"/>
                  <a:gd name="T41" fmla="*/ 5 h 41"/>
                  <a:gd name="T42" fmla="*/ 30 w 39"/>
                  <a:gd name="T43" fmla="*/ 2 h 41"/>
                  <a:gd name="T44" fmla="*/ 30 w 39"/>
                  <a:gd name="T45" fmla="*/ 2 h 41"/>
                  <a:gd name="T46" fmla="*/ 25 w 39"/>
                  <a:gd name="T47" fmla="*/ 0 h 41"/>
                  <a:gd name="T48" fmla="*/ 19 w 39"/>
                  <a:gd name="T49" fmla="*/ 0 h 41"/>
                  <a:gd name="T50" fmla="*/ 19 w 39"/>
                  <a:gd name="T51" fmla="*/ 0 h 41"/>
                  <a:gd name="T52" fmla="*/ 11 w 39"/>
                  <a:gd name="T53" fmla="*/ 0 h 41"/>
                  <a:gd name="T54" fmla="*/ 4 w 39"/>
                  <a:gd name="T55" fmla="*/ 5 h 41"/>
                  <a:gd name="T56" fmla="*/ 4 w 39"/>
                  <a:gd name="T57" fmla="*/ 5 h 41"/>
                  <a:gd name="T58" fmla="*/ 1 w 39"/>
                  <a:gd name="T59" fmla="*/ 11 h 41"/>
                  <a:gd name="T60" fmla="*/ 0 w 39"/>
                  <a:gd name="T61" fmla="*/ 21 h 41"/>
                  <a:gd name="T62" fmla="*/ 0 w 39"/>
                  <a:gd name="T63" fmla="*/ 21 h 41"/>
                  <a:gd name="T64" fmla="*/ 0 w 39"/>
                  <a:gd name="T65" fmla="*/ 27 h 41"/>
                  <a:gd name="T66" fmla="*/ 1 w 39"/>
                  <a:gd name="T67" fmla="*/ 32 h 41"/>
                  <a:gd name="T68" fmla="*/ 1 w 39"/>
                  <a:gd name="T69" fmla="*/ 32 h 41"/>
                  <a:gd name="T70" fmla="*/ 9 w 39"/>
                  <a:gd name="T71" fmla="*/ 8 h 41"/>
                  <a:gd name="T72" fmla="*/ 9 w 39"/>
                  <a:gd name="T73" fmla="*/ 8 h 41"/>
                  <a:gd name="T74" fmla="*/ 14 w 39"/>
                  <a:gd name="T75" fmla="*/ 5 h 41"/>
                  <a:gd name="T76" fmla="*/ 19 w 39"/>
                  <a:gd name="T77" fmla="*/ 3 h 41"/>
                  <a:gd name="T78" fmla="*/ 19 w 39"/>
                  <a:gd name="T79" fmla="*/ 3 h 41"/>
                  <a:gd name="T80" fmla="*/ 23 w 39"/>
                  <a:gd name="T81" fmla="*/ 5 h 41"/>
                  <a:gd name="T82" fmla="*/ 27 w 39"/>
                  <a:gd name="T83" fmla="*/ 6 h 41"/>
                  <a:gd name="T84" fmla="*/ 27 w 39"/>
                  <a:gd name="T85" fmla="*/ 6 h 41"/>
                  <a:gd name="T86" fmla="*/ 30 w 39"/>
                  <a:gd name="T87" fmla="*/ 8 h 41"/>
                  <a:gd name="T88" fmla="*/ 31 w 39"/>
                  <a:gd name="T89" fmla="*/ 11 h 41"/>
                  <a:gd name="T90" fmla="*/ 31 w 39"/>
                  <a:gd name="T91" fmla="*/ 11 h 41"/>
                  <a:gd name="T92" fmla="*/ 33 w 39"/>
                  <a:gd name="T93" fmla="*/ 21 h 41"/>
                  <a:gd name="T94" fmla="*/ 33 w 39"/>
                  <a:gd name="T95" fmla="*/ 21 h 41"/>
                  <a:gd name="T96" fmla="*/ 31 w 39"/>
                  <a:gd name="T97" fmla="*/ 27 h 41"/>
                  <a:gd name="T98" fmla="*/ 30 w 39"/>
                  <a:gd name="T99" fmla="*/ 33 h 41"/>
                  <a:gd name="T100" fmla="*/ 30 w 39"/>
                  <a:gd name="T101" fmla="*/ 33 h 41"/>
                  <a:gd name="T102" fmla="*/ 25 w 39"/>
                  <a:gd name="T103" fmla="*/ 37 h 41"/>
                  <a:gd name="T104" fmla="*/ 19 w 39"/>
                  <a:gd name="T105" fmla="*/ 37 h 41"/>
                  <a:gd name="T106" fmla="*/ 19 w 39"/>
                  <a:gd name="T107" fmla="*/ 37 h 41"/>
                  <a:gd name="T108" fmla="*/ 14 w 39"/>
                  <a:gd name="T109" fmla="*/ 37 h 41"/>
                  <a:gd name="T110" fmla="*/ 9 w 39"/>
                  <a:gd name="T111" fmla="*/ 33 h 41"/>
                  <a:gd name="T112" fmla="*/ 9 w 39"/>
                  <a:gd name="T113" fmla="*/ 33 h 41"/>
                  <a:gd name="T114" fmla="*/ 6 w 39"/>
                  <a:gd name="T115" fmla="*/ 27 h 41"/>
                  <a:gd name="T116" fmla="*/ 4 w 39"/>
                  <a:gd name="T117" fmla="*/ 21 h 41"/>
                  <a:gd name="T118" fmla="*/ 4 w 39"/>
                  <a:gd name="T119" fmla="*/ 21 h 41"/>
                  <a:gd name="T120" fmla="*/ 6 w 39"/>
                  <a:gd name="T121" fmla="*/ 13 h 41"/>
                  <a:gd name="T122" fmla="*/ 9 w 39"/>
                  <a:gd name="T123" fmla="*/ 8 h 41"/>
                  <a:gd name="T124" fmla="*/ 9 w 39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1"/>
                  <a:gd name="T191" fmla="*/ 39 w 39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1">
                    <a:moveTo>
                      <a:pt x="1" y="32"/>
                    </a:moveTo>
                    <a:lnTo>
                      <a:pt x="1" y="32"/>
                    </a:lnTo>
                    <a:lnTo>
                      <a:pt x="4" y="35"/>
                    </a:lnTo>
                    <a:lnTo>
                      <a:pt x="9" y="38"/>
                    </a:lnTo>
                    <a:lnTo>
                      <a:pt x="14" y="41"/>
                    </a:lnTo>
                    <a:lnTo>
                      <a:pt x="19" y="41"/>
                    </a:lnTo>
                    <a:lnTo>
                      <a:pt x="23" y="41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3" y="21"/>
                    </a:lnTo>
                    <a:lnTo>
                      <a:pt x="31" y="27"/>
                    </a:lnTo>
                    <a:lnTo>
                      <a:pt x="30" y="33"/>
                    </a:lnTo>
                    <a:lnTo>
                      <a:pt x="25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9" y="33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9" name="Freeform 170"/>
              <p:cNvSpPr>
                <a:spLocks/>
              </p:cNvSpPr>
              <p:nvPr/>
            </p:nvSpPr>
            <p:spPr bwMode="auto">
              <a:xfrm>
                <a:off x="1861" y="1735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7 h 41"/>
                  <a:gd name="T4" fmla="*/ 6 w 25"/>
                  <a:gd name="T5" fmla="*/ 37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7"/>
                    </a:lnTo>
                    <a:lnTo>
                      <a:pt x="6" y="3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0" name="Freeform 171"/>
              <p:cNvSpPr>
                <a:spLocks noEditPoints="1"/>
              </p:cNvSpPr>
              <p:nvPr/>
            </p:nvSpPr>
            <p:spPr bwMode="auto">
              <a:xfrm>
                <a:off x="1892" y="1735"/>
                <a:ext cx="39" cy="41"/>
              </a:xfrm>
              <a:custGeom>
                <a:avLst/>
                <a:gdLst>
                  <a:gd name="T0" fmla="*/ 2 w 39"/>
                  <a:gd name="T1" fmla="*/ 32 h 41"/>
                  <a:gd name="T2" fmla="*/ 2 w 39"/>
                  <a:gd name="T3" fmla="*/ 32 h 41"/>
                  <a:gd name="T4" fmla="*/ 5 w 39"/>
                  <a:gd name="T5" fmla="*/ 35 h 41"/>
                  <a:gd name="T6" fmla="*/ 8 w 39"/>
                  <a:gd name="T7" fmla="*/ 38 h 41"/>
                  <a:gd name="T8" fmla="*/ 8 w 39"/>
                  <a:gd name="T9" fmla="*/ 38 h 41"/>
                  <a:gd name="T10" fmla="*/ 15 w 39"/>
                  <a:gd name="T11" fmla="*/ 41 h 41"/>
                  <a:gd name="T12" fmla="*/ 20 w 39"/>
                  <a:gd name="T13" fmla="*/ 41 h 41"/>
                  <a:gd name="T14" fmla="*/ 20 w 39"/>
                  <a:gd name="T15" fmla="*/ 41 h 41"/>
                  <a:gd name="T16" fmla="*/ 24 w 39"/>
                  <a:gd name="T17" fmla="*/ 41 h 41"/>
                  <a:gd name="T18" fmla="*/ 29 w 39"/>
                  <a:gd name="T19" fmla="*/ 40 h 41"/>
                  <a:gd name="T20" fmla="*/ 29 w 39"/>
                  <a:gd name="T21" fmla="*/ 40 h 41"/>
                  <a:gd name="T22" fmla="*/ 34 w 39"/>
                  <a:gd name="T23" fmla="*/ 37 h 41"/>
                  <a:gd name="T24" fmla="*/ 37 w 39"/>
                  <a:gd name="T25" fmla="*/ 32 h 41"/>
                  <a:gd name="T26" fmla="*/ 37 w 39"/>
                  <a:gd name="T27" fmla="*/ 32 h 41"/>
                  <a:gd name="T28" fmla="*/ 39 w 39"/>
                  <a:gd name="T29" fmla="*/ 27 h 41"/>
                  <a:gd name="T30" fmla="*/ 39 w 39"/>
                  <a:gd name="T31" fmla="*/ 21 h 41"/>
                  <a:gd name="T32" fmla="*/ 39 w 39"/>
                  <a:gd name="T33" fmla="*/ 21 h 41"/>
                  <a:gd name="T34" fmla="*/ 39 w 39"/>
                  <a:gd name="T35" fmla="*/ 14 h 41"/>
                  <a:gd name="T36" fmla="*/ 37 w 39"/>
                  <a:gd name="T37" fmla="*/ 10 h 41"/>
                  <a:gd name="T38" fmla="*/ 37 w 39"/>
                  <a:gd name="T39" fmla="*/ 10 h 41"/>
                  <a:gd name="T40" fmla="*/ 34 w 39"/>
                  <a:gd name="T41" fmla="*/ 5 h 41"/>
                  <a:gd name="T42" fmla="*/ 29 w 39"/>
                  <a:gd name="T43" fmla="*/ 2 h 41"/>
                  <a:gd name="T44" fmla="*/ 29 w 39"/>
                  <a:gd name="T45" fmla="*/ 2 h 41"/>
                  <a:gd name="T46" fmla="*/ 24 w 39"/>
                  <a:gd name="T47" fmla="*/ 0 h 41"/>
                  <a:gd name="T48" fmla="*/ 20 w 39"/>
                  <a:gd name="T49" fmla="*/ 0 h 41"/>
                  <a:gd name="T50" fmla="*/ 20 w 39"/>
                  <a:gd name="T51" fmla="*/ 0 h 41"/>
                  <a:gd name="T52" fmla="*/ 12 w 39"/>
                  <a:gd name="T53" fmla="*/ 0 h 41"/>
                  <a:gd name="T54" fmla="*/ 5 w 39"/>
                  <a:gd name="T55" fmla="*/ 5 h 41"/>
                  <a:gd name="T56" fmla="*/ 5 w 39"/>
                  <a:gd name="T57" fmla="*/ 5 h 41"/>
                  <a:gd name="T58" fmla="*/ 2 w 39"/>
                  <a:gd name="T59" fmla="*/ 11 h 41"/>
                  <a:gd name="T60" fmla="*/ 0 w 39"/>
                  <a:gd name="T61" fmla="*/ 21 h 41"/>
                  <a:gd name="T62" fmla="*/ 0 w 39"/>
                  <a:gd name="T63" fmla="*/ 21 h 41"/>
                  <a:gd name="T64" fmla="*/ 0 w 39"/>
                  <a:gd name="T65" fmla="*/ 27 h 41"/>
                  <a:gd name="T66" fmla="*/ 2 w 39"/>
                  <a:gd name="T67" fmla="*/ 32 h 41"/>
                  <a:gd name="T68" fmla="*/ 2 w 39"/>
                  <a:gd name="T69" fmla="*/ 32 h 41"/>
                  <a:gd name="T70" fmla="*/ 10 w 39"/>
                  <a:gd name="T71" fmla="*/ 8 h 41"/>
                  <a:gd name="T72" fmla="*/ 10 w 39"/>
                  <a:gd name="T73" fmla="*/ 8 h 41"/>
                  <a:gd name="T74" fmla="*/ 15 w 39"/>
                  <a:gd name="T75" fmla="*/ 5 h 41"/>
                  <a:gd name="T76" fmla="*/ 20 w 39"/>
                  <a:gd name="T77" fmla="*/ 3 h 41"/>
                  <a:gd name="T78" fmla="*/ 20 w 39"/>
                  <a:gd name="T79" fmla="*/ 3 h 41"/>
                  <a:gd name="T80" fmla="*/ 23 w 39"/>
                  <a:gd name="T81" fmla="*/ 5 h 41"/>
                  <a:gd name="T82" fmla="*/ 27 w 39"/>
                  <a:gd name="T83" fmla="*/ 6 h 41"/>
                  <a:gd name="T84" fmla="*/ 27 w 39"/>
                  <a:gd name="T85" fmla="*/ 6 h 41"/>
                  <a:gd name="T86" fmla="*/ 29 w 39"/>
                  <a:gd name="T87" fmla="*/ 8 h 41"/>
                  <a:gd name="T88" fmla="*/ 32 w 39"/>
                  <a:gd name="T89" fmla="*/ 11 h 41"/>
                  <a:gd name="T90" fmla="*/ 32 w 39"/>
                  <a:gd name="T91" fmla="*/ 11 h 41"/>
                  <a:gd name="T92" fmla="*/ 34 w 39"/>
                  <a:gd name="T93" fmla="*/ 21 h 41"/>
                  <a:gd name="T94" fmla="*/ 34 w 39"/>
                  <a:gd name="T95" fmla="*/ 21 h 41"/>
                  <a:gd name="T96" fmla="*/ 32 w 39"/>
                  <a:gd name="T97" fmla="*/ 27 h 41"/>
                  <a:gd name="T98" fmla="*/ 29 w 39"/>
                  <a:gd name="T99" fmla="*/ 33 h 41"/>
                  <a:gd name="T100" fmla="*/ 29 w 39"/>
                  <a:gd name="T101" fmla="*/ 33 h 41"/>
                  <a:gd name="T102" fmla="*/ 24 w 39"/>
                  <a:gd name="T103" fmla="*/ 37 h 41"/>
                  <a:gd name="T104" fmla="*/ 20 w 39"/>
                  <a:gd name="T105" fmla="*/ 37 h 41"/>
                  <a:gd name="T106" fmla="*/ 20 w 39"/>
                  <a:gd name="T107" fmla="*/ 37 h 41"/>
                  <a:gd name="T108" fmla="*/ 13 w 39"/>
                  <a:gd name="T109" fmla="*/ 37 h 41"/>
                  <a:gd name="T110" fmla="*/ 10 w 39"/>
                  <a:gd name="T111" fmla="*/ 33 h 41"/>
                  <a:gd name="T112" fmla="*/ 10 w 39"/>
                  <a:gd name="T113" fmla="*/ 33 h 41"/>
                  <a:gd name="T114" fmla="*/ 7 w 39"/>
                  <a:gd name="T115" fmla="*/ 27 h 41"/>
                  <a:gd name="T116" fmla="*/ 5 w 39"/>
                  <a:gd name="T117" fmla="*/ 21 h 41"/>
                  <a:gd name="T118" fmla="*/ 5 w 39"/>
                  <a:gd name="T119" fmla="*/ 21 h 41"/>
                  <a:gd name="T120" fmla="*/ 7 w 39"/>
                  <a:gd name="T121" fmla="*/ 13 h 41"/>
                  <a:gd name="T122" fmla="*/ 10 w 39"/>
                  <a:gd name="T123" fmla="*/ 8 h 41"/>
                  <a:gd name="T124" fmla="*/ 10 w 39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1"/>
                  <a:gd name="T191" fmla="*/ 39 w 39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1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8" y="38"/>
                    </a:lnTo>
                    <a:lnTo>
                      <a:pt x="15" y="41"/>
                    </a:lnTo>
                    <a:lnTo>
                      <a:pt x="20" y="41"/>
                    </a:lnTo>
                    <a:lnTo>
                      <a:pt x="24" y="41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9" y="27"/>
                    </a:lnTo>
                    <a:lnTo>
                      <a:pt x="39" y="21"/>
                    </a:lnTo>
                    <a:lnTo>
                      <a:pt x="39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3"/>
                    </a:lnTo>
                    <a:lnTo>
                      <a:pt x="24" y="37"/>
                    </a:lnTo>
                    <a:lnTo>
                      <a:pt x="20" y="37"/>
                    </a:lnTo>
                    <a:lnTo>
                      <a:pt x="13" y="37"/>
                    </a:lnTo>
                    <a:lnTo>
                      <a:pt x="10" y="33"/>
                    </a:lnTo>
                    <a:lnTo>
                      <a:pt x="7" y="27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1" name="Freeform 172"/>
              <p:cNvSpPr>
                <a:spLocks noEditPoints="1"/>
              </p:cNvSpPr>
              <p:nvPr/>
            </p:nvSpPr>
            <p:spPr bwMode="auto">
              <a:xfrm>
                <a:off x="1939" y="1735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2 h 41"/>
                  <a:gd name="T4" fmla="*/ 11 w 36"/>
                  <a:gd name="T5" fmla="*/ 22 h 41"/>
                  <a:gd name="T6" fmla="*/ 11 w 36"/>
                  <a:gd name="T7" fmla="*/ 22 h 41"/>
                  <a:gd name="T8" fmla="*/ 14 w 36"/>
                  <a:gd name="T9" fmla="*/ 22 h 41"/>
                  <a:gd name="T10" fmla="*/ 14 w 36"/>
                  <a:gd name="T11" fmla="*/ 22 h 41"/>
                  <a:gd name="T12" fmla="*/ 17 w 36"/>
                  <a:gd name="T13" fmla="*/ 24 h 41"/>
                  <a:gd name="T14" fmla="*/ 17 w 36"/>
                  <a:gd name="T15" fmla="*/ 24 h 41"/>
                  <a:gd name="T16" fmla="*/ 20 w 36"/>
                  <a:gd name="T17" fmla="*/ 27 h 41"/>
                  <a:gd name="T18" fmla="*/ 20 w 36"/>
                  <a:gd name="T19" fmla="*/ 27 h 41"/>
                  <a:gd name="T20" fmla="*/ 23 w 36"/>
                  <a:gd name="T21" fmla="*/ 32 h 41"/>
                  <a:gd name="T22" fmla="*/ 30 w 36"/>
                  <a:gd name="T23" fmla="*/ 41 h 41"/>
                  <a:gd name="T24" fmla="*/ 36 w 36"/>
                  <a:gd name="T25" fmla="*/ 41 h 41"/>
                  <a:gd name="T26" fmla="*/ 28 w 36"/>
                  <a:gd name="T27" fmla="*/ 30 h 41"/>
                  <a:gd name="T28" fmla="*/ 28 w 36"/>
                  <a:gd name="T29" fmla="*/ 30 h 41"/>
                  <a:gd name="T30" fmla="*/ 25 w 36"/>
                  <a:gd name="T31" fmla="*/ 24 h 41"/>
                  <a:gd name="T32" fmla="*/ 25 w 36"/>
                  <a:gd name="T33" fmla="*/ 24 h 41"/>
                  <a:gd name="T34" fmla="*/ 20 w 36"/>
                  <a:gd name="T35" fmla="*/ 22 h 41"/>
                  <a:gd name="T36" fmla="*/ 20 w 36"/>
                  <a:gd name="T37" fmla="*/ 22 h 41"/>
                  <a:gd name="T38" fmla="*/ 27 w 36"/>
                  <a:gd name="T39" fmla="*/ 21 h 41"/>
                  <a:gd name="T40" fmla="*/ 30 w 36"/>
                  <a:gd name="T41" fmla="*/ 19 h 41"/>
                  <a:gd name="T42" fmla="*/ 30 w 36"/>
                  <a:gd name="T43" fmla="*/ 19 h 41"/>
                  <a:gd name="T44" fmla="*/ 31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1 w 36"/>
                  <a:gd name="T51" fmla="*/ 5 h 41"/>
                  <a:gd name="T52" fmla="*/ 31 w 36"/>
                  <a:gd name="T53" fmla="*/ 5 h 41"/>
                  <a:gd name="T54" fmla="*/ 28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5 h 41"/>
                  <a:gd name="T78" fmla="*/ 25 w 36"/>
                  <a:gd name="T79" fmla="*/ 6 h 41"/>
                  <a:gd name="T80" fmla="*/ 25 w 36"/>
                  <a:gd name="T81" fmla="*/ 6 h 41"/>
                  <a:gd name="T82" fmla="*/ 27 w 36"/>
                  <a:gd name="T83" fmla="*/ 8 h 41"/>
                  <a:gd name="T84" fmla="*/ 27 w 36"/>
                  <a:gd name="T85" fmla="*/ 11 h 41"/>
                  <a:gd name="T86" fmla="*/ 27 w 36"/>
                  <a:gd name="T87" fmla="*/ 11 h 41"/>
                  <a:gd name="T88" fmla="*/ 25 w 36"/>
                  <a:gd name="T89" fmla="*/ 14 h 41"/>
                  <a:gd name="T90" fmla="*/ 25 w 36"/>
                  <a:gd name="T91" fmla="*/ 14 h 41"/>
                  <a:gd name="T92" fmla="*/ 22 w 36"/>
                  <a:gd name="T93" fmla="*/ 18 h 41"/>
                  <a:gd name="T94" fmla="*/ 22 w 36"/>
                  <a:gd name="T95" fmla="*/ 18 h 41"/>
                  <a:gd name="T96" fmla="*/ 17 w 36"/>
                  <a:gd name="T97" fmla="*/ 18 h 41"/>
                  <a:gd name="T98" fmla="*/ 6 w 36"/>
                  <a:gd name="T99" fmla="*/ 18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0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2" name="Freeform 173"/>
              <p:cNvSpPr>
                <a:spLocks noEditPoints="1"/>
              </p:cNvSpPr>
              <p:nvPr/>
            </p:nvSpPr>
            <p:spPr bwMode="auto">
              <a:xfrm>
                <a:off x="1977" y="1735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3" name="Freeform 174"/>
              <p:cNvSpPr>
                <a:spLocks noEditPoints="1"/>
              </p:cNvSpPr>
              <p:nvPr/>
            </p:nvSpPr>
            <p:spPr bwMode="auto">
              <a:xfrm>
                <a:off x="2020" y="1735"/>
                <a:ext cx="33" cy="41"/>
              </a:xfrm>
              <a:custGeom>
                <a:avLst/>
                <a:gdLst>
                  <a:gd name="T0" fmla="*/ 14 w 33"/>
                  <a:gd name="T1" fmla="*/ 41 h 41"/>
                  <a:gd name="T2" fmla="*/ 14 w 33"/>
                  <a:gd name="T3" fmla="*/ 41 h 41"/>
                  <a:gd name="T4" fmla="*/ 20 w 33"/>
                  <a:gd name="T5" fmla="*/ 40 h 41"/>
                  <a:gd name="T6" fmla="*/ 20 w 33"/>
                  <a:gd name="T7" fmla="*/ 40 h 41"/>
                  <a:gd name="T8" fmla="*/ 25 w 33"/>
                  <a:gd name="T9" fmla="*/ 38 h 41"/>
                  <a:gd name="T10" fmla="*/ 25 w 33"/>
                  <a:gd name="T11" fmla="*/ 38 h 41"/>
                  <a:gd name="T12" fmla="*/ 30 w 33"/>
                  <a:gd name="T13" fmla="*/ 35 h 41"/>
                  <a:gd name="T14" fmla="*/ 30 w 33"/>
                  <a:gd name="T15" fmla="*/ 35 h 41"/>
                  <a:gd name="T16" fmla="*/ 31 w 33"/>
                  <a:gd name="T17" fmla="*/ 29 h 41"/>
                  <a:gd name="T18" fmla="*/ 31 w 33"/>
                  <a:gd name="T19" fmla="*/ 29 h 41"/>
                  <a:gd name="T20" fmla="*/ 33 w 33"/>
                  <a:gd name="T21" fmla="*/ 21 h 41"/>
                  <a:gd name="T22" fmla="*/ 33 w 33"/>
                  <a:gd name="T23" fmla="*/ 21 h 41"/>
                  <a:gd name="T24" fmla="*/ 31 w 33"/>
                  <a:gd name="T25" fmla="*/ 11 h 41"/>
                  <a:gd name="T26" fmla="*/ 31 w 33"/>
                  <a:gd name="T27" fmla="*/ 11 h 41"/>
                  <a:gd name="T28" fmla="*/ 30 w 33"/>
                  <a:gd name="T29" fmla="*/ 6 h 41"/>
                  <a:gd name="T30" fmla="*/ 27 w 33"/>
                  <a:gd name="T31" fmla="*/ 3 h 41"/>
                  <a:gd name="T32" fmla="*/ 27 w 33"/>
                  <a:gd name="T33" fmla="*/ 3 h 41"/>
                  <a:gd name="T34" fmla="*/ 20 w 33"/>
                  <a:gd name="T35" fmla="*/ 0 h 41"/>
                  <a:gd name="T36" fmla="*/ 20 w 33"/>
                  <a:gd name="T37" fmla="*/ 0 h 41"/>
                  <a:gd name="T38" fmla="*/ 14 w 33"/>
                  <a:gd name="T39" fmla="*/ 0 h 41"/>
                  <a:gd name="T40" fmla="*/ 0 w 33"/>
                  <a:gd name="T41" fmla="*/ 0 h 41"/>
                  <a:gd name="T42" fmla="*/ 0 w 33"/>
                  <a:gd name="T43" fmla="*/ 41 h 41"/>
                  <a:gd name="T44" fmla="*/ 14 w 33"/>
                  <a:gd name="T45" fmla="*/ 41 h 41"/>
                  <a:gd name="T46" fmla="*/ 14 w 33"/>
                  <a:gd name="T47" fmla="*/ 41 h 41"/>
                  <a:gd name="T48" fmla="*/ 4 w 33"/>
                  <a:gd name="T49" fmla="*/ 5 h 41"/>
                  <a:gd name="T50" fmla="*/ 14 w 33"/>
                  <a:gd name="T51" fmla="*/ 5 h 41"/>
                  <a:gd name="T52" fmla="*/ 14 w 33"/>
                  <a:gd name="T53" fmla="*/ 5 h 41"/>
                  <a:gd name="T54" fmla="*/ 20 w 33"/>
                  <a:gd name="T55" fmla="*/ 6 h 41"/>
                  <a:gd name="T56" fmla="*/ 20 w 33"/>
                  <a:gd name="T57" fmla="*/ 6 h 41"/>
                  <a:gd name="T58" fmla="*/ 23 w 33"/>
                  <a:gd name="T59" fmla="*/ 8 h 41"/>
                  <a:gd name="T60" fmla="*/ 25 w 33"/>
                  <a:gd name="T61" fmla="*/ 10 h 41"/>
                  <a:gd name="T62" fmla="*/ 25 w 33"/>
                  <a:gd name="T63" fmla="*/ 10 h 41"/>
                  <a:gd name="T64" fmla="*/ 27 w 33"/>
                  <a:gd name="T65" fmla="*/ 14 h 41"/>
                  <a:gd name="T66" fmla="*/ 28 w 33"/>
                  <a:gd name="T67" fmla="*/ 21 h 41"/>
                  <a:gd name="T68" fmla="*/ 28 w 33"/>
                  <a:gd name="T69" fmla="*/ 21 h 41"/>
                  <a:gd name="T70" fmla="*/ 27 w 33"/>
                  <a:gd name="T71" fmla="*/ 29 h 41"/>
                  <a:gd name="T72" fmla="*/ 27 w 33"/>
                  <a:gd name="T73" fmla="*/ 29 h 41"/>
                  <a:gd name="T74" fmla="*/ 23 w 33"/>
                  <a:gd name="T75" fmla="*/ 33 h 41"/>
                  <a:gd name="T76" fmla="*/ 23 w 33"/>
                  <a:gd name="T77" fmla="*/ 33 h 41"/>
                  <a:gd name="T78" fmla="*/ 20 w 33"/>
                  <a:gd name="T79" fmla="*/ 35 h 41"/>
                  <a:gd name="T80" fmla="*/ 20 w 33"/>
                  <a:gd name="T81" fmla="*/ 35 h 41"/>
                  <a:gd name="T82" fmla="*/ 14 w 33"/>
                  <a:gd name="T83" fmla="*/ 37 h 41"/>
                  <a:gd name="T84" fmla="*/ 4 w 33"/>
                  <a:gd name="T85" fmla="*/ 37 h 41"/>
                  <a:gd name="T86" fmla="*/ 4 w 33"/>
                  <a:gd name="T87" fmla="*/ 5 h 41"/>
                  <a:gd name="T88" fmla="*/ 4 w 33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1"/>
                  <a:gd name="T137" fmla="*/ 33 w 33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0" y="40"/>
                    </a:lnTo>
                    <a:lnTo>
                      <a:pt x="25" y="38"/>
                    </a:lnTo>
                    <a:lnTo>
                      <a:pt x="30" y="35"/>
                    </a:lnTo>
                    <a:lnTo>
                      <a:pt x="31" y="29"/>
                    </a:lnTo>
                    <a:lnTo>
                      <a:pt x="33" y="21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4" y="5"/>
                    </a:moveTo>
                    <a:lnTo>
                      <a:pt x="14" y="5"/>
                    </a:lnTo>
                    <a:lnTo>
                      <a:pt x="20" y="6"/>
                    </a:lnTo>
                    <a:lnTo>
                      <a:pt x="23" y="8"/>
                    </a:lnTo>
                    <a:lnTo>
                      <a:pt x="25" y="10"/>
                    </a:lnTo>
                    <a:lnTo>
                      <a:pt x="27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3" y="33"/>
                    </a:lnTo>
                    <a:lnTo>
                      <a:pt x="20" y="35"/>
                    </a:lnTo>
                    <a:lnTo>
                      <a:pt x="14" y="37"/>
                    </a:lnTo>
                    <a:lnTo>
                      <a:pt x="4" y="3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4" name="Freeform 175"/>
              <p:cNvSpPr>
                <a:spLocks noEditPoints="1"/>
              </p:cNvSpPr>
              <p:nvPr/>
            </p:nvSpPr>
            <p:spPr bwMode="auto">
              <a:xfrm>
                <a:off x="2059" y="1735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5 w 40"/>
                  <a:gd name="T5" fmla="*/ 35 h 41"/>
                  <a:gd name="T6" fmla="*/ 10 w 40"/>
                  <a:gd name="T7" fmla="*/ 38 h 41"/>
                  <a:gd name="T8" fmla="*/ 10 w 40"/>
                  <a:gd name="T9" fmla="*/ 38 h 41"/>
                  <a:gd name="T10" fmla="*/ 15 w 40"/>
                  <a:gd name="T11" fmla="*/ 41 h 41"/>
                  <a:gd name="T12" fmla="*/ 19 w 40"/>
                  <a:gd name="T13" fmla="*/ 41 h 41"/>
                  <a:gd name="T14" fmla="*/ 19 w 40"/>
                  <a:gd name="T15" fmla="*/ 41 h 41"/>
                  <a:gd name="T16" fmla="*/ 26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4 w 40"/>
                  <a:gd name="T23" fmla="*/ 37 h 41"/>
                  <a:gd name="T24" fmla="*/ 37 w 40"/>
                  <a:gd name="T25" fmla="*/ 32 h 41"/>
                  <a:gd name="T26" fmla="*/ 37 w 40"/>
                  <a:gd name="T27" fmla="*/ 32 h 41"/>
                  <a:gd name="T28" fmla="*/ 38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38 w 40"/>
                  <a:gd name="T35" fmla="*/ 14 h 41"/>
                  <a:gd name="T36" fmla="*/ 37 w 40"/>
                  <a:gd name="T37" fmla="*/ 10 h 41"/>
                  <a:gd name="T38" fmla="*/ 37 w 40"/>
                  <a:gd name="T39" fmla="*/ 10 h 41"/>
                  <a:gd name="T40" fmla="*/ 34 w 40"/>
                  <a:gd name="T41" fmla="*/ 5 h 41"/>
                  <a:gd name="T42" fmla="*/ 30 w 40"/>
                  <a:gd name="T43" fmla="*/ 2 h 41"/>
                  <a:gd name="T44" fmla="*/ 30 w 40"/>
                  <a:gd name="T45" fmla="*/ 2 h 41"/>
                  <a:gd name="T46" fmla="*/ 26 w 40"/>
                  <a:gd name="T47" fmla="*/ 0 h 41"/>
                  <a:gd name="T48" fmla="*/ 19 w 40"/>
                  <a:gd name="T49" fmla="*/ 0 h 41"/>
                  <a:gd name="T50" fmla="*/ 19 w 40"/>
                  <a:gd name="T51" fmla="*/ 0 h 41"/>
                  <a:gd name="T52" fmla="*/ 13 w 40"/>
                  <a:gd name="T53" fmla="*/ 0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1 h 41"/>
                  <a:gd name="T60" fmla="*/ 0 w 40"/>
                  <a:gd name="T61" fmla="*/ 21 h 41"/>
                  <a:gd name="T62" fmla="*/ 0 w 40"/>
                  <a:gd name="T63" fmla="*/ 21 h 41"/>
                  <a:gd name="T64" fmla="*/ 0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10 w 40"/>
                  <a:gd name="T71" fmla="*/ 8 h 41"/>
                  <a:gd name="T72" fmla="*/ 10 w 40"/>
                  <a:gd name="T73" fmla="*/ 8 h 41"/>
                  <a:gd name="T74" fmla="*/ 15 w 40"/>
                  <a:gd name="T75" fmla="*/ 5 h 41"/>
                  <a:gd name="T76" fmla="*/ 19 w 40"/>
                  <a:gd name="T77" fmla="*/ 3 h 41"/>
                  <a:gd name="T78" fmla="*/ 19 w 40"/>
                  <a:gd name="T79" fmla="*/ 3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8 h 41"/>
                  <a:gd name="T88" fmla="*/ 32 w 40"/>
                  <a:gd name="T89" fmla="*/ 11 h 41"/>
                  <a:gd name="T90" fmla="*/ 32 w 40"/>
                  <a:gd name="T91" fmla="*/ 11 h 41"/>
                  <a:gd name="T92" fmla="*/ 34 w 40"/>
                  <a:gd name="T93" fmla="*/ 21 h 41"/>
                  <a:gd name="T94" fmla="*/ 34 w 40"/>
                  <a:gd name="T95" fmla="*/ 21 h 41"/>
                  <a:gd name="T96" fmla="*/ 34 w 40"/>
                  <a:gd name="T97" fmla="*/ 27 h 41"/>
                  <a:gd name="T98" fmla="*/ 30 w 40"/>
                  <a:gd name="T99" fmla="*/ 33 h 41"/>
                  <a:gd name="T100" fmla="*/ 30 w 40"/>
                  <a:gd name="T101" fmla="*/ 33 h 41"/>
                  <a:gd name="T102" fmla="*/ 26 w 40"/>
                  <a:gd name="T103" fmla="*/ 37 h 41"/>
                  <a:gd name="T104" fmla="*/ 19 w 40"/>
                  <a:gd name="T105" fmla="*/ 37 h 41"/>
                  <a:gd name="T106" fmla="*/ 19 w 40"/>
                  <a:gd name="T107" fmla="*/ 37 h 41"/>
                  <a:gd name="T108" fmla="*/ 15 w 40"/>
                  <a:gd name="T109" fmla="*/ 37 h 41"/>
                  <a:gd name="T110" fmla="*/ 10 w 40"/>
                  <a:gd name="T111" fmla="*/ 33 h 41"/>
                  <a:gd name="T112" fmla="*/ 10 w 40"/>
                  <a:gd name="T113" fmla="*/ 33 h 41"/>
                  <a:gd name="T114" fmla="*/ 7 w 40"/>
                  <a:gd name="T115" fmla="*/ 27 h 41"/>
                  <a:gd name="T116" fmla="*/ 7 w 40"/>
                  <a:gd name="T117" fmla="*/ 21 h 41"/>
                  <a:gd name="T118" fmla="*/ 7 w 40"/>
                  <a:gd name="T119" fmla="*/ 21 h 41"/>
                  <a:gd name="T120" fmla="*/ 7 w 40"/>
                  <a:gd name="T121" fmla="*/ 13 h 41"/>
                  <a:gd name="T122" fmla="*/ 10 w 40"/>
                  <a:gd name="T123" fmla="*/ 8 h 41"/>
                  <a:gd name="T124" fmla="*/ 10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5" y="35"/>
                    </a:lnTo>
                    <a:lnTo>
                      <a:pt x="10" y="38"/>
                    </a:lnTo>
                    <a:lnTo>
                      <a:pt x="15" y="41"/>
                    </a:lnTo>
                    <a:lnTo>
                      <a:pt x="19" y="41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40" y="21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3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19" y="3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4" y="27"/>
                    </a:lnTo>
                    <a:lnTo>
                      <a:pt x="30" y="33"/>
                    </a:lnTo>
                    <a:lnTo>
                      <a:pt x="26" y="37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0" y="33"/>
                    </a:lnTo>
                    <a:lnTo>
                      <a:pt x="7" y="27"/>
                    </a:lnTo>
                    <a:lnTo>
                      <a:pt x="7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5" name="Freeform 176"/>
              <p:cNvSpPr>
                <a:spLocks noEditPoints="1"/>
              </p:cNvSpPr>
              <p:nvPr/>
            </p:nvSpPr>
            <p:spPr bwMode="auto">
              <a:xfrm>
                <a:off x="1281" y="2151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6 w 38"/>
                  <a:gd name="T21" fmla="*/ 11 h 42"/>
                  <a:gd name="T22" fmla="*/ 16 w 38"/>
                  <a:gd name="T23" fmla="*/ 11 h 42"/>
                  <a:gd name="T24" fmla="*/ 19 w 38"/>
                  <a:gd name="T25" fmla="*/ 5 h 42"/>
                  <a:gd name="T26" fmla="*/ 19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6 w 38"/>
                  <a:gd name="T35" fmla="*/ 11 h 42"/>
                  <a:gd name="T36" fmla="*/ 16 w 38"/>
                  <a:gd name="T37" fmla="*/ 11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6" name="Freeform 177"/>
              <p:cNvSpPr>
                <a:spLocks noEditPoints="1"/>
              </p:cNvSpPr>
              <p:nvPr/>
            </p:nvSpPr>
            <p:spPr bwMode="auto">
              <a:xfrm>
                <a:off x="1324" y="2151"/>
                <a:ext cx="36" cy="42"/>
              </a:xfrm>
              <a:custGeom>
                <a:avLst/>
                <a:gdLst>
                  <a:gd name="T0" fmla="*/ 6 w 36"/>
                  <a:gd name="T1" fmla="*/ 42 h 42"/>
                  <a:gd name="T2" fmla="*/ 6 w 36"/>
                  <a:gd name="T3" fmla="*/ 23 h 42"/>
                  <a:gd name="T4" fmla="*/ 12 w 36"/>
                  <a:gd name="T5" fmla="*/ 23 h 42"/>
                  <a:gd name="T6" fmla="*/ 12 w 36"/>
                  <a:gd name="T7" fmla="*/ 23 h 42"/>
                  <a:gd name="T8" fmla="*/ 16 w 36"/>
                  <a:gd name="T9" fmla="*/ 23 h 42"/>
                  <a:gd name="T10" fmla="*/ 16 w 36"/>
                  <a:gd name="T11" fmla="*/ 23 h 42"/>
                  <a:gd name="T12" fmla="*/ 17 w 36"/>
                  <a:gd name="T13" fmla="*/ 24 h 42"/>
                  <a:gd name="T14" fmla="*/ 17 w 36"/>
                  <a:gd name="T15" fmla="*/ 24 h 42"/>
                  <a:gd name="T16" fmla="*/ 20 w 36"/>
                  <a:gd name="T17" fmla="*/ 27 h 42"/>
                  <a:gd name="T18" fmla="*/ 20 w 36"/>
                  <a:gd name="T19" fmla="*/ 27 h 42"/>
                  <a:gd name="T20" fmla="*/ 23 w 36"/>
                  <a:gd name="T21" fmla="*/ 32 h 42"/>
                  <a:gd name="T22" fmla="*/ 30 w 36"/>
                  <a:gd name="T23" fmla="*/ 42 h 42"/>
                  <a:gd name="T24" fmla="*/ 36 w 36"/>
                  <a:gd name="T25" fmla="*/ 42 h 42"/>
                  <a:gd name="T26" fmla="*/ 28 w 36"/>
                  <a:gd name="T27" fmla="*/ 31 h 42"/>
                  <a:gd name="T28" fmla="*/ 28 w 36"/>
                  <a:gd name="T29" fmla="*/ 31 h 42"/>
                  <a:gd name="T30" fmla="*/ 25 w 36"/>
                  <a:gd name="T31" fmla="*/ 24 h 42"/>
                  <a:gd name="T32" fmla="*/ 25 w 36"/>
                  <a:gd name="T33" fmla="*/ 24 h 42"/>
                  <a:gd name="T34" fmla="*/ 22 w 36"/>
                  <a:gd name="T35" fmla="*/ 23 h 42"/>
                  <a:gd name="T36" fmla="*/ 22 w 36"/>
                  <a:gd name="T37" fmla="*/ 23 h 42"/>
                  <a:gd name="T38" fmla="*/ 27 w 36"/>
                  <a:gd name="T39" fmla="*/ 21 h 42"/>
                  <a:gd name="T40" fmla="*/ 30 w 36"/>
                  <a:gd name="T41" fmla="*/ 19 h 42"/>
                  <a:gd name="T42" fmla="*/ 30 w 36"/>
                  <a:gd name="T43" fmla="*/ 19 h 42"/>
                  <a:gd name="T44" fmla="*/ 31 w 36"/>
                  <a:gd name="T45" fmla="*/ 15 h 42"/>
                  <a:gd name="T46" fmla="*/ 33 w 36"/>
                  <a:gd name="T47" fmla="*/ 11 h 42"/>
                  <a:gd name="T48" fmla="*/ 33 w 36"/>
                  <a:gd name="T49" fmla="*/ 11 h 42"/>
                  <a:gd name="T50" fmla="*/ 31 w 36"/>
                  <a:gd name="T51" fmla="*/ 5 h 42"/>
                  <a:gd name="T52" fmla="*/ 31 w 36"/>
                  <a:gd name="T53" fmla="*/ 5 h 42"/>
                  <a:gd name="T54" fmla="*/ 30 w 36"/>
                  <a:gd name="T55" fmla="*/ 4 h 42"/>
                  <a:gd name="T56" fmla="*/ 27 w 36"/>
                  <a:gd name="T57" fmla="*/ 2 h 42"/>
                  <a:gd name="T58" fmla="*/ 27 w 36"/>
                  <a:gd name="T59" fmla="*/ 2 h 42"/>
                  <a:gd name="T60" fmla="*/ 19 w 36"/>
                  <a:gd name="T61" fmla="*/ 0 h 42"/>
                  <a:gd name="T62" fmla="*/ 0 w 36"/>
                  <a:gd name="T63" fmla="*/ 0 h 42"/>
                  <a:gd name="T64" fmla="*/ 0 w 36"/>
                  <a:gd name="T65" fmla="*/ 42 h 42"/>
                  <a:gd name="T66" fmla="*/ 6 w 36"/>
                  <a:gd name="T67" fmla="*/ 42 h 42"/>
                  <a:gd name="T68" fmla="*/ 6 w 36"/>
                  <a:gd name="T69" fmla="*/ 42 h 42"/>
                  <a:gd name="T70" fmla="*/ 6 w 36"/>
                  <a:gd name="T71" fmla="*/ 5 h 42"/>
                  <a:gd name="T72" fmla="*/ 19 w 36"/>
                  <a:gd name="T73" fmla="*/ 5 h 42"/>
                  <a:gd name="T74" fmla="*/ 19 w 36"/>
                  <a:gd name="T75" fmla="*/ 5 h 42"/>
                  <a:gd name="T76" fmla="*/ 22 w 36"/>
                  <a:gd name="T77" fmla="*/ 5 h 42"/>
                  <a:gd name="T78" fmla="*/ 25 w 36"/>
                  <a:gd name="T79" fmla="*/ 7 h 42"/>
                  <a:gd name="T80" fmla="*/ 25 w 36"/>
                  <a:gd name="T81" fmla="*/ 7 h 42"/>
                  <a:gd name="T82" fmla="*/ 27 w 36"/>
                  <a:gd name="T83" fmla="*/ 8 h 42"/>
                  <a:gd name="T84" fmla="*/ 27 w 36"/>
                  <a:gd name="T85" fmla="*/ 11 h 42"/>
                  <a:gd name="T86" fmla="*/ 27 w 36"/>
                  <a:gd name="T87" fmla="*/ 11 h 42"/>
                  <a:gd name="T88" fmla="*/ 27 w 36"/>
                  <a:gd name="T89" fmla="*/ 15 h 42"/>
                  <a:gd name="T90" fmla="*/ 27 w 36"/>
                  <a:gd name="T91" fmla="*/ 15 h 42"/>
                  <a:gd name="T92" fmla="*/ 23 w 36"/>
                  <a:gd name="T93" fmla="*/ 18 h 42"/>
                  <a:gd name="T94" fmla="*/ 23 w 36"/>
                  <a:gd name="T95" fmla="*/ 18 h 42"/>
                  <a:gd name="T96" fmla="*/ 17 w 36"/>
                  <a:gd name="T97" fmla="*/ 18 h 42"/>
                  <a:gd name="T98" fmla="*/ 6 w 36"/>
                  <a:gd name="T99" fmla="*/ 18 h 42"/>
                  <a:gd name="T100" fmla="*/ 6 w 36"/>
                  <a:gd name="T101" fmla="*/ 5 h 42"/>
                  <a:gd name="T102" fmla="*/ 6 w 36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2"/>
                  <a:gd name="T158" fmla="*/ 36 w 36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2">
                    <a:moveTo>
                      <a:pt x="6" y="42"/>
                    </a:moveTo>
                    <a:lnTo>
                      <a:pt x="6" y="23"/>
                    </a:lnTo>
                    <a:lnTo>
                      <a:pt x="12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28" y="31"/>
                    </a:lnTo>
                    <a:lnTo>
                      <a:pt x="25" y="24"/>
                    </a:lnTo>
                    <a:lnTo>
                      <a:pt x="22" y="23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5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3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7" name="Freeform 178"/>
              <p:cNvSpPr>
                <a:spLocks/>
              </p:cNvSpPr>
              <p:nvPr/>
            </p:nvSpPr>
            <p:spPr bwMode="auto">
              <a:xfrm>
                <a:off x="1367" y="2151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8" name="Freeform 179"/>
              <p:cNvSpPr>
                <a:spLocks/>
              </p:cNvSpPr>
              <p:nvPr/>
            </p:nvSpPr>
            <p:spPr bwMode="auto">
              <a:xfrm>
                <a:off x="1379" y="2151"/>
                <a:ext cx="32" cy="42"/>
              </a:xfrm>
              <a:custGeom>
                <a:avLst/>
                <a:gdLst>
                  <a:gd name="T0" fmla="*/ 32 w 32"/>
                  <a:gd name="T1" fmla="*/ 42 h 42"/>
                  <a:gd name="T2" fmla="*/ 32 w 32"/>
                  <a:gd name="T3" fmla="*/ 37 h 42"/>
                  <a:gd name="T4" fmla="*/ 7 w 32"/>
                  <a:gd name="T5" fmla="*/ 37 h 42"/>
                  <a:gd name="T6" fmla="*/ 8 w 32"/>
                  <a:gd name="T7" fmla="*/ 34 h 42"/>
                  <a:gd name="T8" fmla="*/ 32 w 32"/>
                  <a:gd name="T9" fmla="*/ 5 h 42"/>
                  <a:gd name="T10" fmla="*/ 32 w 32"/>
                  <a:gd name="T11" fmla="*/ 0 h 42"/>
                  <a:gd name="T12" fmla="*/ 2 w 32"/>
                  <a:gd name="T13" fmla="*/ 0 h 42"/>
                  <a:gd name="T14" fmla="*/ 2 w 32"/>
                  <a:gd name="T15" fmla="*/ 5 h 42"/>
                  <a:gd name="T16" fmla="*/ 26 w 32"/>
                  <a:gd name="T17" fmla="*/ 5 h 42"/>
                  <a:gd name="T18" fmla="*/ 26 w 32"/>
                  <a:gd name="T19" fmla="*/ 5 h 42"/>
                  <a:gd name="T20" fmla="*/ 21 w 32"/>
                  <a:gd name="T21" fmla="*/ 10 h 42"/>
                  <a:gd name="T22" fmla="*/ 0 w 32"/>
                  <a:gd name="T23" fmla="*/ 35 h 42"/>
                  <a:gd name="T24" fmla="*/ 0 w 32"/>
                  <a:gd name="T25" fmla="*/ 42 h 42"/>
                  <a:gd name="T26" fmla="*/ 32 w 32"/>
                  <a:gd name="T27" fmla="*/ 42 h 42"/>
                  <a:gd name="T28" fmla="*/ 32 w 32"/>
                  <a:gd name="T29" fmla="*/ 4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"/>
                  <a:gd name="T46" fmla="*/ 0 h 42"/>
                  <a:gd name="T47" fmla="*/ 32 w 32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" h="42">
                    <a:moveTo>
                      <a:pt x="32" y="42"/>
                    </a:moveTo>
                    <a:lnTo>
                      <a:pt x="32" y="37"/>
                    </a:lnTo>
                    <a:lnTo>
                      <a:pt x="7" y="37"/>
                    </a:lnTo>
                    <a:lnTo>
                      <a:pt x="8" y="34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26" y="5"/>
                    </a:lnTo>
                    <a:lnTo>
                      <a:pt x="21" y="10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9" name="Freeform 180"/>
              <p:cNvSpPr>
                <a:spLocks noEditPoints="1"/>
              </p:cNvSpPr>
              <p:nvPr/>
            </p:nvSpPr>
            <p:spPr bwMode="auto">
              <a:xfrm>
                <a:off x="1416" y="2150"/>
                <a:ext cx="39" cy="43"/>
              </a:xfrm>
              <a:custGeom>
                <a:avLst/>
                <a:gdLst>
                  <a:gd name="T0" fmla="*/ 3 w 39"/>
                  <a:gd name="T1" fmla="*/ 33 h 43"/>
                  <a:gd name="T2" fmla="*/ 3 w 39"/>
                  <a:gd name="T3" fmla="*/ 33 h 43"/>
                  <a:gd name="T4" fmla="*/ 6 w 39"/>
                  <a:gd name="T5" fmla="*/ 36 h 43"/>
                  <a:gd name="T6" fmla="*/ 9 w 39"/>
                  <a:gd name="T7" fmla="*/ 39 h 43"/>
                  <a:gd name="T8" fmla="*/ 9 w 39"/>
                  <a:gd name="T9" fmla="*/ 39 h 43"/>
                  <a:gd name="T10" fmla="*/ 14 w 39"/>
                  <a:gd name="T11" fmla="*/ 43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39 h 43"/>
                  <a:gd name="T20" fmla="*/ 30 w 39"/>
                  <a:gd name="T21" fmla="*/ 39 h 43"/>
                  <a:gd name="T22" fmla="*/ 33 w 39"/>
                  <a:gd name="T23" fmla="*/ 38 h 43"/>
                  <a:gd name="T24" fmla="*/ 36 w 39"/>
                  <a:gd name="T25" fmla="*/ 33 h 43"/>
                  <a:gd name="T26" fmla="*/ 36 w 39"/>
                  <a:gd name="T27" fmla="*/ 33 h 43"/>
                  <a:gd name="T28" fmla="*/ 38 w 39"/>
                  <a:gd name="T29" fmla="*/ 28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5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1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1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2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3 h 43"/>
                  <a:gd name="T68" fmla="*/ 3 w 39"/>
                  <a:gd name="T69" fmla="*/ 33 h 43"/>
                  <a:gd name="T70" fmla="*/ 9 w 39"/>
                  <a:gd name="T71" fmla="*/ 9 h 43"/>
                  <a:gd name="T72" fmla="*/ 9 w 39"/>
                  <a:gd name="T73" fmla="*/ 9 h 43"/>
                  <a:gd name="T74" fmla="*/ 14 w 39"/>
                  <a:gd name="T75" fmla="*/ 6 h 43"/>
                  <a:gd name="T76" fmla="*/ 20 w 39"/>
                  <a:gd name="T77" fmla="*/ 5 h 43"/>
                  <a:gd name="T78" fmla="*/ 20 w 39"/>
                  <a:gd name="T79" fmla="*/ 5 h 43"/>
                  <a:gd name="T80" fmla="*/ 24 w 39"/>
                  <a:gd name="T81" fmla="*/ 6 h 43"/>
                  <a:gd name="T82" fmla="*/ 27 w 39"/>
                  <a:gd name="T83" fmla="*/ 8 h 43"/>
                  <a:gd name="T84" fmla="*/ 27 w 39"/>
                  <a:gd name="T85" fmla="*/ 8 h 43"/>
                  <a:gd name="T86" fmla="*/ 30 w 39"/>
                  <a:gd name="T87" fmla="*/ 9 h 43"/>
                  <a:gd name="T88" fmla="*/ 32 w 39"/>
                  <a:gd name="T89" fmla="*/ 12 h 43"/>
                  <a:gd name="T90" fmla="*/ 32 w 39"/>
                  <a:gd name="T91" fmla="*/ 12 h 43"/>
                  <a:gd name="T92" fmla="*/ 33 w 39"/>
                  <a:gd name="T93" fmla="*/ 22 h 43"/>
                  <a:gd name="T94" fmla="*/ 33 w 39"/>
                  <a:gd name="T95" fmla="*/ 22 h 43"/>
                  <a:gd name="T96" fmla="*/ 33 w 39"/>
                  <a:gd name="T97" fmla="*/ 28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8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9 h 43"/>
                  <a:gd name="T124" fmla="*/ 9 w 39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3"/>
                    </a:moveTo>
                    <a:lnTo>
                      <a:pt x="3" y="33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2" y="1"/>
                    </a:lnTo>
                    <a:lnTo>
                      <a:pt x="6" y="6"/>
                    </a:lnTo>
                    <a:lnTo>
                      <a:pt x="1" y="12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7" y="8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3" y="22"/>
                    </a:lnTo>
                    <a:lnTo>
                      <a:pt x="33" y="28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0" name="Freeform 181"/>
              <p:cNvSpPr>
                <a:spLocks/>
              </p:cNvSpPr>
              <p:nvPr/>
            </p:nvSpPr>
            <p:spPr bwMode="auto">
              <a:xfrm>
                <a:off x="1463" y="215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8 h 42"/>
                  <a:gd name="T4" fmla="*/ 26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8"/>
                    </a:lnTo>
                    <a:lnTo>
                      <a:pt x="26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1" name="Freeform 182"/>
              <p:cNvSpPr>
                <a:spLocks noEditPoints="1"/>
              </p:cNvSpPr>
              <p:nvPr/>
            </p:nvSpPr>
            <p:spPr bwMode="auto">
              <a:xfrm>
                <a:off x="1498" y="2151"/>
                <a:ext cx="39" cy="42"/>
              </a:xfrm>
              <a:custGeom>
                <a:avLst/>
                <a:gdLst>
                  <a:gd name="T0" fmla="*/ 5 w 39"/>
                  <a:gd name="T1" fmla="*/ 42 h 42"/>
                  <a:gd name="T2" fmla="*/ 10 w 39"/>
                  <a:gd name="T3" fmla="*/ 29 h 42"/>
                  <a:gd name="T4" fmla="*/ 27 w 39"/>
                  <a:gd name="T5" fmla="*/ 29 h 42"/>
                  <a:gd name="T6" fmla="*/ 32 w 39"/>
                  <a:gd name="T7" fmla="*/ 42 h 42"/>
                  <a:gd name="T8" fmla="*/ 39 w 39"/>
                  <a:gd name="T9" fmla="*/ 42 h 42"/>
                  <a:gd name="T10" fmla="*/ 21 w 39"/>
                  <a:gd name="T11" fmla="*/ 0 h 42"/>
                  <a:gd name="T12" fmla="*/ 16 w 39"/>
                  <a:gd name="T13" fmla="*/ 0 h 42"/>
                  <a:gd name="T14" fmla="*/ 0 w 39"/>
                  <a:gd name="T15" fmla="*/ 42 h 42"/>
                  <a:gd name="T16" fmla="*/ 5 w 39"/>
                  <a:gd name="T17" fmla="*/ 42 h 42"/>
                  <a:gd name="T18" fmla="*/ 5 w 39"/>
                  <a:gd name="T19" fmla="*/ 42 h 42"/>
                  <a:gd name="T20" fmla="*/ 16 w 39"/>
                  <a:gd name="T21" fmla="*/ 11 h 42"/>
                  <a:gd name="T22" fmla="*/ 16 w 39"/>
                  <a:gd name="T23" fmla="*/ 11 h 42"/>
                  <a:gd name="T24" fmla="*/ 18 w 39"/>
                  <a:gd name="T25" fmla="*/ 5 h 42"/>
                  <a:gd name="T26" fmla="*/ 18 w 39"/>
                  <a:gd name="T27" fmla="*/ 5 h 42"/>
                  <a:gd name="T28" fmla="*/ 21 w 39"/>
                  <a:gd name="T29" fmla="*/ 13 h 42"/>
                  <a:gd name="T30" fmla="*/ 26 w 39"/>
                  <a:gd name="T31" fmla="*/ 24 h 42"/>
                  <a:gd name="T32" fmla="*/ 12 w 39"/>
                  <a:gd name="T33" fmla="*/ 24 h 42"/>
                  <a:gd name="T34" fmla="*/ 16 w 39"/>
                  <a:gd name="T35" fmla="*/ 11 h 42"/>
                  <a:gd name="T36" fmla="*/ 16 w 39"/>
                  <a:gd name="T37" fmla="*/ 11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2"/>
                  <a:gd name="T59" fmla="*/ 39 w 3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2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2" name="Freeform 183"/>
              <p:cNvSpPr>
                <a:spLocks/>
              </p:cNvSpPr>
              <p:nvPr/>
            </p:nvSpPr>
            <p:spPr bwMode="auto">
              <a:xfrm>
                <a:off x="1683" y="2202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10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10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3" name="Freeform 184"/>
              <p:cNvSpPr>
                <a:spLocks/>
              </p:cNvSpPr>
              <p:nvPr/>
            </p:nvSpPr>
            <p:spPr bwMode="auto">
              <a:xfrm>
                <a:off x="1726" y="220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4 w 30"/>
                  <a:gd name="T5" fmla="*/ 37 h 41"/>
                  <a:gd name="T6" fmla="*/ 4 w 30"/>
                  <a:gd name="T7" fmla="*/ 22 h 41"/>
                  <a:gd name="T8" fmla="*/ 27 w 30"/>
                  <a:gd name="T9" fmla="*/ 22 h 41"/>
                  <a:gd name="T10" fmla="*/ 27 w 30"/>
                  <a:gd name="T11" fmla="*/ 18 h 41"/>
                  <a:gd name="T12" fmla="*/ 4 w 30"/>
                  <a:gd name="T13" fmla="*/ 18 h 41"/>
                  <a:gd name="T14" fmla="*/ 4 w 30"/>
                  <a:gd name="T15" fmla="*/ 5 h 41"/>
                  <a:gd name="T16" fmla="*/ 28 w 30"/>
                  <a:gd name="T17" fmla="*/ 5 h 41"/>
                  <a:gd name="T18" fmla="*/ 28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4" y="37"/>
                    </a:lnTo>
                    <a:lnTo>
                      <a:pt x="4" y="22"/>
                    </a:lnTo>
                    <a:lnTo>
                      <a:pt x="27" y="22"/>
                    </a:lnTo>
                    <a:lnTo>
                      <a:pt x="27" y="18"/>
                    </a:lnTo>
                    <a:lnTo>
                      <a:pt x="4" y="18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4" name="Freeform 185"/>
              <p:cNvSpPr>
                <a:spLocks/>
              </p:cNvSpPr>
              <p:nvPr/>
            </p:nvSpPr>
            <p:spPr bwMode="auto">
              <a:xfrm>
                <a:off x="1761" y="2202"/>
                <a:ext cx="52" cy="41"/>
              </a:xfrm>
              <a:custGeom>
                <a:avLst/>
                <a:gdLst>
                  <a:gd name="T0" fmla="*/ 15 w 52"/>
                  <a:gd name="T1" fmla="*/ 41 h 41"/>
                  <a:gd name="T2" fmla="*/ 23 w 52"/>
                  <a:gd name="T3" fmla="*/ 10 h 41"/>
                  <a:gd name="T4" fmla="*/ 23 w 52"/>
                  <a:gd name="T5" fmla="*/ 10 h 41"/>
                  <a:gd name="T6" fmla="*/ 25 w 52"/>
                  <a:gd name="T7" fmla="*/ 5 h 41"/>
                  <a:gd name="T8" fmla="*/ 25 w 52"/>
                  <a:gd name="T9" fmla="*/ 5 h 41"/>
                  <a:gd name="T10" fmla="*/ 27 w 52"/>
                  <a:gd name="T11" fmla="*/ 10 h 41"/>
                  <a:gd name="T12" fmla="*/ 35 w 52"/>
                  <a:gd name="T13" fmla="*/ 41 h 41"/>
                  <a:gd name="T14" fmla="*/ 41 w 52"/>
                  <a:gd name="T15" fmla="*/ 41 h 41"/>
                  <a:gd name="T16" fmla="*/ 52 w 52"/>
                  <a:gd name="T17" fmla="*/ 0 h 41"/>
                  <a:gd name="T18" fmla="*/ 46 w 52"/>
                  <a:gd name="T19" fmla="*/ 0 h 41"/>
                  <a:gd name="T20" fmla="*/ 39 w 52"/>
                  <a:gd name="T21" fmla="*/ 27 h 41"/>
                  <a:gd name="T22" fmla="*/ 39 w 52"/>
                  <a:gd name="T23" fmla="*/ 27 h 41"/>
                  <a:gd name="T24" fmla="*/ 38 w 52"/>
                  <a:gd name="T25" fmla="*/ 35 h 41"/>
                  <a:gd name="T26" fmla="*/ 38 w 52"/>
                  <a:gd name="T27" fmla="*/ 35 h 41"/>
                  <a:gd name="T28" fmla="*/ 35 w 52"/>
                  <a:gd name="T29" fmla="*/ 21 h 41"/>
                  <a:gd name="T30" fmla="*/ 28 w 52"/>
                  <a:gd name="T31" fmla="*/ 0 h 41"/>
                  <a:gd name="T32" fmla="*/ 22 w 52"/>
                  <a:gd name="T33" fmla="*/ 0 h 41"/>
                  <a:gd name="T34" fmla="*/ 14 w 52"/>
                  <a:gd name="T35" fmla="*/ 27 h 41"/>
                  <a:gd name="T36" fmla="*/ 14 w 52"/>
                  <a:gd name="T37" fmla="*/ 27 h 41"/>
                  <a:gd name="T38" fmla="*/ 12 w 52"/>
                  <a:gd name="T39" fmla="*/ 35 h 41"/>
                  <a:gd name="T40" fmla="*/ 12 w 52"/>
                  <a:gd name="T41" fmla="*/ 35 h 41"/>
                  <a:gd name="T42" fmla="*/ 11 w 52"/>
                  <a:gd name="T43" fmla="*/ 27 h 41"/>
                  <a:gd name="T44" fmla="*/ 4 w 52"/>
                  <a:gd name="T45" fmla="*/ 0 h 41"/>
                  <a:gd name="T46" fmla="*/ 0 w 52"/>
                  <a:gd name="T47" fmla="*/ 0 h 41"/>
                  <a:gd name="T48" fmla="*/ 9 w 52"/>
                  <a:gd name="T49" fmla="*/ 41 h 41"/>
                  <a:gd name="T50" fmla="*/ 15 w 52"/>
                  <a:gd name="T51" fmla="*/ 41 h 41"/>
                  <a:gd name="T52" fmla="*/ 15 w 52"/>
                  <a:gd name="T53" fmla="*/ 41 h 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1"/>
                  <a:gd name="T83" fmla="*/ 52 w 52"/>
                  <a:gd name="T84" fmla="*/ 41 h 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1">
                    <a:moveTo>
                      <a:pt x="15" y="41"/>
                    </a:moveTo>
                    <a:lnTo>
                      <a:pt x="23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5" y="41"/>
                    </a:lnTo>
                    <a:lnTo>
                      <a:pt x="41" y="41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9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27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9" y="41"/>
                    </a:lnTo>
                    <a:lnTo>
                      <a:pt x="1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5" name="Freeform 186"/>
              <p:cNvSpPr>
                <a:spLocks/>
              </p:cNvSpPr>
              <p:nvPr/>
            </p:nvSpPr>
            <p:spPr bwMode="auto">
              <a:xfrm>
                <a:off x="1835" y="2202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5 w 38"/>
                  <a:gd name="T3" fmla="*/ 7 h 41"/>
                  <a:gd name="T4" fmla="*/ 16 w 38"/>
                  <a:gd name="T5" fmla="*/ 41 h 41"/>
                  <a:gd name="T6" fmla="*/ 21 w 38"/>
                  <a:gd name="T7" fmla="*/ 41 h 41"/>
                  <a:gd name="T8" fmla="*/ 34 w 38"/>
                  <a:gd name="T9" fmla="*/ 7 h 41"/>
                  <a:gd name="T10" fmla="*/ 34 w 38"/>
                  <a:gd name="T11" fmla="*/ 41 h 41"/>
                  <a:gd name="T12" fmla="*/ 38 w 38"/>
                  <a:gd name="T13" fmla="*/ 41 h 41"/>
                  <a:gd name="T14" fmla="*/ 38 w 38"/>
                  <a:gd name="T15" fmla="*/ 0 h 41"/>
                  <a:gd name="T16" fmla="*/ 32 w 38"/>
                  <a:gd name="T17" fmla="*/ 0 h 41"/>
                  <a:gd name="T18" fmla="*/ 21 w 38"/>
                  <a:gd name="T19" fmla="*/ 29 h 41"/>
                  <a:gd name="T20" fmla="*/ 21 w 38"/>
                  <a:gd name="T21" fmla="*/ 29 h 41"/>
                  <a:gd name="T22" fmla="*/ 19 w 38"/>
                  <a:gd name="T23" fmla="*/ 35 h 41"/>
                  <a:gd name="T24" fmla="*/ 19 w 38"/>
                  <a:gd name="T25" fmla="*/ 35 h 41"/>
                  <a:gd name="T26" fmla="*/ 18 w 38"/>
                  <a:gd name="T27" fmla="*/ 29 h 41"/>
                  <a:gd name="T28" fmla="*/ 8 w 38"/>
                  <a:gd name="T29" fmla="*/ 0 h 41"/>
                  <a:gd name="T30" fmla="*/ 0 w 38"/>
                  <a:gd name="T31" fmla="*/ 0 h 41"/>
                  <a:gd name="T32" fmla="*/ 0 w 38"/>
                  <a:gd name="T33" fmla="*/ 41 h 41"/>
                  <a:gd name="T34" fmla="*/ 5 w 38"/>
                  <a:gd name="T35" fmla="*/ 41 h 41"/>
                  <a:gd name="T36" fmla="*/ 5 w 38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5" y="7"/>
                    </a:lnTo>
                    <a:lnTo>
                      <a:pt x="16" y="41"/>
                    </a:lnTo>
                    <a:lnTo>
                      <a:pt x="21" y="41"/>
                    </a:lnTo>
                    <a:lnTo>
                      <a:pt x="34" y="7"/>
                    </a:lnTo>
                    <a:lnTo>
                      <a:pt x="34" y="41"/>
                    </a:lnTo>
                    <a:lnTo>
                      <a:pt x="38" y="41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6" name="Freeform 187"/>
              <p:cNvSpPr>
                <a:spLocks/>
              </p:cNvSpPr>
              <p:nvPr/>
            </p:nvSpPr>
            <p:spPr bwMode="auto">
              <a:xfrm>
                <a:off x="1883" y="220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5 w 30"/>
                  <a:gd name="T5" fmla="*/ 37 h 41"/>
                  <a:gd name="T6" fmla="*/ 5 w 30"/>
                  <a:gd name="T7" fmla="*/ 22 h 41"/>
                  <a:gd name="T8" fmla="*/ 29 w 30"/>
                  <a:gd name="T9" fmla="*/ 22 h 41"/>
                  <a:gd name="T10" fmla="*/ 29 w 30"/>
                  <a:gd name="T11" fmla="*/ 18 h 41"/>
                  <a:gd name="T12" fmla="*/ 5 w 30"/>
                  <a:gd name="T13" fmla="*/ 18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5" y="37"/>
                    </a:lnTo>
                    <a:lnTo>
                      <a:pt x="5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7" name="Freeform 188"/>
              <p:cNvSpPr>
                <a:spLocks/>
              </p:cNvSpPr>
              <p:nvPr/>
            </p:nvSpPr>
            <p:spPr bwMode="auto">
              <a:xfrm>
                <a:off x="1918" y="2202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16 w 36"/>
                  <a:gd name="T3" fmla="*/ 27 h 41"/>
                  <a:gd name="T4" fmla="*/ 16 w 36"/>
                  <a:gd name="T5" fmla="*/ 27 h 41"/>
                  <a:gd name="T6" fmla="*/ 19 w 36"/>
                  <a:gd name="T7" fmla="*/ 24 h 41"/>
                  <a:gd name="T8" fmla="*/ 19 w 36"/>
                  <a:gd name="T9" fmla="*/ 24 h 41"/>
                  <a:gd name="T10" fmla="*/ 21 w 36"/>
                  <a:gd name="T11" fmla="*/ 27 h 41"/>
                  <a:gd name="T12" fmla="*/ 30 w 36"/>
                  <a:gd name="T13" fmla="*/ 41 h 41"/>
                  <a:gd name="T14" fmla="*/ 36 w 36"/>
                  <a:gd name="T15" fmla="*/ 41 h 41"/>
                  <a:gd name="T16" fmla="*/ 22 w 36"/>
                  <a:gd name="T17" fmla="*/ 19 h 41"/>
                  <a:gd name="T18" fmla="*/ 36 w 36"/>
                  <a:gd name="T19" fmla="*/ 0 h 41"/>
                  <a:gd name="T20" fmla="*/ 30 w 36"/>
                  <a:gd name="T21" fmla="*/ 0 h 41"/>
                  <a:gd name="T22" fmla="*/ 22 w 36"/>
                  <a:gd name="T23" fmla="*/ 11 h 41"/>
                  <a:gd name="T24" fmla="*/ 22 w 36"/>
                  <a:gd name="T25" fmla="*/ 11 h 41"/>
                  <a:gd name="T26" fmla="*/ 19 w 36"/>
                  <a:gd name="T27" fmla="*/ 16 h 41"/>
                  <a:gd name="T28" fmla="*/ 19 w 36"/>
                  <a:gd name="T29" fmla="*/ 16 h 41"/>
                  <a:gd name="T30" fmla="*/ 16 w 36"/>
                  <a:gd name="T31" fmla="*/ 11 h 41"/>
                  <a:gd name="T32" fmla="*/ 8 w 36"/>
                  <a:gd name="T33" fmla="*/ 0 h 41"/>
                  <a:gd name="T34" fmla="*/ 1 w 36"/>
                  <a:gd name="T35" fmla="*/ 0 h 41"/>
                  <a:gd name="T36" fmla="*/ 16 w 36"/>
                  <a:gd name="T37" fmla="*/ 19 h 41"/>
                  <a:gd name="T38" fmla="*/ 0 w 36"/>
                  <a:gd name="T39" fmla="*/ 41 h 41"/>
                  <a:gd name="T40" fmla="*/ 6 w 36"/>
                  <a:gd name="T41" fmla="*/ 41 h 41"/>
                  <a:gd name="T42" fmla="*/ 6 w 36"/>
                  <a:gd name="T43" fmla="*/ 41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"/>
                  <a:gd name="T67" fmla="*/ 0 h 41"/>
                  <a:gd name="T68" fmla="*/ 36 w 36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" h="41">
                    <a:moveTo>
                      <a:pt x="6" y="41"/>
                    </a:moveTo>
                    <a:lnTo>
                      <a:pt x="16" y="27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2" y="19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8" y="0"/>
                    </a:lnTo>
                    <a:lnTo>
                      <a:pt x="1" y="0"/>
                    </a:lnTo>
                    <a:lnTo>
                      <a:pt x="16" y="19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8" name="Freeform 189"/>
              <p:cNvSpPr>
                <a:spLocks/>
              </p:cNvSpPr>
              <p:nvPr/>
            </p:nvSpPr>
            <p:spPr bwMode="auto">
              <a:xfrm>
                <a:off x="1961" y="220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9" name="Freeform 190"/>
              <p:cNvSpPr>
                <a:spLocks/>
              </p:cNvSpPr>
              <p:nvPr/>
            </p:nvSpPr>
            <p:spPr bwMode="auto">
              <a:xfrm>
                <a:off x="1975" y="2202"/>
                <a:ext cx="37" cy="41"/>
              </a:xfrm>
              <a:custGeom>
                <a:avLst/>
                <a:gdLst>
                  <a:gd name="T0" fmla="*/ 27 w 37"/>
                  <a:gd name="T1" fmla="*/ 35 h 41"/>
                  <a:gd name="T2" fmla="*/ 27 w 37"/>
                  <a:gd name="T3" fmla="*/ 35 h 41"/>
                  <a:gd name="T4" fmla="*/ 24 w 37"/>
                  <a:gd name="T5" fmla="*/ 37 h 41"/>
                  <a:gd name="T6" fmla="*/ 19 w 37"/>
                  <a:gd name="T7" fmla="*/ 37 h 41"/>
                  <a:gd name="T8" fmla="*/ 19 w 37"/>
                  <a:gd name="T9" fmla="*/ 37 h 41"/>
                  <a:gd name="T10" fmla="*/ 16 w 37"/>
                  <a:gd name="T11" fmla="*/ 37 h 41"/>
                  <a:gd name="T12" fmla="*/ 13 w 37"/>
                  <a:gd name="T13" fmla="*/ 35 h 41"/>
                  <a:gd name="T14" fmla="*/ 13 w 37"/>
                  <a:gd name="T15" fmla="*/ 35 h 41"/>
                  <a:gd name="T16" fmla="*/ 10 w 37"/>
                  <a:gd name="T17" fmla="*/ 34 h 41"/>
                  <a:gd name="T18" fmla="*/ 8 w 37"/>
                  <a:gd name="T19" fmla="*/ 29 h 41"/>
                  <a:gd name="T20" fmla="*/ 8 w 37"/>
                  <a:gd name="T21" fmla="*/ 29 h 41"/>
                  <a:gd name="T22" fmla="*/ 6 w 37"/>
                  <a:gd name="T23" fmla="*/ 21 h 41"/>
                  <a:gd name="T24" fmla="*/ 6 w 37"/>
                  <a:gd name="T25" fmla="*/ 21 h 41"/>
                  <a:gd name="T26" fmla="*/ 6 w 37"/>
                  <a:gd name="T27" fmla="*/ 13 h 41"/>
                  <a:gd name="T28" fmla="*/ 6 w 37"/>
                  <a:gd name="T29" fmla="*/ 13 h 41"/>
                  <a:gd name="T30" fmla="*/ 10 w 37"/>
                  <a:gd name="T31" fmla="*/ 10 h 41"/>
                  <a:gd name="T32" fmla="*/ 11 w 37"/>
                  <a:gd name="T33" fmla="*/ 7 h 41"/>
                  <a:gd name="T34" fmla="*/ 11 w 37"/>
                  <a:gd name="T35" fmla="*/ 7 h 41"/>
                  <a:gd name="T36" fmla="*/ 14 w 37"/>
                  <a:gd name="T37" fmla="*/ 5 h 41"/>
                  <a:gd name="T38" fmla="*/ 19 w 37"/>
                  <a:gd name="T39" fmla="*/ 5 h 41"/>
                  <a:gd name="T40" fmla="*/ 19 w 37"/>
                  <a:gd name="T41" fmla="*/ 5 h 41"/>
                  <a:gd name="T42" fmla="*/ 24 w 37"/>
                  <a:gd name="T43" fmla="*/ 5 h 41"/>
                  <a:gd name="T44" fmla="*/ 25 w 37"/>
                  <a:gd name="T45" fmla="*/ 7 h 41"/>
                  <a:gd name="T46" fmla="*/ 25 w 37"/>
                  <a:gd name="T47" fmla="*/ 7 h 41"/>
                  <a:gd name="T48" fmla="*/ 29 w 37"/>
                  <a:gd name="T49" fmla="*/ 8 h 41"/>
                  <a:gd name="T50" fmla="*/ 30 w 37"/>
                  <a:gd name="T51" fmla="*/ 13 h 41"/>
                  <a:gd name="T52" fmla="*/ 35 w 37"/>
                  <a:gd name="T53" fmla="*/ 11 h 41"/>
                  <a:gd name="T54" fmla="*/ 35 w 37"/>
                  <a:gd name="T55" fmla="*/ 11 h 41"/>
                  <a:gd name="T56" fmla="*/ 33 w 37"/>
                  <a:gd name="T57" fmla="*/ 7 h 41"/>
                  <a:gd name="T58" fmla="*/ 30 w 37"/>
                  <a:gd name="T59" fmla="*/ 3 h 41"/>
                  <a:gd name="T60" fmla="*/ 30 w 37"/>
                  <a:gd name="T61" fmla="*/ 3 h 41"/>
                  <a:gd name="T62" fmla="*/ 25 w 37"/>
                  <a:gd name="T63" fmla="*/ 0 h 41"/>
                  <a:gd name="T64" fmla="*/ 19 w 37"/>
                  <a:gd name="T65" fmla="*/ 0 h 41"/>
                  <a:gd name="T66" fmla="*/ 19 w 37"/>
                  <a:gd name="T67" fmla="*/ 0 h 41"/>
                  <a:gd name="T68" fmla="*/ 14 w 37"/>
                  <a:gd name="T69" fmla="*/ 0 h 41"/>
                  <a:gd name="T70" fmla="*/ 10 w 37"/>
                  <a:gd name="T71" fmla="*/ 2 h 41"/>
                  <a:gd name="T72" fmla="*/ 10 w 37"/>
                  <a:gd name="T73" fmla="*/ 2 h 41"/>
                  <a:gd name="T74" fmla="*/ 5 w 37"/>
                  <a:gd name="T75" fmla="*/ 5 h 41"/>
                  <a:gd name="T76" fmla="*/ 3 w 37"/>
                  <a:gd name="T77" fmla="*/ 10 h 41"/>
                  <a:gd name="T78" fmla="*/ 3 w 37"/>
                  <a:gd name="T79" fmla="*/ 10 h 41"/>
                  <a:gd name="T80" fmla="*/ 0 w 37"/>
                  <a:gd name="T81" fmla="*/ 14 h 41"/>
                  <a:gd name="T82" fmla="*/ 0 w 37"/>
                  <a:gd name="T83" fmla="*/ 21 h 41"/>
                  <a:gd name="T84" fmla="*/ 0 w 37"/>
                  <a:gd name="T85" fmla="*/ 21 h 41"/>
                  <a:gd name="T86" fmla="*/ 0 w 37"/>
                  <a:gd name="T87" fmla="*/ 26 h 41"/>
                  <a:gd name="T88" fmla="*/ 2 w 37"/>
                  <a:gd name="T89" fmla="*/ 32 h 41"/>
                  <a:gd name="T90" fmla="*/ 2 w 37"/>
                  <a:gd name="T91" fmla="*/ 32 h 41"/>
                  <a:gd name="T92" fmla="*/ 5 w 37"/>
                  <a:gd name="T93" fmla="*/ 35 h 41"/>
                  <a:gd name="T94" fmla="*/ 8 w 37"/>
                  <a:gd name="T95" fmla="*/ 40 h 41"/>
                  <a:gd name="T96" fmla="*/ 8 w 37"/>
                  <a:gd name="T97" fmla="*/ 40 h 41"/>
                  <a:gd name="T98" fmla="*/ 13 w 37"/>
                  <a:gd name="T99" fmla="*/ 41 h 41"/>
                  <a:gd name="T100" fmla="*/ 19 w 37"/>
                  <a:gd name="T101" fmla="*/ 41 h 41"/>
                  <a:gd name="T102" fmla="*/ 19 w 37"/>
                  <a:gd name="T103" fmla="*/ 41 h 41"/>
                  <a:gd name="T104" fmla="*/ 25 w 37"/>
                  <a:gd name="T105" fmla="*/ 41 h 41"/>
                  <a:gd name="T106" fmla="*/ 30 w 37"/>
                  <a:gd name="T107" fmla="*/ 38 h 41"/>
                  <a:gd name="T108" fmla="*/ 30 w 37"/>
                  <a:gd name="T109" fmla="*/ 38 h 41"/>
                  <a:gd name="T110" fmla="*/ 33 w 37"/>
                  <a:gd name="T111" fmla="*/ 34 h 41"/>
                  <a:gd name="T112" fmla="*/ 37 w 37"/>
                  <a:gd name="T113" fmla="*/ 29 h 41"/>
                  <a:gd name="T114" fmla="*/ 30 w 37"/>
                  <a:gd name="T115" fmla="*/ 27 h 41"/>
                  <a:gd name="T116" fmla="*/ 30 w 37"/>
                  <a:gd name="T117" fmla="*/ 27 h 41"/>
                  <a:gd name="T118" fmla="*/ 29 w 37"/>
                  <a:gd name="T119" fmla="*/ 32 h 41"/>
                  <a:gd name="T120" fmla="*/ 27 w 37"/>
                  <a:gd name="T121" fmla="*/ 35 h 41"/>
                  <a:gd name="T122" fmla="*/ 27 w 37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1"/>
                  <a:gd name="T188" fmla="*/ 37 w 37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1">
                    <a:moveTo>
                      <a:pt x="27" y="35"/>
                    </a:moveTo>
                    <a:lnTo>
                      <a:pt x="27" y="35"/>
                    </a:lnTo>
                    <a:lnTo>
                      <a:pt x="24" y="37"/>
                    </a:lnTo>
                    <a:lnTo>
                      <a:pt x="19" y="37"/>
                    </a:lnTo>
                    <a:lnTo>
                      <a:pt x="16" y="37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8" y="29"/>
                    </a:lnTo>
                    <a:lnTo>
                      <a:pt x="6" y="21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5" y="7"/>
                    </a:lnTo>
                    <a:lnTo>
                      <a:pt x="29" y="8"/>
                    </a:lnTo>
                    <a:lnTo>
                      <a:pt x="30" y="13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5" y="41"/>
                    </a:lnTo>
                    <a:lnTo>
                      <a:pt x="30" y="38"/>
                    </a:lnTo>
                    <a:lnTo>
                      <a:pt x="33" y="34"/>
                    </a:lnTo>
                    <a:lnTo>
                      <a:pt x="37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0" name="Freeform 191"/>
              <p:cNvSpPr>
                <a:spLocks noEditPoints="1"/>
              </p:cNvSpPr>
              <p:nvPr/>
            </p:nvSpPr>
            <p:spPr bwMode="auto">
              <a:xfrm>
                <a:off x="2016" y="2202"/>
                <a:ext cx="40" cy="41"/>
              </a:xfrm>
              <a:custGeom>
                <a:avLst/>
                <a:gdLst>
                  <a:gd name="T0" fmla="*/ 4 w 40"/>
                  <a:gd name="T1" fmla="*/ 32 h 41"/>
                  <a:gd name="T2" fmla="*/ 4 w 40"/>
                  <a:gd name="T3" fmla="*/ 32 h 41"/>
                  <a:gd name="T4" fmla="*/ 7 w 40"/>
                  <a:gd name="T5" fmla="*/ 35 h 41"/>
                  <a:gd name="T6" fmla="*/ 10 w 40"/>
                  <a:gd name="T7" fmla="*/ 40 h 41"/>
                  <a:gd name="T8" fmla="*/ 10 w 40"/>
                  <a:gd name="T9" fmla="*/ 40 h 41"/>
                  <a:gd name="T10" fmla="*/ 15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6 w 40"/>
                  <a:gd name="T17" fmla="*/ 41 h 41"/>
                  <a:gd name="T18" fmla="*/ 31 w 40"/>
                  <a:gd name="T19" fmla="*/ 40 h 41"/>
                  <a:gd name="T20" fmla="*/ 31 w 40"/>
                  <a:gd name="T21" fmla="*/ 40 h 41"/>
                  <a:gd name="T22" fmla="*/ 35 w 40"/>
                  <a:gd name="T23" fmla="*/ 37 h 41"/>
                  <a:gd name="T24" fmla="*/ 37 w 40"/>
                  <a:gd name="T25" fmla="*/ 32 h 41"/>
                  <a:gd name="T26" fmla="*/ 37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4 h 41"/>
                  <a:gd name="T36" fmla="*/ 38 w 40"/>
                  <a:gd name="T37" fmla="*/ 10 h 41"/>
                  <a:gd name="T38" fmla="*/ 38 w 40"/>
                  <a:gd name="T39" fmla="*/ 10 h 41"/>
                  <a:gd name="T40" fmla="*/ 35 w 40"/>
                  <a:gd name="T41" fmla="*/ 5 h 41"/>
                  <a:gd name="T42" fmla="*/ 31 w 40"/>
                  <a:gd name="T43" fmla="*/ 2 h 41"/>
                  <a:gd name="T44" fmla="*/ 31 w 40"/>
                  <a:gd name="T45" fmla="*/ 2 h 41"/>
                  <a:gd name="T46" fmla="*/ 26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2 w 40"/>
                  <a:gd name="T65" fmla="*/ 27 h 41"/>
                  <a:gd name="T66" fmla="*/ 4 w 40"/>
                  <a:gd name="T67" fmla="*/ 32 h 41"/>
                  <a:gd name="T68" fmla="*/ 4 w 40"/>
                  <a:gd name="T69" fmla="*/ 32 h 41"/>
                  <a:gd name="T70" fmla="*/ 11 w 40"/>
                  <a:gd name="T71" fmla="*/ 8 h 41"/>
                  <a:gd name="T72" fmla="*/ 11 w 40"/>
                  <a:gd name="T73" fmla="*/ 8 h 41"/>
                  <a:gd name="T74" fmla="*/ 15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7 h 41"/>
                  <a:gd name="T84" fmla="*/ 27 w 40"/>
                  <a:gd name="T85" fmla="*/ 7 h 41"/>
                  <a:gd name="T86" fmla="*/ 31 w 40"/>
                  <a:gd name="T87" fmla="*/ 8 h 41"/>
                  <a:gd name="T88" fmla="*/ 32 w 40"/>
                  <a:gd name="T89" fmla="*/ 11 h 41"/>
                  <a:gd name="T90" fmla="*/ 32 w 40"/>
                  <a:gd name="T91" fmla="*/ 11 h 41"/>
                  <a:gd name="T92" fmla="*/ 35 w 40"/>
                  <a:gd name="T93" fmla="*/ 21 h 41"/>
                  <a:gd name="T94" fmla="*/ 35 w 40"/>
                  <a:gd name="T95" fmla="*/ 21 h 41"/>
                  <a:gd name="T96" fmla="*/ 34 w 40"/>
                  <a:gd name="T97" fmla="*/ 27 h 41"/>
                  <a:gd name="T98" fmla="*/ 31 w 40"/>
                  <a:gd name="T99" fmla="*/ 34 h 41"/>
                  <a:gd name="T100" fmla="*/ 31 w 40"/>
                  <a:gd name="T101" fmla="*/ 34 h 41"/>
                  <a:gd name="T102" fmla="*/ 26 w 40"/>
                  <a:gd name="T103" fmla="*/ 37 h 41"/>
                  <a:gd name="T104" fmla="*/ 21 w 40"/>
                  <a:gd name="T105" fmla="*/ 37 h 41"/>
                  <a:gd name="T106" fmla="*/ 21 w 40"/>
                  <a:gd name="T107" fmla="*/ 37 h 41"/>
                  <a:gd name="T108" fmla="*/ 15 w 40"/>
                  <a:gd name="T109" fmla="*/ 37 h 41"/>
                  <a:gd name="T110" fmla="*/ 10 w 40"/>
                  <a:gd name="T111" fmla="*/ 34 h 41"/>
                  <a:gd name="T112" fmla="*/ 10 w 40"/>
                  <a:gd name="T113" fmla="*/ 34 h 41"/>
                  <a:gd name="T114" fmla="*/ 8 w 40"/>
                  <a:gd name="T115" fmla="*/ 29 h 41"/>
                  <a:gd name="T116" fmla="*/ 7 w 40"/>
                  <a:gd name="T117" fmla="*/ 21 h 41"/>
                  <a:gd name="T118" fmla="*/ 7 w 40"/>
                  <a:gd name="T119" fmla="*/ 21 h 41"/>
                  <a:gd name="T120" fmla="*/ 8 w 40"/>
                  <a:gd name="T121" fmla="*/ 13 h 41"/>
                  <a:gd name="T122" fmla="*/ 11 w 40"/>
                  <a:gd name="T123" fmla="*/ 8 h 41"/>
                  <a:gd name="T124" fmla="*/ 11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4" y="32"/>
                    </a:moveTo>
                    <a:lnTo>
                      <a:pt x="4" y="32"/>
                    </a:lnTo>
                    <a:lnTo>
                      <a:pt x="7" y="35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31" y="40"/>
                    </a:lnTo>
                    <a:lnTo>
                      <a:pt x="35" y="37"/>
                    </a:lnTo>
                    <a:lnTo>
                      <a:pt x="37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5" y="5"/>
                    </a:lnTo>
                    <a:lnTo>
                      <a:pt x="31" y="2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close/>
                    <a:moveTo>
                      <a:pt x="11" y="8"/>
                    </a:moveTo>
                    <a:lnTo>
                      <a:pt x="11" y="8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1" y="8"/>
                    </a:lnTo>
                    <a:lnTo>
                      <a:pt x="32" y="11"/>
                    </a:lnTo>
                    <a:lnTo>
                      <a:pt x="35" y="21"/>
                    </a:lnTo>
                    <a:lnTo>
                      <a:pt x="34" y="27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21" y="37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8" y="29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1" name="Freeform 192"/>
              <p:cNvSpPr>
                <a:spLocks/>
              </p:cNvSpPr>
              <p:nvPr/>
            </p:nvSpPr>
            <p:spPr bwMode="auto">
              <a:xfrm>
                <a:off x="2409" y="2715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2" name="Freeform 193"/>
              <p:cNvSpPr>
                <a:spLocks/>
              </p:cNvSpPr>
              <p:nvPr/>
            </p:nvSpPr>
            <p:spPr bwMode="auto">
              <a:xfrm>
                <a:off x="2449" y="2715"/>
                <a:ext cx="30" cy="42"/>
              </a:xfrm>
              <a:custGeom>
                <a:avLst/>
                <a:gdLst>
                  <a:gd name="T0" fmla="*/ 30 w 30"/>
                  <a:gd name="T1" fmla="*/ 42 h 42"/>
                  <a:gd name="T2" fmla="*/ 30 w 30"/>
                  <a:gd name="T3" fmla="*/ 37 h 42"/>
                  <a:gd name="T4" fmla="*/ 4 w 30"/>
                  <a:gd name="T5" fmla="*/ 37 h 42"/>
                  <a:gd name="T6" fmla="*/ 4 w 30"/>
                  <a:gd name="T7" fmla="*/ 23 h 42"/>
                  <a:gd name="T8" fmla="*/ 27 w 30"/>
                  <a:gd name="T9" fmla="*/ 23 h 42"/>
                  <a:gd name="T10" fmla="*/ 27 w 30"/>
                  <a:gd name="T11" fmla="*/ 18 h 42"/>
                  <a:gd name="T12" fmla="*/ 4 w 30"/>
                  <a:gd name="T13" fmla="*/ 18 h 42"/>
                  <a:gd name="T14" fmla="*/ 4 w 30"/>
                  <a:gd name="T15" fmla="*/ 5 h 42"/>
                  <a:gd name="T16" fmla="*/ 28 w 30"/>
                  <a:gd name="T17" fmla="*/ 5 h 42"/>
                  <a:gd name="T18" fmla="*/ 28 w 30"/>
                  <a:gd name="T19" fmla="*/ 0 h 42"/>
                  <a:gd name="T20" fmla="*/ 0 w 30"/>
                  <a:gd name="T21" fmla="*/ 0 h 42"/>
                  <a:gd name="T22" fmla="*/ 0 w 30"/>
                  <a:gd name="T23" fmla="*/ 42 h 42"/>
                  <a:gd name="T24" fmla="*/ 30 w 30"/>
                  <a:gd name="T25" fmla="*/ 42 h 42"/>
                  <a:gd name="T26" fmla="*/ 30 w 30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2"/>
                  <a:gd name="T44" fmla="*/ 30 w 30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2">
                    <a:moveTo>
                      <a:pt x="30" y="42"/>
                    </a:moveTo>
                    <a:lnTo>
                      <a:pt x="30" y="37"/>
                    </a:lnTo>
                    <a:lnTo>
                      <a:pt x="4" y="37"/>
                    </a:lnTo>
                    <a:lnTo>
                      <a:pt x="4" y="23"/>
                    </a:lnTo>
                    <a:lnTo>
                      <a:pt x="27" y="23"/>
                    </a:lnTo>
                    <a:lnTo>
                      <a:pt x="27" y="18"/>
                    </a:lnTo>
                    <a:lnTo>
                      <a:pt x="4" y="18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3" name="Freeform 194"/>
              <p:cNvSpPr>
                <a:spLocks/>
              </p:cNvSpPr>
              <p:nvPr/>
            </p:nvSpPr>
            <p:spPr bwMode="auto">
              <a:xfrm>
                <a:off x="2482" y="2715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17 w 38"/>
                  <a:gd name="T3" fmla="*/ 27 h 42"/>
                  <a:gd name="T4" fmla="*/ 17 w 38"/>
                  <a:gd name="T5" fmla="*/ 27 h 42"/>
                  <a:gd name="T6" fmla="*/ 19 w 38"/>
                  <a:gd name="T7" fmla="*/ 24 h 42"/>
                  <a:gd name="T8" fmla="*/ 19 w 38"/>
                  <a:gd name="T9" fmla="*/ 24 h 42"/>
                  <a:gd name="T10" fmla="*/ 21 w 38"/>
                  <a:gd name="T11" fmla="*/ 27 h 42"/>
                  <a:gd name="T12" fmla="*/ 32 w 38"/>
                  <a:gd name="T13" fmla="*/ 42 h 42"/>
                  <a:gd name="T14" fmla="*/ 38 w 38"/>
                  <a:gd name="T15" fmla="*/ 42 h 42"/>
                  <a:gd name="T16" fmla="*/ 22 w 38"/>
                  <a:gd name="T17" fmla="*/ 19 h 42"/>
                  <a:gd name="T18" fmla="*/ 36 w 38"/>
                  <a:gd name="T19" fmla="*/ 0 h 42"/>
                  <a:gd name="T20" fmla="*/ 32 w 38"/>
                  <a:gd name="T21" fmla="*/ 0 h 42"/>
                  <a:gd name="T22" fmla="*/ 22 w 38"/>
                  <a:gd name="T23" fmla="*/ 11 h 42"/>
                  <a:gd name="T24" fmla="*/ 22 w 38"/>
                  <a:gd name="T25" fmla="*/ 11 h 42"/>
                  <a:gd name="T26" fmla="*/ 19 w 38"/>
                  <a:gd name="T27" fmla="*/ 16 h 42"/>
                  <a:gd name="T28" fmla="*/ 19 w 38"/>
                  <a:gd name="T29" fmla="*/ 16 h 42"/>
                  <a:gd name="T30" fmla="*/ 16 w 38"/>
                  <a:gd name="T31" fmla="*/ 11 h 42"/>
                  <a:gd name="T32" fmla="*/ 9 w 38"/>
                  <a:gd name="T33" fmla="*/ 0 h 42"/>
                  <a:gd name="T34" fmla="*/ 3 w 38"/>
                  <a:gd name="T35" fmla="*/ 0 h 42"/>
                  <a:gd name="T36" fmla="*/ 16 w 38"/>
                  <a:gd name="T37" fmla="*/ 19 h 42"/>
                  <a:gd name="T38" fmla="*/ 0 w 38"/>
                  <a:gd name="T39" fmla="*/ 42 h 42"/>
                  <a:gd name="T40" fmla="*/ 6 w 38"/>
                  <a:gd name="T41" fmla="*/ 42 h 42"/>
                  <a:gd name="T42" fmla="*/ 6 w 38"/>
                  <a:gd name="T43" fmla="*/ 42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"/>
                  <a:gd name="T67" fmla="*/ 0 h 42"/>
                  <a:gd name="T68" fmla="*/ 38 w 38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" h="42">
                    <a:moveTo>
                      <a:pt x="6" y="42"/>
                    </a:moveTo>
                    <a:lnTo>
                      <a:pt x="17" y="27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2" y="19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16" y="19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4" name="Freeform 195"/>
              <p:cNvSpPr>
                <a:spLocks noEditPoints="1"/>
              </p:cNvSpPr>
              <p:nvPr/>
            </p:nvSpPr>
            <p:spPr bwMode="auto">
              <a:xfrm>
                <a:off x="2520" y="2715"/>
                <a:ext cx="40" cy="42"/>
              </a:xfrm>
              <a:custGeom>
                <a:avLst/>
                <a:gdLst>
                  <a:gd name="T0" fmla="*/ 6 w 40"/>
                  <a:gd name="T1" fmla="*/ 42 h 42"/>
                  <a:gd name="T2" fmla="*/ 11 w 40"/>
                  <a:gd name="T3" fmla="*/ 29 h 42"/>
                  <a:gd name="T4" fmla="*/ 29 w 40"/>
                  <a:gd name="T5" fmla="*/ 29 h 42"/>
                  <a:gd name="T6" fmla="*/ 33 w 40"/>
                  <a:gd name="T7" fmla="*/ 42 h 42"/>
                  <a:gd name="T8" fmla="*/ 40 w 40"/>
                  <a:gd name="T9" fmla="*/ 42 h 42"/>
                  <a:gd name="T10" fmla="*/ 22 w 40"/>
                  <a:gd name="T11" fmla="*/ 0 h 42"/>
                  <a:gd name="T12" fmla="*/ 16 w 40"/>
                  <a:gd name="T13" fmla="*/ 0 h 42"/>
                  <a:gd name="T14" fmla="*/ 0 w 40"/>
                  <a:gd name="T15" fmla="*/ 42 h 42"/>
                  <a:gd name="T16" fmla="*/ 6 w 40"/>
                  <a:gd name="T17" fmla="*/ 42 h 42"/>
                  <a:gd name="T18" fmla="*/ 6 w 40"/>
                  <a:gd name="T19" fmla="*/ 42 h 42"/>
                  <a:gd name="T20" fmla="*/ 18 w 40"/>
                  <a:gd name="T21" fmla="*/ 13 h 42"/>
                  <a:gd name="T22" fmla="*/ 18 w 40"/>
                  <a:gd name="T23" fmla="*/ 13 h 42"/>
                  <a:gd name="T24" fmla="*/ 19 w 40"/>
                  <a:gd name="T25" fmla="*/ 5 h 42"/>
                  <a:gd name="T26" fmla="*/ 19 w 40"/>
                  <a:gd name="T27" fmla="*/ 5 h 42"/>
                  <a:gd name="T28" fmla="*/ 22 w 40"/>
                  <a:gd name="T29" fmla="*/ 13 h 42"/>
                  <a:gd name="T30" fmla="*/ 27 w 40"/>
                  <a:gd name="T31" fmla="*/ 24 h 42"/>
                  <a:gd name="T32" fmla="*/ 13 w 40"/>
                  <a:gd name="T33" fmla="*/ 24 h 42"/>
                  <a:gd name="T34" fmla="*/ 18 w 40"/>
                  <a:gd name="T35" fmla="*/ 13 h 42"/>
                  <a:gd name="T36" fmla="*/ 18 w 40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2"/>
                  <a:gd name="T59" fmla="*/ 40 w 40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2">
                    <a:moveTo>
                      <a:pt x="6" y="42"/>
                    </a:moveTo>
                    <a:lnTo>
                      <a:pt x="11" y="29"/>
                    </a:lnTo>
                    <a:lnTo>
                      <a:pt x="29" y="29"/>
                    </a:lnTo>
                    <a:lnTo>
                      <a:pt x="33" y="42"/>
                    </a:lnTo>
                    <a:lnTo>
                      <a:pt x="40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8" y="13"/>
                    </a:moveTo>
                    <a:lnTo>
                      <a:pt x="18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5" name="Freeform 196"/>
              <p:cNvSpPr>
                <a:spLocks/>
              </p:cNvSpPr>
              <p:nvPr/>
            </p:nvSpPr>
            <p:spPr bwMode="auto">
              <a:xfrm>
                <a:off x="2563" y="2715"/>
                <a:ext cx="32" cy="42"/>
              </a:xfrm>
              <a:custGeom>
                <a:avLst/>
                <a:gdLst>
                  <a:gd name="T0" fmla="*/ 2 w 32"/>
                  <a:gd name="T1" fmla="*/ 35 h 42"/>
                  <a:gd name="T2" fmla="*/ 8 w 32"/>
                  <a:gd name="T3" fmla="*/ 40 h 42"/>
                  <a:gd name="T4" fmla="*/ 17 w 32"/>
                  <a:gd name="T5" fmla="*/ 42 h 42"/>
                  <a:gd name="T6" fmla="*/ 24 w 32"/>
                  <a:gd name="T7" fmla="*/ 40 h 42"/>
                  <a:gd name="T8" fmla="*/ 27 w 32"/>
                  <a:gd name="T9" fmla="*/ 38 h 42"/>
                  <a:gd name="T10" fmla="*/ 30 w 32"/>
                  <a:gd name="T11" fmla="*/ 35 h 42"/>
                  <a:gd name="T12" fmla="*/ 32 w 32"/>
                  <a:gd name="T13" fmla="*/ 31 h 42"/>
                  <a:gd name="T14" fmla="*/ 30 w 32"/>
                  <a:gd name="T15" fmla="*/ 24 h 42"/>
                  <a:gd name="T16" fmla="*/ 25 w 32"/>
                  <a:gd name="T17" fmla="*/ 19 h 42"/>
                  <a:gd name="T18" fmla="*/ 16 w 32"/>
                  <a:gd name="T19" fmla="*/ 18 h 42"/>
                  <a:gd name="T20" fmla="*/ 8 w 32"/>
                  <a:gd name="T21" fmla="*/ 15 h 42"/>
                  <a:gd name="T22" fmla="*/ 6 w 32"/>
                  <a:gd name="T23" fmla="*/ 10 h 42"/>
                  <a:gd name="T24" fmla="*/ 8 w 32"/>
                  <a:gd name="T25" fmla="*/ 7 h 42"/>
                  <a:gd name="T26" fmla="*/ 11 w 32"/>
                  <a:gd name="T27" fmla="*/ 5 h 42"/>
                  <a:gd name="T28" fmla="*/ 16 w 32"/>
                  <a:gd name="T29" fmla="*/ 5 h 42"/>
                  <a:gd name="T30" fmla="*/ 22 w 32"/>
                  <a:gd name="T31" fmla="*/ 7 h 42"/>
                  <a:gd name="T32" fmla="*/ 24 w 32"/>
                  <a:gd name="T33" fmla="*/ 8 h 42"/>
                  <a:gd name="T34" fmla="*/ 30 w 32"/>
                  <a:gd name="T35" fmla="*/ 11 h 42"/>
                  <a:gd name="T36" fmla="*/ 29 w 32"/>
                  <a:gd name="T37" fmla="*/ 5 h 42"/>
                  <a:gd name="T38" fmla="*/ 27 w 32"/>
                  <a:gd name="T39" fmla="*/ 4 h 42"/>
                  <a:gd name="T40" fmla="*/ 24 w 32"/>
                  <a:gd name="T41" fmla="*/ 0 h 42"/>
                  <a:gd name="T42" fmla="*/ 16 w 32"/>
                  <a:gd name="T43" fmla="*/ 0 h 42"/>
                  <a:gd name="T44" fmla="*/ 8 w 32"/>
                  <a:gd name="T45" fmla="*/ 0 h 42"/>
                  <a:gd name="T46" fmla="*/ 3 w 32"/>
                  <a:gd name="T47" fmla="*/ 5 h 42"/>
                  <a:gd name="T48" fmla="*/ 2 w 32"/>
                  <a:gd name="T49" fmla="*/ 11 h 42"/>
                  <a:gd name="T50" fmla="*/ 2 w 32"/>
                  <a:gd name="T51" fmla="*/ 16 h 42"/>
                  <a:gd name="T52" fmla="*/ 6 w 32"/>
                  <a:gd name="T53" fmla="*/ 19 h 42"/>
                  <a:gd name="T54" fmla="*/ 14 w 32"/>
                  <a:gd name="T55" fmla="*/ 23 h 42"/>
                  <a:gd name="T56" fmla="*/ 22 w 32"/>
                  <a:gd name="T57" fmla="*/ 24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7 h 42"/>
                  <a:gd name="T66" fmla="*/ 16 w 32"/>
                  <a:gd name="T67" fmla="*/ 37 h 42"/>
                  <a:gd name="T68" fmla="*/ 9 w 32"/>
                  <a:gd name="T69" fmla="*/ 35 h 42"/>
                  <a:gd name="T70" fmla="*/ 6 w 32"/>
                  <a:gd name="T71" fmla="*/ 32 h 42"/>
                  <a:gd name="T72" fmla="*/ 5 w 32"/>
                  <a:gd name="T73" fmla="*/ 27 h 42"/>
                  <a:gd name="T74" fmla="*/ 0 w 32"/>
                  <a:gd name="T75" fmla="*/ 29 h 42"/>
                  <a:gd name="T76" fmla="*/ 2 w 32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5"/>
                    </a:moveTo>
                    <a:lnTo>
                      <a:pt x="2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7" y="42"/>
                    </a:lnTo>
                    <a:lnTo>
                      <a:pt x="24" y="40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30" y="11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6" y="19"/>
                    </a:lnTo>
                    <a:lnTo>
                      <a:pt x="14" y="23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6" y="37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6" name="Freeform 197"/>
              <p:cNvSpPr>
                <a:spLocks/>
              </p:cNvSpPr>
              <p:nvPr/>
            </p:nvSpPr>
            <p:spPr bwMode="auto">
              <a:xfrm>
                <a:off x="2407" y="1930"/>
                <a:ext cx="34" cy="40"/>
              </a:xfrm>
              <a:custGeom>
                <a:avLst/>
                <a:gdLst>
                  <a:gd name="T0" fmla="*/ 5 w 34"/>
                  <a:gd name="T1" fmla="*/ 40 h 40"/>
                  <a:gd name="T2" fmla="*/ 5 w 34"/>
                  <a:gd name="T3" fmla="*/ 28 h 40"/>
                  <a:gd name="T4" fmla="*/ 11 w 34"/>
                  <a:gd name="T5" fmla="*/ 20 h 40"/>
                  <a:gd name="T6" fmla="*/ 26 w 34"/>
                  <a:gd name="T7" fmla="*/ 40 h 40"/>
                  <a:gd name="T8" fmla="*/ 34 w 34"/>
                  <a:gd name="T9" fmla="*/ 40 h 40"/>
                  <a:gd name="T10" fmla="*/ 16 w 34"/>
                  <a:gd name="T11" fmla="*/ 16 h 40"/>
                  <a:gd name="T12" fmla="*/ 32 w 34"/>
                  <a:gd name="T13" fmla="*/ 0 h 40"/>
                  <a:gd name="T14" fmla="*/ 26 w 34"/>
                  <a:gd name="T15" fmla="*/ 0 h 40"/>
                  <a:gd name="T16" fmla="*/ 5 w 34"/>
                  <a:gd name="T17" fmla="*/ 20 h 40"/>
                  <a:gd name="T18" fmla="*/ 5 w 34"/>
                  <a:gd name="T19" fmla="*/ 0 h 40"/>
                  <a:gd name="T20" fmla="*/ 0 w 34"/>
                  <a:gd name="T21" fmla="*/ 0 h 40"/>
                  <a:gd name="T22" fmla="*/ 0 w 34"/>
                  <a:gd name="T23" fmla="*/ 40 h 40"/>
                  <a:gd name="T24" fmla="*/ 5 w 34"/>
                  <a:gd name="T25" fmla="*/ 40 h 40"/>
                  <a:gd name="T26" fmla="*/ 5 w 34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0"/>
                  <a:gd name="T44" fmla="*/ 34 w 34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0">
                    <a:moveTo>
                      <a:pt x="5" y="40"/>
                    </a:moveTo>
                    <a:lnTo>
                      <a:pt x="5" y="28"/>
                    </a:lnTo>
                    <a:lnTo>
                      <a:pt x="11" y="20"/>
                    </a:lnTo>
                    <a:lnTo>
                      <a:pt x="26" y="40"/>
                    </a:lnTo>
                    <a:lnTo>
                      <a:pt x="34" y="40"/>
                    </a:lnTo>
                    <a:lnTo>
                      <a:pt x="16" y="16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5" y="2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7" name="Freeform 198"/>
              <p:cNvSpPr>
                <a:spLocks noEditPoints="1"/>
              </p:cNvSpPr>
              <p:nvPr/>
            </p:nvSpPr>
            <p:spPr bwMode="auto">
              <a:xfrm>
                <a:off x="2441" y="1930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11 w 38"/>
                  <a:gd name="T3" fmla="*/ 29 h 40"/>
                  <a:gd name="T4" fmla="*/ 28 w 38"/>
                  <a:gd name="T5" fmla="*/ 29 h 40"/>
                  <a:gd name="T6" fmla="*/ 31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5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7 w 38"/>
                  <a:gd name="T21" fmla="*/ 12 h 40"/>
                  <a:gd name="T22" fmla="*/ 17 w 38"/>
                  <a:gd name="T23" fmla="*/ 12 h 40"/>
                  <a:gd name="T24" fmla="*/ 19 w 38"/>
                  <a:gd name="T25" fmla="*/ 4 h 40"/>
                  <a:gd name="T26" fmla="*/ 19 w 38"/>
                  <a:gd name="T27" fmla="*/ 4 h 40"/>
                  <a:gd name="T28" fmla="*/ 22 w 38"/>
                  <a:gd name="T29" fmla="*/ 13 h 40"/>
                  <a:gd name="T30" fmla="*/ 25 w 38"/>
                  <a:gd name="T31" fmla="*/ 24 h 40"/>
                  <a:gd name="T32" fmla="*/ 12 w 38"/>
                  <a:gd name="T33" fmla="*/ 24 h 40"/>
                  <a:gd name="T34" fmla="*/ 17 w 38"/>
                  <a:gd name="T35" fmla="*/ 12 h 40"/>
                  <a:gd name="T36" fmla="*/ 17 w 38"/>
                  <a:gd name="T37" fmla="*/ 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11" y="29"/>
                    </a:lnTo>
                    <a:lnTo>
                      <a:pt x="28" y="29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7" y="12"/>
                    </a:moveTo>
                    <a:lnTo>
                      <a:pt x="17" y="12"/>
                    </a:lnTo>
                    <a:lnTo>
                      <a:pt x="19" y="4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2" y="24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8" name="Freeform 199"/>
              <p:cNvSpPr>
                <a:spLocks/>
              </p:cNvSpPr>
              <p:nvPr/>
            </p:nvSpPr>
            <p:spPr bwMode="auto">
              <a:xfrm>
                <a:off x="2483" y="1930"/>
                <a:ext cx="34" cy="40"/>
              </a:xfrm>
              <a:custGeom>
                <a:avLst/>
                <a:gdLst>
                  <a:gd name="T0" fmla="*/ 7 w 34"/>
                  <a:gd name="T1" fmla="*/ 40 h 40"/>
                  <a:gd name="T2" fmla="*/ 7 w 34"/>
                  <a:gd name="T3" fmla="*/ 8 h 40"/>
                  <a:gd name="T4" fmla="*/ 28 w 34"/>
                  <a:gd name="T5" fmla="*/ 40 h 40"/>
                  <a:gd name="T6" fmla="*/ 34 w 34"/>
                  <a:gd name="T7" fmla="*/ 40 h 40"/>
                  <a:gd name="T8" fmla="*/ 34 w 34"/>
                  <a:gd name="T9" fmla="*/ 0 h 40"/>
                  <a:gd name="T10" fmla="*/ 28 w 34"/>
                  <a:gd name="T11" fmla="*/ 0 h 40"/>
                  <a:gd name="T12" fmla="*/ 28 w 34"/>
                  <a:gd name="T13" fmla="*/ 32 h 40"/>
                  <a:gd name="T14" fmla="*/ 7 w 34"/>
                  <a:gd name="T15" fmla="*/ 0 h 40"/>
                  <a:gd name="T16" fmla="*/ 0 w 34"/>
                  <a:gd name="T17" fmla="*/ 0 h 40"/>
                  <a:gd name="T18" fmla="*/ 0 w 34"/>
                  <a:gd name="T19" fmla="*/ 40 h 40"/>
                  <a:gd name="T20" fmla="*/ 7 w 34"/>
                  <a:gd name="T21" fmla="*/ 40 h 40"/>
                  <a:gd name="T22" fmla="*/ 7 w 34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0"/>
                  <a:gd name="T38" fmla="*/ 34 w 34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0">
                    <a:moveTo>
                      <a:pt x="7" y="40"/>
                    </a:moveTo>
                    <a:lnTo>
                      <a:pt x="7" y="8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8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9" name="Freeform 200"/>
              <p:cNvSpPr>
                <a:spLocks/>
              </p:cNvSpPr>
              <p:nvPr/>
            </p:nvSpPr>
            <p:spPr bwMode="auto">
              <a:xfrm>
                <a:off x="2525" y="1929"/>
                <a:ext cx="32" cy="43"/>
              </a:xfrm>
              <a:custGeom>
                <a:avLst/>
                <a:gdLst>
                  <a:gd name="T0" fmla="*/ 1 w 32"/>
                  <a:gd name="T1" fmla="*/ 36 h 43"/>
                  <a:gd name="T2" fmla="*/ 8 w 32"/>
                  <a:gd name="T3" fmla="*/ 41 h 43"/>
                  <a:gd name="T4" fmla="*/ 17 w 32"/>
                  <a:gd name="T5" fmla="*/ 43 h 43"/>
                  <a:gd name="T6" fmla="*/ 25 w 32"/>
                  <a:gd name="T7" fmla="*/ 41 h 43"/>
                  <a:gd name="T8" fmla="*/ 28 w 32"/>
                  <a:gd name="T9" fmla="*/ 40 h 43"/>
                  <a:gd name="T10" fmla="*/ 30 w 32"/>
                  <a:gd name="T11" fmla="*/ 36 h 43"/>
                  <a:gd name="T12" fmla="*/ 32 w 32"/>
                  <a:gd name="T13" fmla="*/ 30 h 43"/>
                  <a:gd name="T14" fmla="*/ 30 w 32"/>
                  <a:gd name="T15" fmla="*/ 25 h 43"/>
                  <a:gd name="T16" fmla="*/ 25 w 32"/>
                  <a:gd name="T17" fmla="*/ 21 h 43"/>
                  <a:gd name="T18" fmla="*/ 16 w 32"/>
                  <a:gd name="T19" fmla="*/ 17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6 h 43"/>
                  <a:gd name="T26" fmla="*/ 11 w 32"/>
                  <a:gd name="T27" fmla="*/ 6 h 43"/>
                  <a:gd name="T28" fmla="*/ 16 w 32"/>
                  <a:gd name="T29" fmla="*/ 5 h 43"/>
                  <a:gd name="T30" fmla="*/ 22 w 32"/>
                  <a:gd name="T31" fmla="*/ 8 h 43"/>
                  <a:gd name="T32" fmla="*/ 25 w 32"/>
                  <a:gd name="T33" fmla="*/ 9 h 43"/>
                  <a:gd name="T34" fmla="*/ 30 w 32"/>
                  <a:gd name="T35" fmla="*/ 13 h 43"/>
                  <a:gd name="T36" fmla="*/ 28 w 32"/>
                  <a:gd name="T37" fmla="*/ 6 h 43"/>
                  <a:gd name="T38" fmla="*/ 27 w 32"/>
                  <a:gd name="T39" fmla="*/ 3 h 43"/>
                  <a:gd name="T40" fmla="*/ 24 w 32"/>
                  <a:gd name="T41" fmla="*/ 1 h 43"/>
                  <a:gd name="T42" fmla="*/ 16 w 32"/>
                  <a:gd name="T43" fmla="*/ 0 h 43"/>
                  <a:gd name="T44" fmla="*/ 8 w 32"/>
                  <a:gd name="T45" fmla="*/ 1 h 43"/>
                  <a:gd name="T46" fmla="*/ 3 w 32"/>
                  <a:gd name="T47" fmla="*/ 6 h 43"/>
                  <a:gd name="T48" fmla="*/ 1 w 32"/>
                  <a:gd name="T49" fmla="*/ 11 h 43"/>
                  <a:gd name="T50" fmla="*/ 3 w 32"/>
                  <a:gd name="T51" fmla="*/ 17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5 h 43"/>
                  <a:gd name="T58" fmla="*/ 25 w 32"/>
                  <a:gd name="T59" fmla="*/ 27 h 43"/>
                  <a:gd name="T60" fmla="*/ 27 w 32"/>
                  <a:gd name="T61" fmla="*/ 30 h 43"/>
                  <a:gd name="T62" fmla="*/ 25 w 32"/>
                  <a:gd name="T63" fmla="*/ 35 h 43"/>
                  <a:gd name="T64" fmla="*/ 22 w 32"/>
                  <a:gd name="T65" fmla="*/ 36 h 43"/>
                  <a:gd name="T66" fmla="*/ 17 w 32"/>
                  <a:gd name="T67" fmla="*/ 38 h 43"/>
                  <a:gd name="T68" fmla="*/ 11 w 32"/>
                  <a:gd name="T69" fmla="*/ 36 h 43"/>
                  <a:gd name="T70" fmla="*/ 6 w 32"/>
                  <a:gd name="T71" fmla="*/ 33 h 43"/>
                  <a:gd name="T72" fmla="*/ 5 w 32"/>
                  <a:gd name="T73" fmla="*/ 29 h 43"/>
                  <a:gd name="T74" fmla="*/ 0 w 32"/>
                  <a:gd name="T75" fmla="*/ 29 h 43"/>
                  <a:gd name="T76" fmla="*/ 1 w 32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1" y="36"/>
                    </a:moveTo>
                    <a:lnTo>
                      <a:pt x="1" y="36"/>
                    </a:lnTo>
                    <a:lnTo>
                      <a:pt x="5" y="40"/>
                    </a:lnTo>
                    <a:lnTo>
                      <a:pt x="8" y="41"/>
                    </a:lnTo>
                    <a:lnTo>
                      <a:pt x="17" y="43"/>
                    </a:lnTo>
                    <a:lnTo>
                      <a:pt x="25" y="41"/>
                    </a:lnTo>
                    <a:lnTo>
                      <a:pt x="28" y="40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5"/>
                    </a:lnTo>
                    <a:lnTo>
                      <a:pt x="25" y="21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6" y="5"/>
                    </a:lnTo>
                    <a:lnTo>
                      <a:pt x="19" y="6"/>
                    </a:lnTo>
                    <a:lnTo>
                      <a:pt x="22" y="8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8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2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0" name="Freeform 201"/>
              <p:cNvSpPr>
                <a:spLocks noEditPoints="1"/>
              </p:cNvSpPr>
              <p:nvPr/>
            </p:nvSpPr>
            <p:spPr bwMode="auto">
              <a:xfrm>
                <a:off x="2560" y="1930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11 w 38"/>
                  <a:gd name="T3" fmla="*/ 29 h 40"/>
                  <a:gd name="T4" fmla="*/ 28 w 38"/>
                  <a:gd name="T5" fmla="*/ 29 h 40"/>
                  <a:gd name="T6" fmla="*/ 33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7 w 38"/>
                  <a:gd name="T21" fmla="*/ 12 h 40"/>
                  <a:gd name="T22" fmla="*/ 17 w 38"/>
                  <a:gd name="T23" fmla="*/ 12 h 40"/>
                  <a:gd name="T24" fmla="*/ 19 w 38"/>
                  <a:gd name="T25" fmla="*/ 4 h 40"/>
                  <a:gd name="T26" fmla="*/ 19 w 38"/>
                  <a:gd name="T27" fmla="*/ 4 h 40"/>
                  <a:gd name="T28" fmla="*/ 22 w 38"/>
                  <a:gd name="T29" fmla="*/ 13 h 40"/>
                  <a:gd name="T30" fmla="*/ 27 w 38"/>
                  <a:gd name="T31" fmla="*/ 24 h 40"/>
                  <a:gd name="T32" fmla="*/ 12 w 38"/>
                  <a:gd name="T33" fmla="*/ 24 h 40"/>
                  <a:gd name="T34" fmla="*/ 17 w 38"/>
                  <a:gd name="T35" fmla="*/ 12 h 40"/>
                  <a:gd name="T36" fmla="*/ 17 w 38"/>
                  <a:gd name="T37" fmla="*/ 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11" y="29"/>
                    </a:lnTo>
                    <a:lnTo>
                      <a:pt x="28" y="29"/>
                    </a:lnTo>
                    <a:lnTo>
                      <a:pt x="33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7" y="12"/>
                    </a:moveTo>
                    <a:lnTo>
                      <a:pt x="17" y="12"/>
                    </a:lnTo>
                    <a:lnTo>
                      <a:pt x="19" y="4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2" y="24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1" name="Freeform 202"/>
              <p:cNvSpPr>
                <a:spLocks/>
              </p:cNvSpPr>
              <p:nvPr/>
            </p:nvSpPr>
            <p:spPr bwMode="auto">
              <a:xfrm>
                <a:off x="2601" y="1929"/>
                <a:ext cx="33" cy="43"/>
              </a:xfrm>
              <a:custGeom>
                <a:avLst/>
                <a:gdLst>
                  <a:gd name="T0" fmla="*/ 3 w 33"/>
                  <a:gd name="T1" fmla="*/ 36 h 43"/>
                  <a:gd name="T2" fmla="*/ 10 w 33"/>
                  <a:gd name="T3" fmla="*/ 41 h 43"/>
                  <a:gd name="T4" fmla="*/ 18 w 33"/>
                  <a:gd name="T5" fmla="*/ 43 h 43"/>
                  <a:gd name="T6" fmla="*/ 25 w 33"/>
                  <a:gd name="T7" fmla="*/ 41 h 43"/>
                  <a:gd name="T8" fmla="*/ 29 w 33"/>
                  <a:gd name="T9" fmla="*/ 40 h 43"/>
                  <a:gd name="T10" fmla="*/ 32 w 33"/>
                  <a:gd name="T11" fmla="*/ 36 h 43"/>
                  <a:gd name="T12" fmla="*/ 33 w 33"/>
                  <a:gd name="T13" fmla="*/ 30 h 43"/>
                  <a:gd name="T14" fmla="*/ 32 w 33"/>
                  <a:gd name="T15" fmla="*/ 25 h 43"/>
                  <a:gd name="T16" fmla="*/ 27 w 33"/>
                  <a:gd name="T17" fmla="*/ 21 h 43"/>
                  <a:gd name="T18" fmla="*/ 18 w 33"/>
                  <a:gd name="T19" fmla="*/ 17 h 43"/>
                  <a:gd name="T20" fmla="*/ 10 w 33"/>
                  <a:gd name="T21" fmla="*/ 14 h 43"/>
                  <a:gd name="T22" fmla="*/ 8 w 33"/>
                  <a:gd name="T23" fmla="*/ 11 h 43"/>
                  <a:gd name="T24" fmla="*/ 10 w 33"/>
                  <a:gd name="T25" fmla="*/ 6 h 43"/>
                  <a:gd name="T26" fmla="*/ 13 w 33"/>
                  <a:gd name="T27" fmla="*/ 6 h 43"/>
                  <a:gd name="T28" fmla="*/ 18 w 33"/>
                  <a:gd name="T29" fmla="*/ 5 h 43"/>
                  <a:gd name="T30" fmla="*/ 24 w 33"/>
                  <a:gd name="T31" fmla="*/ 8 h 43"/>
                  <a:gd name="T32" fmla="*/ 25 w 33"/>
                  <a:gd name="T33" fmla="*/ 9 h 43"/>
                  <a:gd name="T34" fmla="*/ 32 w 33"/>
                  <a:gd name="T35" fmla="*/ 13 h 43"/>
                  <a:gd name="T36" fmla="*/ 30 w 33"/>
                  <a:gd name="T37" fmla="*/ 6 h 43"/>
                  <a:gd name="T38" fmla="*/ 27 w 33"/>
                  <a:gd name="T39" fmla="*/ 3 h 43"/>
                  <a:gd name="T40" fmla="*/ 25 w 33"/>
                  <a:gd name="T41" fmla="*/ 1 h 43"/>
                  <a:gd name="T42" fmla="*/ 16 w 33"/>
                  <a:gd name="T43" fmla="*/ 0 h 43"/>
                  <a:gd name="T44" fmla="*/ 10 w 33"/>
                  <a:gd name="T45" fmla="*/ 1 h 43"/>
                  <a:gd name="T46" fmla="*/ 5 w 33"/>
                  <a:gd name="T47" fmla="*/ 6 h 43"/>
                  <a:gd name="T48" fmla="*/ 2 w 33"/>
                  <a:gd name="T49" fmla="*/ 11 h 43"/>
                  <a:gd name="T50" fmla="*/ 3 w 33"/>
                  <a:gd name="T51" fmla="*/ 17 h 43"/>
                  <a:gd name="T52" fmla="*/ 8 w 33"/>
                  <a:gd name="T53" fmla="*/ 21 h 43"/>
                  <a:gd name="T54" fmla="*/ 16 w 33"/>
                  <a:gd name="T55" fmla="*/ 24 h 43"/>
                  <a:gd name="T56" fmla="*/ 24 w 33"/>
                  <a:gd name="T57" fmla="*/ 25 h 43"/>
                  <a:gd name="T58" fmla="*/ 27 w 33"/>
                  <a:gd name="T59" fmla="*/ 27 h 43"/>
                  <a:gd name="T60" fmla="*/ 29 w 33"/>
                  <a:gd name="T61" fmla="*/ 30 h 43"/>
                  <a:gd name="T62" fmla="*/ 27 w 33"/>
                  <a:gd name="T63" fmla="*/ 35 h 43"/>
                  <a:gd name="T64" fmla="*/ 24 w 33"/>
                  <a:gd name="T65" fmla="*/ 36 h 43"/>
                  <a:gd name="T66" fmla="*/ 18 w 33"/>
                  <a:gd name="T67" fmla="*/ 38 h 43"/>
                  <a:gd name="T68" fmla="*/ 11 w 33"/>
                  <a:gd name="T69" fmla="*/ 36 h 43"/>
                  <a:gd name="T70" fmla="*/ 8 w 33"/>
                  <a:gd name="T71" fmla="*/ 33 h 43"/>
                  <a:gd name="T72" fmla="*/ 6 w 33"/>
                  <a:gd name="T73" fmla="*/ 29 h 43"/>
                  <a:gd name="T74" fmla="*/ 0 w 33"/>
                  <a:gd name="T75" fmla="*/ 29 h 43"/>
                  <a:gd name="T76" fmla="*/ 3 w 33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6"/>
                    </a:moveTo>
                    <a:lnTo>
                      <a:pt x="3" y="36"/>
                    </a:lnTo>
                    <a:lnTo>
                      <a:pt x="5" y="40"/>
                    </a:lnTo>
                    <a:lnTo>
                      <a:pt x="10" y="41"/>
                    </a:lnTo>
                    <a:lnTo>
                      <a:pt x="18" y="43"/>
                    </a:lnTo>
                    <a:lnTo>
                      <a:pt x="25" y="41"/>
                    </a:lnTo>
                    <a:lnTo>
                      <a:pt x="29" y="40"/>
                    </a:lnTo>
                    <a:lnTo>
                      <a:pt x="32" y="36"/>
                    </a:lnTo>
                    <a:lnTo>
                      <a:pt x="33" y="30"/>
                    </a:lnTo>
                    <a:lnTo>
                      <a:pt x="32" y="25"/>
                    </a:lnTo>
                    <a:lnTo>
                      <a:pt x="27" y="21"/>
                    </a:lnTo>
                    <a:lnTo>
                      <a:pt x="18" y="17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8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7" y="13"/>
                    </a:lnTo>
                    <a:lnTo>
                      <a:pt x="32" y="13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3" y="17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27" y="35"/>
                    </a:lnTo>
                    <a:lnTo>
                      <a:pt x="24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8" y="33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2" name="Freeform 203"/>
              <p:cNvSpPr>
                <a:spLocks/>
              </p:cNvSpPr>
              <p:nvPr/>
            </p:nvSpPr>
            <p:spPr bwMode="auto">
              <a:xfrm>
                <a:off x="2183" y="93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8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8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3" name="Freeform 204"/>
              <p:cNvSpPr>
                <a:spLocks noEditPoints="1"/>
              </p:cNvSpPr>
              <p:nvPr/>
            </p:nvSpPr>
            <p:spPr bwMode="auto">
              <a:xfrm>
                <a:off x="2223" y="930"/>
                <a:ext cx="40" cy="43"/>
              </a:xfrm>
              <a:custGeom>
                <a:avLst/>
                <a:gdLst>
                  <a:gd name="T0" fmla="*/ 3 w 40"/>
                  <a:gd name="T1" fmla="*/ 33 h 43"/>
                  <a:gd name="T2" fmla="*/ 3 w 40"/>
                  <a:gd name="T3" fmla="*/ 33 h 43"/>
                  <a:gd name="T4" fmla="*/ 5 w 40"/>
                  <a:gd name="T5" fmla="*/ 36 h 43"/>
                  <a:gd name="T6" fmla="*/ 9 w 40"/>
                  <a:gd name="T7" fmla="*/ 39 h 43"/>
                  <a:gd name="T8" fmla="*/ 9 w 40"/>
                  <a:gd name="T9" fmla="*/ 39 h 43"/>
                  <a:gd name="T10" fmla="*/ 14 w 40"/>
                  <a:gd name="T11" fmla="*/ 43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39 h 43"/>
                  <a:gd name="T20" fmla="*/ 30 w 40"/>
                  <a:gd name="T21" fmla="*/ 39 h 43"/>
                  <a:gd name="T22" fmla="*/ 33 w 40"/>
                  <a:gd name="T23" fmla="*/ 38 h 43"/>
                  <a:gd name="T24" fmla="*/ 36 w 40"/>
                  <a:gd name="T25" fmla="*/ 33 h 43"/>
                  <a:gd name="T26" fmla="*/ 36 w 40"/>
                  <a:gd name="T27" fmla="*/ 33 h 43"/>
                  <a:gd name="T28" fmla="*/ 38 w 40"/>
                  <a:gd name="T29" fmla="*/ 28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5 h 43"/>
                  <a:gd name="T36" fmla="*/ 36 w 40"/>
                  <a:gd name="T37" fmla="*/ 11 h 43"/>
                  <a:gd name="T38" fmla="*/ 36 w 40"/>
                  <a:gd name="T39" fmla="*/ 11 h 43"/>
                  <a:gd name="T40" fmla="*/ 33 w 40"/>
                  <a:gd name="T41" fmla="*/ 6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1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1 h 43"/>
                  <a:gd name="T54" fmla="*/ 6 w 40"/>
                  <a:gd name="T55" fmla="*/ 6 h 43"/>
                  <a:gd name="T56" fmla="*/ 6 w 40"/>
                  <a:gd name="T57" fmla="*/ 6 h 43"/>
                  <a:gd name="T58" fmla="*/ 2 w 40"/>
                  <a:gd name="T59" fmla="*/ 12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3 h 43"/>
                  <a:gd name="T68" fmla="*/ 3 w 40"/>
                  <a:gd name="T69" fmla="*/ 33 h 43"/>
                  <a:gd name="T70" fmla="*/ 9 w 40"/>
                  <a:gd name="T71" fmla="*/ 9 h 43"/>
                  <a:gd name="T72" fmla="*/ 9 w 40"/>
                  <a:gd name="T73" fmla="*/ 9 h 43"/>
                  <a:gd name="T74" fmla="*/ 14 w 40"/>
                  <a:gd name="T75" fmla="*/ 6 h 43"/>
                  <a:gd name="T76" fmla="*/ 21 w 40"/>
                  <a:gd name="T77" fmla="*/ 4 h 43"/>
                  <a:gd name="T78" fmla="*/ 21 w 40"/>
                  <a:gd name="T79" fmla="*/ 4 h 43"/>
                  <a:gd name="T80" fmla="*/ 24 w 40"/>
                  <a:gd name="T81" fmla="*/ 6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9 h 43"/>
                  <a:gd name="T88" fmla="*/ 32 w 40"/>
                  <a:gd name="T89" fmla="*/ 12 h 43"/>
                  <a:gd name="T90" fmla="*/ 32 w 40"/>
                  <a:gd name="T91" fmla="*/ 12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8 h 43"/>
                  <a:gd name="T98" fmla="*/ 30 w 40"/>
                  <a:gd name="T99" fmla="*/ 33 h 43"/>
                  <a:gd name="T100" fmla="*/ 30 w 40"/>
                  <a:gd name="T101" fmla="*/ 33 h 43"/>
                  <a:gd name="T102" fmla="*/ 25 w 40"/>
                  <a:gd name="T103" fmla="*/ 36 h 43"/>
                  <a:gd name="T104" fmla="*/ 19 w 40"/>
                  <a:gd name="T105" fmla="*/ 38 h 43"/>
                  <a:gd name="T106" fmla="*/ 19 w 40"/>
                  <a:gd name="T107" fmla="*/ 38 h 43"/>
                  <a:gd name="T108" fmla="*/ 14 w 40"/>
                  <a:gd name="T109" fmla="*/ 38 h 43"/>
                  <a:gd name="T110" fmla="*/ 9 w 40"/>
                  <a:gd name="T111" fmla="*/ 33 h 43"/>
                  <a:gd name="T112" fmla="*/ 9 w 40"/>
                  <a:gd name="T113" fmla="*/ 33 h 43"/>
                  <a:gd name="T114" fmla="*/ 6 w 40"/>
                  <a:gd name="T115" fmla="*/ 28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4 h 43"/>
                  <a:gd name="T122" fmla="*/ 9 w 40"/>
                  <a:gd name="T123" fmla="*/ 9 h 43"/>
                  <a:gd name="T124" fmla="*/ 9 w 40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3"/>
                    </a:moveTo>
                    <a:lnTo>
                      <a:pt x="3" y="33"/>
                    </a:lnTo>
                    <a:lnTo>
                      <a:pt x="5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40" y="22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1" y="4"/>
                    </a:lnTo>
                    <a:lnTo>
                      <a:pt x="24" y="6"/>
                    </a:lnTo>
                    <a:lnTo>
                      <a:pt x="27" y="8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3" y="22"/>
                    </a:lnTo>
                    <a:lnTo>
                      <a:pt x="33" y="28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9" name="Group 406"/>
            <p:cNvGrpSpPr>
              <a:grpSpLocks/>
            </p:cNvGrpSpPr>
            <p:nvPr/>
          </p:nvGrpSpPr>
          <p:grpSpPr bwMode="auto">
            <a:xfrm>
              <a:off x="2193" y="930"/>
              <a:ext cx="2831" cy="1979"/>
              <a:chOff x="2193" y="930"/>
              <a:chExt cx="2831" cy="1979"/>
            </a:xfrm>
          </p:grpSpPr>
          <p:sp>
            <p:nvSpPr>
              <p:cNvPr id="2184" name="Freeform 206"/>
              <p:cNvSpPr>
                <a:spLocks noEditPoints="1"/>
              </p:cNvSpPr>
              <p:nvPr/>
            </p:nvSpPr>
            <p:spPr bwMode="auto">
              <a:xfrm>
                <a:off x="2269" y="931"/>
                <a:ext cx="37" cy="42"/>
              </a:xfrm>
              <a:custGeom>
                <a:avLst/>
                <a:gdLst>
                  <a:gd name="T0" fmla="*/ 5 w 37"/>
                  <a:gd name="T1" fmla="*/ 42 h 42"/>
                  <a:gd name="T2" fmla="*/ 5 w 37"/>
                  <a:gd name="T3" fmla="*/ 22 h 42"/>
                  <a:gd name="T4" fmla="*/ 11 w 37"/>
                  <a:gd name="T5" fmla="*/ 22 h 42"/>
                  <a:gd name="T6" fmla="*/ 11 w 37"/>
                  <a:gd name="T7" fmla="*/ 22 h 42"/>
                  <a:gd name="T8" fmla="*/ 14 w 37"/>
                  <a:gd name="T9" fmla="*/ 22 h 42"/>
                  <a:gd name="T10" fmla="*/ 14 w 37"/>
                  <a:gd name="T11" fmla="*/ 22 h 42"/>
                  <a:gd name="T12" fmla="*/ 17 w 37"/>
                  <a:gd name="T13" fmla="*/ 24 h 42"/>
                  <a:gd name="T14" fmla="*/ 17 w 37"/>
                  <a:gd name="T15" fmla="*/ 24 h 42"/>
                  <a:gd name="T16" fmla="*/ 21 w 37"/>
                  <a:gd name="T17" fmla="*/ 27 h 42"/>
                  <a:gd name="T18" fmla="*/ 21 w 37"/>
                  <a:gd name="T19" fmla="*/ 27 h 42"/>
                  <a:gd name="T20" fmla="*/ 24 w 37"/>
                  <a:gd name="T21" fmla="*/ 32 h 42"/>
                  <a:gd name="T22" fmla="*/ 29 w 37"/>
                  <a:gd name="T23" fmla="*/ 42 h 42"/>
                  <a:gd name="T24" fmla="*/ 37 w 37"/>
                  <a:gd name="T25" fmla="*/ 42 h 42"/>
                  <a:gd name="T26" fmla="*/ 29 w 37"/>
                  <a:gd name="T27" fmla="*/ 30 h 42"/>
                  <a:gd name="T28" fmla="*/ 29 w 37"/>
                  <a:gd name="T29" fmla="*/ 30 h 42"/>
                  <a:gd name="T30" fmla="*/ 24 w 37"/>
                  <a:gd name="T31" fmla="*/ 24 h 42"/>
                  <a:gd name="T32" fmla="*/ 24 w 37"/>
                  <a:gd name="T33" fmla="*/ 24 h 42"/>
                  <a:gd name="T34" fmla="*/ 21 w 37"/>
                  <a:gd name="T35" fmla="*/ 22 h 42"/>
                  <a:gd name="T36" fmla="*/ 21 w 37"/>
                  <a:gd name="T37" fmla="*/ 22 h 42"/>
                  <a:gd name="T38" fmla="*/ 27 w 37"/>
                  <a:gd name="T39" fmla="*/ 21 h 42"/>
                  <a:gd name="T40" fmla="*/ 30 w 37"/>
                  <a:gd name="T41" fmla="*/ 19 h 42"/>
                  <a:gd name="T42" fmla="*/ 30 w 37"/>
                  <a:gd name="T43" fmla="*/ 19 h 42"/>
                  <a:gd name="T44" fmla="*/ 32 w 37"/>
                  <a:gd name="T45" fmla="*/ 14 h 42"/>
                  <a:gd name="T46" fmla="*/ 33 w 37"/>
                  <a:gd name="T47" fmla="*/ 11 h 42"/>
                  <a:gd name="T48" fmla="*/ 33 w 37"/>
                  <a:gd name="T49" fmla="*/ 11 h 42"/>
                  <a:gd name="T50" fmla="*/ 32 w 37"/>
                  <a:gd name="T51" fmla="*/ 5 h 42"/>
                  <a:gd name="T52" fmla="*/ 32 w 37"/>
                  <a:gd name="T53" fmla="*/ 5 h 42"/>
                  <a:gd name="T54" fmla="*/ 29 w 37"/>
                  <a:gd name="T55" fmla="*/ 3 h 42"/>
                  <a:gd name="T56" fmla="*/ 27 w 37"/>
                  <a:gd name="T57" fmla="*/ 2 h 42"/>
                  <a:gd name="T58" fmla="*/ 27 w 37"/>
                  <a:gd name="T59" fmla="*/ 2 h 42"/>
                  <a:gd name="T60" fmla="*/ 17 w 37"/>
                  <a:gd name="T61" fmla="*/ 0 h 42"/>
                  <a:gd name="T62" fmla="*/ 0 w 37"/>
                  <a:gd name="T63" fmla="*/ 0 h 42"/>
                  <a:gd name="T64" fmla="*/ 0 w 37"/>
                  <a:gd name="T65" fmla="*/ 42 h 42"/>
                  <a:gd name="T66" fmla="*/ 5 w 37"/>
                  <a:gd name="T67" fmla="*/ 42 h 42"/>
                  <a:gd name="T68" fmla="*/ 5 w 37"/>
                  <a:gd name="T69" fmla="*/ 42 h 42"/>
                  <a:gd name="T70" fmla="*/ 5 w 37"/>
                  <a:gd name="T71" fmla="*/ 5 h 42"/>
                  <a:gd name="T72" fmla="*/ 19 w 37"/>
                  <a:gd name="T73" fmla="*/ 5 h 42"/>
                  <a:gd name="T74" fmla="*/ 19 w 37"/>
                  <a:gd name="T75" fmla="*/ 5 h 42"/>
                  <a:gd name="T76" fmla="*/ 22 w 37"/>
                  <a:gd name="T77" fmla="*/ 5 h 42"/>
                  <a:gd name="T78" fmla="*/ 25 w 37"/>
                  <a:gd name="T79" fmla="*/ 7 h 42"/>
                  <a:gd name="T80" fmla="*/ 25 w 37"/>
                  <a:gd name="T81" fmla="*/ 7 h 42"/>
                  <a:gd name="T82" fmla="*/ 27 w 37"/>
                  <a:gd name="T83" fmla="*/ 8 h 42"/>
                  <a:gd name="T84" fmla="*/ 27 w 37"/>
                  <a:gd name="T85" fmla="*/ 11 h 42"/>
                  <a:gd name="T86" fmla="*/ 27 w 37"/>
                  <a:gd name="T87" fmla="*/ 11 h 42"/>
                  <a:gd name="T88" fmla="*/ 25 w 37"/>
                  <a:gd name="T89" fmla="*/ 14 h 42"/>
                  <a:gd name="T90" fmla="*/ 25 w 37"/>
                  <a:gd name="T91" fmla="*/ 14 h 42"/>
                  <a:gd name="T92" fmla="*/ 22 w 37"/>
                  <a:gd name="T93" fmla="*/ 18 h 42"/>
                  <a:gd name="T94" fmla="*/ 22 w 37"/>
                  <a:gd name="T95" fmla="*/ 18 h 42"/>
                  <a:gd name="T96" fmla="*/ 17 w 37"/>
                  <a:gd name="T97" fmla="*/ 18 h 42"/>
                  <a:gd name="T98" fmla="*/ 5 w 37"/>
                  <a:gd name="T99" fmla="*/ 18 h 42"/>
                  <a:gd name="T100" fmla="*/ 5 w 37"/>
                  <a:gd name="T101" fmla="*/ 5 h 42"/>
                  <a:gd name="T102" fmla="*/ 5 w 37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2"/>
                  <a:gd name="T158" fmla="*/ 37 w 37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2">
                    <a:moveTo>
                      <a:pt x="5" y="42"/>
                    </a:moveTo>
                    <a:lnTo>
                      <a:pt x="5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4"/>
                    </a:lnTo>
                    <a:lnTo>
                      <a:pt x="21" y="27"/>
                    </a:lnTo>
                    <a:lnTo>
                      <a:pt x="24" y="32"/>
                    </a:lnTo>
                    <a:lnTo>
                      <a:pt x="29" y="42"/>
                    </a:lnTo>
                    <a:lnTo>
                      <a:pt x="37" y="42"/>
                    </a:lnTo>
                    <a:lnTo>
                      <a:pt x="29" y="30"/>
                    </a:lnTo>
                    <a:lnTo>
                      <a:pt x="24" y="24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2" y="14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7" y="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5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5" y="18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5" name="Freeform 207"/>
              <p:cNvSpPr>
                <a:spLocks/>
              </p:cNvSpPr>
              <p:nvPr/>
            </p:nvSpPr>
            <p:spPr bwMode="auto">
              <a:xfrm>
                <a:off x="2306" y="931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6" name="Freeform 208"/>
              <p:cNvSpPr>
                <a:spLocks/>
              </p:cNvSpPr>
              <p:nvPr/>
            </p:nvSpPr>
            <p:spPr bwMode="auto">
              <a:xfrm>
                <a:off x="2345" y="93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21 h 42"/>
                  <a:gd name="T4" fmla="*/ 27 w 32"/>
                  <a:gd name="T5" fmla="*/ 21 h 42"/>
                  <a:gd name="T6" fmla="*/ 27 w 32"/>
                  <a:gd name="T7" fmla="*/ 42 h 42"/>
                  <a:gd name="T8" fmla="*/ 32 w 32"/>
                  <a:gd name="T9" fmla="*/ 42 h 42"/>
                  <a:gd name="T10" fmla="*/ 32 w 32"/>
                  <a:gd name="T11" fmla="*/ 0 h 42"/>
                  <a:gd name="T12" fmla="*/ 27 w 32"/>
                  <a:gd name="T13" fmla="*/ 0 h 42"/>
                  <a:gd name="T14" fmla="*/ 27 w 32"/>
                  <a:gd name="T15" fmla="*/ 16 h 42"/>
                  <a:gd name="T16" fmla="*/ 5 w 32"/>
                  <a:gd name="T17" fmla="*/ 16 h 42"/>
                  <a:gd name="T18" fmla="*/ 5 w 32"/>
                  <a:gd name="T19" fmla="*/ 0 h 42"/>
                  <a:gd name="T20" fmla="*/ 0 w 32"/>
                  <a:gd name="T21" fmla="*/ 0 h 42"/>
                  <a:gd name="T22" fmla="*/ 0 w 32"/>
                  <a:gd name="T23" fmla="*/ 42 h 42"/>
                  <a:gd name="T24" fmla="*/ 5 w 32"/>
                  <a:gd name="T25" fmla="*/ 42 h 42"/>
                  <a:gd name="T26" fmla="*/ 5 w 32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2"/>
                  <a:gd name="T44" fmla="*/ 32 w 32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2">
                    <a:moveTo>
                      <a:pt x="5" y="42"/>
                    </a:moveTo>
                    <a:lnTo>
                      <a:pt x="5" y="21"/>
                    </a:lnTo>
                    <a:lnTo>
                      <a:pt x="27" y="21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7" name="Freeform 209"/>
              <p:cNvSpPr>
                <a:spLocks noEditPoints="1"/>
              </p:cNvSpPr>
              <p:nvPr/>
            </p:nvSpPr>
            <p:spPr bwMode="auto">
              <a:xfrm>
                <a:off x="2404" y="931"/>
                <a:ext cx="33" cy="42"/>
              </a:xfrm>
              <a:custGeom>
                <a:avLst/>
                <a:gdLst>
                  <a:gd name="T0" fmla="*/ 14 w 33"/>
                  <a:gd name="T1" fmla="*/ 42 h 42"/>
                  <a:gd name="T2" fmla="*/ 14 w 33"/>
                  <a:gd name="T3" fmla="*/ 42 h 42"/>
                  <a:gd name="T4" fmla="*/ 21 w 33"/>
                  <a:gd name="T5" fmla="*/ 40 h 42"/>
                  <a:gd name="T6" fmla="*/ 21 w 33"/>
                  <a:gd name="T7" fmla="*/ 40 h 42"/>
                  <a:gd name="T8" fmla="*/ 25 w 33"/>
                  <a:gd name="T9" fmla="*/ 38 h 42"/>
                  <a:gd name="T10" fmla="*/ 25 w 33"/>
                  <a:gd name="T11" fmla="*/ 38 h 42"/>
                  <a:gd name="T12" fmla="*/ 29 w 33"/>
                  <a:gd name="T13" fmla="*/ 35 h 42"/>
                  <a:gd name="T14" fmla="*/ 29 w 33"/>
                  <a:gd name="T15" fmla="*/ 35 h 42"/>
                  <a:gd name="T16" fmla="*/ 32 w 33"/>
                  <a:gd name="T17" fmla="*/ 29 h 42"/>
                  <a:gd name="T18" fmla="*/ 32 w 33"/>
                  <a:gd name="T19" fmla="*/ 29 h 42"/>
                  <a:gd name="T20" fmla="*/ 33 w 33"/>
                  <a:gd name="T21" fmla="*/ 21 h 42"/>
                  <a:gd name="T22" fmla="*/ 33 w 33"/>
                  <a:gd name="T23" fmla="*/ 21 h 42"/>
                  <a:gd name="T24" fmla="*/ 32 w 33"/>
                  <a:gd name="T25" fmla="*/ 10 h 42"/>
                  <a:gd name="T26" fmla="*/ 32 w 33"/>
                  <a:gd name="T27" fmla="*/ 10 h 42"/>
                  <a:gd name="T28" fmla="*/ 30 w 33"/>
                  <a:gd name="T29" fmla="*/ 7 h 42"/>
                  <a:gd name="T30" fmla="*/ 27 w 33"/>
                  <a:gd name="T31" fmla="*/ 3 h 42"/>
                  <a:gd name="T32" fmla="*/ 27 w 33"/>
                  <a:gd name="T33" fmla="*/ 3 h 42"/>
                  <a:gd name="T34" fmla="*/ 21 w 33"/>
                  <a:gd name="T35" fmla="*/ 0 h 42"/>
                  <a:gd name="T36" fmla="*/ 21 w 33"/>
                  <a:gd name="T37" fmla="*/ 0 h 42"/>
                  <a:gd name="T38" fmla="*/ 13 w 33"/>
                  <a:gd name="T39" fmla="*/ 0 h 42"/>
                  <a:gd name="T40" fmla="*/ 0 w 33"/>
                  <a:gd name="T41" fmla="*/ 0 h 42"/>
                  <a:gd name="T42" fmla="*/ 0 w 33"/>
                  <a:gd name="T43" fmla="*/ 42 h 42"/>
                  <a:gd name="T44" fmla="*/ 14 w 33"/>
                  <a:gd name="T45" fmla="*/ 42 h 42"/>
                  <a:gd name="T46" fmla="*/ 14 w 33"/>
                  <a:gd name="T47" fmla="*/ 42 h 42"/>
                  <a:gd name="T48" fmla="*/ 5 w 33"/>
                  <a:gd name="T49" fmla="*/ 5 h 42"/>
                  <a:gd name="T50" fmla="*/ 13 w 33"/>
                  <a:gd name="T51" fmla="*/ 5 h 42"/>
                  <a:gd name="T52" fmla="*/ 13 w 33"/>
                  <a:gd name="T53" fmla="*/ 5 h 42"/>
                  <a:gd name="T54" fmla="*/ 21 w 33"/>
                  <a:gd name="T55" fmla="*/ 5 h 42"/>
                  <a:gd name="T56" fmla="*/ 21 w 33"/>
                  <a:gd name="T57" fmla="*/ 5 h 42"/>
                  <a:gd name="T58" fmla="*/ 22 w 33"/>
                  <a:gd name="T59" fmla="*/ 8 h 42"/>
                  <a:gd name="T60" fmla="*/ 25 w 33"/>
                  <a:gd name="T61" fmla="*/ 10 h 42"/>
                  <a:gd name="T62" fmla="*/ 25 w 33"/>
                  <a:gd name="T63" fmla="*/ 10 h 42"/>
                  <a:gd name="T64" fmla="*/ 27 w 33"/>
                  <a:gd name="T65" fmla="*/ 14 h 42"/>
                  <a:gd name="T66" fmla="*/ 27 w 33"/>
                  <a:gd name="T67" fmla="*/ 21 h 42"/>
                  <a:gd name="T68" fmla="*/ 27 w 33"/>
                  <a:gd name="T69" fmla="*/ 21 h 42"/>
                  <a:gd name="T70" fmla="*/ 27 w 33"/>
                  <a:gd name="T71" fmla="*/ 29 h 42"/>
                  <a:gd name="T72" fmla="*/ 27 w 33"/>
                  <a:gd name="T73" fmla="*/ 29 h 42"/>
                  <a:gd name="T74" fmla="*/ 24 w 33"/>
                  <a:gd name="T75" fmla="*/ 34 h 42"/>
                  <a:gd name="T76" fmla="*/ 24 w 33"/>
                  <a:gd name="T77" fmla="*/ 34 h 42"/>
                  <a:gd name="T78" fmla="*/ 19 w 33"/>
                  <a:gd name="T79" fmla="*/ 35 h 42"/>
                  <a:gd name="T80" fmla="*/ 19 w 33"/>
                  <a:gd name="T81" fmla="*/ 35 h 42"/>
                  <a:gd name="T82" fmla="*/ 13 w 33"/>
                  <a:gd name="T83" fmla="*/ 37 h 42"/>
                  <a:gd name="T84" fmla="*/ 5 w 33"/>
                  <a:gd name="T85" fmla="*/ 37 h 42"/>
                  <a:gd name="T86" fmla="*/ 5 w 33"/>
                  <a:gd name="T87" fmla="*/ 5 h 42"/>
                  <a:gd name="T88" fmla="*/ 5 w 33"/>
                  <a:gd name="T89" fmla="*/ 5 h 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2"/>
                  <a:gd name="T137" fmla="*/ 33 w 33"/>
                  <a:gd name="T138" fmla="*/ 42 h 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5"/>
                    </a:lnTo>
                    <a:lnTo>
                      <a:pt x="32" y="29"/>
                    </a:lnTo>
                    <a:lnTo>
                      <a:pt x="33" y="21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14" y="42"/>
                    </a:lnTo>
                    <a:close/>
                    <a:moveTo>
                      <a:pt x="5" y="5"/>
                    </a:moveTo>
                    <a:lnTo>
                      <a:pt x="13" y="5"/>
                    </a:lnTo>
                    <a:lnTo>
                      <a:pt x="21" y="5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27" y="14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4" y="34"/>
                    </a:lnTo>
                    <a:lnTo>
                      <a:pt x="19" y="35"/>
                    </a:lnTo>
                    <a:lnTo>
                      <a:pt x="13" y="37"/>
                    </a:lnTo>
                    <a:lnTo>
                      <a:pt x="5" y="37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8" name="Freeform 210"/>
              <p:cNvSpPr>
                <a:spLocks noEditPoints="1"/>
              </p:cNvSpPr>
              <p:nvPr/>
            </p:nvSpPr>
            <p:spPr bwMode="auto">
              <a:xfrm>
                <a:off x="2441" y="931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9 w 38"/>
                  <a:gd name="T25" fmla="*/ 5 h 42"/>
                  <a:gd name="T26" fmla="*/ 19 w 38"/>
                  <a:gd name="T27" fmla="*/ 5 h 42"/>
                  <a:gd name="T28" fmla="*/ 22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9" name="Freeform 211"/>
              <p:cNvSpPr>
                <a:spLocks/>
              </p:cNvSpPr>
              <p:nvPr/>
            </p:nvSpPr>
            <p:spPr bwMode="auto">
              <a:xfrm>
                <a:off x="2483" y="931"/>
                <a:ext cx="34" cy="42"/>
              </a:xfrm>
              <a:custGeom>
                <a:avLst/>
                <a:gdLst>
                  <a:gd name="T0" fmla="*/ 5 w 34"/>
                  <a:gd name="T1" fmla="*/ 42 h 42"/>
                  <a:gd name="T2" fmla="*/ 5 w 34"/>
                  <a:gd name="T3" fmla="*/ 27 h 42"/>
                  <a:gd name="T4" fmla="*/ 13 w 34"/>
                  <a:gd name="T5" fmla="*/ 21 h 42"/>
                  <a:gd name="T6" fmla="*/ 28 w 34"/>
                  <a:gd name="T7" fmla="*/ 42 h 42"/>
                  <a:gd name="T8" fmla="*/ 34 w 34"/>
                  <a:gd name="T9" fmla="*/ 42 h 42"/>
                  <a:gd name="T10" fmla="*/ 16 w 34"/>
                  <a:gd name="T11" fmla="*/ 16 h 42"/>
                  <a:gd name="T12" fmla="*/ 34 w 34"/>
                  <a:gd name="T13" fmla="*/ 0 h 42"/>
                  <a:gd name="T14" fmla="*/ 26 w 34"/>
                  <a:gd name="T15" fmla="*/ 0 h 42"/>
                  <a:gd name="T16" fmla="*/ 5 w 34"/>
                  <a:gd name="T17" fmla="*/ 21 h 42"/>
                  <a:gd name="T18" fmla="*/ 5 w 34"/>
                  <a:gd name="T19" fmla="*/ 0 h 42"/>
                  <a:gd name="T20" fmla="*/ 0 w 34"/>
                  <a:gd name="T21" fmla="*/ 0 h 42"/>
                  <a:gd name="T22" fmla="*/ 0 w 34"/>
                  <a:gd name="T23" fmla="*/ 42 h 42"/>
                  <a:gd name="T24" fmla="*/ 5 w 34"/>
                  <a:gd name="T25" fmla="*/ 42 h 42"/>
                  <a:gd name="T26" fmla="*/ 5 w 34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2"/>
                  <a:gd name="T44" fmla="*/ 34 w 34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2">
                    <a:moveTo>
                      <a:pt x="5" y="42"/>
                    </a:moveTo>
                    <a:lnTo>
                      <a:pt x="5" y="27"/>
                    </a:lnTo>
                    <a:lnTo>
                      <a:pt x="13" y="21"/>
                    </a:lnTo>
                    <a:lnTo>
                      <a:pt x="28" y="42"/>
                    </a:lnTo>
                    <a:lnTo>
                      <a:pt x="34" y="42"/>
                    </a:lnTo>
                    <a:lnTo>
                      <a:pt x="16" y="16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0" name="Freeform 212"/>
              <p:cNvSpPr>
                <a:spLocks noEditPoints="1"/>
              </p:cNvSpPr>
              <p:nvPr/>
            </p:nvSpPr>
            <p:spPr bwMode="auto">
              <a:xfrm>
                <a:off x="2522" y="930"/>
                <a:ext cx="38" cy="43"/>
              </a:xfrm>
              <a:custGeom>
                <a:avLst/>
                <a:gdLst>
                  <a:gd name="T0" fmla="*/ 1 w 38"/>
                  <a:gd name="T1" fmla="*/ 33 h 43"/>
                  <a:gd name="T2" fmla="*/ 1 w 38"/>
                  <a:gd name="T3" fmla="*/ 33 h 43"/>
                  <a:gd name="T4" fmla="*/ 4 w 38"/>
                  <a:gd name="T5" fmla="*/ 36 h 43"/>
                  <a:gd name="T6" fmla="*/ 8 w 38"/>
                  <a:gd name="T7" fmla="*/ 39 h 43"/>
                  <a:gd name="T8" fmla="*/ 8 w 38"/>
                  <a:gd name="T9" fmla="*/ 39 h 43"/>
                  <a:gd name="T10" fmla="*/ 12 w 38"/>
                  <a:gd name="T11" fmla="*/ 43 h 43"/>
                  <a:gd name="T12" fmla="*/ 19 w 38"/>
                  <a:gd name="T13" fmla="*/ 43 h 43"/>
                  <a:gd name="T14" fmla="*/ 19 w 38"/>
                  <a:gd name="T15" fmla="*/ 43 h 43"/>
                  <a:gd name="T16" fmla="*/ 23 w 38"/>
                  <a:gd name="T17" fmla="*/ 43 h 43"/>
                  <a:gd name="T18" fmla="*/ 28 w 38"/>
                  <a:gd name="T19" fmla="*/ 39 h 43"/>
                  <a:gd name="T20" fmla="*/ 28 w 38"/>
                  <a:gd name="T21" fmla="*/ 39 h 43"/>
                  <a:gd name="T22" fmla="*/ 33 w 38"/>
                  <a:gd name="T23" fmla="*/ 38 h 43"/>
                  <a:gd name="T24" fmla="*/ 36 w 38"/>
                  <a:gd name="T25" fmla="*/ 33 h 43"/>
                  <a:gd name="T26" fmla="*/ 36 w 38"/>
                  <a:gd name="T27" fmla="*/ 33 h 43"/>
                  <a:gd name="T28" fmla="*/ 38 w 38"/>
                  <a:gd name="T29" fmla="*/ 28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5 h 43"/>
                  <a:gd name="T36" fmla="*/ 36 w 38"/>
                  <a:gd name="T37" fmla="*/ 11 h 43"/>
                  <a:gd name="T38" fmla="*/ 36 w 38"/>
                  <a:gd name="T39" fmla="*/ 11 h 43"/>
                  <a:gd name="T40" fmla="*/ 33 w 38"/>
                  <a:gd name="T41" fmla="*/ 6 h 43"/>
                  <a:gd name="T42" fmla="*/ 28 w 38"/>
                  <a:gd name="T43" fmla="*/ 3 h 43"/>
                  <a:gd name="T44" fmla="*/ 28 w 38"/>
                  <a:gd name="T45" fmla="*/ 3 h 43"/>
                  <a:gd name="T46" fmla="*/ 23 w 38"/>
                  <a:gd name="T47" fmla="*/ 1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1 h 43"/>
                  <a:gd name="T54" fmla="*/ 4 w 38"/>
                  <a:gd name="T55" fmla="*/ 6 h 43"/>
                  <a:gd name="T56" fmla="*/ 4 w 38"/>
                  <a:gd name="T57" fmla="*/ 6 h 43"/>
                  <a:gd name="T58" fmla="*/ 0 w 38"/>
                  <a:gd name="T59" fmla="*/ 12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3 h 43"/>
                  <a:gd name="T68" fmla="*/ 1 w 38"/>
                  <a:gd name="T69" fmla="*/ 33 h 43"/>
                  <a:gd name="T70" fmla="*/ 9 w 38"/>
                  <a:gd name="T71" fmla="*/ 9 h 43"/>
                  <a:gd name="T72" fmla="*/ 9 w 38"/>
                  <a:gd name="T73" fmla="*/ 9 h 43"/>
                  <a:gd name="T74" fmla="*/ 14 w 38"/>
                  <a:gd name="T75" fmla="*/ 6 h 43"/>
                  <a:gd name="T76" fmla="*/ 19 w 38"/>
                  <a:gd name="T77" fmla="*/ 4 h 43"/>
                  <a:gd name="T78" fmla="*/ 19 w 38"/>
                  <a:gd name="T79" fmla="*/ 4 h 43"/>
                  <a:gd name="T80" fmla="*/ 22 w 38"/>
                  <a:gd name="T81" fmla="*/ 6 h 43"/>
                  <a:gd name="T82" fmla="*/ 27 w 38"/>
                  <a:gd name="T83" fmla="*/ 8 h 43"/>
                  <a:gd name="T84" fmla="*/ 27 w 38"/>
                  <a:gd name="T85" fmla="*/ 8 h 43"/>
                  <a:gd name="T86" fmla="*/ 28 w 38"/>
                  <a:gd name="T87" fmla="*/ 9 h 43"/>
                  <a:gd name="T88" fmla="*/ 31 w 38"/>
                  <a:gd name="T89" fmla="*/ 12 h 43"/>
                  <a:gd name="T90" fmla="*/ 31 w 38"/>
                  <a:gd name="T91" fmla="*/ 12 h 43"/>
                  <a:gd name="T92" fmla="*/ 33 w 38"/>
                  <a:gd name="T93" fmla="*/ 22 h 43"/>
                  <a:gd name="T94" fmla="*/ 33 w 38"/>
                  <a:gd name="T95" fmla="*/ 22 h 43"/>
                  <a:gd name="T96" fmla="*/ 31 w 38"/>
                  <a:gd name="T97" fmla="*/ 28 h 43"/>
                  <a:gd name="T98" fmla="*/ 28 w 38"/>
                  <a:gd name="T99" fmla="*/ 33 h 43"/>
                  <a:gd name="T100" fmla="*/ 28 w 38"/>
                  <a:gd name="T101" fmla="*/ 33 h 43"/>
                  <a:gd name="T102" fmla="*/ 23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2 w 38"/>
                  <a:gd name="T109" fmla="*/ 38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8 h 43"/>
                  <a:gd name="T116" fmla="*/ 4 w 38"/>
                  <a:gd name="T117" fmla="*/ 22 h 43"/>
                  <a:gd name="T118" fmla="*/ 4 w 38"/>
                  <a:gd name="T119" fmla="*/ 22 h 43"/>
                  <a:gd name="T120" fmla="*/ 6 w 38"/>
                  <a:gd name="T121" fmla="*/ 14 h 43"/>
                  <a:gd name="T122" fmla="*/ 9 w 38"/>
                  <a:gd name="T123" fmla="*/ 9 h 43"/>
                  <a:gd name="T124" fmla="*/ 9 w 38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3"/>
                    </a:moveTo>
                    <a:lnTo>
                      <a:pt x="1" y="33"/>
                    </a:lnTo>
                    <a:lnTo>
                      <a:pt x="4" y="36"/>
                    </a:lnTo>
                    <a:lnTo>
                      <a:pt x="8" y="39"/>
                    </a:lnTo>
                    <a:lnTo>
                      <a:pt x="12" y="43"/>
                    </a:lnTo>
                    <a:lnTo>
                      <a:pt x="19" y="43"/>
                    </a:lnTo>
                    <a:lnTo>
                      <a:pt x="23" y="43"/>
                    </a:lnTo>
                    <a:lnTo>
                      <a:pt x="28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28" y="3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19" y="4"/>
                    </a:lnTo>
                    <a:lnTo>
                      <a:pt x="22" y="6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31" y="12"/>
                    </a:lnTo>
                    <a:lnTo>
                      <a:pt x="33" y="22"/>
                    </a:lnTo>
                    <a:lnTo>
                      <a:pt x="31" y="28"/>
                    </a:lnTo>
                    <a:lnTo>
                      <a:pt x="28" y="33"/>
                    </a:lnTo>
                    <a:lnTo>
                      <a:pt x="23" y="36"/>
                    </a:lnTo>
                    <a:lnTo>
                      <a:pt x="19" y="38"/>
                    </a:lnTo>
                    <a:lnTo>
                      <a:pt x="12" y="38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1" name="Freeform 213"/>
              <p:cNvSpPr>
                <a:spLocks/>
              </p:cNvSpPr>
              <p:nvPr/>
            </p:nvSpPr>
            <p:spPr bwMode="auto">
              <a:xfrm>
                <a:off x="2561" y="931"/>
                <a:ext cx="34" cy="42"/>
              </a:xfrm>
              <a:custGeom>
                <a:avLst/>
                <a:gdLst>
                  <a:gd name="T0" fmla="*/ 19 w 34"/>
                  <a:gd name="T1" fmla="*/ 42 h 42"/>
                  <a:gd name="T2" fmla="*/ 19 w 34"/>
                  <a:gd name="T3" fmla="*/ 5 h 42"/>
                  <a:gd name="T4" fmla="*/ 34 w 34"/>
                  <a:gd name="T5" fmla="*/ 5 h 42"/>
                  <a:gd name="T6" fmla="*/ 34 w 34"/>
                  <a:gd name="T7" fmla="*/ 0 h 42"/>
                  <a:gd name="T8" fmla="*/ 0 w 34"/>
                  <a:gd name="T9" fmla="*/ 0 h 42"/>
                  <a:gd name="T10" fmla="*/ 0 w 34"/>
                  <a:gd name="T11" fmla="*/ 5 h 42"/>
                  <a:gd name="T12" fmla="*/ 15 w 34"/>
                  <a:gd name="T13" fmla="*/ 5 h 42"/>
                  <a:gd name="T14" fmla="*/ 15 w 34"/>
                  <a:gd name="T15" fmla="*/ 42 h 42"/>
                  <a:gd name="T16" fmla="*/ 19 w 34"/>
                  <a:gd name="T17" fmla="*/ 42 h 42"/>
                  <a:gd name="T18" fmla="*/ 19 w 34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2"/>
                  <a:gd name="T32" fmla="*/ 34 w 34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4" y="5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5" y="5"/>
                    </a:lnTo>
                    <a:lnTo>
                      <a:pt x="15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2" name="Freeform 214"/>
              <p:cNvSpPr>
                <a:spLocks noEditPoints="1"/>
              </p:cNvSpPr>
              <p:nvPr/>
            </p:nvSpPr>
            <p:spPr bwMode="auto">
              <a:xfrm>
                <a:off x="2592" y="931"/>
                <a:ext cx="38" cy="42"/>
              </a:xfrm>
              <a:custGeom>
                <a:avLst/>
                <a:gdLst>
                  <a:gd name="T0" fmla="*/ 4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0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4 w 38"/>
                  <a:gd name="T17" fmla="*/ 42 h 42"/>
                  <a:gd name="T18" fmla="*/ 4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4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3" name="Freeform 215"/>
              <p:cNvSpPr>
                <a:spLocks/>
              </p:cNvSpPr>
              <p:nvPr/>
            </p:nvSpPr>
            <p:spPr bwMode="auto">
              <a:xfrm>
                <a:off x="2193" y="1303"/>
                <a:ext cx="32" cy="41"/>
              </a:xfrm>
              <a:custGeom>
                <a:avLst/>
                <a:gdLst>
                  <a:gd name="T0" fmla="*/ 1 w 32"/>
                  <a:gd name="T1" fmla="*/ 35 h 41"/>
                  <a:gd name="T2" fmla="*/ 8 w 32"/>
                  <a:gd name="T3" fmla="*/ 40 h 41"/>
                  <a:gd name="T4" fmla="*/ 17 w 32"/>
                  <a:gd name="T5" fmla="*/ 41 h 41"/>
                  <a:gd name="T6" fmla="*/ 25 w 32"/>
                  <a:gd name="T7" fmla="*/ 40 h 41"/>
                  <a:gd name="T8" fmla="*/ 28 w 32"/>
                  <a:gd name="T9" fmla="*/ 38 h 41"/>
                  <a:gd name="T10" fmla="*/ 30 w 32"/>
                  <a:gd name="T11" fmla="*/ 36 h 41"/>
                  <a:gd name="T12" fmla="*/ 32 w 32"/>
                  <a:gd name="T13" fmla="*/ 30 h 41"/>
                  <a:gd name="T14" fmla="*/ 30 w 32"/>
                  <a:gd name="T15" fmla="*/ 24 h 41"/>
                  <a:gd name="T16" fmla="*/ 25 w 32"/>
                  <a:gd name="T17" fmla="*/ 19 h 41"/>
                  <a:gd name="T18" fmla="*/ 16 w 32"/>
                  <a:gd name="T19" fmla="*/ 17 h 41"/>
                  <a:gd name="T20" fmla="*/ 8 w 32"/>
                  <a:gd name="T21" fmla="*/ 14 h 41"/>
                  <a:gd name="T22" fmla="*/ 6 w 32"/>
                  <a:gd name="T23" fmla="*/ 11 h 41"/>
                  <a:gd name="T24" fmla="*/ 9 w 32"/>
                  <a:gd name="T25" fmla="*/ 6 h 41"/>
                  <a:gd name="T26" fmla="*/ 11 w 32"/>
                  <a:gd name="T27" fmla="*/ 5 h 41"/>
                  <a:gd name="T28" fmla="*/ 16 w 32"/>
                  <a:gd name="T29" fmla="*/ 5 h 41"/>
                  <a:gd name="T30" fmla="*/ 24 w 32"/>
                  <a:gd name="T31" fmla="*/ 6 h 41"/>
                  <a:gd name="T32" fmla="*/ 25 w 32"/>
                  <a:gd name="T33" fmla="*/ 9 h 41"/>
                  <a:gd name="T34" fmla="*/ 32 w 32"/>
                  <a:gd name="T35" fmla="*/ 13 h 41"/>
                  <a:gd name="T36" fmla="*/ 28 w 32"/>
                  <a:gd name="T37" fmla="*/ 5 h 41"/>
                  <a:gd name="T38" fmla="*/ 27 w 32"/>
                  <a:gd name="T39" fmla="*/ 3 h 41"/>
                  <a:gd name="T40" fmla="*/ 24 w 32"/>
                  <a:gd name="T41" fmla="*/ 2 h 41"/>
                  <a:gd name="T42" fmla="*/ 16 w 32"/>
                  <a:gd name="T43" fmla="*/ 0 h 41"/>
                  <a:gd name="T44" fmla="*/ 8 w 32"/>
                  <a:gd name="T45" fmla="*/ 2 h 41"/>
                  <a:gd name="T46" fmla="*/ 3 w 32"/>
                  <a:gd name="T47" fmla="*/ 5 h 41"/>
                  <a:gd name="T48" fmla="*/ 1 w 32"/>
                  <a:gd name="T49" fmla="*/ 11 h 41"/>
                  <a:gd name="T50" fmla="*/ 3 w 32"/>
                  <a:gd name="T51" fmla="*/ 16 h 41"/>
                  <a:gd name="T52" fmla="*/ 6 w 32"/>
                  <a:gd name="T53" fmla="*/ 21 h 41"/>
                  <a:gd name="T54" fmla="*/ 14 w 32"/>
                  <a:gd name="T55" fmla="*/ 22 h 41"/>
                  <a:gd name="T56" fmla="*/ 22 w 32"/>
                  <a:gd name="T57" fmla="*/ 24 h 41"/>
                  <a:gd name="T58" fmla="*/ 25 w 32"/>
                  <a:gd name="T59" fmla="*/ 27 h 41"/>
                  <a:gd name="T60" fmla="*/ 27 w 32"/>
                  <a:gd name="T61" fmla="*/ 30 h 41"/>
                  <a:gd name="T62" fmla="*/ 25 w 32"/>
                  <a:gd name="T63" fmla="*/ 33 h 41"/>
                  <a:gd name="T64" fmla="*/ 22 w 32"/>
                  <a:gd name="T65" fmla="*/ 36 h 41"/>
                  <a:gd name="T66" fmla="*/ 17 w 32"/>
                  <a:gd name="T67" fmla="*/ 36 h 41"/>
                  <a:gd name="T68" fmla="*/ 11 w 32"/>
                  <a:gd name="T69" fmla="*/ 36 h 41"/>
                  <a:gd name="T70" fmla="*/ 6 w 32"/>
                  <a:gd name="T71" fmla="*/ 33 h 41"/>
                  <a:gd name="T72" fmla="*/ 4 w 32"/>
                  <a:gd name="T73" fmla="*/ 27 h 41"/>
                  <a:gd name="T74" fmla="*/ 0 w 32"/>
                  <a:gd name="T75" fmla="*/ 29 h 41"/>
                  <a:gd name="T76" fmla="*/ 1 w 32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1"/>
                  <a:gd name="T119" fmla="*/ 32 w 32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1">
                    <a:moveTo>
                      <a:pt x="1" y="35"/>
                    </a:move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7" y="41"/>
                    </a:lnTo>
                    <a:lnTo>
                      <a:pt x="25" y="40"/>
                    </a:lnTo>
                    <a:lnTo>
                      <a:pt x="28" y="38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8" y="5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14" y="22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3"/>
                    </a:lnTo>
                    <a:lnTo>
                      <a:pt x="22" y="36"/>
                    </a:lnTo>
                    <a:lnTo>
                      <a:pt x="17" y="36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4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4" name="Freeform 216"/>
              <p:cNvSpPr>
                <a:spLocks noEditPoints="1"/>
              </p:cNvSpPr>
              <p:nvPr/>
            </p:nvSpPr>
            <p:spPr bwMode="auto">
              <a:xfrm>
                <a:off x="2231" y="1303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6 w 40"/>
                  <a:gd name="T5" fmla="*/ 36 h 41"/>
                  <a:gd name="T6" fmla="*/ 9 w 40"/>
                  <a:gd name="T7" fmla="*/ 40 h 41"/>
                  <a:gd name="T8" fmla="*/ 9 w 40"/>
                  <a:gd name="T9" fmla="*/ 40 h 41"/>
                  <a:gd name="T10" fmla="*/ 14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5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3 w 40"/>
                  <a:gd name="T23" fmla="*/ 36 h 41"/>
                  <a:gd name="T24" fmla="*/ 36 w 40"/>
                  <a:gd name="T25" fmla="*/ 32 h 41"/>
                  <a:gd name="T26" fmla="*/ 36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6 h 41"/>
                  <a:gd name="T36" fmla="*/ 36 w 40"/>
                  <a:gd name="T37" fmla="*/ 9 h 41"/>
                  <a:gd name="T38" fmla="*/ 36 w 40"/>
                  <a:gd name="T39" fmla="*/ 9 h 41"/>
                  <a:gd name="T40" fmla="*/ 35 w 40"/>
                  <a:gd name="T41" fmla="*/ 6 h 41"/>
                  <a:gd name="T42" fmla="*/ 30 w 40"/>
                  <a:gd name="T43" fmla="*/ 3 h 41"/>
                  <a:gd name="T44" fmla="*/ 30 w 40"/>
                  <a:gd name="T45" fmla="*/ 3 h 41"/>
                  <a:gd name="T46" fmla="*/ 25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6 w 40"/>
                  <a:gd name="T55" fmla="*/ 5 h 41"/>
                  <a:gd name="T56" fmla="*/ 6 w 40"/>
                  <a:gd name="T57" fmla="*/ 5 h 41"/>
                  <a:gd name="T58" fmla="*/ 1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1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9 w 40"/>
                  <a:gd name="T71" fmla="*/ 8 h 41"/>
                  <a:gd name="T72" fmla="*/ 9 w 40"/>
                  <a:gd name="T73" fmla="*/ 8 h 41"/>
                  <a:gd name="T74" fmla="*/ 14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9 h 41"/>
                  <a:gd name="T88" fmla="*/ 32 w 40"/>
                  <a:gd name="T89" fmla="*/ 13 h 41"/>
                  <a:gd name="T90" fmla="*/ 32 w 40"/>
                  <a:gd name="T91" fmla="*/ 13 h 41"/>
                  <a:gd name="T92" fmla="*/ 33 w 40"/>
                  <a:gd name="T93" fmla="*/ 21 h 41"/>
                  <a:gd name="T94" fmla="*/ 33 w 40"/>
                  <a:gd name="T95" fmla="*/ 21 h 41"/>
                  <a:gd name="T96" fmla="*/ 33 w 40"/>
                  <a:gd name="T97" fmla="*/ 29 h 41"/>
                  <a:gd name="T98" fmla="*/ 30 w 40"/>
                  <a:gd name="T99" fmla="*/ 33 h 41"/>
                  <a:gd name="T100" fmla="*/ 30 w 40"/>
                  <a:gd name="T101" fmla="*/ 33 h 41"/>
                  <a:gd name="T102" fmla="*/ 25 w 40"/>
                  <a:gd name="T103" fmla="*/ 36 h 41"/>
                  <a:gd name="T104" fmla="*/ 21 w 40"/>
                  <a:gd name="T105" fmla="*/ 38 h 41"/>
                  <a:gd name="T106" fmla="*/ 21 w 40"/>
                  <a:gd name="T107" fmla="*/ 38 h 41"/>
                  <a:gd name="T108" fmla="*/ 14 w 40"/>
                  <a:gd name="T109" fmla="*/ 36 h 41"/>
                  <a:gd name="T110" fmla="*/ 9 w 40"/>
                  <a:gd name="T111" fmla="*/ 33 h 41"/>
                  <a:gd name="T112" fmla="*/ 9 w 40"/>
                  <a:gd name="T113" fmla="*/ 33 h 41"/>
                  <a:gd name="T114" fmla="*/ 8 w 40"/>
                  <a:gd name="T115" fmla="*/ 29 h 41"/>
                  <a:gd name="T116" fmla="*/ 6 w 40"/>
                  <a:gd name="T117" fmla="*/ 22 h 41"/>
                  <a:gd name="T118" fmla="*/ 6 w 40"/>
                  <a:gd name="T119" fmla="*/ 22 h 41"/>
                  <a:gd name="T120" fmla="*/ 8 w 40"/>
                  <a:gd name="T121" fmla="*/ 14 h 41"/>
                  <a:gd name="T122" fmla="*/ 9 w 40"/>
                  <a:gd name="T123" fmla="*/ 8 h 41"/>
                  <a:gd name="T124" fmla="*/ 9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1" y="41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6"/>
                    </a:lnTo>
                    <a:lnTo>
                      <a:pt x="36" y="9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5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8" y="29"/>
                    </a:lnTo>
                    <a:lnTo>
                      <a:pt x="6" y="22"/>
                    </a:lnTo>
                    <a:lnTo>
                      <a:pt x="8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5" name="Freeform 217"/>
              <p:cNvSpPr>
                <a:spLocks/>
              </p:cNvSpPr>
              <p:nvPr/>
            </p:nvSpPr>
            <p:spPr bwMode="auto">
              <a:xfrm>
                <a:off x="2279" y="1303"/>
                <a:ext cx="31" cy="41"/>
              </a:xfrm>
              <a:custGeom>
                <a:avLst/>
                <a:gdLst>
                  <a:gd name="T0" fmla="*/ 27 w 31"/>
                  <a:gd name="T1" fmla="*/ 24 h 41"/>
                  <a:gd name="T2" fmla="*/ 27 w 31"/>
                  <a:gd name="T3" fmla="*/ 24 h 41"/>
                  <a:gd name="T4" fmla="*/ 25 w 31"/>
                  <a:gd name="T5" fmla="*/ 30 h 41"/>
                  <a:gd name="T6" fmla="*/ 23 w 31"/>
                  <a:gd name="T7" fmla="*/ 35 h 41"/>
                  <a:gd name="T8" fmla="*/ 23 w 31"/>
                  <a:gd name="T9" fmla="*/ 35 h 41"/>
                  <a:gd name="T10" fmla="*/ 20 w 31"/>
                  <a:gd name="T11" fmla="*/ 36 h 41"/>
                  <a:gd name="T12" fmla="*/ 15 w 31"/>
                  <a:gd name="T13" fmla="*/ 36 h 41"/>
                  <a:gd name="T14" fmla="*/ 15 w 31"/>
                  <a:gd name="T15" fmla="*/ 36 h 41"/>
                  <a:gd name="T16" fmla="*/ 9 w 31"/>
                  <a:gd name="T17" fmla="*/ 36 h 41"/>
                  <a:gd name="T18" fmla="*/ 9 w 31"/>
                  <a:gd name="T19" fmla="*/ 36 h 41"/>
                  <a:gd name="T20" fmla="*/ 6 w 31"/>
                  <a:gd name="T21" fmla="*/ 32 h 41"/>
                  <a:gd name="T22" fmla="*/ 6 w 31"/>
                  <a:gd name="T23" fmla="*/ 32 h 41"/>
                  <a:gd name="T24" fmla="*/ 4 w 31"/>
                  <a:gd name="T25" fmla="*/ 24 h 41"/>
                  <a:gd name="T26" fmla="*/ 4 w 31"/>
                  <a:gd name="T27" fmla="*/ 0 h 41"/>
                  <a:gd name="T28" fmla="*/ 0 w 31"/>
                  <a:gd name="T29" fmla="*/ 0 h 41"/>
                  <a:gd name="T30" fmla="*/ 0 w 31"/>
                  <a:gd name="T31" fmla="*/ 24 h 41"/>
                  <a:gd name="T32" fmla="*/ 0 w 31"/>
                  <a:gd name="T33" fmla="*/ 24 h 41"/>
                  <a:gd name="T34" fmla="*/ 0 w 31"/>
                  <a:gd name="T35" fmla="*/ 30 h 41"/>
                  <a:gd name="T36" fmla="*/ 1 w 31"/>
                  <a:gd name="T37" fmla="*/ 35 h 41"/>
                  <a:gd name="T38" fmla="*/ 1 w 31"/>
                  <a:gd name="T39" fmla="*/ 35 h 41"/>
                  <a:gd name="T40" fmla="*/ 3 w 31"/>
                  <a:gd name="T41" fmla="*/ 38 h 41"/>
                  <a:gd name="T42" fmla="*/ 6 w 31"/>
                  <a:gd name="T43" fmla="*/ 40 h 41"/>
                  <a:gd name="T44" fmla="*/ 6 w 31"/>
                  <a:gd name="T45" fmla="*/ 40 h 41"/>
                  <a:gd name="T46" fmla="*/ 11 w 31"/>
                  <a:gd name="T47" fmla="*/ 41 h 41"/>
                  <a:gd name="T48" fmla="*/ 15 w 31"/>
                  <a:gd name="T49" fmla="*/ 41 h 41"/>
                  <a:gd name="T50" fmla="*/ 15 w 31"/>
                  <a:gd name="T51" fmla="*/ 41 h 41"/>
                  <a:gd name="T52" fmla="*/ 20 w 31"/>
                  <a:gd name="T53" fmla="*/ 41 h 41"/>
                  <a:gd name="T54" fmla="*/ 25 w 31"/>
                  <a:gd name="T55" fmla="*/ 40 h 41"/>
                  <a:gd name="T56" fmla="*/ 25 w 31"/>
                  <a:gd name="T57" fmla="*/ 40 h 41"/>
                  <a:gd name="T58" fmla="*/ 28 w 31"/>
                  <a:gd name="T59" fmla="*/ 36 h 41"/>
                  <a:gd name="T60" fmla="*/ 30 w 31"/>
                  <a:gd name="T61" fmla="*/ 33 h 41"/>
                  <a:gd name="T62" fmla="*/ 30 w 31"/>
                  <a:gd name="T63" fmla="*/ 33 h 41"/>
                  <a:gd name="T64" fmla="*/ 31 w 31"/>
                  <a:gd name="T65" fmla="*/ 24 h 41"/>
                  <a:gd name="T66" fmla="*/ 31 w 31"/>
                  <a:gd name="T67" fmla="*/ 0 h 41"/>
                  <a:gd name="T68" fmla="*/ 27 w 31"/>
                  <a:gd name="T69" fmla="*/ 0 h 41"/>
                  <a:gd name="T70" fmla="*/ 27 w 31"/>
                  <a:gd name="T71" fmla="*/ 24 h 41"/>
                  <a:gd name="T72" fmla="*/ 27 w 31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41"/>
                  <a:gd name="T113" fmla="*/ 31 w 31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5" y="30"/>
                    </a:lnTo>
                    <a:lnTo>
                      <a:pt x="23" y="35"/>
                    </a:lnTo>
                    <a:lnTo>
                      <a:pt x="20" y="36"/>
                    </a:lnTo>
                    <a:lnTo>
                      <a:pt x="15" y="36"/>
                    </a:lnTo>
                    <a:lnTo>
                      <a:pt x="9" y="36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6" y="40"/>
                    </a:lnTo>
                    <a:lnTo>
                      <a:pt x="11" y="41"/>
                    </a:lnTo>
                    <a:lnTo>
                      <a:pt x="15" y="41"/>
                    </a:lnTo>
                    <a:lnTo>
                      <a:pt x="20" y="41"/>
                    </a:lnTo>
                    <a:lnTo>
                      <a:pt x="25" y="40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1" y="24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6" name="Freeform 218"/>
              <p:cNvSpPr>
                <a:spLocks/>
              </p:cNvSpPr>
              <p:nvPr/>
            </p:nvSpPr>
            <p:spPr bwMode="auto">
              <a:xfrm>
                <a:off x="2317" y="1303"/>
                <a:ext cx="33" cy="41"/>
              </a:xfrm>
              <a:custGeom>
                <a:avLst/>
                <a:gdLst>
                  <a:gd name="T0" fmla="*/ 19 w 33"/>
                  <a:gd name="T1" fmla="*/ 41 h 41"/>
                  <a:gd name="T2" fmla="*/ 19 w 33"/>
                  <a:gd name="T3" fmla="*/ 5 h 41"/>
                  <a:gd name="T4" fmla="*/ 33 w 33"/>
                  <a:gd name="T5" fmla="*/ 5 h 41"/>
                  <a:gd name="T6" fmla="*/ 33 w 33"/>
                  <a:gd name="T7" fmla="*/ 0 h 41"/>
                  <a:gd name="T8" fmla="*/ 0 w 33"/>
                  <a:gd name="T9" fmla="*/ 0 h 41"/>
                  <a:gd name="T10" fmla="*/ 0 w 33"/>
                  <a:gd name="T11" fmla="*/ 5 h 41"/>
                  <a:gd name="T12" fmla="*/ 14 w 33"/>
                  <a:gd name="T13" fmla="*/ 5 h 41"/>
                  <a:gd name="T14" fmla="*/ 14 w 33"/>
                  <a:gd name="T15" fmla="*/ 41 h 41"/>
                  <a:gd name="T16" fmla="*/ 19 w 33"/>
                  <a:gd name="T17" fmla="*/ 41 h 41"/>
                  <a:gd name="T18" fmla="*/ 19 w 33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1"/>
                  <a:gd name="T32" fmla="*/ 33 w 3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7" name="Freeform 219"/>
              <p:cNvSpPr>
                <a:spLocks/>
              </p:cNvSpPr>
              <p:nvPr/>
            </p:nvSpPr>
            <p:spPr bwMode="auto">
              <a:xfrm>
                <a:off x="2356" y="1303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22 h 41"/>
                  <a:gd name="T4" fmla="*/ 26 w 32"/>
                  <a:gd name="T5" fmla="*/ 22 h 41"/>
                  <a:gd name="T6" fmla="*/ 26 w 32"/>
                  <a:gd name="T7" fmla="*/ 41 h 41"/>
                  <a:gd name="T8" fmla="*/ 32 w 32"/>
                  <a:gd name="T9" fmla="*/ 41 h 41"/>
                  <a:gd name="T10" fmla="*/ 32 w 32"/>
                  <a:gd name="T11" fmla="*/ 0 h 41"/>
                  <a:gd name="T12" fmla="*/ 26 w 32"/>
                  <a:gd name="T13" fmla="*/ 0 h 41"/>
                  <a:gd name="T14" fmla="*/ 26 w 32"/>
                  <a:gd name="T15" fmla="*/ 17 h 41"/>
                  <a:gd name="T16" fmla="*/ 5 w 32"/>
                  <a:gd name="T17" fmla="*/ 17 h 41"/>
                  <a:gd name="T18" fmla="*/ 5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5 w 32"/>
                  <a:gd name="T25" fmla="*/ 41 h 41"/>
                  <a:gd name="T26" fmla="*/ 5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5" y="41"/>
                    </a:moveTo>
                    <a:lnTo>
                      <a:pt x="5" y="22"/>
                    </a:lnTo>
                    <a:lnTo>
                      <a:pt x="26" y="22"/>
                    </a:lnTo>
                    <a:lnTo>
                      <a:pt x="26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17"/>
                    </a:lnTo>
                    <a:lnTo>
                      <a:pt x="5" y="1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8" name="Freeform 220"/>
              <p:cNvSpPr>
                <a:spLocks noEditPoints="1"/>
              </p:cNvSpPr>
              <p:nvPr/>
            </p:nvSpPr>
            <p:spPr bwMode="auto">
              <a:xfrm>
                <a:off x="2414" y="1303"/>
                <a:ext cx="35" cy="41"/>
              </a:xfrm>
              <a:custGeom>
                <a:avLst/>
                <a:gdLst>
                  <a:gd name="T0" fmla="*/ 14 w 35"/>
                  <a:gd name="T1" fmla="*/ 41 h 41"/>
                  <a:gd name="T2" fmla="*/ 14 w 35"/>
                  <a:gd name="T3" fmla="*/ 41 h 41"/>
                  <a:gd name="T4" fmla="*/ 22 w 35"/>
                  <a:gd name="T5" fmla="*/ 41 h 41"/>
                  <a:gd name="T6" fmla="*/ 22 w 35"/>
                  <a:gd name="T7" fmla="*/ 41 h 41"/>
                  <a:gd name="T8" fmla="*/ 27 w 35"/>
                  <a:gd name="T9" fmla="*/ 38 h 41"/>
                  <a:gd name="T10" fmla="*/ 27 w 35"/>
                  <a:gd name="T11" fmla="*/ 38 h 41"/>
                  <a:gd name="T12" fmla="*/ 30 w 35"/>
                  <a:gd name="T13" fmla="*/ 35 h 41"/>
                  <a:gd name="T14" fmla="*/ 30 w 35"/>
                  <a:gd name="T15" fmla="*/ 35 h 41"/>
                  <a:gd name="T16" fmla="*/ 33 w 35"/>
                  <a:gd name="T17" fmla="*/ 29 h 41"/>
                  <a:gd name="T18" fmla="*/ 33 w 35"/>
                  <a:gd name="T19" fmla="*/ 29 h 41"/>
                  <a:gd name="T20" fmla="*/ 35 w 35"/>
                  <a:gd name="T21" fmla="*/ 21 h 41"/>
                  <a:gd name="T22" fmla="*/ 35 w 35"/>
                  <a:gd name="T23" fmla="*/ 21 h 41"/>
                  <a:gd name="T24" fmla="*/ 31 w 35"/>
                  <a:gd name="T25" fmla="*/ 11 h 41"/>
                  <a:gd name="T26" fmla="*/ 31 w 35"/>
                  <a:gd name="T27" fmla="*/ 11 h 41"/>
                  <a:gd name="T28" fmla="*/ 30 w 35"/>
                  <a:gd name="T29" fmla="*/ 6 h 41"/>
                  <a:gd name="T30" fmla="*/ 27 w 35"/>
                  <a:gd name="T31" fmla="*/ 3 h 41"/>
                  <a:gd name="T32" fmla="*/ 27 w 35"/>
                  <a:gd name="T33" fmla="*/ 3 h 41"/>
                  <a:gd name="T34" fmla="*/ 22 w 35"/>
                  <a:gd name="T35" fmla="*/ 2 h 41"/>
                  <a:gd name="T36" fmla="*/ 22 w 35"/>
                  <a:gd name="T37" fmla="*/ 2 h 41"/>
                  <a:gd name="T38" fmla="*/ 14 w 35"/>
                  <a:gd name="T39" fmla="*/ 0 h 41"/>
                  <a:gd name="T40" fmla="*/ 0 w 35"/>
                  <a:gd name="T41" fmla="*/ 0 h 41"/>
                  <a:gd name="T42" fmla="*/ 0 w 35"/>
                  <a:gd name="T43" fmla="*/ 41 h 41"/>
                  <a:gd name="T44" fmla="*/ 14 w 35"/>
                  <a:gd name="T45" fmla="*/ 41 h 41"/>
                  <a:gd name="T46" fmla="*/ 14 w 35"/>
                  <a:gd name="T47" fmla="*/ 41 h 41"/>
                  <a:gd name="T48" fmla="*/ 6 w 35"/>
                  <a:gd name="T49" fmla="*/ 5 h 41"/>
                  <a:gd name="T50" fmla="*/ 14 w 35"/>
                  <a:gd name="T51" fmla="*/ 5 h 41"/>
                  <a:gd name="T52" fmla="*/ 14 w 35"/>
                  <a:gd name="T53" fmla="*/ 5 h 41"/>
                  <a:gd name="T54" fmla="*/ 20 w 35"/>
                  <a:gd name="T55" fmla="*/ 6 h 41"/>
                  <a:gd name="T56" fmla="*/ 20 w 35"/>
                  <a:gd name="T57" fmla="*/ 6 h 41"/>
                  <a:gd name="T58" fmla="*/ 23 w 35"/>
                  <a:gd name="T59" fmla="*/ 8 h 41"/>
                  <a:gd name="T60" fmla="*/ 27 w 35"/>
                  <a:gd name="T61" fmla="*/ 11 h 41"/>
                  <a:gd name="T62" fmla="*/ 27 w 35"/>
                  <a:gd name="T63" fmla="*/ 11 h 41"/>
                  <a:gd name="T64" fmla="*/ 28 w 35"/>
                  <a:gd name="T65" fmla="*/ 14 h 41"/>
                  <a:gd name="T66" fmla="*/ 28 w 35"/>
                  <a:gd name="T67" fmla="*/ 21 h 41"/>
                  <a:gd name="T68" fmla="*/ 28 w 35"/>
                  <a:gd name="T69" fmla="*/ 21 h 41"/>
                  <a:gd name="T70" fmla="*/ 27 w 35"/>
                  <a:gd name="T71" fmla="*/ 29 h 41"/>
                  <a:gd name="T72" fmla="*/ 27 w 35"/>
                  <a:gd name="T73" fmla="*/ 29 h 41"/>
                  <a:gd name="T74" fmla="*/ 23 w 35"/>
                  <a:gd name="T75" fmla="*/ 33 h 41"/>
                  <a:gd name="T76" fmla="*/ 23 w 35"/>
                  <a:gd name="T77" fmla="*/ 33 h 41"/>
                  <a:gd name="T78" fmla="*/ 20 w 35"/>
                  <a:gd name="T79" fmla="*/ 36 h 41"/>
                  <a:gd name="T80" fmla="*/ 20 w 35"/>
                  <a:gd name="T81" fmla="*/ 36 h 41"/>
                  <a:gd name="T82" fmla="*/ 14 w 35"/>
                  <a:gd name="T83" fmla="*/ 36 h 41"/>
                  <a:gd name="T84" fmla="*/ 6 w 35"/>
                  <a:gd name="T85" fmla="*/ 36 h 41"/>
                  <a:gd name="T86" fmla="*/ 6 w 35"/>
                  <a:gd name="T87" fmla="*/ 5 h 41"/>
                  <a:gd name="T88" fmla="*/ 6 w 35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1"/>
                  <a:gd name="T137" fmla="*/ 35 w 35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2" y="41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5" y="21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0" y="6"/>
                    </a:lnTo>
                    <a:lnTo>
                      <a:pt x="23" y="8"/>
                    </a:lnTo>
                    <a:lnTo>
                      <a:pt x="27" y="11"/>
                    </a:lnTo>
                    <a:lnTo>
                      <a:pt x="28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3" y="33"/>
                    </a:lnTo>
                    <a:lnTo>
                      <a:pt x="20" y="36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9" name="Freeform 221"/>
              <p:cNvSpPr>
                <a:spLocks noEditPoints="1"/>
              </p:cNvSpPr>
              <p:nvPr/>
            </p:nvSpPr>
            <p:spPr bwMode="auto">
              <a:xfrm>
                <a:off x="2452" y="1303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0" name="Freeform 222"/>
              <p:cNvSpPr>
                <a:spLocks/>
              </p:cNvSpPr>
              <p:nvPr/>
            </p:nvSpPr>
            <p:spPr bwMode="auto">
              <a:xfrm>
                <a:off x="2495" y="1303"/>
                <a:ext cx="33" cy="41"/>
              </a:xfrm>
              <a:custGeom>
                <a:avLst/>
                <a:gdLst>
                  <a:gd name="T0" fmla="*/ 4 w 33"/>
                  <a:gd name="T1" fmla="*/ 41 h 41"/>
                  <a:gd name="T2" fmla="*/ 4 w 33"/>
                  <a:gd name="T3" fmla="*/ 27 h 41"/>
                  <a:gd name="T4" fmla="*/ 11 w 33"/>
                  <a:gd name="T5" fmla="*/ 21 h 41"/>
                  <a:gd name="T6" fmla="*/ 27 w 33"/>
                  <a:gd name="T7" fmla="*/ 41 h 41"/>
                  <a:gd name="T8" fmla="*/ 33 w 33"/>
                  <a:gd name="T9" fmla="*/ 41 h 41"/>
                  <a:gd name="T10" fmla="*/ 16 w 33"/>
                  <a:gd name="T11" fmla="*/ 17 h 41"/>
                  <a:gd name="T12" fmla="*/ 33 w 33"/>
                  <a:gd name="T13" fmla="*/ 0 h 41"/>
                  <a:gd name="T14" fmla="*/ 25 w 33"/>
                  <a:gd name="T15" fmla="*/ 0 h 41"/>
                  <a:gd name="T16" fmla="*/ 4 w 33"/>
                  <a:gd name="T17" fmla="*/ 21 h 41"/>
                  <a:gd name="T18" fmla="*/ 4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4 w 33"/>
                  <a:gd name="T25" fmla="*/ 41 h 41"/>
                  <a:gd name="T26" fmla="*/ 4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4" y="41"/>
                    </a:moveTo>
                    <a:lnTo>
                      <a:pt x="4" y="27"/>
                    </a:lnTo>
                    <a:lnTo>
                      <a:pt x="11" y="21"/>
                    </a:lnTo>
                    <a:lnTo>
                      <a:pt x="27" y="41"/>
                    </a:lnTo>
                    <a:lnTo>
                      <a:pt x="33" y="41"/>
                    </a:lnTo>
                    <a:lnTo>
                      <a:pt x="16" y="17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4" y="2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1" name="Freeform 223"/>
              <p:cNvSpPr>
                <a:spLocks noEditPoints="1"/>
              </p:cNvSpPr>
              <p:nvPr/>
            </p:nvSpPr>
            <p:spPr bwMode="auto">
              <a:xfrm>
                <a:off x="2531" y="1303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7 w 40"/>
                  <a:gd name="T5" fmla="*/ 36 h 41"/>
                  <a:gd name="T6" fmla="*/ 10 w 40"/>
                  <a:gd name="T7" fmla="*/ 40 h 41"/>
                  <a:gd name="T8" fmla="*/ 10 w 40"/>
                  <a:gd name="T9" fmla="*/ 40 h 41"/>
                  <a:gd name="T10" fmla="*/ 14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6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4 w 40"/>
                  <a:gd name="T23" fmla="*/ 36 h 41"/>
                  <a:gd name="T24" fmla="*/ 37 w 40"/>
                  <a:gd name="T25" fmla="*/ 32 h 41"/>
                  <a:gd name="T26" fmla="*/ 37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6 h 41"/>
                  <a:gd name="T36" fmla="*/ 37 w 40"/>
                  <a:gd name="T37" fmla="*/ 9 h 41"/>
                  <a:gd name="T38" fmla="*/ 37 w 40"/>
                  <a:gd name="T39" fmla="*/ 9 h 41"/>
                  <a:gd name="T40" fmla="*/ 35 w 40"/>
                  <a:gd name="T41" fmla="*/ 6 h 41"/>
                  <a:gd name="T42" fmla="*/ 30 w 40"/>
                  <a:gd name="T43" fmla="*/ 3 h 41"/>
                  <a:gd name="T44" fmla="*/ 30 w 40"/>
                  <a:gd name="T45" fmla="*/ 3 h 41"/>
                  <a:gd name="T46" fmla="*/ 26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2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10 w 40"/>
                  <a:gd name="T71" fmla="*/ 8 h 41"/>
                  <a:gd name="T72" fmla="*/ 10 w 40"/>
                  <a:gd name="T73" fmla="*/ 8 h 41"/>
                  <a:gd name="T74" fmla="*/ 14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9 h 41"/>
                  <a:gd name="T88" fmla="*/ 32 w 40"/>
                  <a:gd name="T89" fmla="*/ 13 h 41"/>
                  <a:gd name="T90" fmla="*/ 32 w 40"/>
                  <a:gd name="T91" fmla="*/ 13 h 41"/>
                  <a:gd name="T92" fmla="*/ 34 w 40"/>
                  <a:gd name="T93" fmla="*/ 21 h 41"/>
                  <a:gd name="T94" fmla="*/ 34 w 40"/>
                  <a:gd name="T95" fmla="*/ 21 h 41"/>
                  <a:gd name="T96" fmla="*/ 34 w 40"/>
                  <a:gd name="T97" fmla="*/ 29 h 41"/>
                  <a:gd name="T98" fmla="*/ 30 w 40"/>
                  <a:gd name="T99" fmla="*/ 33 h 41"/>
                  <a:gd name="T100" fmla="*/ 30 w 40"/>
                  <a:gd name="T101" fmla="*/ 33 h 41"/>
                  <a:gd name="T102" fmla="*/ 26 w 40"/>
                  <a:gd name="T103" fmla="*/ 36 h 41"/>
                  <a:gd name="T104" fmla="*/ 21 w 40"/>
                  <a:gd name="T105" fmla="*/ 38 h 41"/>
                  <a:gd name="T106" fmla="*/ 21 w 40"/>
                  <a:gd name="T107" fmla="*/ 38 h 41"/>
                  <a:gd name="T108" fmla="*/ 14 w 40"/>
                  <a:gd name="T109" fmla="*/ 36 h 41"/>
                  <a:gd name="T110" fmla="*/ 10 w 40"/>
                  <a:gd name="T111" fmla="*/ 33 h 41"/>
                  <a:gd name="T112" fmla="*/ 10 w 40"/>
                  <a:gd name="T113" fmla="*/ 33 h 41"/>
                  <a:gd name="T114" fmla="*/ 7 w 40"/>
                  <a:gd name="T115" fmla="*/ 29 h 41"/>
                  <a:gd name="T116" fmla="*/ 7 w 40"/>
                  <a:gd name="T117" fmla="*/ 22 h 41"/>
                  <a:gd name="T118" fmla="*/ 7 w 40"/>
                  <a:gd name="T119" fmla="*/ 22 h 41"/>
                  <a:gd name="T120" fmla="*/ 7 w 40"/>
                  <a:gd name="T121" fmla="*/ 14 h 41"/>
                  <a:gd name="T122" fmla="*/ 10 w 40"/>
                  <a:gd name="T123" fmla="*/ 8 h 41"/>
                  <a:gd name="T124" fmla="*/ 10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4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6"/>
                    </a:lnTo>
                    <a:lnTo>
                      <a:pt x="37" y="9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4" y="29"/>
                    </a:lnTo>
                    <a:lnTo>
                      <a:pt x="30" y="33"/>
                    </a:lnTo>
                    <a:lnTo>
                      <a:pt x="26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1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2" name="Freeform 224"/>
              <p:cNvSpPr>
                <a:spLocks/>
              </p:cNvSpPr>
              <p:nvPr/>
            </p:nvSpPr>
            <p:spPr bwMode="auto">
              <a:xfrm>
                <a:off x="2571" y="1303"/>
                <a:ext cx="32" cy="41"/>
              </a:xfrm>
              <a:custGeom>
                <a:avLst/>
                <a:gdLst>
                  <a:gd name="T0" fmla="*/ 19 w 32"/>
                  <a:gd name="T1" fmla="*/ 41 h 41"/>
                  <a:gd name="T2" fmla="*/ 19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4 w 32"/>
                  <a:gd name="T13" fmla="*/ 5 h 41"/>
                  <a:gd name="T14" fmla="*/ 14 w 32"/>
                  <a:gd name="T15" fmla="*/ 41 h 41"/>
                  <a:gd name="T16" fmla="*/ 19 w 32"/>
                  <a:gd name="T17" fmla="*/ 41 h 41"/>
                  <a:gd name="T18" fmla="*/ 19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3" name="Freeform 225"/>
              <p:cNvSpPr>
                <a:spLocks noEditPoints="1"/>
              </p:cNvSpPr>
              <p:nvPr/>
            </p:nvSpPr>
            <p:spPr bwMode="auto">
              <a:xfrm>
                <a:off x="2601" y="1303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4" name="Freeform 226"/>
              <p:cNvSpPr>
                <a:spLocks/>
              </p:cNvSpPr>
              <p:nvPr/>
            </p:nvSpPr>
            <p:spPr bwMode="auto">
              <a:xfrm>
                <a:off x="2279" y="1581"/>
                <a:ext cx="31" cy="40"/>
              </a:xfrm>
              <a:custGeom>
                <a:avLst/>
                <a:gdLst>
                  <a:gd name="T0" fmla="*/ 4 w 31"/>
                  <a:gd name="T1" fmla="*/ 40 h 40"/>
                  <a:gd name="T2" fmla="*/ 4 w 31"/>
                  <a:gd name="T3" fmla="*/ 8 h 40"/>
                  <a:gd name="T4" fmla="*/ 27 w 31"/>
                  <a:gd name="T5" fmla="*/ 40 h 40"/>
                  <a:gd name="T6" fmla="*/ 31 w 31"/>
                  <a:gd name="T7" fmla="*/ 40 h 40"/>
                  <a:gd name="T8" fmla="*/ 31 w 31"/>
                  <a:gd name="T9" fmla="*/ 0 h 40"/>
                  <a:gd name="T10" fmla="*/ 27 w 31"/>
                  <a:gd name="T11" fmla="*/ 0 h 40"/>
                  <a:gd name="T12" fmla="*/ 27 w 31"/>
                  <a:gd name="T13" fmla="*/ 32 h 40"/>
                  <a:gd name="T14" fmla="*/ 6 w 31"/>
                  <a:gd name="T15" fmla="*/ 0 h 40"/>
                  <a:gd name="T16" fmla="*/ 0 w 31"/>
                  <a:gd name="T17" fmla="*/ 0 h 40"/>
                  <a:gd name="T18" fmla="*/ 0 w 31"/>
                  <a:gd name="T19" fmla="*/ 40 h 40"/>
                  <a:gd name="T20" fmla="*/ 4 w 31"/>
                  <a:gd name="T21" fmla="*/ 40 h 40"/>
                  <a:gd name="T22" fmla="*/ 4 w 31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0"/>
                  <a:gd name="T38" fmla="*/ 31 w 31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0">
                    <a:moveTo>
                      <a:pt x="4" y="40"/>
                    </a:moveTo>
                    <a:lnTo>
                      <a:pt x="4" y="8"/>
                    </a:lnTo>
                    <a:lnTo>
                      <a:pt x="27" y="40"/>
                    </a:lnTo>
                    <a:lnTo>
                      <a:pt x="31" y="4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5" name="Freeform 227"/>
              <p:cNvSpPr>
                <a:spLocks/>
              </p:cNvSpPr>
              <p:nvPr/>
            </p:nvSpPr>
            <p:spPr bwMode="auto">
              <a:xfrm>
                <a:off x="2321" y="1581"/>
                <a:ext cx="31" cy="40"/>
              </a:xfrm>
              <a:custGeom>
                <a:avLst/>
                <a:gdLst>
                  <a:gd name="T0" fmla="*/ 31 w 31"/>
                  <a:gd name="T1" fmla="*/ 40 h 40"/>
                  <a:gd name="T2" fmla="*/ 31 w 31"/>
                  <a:gd name="T3" fmla="*/ 35 h 40"/>
                  <a:gd name="T4" fmla="*/ 5 w 31"/>
                  <a:gd name="T5" fmla="*/ 35 h 40"/>
                  <a:gd name="T6" fmla="*/ 5 w 31"/>
                  <a:gd name="T7" fmla="*/ 22 h 40"/>
                  <a:gd name="T8" fmla="*/ 27 w 31"/>
                  <a:gd name="T9" fmla="*/ 22 h 40"/>
                  <a:gd name="T10" fmla="*/ 27 w 31"/>
                  <a:gd name="T11" fmla="*/ 16 h 40"/>
                  <a:gd name="T12" fmla="*/ 5 w 31"/>
                  <a:gd name="T13" fmla="*/ 16 h 40"/>
                  <a:gd name="T14" fmla="*/ 5 w 31"/>
                  <a:gd name="T15" fmla="*/ 5 h 40"/>
                  <a:gd name="T16" fmla="*/ 29 w 31"/>
                  <a:gd name="T17" fmla="*/ 5 h 40"/>
                  <a:gd name="T18" fmla="*/ 29 w 31"/>
                  <a:gd name="T19" fmla="*/ 0 h 40"/>
                  <a:gd name="T20" fmla="*/ 0 w 31"/>
                  <a:gd name="T21" fmla="*/ 0 h 40"/>
                  <a:gd name="T22" fmla="*/ 0 w 31"/>
                  <a:gd name="T23" fmla="*/ 40 h 40"/>
                  <a:gd name="T24" fmla="*/ 31 w 31"/>
                  <a:gd name="T25" fmla="*/ 40 h 40"/>
                  <a:gd name="T26" fmla="*/ 31 w 31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0"/>
                  <a:gd name="T44" fmla="*/ 31 w 31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0">
                    <a:moveTo>
                      <a:pt x="31" y="40"/>
                    </a:moveTo>
                    <a:lnTo>
                      <a:pt x="31" y="35"/>
                    </a:lnTo>
                    <a:lnTo>
                      <a:pt x="5" y="35"/>
                    </a:lnTo>
                    <a:lnTo>
                      <a:pt x="5" y="22"/>
                    </a:lnTo>
                    <a:lnTo>
                      <a:pt x="27" y="22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31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6" name="Freeform 228"/>
              <p:cNvSpPr>
                <a:spLocks noEditPoints="1"/>
              </p:cNvSpPr>
              <p:nvPr/>
            </p:nvSpPr>
            <p:spPr bwMode="auto">
              <a:xfrm>
                <a:off x="2360" y="1581"/>
                <a:ext cx="30" cy="40"/>
              </a:xfrm>
              <a:custGeom>
                <a:avLst/>
                <a:gdLst>
                  <a:gd name="T0" fmla="*/ 15 w 30"/>
                  <a:gd name="T1" fmla="*/ 40 h 40"/>
                  <a:gd name="T2" fmla="*/ 22 w 30"/>
                  <a:gd name="T3" fmla="*/ 40 h 40"/>
                  <a:gd name="T4" fmla="*/ 27 w 30"/>
                  <a:gd name="T5" fmla="*/ 38 h 40"/>
                  <a:gd name="T6" fmla="*/ 28 w 30"/>
                  <a:gd name="T7" fmla="*/ 33 h 40"/>
                  <a:gd name="T8" fmla="*/ 30 w 30"/>
                  <a:gd name="T9" fmla="*/ 29 h 40"/>
                  <a:gd name="T10" fmla="*/ 28 w 30"/>
                  <a:gd name="T11" fmla="*/ 22 h 40"/>
                  <a:gd name="T12" fmla="*/ 25 w 30"/>
                  <a:gd name="T13" fmla="*/ 21 h 40"/>
                  <a:gd name="T14" fmla="*/ 22 w 30"/>
                  <a:gd name="T15" fmla="*/ 19 h 40"/>
                  <a:gd name="T16" fmla="*/ 27 w 30"/>
                  <a:gd name="T17" fmla="*/ 14 h 40"/>
                  <a:gd name="T18" fmla="*/ 28 w 30"/>
                  <a:gd name="T19" fmla="*/ 10 h 40"/>
                  <a:gd name="T20" fmla="*/ 27 w 30"/>
                  <a:gd name="T21" fmla="*/ 5 h 40"/>
                  <a:gd name="T22" fmla="*/ 22 w 30"/>
                  <a:gd name="T23" fmla="*/ 0 h 40"/>
                  <a:gd name="T24" fmla="*/ 0 w 30"/>
                  <a:gd name="T25" fmla="*/ 0 h 40"/>
                  <a:gd name="T26" fmla="*/ 15 w 30"/>
                  <a:gd name="T27" fmla="*/ 40 h 40"/>
                  <a:gd name="T28" fmla="*/ 4 w 30"/>
                  <a:gd name="T29" fmla="*/ 5 h 40"/>
                  <a:gd name="T30" fmla="*/ 12 w 30"/>
                  <a:gd name="T31" fmla="*/ 5 h 40"/>
                  <a:gd name="T32" fmla="*/ 19 w 30"/>
                  <a:gd name="T33" fmla="*/ 5 h 40"/>
                  <a:gd name="T34" fmla="*/ 22 w 30"/>
                  <a:gd name="T35" fmla="*/ 6 h 40"/>
                  <a:gd name="T36" fmla="*/ 23 w 30"/>
                  <a:gd name="T37" fmla="*/ 11 h 40"/>
                  <a:gd name="T38" fmla="*/ 22 w 30"/>
                  <a:gd name="T39" fmla="*/ 14 h 40"/>
                  <a:gd name="T40" fmla="*/ 19 w 30"/>
                  <a:gd name="T41" fmla="*/ 16 h 40"/>
                  <a:gd name="T42" fmla="*/ 4 w 30"/>
                  <a:gd name="T43" fmla="*/ 16 h 40"/>
                  <a:gd name="T44" fmla="*/ 4 w 30"/>
                  <a:gd name="T45" fmla="*/ 5 h 40"/>
                  <a:gd name="T46" fmla="*/ 14 w 30"/>
                  <a:gd name="T47" fmla="*/ 21 h 40"/>
                  <a:gd name="T48" fmla="*/ 20 w 30"/>
                  <a:gd name="T49" fmla="*/ 22 h 40"/>
                  <a:gd name="T50" fmla="*/ 23 w 30"/>
                  <a:gd name="T51" fmla="*/ 24 h 40"/>
                  <a:gd name="T52" fmla="*/ 25 w 30"/>
                  <a:gd name="T53" fmla="*/ 29 h 40"/>
                  <a:gd name="T54" fmla="*/ 23 w 30"/>
                  <a:gd name="T55" fmla="*/ 32 h 40"/>
                  <a:gd name="T56" fmla="*/ 22 w 30"/>
                  <a:gd name="T57" fmla="*/ 33 h 40"/>
                  <a:gd name="T58" fmla="*/ 19 w 30"/>
                  <a:gd name="T59" fmla="*/ 35 h 40"/>
                  <a:gd name="T60" fmla="*/ 15 w 30"/>
                  <a:gd name="T61" fmla="*/ 35 h 40"/>
                  <a:gd name="T62" fmla="*/ 4 w 30"/>
                  <a:gd name="T63" fmla="*/ 21 h 4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40"/>
                  <a:gd name="T98" fmla="*/ 30 w 30"/>
                  <a:gd name="T99" fmla="*/ 40 h 4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40">
                    <a:moveTo>
                      <a:pt x="15" y="40"/>
                    </a:moveTo>
                    <a:lnTo>
                      <a:pt x="15" y="40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28" y="33"/>
                    </a:lnTo>
                    <a:lnTo>
                      <a:pt x="30" y="29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5" y="21"/>
                    </a:lnTo>
                    <a:lnTo>
                      <a:pt x="22" y="19"/>
                    </a:lnTo>
                    <a:lnTo>
                      <a:pt x="27" y="14"/>
                    </a:lnTo>
                    <a:lnTo>
                      <a:pt x="28" y="10"/>
                    </a:lnTo>
                    <a:lnTo>
                      <a:pt x="27" y="5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5" y="40"/>
                    </a:lnTo>
                    <a:close/>
                    <a:moveTo>
                      <a:pt x="4" y="5"/>
                    </a:moveTo>
                    <a:lnTo>
                      <a:pt x="12" y="5"/>
                    </a:lnTo>
                    <a:lnTo>
                      <a:pt x="19" y="5"/>
                    </a:lnTo>
                    <a:lnTo>
                      <a:pt x="22" y="6"/>
                    </a:lnTo>
                    <a:lnTo>
                      <a:pt x="23" y="11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4" y="16"/>
                    </a:lnTo>
                    <a:lnTo>
                      <a:pt x="4" y="5"/>
                    </a:lnTo>
                    <a:close/>
                    <a:moveTo>
                      <a:pt x="4" y="21"/>
                    </a:moveTo>
                    <a:lnTo>
                      <a:pt x="14" y="21"/>
                    </a:lnTo>
                    <a:lnTo>
                      <a:pt x="20" y="22"/>
                    </a:lnTo>
                    <a:lnTo>
                      <a:pt x="23" y="24"/>
                    </a:lnTo>
                    <a:lnTo>
                      <a:pt x="25" y="29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19" y="35"/>
                    </a:lnTo>
                    <a:lnTo>
                      <a:pt x="15" y="35"/>
                    </a:lnTo>
                    <a:lnTo>
                      <a:pt x="4" y="3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7" name="Freeform 229"/>
              <p:cNvSpPr>
                <a:spLocks noEditPoints="1"/>
              </p:cNvSpPr>
              <p:nvPr/>
            </p:nvSpPr>
            <p:spPr bwMode="auto">
              <a:xfrm>
                <a:off x="2398" y="1581"/>
                <a:ext cx="36" cy="40"/>
              </a:xfrm>
              <a:custGeom>
                <a:avLst/>
                <a:gdLst>
                  <a:gd name="T0" fmla="*/ 6 w 36"/>
                  <a:gd name="T1" fmla="*/ 40 h 40"/>
                  <a:gd name="T2" fmla="*/ 6 w 36"/>
                  <a:gd name="T3" fmla="*/ 22 h 40"/>
                  <a:gd name="T4" fmla="*/ 12 w 36"/>
                  <a:gd name="T5" fmla="*/ 22 h 40"/>
                  <a:gd name="T6" fmla="*/ 12 w 36"/>
                  <a:gd name="T7" fmla="*/ 22 h 40"/>
                  <a:gd name="T8" fmla="*/ 16 w 36"/>
                  <a:gd name="T9" fmla="*/ 22 h 40"/>
                  <a:gd name="T10" fmla="*/ 16 w 36"/>
                  <a:gd name="T11" fmla="*/ 22 h 40"/>
                  <a:gd name="T12" fmla="*/ 17 w 36"/>
                  <a:gd name="T13" fmla="*/ 24 h 40"/>
                  <a:gd name="T14" fmla="*/ 17 w 36"/>
                  <a:gd name="T15" fmla="*/ 24 h 40"/>
                  <a:gd name="T16" fmla="*/ 20 w 36"/>
                  <a:gd name="T17" fmla="*/ 25 h 40"/>
                  <a:gd name="T18" fmla="*/ 20 w 36"/>
                  <a:gd name="T19" fmla="*/ 25 h 40"/>
                  <a:gd name="T20" fmla="*/ 24 w 36"/>
                  <a:gd name="T21" fmla="*/ 32 h 40"/>
                  <a:gd name="T22" fmla="*/ 30 w 36"/>
                  <a:gd name="T23" fmla="*/ 40 h 40"/>
                  <a:gd name="T24" fmla="*/ 36 w 36"/>
                  <a:gd name="T25" fmla="*/ 40 h 40"/>
                  <a:gd name="T26" fmla="*/ 30 w 36"/>
                  <a:gd name="T27" fmla="*/ 29 h 40"/>
                  <a:gd name="T28" fmla="*/ 30 w 36"/>
                  <a:gd name="T29" fmla="*/ 29 h 40"/>
                  <a:gd name="T30" fmla="*/ 25 w 36"/>
                  <a:gd name="T31" fmla="*/ 24 h 40"/>
                  <a:gd name="T32" fmla="*/ 25 w 36"/>
                  <a:gd name="T33" fmla="*/ 24 h 40"/>
                  <a:gd name="T34" fmla="*/ 22 w 36"/>
                  <a:gd name="T35" fmla="*/ 22 h 40"/>
                  <a:gd name="T36" fmla="*/ 22 w 36"/>
                  <a:gd name="T37" fmla="*/ 22 h 40"/>
                  <a:gd name="T38" fmla="*/ 27 w 36"/>
                  <a:gd name="T39" fmla="*/ 21 h 40"/>
                  <a:gd name="T40" fmla="*/ 30 w 36"/>
                  <a:gd name="T41" fmla="*/ 17 h 40"/>
                  <a:gd name="T42" fmla="*/ 30 w 36"/>
                  <a:gd name="T43" fmla="*/ 17 h 40"/>
                  <a:gd name="T44" fmla="*/ 31 w 36"/>
                  <a:gd name="T45" fmla="*/ 14 h 40"/>
                  <a:gd name="T46" fmla="*/ 33 w 36"/>
                  <a:gd name="T47" fmla="*/ 11 h 40"/>
                  <a:gd name="T48" fmla="*/ 33 w 36"/>
                  <a:gd name="T49" fmla="*/ 11 h 40"/>
                  <a:gd name="T50" fmla="*/ 31 w 36"/>
                  <a:gd name="T51" fmla="*/ 5 h 40"/>
                  <a:gd name="T52" fmla="*/ 31 w 36"/>
                  <a:gd name="T53" fmla="*/ 5 h 40"/>
                  <a:gd name="T54" fmla="*/ 30 w 36"/>
                  <a:gd name="T55" fmla="*/ 2 h 40"/>
                  <a:gd name="T56" fmla="*/ 27 w 36"/>
                  <a:gd name="T57" fmla="*/ 0 h 40"/>
                  <a:gd name="T58" fmla="*/ 27 w 36"/>
                  <a:gd name="T59" fmla="*/ 0 h 40"/>
                  <a:gd name="T60" fmla="*/ 19 w 36"/>
                  <a:gd name="T61" fmla="*/ 0 h 40"/>
                  <a:gd name="T62" fmla="*/ 0 w 36"/>
                  <a:gd name="T63" fmla="*/ 0 h 40"/>
                  <a:gd name="T64" fmla="*/ 0 w 36"/>
                  <a:gd name="T65" fmla="*/ 40 h 40"/>
                  <a:gd name="T66" fmla="*/ 6 w 36"/>
                  <a:gd name="T67" fmla="*/ 40 h 40"/>
                  <a:gd name="T68" fmla="*/ 6 w 36"/>
                  <a:gd name="T69" fmla="*/ 40 h 40"/>
                  <a:gd name="T70" fmla="*/ 6 w 36"/>
                  <a:gd name="T71" fmla="*/ 3 h 40"/>
                  <a:gd name="T72" fmla="*/ 19 w 36"/>
                  <a:gd name="T73" fmla="*/ 3 h 40"/>
                  <a:gd name="T74" fmla="*/ 19 w 36"/>
                  <a:gd name="T75" fmla="*/ 3 h 40"/>
                  <a:gd name="T76" fmla="*/ 22 w 36"/>
                  <a:gd name="T77" fmla="*/ 5 h 40"/>
                  <a:gd name="T78" fmla="*/ 25 w 36"/>
                  <a:gd name="T79" fmla="*/ 6 h 40"/>
                  <a:gd name="T80" fmla="*/ 25 w 36"/>
                  <a:gd name="T81" fmla="*/ 6 h 40"/>
                  <a:gd name="T82" fmla="*/ 27 w 36"/>
                  <a:gd name="T83" fmla="*/ 8 h 40"/>
                  <a:gd name="T84" fmla="*/ 27 w 36"/>
                  <a:gd name="T85" fmla="*/ 11 h 40"/>
                  <a:gd name="T86" fmla="*/ 27 w 36"/>
                  <a:gd name="T87" fmla="*/ 11 h 40"/>
                  <a:gd name="T88" fmla="*/ 27 w 36"/>
                  <a:gd name="T89" fmla="*/ 14 h 40"/>
                  <a:gd name="T90" fmla="*/ 27 w 36"/>
                  <a:gd name="T91" fmla="*/ 14 h 40"/>
                  <a:gd name="T92" fmla="*/ 24 w 36"/>
                  <a:gd name="T93" fmla="*/ 16 h 40"/>
                  <a:gd name="T94" fmla="*/ 24 w 36"/>
                  <a:gd name="T95" fmla="*/ 16 h 40"/>
                  <a:gd name="T96" fmla="*/ 17 w 36"/>
                  <a:gd name="T97" fmla="*/ 17 h 40"/>
                  <a:gd name="T98" fmla="*/ 6 w 36"/>
                  <a:gd name="T99" fmla="*/ 17 h 40"/>
                  <a:gd name="T100" fmla="*/ 6 w 36"/>
                  <a:gd name="T101" fmla="*/ 3 h 40"/>
                  <a:gd name="T102" fmla="*/ 6 w 36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0"/>
                  <a:gd name="T158" fmla="*/ 36 w 36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0">
                    <a:moveTo>
                      <a:pt x="6" y="40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5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6" y="40"/>
                    </a:lnTo>
                    <a:lnTo>
                      <a:pt x="30" y="29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6" y="3"/>
                    </a:moveTo>
                    <a:lnTo>
                      <a:pt x="19" y="3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8" name="Freeform 230"/>
              <p:cNvSpPr>
                <a:spLocks noEditPoints="1"/>
              </p:cNvSpPr>
              <p:nvPr/>
            </p:nvSpPr>
            <p:spPr bwMode="auto">
              <a:xfrm>
                <a:off x="2436" y="1581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9" name="Freeform 231"/>
              <p:cNvSpPr>
                <a:spLocks/>
              </p:cNvSpPr>
              <p:nvPr/>
            </p:nvSpPr>
            <p:spPr bwMode="auto">
              <a:xfrm>
                <a:off x="2477" y="1579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4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6 w 32"/>
                  <a:gd name="T23" fmla="*/ 12 h 43"/>
                  <a:gd name="T24" fmla="*/ 10 w 32"/>
                  <a:gd name="T25" fmla="*/ 7 h 43"/>
                  <a:gd name="T26" fmla="*/ 11 w 32"/>
                  <a:gd name="T27" fmla="*/ 5 h 43"/>
                  <a:gd name="T28" fmla="*/ 16 w 32"/>
                  <a:gd name="T29" fmla="*/ 5 h 43"/>
                  <a:gd name="T30" fmla="*/ 22 w 32"/>
                  <a:gd name="T31" fmla="*/ 7 h 43"/>
                  <a:gd name="T32" fmla="*/ 26 w 32"/>
                  <a:gd name="T33" fmla="*/ 10 h 43"/>
                  <a:gd name="T34" fmla="*/ 32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2 h 43"/>
                  <a:gd name="T50" fmla="*/ 3 w 32"/>
                  <a:gd name="T51" fmla="*/ 16 h 43"/>
                  <a:gd name="T52" fmla="*/ 6 w 32"/>
                  <a:gd name="T53" fmla="*/ 21 h 43"/>
                  <a:gd name="T54" fmla="*/ 14 w 32"/>
                  <a:gd name="T55" fmla="*/ 23 h 43"/>
                  <a:gd name="T56" fmla="*/ 22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5 h 43"/>
                  <a:gd name="T64" fmla="*/ 22 w 32"/>
                  <a:gd name="T65" fmla="*/ 37 h 43"/>
                  <a:gd name="T66" fmla="*/ 18 w 32"/>
                  <a:gd name="T67" fmla="*/ 39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39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32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14" y="23"/>
                    </a:lnTo>
                    <a:lnTo>
                      <a:pt x="22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5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0" name="Freeform 232"/>
              <p:cNvSpPr>
                <a:spLocks/>
              </p:cNvSpPr>
              <p:nvPr/>
            </p:nvSpPr>
            <p:spPr bwMode="auto">
              <a:xfrm>
                <a:off x="2517" y="1581"/>
                <a:ext cx="35" cy="40"/>
              </a:xfrm>
              <a:custGeom>
                <a:avLst/>
                <a:gdLst>
                  <a:gd name="T0" fmla="*/ 6 w 35"/>
                  <a:gd name="T1" fmla="*/ 40 h 40"/>
                  <a:gd name="T2" fmla="*/ 6 w 35"/>
                  <a:gd name="T3" fmla="*/ 25 h 40"/>
                  <a:gd name="T4" fmla="*/ 13 w 35"/>
                  <a:gd name="T5" fmla="*/ 19 h 40"/>
                  <a:gd name="T6" fmla="*/ 27 w 35"/>
                  <a:gd name="T7" fmla="*/ 40 h 40"/>
                  <a:gd name="T8" fmla="*/ 35 w 35"/>
                  <a:gd name="T9" fmla="*/ 40 h 40"/>
                  <a:gd name="T10" fmla="*/ 16 w 35"/>
                  <a:gd name="T11" fmla="*/ 16 h 40"/>
                  <a:gd name="T12" fmla="*/ 33 w 35"/>
                  <a:gd name="T13" fmla="*/ 0 h 40"/>
                  <a:gd name="T14" fmla="*/ 25 w 35"/>
                  <a:gd name="T15" fmla="*/ 0 h 40"/>
                  <a:gd name="T16" fmla="*/ 6 w 35"/>
                  <a:gd name="T17" fmla="*/ 19 h 40"/>
                  <a:gd name="T18" fmla="*/ 6 w 35"/>
                  <a:gd name="T19" fmla="*/ 0 h 40"/>
                  <a:gd name="T20" fmla="*/ 0 w 35"/>
                  <a:gd name="T21" fmla="*/ 0 h 40"/>
                  <a:gd name="T22" fmla="*/ 0 w 35"/>
                  <a:gd name="T23" fmla="*/ 40 h 40"/>
                  <a:gd name="T24" fmla="*/ 6 w 35"/>
                  <a:gd name="T25" fmla="*/ 40 h 40"/>
                  <a:gd name="T26" fmla="*/ 6 w 35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5"/>
                  <a:gd name="T43" fmla="*/ 0 h 40"/>
                  <a:gd name="T44" fmla="*/ 35 w 35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5" h="40">
                    <a:moveTo>
                      <a:pt x="6" y="40"/>
                    </a:moveTo>
                    <a:lnTo>
                      <a:pt x="6" y="25"/>
                    </a:lnTo>
                    <a:lnTo>
                      <a:pt x="13" y="19"/>
                    </a:lnTo>
                    <a:lnTo>
                      <a:pt x="27" y="40"/>
                    </a:lnTo>
                    <a:lnTo>
                      <a:pt x="35" y="40"/>
                    </a:lnTo>
                    <a:lnTo>
                      <a:pt x="16" y="16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6" y="1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1" name="Freeform 233"/>
              <p:cNvSpPr>
                <a:spLocks noEditPoints="1"/>
              </p:cNvSpPr>
              <p:nvPr/>
            </p:nvSpPr>
            <p:spPr bwMode="auto">
              <a:xfrm>
                <a:off x="2549" y="1581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1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9 w 38"/>
                  <a:gd name="T25" fmla="*/ 3 h 40"/>
                  <a:gd name="T26" fmla="*/ 19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2" name="Freeform 234"/>
              <p:cNvSpPr>
                <a:spLocks/>
              </p:cNvSpPr>
              <p:nvPr/>
            </p:nvSpPr>
            <p:spPr bwMode="auto">
              <a:xfrm>
                <a:off x="2709" y="1012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5 w 38"/>
                  <a:gd name="T3" fmla="*/ 7 h 42"/>
                  <a:gd name="T4" fmla="*/ 16 w 38"/>
                  <a:gd name="T5" fmla="*/ 42 h 42"/>
                  <a:gd name="T6" fmla="*/ 21 w 38"/>
                  <a:gd name="T7" fmla="*/ 42 h 42"/>
                  <a:gd name="T8" fmla="*/ 33 w 38"/>
                  <a:gd name="T9" fmla="*/ 7 h 42"/>
                  <a:gd name="T10" fmla="*/ 33 w 38"/>
                  <a:gd name="T11" fmla="*/ 42 h 42"/>
                  <a:gd name="T12" fmla="*/ 38 w 38"/>
                  <a:gd name="T13" fmla="*/ 42 h 42"/>
                  <a:gd name="T14" fmla="*/ 38 w 38"/>
                  <a:gd name="T15" fmla="*/ 0 h 42"/>
                  <a:gd name="T16" fmla="*/ 32 w 38"/>
                  <a:gd name="T17" fmla="*/ 0 h 42"/>
                  <a:gd name="T18" fmla="*/ 21 w 38"/>
                  <a:gd name="T19" fmla="*/ 29 h 42"/>
                  <a:gd name="T20" fmla="*/ 21 w 38"/>
                  <a:gd name="T21" fmla="*/ 29 h 42"/>
                  <a:gd name="T22" fmla="*/ 19 w 38"/>
                  <a:gd name="T23" fmla="*/ 35 h 42"/>
                  <a:gd name="T24" fmla="*/ 19 w 38"/>
                  <a:gd name="T25" fmla="*/ 35 h 42"/>
                  <a:gd name="T26" fmla="*/ 18 w 38"/>
                  <a:gd name="T27" fmla="*/ 29 h 42"/>
                  <a:gd name="T28" fmla="*/ 8 w 38"/>
                  <a:gd name="T29" fmla="*/ 0 h 42"/>
                  <a:gd name="T30" fmla="*/ 0 w 38"/>
                  <a:gd name="T31" fmla="*/ 0 h 42"/>
                  <a:gd name="T32" fmla="*/ 0 w 38"/>
                  <a:gd name="T33" fmla="*/ 42 h 42"/>
                  <a:gd name="T34" fmla="*/ 5 w 38"/>
                  <a:gd name="T35" fmla="*/ 42 h 42"/>
                  <a:gd name="T36" fmla="*/ 5 w 38"/>
                  <a:gd name="T37" fmla="*/ 42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5" y="7"/>
                    </a:lnTo>
                    <a:lnTo>
                      <a:pt x="16" y="42"/>
                    </a:lnTo>
                    <a:lnTo>
                      <a:pt x="21" y="42"/>
                    </a:lnTo>
                    <a:lnTo>
                      <a:pt x="33" y="7"/>
                    </a:lnTo>
                    <a:lnTo>
                      <a:pt x="33" y="42"/>
                    </a:lnTo>
                    <a:lnTo>
                      <a:pt x="38" y="4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3" name="Freeform 235"/>
              <p:cNvSpPr>
                <a:spLocks/>
              </p:cNvSpPr>
              <p:nvPr/>
            </p:nvSpPr>
            <p:spPr bwMode="auto">
              <a:xfrm>
                <a:off x="2758" y="1012"/>
                <a:ext cx="5" cy="42"/>
              </a:xfrm>
              <a:custGeom>
                <a:avLst/>
                <a:gdLst>
                  <a:gd name="T0" fmla="*/ 5 w 5"/>
                  <a:gd name="T1" fmla="*/ 42 h 42"/>
                  <a:gd name="T2" fmla="*/ 5 w 5"/>
                  <a:gd name="T3" fmla="*/ 0 h 42"/>
                  <a:gd name="T4" fmla="*/ 0 w 5"/>
                  <a:gd name="T5" fmla="*/ 0 h 42"/>
                  <a:gd name="T6" fmla="*/ 0 w 5"/>
                  <a:gd name="T7" fmla="*/ 42 h 42"/>
                  <a:gd name="T8" fmla="*/ 5 w 5"/>
                  <a:gd name="T9" fmla="*/ 42 h 42"/>
                  <a:gd name="T10" fmla="*/ 5 w 5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2"/>
                  <a:gd name="T20" fmla="*/ 5 w 5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2">
                    <a:moveTo>
                      <a:pt x="5" y="4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4" name="Freeform 236"/>
              <p:cNvSpPr>
                <a:spLocks/>
              </p:cNvSpPr>
              <p:nvPr/>
            </p:nvSpPr>
            <p:spPr bwMode="auto">
              <a:xfrm>
                <a:off x="2773" y="1012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2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5" name="Freeform 237"/>
              <p:cNvSpPr>
                <a:spLocks/>
              </p:cNvSpPr>
              <p:nvPr/>
            </p:nvSpPr>
            <p:spPr bwMode="auto">
              <a:xfrm>
                <a:off x="2816" y="1012"/>
                <a:ext cx="31" cy="42"/>
              </a:xfrm>
              <a:custGeom>
                <a:avLst/>
                <a:gdLst>
                  <a:gd name="T0" fmla="*/ 4 w 31"/>
                  <a:gd name="T1" fmla="*/ 42 h 42"/>
                  <a:gd name="T2" fmla="*/ 4 w 31"/>
                  <a:gd name="T3" fmla="*/ 10 h 42"/>
                  <a:gd name="T4" fmla="*/ 27 w 31"/>
                  <a:gd name="T5" fmla="*/ 42 h 42"/>
                  <a:gd name="T6" fmla="*/ 31 w 31"/>
                  <a:gd name="T7" fmla="*/ 42 h 42"/>
                  <a:gd name="T8" fmla="*/ 31 w 31"/>
                  <a:gd name="T9" fmla="*/ 0 h 42"/>
                  <a:gd name="T10" fmla="*/ 27 w 31"/>
                  <a:gd name="T11" fmla="*/ 0 h 42"/>
                  <a:gd name="T12" fmla="*/ 27 w 31"/>
                  <a:gd name="T13" fmla="*/ 32 h 42"/>
                  <a:gd name="T14" fmla="*/ 4 w 31"/>
                  <a:gd name="T15" fmla="*/ 0 h 42"/>
                  <a:gd name="T16" fmla="*/ 0 w 31"/>
                  <a:gd name="T17" fmla="*/ 0 h 42"/>
                  <a:gd name="T18" fmla="*/ 0 w 31"/>
                  <a:gd name="T19" fmla="*/ 42 h 42"/>
                  <a:gd name="T20" fmla="*/ 4 w 31"/>
                  <a:gd name="T21" fmla="*/ 42 h 42"/>
                  <a:gd name="T22" fmla="*/ 4 w 31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2"/>
                  <a:gd name="T38" fmla="*/ 31 w 31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6" name="Freeform 238"/>
              <p:cNvSpPr>
                <a:spLocks/>
              </p:cNvSpPr>
              <p:nvPr/>
            </p:nvSpPr>
            <p:spPr bwMode="auto">
              <a:xfrm>
                <a:off x="2857" y="1012"/>
                <a:ext cx="30" cy="42"/>
              </a:xfrm>
              <a:custGeom>
                <a:avLst/>
                <a:gdLst>
                  <a:gd name="T0" fmla="*/ 30 w 30"/>
                  <a:gd name="T1" fmla="*/ 42 h 42"/>
                  <a:gd name="T2" fmla="*/ 30 w 30"/>
                  <a:gd name="T3" fmla="*/ 37 h 42"/>
                  <a:gd name="T4" fmla="*/ 6 w 30"/>
                  <a:gd name="T5" fmla="*/ 37 h 42"/>
                  <a:gd name="T6" fmla="*/ 6 w 30"/>
                  <a:gd name="T7" fmla="*/ 22 h 42"/>
                  <a:gd name="T8" fmla="*/ 28 w 30"/>
                  <a:gd name="T9" fmla="*/ 22 h 42"/>
                  <a:gd name="T10" fmla="*/ 28 w 30"/>
                  <a:gd name="T11" fmla="*/ 18 h 42"/>
                  <a:gd name="T12" fmla="*/ 6 w 30"/>
                  <a:gd name="T13" fmla="*/ 18 h 42"/>
                  <a:gd name="T14" fmla="*/ 6 w 30"/>
                  <a:gd name="T15" fmla="*/ 5 h 42"/>
                  <a:gd name="T16" fmla="*/ 30 w 30"/>
                  <a:gd name="T17" fmla="*/ 5 h 42"/>
                  <a:gd name="T18" fmla="*/ 30 w 30"/>
                  <a:gd name="T19" fmla="*/ 0 h 42"/>
                  <a:gd name="T20" fmla="*/ 0 w 30"/>
                  <a:gd name="T21" fmla="*/ 0 h 42"/>
                  <a:gd name="T22" fmla="*/ 0 w 30"/>
                  <a:gd name="T23" fmla="*/ 42 h 42"/>
                  <a:gd name="T24" fmla="*/ 30 w 30"/>
                  <a:gd name="T25" fmla="*/ 42 h 42"/>
                  <a:gd name="T26" fmla="*/ 30 w 30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2"/>
                  <a:gd name="T44" fmla="*/ 30 w 30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2">
                    <a:moveTo>
                      <a:pt x="30" y="42"/>
                    </a:moveTo>
                    <a:lnTo>
                      <a:pt x="30" y="37"/>
                    </a:lnTo>
                    <a:lnTo>
                      <a:pt x="6" y="37"/>
                    </a:lnTo>
                    <a:lnTo>
                      <a:pt x="6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6" y="18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7" name="Freeform 239"/>
              <p:cNvSpPr>
                <a:spLocks/>
              </p:cNvSpPr>
              <p:nvPr/>
            </p:nvSpPr>
            <p:spPr bwMode="auto">
              <a:xfrm>
                <a:off x="2893" y="1012"/>
                <a:ext cx="34" cy="42"/>
              </a:xfrm>
              <a:custGeom>
                <a:avLst/>
                <a:gdLst>
                  <a:gd name="T0" fmla="*/ 4 w 34"/>
                  <a:gd name="T1" fmla="*/ 35 h 42"/>
                  <a:gd name="T2" fmla="*/ 10 w 34"/>
                  <a:gd name="T3" fmla="*/ 40 h 42"/>
                  <a:gd name="T4" fmla="*/ 18 w 34"/>
                  <a:gd name="T5" fmla="*/ 42 h 42"/>
                  <a:gd name="T6" fmla="*/ 26 w 34"/>
                  <a:gd name="T7" fmla="*/ 40 h 42"/>
                  <a:gd name="T8" fmla="*/ 29 w 34"/>
                  <a:gd name="T9" fmla="*/ 38 h 42"/>
                  <a:gd name="T10" fmla="*/ 32 w 34"/>
                  <a:gd name="T11" fmla="*/ 35 h 42"/>
                  <a:gd name="T12" fmla="*/ 34 w 34"/>
                  <a:gd name="T13" fmla="*/ 29 h 42"/>
                  <a:gd name="T14" fmla="*/ 32 w 34"/>
                  <a:gd name="T15" fmla="*/ 24 h 42"/>
                  <a:gd name="T16" fmla="*/ 26 w 34"/>
                  <a:gd name="T17" fmla="*/ 19 h 42"/>
                  <a:gd name="T18" fmla="*/ 18 w 34"/>
                  <a:gd name="T19" fmla="*/ 18 h 42"/>
                  <a:gd name="T20" fmla="*/ 10 w 34"/>
                  <a:gd name="T21" fmla="*/ 15 h 42"/>
                  <a:gd name="T22" fmla="*/ 8 w 34"/>
                  <a:gd name="T23" fmla="*/ 10 h 42"/>
                  <a:gd name="T24" fmla="*/ 10 w 34"/>
                  <a:gd name="T25" fmla="*/ 7 h 42"/>
                  <a:gd name="T26" fmla="*/ 13 w 34"/>
                  <a:gd name="T27" fmla="*/ 5 h 42"/>
                  <a:gd name="T28" fmla="*/ 18 w 34"/>
                  <a:gd name="T29" fmla="*/ 5 h 42"/>
                  <a:gd name="T30" fmla="*/ 24 w 34"/>
                  <a:gd name="T31" fmla="*/ 7 h 42"/>
                  <a:gd name="T32" fmla="*/ 26 w 34"/>
                  <a:gd name="T33" fmla="*/ 8 h 42"/>
                  <a:gd name="T34" fmla="*/ 32 w 34"/>
                  <a:gd name="T35" fmla="*/ 11 h 42"/>
                  <a:gd name="T36" fmla="*/ 31 w 34"/>
                  <a:gd name="T37" fmla="*/ 5 h 42"/>
                  <a:gd name="T38" fmla="*/ 27 w 34"/>
                  <a:gd name="T39" fmla="*/ 3 h 42"/>
                  <a:gd name="T40" fmla="*/ 24 w 34"/>
                  <a:gd name="T41" fmla="*/ 0 h 42"/>
                  <a:gd name="T42" fmla="*/ 16 w 34"/>
                  <a:gd name="T43" fmla="*/ 0 h 42"/>
                  <a:gd name="T44" fmla="*/ 10 w 34"/>
                  <a:gd name="T45" fmla="*/ 0 h 42"/>
                  <a:gd name="T46" fmla="*/ 4 w 34"/>
                  <a:gd name="T47" fmla="*/ 5 h 42"/>
                  <a:gd name="T48" fmla="*/ 2 w 34"/>
                  <a:gd name="T49" fmla="*/ 11 h 42"/>
                  <a:gd name="T50" fmla="*/ 4 w 34"/>
                  <a:gd name="T51" fmla="*/ 16 h 42"/>
                  <a:gd name="T52" fmla="*/ 8 w 34"/>
                  <a:gd name="T53" fmla="*/ 19 h 42"/>
                  <a:gd name="T54" fmla="*/ 16 w 34"/>
                  <a:gd name="T55" fmla="*/ 22 h 42"/>
                  <a:gd name="T56" fmla="*/ 24 w 34"/>
                  <a:gd name="T57" fmla="*/ 24 h 42"/>
                  <a:gd name="T58" fmla="*/ 27 w 34"/>
                  <a:gd name="T59" fmla="*/ 27 h 42"/>
                  <a:gd name="T60" fmla="*/ 29 w 34"/>
                  <a:gd name="T61" fmla="*/ 30 h 42"/>
                  <a:gd name="T62" fmla="*/ 27 w 34"/>
                  <a:gd name="T63" fmla="*/ 34 h 42"/>
                  <a:gd name="T64" fmla="*/ 24 w 34"/>
                  <a:gd name="T65" fmla="*/ 37 h 42"/>
                  <a:gd name="T66" fmla="*/ 18 w 34"/>
                  <a:gd name="T67" fmla="*/ 37 h 42"/>
                  <a:gd name="T68" fmla="*/ 12 w 34"/>
                  <a:gd name="T69" fmla="*/ 35 h 42"/>
                  <a:gd name="T70" fmla="*/ 8 w 34"/>
                  <a:gd name="T71" fmla="*/ 32 h 42"/>
                  <a:gd name="T72" fmla="*/ 7 w 34"/>
                  <a:gd name="T73" fmla="*/ 27 h 42"/>
                  <a:gd name="T74" fmla="*/ 0 w 34"/>
                  <a:gd name="T75" fmla="*/ 27 h 42"/>
                  <a:gd name="T76" fmla="*/ 4 w 34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2"/>
                  <a:gd name="T119" fmla="*/ 34 w 34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2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10" y="40"/>
                    </a:lnTo>
                    <a:lnTo>
                      <a:pt x="18" y="42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2" y="35"/>
                    </a:lnTo>
                    <a:lnTo>
                      <a:pt x="34" y="29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10" y="15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4" y="24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27" y="34"/>
                    </a:lnTo>
                    <a:lnTo>
                      <a:pt x="24" y="37"/>
                    </a:lnTo>
                    <a:lnTo>
                      <a:pt x="18" y="37"/>
                    </a:lnTo>
                    <a:lnTo>
                      <a:pt x="12" y="35"/>
                    </a:lnTo>
                    <a:lnTo>
                      <a:pt x="8" y="32"/>
                    </a:lnTo>
                    <a:lnTo>
                      <a:pt x="7" y="27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8" name="Freeform 240"/>
              <p:cNvSpPr>
                <a:spLocks noEditPoints="1"/>
              </p:cNvSpPr>
              <p:nvPr/>
            </p:nvSpPr>
            <p:spPr bwMode="auto">
              <a:xfrm>
                <a:off x="2933" y="1012"/>
                <a:ext cx="38" cy="42"/>
              </a:xfrm>
              <a:custGeom>
                <a:avLst/>
                <a:gdLst>
                  <a:gd name="T0" fmla="*/ 2 w 38"/>
                  <a:gd name="T1" fmla="*/ 32 h 42"/>
                  <a:gd name="T2" fmla="*/ 2 w 38"/>
                  <a:gd name="T3" fmla="*/ 32 h 42"/>
                  <a:gd name="T4" fmla="*/ 5 w 38"/>
                  <a:gd name="T5" fmla="*/ 35 h 42"/>
                  <a:gd name="T6" fmla="*/ 10 w 38"/>
                  <a:gd name="T7" fmla="*/ 38 h 42"/>
                  <a:gd name="T8" fmla="*/ 10 w 38"/>
                  <a:gd name="T9" fmla="*/ 38 h 42"/>
                  <a:gd name="T10" fmla="*/ 14 w 38"/>
                  <a:gd name="T11" fmla="*/ 42 h 42"/>
                  <a:gd name="T12" fmla="*/ 19 w 38"/>
                  <a:gd name="T13" fmla="*/ 42 h 42"/>
                  <a:gd name="T14" fmla="*/ 19 w 38"/>
                  <a:gd name="T15" fmla="*/ 42 h 42"/>
                  <a:gd name="T16" fmla="*/ 24 w 38"/>
                  <a:gd name="T17" fmla="*/ 42 h 42"/>
                  <a:gd name="T18" fmla="*/ 29 w 38"/>
                  <a:gd name="T19" fmla="*/ 40 h 42"/>
                  <a:gd name="T20" fmla="*/ 29 w 38"/>
                  <a:gd name="T21" fmla="*/ 40 h 42"/>
                  <a:gd name="T22" fmla="*/ 34 w 38"/>
                  <a:gd name="T23" fmla="*/ 37 h 42"/>
                  <a:gd name="T24" fmla="*/ 37 w 38"/>
                  <a:gd name="T25" fmla="*/ 32 h 42"/>
                  <a:gd name="T26" fmla="*/ 37 w 38"/>
                  <a:gd name="T27" fmla="*/ 32 h 42"/>
                  <a:gd name="T28" fmla="*/ 38 w 38"/>
                  <a:gd name="T29" fmla="*/ 27 h 42"/>
                  <a:gd name="T30" fmla="*/ 38 w 38"/>
                  <a:gd name="T31" fmla="*/ 21 h 42"/>
                  <a:gd name="T32" fmla="*/ 38 w 38"/>
                  <a:gd name="T33" fmla="*/ 21 h 42"/>
                  <a:gd name="T34" fmla="*/ 38 w 38"/>
                  <a:gd name="T35" fmla="*/ 15 h 42"/>
                  <a:gd name="T36" fmla="*/ 37 w 38"/>
                  <a:gd name="T37" fmla="*/ 10 h 42"/>
                  <a:gd name="T38" fmla="*/ 37 w 38"/>
                  <a:gd name="T39" fmla="*/ 10 h 42"/>
                  <a:gd name="T40" fmla="*/ 34 w 38"/>
                  <a:gd name="T41" fmla="*/ 5 h 42"/>
                  <a:gd name="T42" fmla="*/ 30 w 38"/>
                  <a:gd name="T43" fmla="*/ 2 h 42"/>
                  <a:gd name="T44" fmla="*/ 30 w 38"/>
                  <a:gd name="T45" fmla="*/ 2 h 42"/>
                  <a:gd name="T46" fmla="*/ 26 w 38"/>
                  <a:gd name="T47" fmla="*/ 0 h 42"/>
                  <a:gd name="T48" fmla="*/ 19 w 38"/>
                  <a:gd name="T49" fmla="*/ 0 h 42"/>
                  <a:gd name="T50" fmla="*/ 19 w 38"/>
                  <a:gd name="T51" fmla="*/ 0 h 42"/>
                  <a:gd name="T52" fmla="*/ 11 w 38"/>
                  <a:gd name="T53" fmla="*/ 0 h 42"/>
                  <a:gd name="T54" fmla="*/ 5 w 38"/>
                  <a:gd name="T55" fmla="*/ 5 h 42"/>
                  <a:gd name="T56" fmla="*/ 5 w 38"/>
                  <a:gd name="T57" fmla="*/ 5 h 42"/>
                  <a:gd name="T58" fmla="*/ 2 w 38"/>
                  <a:gd name="T59" fmla="*/ 11 h 42"/>
                  <a:gd name="T60" fmla="*/ 0 w 38"/>
                  <a:gd name="T61" fmla="*/ 21 h 42"/>
                  <a:gd name="T62" fmla="*/ 0 w 38"/>
                  <a:gd name="T63" fmla="*/ 21 h 42"/>
                  <a:gd name="T64" fmla="*/ 0 w 38"/>
                  <a:gd name="T65" fmla="*/ 26 h 42"/>
                  <a:gd name="T66" fmla="*/ 2 w 38"/>
                  <a:gd name="T67" fmla="*/ 32 h 42"/>
                  <a:gd name="T68" fmla="*/ 2 w 38"/>
                  <a:gd name="T69" fmla="*/ 32 h 42"/>
                  <a:gd name="T70" fmla="*/ 10 w 38"/>
                  <a:gd name="T71" fmla="*/ 8 h 42"/>
                  <a:gd name="T72" fmla="*/ 10 w 38"/>
                  <a:gd name="T73" fmla="*/ 8 h 42"/>
                  <a:gd name="T74" fmla="*/ 14 w 38"/>
                  <a:gd name="T75" fmla="*/ 5 h 42"/>
                  <a:gd name="T76" fmla="*/ 19 w 38"/>
                  <a:gd name="T77" fmla="*/ 3 h 42"/>
                  <a:gd name="T78" fmla="*/ 19 w 38"/>
                  <a:gd name="T79" fmla="*/ 3 h 42"/>
                  <a:gd name="T80" fmla="*/ 24 w 38"/>
                  <a:gd name="T81" fmla="*/ 5 h 42"/>
                  <a:gd name="T82" fmla="*/ 27 w 38"/>
                  <a:gd name="T83" fmla="*/ 7 h 42"/>
                  <a:gd name="T84" fmla="*/ 27 w 38"/>
                  <a:gd name="T85" fmla="*/ 7 h 42"/>
                  <a:gd name="T86" fmla="*/ 30 w 38"/>
                  <a:gd name="T87" fmla="*/ 8 h 42"/>
                  <a:gd name="T88" fmla="*/ 32 w 38"/>
                  <a:gd name="T89" fmla="*/ 11 h 42"/>
                  <a:gd name="T90" fmla="*/ 32 w 38"/>
                  <a:gd name="T91" fmla="*/ 11 h 42"/>
                  <a:gd name="T92" fmla="*/ 34 w 38"/>
                  <a:gd name="T93" fmla="*/ 21 h 42"/>
                  <a:gd name="T94" fmla="*/ 34 w 38"/>
                  <a:gd name="T95" fmla="*/ 21 h 42"/>
                  <a:gd name="T96" fmla="*/ 32 w 38"/>
                  <a:gd name="T97" fmla="*/ 27 h 42"/>
                  <a:gd name="T98" fmla="*/ 29 w 38"/>
                  <a:gd name="T99" fmla="*/ 34 h 42"/>
                  <a:gd name="T100" fmla="*/ 29 w 38"/>
                  <a:gd name="T101" fmla="*/ 34 h 42"/>
                  <a:gd name="T102" fmla="*/ 26 w 38"/>
                  <a:gd name="T103" fmla="*/ 37 h 42"/>
                  <a:gd name="T104" fmla="*/ 19 w 38"/>
                  <a:gd name="T105" fmla="*/ 37 h 42"/>
                  <a:gd name="T106" fmla="*/ 19 w 38"/>
                  <a:gd name="T107" fmla="*/ 37 h 42"/>
                  <a:gd name="T108" fmla="*/ 14 w 38"/>
                  <a:gd name="T109" fmla="*/ 37 h 42"/>
                  <a:gd name="T110" fmla="*/ 10 w 38"/>
                  <a:gd name="T111" fmla="*/ 34 h 42"/>
                  <a:gd name="T112" fmla="*/ 10 w 38"/>
                  <a:gd name="T113" fmla="*/ 34 h 42"/>
                  <a:gd name="T114" fmla="*/ 7 w 38"/>
                  <a:gd name="T115" fmla="*/ 27 h 42"/>
                  <a:gd name="T116" fmla="*/ 5 w 38"/>
                  <a:gd name="T117" fmla="*/ 21 h 42"/>
                  <a:gd name="T118" fmla="*/ 5 w 38"/>
                  <a:gd name="T119" fmla="*/ 21 h 42"/>
                  <a:gd name="T120" fmla="*/ 7 w 38"/>
                  <a:gd name="T121" fmla="*/ 13 h 42"/>
                  <a:gd name="T122" fmla="*/ 10 w 38"/>
                  <a:gd name="T123" fmla="*/ 8 h 42"/>
                  <a:gd name="T124" fmla="*/ 10 w 38"/>
                  <a:gd name="T125" fmla="*/ 8 h 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2"/>
                  <a:gd name="T191" fmla="*/ 38 w 38"/>
                  <a:gd name="T192" fmla="*/ 42 h 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2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10" y="38"/>
                    </a:lnTo>
                    <a:lnTo>
                      <a:pt x="14" y="42"/>
                    </a:lnTo>
                    <a:lnTo>
                      <a:pt x="19" y="42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5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4"/>
                    </a:lnTo>
                    <a:lnTo>
                      <a:pt x="26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7" y="27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9" name="Freeform 241"/>
              <p:cNvSpPr>
                <a:spLocks/>
              </p:cNvSpPr>
              <p:nvPr/>
            </p:nvSpPr>
            <p:spPr bwMode="auto">
              <a:xfrm>
                <a:off x="2973" y="1012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0" name="Freeform 242"/>
              <p:cNvSpPr>
                <a:spLocks noEditPoints="1"/>
              </p:cNvSpPr>
              <p:nvPr/>
            </p:nvSpPr>
            <p:spPr bwMode="auto">
              <a:xfrm>
                <a:off x="3003" y="1012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9 w 38"/>
                  <a:gd name="T25" fmla="*/ 5 h 42"/>
                  <a:gd name="T26" fmla="*/ 19 w 38"/>
                  <a:gd name="T27" fmla="*/ 5 h 42"/>
                  <a:gd name="T28" fmla="*/ 22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1" name="Freeform 243"/>
              <p:cNvSpPr>
                <a:spLocks/>
              </p:cNvSpPr>
              <p:nvPr/>
            </p:nvSpPr>
            <p:spPr bwMode="auto">
              <a:xfrm>
                <a:off x="2846" y="1578"/>
                <a:ext cx="6" cy="40"/>
              </a:xfrm>
              <a:custGeom>
                <a:avLst/>
                <a:gdLst>
                  <a:gd name="T0" fmla="*/ 6 w 6"/>
                  <a:gd name="T1" fmla="*/ 40 h 40"/>
                  <a:gd name="T2" fmla="*/ 6 w 6"/>
                  <a:gd name="T3" fmla="*/ 0 h 40"/>
                  <a:gd name="T4" fmla="*/ 0 w 6"/>
                  <a:gd name="T5" fmla="*/ 0 h 40"/>
                  <a:gd name="T6" fmla="*/ 0 w 6"/>
                  <a:gd name="T7" fmla="*/ 40 h 40"/>
                  <a:gd name="T8" fmla="*/ 6 w 6"/>
                  <a:gd name="T9" fmla="*/ 40 h 40"/>
                  <a:gd name="T10" fmla="*/ 6 w 6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0"/>
                  <a:gd name="T20" fmla="*/ 6 w 6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0">
                    <a:moveTo>
                      <a:pt x="6" y="4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2" name="Freeform 244"/>
              <p:cNvSpPr>
                <a:spLocks noEditPoints="1"/>
              </p:cNvSpPr>
              <p:nvPr/>
            </p:nvSpPr>
            <p:spPr bwMode="auto">
              <a:xfrm>
                <a:off x="2860" y="1576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6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2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40 h 43"/>
                  <a:gd name="T20" fmla="*/ 30 w 40"/>
                  <a:gd name="T21" fmla="*/ 40 h 43"/>
                  <a:gd name="T22" fmla="*/ 33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5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7 h 43"/>
                  <a:gd name="T82" fmla="*/ 27 w 40"/>
                  <a:gd name="T83" fmla="*/ 7 h 43"/>
                  <a:gd name="T84" fmla="*/ 27 w 40"/>
                  <a:gd name="T85" fmla="*/ 7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7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6 w 40"/>
                  <a:gd name="T115" fmla="*/ 29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21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3" name="Freeform 245"/>
              <p:cNvSpPr>
                <a:spLocks/>
              </p:cNvSpPr>
              <p:nvPr/>
            </p:nvSpPr>
            <p:spPr bwMode="auto">
              <a:xfrm>
                <a:off x="2903" y="1578"/>
                <a:ext cx="52" cy="40"/>
              </a:xfrm>
              <a:custGeom>
                <a:avLst/>
                <a:gdLst>
                  <a:gd name="T0" fmla="*/ 16 w 52"/>
                  <a:gd name="T1" fmla="*/ 40 h 40"/>
                  <a:gd name="T2" fmla="*/ 25 w 52"/>
                  <a:gd name="T3" fmla="*/ 9 h 40"/>
                  <a:gd name="T4" fmla="*/ 25 w 52"/>
                  <a:gd name="T5" fmla="*/ 9 h 40"/>
                  <a:gd name="T6" fmla="*/ 25 w 52"/>
                  <a:gd name="T7" fmla="*/ 5 h 40"/>
                  <a:gd name="T8" fmla="*/ 25 w 52"/>
                  <a:gd name="T9" fmla="*/ 5 h 40"/>
                  <a:gd name="T10" fmla="*/ 27 w 52"/>
                  <a:gd name="T11" fmla="*/ 9 h 40"/>
                  <a:gd name="T12" fmla="*/ 37 w 52"/>
                  <a:gd name="T13" fmla="*/ 40 h 40"/>
                  <a:gd name="T14" fmla="*/ 41 w 52"/>
                  <a:gd name="T15" fmla="*/ 40 h 40"/>
                  <a:gd name="T16" fmla="*/ 52 w 52"/>
                  <a:gd name="T17" fmla="*/ 0 h 40"/>
                  <a:gd name="T18" fmla="*/ 48 w 52"/>
                  <a:gd name="T19" fmla="*/ 0 h 40"/>
                  <a:gd name="T20" fmla="*/ 41 w 52"/>
                  <a:gd name="T21" fmla="*/ 25 h 40"/>
                  <a:gd name="T22" fmla="*/ 41 w 52"/>
                  <a:gd name="T23" fmla="*/ 25 h 40"/>
                  <a:gd name="T24" fmla="*/ 38 w 52"/>
                  <a:gd name="T25" fmla="*/ 35 h 40"/>
                  <a:gd name="T26" fmla="*/ 38 w 52"/>
                  <a:gd name="T27" fmla="*/ 35 h 40"/>
                  <a:gd name="T28" fmla="*/ 35 w 52"/>
                  <a:gd name="T29" fmla="*/ 20 h 40"/>
                  <a:gd name="T30" fmla="*/ 30 w 52"/>
                  <a:gd name="T31" fmla="*/ 0 h 40"/>
                  <a:gd name="T32" fmla="*/ 22 w 52"/>
                  <a:gd name="T33" fmla="*/ 0 h 40"/>
                  <a:gd name="T34" fmla="*/ 16 w 52"/>
                  <a:gd name="T35" fmla="*/ 27 h 40"/>
                  <a:gd name="T36" fmla="*/ 16 w 52"/>
                  <a:gd name="T37" fmla="*/ 27 h 40"/>
                  <a:gd name="T38" fmla="*/ 13 w 52"/>
                  <a:gd name="T39" fmla="*/ 35 h 40"/>
                  <a:gd name="T40" fmla="*/ 13 w 52"/>
                  <a:gd name="T41" fmla="*/ 35 h 40"/>
                  <a:gd name="T42" fmla="*/ 11 w 52"/>
                  <a:gd name="T43" fmla="*/ 27 h 40"/>
                  <a:gd name="T44" fmla="*/ 5 w 52"/>
                  <a:gd name="T45" fmla="*/ 0 h 40"/>
                  <a:gd name="T46" fmla="*/ 0 w 52"/>
                  <a:gd name="T47" fmla="*/ 0 h 40"/>
                  <a:gd name="T48" fmla="*/ 11 w 52"/>
                  <a:gd name="T49" fmla="*/ 40 h 40"/>
                  <a:gd name="T50" fmla="*/ 16 w 52"/>
                  <a:gd name="T51" fmla="*/ 40 h 40"/>
                  <a:gd name="T52" fmla="*/ 16 w 52"/>
                  <a:gd name="T53" fmla="*/ 40 h 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0"/>
                  <a:gd name="T83" fmla="*/ 52 w 52"/>
                  <a:gd name="T84" fmla="*/ 40 h 4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0">
                    <a:moveTo>
                      <a:pt x="16" y="40"/>
                    </a:moveTo>
                    <a:lnTo>
                      <a:pt x="25" y="9"/>
                    </a:lnTo>
                    <a:lnTo>
                      <a:pt x="25" y="5"/>
                    </a:lnTo>
                    <a:lnTo>
                      <a:pt x="27" y="9"/>
                    </a:lnTo>
                    <a:lnTo>
                      <a:pt x="37" y="40"/>
                    </a:lnTo>
                    <a:lnTo>
                      <a:pt x="41" y="4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25"/>
                    </a:lnTo>
                    <a:lnTo>
                      <a:pt x="38" y="35"/>
                    </a:lnTo>
                    <a:lnTo>
                      <a:pt x="35" y="2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1" y="2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1" y="40"/>
                    </a:lnTo>
                    <a:lnTo>
                      <a:pt x="1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4" name="Freeform 246"/>
              <p:cNvSpPr>
                <a:spLocks noEditPoints="1"/>
              </p:cNvSpPr>
              <p:nvPr/>
            </p:nvSpPr>
            <p:spPr bwMode="auto">
              <a:xfrm>
                <a:off x="2954" y="1578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9 w 38"/>
                  <a:gd name="T3" fmla="*/ 28 h 40"/>
                  <a:gd name="T4" fmla="*/ 27 w 38"/>
                  <a:gd name="T5" fmla="*/ 28 h 40"/>
                  <a:gd name="T6" fmla="*/ 32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9 w 38"/>
                  <a:gd name="T25" fmla="*/ 3 h 40"/>
                  <a:gd name="T26" fmla="*/ 19 w 38"/>
                  <a:gd name="T27" fmla="*/ 3 h 40"/>
                  <a:gd name="T28" fmla="*/ 22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5" name="Freeform 247"/>
              <p:cNvSpPr>
                <a:spLocks/>
              </p:cNvSpPr>
              <p:nvPr/>
            </p:nvSpPr>
            <p:spPr bwMode="auto">
              <a:xfrm>
                <a:off x="2897" y="2010"/>
                <a:ext cx="38" cy="40"/>
              </a:xfrm>
              <a:custGeom>
                <a:avLst/>
                <a:gdLst>
                  <a:gd name="T0" fmla="*/ 4 w 38"/>
                  <a:gd name="T1" fmla="*/ 40 h 40"/>
                  <a:gd name="T2" fmla="*/ 4 w 38"/>
                  <a:gd name="T3" fmla="*/ 5 h 40"/>
                  <a:gd name="T4" fmla="*/ 15 w 38"/>
                  <a:gd name="T5" fmla="*/ 40 h 40"/>
                  <a:gd name="T6" fmla="*/ 20 w 38"/>
                  <a:gd name="T7" fmla="*/ 40 h 40"/>
                  <a:gd name="T8" fmla="*/ 33 w 38"/>
                  <a:gd name="T9" fmla="*/ 6 h 40"/>
                  <a:gd name="T10" fmla="*/ 33 w 38"/>
                  <a:gd name="T11" fmla="*/ 40 h 40"/>
                  <a:gd name="T12" fmla="*/ 38 w 38"/>
                  <a:gd name="T13" fmla="*/ 40 h 40"/>
                  <a:gd name="T14" fmla="*/ 38 w 38"/>
                  <a:gd name="T15" fmla="*/ 0 h 40"/>
                  <a:gd name="T16" fmla="*/ 31 w 38"/>
                  <a:gd name="T17" fmla="*/ 0 h 40"/>
                  <a:gd name="T18" fmla="*/ 20 w 38"/>
                  <a:gd name="T19" fmla="*/ 29 h 40"/>
                  <a:gd name="T20" fmla="*/ 20 w 38"/>
                  <a:gd name="T21" fmla="*/ 29 h 40"/>
                  <a:gd name="T22" fmla="*/ 19 w 38"/>
                  <a:gd name="T23" fmla="*/ 35 h 40"/>
                  <a:gd name="T24" fmla="*/ 19 w 38"/>
                  <a:gd name="T25" fmla="*/ 35 h 40"/>
                  <a:gd name="T26" fmla="*/ 17 w 38"/>
                  <a:gd name="T27" fmla="*/ 29 h 40"/>
                  <a:gd name="T28" fmla="*/ 8 w 38"/>
                  <a:gd name="T29" fmla="*/ 0 h 40"/>
                  <a:gd name="T30" fmla="*/ 0 w 38"/>
                  <a:gd name="T31" fmla="*/ 0 h 40"/>
                  <a:gd name="T32" fmla="*/ 0 w 38"/>
                  <a:gd name="T33" fmla="*/ 40 h 40"/>
                  <a:gd name="T34" fmla="*/ 4 w 38"/>
                  <a:gd name="T35" fmla="*/ 40 h 40"/>
                  <a:gd name="T36" fmla="*/ 4 w 38"/>
                  <a:gd name="T37" fmla="*/ 4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4" y="40"/>
                    </a:moveTo>
                    <a:lnTo>
                      <a:pt x="4" y="5"/>
                    </a:lnTo>
                    <a:lnTo>
                      <a:pt x="15" y="40"/>
                    </a:lnTo>
                    <a:lnTo>
                      <a:pt x="20" y="40"/>
                    </a:lnTo>
                    <a:lnTo>
                      <a:pt x="33" y="6"/>
                    </a:lnTo>
                    <a:lnTo>
                      <a:pt x="33" y="40"/>
                    </a:lnTo>
                    <a:lnTo>
                      <a:pt x="38" y="4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0" y="29"/>
                    </a:lnTo>
                    <a:lnTo>
                      <a:pt x="19" y="35"/>
                    </a:lnTo>
                    <a:lnTo>
                      <a:pt x="17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6" name="Freeform 248"/>
              <p:cNvSpPr>
                <a:spLocks/>
              </p:cNvSpPr>
              <p:nvPr/>
            </p:nvSpPr>
            <p:spPr bwMode="auto">
              <a:xfrm>
                <a:off x="2946" y="2010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7" name="Freeform 249"/>
              <p:cNvSpPr>
                <a:spLocks/>
              </p:cNvSpPr>
              <p:nvPr/>
            </p:nvSpPr>
            <p:spPr bwMode="auto">
              <a:xfrm>
                <a:off x="2959" y="2008"/>
                <a:ext cx="33" cy="43"/>
              </a:xfrm>
              <a:custGeom>
                <a:avLst/>
                <a:gdLst>
                  <a:gd name="T0" fmla="*/ 3 w 33"/>
                  <a:gd name="T1" fmla="*/ 37 h 43"/>
                  <a:gd name="T2" fmla="*/ 8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40 h 43"/>
                  <a:gd name="T10" fmla="*/ 31 w 33"/>
                  <a:gd name="T11" fmla="*/ 37 h 43"/>
                  <a:gd name="T12" fmla="*/ 33 w 33"/>
                  <a:gd name="T13" fmla="*/ 31 h 43"/>
                  <a:gd name="T14" fmla="*/ 31 w 33"/>
                  <a:gd name="T15" fmla="*/ 26 h 43"/>
                  <a:gd name="T16" fmla="*/ 25 w 33"/>
                  <a:gd name="T17" fmla="*/ 21 h 43"/>
                  <a:gd name="T18" fmla="*/ 17 w 33"/>
                  <a:gd name="T19" fmla="*/ 18 h 43"/>
                  <a:gd name="T20" fmla="*/ 9 w 33"/>
                  <a:gd name="T21" fmla="*/ 15 h 43"/>
                  <a:gd name="T22" fmla="*/ 8 w 33"/>
                  <a:gd name="T23" fmla="*/ 11 h 43"/>
                  <a:gd name="T24" fmla="*/ 9 w 33"/>
                  <a:gd name="T25" fmla="*/ 7 h 43"/>
                  <a:gd name="T26" fmla="*/ 12 w 33"/>
                  <a:gd name="T27" fmla="*/ 7 h 43"/>
                  <a:gd name="T28" fmla="*/ 15 w 33"/>
                  <a:gd name="T29" fmla="*/ 5 h 43"/>
                  <a:gd name="T30" fmla="*/ 23 w 33"/>
                  <a:gd name="T31" fmla="*/ 7 h 43"/>
                  <a:gd name="T32" fmla="*/ 25 w 33"/>
                  <a:gd name="T33" fmla="*/ 10 h 43"/>
                  <a:gd name="T34" fmla="*/ 31 w 33"/>
                  <a:gd name="T35" fmla="*/ 13 h 43"/>
                  <a:gd name="T36" fmla="*/ 30 w 33"/>
                  <a:gd name="T37" fmla="*/ 7 h 43"/>
                  <a:gd name="T38" fmla="*/ 27 w 33"/>
                  <a:gd name="T39" fmla="*/ 4 h 43"/>
                  <a:gd name="T40" fmla="*/ 23 w 33"/>
                  <a:gd name="T41" fmla="*/ 2 h 43"/>
                  <a:gd name="T42" fmla="*/ 15 w 33"/>
                  <a:gd name="T43" fmla="*/ 0 h 43"/>
                  <a:gd name="T44" fmla="*/ 9 w 33"/>
                  <a:gd name="T45" fmla="*/ 2 h 43"/>
                  <a:gd name="T46" fmla="*/ 3 w 33"/>
                  <a:gd name="T47" fmla="*/ 7 h 43"/>
                  <a:gd name="T48" fmla="*/ 1 w 33"/>
                  <a:gd name="T49" fmla="*/ 11 h 43"/>
                  <a:gd name="T50" fmla="*/ 3 w 33"/>
                  <a:gd name="T51" fmla="*/ 18 h 43"/>
                  <a:gd name="T52" fmla="*/ 8 w 33"/>
                  <a:gd name="T53" fmla="*/ 21 h 43"/>
                  <a:gd name="T54" fmla="*/ 15 w 33"/>
                  <a:gd name="T55" fmla="*/ 24 h 43"/>
                  <a:gd name="T56" fmla="*/ 22 w 33"/>
                  <a:gd name="T57" fmla="*/ 26 h 43"/>
                  <a:gd name="T58" fmla="*/ 27 w 33"/>
                  <a:gd name="T59" fmla="*/ 27 h 43"/>
                  <a:gd name="T60" fmla="*/ 27 w 33"/>
                  <a:gd name="T61" fmla="*/ 31 h 43"/>
                  <a:gd name="T62" fmla="*/ 27 w 33"/>
                  <a:gd name="T63" fmla="*/ 35 h 43"/>
                  <a:gd name="T64" fmla="*/ 23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8 w 33"/>
                  <a:gd name="T71" fmla="*/ 34 h 43"/>
                  <a:gd name="T72" fmla="*/ 4 w 33"/>
                  <a:gd name="T73" fmla="*/ 29 h 43"/>
                  <a:gd name="T74" fmla="*/ 0 w 33"/>
                  <a:gd name="T75" fmla="*/ 29 h 43"/>
                  <a:gd name="T76" fmla="*/ 3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7"/>
                    </a:moveTo>
                    <a:lnTo>
                      <a:pt x="3" y="37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40"/>
                    </a:lnTo>
                    <a:lnTo>
                      <a:pt x="31" y="37"/>
                    </a:lnTo>
                    <a:lnTo>
                      <a:pt x="33" y="31"/>
                    </a:lnTo>
                    <a:lnTo>
                      <a:pt x="31" y="26"/>
                    </a:lnTo>
                    <a:lnTo>
                      <a:pt x="25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5" y="5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5" y="10"/>
                    </a:lnTo>
                    <a:lnTo>
                      <a:pt x="27" y="13"/>
                    </a:lnTo>
                    <a:lnTo>
                      <a:pt x="31" y="13"/>
                    </a:lnTo>
                    <a:lnTo>
                      <a:pt x="30" y="7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5" y="24"/>
                    </a:lnTo>
                    <a:lnTo>
                      <a:pt x="22" y="26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7" y="35"/>
                    </a:lnTo>
                    <a:lnTo>
                      <a:pt x="23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0" y="29"/>
                    </a:lnTo>
                    <a:lnTo>
                      <a:pt x="1" y="34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8" name="Freeform 250"/>
              <p:cNvSpPr>
                <a:spLocks/>
              </p:cNvSpPr>
              <p:nvPr/>
            </p:nvSpPr>
            <p:spPr bwMode="auto">
              <a:xfrm>
                <a:off x="2998" y="2008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6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7 w 32"/>
                  <a:gd name="T23" fmla="*/ 11 h 43"/>
                  <a:gd name="T24" fmla="*/ 8 w 32"/>
                  <a:gd name="T25" fmla="*/ 7 h 43"/>
                  <a:gd name="T26" fmla="*/ 11 w 32"/>
                  <a:gd name="T27" fmla="*/ 7 h 43"/>
                  <a:gd name="T28" fmla="*/ 16 w 32"/>
                  <a:gd name="T29" fmla="*/ 5 h 43"/>
                  <a:gd name="T30" fmla="*/ 23 w 32"/>
                  <a:gd name="T31" fmla="*/ 7 h 43"/>
                  <a:gd name="T32" fmla="*/ 24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1 h 43"/>
                  <a:gd name="T50" fmla="*/ 3 w 32"/>
                  <a:gd name="T51" fmla="*/ 18 h 43"/>
                  <a:gd name="T52" fmla="*/ 7 w 32"/>
                  <a:gd name="T53" fmla="*/ 21 h 43"/>
                  <a:gd name="T54" fmla="*/ 15 w 32"/>
                  <a:gd name="T55" fmla="*/ 24 h 43"/>
                  <a:gd name="T56" fmla="*/ 23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5 h 43"/>
                  <a:gd name="T64" fmla="*/ 23 w 32"/>
                  <a:gd name="T65" fmla="*/ 37 h 43"/>
                  <a:gd name="T66" fmla="*/ 16 w 32"/>
                  <a:gd name="T67" fmla="*/ 38 h 43"/>
                  <a:gd name="T68" fmla="*/ 11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6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3" y="7"/>
                    </a:lnTo>
                    <a:lnTo>
                      <a:pt x="24" y="10"/>
                    </a:lnTo>
                    <a:lnTo>
                      <a:pt x="26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5" y="24"/>
                    </a:lnTo>
                    <a:lnTo>
                      <a:pt x="23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5"/>
                    </a:lnTo>
                    <a:lnTo>
                      <a:pt x="23" y="37"/>
                    </a:lnTo>
                    <a:lnTo>
                      <a:pt x="16" y="38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9" name="Freeform 251"/>
              <p:cNvSpPr>
                <a:spLocks noEditPoints="1"/>
              </p:cNvSpPr>
              <p:nvPr/>
            </p:nvSpPr>
            <p:spPr bwMode="auto">
              <a:xfrm>
                <a:off x="3036" y="2008"/>
                <a:ext cx="40" cy="43"/>
              </a:xfrm>
              <a:custGeom>
                <a:avLst/>
                <a:gdLst>
                  <a:gd name="T0" fmla="*/ 4 w 40"/>
                  <a:gd name="T1" fmla="*/ 32 h 43"/>
                  <a:gd name="T2" fmla="*/ 4 w 40"/>
                  <a:gd name="T3" fmla="*/ 32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2 h 43"/>
                  <a:gd name="T12" fmla="*/ 19 w 40"/>
                  <a:gd name="T13" fmla="*/ 43 h 43"/>
                  <a:gd name="T14" fmla="*/ 19 w 40"/>
                  <a:gd name="T15" fmla="*/ 43 h 43"/>
                  <a:gd name="T16" fmla="*/ 26 w 40"/>
                  <a:gd name="T17" fmla="*/ 42 h 43"/>
                  <a:gd name="T18" fmla="*/ 31 w 40"/>
                  <a:gd name="T19" fmla="*/ 40 h 43"/>
                  <a:gd name="T20" fmla="*/ 31 w 40"/>
                  <a:gd name="T21" fmla="*/ 40 h 43"/>
                  <a:gd name="T22" fmla="*/ 34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9 w 40"/>
                  <a:gd name="T29" fmla="*/ 27 h 43"/>
                  <a:gd name="T30" fmla="*/ 40 w 40"/>
                  <a:gd name="T31" fmla="*/ 23 h 43"/>
                  <a:gd name="T32" fmla="*/ 40 w 40"/>
                  <a:gd name="T33" fmla="*/ 23 h 43"/>
                  <a:gd name="T34" fmla="*/ 39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1 w 40"/>
                  <a:gd name="T43" fmla="*/ 4 h 43"/>
                  <a:gd name="T44" fmla="*/ 31 w 40"/>
                  <a:gd name="T45" fmla="*/ 4 h 43"/>
                  <a:gd name="T46" fmla="*/ 26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2 w 40"/>
                  <a:gd name="T53" fmla="*/ 2 h 43"/>
                  <a:gd name="T54" fmla="*/ 7 w 40"/>
                  <a:gd name="T55" fmla="*/ 7 h 43"/>
                  <a:gd name="T56" fmla="*/ 7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0 w 40"/>
                  <a:gd name="T65" fmla="*/ 27 h 43"/>
                  <a:gd name="T66" fmla="*/ 4 w 40"/>
                  <a:gd name="T67" fmla="*/ 32 h 43"/>
                  <a:gd name="T68" fmla="*/ 4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5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5 h 43"/>
                  <a:gd name="T82" fmla="*/ 27 w 40"/>
                  <a:gd name="T83" fmla="*/ 7 h 43"/>
                  <a:gd name="T84" fmla="*/ 27 w 40"/>
                  <a:gd name="T85" fmla="*/ 7 h 43"/>
                  <a:gd name="T86" fmla="*/ 31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3 h 43"/>
                  <a:gd name="T94" fmla="*/ 34 w 40"/>
                  <a:gd name="T95" fmla="*/ 23 h 43"/>
                  <a:gd name="T96" fmla="*/ 34 w 40"/>
                  <a:gd name="T97" fmla="*/ 29 h 43"/>
                  <a:gd name="T98" fmla="*/ 31 w 40"/>
                  <a:gd name="T99" fmla="*/ 34 h 43"/>
                  <a:gd name="T100" fmla="*/ 31 w 40"/>
                  <a:gd name="T101" fmla="*/ 34 h 43"/>
                  <a:gd name="T102" fmla="*/ 26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7 w 40"/>
                  <a:gd name="T117" fmla="*/ 23 h 43"/>
                  <a:gd name="T118" fmla="*/ 7 w 40"/>
                  <a:gd name="T119" fmla="*/ 23 h 43"/>
                  <a:gd name="T120" fmla="*/ 7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4" y="32"/>
                    </a:moveTo>
                    <a:lnTo>
                      <a:pt x="4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19" y="43"/>
                    </a:lnTo>
                    <a:lnTo>
                      <a:pt x="26" y="42"/>
                    </a:lnTo>
                    <a:lnTo>
                      <a:pt x="31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9" y="27"/>
                    </a:lnTo>
                    <a:lnTo>
                      <a:pt x="40" y="23"/>
                    </a:lnTo>
                    <a:lnTo>
                      <a:pt x="39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1" y="10"/>
                    </a:lnTo>
                    <a:lnTo>
                      <a:pt x="32" y="13"/>
                    </a:lnTo>
                    <a:lnTo>
                      <a:pt x="34" y="23"/>
                    </a:lnTo>
                    <a:lnTo>
                      <a:pt x="34" y="29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0" name="Freeform 252"/>
              <p:cNvSpPr>
                <a:spLocks/>
              </p:cNvSpPr>
              <p:nvPr/>
            </p:nvSpPr>
            <p:spPr bwMode="auto">
              <a:xfrm>
                <a:off x="3084" y="2010"/>
                <a:ext cx="32" cy="41"/>
              </a:xfrm>
              <a:custGeom>
                <a:avLst/>
                <a:gdLst>
                  <a:gd name="T0" fmla="*/ 26 w 32"/>
                  <a:gd name="T1" fmla="*/ 24 h 41"/>
                  <a:gd name="T2" fmla="*/ 26 w 32"/>
                  <a:gd name="T3" fmla="*/ 24 h 41"/>
                  <a:gd name="T4" fmla="*/ 26 w 32"/>
                  <a:gd name="T5" fmla="*/ 30 h 41"/>
                  <a:gd name="T6" fmla="*/ 24 w 32"/>
                  <a:gd name="T7" fmla="*/ 33 h 41"/>
                  <a:gd name="T8" fmla="*/ 24 w 32"/>
                  <a:gd name="T9" fmla="*/ 33 h 41"/>
                  <a:gd name="T10" fmla="*/ 21 w 32"/>
                  <a:gd name="T11" fmla="*/ 35 h 41"/>
                  <a:gd name="T12" fmla="*/ 14 w 32"/>
                  <a:gd name="T13" fmla="*/ 36 h 41"/>
                  <a:gd name="T14" fmla="*/ 14 w 32"/>
                  <a:gd name="T15" fmla="*/ 36 h 41"/>
                  <a:gd name="T16" fmla="*/ 10 w 32"/>
                  <a:gd name="T17" fmla="*/ 35 h 41"/>
                  <a:gd name="T18" fmla="*/ 10 w 32"/>
                  <a:gd name="T19" fmla="*/ 35 h 41"/>
                  <a:gd name="T20" fmla="*/ 6 w 32"/>
                  <a:gd name="T21" fmla="*/ 30 h 41"/>
                  <a:gd name="T22" fmla="*/ 6 w 32"/>
                  <a:gd name="T23" fmla="*/ 30 h 41"/>
                  <a:gd name="T24" fmla="*/ 5 w 32"/>
                  <a:gd name="T25" fmla="*/ 24 h 41"/>
                  <a:gd name="T26" fmla="*/ 5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29 h 41"/>
                  <a:gd name="T36" fmla="*/ 2 w 32"/>
                  <a:gd name="T37" fmla="*/ 33 h 41"/>
                  <a:gd name="T38" fmla="*/ 2 w 32"/>
                  <a:gd name="T39" fmla="*/ 33 h 41"/>
                  <a:gd name="T40" fmla="*/ 3 w 32"/>
                  <a:gd name="T41" fmla="*/ 36 h 41"/>
                  <a:gd name="T42" fmla="*/ 6 w 32"/>
                  <a:gd name="T43" fmla="*/ 40 h 41"/>
                  <a:gd name="T44" fmla="*/ 6 w 32"/>
                  <a:gd name="T45" fmla="*/ 40 h 41"/>
                  <a:gd name="T46" fmla="*/ 10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1 w 32"/>
                  <a:gd name="T53" fmla="*/ 41 h 41"/>
                  <a:gd name="T54" fmla="*/ 26 w 32"/>
                  <a:gd name="T55" fmla="*/ 38 h 41"/>
                  <a:gd name="T56" fmla="*/ 26 w 32"/>
                  <a:gd name="T57" fmla="*/ 38 h 41"/>
                  <a:gd name="T58" fmla="*/ 29 w 32"/>
                  <a:gd name="T59" fmla="*/ 36 h 41"/>
                  <a:gd name="T60" fmla="*/ 30 w 32"/>
                  <a:gd name="T61" fmla="*/ 33 h 41"/>
                  <a:gd name="T62" fmla="*/ 30 w 32"/>
                  <a:gd name="T63" fmla="*/ 33 h 41"/>
                  <a:gd name="T64" fmla="*/ 32 w 32"/>
                  <a:gd name="T65" fmla="*/ 24 h 41"/>
                  <a:gd name="T66" fmla="*/ 32 w 32"/>
                  <a:gd name="T67" fmla="*/ 0 h 41"/>
                  <a:gd name="T68" fmla="*/ 26 w 32"/>
                  <a:gd name="T69" fmla="*/ 0 h 41"/>
                  <a:gd name="T70" fmla="*/ 26 w 32"/>
                  <a:gd name="T71" fmla="*/ 24 h 41"/>
                  <a:gd name="T72" fmla="*/ 26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6" y="24"/>
                    </a:moveTo>
                    <a:lnTo>
                      <a:pt x="26" y="24"/>
                    </a:lnTo>
                    <a:lnTo>
                      <a:pt x="26" y="30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4" y="36"/>
                    </a:lnTo>
                    <a:lnTo>
                      <a:pt x="10" y="35"/>
                    </a:lnTo>
                    <a:lnTo>
                      <a:pt x="6" y="30"/>
                    </a:lnTo>
                    <a:lnTo>
                      <a:pt x="5" y="2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3" y="36"/>
                    </a:lnTo>
                    <a:lnTo>
                      <a:pt x="6" y="40"/>
                    </a:lnTo>
                    <a:lnTo>
                      <a:pt x="10" y="41"/>
                    </a:lnTo>
                    <a:lnTo>
                      <a:pt x="16" y="41"/>
                    </a:lnTo>
                    <a:lnTo>
                      <a:pt x="21" y="41"/>
                    </a:lnTo>
                    <a:lnTo>
                      <a:pt x="26" y="38"/>
                    </a:lnTo>
                    <a:lnTo>
                      <a:pt x="29" y="36"/>
                    </a:lnTo>
                    <a:lnTo>
                      <a:pt x="30" y="33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1" name="Freeform 253"/>
              <p:cNvSpPr>
                <a:spLocks noEditPoints="1"/>
              </p:cNvSpPr>
              <p:nvPr/>
            </p:nvSpPr>
            <p:spPr bwMode="auto">
              <a:xfrm>
                <a:off x="3125" y="2010"/>
                <a:ext cx="37" cy="40"/>
              </a:xfrm>
              <a:custGeom>
                <a:avLst/>
                <a:gdLst>
                  <a:gd name="T0" fmla="*/ 5 w 37"/>
                  <a:gd name="T1" fmla="*/ 40 h 40"/>
                  <a:gd name="T2" fmla="*/ 5 w 37"/>
                  <a:gd name="T3" fmla="*/ 22 h 40"/>
                  <a:gd name="T4" fmla="*/ 12 w 37"/>
                  <a:gd name="T5" fmla="*/ 22 h 40"/>
                  <a:gd name="T6" fmla="*/ 12 w 37"/>
                  <a:gd name="T7" fmla="*/ 22 h 40"/>
                  <a:gd name="T8" fmla="*/ 15 w 37"/>
                  <a:gd name="T9" fmla="*/ 22 h 40"/>
                  <a:gd name="T10" fmla="*/ 15 w 37"/>
                  <a:gd name="T11" fmla="*/ 22 h 40"/>
                  <a:gd name="T12" fmla="*/ 18 w 37"/>
                  <a:gd name="T13" fmla="*/ 24 h 40"/>
                  <a:gd name="T14" fmla="*/ 18 w 37"/>
                  <a:gd name="T15" fmla="*/ 24 h 40"/>
                  <a:gd name="T16" fmla="*/ 19 w 37"/>
                  <a:gd name="T17" fmla="*/ 27 h 40"/>
                  <a:gd name="T18" fmla="*/ 19 w 37"/>
                  <a:gd name="T19" fmla="*/ 27 h 40"/>
                  <a:gd name="T20" fmla="*/ 24 w 37"/>
                  <a:gd name="T21" fmla="*/ 32 h 40"/>
                  <a:gd name="T22" fmla="*/ 29 w 37"/>
                  <a:gd name="T23" fmla="*/ 40 h 40"/>
                  <a:gd name="T24" fmla="*/ 37 w 37"/>
                  <a:gd name="T25" fmla="*/ 40 h 40"/>
                  <a:gd name="T26" fmla="*/ 29 w 37"/>
                  <a:gd name="T27" fmla="*/ 29 h 40"/>
                  <a:gd name="T28" fmla="*/ 29 w 37"/>
                  <a:gd name="T29" fmla="*/ 29 h 40"/>
                  <a:gd name="T30" fmla="*/ 24 w 37"/>
                  <a:gd name="T31" fmla="*/ 24 h 40"/>
                  <a:gd name="T32" fmla="*/ 24 w 37"/>
                  <a:gd name="T33" fmla="*/ 24 h 40"/>
                  <a:gd name="T34" fmla="*/ 21 w 37"/>
                  <a:gd name="T35" fmla="*/ 22 h 40"/>
                  <a:gd name="T36" fmla="*/ 21 w 37"/>
                  <a:gd name="T37" fmla="*/ 22 h 40"/>
                  <a:gd name="T38" fmla="*/ 26 w 37"/>
                  <a:gd name="T39" fmla="*/ 21 h 40"/>
                  <a:gd name="T40" fmla="*/ 31 w 37"/>
                  <a:gd name="T41" fmla="*/ 17 h 40"/>
                  <a:gd name="T42" fmla="*/ 31 w 37"/>
                  <a:gd name="T43" fmla="*/ 17 h 40"/>
                  <a:gd name="T44" fmla="*/ 32 w 37"/>
                  <a:gd name="T45" fmla="*/ 14 h 40"/>
                  <a:gd name="T46" fmla="*/ 34 w 37"/>
                  <a:gd name="T47" fmla="*/ 11 h 40"/>
                  <a:gd name="T48" fmla="*/ 34 w 37"/>
                  <a:gd name="T49" fmla="*/ 11 h 40"/>
                  <a:gd name="T50" fmla="*/ 31 w 37"/>
                  <a:gd name="T51" fmla="*/ 5 h 40"/>
                  <a:gd name="T52" fmla="*/ 31 w 37"/>
                  <a:gd name="T53" fmla="*/ 5 h 40"/>
                  <a:gd name="T54" fmla="*/ 29 w 37"/>
                  <a:gd name="T55" fmla="*/ 2 h 40"/>
                  <a:gd name="T56" fmla="*/ 27 w 37"/>
                  <a:gd name="T57" fmla="*/ 0 h 40"/>
                  <a:gd name="T58" fmla="*/ 27 w 37"/>
                  <a:gd name="T59" fmla="*/ 0 h 40"/>
                  <a:gd name="T60" fmla="*/ 18 w 37"/>
                  <a:gd name="T61" fmla="*/ 0 h 40"/>
                  <a:gd name="T62" fmla="*/ 0 w 37"/>
                  <a:gd name="T63" fmla="*/ 0 h 40"/>
                  <a:gd name="T64" fmla="*/ 0 w 37"/>
                  <a:gd name="T65" fmla="*/ 40 h 40"/>
                  <a:gd name="T66" fmla="*/ 5 w 37"/>
                  <a:gd name="T67" fmla="*/ 40 h 40"/>
                  <a:gd name="T68" fmla="*/ 5 w 37"/>
                  <a:gd name="T69" fmla="*/ 40 h 40"/>
                  <a:gd name="T70" fmla="*/ 5 w 37"/>
                  <a:gd name="T71" fmla="*/ 3 h 40"/>
                  <a:gd name="T72" fmla="*/ 18 w 37"/>
                  <a:gd name="T73" fmla="*/ 3 h 40"/>
                  <a:gd name="T74" fmla="*/ 18 w 37"/>
                  <a:gd name="T75" fmla="*/ 3 h 40"/>
                  <a:gd name="T76" fmla="*/ 23 w 37"/>
                  <a:gd name="T77" fmla="*/ 5 h 40"/>
                  <a:gd name="T78" fmla="*/ 26 w 37"/>
                  <a:gd name="T79" fmla="*/ 6 h 40"/>
                  <a:gd name="T80" fmla="*/ 26 w 37"/>
                  <a:gd name="T81" fmla="*/ 6 h 40"/>
                  <a:gd name="T82" fmla="*/ 27 w 37"/>
                  <a:gd name="T83" fmla="*/ 8 h 40"/>
                  <a:gd name="T84" fmla="*/ 27 w 37"/>
                  <a:gd name="T85" fmla="*/ 11 h 40"/>
                  <a:gd name="T86" fmla="*/ 27 w 37"/>
                  <a:gd name="T87" fmla="*/ 11 h 40"/>
                  <a:gd name="T88" fmla="*/ 26 w 37"/>
                  <a:gd name="T89" fmla="*/ 14 h 40"/>
                  <a:gd name="T90" fmla="*/ 26 w 37"/>
                  <a:gd name="T91" fmla="*/ 14 h 40"/>
                  <a:gd name="T92" fmla="*/ 23 w 37"/>
                  <a:gd name="T93" fmla="*/ 17 h 40"/>
                  <a:gd name="T94" fmla="*/ 23 w 37"/>
                  <a:gd name="T95" fmla="*/ 17 h 40"/>
                  <a:gd name="T96" fmla="*/ 18 w 37"/>
                  <a:gd name="T97" fmla="*/ 17 h 40"/>
                  <a:gd name="T98" fmla="*/ 5 w 37"/>
                  <a:gd name="T99" fmla="*/ 17 h 40"/>
                  <a:gd name="T100" fmla="*/ 5 w 37"/>
                  <a:gd name="T101" fmla="*/ 3 h 40"/>
                  <a:gd name="T102" fmla="*/ 5 w 37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0"/>
                  <a:gd name="T158" fmla="*/ 37 w 37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0">
                    <a:moveTo>
                      <a:pt x="5" y="40"/>
                    </a:moveTo>
                    <a:lnTo>
                      <a:pt x="5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8" y="24"/>
                    </a:lnTo>
                    <a:lnTo>
                      <a:pt x="19" y="27"/>
                    </a:lnTo>
                    <a:lnTo>
                      <a:pt x="24" y="32"/>
                    </a:lnTo>
                    <a:lnTo>
                      <a:pt x="29" y="40"/>
                    </a:lnTo>
                    <a:lnTo>
                      <a:pt x="37" y="40"/>
                    </a:lnTo>
                    <a:lnTo>
                      <a:pt x="29" y="29"/>
                    </a:lnTo>
                    <a:lnTo>
                      <a:pt x="24" y="24"/>
                    </a:lnTo>
                    <a:lnTo>
                      <a:pt x="21" y="22"/>
                    </a:lnTo>
                    <a:lnTo>
                      <a:pt x="26" y="21"/>
                    </a:lnTo>
                    <a:lnTo>
                      <a:pt x="31" y="17"/>
                    </a:lnTo>
                    <a:lnTo>
                      <a:pt x="32" y="14"/>
                    </a:lnTo>
                    <a:lnTo>
                      <a:pt x="34" y="11"/>
                    </a:lnTo>
                    <a:lnTo>
                      <a:pt x="31" y="5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5" y="3"/>
                    </a:moveTo>
                    <a:lnTo>
                      <a:pt x="18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6" y="14"/>
                    </a:lnTo>
                    <a:lnTo>
                      <a:pt x="23" y="17"/>
                    </a:lnTo>
                    <a:lnTo>
                      <a:pt x="18" y="17"/>
                    </a:lnTo>
                    <a:lnTo>
                      <a:pt x="5" y="17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2" name="Freeform 254"/>
              <p:cNvSpPr>
                <a:spLocks/>
              </p:cNvSpPr>
              <p:nvPr/>
            </p:nvSpPr>
            <p:spPr bwMode="auto">
              <a:xfrm>
                <a:off x="3168" y="2010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3" name="Freeform 255"/>
              <p:cNvSpPr>
                <a:spLocks/>
              </p:cNvSpPr>
              <p:nvPr/>
            </p:nvSpPr>
            <p:spPr bwMode="auto">
              <a:xfrm>
                <a:off x="3160" y="1732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4" name="Freeform 256"/>
              <p:cNvSpPr>
                <a:spLocks/>
              </p:cNvSpPr>
              <p:nvPr/>
            </p:nvSpPr>
            <p:spPr bwMode="auto">
              <a:xfrm>
                <a:off x="3176" y="1732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6 h 41"/>
                  <a:gd name="T4" fmla="*/ 5 w 26"/>
                  <a:gd name="T5" fmla="*/ 36 h 41"/>
                  <a:gd name="T6" fmla="*/ 5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6"/>
                    </a:lnTo>
                    <a:lnTo>
                      <a:pt x="5" y="3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5" name="Freeform 257"/>
              <p:cNvSpPr>
                <a:spLocks/>
              </p:cNvSpPr>
              <p:nvPr/>
            </p:nvSpPr>
            <p:spPr bwMode="auto">
              <a:xfrm>
                <a:off x="3208" y="1732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6 w 25"/>
                  <a:gd name="T5" fmla="*/ 36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6" name="Freeform 258"/>
              <p:cNvSpPr>
                <a:spLocks/>
              </p:cNvSpPr>
              <p:nvPr/>
            </p:nvSpPr>
            <p:spPr bwMode="auto">
              <a:xfrm>
                <a:off x="3241" y="1732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7" name="Freeform 259"/>
              <p:cNvSpPr>
                <a:spLocks/>
              </p:cNvSpPr>
              <p:nvPr/>
            </p:nvSpPr>
            <p:spPr bwMode="auto">
              <a:xfrm>
                <a:off x="3257" y="173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8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7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8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8" name="Freeform 260"/>
              <p:cNvSpPr>
                <a:spLocks noEditPoints="1"/>
              </p:cNvSpPr>
              <p:nvPr/>
            </p:nvSpPr>
            <p:spPr bwMode="auto">
              <a:xfrm>
                <a:off x="3297" y="1730"/>
                <a:ext cx="40" cy="43"/>
              </a:xfrm>
              <a:custGeom>
                <a:avLst/>
                <a:gdLst>
                  <a:gd name="T0" fmla="*/ 3 w 40"/>
                  <a:gd name="T1" fmla="*/ 34 h 43"/>
                  <a:gd name="T2" fmla="*/ 3 w 40"/>
                  <a:gd name="T3" fmla="*/ 34 h 43"/>
                  <a:gd name="T4" fmla="*/ 6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3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42 h 43"/>
                  <a:gd name="T20" fmla="*/ 30 w 40"/>
                  <a:gd name="T21" fmla="*/ 42 h 43"/>
                  <a:gd name="T22" fmla="*/ 33 w 40"/>
                  <a:gd name="T23" fmla="*/ 38 h 43"/>
                  <a:gd name="T24" fmla="*/ 37 w 40"/>
                  <a:gd name="T25" fmla="*/ 34 h 43"/>
                  <a:gd name="T26" fmla="*/ 37 w 40"/>
                  <a:gd name="T27" fmla="*/ 34 h 43"/>
                  <a:gd name="T28" fmla="*/ 40 w 40"/>
                  <a:gd name="T29" fmla="*/ 29 h 43"/>
                  <a:gd name="T30" fmla="*/ 40 w 40"/>
                  <a:gd name="T31" fmla="*/ 23 h 43"/>
                  <a:gd name="T32" fmla="*/ 40 w 40"/>
                  <a:gd name="T33" fmla="*/ 23 h 43"/>
                  <a:gd name="T34" fmla="*/ 40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5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2 w 40"/>
                  <a:gd name="T65" fmla="*/ 27 h 43"/>
                  <a:gd name="T66" fmla="*/ 3 w 40"/>
                  <a:gd name="T67" fmla="*/ 34 h 43"/>
                  <a:gd name="T68" fmla="*/ 3 w 40"/>
                  <a:gd name="T69" fmla="*/ 34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3 h 43"/>
                  <a:gd name="T94" fmla="*/ 33 w 40"/>
                  <a:gd name="T95" fmla="*/ 23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8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8 h 43"/>
                  <a:gd name="T110" fmla="*/ 10 w 40"/>
                  <a:gd name="T111" fmla="*/ 35 h 43"/>
                  <a:gd name="T112" fmla="*/ 10 w 40"/>
                  <a:gd name="T113" fmla="*/ 35 h 43"/>
                  <a:gd name="T114" fmla="*/ 8 w 40"/>
                  <a:gd name="T115" fmla="*/ 29 h 43"/>
                  <a:gd name="T116" fmla="*/ 6 w 40"/>
                  <a:gd name="T117" fmla="*/ 23 h 43"/>
                  <a:gd name="T118" fmla="*/ 6 w 40"/>
                  <a:gd name="T119" fmla="*/ 23 h 43"/>
                  <a:gd name="T120" fmla="*/ 8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4"/>
                    </a:moveTo>
                    <a:lnTo>
                      <a:pt x="3" y="34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42"/>
                    </a:lnTo>
                    <a:lnTo>
                      <a:pt x="33" y="38"/>
                    </a:lnTo>
                    <a:lnTo>
                      <a:pt x="37" y="34"/>
                    </a:lnTo>
                    <a:lnTo>
                      <a:pt x="40" y="29"/>
                    </a:lnTo>
                    <a:lnTo>
                      <a:pt x="40" y="23"/>
                    </a:lnTo>
                    <a:lnTo>
                      <a:pt x="40" y="16"/>
                    </a:lnTo>
                    <a:lnTo>
                      <a:pt x="37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4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8"/>
                    </a:lnTo>
                    <a:lnTo>
                      <a:pt x="21" y="38"/>
                    </a:lnTo>
                    <a:lnTo>
                      <a:pt x="14" y="38"/>
                    </a:lnTo>
                    <a:lnTo>
                      <a:pt x="10" y="35"/>
                    </a:lnTo>
                    <a:lnTo>
                      <a:pt x="8" y="29"/>
                    </a:lnTo>
                    <a:lnTo>
                      <a:pt x="6" y="23"/>
                    </a:lnTo>
                    <a:lnTo>
                      <a:pt x="8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9" name="Freeform 261"/>
              <p:cNvSpPr>
                <a:spLocks/>
              </p:cNvSpPr>
              <p:nvPr/>
            </p:nvSpPr>
            <p:spPr bwMode="auto">
              <a:xfrm>
                <a:off x="3345" y="173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0" name="Freeform 262"/>
              <p:cNvSpPr>
                <a:spLocks/>
              </p:cNvSpPr>
              <p:nvPr/>
            </p:nvSpPr>
            <p:spPr bwMode="auto">
              <a:xfrm>
                <a:off x="3359" y="1730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7 w 32"/>
                  <a:gd name="T5" fmla="*/ 43 h 43"/>
                  <a:gd name="T6" fmla="*/ 25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6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6 w 32"/>
                  <a:gd name="T23" fmla="*/ 11 h 43"/>
                  <a:gd name="T24" fmla="*/ 10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4 w 32"/>
                  <a:gd name="T31" fmla="*/ 8 h 43"/>
                  <a:gd name="T32" fmla="*/ 25 w 32"/>
                  <a:gd name="T33" fmla="*/ 10 h 43"/>
                  <a:gd name="T34" fmla="*/ 32 w 32"/>
                  <a:gd name="T35" fmla="*/ 13 h 43"/>
                  <a:gd name="T36" fmla="*/ 29 w 32"/>
                  <a:gd name="T37" fmla="*/ 7 h 43"/>
                  <a:gd name="T38" fmla="*/ 27 w 32"/>
                  <a:gd name="T39" fmla="*/ 5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3 h 43"/>
                  <a:gd name="T50" fmla="*/ 3 w 32"/>
                  <a:gd name="T51" fmla="*/ 18 h 43"/>
                  <a:gd name="T52" fmla="*/ 8 w 32"/>
                  <a:gd name="T53" fmla="*/ 21 h 43"/>
                  <a:gd name="T54" fmla="*/ 16 w 32"/>
                  <a:gd name="T55" fmla="*/ 24 h 43"/>
                  <a:gd name="T56" fmla="*/ 22 w 32"/>
                  <a:gd name="T57" fmla="*/ 26 h 43"/>
                  <a:gd name="T58" fmla="*/ 25 w 32"/>
                  <a:gd name="T59" fmla="*/ 29 h 43"/>
                  <a:gd name="T60" fmla="*/ 27 w 32"/>
                  <a:gd name="T61" fmla="*/ 32 h 43"/>
                  <a:gd name="T62" fmla="*/ 25 w 32"/>
                  <a:gd name="T63" fmla="*/ 35 h 43"/>
                  <a:gd name="T64" fmla="*/ 22 w 32"/>
                  <a:gd name="T65" fmla="*/ 37 h 43"/>
                  <a:gd name="T66" fmla="*/ 17 w 32"/>
                  <a:gd name="T67" fmla="*/ 38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6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21" y="7"/>
                    </a:lnTo>
                    <a:lnTo>
                      <a:pt x="24" y="8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2" y="26"/>
                    </a:lnTo>
                    <a:lnTo>
                      <a:pt x="25" y="29"/>
                    </a:lnTo>
                    <a:lnTo>
                      <a:pt x="27" y="32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1" name="Freeform 263"/>
              <p:cNvSpPr>
                <a:spLocks/>
              </p:cNvSpPr>
              <p:nvPr/>
            </p:nvSpPr>
            <p:spPr bwMode="auto">
              <a:xfrm>
                <a:off x="3024" y="1274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1 h 42"/>
                  <a:gd name="T4" fmla="*/ 25 w 52"/>
                  <a:gd name="T5" fmla="*/ 11 h 42"/>
                  <a:gd name="T6" fmla="*/ 27 w 52"/>
                  <a:gd name="T7" fmla="*/ 7 h 42"/>
                  <a:gd name="T8" fmla="*/ 27 w 52"/>
                  <a:gd name="T9" fmla="*/ 7 h 42"/>
                  <a:gd name="T10" fmla="*/ 27 w 52"/>
                  <a:gd name="T11" fmla="*/ 11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7 h 42"/>
                  <a:gd name="T22" fmla="*/ 41 w 52"/>
                  <a:gd name="T23" fmla="*/ 27 h 42"/>
                  <a:gd name="T24" fmla="*/ 38 w 52"/>
                  <a:gd name="T25" fmla="*/ 37 h 42"/>
                  <a:gd name="T26" fmla="*/ 38 w 52"/>
                  <a:gd name="T27" fmla="*/ 37 h 42"/>
                  <a:gd name="T28" fmla="*/ 35 w 52"/>
                  <a:gd name="T29" fmla="*/ 21 h 42"/>
                  <a:gd name="T30" fmla="*/ 30 w 52"/>
                  <a:gd name="T31" fmla="*/ 0 h 42"/>
                  <a:gd name="T32" fmla="*/ 24 w 52"/>
                  <a:gd name="T33" fmla="*/ 0 h 42"/>
                  <a:gd name="T34" fmla="*/ 16 w 52"/>
                  <a:gd name="T35" fmla="*/ 29 h 42"/>
                  <a:gd name="T36" fmla="*/ 16 w 52"/>
                  <a:gd name="T37" fmla="*/ 29 h 42"/>
                  <a:gd name="T38" fmla="*/ 14 w 52"/>
                  <a:gd name="T39" fmla="*/ 37 h 42"/>
                  <a:gd name="T40" fmla="*/ 14 w 52"/>
                  <a:gd name="T41" fmla="*/ 37 h 42"/>
                  <a:gd name="T42" fmla="*/ 12 w 52"/>
                  <a:gd name="T43" fmla="*/ 27 h 42"/>
                  <a:gd name="T44" fmla="*/ 6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1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7"/>
                    </a:lnTo>
                    <a:lnTo>
                      <a:pt x="38" y="37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6" y="29"/>
                    </a:lnTo>
                    <a:lnTo>
                      <a:pt x="14" y="37"/>
                    </a:lnTo>
                    <a:lnTo>
                      <a:pt x="12" y="2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2" name="Freeform 264"/>
              <p:cNvSpPr>
                <a:spLocks/>
              </p:cNvSpPr>
              <p:nvPr/>
            </p:nvSpPr>
            <p:spPr bwMode="auto">
              <a:xfrm>
                <a:off x="3083" y="127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3" name="Freeform 265"/>
              <p:cNvSpPr>
                <a:spLocks/>
              </p:cNvSpPr>
              <p:nvPr/>
            </p:nvSpPr>
            <p:spPr bwMode="auto">
              <a:xfrm>
                <a:off x="3097" y="1274"/>
                <a:ext cx="33" cy="43"/>
              </a:xfrm>
              <a:custGeom>
                <a:avLst/>
                <a:gdLst>
                  <a:gd name="T0" fmla="*/ 1 w 33"/>
                  <a:gd name="T1" fmla="*/ 37 h 43"/>
                  <a:gd name="T2" fmla="*/ 8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38 h 43"/>
                  <a:gd name="T10" fmla="*/ 30 w 33"/>
                  <a:gd name="T11" fmla="*/ 37 h 43"/>
                  <a:gd name="T12" fmla="*/ 33 w 33"/>
                  <a:gd name="T13" fmla="*/ 31 h 43"/>
                  <a:gd name="T14" fmla="*/ 30 w 33"/>
                  <a:gd name="T15" fmla="*/ 24 h 43"/>
                  <a:gd name="T16" fmla="*/ 25 w 33"/>
                  <a:gd name="T17" fmla="*/ 21 h 43"/>
                  <a:gd name="T18" fmla="*/ 16 w 33"/>
                  <a:gd name="T19" fmla="*/ 18 h 43"/>
                  <a:gd name="T20" fmla="*/ 8 w 33"/>
                  <a:gd name="T21" fmla="*/ 15 h 43"/>
                  <a:gd name="T22" fmla="*/ 6 w 33"/>
                  <a:gd name="T23" fmla="*/ 11 h 43"/>
                  <a:gd name="T24" fmla="*/ 9 w 33"/>
                  <a:gd name="T25" fmla="*/ 7 h 43"/>
                  <a:gd name="T26" fmla="*/ 13 w 33"/>
                  <a:gd name="T27" fmla="*/ 5 h 43"/>
                  <a:gd name="T28" fmla="*/ 16 w 33"/>
                  <a:gd name="T29" fmla="*/ 5 h 43"/>
                  <a:gd name="T30" fmla="*/ 24 w 33"/>
                  <a:gd name="T31" fmla="*/ 7 h 43"/>
                  <a:gd name="T32" fmla="*/ 25 w 33"/>
                  <a:gd name="T33" fmla="*/ 10 h 43"/>
                  <a:gd name="T34" fmla="*/ 32 w 33"/>
                  <a:gd name="T35" fmla="*/ 13 h 43"/>
                  <a:gd name="T36" fmla="*/ 28 w 33"/>
                  <a:gd name="T37" fmla="*/ 7 h 43"/>
                  <a:gd name="T38" fmla="*/ 27 w 33"/>
                  <a:gd name="T39" fmla="*/ 4 h 43"/>
                  <a:gd name="T40" fmla="*/ 24 w 33"/>
                  <a:gd name="T41" fmla="*/ 2 h 43"/>
                  <a:gd name="T42" fmla="*/ 16 w 33"/>
                  <a:gd name="T43" fmla="*/ 0 h 43"/>
                  <a:gd name="T44" fmla="*/ 8 w 33"/>
                  <a:gd name="T45" fmla="*/ 2 h 43"/>
                  <a:gd name="T46" fmla="*/ 3 w 33"/>
                  <a:gd name="T47" fmla="*/ 5 h 43"/>
                  <a:gd name="T48" fmla="*/ 1 w 33"/>
                  <a:gd name="T49" fmla="*/ 11 h 43"/>
                  <a:gd name="T50" fmla="*/ 3 w 33"/>
                  <a:gd name="T51" fmla="*/ 16 h 43"/>
                  <a:gd name="T52" fmla="*/ 8 w 33"/>
                  <a:gd name="T53" fmla="*/ 21 h 43"/>
                  <a:gd name="T54" fmla="*/ 16 w 33"/>
                  <a:gd name="T55" fmla="*/ 23 h 43"/>
                  <a:gd name="T56" fmla="*/ 22 w 33"/>
                  <a:gd name="T57" fmla="*/ 26 h 43"/>
                  <a:gd name="T58" fmla="*/ 27 w 33"/>
                  <a:gd name="T59" fmla="*/ 27 h 43"/>
                  <a:gd name="T60" fmla="*/ 27 w 33"/>
                  <a:gd name="T61" fmla="*/ 31 h 43"/>
                  <a:gd name="T62" fmla="*/ 25 w 33"/>
                  <a:gd name="T63" fmla="*/ 34 h 43"/>
                  <a:gd name="T64" fmla="*/ 22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6 w 33"/>
                  <a:gd name="T71" fmla="*/ 34 h 43"/>
                  <a:gd name="T72" fmla="*/ 5 w 33"/>
                  <a:gd name="T73" fmla="*/ 29 h 43"/>
                  <a:gd name="T74" fmla="*/ 0 w 33"/>
                  <a:gd name="T75" fmla="*/ 29 h 43"/>
                  <a:gd name="T76" fmla="*/ 1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1" y="37"/>
                    </a:moveTo>
                    <a:lnTo>
                      <a:pt x="1" y="37"/>
                    </a:lnTo>
                    <a:lnTo>
                      <a:pt x="5" y="38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38"/>
                    </a:lnTo>
                    <a:lnTo>
                      <a:pt x="30" y="37"/>
                    </a:lnTo>
                    <a:lnTo>
                      <a:pt x="33" y="31"/>
                    </a:lnTo>
                    <a:lnTo>
                      <a:pt x="30" y="24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7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8" y="21"/>
                    </a:lnTo>
                    <a:lnTo>
                      <a:pt x="16" y="23"/>
                    </a:lnTo>
                    <a:lnTo>
                      <a:pt x="22" y="26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4" name="Freeform 266"/>
              <p:cNvSpPr>
                <a:spLocks/>
              </p:cNvSpPr>
              <p:nvPr/>
            </p:nvSpPr>
            <p:spPr bwMode="auto">
              <a:xfrm>
                <a:off x="3137" y="1274"/>
                <a:ext cx="34" cy="43"/>
              </a:xfrm>
              <a:custGeom>
                <a:avLst/>
                <a:gdLst>
                  <a:gd name="T0" fmla="*/ 25 w 34"/>
                  <a:gd name="T1" fmla="*/ 35 h 43"/>
                  <a:gd name="T2" fmla="*/ 25 w 34"/>
                  <a:gd name="T3" fmla="*/ 35 h 43"/>
                  <a:gd name="T4" fmla="*/ 22 w 34"/>
                  <a:gd name="T5" fmla="*/ 37 h 43"/>
                  <a:gd name="T6" fmla="*/ 17 w 34"/>
                  <a:gd name="T7" fmla="*/ 38 h 43"/>
                  <a:gd name="T8" fmla="*/ 17 w 34"/>
                  <a:gd name="T9" fmla="*/ 38 h 43"/>
                  <a:gd name="T10" fmla="*/ 14 w 34"/>
                  <a:gd name="T11" fmla="*/ 37 h 43"/>
                  <a:gd name="T12" fmla="*/ 11 w 34"/>
                  <a:gd name="T13" fmla="*/ 37 h 43"/>
                  <a:gd name="T14" fmla="*/ 11 w 34"/>
                  <a:gd name="T15" fmla="*/ 37 h 43"/>
                  <a:gd name="T16" fmla="*/ 7 w 34"/>
                  <a:gd name="T17" fmla="*/ 34 h 43"/>
                  <a:gd name="T18" fmla="*/ 6 w 34"/>
                  <a:gd name="T19" fmla="*/ 31 h 43"/>
                  <a:gd name="T20" fmla="*/ 6 w 34"/>
                  <a:gd name="T21" fmla="*/ 31 h 43"/>
                  <a:gd name="T22" fmla="*/ 4 w 34"/>
                  <a:gd name="T23" fmla="*/ 21 h 43"/>
                  <a:gd name="T24" fmla="*/ 4 w 34"/>
                  <a:gd name="T25" fmla="*/ 21 h 43"/>
                  <a:gd name="T26" fmla="*/ 6 w 34"/>
                  <a:gd name="T27" fmla="*/ 13 h 43"/>
                  <a:gd name="T28" fmla="*/ 6 w 34"/>
                  <a:gd name="T29" fmla="*/ 13 h 43"/>
                  <a:gd name="T30" fmla="*/ 7 w 34"/>
                  <a:gd name="T31" fmla="*/ 10 h 43"/>
                  <a:gd name="T32" fmla="*/ 11 w 34"/>
                  <a:gd name="T33" fmla="*/ 7 h 43"/>
                  <a:gd name="T34" fmla="*/ 11 w 34"/>
                  <a:gd name="T35" fmla="*/ 7 h 43"/>
                  <a:gd name="T36" fmla="*/ 14 w 34"/>
                  <a:gd name="T37" fmla="*/ 5 h 43"/>
                  <a:gd name="T38" fmla="*/ 19 w 34"/>
                  <a:gd name="T39" fmla="*/ 5 h 43"/>
                  <a:gd name="T40" fmla="*/ 19 w 34"/>
                  <a:gd name="T41" fmla="*/ 5 h 43"/>
                  <a:gd name="T42" fmla="*/ 22 w 34"/>
                  <a:gd name="T43" fmla="*/ 5 h 43"/>
                  <a:gd name="T44" fmla="*/ 25 w 34"/>
                  <a:gd name="T45" fmla="*/ 7 h 43"/>
                  <a:gd name="T46" fmla="*/ 25 w 34"/>
                  <a:gd name="T47" fmla="*/ 7 h 43"/>
                  <a:gd name="T48" fmla="*/ 27 w 34"/>
                  <a:gd name="T49" fmla="*/ 10 h 43"/>
                  <a:gd name="T50" fmla="*/ 30 w 34"/>
                  <a:gd name="T51" fmla="*/ 13 h 43"/>
                  <a:gd name="T52" fmla="*/ 34 w 34"/>
                  <a:gd name="T53" fmla="*/ 11 h 43"/>
                  <a:gd name="T54" fmla="*/ 34 w 34"/>
                  <a:gd name="T55" fmla="*/ 11 h 43"/>
                  <a:gd name="T56" fmla="*/ 31 w 34"/>
                  <a:gd name="T57" fmla="*/ 7 h 43"/>
                  <a:gd name="T58" fmla="*/ 28 w 34"/>
                  <a:gd name="T59" fmla="*/ 4 h 43"/>
                  <a:gd name="T60" fmla="*/ 28 w 34"/>
                  <a:gd name="T61" fmla="*/ 4 h 43"/>
                  <a:gd name="T62" fmla="*/ 23 w 34"/>
                  <a:gd name="T63" fmla="*/ 0 h 43"/>
                  <a:gd name="T64" fmla="*/ 19 w 34"/>
                  <a:gd name="T65" fmla="*/ 0 h 43"/>
                  <a:gd name="T66" fmla="*/ 19 w 34"/>
                  <a:gd name="T67" fmla="*/ 0 h 43"/>
                  <a:gd name="T68" fmla="*/ 12 w 34"/>
                  <a:gd name="T69" fmla="*/ 0 h 43"/>
                  <a:gd name="T70" fmla="*/ 7 w 34"/>
                  <a:gd name="T71" fmla="*/ 4 h 43"/>
                  <a:gd name="T72" fmla="*/ 7 w 34"/>
                  <a:gd name="T73" fmla="*/ 4 h 43"/>
                  <a:gd name="T74" fmla="*/ 4 w 34"/>
                  <a:gd name="T75" fmla="*/ 5 h 43"/>
                  <a:gd name="T76" fmla="*/ 1 w 34"/>
                  <a:gd name="T77" fmla="*/ 10 h 43"/>
                  <a:gd name="T78" fmla="*/ 1 w 34"/>
                  <a:gd name="T79" fmla="*/ 10 h 43"/>
                  <a:gd name="T80" fmla="*/ 0 w 34"/>
                  <a:gd name="T81" fmla="*/ 15 h 43"/>
                  <a:gd name="T82" fmla="*/ 0 w 34"/>
                  <a:gd name="T83" fmla="*/ 21 h 43"/>
                  <a:gd name="T84" fmla="*/ 0 w 34"/>
                  <a:gd name="T85" fmla="*/ 21 h 43"/>
                  <a:gd name="T86" fmla="*/ 0 w 34"/>
                  <a:gd name="T87" fmla="*/ 27 h 43"/>
                  <a:gd name="T88" fmla="*/ 1 w 34"/>
                  <a:gd name="T89" fmla="*/ 32 h 43"/>
                  <a:gd name="T90" fmla="*/ 1 w 34"/>
                  <a:gd name="T91" fmla="*/ 32 h 43"/>
                  <a:gd name="T92" fmla="*/ 4 w 34"/>
                  <a:gd name="T93" fmla="*/ 37 h 43"/>
                  <a:gd name="T94" fmla="*/ 7 w 34"/>
                  <a:gd name="T95" fmla="*/ 40 h 43"/>
                  <a:gd name="T96" fmla="*/ 7 w 34"/>
                  <a:gd name="T97" fmla="*/ 40 h 43"/>
                  <a:gd name="T98" fmla="*/ 12 w 34"/>
                  <a:gd name="T99" fmla="*/ 42 h 43"/>
                  <a:gd name="T100" fmla="*/ 19 w 34"/>
                  <a:gd name="T101" fmla="*/ 43 h 43"/>
                  <a:gd name="T102" fmla="*/ 19 w 34"/>
                  <a:gd name="T103" fmla="*/ 43 h 43"/>
                  <a:gd name="T104" fmla="*/ 23 w 34"/>
                  <a:gd name="T105" fmla="*/ 42 h 43"/>
                  <a:gd name="T106" fmla="*/ 28 w 34"/>
                  <a:gd name="T107" fmla="*/ 38 h 43"/>
                  <a:gd name="T108" fmla="*/ 28 w 34"/>
                  <a:gd name="T109" fmla="*/ 38 h 43"/>
                  <a:gd name="T110" fmla="*/ 33 w 34"/>
                  <a:gd name="T111" fmla="*/ 35 h 43"/>
                  <a:gd name="T112" fmla="*/ 34 w 34"/>
                  <a:gd name="T113" fmla="*/ 29 h 43"/>
                  <a:gd name="T114" fmla="*/ 30 w 34"/>
                  <a:gd name="T115" fmla="*/ 27 h 43"/>
                  <a:gd name="T116" fmla="*/ 30 w 34"/>
                  <a:gd name="T117" fmla="*/ 27 h 43"/>
                  <a:gd name="T118" fmla="*/ 28 w 34"/>
                  <a:gd name="T119" fmla="*/ 32 h 43"/>
                  <a:gd name="T120" fmla="*/ 25 w 34"/>
                  <a:gd name="T121" fmla="*/ 35 h 43"/>
                  <a:gd name="T122" fmla="*/ 25 w 34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"/>
                  <a:gd name="T187" fmla="*/ 0 h 43"/>
                  <a:gd name="T188" fmla="*/ 34 w 34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" h="43">
                    <a:moveTo>
                      <a:pt x="25" y="35"/>
                    </a:moveTo>
                    <a:lnTo>
                      <a:pt x="25" y="35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4" y="37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6" y="31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7" y="10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10"/>
                    </a:lnTo>
                    <a:lnTo>
                      <a:pt x="30" y="13"/>
                    </a:lnTo>
                    <a:lnTo>
                      <a:pt x="34" y="11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4" y="37"/>
                    </a:lnTo>
                    <a:lnTo>
                      <a:pt x="7" y="40"/>
                    </a:lnTo>
                    <a:lnTo>
                      <a:pt x="12" y="42"/>
                    </a:lnTo>
                    <a:lnTo>
                      <a:pt x="19" y="43"/>
                    </a:lnTo>
                    <a:lnTo>
                      <a:pt x="23" y="42"/>
                    </a:lnTo>
                    <a:lnTo>
                      <a:pt x="28" y="38"/>
                    </a:lnTo>
                    <a:lnTo>
                      <a:pt x="33" y="35"/>
                    </a:lnTo>
                    <a:lnTo>
                      <a:pt x="34" y="29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5" name="Freeform 267"/>
              <p:cNvSpPr>
                <a:spLocks noEditPoints="1"/>
              </p:cNvSpPr>
              <p:nvPr/>
            </p:nvSpPr>
            <p:spPr bwMode="auto">
              <a:xfrm>
                <a:off x="3178" y="1274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5 w 38"/>
                  <a:gd name="T5" fmla="*/ 37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7 h 43"/>
                  <a:gd name="T24" fmla="*/ 36 w 38"/>
                  <a:gd name="T25" fmla="*/ 32 h 43"/>
                  <a:gd name="T26" fmla="*/ 36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6 w 38"/>
                  <a:gd name="T37" fmla="*/ 10 h 43"/>
                  <a:gd name="T38" fmla="*/ 36 w 38"/>
                  <a:gd name="T39" fmla="*/ 10 h 43"/>
                  <a:gd name="T40" fmla="*/ 33 w 38"/>
                  <a:gd name="T41" fmla="*/ 7 h 43"/>
                  <a:gd name="T42" fmla="*/ 30 w 38"/>
                  <a:gd name="T43" fmla="*/ 4 h 43"/>
                  <a:gd name="T44" fmla="*/ 30 w 38"/>
                  <a:gd name="T45" fmla="*/ 4 h 43"/>
                  <a:gd name="T46" fmla="*/ 25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1 w 38"/>
                  <a:gd name="T59" fmla="*/ 13 h 43"/>
                  <a:gd name="T60" fmla="*/ 0 w 38"/>
                  <a:gd name="T61" fmla="*/ 23 h 43"/>
                  <a:gd name="T62" fmla="*/ 0 w 38"/>
                  <a:gd name="T63" fmla="*/ 23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3 w 38"/>
                  <a:gd name="T93" fmla="*/ 21 h 43"/>
                  <a:gd name="T94" fmla="*/ 33 w 38"/>
                  <a:gd name="T95" fmla="*/ 21 h 43"/>
                  <a:gd name="T96" fmla="*/ 32 w 38"/>
                  <a:gd name="T97" fmla="*/ 29 h 43"/>
                  <a:gd name="T98" fmla="*/ 28 w 38"/>
                  <a:gd name="T99" fmla="*/ 34 h 43"/>
                  <a:gd name="T100" fmla="*/ 28 w 38"/>
                  <a:gd name="T101" fmla="*/ 34 h 43"/>
                  <a:gd name="T102" fmla="*/ 25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7 h 43"/>
                  <a:gd name="T110" fmla="*/ 9 w 38"/>
                  <a:gd name="T111" fmla="*/ 34 h 43"/>
                  <a:gd name="T112" fmla="*/ 9 w 38"/>
                  <a:gd name="T113" fmla="*/ 34 h 43"/>
                  <a:gd name="T114" fmla="*/ 6 w 38"/>
                  <a:gd name="T115" fmla="*/ 29 h 43"/>
                  <a:gd name="T116" fmla="*/ 5 w 38"/>
                  <a:gd name="T117" fmla="*/ 23 h 43"/>
                  <a:gd name="T118" fmla="*/ 5 w 38"/>
                  <a:gd name="T119" fmla="*/ 23 h 43"/>
                  <a:gd name="T120" fmla="*/ 6 w 38"/>
                  <a:gd name="T121" fmla="*/ 15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4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5" y="23"/>
                    </a:lnTo>
                    <a:lnTo>
                      <a:pt x="6" y="1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6" name="Freeform 268"/>
              <p:cNvSpPr>
                <a:spLocks/>
              </p:cNvSpPr>
              <p:nvPr/>
            </p:nvSpPr>
            <p:spPr bwMode="auto">
              <a:xfrm>
                <a:off x="3224" y="1274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4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7" name="Freeform 269"/>
              <p:cNvSpPr>
                <a:spLocks/>
              </p:cNvSpPr>
              <p:nvPr/>
            </p:nvSpPr>
            <p:spPr bwMode="auto">
              <a:xfrm>
                <a:off x="3264" y="1274"/>
                <a:ext cx="33" cy="43"/>
              </a:xfrm>
              <a:custGeom>
                <a:avLst/>
                <a:gdLst>
                  <a:gd name="T0" fmla="*/ 3 w 33"/>
                  <a:gd name="T1" fmla="*/ 37 h 43"/>
                  <a:gd name="T2" fmla="*/ 9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38 h 43"/>
                  <a:gd name="T10" fmla="*/ 31 w 33"/>
                  <a:gd name="T11" fmla="*/ 37 h 43"/>
                  <a:gd name="T12" fmla="*/ 33 w 33"/>
                  <a:gd name="T13" fmla="*/ 31 h 43"/>
                  <a:gd name="T14" fmla="*/ 31 w 33"/>
                  <a:gd name="T15" fmla="*/ 24 h 43"/>
                  <a:gd name="T16" fmla="*/ 27 w 33"/>
                  <a:gd name="T17" fmla="*/ 21 h 43"/>
                  <a:gd name="T18" fmla="*/ 17 w 33"/>
                  <a:gd name="T19" fmla="*/ 18 h 43"/>
                  <a:gd name="T20" fmla="*/ 9 w 33"/>
                  <a:gd name="T21" fmla="*/ 15 h 43"/>
                  <a:gd name="T22" fmla="*/ 8 w 33"/>
                  <a:gd name="T23" fmla="*/ 11 h 43"/>
                  <a:gd name="T24" fmla="*/ 9 w 33"/>
                  <a:gd name="T25" fmla="*/ 7 h 43"/>
                  <a:gd name="T26" fmla="*/ 12 w 33"/>
                  <a:gd name="T27" fmla="*/ 5 h 43"/>
                  <a:gd name="T28" fmla="*/ 17 w 33"/>
                  <a:gd name="T29" fmla="*/ 5 h 43"/>
                  <a:gd name="T30" fmla="*/ 23 w 33"/>
                  <a:gd name="T31" fmla="*/ 7 h 43"/>
                  <a:gd name="T32" fmla="*/ 25 w 33"/>
                  <a:gd name="T33" fmla="*/ 10 h 43"/>
                  <a:gd name="T34" fmla="*/ 31 w 33"/>
                  <a:gd name="T35" fmla="*/ 13 h 43"/>
                  <a:gd name="T36" fmla="*/ 30 w 33"/>
                  <a:gd name="T37" fmla="*/ 7 h 43"/>
                  <a:gd name="T38" fmla="*/ 27 w 33"/>
                  <a:gd name="T39" fmla="*/ 4 h 43"/>
                  <a:gd name="T40" fmla="*/ 25 w 33"/>
                  <a:gd name="T41" fmla="*/ 2 h 43"/>
                  <a:gd name="T42" fmla="*/ 17 w 33"/>
                  <a:gd name="T43" fmla="*/ 0 h 43"/>
                  <a:gd name="T44" fmla="*/ 9 w 33"/>
                  <a:gd name="T45" fmla="*/ 2 h 43"/>
                  <a:gd name="T46" fmla="*/ 4 w 33"/>
                  <a:gd name="T47" fmla="*/ 5 h 43"/>
                  <a:gd name="T48" fmla="*/ 1 w 33"/>
                  <a:gd name="T49" fmla="*/ 11 h 43"/>
                  <a:gd name="T50" fmla="*/ 3 w 33"/>
                  <a:gd name="T51" fmla="*/ 16 h 43"/>
                  <a:gd name="T52" fmla="*/ 8 w 33"/>
                  <a:gd name="T53" fmla="*/ 21 h 43"/>
                  <a:gd name="T54" fmla="*/ 16 w 33"/>
                  <a:gd name="T55" fmla="*/ 23 h 43"/>
                  <a:gd name="T56" fmla="*/ 23 w 33"/>
                  <a:gd name="T57" fmla="*/ 26 h 43"/>
                  <a:gd name="T58" fmla="*/ 27 w 33"/>
                  <a:gd name="T59" fmla="*/ 27 h 43"/>
                  <a:gd name="T60" fmla="*/ 28 w 33"/>
                  <a:gd name="T61" fmla="*/ 31 h 43"/>
                  <a:gd name="T62" fmla="*/ 27 w 33"/>
                  <a:gd name="T63" fmla="*/ 34 h 43"/>
                  <a:gd name="T64" fmla="*/ 23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8 w 33"/>
                  <a:gd name="T71" fmla="*/ 34 h 43"/>
                  <a:gd name="T72" fmla="*/ 6 w 33"/>
                  <a:gd name="T73" fmla="*/ 29 h 43"/>
                  <a:gd name="T74" fmla="*/ 0 w 33"/>
                  <a:gd name="T75" fmla="*/ 29 h 43"/>
                  <a:gd name="T76" fmla="*/ 3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7"/>
                    </a:moveTo>
                    <a:lnTo>
                      <a:pt x="3" y="37"/>
                    </a:lnTo>
                    <a:lnTo>
                      <a:pt x="6" y="38"/>
                    </a:lnTo>
                    <a:lnTo>
                      <a:pt x="9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38"/>
                    </a:lnTo>
                    <a:lnTo>
                      <a:pt x="31" y="37"/>
                    </a:lnTo>
                    <a:lnTo>
                      <a:pt x="33" y="31"/>
                    </a:lnTo>
                    <a:lnTo>
                      <a:pt x="31" y="24"/>
                    </a:lnTo>
                    <a:lnTo>
                      <a:pt x="27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2" y="5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23" y="7"/>
                    </a:lnTo>
                    <a:lnTo>
                      <a:pt x="25" y="10"/>
                    </a:lnTo>
                    <a:lnTo>
                      <a:pt x="27" y="13"/>
                    </a:lnTo>
                    <a:lnTo>
                      <a:pt x="31" y="13"/>
                    </a:lnTo>
                    <a:lnTo>
                      <a:pt x="30" y="7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8" y="21"/>
                    </a:lnTo>
                    <a:lnTo>
                      <a:pt x="16" y="23"/>
                    </a:lnTo>
                    <a:lnTo>
                      <a:pt x="23" y="26"/>
                    </a:lnTo>
                    <a:lnTo>
                      <a:pt x="27" y="27"/>
                    </a:lnTo>
                    <a:lnTo>
                      <a:pt x="28" y="31"/>
                    </a:lnTo>
                    <a:lnTo>
                      <a:pt x="27" y="34"/>
                    </a:lnTo>
                    <a:lnTo>
                      <a:pt x="23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8" name="Freeform 270"/>
              <p:cNvSpPr>
                <a:spLocks/>
              </p:cNvSpPr>
              <p:nvPr/>
            </p:nvSpPr>
            <p:spPr bwMode="auto">
              <a:xfrm>
                <a:off x="3307" y="1274"/>
                <a:ext cx="4" cy="42"/>
              </a:xfrm>
              <a:custGeom>
                <a:avLst/>
                <a:gdLst>
                  <a:gd name="T0" fmla="*/ 4 w 4"/>
                  <a:gd name="T1" fmla="*/ 42 h 42"/>
                  <a:gd name="T2" fmla="*/ 4 w 4"/>
                  <a:gd name="T3" fmla="*/ 0 h 42"/>
                  <a:gd name="T4" fmla="*/ 0 w 4"/>
                  <a:gd name="T5" fmla="*/ 0 h 42"/>
                  <a:gd name="T6" fmla="*/ 0 w 4"/>
                  <a:gd name="T7" fmla="*/ 42 h 42"/>
                  <a:gd name="T8" fmla="*/ 4 w 4"/>
                  <a:gd name="T9" fmla="*/ 42 h 42"/>
                  <a:gd name="T10" fmla="*/ 4 w 4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2"/>
                  <a:gd name="T20" fmla="*/ 4 w 4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2">
                    <a:moveTo>
                      <a:pt x="4" y="4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9" name="Freeform 271"/>
              <p:cNvSpPr>
                <a:spLocks/>
              </p:cNvSpPr>
              <p:nvPr/>
            </p:nvSpPr>
            <p:spPr bwMode="auto">
              <a:xfrm>
                <a:off x="3321" y="1274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4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0" name="Freeform 272"/>
              <p:cNvSpPr>
                <a:spLocks/>
              </p:cNvSpPr>
              <p:nvPr/>
            </p:nvSpPr>
            <p:spPr bwMode="auto">
              <a:xfrm>
                <a:off x="3443" y="1792"/>
                <a:ext cx="7" cy="40"/>
              </a:xfrm>
              <a:custGeom>
                <a:avLst/>
                <a:gdLst>
                  <a:gd name="T0" fmla="*/ 7 w 7"/>
                  <a:gd name="T1" fmla="*/ 40 h 40"/>
                  <a:gd name="T2" fmla="*/ 7 w 7"/>
                  <a:gd name="T3" fmla="*/ 0 h 40"/>
                  <a:gd name="T4" fmla="*/ 0 w 7"/>
                  <a:gd name="T5" fmla="*/ 0 h 40"/>
                  <a:gd name="T6" fmla="*/ 0 w 7"/>
                  <a:gd name="T7" fmla="*/ 40 h 40"/>
                  <a:gd name="T8" fmla="*/ 7 w 7"/>
                  <a:gd name="T9" fmla="*/ 40 h 40"/>
                  <a:gd name="T10" fmla="*/ 7 w 7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0"/>
                  <a:gd name="T20" fmla="*/ 7 w 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0">
                    <a:moveTo>
                      <a:pt x="7" y="4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1" name="Freeform 273"/>
              <p:cNvSpPr>
                <a:spLocks/>
              </p:cNvSpPr>
              <p:nvPr/>
            </p:nvSpPr>
            <p:spPr bwMode="auto">
              <a:xfrm>
                <a:off x="3459" y="1792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7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6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7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2" name="Freeform 274"/>
              <p:cNvSpPr>
                <a:spLocks noEditPoints="1"/>
              </p:cNvSpPr>
              <p:nvPr/>
            </p:nvSpPr>
            <p:spPr bwMode="auto">
              <a:xfrm>
                <a:off x="3502" y="1792"/>
                <a:ext cx="33" cy="40"/>
              </a:xfrm>
              <a:custGeom>
                <a:avLst/>
                <a:gdLst>
                  <a:gd name="T0" fmla="*/ 14 w 33"/>
                  <a:gd name="T1" fmla="*/ 40 h 40"/>
                  <a:gd name="T2" fmla="*/ 14 w 33"/>
                  <a:gd name="T3" fmla="*/ 40 h 40"/>
                  <a:gd name="T4" fmla="*/ 21 w 33"/>
                  <a:gd name="T5" fmla="*/ 40 h 40"/>
                  <a:gd name="T6" fmla="*/ 21 w 33"/>
                  <a:gd name="T7" fmla="*/ 40 h 40"/>
                  <a:gd name="T8" fmla="*/ 25 w 33"/>
                  <a:gd name="T9" fmla="*/ 38 h 40"/>
                  <a:gd name="T10" fmla="*/ 25 w 33"/>
                  <a:gd name="T11" fmla="*/ 38 h 40"/>
                  <a:gd name="T12" fmla="*/ 29 w 33"/>
                  <a:gd name="T13" fmla="*/ 34 h 40"/>
                  <a:gd name="T14" fmla="*/ 29 w 33"/>
                  <a:gd name="T15" fmla="*/ 34 h 40"/>
                  <a:gd name="T16" fmla="*/ 32 w 33"/>
                  <a:gd name="T17" fmla="*/ 29 h 40"/>
                  <a:gd name="T18" fmla="*/ 32 w 33"/>
                  <a:gd name="T19" fmla="*/ 29 h 40"/>
                  <a:gd name="T20" fmla="*/ 33 w 33"/>
                  <a:gd name="T21" fmla="*/ 19 h 40"/>
                  <a:gd name="T22" fmla="*/ 33 w 33"/>
                  <a:gd name="T23" fmla="*/ 19 h 40"/>
                  <a:gd name="T24" fmla="*/ 32 w 33"/>
                  <a:gd name="T25" fmla="*/ 10 h 40"/>
                  <a:gd name="T26" fmla="*/ 32 w 33"/>
                  <a:gd name="T27" fmla="*/ 10 h 40"/>
                  <a:gd name="T28" fmla="*/ 30 w 33"/>
                  <a:gd name="T29" fmla="*/ 7 h 40"/>
                  <a:gd name="T30" fmla="*/ 27 w 33"/>
                  <a:gd name="T31" fmla="*/ 3 h 40"/>
                  <a:gd name="T32" fmla="*/ 27 w 33"/>
                  <a:gd name="T33" fmla="*/ 3 h 40"/>
                  <a:gd name="T34" fmla="*/ 21 w 33"/>
                  <a:gd name="T35" fmla="*/ 0 h 40"/>
                  <a:gd name="T36" fmla="*/ 21 w 33"/>
                  <a:gd name="T37" fmla="*/ 0 h 40"/>
                  <a:gd name="T38" fmla="*/ 13 w 33"/>
                  <a:gd name="T39" fmla="*/ 0 h 40"/>
                  <a:gd name="T40" fmla="*/ 0 w 33"/>
                  <a:gd name="T41" fmla="*/ 0 h 40"/>
                  <a:gd name="T42" fmla="*/ 0 w 33"/>
                  <a:gd name="T43" fmla="*/ 40 h 40"/>
                  <a:gd name="T44" fmla="*/ 14 w 33"/>
                  <a:gd name="T45" fmla="*/ 40 h 40"/>
                  <a:gd name="T46" fmla="*/ 14 w 33"/>
                  <a:gd name="T47" fmla="*/ 40 h 40"/>
                  <a:gd name="T48" fmla="*/ 5 w 33"/>
                  <a:gd name="T49" fmla="*/ 5 h 40"/>
                  <a:gd name="T50" fmla="*/ 13 w 33"/>
                  <a:gd name="T51" fmla="*/ 5 h 40"/>
                  <a:gd name="T52" fmla="*/ 13 w 33"/>
                  <a:gd name="T53" fmla="*/ 5 h 40"/>
                  <a:gd name="T54" fmla="*/ 21 w 33"/>
                  <a:gd name="T55" fmla="*/ 5 h 40"/>
                  <a:gd name="T56" fmla="*/ 21 w 33"/>
                  <a:gd name="T57" fmla="*/ 5 h 40"/>
                  <a:gd name="T58" fmla="*/ 24 w 33"/>
                  <a:gd name="T59" fmla="*/ 7 h 40"/>
                  <a:gd name="T60" fmla="*/ 25 w 33"/>
                  <a:gd name="T61" fmla="*/ 10 h 40"/>
                  <a:gd name="T62" fmla="*/ 25 w 33"/>
                  <a:gd name="T63" fmla="*/ 10 h 40"/>
                  <a:gd name="T64" fmla="*/ 27 w 33"/>
                  <a:gd name="T65" fmla="*/ 15 h 40"/>
                  <a:gd name="T66" fmla="*/ 27 w 33"/>
                  <a:gd name="T67" fmla="*/ 19 h 40"/>
                  <a:gd name="T68" fmla="*/ 27 w 33"/>
                  <a:gd name="T69" fmla="*/ 19 h 40"/>
                  <a:gd name="T70" fmla="*/ 27 w 33"/>
                  <a:gd name="T71" fmla="*/ 27 h 40"/>
                  <a:gd name="T72" fmla="*/ 27 w 33"/>
                  <a:gd name="T73" fmla="*/ 27 h 40"/>
                  <a:gd name="T74" fmla="*/ 24 w 33"/>
                  <a:gd name="T75" fmla="*/ 34 h 40"/>
                  <a:gd name="T76" fmla="*/ 24 w 33"/>
                  <a:gd name="T77" fmla="*/ 34 h 40"/>
                  <a:gd name="T78" fmla="*/ 19 w 33"/>
                  <a:gd name="T79" fmla="*/ 35 h 40"/>
                  <a:gd name="T80" fmla="*/ 19 w 33"/>
                  <a:gd name="T81" fmla="*/ 35 h 40"/>
                  <a:gd name="T82" fmla="*/ 13 w 33"/>
                  <a:gd name="T83" fmla="*/ 35 h 40"/>
                  <a:gd name="T84" fmla="*/ 5 w 33"/>
                  <a:gd name="T85" fmla="*/ 35 h 40"/>
                  <a:gd name="T86" fmla="*/ 5 w 33"/>
                  <a:gd name="T87" fmla="*/ 5 h 40"/>
                  <a:gd name="T88" fmla="*/ 5 w 33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0"/>
                  <a:gd name="T137" fmla="*/ 33 w 33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4"/>
                    </a:lnTo>
                    <a:lnTo>
                      <a:pt x="32" y="29"/>
                    </a:lnTo>
                    <a:lnTo>
                      <a:pt x="33" y="19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4" y="40"/>
                    </a:lnTo>
                    <a:close/>
                    <a:moveTo>
                      <a:pt x="5" y="5"/>
                    </a:moveTo>
                    <a:lnTo>
                      <a:pt x="13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5" y="10"/>
                    </a:lnTo>
                    <a:lnTo>
                      <a:pt x="27" y="15"/>
                    </a:lnTo>
                    <a:lnTo>
                      <a:pt x="27" y="19"/>
                    </a:lnTo>
                    <a:lnTo>
                      <a:pt x="27" y="27"/>
                    </a:lnTo>
                    <a:lnTo>
                      <a:pt x="24" y="34"/>
                    </a:lnTo>
                    <a:lnTo>
                      <a:pt x="19" y="35"/>
                    </a:lnTo>
                    <a:lnTo>
                      <a:pt x="13" y="35"/>
                    </a:lnTo>
                    <a:lnTo>
                      <a:pt x="5" y="3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3" name="Freeform 275"/>
              <p:cNvSpPr>
                <a:spLocks/>
              </p:cNvSpPr>
              <p:nvPr/>
            </p:nvSpPr>
            <p:spPr bwMode="auto">
              <a:xfrm>
                <a:off x="3543" y="1792"/>
                <a:ext cx="7" cy="40"/>
              </a:xfrm>
              <a:custGeom>
                <a:avLst/>
                <a:gdLst>
                  <a:gd name="T0" fmla="*/ 7 w 7"/>
                  <a:gd name="T1" fmla="*/ 40 h 40"/>
                  <a:gd name="T2" fmla="*/ 7 w 7"/>
                  <a:gd name="T3" fmla="*/ 0 h 40"/>
                  <a:gd name="T4" fmla="*/ 0 w 7"/>
                  <a:gd name="T5" fmla="*/ 0 h 40"/>
                  <a:gd name="T6" fmla="*/ 0 w 7"/>
                  <a:gd name="T7" fmla="*/ 40 h 40"/>
                  <a:gd name="T8" fmla="*/ 7 w 7"/>
                  <a:gd name="T9" fmla="*/ 40 h 40"/>
                  <a:gd name="T10" fmla="*/ 7 w 7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0"/>
                  <a:gd name="T20" fmla="*/ 7 w 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0">
                    <a:moveTo>
                      <a:pt x="7" y="4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4" name="Freeform 276"/>
              <p:cNvSpPr>
                <a:spLocks noEditPoints="1"/>
              </p:cNvSpPr>
              <p:nvPr/>
            </p:nvSpPr>
            <p:spPr bwMode="auto">
              <a:xfrm>
                <a:off x="3554" y="1792"/>
                <a:ext cx="40" cy="40"/>
              </a:xfrm>
              <a:custGeom>
                <a:avLst/>
                <a:gdLst>
                  <a:gd name="T0" fmla="*/ 7 w 40"/>
                  <a:gd name="T1" fmla="*/ 40 h 40"/>
                  <a:gd name="T2" fmla="*/ 12 w 40"/>
                  <a:gd name="T3" fmla="*/ 29 h 40"/>
                  <a:gd name="T4" fmla="*/ 29 w 40"/>
                  <a:gd name="T5" fmla="*/ 29 h 40"/>
                  <a:gd name="T6" fmla="*/ 34 w 40"/>
                  <a:gd name="T7" fmla="*/ 40 h 40"/>
                  <a:gd name="T8" fmla="*/ 40 w 40"/>
                  <a:gd name="T9" fmla="*/ 40 h 40"/>
                  <a:gd name="T10" fmla="*/ 23 w 40"/>
                  <a:gd name="T11" fmla="*/ 0 h 40"/>
                  <a:gd name="T12" fmla="*/ 16 w 40"/>
                  <a:gd name="T13" fmla="*/ 0 h 40"/>
                  <a:gd name="T14" fmla="*/ 0 w 40"/>
                  <a:gd name="T15" fmla="*/ 40 h 40"/>
                  <a:gd name="T16" fmla="*/ 7 w 40"/>
                  <a:gd name="T17" fmla="*/ 40 h 40"/>
                  <a:gd name="T18" fmla="*/ 7 w 40"/>
                  <a:gd name="T19" fmla="*/ 40 h 40"/>
                  <a:gd name="T20" fmla="*/ 18 w 40"/>
                  <a:gd name="T21" fmla="*/ 11 h 40"/>
                  <a:gd name="T22" fmla="*/ 18 w 40"/>
                  <a:gd name="T23" fmla="*/ 11 h 40"/>
                  <a:gd name="T24" fmla="*/ 19 w 40"/>
                  <a:gd name="T25" fmla="*/ 3 h 40"/>
                  <a:gd name="T26" fmla="*/ 19 w 40"/>
                  <a:gd name="T27" fmla="*/ 3 h 40"/>
                  <a:gd name="T28" fmla="*/ 23 w 40"/>
                  <a:gd name="T29" fmla="*/ 13 h 40"/>
                  <a:gd name="T30" fmla="*/ 27 w 40"/>
                  <a:gd name="T31" fmla="*/ 24 h 40"/>
                  <a:gd name="T32" fmla="*/ 13 w 40"/>
                  <a:gd name="T33" fmla="*/ 24 h 40"/>
                  <a:gd name="T34" fmla="*/ 18 w 40"/>
                  <a:gd name="T35" fmla="*/ 11 h 40"/>
                  <a:gd name="T36" fmla="*/ 18 w 40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0"/>
                  <a:gd name="T59" fmla="*/ 40 w 40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0">
                    <a:moveTo>
                      <a:pt x="7" y="40"/>
                    </a:moveTo>
                    <a:lnTo>
                      <a:pt x="12" y="29"/>
                    </a:lnTo>
                    <a:lnTo>
                      <a:pt x="29" y="29"/>
                    </a:lnTo>
                    <a:lnTo>
                      <a:pt x="34" y="40"/>
                    </a:lnTo>
                    <a:lnTo>
                      <a:pt x="40" y="4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19" y="3"/>
                    </a:lnTo>
                    <a:lnTo>
                      <a:pt x="23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5" name="Freeform 277"/>
              <p:cNvSpPr>
                <a:spLocks/>
              </p:cNvSpPr>
              <p:nvPr/>
            </p:nvSpPr>
            <p:spPr bwMode="auto">
              <a:xfrm>
                <a:off x="3599" y="1792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5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5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6" name="Freeform 278"/>
              <p:cNvSpPr>
                <a:spLocks noEditPoints="1"/>
              </p:cNvSpPr>
              <p:nvPr/>
            </p:nvSpPr>
            <p:spPr bwMode="auto">
              <a:xfrm>
                <a:off x="3634" y="1792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7" name="Freeform 279"/>
              <p:cNvSpPr>
                <a:spLocks noEditPoints="1"/>
              </p:cNvSpPr>
              <p:nvPr/>
            </p:nvSpPr>
            <p:spPr bwMode="auto">
              <a:xfrm>
                <a:off x="3713" y="1697"/>
                <a:ext cx="40" cy="43"/>
              </a:xfrm>
              <a:custGeom>
                <a:avLst/>
                <a:gdLst>
                  <a:gd name="T0" fmla="*/ 2 w 40"/>
                  <a:gd name="T1" fmla="*/ 32 h 43"/>
                  <a:gd name="T2" fmla="*/ 2 w 40"/>
                  <a:gd name="T3" fmla="*/ 32 h 43"/>
                  <a:gd name="T4" fmla="*/ 5 w 40"/>
                  <a:gd name="T5" fmla="*/ 36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1 h 43"/>
                  <a:gd name="T12" fmla="*/ 19 w 40"/>
                  <a:gd name="T13" fmla="*/ 43 h 43"/>
                  <a:gd name="T14" fmla="*/ 19 w 40"/>
                  <a:gd name="T15" fmla="*/ 43 h 43"/>
                  <a:gd name="T16" fmla="*/ 26 w 40"/>
                  <a:gd name="T17" fmla="*/ 41 h 43"/>
                  <a:gd name="T18" fmla="*/ 30 w 40"/>
                  <a:gd name="T19" fmla="*/ 40 h 43"/>
                  <a:gd name="T20" fmla="*/ 30 w 40"/>
                  <a:gd name="T21" fmla="*/ 40 h 43"/>
                  <a:gd name="T22" fmla="*/ 34 w 40"/>
                  <a:gd name="T23" fmla="*/ 36 h 43"/>
                  <a:gd name="T24" fmla="*/ 37 w 40"/>
                  <a:gd name="T25" fmla="*/ 32 h 43"/>
                  <a:gd name="T26" fmla="*/ 37 w 40"/>
                  <a:gd name="T27" fmla="*/ 32 h 43"/>
                  <a:gd name="T28" fmla="*/ 38 w 40"/>
                  <a:gd name="T29" fmla="*/ 27 h 43"/>
                  <a:gd name="T30" fmla="*/ 40 w 40"/>
                  <a:gd name="T31" fmla="*/ 21 h 43"/>
                  <a:gd name="T32" fmla="*/ 40 w 40"/>
                  <a:gd name="T33" fmla="*/ 21 h 43"/>
                  <a:gd name="T34" fmla="*/ 38 w 40"/>
                  <a:gd name="T35" fmla="*/ 16 h 43"/>
                  <a:gd name="T36" fmla="*/ 37 w 40"/>
                  <a:gd name="T37" fmla="*/ 9 h 43"/>
                  <a:gd name="T38" fmla="*/ 37 w 40"/>
                  <a:gd name="T39" fmla="*/ 9 h 43"/>
                  <a:gd name="T40" fmla="*/ 34 w 40"/>
                  <a:gd name="T41" fmla="*/ 6 h 43"/>
                  <a:gd name="T42" fmla="*/ 30 w 40"/>
                  <a:gd name="T43" fmla="*/ 3 h 43"/>
                  <a:gd name="T44" fmla="*/ 30 w 40"/>
                  <a:gd name="T45" fmla="*/ 3 h 43"/>
                  <a:gd name="T46" fmla="*/ 26 w 40"/>
                  <a:gd name="T47" fmla="*/ 0 h 43"/>
                  <a:gd name="T48" fmla="*/ 19 w 40"/>
                  <a:gd name="T49" fmla="*/ 0 h 43"/>
                  <a:gd name="T50" fmla="*/ 19 w 40"/>
                  <a:gd name="T51" fmla="*/ 0 h 43"/>
                  <a:gd name="T52" fmla="*/ 11 w 40"/>
                  <a:gd name="T53" fmla="*/ 2 h 43"/>
                  <a:gd name="T54" fmla="*/ 5 w 40"/>
                  <a:gd name="T55" fmla="*/ 6 h 43"/>
                  <a:gd name="T56" fmla="*/ 5 w 40"/>
                  <a:gd name="T57" fmla="*/ 6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0 w 40"/>
                  <a:gd name="T65" fmla="*/ 27 h 43"/>
                  <a:gd name="T66" fmla="*/ 2 w 40"/>
                  <a:gd name="T67" fmla="*/ 32 h 43"/>
                  <a:gd name="T68" fmla="*/ 2 w 40"/>
                  <a:gd name="T69" fmla="*/ 32 h 43"/>
                  <a:gd name="T70" fmla="*/ 10 w 40"/>
                  <a:gd name="T71" fmla="*/ 8 h 43"/>
                  <a:gd name="T72" fmla="*/ 10 w 40"/>
                  <a:gd name="T73" fmla="*/ 8 h 43"/>
                  <a:gd name="T74" fmla="*/ 15 w 40"/>
                  <a:gd name="T75" fmla="*/ 5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5 h 43"/>
                  <a:gd name="T82" fmla="*/ 27 w 40"/>
                  <a:gd name="T83" fmla="*/ 6 h 43"/>
                  <a:gd name="T84" fmla="*/ 27 w 40"/>
                  <a:gd name="T85" fmla="*/ 6 h 43"/>
                  <a:gd name="T86" fmla="*/ 30 w 40"/>
                  <a:gd name="T87" fmla="*/ 9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1 h 43"/>
                  <a:gd name="T94" fmla="*/ 34 w 40"/>
                  <a:gd name="T95" fmla="*/ 21 h 43"/>
                  <a:gd name="T96" fmla="*/ 32 w 40"/>
                  <a:gd name="T97" fmla="*/ 29 h 43"/>
                  <a:gd name="T98" fmla="*/ 30 w 40"/>
                  <a:gd name="T99" fmla="*/ 33 h 43"/>
                  <a:gd name="T100" fmla="*/ 30 w 40"/>
                  <a:gd name="T101" fmla="*/ 33 h 43"/>
                  <a:gd name="T102" fmla="*/ 26 w 40"/>
                  <a:gd name="T103" fmla="*/ 36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6 h 43"/>
                  <a:gd name="T110" fmla="*/ 10 w 40"/>
                  <a:gd name="T111" fmla="*/ 33 h 43"/>
                  <a:gd name="T112" fmla="*/ 10 w 40"/>
                  <a:gd name="T113" fmla="*/ 33 h 43"/>
                  <a:gd name="T114" fmla="*/ 7 w 40"/>
                  <a:gd name="T115" fmla="*/ 29 h 43"/>
                  <a:gd name="T116" fmla="*/ 5 w 40"/>
                  <a:gd name="T117" fmla="*/ 22 h 43"/>
                  <a:gd name="T118" fmla="*/ 5 w 40"/>
                  <a:gd name="T119" fmla="*/ 22 h 43"/>
                  <a:gd name="T120" fmla="*/ 7 w 40"/>
                  <a:gd name="T121" fmla="*/ 14 h 43"/>
                  <a:gd name="T122" fmla="*/ 10 w 40"/>
                  <a:gd name="T123" fmla="*/ 8 h 43"/>
                  <a:gd name="T124" fmla="*/ 10 w 40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6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19" y="43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40" y="21"/>
                    </a:lnTo>
                    <a:lnTo>
                      <a:pt x="38" y="16"/>
                    </a:lnTo>
                    <a:lnTo>
                      <a:pt x="37" y="9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9"/>
                    </a:lnTo>
                    <a:lnTo>
                      <a:pt x="30" y="33"/>
                    </a:lnTo>
                    <a:lnTo>
                      <a:pt x="26" y="36"/>
                    </a:lnTo>
                    <a:lnTo>
                      <a:pt x="19" y="38"/>
                    </a:lnTo>
                    <a:lnTo>
                      <a:pt x="15" y="36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5" y="22"/>
                    </a:lnTo>
                    <a:lnTo>
                      <a:pt x="7" y="1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8" name="Freeform 280"/>
              <p:cNvSpPr>
                <a:spLocks/>
              </p:cNvSpPr>
              <p:nvPr/>
            </p:nvSpPr>
            <p:spPr bwMode="auto">
              <a:xfrm>
                <a:off x="3759" y="1697"/>
                <a:ext cx="34" cy="41"/>
              </a:xfrm>
              <a:custGeom>
                <a:avLst/>
                <a:gdLst>
                  <a:gd name="T0" fmla="*/ 7 w 34"/>
                  <a:gd name="T1" fmla="*/ 41 h 41"/>
                  <a:gd name="T2" fmla="*/ 7 w 34"/>
                  <a:gd name="T3" fmla="*/ 22 h 41"/>
                  <a:gd name="T4" fmla="*/ 27 w 34"/>
                  <a:gd name="T5" fmla="*/ 22 h 41"/>
                  <a:gd name="T6" fmla="*/ 27 w 34"/>
                  <a:gd name="T7" fmla="*/ 41 h 41"/>
                  <a:gd name="T8" fmla="*/ 34 w 34"/>
                  <a:gd name="T9" fmla="*/ 41 h 41"/>
                  <a:gd name="T10" fmla="*/ 34 w 34"/>
                  <a:gd name="T11" fmla="*/ 0 h 41"/>
                  <a:gd name="T12" fmla="*/ 27 w 34"/>
                  <a:gd name="T13" fmla="*/ 0 h 41"/>
                  <a:gd name="T14" fmla="*/ 27 w 34"/>
                  <a:gd name="T15" fmla="*/ 17 h 41"/>
                  <a:gd name="T16" fmla="*/ 7 w 34"/>
                  <a:gd name="T17" fmla="*/ 17 h 41"/>
                  <a:gd name="T18" fmla="*/ 7 w 34"/>
                  <a:gd name="T19" fmla="*/ 0 h 41"/>
                  <a:gd name="T20" fmla="*/ 0 w 34"/>
                  <a:gd name="T21" fmla="*/ 0 h 41"/>
                  <a:gd name="T22" fmla="*/ 0 w 34"/>
                  <a:gd name="T23" fmla="*/ 41 h 41"/>
                  <a:gd name="T24" fmla="*/ 7 w 34"/>
                  <a:gd name="T25" fmla="*/ 41 h 41"/>
                  <a:gd name="T26" fmla="*/ 7 w 34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1"/>
                  <a:gd name="T44" fmla="*/ 34 w 34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1">
                    <a:moveTo>
                      <a:pt x="7" y="41"/>
                    </a:moveTo>
                    <a:lnTo>
                      <a:pt x="7" y="22"/>
                    </a:lnTo>
                    <a:lnTo>
                      <a:pt x="27" y="22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17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9" name="Freeform 281"/>
              <p:cNvSpPr>
                <a:spLocks/>
              </p:cNvSpPr>
              <p:nvPr/>
            </p:nvSpPr>
            <p:spPr bwMode="auto">
              <a:xfrm>
                <a:off x="3802" y="1697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0" name="Freeform 282"/>
              <p:cNvSpPr>
                <a:spLocks noEditPoints="1"/>
              </p:cNvSpPr>
              <p:nvPr/>
            </p:nvSpPr>
            <p:spPr bwMode="auto">
              <a:xfrm>
                <a:off x="3817" y="1697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4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19 w 39"/>
                  <a:gd name="T13" fmla="*/ 43 h 43"/>
                  <a:gd name="T14" fmla="*/ 19 w 39"/>
                  <a:gd name="T15" fmla="*/ 43 h 43"/>
                  <a:gd name="T16" fmla="*/ 25 w 39"/>
                  <a:gd name="T17" fmla="*/ 41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2 h 43"/>
                  <a:gd name="T26" fmla="*/ 36 w 39"/>
                  <a:gd name="T27" fmla="*/ 32 h 43"/>
                  <a:gd name="T28" fmla="*/ 38 w 39"/>
                  <a:gd name="T29" fmla="*/ 27 h 43"/>
                  <a:gd name="T30" fmla="*/ 39 w 39"/>
                  <a:gd name="T31" fmla="*/ 21 h 43"/>
                  <a:gd name="T32" fmla="*/ 39 w 39"/>
                  <a:gd name="T33" fmla="*/ 21 h 43"/>
                  <a:gd name="T34" fmla="*/ 38 w 39"/>
                  <a:gd name="T35" fmla="*/ 16 h 43"/>
                  <a:gd name="T36" fmla="*/ 36 w 39"/>
                  <a:gd name="T37" fmla="*/ 9 h 43"/>
                  <a:gd name="T38" fmla="*/ 36 w 39"/>
                  <a:gd name="T39" fmla="*/ 9 h 43"/>
                  <a:gd name="T40" fmla="*/ 33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0 h 43"/>
                  <a:gd name="T48" fmla="*/ 19 w 39"/>
                  <a:gd name="T49" fmla="*/ 0 h 43"/>
                  <a:gd name="T50" fmla="*/ 19 w 39"/>
                  <a:gd name="T51" fmla="*/ 0 h 43"/>
                  <a:gd name="T52" fmla="*/ 11 w 39"/>
                  <a:gd name="T53" fmla="*/ 2 h 43"/>
                  <a:gd name="T54" fmla="*/ 4 w 39"/>
                  <a:gd name="T55" fmla="*/ 6 h 43"/>
                  <a:gd name="T56" fmla="*/ 4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0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8 h 43"/>
                  <a:gd name="T72" fmla="*/ 9 w 39"/>
                  <a:gd name="T73" fmla="*/ 8 h 43"/>
                  <a:gd name="T74" fmla="*/ 14 w 39"/>
                  <a:gd name="T75" fmla="*/ 5 h 43"/>
                  <a:gd name="T76" fmla="*/ 19 w 39"/>
                  <a:gd name="T77" fmla="*/ 5 h 43"/>
                  <a:gd name="T78" fmla="*/ 19 w 39"/>
                  <a:gd name="T79" fmla="*/ 5 h 43"/>
                  <a:gd name="T80" fmla="*/ 23 w 39"/>
                  <a:gd name="T81" fmla="*/ 5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1 h 43"/>
                  <a:gd name="T94" fmla="*/ 33 w 39"/>
                  <a:gd name="T95" fmla="*/ 21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8 h 43"/>
                  <a:gd name="T124" fmla="*/ 9 w 39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1" name="Freeform 283"/>
              <p:cNvSpPr>
                <a:spLocks/>
              </p:cNvSpPr>
              <p:nvPr/>
            </p:nvSpPr>
            <p:spPr bwMode="auto">
              <a:xfrm>
                <a:off x="3510" y="2032"/>
                <a:ext cx="33" cy="41"/>
              </a:xfrm>
              <a:custGeom>
                <a:avLst/>
                <a:gdLst>
                  <a:gd name="T0" fmla="*/ 5 w 33"/>
                  <a:gd name="T1" fmla="*/ 41 h 41"/>
                  <a:gd name="T2" fmla="*/ 5 w 33"/>
                  <a:gd name="T3" fmla="*/ 27 h 41"/>
                  <a:gd name="T4" fmla="*/ 11 w 33"/>
                  <a:gd name="T5" fmla="*/ 21 h 41"/>
                  <a:gd name="T6" fmla="*/ 25 w 33"/>
                  <a:gd name="T7" fmla="*/ 41 h 41"/>
                  <a:gd name="T8" fmla="*/ 33 w 33"/>
                  <a:gd name="T9" fmla="*/ 41 h 41"/>
                  <a:gd name="T10" fmla="*/ 16 w 33"/>
                  <a:gd name="T11" fmla="*/ 18 h 41"/>
                  <a:gd name="T12" fmla="*/ 32 w 33"/>
                  <a:gd name="T13" fmla="*/ 0 h 41"/>
                  <a:gd name="T14" fmla="*/ 25 w 33"/>
                  <a:gd name="T15" fmla="*/ 0 h 41"/>
                  <a:gd name="T16" fmla="*/ 5 w 33"/>
                  <a:gd name="T17" fmla="*/ 21 h 41"/>
                  <a:gd name="T18" fmla="*/ 5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5 w 33"/>
                  <a:gd name="T25" fmla="*/ 41 h 41"/>
                  <a:gd name="T26" fmla="*/ 5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5" y="41"/>
                    </a:moveTo>
                    <a:lnTo>
                      <a:pt x="5" y="27"/>
                    </a:lnTo>
                    <a:lnTo>
                      <a:pt x="11" y="21"/>
                    </a:lnTo>
                    <a:lnTo>
                      <a:pt x="25" y="41"/>
                    </a:lnTo>
                    <a:lnTo>
                      <a:pt x="33" y="41"/>
                    </a:lnTo>
                    <a:lnTo>
                      <a:pt x="16" y="18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2" name="Freeform 284"/>
              <p:cNvSpPr>
                <a:spLocks/>
              </p:cNvSpPr>
              <p:nvPr/>
            </p:nvSpPr>
            <p:spPr bwMode="auto">
              <a:xfrm>
                <a:off x="3548" y="203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6 w 30"/>
                  <a:gd name="T5" fmla="*/ 37 h 41"/>
                  <a:gd name="T6" fmla="*/ 6 w 30"/>
                  <a:gd name="T7" fmla="*/ 22 h 41"/>
                  <a:gd name="T8" fmla="*/ 29 w 30"/>
                  <a:gd name="T9" fmla="*/ 22 h 41"/>
                  <a:gd name="T10" fmla="*/ 29 w 30"/>
                  <a:gd name="T11" fmla="*/ 18 h 41"/>
                  <a:gd name="T12" fmla="*/ 6 w 30"/>
                  <a:gd name="T13" fmla="*/ 18 h 41"/>
                  <a:gd name="T14" fmla="*/ 6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6" y="37"/>
                    </a:lnTo>
                    <a:lnTo>
                      <a:pt x="6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6" y="18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3" name="Freeform 285"/>
              <p:cNvSpPr>
                <a:spLocks/>
              </p:cNvSpPr>
              <p:nvPr/>
            </p:nvSpPr>
            <p:spPr bwMode="auto">
              <a:xfrm>
                <a:off x="3586" y="2032"/>
                <a:ext cx="34" cy="41"/>
              </a:xfrm>
              <a:custGeom>
                <a:avLst/>
                <a:gdLst>
                  <a:gd name="T0" fmla="*/ 7 w 34"/>
                  <a:gd name="T1" fmla="*/ 41 h 41"/>
                  <a:gd name="T2" fmla="*/ 7 w 34"/>
                  <a:gd name="T3" fmla="*/ 10 h 41"/>
                  <a:gd name="T4" fmla="*/ 27 w 34"/>
                  <a:gd name="T5" fmla="*/ 41 h 41"/>
                  <a:gd name="T6" fmla="*/ 34 w 34"/>
                  <a:gd name="T7" fmla="*/ 41 h 41"/>
                  <a:gd name="T8" fmla="*/ 34 w 34"/>
                  <a:gd name="T9" fmla="*/ 0 h 41"/>
                  <a:gd name="T10" fmla="*/ 27 w 34"/>
                  <a:gd name="T11" fmla="*/ 0 h 41"/>
                  <a:gd name="T12" fmla="*/ 27 w 34"/>
                  <a:gd name="T13" fmla="*/ 32 h 41"/>
                  <a:gd name="T14" fmla="*/ 7 w 34"/>
                  <a:gd name="T15" fmla="*/ 0 h 41"/>
                  <a:gd name="T16" fmla="*/ 0 w 34"/>
                  <a:gd name="T17" fmla="*/ 0 h 41"/>
                  <a:gd name="T18" fmla="*/ 0 w 34"/>
                  <a:gd name="T19" fmla="*/ 41 h 41"/>
                  <a:gd name="T20" fmla="*/ 7 w 34"/>
                  <a:gd name="T21" fmla="*/ 41 h 41"/>
                  <a:gd name="T22" fmla="*/ 7 w 34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1"/>
                  <a:gd name="T38" fmla="*/ 34 w 34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1">
                    <a:moveTo>
                      <a:pt x="7" y="41"/>
                    </a:moveTo>
                    <a:lnTo>
                      <a:pt x="7" y="10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4" name="Freeform 286"/>
              <p:cNvSpPr>
                <a:spLocks/>
              </p:cNvSpPr>
              <p:nvPr/>
            </p:nvSpPr>
            <p:spPr bwMode="auto">
              <a:xfrm>
                <a:off x="3626" y="2032"/>
                <a:ext cx="32" cy="41"/>
              </a:xfrm>
              <a:custGeom>
                <a:avLst/>
                <a:gdLst>
                  <a:gd name="T0" fmla="*/ 19 w 32"/>
                  <a:gd name="T1" fmla="*/ 41 h 41"/>
                  <a:gd name="T2" fmla="*/ 19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3 w 32"/>
                  <a:gd name="T13" fmla="*/ 5 h 41"/>
                  <a:gd name="T14" fmla="*/ 13 w 32"/>
                  <a:gd name="T15" fmla="*/ 41 h 41"/>
                  <a:gd name="T16" fmla="*/ 19 w 32"/>
                  <a:gd name="T17" fmla="*/ 41 h 41"/>
                  <a:gd name="T18" fmla="*/ 19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5" name="Freeform 287"/>
              <p:cNvSpPr>
                <a:spLocks/>
              </p:cNvSpPr>
              <p:nvPr/>
            </p:nvSpPr>
            <p:spPr bwMode="auto">
              <a:xfrm>
                <a:off x="3664" y="2032"/>
                <a:ext cx="32" cy="41"/>
              </a:xfrm>
              <a:custGeom>
                <a:avLst/>
                <a:gdLst>
                  <a:gd name="T0" fmla="*/ 27 w 32"/>
                  <a:gd name="T1" fmla="*/ 24 h 41"/>
                  <a:gd name="T2" fmla="*/ 27 w 32"/>
                  <a:gd name="T3" fmla="*/ 24 h 41"/>
                  <a:gd name="T4" fmla="*/ 27 w 32"/>
                  <a:gd name="T5" fmla="*/ 30 h 41"/>
                  <a:gd name="T6" fmla="*/ 24 w 32"/>
                  <a:gd name="T7" fmla="*/ 35 h 41"/>
                  <a:gd name="T8" fmla="*/ 24 w 32"/>
                  <a:gd name="T9" fmla="*/ 35 h 41"/>
                  <a:gd name="T10" fmla="*/ 21 w 32"/>
                  <a:gd name="T11" fmla="*/ 37 h 41"/>
                  <a:gd name="T12" fmla="*/ 16 w 32"/>
                  <a:gd name="T13" fmla="*/ 37 h 41"/>
                  <a:gd name="T14" fmla="*/ 16 w 32"/>
                  <a:gd name="T15" fmla="*/ 37 h 41"/>
                  <a:gd name="T16" fmla="*/ 10 w 32"/>
                  <a:gd name="T17" fmla="*/ 37 h 41"/>
                  <a:gd name="T18" fmla="*/ 10 w 32"/>
                  <a:gd name="T19" fmla="*/ 37 h 41"/>
                  <a:gd name="T20" fmla="*/ 6 w 32"/>
                  <a:gd name="T21" fmla="*/ 32 h 41"/>
                  <a:gd name="T22" fmla="*/ 6 w 32"/>
                  <a:gd name="T23" fmla="*/ 32 h 41"/>
                  <a:gd name="T24" fmla="*/ 6 w 32"/>
                  <a:gd name="T25" fmla="*/ 24 h 41"/>
                  <a:gd name="T26" fmla="*/ 6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30 h 41"/>
                  <a:gd name="T36" fmla="*/ 2 w 32"/>
                  <a:gd name="T37" fmla="*/ 35 h 41"/>
                  <a:gd name="T38" fmla="*/ 2 w 32"/>
                  <a:gd name="T39" fmla="*/ 35 h 41"/>
                  <a:gd name="T40" fmla="*/ 5 w 32"/>
                  <a:gd name="T41" fmla="*/ 38 h 41"/>
                  <a:gd name="T42" fmla="*/ 6 w 32"/>
                  <a:gd name="T43" fmla="*/ 40 h 41"/>
                  <a:gd name="T44" fmla="*/ 6 w 32"/>
                  <a:gd name="T45" fmla="*/ 40 h 41"/>
                  <a:gd name="T46" fmla="*/ 11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2 w 32"/>
                  <a:gd name="T53" fmla="*/ 41 h 41"/>
                  <a:gd name="T54" fmla="*/ 25 w 32"/>
                  <a:gd name="T55" fmla="*/ 40 h 41"/>
                  <a:gd name="T56" fmla="*/ 25 w 32"/>
                  <a:gd name="T57" fmla="*/ 40 h 41"/>
                  <a:gd name="T58" fmla="*/ 29 w 32"/>
                  <a:gd name="T59" fmla="*/ 37 h 41"/>
                  <a:gd name="T60" fmla="*/ 32 w 32"/>
                  <a:gd name="T61" fmla="*/ 34 h 41"/>
                  <a:gd name="T62" fmla="*/ 32 w 32"/>
                  <a:gd name="T63" fmla="*/ 34 h 41"/>
                  <a:gd name="T64" fmla="*/ 32 w 32"/>
                  <a:gd name="T65" fmla="*/ 24 h 41"/>
                  <a:gd name="T66" fmla="*/ 32 w 32"/>
                  <a:gd name="T67" fmla="*/ 0 h 41"/>
                  <a:gd name="T68" fmla="*/ 27 w 32"/>
                  <a:gd name="T69" fmla="*/ 0 h 41"/>
                  <a:gd name="T70" fmla="*/ 27 w 32"/>
                  <a:gd name="T71" fmla="*/ 24 h 41"/>
                  <a:gd name="T72" fmla="*/ 27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7" y="30"/>
                    </a:lnTo>
                    <a:lnTo>
                      <a:pt x="24" y="35"/>
                    </a:lnTo>
                    <a:lnTo>
                      <a:pt x="21" y="37"/>
                    </a:lnTo>
                    <a:lnTo>
                      <a:pt x="16" y="37"/>
                    </a:lnTo>
                    <a:lnTo>
                      <a:pt x="10" y="37"/>
                    </a:lnTo>
                    <a:lnTo>
                      <a:pt x="6" y="32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11" y="41"/>
                    </a:lnTo>
                    <a:lnTo>
                      <a:pt x="16" y="41"/>
                    </a:lnTo>
                    <a:lnTo>
                      <a:pt x="22" y="41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2" y="34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6" name="Freeform 288"/>
              <p:cNvSpPr>
                <a:spLocks/>
              </p:cNvSpPr>
              <p:nvPr/>
            </p:nvSpPr>
            <p:spPr bwMode="auto">
              <a:xfrm>
                <a:off x="3705" y="2032"/>
                <a:ext cx="35" cy="41"/>
              </a:xfrm>
              <a:custGeom>
                <a:avLst/>
                <a:gdLst>
                  <a:gd name="T0" fmla="*/ 26 w 35"/>
                  <a:gd name="T1" fmla="*/ 35 h 41"/>
                  <a:gd name="T2" fmla="*/ 26 w 35"/>
                  <a:gd name="T3" fmla="*/ 35 h 41"/>
                  <a:gd name="T4" fmla="*/ 23 w 35"/>
                  <a:gd name="T5" fmla="*/ 37 h 41"/>
                  <a:gd name="T6" fmla="*/ 18 w 35"/>
                  <a:gd name="T7" fmla="*/ 38 h 41"/>
                  <a:gd name="T8" fmla="*/ 18 w 35"/>
                  <a:gd name="T9" fmla="*/ 38 h 41"/>
                  <a:gd name="T10" fmla="*/ 15 w 35"/>
                  <a:gd name="T11" fmla="*/ 37 h 41"/>
                  <a:gd name="T12" fmla="*/ 11 w 35"/>
                  <a:gd name="T13" fmla="*/ 35 h 41"/>
                  <a:gd name="T14" fmla="*/ 11 w 35"/>
                  <a:gd name="T15" fmla="*/ 35 h 41"/>
                  <a:gd name="T16" fmla="*/ 8 w 35"/>
                  <a:gd name="T17" fmla="*/ 34 h 41"/>
                  <a:gd name="T18" fmla="*/ 7 w 35"/>
                  <a:gd name="T19" fmla="*/ 30 h 41"/>
                  <a:gd name="T20" fmla="*/ 7 w 35"/>
                  <a:gd name="T21" fmla="*/ 30 h 41"/>
                  <a:gd name="T22" fmla="*/ 5 w 35"/>
                  <a:gd name="T23" fmla="*/ 21 h 41"/>
                  <a:gd name="T24" fmla="*/ 5 w 35"/>
                  <a:gd name="T25" fmla="*/ 21 h 41"/>
                  <a:gd name="T26" fmla="*/ 7 w 35"/>
                  <a:gd name="T27" fmla="*/ 13 h 41"/>
                  <a:gd name="T28" fmla="*/ 7 w 35"/>
                  <a:gd name="T29" fmla="*/ 13 h 41"/>
                  <a:gd name="T30" fmla="*/ 8 w 35"/>
                  <a:gd name="T31" fmla="*/ 10 h 41"/>
                  <a:gd name="T32" fmla="*/ 11 w 35"/>
                  <a:gd name="T33" fmla="*/ 7 h 41"/>
                  <a:gd name="T34" fmla="*/ 11 w 35"/>
                  <a:gd name="T35" fmla="*/ 7 h 41"/>
                  <a:gd name="T36" fmla="*/ 15 w 35"/>
                  <a:gd name="T37" fmla="*/ 5 h 41"/>
                  <a:gd name="T38" fmla="*/ 19 w 35"/>
                  <a:gd name="T39" fmla="*/ 5 h 41"/>
                  <a:gd name="T40" fmla="*/ 19 w 35"/>
                  <a:gd name="T41" fmla="*/ 5 h 41"/>
                  <a:gd name="T42" fmla="*/ 23 w 35"/>
                  <a:gd name="T43" fmla="*/ 5 h 41"/>
                  <a:gd name="T44" fmla="*/ 26 w 35"/>
                  <a:gd name="T45" fmla="*/ 7 h 41"/>
                  <a:gd name="T46" fmla="*/ 26 w 35"/>
                  <a:gd name="T47" fmla="*/ 7 h 41"/>
                  <a:gd name="T48" fmla="*/ 27 w 35"/>
                  <a:gd name="T49" fmla="*/ 10 h 41"/>
                  <a:gd name="T50" fmla="*/ 31 w 35"/>
                  <a:gd name="T51" fmla="*/ 13 h 41"/>
                  <a:gd name="T52" fmla="*/ 35 w 35"/>
                  <a:gd name="T53" fmla="*/ 11 h 41"/>
                  <a:gd name="T54" fmla="*/ 35 w 35"/>
                  <a:gd name="T55" fmla="*/ 11 h 41"/>
                  <a:gd name="T56" fmla="*/ 32 w 35"/>
                  <a:gd name="T57" fmla="*/ 7 h 41"/>
                  <a:gd name="T58" fmla="*/ 29 w 35"/>
                  <a:gd name="T59" fmla="*/ 3 h 41"/>
                  <a:gd name="T60" fmla="*/ 29 w 35"/>
                  <a:gd name="T61" fmla="*/ 3 h 41"/>
                  <a:gd name="T62" fmla="*/ 24 w 35"/>
                  <a:gd name="T63" fmla="*/ 0 h 41"/>
                  <a:gd name="T64" fmla="*/ 19 w 35"/>
                  <a:gd name="T65" fmla="*/ 0 h 41"/>
                  <a:gd name="T66" fmla="*/ 19 w 35"/>
                  <a:gd name="T67" fmla="*/ 0 h 41"/>
                  <a:gd name="T68" fmla="*/ 13 w 35"/>
                  <a:gd name="T69" fmla="*/ 0 h 41"/>
                  <a:gd name="T70" fmla="*/ 8 w 35"/>
                  <a:gd name="T71" fmla="*/ 2 h 41"/>
                  <a:gd name="T72" fmla="*/ 8 w 35"/>
                  <a:gd name="T73" fmla="*/ 2 h 41"/>
                  <a:gd name="T74" fmla="*/ 5 w 35"/>
                  <a:gd name="T75" fmla="*/ 5 h 41"/>
                  <a:gd name="T76" fmla="*/ 2 w 35"/>
                  <a:gd name="T77" fmla="*/ 10 h 41"/>
                  <a:gd name="T78" fmla="*/ 2 w 35"/>
                  <a:gd name="T79" fmla="*/ 10 h 41"/>
                  <a:gd name="T80" fmla="*/ 0 w 35"/>
                  <a:gd name="T81" fmla="*/ 14 h 41"/>
                  <a:gd name="T82" fmla="*/ 0 w 35"/>
                  <a:gd name="T83" fmla="*/ 21 h 41"/>
                  <a:gd name="T84" fmla="*/ 0 w 35"/>
                  <a:gd name="T85" fmla="*/ 21 h 41"/>
                  <a:gd name="T86" fmla="*/ 0 w 35"/>
                  <a:gd name="T87" fmla="*/ 27 h 41"/>
                  <a:gd name="T88" fmla="*/ 2 w 35"/>
                  <a:gd name="T89" fmla="*/ 32 h 41"/>
                  <a:gd name="T90" fmla="*/ 2 w 35"/>
                  <a:gd name="T91" fmla="*/ 32 h 41"/>
                  <a:gd name="T92" fmla="*/ 5 w 35"/>
                  <a:gd name="T93" fmla="*/ 37 h 41"/>
                  <a:gd name="T94" fmla="*/ 8 w 35"/>
                  <a:gd name="T95" fmla="*/ 40 h 41"/>
                  <a:gd name="T96" fmla="*/ 8 w 35"/>
                  <a:gd name="T97" fmla="*/ 40 h 41"/>
                  <a:gd name="T98" fmla="*/ 13 w 35"/>
                  <a:gd name="T99" fmla="*/ 41 h 41"/>
                  <a:gd name="T100" fmla="*/ 19 w 35"/>
                  <a:gd name="T101" fmla="*/ 41 h 41"/>
                  <a:gd name="T102" fmla="*/ 19 w 35"/>
                  <a:gd name="T103" fmla="*/ 41 h 41"/>
                  <a:gd name="T104" fmla="*/ 24 w 35"/>
                  <a:gd name="T105" fmla="*/ 41 h 41"/>
                  <a:gd name="T106" fmla="*/ 29 w 35"/>
                  <a:gd name="T107" fmla="*/ 38 h 41"/>
                  <a:gd name="T108" fmla="*/ 29 w 35"/>
                  <a:gd name="T109" fmla="*/ 38 h 41"/>
                  <a:gd name="T110" fmla="*/ 34 w 35"/>
                  <a:gd name="T111" fmla="*/ 35 h 41"/>
                  <a:gd name="T112" fmla="*/ 35 w 35"/>
                  <a:gd name="T113" fmla="*/ 29 h 41"/>
                  <a:gd name="T114" fmla="*/ 31 w 35"/>
                  <a:gd name="T115" fmla="*/ 27 h 41"/>
                  <a:gd name="T116" fmla="*/ 31 w 35"/>
                  <a:gd name="T117" fmla="*/ 27 h 41"/>
                  <a:gd name="T118" fmla="*/ 29 w 35"/>
                  <a:gd name="T119" fmla="*/ 32 h 41"/>
                  <a:gd name="T120" fmla="*/ 26 w 35"/>
                  <a:gd name="T121" fmla="*/ 35 h 41"/>
                  <a:gd name="T122" fmla="*/ 26 w 35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41"/>
                  <a:gd name="T188" fmla="*/ 35 w 35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41">
                    <a:moveTo>
                      <a:pt x="26" y="35"/>
                    </a:moveTo>
                    <a:lnTo>
                      <a:pt x="26" y="35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5" y="37"/>
                    </a:lnTo>
                    <a:lnTo>
                      <a:pt x="11" y="35"/>
                    </a:lnTo>
                    <a:lnTo>
                      <a:pt x="8" y="34"/>
                    </a:lnTo>
                    <a:lnTo>
                      <a:pt x="7" y="30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7" y="10"/>
                    </a:lnTo>
                    <a:lnTo>
                      <a:pt x="31" y="13"/>
                    </a:lnTo>
                    <a:lnTo>
                      <a:pt x="35" y="11"/>
                    </a:lnTo>
                    <a:lnTo>
                      <a:pt x="32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38"/>
                    </a:lnTo>
                    <a:lnTo>
                      <a:pt x="34" y="35"/>
                    </a:lnTo>
                    <a:lnTo>
                      <a:pt x="35" y="29"/>
                    </a:lnTo>
                    <a:lnTo>
                      <a:pt x="31" y="27"/>
                    </a:lnTo>
                    <a:lnTo>
                      <a:pt x="29" y="32"/>
                    </a:lnTo>
                    <a:lnTo>
                      <a:pt x="2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7" name="Freeform 289"/>
              <p:cNvSpPr>
                <a:spLocks/>
              </p:cNvSpPr>
              <p:nvPr/>
            </p:nvSpPr>
            <p:spPr bwMode="auto">
              <a:xfrm>
                <a:off x="3748" y="2032"/>
                <a:ext cx="34" cy="41"/>
              </a:xfrm>
              <a:custGeom>
                <a:avLst/>
                <a:gdLst>
                  <a:gd name="T0" fmla="*/ 5 w 34"/>
                  <a:gd name="T1" fmla="*/ 41 h 41"/>
                  <a:gd name="T2" fmla="*/ 5 w 34"/>
                  <a:gd name="T3" fmla="*/ 27 h 41"/>
                  <a:gd name="T4" fmla="*/ 11 w 34"/>
                  <a:gd name="T5" fmla="*/ 21 h 41"/>
                  <a:gd name="T6" fmla="*/ 27 w 34"/>
                  <a:gd name="T7" fmla="*/ 41 h 41"/>
                  <a:gd name="T8" fmla="*/ 34 w 34"/>
                  <a:gd name="T9" fmla="*/ 41 h 41"/>
                  <a:gd name="T10" fmla="*/ 16 w 34"/>
                  <a:gd name="T11" fmla="*/ 18 h 41"/>
                  <a:gd name="T12" fmla="*/ 34 w 34"/>
                  <a:gd name="T13" fmla="*/ 0 h 41"/>
                  <a:gd name="T14" fmla="*/ 26 w 34"/>
                  <a:gd name="T15" fmla="*/ 0 h 41"/>
                  <a:gd name="T16" fmla="*/ 5 w 34"/>
                  <a:gd name="T17" fmla="*/ 21 h 41"/>
                  <a:gd name="T18" fmla="*/ 5 w 34"/>
                  <a:gd name="T19" fmla="*/ 0 h 41"/>
                  <a:gd name="T20" fmla="*/ 0 w 34"/>
                  <a:gd name="T21" fmla="*/ 0 h 41"/>
                  <a:gd name="T22" fmla="*/ 0 w 34"/>
                  <a:gd name="T23" fmla="*/ 41 h 41"/>
                  <a:gd name="T24" fmla="*/ 5 w 34"/>
                  <a:gd name="T25" fmla="*/ 41 h 41"/>
                  <a:gd name="T26" fmla="*/ 5 w 34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1"/>
                  <a:gd name="T44" fmla="*/ 34 w 34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1">
                    <a:moveTo>
                      <a:pt x="5" y="41"/>
                    </a:moveTo>
                    <a:lnTo>
                      <a:pt x="5" y="27"/>
                    </a:lnTo>
                    <a:lnTo>
                      <a:pt x="11" y="21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16" y="18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8" name="Freeform 290"/>
              <p:cNvSpPr>
                <a:spLocks/>
              </p:cNvSpPr>
              <p:nvPr/>
            </p:nvSpPr>
            <p:spPr bwMode="auto">
              <a:xfrm>
                <a:off x="3780" y="2032"/>
                <a:ext cx="37" cy="41"/>
              </a:xfrm>
              <a:custGeom>
                <a:avLst/>
                <a:gdLst>
                  <a:gd name="T0" fmla="*/ 21 w 37"/>
                  <a:gd name="T1" fmla="*/ 41 h 41"/>
                  <a:gd name="T2" fmla="*/ 21 w 37"/>
                  <a:gd name="T3" fmla="*/ 24 h 41"/>
                  <a:gd name="T4" fmla="*/ 37 w 37"/>
                  <a:gd name="T5" fmla="*/ 0 h 41"/>
                  <a:gd name="T6" fmla="*/ 30 w 37"/>
                  <a:gd name="T7" fmla="*/ 0 h 41"/>
                  <a:gd name="T8" fmla="*/ 22 w 37"/>
                  <a:gd name="T9" fmla="*/ 13 h 41"/>
                  <a:gd name="T10" fmla="*/ 22 w 37"/>
                  <a:gd name="T11" fmla="*/ 13 h 41"/>
                  <a:gd name="T12" fmla="*/ 19 w 37"/>
                  <a:gd name="T13" fmla="*/ 19 h 41"/>
                  <a:gd name="T14" fmla="*/ 19 w 37"/>
                  <a:gd name="T15" fmla="*/ 19 h 41"/>
                  <a:gd name="T16" fmla="*/ 14 w 37"/>
                  <a:gd name="T17" fmla="*/ 13 h 41"/>
                  <a:gd name="T18" fmla="*/ 6 w 37"/>
                  <a:gd name="T19" fmla="*/ 0 h 41"/>
                  <a:gd name="T20" fmla="*/ 0 w 37"/>
                  <a:gd name="T21" fmla="*/ 0 h 41"/>
                  <a:gd name="T22" fmla="*/ 16 w 37"/>
                  <a:gd name="T23" fmla="*/ 24 h 41"/>
                  <a:gd name="T24" fmla="*/ 16 w 37"/>
                  <a:gd name="T25" fmla="*/ 41 h 41"/>
                  <a:gd name="T26" fmla="*/ 21 w 37"/>
                  <a:gd name="T27" fmla="*/ 41 h 41"/>
                  <a:gd name="T28" fmla="*/ 21 w 37"/>
                  <a:gd name="T29" fmla="*/ 41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"/>
                  <a:gd name="T46" fmla="*/ 0 h 41"/>
                  <a:gd name="T47" fmla="*/ 37 w 37"/>
                  <a:gd name="T48" fmla="*/ 41 h 4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" h="41">
                    <a:moveTo>
                      <a:pt x="21" y="41"/>
                    </a:moveTo>
                    <a:lnTo>
                      <a:pt x="21" y="24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3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6" y="24"/>
                    </a:lnTo>
                    <a:lnTo>
                      <a:pt x="16" y="41"/>
                    </a:lnTo>
                    <a:lnTo>
                      <a:pt x="2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9" name="Freeform 291"/>
              <p:cNvSpPr>
                <a:spLocks/>
              </p:cNvSpPr>
              <p:nvPr/>
            </p:nvSpPr>
            <p:spPr bwMode="auto">
              <a:xfrm>
                <a:off x="3400" y="2215"/>
                <a:ext cx="32" cy="41"/>
              </a:xfrm>
              <a:custGeom>
                <a:avLst/>
                <a:gdLst>
                  <a:gd name="T0" fmla="*/ 18 w 32"/>
                  <a:gd name="T1" fmla="*/ 41 h 41"/>
                  <a:gd name="T2" fmla="*/ 18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3 w 32"/>
                  <a:gd name="T13" fmla="*/ 5 h 41"/>
                  <a:gd name="T14" fmla="*/ 13 w 32"/>
                  <a:gd name="T15" fmla="*/ 41 h 41"/>
                  <a:gd name="T16" fmla="*/ 18 w 32"/>
                  <a:gd name="T17" fmla="*/ 41 h 41"/>
                  <a:gd name="T18" fmla="*/ 18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8" y="41"/>
                    </a:moveTo>
                    <a:lnTo>
                      <a:pt x="18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1"/>
                    </a:lnTo>
                    <a:lnTo>
                      <a:pt x="18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0" name="Freeform 292"/>
              <p:cNvSpPr>
                <a:spLocks/>
              </p:cNvSpPr>
              <p:nvPr/>
            </p:nvSpPr>
            <p:spPr bwMode="auto">
              <a:xfrm>
                <a:off x="3438" y="2215"/>
                <a:ext cx="31" cy="41"/>
              </a:xfrm>
              <a:custGeom>
                <a:avLst/>
                <a:gdLst>
                  <a:gd name="T0" fmla="*/ 31 w 31"/>
                  <a:gd name="T1" fmla="*/ 41 h 41"/>
                  <a:gd name="T2" fmla="*/ 31 w 31"/>
                  <a:gd name="T3" fmla="*/ 36 h 41"/>
                  <a:gd name="T4" fmla="*/ 5 w 31"/>
                  <a:gd name="T5" fmla="*/ 36 h 41"/>
                  <a:gd name="T6" fmla="*/ 5 w 31"/>
                  <a:gd name="T7" fmla="*/ 22 h 41"/>
                  <a:gd name="T8" fmla="*/ 29 w 31"/>
                  <a:gd name="T9" fmla="*/ 22 h 41"/>
                  <a:gd name="T10" fmla="*/ 29 w 31"/>
                  <a:gd name="T11" fmla="*/ 17 h 41"/>
                  <a:gd name="T12" fmla="*/ 5 w 31"/>
                  <a:gd name="T13" fmla="*/ 17 h 41"/>
                  <a:gd name="T14" fmla="*/ 5 w 31"/>
                  <a:gd name="T15" fmla="*/ 5 h 41"/>
                  <a:gd name="T16" fmla="*/ 29 w 31"/>
                  <a:gd name="T17" fmla="*/ 5 h 41"/>
                  <a:gd name="T18" fmla="*/ 29 w 31"/>
                  <a:gd name="T19" fmla="*/ 0 h 41"/>
                  <a:gd name="T20" fmla="*/ 0 w 31"/>
                  <a:gd name="T21" fmla="*/ 0 h 41"/>
                  <a:gd name="T22" fmla="*/ 0 w 31"/>
                  <a:gd name="T23" fmla="*/ 41 h 41"/>
                  <a:gd name="T24" fmla="*/ 31 w 31"/>
                  <a:gd name="T25" fmla="*/ 41 h 41"/>
                  <a:gd name="T26" fmla="*/ 31 w 31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1"/>
                  <a:gd name="T44" fmla="*/ 31 w 31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1">
                    <a:moveTo>
                      <a:pt x="31" y="41"/>
                    </a:moveTo>
                    <a:lnTo>
                      <a:pt x="31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9" y="22"/>
                    </a:lnTo>
                    <a:lnTo>
                      <a:pt x="29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1" name="Freeform 293"/>
              <p:cNvSpPr>
                <a:spLocks/>
              </p:cNvSpPr>
              <p:nvPr/>
            </p:nvSpPr>
            <p:spPr bwMode="auto">
              <a:xfrm>
                <a:off x="3477" y="2215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8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8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2" name="Freeform 294"/>
              <p:cNvSpPr>
                <a:spLocks/>
              </p:cNvSpPr>
              <p:nvPr/>
            </p:nvSpPr>
            <p:spPr bwMode="auto">
              <a:xfrm>
                <a:off x="3519" y="2215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8 h 41"/>
                  <a:gd name="T4" fmla="*/ 26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8"/>
                    </a:lnTo>
                    <a:lnTo>
                      <a:pt x="26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3" name="Freeform 295"/>
              <p:cNvSpPr>
                <a:spLocks/>
              </p:cNvSpPr>
              <p:nvPr/>
            </p:nvSpPr>
            <p:spPr bwMode="auto">
              <a:xfrm>
                <a:off x="3561" y="2215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6 h 41"/>
                  <a:gd name="T4" fmla="*/ 5 w 30"/>
                  <a:gd name="T5" fmla="*/ 36 h 41"/>
                  <a:gd name="T6" fmla="*/ 5 w 30"/>
                  <a:gd name="T7" fmla="*/ 22 h 41"/>
                  <a:gd name="T8" fmla="*/ 28 w 30"/>
                  <a:gd name="T9" fmla="*/ 22 h 41"/>
                  <a:gd name="T10" fmla="*/ 28 w 30"/>
                  <a:gd name="T11" fmla="*/ 17 h 41"/>
                  <a:gd name="T12" fmla="*/ 5 w 30"/>
                  <a:gd name="T13" fmla="*/ 17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4" name="Freeform 296"/>
              <p:cNvSpPr>
                <a:spLocks/>
              </p:cNvSpPr>
              <p:nvPr/>
            </p:nvSpPr>
            <p:spPr bwMode="auto">
              <a:xfrm>
                <a:off x="3597" y="2213"/>
                <a:ext cx="34" cy="43"/>
              </a:xfrm>
              <a:custGeom>
                <a:avLst/>
                <a:gdLst>
                  <a:gd name="T0" fmla="*/ 3 w 34"/>
                  <a:gd name="T1" fmla="*/ 37 h 43"/>
                  <a:gd name="T2" fmla="*/ 8 w 34"/>
                  <a:gd name="T3" fmla="*/ 42 h 43"/>
                  <a:gd name="T4" fmla="*/ 18 w 34"/>
                  <a:gd name="T5" fmla="*/ 43 h 43"/>
                  <a:gd name="T6" fmla="*/ 26 w 34"/>
                  <a:gd name="T7" fmla="*/ 42 h 43"/>
                  <a:gd name="T8" fmla="*/ 29 w 34"/>
                  <a:gd name="T9" fmla="*/ 40 h 43"/>
                  <a:gd name="T10" fmla="*/ 30 w 34"/>
                  <a:gd name="T11" fmla="*/ 37 h 43"/>
                  <a:gd name="T12" fmla="*/ 34 w 34"/>
                  <a:gd name="T13" fmla="*/ 30 h 43"/>
                  <a:gd name="T14" fmla="*/ 32 w 34"/>
                  <a:gd name="T15" fmla="*/ 26 h 43"/>
                  <a:gd name="T16" fmla="*/ 26 w 34"/>
                  <a:gd name="T17" fmla="*/ 21 h 43"/>
                  <a:gd name="T18" fmla="*/ 18 w 34"/>
                  <a:gd name="T19" fmla="*/ 18 h 43"/>
                  <a:gd name="T20" fmla="*/ 8 w 34"/>
                  <a:gd name="T21" fmla="*/ 16 h 43"/>
                  <a:gd name="T22" fmla="*/ 7 w 34"/>
                  <a:gd name="T23" fmla="*/ 11 h 43"/>
                  <a:gd name="T24" fmla="*/ 10 w 34"/>
                  <a:gd name="T25" fmla="*/ 8 h 43"/>
                  <a:gd name="T26" fmla="*/ 13 w 34"/>
                  <a:gd name="T27" fmla="*/ 7 h 43"/>
                  <a:gd name="T28" fmla="*/ 16 w 34"/>
                  <a:gd name="T29" fmla="*/ 5 h 43"/>
                  <a:gd name="T30" fmla="*/ 24 w 34"/>
                  <a:gd name="T31" fmla="*/ 8 h 43"/>
                  <a:gd name="T32" fmla="*/ 26 w 34"/>
                  <a:gd name="T33" fmla="*/ 10 h 43"/>
                  <a:gd name="T34" fmla="*/ 32 w 34"/>
                  <a:gd name="T35" fmla="*/ 13 h 43"/>
                  <a:gd name="T36" fmla="*/ 30 w 34"/>
                  <a:gd name="T37" fmla="*/ 7 h 43"/>
                  <a:gd name="T38" fmla="*/ 27 w 34"/>
                  <a:gd name="T39" fmla="*/ 3 h 43"/>
                  <a:gd name="T40" fmla="*/ 24 w 34"/>
                  <a:gd name="T41" fmla="*/ 2 h 43"/>
                  <a:gd name="T42" fmla="*/ 16 w 34"/>
                  <a:gd name="T43" fmla="*/ 0 h 43"/>
                  <a:gd name="T44" fmla="*/ 8 w 34"/>
                  <a:gd name="T45" fmla="*/ 2 h 43"/>
                  <a:gd name="T46" fmla="*/ 3 w 34"/>
                  <a:gd name="T47" fmla="*/ 7 h 43"/>
                  <a:gd name="T48" fmla="*/ 2 w 34"/>
                  <a:gd name="T49" fmla="*/ 11 h 43"/>
                  <a:gd name="T50" fmla="*/ 3 w 34"/>
                  <a:gd name="T51" fmla="*/ 18 h 43"/>
                  <a:gd name="T52" fmla="*/ 8 w 34"/>
                  <a:gd name="T53" fmla="*/ 21 h 43"/>
                  <a:gd name="T54" fmla="*/ 16 w 34"/>
                  <a:gd name="T55" fmla="*/ 24 h 43"/>
                  <a:gd name="T56" fmla="*/ 23 w 34"/>
                  <a:gd name="T57" fmla="*/ 26 h 43"/>
                  <a:gd name="T58" fmla="*/ 27 w 34"/>
                  <a:gd name="T59" fmla="*/ 27 h 43"/>
                  <a:gd name="T60" fmla="*/ 27 w 34"/>
                  <a:gd name="T61" fmla="*/ 32 h 43"/>
                  <a:gd name="T62" fmla="*/ 27 w 34"/>
                  <a:gd name="T63" fmla="*/ 35 h 43"/>
                  <a:gd name="T64" fmla="*/ 23 w 34"/>
                  <a:gd name="T65" fmla="*/ 37 h 43"/>
                  <a:gd name="T66" fmla="*/ 18 w 34"/>
                  <a:gd name="T67" fmla="*/ 38 h 43"/>
                  <a:gd name="T68" fmla="*/ 11 w 34"/>
                  <a:gd name="T69" fmla="*/ 37 h 43"/>
                  <a:gd name="T70" fmla="*/ 7 w 34"/>
                  <a:gd name="T71" fmla="*/ 34 h 43"/>
                  <a:gd name="T72" fmla="*/ 5 w 34"/>
                  <a:gd name="T73" fmla="*/ 29 h 43"/>
                  <a:gd name="T74" fmla="*/ 0 w 34"/>
                  <a:gd name="T75" fmla="*/ 29 h 43"/>
                  <a:gd name="T76" fmla="*/ 3 w 34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3"/>
                  <a:gd name="T119" fmla="*/ 34 w 34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3">
                    <a:moveTo>
                      <a:pt x="3" y="37"/>
                    </a:moveTo>
                    <a:lnTo>
                      <a:pt x="3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4" y="30"/>
                    </a:lnTo>
                    <a:lnTo>
                      <a:pt x="32" y="26"/>
                    </a:lnTo>
                    <a:lnTo>
                      <a:pt x="26" y="21"/>
                    </a:lnTo>
                    <a:lnTo>
                      <a:pt x="18" y="18"/>
                    </a:lnTo>
                    <a:lnTo>
                      <a:pt x="8" y="16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21" y="7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7" y="13"/>
                    </a:lnTo>
                    <a:lnTo>
                      <a:pt x="32" y="13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3" y="26"/>
                    </a:lnTo>
                    <a:lnTo>
                      <a:pt x="27" y="27"/>
                    </a:lnTo>
                    <a:lnTo>
                      <a:pt x="27" y="32"/>
                    </a:lnTo>
                    <a:lnTo>
                      <a:pt x="27" y="35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5" name="Freeform 297"/>
              <p:cNvSpPr>
                <a:spLocks/>
              </p:cNvSpPr>
              <p:nvPr/>
            </p:nvSpPr>
            <p:spPr bwMode="auto">
              <a:xfrm>
                <a:off x="3637" y="2213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6 w 32"/>
                  <a:gd name="T5" fmla="*/ 43 h 43"/>
                  <a:gd name="T6" fmla="*/ 24 w 32"/>
                  <a:gd name="T7" fmla="*/ 42 h 43"/>
                  <a:gd name="T8" fmla="*/ 27 w 32"/>
                  <a:gd name="T9" fmla="*/ 40 h 43"/>
                  <a:gd name="T10" fmla="*/ 30 w 32"/>
                  <a:gd name="T11" fmla="*/ 37 h 43"/>
                  <a:gd name="T12" fmla="*/ 32 w 32"/>
                  <a:gd name="T13" fmla="*/ 30 h 43"/>
                  <a:gd name="T14" fmla="*/ 30 w 32"/>
                  <a:gd name="T15" fmla="*/ 26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6 w 32"/>
                  <a:gd name="T23" fmla="*/ 11 h 43"/>
                  <a:gd name="T24" fmla="*/ 8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2 w 32"/>
                  <a:gd name="T31" fmla="*/ 8 h 43"/>
                  <a:gd name="T32" fmla="*/ 24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3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0 w 32"/>
                  <a:gd name="T49" fmla="*/ 11 h 43"/>
                  <a:gd name="T50" fmla="*/ 2 w 32"/>
                  <a:gd name="T51" fmla="*/ 18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6 h 43"/>
                  <a:gd name="T58" fmla="*/ 25 w 32"/>
                  <a:gd name="T59" fmla="*/ 27 h 43"/>
                  <a:gd name="T60" fmla="*/ 27 w 32"/>
                  <a:gd name="T61" fmla="*/ 32 h 43"/>
                  <a:gd name="T62" fmla="*/ 25 w 32"/>
                  <a:gd name="T63" fmla="*/ 35 h 43"/>
                  <a:gd name="T64" fmla="*/ 22 w 32"/>
                  <a:gd name="T65" fmla="*/ 37 h 43"/>
                  <a:gd name="T66" fmla="*/ 16 w 32"/>
                  <a:gd name="T67" fmla="*/ 38 h 43"/>
                  <a:gd name="T68" fmla="*/ 10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6" y="43"/>
                    </a:lnTo>
                    <a:lnTo>
                      <a:pt x="24" y="42"/>
                    </a:lnTo>
                    <a:lnTo>
                      <a:pt x="27" y="40"/>
                    </a:lnTo>
                    <a:lnTo>
                      <a:pt x="30" y="37"/>
                    </a:lnTo>
                    <a:lnTo>
                      <a:pt x="32" y="30"/>
                    </a:lnTo>
                    <a:lnTo>
                      <a:pt x="30" y="26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2" y="8"/>
                    </a:lnTo>
                    <a:lnTo>
                      <a:pt x="24" y="10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6"/>
                    </a:lnTo>
                    <a:lnTo>
                      <a:pt x="25" y="27"/>
                    </a:lnTo>
                    <a:lnTo>
                      <a:pt x="27" y="32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6" y="38"/>
                    </a:lnTo>
                    <a:lnTo>
                      <a:pt x="10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6" name="Freeform 298"/>
              <p:cNvSpPr>
                <a:spLocks/>
              </p:cNvSpPr>
              <p:nvPr/>
            </p:nvSpPr>
            <p:spPr bwMode="auto">
              <a:xfrm>
                <a:off x="3677" y="2215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6 h 41"/>
                  <a:gd name="T4" fmla="*/ 5 w 30"/>
                  <a:gd name="T5" fmla="*/ 36 h 41"/>
                  <a:gd name="T6" fmla="*/ 5 w 30"/>
                  <a:gd name="T7" fmla="*/ 22 h 41"/>
                  <a:gd name="T8" fmla="*/ 28 w 30"/>
                  <a:gd name="T9" fmla="*/ 22 h 41"/>
                  <a:gd name="T10" fmla="*/ 28 w 30"/>
                  <a:gd name="T11" fmla="*/ 17 h 41"/>
                  <a:gd name="T12" fmla="*/ 5 w 30"/>
                  <a:gd name="T13" fmla="*/ 17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7" name="Freeform 299"/>
              <p:cNvSpPr>
                <a:spLocks/>
              </p:cNvSpPr>
              <p:nvPr/>
            </p:nvSpPr>
            <p:spPr bwMode="auto">
              <a:xfrm>
                <a:off x="3715" y="2215"/>
                <a:ext cx="32" cy="41"/>
              </a:xfrm>
              <a:custGeom>
                <a:avLst/>
                <a:gdLst>
                  <a:gd name="T0" fmla="*/ 32 w 32"/>
                  <a:gd name="T1" fmla="*/ 41 h 41"/>
                  <a:gd name="T2" fmla="*/ 32 w 32"/>
                  <a:gd name="T3" fmla="*/ 36 h 41"/>
                  <a:gd name="T4" fmla="*/ 6 w 32"/>
                  <a:gd name="T5" fmla="*/ 36 h 41"/>
                  <a:gd name="T6" fmla="*/ 6 w 32"/>
                  <a:gd name="T7" fmla="*/ 22 h 41"/>
                  <a:gd name="T8" fmla="*/ 28 w 32"/>
                  <a:gd name="T9" fmla="*/ 22 h 41"/>
                  <a:gd name="T10" fmla="*/ 28 w 32"/>
                  <a:gd name="T11" fmla="*/ 17 h 41"/>
                  <a:gd name="T12" fmla="*/ 6 w 32"/>
                  <a:gd name="T13" fmla="*/ 17 h 41"/>
                  <a:gd name="T14" fmla="*/ 6 w 32"/>
                  <a:gd name="T15" fmla="*/ 5 h 41"/>
                  <a:gd name="T16" fmla="*/ 30 w 32"/>
                  <a:gd name="T17" fmla="*/ 5 h 41"/>
                  <a:gd name="T18" fmla="*/ 30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32 w 32"/>
                  <a:gd name="T25" fmla="*/ 41 h 41"/>
                  <a:gd name="T26" fmla="*/ 32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32" y="41"/>
                    </a:moveTo>
                    <a:lnTo>
                      <a:pt x="32" y="36"/>
                    </a:lnTo>
                    <a:lnTo>
                      <a:pt x="6" y="36"/>
                    </a:lnTo>
                    <a:lnTo>
                      <a:pt x="6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6" y="17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8" name="Freeform 300"/>
              <p:cNvSpPr>
                <a:spLocks/>
              </p:cNvSpPr>
              <p:nvPr/>
            </p:nvSpPr>
            <p:spPr bwMode="auto">
              <a:xfrm>
                <a:off x="3189" y="2658"/>
                <a:ext cx="40" cy="41"/>
              </a:xfrm>
              <a:custGeom>
                <a:avLst/>
                <a:gdLst>
                  <a:gd name="T0" fmla="*/ 6 w 40"/>
                  <a:gd name="T1" fmla="*/ 41 h 41"/>
                  <a:gd name="T2" fmla="*/ 6 w 40"/>
                  <a:gd name="T3" fmla="*/ 6 h 41"/>
                  <a:gd name="T4" fmla="*/ 17 w 40"/>
                  <a:gd name="T5" fmla="*/ 41 h 41"/>
                  <a:gd name="T6" fmla="*/ 22 w 40"/>
                  <a:gd name="T7" fmla="*/ 41 h 41"/>
                  <a:gd name="T8" fmla="*/ 35 w 40"/>
                  <a:gd name="T9" fmla="*/ 6 h 41"/>
                  <a:gd name="T10" fmla="*/ 35 w 40"/>
                  <a:gd name="T11" fmla="*/ 41 h 41"/>
                  <a:gd name="T12" fmla="*/ 40 w 40"/>
                  <a:gd name="T13" fmla="*/ 41 h 41"/>
                  <a:gd name="T14" fmla="*/ 40 w 40"/>
                  <a:gd name="T15" fmla="*/ 0 h 41"/>
                  <a:gd name="T16" fmla="*/ 32 w 40"/>
                  <a:gd name="T17" fmla="*/ 0 h 41"/>
                  <a:gd name="T18" fmla="*/ 22 w 40"/>
                  <a:gd name="T19" fmla="*/ 29 h 41"/>
                  <a:gd name="T20" fmla="*/ 22 w 40"/>
                  <a:gd name="T21" fmla="*/ 29 h 41"/>
                  <a:gd name="T22" fmla="*/ 21 w 40"/>
                  <a:gd name="T23" fmla="*/ 35 h 41"/>
                  <a:gd name="T24" fmla="*/ 21 w 40"/>
                  <a:gd name="T25" fmla="*/ 35 h 41"/>
                  <a:gd name="T26" fmla="*/ 19 w 40"/>
                  <a:gd name="T27" fmla="*/ 29 h 41"/>
                  <a:gd name="T28" fmla="*/ 8 w 40"/>
                  <a:gd name="T29" fmla="*/ 0 h 41"/>
                  <a:gd name="T30" fmla="*/ 0 w 40"/>
                  <a:gd name="T31" fmla="*/ 0 h 41"/>
                  <a:gd name="T32" fmla="*/ 0 w 40"/>
                  <a:gd name="T33" fmla="*/ 41 h 41"/>
                  <a:gd name="T34" fmla="*/ 6 w 40"/>
                  <a:gd name="T35" fmla="*/ 41 h 41"/>
                  <a:gd name="T36" fmla="*/ 6 w 40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6" y="41"/>
                    </a:moveTo>
                    <a:lnTo>
                      <a:pt x="6" y="6"/>
                    </a:lnTo>
                    <a:lnTo>
                      <a:pt x="17" y="41"/>
                    </a:lnTo>
                    <a:lnTo>
                      <a:pt x="22" y="41"/>
                    </a:lnTo>
                    <a:lnTo>
                      <a:pt x="35" y="6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2" y="29"/>
                    </a:lnTo>
                    <a:lnTo>
                      <a:pt x="21" y="35"/>
                    </a:lnTo>
                    <a:lnTo>
                      <a:pt x="19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9" name="Freeform 301"/>
              <p:cNvSpPr>
                <a:spLocks/>
              </p:cNvSpPr>
              <p:nvPr/>
            </p:nvSpPr>
            <p:spPr bwMode="auto">
              <a:xfrm>
                <a:off x="3238" y="2658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0" name="Freeform 302"/>
              <p:cNvSpPr>
                <a:spLocks/>
              </p:cNvSpPr>
              <p:nvPr/>
            </p:nvSpPr>
            <p:spPr bwMode="auto">
              <a:xfrm>
                <a:off x="3253" y="2657"/>
                <a:ext cx="31" cy="42"/>
              </a:xfrm>
              <a:custGeom>
                <a:avLst/>
                <a:gdLst>
                  <a:gd name="T0" fmla="*/ 1 w 31"/>
                  <a:gd name="T1" fmla="*/ 36 h 42"/>
                  <a:gd name="T2" fmla="*/ 7 w 31"/>
                  <a:gd name="T3" fmla="*/ 41 h 42"/>
                  <a:gd name="T4" fmla="*/ 17 w 31"/>
                  <a:gd name="T5" fmla="*/ 42 h 42"/>
                  <a:gd name="T6" fmla="*/ 25 w 31"/>
                  <a:gd name="T7" fmla="*/ 41 h 42"/>
                  <a:gd name="T8" fmla="*/ 28 w 31"/>
                  <a:gd name="T9" fmla="*/ 39 h 42"/>
                  <a:gd name="T10" fmla="*/ 30 w 31"/>
                  <a:gd name="T11" fmla="*/ 36 h 42"/>
                  <a:gd name="T12" fmla="*/ 31 w 31"/>
                  <a:gd name="T13" fmla="*/ 30 h 42"/>
                  <a:gd name="T14" fmla="*/ 30 w 31"/>
                  <a:gd name="T15" fmla="*/ 25 h 42"/>
                  <a:gd name="T16" fmla="*/ 25 w 31"/>
                  <a:gd name="T17" fmla="*/ 20 h 42"/>
                  <a:gd name="T18" fmla="*/ 15 w 31"/>
                  <a:gd name="T19" fmla="*/ 17 h 42"/>
                  <a:gd name="T20" fmla="*/ 7 w 31"/>
                  <a:gd name="T21" fmla="*/ 14 h 42"/>
                  <a:gd name="T22" fmla="*/ 6 w 31"/>
                  <a:gd name="T23" fmla="*/ 11 h 42"/>
                  <a:gd name="T24" fmla="*/ 9 w 31"/>
                  <a:gd name="T25" fmla="*/ 6 h 42"/>
                  <a:gd name="T26" fmla="*/ 12 w 31"/>
                  <a:gd name="T27" fmla="*/ 6 h 42"/>
                  <a:gd name="T28" fmla="*/ 15 w 31"/>
                  <a:gd name="T29" fmla="*/ 4 h 42"/>
                  <a:gd name="T30" fmla="*/ 23 w 31"/>
                  <a:gd name="T31" fmla="*/ 7 h 42"/>
                  <a:gd name="T32" fmla="*/ 25 w 31"/>
                  <a:gd name="T33" fmla="*/ 9 h 42"/>
                  <a:gd name="T34" fmla="*/ 31 w 31"/>
                  <a:gd name="T35" fmla="*/ 12 h 42"/>
                  <a:gd name="T36" fmla="*/ 28 w 31"/>
                  <a:gd name="T37" fmla="*/ 6 h 42"/>
                  <a:gd name="T38" fmla="*/ 27 w 31"/>
                  <a:gd name="T39" fmla="*/ 3 h 42"/>
                  <a:gd name="T40" fmla="*/ 23 w 31"/>
                  <a:gd name="T41" fmla="*/ 1 h 42"/>
                  <a:gd name="T42" fmla="*/ 15 w 31"/>
                  <a:gd name="T43" fmla="*/ 0 h 42"/>
                  <a:gd name="T44" fmla="*/ 7 w 31"/>
                  <a:gd name="T45" fmla="*/ 1 h 42"/>
                  <a:gd name="T46" fmla="*/ 3 w 31"/>
                  <a:gd name="T47" fmla="*/ 6 h 42"/>
                  <a:gd name="T48" fmla="*/ 1 w 31"/>
                  <a:gd name="T49" fmla="*/ 11 h 42"/>
                  <a:gd name="T50" fmla="*/ 3 w 31"/>
                  <a:gd name="T51" fmla="*/ 17 h 42"/>
                  <a:gd name="T52" fmla="*/ 7 w 31"/>
                  <a:gd name="T53" fmla="*/ 20 h 42"/>
                  <a:gd name="T54" fmla="*/ 15 w 31"/>
                  <a:gd name="T55" fmla="*/ 23 h 42"/>
                  <a:gd name="T56" fmla="*/ 22 w 31"/>
                  <a:gd name="T57" fmla="*/ 25 h 42"/>
                  <a:gd name="T58" fmla="*/ 25 w 31"/>
                  <a:gd name="T59" fmla="*/ 27 h 42"/>
                  <a:gd name="T60" fmla="*/ 27 w 31"/>
                  <a:gd name="T61" fmla="*/ 31 h 42"/>
                  <a:gd name="T62" fmla="*/ 25 w 31"/>
                  <a:gd name="T63" fmla="*/ 34 h 42"/>
                  <a:gd name="T64" fmla="*/ 22 w 31"/>
                  <a:gd name="T65" fmla="*/ 36 h 42"/>
                  <a:gd name="T66" fmla="*/ 17 w 31"/>
                  <a:gd name="T67" fmla="*/ 38 h 42"/>
                  <a:gd name="T68" fmla="*/ 11 w 31"/>
                  <a:gd name="T69" fmla="*/ 36 h 42"/>
                  <a:gd name="T70" fmla="*/ 6 w 31"/>
                  <a:gd name="T71" fmla="*/ 33 h 42"/>
                  <a:gd name="T72" fmla="*/ 4 w 31"/>
                  <a:gd name="T73" fmla="*/ 28 h 42"/>
                  <a:gd name="T74" fmla="*/ 0 w 31"/>
                  <a:gd name="T75" fmla="*/ 28 h 42"/>
                  <a:gd name="T76" fmla="*/ 1 w 31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"/>
                  <a:gd name="T118" fmla="*/ 0 h 42"/>
                  <a:gd name="T119" fmla="*/ 31 w 31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" h="42">
                    <a:moveTo>
                      <a:pt x="1" y="36"/>
                    </a:moveTo>
                    <a:lnTo>
                      <a:pt x="1" y="36"/>
                    </a:lnTo>
                    <a:lnTo>
                      <a:pt x="4" y="39"/>
                    </a:lnTo>
                    <a:lnTo>
                      <a:pt x="7" y="41"/>
                    </a:lnTo>
                    <a:lnTo>
                      <a:pt x="17" y="42"/>
                    </a:lnTo>
                    <a:lnTo>
                      <a:pt x="25" y="41"/>
                    </a:lnTo>
                    <a:lnTo>
                      <a:pt x="28" y="39"/>
                    </a:lnTo>
                    <a:lnTo>
                      <a:pt x="30" y="36"/>
                    </a:lnTo>
                    <a:lnTo>
                      <a:pt x="31" y="30"/>
                    </a:lnTo>
                    <a:lnTo>
                      <a:pt x="30" y="25"/>
                    </a:lnTo>
                    <a:lnTo>
                      <a:pt x="25" y="20"/>
                    </a:lnTo>
                    <a:lnTo>
                      <a:pt x="15" y="17"/>
                    </a:lnTo>
                    <a:lnTo>
                      <a:pt x="7" y="14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0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5" y="12"/>
                    </a:lnTo>
                    <a:lnTo>
                      <a:pt x="31" y="12"/>
                    </a:lnTo>
                    <a:lnTo>
                      <a:pt x="28" y="6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7" y="20"/>
                    </a:lnTo>
                    <a:lnTo>
                      <a:pt x="15" y="23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1" name="Freeform 303"/>
              <p:cNvSpPr>
                <a:spLocks/>
              </p:cNvSpPr>
              <p:nvPr/>
            </p:nvSpPr>
            <p:spPr bwMode="auto">
              <a:xfrm>
                <a:off x="3291" y="2657"/>
                <a:ext cx="33" cy="42"/>
              </a:xfrm>
              <a:custGeom>
                <a:avLst/>
                <a:gdLst>
                  <a:gd name="T0" fmla="*/ 3 w 33"/>
                  <a:gd name="T1" fmla="*/ 36 h 42"/>
                  <a:gd name="T2" fmla="*/ 9 w 33"/>
                  <a:gd name="T3" fmla="*/ 41 h 42"/>
                  <a:gd name="T4" fmla="*/ 17 w 33"/>
                  <a:gd name="T5" fmla="*/ 42 h 42"/>
                  <a:gd name="T6" fmla="*/ 25 w 33"/>
                  <a:gd name="T7" fmla="*/ 41 h 42"/>
                  <a:gd name="T8" fmla="*/ 28 w 33"/>
                  <a:gd name="T9" fmla="*/ 39 h 42"/>
                  <a:gd name="T10" fmla="*/ 31 w 33"/>
                  <a:gd name="T11" fmla="*/ 36 h 42"/>
                  <a:gd name="T12" fmla="*/ 33 w 33"/>
                  <a:gd name="T13" fmla="*/ 30 h 42"/>
                  <a:gd name="T14" fmla="*/ 31 w 33"/>
                  <a:gd name="T15" fmla="*/ 25 h 42"/>
                  <a:gd name="T16" fmla="*/ 25 w 33"/>
                  <a:gd name="T17" fmla="*/ 20 h 42"/>
                  <a:gd name="T18" fmla="*/ 17 w 33"/>
                  <a:gd name="T19" fmla="*/ 17 h 42"/>
                  <a:gd name="T20" fmla="*/ 9 w 33"/>
                  <a:gd name="T21" fmla="*/ 14 h 42"/>
                  <a:gd name="T22" fmla="*/ 8 w 33"/>
                  <a:gd name="T23" fmla="*/ 11 h 42"/>
                  <a:gd name="T24" fmla="*/ 9 w 33"/>
                  <a:gd name="T25" fmla="*/ 6 h 42"/>
                  <a:gd name="T26" fmla="*/ 12 w 33"/>
                  <a:gd name="T27" fmla="*/ 6 h 42"/>
                  <a:gd name="T28" fmla="*/ 17 w 33"/>
                  <a:gd name="T29" fmla="*/ 4 h 42"/>
                  <a:gd name="T30" fmla="*/ 23 w 33"/>
                  <a:gd name="T31" fmla="*/ 7 h 42"/>
                  <a:gd name="T32" fmla="*/ 25 w 33"/>
                  <a:gd name="T33" fmla="*/ 9 h 42"/>
                  <a:gd name="T34" fmla="*/ 31 w 33"/>
                  <a:gd name="T35" fmla="*/ 12 h 42"/>
                  <a:gd name="T36" fmla="*/ 30 w 33"/>
                  <a:gd name="T37" fmla="*/ 6 h 42"/>
                  <a:gd name="T38" fmla="*/ 27 w 33"/>
                  <a:gd name="T39" fmla="*/ 3 h 42"/>
                  <a:gd name="T40" fmla="*/ 23 w 33"/>
                  <a:gd name="T41" fmla="*/ 1 h 42"/>
                  <a:gd name="T42" fmla="*/ 16 w 33"/>
                  <a:gd name="T43" fmla="*/ 0 h 42"/>
                  <a:gd name="T44" fmla="*/ 9 w 33"/>
                  <a:gd name="T45" fmla="*/ 1 h 42"/>
                  <a:gd name="T46" fmla="*/ 3 w 33"/>
                  <a:gd name="T47" fmla="*/ 6 h 42"/>
                  <a:gd name="T48" fmla="*/ 1 w 33"/>
                  <a:gd name="T49" fmla="*/ 11 h 42"/>
                  <a:gd name="T50" fmla="*/ 3 w 33"/>
                  <a:gd name="T51" fmla="*/ 17 h 42"/>
                  <a:gd name="T52" fmla="*/ 8 w 33"/>
                  <a:gd name="T53" fmla="*/ 20 h 42"/>
                  <a:gd name="T54" fmla="*/ 16 w 33"/>
                  <a:gd name="T55" fmla="*/ 23 h 42"/>
                  <a:gd name="T56" fmla="*/ 23 w 33"/>
                  <a:gd name="T57" fmla="*/ 25 h 42"/>
                  <a:gd name="T58" fmla="*/ 27 w 33"/>
                  <a:gd name="T59" fmla="*/ 27 h 42"/>
                  <a:gd name="T60" fmla="*/ 28 w 33"/>
                  <a:gd name="T61" fmla="*/ 31 h 42"/>
                  <a:gd name="T62" fmla="*/ 27 w 33"/>
                  <a:gd name="T63" fmla="*/ 34 h 42"/>
                  <a:gd name="T64" fmla="*/ 23 w 33"/>
                  <a:gd name="T65" fmla="*/ 36 h 42"/>
                  <a:gd name="T66" fmla="*/ 17 w 33"/>
                  <a:gd name="T67" fmla="*/ 38 h 42"/>
                  <a:gd name="T68" fmla="*/ 11 w 33"/>
                  <a:gd name="T69" fmla="*/ 36 h 42"/>
                  <a:gd name="T70" fmla="*/ 8 w 33"/>
                  <a:gd name="T71" fmla="*/ 33 h 42"/>
                  <a:gd name="T72" fmla="*/ 6 w 33"/>
                  <a:gd name="T73" fmla="*/ 28 h 42"/>
                  <a:gd name="T74" fmla="*/ 0 w 33"/>
                  <a:gd name="T75" fmla="*/ 28 h 42"/>
                  <a:gd name="T76" fmla="*/ 3 w 33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2"/>
                  <a:gd name="T119" fmla="*/ 33 w 33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2">
                    <a:moveTo>
                      <a:pt x="3" y="36"/>
                    </a:moveTo>
                    <a:lnTo>
                      <a:pt x="3" y="36"/>
                    </a:lnTo>
                    <a:lnTo>
                      <a:pt x="4" y="39"/>
                    </a:lnTo>
                    <a:lnTo>
                      <a:pt x="9" y="41"/>
                    </a:lnTo>
                    <a:lnTo>
                      <a:pt x="17" y="42"/>
                    </a:lnTo>
                    <a:lnTo>
                      <a:pt x="25" y="41"/>
                    </a:lnTo>
                    <a:lnTo>
                      <a:pt x="28" y="39"/>
                    </a:lnTo>
                    <a:lnTo>
                      <a:pt x="31" y="36"/>
                    </a:lnTo>
                    <a:lnTo>
                      <a:pt x="33" y="30"/>
                    </a:lnTo>
                    <a:lnTo>
                      <a:pt x="31" y="25"/>
                    </a:lnTo>
                    <a:lnTo>
                      <a:pt x="25" y="20"/>
                    </a:lnTo>
                    <a:lnTo>
                      <a:pt x="17" y="17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7" y="12"/>
                    </a:lnTo>
                    <a:lnTo>
                      <a:pt x="31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6" y="23"/>
                    </a:lnTo>
                    <a:lnTo>
                      <a:pt x="23" y="25"/>
                    </a:lnTo>
                    <a:lnTo>
                      <a:pt x="27" y="27"/>
                    </a:lnTo>
                    <a:lnTo>
                      <a:pt x="28" y="31"/>
                    </a:lnTo>
                    <a:lnTo>
                      <a:pt x="27" y="34"/>
                    </a:lnTo>
                    <a:lnTo>
                      <a:pt x="23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8" y="33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2" name="Freeform 304"/>
              <p:cNvSpPr>
                <a:spLocks/>
              </p:cNvSpPr>
              <p:nvPr/>
            </p:nvSpPr>
            <p:spPr bwMode="auto">
              <a:xfrm>
                <a:off x="3332" y="2658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3" name="Freeform 305"/>
              <p:cNvSpPr>
                <a:spLocks/>
              </p:cNvSpPr>
              <p:nvPr/>
            </p:nvSpPr>
            <p:spPr bwMode="auto">
              <a:xfrm>
                <a:off x="3346" y="2657"/>
                <a:ext cx="34" cy="42"/>
              </a:xfrm>
              <a:custGeom>
                <a:avLst/>
                <a:gdLst>
                  <a:gd name="T0" fmla="*/ 3 w 34"/>
                  <a:gd name="T1" fmla="*/ 36 h 42"/>
                  <a:gd name="T2" fmla="*/ 8 w 34"/>
                  <a:gd name="T3" fmla="*/ 41 h 42"/>
                  <a:gd name="T4" fmla="*/ 18 w 34"/>
                  <a:gd name="T5" fmla="*/ 42 h 42"/>
                  <a:gd name="T6" fmla="*/ 26 w 34"/>
                  <a:gd name="T7" fmla="*/ 41 h 42"/>
                  <a:gd name="T8" fmla="*/ 29 w 34"/>
                  <a:gd name="T9" fmla="*/ 39 h 42"/>
                  <a:gd name="T10" fmla="*/ 30 w 34"/>
                  <a:gd name="T11" fmla="*/ 36 h 42"/>
                  <a:gd name="T12" fmla="*/ 34 w 34"/>
                  <a:gd name="T13" fmla="*/ 30 h 42"/>
                  <a:gd name="T14" fmla="*/ 32 w 34"/>
                  <a:gd name="T15" fmla="*/ 25 h 42"/>
                  <a:gd name="T16" fmla="*/ 26 w 34"/>
                  <a:gd name="T17" fmla="*/ 20 h 42"/>
                  <a:gd name="T18" fmla="*/ 18 w 34"/>
                  <a:gd name="T19" fmla="*/ 17 h 42"/>
                  <a:gd name="T20" fmla="*/ 8 w 34"/>
                  <a:gd name="T21" fmla="*/ 14 h 42"/>
                  <a:gd name="T22" fmla="*/ 7 w 34"/>
                  <a:gd name="T23" fmla="*/ 11 h 42"/>
                  <a:gd name="T24" fmla="*/ 10 w 34"/>
                  <a:gd name="T25" fmla="*/ 6 h 42"/>
                  <a:gd name="T26" fmla="*/ 13 w 34"/>
                  <a:gd name="T27" fmla="*/ 6 h 42"/>
                  <a:gd name="T28" fmla="*/ 16 w 34"/>
                  <a:gd name="T29" fmla="*/ 4 h 42"/>
                  <a:gd name="T30" fmla="*/ 24 w 34"/>
                  <a:gd name="T31" fmla="*/ 7 h 42"/>
                  <a:gd name="T32" fmla="*/ 26 w 34"/>
                  <a:gd name="T33" fmla="*/ 9 h 42"/>
                  <a:gd name="T34" fmla="*/ 32 w 34"/>
                  <a:gd name="T35" fmla="*/ 12 h 42"/>
                  <a:gd name="T36" fmla="*/ 30 w 34"/>
                  <a:gd name="T37" fmla="*/ 6 h 42"/>
                  <a:gd name="T38" fmla="*/ 27 w 34"/>
                  <a:gd name="T39" fmla="*/ 3 h 42"/>
                  <a:gd name="T40" fmla="*/ 24 w 34"/>
                  <a:gd name="T41" fmla="*/ 1 h 42"/>
                  <a:gd name="T42" fmla="*/ 16 w 34"/>
                  <a:gd name="T43" fmla="*/ 0 h 42"/>
                  <a:gd name="T44" fmla="*/ 8 w 34"/>
                  <a:gd name="T45" fmla="*/ 1 h 42"/>
                  <a:gd name="T46" fmla="*/ 3 w 34"/>
                  <a:gd name="T47" fmla="*/ 6 h 42"/>
                  <a:gd name="T48" fmla="*/ 2 w 34"/>
                  <a:gd name="T49" fmla="*/ 11 h 42"/>
                  <a:gd name="T50" fmla="*/ 3 w 34"/>
                  <a:gd name="T51" fmla="*/ 17 h 42"/>
                  <a:gd name="T52" fmla="*/ 8 w 34"/>
                  <a:gd name="T53" fmla="*/ 20 h 42"/>
                  <a:gd name="T54" fmla="*/ 16 w 34"/>
                  <a:gd name="T55" fmla="*/ 23 h 42"/>
                  <a:gd name="T56" fmla="*/ 23 w 34"/>
                  <a:gd name="T57" fmla="*/ 25 h 42"/>
                  <a:gd name="T58" fmla="*/ 27 w 34"/>
                  <a:gd name="T59" fmla="*/ 27 h 42"/>
                  <a:gd name="T60" fmla="*/ 27 w 34"/>
                  <a:gd name="T61" fmla="*/ 31 h 42"/>
                  <a:gd name="T62" fmla="*/ 27 w 34"/>
                  <a:gd name="T63" fmla="*/ 34 h 42"/>
                  <a:gd name="T64" fmla="*/ 23 w 34"/>
                  <a:gd name="T65" fmla="*/ 36 h 42"/>
                  <a:gd name="T66" fmla="*/ 18 w 34"/>
                  <a:gd name="T67" fmla="*/ 38 h 42"/>
                  <a:gd name="T68" fmla="*/ 11 w 34"/>
                  <a:gd name="T69" fmla="*/ 36 h 42"/>
                  <a:gd name="T70" fmla="*/ 7 w 34"/>
                  <a:gd name="T71" fmla="*/ 33 h 42"/>
                  <a:gd name="T72" fmla="*/ 5 w 34"/>
                  <a:gd name="T73" fmla="*/ 28 h 42"/>
                  <a:gd name="T74" fmla="*/ 0 w 34"/>
                  <a:gd name="T75" fmla="*/ 28 h 42"/>
                  <a:gd name="T76" fmla="*/ 3 w 34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2"/>
                  <a:gd name="T119" fmla="*/ 34 w 34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2">
                    <a:moveTo>
                      <a:pt x="3" y="36"/>
                    </a:moveTo>
                    <a:lnTo>
                      <a:pt x="3" y="36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18" y="42"/>
                    </a:lnTo>
                    <a:lnTo>
                      <a:pt x="26" y="41"/>
                    </a:lnTo>
                    <a:lnTo>
                      <a:pt x="29" y="39"/>
                    </a:lnTo>
                    <a:lnTo>
                      <a:pt x="30" y="36"/>
                    </a:lnTo>
                    <a:lnTo>
                      <a:pt x="34" y="30"/>
                    </a:lnTo>
                    <a:lnTo>
                      <a:pt x="32" y="25"/>
                    </a:lnTo>
                    <a:lnTo>
                      <a:pt x="26" y="20"/>
                    </a:lnTo>
                    <a:lnTo>
                      <a:pt x="18" y="17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6" y="4"/>
                    </a:lnTo>
                    <a:lnTo>
                      <a:pt x="21" y="6"/>
                    </a:lnTo>
                    <a:lnTo>
                      <a:pt x="24" y="7"/>
                    </a:lnTo>
                    <a:lnTo>
                      <a:pt x="26" y="9"/>
                    </a:lnTo>
                    <a:lnTo>
                      <a:pt x="27" y="12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6" y="23"/>
                    </a:lnTo>
                    <a:lnTo>
                      <a:pt x="23" y="25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7" y="34"/>
                    </a:lnTo>
                    <a:lnTo>
                      <a:pt x="23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7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4" name="Freeform 306"/>
              <p:cNvSpPr>
                <a:spLocks/>
              </p:cNvSpPr>
              <p:nvPr/>
            </p:nvSpPr>
            <p:spPr bwMode="auto">
              <a:xfrm>
                <a:off x="3386" y="2657"/>
                <a:ext cx="32" cy="42"/>
              </a:xfrm>
              <a:custGeom>
                <a:avLst/>
                <a:gdLst>
                  <a:gd name="T0" fmla="*/ 2 w 32"/>
                  <a:gd name="T1" fmla="*/ 36 h 42"/>
                  <a:gd name="T2" fmla="*/ 8 w 32"/>
                  <a:gd name="T3" fmla="*/ 41 h 42"/>
                  <a:gd name="T4" fmla="*/ 16 w 32"/>
                  <a:gd name="T5" fmla="*/ 42 h 42"/>
                  <a:gd name="T6" fmla="*/ 24 w 32"/>
                  <a:gd name="T7" fmla="*/ 41 h 42"/>
                  <a:gd name="T8" fmla="*/ 27 w 32"/>
                  <a:gd name="T9" fmla="*/ 39 h 42"/>
                  <a:gd name="T10" fmla="*/ 30 w 32"/>
                  <a:gd name="T11" fmla="*/ 36 h 42"/>
                  <a:gd name="T12" fmla="*/ 32 w 32"/>
                  <a:gd name="T13" fmla="*/ 30 h 42"/>
                  <a:gd name="T14" fmla="*/ 30 w 32"/>
                  <a:gd name="T15" fmla="*/ 25 h 42"/>
                  <a:gd name="T16" fmla="*/ 25 w 32"/>
                  <a:gd name="T17" fmla="*/ 20 h 42"/>
                  <a:gd name="T18" fmla="*/ 16 w 32"/>
                  <a:gd name="T19" fmla="*/ 17 h 42"/>
                  <a:gd name="T20" fmla="*/ 8 w 32"/>
                  <a:gd name="T21" fmla="*/ 14 h 42"/>
                  <a:gd name="T22" fmla="*/ 6 w 32"/>
                  <a:gd name="T23" fmla="*/ 11 h 42"/>
                  <a:gd name="T24" fmla="*/ 8 w 32"/>
                  <a:gd name="T25" fmla="*/ 6 h 42"/>
                  <a:gd name="T26" fmla="*/ 11 w 32"/>
                  <a:gd name="T27" fmla="*/ 6 h 42"/>
                  <a:gd name="T28" fmla="*/ 16 w 32"/>
                  <a:gd name="T29" fmla="*/ 4 h 42"/>
                  <a:gd name="T30" fmla="*/ 22 w 32"/>
                  <a:gd name="T31" fmla="*/ 7 h 42"/>
                  <a:gd name="T32" fmla="*/ 24 w 32"/>
                  <a:gd name="T33" fmla="*/ 9 h 42"/>
                  <a:gd name="T34" fmla="*/ 30 w 32"/>
                  <a:gd name="T35" fmla="*/ 12 h 42"/>
                  <a:gd name="T36" fmla="*/ 29 w 32"/>
                  <a:gd name="T37" fmla="*/ 6 h 42"/>
                  <a:gd name="T38" fmla="*/ 27 w 32"/>
                  <a:gd name="T39" fmla="*/ 3 h 42"/>
                  <a:gd name="T40" fmla="*/ 24 w 32"/>
                  <a:gd name="T41" fmla="*/ 1 h 42"/>
                  <a:gd name="T42" fmla="*/ 16 w 32"/>
                  <a:gd name="T43" fmla="*/ 0 h 42"/>
                  <a:gd name="T44" fmla="*/ 8 w 32"/>
                  <a:gd name="T45" fmla="*/ 1 h 42"/>
                  <a:gd name="T46" fmla="*/ 3 w 32"/>
                  <a:gd name="T47" fmla="*/ 6 h 42"/>
                  <a:gd name="T48" fmla="*/ 0 w 32"/>
                  <a:gd name="T49" fmla="*/ 11 h 42"/>
                  <a:gd name="T50" fmla="*/ 2 w 32"/>
                  <a:gd name="T51" fmla="*/ 17 h 42"/>
                  <a:gd name="T52" fmla="*/ 6 w 32"/>
                  <a:gd name="T53" fmla="*/ 20 h 42"/>
                  <a:gd name="T54" fmla="*/ 14 w 32"/>
                  <a:gd name="T55" fmla="*/ 23 h 42"/>
                  <a:gd name="T56" fmla="*/ 22 w 32"/>
                  <a:gd name="T57" fmla="*/ 25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6 h 42"/>
                  <a:gd name="T66" fmla="*/ 16 w 32"/>
                  <a:gd name="T67" fmla="*/ 38 h 42"/>
                  <a:gd name="T68" fmla="*/ 10 w 32"/>
                  <a:gd name="T69" fmla="*/ 36 h 42"/>
                  <a:gd name="T70" fmla="*/ 6 w 32"/>
                  <a:gd name="T71" fmla="*/ 33 h 42"/>
                  <a:gd name="T72" fmla="*/ 5 w 32"/>
                  <a:gd name="T73" fmla="*/ 28 h 42"/>
                  <a:gd name="T74" fmla="*/ 0 w 32"/>
                  <a:gd name="T75" fmla="*/ 28 h 42"/>
                  <a:gd name="T76" fmla="*/ 2 w 32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6"/>
                    </a:moveTo>
                    <a:lnTo>
                      <a:pt x="2" y="36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16" y="42"/>
                    </a:lnTo>
                    <a:lnTo>
                      <a:pt x="24" y="41"/>
                    </a:lnTo>
                    <a:lnTo>
                      <a:pt x="27" y="39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5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5" y="12"/>
                    </a:lnTo>
                    <a:lnTo>
                      <a:pt x="30" y="12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14" y="23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6"/>
                    </a:lnTo>
                    <a:lnTo>
                      <a:pt x="16" y="38"/>
                    </a:lnTo>
                    <a:lnTo>
                      <a:pt x="10" y="36"/>
                    </a:lnTo>
                    <a:lnTo>
                      <a:pt x="6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5" name="Freeform 307"/>
              <p:cNvSpPr>
                <a:spLocks/>
              </p:cNvSpPr>
              <p:nvPr/>
            </p:nvSpPr>
            <p:spPr bwMode="auto">
              <a:xfrm>
                <a:off x="3427" y="265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6" name="Freeform 308"/>
              <p:cNvSpPr>
                <a:spLocks noEditPoints="1"/>
              </p:cNvSpPr>
              <p:nvPr/>
            </p:nvSpPr>
            <p:spPr bwMode="auto">
              <a:xfrm>
                <a:off x="3442" y="2658"/>
                <a:ext cx="31" cy="41"/>
              </a:xfrm>
              <a:custGeom>
                <a:avLst/>
                <a:gdLst>
                  <a:gd name="T0" fmla="*/ 6 w 31"/>
                  <a:gd name="T1" fmla="*/ 41 h 41"/>
                  <a:gd name="T2" fmla="*/ 6 w 31"/>
                  <a:gd name="T3" fmla="*/ 24 h 41"/>
                  <a:gd name="T4" fmla="*/ 15 w 31"/>
                  <a:gd name="T5" fmla="*/ 24 h 41"/>
                  <a:gd name="T6" fmla="*/ 15 w 31"/>
                  <a:gd name="T7" fmla="*/ 24 h 41"/>
                  <a:gd name="T8" fmla="*/ 23 w 31"/>
                  <a:gd name="T9" fmla="*/ 22 h 41"/>
                  <a:gd name="T10" fmla="*/ 28 w 31"/>
                  <a:gd name="T11" fmla="*/ 21 h 41"/>
                  <a:gd name="T12" fmla="*/ 28 w 31"/>
                  <a:gd name="T13" fmla="*/ 21 h 41"/>
                  <a:gd name="T14" fmla="*/ 31 w 31"/>
                  <a:gd name="T15" fmla="*/ 16 h 41"/>
                  <a:gd name="T16" fmla="*/ 31 w 31"/>
                  <a:gd name="T17" fmla="*/ 11 h 41"/>
                  <a:gd name="T18" fmla="*/ 31 w 31"/>
                  <a:gd name="T19" fmla="*/ 11 h 41"/>
                  <a:gd name="T20" fmla="*/ 30 w 31"/>
                  <a:gd name="T21" fmla="*/ 6 h 41"/>
                  <a:gd name="T22" fmla="*/ 30 w 31"/>
                  <a:gd name="T23" fmla="*/ 6 h 41"/>
                  <a:gd name="T24" fmla="*/ 27 w 31"/>
                  <a:gd name="T25" fmla="*/ 2 h 41"/>
                  <a:gd name="T26" fmla="*/ 27 w 31"/>
                  <a:gd name="T27" fmla="*/ 2 h 41"/>
                  <a:gd name="T28" fmla="*/ 22 w 31"/>
                  <a:gd name="T29" fmla="*/ 0 h 41"/>
                  <a:gd name="T30" fmla="*/ 22 w 31"/>
                  <a:gd name="T31" fmla="*/ 0 h 41"/>
                  <a:gd name="T32" fmla="*/ 15 w 31"/>
                  <a:gd name="T33" fmla="*/ 0 h 41"/>
                  <a:gd name="T34" fmla="*/ 0 w 31"/>
                  <a:gd name="T35" fmla="*/ 0 h 41"/>
                  <a:gd name="T36" fmla="*/ 0 w 31"/>
                  <a:gd name="T37" fmla="*/ 41 h 41"/>
                  <a:gd name="T38" fmla="*/ 6 w 31"/>
                  <a:gd name="T39" fmla="*/ 41 h 41"/>
                  <a:gd name="T40" fmla="*/ 6 w 31"/>
                  <a:gd name="T41" fmla="*/ 41 h 41"/>
                  <a:gd name="T42" fmla="*/ 6 w 31"/>
                  <a:gd name="T43" fmla="*/ 5 h 41"/>
                  <a:gd name="T44" fmla="*/ 15 w 31"/>
                  <a:gd name="T45" fmla="*/ 5 h 41"/>
                  <a:gd name="T46" fmla="*/ 15 w 31"/>
                  <a:gd name="T47" fmla="*/ 5 h 41"/>
                  <a:gd name="T48" fmla="*/ 22 w 31"/>
                  <a:gd name="T49" fmla="*/ 5 h 41"/>
                  <a:gd name="T50" fmla="*/ 22 w 31"/>
                  <a:gd name="T51" fmla="*/ 5 h 41"/>
                  <a:gd name="T52" fmla="*/ 25 w 31"/>
                  <a:gd name="T53" fmla="*/ 8 h 41"/>
                  <a:gd name="T54" fmla="*/ 25 w 31"/>
                  <a:gd name="T55" fmla="*/ 8 h 41"/>
                  <a:gd name="T56" fmla="*/ 25 w 31"/>
                  <a:gd name="T57" fmla="*/ 11 h 41"/>
                  <a:gd name="T58" fmla="*/ 25 w 31"/>
                  <a:gd name="T59" fmla="*/ 11 h 41"/>
                  <a:gd name="T60" fmla="*/ 25 w 31"/>
                  <a:gd name="T61" fmla="*/ 14 h 41"/>
                  <a:gd name="T62" fmla="*/ 23 w 31"/>
                  <a:gd name="T63" fmla="*/ 18 h 41"/>
                  <a:gd name="T64" fmla="*/ 23 w 31"/>
                  <a:gd name="T65" fmla="*/ 18 h 41"/>
                  <a:gd name="T66" fmla="*/ 20 w 31"/>
                  <a:gd name="T67" fmla="*/ 19 h 41"/>
                  <a:gd name="T68" fmla="*/ 15 w 31"/>
                  <a:gd name="T69" fmla="*/ 19 h 41"/>
                  <a:gd name="T70" fmla="*/ 6 w 31"/>
                  <a:gd name="T71" fmla="*/ 19 h 41"/>
                  <a:gd name="T72" fmla="*/ 6 w 31"/>
                  <a:gd name="T73" fmla="*/ 5 h 41"/>
                  <a:gd name="T74" fmla="*/ 6 w 31"/>
                  <a:gd name="T75" fmla="*/ 5 h 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1"/>
                  <a:gd name="T115" fmla="*/ 0 h 41"/>
                  <a:gd name="T116" fmla="*/ 31 w 31"/>
                  <a:gd name="T117" fmla="*/ 41 h 4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1" h="41">
                    <a:moveTo>
                      <a:pt x="6" y="41"/>
                    </a:moveTo>
                    <a:lnTo>
                      <a:pt x="6" y="24"/>
                    </a:lnTo>
                    <a:lnTo>
                      <a:pt x="15" y="24"/>
                    </a:lnTo>
                    <a:lnTo>
                      <a:pt x="23" y="22"/>
                    </a:lnTo>
                    <a:lnTo>
                      <a:pt x="28" y="21"/>
                    </a:lnTo>
                    <a:lnTo>
                      <a:pt x="31" y="16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5" y="5"/>
                    </a:lnTo>
                    <a:lnTo>
                      <a:pt x="22" y="5"/>
                    </a:lnTo>
                    <a:lnTo>
                      <a:pt x="25" y="8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3" y="18"/>
                    </a:lnTo>
                    <a:lnTo>
                      <a:pt x="20" y="19"/>
                    </a:lnTo>
                    <a:lnTo>
                      <a:pt x="15" y="19"/>
                    </a:lnTo>
                    <a:lnTo>
                      <a:pt x="6" y="19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7" name="Freeform 309"/>
              <p:cNvSpPr>
                <a:spLocks noEditPoints="1"/>
              </p:cNvSpPr>
              <p:nvPr/>
            </p:nvSpPr>
            <p:spPr bwMode="auto">
              <a:xfrm>
                <a:off x="3481" y="2658"/>
                <a:ext cx="31" cy="41"/>
              </a:xfrm>
              <a:custGeom>
                <a:avLst/>
                <a:gdLst>
                  <a:gd name="T0" fmla="*/ 5 w 31"/>
                  <a:gd name="T1" fmla="*/ 41 h 41"/>
                  <a:gd name="T2" fmla="*/ 5 w 31"/>
                  <a:gd name="T3" fmla="*/ 24 h 41"/>
                  <a:gd name="T4" fmla="*/ 16 w 31"/>
                  <a:gd name="T5" fmla="*/ 24 h 41"/>
                  <a:gd name="T6" fmla="*/ 16 w 31"/>
                  <a:gd name="T7" fmla="*/ 24 h 41"/>
                  <a:gd name="T8" fmla="*/ 23 w 31"/>
                  <a:gd name="T9" fmla="*/ 22 h 41"/>
                  <a:gd name="T10" fmla="*/ 27 w 31"/>
                  <a:gd name="T11" fmla="*/ 21 h 41"/>
                  <a:gd name="T12" fmla="*/ 27 w 31"/>
                  <a:gd name="T13" fmla="*/ 21 h 41"/>
                  <a:gd name="T14" fmla="*/ 31 w 31"/>
                  <a:gd name="T15" fmla="*/ 16 h 41"/>
                  <a:gd name="T16" fmla="*/ 31 w 31"/>
                  <a:gd name="T17" fmla="*/ 11 h 41"/>
                  <a:gd name="T18" fmla="*/ 31 w 31"/>
                  <a:gd name="T19" fmla="*/ 11 h 41"/>
                  <a:gd name="T20" fmla="*/ 31 w 31"/>
                  <a:gd name="T21" fmla="*/ 6 h 41"/>
                  <a:gd name="T22" fmla="*/ 31 w 31"/>
                  <a:gd name="T23" fmla="*/ 6 h 41"/>
                  <a:gd name="T24" fmla="*/ 27 w 31"/>
                  <a:gd name="T25" fmla="*/ 2 h 41"/>
                  <a:gd name="T26" fmla="*/ 27 w 31"/>
                  <a:gd name="T27" fmla="*/ 2 h 41"/>
                  <a:gd name="T28" fmla="*/ 21 w 31"/>
                  <a:gd name="T29" fmla="*/ 0 h 41"/>
                  <a:gd name="T30" fmla="*/ 21 w 31"/>
                  <a:gd name="T31" fmla="*/ 0 h 41"/>
                  <a:gd name="T32" fmla="*/ 15 w 31"/>
                  <a:gd name="T33" fmla="*/ 0 h 41"/>
                  <a:gd name="T34" fmla="*/ 0 w 31"/>
                  <a:gd name="T35" fmla="*/ 0 h 41"/>
                  <a:gd name="T36" fmla="*/ 0 w 31"/>
                  <a:gd name="T37" fmla="*/ 41 h 41"/>
                  <a:gd name="T38" fmla="*/ 5 w 31"/>
                  <a:gd name="T39" fmla="*/ 41 h 41"/>
                  <a:gd name="T40" fmla="*/ 5 w 31"/>
                  <a:gd name="T41" fmla="*/ 41 h 41"/>
                  <a:gd name="T42" fmla="*/ 5 w 31"/>
                  <a:gd name="T43" fmla="*/ 5 h 41"/>
                  <a:gd name="T44" fmla="*/ 16 w 31"/>
                  <a:gd name="T45" fmla="*/ 5 h 41"/>
                  <a:gd name="T46" fmla="*/ 16 w 31"/>
                  <a:gd name="T47" fmla="*/ 5 h 41"/>
                  <a:gd name="T48" fmla="*/ 21 w 31"/>
                  <a:gd name="T49" fmla="*/ 5 h 41"/>
                  <a:gd name="T50" fmla="*/ 21 w 31"/>
                  <a:gd name="T51" fmla="*/ 5 h 41"/>
                  <a:gd name="T52" fmla="*/ 24 w 31"/>
                  <a:gd name="T53" fmla="*/ 8 h 41"/>
                  <a:gd name="T54" fmla="*/ 24 w 31"/>
                  <a:gd name="T55" fmla="*/ 8 h 41"/>
                  <a:gd name="T56" fmla="*/ 26 w 31"/>
                  <a:gd name="T57" fmla="*/ 11 h 41"/>
                  <a:gd name="T58" fmla="*/ 26 w 31"/>
                  <a:gd name="T59" fmla="*/ 11 h 41"/>
                  <a:gd name="T60" fmla="*/ 26 w 31"/>
                  <a:gd name="T61" fmla="*/ 14 h 41"/>
                  <a:gd name="T62" fmla="*/ 23 w 31"/>
                  <a:gd name="T63" fmla="*/ 18 h 41"/>
                  <a:gd name="T64" fmla="*/ 23 w 31"/>
                  <a:gd name="T65" fmla="*/ 18 h 41"/>
                  <a:gd name="T66" fmla="*/ 21 w 31"/>
                  <a:gd name="T67" fmla="*/ 19 h 41"/>
                  <a:gd name="T68" fmla="*/ 16 w 31"/>
                  <a:gd name="T69" fmla="*/ 19 h 41"/>
                  <a:gd name="T70" fmla="*/ 5 w 31"/>
                  <a:gd name="T71" fmla="*/ 19 h 41"/>
                  <a:gd name="T72" fmla="*/ 5 w 31"/>
                  <a:gd name="T73" fmla="*/ 5 h 41"/>
                  <a:gd name="T74" fmla="*/ 5 w 31"/>
                  <a:gd name="T75" fmla="*/ 5 h 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1"/>
                  <a:gd name="T115" fmla="*/ 0 h 41"/>
                  <a:gd name="T116" fmla="*/ 31 w 31"/>
                  <a:gd name="T117" fmla="*/ 41 h 4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1" h="41">
                    <a:moveTo>
                      <a:pt x="5" y="41"/>
                    </a:moveTo>
                    <a:lnTo>
                      <a:pt x="5" y="24"/>
                    </a:lnTo>
                    <a:lnTo>
                      <a:pt x="16" y="24"/>
                    </a:lnTo>
                    <a:lnTo>
                      <a:pt x="23" y="22"/>
                    </a:lnTo>
                    <a:lnTo>
                      <a:pt x="27" y="21"/>
                    </a:lnTo>
                    <a:lnTo>
                      <a:pt x="31" y="16"/>
                    </a:lnTo>
                    <a:lnTo>
                      <a:pt x="31" y="11"/>
                    </a:lnTo>
                    <a:lnTo>
                      <a:pt x="31" y="6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5" y="5"/>
                    </a:moveTo>
                    <a:lnTo>
                      <a:pt x="16" y="5"/>
                    </a:lnTo>
                    <a:lnTo>
                      <a:pt x="21" y="5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26" y="14"/>
                    </a:lnTo>
                    <a:lnTo>
                      <a:pt x="23" y="18"/>
                    </a:lnTo>
                    <a:lnTo>
                      <a:pt x="21" y="19"/>
                    </a:lnTo>
                    <a:lnTo>
                      <a:pt x="16" y="19"/>
                    </a:lnTo>
                    <a:lnTo>
                      <a:pt x="5" y="19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8" name="Freeform 310"/>
              <p:cNvSpPr>
                <a:spLocks/>
              </p:cNvSpPr>
              <p:nvPr/>
            </p:nvSpPr>
            <p:spPr bwMode="auto">
              <a:xfrm>
                <a:off x="3521" y="265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9" name="Freeform 311"/>
              <p:cNvSpPr>
                <a:spLocks noEditPoints="1"/>
              </p:cNvSpPr>
              <p:nvPr/>
            </p:nvSpPr>
            <p:spPr bwMode="auto">
              <a:xfrm>
                <a:off x="3392" y="2517"/>
                <a:ext cx="38" cy="39"/>
              </a:xfrm>
              <a:custGeom>
                <a:avLst/>
                <a:gdLst>
                  <a:gd name="T0" fmla="*/ 7 w 38"/>
                  <a:gd name="T1" fmla="*/ 39 h 39"/>
                  <a:gd name="T2" fmla="*/ 10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3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7 w 38"/>
                  <a:gd name="T17" fmla="*/ 39 h 39"/>
                  <a:gd name="T18" fmla="*/ 7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3 w 38"/>
                  <a:gd name="T29" fmla="*/ 12 h 39"/>
                  <a:gd name="T30" fmla="*/ 26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7" y="39"/>
                    </a:moveTo>
                    <a:lnTo>
                      <a:pt x="10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7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3" y="12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0" name="Freeform 312"/>
              <p:cNvSpPr>
                <a:spLocks/>
              </p:cNvSpPr>
              <p:nvPr/>
            </p:nvSpPr>
            <p:spPr bwMode="auto">
              <a:xfrm>
                <a:off x="3435" y="2517"/>
                <a:ext cx="26" cy="39"/>
              </a:xfrm>
              <a:custGeom>
                <a:avLst/>
                <a:gdLst>
                  <a:gd name="T0" fmla="*/ 26 w 26"/>
                  <a:gd name="T1" fmla="*/ 39 h 39"/>
                  <a:gd name="T2" fmla="*/ 26 w 26"/>
                  <a:gd name="T3" fmla="*/ 35 h 39"/>
                  <a:gd name="T4" fmla="*/ 5 w 26"/>
                  <a:gd name="T5" fmla="*/ 35 h 39"/>
                  <a:gd name="T6" fmla="*/ 5 w 26"/>
                  <a:gd name="T7" fmla="*/ 0 h 39"/>
                  <a:gd name="T8" fmla="*/ 0 w 26"/>
                  <a:gd name="T9" fmla="*/ 0 h 39"/>
                  <a:gd name="T10" fmla="*/ 0 w 26"/>
                  <a:gd name="T11" fmla="*/ 39 h 39"/>
                  <a:gd name="T12" fmla="*/ 26 w 26"/>
                  <a:gd name="T13" fmla="*/ 39 h 39"/>
                  <a:gd name="T14" fmla="*/ 26 w 26"/>
                  <a:gd name="T15" fmla="*/ 3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39"/>
                  <a:gd name="T26" fmla="*/ 26 w 26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39">
                    <a:moveTo>
                      <a:pt x="26" y="39"/>
                    </a:moveTo>
                    <a:lnTo>
                      <a:pt x="26" y="35"/>
                    </a:lnTo>
                    <a:lnTo>
                      <a:pt x="5" y="3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1" name="Freeform 313"/>
              <p:cNvSpPr>
                <a:spLocks noEditPoints="1"/>
              </p:cNvSpPr>
              <p:nvPr/>
            </p:nvSpPr>
            <p:spPr bwMode="auto">
              <a:xfrm>
                <a:off x="3464" y="2517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2" name="Freeform 314"/>
              <p:cNvSpPr>
                <a:spLocks noEditPoints="1"/>
              </p:cNvSpPr>
              <p:nvPr/>
            </p:nvSpPr>
            <p:spPr bwMode="auto">
              <a:xfrm>
                <a:off x="3507" y="2517"/>
                <a:ext cx="30" cy="39"/>
              </a:xfrm>
              <a:custGeom>
                <a:avLst/>
                <a:gdLst>
                  <a:gd name="T0" fmla="*/ 16 w 30"/>
                  <a:gd name="T1" fmla="*/ 39 h 39"/>
                  <a:gd name="T2" fmla="*/ 22 w 30"/>
                  <a:gd name="T3" fmla="*/ 39 h 39"/>
                  <a:gd name="T4" fmla="*/ 27 w 30"/>
                  <a:gd name="T5" fmla="*/ 38 h 39"/>
                  <a:gd name="T6" fmla="*/ 30 w 30"/>
                  <a:gd name="T7" fmla="*/ 33 h 39"/>
                  <a:gd name="T8" fmla="*/ 30 w 30"/>
                  <a:gd name="T9" fmla="*/ 28 h 39"/>
                  <a:gd name="T10" fmla="*/ 28 w 30"/>
                  <a:gd name="T11" fmla="*/ 22 h 39"/>
                  <a:gd name="T12" fmla="*/ 27 w 30"/>
                  <a:gd name="T13" fmla="*/ 20 h 39"/>
                  <a:gd name="T14" fmla="*/ 22 w 30"/>
                  <a:gd name="T15" fmla="*/ 19 h 39"/>
                  <a:gd name="T16" fmla="*/ 27 w 30"/>
                  <a:gd name="T17" fmla="*/ 14 h 39"/>
                  <a:gd name="T18" fmla="*/ 28 w 30"/>
                  <a:gd name="T19" fmla="*/ 9 h 39"/>
                  <a:gd name="T20" fmla="*/ 27 w 30"/>
                  <a:gd name="T21" fmla="*/ 5 h 39"/>
                  <a:gd name="T22" fmla="*/ 22 w 30"/>
                  <a:gd name="T23" fmla="*/ 0 h 39"/>
                  <a:gd name="T24" fmla="*/ 0 w 30"/>
                  <a:gd name="T25" fmla="*/ 0 h 39"/>
                  <a:gd name="T26" fmla="*/ 16 w 30"/>
                  <a:gd name="T27" fmla="*/ 39 h 39"/>
                  <a:gd name="T28" fmla="*/ 5 w 30"/>
                  <a:gd name="T29" fmla="*/ 5 h 39"/>
                  <a:gd name="T30" fmla="*/ 12 w 30"/>
                  <a:gd name="T31" fmla="*/ 5 h 39"/>
                  <a:gd name="T32" fmla="*/ 19 w 30"/>
                  <a:gd name="T33" fmla="*/ 5 h 39"/>
                  <a:gd name="T34" fmla="*/ 22 w 30"/>
                  <a:gd name="T35" fmla="*/ 6 h 39"/>
                  <a:gd name="T36" fmla="*/ 24 w 30"/>
                  <a:gd name="T37" fmla="*/ 11 h 39"/>
                  <a:gd name="T38" fmla="*/ 22 w 30"/>
                  <a:gd name="T39" fmla="*/ 14 h 39"/>
                  <a:gd name="T40" fmla="*/ 19 w 30"/>
                  <a:gd name="T41" fmla="*/ 16 h 39"/>
                  <a:gd name="T42" fmla="*/ 5 w 30"/>
                  <a:gd name="T43" fmla="*/ 16 h 39"/>
                  <a:gd name="T44" fmla="*/ 5 w 30"/>
                  <a:gd name="T45" fmla="*/ 5 h 39"/>
                  <a:gd name="T46" fmla="*/ 14 w 30"/>
                  <a:gd name="T47" fmla="*/ 20 h 39"/>
                  <a:gd name="T48" fmla="*/ 20 w 30"/>
                  <a:gd name="T49" fmla="*/ 22 h 39"/>
                  <a:gd name="T50" fmla="*/ 24 w 30"/>
                  <a:gd name="T51" fmla="*/ 24 h 39"/>
                  <a:gd name="T52" fmla="*/ 25 w 30"/>
                  <a:gd name="T53" fmla="*/ 28 h 39"/>
                  <a:gd name="T54" fmla="*/ 24 w 30"/>
                  <a:gd name="T55" fmla="*/ 32 h 39"/>
                  <a:gd name="T56" fmla="*/ 22 w 30"/>
                  <a:gd name="T57" fmla="*/ 33 h 39"/>
                  <a:gd name="T58" fmla="*/ 19 w 30"/>
                  <a:gd name="T59" fmla="*/ 35 h 39"/>
                  <a:gd name="T60" fmla="*/ 16 w 30"/>
                  <a:gd name="T61" fmla="*/ 35 h 39"/>
                  <a:gd name="T62" fmla="*/ 5 w 30"/>
                  <a:gd name="T63" fmla="*/ 20 h 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39"/>
                  <a:gd name="T98" fmla="*/ 30 w 30"/>
                  <a:gd name="T99" fmla="*/ 39 h 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39">
                    <a:moveTo>
                      <a:pt x="16" y="39"/>
                    </a:moveTo>
                    <a:lnTo>
                      <a:pt x="16" y="39"/>
                    </a:lnTo>
                    <a:lnTo>
                      <a:pt x="22" y="39"/>
                    </a:lnTo>
                    <a:lnTo>
                      <a:pt x="27" y="38"/>
                    </a:lnTo>
                    <a:lnTo>
                      <a:pt x="30" y="33"/>
                    </a:lnTo>
                    <a:lnTo>
                      <a:pt x="30" y="28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7" y="20"/>
                    </a:lnTo>
                    <a:lnTo>
                      <a:pt x="22" y="19"/>
                    </a:lnTo>
                    <a:lnTo>
                      <a:pt x="27" y="14"/>
                    </a:lnTo>
                    <a:lnTo>
                      <a:pt x="28" y="9"/>
                    </a:lnTo>
                    <a:lnTo>
                      <a:pt x="27" y="5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16" y="39"/>
                    </a:lnTo>
                    <a:close/>
                    <a:moveTo>
                      <a:pt x="5" y="5"/>
                    </a:moveTo>
                    <a:lnTo>
                      <a:pt x="12" y="5"/>
                    </a:lnTo>
                    <a:lnTo>
                      <a:pt x="19" y="5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5" y="16"/>
                    </a:lnTo>
                    <a:lnTo>
                      <a:pt x="5" y="5"/>
                    </a:lnTo>
                    <a:close/>
                    <a:moveTo>
                      <a:pt x="5" y="20"/>
                    </a:moveTo>
                    <a:lnTo>
                      <a:pt x="14" y="20"/>
                    </a:lnTo>
                    <a:lnTo>
                      <a:pt x="20" y="22"/>
                    </a:lnTo>
                    <a:lnTo>
                      <a:pt x="24" y="24"/>
                    </a:lnTo>
                    <a:lnTo>
                      <a:pt x="25" y="28"/>
                    </a:lnTo>
                    <a:lnTo>
                      <a:pt x="24" y="32"/>
                    </a:lnTo>
                    <a:lnTo>
                      <a:pt x="22" y="33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5" y="35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3" name="Freeform 315"/>
              <p:cNvSpPr>
                <a:spLocks noEditPoints="1"/>
              </p:cNvSpPr>
              <p:nvPr/>
            </p:nvSpPr>
            <p:spPr bwMode="auto">
              <a:xfrm>
                <a:off x="3542" y="2517"/>
                <a:ext cx="38" cy="39"/>
              </a:xfrm>
              <a:custGeom>
                <a:avLst/>
                <a:gdLst>
                  <a:gd name="T0" fmla="*/ 4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1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4 w 38"/>
                  <a:gd name="T13" fmla="*/ 0 h 39"/>
                  <a:gd name="T14" fmla="*/ 0 w 38"/>
                  <a:gd name="T15" fmla="*/ 39 h 39"/>
                  <a:gd name="T16" fmla="*/ 4 w 38"/>
                  <a:gd name="T17" fmla="*/ 39 h 39"/>
                  <a:gd name="T18" fmla="*/ 4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4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1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4" name="Freeform 316"/>
              <p:cNvSpPr>
                <a:spLocks/>
              </p:cNvSpPr>
              <p:nvPr/>
            </p:nvSpPr>
            <p:spPr bwMode="auto">
              <a:xfrm>
                <a:off x="3585" y="2517"/>
                <a:ext cx="38" cy="39"/>
              </a:xfrm>
              <a:custGeom>
                <a:avLst/>
                <a:gdLst>
                  <a:gd name="T0" fmla="*/ 4 w 38"/>
                  <a:gd name="T1" fmla="*/ 39 h 39"/>
                  <a:gd name="T2" fmla="*/ 4 w 38"/>
                  <a:gd name="T3" fmla="*/ 5 h 39"/>
                  <a:gd name="T4" fmla="*/ 15 w 38"/>
                  <a:gd name="T5" fmla="*/ 39 h 39"/>
                  <a:gd name="T6" fmla="*/ 20 w 38"/>
                  <a:gd name="T7" fmla="*/ 39 h 39"/>
                  <a:gd name="T8" fmla="*/ 33 w 38"/>
                  <a:gd name="T9" fmla="*/ 6 h 39"/>
                  <a:gd name="T10" fmla="*/ 33 w 38"/>
                  <a:gd name="T11" fmla="*/ 39 h 39"/>
                  <a:gd name="T12" fmla="*/ 38 w 38"/>
                  <a:gd name="T13" fmla="*/ 39 h 39"/>
                  <a:gd name="T14" fmla="*/ 38 w 38"/>
                  <a:gd name="T15" fmla="*/ 0 h 39"/>
                  <a:gd name="T16" fmla="*/ 31 w 38"/>
                  <a:gd name="T17" fmla="*/ 0 h 39"/>
                  <a:gd name="T18" fmla="*/ 20 w 38"/>
                  <a:gd name="T19" fmla="*/ 27 h 39"/>
                  <a:gd name="T20" fmla="*/ 20 w 38"/>
                  <a:gd name="T21" fmla="*/ 27 h 39"/>
                  <a:gd name="T22" fmla="*/ 19 w 38"/>
                  <a:gd name="T23" fmla="*/ 35 h 39"/>
                  <a:gd name="T24" fmla="*/ 19 w 38"/>
                  <a:gd name="T25" fmla="*/ 35 h 39"/>
                  <a:gd name="T26" fmla="*/ 17 w 38"/>
                  <a:gd name="T27" fmla="*/ 28 h 39"/>
                  <a:gd name="T28" fmla="*/ 8 w 38"/>
                  <a:gd name="T29" fmla="*/ 0 h 39"/>
                  <a:gd name="T30" fmla="*/ 0 w 38"/>
                  <a:gd name="T31" fmla="*/ 0 h 39"/>
                  <a:gd name="T32" fmla="*/ 0 w 38"/>
                  <a:gd name="T33" fmla="*/ 39 h 39"/>
                  <a:gd name="T34" fmla="*/ 4 w 38"/>
                  <a:gd name="T35" fmla="*/ 39 h 39"/>
                  <a:gd name="T36" fmla="*/ 4 w 38"/>
                  <a:gd name="T37" fmla="*/ 39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4" y="39"/>
                    </a:moveTo>
                    <a:lnTo>
                      <a:pt x="4" y="5"/>
                    </a:lnTo>
                    <a:lnTo>
                      <a:pt x="15" y="39"/>
                    </a:lnTo>
                    <a:lnTo>
                      <a:pt x="20" y="39"/>
                    </a:lnTo>
                    <a:lnTo>
                      <a:pt x="33" y="6"/>
                    </a:lnTo>
                    <a:lnTo>
                      <a:pt x="33" y="39"/>
                    </a:lnTo>
                    <a:lnTo>
                      <a:pt x="38" y="39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0" y="27"/>
                    </a:lnTo>
                    <a:lnTo>
                      <a:pt x="19" y="35"/>
                    </a:lnTo>
                    <a:lnTo>
                      <a:pt x="17" y="2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5" name="Freeform 317"/>
              <p:cNvSpPr>
                <a:spLocks noEditPoints="1"/>
              </p:cNvSpPr>
              <p:nvPr/>
            </p:nvSpPr>
            <p:spPr bwMode="auto">
              <a:xfrm>
                <a:off x="3626" y="2517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1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1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1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6" name="Freeform 318"/>
              <p:cNvSpPr>
                <a:spLocks/>
              </p:cNvSpPr>
              <p:nvPr/>
            </p:nvSpPr>
            <p:spPr bwMode="auto">
              <a:xfrm>
                <a:off x="2949" y="2838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6 w 25"/>
                  <a:gd name="T5" fmla="*/ 36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7" name="Freeform 319"/>
              <p:cNvSpPr>
                <a:spLocks noEditPoints="1"/>
              </p:cNvSpPr>
              <p:nvPr/>
            </p:nvSpPr>
            <p:spPr bwMode="auto">
              <a:xfrm>
                <a:off x="2981" y="2838"/>
                <a:ext cx="38" cy="43"/>
              </a:xfrm>
              <a:custGeom>
                <a:avLst/>
                <a:gdLst>
                  <a:gd name="T0" fmla="*/ 1 w 38"/>
                  <a:gd name="T1" fmla="*/ 31 h 43"/>
                  <a:gd name="T2" fmla="*/ 1 w 38"/>
                  <a:gd name="T3" fmla="*/ 31 h 43"/>
                  <a:gd name="T4" fmla="*/ 5 w 38"/>
                  <a:gd name="T5" fmla="*/ 36 h 43"/>
                  <a:gd name="T6" fmla="*/ 9 w 38"/>
                  <a:gd name="T7" fmla="*/ 39 h 43"/>
                  <a:gd name="T8" fmla="*/ 9 w 38"/>
                  <a:gd name="T9" fmla="*/ 39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1 h 43"/>
                  <a:gd name="T18" fmla="*/ 28 w 38"/>
                  <a:gd name="T19" fmla="*/ 39 h 43"/>
                  <a:gd name="T20" fmla="*/ 28 w 38"/>
                  <a:gd name="T21" fmla="*/ 39 h 43"/>
                  <a:gd name="T22" fmla="*/ 33 w 38"/>
                  <a:gd name="T23" fmla="*/ 36 h 43"/>
                  <a:gd name="T24" fmla="*/ 36 w 38"/>
                  <a:gd name="T25" fmla="*/ 31 h 43"/>
                  <a:gd name="T26" fmla="*/ 36 w 38"/>
                  <a:gd name="T27" fmla="*/ 31 h 43"/>
                  <a:gd name="T28" fmla="*/ 38 w 38"/>
                  <a:gd name="T29" fmla="*/ 27 h 43"/>
                  <a:gd name="T30" fmla="*/ 38 w 38"/>
                  <a:gd name="T31" fmla="*/ 20 h 43"/>
                  <a:gd name="T32" fmla="*/ 38 w 38"/>
                  <a:gd name="T33" fmla="*/ 20 h 43"/>
                  <a:gd name="T34" fmla="*/ 38 w 38"/>
                  <a:gd name="T35" fmla="*/ 16 h 43"/>
                  <a:gd name="T36" fmla="*/ 36 w 38"/>
                  <a:gd name="T37" fmla="*/ 9 h 43"/>
                  <a:gd name="T38" fmla="*/ 36 w 38"/>
                  <a:gd name="T39" fmla="*/ 9 h 43"/>
                  <a:gd name="T40" fmla="*/ 33 w 38"/>
                  <a:gd name="T41" fmla="*/ 6 h 43"/>
                  <a:gd name="T42" fmla="*/ 28 w 38"/>
                  <a:gd name="T43" fmla="*/ 3 h 43"/>
                  <a:gd name="T44" fmla="*/ 28 w 38"/>
                  <a:gd name="T45" fmla="*/ 3 h 43"/>
                  <a:gd name="T46" fmla="*/ 24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1 h 43"/>
                  <a:gd name="T54" fmla="*/ 5 w 38"/>
                  <a:gd name="T55" fmla="*/ 6 h 43"/>
                  <a:gd name="T56" fmla="*/ 5 w 38"/>
                  <a:gd name="T57" fmla="*/ 6 h 43"/>
                  <a:gd name="T58" fmla="*/ 1 w 38"/>
                  <a:gd name="T59" fmla="*/ 12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1 h 43"/>
                  <a:gd name="T68" fmla="*/ 1 w 38"/>
                  <a:gd name="T69" fmla="*/ 31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6 h 43"/>
                  <a:gd name="T76" fmla="*/ 19 w 38"/>
                  <a:gd name="T77" fmla="*/ 4 h 43"/>
                  <a:gd name="T78" fmla="*/ 19 w 38"/>
                  <a:gd name="T79" fmla="*/ 4 h 43"/>
                  <a:gd name="T80" fmla="*/ 22 w 38"/>
                  <a:gd name="T81" fmla="*/ 4 h 43"/>
                  <a:gd name="T82" fmla="*/ 27 w 38"/>
                  <a:gd name="T83" fmla="*/ 6 h 43"/>
                  <a:gd name="T84" fmla="*/ 27 w 38"/>
                  <a:gd name="T85" fmla="*/ 6 h 43"/>
                  <a:gd name="T86" fmla="*/ 28 w 38"/>
                  <a:gd name="T87" fmla="*/ 9 h 43"/>
                  <a:gd name="T88" fmla="*/ 32 w 38"/>
                  <a:gd name="T89" fmla="*/ 12 h 43"/>
                  <a:gd name="T90" fmla="*/ 32 w 38"/>
                  <a:gd name="T91" fmla="*/ 12 h 43"/>
                  <a:gd name="T92" fmla="*/ 33 w 38"/>
                  <a:gd name="T93" fmla="*/ 20 h 43"/>
                  <a:gd name="T94" fmla="*/ 33 w 38"/>
                  <a:gd name="T95" fmla="*/ 20 h 43"/>
                  <a:gd name="T96" fmla="*/ 32 w 38"/>
                  <a:gd name="T97" fmla="*/ 28 h 43"/>
                  <a:gd name="T98" fmla="*/ 28 w 38"/>
                  <a:gd name="T99" fmla="*/ 33 h 43"/>
                  <a:gd name="T100" fmla="*/ 28 w 38"/>
                  <a:gd name="T101" fmla="*/ 33 h 43"/>
                  <a:gd name="T102" fmla="*/ 25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6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8 h 43"/>
                  <a:gd name="T116" fmla="*/ 5 w 38"/>
                  <a:gd name="T117" fmla="*/ 22 h 43"/>
                  <a:gd name="T118" fmla="*/ 5 w 38"/>
                  <a:gd name="T119" fmla="*/ 22 h 43"/>
                  <a:gd name="T120" fmla="*/ 6 w 38"/>
                  <a:gd name="T121" fmla="*/ 14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1"/>
                    </a:moveTo>
                    <a:lnTo>
                      <a:pt x="1" y="31"/>
                    </a:lnTo>
                    <a:lnTo>
                      <a:pt x="5" y="36"/>
                    </a:lnTo>
                    <a:lnTo>
                      <a:pt x="9" y="39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1"/>
                    </a:lnTo>
                    <a:lnTo>
                      <a:pt x="28" y="39"/>
                    </a:lnTo>
                    <a:lnTo>
                      <a:pt x="33" y="36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28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1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6"/>
                    </a:lnTo>
                    <a:lnTo>
                      <a:pt x="19" y="4"/>
                    </a:lnTo>
                    <a:lnTo>
                      <a:pt x="22" y="4"/>
                    </a:lnTo>
                    <a:lnTo>
                      <a:pt x="27" y="6"/>
                    </a:lnTo>
                    <a:lnTo>
                      <a:pt x="28" y="9"/>
                    </a:lnTo>
                    <a:lnTo>
                      <a:pt x="32" y="12"/>
                    </a:lnTo>
                    <a:lnTo>
                      <a:pt x="33" y="20"/>
                    </a:lnTo>
                    <a:lnTo>
                      <a:pt x="32" y="28"/>
                    </a:lnTo>
                    <a:lnTo>
                      <a:pt x="28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5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8" name="Freeform 320"/>
              <p:cNvSpPr>
                <a:spLocks/>
              </p:cNvSpPr>
              <p:nvPr/>
            </p:nvSpPr>
            <p:spPr bwMode="auto">
              <a:xfrm>
                <a:off x="3027" y="2838"/>
                <a:ext cx="32" cy="43"/>
              </a:xfrm>
              <a:custGeom>
                <a:avLst/>
                <a:gdLst>
                  <a:gd name="T0" fmla="*/ 27 w 32"/>
                  <a:gd name="T1" fmla="*/ 23 h 43"/>
                  <a:gd name="T2" fmla="*/ 27 w 32"/>
                  <a:gd name="T3" fmla="*/ 23 h 43"/>
                  <a:gd name="T4" fmla="*/ 27 w 32"/>
                  <a:gd name="T5" fmla="*/ 30 h 43"/>
                  <a:gd name="T6" fmla="*/ 24 w 32"/>
                  <a:gd name="T7" fmla="*/ 35 h 43"/>
                  <a:gd name="T8" fmla="*/ 24 w 32"/>
                  <a:gd name="T9" fmla="*/ 35 h 43"/>
                  <a:gd name="T10" fmla="*/ 21 w 32"/>
                  <a:gd name="T11" fmla="*/ 36 h 43"/>
                  <a:gd name="T12" fmla="*/ 16 w 32"/>
                  <a:gd name="T13" fmla="*/ 38 h 43"/>
                  <a:gd name="T14" fmla="*/ 16 w 32"/>
                  <a:gd name="T15" fmla="*/ 38 h 43"/>
                  <a:gd name="T16" fmla="*/ 9 w 32"/>
                  <a:gd name="T17" fmla="*/ 36 h 43"/>
                  <a:gd name="T18" fmla="*/ 9 w 32"/>
                  <a:gd name="T19" fmla="*/ 36 h 43"/>
                  <a:gd name="T20" fmla="*/ 6 w 32"/>
                  <a:gd name="T21" fmla="*/ 31 h 43"/>
                  <a:gd name="T22" fmla="*/ 6 w 32"/>
                  <a:gd name="T23" fmla="*/ 31 h 43"/>
                  <a:gd name="T24" fmla="*/ 6 w 32"/>
                  <a:gd name="T25" fmla="*/ 23 h 43"/>
                  <a:gd name="T26" fmla="*/ 6 w 32"/>
                  <a:gd name="T27" fmla="*/ 0 h 43"/>
                  <a:gd name="T28" fmla="*/ 0 w 32"/>
                  <a:gd name="T29" fmla="*/ 0 h 43"/>
                  <a:gd name="T30" fmla="*/ 0 w 32"/>
                  <a:gd name="T31" fmla="*/ 23 h 43"/>
                  <a:gd name="T32" fmla="*/ 0 w 32"/>
                  <a:gd name="T33" fmla="*/ 23 h 43"/>
                  <a:gd name="T34" fmla="*/ 0 w 32"/>
                  <a:gd name="T35" fmla="*/ 30 h 43"/>
                  <a:gd name="T36" fmla="*/ 1 w 32"/>
                  <a:gd name="T37" fmla="*/ 35 h 43"/>
                  <a:gd name="T38" fmla="*/ 1 w 32"/>
                  <a:gd name="T39" fmla="*/ 35 h 43"/>
                  <a:gd name="T40" fmla="*/ 3 w 32"/>
                  <a:gd name="T41" fmla="*/ 38 h 43"/>
                  <a:gd name="T42" fmla="*/ 6 w 32"/>
                  <a:gd name="T43" fmla="*/ 39 h 43"/>
                  <a:gd name="T44" fmla="*/ 6 w 32"/>
                  <a:gd name="T45" fmla="*/ 39 h 43"/>
                  <a:gd name="T46" fmla="*/ 11 w 32"/>
                  <a:gd name="T47" fmla="*/ 41 h 43"/>
                  <a:gd name="T48" fmla="*/ 16 w 32"/>
                  <a:gd name="T49" fmla="*/ 43 h 43"/>
                  <a:gd name="T50" fmla="*/ 16 w 32"/>
                  <a:gd name="T51" fmla="*/ 43 h 43"/>
                  <a:gd name="T52" fmla="*/ 22 w 32"/>
                  <a:gd name="T53" fmla="*/ 41 h 43"/>
                  <a:gd name="T54" fmla="*/ 25 w 32"/>
                  <a:gd name="T55" fmla="*/ 39 h 43"/>
                  <a:gd name="T56" fmla="*/ 25 w 32"/>
                  <a:gd name="T57" fmla="*/ 39 h 43"/>
                  <a:gd name="T58" fmla="*/ 28 w 32"/>
                  <a:gd name="T59" fmla="*/ 38 h 43"/>
                  <a:gd name="T60" fmla="*/ 32 w 32"/>
                  <a:gd name="T61" fmla="*/ 33 h 43"/>
                  <a:gd name="T62" fmla="*/ 32 w 32"/>
                  <a:gd name="T63" fmla="*/ 33 h 43"/>
                  <a:gd name="T64" fmla="*/ 32 w 32"/>
                  <a:gd name="T65" fmla="*/ 23 h 43"/>
                  <a:gd name="T66" fmla="*/ 32 w 32"/>
                  <a:gd name="T67" fmla="*/ 0 h 43"/>
                  <a:gd name="T68" fmla="*/ 27 w 32"/>
                  <a:gd name="T69" fmla="*/ 0 h 43"/>
                  <a:gd name="T70" fmla="*/ 27 w 32"/>
                  <a:gd name="T71" fmla="*/ 23 h 43"/>
                  <a:gd name="T72" fmla="*/ 27 w 32"/>
                  <a:gd name="T73" fmla="*/ 23 h 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3"/>
                  <a:gd name="T113" fmla="*/ 32 w 32"/>
                  <a:gd name="T114" fmla="*/ 43 h 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3">
                    <a:moveTo>
                      <a:pt x="27" y="23"/>
                    </a:moveTo>
                    <a:lnTo>
                      <a:pt x="27" y="23"/>
                    </a:lnTo>
                    <a:lnTo>
                      <a:pt x="27" y="30"/>
                    </a:lnTo>
                    <a:lnTo>
                      <a:pt x="24" y="35"/>
                    </a:lnTo>
                    <a:lnTo>
                      <a:pt x="21" y="36"/>
                    </a:lnTo>
                    <a:lnTo>
                      <a:pt x="16" y="38"/>
                    </a:lnTo>
                    <a:lnTo>
                      <a:pt x="9" y="36"/>
                    </a:lnTo>
                    <a:lnTo>
                      <a:pt x="6" y="31"/>
                    </a:lnTo>
                    <a:lnTo>
                      <a:pt x="6" y="2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6" y="39"/>
                    </a:lnTo>
                    <a:lnTo>
                      <a:pt x="11" y="41"/>
                    </a:lnTo>
                    <a:lnTo>
                      <a:pt x="16" y="43"/>
                    </a:lnTo>
                    <a:lnTo>
                      <a:pt x="22" y="41"/>
                    </a:lnTo>
                    <a:lnTo>
                      <a:pt x="25" y="39"/>
                    </a:lnTo>
                    <a:lnTo>
                      <a:pt x="28" y="38"/>
                    </a:lnTo>
                    <a:lnTo>
                      <a:pt x="32" y="33"/>
                    </a:lnTo>
                    <a:lnTo>
                      <a:pt x="32" y="2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9" name="Freeform 321"/>
              <p:cNvSpPr>
                <a:spLocks/>
              </p:cNvSpPr>
              <p:nvPr/>
            </p:nvSpPr>
            <p:spPr bwMode="auto">
              <a:xfrm>
                <a:off x="3070" y="283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0" name="Freeform 322"/>
              <p:cNvSpPr>
                <a:spLocks/>
              </p:cNvSpPr>
              <p:nvPr/>
            </p:nvSpPr>
            <p:spPr bwMode="auto">
              <a:xfrm>
                <a:off x="3084" y="2838"/>
                <a:ext cx="32" cy="43"/>
              </a:xfrm>
              <a:custGeom>
                <a:avLst/>
                <a:gdLst>
                  <a:gd name="T0" fmla="*/ 2 w 32"/>
                  <a:gd name="T1" fmla="*/ 36 h 43"/>
                  <a:gd name="T2" fmla="*/ 8 w 32"/>
                  <a:gd name="T3" fmla="*/ 41 h 43"/>
                  <a:gd name="T4" fmla="*/ 18 w 32"/>
                  <a:gd name="T5" fmla="*/ 43 h 43"/>
                  <a:gd name="T6" fmla="*/ 26 w 32"/>
                  <a:gd name="T7" fmla="*/ 41 h 43"/>
                  <a:gd name="T8" fmla="*/ 29 w 32"/>
                  <a:gd name="T9" fmla="*/ 38 h 43"/>
                  <a:gd name="T10" fmla="*/ 30 w 32"/>
                  <a:gd name="T11" fmla="*/ 36 h 43"/>
                  <a:gd name="T12" fmla="*/ 32 w 32"/>
                  <a:gd name="T13" fmla="*/ 30 h 43"/>
                  <a:gd name="T14" fmla="*/ 30 w 32"/>
                  <a:gd name="T15" fmla="*/ 23 h 43"/>
                  <a:gd name="T16" fmla="*/ 26 w 32"/>
                  <a:gd name="T17" fmla="*/ 20 h 43"/>
                  <a:gd name="T18" fmla="*/ 16 w 32"/>
                  <a:gd name="T19" fmla="*/ 17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6 h 43"/>
                  <a:gd name="T26" fmla="*/ 11 w 32"/>
                  <a:gd name="T27" fmla="*/ 4 h 43"/>
                  <a:gd name="T28" fmla="*/ 16 w 32"/>
                  <a:gd name="T29" fmla="*/ 4 h 43"/>
                  <a:gd name="T30" fmla="*/ 22 w 32"/>
                  <a:gd name="T31" fmla="*/ 6 h 43"/>
                  <a:gd name="T32" fmla="*/ 26 w 32"/>
                  <a:gd name="T33" fmla="*/ 9 h 43"/>
                  <a:gd name="T34" fmla="*/ 30 w 32"/>
                  <a:gd name="T35" fmla="*/ 12 h 43"/>
                  <a:gd name="T36" fmla="*/ 29 w 32"/>
                  <a:gd name="T37" fmla="*/ 6 h 43"/>
                  <a:gd name="T38" fmla="*/ 27 w 32"/>
                  <a:gd name="T39" fmla="*/ 3 h 43"/>
                  <a:gd name="T40" fmla="*/ 24 w 32"/>
                  <a:gd name="T41" fmla="*/ 1 h 43"/>
                  <a:gd name="T42" fmla="*/ 16 w 32"/>
                  <a:gd name="T43" fmla="*/ 0 h 43"/>
                  <a:gd name="T44" fmla="*/ 8 w 32"/>
                  <a:gd name="T45" fmla="*/ 1 h 43"/>
                  <a:gd name="T46" fmla="*/ 3 w 32"/>
                  <a:gd name="T47" fmla="*/ 4 h 43"/>
                  <a:gd name="T48" fmla="*/ 2 w 32"/>
                  <a:gd name="T49" fmla="*/ 11 h 43"/>
                  <a:gd name="T50" fmla="*/ 3 w 32"/>
                  <a:gd name="T51" fmla="*/ 16 h 43"/>
                  <a:gd name="T52" fmla="*/ 6 w 32"/>
                  <a:gd name="T53" fmla="*/ 20 h 43"/>
                  <a:gd name="T54" fmla="*/ 14 w 32"/>
                  <a:gd name="T55" fmla="*/ 22 h 43"/>
                  <a:gd name="T56" fmla="*/ 22 w 32"/>
                  <a:gd name="T57" fmla="*/ 25 h 43"/>
                  <a:gd name="T58" fmla="*/ 26 w 32"/>
                  <a:gd name="T59" fmla="*/ 27 h 43"/>
                  <a:gd name="T60" fmla="*/ 27 w 32"/>
                  <a:gd name="T61" fmla="*/ 30 h 43"/>
                  <a:gd name="T62" fmla="*/ 26 w 32"/>
                  <a:gd name="T63" fmla="*/ 33 h 43"/>
                  <a:gd name="T64" fmla="*/ 22 w 32"/>
                  <a:gd name="T65" fmla="*/ 36 h 43"/>
                  <a:gd name="T66" fmla="*/ 18 w 32"/>
                  <a:gd name="T67" fmla="*/ 38 h 43"/>
                  <a:gd name="T68" fmla="*/ 11 w 32"/>
                  <a:gd name="T69" fmla="*/ 36 h 43"/>
                  <a:gd name="T70" fmla="*/ 6 w 32"/>
                  <a:gd name="T71" fmla="*/ 33 h 43"/>
                  <a:gd name="T72" fmla="*/ 5 w 32"/>
                  <a:gd name="T73" fmla="*/ 28 h 43"/>
                  <a:gd name="T74" fmla="*/ 0 w 32"/>
                  <a:gd name="T75" fmla="*/ 28 h 43"/>
                  <a:gd name="T76" fmla="*/ 2 w 32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6"/>
                    </a:moveTo>
                    <a:lnTo>
                      <a:pt x="2" y="36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8" y="43"/>
                    </a:lnTo>
                    <a:lnTo>
                      <a:pt x="26" y="41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3"/>
                    </a:lnTo>
                    <a:lnTo>
                      <a:pt x="26" y="20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2" y="6"/>
                    </a:lnTo>
                    <a:lnTo>
                      <a:pt x="26" y="9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14" y="22"/>
                    </a:lnTo>
                    <a:lnTo>
                      <a:pt x="22" y="25"/>
                    </a:lnTo>
                    <a:lnTo>
                      <a:pt x="26" y="27"/>
                    </a:lnTo>
                    <a:lnTo>
                      <a:pt x="27" y="30"/>
                    </a:lnTo>
                    <a:lnTo>
                      <a:pt x="26" y="33"/>
                    </a:lnTo>
                    <a:lnTo>
                      <a:pt x="22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1" name="Freeform 323"/>
              <p:cNvSpPr>
                <a:spLocks/>
              </p:cNvSpPr>
              <p:nvPr/>
            </p:nvSpPr>
            <p:spPr bwMode="auto">
              <a:xfrm>
                <a:off x="3125" y="283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2" name="Freeform 324"/>
              <p:cNvSpPr>
                <a:spLocks noEditPoints="1"/>
              </p:cNvSpPr>
              <p:nvPr/>
            </p:nvSpPr>
            <p:spPr bwMode="auto">
              <a:xfrm>
                <a:off x="3137" y="2838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8 h 41"/>
                  <a:gd name="T4" fmla="*/ 27 w 38"/>
                  <a:gd name="T5" fmla="*/ 28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5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5 w 38"/>
                  <a:gd name="T21" fmla="*/ 12 h 41"/>
                  <a:gd name="T22" fmla="*/ 15 w 38"/>
                  <a:gd name="T23" fmla="*/ 12 h 41"/>
                  <a:gd name="T24" fmla="*/ 17 w 38"/>
                  <a:gd name="T25" fmla="*/ 4 h 41"/>
                  <a:gd name="T26" fmla="*/ 17 w 38"/>
                  <a:gd name="T27" fmla="*/ 4 h 41"/>
                  <a:gd name="T28" fmla="*/ 20 w 38"/>
                  <a:gd name="T29" fmla="*/ 12 h 41"/>
                  <a:gd name="T30" fmla="*/ 25 w 38"/>
                  <a:gd name="T31" fmla="*/ 25 h 41"/>
                  <a:gd name="T32" fmla="*/ 11 w 38"/>
                  <a:gd name="T33" fmla="*/ 25 h 41"/>
                  <a:gd name="T34" fmla="*/ 15 w 38"/>
                  <a:gd name="T35" fmla="*/ 12 h 41"/>
                  <a:gd name="T36" fmla="*/ 15 w 38"/>
                  <a:gd name="T37" fmla="*/ 12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5" y="12"/>
                    </a:moveTo>
                    <a:lnTo>
                      <a:pt x="15" y="12"/>
                    </a:lnTo>
                    <a:lnTo>
                      <a:pt x="17" y="4"/>
                    </a:lnTo>
                    <a:lnTo>
                      <a:pt x="20" y="12"/>
                    </a:lnTo>
                    <a:lnTo>
                      <a:pt x="25" y="25"/>
                    </a:lnTo>
                    <a:lnTo>
                      <a:pt x="11" y="25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3" name="Freeform 325"/>
              <p:cNvSpPr>
                <a:spLocks/>
              </p:cNvSpPr>
              <p:nvPr/>
            </p:nvSpPr>
            <p:spPr bwMode="auto">
              <a:xfrm>
                <a:off x="3179" y="2838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9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3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9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4" name="Freeform 326"/>
              <p:cNvSpPr>
                <a:spLocks noEditPoints="1"/>
              </p:cNvSpPr>
              <p:nvPr/>
            </p:nvSpPr>
            <p:spPr bwMode="auto">
              <a:xfrm>
                <a:off x="3214" y="2838"/>
                <a:ext cx="39" cy="41"/>
              </a:xfrm>
              <a:custGeom>
                <a:avLst/>
                <a:gdLst>
                  <a:gd name="T0" fmla="*/ 5 w 39"/>
                  <a:gd name="T1" fmla="*/ 41 h 41"/>
                  <a:gd name="T2" fmla="*/ 10 w 39"/>
                  <a:gd name="T3" fmla="*/ 28 h 41"/>
                  <a:gd name="T4" fmla="*/ 27 w 39"/>
                  <a:gd name="T5" fmla="*/ 28 h 41"/>
                  <a:gd name="T6" fmla="*/ 32 w 39"/>
                  <a:gd name="T7" fmla="*/ 41 h 41"/>
                  <a:gd name="T8" fmla="*/ 39 w 39"/>
                  <a:gd name="T9" fmla="*/ 41 h 41"/>
                  <a:gd name="T10" fmla="*/ 21 w 39"/>
                  <a:gd name="T11" fmla="*/ 0 h 41"/>
                  <a:gd name="T12" fmla="*/ 16 w 39"/>
                  <a:gd name="T13" fmla="*/ 0 h 41"/>
                  <a:gd name="T14" fmla="*/ 0 w 39"/>
                  <a:gd name="T15" fmla="*/ 41 h 41"/>
                  <a:gd name="T16" fmla="*/ 5 w 39"/>
                  <a:gd name="T17" fmla="*/ 41 h 41"/>
                  <a:gd name="T18" fmla="*/ 5 w 39"/>
                  <a:gd name="T19" fmla="*/ 41 h 41"/>
                  <a:gd name="T20" fmla="*/ 16 w 39"/>
                  <a:gd name="T21" fmla="*/ 12 h 41"/>
                  <a:gd name="T22" fmla="*/ 16 w 39"/>
                  <a:gd name="T23" fmla="*/ 12 h 41"/>
                  <a:gd name="T24" fmla="*/ 18 w 39"/>
                  <a:gd name="T25" fmla="*/ 4 h 41"/>
                  <a:gd name="T26" fmla="*/ 18 w 39"/>
                  <a:gd name="T27" fmla="*/ 4 h 41"/>
                  <a:gd name="T28" fmla="*/ 21 w 39"/>
                  <a:gd name="T29" fmla="*/ 12 h 41"/>
                  <a:gd name="T30" fmla="*/ 26 w 39"/>
                  <a:gd name="T31" fmla="*/ 25 h 41"/>
                  <a:gd name="T32" fmla="*/ 12 w 39"/>
                  <a:gd name="T33" fmla="*/ 25 h 41"/>
                  <a:gd name="T34" fmla="*/ 16 w 39"/>
                  <a:gd name="T35" fmla="*/ 12 h 41"/>
                  <a:gd name="T36" fmla="*/ 16 w 39"/>
                  <a:gd name="T37" fmla="*/ 12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1"/>
                  <a:gd name="T59" fmla="*/ 39 w 39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1">
                    <a:moveTo>
                      <a:pt x="5" y="41"/>
                    </a:moveTo>
                    <a:lnTo>
                      <a:pt x="10" y="28"/>
                    </a:lnTo>
                    <a:lnTo>
                      <a:pt x="27" y="28"/>
                    </a:lnTo>
                    <a:lnTo>
                      <a:pt x="32" y="41"/>
                    </a:lnTo>
                    <a:lnTo>
                      <a:pt x="39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2"/>
                    </a:moveTo>
                    <a:lnTo>
                      <a:pt x="16" y="12"/>
                    </a:lnTo>
                    <a:lnTo>
                      <a:pt x="18" y="4"/>
                    </a:lnTo>
                    <a:lnTo>
                      <a:pt x="21" y="12"/>
                    </a:lnTo>
                    <a:lnTo>
                      <a:pt x="26" y="25"/>
                    </a:lnTo>
                    <a:lnTo>
                      <a:pt x="12" y="25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5" name="Freeform 327"/>
              <p:cNvSpPr>
                <a:spLocks/>
              </p:cNvSpPr>
              <p:nvPr/>
            </p:nvSpPr>
            <p:spPr bwMode="auto">
              <a:xfrm>
                <a:off x="3885" y="2868"/>
                <a:ext cx="27" cy="41"/>
              </a:xfrm>
              <a:custGeom>
                <a:avLst/>
                <a:gdLst>
                  <a:gd name="T0" fmla="*/ 5 w 27"/>
                  <a:gd name="T1" fmla="*/ 41 h 41"/>
                  <a:gd name="T2" fmla="*/ 5 w 27"/>
                  <a:gd name="T3" fmla="*/ 22 h 41"/>
                  <a:gd name="T4" fmla="*/ 24 w 27"/>
                  <a:gd name="T5" fmla="*/ 22 h 41"/>
                  <a:gd name="T6" fmla="*/ 24 w 27"/>
                  <a:gd name="T7" fmla="*/ 17 h 41"/>
                  <a:gd name="T8" fmla="*/ 5 w 27"/>
                  <a:gd name="T9" fmla="*/ 17 h 41"/>
                  <a:gd name="T10" fmla="*/ 5 w 27"/>
                  <a:gd name="T11" fmla="*/ 5 h 41"/>
                  <a:gd name="T12" fmla="*/ 27 w 27"/>
                  <a:gd name="T13" fmla="*/ 5 h 41"/>
                  <a:gd name="T14" fmla="*/ 27 w 27"/>
                  <a:gd name="T15" fmla="*/ 0 h 41"/>
                  <a:gd name="T16" fmla="*/ 0 w 27"/>
                  <a:gd name="T17" fmla="*/ 0 h 41"/>
                  <a:gd name="T18" fmla="*/ 0 w 27"/>
                  <a:gd name="T19" fmla="*/ 41 h 41"/>
                  <a:gd name="T20" fmla="*/ 5 w 27"/>
                  <a:gd name="T21" fmla="*/ 41 h 41"/>
                  <a:gd name="T22" fmla="*/ 5 w 27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41"/>
                  <a:gd name="T38" fmla="*/ 27 w 27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41">
                    <a:moveTo>
                      <a:pt x="5" y="41"/>
                    </a:moveTo>
                    <a:lnTo>
                      <a:pt x="5" y="22"/>
                    </a:lnTo>
                    <a:lnTo>
                      <a:pt x="24" y="22"/>
                    </a:lnTo>
                    <a:lnTo>
                      <a:pt x="24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7" y="5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6" name="Freeform 328"/>
              <p:cNvSpPr>
                <a:spLocks/>
              </p:cNvSpPr>
              <p:nvPr/>
            </p:nvSpPr>
            <p:spPr bwMode="auto">
              <a:xfrm>
                <a:off x="3920" y="2868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5 w 25"/>
                  <a:gd name="T5" fmla="*/ 36 h 41"/>
                  <a:gd name="T6" fmla="*/ 5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5" y="3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7" name="Freeform 329"/>
              <p:cNvSpPr>
                <a:spLocks noEditPoints="1"/>
              </p:cNvSpPr>
              <p:nvPr/>
            </p:nvSpPr>
            <p:spPr bwMode="auto">
              <a:xfrm>
                <a:off x="3950" y="2866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3 h 43"/>
                  <a:gd name="T12" fmla="*/ 19 w 40"/>
                  <a:gd name="T13" fmla="*/ 43 h 43"/>
                  <a:gd name="T14" fmla="*/ 19 w 40"/>
                  <a:gd name="T15" fmla="*/ 43 h 43"/>
                  <a:gd name="T16" fmla="*/ 25 w 40"/>
                  <a:gd name="T17" fmla="*/ 43 h 43"/>
                  <a:gd name="T18" fmla="*/ 30 w 40"/>
                  <a:gd name="T19" fmla="*/ 40 h 43"/>
                  <a:gd name="T20" fmla="*/ 30 w 40"/>
                  <a:gd name="T21" fmla="*/ 40 h 43"/>
                  <a:gd name="T22" fmla="*/ 33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3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6 w 40"/>
                  <a:gd name="T115" fmla="*/ 29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8" name="Freeform 330"/>
              <p:cNvSpPr>
                <a:spLocks noEditPoints="1"/>
              </p:cNvSpPr>
              <p:nvPr/>
            </p:nvSpPr>
            <p:spPr bwMode="auto">
              <a:xfrm>
                <a:off x="3998" y="2868"/>
                <a:ext cx="35" cy="41"/>
              </a:xfrm>
              <a:custGeom>
                <a:avLst/>
                <a:gdLst>
                  <a:gd name="T0" fmla="*/ 4 w 35"/>
                  <a:gd name="T1" fmla="*/ 41 h 41"/>
                  <a:gd name="T2" fmla="*/ 4 w 35"/>
                  <a:gd name="T3" fmla="*/ 22 h 41"/>
                  <a:gd name="T4" fmla="*/ 11 w 35"/>
                  <a:gd name="T5" fmla="*/ 22 h 41"/>
                  <a:gd name="T6" fmla="*/ 11 w 35"/>
                  <a:gd name="T7" fmla="*/ 22 h 41"/>
                  <a:gd name="T8" fmla="*/ 14 w 35"/>
                  <a:gd name="T9" fmla="*/ 22 h 41"/>
                  <a:gd name="T10" fmla="*/ 14 w 35"/>
                  <a:gd name="T11" fmla="*/ 22 h 41"/>
                  <a:gd name="T12" fmla="*/ 16 w 35"/>
                  <a:gd name="T13" fmla="*/ 24 h 41"/>
                  <a:gd name="T14" fmla="*/ 16 w 35"/>
                  <a:gd name="T15" fmla="*/ 24 h 41"/>
                  <a:gd name="T16" fmla="*/ 19 w 35"/>
                  <a:gd name="T17" fmla="*/ 27 h 41"/>
                  <a:gd name="T18" fmla="*/ 19 w 35"/>
                  <a:gd name="T19" fmla="*/ 27 h 41"/>
                  <a:gd name="T20" fmla="*/ 24 w 35"/>
                  <a:gd name="T21" fmla="*/ 32 h 41"/>
                  <a:gd name="T22" fmla="*/ 28 w 35"/>
                  <a:gd name="T23" fmla="*/ 41 h 41"/>
                  <a:gd name="T24" fmla="*/ 35 w 35"/>
                  <a:gd name="T25" fmla="*/ 41 h 41"/>
                  <a:gd name="T26" fmla="*/ 28 w 35"/>
                  <a:gd name="T27" fmla="*/ 30 h 41"/>
                  <a:gd name="T28" fmla="*/ 28 w 35"/>
                  <a:gd name="T29" fmla="*/ 30 h 41"/>
                  <a:gd name="T30" fmla="*/ 24 w 35"/>
                  <a:gd name="T31" fmla="*/ 24 h 41"/>
                  <a:gd name="T32" fmla="*/ 24 w 35"/>
                  <a:gd name="T33" fmla="*/ 24 h 41"/>
                  <a:gd name="T34" fmla="*/ 20 w 35"/>
                  <a:gd name="T35" fmla="*/ 22 h 41"/>
                  <a:gd name="T36" fmla="*/ 20 w 35"/>
                  <a:gd name="T37" fmla="*/ 22 h 41"/>
                  <a:gd name="T38" fmla="*/ 25 w 35"/>
                  <a:gd name="T39" fmla="*/ 20 h 41"/>
                  <a:gd name="T40" fmla="*/ 28 w 35"/>
                  <a:gd name="T41" fmla="*/ 17 h 41"/>
                  <a:gd name="T42" fmla="*/ 28 w 35"/>
                  <a:gd name="T43" fmla="*/ 17 h 41"/>
                  <a:gd name="T44" fmla="*/ 31 w 35"/>
                  <a:gd name="T45" fmla="*/ 14 h 41"/>
                  <a:gd name="T46" fmla="*/ 31 w 35"/>
                  <a:gd name="T47" fmla="*/ 11 h 41"/>
                  <a:gd name="T48" fmla="*/ 31 w 35"/>
                  <a:gd name="T49" fmla="*/ 11 h 41"/>
                  <a:gd name="T50" fmla="*/ 30 w 35"/>
                  <a:gd name="T51" fmla="*/ 5 h 41"/>
                  <a:gd name="T52" fmla="*/ 30 w 35"/>
                  <a:gd name="T53" fmla="*/ 5 h 41"/>
                  <a:gd name="T54" fmla="*/ 28 w 35"/>
                  <a:gd name="T55" fmla="*/ 1 h 41"/>
                  <a:gd name="T56" fmla="*/ 25 w 35"/>
                  <a:gd name="T57" fmla="*/ 0 h 41"/>
                  <a:gd name="T58" fmla="*/ 25 w 35"/>
                  <a:gd name="T59" fmla="*/ 0 h 41"/>
                  <a:gd name="T60" fmla="*/ 17 w 35"/>
                  <a:gd name="T61" fmla="*/ 0 h 41"/>
                  <a:gd name="T62" fmla="*/ 0 w 35"/>
                  <a:gd name="T63" fmla="*/ 0 h 41"/>
                  <a:gd name="T64" fmla="*/ 0 w 35"/>
                  <a:gd name="T65" fmla="*/ 41 h 41"/>
                  <a:gd name="T66" fmla="*/ 4 w 35"/>
                  <a:gd name="T67" fmla="*/ 41 h 41"/>
                  <a:gd name="T68" fmla="*/ 4 w 35"/>
                  <a:gd name="T69" fmla="*/ 41 h 41"/>
                  <a:gd name="T70" fmla="*/ 4 w 35"/>
                  <a:gd name="T71" fmla="*/ 5 h 41"/>
                  <a:gd name="T72" fmla="*/ 17 w 35"/>
                  <a:gd name="T73" fmla="*/ 5 h 41"/>
                  <a:gd name="T74" fmla="*/ 17 w 35"/>
                  <a:gd name="T75" fmla="*/ 5 h 41"/>
                  <a:gd name="T76" fmla="*/ 22 w 35"/>
                  <a:gd name="T77" fmla="*/ 5 h 41"/>
                  <a:gd name="T78" fmla="*/ 24 w 35"/>
                  <a:gd name="T79" fmla="*/ 6 h 41"/>
                  <a:gd name="T80" fmla="*/ 24 w 35"/>
                  <a:gd name="T81" fmla="*/ 6 h 41"/>
                  <a:gd name="T82" fmla="*/ 25 w 35"/>
                  <a:gd name="T83" fmla="*/ 8 h 41"/>
                  <a:gd name="T84" fmla="*/ 27 w 35"/>
                  <a:gd name="T85" fmla="*/ 11 h 41"/>
                  <a:gd name="T86" fmla="*/ 27 w 35"/>
                  <a:gd name="T87" fmla="*/ 11 h 41"/>
                  <a:gd name="T88" fmla="*/ 25 w 35"/>
                  <a:gd name="T89" fmla="*/ 14 h 41"/>
                  <a:gd name="T90" fmla="*/ 25 w 35"/>
                  <a:gd name="T91" fmla="*/ 14 h 41"/>
                  <a:gd name="T92" fmla="*/ 22 w 35"/>
                  <a:gd name="T93" fmla="*/ 17 h 41"/>
                  <a:gd name="T94" fmla="*/ 22 w 35"/>
                  <a:gd name="T95" fmla="*/ 17 h 41"/>
                  <a:gd name="T96" fmla="*/ 16 w 35"/>
                  <a:gd name="T97" fmla="*/ 17 h 41"/>
                  <a:gd name="T98" fmla="*/ 4 w 35"/>
                  <a:gd name="T99" fmla="*/ 17 h 41"/>
                  <a:gd name="T100" fmla="*/ 4 w 35"/>
                  <a:gd name="T101" fmla="*/ 5 h 41"/>
                  <a:gd name="T102" fmla="*/ 4 w 35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41"/>
                  <a:gd name="T158" fmla="*/ 35 w 35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41">
                    <a:moveTo>
                      <a:pt x="4" y="41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9" y="27"/>
                    </a:lnTo>
                    <a:lnTo>
                      <a:pt x="24" y="32"/>
                    </a:lnTo>
                    <a:lnTo>
                      <a:pt x="28" y="41"/>
                    </a:lnTo>
                    <a:lnTo>
                      <a:pt x="35" y="41"/>
                    </a:lnTo>
                    <a:lnTo>
                      <a:pt x="28" y="30"/>
                    </a:lnTo>
                    <a:lnTo>
                      <a:pt x="24" y="24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8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5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4" y="5"/>
                    </a:moveTo>
                    <a:lnTo>
                      <a:pt x="17" y="5"/>
                    </a:lnTo>
                    <a:lnTo>
                      <a:pt x="22" y="5"/>
                    </a:lnTo>
                    <a:lnTo>
                      <a:pt x="24" y="6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6" y="17"/>
                    </a:lnTo>
                    <a:lnTo>
                      <a:pt x="4" y="1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9" name="Freeform 331"/>
              <p:cNvSpPr>
                <a:spLocks/>
              </p:cNvSpPr>
              <p:nvPr/>
            </p:nvSpPr>
            <p:spPr bwMode="auto">
              <a:xfrm>
                <a:off x="4039" y="2868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0" name="Freeform 332"/>
              <p:cNvSpPr>
                <a:spLocks noEditPoints="1"/>
              </p:cNvSpPr>
              <p:nvPr/>
            </p:nvSpPr>
            <p:spPr bwMode="auto">
              <a:xfrm>
                <a:off x="4055" y="2868"/>
                <a:ext cx="35" cy="41"/>
              </a:xfrm>
              <a:custGeom>
                <a:avLst/>
                <a:gdLst>
                  <a:gd name="T0" fmla="*/ 16 w 35"/>
                  <a:gd name="T1" fmla="*/ 41 h 41"/>
                  <a:gd name="T2" fmla="*/ 16 w 35"/>
                  <a:gd name="T3" fmla="*/ 41 h 41"/>
                  <a:gd name="T4" fmla="*/ 22 w 35"/>
                  <a:gd name="T5" fmla="*/ 40 h 41"/>
                  <a:gd name="T6" fmla="*/ 22 w 35"/>
                  <a:gd name="T7" fmla="*/ 40 h 41"/>
                  <a:gd name="T8" fmla="*/ 27 w 35"/>
                  <a:gd name="T9" fmla="*/ 38 h 41"/>
                  <a:gd name="T10" fmla="*/ 27 w 35"/>
                  <a:gd name="T11" fmla="*/ 38 h 41"/>
                  <a:gd name="T12" fmla="*/ 30 w 35"/>
                  <a:gd name="T13" fmla="*/ 33 h 41"/>
                  <a:gd name="T14" fmla="*/ 30 w 35"/>
                  <a:gd name="T15" fmla="*/ 33 h 41"/>
                  <a:gd name="T16" fmla="*/ 33 w 35"/>
                  <a:gd name="T17" fmla="*/ 28 h 41"/>
                  <a:gd name="T18" fmla="*/ 33 w 35"/>
                  <a:gd name="T19" fmla="*/ 28 h 41"/>
                  <a:gd name="T20" fmla="*/ 35 w 35"/>
                  <a:gd name="T21" fmla="*/ 20 h 41"/>
                  <a:gd name="T22" fmla="*/ 35 w 35"/>
                  <a:gd name="T23" fmla="*/ 20 h 41"/>
                  <a:gd name="T24" fmla="*/ 33 w 35"/>
                  <a:gd name="T25" fmla="*/ 9 h 41"/>
                  <a:gd name="T26" fmla="*/ 33 w 35"/>
                  <a:gd name="T27" fmla="*/ 9 h 41"/>
                  <a:gd name="T28" fmla="*/ 30 w 35"/>
                  <a:gd name="T29" fmla="*/ 6 h 41"/>
                  <a:gd name="T30" fmla="*/ 28 w 35"/>
                  <a:gd name="T31" fmla="*/ 3 h 41"/>
                  <a:gd name="T32" fmla="*/ 28 w 35"/>
                  <a:gd name="T33" fmla="*/ 3 h 41"/>
                  <a:gd name="T34" fmla="*/ 22 w 35"/>
                  <a:gd name="T35" fmla="*/ 0 h 41"/>
                  <a:gd name="T36" fmla="*/ 22 w 35"/>
                  <a:gd name="T37" fmla="*/ 0 h 41"/>
                  <a:gd name="T38" fmla="*/ 14 w 35"/>
                  <a:gd name="T39" fmla="*/ 0 h 41"/>
                  <a:gd name="T40" fmla="*/ 0 w 35"/>
                  <a:gd name="T41" fmla="*/ 0 h 41"/>
                  <a:gd name="T42" fmla="*/ 0 w 35"/>
                  <a:gd name="T43" fmla="*/ 41 h 41"/>
                  <a:gd name="T44" fmla="*/ 16 w 35"/>
                  <a:gd name="T45" fmla="*/ 41 h 41"/>
                  <a:gd name="T46" fmla="*/ 16 w 35"/>
                  <a:gd name="T47" fmla="*/ 41 h 41"/>
                  <a:gd name="T48" fmla="*/ 6 w 35"/>
                  <a:gd name="T49" fmla="*/ 5 h 41"/>
                  <a:gd name="T50" fmla="*/ 14 w 35"/>
                  <a:gd name="T51" fmla="*/ 5 h 41"/>
                  <a:gd name="T52" fmla="*/ 14 w 35"/>
                  <a:gd name="T53" fmla="*/ 5 h 41"/>
                  <a:gd name="T54" fmla="*/ 22 w 35"/>
                  <a:gd name="T55" fmla="*/ 5 h 41"/>
                  <a:gd name="T56" fmla="*/ 22 w 35"/>
                  <a:gd name="T57" fmla="*/ 5 h 41"/>
                  <a:gd name="T58" fmla="*/ 24 w 35"/>
                  <a:gd name="T59" fmla="*/ 6 h 41"/>
                  <a:gd name="T60" fmla="*/ 27 w 35"/>
                  <a:gd name="T61" fmla="*/ 9 h 41"/>
                  <a:gd name="T62" fmla="*/ 27 w 35"/>
                  <a:gd name="T63" fmla="*/ 9 h 41"/>
                  <a:gd name="T64" fmla="*/ 28 w 35"/>
                  <a:gd name="T65" fmla="*/ 14 h 41"/>
                  <a:gd name="T66" fmla="*/ 28 w 35"/>
                  <a:gd name="T67" fmla="*/ 19 h 41"/>
                  <a:gd name="T68" fmla="*/ 28 w 35"/>
                  <a:gd name="T69" fmla="*/ 19 h 41"/>
                  <a:gd name="T70" fmla="*/ 27 w 35"/>
                  <a:gd name="T71" fmla="*/ 27 h 41"/>
                  <a:gd name="T72" fmla="*/ 27 w 35"/>
                  <a:gd name="T73" fmla="*/ 27 h 41"/>
                  <a:gd name="T74" fmla="*/ 24 w 35"/>
                  <a:gd name="T75" fmla="*/ 33 h 41"/>
                  <a:gd name="T76" fmla="*/ 24 w 35"/>
                  <a:gd name="T77" fmla="*/ 33 h 41"/>
                  <a:gd name="T78" fmla="*/ 21 w 35"/>
                  <a:gd name="T79" fmla="*/ 35 h 41"/>
                  <a:gd name="T80" fmla="*/ 21 w 35"/>
                  <a:gd name="T81" fmla="*/ 35 h 41"/>
                  <a:gd name="T82" fmla="*/ 14 w 35"/>
                  <a:gd name="T83" fmla="*/ 36 h 41"/>
                  <a:gd name="T84" fmla="*/ 6 w 35"/>
                  <a:gd name="T85" fmla="*/ 36 h 41"/>
                  <a:gd name="T86" fmla="*/ 6 w 35"/>
                  <a:gd name="T87" fmla="*/ 5 h 41"/>
                  <a:gd name="T88" fmla="*/ 6 w 35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1"/>
                  <a:gd name="T137" fmla="*/ 35 w 35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1">
                    <a:moveTo>
                      <a:pt x="16" y="41"/>
                    </a:moveTo>
                    <a:lnTo>
                      <a:pt x="16" y="41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30" y="33"/>
                    </a:lnTo>
                    <a:lnTo>
                      <a:pt x="33" y="28"/>
                    </a:lnTo>
                    <a:lnTo>
                      <a:pt x="35" y="20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6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2" y="5"/>
                    </a:lnTo>
                    <a:lnTo>
                      <a:pt x="24" y="6"/>
                    </a:lnTo>
                    <a:lnTo>
                      <a:pt x="27" y="9"/>
                    </a:lnTo>
                    <a:lnTo>
                      <a:pt x="28" y="14"/>
                    </a:lnTo>
                    <a:lnTo>
                      <a:pt x="28" y="19"/>
                    </a:lnTo>
                    <a:lnTo>
                      <a:pt x="27" y="27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1" name="Freeform 333"/>
              <p:cNvSpPr>
                <a:spLocks noEditPoints="1"/>
              </p:cNvSpPr>
              <p:nvPr/>
            </p:nvSpPr>
            <p:spPr bwMode="auto">
              <a:xfrm>
                <a:off x="4090" y="2868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11 w 38"/>
                  <a:gd name="T3" fmla="*/ 28 h 41"/>
                  <a:gd name="T4" fmla="*/ 28 w 38"/>
                  <a:gd name="T5" fmla="*/ 28 h 41"/>
                  <a:gd name="T6" fmla="*/ 33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7 w 38"/>
                  <a:gd name="T21" fmla="*/ 11 h 41"/>
                  <a:gd name="T22" fmla="*/ 17 w 38"/>
                  <a:gd name="T23" fmla="*/ 11 h 41"/>
                  <a:gd name="T24" fmla="*/ 19 w 38"/>
                  <a:gd name="T25" fmla="*/ 3 h 41"/>
                  <a:gd name="T26" fmla="*/ 19 w 38"/>
                  <a:gd name="T27" fmla="*/ 3 h 41"/>
                  <a:gd name="T28" fmla="*/ 22 w 38"/>
                  <a:gd name="T29" fmla="*/ 13 h 41"/>
                  <a:gd name="T30" fmla="*/ 27 w 38"/>
                  <a:gd name="T31" fmla="*/ 24 h 41"/>
                  <a:gd name="T32" fmla="*/ 13 w 38"/>
                  <a:gd name="T33" fmla="*/ 24 h 41"/>
                  <a:gd name="T34" fmla="*/ 17 w 38"/>
                  <a:gd name="T35" fmla="*/ 11 h 41"/>
                  <a:gd name="T36" fmla="*/ 17 w 38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11" y="28"/>
                    </a:lnTo>
                    <a:lnTo>
                      <a:pt x="28" y="28"/>
                    </a:lnTo>
                    <a:lnTo>
                      <a:pt x="33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7" y="11"/>
                    </a:moveTo>
                    <a:lnTo>
                      <a:pt x="17" y="11"/>
                    </a:lnTo>
                    <a:lnTo>
                      <a:pt x="19" y="3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2" name="Freeform 334"/>
              <p:cNvSpPr>
                <a:spLocks/>
              </p:cNvSpPr>
              <p:nvPr/>
            </p:nvSpPr>
            <p:spPr bwMode="auto">
              <a:xfrm>
                <a:off x="3977" y="2345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1 h 43"/>
                  <a:gd name="T4" fmla="*/ 18 w 32"/>
                  <a:gd name="T5" fmla="*/ 43 h 43"/>
                  <a:gd name="T6" fmla="*/ 25 w 32"/>
                  <a:gd name="T7" fmla="*/ 41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0 h 43"/>
                  <a:gd name="T14" fmla="*/ 30 w 32"/>
                  <a:gd name="T15" fmla="*/ 24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7 h 43"/>
                  <a:gd name="T26" fmla="*/ 11 w 32"/>
                  <a:gd name="T27" fmla="*/ 7 h 43"/>
                  <a:gd name="T28" fmla="*/ 16 w 32"/>
                  <a:gd name="T29" fmla="*/ 5 h 43"/>
                  <a:gd name="T30" fmla="*/ 22 w 32"/>
                  <a:gd name="T31" fmla="*/ 7 h 43"/>
                  <a:gd name="T32" fmla="*/ 25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3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1 h 43"/>
                  <a:gd name="T50" fmla="*/ 3 w 32"/>
                  <a:gd name="T51" fmla="*/ 18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6 h 43"/>
                  <a:gd name="T58" fmla="*/ 25 w 32"/>
                  <a:gd name="T59" fmla="*/ 27 h 43"/>
                  <a:gd name="T60" fmla="*/ 27 w 32"/>
                  <a:gd name="T61" fmla="*/ 30 h 43"/>
                  <a:gd name="T62" fmla="*/ 25 w 32"/>
                  <a:gd name="T63" fmla="*/ 35 h 43"/>
                  <a:gd name="T64" fmla="*/ 22 w 32"/>
                  <a:gd name="T65" fmla="*/ 37 h 43"/>
                  <a:gd name="T66" fmla="*/ 18 w 32"/>
                  <a:gd name="T67" fmla="*/ 38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1"/>
                    </a:lnTo>
                    <a:lnTo>
                      <a:pt x="18" y="43"/>
                    </a:lnTo>
                    <a:lnTo>
                      <a:pt x="25" y="41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2" y="7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6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8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3" name="Freeform 335"/>
              <p:cNvSpPr>
                <a:spLocks noEditPoints="1"/>
              </p:cNvSpPr>
              <p:nvPr/>
            </p:nvSpPr>
            <p:spPr bwMode="auto">
              <a:xfrm>
                <a:off x="4015" y="2345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7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1 h 43"/>
                  <a:gd name="T12" fmla="*/ 21 w 40"/>
                  <a:gd name="T13" fmla="*/ 43 h 43"/>
                  <a:gd name="T14" fmla="*/ 21 w 40"/>
                  <a:gd name="T15" fmla="*/ 43 h 43"/>
                  <a:gd name="T16" fmla="*/ 26 w 40"/>
                  <a:gd name="T17" fmla="*/ 41 h 43"/>
                  <a:gd name="T18" fmla="*/ 30 w 40"/>
                  <a:gd name="T19" fmla="*/ 40 h 43"/>
                  <a:gd name="T20" fmla="*/ 30 w 40"/>
                  <a:gd name="T21" fmla="*/ 40 h 43"/>
                  <a:gd name="T22" fmla="*/ 34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6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7 w 40"/>
                  <a:gd name="T55" fmla="*/ 7 h 43"/>
                  <a:gd name="T56" fmla="*/ 7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5 h 43"/>
                  <a:gd name="T82" fmla="*/ 27 w 40"/>
                  <a:gd name="T83" fmla="*/ 7 h 43"/>
                  <a:gd name="T84" fmla="*/ 27 w 40"/>
                  <a:gd name="T85" fmla="*/ 7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2 h 43"/>
                  <a:gd name="T94" fmla="*/ 34 w 40"/>
                  <a:gd name="T95" fmla="*/ 22 h 43"/>
                  <a:gd name="T96" fmla="*/ 34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6 w 40"/>
                  <a:gd name="T103" fmla="*/ 37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7 w 40"/>
                  <a:gd name="T117" fmla="*/ 22 h 43"/>
                  <a:gd name="T118" fmla="*/ 7 w 40"/>
                  <a:gd name="T119" fmla="*/ 22 h 43"/>
                  <a:gd name="T120" fmla="*/ 7 w 40"/>
                  <a:gd name="T121" fmla="*/ 14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7" y="37"/>
                    </a:lnTo>
                    <a:lnTo>
                      <a:pt x="10" y="40"/>
                    </a:lnTo>
                    <a:lnTo>
                      <a:pt x="14" y="41"/>
                    </a:lnTo>
                    <a:lnTo>
                      <a:pt x="21" y="43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4" y="22"/>
                    </a:lnTo>
                    <a:lnTo>
                      <a:pt x="34" y="29"/>
                    </a:lnTo>
                    <a:lnTo>
                      <a:pt x="30" y="34"/>
                    </a:lnTo>
                    <a:lnTo>
                      <a:pt x="26" y="37"/>
                    </a:lnTo>
                    <a:lnTo>
                      <a:pt x="21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14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4" name="Freeform 336"/>
              <p:cNvSpPr>
                <a:spLocks/>
              </p:cNvSpPr>
              <p:nvPr/>
            </p:nvSpPr>
            <p:spPr bwMode="auto">
              <a:xfrm>
                <a:off x="4063" y="2347"/>
                <a:ext cx="32" cy="41"/>
              </a:xfrm>
              <a:custGeom>
                <a:avLst/>
                <a:gdLst>
                  <a:gd name="T0" fmla="*/ 27 w 32"/>
                  <a:gd name="T1" fmla="*/ 24 h 41"/>
                  <a:gd name="T2" fmla="*/ 27 w 32"/>
                  <a:gd name="T3" fmla="*/ 24 h 41"/>
                  <a:gd name="T4" fmla="*/ 25 w 32"/>
                  <a:gd name="T5" fmla="*/ 30 h 41"/>
                  <a:gd name="T6" fmla="*/ 24 w 32"/>
                  <a:gd name="T7" fmla="*/ 33 h 41"/>
                  <a:gd name="T8" fmla="*/ 24 w 32"/>
                  <a:gd name="T9" fmla="*/ 33 h 41"/>
                  <a:gd name="T10" fmla="*/ 20 w 32"/>
                  <a:gd name="T11" fmla="*/ 35 h 41"/>
                  <a:gd name="T12" fmla="*/ 16 w 32"/>
                  <a:gd name="T13" fmla="*/ 36 h 41"/>
                  <a:gd name="T14" fmla="*/ 16 w 32"/>
                  <a:gd name="T15" fmla="*/ 36 h 41"/>
                  <a:gd name="T16" fmla="*/ 9 w 32"/>
                  <a:gd name="T17" fmla="*/ 35 h 41"/>
                  <a:gd name="T18" fmla="*/ 9 w 32"/>
                  <a:gd name="T19" fmla="*/ 35 h 41"/>
                  <a:gd name="T20" fmla="*/ 6 w 32"/>
                  <a:gd name="T21" fmla="*/ 30 h 41"/>
                  <a:gd name="T22" fmla="*/ 6 w 32"/>
                  <a:gd name="T23" fmla="*/ 30 h 41"/>
                  <a:gd name="T24" fmla="*/ 5 w 32"/>
                  <a:gd name="T25" fmla="*/ 24 h 41"/>
                  <a:gd name="T26" fmla="*/ 5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28 h 41"/>
                  <a:gd name="T36" fmla="*/ 1 w 32"/>
                  <a:gd name="T37" fmla="*/ 33 h 41"/>
                  <a:gd name="T38" fmla="*/ 1 w 32"/>
                  <a:gd name="T39" fmla="*/ 33 h 41"/>
                  <a:gd name="T40" fmla="*/ 3 w 32"/>
                  <a:gd name="T41" fmla="*/ 36 h 41"/>
                  <a:gd name="T42" fmla="*/ 6 w 32"/>
                  <a:gd name="T43" fmla="*/ 39 h 41"/>
                  <a:gd name="T44" fmla="*/ 6 w 32"/>
                  <a:gd name="T45" fmla="*/ 39 h 41"/>
                  <a:gd name="T46" fmla="*/ 11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0 w 32"/>
                  <a:gd name="T53" fmla="*/ 39 h 41"/>
                  <a:gd name="T54" fmla="*/ 25 w 32"/>
                  <a:gd name="T55" fmla="*/ 38 h 41"/>
                  <a:gd name="T56" fmla="*/ 25 w 32"/>
                  <a:gd name="T57" fmla="*/ 38 h 41"/>
                  <a:gd name="T58" fmla="*/ 28 w 32"/>
                  <a:gd name="T59" fmla="*/ 36 h 41"/>
                  <a:gd name="T60" fmla="*/ 30 w 32"/>
                  <a:gd name="T61" fmla="*/ 33 h 41"/>
                  <a:gd name="T62" fmla="*/ 30 w 32"/>
                  <a:gd name="T63" fmla="*/ 33 h 41"/>
                  <a:gd name="T64" fmla="*/ 32 w 32"/>
                  <a:gd name="T65" fmla="*/ 24 h 41"/>
                  <a:gd name="T66" fmla="*/ 32 w 32"/>
                  <a:gd name="T67" fmla="*/ 0 h 41"/>
                  <a:gd name="T68" fmla="*/ 27 w 32"/>
                  <a:gd name="T69" fmla="*/ 0 h 41"/>
                  <a:gd name="T70" fmla="*/ 27 w 32"/>
                  <a:gd name="T71" fmla="*/ 24 h 41"/>
                  <a:gd name="T72" fmla="*/ 27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5" y="30"/>
                    </a:lnTo>
                    <a:lnTo>
                      <a:pt x="24" y="33"/>
                    </a:lnTo>
                    <a:lnTo>
                      <a:pt x="20" y="35"/>
                    </a:lnTo>
                    <a:lnTo>
                      <a:pt x="16" y="36"/>
                    </a:lnTo>
                    <a:lnTo>
                      <a:pt x="9" y="35"/>
                    </a:lnTo>
                    <a:lnTo>
                      <a:pt x="6" y="30"/>
                    </a:lnTo>
                    <a:lnTo>
                      <a:pt x="5" y="2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3" y="36"/>
                    </a:lnTo>
                    <a:lnTo>
                      <a:pt x="6" y="39"/>
                    </a:lnTo>
                    <a:lnTo>
                      <a:pt x="11" y="41"/>
                    </a:lnTo>
                    <a:lnTo>
                      <a:pt x="16" y="41"/>
                    </a:lnTo>
                    <a:lnTo>
                      <a:pt x="20" y="39"/>
                    </a:lnTo>
                    <a:lnTo>
                      <a:pt x="25" y="38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5" name="Freeform 337"/>
              <p:cNvSpPr>
                <a:spLocks/>
              </p:cNvSpPr>
              <p:nvPr/>
            </p:nvSpPr>
            <p:spPr bwMode="auto">
              <a:xfrm>
                <a:off x="4101" y="2347"/>
                <a:ext cx="32" cy="39"/>
              </a:xfrm>
              <a:custGeom>
                <a:avLst/>
                <a:gdLst>
                  <a:gd name="T0" fmla="*/ 19 w 32"/>
                  <a:gd name="T1" fmla="*/ 39 h 39"/>
                  <a:gd name="T2" fmla="*/ 19 w 32"/>
                  <a:gd name="T3" fmla="*/ 5 h 39"/>
                  <a:gd name="T4" fmla="*/ 32 w 32"/>
                  <a:gd name="T5" fmla="*/ 5 h 39"/>
                  <a:gd name="T6" fmla="*/ 32 w 32"/>
                  <a:gd name="T7" fmla="*/ 0 h 39"/>
                  <a:gd name="T8" fmla="*/ 0 w 32"/>
                  <a:gd name="T9" fmla="*/ 0 h 39"/>
                  <a:gd name="T10" fmla="*/ 0 w 32"/>
                  <a:gd name="T11" fmla="*/ 5 h 39"/>
                  <a:gd name="T12" fmla="*/ 14 w 32"/>
                  <a:gd name="T13" fmla="*/ 5 h 39"/>
                  <a:gd name="T14" fmla="*/ 14 w 32"/>
                  <a:gd name="T15" fmla="*/ 39 h 39"/>
                  <a:gd name="T16" fmla="*/ 19 w 32"/>
                  <a:gd name="T17" fmla="*/ 39 h 39"/>
                  <a:gd name="T18" fmla="*/ 19 w 32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39"/>
                  <a:gd name="T32" fmla="*/ 32 w 32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39">
                    <a:moveTo>
                      <a:pt x="19" y="39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39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6" name="Freeform 338"/>
              <p:cNvSpPr>
                <a:spLocks/>
              </p:cNvSpPr>
              <p:nvPr/>
            </p:nvSpPr>
            <p:spPr bwMode="auto">
              <a:xfrm>
                <a:off x="4139" y="2347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20 h 39"/>
                  <a:gd name="T4" fmla="*/ 27 w 33"/>
                  <a:gd name="T5" fmla="*/ 20 h 39"/>
                  <a:gd name="T6" fmla="*/ 27 w 33"/>
                  <a:gd name="T7" fmla="*/ 39 h 39"/>
                  <a:gd name="T8" fmla="*/ 33 w 33"/>
                  <a:gd name="T9" fmla="*/ 39 h 39"/>
                  <a:gd name="T10" fmla="*/ 33 w 33"/>
                  <a:gd name="T11" fmla="*/ 0 h 39"/>
                  <a:gd name="T12" fmla="*/ 27 w 33"/>
                  <a:gd name="T13" fmla="*/ 0 h 39"/>
                  <a:gd name="T14" fmla="*/ 27 w 33"/>
                  <a:gd name="T15" fmla="*/ 16 h 39"/>
                  <a:gd name="T16" fmla="*/ 6 w 33"/>
                  <a:gd name="T17" fmla="*/ 16 h 39"/>
                  <a:gd name="T18" fmla="*/ 6 w 33"/>
                  <a:gd name="T19" fmla="*/ 0 h 39"/>
                  <a:gd name="T20" fmla="*/ 0 w 33"/>
                  <a:gd name="T21" fmla="*/ 0 h 39"/>
                  <a:gd name="T22" fmla="*/ 0 w 33"/>
                  <a:gd name="T23" fmla="*/ 39 h 39"/>
                  <a:gd name="T24" fmla="*/ 6 w 33"/>
                  <a:gd name="T25" fmla="*/ 39 h 39"/>
                  <a:gd name="T26" fmla="*/ 6 w 33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39"/>
                  <a:gd name="T44" fmla="*/ 33 w 33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39">
                    <a:moveTo>
                      <a:pt x="6" y="39"/>
                    </a:moveTo>
                    <a:lnTo>
                      <a:pt x="6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6" y="1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7" name="Freeform 339"/>
              <p:cNvSpPr>
                <a:spLocks/>
              </p:cNvSpPr>
              <p:nvPr/>
            </p:nvSpPr>
            <p:spPr bwMode="auto">
              <a:xfrm>
                <a:off x="3977" y="2410"/>
                <a:ext cx="37" cy="43"/>
              </a:xfrm>
              <a:custGeom>
                <a:avLst/>
                <a:gdLst>
                  <a:gd name="T0" fmla="*/ 27 w 37"/>
                  <a:gd name="T1" fmla="*/ 35 h 43"/>
                  <a:gd name="T2" fmla="*/ 27 w 37"/>
                  <a:gd name="T3" fmla="*/ 35 h 43"/>
                  <a:gd name="T4" fmla="*/ 22 w 37"/>
                  <a:gd name="T5" fmla="*/ 38 h 43"/>
                  <a:gd name="T6" fmla="*/ 19 w 37"/>
                  <a:gd name="T7" fmla="*/ 38 h 43"/>
                  <a:gd name="T8" fmla="*/ 19 w 37"/>
                  <a:gd name="T9" fmla="*/ 38 h 43"/>
                  <a:gd name="T10" fmla="*/ 14 w 37"/>
                  <a:gd name="T11" fmla="*/ 38 h 43"/>
                  <a:gd name="T12" fmla="*/ 11 w 37"/>
                  <a:gd name="T13" fmla="*/ 37 h 43"/>
                  <a:gd name="T14" fmla="*/ 11 w 37"/>
                  <a:gd name="T15" fmla="*/ 37 h 43"/>
                  <a:gd name="T16" fmla="*/ 10 w 37"/>
                  <a:gd name="T17" fmla="*/ 34 h 43"/>
                  <a:gd name="T18" fmla="*/ 6 w 37"/>
                  <a:gd name="T19" fmla="*/ 30 h 43"/>
                  <a:gd name="T20" fmla="*/ 6 w 37"/>
                  <a:gd name="T21" fmla="*/ 30 h 43"/>
                  <a:gd name="T22" fmla="*/ 5 w 37"/>
                  <a:gd name="T23" fmla="*/ 23 h 43"/>
                  <a:gd name="T24" fmla="*/ 5 w 37"/>
                  <a:gd name="T25" fmla="*/ 23 h 43"/>
                  <a:gd name="T26" fmla="*/ 6 w 37"/>
                  <a:gd name="T27" fmla="*/ 15 h 43"/>
                  <a:gd name="T28" fmla="*/ 6 w 37"/>
                  <a:gd name="T29" fmla="*/ 15 h 43"/>
                  <a:gd name="T30" fmla="*/ 8 w 37"/>
                  <a:gd name="T31" fmla="*/ 10 h 43"/>
                  <a:gd name="T32" fmla="*/ 11 w 37"/>
                  <a:gd name="T33" fmla="*/ 8 h 43"/>
                  <a:gd name="T34" fmla="*/ 11 w 37"/>
                  <a:gd name="T35" fmla="*/ 8 h 43"/>
                  <a:gd name="T36" fmla="*/ 14 w 37"/>
                  <a:gd name="T37" fmla="*/ 7 h 43"/>
                  <a:gd name="T38" fmla="*/ 19 w 37"/>
                  <a:gd name="T39" fmla="*/ 5 h 43"/>
                  <a:gd name="T40" fmla="*/ 19 w 37"/>
                  <a:gd name="T41" fmla="*/ 5 h 43"/>
                  <a:gd name="T42" fmla="*/ 22 w 37"/>
                  <a:gd name="T43" fmla="*/ 7 h 43"/>
                  <a:gd name="T44" fmla="*/ 25 w 37"/>
                  <a:gd name="T45" fmla="*/ 8 h 43"/>
                  <a:gd name="T46" fmla="*/ 25 w 37"/>
                  <a:gd name="T47" fmla="*/ 8 h 43"/>
                  <a:gd name="T48" fmla="*/ 29 w 37"/>
                  <a:gd name="T49" fmla="*/ 10 h 43"/>
                  <a:gd name="T50" fmla="*/ 30 w 37"/>
                  <a:gd name="T51" fmla="*/ 15 h 43"/>
                  <a:gd name="T52" fmla="*/ 35 w 37"/>
                  <a:gd name="T53" fmla="*/ 13 h 43"/>
                  <a:gd name="T54" fmla="*/ 35 w 37"/>
                  <a:gd name="T55" fmla="*/ 13 h 43"/>
                  <a:gd name="T56" fmla="*/ 33 w 37"/>
                  <a:gd name="T57" fmla="*/ 8 h 43"/>
                  <a:gd name="T58" fmla="*/ 30 w 37"/>
                  <a:gd name="T59" fmla="*/ 3 h 43"/>
                  <a:gd name="T60" fmla="*/ 30 w 37"/>
                  <a:gd name="T61" fmla="*/ 3 h 43"/>
                  <a:gd name="T62" fmla="*/ 25 w 37"/>
                  <a:gd name="T63" fmla="*/ 2 h 43"/>
                  <a:gd name="T64" fmla="*/ 19 w 37"/>
                  <a:gd name="T65" fmla="*/ 0 h 43"/>
                  <a:gd name="T66" fmla="*/ 19 w 37"/>
                  <a:gd name="T67" fmla="*/ 0 h 43"/>
                  <a:gd name="T68" fmla="*/ 14 w 37"/>
                  <a:gd name="T69" fmla="*/ 2 h 43"/>
                  <a:gd name="T70" fmla="*/ 10 w 37"/>
                  <a:gd name="T71" fmla="*/ 3 h 43"/>
                  <a:gd name="T72" fmla="*/ 10 w 37"/>
                  <a:gd name="T73" fmla="*/ 3 h 43"/>
                  <a:gd name="T74" fmla="*/ 5 w 37"/>
                  <a:gd name="T75" fmla="*/ 7 h 43"/>
                  <a:gd name="T76" fmla="*/ 2 w 37"/>
                  <a:gd name="T77" fmla="*/ 11 h 43"/>
                  <a:gd name="T78" fmla="*/ 2 w 37"/>
                  <a:gd name="T79" fmla="*/ 11 h 43"/>
                  <a:gd name="T80" fmla="*/ 0 w 37"/>
                  <a:gd name="T81" fmla="*/ 16 h 43"/>
                  <a:gd name="T82" fmla="*/ 0 w 37"/>
                  <a:gd name="T83" fmla="*/ 23 h 43"/>
                  <a:gd name="T84" fmla="*/ 0 w 37"/>
                  <a:gd name="T85" fmla="*/ 23 h 43"/>
                  <a:gd name="T86" fmla="*/ 0 w 37"/>
                  <a:gd name="T87" fmla="*/ 27 h 43"/>
                  <a:gd name="T88" fmla="*/ 2 w 37"/>
                  <a:gd name="T89" fmla="*/ 32 h 43"/>
                  <a:gd name="T90" fmla="*/ 2 w 37"/>
                  <a:gd name="T91" fmla="*/ 32 h 43"/>
                  <a:gd name="T92" fmla="*/ 5 w 37"/>
                  <a:gd name="T93" fmla="*/ 37 h 43"/>
                  <a:gd name="T94" fmla="*/ 8 w 37"/>
                  <a:gd name="T95" fmla="*/ 40 h 43"/>
                  <a:gd name="T96" fmla="*/ 8 w 37"/>
                  <a:gd name="T97" fmla="*/ 40 h 43"/>
                  <a:gd name="T98" fmla="*/ 13 w 37"/>
                  <a:gd name="T99" fmla="*/ 43 h 43"/>
                  <a:gd name="T100" fmla="*/ 19 w 37"/>
                  <a:gd name="T101" fmla="*/ 43 h 43"/>
                  <a:gd name="T102" fmla="*/ 19 w 37"/>
                  <a:gd name="T103" fmla="*/ 43 h 43"/>
                  <a:gd name="T104" fmla="*/ 25 w 37"/>
                  <a:gd name="T105" fmla="*/ 43 h 43"/>
                  <a:gd name="T106" fmla="*/ 30 w 37"/>
                  <a:gd name="T107" fmla="*/ 40 h 43"/>
                  <a:gd name="T108" fmla="*/ 30 w 37"/>
                  <a:gd name="T109" fmla="*/ 40 h 43"/>
                  <a:gd name="T110" fmla="*/ 33 w 37"/>
                  <a:gd name="T111" fmla="*/ 35 h 43"/>
                  <a:gd name="T112" fmla="*/ 37 w 37"/>
                  <a:gd name="T113" fmla="*/ 29 h 43"/>
                  <a:gd name="T114" fmla="*/ 30 w 37"/>
                  <a:gd name="T115" fmla="*/ 29 h 43"/>
                  <a:gd name="T116" fmla="*/ 30 w 37"/>
                  <a:gd name="T117" fmla="*/ 29 h 43"/>
                  <a:gd name="T118" fmla="*/ 29 w 37"/>
                  <a:gd name="T119" fmla="*/ 32 h 43"/>
                  <a:gd name="T120" fmla="*/ 27 w 37"/>
                  <a:gd name="T121" fmla="*/ 35 h 43"/>
                  <a:gd name="T122" fmla="*/ 27 w 37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3"/>
                  <a:gd name="T188" fmla="*/ 37 w 37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5" y="23"/>
                    </a:lnTo>
                    <a:lnTo>
                      <a:pt x="6" y="15"/>
                    </a:lnTo>
                    <a:lnTo>
                      <a:pt x="8" y="10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5" y="8"/>
                    </a:lnTo>
                    <a:lnTo>
                      <a:pt x="29" y="10"/>
                    </a:lnTo>
                    <a:lnTo>
                      <a:pt x="30" y="15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3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7" y="29"/>
                    </a:lnTo>
                    <a:lnTo>
                      <a:pt x="30" y="29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8" name="Freeform 340"/>
              <p:cNvSpPr>
                <a:spLocks noEditPoints="1"/>
              </p:cNvSpPr>
              <p:nvPr/>
            </p:nvSpPr>
            <p:spPr bwMode="auto">
              <a:xfrm>
                <a:off x="4015" y="2412"/>
                <a:ext cx="40" cy="41"/>
              </a:xfrm>
              <a:custGeom>
                <a:avLst/>
                <a:gdLst>
                  <a:gd name="T0" fmla="*/ 7 w 40"/>
                  <a:gd name="T1" fmla="*/ 41 h 41"/>
                  <a:gd name="T2" fmla="*/ 11 w 40"/>
                  <a:gd name="T3" fmla="*/ 28 h 41"/>
                  <a:gd name="T4" fmla="*/ 29 w 40"/>
                  <a:gd name="T5" fmla="*/ 28 h 41"/>
                  <a:gd name="T6" fmla="*/ 34 w 40"/>
                  <a:gd name="T7" fmla="*/ 41 h 41"/>
                  <a:gd name="T8" fmla="*/ 40 w 40"/>
                  <a:gd name="T9" fmla="*/ 41 h 41"/>
                  <a:gd name="T10" fmla="*/ 22 w 40"/>
                  <a:gd name="T11" fmla="*/ 0 h 41"/>
                  <a:gd name="T12" fmla="*/ 16 w 40"/>
                  <a:gd name="T13" fmla="*/ 0 h 41"/>
                  <a:gd name="T14" fmla="*/ 0 w 40"/>
                  <a:gd name="T15" fmla="*/ 41 h 41"/>
                  <a:gd name="T16" fmla="*/ 7 w 40"/>
                  <a:gd name="T17" fmla="*/ 41 h 41"/>
                  <a:gd name="T18" fmla="*/ 7 w 40"/>
                  <a:gd name="T19" fmla="*/ 41 h 41"/>
                  <a:gd name="T20" fmla="*/ 18 w 40"/>
                  <a:gd name="T21" fmla="*/ 11 h 41"/>
                  <a:gd name="T22" fmla="*/ 18 w 40"/>
                  <a:gd name="T23" fmla="*/ 11 h 41"/>
                  <a:gd name="T24" fmla="*/ 19 w 40"/>
                  <a:gd name="T25" fmla="*/ 5 h 41"/>
                  <a:gd name="T26" fmla="*/ 19 w 40"/>
                  <a:gd name="T27" fmla="*/ 5 h 41"/>
                  <a:gd name="T28" fmla="*/ 22 w 40"/>
                  <a:gd name="T29" fmla="*/ 13 h 41"/>
                  <a:gd name="T30" fmla="*/ 27 w 40"/>
                  <a:gd name="T31" fmla="*/ 24 h 41"/>
                  <a:gd name="T32" fmla="*/ 13 w 40"/>
                  <a:gd name="T33" fmla="*/ 24 h 41"/>
                  <a:gd name="T34" fmla="*/ 18 w 40"/>
                  <a:gd name="T35" fmla="*/ 11 h 41"/>
                  <a:gd name="T36" fmla="*/ 18 w 40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7" y="41"/>
                    </a:moveTo>
                    <a:lnTo>
                      <a:pt x="11" y="28"/>
                    </a:lnTo>
                    <a:lnTo>
                      <a:pt x="29" y="28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9" name="Freeform 341"/>
              <p:cNvSpPr>
                <a:spLocks noEditPoints="1"/>
              </p:cNvSpPr>
              <p:nvPr/>
            </p:nvSpPr>
            <p:spPr bwMode="auto">
              <a:xfrm>
                <a:off x="4060" y="2412"/>
                <a:ext cx="35" cy="41"/>
              </a:xfrm>
              <a:custGeom>
                <a:avLst/>
                <a:gdLst>
                  <a:gd name="T0" fmla="*/ 4 w 35"/>
                  <a:gd name="T1" fmla="*/ 41 h 41"/>
                  <a:gd name="T2" fmla="*/ 4 w 35"/>
                  <a:gd name="T3" fmla="*/ 22 h 41"/>
                  <a:gd name="T4" fmla="*/ 11 w 35"/>
                  <a:gd name="T5" fmla="*/ 22 h 41"/>
                  <a:gd name="T6" fmla="*/ 11 w 35"/>
                  <a:gd name="T7" fmla="*/ 22 h 41"/>
                  <a:gd name="T8" fmla="*/ 14 w 35"/>
                  <a:gd name="T9" fmla="*/ 22 h 41"/>
                  <a:gd name="T10" fmla="*/ 14 w 35"/>
                  <a:gd name="T11" fmla="*/ 22 h 41"/>
                  <a:gd name="T12" fmla="*/ 16 w 35"/>
                  <a:gd name="T13" fmla="*/ 24 h 41"/>
                  <a:gd name="T14" fmla="*/ 16 w 35"/>
                  <a:gd name="T15" fmla="*/ 24 h 41"/>
                  <a:gd name="T16" fmla="*/ 19 w 35"/>
                  <a:gd name="T17" fmla="*/ 27 h 41"/>
                  <a:gd name="T18" fmla="*/ 19 w 35"/>
                  <a:gd name="T19" fmla="*/ 27 h 41"/>
                  <a:gd name="T20" fmla="*/ 23 w 35"/>
                  <a:gd name="T21" fmla="*/ 32 h 41"/>
                  <a:gd name="T22" fmla="*/ 28 w 35"/>
                  <a:gd name="T23" fmla="*/ 41 h 41"/>
                  <a:gd name="T24" fmla="*/ 35 w 35"/>
                  <a:gd name="T25" fmla="*/ 41 h 41"/>
                  <a:gd name="T26" fmla="*/ 28 w 35"/>
                  <a:gd name="T27" fmla="*/ 30 h 41"/>
                  <a:gd name="T28" fmla="*/ 28 w 35"/>
                  <a:gd name="T29" fmla="*/ 30 h 41"/>
                  <a:gd name="T30" fmla="*/ 23 w 35"/>
                  <a:gd name="T31" fmla="*/ 24 h 41"/>
                  <a:gd name="T32" fmla="*/ 23 w 35"/>
                  <a:gd name="T33" fmla="*/ 24 h 41"/>
                  <a:gd name="T34" fmla="*/ 20 w 35"/>
                  <a:gd name="T35" fmla="*/ 22 h 41"/>
                  <a:gd name="T36" fmla="*/ 20 w 35"/>
                  <a:gd name="T37" fmla="*/ 22 h 41"/>
                  <a:gd name="T38" fmla="*/ 25 w 35"/>
                  <a:gd name="T39" fmla="*/ 21 h 41"/>
                  <a:gd name="T40" fmla="*/ 28 w 35"/>
                  <a:gd name="T41" fmla="*/ 19 h 41"/>
                  <a:gd name="T42" fmla="*/ 28 w 35"/>
                  <a:gd name="T43" fmla="*/ 19 h 41"/>
                  <a:gd name="T44" fmla="*/ 31 w 35"/>
                  <a:gd name="T45" fmla="*/ 14 h 41"/>
                  <a:gd name="T46" fmla="*/ 31 w 35"/>
                  <a:gd name="T47" fmla="*/ 11 h 41"/>
                  <a:gd name="T48" fmla="*/ 31 w 35"/>
                  <a:gd name="T49" fmla="*/ 11 h 41"/>
                  <a:gd name="T50" fmla="*/ 30 w 35"/>
                  <a:gd name="T51" fmla="*/ 5 h 41"/>
                  <a:gd name="T52" fmla="*/ 30 w 35"/>
                  <a:gd name="T53" fmla="*/ 5 h 41"/>
                  <a:gd name="T54" fmla="*/ 28 w 35"/>
                  <a:gd name="T55" fmla="*/ 1 h 41"/>
                  <a:gd name="T56" fmla="*/ 25 w 35"/>
                  <a:gd name="T57" fmla="*/ 1 h 41"/>
                  <a:gd name="T58" fmla="*/ 25 w 35"/>
                  <a:gd name="T59" fmla="*/ 1 h 41"/>
                  <a:gd name="T60" fmla="*/ 17 w 35"/>
                  <a:gd name="T61" fmla="*/ 0 h 41"/>
                  <a:gd name="T62" fmla="*/ 0 w 35"/>
                  <a:gd name="T63" fmla="*/ 0 h 41"/>
                  <a:gd name="T64" fmla="*/ 0 w 35"/>
                  <a:gd name="T65" fmla="*/ 41 h 41"/>
                  <a:gd name="T66" fmla="*/ 4 w 35"/>
                  <a:gd name="T67" fmla="*/ 41 h 41"/>
                  <a:gd name="T68" fmla="*/ 4 w 35"/>
                  <a:gd name="T69" fmla="*/ 41 h 41"/>
                  <a:gd name="T70" fmla="*/ 4 w 35"/>
                  <a:gd name="T71" fmla="*/ 5 h 41"/>
                  <a:gd name="T72" fmla="*/ 17 w 35"/>
                  <a:gd name="T73" fmla="*/ 5 h 41"/>
                  <a:gd name="T74" fmla="*/ 17 w 35"/>
                  <a:gd name="T75" fmla="*/ 5 h 41"/>
                  <a:gd name="T76" fmla="*/ 22 w 35"/>
                  <a:gd name="T77" fmla="*/ 5 h 41"/>
                  <a:gd name="T78" fmla="*/ 23 w 35"/>
                  <a:gd name="T79" fmla="*/ 6 h 41"/>
                  <a:gd name="T80" fmla="*/ 23 w 35"/>
                  <a:gd name="T81" fmla="*/ 6 h 41"/>
                  <a:gd name="T82" fmla="*/ 25 w 35"/>
                  <a:gd name="T83" fmla="*/ 8 h 41"/>
                  <a:gd name="T84" fmla="*/ 27 w 35"/>
                  <a:gd name="T85" fmla="*/ 11 h 41"/>
                  <a:gd name="T86" fmla="*/ 27 w 35"/>
                  <a:gd name="T87" fmla="*/ 11 h 41"/>
                  <a:gd name="T88" fmla="*/ 25 w 35"/>
                  <a:gd name="T89" fmla="*/ 14 h 41"/>
                  <a:gd name="T90" fmla="*/ 25 w 35"/>
                  <a:gd name="T91" fmla="*/ 14 h 41"/>
                  <a:gd name="T92" fmla="*/ 22 w 35"/>
                  <a:gd name="T93" fmla="*/ 17 h 41"/>
                  <a:gd name="T94" fmla="*/ 22 w 35"/>
                  <a:gd name="T95" fmla="*/ 17 h 41"/>
                  <a:gd name="T96" fmla="*/ 16 w 35"/>
                  <a:gd name="T97" fmla="*/ 17 h 41"/>
                  <a:gd name="T98" fmla="*/ 4 w 35"/>
                  <a:gd name="T99" fmla="*/ 17 h 41"/>
                  <a:gd name="T100" fmla="*/ 4 w 35"/>
                  <a:gd name="T101" fmla="*/ 5 h 41"/>
                  <a:gd name="T102" fmla="*/ 4 w 35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41"/>
                  <a:gd name="T158" fmla="*/ 35 w 35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41">
                    <a:moveTo>
                      <a:pt x="4" y="41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9" y="27"/>
                    </a:lnTo>
                    <a:lnTo>
                      <a:pt x="23" y="32"/>
                    </a:lnTo>
                    <a:lnTo>
                      <a:pt x="28" y="41"/>
                    </a:lnTo>
                    <a:lnTo>
                      <a:pt x="35" y="41"/>
                    </a:lnTo>
                    <a:lnTo>
                      <a:pt x="28" y="30"/>
                    </a:lnTo>
                    <a:lnTo>
                      <a:pt x="23" y="24"/>
                    </a:lnTo>
                    <a:lnTo>
                      <a:pt x="20" y="22"/>
                    </a:lnTo>
                    <a:lnTo>
                      <a:pt x="25" y="21"/>
                    </a:lnTo>
                    <a:lnTo>
                      <a:pt x="28" y="19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5"/>
                    </a:lnTo>
                    <a:lnTo>
                      <a:pt x="28" y="1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4" y="5"/>
                    </a:moveTo>
                    <a:lnTo>
                      <a:pt x="17" y="5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6" y="17"/>
                    </a:lnTo>
                    <a:lnTo>
                      <a:pt x="4" y="1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0" name="Freeform 342"/>
              <p:cNvSpPr>
                <a:spLocks noEditPoints="1"/>
              </p:cNvSpPr>
              <p:nvPr/>
            </p:nvSpPr>
            <p:spPr bwMode="auto">
              <a:xfrm>
                <a:off x="4099" y="2410"/>
                <a:ext cx="40" cy="43"/>
              </a:xfrm>
              <a:custGeom>
                <a:avLst/>
                <a:gdLst>
                  <a:gd name="T0" fmla="*/ 2 w 40"/>
                  <a:gd name="T1" fmla="*/ 34 h 43"/>
                  <a:gd name="T2" fmla="*/ 2 w 40"/>
                  <a:gd name="T3" fmla="*/ 34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3 h 43"/>
                  <a:gd name="T12" fmla="*/ 19 w 40"/>
                  <a:gd name="T13" fmla="*/ 43 h 43"/>
                  <a:gd name="T14" fmla="*/ 19 w 40"/>
                  <a:gd name="T15" fmla="*/ 43 h 43"/>
                  <a:gd name="T16" fmla="*/ 24 w 40"/>
                  <a:gd name="T17" fmla="*/ 43 h 43"/>
                  <a:gd name="T18" fmla="*/ 29 w 40"/>
                  <a:gd name="T19" fmla="*/ 40 h 43"/>
                  <a:gd name="T20" fmla="*/ 29 w 40"/>
                  <a:gd name="T21" fmla="*/ 40 h 43"/>
                  <a:gd name="T22" fmla="*/ 34 w 40"/>
                  <a:gd name="T23" fmla="*/ 38 h 43"/>
                  <a:gd name="T24" fmla="*/ 37 w 40"/>
                  <a:gd name="T25" fmla="*/ 34 h 43"/>
                  <a:gd name="T26" fmla="*/ 37 w 40"/>
                  <a:gd name="T27" fmla="*/ 34 h 43"/>
                  <a:gd name="T28" fmla="*/ 39 w 40"/>
                  <a:gd name="T29" fmla="*/ 27 h 43"/>
                  <a:gd name="T30" fmla="*/ 40 w 40"/>
                  <a:gd name="T31" fmla="*/ 23 h 43"/>
                  <a:gd name="T32" fmla="*/ 40 w 40"/>
                  <a:gd name="T33" fmla="*/ 23 h 43"/>
                  <a:gd name="T34" fmla="*/ 39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1 w 40"/>
                  <a:gd name="T43" fmla="*/ 3 h 43"/>
                  <a:gd name="T44" fmla="*/ 31 w 40"/>
                  <a:gd name="T45" fmla="*/ 3 h 43"/>
                  <a:gd name="T46" fmla="*/ 26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2 w 40"/>
                  <a:gd name="T53" fmla="*/ 2 h 43"/>
                  <a:gd name="T54" fmla="*/ 5 w 40"/>
                  <a:gd name="T55" fmla="*/ 7 h 43"/>
                  <a:gd name="T56" fmla="*/ 5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0 w 40"/>
                  <a:gd name="T65" fmla="*/ 27 h 43"/>
                  <a:gd name="T66" fmla="*/ 2 w 40"/>
                  <a:gd name="T67" fmla="*/ 34 h 43"/>
                  <a:gd name="T68" fmla="*/ 2 w 40"/>
                  <a:gd name="T69" fmla="*/ 34 h 43"/>
                  <a:gd name="T70" fmla="*/ 10 w 40"/>
                  <a:gd name="T71" fmla="*/ 10 h 43"/>
                  <a:gd name="T72" fmla="*/ 10 w 40"/>
                  <a:gd name="T73" fmla="*/ 10 h 43"/>
                  <a:gd name="T74" fmla="*/ 15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1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3 h 43"/>
                  <a:gd name="T94" fmla="*/ 34 w 40"/>
                  <a:gd name="T95" fmla="*/ 23 h 43"/>
                  <a:gd name="T96" fmla="*/ 32 w 40"/>
                  <a:gd name="T97" fmla="*/ 29 h 43"/>
                  <a:gd name="T98" fmla="*/ 31 w 40"/>
                  <a:gd name="T99" fmla="*/ 34 h 43"/>
                  <a:gd name="T100" fmla="*/ 31 w 40"/>
                  <a:gd name="T101" fmla="*/ 34 h 43"/>
                  <a:gd name="T102" fmla="*/ 26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5 w 40"/>
                  <a:gd name="T117" fmla="*/ 23 h 43"/>
                  <a:gd name="T118" fmla="*/ 5 w 40"/>
                  <a:gd name="T119" fmla="*/ 23 h 43"/>
                  <a:gd name="T120" fmla="*/ 7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2" y="34"/>
                    </a:moveTo>
                    <a:lnTo>
                      <a:pt x="2" y="34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3"/>
                    </a:lnTo>
                    <a:lnTo>
                      <a:pt x="19" y="43"/>
                    </a:lnTo>
                    <a:lnTo>
                      <a:pt x="24" y="43"/>
                    </a:lnTo>
                    <a:lnTo>
                      <a:pt x="29" y="40"/>
                    </a:lnTo>
                    <a:lnTo>
                      <a:pt x="34" y="38"/>
                    </a:lnTo>
                    <a:lnTo>
                      <a:pt x="37" y="34"/>
                    </a:lnTo>
                    <a:lnTo>
                      <a:pt x="39" y="27"/>
                    </a:lnTo>
                    <a:lnTo>
                      <a:pt x="40" y="23"/>
                    </a:lnTo>
                    <a:lnTo>
                      <a:pt x="39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4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1" y="10"/>
                    </a:lnTo>
                    <a:lnTo>
                      <a:pt x="32" y="13"/>
                    </a:lnTo>
                    <a:lnTo>
                      <a:pt x="34" y="23"/>
                    </a:lnTo>
                    <a:lnTo>
                      <a:pt x="32" y="29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1" name="Freeform 343"/>
              <p:cNvSpPr>
                <a:spLocks/>
              </p:cNvSpPr>
              <p:nvPr/>
            </p:nvSpPr>
            <p:spPr bwMode="auto">
              <a:xfrm>
                <a:off x="4145" y="2412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6 h 41"/>
                  <a:gd name="T4" fmla="*/ 7 w 26"/>
                  <a:gd name="T5" fmla="*/ 36 h 41"/>
                  <a:gd name="T6" fmla="*/ 7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6"/>
                    </a:lnTo>
                    <a:lnTo>
                      <a:pt x="7" y="36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2" name="Freeform 344"/>
              <p:cNvSpPr>
                <a:spLocks/>
              </p:cNvSpPr>
              <p:nvPr/>
            </p:nvSpPr>
            <p:spPr bwMode="auto">
              <a:xfrm>
                <a:off x="4179" y="241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3" name="Freeform 345"/>
              <p:cNvSpPr>
                <a:spLocks/>
              </p:cNvSpPr>
              <p:nvPr/>
            </p:nvSpPr>
            <p:spPr bwMode="auto">
              <a:xfrm>
                <a:off x="4195" y="2412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8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8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4" name="Freeform 346"/>
              <p:cNvSpPr>
                <a:spLocks noEditPoints="1"/>
              </p:cNvSpPr>
              <p:nvPr/>
            </p:nvSpPr>
            <p:spPr bwMode="auto">
              <a:xfrm>
                <a:off x="4230" y="2412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8 h 41"/>
                  <a:gd name="T4" fmla="*/ 27 w 38"/>
                  <a:gd name="T5" fmla="*/ 28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1 h 41"/>
                  <a:gd name="T22" fmla="*/ 16 w 38"/>
                  <a:gd name="T23" fmla="*/ 11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1 h 41"/>
                  <a:gd name="T36" fmla="*/ 16 w 38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5" name="Freeform 347"/>
              <p:cNvSpPr>
                <a:spLocks/>
              </p:cNvSpPr>
              <p:nvPr/>
            </p:nvSpPr>
            <p:spPr bwMode="auto">
              <a:xfrm>
                <a:off x="3747" y="2569"/>
                <a:ext cx="38" cy="43"/>
              </a:xfrm>
              <a:custGeom>
                <a:avLst/>
                <a:gdLst>
                  <a:gd name="T0" fmla="*/ 33 w 38"/>
                  <a:gd name="T1" fmla="*/ 26 h 43"/>
                  <a:gd name="T2" fmla="*/ 33 w 38"/>
                  <a:gd name="T3" fmla="*/ 34 h 43"/>
                  <a:gd name="T4" fmla="*/ 33 w 38"/>
                  <a:gd name="T5" fmla="*/ 34 h 43"/>
                  <a:gd name="T6" fmla="*/ 28 w 38"/>
                  <a:gd name="T7" fmla="*/ 37 h 43"/>
                  <a:gd name="T8" fmla="*/ 28 w 38"/>
                  <a:gd name="T9" fmla="*/ 37 h 43"/>
                  <a:gd name="T10" fmla="*/ 20 w 38"/>
                  <a:gd name="T11" fmla="*/ 38 h 43"/>
                  <a:gd name="T12" fmla="*/ 20 w 38"/>
                  <a:gd name="T13" fmla="*/ 38 h 43"/>
                  <a:gd name="T14" fmla="*/ 12 w 38"/>
                  <a:gd name="T15" fmla="*/ 35 h 43"/>
                  <a:gd name="T16" fmla="*/ 12 w 38"/>
                  <a:gd name="T17" fmla="*/ 35 h 43"/>
                  <a:gd name="T18" fmla="*/ 9 w 38"/>
                  <a:gd name="T19" fmla="*/ 34 h 43"/>
                  <a:gd name="T20" fmla="*/ 8 w 38"/>
                  <a:gd name="T21" fmla="*/ 30 h 43"/>
                  <a:gd name="T22" fmla="*/ 8 w 38"/>
                  <a:gd name="T23" fmla="*/ 30 h 43"/>
                  <a:gd name="T24" fmla="*/ 6 w 38"/>
                  <a:gd name="T25" fmla="*/ 26 h 43"/>
                  <a:gd name="T26" fmla="*/ 6 w 38"/>
                  <a:gd name="T27" fmla="*/ 21 h 43"/>
                  <a:gd name="T28" fmla="*/ 6 w 38"/>
                  <a:gd name="T29" fmla="*/ 21 h 43"/>
                  <a:gd name="T30" fmla="*/ 8 w 38"/>
                  <a:gd name="T31" fmla="*/ 13 h 43"/>
                  <a:gd name="T32" fmla="*/ 8 w 38"/>
                  <a:gd name="T33" fmla="*/ 13 h 43"/>
                  <a:gd name="T34" fmla="*/ 9 w 38"/>
                  <a:gd name="T35" fmla="*/ 8 h 43"/>
                  <a:gd name="T36" fmla="*/ 9 w 38"/>
                  <a:gd name="T37" fmla="*/ 8 h 43"/>
                  <a:gd name="T38" fmla="*/ 14 w 38"/>
                  <a:gd name="T39" fmla="*/ 7 h 43"/>
                  <a:gd name="T40" fmla="*/ 14 w 38"/>
                  <a:gd name="T41" fmla="*/ 7 h 43"/>
                  <a:gd name="T42" fmla="*/ 20 w 38"/>
                  <a:gd name="T43" fmla="*/ 5 h 43"/>
                  <a:gd name="T44" fmla="*/ 20 w 38"/>
                  <a:gd name="T45" fmla="*/ 5 h 43"/>
                  <a:gd name="T46" fmla="*/ 27 w 38"/>
                  <a:gd name="T47" fmla="*/ 7 h 43"/>
                  <a:gd name="T48" fmla="*/ 27 w 38"/>
                  <a:gd name="T49" fmla="*/ 7 h 43"/>
                  <a:gd name="T50" fmla="*/ 30 w 38"/>
                  <a:gd name="T51" fmla="*/ 8 h 43"/>
                  <a:gd name="T52" fmla="*/ 30 w 38"/>
                  <a:gd name="T53" fmla="*/ 8 h 43"/>
                  <a:gd name="T54" fmla="*/ 33 w 38"/>
                  <a:gd name="T55" fmla="*/ 13 h 43"/>
                  <a:gd name="T56" fmla="*/ 38 w 38"/>
                  <a:gd name="T57" fmla="*/ 13 h 43"/>
                  <a:gd name="T58" fmla="*/ 38 w 38"/>
                  <a:gd name="T59" fmla="*/ 13 h 43"/>
                  <a:gd name="T60" fmla="*/ 35 w 38"/>
                  <a:gd name="T61" fmla="*/ 5 h 43"/>
                  <a:gd name="T62" fmla="*/ 35 w 38"/>
                  <a:gd name="T63" fmla="*/ 5 h 43"/>
                  <a:gd name="T64" fmla="*/ 28 w 38"/>
                  <a:gd name="T65" fmla="*/ 2 h 43"/>
                  <a:gd name="T66" fmla="*/ 28 w 38"/>
                  <a:gd name="T67" fmla="*/ 2 h 43"/>
                  <a:gd name="T68" fmla="*/ 20 w 38"/>
                  <a:gd name="T69" fmla="*/ 0 h 43"/>
                  <a:gd name="T70" fmla="*/ 20 w 38"/>
                  <a:gd name="T71" fmla="*/ 0 h 43"/>
                  <a:gd name="T72" fmla="*/ 14 w 38"/>
                  <a:gd name="T73" fmla="*/ 0 h 43"/>
                  <a:gd name="T74" fmla="*/ 9 w 38"/>
                  <a:gd name="T75" fmla="*/ 3 h 43"/>
                  <a:gd name="T76" fmla="*/ 9 w 38"/>
                  <a:gd name="T77" fmla="*/ 3 h 43"/>
                  <a:gd name="T78" fmla="*/ 6 w 38"/>
                  <a:gd name="T79" fmla="*/ 7 h 43"/>
                  <a:gd name="T80" fmla="*/ 3 w 38"/>
                  <a:gd name="T81" fmla="*/ 10 h 43"/>
                  <a:gd name="T82" fmla="*/ 3 w 38"/>
                  <a:gd name="T83" fmla="*/ 10 h 43"/>
                  <a:gd name="T84" fmla="*/ 1 w 38"/>
                  <a:gd name="T85" fmla="*/ 16 h 43"/>
                  <a:gd name="T86" fmla="*/ 0 w 38"/>
                  <a:gd name="T87" fmla="*/ 21 h 43"/>
                  <a:gd name="T88" fmla="*/ 0 w 38"/>
                  <a:gd name="T89" fmla="*/ 21 h 43"/>
                  <a:gd name="T90" fmla="*/ 1 w 38"/>
                  <a:gd name="T91" fmla="*/ 27 h 43"/>
                  <a:gd name="T92" fmla="*/ 3 w 38"/>
                  <a:gd name="T93" fmla="*/ 32 h 43"/>
                  <a:gd name="T94" fmla="*/ 3 w 38"/>
                  <a:gd name="T95" fmla="*/ 32 h 43"/>
                  <a:gd name="T96" fmla="*/ 6 w 38"/>
                  <a:gd name="T97" fmla="*/ 37 h 43"/>
                  <a:gd name="T98" fmla="*/ 9 w 38"/>
                  <a:gd name="T99" fmla="*/ 40 h 43"/>
                  <a:gd name="T100" fmla="*/ 9 w 38"/>
                  <a:gd name="T101" fmla="*/ 40 h 43"/>
                  <a:gd name="T102" fmla="*/ 16 w 38"/>
                  <a:gd name="T103" fmla="*/ 41 h 43"/>
                  <a:gd name="T104" fmla="*/ 20 w 38"/>
                  <a:gd name="T105" fmla="*/ 43 h 43"/>
                  <a:gd name="T106" fmla="*/ 20 w 38"/>
                  <a:gd name="T107" fmla="*/ 43 h 43"/>
                  <a:gd name="T108" fmla="*/ 30 w 38"/>
                  <a:gd name="T109" fmla="*/ 41 h 43"/>
                  <a:gd name="T110" fmla="*/ 30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0 w 38"/>
                  <a:gd name="T117" fmla="*/ 21 h 43"/>
                  <a:gd name="T118" fmla="*/ 20 w 38"/>
                  <a:gd name="T119" fmla="*/ 26 h 43"/>
                  <a:gd name="T120" fmla="*/ 33 w 38"/>
                  <a:gd name="T121" fmla="*/ 26 h 43"/>
                  <a:gd name="T122" fmla="*/ 33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3" y="26"/>
                    </a:moveTo>
                    <a:lnTo>
                      <a:pt x="33" y="34"/>
                    </a:lnTo>
                    <a:lnTo>
                      <a:pt x="28" y="37"/>
                    </a:lnTo>
                    <a:lnTo>
                      <a:pt x="20" y="38"/>
                    </a:lnTo>
                    <a:lnTo>
                      <a:pt x="12" y="35"/>
                    </a:lnTo>
                    <a:lnTo>
                      <a:pt x="9" y="34"/>
                    </a:lnTo>
                    <a:lnTo>
                      <a:pt x="8" y="30"/>
                    </a:lnTo>
                    <a:lnTo>
                      <a:pt x="6" y="26"/>
                    </a:lnTo>
                    <a:lnTo>
                      <a:pt x="6" y="21"/>
                    </a:lnTo>
                    <a:lnTo>
                      <a:pt x="8" y="13"/>
                    </a:lnTo>
                    <a:lnTo>
                      <a:pt x="9" y="8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3" y="13"/>
                    </a:lnTo>
                    <a:lnTo>
                      <a:pt x="38" y="13"/>
                    </a:lnTo>
                    <a:lnTo>
                      <a:pt x="35" y="5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7"/>
                    </a:lnTo>
                    <a:lnTo>
                      <a:pt x="3" y="32"/>
                    </a:lnTo>
                    <a:lnTo>
                      <a:pt x="6" y="37"/>
                    </a:lnTo>
                    <a:lnTo>
                      <a:pt x="9" y="40"/>
                    </a:lnTo>
                    <a:lnTo>
                      <a:pt x="16" y="41"/>
                    </a:lnTo>
                    <a:lnTo>
                      <a:pt x="20" y="43"/>
                    </a:lnTo>
                    <a:lnTo>
                      <a:pt x="30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0" y="21"/>
                    </a:lnTo>
                    <a:lnTo>
                      <a:pt x="20" y="26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6" name="Freeform 348"/>
              <p:cNvSpPr>
                <a:spLocks/>
              </p:cNvSpPr>
              <p:nvPr/>
            </p:nvSpPr>
            <p:spPr bwMode="auto">
              <a:xfrm>
                <a:off x="3794" y="2569"/>
                <a:ext cx="31" cy="41"/>
              </a:xfrm>
              <a:custGeom>
                <a:avLst/>
                <a:gdLst>
                  <a:gd name="T0" fmla="*/ 31 w 31"/>
                  <a:gd name="T1" fmla="*/ 41 h 41"/>
                  <a:gd name="T2" fmla="*/ 31 w 31"/>
                  <a:gd name="T3" fmla="*/ 37 h 41"/>
                  <a:gd name="T4" fmla="*/ 5 w 31"/>
                  <a:gd name="T5" fmla="*/ 37 h 41"/>
                  <a:gd name="T6" fmla="*/ 5 w 31"/>
                  <a:gd name="T7" fmla="*/ 22 h 41"/>
                  <a:gd name="T8" fmla="*/ 27 w 31"/>
                  <a:gd name="T9" fmla="*/ 22 h 41"/>
                  <a:gd name="T10" fmla="*/ 27 w 31"/>
                  <a:gd name="T11" fmla="*/ 18 h 41"/>
                  <a:gd name="T12" fmla="*/ 5 w 31"/>
                  <a:gd name="T13" fmla="*/ 18 h 41"/>
                  <a:gd name="T14" fmla="*/ 5 w 31"/>
                  <a:gd name="T15" fmla="*/ 5 h 41"/>
                  <a:gd name="T16" fmla="*/ 29 w 31"/>
                  <a:gd name="T17" fmla="*/ 5 h 41"/>
                  <a:gd name="T18" fmla="*/ 29 w 31"/>
                  <a:gd name="T19" fmla="*/ 0 h 41"/>
                  <a:gd name="T20" fmla="*/ 0 w 31"/>
                  <a:gd name="T21" fmla="*/ 0 h 41"/>
                  <a:gd name="T22" fmla="*/ 0 w 31"/>
                  <a:gd name="T23" fmla="*/ 41 h 41"/>
                  <a:gd name="T24" fmla="*/ 31 w 31"/>
                  <a:gd name="T25" fmla="*/ 41 h 41"/>
                  <a:gd name="T26" fmla="*/ 31 w 31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1"/>
                  <a:gd name="T44" fmla="*/ 31 w 31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1">
                    <a:moveTo>
                      <a:pt x="31" y="41"/>
                    </a:moveTo>
                    <a:lnTo>
                      <a:pt x="31" y="37"/>
                    </a:lnTo>
                    <a:lnTo>
                      <a:pt x="5" y="37"/>
                    </a:lnTo>
                    <a:lnTo>
                      <a:pt x="5" y="22"/>
                    </a:lnTo>
                    <a:lnTo>
                      <a:pt x="27" y="22"/>
                    </a:lnTo>
                    <a:lnTo>
                      <a:pt x="27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7" name="Freeform 349"/>
              <p:cNvSpPr>
                <a:spLocks noEditPoints="1"/>
              </p:cNvSpPr>
              <p:nvPr/>
            </p:nvSpPr>
            <p:spPr bwMode="auto">
              <a:xfrm>
                <a:off x="3831" y="2569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5 w 38"/>
                  <a:gd name="T5" fmla="*/ 37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1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7 h 43"/>
                  <a:gd name="T24" fmla="*/ 36 w 38"/>
                  <a:gd name="T25" fmla="*/ 32 h 43"/>
                  <a:gd name="T26" fmla="*/ 36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6 w 38"/>
                  <a:gd name="T37" fmla="*/ 10 h 43"/>
                  <a:gd name="T38" fmla="*/ 36 w 38"/>
                  <a:gd name="T39" fmla="*/ 10 h 43"/>
                  <a:gd name="T40" fmla="*/ 33 w 38"/>
                  <a:gd name="T41" fmla="*/ 7 h 43"/>
                  <a:gd name="T42" fmla="*/ 30 w 38"/>
                  <a:gd name="T43" fmla="*/ 3 h 43"/>
                  <a:gd name="T44" fmla="*/ 30 w 38"/>
                  <a:gd name="T45" fmla="*/ 3 h 43"/>
                  <a:gd name="T46" fmla="*/ 25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1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5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3 w 38"/>
                  <a:gd name="T93" fmla="*/ 21 h 43"/>
                  <a:gd name="T94" fmla="*/ 33 w 38"/>
                  <a:gd name="T95" fmla="*/ 21 h 43"/>
                  <a:gd name="T96" fmla="*/ 32 w 38"/>
                  <a:gd name="T97" fmla="*/ 29 h 43"/>
                  <a:gd name="T98" fmla="*/ 28 w 38"/>
                  <a:gd name="T99" fmla="*/ 34 h 43"/>
                  <a:gd name="T100" fmla="*/ 28 w 38"/>
                  <a:gd name="T101" fmla="*/ 34 h 43"/>
                  <a:gd name="T102" fmla="*/ 25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7 h 43"/>
                  <a:gd name="T110" fmla="*/ 9 w 38"/>
                  <a:gd name="T111" fmla="*/ 34 h 43"/>
                  <a:gd name="T112" fmla="*/ 9 w 38"/>
                  <a:gd name="T113" fmla="*/ 34 h 43"/>
                  <a:gd name="T114" fmla="*/ 6 w 38"/>
                  <a:gd name="T115" fmla="*/ 29 h 43"/>
                  <a:gd name="T116" fmla="*/ 5 w 38"/>
                  <a:gd name="T117" fmla="*/ 22 h 43"/>
                  <a:gd name="T118" fmla="*/ 5 w 38"/>
                  <a:gd name="T119" fmla="*/ 22 h 43"/>
                  <a:gd name="T120" fmla="*/ 6 w 38"/>
                  <a:gd name="T121" fmla="*/ 14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1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5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8" name="Freeform 350"/>
              <p:cNvSpPr>
                <a:spLocks noEditPoints="1"/>
              </p:cNvSpPr>
              <p:nvPr/>
            </p:nvSpPr>
            <p:spPr bwMode="auto">
              <a:xfrm>
                <a:off x="3877" y="2569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4 h 41"/>
                  <a:gd name="T4" fmla="*/ 13 w 36"/>
                  <a:gd name="T5" fmla="*/ 24 h 41"/>
                  <a:gd name="T6" fmla="*/ 13 w 36"/>
                  <a:gd name="T7" fmla="*/ 24 h 41"/>
                  <a:gd name="T8" fmla="*/ 16 w 36"/>
                  <a:gd name="T9" fmla="*/ 24 h 41"/>
                  <a:gd name="T10" fmla="*/ 16 w 36"/>
                  <a:gd name="T11" fmla="*/ 24 h 41"/>
                  <a:gd name="T12" fmla="*/ 17 w 36"/>
                  <a:gd name="T13" fmla="*/ 26 h 41"/>
                  <a:gd name="T14" fmla="*/ 17 w 36"/>
                  <a:gd name="T15" fmla="*/ 26 h 41"/>
                  <a:gd name="T16" fmla="*/ 21 w 36"/>
                  <a:gd name="T17" fmla="*/ 27 h 41"/>
                  <a:gd name="T18" fmla="*/ 21 w 36"/>
                  <a:gd name="T19" fmla="*/ 27 h 41"/>
                  <a:gd name="T20" fmla="*/ 24 w 36"/>
                  <a:gd name="T21" fmla="*/ 34 h 41"/>
                  <a:gd name="T22" fmla="*/ 30 w 36"/>
                  <a:gd name="T23" fmla="*/ 41 h 41"/>
                  <a:gd name="T24" fmla="*/ 36 w 36"/>
                  <a:gd name="T25" fmla="*/ 41 h 41"/>
                  <a:gd name="T26" fmla="*/ 29 w 36"/>
                  <a:gd name="T27" fmla="*/ 30 h 41"/>
                  <a:gd name="T28" fmla="*/ 29 w 36"/>
                  <a:gd name="T29" fmla="*/ 30 h 41"/>
                  <a:gd name="T30" fmla="*/ 25 w 36"/>
                  <a:gd name="T31" fmla="*/ 26 h 41"/>
                  <a:gd name="T32" fmla="*/ 25 w 36"/>
                  <a:gd name="T33" fmla="*/ 26 h 41"/>
                  <a:gd name="T34" fmla="*/ 22 w 36"/>
                  <a:gd name="T35" fmla="*/ 22 h 41"/>
                  <a:gd name="T36" fmla="*/ 22 w 36"/>
                  <a:gd name="T37" fmla="*/ 22 h 41"/>
                  <a:gd name="T38" fmla="*/ 27 w 36"/>
                  <a:gd name="T39" fmla="*/ 22 h 41"/>
                  <a:gd name="T40" fmla="*/ 30 w 36"/>
                  <a:gd name="T41" fmla="*/ 19 h 41"/>
                  <a:gd name="T42" fmla="*/ 30 w 36"/>
                  <a:gd name="T43" fmla="*/ 19 h 41"/>
                  <a:gd name="T44" fmla="*/ 32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2 w 36"/>
                  <a:gd name="T51" fmla="*/ 7 h 41"/>
                  <a:gd name="T52" fmla="*/ 32 w 36"/>
                  <a:gd name="T53" fmla="*/ 7 h 41"/>
                  <a:gd name="T54" fmla="*/ 30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7 h 41"/>
                  <a:gd name="T78" fmla="*/ 25 w 36"/>
                  <a:gd name="T79" fmla="*/ 7 h 41"/>
                  <a:gd name="T80" fmla="*/ 25 w 36"/>
                  <a:gd name="T81" fmla="*/ 7 h 41"/>
                  <a:gd name="T82" fmla="*/ 27 w 36"/>
                  <a:gd name="T83" fmla="*/ 10 h 41"/>
                  <a:gd name="T84" fmla="*/ 27 w 36"/>
                  <a:gd name="T85" fmla="*/ 11 h 41"/>
                  <a:gd name="T86" fmla="*/ 27 w 36"/>
                  <a:gd name="T87" fmla="*/ 11 h 41"/>
                  <a:gd name="T88" fmla="*/ 27 w 36"/>
                  <a:gd name="T89" fmla="*/ 16 h 41"/>
                  <a:gd name="T90" fmla="*/ 27 w 36"/>
                  <a:gd name="T91" fmla="*/ 16 h 41"/>
                  <a:gd name="T92" fmla="*/ 24 w 36"/>
                  <a:gd name="T93" fmla="*/ 18 h 41"/>
                  <a:gd name="T94" fmla="*/ 24 w 36"/>
                  <a:gd name="T95" fmla="*/ 18 h 41"/>
                  <a:gd name="T96" fmla="*/ 17 w 36"/>
                  <a:gd name="T97" fmla="*/ 19 h 41"/>
                  <a:gd name="T98" fmla="*/ 6 w 36"/>
                  <a:gd name="T99" fmla="*/ 19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4"/>
                    </a:lnTo>
                    <a:lnTo>
                      <a:pt x="13" y="24"/>
                    </a:lnTo>
                    <a:lnTo>
                      <a:pt x="16" y="24"/>
                    </a:lnTo>
                    <a:lnTo>
                      <a:pt x="17" y="26"/>
                    </a:lnTo>
                    <a:lnTo>
                      <a:pt x="21" y="27"/>
                    </a:lnTo>
                    <a:lnTo>
                      <a:pt x="24" y="34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9" y="30"/>
                    </a:lnTo>
                    <a:lnTo>
                      <a:pt x="25" y="26"/>
                    </a:lnTo>
                    <a:lnTo>
                      <a:pt x="22" y="22"/>
                    </a:lnTo>
                    <a:lnTo>
                      <a:pt x="27" y="22"/>
                    </a:lnTo>
                    <a:lnTo>
                      <a:pt x="30" y="19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2" y="7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6"/>
                    </a:lnTo>
                    <a:lnTo>
                      <a:pt x="24" y="18"/>
                    </a:lnTo>
                    <a:lnTo>
                      <a:pt x="17" y="19"/>
                    </a:lnTo>
                    <a:lnTo>
                      <a:pt x="6" y="19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9" name="Freeform 351"/>
              <p:cNvSpPr>
                <a:spLocks/>
              </p:cNvSpPr>
              <p:nvPr/>
            </p:nvSpPr>
            <p:spPr bwMode="auto">
              <a:xfrm>
                <a:off x="3918" y="2569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2 w 38"/>
                  <a:gd name="T3" fmla="*/ 34 h 43"/>
                  <a:gd name="T4" fmla="*/ 32 w 38"/>
                  <a:gd name="T5" fmla="*/ 34 h 43"/>
                  <a:gd name="T6" fmla="*/ 27 w 38"/>
                  <a:gd name="T7" fmla="*/ 37 h 43"/>
                  <a:gd name="T8" fmla="*/ 27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5 h 43"/>
                  <a:gd name="T16" fmla="*/ 13 w 38"/>
                  <a:gd name="T17" fmla="*/ 35 h 43"/>
                  <a:gd name="T18" fmla="*/ 10 w 38"/>
                  <a:gd name="T19" fmla="*/ 34 h 43"/>
                  <a:gd name="T20" fmla="*/ 7 w 38"/>
                  <a:gd name="T21" fmla="*/ 30 h 43"/>
                  <a:gd name="T22" fmla="*/ 7 w 38"/>
                  <a:gd name="T23" fmla="*/ 30 h 43"/>
                  <a:gd name="T24" fmla="*/ 5 w 38"/>
                  <a:gd name="T25" fmla="*/ 26 h 43"/>
                  <a:gd name="T26" fmla="*/ 5 w 38"/>
                  <a:gd name="T27" fmla="*/ 21 h 43"/>
                  <a:gd name="T28" fmla="*/ 5 w 38"/>
                  <a:gd name="T29" fmla="*/ 21 h 43"/>
                  <a:gd name="T30" fmla="*/ 7 w 38"/>
                  <a:gd name="T31" fmla="*/ 13 h 43"/>
                  <a:gd name="T32" fmla="*/ 7 w 38"/>
                  <a:gd name="T33" fmla="*/ 13 h 43"/>
                  <a:gd name="T34" fmla="*/ 10 w 38"/>
                  <a:gd name="T35" fmla="*/ 8 h 43"/>
                  <a:gd name="T36" fmla="*/ 10 w 38"/>
                  <a:gd name="T37" fmla="*/ 8 h 43"/>
                  <a:gd name="T38" fmla="*/ 15 w 38"/>
                  <a:gd name="T39" fmla="*/ 7 h 43"/>
                  <a:gd name="T40" fmla="*/ 15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6 w 38"/>
                  <a:gd name="T47" fmla="*/ 7 h 43"/>
                  <a:gd name="T48" fmla="*/ 26 w 38"/>
                  <a:gd name="T49" fmla="*/ 7 h 43"/>
                  <a:gd name="T50" fmla="*/ 30 w 38"/>
                  <a:gd name="T51" fmla="*/ 8 h 43"/>
                  <a:gd name="T52" fmla="*/ 30 w 38"/>
                  <a:gd name="T53" fmla="*/ 8 h 43"/>
                  <a:gd name="T54" fmla="*/ 32 w 38"/>
                  <a:gd name="T55" fmla="*/ 13 h 43"/>
                  <a:gd name="T56" fmla="*/ 37 w 38"/>
                  <a:gd name="T57" fmla="*/ 13 h 43"/>
                  <a:gd name="T58" fmla="*/ 37 w 38"/>
                  <a:gd name="T59" fmla="*/ 13 h 43"/>
                  <a:gd name="T60" fmla="*/ 34 w 38"/>
                  <a:gd name="T61" fmla="*/ 5 h 43"/>
                  <a:gd name="T62" fmla="*/ 34 w 38"/>
                  <a:gd name="T63" fmla="*/ 5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5 w 38"/>
                  <a:gd name="T73" fmla="*/ 0 h 43"/>
                  <a:gd name="T74" fmla="*/ 10 w 38"/>
                  <a:gd name="T75" fmla="*/ 3 h 43"/>
                  <a:gd name="T76" fmla="*/ 10 w 38"/>
                  <a:gd name="T77" fmla="*/ 3 h 43"/>
                  <a:gd name="T78" fmla="*/ 5 w 38"/>
                  <a:gd name="T79" fmla="*/ 7 h 43"/>
                  <a:gd name="T80" fmla="*/ 2 w 38"/>
                  <a:gd name="T81" fmla="*/ 10 h 43"/>
                  <a:gd name="T82" fmla="*/ 2 w 38"/>
                  <a:gd name="T83" fmla="*/ 10 h 43"/>
                  <a:gd name="T84" fmla="*/ 0 w 38"/>
                  <a:gd name="T85" fmla="*/ 16 h 43"/>
                  <a:gd name="T86" fmla="*/ 0 w 38"/>
                  <a:gd name="T87" fmla="*/ 21 h 43"/>
                  <a:gd name="T88" fmla="*/ 0 w 38"/>
                  <a:gd name="T89" fmla="*/ 21 h 43"/>
                  <a:gd name="T90" fmla="*/ 0 w 38"/>
                  <a:gd name="T91" fmla="*/ 27 h 43"/>
                  <a:gd name="T92" fmla="*/ 2 w 38"/>
                  <a:gd name="T93" fmla="*/ 32 h 43"/>
                  <a:gd name="T94" fmla="*/ 2 w 38"/>
                  <a:gd name="T95" fmla="*/ 32 h 43"/>
                  <a:gd name="T96" fmla="*/ 5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5 w 38"/>
                  <a:gd name="T103" fmla="*/ 41 h 43"/>
                  <a:gd name="T104" fmla="*/ 21 w 38"/>
                  <a:gd name="T105" fmla="*/ 43 h 43"/>
                  <a:gd name="T106" fmla="*/ 21 w 38"/>
                  <a:gd name="T107" fmla="*/ 43 h 43"/>
                  <a:gd name="T108" fmla="*/ 29 w 38"/>
                  <a:gd name="T109" fmla="*/ 41 h 43"/>
                  <a:gd name="T110" fmla="*/ 29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2 w 38"/>
                  <a:gd name="T121" fmla="*/ 26 h 43"/>
                  <a:gd name="T122" fmla="*/ 32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7" y="30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7"/>
                    </a:lnTo>
                    <a:lnTo>
                      <a:pt x="30" y="8"/>
                    </a:lnTo>
                    <a:lnTo>
                      <a:pt x="32" y="13"/>
                    </a:lnTo>
                    <a:lnTo>
                      <a:pt x="37" y="13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21" y="43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0" name="Freeform 352"/>
              <p:cNvSpPr>
                <a:spLocks/>
              </p:cNvSpPr>
              <p:nvPr/>
            </p:nvSpPr>
            <p:spPr bwMode="auto">
              <a:xfrm>
                <a:off x="3964" y="2569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1" name="Freeform 353"/>
              <p:cNvSpPr>
                <a:spLocks noEditPoints="1"/>
              </p:cNvSpPr>
              <p:nvPr/>
            </p:nvSpPr>
            <p:spPr bwMode="auto">
              <a:xfrm>
                <a:off x="3974" y="2569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6 h 41"/>
                  <a:gd name="T32" fmla="*/ 11 w 38"/>
                  <a:gd name="T33" fmla="*/ 26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6"/>
                    </a:lnTo>
                    <a:lnTo>
                      <a:pt x="11" y="26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2" name="Freeform 354"/>
              <p:cNvSpPr>
                <a:spLocks/>
              </p:cNvSpPr>
              <p:nvPr/>
            </p:nvSpPr>
            <p:spPr bwMode="auto">
              <a:xfrm>
                <a:off x="3947" y="2155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7 h 39"/>
                  <a:gd name="T4" fmla="*/ 27 w 33"/>
                  <a:gd name="T5" fmla="*/ 39 h 39"/>
                  <a:gd name="T6" fmla="*/ 33 w 33"/>
                  <a:gd name="T7" fmla="*/ 39 h 39"/>
                  <a:gd name="T8" fmla="*/ 33 w 33"/>
                  <a:gd name="T9" fmla="*/ 0 h 39"/>
                  <a:gd name="T10" fmla="*/ 27 w 33"/>
                  <a:gd name="T11" fmla="*/ 0 h 39"/>
                  <a:gd name="T12" fmla="*/ 27 w 33"/>
                  <a:gd name="T13" fmla="*/ 31 h 39"/>
                  <a:gd name="T14" fmla="*/ 6 w 33"/>
                  <a:gd name="T15" fmla="*/ 0 h 39"/>
                  <a:gd name="T16" fmla="*/ 0 w 33"/>
                  <a:gd name="T17" fmla="*/ 0 h 39"/>
                  <a:gd name="T18" fmla="*/ 0 w 33"/>
                  <a:gd name="T19" fmla="*/ 39 h 39"/>
                  <a:gd name="T20" fmla="*/ 6 w 33"/>
                  <a:gd name="T21" fmla="*/ 39 h 39"/>
                  <a:gd name="T22" fmla="*/ 6 w 33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9"/>
                  <a:gd name="T38" fmla="*/ 33 w 33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9">
                    <a:moveTo>
                      <a:pt x="6" y="39"/>
                    </a:moveTo>
                    <a:lnTo>
                      <a:pt x="6" y="7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3" name="Freeform 355"/>
              <p:cNvSpPr>
                <a:spLocks noEditPoints="1"/>
              </p:cNvSpPr>
              <p:nvPr/>
            </p:nvSpPr>
            <p:spPr bwMode="auto">
              <a:xfrm>
                <a:off x="3987" y="2153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6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3 h 43"/>
                  <a:gd name="T26" fmla="*/ 36 w 39"/>
                  <a:gd name="T27" fmla="*/ 33 h 43"/>
                  <a:gd name="T28" fmla="*/ 39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5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9 h 43"/>
                  <a:gd name="T72" fmla="*/ 9 w 39"/>
                  <a:gd name="T73" fmla="*/ 9 h 43"/>
                  <a:gd name="T74" fmla="*/ 14 w 39"/>
                  <a:gd name="T75" fmla="*/ 6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6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2 h 43"/>
                  <a:gd name="T94" fmla="*/ 33 w 39"/>
                  <a:gd name="T95" fmla="*/ 22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9 h 43"/>
                  <a:gd name="T124" fmla="*/ 9 w 39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3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0" y="5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4" name="Freeform 356"/>
              <p:cNvSpPr>
                <a:spLocks noEditPoints="1"/>
              </p:cNvSpPr>
              <p:nvPr/>
            </p:nvSpPr>
            <p:spPr bwMode="auto">
              <a:xfrm>
                <a:off x="4033" y="2155"/>
                <a:ext cx="35" cy="39"/>
              </a:xfrm>
              <a:custGeom>
                <a:avLst/>
                <a:gdLst>
                  <a:gd name="T0" fmla="*/ 4 w 35"/>
                  <a:gd name="T1" fmla="*/ 39 h 39"/>
                  <a:gd name="T2" fmla="*/ 4 w 35"/>
                  <a:gd name="T3" fmla="*/ 22 h 39"/>
                  <a:gd name="T4" fmla="*/ 11 w 35"/>
                  <a:gd name="T5" fmla="*/ 22 h 39"/>
                  <a:gd name="T6" fmla="*/ 11 w 35"/>
                  <a:gd name="T7" fmla="*/ 22 h 39"/>
                  <a:gd name="T8" fmla="*/ 14 w 35"/>
                  <a:gd name="T9" fmla="*/ 22 h 39"/>
                  <a:gd name="T10" fmla="*/ 14 w 35"/>
                  <a:gd name="T11" fmla="*/ 22 h 39"/>
                  <a:gd name="T12" fmla="*/ 17 w 35"/>
                  <a:gd name="T13" fmla="*/ 23 h 39"/>
                  <a:gd name="T14" fmla="*/ 17 w 35"/>
                  <a:gd name="T15" fmla="*/ 23 h 39"/>
                  <a:gd name="T16" fmla="*/ 19 w 35"/>
                  <a:gd name="T17" fmla="*/ 27 h 39"/>
                  <a:gd name="T18" fmla="*/ 19 w 35"/>
                  <a:gd name="T19" fmla="*/ 27 h 39"/>
                  <a:gd name="T20" fmla="*/ 23 w 35"/>
                  <a:gd name="T21" fmla="*/ 31 h 39"/>
                  <a:gd name="T22" fmla="*/ 28 w 35"/>
                  <a:gd name="T23" fmla="*/ 39 h 39"/>
                  <a:gd name="T24" fmla="*/ 35 w 35"/>
                  <a:gd name="T25" fmla="*/ 39 h 39"/>
                  <a:gd name="T26" fmla="*/ 28 w 35"/>
                  <a:gd name="T27" fmla="*/ 28 h 39"/>
                  <a:gd name="T28" fmla="*/ 28 w 35"/>
                  <a:gd name="T29" fmla="*/ 28 h 39"/>
                  <a:gd name="T30" fmla="*/ 23 w 35"/>
                  <a:gd name="T31" fmla="*/ 23 h 39"/>
                  <a:gd name="T32" fmla="*/ 23 w 35"/>
                  <a:gd name="T33" fmla="*/ 23 h 39"/>
                  <a:gd name="T34" fmla="*/ 20 w 35"/>
                  <a:gd name="T35" fmla="*/ 22 h 39"/>
                  <a:gd name="T36" fmla="*/ 20 w 35"/>
                  <a:gd name="T37" fmla="*/ 22 h 39"/>
                  <a:gd name="T38" fmla="*/ 25 w 35"/>
                  <a:gd name="T39" fmla="*/ 20 h 39"/>
                  <a:gd name="T40" fmla="*/ 30 w 35"/>
                  <a:gd name="T41" fmla="*/ 17 h 39"/>
                  <a:gd name="T42" fmla="*/ 30 w 35"/>
                  <a:gd name="T43" fmla="*/ 17 h 39"/>
                  <a:gd name="T44" fmla="*/ 31 w 35"/>
                  <a:gd name="T45" fmla="*/ 14 h 39"/>
                  <a:gd name="T46" fmla="*/ 31 w 35"/>
                  <a:gd name="T47" fmla="*/ 11 h 39"/>
                  <a:gd name="T48" fmla="*/ 31 w 35"/>
                  <a:gd name="T49" fmla="*/ 11 h 39"/>
                  <a:gd name="T50" fmla="*/ 30 w 35"/>
                  <a:gd name="T51" fmla="*/ 4 h 39"/>
                  <a:gd name="T52" fmla="*/ 30 w 35"/>
                  <a:gd name="T53" fmla="*/ 4 h 39"/>
                  <a:gd name="T54" fmla="*/ 28 w 35"/>
                  <a:gd name="T55" fmla="*/ 1 h 39"/>
                  <a:gd name="T56" fmla="*/ 25 w 35"/>
                  <a:gd name="T57" fmla="*/ 0 h 39"/>
                  <a:gd name="T58" fmla="*/ 25 w 35"/>
                  <a:gd name="T59" fmla="*/ 0 h 39"/>
                  <a:gd name="T60" fmla="*/ 17 w 35"/>
                  <a:gd name="T61" fmla="*/ 0 h 39"/>
                  <a:gd name="T62" fmla="*/ 0 w 35"/>
                  <a:gd name="T63" fmla="*/ 0 h 39"/>
                  <a:gd name="T64" fmla="*/ 0 w 35"/>
                  <a:gd name="T65" fmla="*/ 39 h 39"/>
                  <a:gd name="T66" fmla="*/ 4 w 35"/>
                  <a:gd name="T67" fmla="*/ 39 h 39"/>
                  <a:gd name="T68" fmla="*/ 4 w 35"/>
                  <a:gd name="T69" fmla="*/ 39 h 39"/>
                  <a:gd name="T70" fmla="*/ 4 w 35"/>
                  <a:gd name="T71" fmla="*/ 4 h 39"/>
                  <a:gd name="T72" fmla="*/ 17 w 35"/>
                  <a:gd name="T73" fmla="*/ 4 h 39"/>
                  <a:gd name="T74" fmla="*/ 17 w 35"/>
                  <a:gd name="T75" fmla="*/ 4 h 39"/>
                  <a:gd name="T76" fmla="*/ 22 w 35"/>
                  <a:gd name="T77" fmla="*/ 4 h 39"/>
                  <a:gd name="T78" fmla="*/ 25 w 35"/>
                  <a:gd name="T79" fmla="*/ 6 h 39"/>
                  <a:gd name="T80" fmla="*/ 25 w 35"/>
                  <a:gd name="T81" fmla="*/ 6 h 39"/>
                  <a:gd name="T82" fmla="*/ 27 w 35"/>
                  <a:gd name="T83" fmla="*/ 7 h 39"/>
                  <a:gd name="T84" fmla="*/ 27 w 35"/>
                  <a:gd name="T85" fmla="*/ 11 h 39"/>
                  <a:gd name="T86" fmla="*/ 27 w 35"/>
                  <a:gd name="T87" fmla="*/ 11 h 39"/>
                  <a:gd name="T88" fmla="*/ 25 w 35"/>
                  <a:gd name="T89" fmla="*/ 14 h 39"/>
                  <a:gd name="T90" fmla="*/ 25 w 35"/>
                  <a:gd name="T91" fmla="*/ 14 h 39"/>
                  <a:gd name="T92" fmla="*/ 22 w 35"/>
                  <a:gd name="T93" fmla="*/ 17 h 39"/>
                  <a:gd name="T94" fmla="*/ 22 w 35"/>
                  <a:gd name="T95" fmla="*/ 17 h 39"/>
                  <a:gd name="T96" fmla="*/ 17 w 35"/>
                  <a:gd name="T97" fmla="*/ 17 h 39"/>
                  <a:gd name="T98" fmla="*/ 4 w 35"/>
                  <a:gd name="T99" fmla="*/ 17 h 39"/>
                  <a:gd name="T100" fmla="*/ 4 w 35"/>
                  <a:gd name="T101" fmla="*/ 4 h 39"/>
                  <a:gd name="T102" fmla="*/ 4 w 35"/>
                  <a:gd name="T103" fmla="*/ 4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9"/>
                  <a:gd name="T158" fmla="*/ 35 w 35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9">
                    <a:moveTo>
                      <a:pt x="4" y="39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23" y="31"/>
                    </a:lnTo>
                    <a:lnTo>
                      <a:pt x="28" y="39"/>
                    </a:lnTo>
                    <a:lnTo>
                      <a:pt x="35" y="39"/>
                    </a:lnTo>
                    <a:lnTo>
                      <a:pt x="28" y="28"/>
                    </a:lnTo>
                    <a:lnTo>
                      <a:pt x="23" y="23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30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4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4"/>
                    </a:moveTo>
                    <a:lnTo>
                      <a:pt x="17" y="4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4" y="17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5" name="Freeform 357"/>
              <p:cNvSpPr>
                <a:spLocks/>
              </p:cNvSpPr>
              <p:nvPr/>
            </p:nvSpPr>
            <p:spPr bwMode="auto">
              <a:xfrm>
                <a:off x="4069" y="2155"/>
                <a:ext cx="32" cy="39"/>
              </a:xfrm>
              <a:custGeom>
                <a:avLst/>
                <a:gdLst>
                  <a:gd name="T0" fmla="*/ 19 w 32"/>
                  <a:gd name="T1" fmla="*/ 39 h 39"/>
                  <a:gd name="T2" fmla="*/ 19 w 32"/>
                  <a:gd name="T3" fmla="*/ 4 h 39"/>
                  <a:gd name="T4" fmla="*/ 32 w 32"/>
                  <a:gd name="T5" fmla="*/ 4 h 39"/>
                  <a:gd name="T6" fmla="*/ 32 w 32"/>
                  <a:gd name="T7" fmla="*/ 0 h 39"/>
                  <a:gd name="T8" fmla="*/ 0 w 32"/>
                  <a:gd name="T9" fmla="*/ 0 h 39"/>
                  <a:gd name="T10" fmla="*/ 0 w 32"/>
                  <a:gd name="T11" fmla="*/ 4 h 39"/>
                  <a:gd name="T12" fmla="*/ 13 w 32"/>
                  <a:gd name="T13" fmla="*/ 4 h 39"/>
                  <a:gd name="T14" fmla="*/ 13 w 32"/>
                  <a:gd name="T15" fmla="*/ 39 h 39"/>
                  <a:gd name="T16" fmla="*/ 19 w 32"/>
                  <a:gd name="T17" fmla="*/ 39 h 39"/>
                  <a:gd name="T18" fmla="*/ 19 w 32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39"/>
                  <a:gd name="T32" fmla="*/ 32 w 32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39">
                    <a:moveTo>
                      <a:pt x="19" y="39"/>
                    </a:moveTo>
                    <a:lnTo>
                      <a:pt x="19" y="4"/>
                    </a:lnTo>
                    <a:lnTo>
                      <a:pt x="32" y="4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13" y="39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6" name="Freeform 358"/>
              <p:cNvSpPr>
                <a:spLocks/>
              </p:cNvSpPr>
              <p:nvPr/>
            </p:nvSpPr>
            <p:spPr bwMode="auto">
              <a:xfrm>
                <a:off x="4107" y="2155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20 h 39"/>
                  <a:gd name="T4" fmla="*/ 27 w 32"/>
                  <a:gd name="T5" fmla="*/ 20 h 39"/>
                  <a:gd name="T6" fmla="*/ 27 w 32"/>
                  <a:gd name="T7" fmla="*/ 39 h 39"/>
                  <a:gd name="T8" fmla="*/ 32 w 32"/>
                  <a:gd name="T9" fmla="*/ 39 h 39"/>
                  <a:gd name="T10" fmla="*/ 32 w 32"/>
                  <a:gd name="T11" fmla="*/ 0 h 39"/>
                  <a:gd name="T12" fmla="*/ 27 w 32"/>
                  <a:gd name="T13" fmla="*/ 0 h 39"/>
                  <a:gd name="T14" fmla="*/ 27 w 32"/>
                  <a:gd name="T15" fmla="*/ 15 h 39"/>
                  <a:gd name="T16" fmla="*/ 5 w 32"/>
                  <a:gd name="T17" fmla="*/ 15 h 39"/>
                  <a:gd name="T18" fmla="*/ 5 w 32"/>
                  <a:gd name="T19" fmla="*/ 0 h 39"/>
                  <a:gd name="T20" fmla="*/ 0 w 32"/>
                  <a:gd name="T21" fmla="*/ 0 h 39"/>
                  <a:gd name="T22" fmla="*/ 0 w 32"/>
                  <a:gd name="T23" fmla="*/ 39 h 39"/>
                  <a:gd name="T24" fmla="*/ 5 w 32"/>
                  <a:gd name="T25" fmla="*/ 39 h 39"/>
                  <a:gd name="T26" fmla="*/ 5 w 32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39"/>
                  <a:gd name="T44" fmla="*/ 32 w 32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39">
                    <a:moveTo>
                      <a:pt x="5" y="39"/>
                    </a:moveTo>
                    <a:lnTo>
                      <a:pt x="5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5"/>
                    </a:lnTo>
                    <a:lnTo>
                      <a:pt x="5" y="1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7" name="Freeform 359"/>
              <p:cNvSpPr>
                <a:spLocks/>
              </p:cNvSpPr>
              <p:nvPr/>
            </p:nvSpPr>
            <p:spPr bwMode="auto">
              <a:xfrm>
                <a:off x="4163" y="2153"/>
                <a:ext cx="36" cy="43"/>
              </a:xfrm>
              <a:custGeom>
                <a:avLst/>
                <a:gdLst>
                  <a:gd name="T0" fmla="*/ 25 w 36"/>
                  <a:gd name="T1" fmla="*/ 35 h 43"/>
                  <a:gd name="T2" fmla="*/ 25 w 36"/>
                  <a:gd name="T3" fmla="*/ 35 h 43"/>
                  <a:gd name="T4" fmla="*/ 22 w 36"/>
                  <a:gd name="T5" fmla="*/ 38 h 43"/>
                  <a:gd name="T6" fmla="*/ 19 w 36"/>
                  <a:gd name="T7" fmla="*/ 38 h 43"/>
                  <a:gd name="T8" fmla="*/ 19 w 36"/>
                  <a:gd name="T9" fmla="*/ 38 h 43"/>
                  <a:gd name="T10" fmla="*/ 14 w 36"/>
                  <a:gd name="T11" fmla="*/ 38 h 43"/>
                  <a:gd name="T12" fmla="*/ 11 w 36"/>
                  <a:gd name="T13" fmla="*/ 36 h 43"/>
                  <a:gd name="T14" fmla="*/ 11 w 36"/>
                  <a:gd name="T15" fmla="*/ 36 h 43"/>
                  <a:gd name="T16" fmla="*/ 9 w 36"/>
                  <a:gd name="T17" fmla="*/ 33 h 43"/>
                  <a:gd name="T18" fmla="*/ 6 w 36"/>
                  <a:gd name="T19" fmla="*/ 30 h 43"/>
                  <a:gd name="T20" fmla="*/ 6 w 36"/>
                  <a:gd name="T21" fmla="*/ 30 h 43"/>
                  <a:gd name="T22" fmla="*/ 5 w 36"/>
                  <a:gd name="T23" fmla="*/ 21 h 43"/>
                  <a:gd name="T24" fmla="*/ 5 w 36"/>
                  <a:gd name="T25" fmla="*/ 21 h 43"/>
                  <a:gd name="T26" fmla="*/ 6 w 36"/>
                  <a:gd name="T27" fmla="*/ 13 h 43"/>
                  <a:gd name="T28" fmla="*/ 6 w 36"/>
                  <a:gd name="T29" fmla="*/ 13 h 43"/>
                  <a:gd name="T30" fmla="*/ 8 w 36"/>
                  <a:gd name="T31" fmla="*/ 9 h 43"/>
                  <a:gd name="T32" fmla="*/ 11 w 36"/>
                  <a:gd name="T33" fmla="*/ 8 h 43"/>
                  <a:gd name="T34" fmla="*/ 11 w 36"/>
                  <a:gd name="T35" fmla="*/ 8 h 43"/>
                  <a:gd name="T36" fmla="*/ 14 w 36"/>
                  <a:gd name="T37" fmla="*/ 6 h 43"/>
                  <a:gd name="T38" fmla="*/ 19 w 36"/>
                  <a:gd name="T39" fmla="*/ 5 h 43"/>
                  <a:gd name="T40" fmla="*/ 19 w 36"/>
                  <a:gd name="T41" fmla="*/ 5 h 43"/>
                  <a:gd name="T42" fmla="*/ 22 w 36"/>
                  <a:gd name="T43" fmla="*/ 5 h 43"/>
                  <a:gd name="T44" fmla="*/ 25 w 36"/>
                  <a:gd name="T45" fmla="*/ 6 h 43"/>
                  <a:gd name="T46" fmla="*/ 25 w 36"/>
                  <a:gd name="T47" fmla="*/ 6 h 43"/>
                  <a:gd name="T48" fmla="*/ 29 w 36"/>
                  <a:gd name="T49" fmla="*/ 9 h 43"/>
                  <a:gd name="T50" fmla="*/ 30 w 36"/>
                  <a:gd name="T51" fmla="*/ 14 h 43"/>
                  <a:gd name="T52" fmla="*/ 35 w 36"/>
                  <a:gd name="T53" fmla="*/ 13 h 43"/>
                  <a:gd name="T54" fmla="*/ 35 w 36"/>
                  <a:gd name="T55" fmla="*/ 13 h 43"/>
                  <a:gd name="T56" fmla="*/ 33 w 36"/>
                  <a:gd name="T57" fmla="*/ 8 h 43"/>
                  <a:gd name="T58" fmla="*/ 29 w 36"/>
                  <a:gd name="T59" fmla="*/ 3 h 43"/>
                  <a:gd name="T60" fmla="*/ 29 w 36"/>
                  <a:gd name="T61" fmla="*/ 3 h 43"/>
                  <a:gd name="T62" fmla="*/ 25 w 36"/>
                  <a:gd name="T63" fmla="*/ 2 h 43"/>
                  <a:gd name="T64" fmla="*/ 19 w 36"/>
                  <a:gd name="T65" fmla="*/ 0 h 43"/>
                  <a:gd name="T66" fmla="*/ 19 w 36"/>
                  <a:gd name="T67" fmla="*/ 0 h 43"/>
                  <a:gd name="T68" fmla="*/ 14 w 36"/>
                  <a:gd name="T69" fmla="*/ 2 h 43"/>
                  <a:gd name="T70" fmla="*/ 9 w 36"/>
                  <a:gd name="T71" fmla="*/ 3 h 43"/>
                  <a:gd name="T72" fmla="*/ 9 w 36"/>
                  <a:gd name="T73" fmla="*/ 3 h 43"/>
                  <a:gd name="T74" fmla="*/ 5 w 36"/>
                  <a:gd name="T75" fmla="*/ 6 h 43"/>
                  <a:gd name="T76" fmla="*/ 2 w 36"/>
                  <a:gd name="T77" fmla="*/ 9 h 43"/>
                  <a:gd name="T78" fmla="*/ 2 w 36"/>
                  <a:gd name="T79" fmla="*/ 9 h 43"/>
                  <a:gd name="T80" fmla="*/ 0 w 36"/>
                  <a:gd name="T81" fmla="*/ 16 h 43"/>
                  <a:gd name="T82" fmla="*/ 0 w 36"/>
                  <a:gd name="T83" fmla="*/ 21 h 43"/>
                  <a:gd name="T84" fmla="*/ 0 w 36"/>
                  <a:gd name="T85" fmla="*/ 21 h 43"/>
                  <a:gd name="T86" fmla="*/ 0 w 36"/>
                  <a:gd name="T87" fmla="*/ 27 h 43"/>
                  <a:gd name="T88" fmla="*/ 2 w 36"/>
                  <a:gd name="T89" fmla="*/ 32 h 43"/>
                  <a:gd name="T90" fmla="*/ 2 w 36"/>
                  <a:gd name="T91" fmla="*/ 32 h 43"/>
                  <a:gd name="T92" fmla="*/ 5 w 36"/>
                  <a:gd name="T93" fmla="*/ 36 h 43"/>
                  <a:gd name="T94" fmla="*/ 8 w 36"/>
                  <a:gd name="T95" fmla="*/ 40 h 43"/>
                  <a:gd name="T96" fmla="*/ 8 w 36"/>
                  <a:gd name="T97" fmla="*/ 40 h 43"/>
                  <a:gd name="T98" fmla="*/ 13 w 36"/>
                  <a:gd name="T99" fmla="*/ 41 h 43"/>
                  <a:gd name="T100" fmla="*/ 19 w 36"/>
                  <a:gd name="T101" fmla="*/ 43 h 43"/>
                  <a:gd name="T102" fmla="*/ 19 w 36"/>
                  <a:gd name="T103" fmla="*/ 43 h 43"/>
                  <a:gd name="T104" fmla="*/ 25 w 36"/>
                  <a:gd name="T105" fmla="*/ 41 h 43"/>
                  <a:gd name="T106" fmla="*/ 30 w 36"/>
                  <a:gd name="T107" fmla="*/ 40 h 43"/>
                  <a:gd name="T108" fmla="*/ 30 w 36"/>
                  <a:gd name="T109" fmla="*/ 40 h 43"/>
                  <a:gd name="T110" fmla="*/ 33 w 36"/>
                  <a:gd name="T111" fmla="*/ 35 h 43"/>
                  <a:gd name="T112" fmla="*/ 36 w 36"/>
                  <a:gd name="T113" fmla="*/ 29 h 43"/>
                  <a:gd name="T114" fmla="*/ 30 w 36"/>
                  <a:gd name="T115" fmla="*/ 27 h 43"/>
                  <a:gd name="T116" fmla="*/ 30 w 36"/>
                  <a:gd name="T117" fmla="*/ 27 h 43"/>
                  <a:gd name="T118" fmla="*/ 29 w 36"/>
                  <a:gd name="T119" fmla="*/ 32 h 43"/>
                  <a:gd name="T120" fmla="*/ 25 w 36"/>
                  <a:gd name="T121" fmla="*/ 35 h 43"/>
                  <a:gd name="T122" fmla="*/ 25 w 36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"/>
                  <a:gd name="T187" fmla="*/ 0 h 43"/>
                  <a:gd name="T188" fmla="*/ 36 w 36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" h="43">
                    <a:moveTo>
                      <a:pt x="25" y="35"/>
                    </a:moveTo>
                    <a:lnTo>
                      <a:pt x="25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6" y="30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9" y="9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29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6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6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8" name="Freeform 360"/>
              <p:cNvSpPr>
                <a:spLocks noEditPoints="1"/>
              </p:cNvSpPr>
              <p:nvPr/>
            </p:nvSpPr>
            <p:spPr bwMode="auto">
              <a:xfrm>
                <a:off x="4201" y="2155"/>
                <a:ext cx="38" cy="39"/>
              </a:xfrm>
              <a:custGeom>
                <a:avLst/>
                <a:gdLst>
                  <a:gd name="T0" fmla="*/ 6 w 38"/>
                  <a:gd name="T1" fmla="*/ 39 h 39"/>
                  <a:gd name="T2" fmla="*/ 10 w 38"/>
                  <a:gd name="T3" fmla="*/ 28 h 39"/>
                  <a:gd name="T4" fmla="*/ 27 w 38"/>
                  <a:gd name="T5" fmla="*/ 28 h 39"/>
                  <a:gd name="T6" fmla="*/ 32 w 38"/>
                  <a:gd name="T7" fmla="*/ 39 h 39"/>
                  <a:gd name="T8" fmla="*/ 38 w 38"/>
                  <a:gd name="T9" fmla="*/ 39 h 39"/>
                  <a:gd name="T10" fmla="*/ 22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6 w 38"/>
                  <a:gd name="T17" fmla="*/ 39 h 39"/>
                  <a:gd name="T18" fmla="*/ 6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1 w 38"/>
                  <a:gd name="T29" fmla="*/ 12 h 39"/>
                  <a:gd name="T30" fmla="*/ 25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6" y="39"/>
                    </a:moveTo>
                    <a:lnTo>
                      <a:pt x="10" y="28"/>
                    </a:lnTo>
                    <a:lnTo>
                      <a:pt x="27" y="28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1" y="12"/>
                    </a:lnTo>
                    <a:lnTo>
                      <a:pt x="25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9" name="Freeform 361"/>
              <p:cNvSpPr>
                <a:spLocks noEditPoints="1"/>
              </p:cNvSpPr>
              <p:nvPr/>
            </p:nvSpPr>
            <p:spPr bwMode="auto">
              <a:xfrm>
                <a:off x="4244" y="2155"/>
                <a:ext cx="37" cy="39"/>
              </a:xfrm>
              <a:custGeom>
                <a:avLst/>
                <a:gdLst>
                  <a:gd name="T0" fmla="*/ 5 w 37"/>
                  <a:gd name="T1" fmla="*/ 39 h 39"/>
                  <a:gd name="T2" fmla="*/ 5 w 37"/>
                  <a:gd name="T3" fmla="*/ 22 h 39"/>
                  <a:gd name="T4" fmla="*/ 11 w 37"/>
                  <a:gd name="T5" fmla="*/ 22 h 39"/>
                  <a:gd name="T6" fmla="*/ 11 w 37"/>
                  <a:gd name="T7" fmla="*/ 22 h 39"/>
                  <a:gd name="T8" fmla="*/ 14 w 37"/>
                  <a:gd name="T9" fmla="*/ 22 h 39"/>
                  <a:gd name="T10" fmla="*/ 14 w 37"/>
                  <a:gd name="T11" fmla="*/ 22 h 39"/>
                  <a:gd name="T12" fmla="*/ 17 w 37"/>
                  <a:gd name="T13" fmla="*/ 23 h 39"/>
                  <a:gd name="T14" fmla="*/ 17 w 37"/>
                  <a:gd name="T15" fmla="*/ 23 h 39"/>
                  <a:gd name="T16" fmla="*/ 19 w 37"/>
                  <a:gd name="T17" fmla="*/ 27 h 39"/>
                  <a:gd name="T18" fmla="*/ 19 w 37"/>
                  <a:gd name="T19" fmla="*/ 27 h 39"/>
                  <a:gd name="T20" fmla="*/ 24 w 37"/>
                  <a:gd name="T21" fmla="*/ 31 h 39"/>
                  <a:gd name="T22" fmla="*/ 29 w 37"/>
                  <a:gd name="T23" fmla="*/ 39 h 39"/>
                  <a:gd name="T24" fmla="*/ 37 w 37"/>
                  <a:gd name="T25" fmla="*/ 39 h 39"/>
                  <a:gd name="T26" fmla="*/ 29 w 37"/>
                  <a:gd name="T27" fmla="*/ 28 h 39"/>
                  <a:gd name="T28" fmla="*/ 29 w 37"/>
                  <a:gd name="T29" fmla="*/ 28 h 39"/>
                  <a:gd name="T30" fmla="*/ 24 w 37"/>
                  <a:gd name="T31" fmla="*/ 23 h 39"/>
                  <a:gd name="T32" fmla="*/ 24 w 37"/>
                  <a:gd name="T33" fmla="*/ 23 h 39"/>
                  <a:gd name="T34" fmla="*/ 21 w 37"/>
                  <a:gd name="T35" fmla="*/ 22 h 39"/>
                  <a:gd name="T36" fmla="*/ 21 w 37"/>
                  <a:gd name="T37" fmla="*/ 22 h 39"/>
                  <a:gd name="T38" fmla="*/ 25 w 37"/>
                  <a:gd name="T39" fmla="*/ 20 h 39"/>
                  <a:gd name="T40" fmla="*/ 30 w 37"/>
                  <a:gd name="T41" fmla="*/ 17 h 39"/>
                  <a:gd name="T42" fmla="*/ 30 w 37"/>
                  <a:gd name="T43" fmla="*/ 17 h 39"/>
                  <a:gd name="T44" fmla="*/ 32 w 37"/>
                  <a:gd name="T45" fmla="*/ 14 h 39"/>
                  <a:gd name="T46" fmla="*/ 32 w 37"/>
                  <a:gd name="T47" fmla="*/ 11 h 39"/>
                  <a:gd name="T48" fmla="*/ 32 w 37"/>
                  <a:gd name="T49" fmla="*/ 11 h 39"/>
                  <a:gd name="T50" fmla="*/ 30 w 37"/>
                  <a:gd name="T51" fmla="*/ 4 h 39"/>
                  <a:gd name="T52" fmla="*/ 30 w 37"/>
                  <a:gd name="T53" fmla="*/ 4 h 39"/>
                  <a:gd name="T54" fmla="*/ 29 w 37"/>
                  <a:gd name="T55" fmla="*/ 1 h 39"/>
                  <a:gd name="T56" fmla="*/ 27 w 37"/>
                  <a:gd name="T57" fmla="*/ 0 h 39"/>
                  <a:gd name="T58" fmla="*/ 27 w 37"/>
                  <a:gd name="T59" fmla="*/ 0 h 39"/>
                  <a:gd name="T60" fmla="*/ 17 w 37"/>
                  <a:gd name="T61" fmla="*/ 0 h 39"/>
                  <a:gd name="T62" fmla="*/ 0 w 37"/>
                  <a:gd name="T63" fmla="*/ 0 h 39"/>
                  <a:gd name="T64" fmla="*/ 0 w 37"/>
                  <a:gd name="T65" fmla="*/ 39 h 39"/>
                  <a:gd name="T66" fmla="*/ 5 w 37"/>
                  <a:gd name="T67" fmla="*/ 39 h 39"/>
                  <a:gd name="T68" fmla="*/ 5 w 37"/>
                  <a:gd name="T69" fmla="*/ 39 h 39"/>
                  <a:gd name="T70" fmla="*/ 5 w 37"/>
                  <a:gd name="T71" fmla="*/ 4 h 39"/>
                  <a:gd name="T72" fmla="*/ 17 w 37"/>
                  <a:gd name="T73" fmla="*/ 4 h 39"/>
                  <a:gd name="T74" fmla="*/ 17 w 37"/>
                  <a:gd name="T75" fmla="*/ 4 h 39"/>
                  <a:gd name="T76" fmla="*/ 22 w 37"/>
                  <a:gd name="T77" fmla="*/ 4 h 39"/>
                  <a:gd name="T78" fmla="*/ 25 w 37"/>
                  <a:gd name="T79" fmla="*/ 6 h 39"/>
                  <a:gd name="T80" fmla="*/ 25 w 37"/>
                  <a:gd name="T81" fmla="*/ 6 h 39"/>
                  <a:gd name="T82" fmla="*/ 27 w 37"/>
                  <a:gd name="T83" fmla="*/ 7 h 39"/>
                  <a:gd name="T84" fmla="*/ 27 w 37"/>
                  <a:gd name="T85" fmla="*/ 11 h 39"/>
                  <a:gd name="T86" fmla="*/ 27 w 37"/>
                  <a:gd name="T87" fmla="*/ 11 h 39"/>
                  <a:gd name="T88" fmla="*/ 25 w 37"/>
                  <a:gd name="T89" fmla="*/ 14 h 39"/>
                  <a:gd name="T90" fmla="*/ 25 w 37"/>
                  <a:gd name="T91" fmla="*/ 14 h 39"/>
                  <a:gd name="T92" fmla="*/ 22 w 37"/>
                  <a:gd name="T93" fmla="*/ 17 h 39"/>
                  <a:gd name="T94" fmla="*/ 22 w 37"/>
                  <a:gd name="T95" fmla="*/ 17 h 39"/>
                  <a:gd name="T96" fmla="*/ 17 w 37"/>
                  <a:gd name="T97" fmla="*/ 17 h 39"/>
                  <a:gd name="T98" fmla="*/ 5 w 37"/>
                  <a:gd name="T99" fmla="*/ 17 h 39"/>
                  <a:gd name="T100" fmla="*/ 5 w 37"/>
                  <a:gd name="T101" fmla="*/ 4 h 39"/>
                  <a:gd name="T102" fmla="*/ 5 w 37"/>
                  <a:gd name="T103" fmla="*/ 4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39"/>
                  <a:gd name="T158" fmla="*/ 37 w 37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39">
                    <a:moveTo>
                      <a:pt x="5" y="39"/>
                    </a:moveTo>
                    <a:lnTo>
                      <a:pt x="5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24" y="31"/>
                    </a:lnTo>
                    <a:lnTo>
                      <a:pt x="29" y="39"/>
                    </a:lnTo>
                    <a:lnTo>
                      <a:pt x="37" y="39"/>
                    </a:lnTo>
                    <a:lnTo>
                      <a:pt x="29" y="28"/>
                    </a:lnTo>
                    <a:lnTo>
                      <a:pt x="24" y="23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30" y="17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30" y="4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5" y="4"/>
                    </a:moveTo>
                    <a:lnTo>
                      <a:pt x="17" y="4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5" y="17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0" name="Freeform 362"/>
              <p:cNvSpPr>
                <a:spLocks noEditPoints="1"/>
              </p:cNvSpPr>
              <p:nvPr/>
            </p:nvSpPr>
            <p:spPr bwMode="auto">
              <a:xfrm>
                <a:off x="4284" y="2153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4 w 38"/>
                  <a:gd name="T5" fmla="*/ 36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3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6 h 43"/>
                  <a:gd name="T24" fmla="*/ 36 w 38"/>
                  <a:gd name="T25" fmla="*/ 33 h 43"/>
                  <a:gd name="T26" fmla="*/ 36 w 38"/>
                  <a:gd name="T27" fmla="*/ 33 h 43"/>
                  <a:gd name="T28" fmla="*/ 38 w 38"/>
                  <a:gd name="T29" fmla="*/ 27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6 h 43"/>
                  <a:gd name="T36" fmla="*/ 36 w 38"/>
                  <a:gd name="T37" fmla="*/ 11 h 43"/>
                  <a:gd name="T38" fmla="*/ 36 w 38"/>
                  <a:gd name="T39" fmla="*/ 11 h 43"/>
                  <a:gd name="T40" fmla="*/ 33 w 38"/>
                  <a:gd name="T41" fmla="*/ 6 h 43"/>
                  <a:gd name="T42" fmla="*/ 30 w 38"/>
                  <a:gd name="T43" fmla="*/ 3 h 43"/>
                  <a:gd name="T44" fmla="*/ 30 w 38"/>
                  <a:gd name="T45" fmla="*/ 3 h 43"/>
                  <a:gd name="T46" fmla="*/ 25 w 38"/>
                  <a:gd name="T47" fmla="*/ 2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4 w 38"/>
                  <a:gd name="T55" fmla="*/ 6 h 43"/>
                  <a:gd name="T56" fmla="*/ 4 w 38"/>
                  <a:gd name="T57" fmla="*/ 6 h 43"/>
                  <a:gd name="T58" fmla="*/ 1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9 h 43"/>
                  <a:gd name="T72" fmla="*/ 9 w 38"/>
                  <a:gd name="T73" fmla="*/ 9 h 43"/>
                  <a:gd name="T74" fmla="*/ 14 w 38"/>
                  <a:gd name="T75" fmla="*/ 6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6 h 43"/>
                  <a:gd name="T82" fmla="*/ 27 w 38"/>
                  <a:gd name="T83" fmla="*/ 6 h 43"/>
                  <a:gd name="T84" fmla="*/ 27 w 38"/>
                  <a:gd name="T85" fmla="*/ 6 h 43"/>
                  <a:gd name="T86" fmla="*/ 30 w 38"/>
                  <a:gd name="T87" fmla="*/ 9 h 43"/>
                  <a:gd name="T88" fmla="*/ 31 w 38"/>
                  <a:gd name="T89" fmla="*/ 13 h 43"/>
                  <a:gd name="T90" fmla="*/ 31 w 38"/>
                  <a:gd name="T91" fmla="*/ 13 h 43"/>
                  <a:gd name="T92" fmla="*/ 33 w 38"/>
                  <a:gd name="T93" fmla="*/ 22 h 43"/>
                  <a:gd name="T94" fmla="*/ 33 w 38"/>
                  <a:gd name="T95" fmla="*/ 22 h 43"/>
                  <a:gd name="T96" fmla="*/ 31 w 38"/>
                  <a:gd name="T97" fmla="*/ 29 h 43"/>
                  <a:gd name="T98" fmla="*/ 28 w 38"/>
                  <a:gd name="T99" fmla="*/ 33 h 43"/>
                  <a:gd name="T100" fmla="*/ 28 w 38"/>
                  <a:gd name="T101" fmla="*/ 33 h 43"/>
                  <a:gd name="T102" fmla="*/ 25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6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9 h 43"/>
                  <a:gd name="T116" fmla="*/ 4 w 38"/>
                  <a:gd name="T117" fmla="*/ 22 h 43"/>
                  <a:gd name="T118" fmla="*/ 4 w 38"/>
                  <a:gd name="T119" fmla="*/ 22 h 43"/>
                  <a:gd name="T120" fmla="*/ 6 w 38"/>
                  <a:gd name="T121" fmla="*/ 14 h 43"/>
                  <a:gd name="T122" fmla="*/ 9 w 38"/>
                  <a:gd name="T123" fmla="*/ 9 h 43"/>
                  <a:gd name="T124" fmla="*/ 9 w 38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3"/>
                    </a:lnTo>
                    <a:lnTo>
                      <a:pt x="28" y="40"/>
                    </a:lnTo>
                    <a:lnTo>
                      <a:pt x="33" y="36"/>
                    </a:lnTo>
                    <a:lnTo>
                      <a:pt x="36" y="33"/>
                    </a:lnTo>
                    <a:lnTo>
                      <a:pt x="38" y="27"/>
                    </a:lnTo>
                    <a:lnTo>
                      <a:pt x="38" y="22"/>
                    </a:lnTo>
                    <a:lnTo>
                      <a:pt x="38" y="16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1" name="Freeform 363"/>
              <p:cNvSpPr>
                <a:spLocks/>
              </p:cNvSpPr>
              <p:nvPr/>
            </p:nvSpPr>
            <p:spPr bwMode="auto">
              <a:xfrm>
                <a:off x="4330" y="2155"/>
                <a:ext cx="25" cy="39"/>
              </a:xfrm>
              <a:custGeom>
                <a:avLst/>
                <a:gdLst>
                  <a:gd name="T0" fmla="*/ 25 w 25"/>
                  <a:gd name="T1" fmla="*/ 39 h 39"/>
                  <a:gd name="T2" fmla="*/ 25 w 25"/>
                  <a:gd name="T3" fmla="*/ 34 h 39"/>
                  <a:gd name="T4" fmla="*/ 5 w 25"/>
                  <a:gd name="T5" fmla="*/ 34 h 39"/>
                  <a:gd name="T6" fmla="*/ 5 w 25"/>
                  <a:gd name="T7" fmla="*/ 0 h 39"/>
                  <a:gd name="T8" fmla="*/ 0 w 25"/>
                  <a:gd name="T9" fmla="*/ 0 h 39"/>
                  <a:gd name="T10" fmla="*/ 0 w 25"/>
                  <a:gd name="T11" fmla="*/ 39 h 39"/>
                  <a:gd name="T12" fmla="*/ 25 w 25"/>
                  <a:gd name="T13" fmla="*/ 39 h 39"/>
                  <a:gd name="T14" fmla="*/ 25 w 25"/>
                  <a:gd name="T15" fmla="*/ 3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39"/>
                  <a:gd name="T26" fmla="*/ 25 w 25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39">
                    <a:moveTo>
                      <a:pt x="25" y="39"/>
                    </a:moveTo>
                    <a:lnTo>
                      <a:pt x="25" y="34"/>
                    </a:lnTo>
                    <a:lnTo>
                      <a:pt x="5" y="3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2" name="Freeform 364"/>
              <p:cNvSpPr>
                <a:spLocks/>
              </p:cNvSpPr>
              <p:nvPr/>
            </p:nvSpPr>
            <p:spPr bwMode="auto">
              <a:xfrm>
                <a:off x="4362" y="2155"/>
                <a:ext cx="6" cy="39"/>
              </a:xfrm>
              <a:custGeom>
                <a:avLst/>
                <a:gdLst>
                  <a:gd name="T0" fmla="*/ 6 w 6"/>
                  <a:gd name="T1" fmla="*/ 39 h 39"/>
                  <a:gd name="T2" fmla="*/ 6 w 6"/>
                  <a:gd name="T3" fmla="*/ 0 h 39"/>
                  <a:gd name="T4" fmla="*/ 0 w 6"/>
                  <a:gd name="T5" fmla="*/ 0 h 39"/>
                  <a:gd name="T6" fmla="*/ 0 w 6"/>
                  <a:gd name="T7" fmla="*/ 39 h 39"/>
                  <a:gd name="T8" fmla="*/ 6 w 6"/>
                  <a:gd name="T9" fmla="*/ 39 h 39"/>
                  <a:gd name="T10" fmla="*/ 6 w 6"/>
                  <a:gd name="T11" fmla="*/ 3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9"/>
                  <a:gd name="T20" fmla="*/ 6 w 6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9">
                    <a:moveTo>
                      <a:pt x="6" y="39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3" name="Freeform 365"/>
              <p:cNvSpPr>
                <a:spLocks/>
              </p:cNvSpPr>
              <p:nvPr/>
            </p:nvSpPr>
            <p:spPr bwMode="auto">
              <a:xfrm>
                <a:off x="4377" y="2155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7 h 39"/>
                  <a:gd name="T4" fmla="*/ 27 w 32"/>
                  <a:gd name="T5" fmla="*/ 39 h 39"/>
                  <a:gd name="T6" fmla="*/ 32 w 32"/>
                  <a:gd name="T7" fmla="*/ 39 h 39"/>
                  <a:gd name="T8" fmla="*/ 32 w 32"/>
                  <a:gd name="T9" fmla="*/ 0 h 39"/>
                  <a:gd name="T10" fmla="*/ 27 w 32"/>
                  <a:gd name="T11" fmla="*/ 0 h 39"/>
                  <a:gd name="T12" fmla="*/ 27 w 32"/>
                  <a:gd name="T13" fmla="*/ 31 h 39"/>
                  <a:gd name="T14" fmla="*/ 5 w 32"/>
                  <a:gd name="T15" fmla="*/ 0 h 39"/>
                  <a:gd name="T16" fmla="*/ 0 w 32"/>
                  <a:gd name="T17" fmla="*/ 0 h 39"/>
                  <a:gd name="T18" fmla="*/ 0 w 32"/>
                  <a:gd name="T19" fmla="*/ 39 h 39"/>
                  <a:gd name="T20" fmla="*/ 5 w 32"/>
                  <a:gd name="T21" fmla="*/ 39 h 39"/>
                  <a:gd name="T22" fmla="*/ 5 w 32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39"/>
                  <a:gd name="T38" fmla="*/ 32 w 32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39">
                    <a:moveTo>
                      <a:pt x="5" y="39"/>
                    </a:moveTo>
                    <a:lnTo>
                      <a:pt x="5" y="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4" name="Freeform 366"/>
              <p:cNvSpPr>
                <a:spLocks noEditPoints="1"/>
              </p:cNvSpPr>
              <p:nvPr/>
            </p:nvSpPr>
            <p:spPr bwMode="auto">
              <a:xfrm>
                <a:off x="4411" y="2155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8 h 39"/>
                  <a:gd name="T4" fmla="*/ 27 w 38"/>
                  <a:gd name="T5" fmla="*/ 28 h 39"/>
                  <a:gd name="T6" fmla="*/ 32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5" name="Freeform 367"/>
              <p:cNvSpPr>
                <a:spLocks/>
              </p:cNvSpPr>
              <p:nvPr/>
            </p:nvSpPr>
            <p:spPr bwMode="auto">
              <a:xfrm>
                <a:off x="4120" y="1943"/>
                <a:ext cx="37" cy="42"/>
              </a:xfrm>
              <a:custGeom>
                <a:avLst/>
                <a:gdLst>
                  <a:gd name="T0" fmla="*/ 21 w 37"/>
                  <a:gd name="T1" fmla="*/ 42 h 42"/>
                  <a:gd name="T2" fmla="*/ 37 w 37"/>
                  <a:gd name="T3" fmla="*/ 0 h 42"/>
                  <a:gd name="T4" fmla="*/ 32 w 37"/>
                  <a:gd name="T5" fmla="*/ 0 h 42"/>
                  <a:gd name="T6" fmla="*/ 21 w 37"/>
                  <a:gd name="T7" fmla="*/ 30 h 42"/>
                  <a:gd name="T8" fmla="*/ 21 w 37"/>
                  <a:gd name="T9" fmla="*/ 30 h 42"/>
                  <a:gd name="T10" fmla="*/ 18 w 37"/>
                  <a:gd name="T11" fmla="*/ 37 h 42"/>
                  <a:gd name="T12" fmla="*/ 18 w 37"/>
                  <a:gd name="T13" fmla="*/ 37 h 42"/>
                  <a:gd name="T14" fmla="*/ 16 w 37"/>
                  <a:gd name="T15" fmla="*/ 30 h 42"/>
                  <a:gd name="T16" fmla="*/ 5 w 37"/>
                  <a:gd name="T17" fmla="*/ 0 h 42"/>
                  <a:gd name="T18" fmla="*/ 0 w 37"/>
                  <a:gd name="T19" fmla="*/ 0 h 42"/>
                  <a:gd name="T20" fmla="*/ 16 w 37"/>
                  <a:gd name="T21" fmla="*/ 42 h 42"/>
                  <a:gd name="T22" fmla="*/ 21 w 37"/>
                  <a:gd name="T23" fmla="*/ 42 h 42"/>
                  <a:gd name="T24" fmla="*/ 21 w 37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42"/>
                  <a:gd name="T41" fmla="*/ 37 w 37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42">
                    <a:moveTo>
                      <a:pt x="21" y="42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1" y="30"/>
                    </a:lnTo>
                    <a:lnTo>
                      <a:pt x="18" y="37"/>
                    </a:lnTo>
                    <a:lnTo>
                      <a:pt x="16" y="3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6" y="42"/>
                    </a:lnTo>
                    <a:lnTo>
                      <a:pt x="2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6" name="Freeform 368"/>
              <p:cNvSpPr>
                <a:spLocks/>
              </p:cNvSpPr>
              <p:nvPr/>
            </p:nvSpPr>
            <p:spPr bwMode="auto">
              <a:xfrm>
                <a:off x="4163" y="1943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7" name="Freeform 369"/>
              <p:cNvSpPr>
                <a:spLocks noEditPoints="1"/>
              </p:cNvSpPr>
              <p:nvPr/>
            </p:nvSpPr>
            <p:spPr bwMode="auto">
              <a:xfrm>
                <a:off x="4179" y="1943"/>
                <a:ext cx="36" cy="42"/>
              </a:xfrm>
              <a:custGeom>
                <a:avLst/>
                <a:gdLst>
                  <a:gd name="T0" fmla="*/ 6 w 36"/>
                  <a:gd name="T1" fmla="*/ 42 h 42"/>
                  <a:gd name="T2" fmla="*/ 6 w 36"/>
                  <a:gd name="T3" fmla="*/ 22 h 42"/>
                  <a:gd name="T4" fmla="*/ 13 w 36"/>
                  <a:gd name="T5" fmla="*/ 22 h 42"/>
                  <a:gd name="T6" fmla="*/ 13 w 36"/>
                  <a:gd name="T7" fmla="*/ 22 h 42"/>
                  <a:gd name="T8" fmla="*/ 14 w 36"/>
                  <a:gd name="T9" fmla="*/ 24 h 42"/>
                  <a:gd name="T10" fmla="*/ 14 w 36"/>
                  <a:gd name="T11" fmla="*/ 24 h 42"/>
                  <a:gd name="T12" fmla="*/ 17 w 36"/>
                  <a:gd name="T13" fmla="*/ 24 h 42"/>
                  <a:gd name="T14" fmla="*/ 17 w 36"/>
                  <a:gd name="T15" fmla="*/ 24 h 42"/>
                  <a:gd name="T16" fmla="*/ 20 w 36"/>
                  <a:gd name="T17" fmla="*/ 27 h 42"/>
                  <a:gd name="T18" fmla="*/ 20 w 36"/>
                  <a:gd name="T19" fmla="*/ 27 h 42"/>
                  <a:gd name="T20" fmla="*/ 24 w 36"/>
                  <a:gd name="T21" fmla="*/ 34 h 42"/>
                  <a:gd name="T22" fmla="*/ 30 w 36"/>
                  <a:gd name="T23" fmla="*/ 42 h 42"/>
                  <a:gd name="T24" fmla="*/ 36 w 36"/>
                  <a:gd name="T25" fmla="*/ 42 h 42"/>
                  <a:gd name="T26" fmla="*/ 28 w 36"/>
                  <a:gd name="T27" fmla="*/ 30 h 42"/>
                  <a:gd name="T28" fmla="*/ 28 w 36"/>
                  <a:gd name="T29" fmla="*/ 30 h 42"/>
                  <a:gd name="T30" fmla="*/ 25 w 36"/>
                  <a:gd name="T31" fmla="*/ 24 h 42"/>
                  <a:gd name="T32" fmla="*/ 25 w 36"/>
                  <a:gd name="T33" fmla="*/ 24 h 42"/>
                  <a:gd name="T34" fmla="*/ 22 w 36"/>
                  <a:gd name="T35" fmla="*/ 22 h 42"/>
                  <a:gd name="T36" fmla="*/ 22 w 36"/>
                  <a:gd name="T37" fmla="*/ 22 h 42"/>
                  <a:gd name="T38" fmla="*/ 27 w 36"/>
                  <a:gd name="T39" fmla="*/ 21 h 42"/>
                  <a:gd name="T40" fmla="*/ 30 w 36"/>
                  <a:gd name="T41" fmla="*/ 19 h 42"/>
                  <a:gd name="T42" fmla="*/ 30 w 36"/>
                  <a:gd name="T43" fmla="*/ 19 h 42"/>
                  <a:gd name="T44" fmla="*/ 32 w 36"/>
                  <a:gd name="T45" fmla="*/ 16 h 42"/>
                  <a:gd name="T46" fmla="*/ 33 w 36"/>
                  <a:gd name="T47" fmla="*/ 11 h 42"/>
                  <a:gd name="T48" fmla="*/ 33 w 36"/>
                  <a:gd name="T49" fmla="*/ 11 h 42"/>
                  <a:gd name="T50" fmla="*/ 32 w 36"/>
                  <a:gd name="T51" fmla="*/ 5 h 42"/>
                  <a:gd name="T52" fmla="*/ 32 w 36"/>
                  <a:gd name="T53" fmla="*/ 5 h 42"/>
                  <a:gd name="T54" fmla="*/ 28 w 36"/>
                  <a:gd name="T55" fmla="*/ 3 h 42"/>
                  <a:gd name="T56" fmla="*/ 27 w 36"/>
                  <a:gd name="T57" fmla="*/ 2 h 42"/>
                  <a:gd name="T58" fmla="*/ 27 w 36"/>
                  <a:gd name="T59" fmla="*/ 2 h 42"/>
                  <a:gd name="T60" fmla="*/ 19 w 36"/>
                  <a:gd name="T61" fmla="*/ 0 h 42"/>
                  <a:gd name="T62" fmla="*/ 0 w 36"/>
                  <a:gd name="T63" fmla="*/ 0 h 42"/>
                  <a:gd name="T64" fmla="*/ 0 w 36"/>
                  <a:gd name="T65" fmla="*/ 42 h 42"/>
                  <a:gd name="T66" fmla="*/ 6 w 36"/>
                  <a:gd name="T67" fmla="*/ 42 h 42"/>
                  <a:gd name="T68" fmla="*/ 6 w 36"/>
                  <a:gd name="T69" fmla="*/ 42 h 42"/>
                  <a:gd name="T70" fmla="*/ 6 w 36"/>
                  <a:gd name="T71" fmla="*/ 5 h 42"/>
                  <a:gd name="T72" fmla="*/ 19 w 36"/>
                  <a:gd name="T73" fmla="*/ 5 h 42"/>
                  <a:gd name="T74" fmla="*/ 19 w 36"/>
                  <a:gd name="T75" fmla="*/ 5 h 42"/>
                  <a:gd name="T76" fmla="*/ 22 w 36"/>
                  <a:gd name="T77" fmla="*/ 5 h 42"/>
                  <a:gd name="T78" fmla="*/ 25 w 36"/>
                  <a:gd name="T79" fmla="*/ 7 h 42"/>
                  <a:gd name="T80" fmla="*/ 25 w 36"/>
                  <a:gd name="T81" fmla="*/ 7 h 42"/>
                  <a:gd name="T82" fmla="*/ 27 w 36"/>
                  <a:gd name="T83" fmla="*/ 8 h 42"/>
                  <a:gd name="T84" fmla="*/ 27 w 36"/>
                  <a:gd name="T85" fmla="*/ 11 h 42"/>
                  <a:gd name="T86" fmla="*/ 27 w 36"/>
                  <a:gd name="T87" fmla="*/ 11 h 42"/>
                  <a:gd name="T88" fmla="*/ 27 w 36"/>
                  <a:gd name="T89" fmla="*/ 15 h 42"/>
                  <a:gd name="T90" fmla="*/ 27 w 36"/>
                  <a:gd name="T91" fmla="*/ 15 h 42"/>
                  <a:gd name="T92" fmla="*/ 24 w 36"/>
                  <a:gd name="T93" fmla="*/ 18 h 42"/>
                  <a:gd name="T94" fmla="*/ 24 w 36"/>
                  <a:gd name="T95" fmla="*/ 18 h 42"/>
                  <a:gd name="T96" fmla="*/ 17 w 36"/>
                  <a:gd name="T97" fmla="*/ 18 h 42"/>
                  <a:gd name="T98" fmla="*/ 6 w 36"/>
                  <a:gd name="T99" fmla="*/ 18 h 42"/>
                  <a:gd name="T100" fmla="*/ 6 w 36"/>
                  <a:gd name="T101" fmla="*/ 5 h 42"/>
                  <a:gd name="T102" fmla="*/ 6 w 36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2"/>
                  <a:gd name="T158" fmla="*/ 36 w 36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2">
                    <a:moveTo>
                      <a:pt x="6" y="42"/>
                    </a:moveTo>
                    <a:lnTo>
                      <a:pt x="6" y="22"/>
                    </a:lnTo>
                    <a:lnTo>
                      <a:pt x="13" y="22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4" y="34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4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8" name="Freeform 370"/>
              <p:cNvSpPr>
                <a:spLocks/>
              </p:cNvSpPr>
              <p:nvPr/>
            </p:nvSpPr>
            <p:spPr bwMode="auto">
              <a:xfrm>
                <a:off x="4220" y="1943"/>
                <a:ext cx="37" cy="42"/>
              </a:xfrm>
              <a:custGeom>
                <a:avLst/>
                <a:gdLst>
                  <a:gd name="T0" fmla="*/ 32 w 37"/>
                  <a:gd name="T1" fmla="*/ 26 h 42"/>
                  <a:gd name="T2" fmla="*/ 32 w 37"/>
                  <a:gd name="T3" fmla="*/ 34 h 42"/>
                  <a:gd name="T4" fmla="*/ 32 w 37"/>
                  <a:gd name="T5" fmla="*/ 34 h 42"/>
                  <a:gd name="T6" fmla="*/ 27 w 37"/>
                  <a:gd name="T7" fmla="*/ 35 h 42"/>
                  <a:gd name="T8" fmla="*/ 27 w 37"/>
                  <a:gd name="T9" fmla="*/ 35 h 42"/>
                  <a:gd name="T10" fmla="*/ 21 w 37"/>
                  <a:gd name="T11" fmla="*/ 37 h 42"/>
                  <a:gd name="T12" fmla="*/ 21 w 37"/>
                  <a:gd name="T13" fmla="*/ 37 h 42"/>
                  <a:gd name="T14" fmla="*/ 13 w 37"/>
                  <a:gd name="T15" fmla="*/ 35 h 42"/>
                  <a:gd name="T16" fmla="*/ 13 w 37"/>
                  <a:gd name="T17" fmla="*/ 35 h 42"/>
                  <a:gd name="T18" fmla="*/ 10 w 37"/>
                  <a:gd name="T19" fmla="*/ 34 h 42"/>
                  <a:gd name="T20" fmla="*/ 6 w 37"/>
                  <a:gd name="T21" fmla="*/ 30 h 42"/>
                  <a:gd name="T22" fmla="*/ 6 w 37"/>
                  <a:gd name="T23" fmla="*/ 30 h 42"/>
                  <a:gd name="T24" fmla="*/ 5 w 37"/>
                  <a:gd name="T25" fmla="*/ 26 h 42"/>
                  <a:gd name="T26" fmla="*/ 5 w 37"/>
                  <a:gd name="T27" fmla="*/ 21 h 42"/>
                  <a:gd name="T28" fmla="*/ 5 w 37"/>
                  <a:gd name="T29" fmla="*/ 21 h 42"/>
                  <a:gd name="T30" fmla="*/ 6 w 37"/>
                  <a:gd name="T31" fmla="*/ 13 h 42"/>
                  <a:gd name="T32" fmla="*/ 6 w 37"/>
                  <a:gd name="T33" fmla="*/ 13 h 42"/>
                  <a:gd name="T34" fmla="*/ 10 w 37"/>
                  <a:gd name="T35" fmla="*/ 8 h 42"/>
                  <a:gd name="T36" fmla="*/ 10 w 37"/>
                  <a:gd name="T37" fmla="*/ 8 h 42"/>
                  <a:gd name="T38" fmla="*/ 13 w 37"/>
                  <a:gd name="T39" fmla="*/ 5 h 42"/>
                  <a:gd name="T40" fmla="*/ 13 w 37"/>
                  <a:gd name="T41" fmla="*/ 5 h 42"/>
                  <a:gd name="T42" fmla="*/ 21 w 37"/>
                  <a:gd name="T43" fmla="*/ 5 h 42"/>
                  <a:gd name="T44" fmla="*/ 21 w 37"/>
                  <a:gd name="T45" fmla="*/ 5 h 42"/>
                  <a:gd name="T46" fmla="*/ 26 w 37"/>
                  <a:gd name="T47" fmla="*/ 5 h 42"/>
                  <a:gd name="T48" fmla="*/ 26 w 37"/>
                  <a:gd name="T49" fmla="*/ 5 h 42"/>
                  <a:gd name="T50" fmla="*/ 30 w 37"/>
                  <a:gd name="T51" fmla="*/ 8 h 42"/>
                  <a:gd name="T52" fmla="*/ 30 w 37"/>
                  <a:gd name="T53" fmla="*/ 8 h 42"/>
                  <a:gd name="T54" fmla="*/ 32 w 37"/>
                  <a:gd name="T55" fmla="*/ 13 h 42"/>
                  <a:gd name="T56" fmla="*/ 37 w 37"/>
                  <a:gd name="T57" fmla="*/ 11 h 42"/>
                  <a:gd name="T58" fmla="*/ 37 w 37"/>
                  <a:gd name="T59" fmla="*/ 11 h 42"/>
                  <a:gd name="T60" fmla="*/ 34 w 37"/>
                  <a:gd name="T61" fmla="*/ 5 h 42"/>
                  <a:gd name="T62" fmla="*/ 34 w 37"/>
                  <a:gd name="T63" fmla="*/ 5 h 42"/>
                  <a:gd name="T64" fmla="*/ 29 w 37"/>
                  <a:gd name="T65" fmla="*/ 2 h 42"/>
                  <a:gd name="T66" fmla="*/ 29 w 37"/>
                  <a:gd name="T67" fmla="*/ 2 h 42"/>
                  <a:gd name="T68" fmla="*/ 21 w 37"/>
                  <a:gd name="T69" fmla="*/ 0 h 42"/>
                  <a:gd name="T70" fmla="*/ 21 w 37"/>
                  <a:gd name="T71" fmla="*/ 0 h 42"/>
                  <a:gd name="T72" fmla="*/ 14 w 37"/>
                  <a:gd name="T73" fmla="*/ 0 h 42"/>
                  <a:gd name="T74" fmla="*/ 10 w 37"/>
                  <a:gd name="T75" fmla="*/ 2 h 42"/>
                  <a:gd name="T76" fmla="*/ 10 w 37"/>
                  <a:gd name="T77" fmla="*/ 2 h 42"/>
                  <a:gd name="T78" fmla="*/ 5 w 37"/>
                  <a:gd name="T79" fmla="*/ 5 h 42"/>
                  <a:gd name="T80" fmla="*/ 2 w 37"/>
                  <a:gd name="T81" fmla="*/ 10 h 42"/>
                  <a:gd name="T82" fmla="*/ 2 w 37"/>
                  <a:gd name="T83" fmla="*/ 10 h 42"/>
                  <a:gd name="T84" fmla="*/ 0 w 37"/>
                  <a:gd name="T85" fmla="*/ 15 h 42"/>
                  <a:gd name="T86" fmla="*/ 0 w 37"/>
                  <a:gd name="T87" fmla="*/ 21 h 42"/>
                  <a:gd name="T88" fmla="*/ 0 w 37"/>
                  <a:gd name="T89" fmla="*/ 21 h 42"/>
                  <a:gd name="T90" fmla="*/ 0 w 37"/>
                  <a:gd name="T91" fmla="*/ 27 h 42"/>
                  <a:gd name="T92" fmla="*/ 2 w 37"/>
                  <a:gd name="T93" fmla="*/ 32 h 42"/>
                  <a:gd name="T94" fmla="*/ 2 w 37"/>
                  <a:gd name="T95" fmla="*/ 32 h 42"/>
                  <a:gd name="T96" fmla="*/ 5 w 37"/>
                  <a:gd name="T97" fmla="*/ 37 h 42"/>
                  <a:gd name="T98" fmla="*/ 10 w 37"/>
                  <a:gd name="T99" fmla="*/ 40 h 42"/>
                  <a:gd name="T100" fmla="*/ 10 w 37"/>
                  <a:gd name="T101" fmla="*/ 40 h 42"/>
                  <a:gd name="T102" fmla="*/ 14 w 37"/>
                  <a:gd name="T103" fmla="*/ 42 h 42"/>
                  <a:gd name="T104" fmla="*/ 21 w 37"/>
                  <a:gd name="T105" fmla="*/ 42 h 42"/>
                  <a:gd name="T106" fmla="*/ 21 w 37"/>
                  <a:gd name="T107" fmla="*/ 42 h 42"/>
                  <a:gd name="T108" fmla="*/ 29 w 37"/>
                  <a:gd name="T109" fmla="*/ 40 h 42"/>
                  <a:gd name="T110" fmla="*/ 29 w 37"/>
                  <a:gd name="T111" fmla="*/ 40 h 42"/>
                  <a:gd name="T112" fmla="*/ 37 w 37"/>
                  <a:gd name="T113" fmla="*/ 35 h 42"/>
                  <a:gd name="T114" fmla="*/ 37 w 37"/>
                  <a:gd name="T115" fmla="*/ 21 h 42"/>
                  <a:gd name="T116" fmla="*/ 21 w 37"/>
                  <a:gd name="T117" fmla="*/ 21 h 42"/>
                  <a:gd name="T118" fmla="*/ 21 w 37"/>
                  <a:gd name="T119" fmla="*/ 26 h 42"/>
                  <a:gd name="T120" fmla="*/ 32 w 37"/>
                  <a:gd name="T121" fmla="*/ 26 h 42"/>
                  <a:gd name="T122" fmla="*/ 32 w 37"/>
                  <a:gd name="T123" fmla="*/ 26 h 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2"/>
                  <a:gd name="T188" fmla="*/ 37 w 37"/>
                  <a:gd name="T189" fmla="*/ 42 h 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2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5"/>
                    </a:lnTo>
                    <a:lnTo>
                      <a:pt x="21" y="37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3" y="5"/>
                    </a:lnTo>
                    <a:lnTo>
                      <a:pt x="21" y="5"/>
                    </a:lnTo>
                    <a:lnTo>
                      <a:pt x="26" y="5"/>
                    </a:lnTo>
                    <a:lnTo>
                      <a:pt x="30" y="8"/>
                    </a:lnTo>
                    <a:lnTo>
                      <a:pt x="32" y="13"/>
                    </a:lnTo>
                    <a:lnTo>
                      <a:pt x="37" y="11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7" y="35"/>
                    </a:lnTo>
                    <a:lnTo>
                      <a:pt x="37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9" name="Freeform 371"/>
              <p:cNvSpPr>
                <a:spLocks/>
              </p:cNvSpPr>
              <p:nvPr/>
            </p:nvSpPr>
            <p:spPr bwMode="auto">
              <a:xfrm>
                <a:off x="4266" y="1943"/>
                <a:ext cx="7" cy="42"/>
              </a:xfrm>
              <a:custGeom>
                <a:avLst/>
                <a:gdLst>
                  <a:gd name="T0" fmla="*/ 7 w 7"/>
                  <a:gd name="T1" fmla="*/ 42 h 42"/>
                  <a:gd name="T2" fmla="*/ 7 w 7"/>
                  <a:gd name="T3" fmla="*/ 0 h 42"/>
                  <a:gd name="T4" fmla="*/ 0 w 7"/>
                  <a:gd name="T5" fmla="*/ 0 h 42"/>
                  <a:gd name="T6" fmla="*/ 0 w 7"/>
                  <a:gd name="T7" fmla="*/ 42 h 42"/>
                  <a:gd name="T8" fmla="*/ 7 w 7"/>
                  <a:gd name="T9" fmla="*/ 42 h 42"/>
                  <a:gd name="T10" fmla="*/ 7 w 7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2"/>
                  <a:gd name="T20" fmla="*/ 7 w 7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2">
                    <a:moveTo>
                      <a:pt x="7" y="42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0" name="Freeform 372"/>
              <p:cNvSpPr>
                <a:spLocks/>
              </p:cNvSpPr>
              <p:nvPr/>
            </p:nvSpPr>
            <p:spPr bwMode="auto">
              <a:xfrm>
                <a:off x="4282" y="1943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6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1" name="Freeform 373"/>
              <p:cNvSpPr>
                <a:spLocks/>
              </p:cNvSpPr>
              <p:nvPr/>
            </p:nvSpPr>
            <p:spPr bwMode="auto">
              <a:xfrm>
                <a:off x="4325" y="1943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2" name="Freeform 374"/>
              <p:cNvSpPr>
                <a:spLocks noEditPoints="1"/>
              </p:cNvSpPr>
              <p:nvPr/>
            </p:nvSpPr>
            <p:spPr bwMode="auto">
              <a:xfrm>
                <a:off x="4335" y="1943"/>
                <a:ext cx="38" cy="42"/>
              </a:xfrm>
              <a:custGeom>
                <a:avLst/>
                <a:gdLst>
                  <a:gd name="T0" fmla="*/ 4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0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4 w 38"/>
                  <a:gd name="T17" fmla="*/ 42 h 42"/>
                  <a:gd name="T18" fmla="*/ 4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4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3" name="Freeform 375"/>
              <p:cNvSpPr>
                <a:spLocks noEditPoints="1"/>
              </p:cNvSpPr>
              <p:nvPr/>
            </p:nvSpPr>
            <p:spPr bwMode="auto">
              <a:xfrm>
                <a:off x="2854" y="2353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4" name="Freeform 376"/>
              <p:cNvSpPr>
                <a:spLocks noEditPoints="1"/>
              </p:cNvSpPr>
              <p:nvPr/>
            </p:nvSpPr>
            <p:spPr bwMode="auto">
              <a:xfrm>
                <a:off x="2897" y="2353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2 h 41"/>
                  <a:gd name="T4" fmla="*/ 11 w 36"/>
                  <a:gd name="T5" fmla="*/ 22 h 41"/>
                  <a:gd name="T6" fmla="*/ 11 w 36"/>
                  <a:gd name="T7" fmla="*/ 22 h 41"/>
                  <a:gd name="T8" fmla="*/ 14 w 36"/>
                  <a:gd name="T9" fmla="*/ 24 h 41"/>
                  <a:gd name="T10" fmla="*/ 14 w 36"/>
                  <a:gd name="T11" fmla="*/ 24 h 41"/>
                  <a:gd name="T12" fmla="*/ 17 w 36"/>
                  <a:gd name="T13" fmla="*/ 24 h 41"/>
                  <a:gd name="T14" fmla="*/ 17 w 36"/>
                  <a:gd name="T15" fmla="*/ 24 h 41"/>
                  <a:gd name="T16" fmla="*/ 20 w 36"/>
                  <a:gd name="T17" fmla="*/ 27 h 41"/>
                  <a:gd name="T18" fmla="*/ 20 w 36"/>
                  <a:gd name="T19" fmla="*/ 27 h 41"/>
                  <a:gd name="T20" fmla="*/ 23 w 36"/>
                  <a:gd name="T21" fmla="*/ 33 h 41"/>
                  <a:gd name="T22" fmla="*/ 30 w 36"/>
                  <a:gd name="T23" fmla="*/ 41 h 41"/>
                  <a:gd name="T24" fmla="*/ 36 w 36"/>
                  <a:gd name="T25" fmla="*/ 41 h 41"/>
                  <a:gd name="T26" fmla="*/ 28 w 36"/>
                  <a:gd name="T27" fmla="*/ 30 h 41"/>
                  <a:gd name="T28" fmla="*/ 28 w 36"/>
                  <a:gd name="T29" fmla="*/ 30 h 41"/>
                  <a:gd name="T30" fmla="*/ 25 w 36"/>
                  <a:gd name="T31" fmla="*/ 24 h 41"/>
                  <a:gd name="T32" fmla="*/ 25 w 36"/>
                  <a:gd name="T33" fmla="*/ 24 h 41"/>
                  <a:gd name="T34" fmla="*/ 20 w 36"/>
                  <a:gd name="T35" fmla="*/ 22 h 41"/>
                  <a:gd name="T36" fmla="*/ 20 w 36"/>
                  <a:gd name="T37" fmla="*/ 22 h 41"/>
                  <a:gd name="T38" fmla="*/ 27 w 36"/>
                  <a:gd name="T39" fmla="*/ 21 h 41"/>
                  <a:gd name="T40" fmla="*/ 30 w 36"/>
                  <a:gd name="T41" fmla="*/ 19 h 41"/>
                  <a:gd name="T42" fmla="*/ 30 w 36"/>
                  <a:gd name="T43" fmla="*/ 19 h 41"/>
                  <a:gd name="T44" fmla="*/ 31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1 w 36"/>
                  <a:gd name="T51" fmla="*/ 5 h 41"/>
                  <a:gd name="T52" fmla="*/ 31 w 36"/>
                  <a:gd name="T53" fmla="*/ 5 h 41"/>
                  <a:gd name="T54" fmla="*/ 28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5 h 41"/>
                  <a:gd name="T78" fmla="*/ 25 w 36"/>
                  <a:gd name="T79" fmla="*/ 6 h 41"/>
                  <a:gd name="T80" fmla="*/ 25 w 36"/>
                  <a:gd name="T81" fmla="*/ 6 h 41"/>
                  <a:gd name="T82" fmla="*/ 27 w 36"/>
                  <a:gd name="T83" fmla="*/ 8 h 41"/>
                  <a:gd name="T84" fmla="*/ 27 w 36"/>
                  <a:gd name="T85" fmla="*/ 11 h 41"/>
                  <a:gd name="T86" fmla="*/ 27 w 36"/>
                  <a:gd name="T87" fmla="*/ 11 h 41"/>
                  <a:gd name="T88" fmla="*/ 25 w 36"/>
                  <a:gd name="T89" fmla="*/ 14 h 41"/>
                  <a:gd name="T90" fmla="*/ 25 w 36"/>
                  <a:gd name="T91" fmla="*/ 14 h 41"/>
                  <a:gd name="T92" fmla="*/ 22 w 36"/>
                  <a:gd name="T93" fmla="*/ 18 h 41"/>
                  <a:gd name="T94" fmla="*/ 22 w 36"/>
                  <a:gd name="T95" fmla="*/ 18 h 41"/>
                  <a:gd name="T96" fmla="*/ 17 w 36"/>
                  <a:gd name="T97" fmla="*/ 18 h 41"/>
                  <a:gd name="T98" fmla="*/ 6 w 36"/>
                  <a:gd name="T99" fmla="*/ 18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2"/>
                    </a:lnTo>
                    <a:lnTo>
                      <a:pt x="11" y="22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3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0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5" name="Freeform 377"/>
              <p:cNvSpPr>
                <a:spLocks/>
              </p:cNvSpPr>
              <p:nvPr/>
            </p:nvSpPr>
            <p:spPr bwMode="auto">
              <a:xfrm>
                <a:off x="2938" y="2353"/>
                <a:ext cx="35" cy="41"/>
              </a:xfrm>
              <a:custGeom>
                <a:avLst/>
                <a:gdLst>
                  <a:gd name="T0" fmla="*/ 6 w 35"/>
                  <a:gd name="T1" fmla="*/ 41 h 41"/>
                  <a:gd name="T2" fmla="*/ 6 w 35"/>
                  <a:gd name="T3" fmla="*/ 27 h 41"/>
                  <a:gd name="T4" fmla="*/ 13 w 35"/>
                  <a:gd name="T5" fmla="*/ 21 h 41"/>
                  <a:gd name="T6" fmla="*/ 27 w 35"/>
                  <a:gd name="T7" fmla="*/ 41 h 41"/>
                  <a:gd name="T8" fmla="*/ 35 w 35"/>
                  <a:gd name="T9" fmla="*/ 41 h 41"/>
                  <a:gd name="T10" fmla="*/ 16 w 35"/>
                  <a:gd name="T11" fmla="*/ 18 h 41"/>
                  <a:gd name="T12" fmla="*/ 33 w 35"/>
                  <a:gd name="T13" fmla="*/ 0 h 41"/>
                  <a:gd name="T14" fmla="*/ 25 w 35"/>
                  <a:gd name="T15" fmla="*/ 0 h 41"/>
                  <a:gd name="T16" fmla="*/ 6 w 35"/>
                  <a:gd name="T17" fmla="*/ 21 h 41"/>
                  <a:gd name="T18" fmla="*/ 6 w 35"/>
                  <a:gd name="T19" fmla="*/ 0 h 41"/>
                  <a:gd name="T20" fmla="*/ 0 w 35"/>
                  <a:gd name="T21" fmla="*/ 0 h 41"/>
                  <a:gd name="T22" fmla="*/ 0 w 35"/>
                  <a:gd name="T23" fmla="*/ 41 h 41"/>
                  <a:gd name="T24" fmla="*/ 6 w 35"/>
                  <a:gd name="T25" fmla="*/ 41 h 41"/>
                  <a:gd name="T26" fmla="*/ 6 w 35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5"/>
                  <a:gd name="T43" fmla="*/ 0 h 41"/>
                  <a:gd name="T44" fmla="*/ 35 w 35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5" h="41">
                    <a:moveTo>
                      <a:pt x="6" y="41"/>
                    </a:moveTo>
                    <a:lnTo>
                      <a:pt x="6" y="27"/>
                    </a:lnTo>
                    <a:lnTo>
                      <a:pt x="13" y="21"/>
                    </a:lnTo>
                    <a:lnTo>
                      <a:pt x="27" y="41"/>
                    </a:lnTo>
                    <a:lnTo>
                      <a:pt x="35" y="41"/>
                    </a:lnTo>
                    <a:lnTo>
                      <a:pt x="16" y="18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6" y="2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6" name="Freeform 378"/>
              <p:cNvSpPr>
                <a:spLocks noEditPoints="1"/>
              </p:cNvSpPr>
              <p:nvPr/>
            </p:nvSpPr>
            <p:spPr bwMode="auto">
              <a:xfrm>
                <a:off x="2973" y="2353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7" name="Freeform 379"/>
              <p:cNvSpPr>
                <a:spLocks/>
              </p:cNvSpPr>
              <p:nvPr/>
            </p:nvSpPr>
            <p:spPr bwMode="auto">
              <a:xfrm>
                <a:off x="3016" y="2353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6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8" name="Freeform 380"/>
              <p:cNvSpPr>
                <a:spLocks/>
              </p:cNvSpPr>
              <p:nvPr/>
            </p:nvSpPr>
            <p:spPr bwMode="auto">
              <a:xfrm>
                <a:off x="3055" y="2353"/>
                <a:ext cx="34" cy="41"/>
              </a:xfrm>
              <a:custGeom>
                <a:avLst/>
                <a:gdLst>
                  <a:gd name="T0" fmla="*/ 4 w 34"/>
                  <a:gd name="T1" fmla="*/ 35 h 41"/>
                  <a:gd name="T2" fmla="*/ 10 w 34"/>
                  <a:gd name="T3" fmla="*/ 40 h 41"/>
                  <a:gd name="T4" fmla="*/ 18 w 34"/>
                  <a:gd name="T5" fmla="*/ 41 h 41"/>
                  <a:gd name="T6" fmla="*/ 26 w 34"/>
                  <a:gd name="T7" fmla="*/ 40 h 41"/>
                  <a:gd name="T8" fmla="*/ 29 w 34"/>
                  <a:gd name="T9" fmla="*/ 38 h 41"/>
                  <a:gd name="T10" fmla="*/ 32 w 34"/>
                  <a:gd name="T11" fmla="*/ 37 h 41"/>
                  <a:gd name="T12" fmla="*/ 34 w 34"/>
                  <a:gd name="T13" fmla="*/ 30 h 41"/>
                  <a:gd name="T14" fmla="*/ 32 w 34"/>
                  <a:gd name="T15" fmla="*/ 24 h 41"/>
                  <a:gd name="T16" fmla="*/ 26 w 34"/>
                  <a:gd name="T17" fmla="*/ 19 h 41"/>
                  <a:gd name="T18" fmla="*/ 18 w 34"/>
                  <a:gd name="T19" fmla="*/ 18 h 41"/>
                  <a:gd name="T20" fmla="*/ 10 w 34"/>
                  <a:gd name="T21" fmla="*/ 14 h 41"/>
                  <a:gd name="T22" fmla="*/ 8 w 34"/>
                  <a:gd name="T23" fmla="*/ 11 h 41"/>
                  <a:gd name="T24" fmla="*/ 10 w 34"/>
                  <a:gd name="T25" fmla="*/ 6 h 41"/>
                  <a:gd name="T26" fmla="*/ 13 w 34"/>
                  <a:gd name="T27" fmla="*/ 5 h 41"/>
                  <a:gd name="T28" fmla="*/ 18 w 34"/>
                  <a:gd name="T29" fmla="*/ 5 h 41"/>
                  <a:gd name="T30" fmla="*/ 24 w 34"/>
                  <a:gd name="T31" fmla="*/ 6 h 41"/>
                  <a:gd name="T32" fmla="*/ 26 w 34"/>
                  <a:gd name="T33" fmla="*/ 8 h 41"/>
                  <a:gd name="T34" fmla="*/ 32 w 34"/>
                  <a:gd name="T35" fmla="*/ 11 h 41"/>
                  <a:gd name="T36" fmla="*/ 31 w 34"/>
                  <a:gd name="T37" fmla="*/ 5 h 41"/>
                  <a:gd name="T38" fmla="*/ 28 w 34"/>
                  <a:gd name="T39" fmla="*/ 3 h 41"/>
                  <a:gd name="T40" fmla="*/ 24 w 34"/>
                  <a:gd name="T41" fmla="*/ 2 h 41"/>
                  <a:gd name="T42" fmla="*/ 16 w 34"/>
                  <a:gd name="T43" fmla="*/ 0 h 41"/>
                  <a:gd name="T44" fmla="*/ 10 w 34"/>
                  <a:gd name="T45" fmla="*/ 2 h 41"/>
                  <a:gd name="T46" fmla="*/ 4 w 34"/>
                  <a:gd name="T47" fmla="*/ 5 h 41"/>
                  <a:gd name="T48" fmla="*/ 2 w 34"/>
                  <a:gd name="T49" fmla="*/ 11 h 41"/>
                  <a:gd name="T50" fmla="*/ 4 w 34"/>
                  <a:gd name="T51" fmla="*/ 16 h 41"/>
                  <a:gd name="T52" fmla="*/ 8 w 34"/>
                  <a:gd name="T53" fmla="*/ 19 h 41"/>
                  <a:gd name="T54" fmla="*/ 16 w 34"/>
                  <a:gd name="T55" fmla="*/ 22 h 41"/>
                  <a:gd name="T56" fmla="*/ 24 w 34"/>
                  <a:gd name="T57" fmla="*/ 24 h 41"/>
                  <a:gd name="T58" fmla="*/ 28 w 34"/>
                  <a:gd name="T59" fmla="*/ 27 h 41"/>
                  <a:gd name="T60" fmla="*/ 29 w 34"/>
                  <a:gd name="T61" fmla="*/ 30 h 41"/>
                  <a:gd name="T62" fmla="*/ 28 w 34"/>
                  <a:gd name="T63" fmla="*/ 33 h 41"/>
                  <a:gd name="T64" fmla="*/ 24 w 34"/>
                  <a:gd name="T65" fmla="*/ 37 h 41"/>
                  <a:gd name="T66" fmla="*/ 18 w 34"/>
                  <a:gd name="T67" fmla="*/ 37 h 41"/>
                  <a:gd name="T68" fmla="*/ 12 w 34"/>
                  <a:gd name="T69" fmla="*/ 37 h 41"/>
                  <a:gd name="T70" fmla="*/ 8 w 34"/>
                  <a:gd name="T71" fmla="*/ 33 h 41"/>
                  <a:gd name="T72" fmla="*/ 7 w 34"/>
                  <a:gd name="T73" fmla="*/ 27 h 41"/>
                  <a:gd name="T74" fmla="*/ 0 w 34"/>
                  <a:gd name="T75" fmla="*/ 29 h 41"/>
                  <a:gd name="T76" fmla="*/ 4 w 34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1"/>
                  <a:gd name="T119" fmla="*/ 34 w 34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1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10" y="40"/>
                    </a:lnTo>
                    <a:lnTo>
                      <a:pt x="18" y="41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2" y="37"/>
                    </a:lnTo>
                    <a:lnTo>
                      <a:pt x="34" y="30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8" y="13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4" y="24"/>
                    </a:lnTo>
                    <a:lnTo>
                      <a:pt x="28" y="27"/>
                    </a:lnTo>
                    <a:lnTo>
                      <a:pt x="29" y="30"/>
                    </a:lnTo>
                    <a:lnTo>
                      <a:pt x="28" y="33"/>
                    </a:lnTo>
                    <a:lnTo>
                      <a:pt x="24" y="37"/>
                    </a:lnTo>
                    <a:lnTo>
                      <a:pt x="18" y="37"/>
                    </a:lnTo>
                    <a:lnTo>
                      <a:pt x="12" y="37"/>
                    </a:lnTo>
                    <a:lnTo>
                      <a:pt x="8" y="33"/>
                    </a:lnTo>
                    <a:lnTo>
                      <a:pt x="7" y="27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9" name="Freeform 381"/>
              <p:cNvSpPr>
                <a:spLocks noEditPoints="1"/>
              </p:cNvSpPr>
              <p:nvPr/>
            </p:nvSpPr>
            <p:spPr bwMode="auto">
              <a:xfrm>
                <a:off x="3092" y="2353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11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2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11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0" name="Freeform 382"/>
              <p:cNvSpPr>
                <a:spLocks/>
              </p:cNvSpPr>
              <p:nvPr/>
            </p:nvSpPr>
            <p:spPr bwMode="auto">
              <a:xfrm>
                <a:off x="3133" y="2353"/>
                <a:ext cx="34" cy="41"/>
              </a:xfrm>
              <a:custGeom>
                <a:avLst/>
                <a:gdLst>
                  <a:gd name="T0" fmla="*/ 4 w 34"/>
                  <a:gd name="T1" fmla="*/ 35 h 41"/>
                  <a:gd name="T2" fmla="*/ 8 w 34"/>
                  <a:gd name="T3" fmla="*/ 40 h 41"/>
                  <a:gd name="T4" fmla="*/ 18 w 34"/>
                  <a:gd name="T5" fmla="*/ 41 h 41"/>
                  <a:gd name="T6" fmla="*/ 26 w 34"/>
                  <a:gd name="T7" fmla="*/ 40 h 41"/>
                  <a:gd name="T8" fmla="*/ 29 w 34"/>
                  <a:gd name="T9" fmla="*/ 38 h 41"/>
                  <a:gd name="T10" fmla="*/ 31 w 34"/>
                  <a:gd name="T11" fmla="*/ 37 h 41"/>
                  <a:gd name="T12" fmla="*/ 34 w 34"/>
                  <a:gd name="T13" fmla="*/ 30 h 41"/>
                  <a:gd name="T14" fmla="*/ 32 w 34"/>
                  <a:gd name="T15" fmla="*/ 24 h 41"/>
                  <a:gd name="T16" fmla="*/ 26 w 34"/>
                  <a:gd name="T17" fmla="*/ 19 h 41"/>
                  <a:gd name="T18" fmla="*/ 18 w 34"/>
                  <a:gd name="T19" fmla="*/ 18 h 41"/>
                  <a:gd name="T20" fmla="*/ 8 w 34"/>
                  <a:gd name="T21" fmla="*/ 14 h 41"/>
                  <a:gd name="T22" fmla="*/ 7 w 34"/>
                  <a:gd name="T23" fmla="*/ 11 h 41"/>
                  <a:gd name="T24" fmla="*/ 10 w 34"/>
                  <a:gd name="T25" fmla="*/ 6 h 41"/>
                  <a:gd name="T26" fmla="*/ 13 w 34"/>
                  <a:gd name="T27" fmla="*/ 5 h 41"/>
                  <a:gd name="T28" fmla="*/ 16 w 34"/>
                  <a:gd name="T29" fmla="*/ 5 h 41"/>
                  <a:gd name="T30" fmla="*/ 24 w 34"/>
                  <a:gd name="T31" fmla="*/ 6 h 41"/>
                  <a:gd name="T32" fmla="*/ 26 w 34"/>
                  <a:gd name="T33" fmla="*/ 8 h 41"/>
                  <a:gd name="T34" fmla="*/ 32 w 34"/>
                  <a:gd name="T35" fmla="*/ 11 h 41"/>
                  <a:gd name="T36" fmla="*/ 31 w 34"/>
                  <a:gd name="T37" fmla="*/ 5 h 41"/>
                  <a:gd name="T38" fmla="*/ 27 w 34"/>
                  <a:gd name="T39" fmla="*/ 3 h 41"/>
                  <a:gd name="T40" fmla="*/ 24 w 34"/>
                  <a:gd name="T41" fmla="*/ 2 h 41"/>
                  <a:gd name="T42" fmla="*/ 16 w 34"/>
                  <a:gd name="T43" fmla="*/ 0 h 41"/>
                  <a:gd name="T44" fmla="*/ 8 w 34"/>
                  <a:gd name="T45" fmla="*/ 2 h 41"/>
                  <a:gd name="T46" fmla="*/ 4 w 34"/>
                  <a:gd name="T47" fmla="*/ 5 h 41"/>
                  <a:gd name="T48" fmla="*/ 2 w 34"/>
                  <a:gd name="T49" fmla="*/ 11 h 41"/>
                  <a:gd name="T50" fmla="*/ 4 w 34"/>
                  <a:gd name="T51" fmla="*/ 16 h 41"/>
                  <a:gd name="T52" fmla="*/ 8 w 34"/>
                  <a:gd name="T53" fmla="*/ 19 h 41"/>
                  <a:gd name="T54" fmla="*/ 16 w 34"/>
                  <a:gd name="T55" fmla="*/ 22 h 41"/>
                  <a:gd name="T56" fmla="*/ 23 w 34"/>
                  <a:gd name="T57" fmla="*/ 24 h 41"/>
                  <a:gd name="T58" fmla="*/ 27 w 34"/>
                  <a:gd name="T59" fmla="*/ 27 h 41"/>
                  <a:gd name="T60" fmla="*/ 27 w 34"/>
                  <a:gd name="T61" fmla="*/ 30 h 41"/>
                  <a:gd name="T62" fmla="*/ 27 w 34"/>
                  <a:gd name="T63" fmla="*/ 33 h 41"/>
                  <a:gd name="T64" fmla="*/ 23 w 34"/>
                  <a:gd name="T65" fmla="*/ 37 h 41"/>
                  <a:gd name="T66" fmla="*/ 18 w 34"/>
                  <a:gd name="T67" fmla="*/ 37 h 41"/>
                  <a:gd name="T68" fmla="*/ 11 w 34"/>
                  <a:gd name="T69" fmla="*/ 37 h 41"/>
                  <a:gd name="T70" fmla="*/ 7 w 34"/>
                  <a:gd name="T71" fmla="*/ 33 h 41"/>
                  <a:gd name="T72" fmla="*/ 5 w 34"/>
                  <a:gd name="T73" fmla="*/ 27 h 41"/>
                  <a:gd name="T74" fmla="*/ 0 w 34"/>
                  <a:gd name="T75" fmla="*/ 29 h 41"/>
                  <a:gd name="T76" fmla="*/ 4 w 34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1"/>
                  <a:gd name="T119" fmla="*/ 34 w 34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1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8" y="41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4" y="30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7" y="13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3" y="24"/>
                    </a:lnTo>
                    <a:lnTo>
                      <a:pt x="27" y="27"/>
                    </a:lnTo>
                    <a:lnTo>
                      <a:pt x="27" y="30"/>
                    </a:lnTo>
                    <a:lnTo>
                      <a:pt x="27" y="33"/>
                    </a:lnTo>
                    <a:lnTo>
                      <a:pt x="23" y="37"/>
                    </a:lnTo>
                    <a:lnTo>
                      <a:pt x="18" y="37"/>
                    </a:lnTo>
                    <a:lnTo>
                      <a:pt x="11" y="37"/>
                    </a:lnTo>
                    <a:lnTo>
                      <a:pt x="7" y="33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1" name="Freeform 383"/>
              <p:cNvSpPr>
                <a:spLocks/>
              </p:cNvSpPr>
              <p:nvPr/>
            </p:nvSpPr>
            <p:spPr bwMode="auto">
              <a:xfrm>
                <a:off x="4594" y="2035"/>
                <a:ext cx="52" cy="40"/>
              </a:xfrm>
              <a:custGeom>
                <a:avLst/>
                <a:gdLst>
                  <a:gd name="T0" fmla="*/ 15 w 52"/>
                  <a:gd name="T1" fmla="*/ 40 h 40"/>
                  <a:gd name="T2" fmla="*/ 23 w 52"/>
                  <a:gd name="T3" fmla="*/ 10 h 40"/>
                  <a:gd name="T4" fmla="*/ 23 w 52"/>
                  <a:gd name="T5" fmla="*/ 10 h 40"/>
                  <a:gd name="T6" fmla="*/ 25 w 52"/>
                  <a:gd name="T7" fmla="*/ 5 h 40"/>
                  <a:gd name="T8" fmla="*/ 25 w 52"/>
                  <a:gd name="T9" fmla="*/ 5 h 40"/>
                  <a:gd name="T10" fmla="*/ 27 w 52"/>
                  <a:gd name="T11" fmla="*/ 10 h 40"/>
                  <a:gd name="T12" fmla="*/ 34 w 52"/>
                  <a:gd name="T13" fmla="*/ 40 h 40"/>
                  <a:gd name="T14" fmla="*/ 41 w 52"/>
                  <a:gd name="T15" fmla="*/ 40 h 40"/>
                  <a:gd name="T16" fmla="*/ 52 w 52"/>
                  <a:gd name="T17" fmla="*/ 0 h 40"/>
                  <a:gd name="T18" fmla="*/ 46 w 52"/>
                  <a:gd name="T19" fmla="*/ 0 h 40"/>
                  <a:gd name="T20" fmla="*/ 39 w 52"/>
                  <a:gd name="T21" fmla="*/ 26 h 40"/>
                  <a:gd name="T22" fmla="*/ 39 w 52"/>
                  <a:gd name="T23" fmla="*/ 26 h 40"/>
                  <a:gd name="T24" fmla="*/ 38 w 52"/>
                  <a:gd name="T25" fmla="*/ 35 h 40"/>
                  <a:gd name="T26" fmla="*/ 38 w 52"/>
                  <a:gd name="T27" fmla="*/ 35 h 40"/>
                  <a:gd name="T28" fmla="*/ 34 w 52"/>
                  <a:gd name="T29" fmla="*/ 21 h 40"/>
                  <a:gd name="T30" fmla="*/ 28 w 52"/>
                  <a:gd name="T31" fmla="*/ 0 h 40"/>
                  <a:gd name="T32" fmla="*/ 22 w 52"/>
                  <a:gd name="T33" fmla="*/ 0 h 40"/>
                  <a:gd name="T34" fmla="*/ 14 w 52"/>
                  <a:gd name="T35" fmla="*/ 27 h 40"/>
                  <a:gd name="T36" fmla="*/ 14 w 52"/>
                  <a:gd name="T37" fmla="*/ 27 h 40"/>
                  <a:gd name="T38" fmla="*/ 12 w 52"/>
                  <a:gd name="T39" fmla="*/ 35 h 40"/>
                  <a:gd name="T40" fmla="*/ 12 w 52"/>
                  <a:gd name="T41" fmla="*/ 35 h 40"/>
                  <a:gd name="T42" fmla="*/ 11 w 52"/>
                  <a:gd name="T43" fmla="*/ 27 h 40"/>
                  <a:gd name="T44" fmla="*/ 4 w 52"/>
                  <a:gd name="T45" fmla="*/ 0 h 40"/>
                  <a:gd name="T46" fmla="*/ 0 w 52"/>
                  <a:gd name="T47" fmla="*/ 0 h 40"/>
                  <a:gd name="T48" fmla="*/ 9 w 52"/>
                  <a:gd name="T49" fmla="*/ 40 h 40"/>
                  <a:gd name="T50" fmla="*/ 15 w 52"/>
                  <a:gd name="T51" fmla="*/ 40 h 40"/>
                  <a:gd name="T52" fmla="*/ 15 w 52"/>
                  <a:gd name="T53" fmla="*/ 40 h 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0"/>
                  <a:gd name="T83" fmla="*/ 52 w 52"/>
                  <a:gd name="T84" fmla="*/ 40 h 4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0">
                    <a:moveTo>
                      <a:pt x="15" y="40"/>
                    </a:moveTo>
                    <a:lnTo>
                      <a:pt x="23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4" y="40"/>
                    </a:lnTo>
                    <a:lnTo>
                      <a:pt x="41" y="40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9" y="26"/>
                    </a:lnTo>
                    <a:lnTo>
                      <a:pt x="38" y="35"/>
                    </a:lnTo>
                    <a:lnTo>
                      <a:pt x="34" y="2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27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9" y="40"/>
                    </a:ln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2" name="Freeform 384"/>
              <p:cNvSpPr>
                <a:spLocks noEditPoints="1"/>
              </p:cNvSpPr>
              <p:nvPr/>
            </p:nvSpPr>
            <p:spPr bwMode="auto">
              <a:xfrm>
                <a:off x="4646" y="2045"/>
                <a:ext cx="27" cy="32"/>
              </a:xfrm>
              <a:custGeom>
                <a:avLst/>
                <a:gdLst>
                  <a:gd name="T0" fmla="*/ 27 w 27"/>
                  <a:gd name="T1" fmla="*/ 30 h 32"/>
                  <a:gd name="T2" fmla="*/ 27 w 27"/>
                  <a:gd name="T3" fmla="*/ 27 h 32"/>
                  <a:gd name="T4" fmla="*/ 25 w 27"/>
                  <a:gd name="T5" fmla="*/ 19 h 32"/>
                  <a:gd name="T6" fmla="*/ 25 w 27"/>
                  <a:gd name="T7" fmla="*/ 11 h 32"/>
                  <a:gd name="T8" fmla="*/ 25 w 27"/>
                  <a:gd name="T9" fmla="*/ 6 h 32"/>
                  <a:gd name="T10" fmla="*/ 24 w 27"/>
                  <a:gd name="T11" fmla="*/ 3 h 32"/>
                  <a:gd name="T12" fmla="*/ 21 w 27"/>
                  <a:gd name="T13" fmla="*/ 1 h 32"/>
                  <a:gd name="T14" fmla="*/ 14 w 27"/>
                  <a:gd name="T15" fmla="*/ 0 h 32"/>
                  <a:gd name="T16" fmla="*/ 8 w 27"/>
                  <a:gd name="T17" fmla="*/ 1 h 32"/>
                  <a:gd name="T18" fmla="*/ 3 w 27"/>
                  <a:gd name="T19" fmla="*/ 5 h 32"/>
                  <a:gd name="T20" fmla="*/ 6 w 27"/>
                  <a:gd name="T21" fmla="*/ 9 h 32"/>
                  <a:gd name="T22" fmla="*/ 8 w 27"/>
                  <a:gd name="T23" fmla="*/ 6 h 32"/>
                  <a:gd name="T24" fmla="*/ 14 w 27"/>
                  <a:gd name="T25" fmla="*/ 5 h 32"/>
                  <a:gd name="T26" fmla="*/ 17 w 27"/>
                  <a:gd name="T27" fmla="*/ 5 h 32"/>
                  <a:gd name="T28" fmla="*/ 19 w 27"/>
                  <a:gd name="T29" fmla="*/ 6 h 32"/>
                  <a:gd name="T30" fmla="*/ 21 w 27"/>
                  <a:gd name="T31" fmla="*/ 11 h 32"/>
                  <a:gd name="T32" fmla="*/ 21 w 27"/>
                  <a:gd name="T33" fmla="*/ 13 h 32"/>
                  <a:gd name="T34" fmla="*/ 11 w 27"/>
                  <a:gd name="T35" fmla="*/ 14 h 32"/>
                  <a:gd name="T36" fmla="*/ 8 w 27"/>
                  <a:gd name="T37" fmla="*/ 14 h 32"/>
                  <a:gd name="T38" fmla="*/ 3 w 27"/>
                  <a:gd name="T39" fmla="*/ 16 h 32"/>
                  <a:gd name="T40" fmla="*/ 2 w 27"/>
                  <a:gd name="T41" fmla="*/ 19 h 32"/>
                  <a:gd name="T42" fmla="*/ 0 w 27"/>
                  <a:gd name="T43" fmla="*/ 22 h 32"/>
                  <a:gd name="T44" fmla="*/ 2 w 27"/>
                  <a:gd name="T45" fmla="*/ 27 h 32"/>
                  <a:gd name="T46" fmla="*/ 3 w 27"/>
                  <a:gd name="T47" fmla="*/ 28 h 32"/>
                  <a:gd name="T48" fmla="*/ 9 w 27"/>
                  <a:gd name="T49" fmla="*/ 32 h 32"/>
                  <a:gd name="T50" fmla="*/ 16 w 27"/>
                  <a:gd name="T51" fmla="*/ 30 h 32"/>
                  <a:gd name="T52" fmla="*/ 21 w 27"/>
                  <a:gd name="T53" fmla="*/ 27 h 32"/>
                  <a:gd name="T54" fmla="*/ 22 w 27"/>
                  <a:gd name="T55" fmla="*/ 30 h 32"/>
                  <a:gd name="T56" fmla="*/ 22 w 27"/>
                  <a:gd name="T57" fmla="*/ 30 h 32"/>
                  <a:gd name="T58" fmla="*/ 21 w 27"/>
                  <a:gd name="T59" fmla="*/ 17 h 32"/>
                  <a:gd name="T60" fmla="*/ 21 w 27"/>
                  <a:gd name="T61" fmla="*/ 22 h 32"/>
                  <a:gd name="T62" fmla="*/ 16 w 27"/>
                  <a:gd name="T63" fmla="*/ 27 h 32"/>
                  <a:gd name="T64" fmla="*/ 11 w 27"/>
                  <a:gd name="T65" fmla="*/ 27 h 32"/>
                  <a:gd name="T66" fmla="*/ 6 w 27"/>
                  <a:gd name="T67" fmla="*/ 25 h 32"/>
                  <a:gd name="T68" fmla="*/ 5 w 27"/>
                  <a:gd name="T69" fmla="*/ 22 h 32"/>
                  <a:gd name="T70" fmla="*/ 6 w 27"/>
                  <a:gd name="T71" fmla="*/ 21 h 32"/>
                  <a:gd name="T72" fmla="*/ 8 w 27"/>
                  <a:gd name="T73" fmla="*/ 19 h 32"/>
                  <a:gd name="T74" fmla="*/ 13 w 27"/>
                  <a:gd name="T75" fmla="*/ 17 h 32"/>
                  <a:gd name="T76" fmla="*/ 21 w 27"/>
                  <a:gd name="T77" fmla="*/ 17 h 3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"/>
                  <a:gd name="T118" fmla="*/ 0 h 32"/>
                  <a:gd name="T119" fmla="*/ 27 w 27"/>
                  <a:gd name="T120" fmla="*/ 32 h 3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" h="32">
                    <a:moveTo>
                      <a:pt x="22" y="30"/>
                    </a:moveTo>
                    <a:lnTo>
                      <a:pt x="27" y="30"/>
                    </a:lnTo>
                    <a:lnTo>
                      <a:pt x="27" y="27"/>
                    </a:lnTo>
                    <a:lnTo>
                      <a:pt x="25" y="19"/>
                    </a:lnTo>
                    <a:lnTo>
                      <a:pt x="25" y="11"/>
                    </a:lnTo>
                    <a:lnTo>
                      <a:pt x="25" y="6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9" y="6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11" y="14"/>
                    </a:lnTo>
                    <a:lnTo>
                      <a:pt x="8" y="14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6" y="30"/>
                    </a:lnTo>
                    <a:lnTo>
                      <a:pt x="9" y="32"/>
                    </a:lnTo>
                    <a:lnTo>
                      <a:pt x="16" y="30"/>
                    </a:lnTo>
                    <a:lnTo>
                      <a:pt x="21" y="27"/>
                    </a:lnTo>
                    <a:lnTo>
                      <a:pt x="22" y="30"/>
                    </a:lnTo>
                    <a:close/>
                    <a:moveTo>
                      <a:pt x="21" y="17"/>
                    </a:moveTo>
                    <a:lnTo>
                      <a:pt x="21" y="17"/>
                    </a:lnTo>
                    <a:lnTo>
                      <a:pt x="21" y="22"/>
                    </a:lnTo>
                    <a:lnTo>
                      <a:pt x="16" y="27"/>
                    </a:lnTo>
                    <a:lnTo>
                      <a:pt x="11" y="27"/>
                    </a:lnTo>
                    <a:lnTo>
                      <a:pt x="6" y="25"/>
                    </a:lnTo>
                    <a:lnTo>
                      <a:pt x="5" y="22"/>
                    </a:lnTo>
                    <a:lnTo>
                      <a:pt x="6" y="21"/>
                    </a:lnTo>
                    <a:lnTo>
                      <a:pt x="8" y="19"/>
                    </a:lnTo>
                    <a:lnTo>
                      <a:pt x="13" y="17"/>
                    </a:lnTo>
                    <a:lnTo>
                      <a:pt x="21" y="16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3" name="Freeform 385"/>
              <p:cNvSpPr>
                <a:spLocks/>
              </p:cNvSpPr>
              <p:nvPr/>
            </p:nvSpPr>
            <p:spPr bwMode="auto">
              <a:xfrm>
                <a:off x="4678" y="2045"/>
                <a:ext cx="25" cy="32"/>
              </a:xfrm>
              <a:custGeom>
                <a:avLst/>
                <a:gdLst>
                  <a:gd name="T0" fmla="*/ 5 w 25"/>
                  <a:gd name="T1" fmla="*/ 28 h 32"/>
                  <a:gd name="T2" fmla="*/ 12 w 25"/>
                  <a:gd name="T3" fmla="*/ 32 h 32"/>
                  <a:gd name="T4" fmla="*/ 19 w 25"/>
                  <a:gd name="T5" fmla="*/ 30 h 32"/>
                  <a:gd name="T6" fmla="*/ 24 w 25"/>
                  <a:gd name="T7" fmla="*/ 27 h 32"/>
                  <a:gd name="T8" fmla="*/ 25 w 25"/>
                  <a:gd name="T9" fmla="*/ 22 h 32"/>
                  <a:gd name="T10" fmla="*/ 24 w 25"/>
                  <a:gd name="T11" fmla="*/ 17 h 32"/>
                  <a:gd name="T12" fmla="*/ 20 w 25"/>
                  <a:gd name="T13" fmla="*/ 16 h 32"/>
                  <a:gd name="T14" fmla="*/ 12 w 25"/>
                  <a:gd name="T15" fmla="*/ 13 h 32"/>
                  <a:gd name="T16" fmla="*/ 8 w 25"/>
                  <a:gd name="T17" fmla="*/ 11 h 32"/>
                  <a:gd name="T18" fmla="*/ 6 w 25"/>
                  <a:gd name="T19" fmla="*/ 9 h 32"/>
                  <a:gd name="T20" fmla="*/ 6 w 25"/>
                  <a:gd name="T21" fmla="*/ 8 h 32"/>
                  <a:gd name="T22" fmla="*/ 8 w 25"/>
                  <a:gd name="T23" fmla="*/ 6 h 32"/>
                  <a:gd name="T24" fmla="*/ 12 w 25"/>
                  <a:gd name="T25" fmla="*/ 5 h 32"/>
                  <a:gd name="T26" fmla="*/ 17 w 25"/>
                  <a:gd name="T27" fmla="*/ 6 h 32"/>
                  <a:gd name="T28" fmla="*/ 19 w 25"/>
                  <a:gd name="T29" fmla="*/ 9 h 32"/>
                  <a:gd name="T30" fmla="*/ 24 w 25"/>
                  <a:gd name="T31" fmla="*/ 9 h 32"/>
                  <a:gd name="T32" fmla="*/ 22 w 25"/>
                  <a:gd name="T33" fmla="*/ 5 h 32"/>
                  <a:gd name="T34" fmla="*/ 19 w 25"/>
                  <a:gd name="T35" fmla="*/ 1 h 32"/>
                  <a:gd name="T36" fmla="*/ 12 w 25"/>
                  <a:gd name="T37" fmla="*/ 0 h 32"/>
                  <a:gd name="T38" fmla="*/ 8 w 25"/>
                  <a:gd name="T39" fmla="*/ 1 h 32"/>
                  <a:gd name="T40" fmla="*/ 5 w 25"/>
                  <a:gd name="T41" fmla="*/ 3 h 32"/>
                  <a:gd name="T42" fmla="*/ 1 w 25"/>
                  <a:gd name="T43" fmla="*/ 5 h 32"/>
                  <a:gd name="T44" fmla="*/ 1 w 25"/>
                  <a:gd name="T45" fmla="*/ 9 h 32"/>
                  <a:gd name="T46" fmla="*/ 1 w 25"/>
                  <a:gd name="T47" fmla="*/ 13 h 32"/>
                  <a:gd name="T48" fmla="*/ 6 w 25"/>
                  <a:gd name="T49" fmla="*/ 16 h 32"/>
                  <a:gd name="T50" fmla="*/ 12 w 25"/>
                  <a:gd name="T51" fmla="*/ 17 h 32"/>
                  <a:gd name="T52" fmla="*/ 19 w 25"/>
                  <a:gd name="T53" fmla="*/ 21 h 32"/>
                  <a:gd name="T54" fmla="*/ 20 w 25"/>
                  <a:gd name="T55" fmla="*/ 22 h 32"/>
                  <a:gd name="T56" fmla="*/ 17 w 25"/>
                  <a:gd name="T57" fmla="*/ 25 h 32"/>
                  <a:gd name="T58" fmla="*/ 12 w 25"/>
                  <a:gd name="T59" fmla="*/ 27 h 32"/>
                  <a:gd name="T60" fmla="*/ 8 w 25"/>
                  <a:gd name="T61" fmla="*/ 25 h 32"/>
                  <a:gd name="T62" fmla="*/ 6 w 25"/>
                  <a:gd name="T63" fmla="*/ 24 h 32"/>
                  <a:gd name="T64" fmla="*/ 0 w 25"/>
                  <a:gd name="T65" fmla="*/ 22 h 32"/>
                  <a:gd name="T66" fmla="*/ 1 w 25"/>
                  <a:gd name="T67" fmla="*/ 25 h 32"/>
                  <a:gd name="T68" fmla="*/ 5 w 25"/>
                  <a:gd name="T69" fmla="*/ 28 h 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"/>
                  <a:gd name="T106" fmla="*/ 0 h 32"/>
                  <a:gd name="T107" fmla="*/ 25 w 25"/>
                  <a:gd name="T108" fmla="*/ 32 h 3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" h="32">
                    <a:moveTo>
                      <a:pt x="5" y="28"/>
                    </a:moveTo>
                    <a:lnTo>
                      <a:pt x="5" y="28"/>
                    </a:lnTo>
                    <a:lnTo>
                      <a:pt x="8" y="30"/>
                    </a:lnTo>
                    <a:lnTo>
                      <a:pt x="12" y="32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5" y="22"/>
                    </a:lnTo>
                    <a:lnTo>
                      <a:pt x="24" y="17"/>
                    </a:lnTo>
                    <a:lnTo>
                      <a:pt x="20" y="16"/>
                    </a:lnTo>
                    <a:lnTo>
                      <a:pt x="12" y="13"/>
                    </a:lnTo>
                    <a:lnTo>
                      <a:pt x="8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2" y="5"/>
                    </a:lnTo>
                    <a:lnTo>
                      <a:pt x="17" y="6"/>
                    </a:lnTo>
                    <a:lnTo>
                      <a:pt x="19" y="9"/>
                    </a:lnTo>
                    <a:lnTo>
                      <a:pt x="24" y="9"/>
                    </a:lnTo>
                    <a:lnTo>
                      <a:pt x="22" y="5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6" y="16"/>
                    </a:lnTo>
                    <a:lnTo>
                      <a:pt x="12" y="17"/>
                    </a:lnTo>
                    <a:lnTo>
                      <a:pt x="19" y="21"/>
                    </a:lnTo>
                    <a:lnTo>
                      <a:pt x="20" y="22"/>
                    </a:lnTo>
                    <a:lnTo>
                      <a:pt x="17" y="25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8" y="25"/>
                    </a:lnTo>
                    <a:lnTo>
                      <a:pt x="6" y="24"/>
                    </a:lnTo>
                    <a:lnTo>
                      <a:pt x="5" y="21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4" name="Freeform 386"/>
              <p:cNvSpPr>
                <a:spLocks/>
              </p:cNvSpPr>
              <p:nvPr/>
            </p:nvSpPr>
            <p:spPr bwMode="auto">
              <a:xfrm>
                <a:off x="4710" y="2035"/>
                <a:ext cx="23" cy="40"/>
              </a:xfrm>
              <a:custGeom>
                <a:avLst/>
                <a:gdLst>
                  <a:gd name="T0" fmla="*/ 4 w 23"/>
                  <a:gd name="T1" fmla="*/ 40 h 40"/>
                  <a:gd name="T2" fmla="*/ 4 w 23"/>
                  <a:gd name="T3" fmla="*/ 24 h 40"/>
                  <a:gd name="T4" fmla="*/ 4 w 23"/>
                  <a:gd name="T5" fmla="*/ 24 h 40"/>
                  <a:gd name="T6" fmla="*/ 6 w 23"/>
                  <a:gd name="T7" fmla="*/ 19 h 40"/>
                  <a:gd name="T8" fmla="*/ 6 w 23"/>
                  <a:gd name="T9" fmla="*/ 19 h 40"/>
                  <a:gd name="T10" fmla="*/ 7 w 23"/>
                  <a:gd name="T11" fmla="*/ 16 h 40"/>
                  <a:gd name="T12" fmla="*/ 7 w 23"/>
                  <a:gd name="T13" fmla="*/ 16 h 40"/>
                  <a:gd name="T14" fmla="*/ 12 w 23"/>
                  <a:gd name="T15" fmla="*/ 15 h 40"/>
                  <a:gd name="T16" fmla="*/ 12 w 23"/>
                  <a:gd name="T17" fmla="*/ 15 h 40"/>
                  <a:gd name="T18" fmla="*/ 15 w 23"/>
                  <a:gd name="T19" fmla="*/ 15 h 40"/>
                  <a:gd name="T20" fmla="*/ 17 w 23"/>
                  <a:gd name="T21" fmla="*/ 16 h 40"/>
                  <a:gd name="T22" fmla="*/ 17 w 23"/>
                  <a:gd name="T23" fmla="*/ 16 h 40"/>
                  <a:gd name="T24" fmla="*/ 19 w 23"/>
                  <a:gd name="T25" fmla="*/ 19 h 40"/>
                  <a:gd name="T26" fmla="*/ 19 w 23"/>
                  <a:gd name="T27" fmla="*/ 23 h 40"/>
                  <a:gd name="T28" fmla="*/ 19 w 23"/>
                  <a:gd name="T29" fmla="*/ 40 h 40"/>
                  <a:gd name="T30" fmla="*/ 23 w 23"/>
                  <a:gd name="T31" fmla="*/ 40 h 40"/>
                  <a:gd name="T32" fmla="*/ 23 w 23"/>
                  <a:gd name="T33" fmla="*/ 23 h 40"/>
                  <a:gd name="T34" fmla="*/ 23 w 23"/>
                  <a:gd name="T35" fmla="*/ 23 h 40"/>
                  <a:gd name="T36" fmla="*/ 22 w 23"/>
                  <a:gd name="T37" fmla="*/ 15 h 40"/>
                  <a:gd name="T38" fmla="*/ 22 w 23"/>
                  <a:gd name="T39" fmla="*/ 15 h 40"/>
                  <a:gd name="T40" fmla="*/ 19 w 23"/>
                  <a:gd name="T41" fmla="*/ 11 h 40"/>
                  <a:gd name="T42" fmla="*/ 19 w 23"/>
                  <a:gd name="T43" fmla="*/ 11 h 40"/>
                  <a:gd name="T44" fmla="*/ 14 w 23"/>
                  <a:gd name="T45" fmla="*/ 10 h 40"/>
                  <a:gd name="T46" fmla="*/ 14 w 23"/>
                  <a:gd name="T47" fmla="*/ 10 h 40"/>
                  <a:gd name="T48" fmla="*/ 9 w 23"/>
                  <a:gd name="T49" fmla="*/ 11 h 40"/>
                  <a:gd name="T50" fmla="*/ 4 w 23"/>
                  <a:gd name="T51" fmla="*/ 15 h 40"/>
                  <a:gd name="T52" fmla="*/ 4 w 23"/>
                  <a:gd name="T53" fmla="*/ 0 h 40"/>
                  <a:gd name="T54" fmla="*/ 0 w 23"/>
                  <a:gd name="T55" fmla="*/ 0 h 40"/>
                  <a:gd name="T56" fmla="*/ 0 w 23"/>
                  <a:gd name="T57" fmla="*/ 40 h 40"/>
                  <a:gd name="T58" fmla="*/ 4 w 23"/>
                  <a:gd name="T59" fmla="*/ 40 h 40"/>
                  <a:gd name="T60" fmla="*/ 4 w 23"/>
                  <a:gd name="T61" fmla="*/ 40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40"/>
                  <a:gd name="T95" fmla="*/ 23 w 23"/>
                  <a:gd name="T96" fmla="*/ 40 h 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40">
                    <a:moveTo>
                      <a:pt x="4" y="40"/>
                    </a:moveTo>
                    <a:lnTo>
                      <a:pt x="4" y="24"/>
                    </a:lnTo>
                    <a:lnTo>
                      <a:pt x="6" y="19"/>
                    </a:lnTo>
                    <a:lnTo>
                      <a:pt x="7" y="16"/>
                    </a:lnTo>
                    <a:lnTo>
                      <a:pt x="12" y="15"/>
                    </a:lnTo>
                    <a:lnTo>
                      <a:pt x="15" y="15"/>
                    </a:lnTo>
                    <a:lnTo>
                      <a:pt x="17" y="16"/>
                    </a:lnTo>
                    <a:lnTo>
                      <a:pt x="19" y="19"/>
                    </a:lnTo>
                    <a:lnTo>
                      <a:pt x="19" y="23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3" y="23"/>
                    </a:lnTo>
                    <a:lnTo>
                      <a:pt x="22" y="15"/>
                    </a:lnTo>
                    <a:lnTo>
                      <a:pt x="19" y="11"/>
                    </a:lnTo>
                    <a:lnTo>
                      <a:pt x="14" y="10"/>
                    </a:lnTo>
                    <a:lnTo>
                      <a:pt x="9" y="11"/>
                    </a:lnTo>
                    <a:lnTo>
                      <a:pt x="4" y="1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5" name="Freeform 387"/>
              <p:cNvSpPr>
                <a:spLocks noEditPoints="1"/>
              </p:cNvSpPr>
              <p:nvPr/>
            </p:nvSpPr>
            <p:spPr bwMode="auto">
              <a:xfrm>
                <a:off x="4741" y="2035"/>
                <a:ext cx="5" cy="40"/>
              </a:xfrm>
              <a:custGeom>
                <a:avLst/>
                <a:gdLst>
                  <a:gd name="T0" fmla="*/ 5 w 5"/>
                  <a:gd name="T1" fmla="*/ 5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5 h 40"/>
                  <a:gd name="T8" fmla="*/ 5 w 5"/>
                  <a:gd name="T9" fmla="*/ 5 h 40"/>
                  <a:gd name="T10" fmla="*/ 5 w 5"/>
                  <a:gd name="T11" fmla="*/ 5 h 40"/>
                  <a:gd name="T12" fmla="*/ 5 w 5"/>
                  <a:gd name="T13" fmla="*/ 40 h 40"/>
                  <a:gd name="T14" fmla="*/ 5 w 5"/>
                  <a:gd name="T15" fmla="*/ 11 h 40"/>
                  <a:gd name="T16" fmla="*/ 0 w 5"/>
                  <a:gd name="T17" fmla="*/ 11 h 40"/>
                  <a:gd name="T18" fmla="*/ 0 w 5"/>
                  <a:gd name="T19" fmla="*/ 40 h 40"/>
                  <a:gd name="T20" fmla="*/ 5 w 5"/>
                  <a:gd name="T21" fmla="*/ 40 h 40"/>
                  <a:gd name="T22" fmla="*/ 5 w 5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0"/>
                  <a:gd name="T38" fmla="*/ 5 w 5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0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  <a:moveTo>
                      <a:pt x="5" y="40"/>
                    </a:moveTo>
                    <a:lnTo>
                      <a:pt x="5" y="11"/>
                    </a:lnTo>
                    <a:lnTo>
                      <a:pt x="0" y="11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6" name="Freeform 388"/>
              <p:cNvSpPr>
                <a:spLocks/>
              </p:cNvSpPr>
              <p:nvPr/>
            </p:nvSpPr>
            <p:spPr bwMode="auto">
              <a:xfrm>
                <a:off x="4756" y="2045"/>
                <a:ext cx="23" cy="30"/>
              </a:xfrm>
              <a:custGeom>
                <a:avLst/>
                <a:gdLst>
                  <a:gd name="T0" fmla="*/ 4 w 23"/>
                  <a:gd name="T1" fmla="*/ 30 h 30"/>
                  <a:gd name="T2" fmla="*/ 4 w 23"/>
                  <a:gd name="T3" fmla="*/ 14 h 30"/>
                  <a:gd name="T4" fmla="*/ 4 w 23"/>
                  <a:gd name="T5" fmla="*/ 14 h 30"/>
                  <a:gd name="T6" fmla="*/ 4 w 23"/>
                  <a:gd name="T7" fmla="*/ 9 h 30"/>
                  <a:gd name="T8" fmla="*/ 6 w 23"/>
                  <a:gd name="T9" fmla="*/ 6 h 30"/>
                  <a:gd name="T10" fmla="*/ 6 w 23"/>
                  <a:gd name="T11" fmla="*/ 6 h 30"/>
                  <a:gd name="T12" fmla="*/ 9 w 23"/>
                  <a:gd name="T13" fmla="*/ 5 h 30"/>
                  <a:gd name="T14" fmla="*/ 12 w 23"/>
                  <a:gd name="T15" fmla="*/ 5 h 30"/>
                  <a:gd name="T16" fmla="*/ 12 w 23"/>
                  <a:gd name="T17" fmla="*/ 5 h 30"/>
                  <a:gd name="T18" fmla="*/ 15 w 23"/>
                  <a:gd name="T19" fmla="*/ 6 h 30"/>
                  <a:gd name="T20" fmla="*/ 15 w 23"/>
                  <a:gd name="T21" fmla="*/ 6 h 30"/>
                  <a:gd name="T22" fmla="*/ 17 w 23"/>
                  <a:gd name="T23" fmla="*/ 8 h 30"/>
                  <a:gd name="T24" fmla="*/ 17 w 23"/>
                  <a:gd name="T25" fmla="*/ 8 h 30"/>
                  <a:gd name="T26" fmla="*/ 19 w 23"/>
                  <a:gd name="T27" fmla="*/ 13 h 30"/>
                  <a:gd name="T28" fmla="*/ 19 w 23"/>
                  <a:gd name="T29" fmla="*/ 30 h 30"/>
                  <a:gd name="T30" fmla="*/ 23 w 23"/>
                  <a:gd name="T31" fmla="*/ 30 h 30"/>
                  <a:gd name="T32" fmla="*/ 23 w 23"/>
                  <a:gd name="T33" fmla="*/ 13 h 30"/>
                  <a:gd name="T34" fmla="*/ 23 w 23"/>
                  <a:gd name="T35" fmla="*/ 13 h 30"/>
                  <a:gd name="T36" fmla="*/ 23 w 23"/>
                  <a:gd name="T37" fmla="*/ 8 h 30"/>
                  <a:gd name="T38" fmla="*/ 23 w 23"/>
                  <a:gd name="T39" fmla="*/ 8 h 30"/>
                  <a:gd name="T40" fmla="*/ 22 w 23"/>
                  <a:gd name="T41" fmla="*/ 5 h 30"/>
                  <a:gd name="T42" fmla="*/ 22 w 23"/>
                  <a:gd name="T43" fmla="*/ 5 h 30"/>
                  <a:gd name="T44" fmla="*/ 19 w 23"/>
                  <a:gd name="T45" fmla="*/ 1 h 30"/>
                  <a:gd name="T46" fmla="*/ 19 w 23"/>
                  <a:gd name="T47" fmla="*/ 1 h 30"/>
                  <a:gd name="T48" fmla="*/ 12 w 23"/>
                  <a:gd name="T49" fmla="*/ 0 h 30"/>
                  <a:gd name="T50" fmla="*/ 12 w 23"/>
                  <a:gd name="T51" fmla="*/ 0 h 30"/>
                  <a:gd name="T52" fmla="*/ 8 w 23"/>
                  <a:gd name="T53" fmla="*/ 1 h 30"/>
                  <a:gd name="T54" fmla="*/ 3 w 23"/>
                  <a:gd name="T55" fmla="*/ 5 h 30"/>
                  <a:gd name="T56" fmla="*/ 3 w 23"/>
                  <a:gd name="T57" fmla="*/ 1 h 30"/>
                  <a:gd name="T58" fmla="*/ 0 w 23"/>
                  <a:gd name="T59" fmla="*/ 1 h 30"/>
                  <a:gd name="T60" fmla="*/ 0 w 23"/>
                  <a:gd name="T61" fmla="*/ 30 h 30"/>
                  <a:gd name="T62" fmla="*/ 4 w 23"/>
                  <a:gd name="T63" fmla="*/ 30 h 30"/>
                  <a:gd name="T64" fmla="*/ 4 w 23"/>
                  <a:gd name="T65" fmla="*/ 30 h 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30"/>
                  <a:gd name="T101" fmla="*/ 23 w 23"/>
                  <a:gd name="T102" fmla="*/ 30 h 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30">
                    <a:moveTo>
                      <a:pt x="4" y="30"/>
                    </a:moveTo>
                    <a:lnTo>
                      <a:pt x="4" y="14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9" y="13"/>
                    </a:lnTo>
                    <a:lnTo>
                      <a:pt x="19" y="30"/>
                    </a:lnTo>
                    <a:lnTo>
                      <a:pt x="23" y="30"/>
                    </a:lnTo>
                    <a:lnTo>
                      <a:pt x="23" y="13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0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7" name="Freeform 389"/>
              <p:cNvSpPr>
                <a:spLocks noEditPoints="1"/>
              </p:cNvSpPr>
              <p:nvPr/>
            </p:nvSpPr>
            <p:spPr bwMode="auto">
              <a:xfrm>
                <a:off x="4786" y="2045"/>
                <a:ext cx="25" cy="43"/>
              </a:xfrm>
              <a:custGeom>
                <a:avLst/>
                <a:gdLst>
                  <a:gd name="T0" fmla="*/ 3 w 25"/>
                  <a:gd name="T1" fmla="*/ 40 h 43"/>
                  <a:gd name="T2" fmla="*/ 12 w 25"/>
                  <a:gd name="T3" fmla="*/ 43 h 43"/>
                  <a:gd name="T4" fmla="*/ 16 w 25"/>
                  <a:gd name="T5" fmla="*/ 43 h 43"/>
                  <a:gd name="T6" fmla="*/ 20 w 25"/>
                  <a:gd name="T7" fmla="*/ 41 h 43"/>
                  <a:gd name="T8" fmla="*/ 24 w 25"/>
                  <a:gd name="T9" fmla="*/ 36 h 43"/>
                  <a:gd name="T10" fmla="*/ 25 w 25"/>
                  <a:gd name="T11" fmla="*/ 33 h 43"/>
                  <a:gd name="T12" fmla="*/ 25 w 25"/>
                  <a:gd name="T13" fmla="*/ 1 h 43"/>
                  <a:gd name="T14" fmla="*/ 20 w 25"/>
                  <a:gd name="T15" fmla="*/ 5 h 43"/>
                  <a:gd name="T16" fmla="*/ 17 w 25"/>
                  <a:gd name="T17" fmla="*/ 1 h 43"/>
                  <a:gd name="T18" fmla="*/ 12 w 25"/>
                  <a:gd name="T19" fmla="*/ 0 h 43"/>
                  <a:gd name="T20" fmla="*/ 6 w 25"/>
                  <a:gd name="T21" fmla="*/ 3 h 43"/>
                  <a:gd name="T22" fmla="*/ 3 w 25"/>
                  <a:gd name="T23" fmla="*/ 5 h 43"/>
                  <a:gd name="T24" fmla="*/ 1 w 25"/>
                  <a:gd name="T25" fmla="*/ 8 h 43"/>
                  <a:gd name="T26" fmla="*/ 0 w 25"/>
                  <a:gd name="T27" fmla="*/ 16 h 43"/>
                  <a:gd name="T28" fmla="*/ 3 w 25"/>
                  <a:gd name="T29" fmla="*/ 27 h 43"/>
                  <a:gd name="T30" fmla="*/ 6 w 25"/>
                  <a:gd name="T31" fmla="*/ 30 h 43"/>
                  <a:gd name="T32" fmla="*/ 12 w 25"/>
                  <a:gd name="T33" fmla="*/ 30 h 43"/>
                  <a:gd name="T34" fmla="*/ 20 w 25"/>
                  <a:gd name="T35" fmla="*/ 27 h 43"/>
                  <a:gd name="T36" fmla="*/ 20 w 25"/>
                  <a:gd name="T37" fmla="*/ 33 h 43"/>
                  <a:gd name="T38" fmla="*/ 17 w 25"/>
                  <a:gd name="T39" fmla="*/ 36 h 43"/>
                  <a:gd name="T40" fmla="*/ 12 w 25"/>
                  <a:gd name="T41" fmla="*/ 38 h 43"/>
                  <a:gd name="T42" fmla="*/ 8 w 25"/>
                  <a:gd name="T43" fmla="*/ 36 h 43"/>
                  <a:gd name="T44" fmla="*/ 6 w 25"/>
                  <a:gd name="T45" fmla="*/ 33 h 43"/>
                  <a:gd name="T46" fmla="*/ 0 w 25"/>
                  <a:gd name="T47" fmla="*/ 33 h 43"/>
                  <a:gd name="T48" fmla="*/ 3 w 25"/>
                  <a:gd name="T49" fmla="*/ 40 h 43"/>
                  <a:gd name="T50" fmla="*/ 8 w 25"/>
                  <a:gd name="T51" fmla="*/ 8 h 43"/>
                  <a:gd name="T52" fmla="*/ 9 w 25"/>
                  <a:gd name="T53" fmla="*/ 5 h 43"/>
                  <a:gd name="T54" fmla="*/ 12 w 25"/>
                  <a:gd name="T55" fmla="*/ 5 h 43"/>
                  <a:gd name="T56" fmla="*/ 19 w 25"/>
                  <a:gd name="T57" fmla="*/ 8 h 43"/>
                  <a:gd name="T58" fmla="*/ 20 w 25"/>
                  <a:gd name="T59" fmla="*/ 11 h 43"/>
                  <a:gd name="T60" fmla="*/ 20 w 25"/>
                  <a:gd name="T61" fmla="*/ 16 h 43"/>
                  <a:gd name="T62" fmla="*/ 19 w 25"/>
                  <a:gd name="T63" fmla="*/ 24 h 43"/>
                  <a:gd name="T64" fmla="*/ 16 w 25"/>
                  <a:gd name="T65" fmla="*/ 25 h 43"/>
                  <a:gd name="T66" fmla="*/ 12 w 25"/>
                  <a:gd name="T67" fmla="*/ 27 h 43"/>
                  <a:gd name="T68" fmla="*/ 8 w 25"/>
                  <a:gd name="T69" fmla="*/ 24 h 43"/>
                  <a:gd name="T70" fmla="*/ 5 w 25"/>
                  <a:gd name="T71" fmla="*/ 21 h 43"/>
                  <a:gd name="T72" fmla="*/ 5 w 25"/>
                  <a:gd name="T73" fmla="*/ 16 h 43"/>
                  <a:gd name="T74" fmla="*/ 8 w 25"/>
                  <a:gd name="T75" fmla="*/ 8 h 4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"/>
                  <a:gd name="T115" fmla="*/ 0 h 43"/>
                  <a:gd name="T116" fmla="*/ 25 w 25"/>
                  <a:gd name="T117" fmla="*/ 43 h 4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" h="43">
                    <a:moveTo>
                      <a:pt x="3" y="40"/>
                    </a:move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6" y="43"/>
                    </a:lnTo>
                    <a:lnTo>
                      <a:pt x="20" y="41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5" y="33"/>
                    </a:lnTo>
                    <a:lnTo>
                      <a:pt x="25" y="27"/>
                    </a:lnTo>
                    <a:lnTo>
                      <a:pt x="25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3" y="27"/>
                    </a:lnTo>
                    <a:lnTo>
                      <a:pt x="6" y="30"/>
                    </a:lnTo>
                    <a:lnTo>
                      <a:pt x="12" y="30"/>
                    </a:lnTo>
                    <a:lnTo>
                      <a:pt x="17" y="30"/>
                    </a:lnTo>
                    <a:lnTo>
                      <a:pt x="20" y="27"/>
                    </a:lnTo>
                    <a:lnTo>
                      <a:pt x="20" y="33"/>
                    </a:lnTo>
                    <a:lnTo>
                      <a:pt x="17" y="36"/>
                    </a:lnTo>
                    <a:lnTo>
                      <a:pt x="12" y="38"/>
                    </a:lnTo>
                    <a:lnTo>
                      <a:pt x="8" y="36"/>
                    </a:lnTo>
                    <a:lnTo>
                      <a:pt x="6" y="3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3" y="4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0" y="11"/>
                    </a:lnTo>
                    <a:lnTo>
                      <a:pt x="20" y="16"/>
                    </a:lnTo>
                    <a:lnTo>
                      <a:pt x="20" y="21"/>
                    </a:lnTo>
                    <a:lnTo>
                      <a:pt x="19" y="24"/>
                    </a:lnTo>
                    <a:lnTo>
                      <a:pt x="16" y="25"/>
                    </a:lnTo>
                    <a:lnTo>
                      <a:pt x="12" y="27"/>
                    </a:lnTo>
                    <a:lnTo>
                      <a:pt x="9" y="25"/>
                    </a:lnTo>
                    <a:lnTo>
                      <a:pt x="8" y="24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8" name="Freeform 390"/>
              <p:cNvSpPr>
                <a:spLocks/>
              </p:cNvSpPr>
              <p:nvPr/>
            </p:nvSpPr>
            <p:spPr bwMode="auto">
              <a:xfrm>
                <a:off x="4818" y="2035"/>
                <a:ext cx="14" cy="42"/>
              </a:xfrm>
              <a:custGeom>
                <a:avLst/>
                <a:gdLst>
                  <a:gd name="T0" fmla="*/ 11 w 14"/>
                  <a:gd name="T1" fmla="*/ 37 h 42"/>
                  <a:gd name="T2" fmla="*/ 11 w 14"/>
                  <a:gd name="T3" fmla="*/ 37 h 42"/>
                  <a:gd name="T4" fmla="*/ 9 w 14"/>
                  <a:gd name="T5" fmla="*/ 35 h 42"/>
                  <a:gd name="T6" fmla="*/ 9 w 14"/>
                  <a:gd name="T7" fmla="*/ 35 h 42"/>
                  <a:gd name="T8" fmla="*/ 8 w 14"/>
                  <a:gd name="T9" fmla="*/ 35 h 42"/>
                  <a:gd name="T10" fmla="*/ 8 w 14"/>
                  <a:gd name="T11" fmla="*/ 35 h 42"/>
                  <a:gd name="T12" fmla="*/ 8 w 14"/>
                  <a:gd name="T13" fmla="*/ 32 h 42"/>
                  <a:gd name="T14" fmla="*/ 8 w 14"/>
                  <a:gd name="T15" fmla="*/ 15 h 42"/>
                  <a:gd name="T16" fmla="*/ 12 w 14"/>
                  <a:gd name="T17" fmla="*/ 15 h 42"/>
                  <a:gd name="T18" fmla="*/ 12 w 14"/>
                  <a:gd name="T19" fmla="*/ 11 h 42"/>
                  <a:gd name="T20" fmla="*/ 8 w 14"/>
                  <a:gd name="T21" fmla="*/ 11 h 42"/>
                  <a:gd name="T22" fmla="*/ 8 w 14"/>
                  <a:gd name="T23" fmla="*/ 0 h 42"/>
                  <a:gd name="T24" fmla="*/ 3 w 14"/>
                  <a:gd name="T25" fmla="*/ 4 h 42"/>
                  <a:gd name="T26" fmla="*/ 3 w 14"/>
                  <a:gd name="T27" fmla="*/ 11 h 42"/>
                  <a:gd name="T28" fmla="*/ 0 w 14"/>
                  <a:gd name="T29" fmla="*/ 11 h 42"/>
                  <a:gd name="T30" fmla="*/ 0 w 14"/>
                  <a:gd name="T31" fmla="*/ 15 h 42"/>
                  <a:gd name="T32" fmla="*/ 3 w 14"/>
                  <a:gd name="T33" fmla="*/ 15 h 42"/>
                  <a:gd name="T34" fmla="*/ 3 w 14"/>
                  <a:gd name="T35" fmla="*/ 32 h 42"/>
                  <a:gd name="T36" fmla="*/ 3 w 14"/>
                  <a:gd name="T37" fmla="*/ 32 h 42"/>
                  <a:gd name="T38" fmla="*/ 3 w 14"/>
                  <a:gd name="T39" fmla="*/ 38 h 42"/>
                  <a:gd name="T40" fmla="*/ 3 w 14"/>
                  <a:gd name="T41" fmla="*/ 38 h 42"/>
                  <a:gd name="T42" fmla="*/ 6 w 14"/>
                  <a:gd name="T43" fmla="*/ 40 h 42"/>
                  <a:gd name="T44" fmla="*/ 6 w 14"/>
                  <a:gd name="T45" fmla="*/ 40 h 42"/>
                  <a:gd name="T46" fmla="*/ 9 w 14"/>
                  <a:gd name="T47" fmla="*/ 42 h 42"/>
                  <a:gd name="T48" fmla="*/ 9 w 14"/>
                  <a:gd name="T49" fmla="*/ 42 h 42"/>
                  <a:gd name="T50" fmla="*/ 14 w 14"/>
                  <a:gd name="T51" fmla="*/ 40 h 42"/>
                  <a:gd name="T52" fmla="*/ 12 w 14"/>
                  <a:gd name="T53" fmla="*/ 37 h 42"/>
                  <a:gd name="T54" fmla="*/ 12 w 14"/>
                  <a:gd name="T55" fmla="*/ 37 h 42"/>
                  <a:gd name="T56" fmla="*/ 11 w 14"/>
                  <a:gd name="T57" fmla="*/ 37 h 42"/>
                  <a:gd name="T58" fmla="*/ 11 w 14"/>
                  <a:gd name="T59" fmla="*/ 37 h 42"/>
                  <a:gd name="T60" fmla="*/ 11 w 14"/>
                  <a:gd name="T61" fmla="*/ 37 h 4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"/>
                  <a:gd name="T94" fmla="*/ 0 h 42"/>
                  <a:gd name="T95" fmla="*/ 14 w 14"/>
                  <a:gd name="T96" fmla="*/ 42 h 4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" h="42">
                    <a:moveTo>
                      <a:pt x="11" y="37"/>
                    </a:moveTo>
                    <a:lnTo>
                      <a:pt x="11" y="37"/>
                    </a:lnTo>
                    <a:lnTo>
                      <a:pt x="9" y="35"/>
                    </a:lnTo>
                    <a:lnTo>
                      <a:pt x="8" y="35"/>
                    </a:lnTo>
                    <a:lnTo>
                      <a:pt x="8" y="32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12" y="11"/>
                    </a:lnTo>
                    <a:lnTo>
                      <a:pt x="8" y="11"/>
                    </a:lnTo>
                    <a:lnTo>
                      <a:pt x="8" y="0"/>
                    </a:lnTo>
                    <a:lnTo>
                      <a:pt x="3" y="4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32"/>
                    </a:lnTo>
                    <a:lnTo>
                      <a:pt x="3" y="38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4" y="40"/>
                    </a:lnTo>
                    <a:lnTo>
                      <a:pt x="12" y="37"/>
                    </a:lnTo>
                    <a:lnTo>
                      <a:pt x="1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9" name="Freeform 391"/>
              <p:cNvSpPr>
                <a:spLocks noEditPoints="1"/>
              </p:cNvSpPr>
              <p:nvPr/>
            </p:nvSpPr>
            <p:spPr bwMode="auto">
              <a:xfrm>
                <a:off x="4835" y="2045"/>
                <a:ext cx="27" cy="32"/>
              </a:xfrm>
              <a:custGeom>
                <a:avLst/>
                <a:gdLst>
                  <a:gd name="T0" fmla="*/ 3 w 27"/>
                  <a:gd name="T1" fmla="*/ 27 h 32"/>
                  <a:gd name="T2" fmla="*/ 3 w 27"/>
                  <a:gd name="T3" fmla="*/ 27 h 32"/>
                  <a:gd name="T4" fmla="*/ 8 w 27"/>
                  <a:gd name="T5" fmla="*/ 30 h 32"/>
                  <a:gd name="T6" fmla="*/ 13 w 27"/>
                  <a:gd name="T7" fmla="*/ 32 h 32"/>
                  <a:gd name="T8" fmla="*/ 13 w 27"/>
                  <a:gd name="T9" fmla="*/ 32 h 32"/>
                  <a:gd name="T10" fmla="*/ 21 w 27"/>
                  <a:gd name="T11" fmla="*/ 30 h 32"/>
                  <a:gd name="T12" fmla="*/ 21 w 27"/>
                  <a:gd name="T13" fmla="*/ 30 h 32"/>
                  <a:gd name="T14" fmla="*/ 24 w 27"/>
                  <a:gd name="T15" fmla="*/ 27 h 32"/>
                  <a:gd name="T16" fmla="*/ 25 w 27"/>
                  <a:gd name="T17" fmla="*/ 24 h 32"/>
                  <a:gd name="T18" fmla="*/ 25 w 27"/>
                  <a:gd name="T19" fmla="*/ 24 h 32"/>
                  <a:gd name="T20" fmla="*/ 27 w 27"/>
                  <a:gd name="T21" fmla="*/ 21 h 32"/>
                  <a:gd name="T22" fmla="*/ 27 w 27"/>
                  <a:gd name="T23" fmla="*/ 16 h 32"/>
                  <a:gd name="T24" fmla="*/ 27 w 27"/>
                  <a:gd name="T25" fmla="*/ 16 h 32"/>
                  <a:gd name="T26" fmla="*/ 25 w 27"/>
                  <a:gd name="T27" fmla="*/ 9 h 32"/>
                  <a:gd name="T28" fmla="*/ 24 w 27"/>
                  <a:gd name="T29" fmla="*/ 5 h 32"/>
                  <a:gd name="T30" fmla="*/ 24 w 27"/>
                  <a:gd name="T31" fmla="*/ 5 h 32"/>
                  <a:gd name="T32" fmla="*/ 19 w 27"/>
                  <a:gd name="T33" fmla="*/ 1 h 32"/>
                  <a:gd name="T34" fmla="*/ 13 w 27"/>
                  <a:gd name="T35" fmla="*/ 0 h 32"/>
                  <a:gd name="T36" fmla="*/ 13 w 27"/>
                  <a:gd name="T37" fmla="*/ 0 h 32"/>
                  <a:gd name="T38" fmla="*/ 8 w 27"/>
                  <a:gd name="T39" fmla="*/ 1 h 32"/>
                  <a:gd name="T40" fmla="*/ 3 w 27"/>
                  <a:gd name="T41" fmla="*/ 3 h 32"/>
                  <a:gd name="T42" fmla="*/ 3 w 27"/>
                  <a:gd name="T43" fmla="*/ 3 h 32"/>
                  <a:gd name="T44" fmla="*/ 0 w 27"/>
                  <a:gd name="T45" fmla="*/ 9 h 32"/>
                  <a:gd name="T46" fmla="*/ 0 w 27"/>
                  <a:gd name="T47" fmla="*/ 16 h 32"/>
                  <a:gd name="T48" fmla="*/ 0 w 27"/>
                  <a:gd name="T49" fmla="*/ 16 h 32"/>
                  <a:gd name="T50" fmla="*/ 0 w 27"/>
                  <a:gd name="T51" fmla="*/ 22 h 32"/>
                  <a:gd name="T52" fmla="*/ 3 w 27"/>
                  <a:gd name="T53" fmla="*/ 27 h 32"/>
                  <a:gd name="T54" fmla="*/ 3 w 27"/>
                  <a:gd name="T55" fmla="*/ 27 h 32"/>
                  <a:gd name="T56" fmla="*/ 6 w 27"/>
                  <a:gd name="T57" fmla="*/ 8 h 32"/>
                  <a:gd name="T58" fmla="*/ 6 w 27"/>
                  <a:gd name="T59" fmla="*/ 8 h 32"/>
                  <a:gd name="T60" fmla="*/ 10 w 27"/>
                  <a:gd name="T61" fmla="*/ 5 h 32"/>
                  <a:gd name="T62" fmla="*/ 13 w 27"/>
                  <a:gd name="T63" fmla="*/ 5 h 32"/>
                  <a:gd name="T64" fmla="*/ 13 w 27"/>
                  <a:gd name="T65" fmla="*/ 5 h 32"/>
                  <a:gd name="T66" fmla="*/ 16 w 27"/>
                  <a:gd name="T67" fmla="*/ 5 h 32"/>
                  <a:gd name="T68" fmla="*/ 19 w 27"/>
                  <a:gd name="T69" fmla="*/ 8 h 32"/>
                  <a:gd name="T70" fmla="*/ 19 w 27"/>
                  <a:gd name="T71" fmla="*/ 8 h 32"/>
                  <a:gd name="T72" fmla="*/ 21 w 27"/>
                  <a:gd name="T73" fmla="*/ 11 h 32"/>
                  <a:gd name="T74" fmla="*/ 22 w 27"/>
                  <a:gd name="T75" fmla="*/ 16 h 32"/>
                  <a:gd name="T76" fmla="*/ 22 w 27"/>
                  <a:gd name="T77" fmla="*/ 16 h 32"/>
                  <a:gd name="T78" fmla="*/ 21 w 27"/>
                  <a:gd name="T79" fmla="*/ 21 h 32"/>
                  <a:gd name="T80" fmla="*/ 19 w 27"/>
                  <a:gd name="T81" fmla="*/ 24 h 32"/>
                  <a:gd name="T82" fmla="*/ 19 w 27"/>
                  <a:gd name="T83" fmla="*/ 24 h 32"/>
                  <a:gd name="T84" fmla="*/ 18 w 27"/>
                  <a:gd name="T85" fmla="*/ 27 h 32"/>
                  <a:gd name="T86" fmla="*/ 13 w 27"/>
                  <a:gd name="T87" fmla="*/ 27 h 32"/>
                  <a:gd name="T88" fmla="*/ 13 w 27"/>
                  <a:gd name="T89" fmla="*/ 27 h 32"/>
                  <a:gd name="T90" fmla="*/ 10 w 27"/>
                  <a:gd name="T91" fmla="*/ 27 h 32"/>
                  <a:gd name="T92" fmla="*/ 6 w 27"/>
                  <a:gd name="T93" fmla="*/ 24 h 32"/>
                  <a:gd name="T94" fmla="*/ 6 w 27"/>
                  <a:gd name="T95" fmla="*/ 24 h 32"/>
                  <a:gd name="T96" fmla="*/ 5 w 27"/>
                  <a:gd name="T97" fmla="*/ 21 h 32"/>
                  <a:gd name="T98" fmla="*/ 5 w 27"/>
                  <a:gd name="T99" fmla="*/ 16 h 32"/>
                  <a:gd name="T100" fmla="*/ 5 w 27"/>
                  <a:gd name="T101" fmla="*/ 16 h 32"/>
                  <a:gd name="T102" fmla="*/ 5 w 27"/>
                  <a:gd name="T103" fmla="*/ 11 h 32"/>
                  <a:gd name="T104" fmla="*/ 6 w 27"/>
                  <a:gd name="T105" fmla="*/ 8 h 32"/>
                  <a:gd name="T106" fmla="*/ 6 w 27"/>
                  <a:gd name="T107" fmla="*/ 8 h 3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7"/>
                  <a:gd name="T163" fmla="*/ 0 h 32"/>
                  <a:gd name="T164" fmla="*/ 27 w 27"/>
                  <a:gd name="T165" fmla="*/ 32 h 3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7" h="32">
                    <a:moveTo>
                      <a:pt x="3" y="27"/>
                    </a:moveTo>
                    <a:lnTo>
                      <a:pt x="3" y="27"/>
                    </a:lnTo>
                    <a:lnTo>
                      <a:pt x="8" y="30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3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3" y="27"/>
                    </a:lnTo>
                    <a:close/>
                    <a:moveTo>
                      <a:pt x="6" y="8"/>
                    </a:moveTo>
                    <a:lnTo>
                      <a:pt x="6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1" y="11"/>
                    </a:lnTo>
                    <a:lnTo>
                      <a:pt x="22" y="16"/>
                    </a:lnTo>
                    <a:lnTo>
                      <a:pt x="21" y="21"/>
                    </a:lnTo>
                    <a:lnTo>
                      <a:pt x="19" y="24"/>
                    </a:lnTo>
                    <a:lnTo>
                      <a:pt x="18" y="27"/>
                    </a:lnTo>
                    <a:lnTo>
                      <a:pt x="13" y="27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0" name="Freeform 392"/>
              <p:cNvSpPr>
                <a:spLocks/>
              </p:cNvSpPr>
              <p:nvPr/>
            </p:nvSpPr>
            <p:spPr bwMode="auto">
              <a:xfrm>
                <a:off x="4868" y="2045"/>
                <a:ext cx="24" cy="30"/>
              </a:xfrm>
              <a:custGeom>
                <a:avLst/>
                <a:gdLst>
                  <a:gd name="T0" fmla="*/ 5 w 24"/>
                  <a:gd name="T1" fmla="*/ 30 h 30"/>
                  <a:gd name="T2" fmla="*/ 5 w 24"/>
                  <a:gd name="T3" fmla="*/ 14 h 30"/>
                  <a:gd name="T4" fmla="*/ 5 w 24"/>
                  <a:gd name="T5" fmla="*/ 14 h 30"/>
                  <a:gd name="T6" fmla="*/ 7 w 24"/>
                  <a:gd name="T7" fmla="*/ 9 h 30"/>
                  <a:gd name="T8" fmla="*/ 8 w 24"/>
                  <a:gd name="T9" fmla="*/ 6 h 30"/>
                  <a:gd name="T10" fmla="*/ 8 w 24"/>
                  <a:gd name="T11" fmla="*/ 6 h 30"/>
                  <a:gd name="T12" fmla="*/ 10 w 24"/>
                  <a:gd name="T13" fmla="*/ 5 h 30"/>
                  <a:gd name="T14" fmla="*/ 13 w 24"/>
                  <a:gd name="T15" fmla="*/ 5 h 30"/>
                  <a:gd name="T16" fmla="*/ 13 w 24"/>
                  <a:gd name="T17" fmla="*/ 5 h 30"/>
                  <a:gd name="T18" fmla="*/ 18 w 24"/>
                  <a:gd name="T19" fmla="*/ 6 h 30"/>
                  <a:gd name="T20" fmla="*/ 18 w 24"/>
                  <a:gd name="T21" fmla="*/ 6 h 30"/>
                  <a:gd name="T22" fmla="*/ 19 w 24"/>
                  <a:gd name="T23" fmla="*/ 8 h 30"/>
                  <a:gd name="T24" fmla="*/ 19 w 24"/>
                  <a:gd name="T25" fmla="*/ 8 h 30"/>
                  <a:gd name="T26" fmla="*/ 19 w 24"/>
                  <a:gd name="T27" fmla="*/ 13 h 30"/>
                  <a:gd name="T28" fmla="*/ 19 w 24"/>
                  <a:gd name="T29" fmla="*/ 30 h 30"/>
                  <a:gd name="T30" fmla="*/ 24 w 24"/>
                  <a:gd name="T31" fmla="*/ 30 h 30"/>
                  <a:gd name="T32" fmla="*/ 24 w 24"/>
                  <a:gd name="T33" fmla="*/ 13 h 30"/>
                  <a:gd name="T34" fmla="*/ 24 w 24"/>
                  <a:gd name="T35" fmla="*/ 13 h 30"/>
                  <a:gd name="T36" fmla="*/ 24 w 24"/>
                  <a:gd name="T37" fmla="*/ 8 h 30"/>
                  <a:gd name="T38" fmla="*/ 24 w 24"/>
                  <a:gd name="T39" fmla="*/ 8 h 30"/>
                  <a:gd name="T40" fmla="*/ 23 w 24"/>
                  <a:gd name="T41" fmla="*/ 5 h 30"/>
                  <a:gd name="T42" fmla="*/ 23 w 24"/>
                  <a:gd name="T43" fmla="*/ 5 h 30"/>
                  <a:gd name="T44" fmla="*/ 19 w 24"/>
                  <a:gd name="T45" fmla="*/ 1 h 30"/>
                  <a:gd name="T46" fmla="*/ 19 w 24"/>
                  <a:gd name="T47" fmla="*/ 1 h 30"/>
                  <a:gd name="T48" fmla="*/ 15 w 24"/>
                  <a:gd name="T49" fmla="*/ 0 h 30"/>
                  <a:gd name="T50" fmla="*/ 15 w 24"/>
                  <a:gd name="T51" fmla="*/ 0 h 30"/>
                  <a:gd name="T52" fmla="*/ 10 w 24"/>
                  <a:gd name="T53" fmla="*/ 1 h 30"/>
                  <a:gd name="T54" fmla="*/ 5 w 24"/>
                  <a:gd name="T55" fmla="*/ 5 h 30"/>
                  <a:gd name="T56" fmla="*/ 5 w 24"/>
                  <a:gd name="T57" fmla="*/ 1 h 30"/>
                  <a:gd name="T58" fmla="*/ 0 w 24"/>
                  <a:gd name="T59" fmla="*/ 1 h 30"/>
                  <a:gd name="T60" fmla="*/ 0 w 24"/>
                  <a:gd name="T61" fmla="*/ 30 h 30"/>
                  <a:gd name="T62" fmla="*/ 5 w 24"/>
                  <a:gd name="T63" fmla="*/ 30 h 30"/>
                  <a:gd name="T64" fmla="*/ 5 w 24"/>
                  <a:gd name="T65" fmla="*/ 30 h 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"/>
                  <a:gd name="T100" fmla="*/ 0 h 30"/>
                  <a:gd name="T101" fmla="*/ 24 w 24"/>
                  <a:gd name="T102" fmla="*/ 30 h 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" h="30">
                    <a:moveTo>
                      <a:pt x="5" y="30"/>
                    </a:moveTo>
                    <a:lnTo>
                      <a:pt x="5" y="14"/>
                    </a:lnTo>
                    <a:lnTo>
                      <a:pt x="7" y="9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8" y="6"/>
                    </a:lnTo>
                    <a:lnTo>
                      <a:pt x="19" y="8"/>
                    </a:lnTo>
                    <a:lnTo>
                      <a:pt x="19" y="13"/>
                    </a:lnTo>
                    <a:lnTo>
                      <a:pt x="19" y="30"/>
                    </a:lnTo>
                    <a:lnTo>
                      <a:pt x="24" y="30"/>
                    </a:lnTo>
                    <a:lnTo>
                      <a:pt x="24" y="13"/>
                    </a:lnTo>
                    <a:lnTo>
                      <a:pt x="24" y="8"/>
                    </a:lnTo>
                    <a:lnTo>
                      <a:pt x="23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0" y="30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1" name="Freeform 393"/>
              <p:cNvSpPr>
                <a:spLocks noEditPoints="1"/>
              </p:cNvSpPr>
              <p:nvPr/>
            </p:nvSpPr>
            <p:spPr bwMode="auto">
              <a:xfrm>
                <a:off x="4918" y="2035"/>
                <a:ext cx="35" cy="40"/>
              </a:xfrm>
              <a:custGeom>
                <a:avLst/>
                <a:gdLst>
                  <a:gd name="T0" fmla="*/ 16 w 35"/>
                  <a:gd name="T1" fmla="*/ 40 h 40"/>
                  <a:gd name="T2" fmla="*/ 16 w 35"/>
                  <a:gd name="T3" fmla="*/ 40 h 40"/>
                  <a:gd name="T4" fmla="*/ 22 w 35"/>
                  <a:gd name="T5" fmla="*/ 40 h 40"/>
                  <a:gd name="T6" fmla="*/ 22 w 35"/>
                  <a:gd name="T7" fmla="*/ 40 h 40"/>
                  <a:gd name="T8" fmla="*/ 27 w 35"/>
                  <a:gd name="T9" fmla="*/ 38 h 40"/>
                  <a:gd name="T10" fmla="*/ 27 w 35"/>
                  <a:gd name="T11" fmla="*/ 38 h 40"/>
                  <a:gd name="T12" fmla="*/ 30 w 35"/>
                  <a:gd name="T13" fmla="*/ 34 h 40"/>
                  <a:gd name="T14" fmla="*/ 30 w 35"/>
                  <a:gd name="T15" fmla="*/ 34 h 40"/>
                  <a:gd name="T16" fmla="*/ 33 w 35"/>
                  <a:gd name="T17" fmla="*/ 29 h 40"/>
                  <a:gd name="T18" fmla="*/ 33 w 35"/>
                  <a:gd name="T19" fmla="*/ 29 h 40"/>
                  <a:gd name="T20" fmla="*/ 35 w 35"/>
                  <a:gd name="T21" fmla="*/ 19 h 40"/>
                  <a:gd name="T22" fmla="*/ 35 w 35"/>
                  <a:gd name="T23" fmla="*/ 19 h 40"/>
                  <a:gd name="T24" fmla="*/ 33 w 35"/>
                  <a:gd name="T25" fmla="*/ 10 h 40"/>
                  <a:gd name="T26" fmla="*/ 33 w 35"/>
                  <a:gd name="T27" fmla="*/ 10 h 40"/>
                  <a:gd name="T28" fmla="*/ 30 w 35"/>
                  <a:gd name="T29" fmla="*/ 7 h 40"/>
                  <a:gd name="T30" fmla="*/ 28 w 35"/>
                  <a:gd name="T31" fmla="*/ 4 h 40"/>
                  <a:gd name="T32" fmla="*/ 28 w 35"/>
                  <a:gd name="T33" fmla="*/ 4 h 40"/>
                  <a:gd name="T34" fmla="*/ 22 w 35"/>
                  <a:gd name="T35" fmla="*/ 0 h 40"/>
                  <a:gd name="T36" fmla="*/ 22 w 35"/>
                  <a:gd name="T37" fmla="*/ 0 h 40"/>
                  <a:gd name="T38" fmla="*/ 14 w 35"/>
                  <a:gd name="T39" fmla="*/ 0 h 40"/>
                  <a:gd name="T40" fmla="*/ 0 w 35"/>
                  <a:gd name="T41" fmla="*/ 0 h 40"/>
                  <a:gd name="T42" fmla="*/ 0 w 35"/>
                  <a:gd name="T43" fmla="*/ 40 h 40"/>
                  <a:gd name="T44" fmla="*/ 16 w 35"/>
                  <a:gd name="T45" fmla="*/ 40 h 40"/>
                  <a:gd name="T46" fmla="*/ 16 w 35"/>
                  <a:gd name="T47" fmla="*/ 40 h 40"/>
                  <a:gd name="T48" fmla="*/ 6 w 35"/>
                  <a:gd name="T49" fmla="*/ 5 h 40"/>
                  <a:gd name="T50" fmla="*/ 14 w 35"/>
                  <a:gd name="T51" fmla="*/ 5 h 40"/>
                  <a:gd name="T52" fmla="*/ 14 w 35"/>
                  <a:gd name="T53" fmla="*/ 5 h 40"/>
                  <a:gd name="T54" fmla="*/ 22 w 35"/>
                  <a:gd name="T55" fmla="*/ 5 h 40"/>
                  <a:gd name="T56" fmla="*/ 22 w 35"/>
                  <a:gd name="T57" fmla="*/ 5 h 40"/>
                  <a:gd name="T58" fmla="*/ 23 w 35"/>
                  <a:gd name="T59" fmla="*/ 7 h 40"/>
                  <a:gd name="T60" fmla="*/ 27 w 35"/>
                  <a:gd name="T61" fmla="*/ 10 h 40"/>
                  <a:gd name="T62" fmla="*/ 27 w 35"/>
                  <a:gd name="T63" fmla="*/ 10 h 40"/>
                  <a:gd name="T64" fmla="*/ 28 w 35"/>
                  <a:gd name="T65" fmla="*/ 15 h 40"/>
                  <a:gd name="T66" fmla="*/ 28 w 35"/>
                  <a:gd name="T67" fmla="*/ 19 h 40"/>
                  <a:gd name="T68" fmla="*/ 28 w 35"/>
                  <a:gd name="T69" fmla="*/ 19 h 40"/>
                  <a:gd name="T70" fmla="*/ 27 w 35"/>
                  <a:gd name="T71" fmla="*/ 27 h 40"/>
                  <a:gd name="T72" fmla="*/ 27 w 35"/>
                  <a:gd name="T73" fmla="*/ 27 h 40"/>
                  <a:gd name="T74" fmla="*/ 25 w 35"/>
                  <a:gd name="T75" fmla="*/ 34 h 40"/>
                  <a:gd name="T76" fmla="*/ 25 w 35"/>
                  <a:gd name="T77" fmla="*/ 34 h 40"/>
                  <a:gd name="T78" fmla="*/ 20 w 35"/>
                  <a:gd name="T79" fmla="*/ 35 h 40"/>
                  <a:gd name="T80" fmla="*/ 20 w 35"/>
                  <a:gd name="T81" fmla="*/ 35 h 40"/>
                  <a:gd name="T82" fmla="*/ 14 w 35"/>
                  <a:gd name="T83" fmla="*/ 35 h 40"/>
                  <a:gd name="T84" fmla="*/ 6 w 35"/>
                  <a:gd name="T85" fmla="*/ 35 h 40"/>
                  <a:gd name="T86" fmla="*/ 6 w 35"/>
                  <a:gd name="T87" fmla="*/ 5 h 40"/>
                  <a:gd name="T88" fmla="*/ 6 w 35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0"/>
                  <a:gd name="T137" fmla="*/ 35 w 35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0">
                    <a:moveTo>
                      <a:pt x="16" y="40"/>
                    </a:moveTo>
                    <a:lnTo>
                      <a:pt x="16" y="40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30" y="34"/>
                    </a:lnTo>
                    <a:lnTo>
                      <a:pt x="33" y="29"/>
                    </a:lnTo>
                    <a:lnTo>
                      <a:pt x="35" y="19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8" y="4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6" y="40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27" y="10"/>
                    </a:lnTo>
                    <a:lnTo>
                      <a:pt x="28" y="15"/>
                    </a:lnTo>
                    <a:lnTo>
                      <a:pt x="28" y="19"/>
                    </a:lnTo>
                    <a:lnTo>
                      <a:pt x="27" y="27"/>
                    </a:lnTo>
                    <a:lnTo>
                      <a:pt x="25" y="34"/>
                    </a:lnTo>
                    <a:lnTo>
                      <a:pt x="20" y="35"/>
                    </a:lnTo>
                    <a:lnTo>
                      <a:pt x="14" y="35"/>
                    </a:lnTo>
                    <a:lnTo>
                      <a:pt x="6" y="3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2" name="Freeform 394"/>
              <p:cNvSpPr>
                <a:spLocks/>
              </p:cNvSpPr>
              <p:nvPr/>
            </p:nvSpPr>
            <p:spPr bwMode="auto">
              <a:xfrm>
                <a:off x="4961" y="2070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0 h 5"/>
                  <a:gd name="T4" fmla="*/ 0 w 6"/>
                  <a:gd name="T5" fmla="*/ 0 h 5"/>
                  <a:gd name="T6" fmla="*/ 0 w 6"/>
                  <a:gd name="T7" fmla="*/ 5 h 5"/>
                  <a:gd name="T8" fmla="*/ 6 w 6"/>
                  <a:gd name="T9" fmla="*/ 5 h 5"/>
                  <a:gd name="T10" fmla="*/ 6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5"/>
                  <a:gd name="T20" fmla="*/ 6 w 6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5">
                    <a:moveTo>
                      <a:pt x="6" y="5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3" name="Freeform 395"/>
              <p:cNvSpPr>
                <a:spLocks/>
              </p:cNvSpPr>
              <p:nvPr/>
            </p:nvSpPr>
            <p:spPr bwMode="auto">
              <a:xfrm>
                <a:off x="4975" y="2034"/>
                <a:ext cx="36" cy="43"/>
              </a:xfrm>
              <a:custGeom>
                <a:avLst/>
                <a:gdLst>
                  <a:gd name="T0" fmla="*/ 27 w 36"/>
                  <a:gd name="T1" fmla="*/ 35 h 43"/>
                  <a:gd name="T2" fmla="*/ 27 w 36"/>
                  <a:gd name="T3" fmla="*/ 35 h 43"/>
                  <a:gd name="T4" fmla="*/ 24 w 36"/>
                  <a:gd name="T5" fmla="*/ 38 h 43"/>
                  <a:gd name="T6" fmla="*/ 19 w 36"/>
                  <a:gd name="T7" fmla="*/ 38 h 43"/>
                  <a:gd name="T8" fmla="*/ 19 w 36"/>
                  <a:gd name="T9" fmla="*/ 38 h 43"/>
                  <a:gd name="T10" fmla="*/ 16 w 36"/>
                  <a:gd name="T11" fmla="*/ 38 h 43"/>
                  <a:gd name="T12" fmla="*/ 13 w 36"/>
                  <a:gd name="T13" fmla="*/ 36 h 43"/>
                  <a:gd name="T14" fmla="*/ 13 w 36"/>
                  <a:gd name="T15" fmla="*/ 36 h 43"/>
                  <a:gd name="T16" fmla="*/ 9 w 36"/>
                  <a:gd name="T17" fmla="*/ 33 h 43"/>
                  <a:gd name="T18" fmla="*/ 8 w 36"/>
                  <a:gd name="T19" fmla="*/ 30 h 43"/>
                  <a:gd name="T20" fmla="*/ 8 w 36"/>
                  <a:gd name="T21" fmla="*/ 30 h 43"/>
                  <a:gd name="T22" fmla="*/ 6 w 36"/>
                  <a:gd name="T23" fmla="*/ 20 h 43"/>
                  <a:gd name="T24" fmla="*/ 6 w 36"/>
                  <a:gd name="T25" fmla="*/ 20 h 43"/>
                  <a:gd name="T26" fmla="*/ 6 w 36"/>
                  <a:gd name="T27" fmla="*/ 12 h 43"/>
                  <a:gd name="T28" fmla="*/ 6 w 36"/>
                  <a:gd name="T29" fmla="*/ 12 h 43"/>
                  <a:gd name="T30" fmla="*/ 8 w 36"/>
                  <a:gd name="T31" fmla="*/ 9 h 43"/>
                  <a:gd name="T32" fmla="*/ 11 w 36"/>
                  <a:gd name="T33" fmla="*/ 8 h 43"/>
                  <a:gd name="T34" fmla="*/ 11 w 36"/>
                  <a:gd name="T35" fmla="*/ 8 h 43"/>
                  <a:gd name="T36" fmla="*/ 14 w 36"/>
                  <a:gd name="T37" fmla="*/ 5 h 43"/>
                  <a:gd name="T38" fmla="*/ 19 w 36"/>
                  <a:gd name="T39" fmla="*/ 5 h 43"/>
                  <a:gd name="T40" fmla="*/ 19 w 36"/>
                  <a:gd name="T41" fmla="*/ 5 h 43"/>
                  <a:gd name="T42" fmla="*/ 24 w 36"/>
                  <a:gd name="T43" fmla="*/ 5 h 43"/>
                  <a:gd name="T44" fmla="*/ 25 w 36"/>
                  <a:gd name="T45" fmla="*/ 6 h 43"/>
                  <a:gd name="T46" fmla="*/ 25 w 36"/>
                  <a:gd name="T47" fmla="*/ 6 h 43"/>
                  <a:gd name="T48" fmla="*/ 28 w 36"/>
                  <a:gd name="T49" fmla="*/ 9 h 43"/>
                  <a:gd name="T50" fmla="*/ 30 w 36"/>
                  <a:gd name="T51" fmla="*/ 12 h 43"/>
                  <a:gd name="T52" fmla="*/ 35 w 36"/>
                  <a:gd name="T53" fmla="*/ 12 h 43"/>
                  <a:gd name="T54" fmla="*/ 35 w 36"/>
                  <a:gd name="T55" fmla="*/ 12 h 43"/>
                  <a:gd name="T56" fmla="*/ 33 w 36"/>
                  <a:gd name="T57" fmla="*/ 8 h 43"/>
                  <a:gd name="T58" fmla="*/ 30 w 36"/>
                  <a:gd name="T59" fmla="*/ 3 h 43"/>
                  <a:gd name="T60" fmla="*/ 30 w 36"/>
                  <a:gd name="T61" fmla="*/ 3 h 43"/>
                  <a:gd name="T62" fmla="*/ 25 w 36"/>
                  <a:gd name="T63" fmla="*/ 1 h 43"/>
                  <a:gd name="T64" fmla="*/ 19 w 36"/>
                  <a:gd name="T65" fmla="*/ 0 h 43"/>
                  <a:gd name="T66" fmla="*/ 19 w 36"/>
                  <a:gd name="T67" fmla="*/ 0 h 43"/>
                  <a:gd name="T68" fmla="*/ 14 w 36"/>
                  <a:gd name="T69" fmla="*/ 1 h 43"/>
                  <a:gd name="T70" fmla="*/ 9 w 36"/>
                  <a:gd name="T71" fmla="*/ 3 h 43"/>
                  <a:gd name="T72" fmla="*/ 9 w 36"/>
                  <a:gd name="T73" fmla="*/ 3 h 43"/>
                  <a:gd name="T74" fmla="*/ 5 w 36"/>
                  <a:gd name="T75" fmla="*/ 6 h 43"/>
                  <a:gd name="T76" fmla="*/ 3 w 36"/>
                  <a:gd name="T77" fmla="*/ 9 h 43"/>
                  <a:gd name="T78" fmla="*/ 3 w 36"/>
                  <a:gd name="T79" fmla="*/ 9 h 43"/>
                  <a:gd name="T80" fmla="*/ 0 w 36"/>
                  <a:gd name="T81" fmla="*/ 16 h 43"/>
                  <a:gd name="T82" fmla="*/ 0 w 36"/>
                  <a:gd name="T83" fmla="*/ 20 h 43"/>
                  <a:gd name="T84" fmla="*/ 0 w 36"/>
                  <a:gd name="T85" fmla="*/ 20 h 43"/>
                  <a:gd name="T86" fmla="*/ 0 w 36"/>
                  <a:gd name="T87" fmla="*/ 27 h 43"/>
                  <a:gd name="T88" fmla="*/ 1 w 36"/>
                  <a:gd name="T89" fmla="*/ 32 h 43"/>
                  <a:gd name="T90" fmla="*/ 1 w 36"/>
                  <a:gd name="T91" fmla="*/ 32 h 43"/>
                  <a:gd name="T92" fmla="*/ 5 w 36"/>
                  <a:gd name="T93" fmla="*/ 36 h 43"/>
                  <a:gd name="T94" fmla="*/ 8 w 36"/>
                  <a:gd name="T95" fmla="*/ 39 h 43"/>
                  <a:gd name="T96" fmla="*/ 8 w 36"/>
                  <a:gd name="T97" fmla="*/ 39 h 43"/>
                  <a:gd name="T98" fmla="*/ 13 w 36"/>
                  <a:gd name="T99" fmla="*/ 41 h 43"/>
                  <a:gd name="T100" fmla="*/ 19 w 36"/>
                  <a:gd name="T101" fmla="*/ 43 h 43"/>
                  <a:gd name="T102" fmla="*/ 19 w 36"/>
                  <a:gd name="T103" fmla="*/ 43 h 43"/>
                  <a:gd name="T104" fmla="*/ 25 w 36"/>
                  <a:gd name="T105" fmla="*/ 41 h 43"/>
                  <a:gd name="T106" fmla="*/ 30 w 36"/>
                  <a:gd name="T107" fmla="*/ 39 h 43"/>
                  <a:gd name="T108" fmla="*/ 30 w 36"/>
                  <a:gd name="T109" fmla="*/ 39 h 43"/>
                  <a:gd name="T110" fmla="*/ 33 w 36"/>
                  <a:gd name="T111" fmla="*/ 35 h 43"/>
                  <a:gd name="T112" fmla="*/ 36 w 36"/>
                  <a:gd name="T113" fmla="*/ 28 h 43"/>
                  <a:gd name="T114" fmla="*/ 30 w 36"/>
                  <a:gd name="T115" fmla="*/ 27 h 43"/>
                  <a:gd name="T116" fmla="*/ 30 w 36"/>
                  <a:gd name="T117" fmla="*/ 27 h 43"/>
                  <a:gd name="T118" fmla="*/ 28 w 36"/>
                  <a:gd name="T119" fmla="*/ 32 h 43"/>
                  <a:gd name="T120" fmla="*/ 27 w 36"/>
                  <a:gd name="T121" fmla="*/ 35 h 43"/>
                  <a:gd name="T122" fmla="*/ 27 w 36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"/>
                  <a:gd name="T187" fmla="*/ 0 h 43"/>
                  <a:gd name="T188" fmla="*/ 36 w 36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4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3" y="36"/>
                    </a:lnTo>
                    <a:lnTo>
                      <a:pt x="9" y="33"/>
                    </a:lnTo>
                    <a:lnTo>
                      <a:pt x="8" y="30"/>
                    </a:lnTo>
                    <a:lnTo>
                      <a:pt x="6" y="20"/>
                    </a:lnTo>
                    <a:lnTo>
                      <a:pt x="6" y="12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30" y="12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4" y="1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5" y="36"/>
                    </a:lnTo>
                    <a:lnTo>
                      <a:pt x="8" y="39"/>
                    </a:lnTo>
                    <a:lnTo>
                      <a:pt x="13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39"/>
                    </a:lnTo>
                    <a:lnTo>
                      <a:pt x="33" y="35"/>
                    </a:lnTo>
                    <a:lnTo>
                      <a:pt x="36" y="28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4" name="Freeform 396"/>
              <p:cNvSpPr>
                <a:spLocks/>
              </p:cNvSpPr>
              <p:nvPr/>
            </p:nvSpPr>
            <p:spPr bwMode="auto">
              <a:xfrm>
                <a:off x="5019" y="2070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0 h 5"/>
                  <a:gd name="T4" fmla="*/ 0 w 5"/>
                  <a:gd name="T5" fmla="*/ 0 h 5"/>
                  <a:gd name="T6" fmla="*/ 0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5"/>
                  <a:gd name="T20" fmla="*/ 5 w 5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5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5" name="Freeform 397"/>
              <p:cNvSpPr>
                <a:spLocks/>
              </p:cNvSpPr>
              <p:nvPr/>
            </p:nvSpPr>
            <p:spPr bwMode="auto">
              <a:xfrm>
                <a:off x="3952" y="1784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0 h 42"/>
                  <a:gd name="T4" fmla="*/ 25 w 52"/>
                  <a:gd name="T5" fmla="*/ 10 h 42"/>
                  <a:gd name="T6" fmla="*/ 25 w 52"/>
                  <a:gd name="T7" fmla="*/ 5 h 42"/>
                  <a:gd name="T8" fmla="*/ 25 w 52"/>
                  <a:gd name="T9" fmla="*/ 5 h 42"/>
                  <a:gd name="T10" fmla="*/ 27 w 52"/>
                  <a:gd name="T11" fmla="*/ 10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7 h 42"/>
                  <a:gd name="T22" fmla="*/ 41 w 52"/>
                  <a:gd name="T23" fmla="*/ 27 h 42"/>
                  <a:gd name="T24" fmla="*/ 38 w 52"/>
                  <a:gd name="T25" fmla="*/ 35 h 42"/>
                  <a:gd name="T26" fmla="*/ 38 w 52"/>
                  <a:gd name="T27" fmla="*/ 35 h 42"/>
                  <a:gd name="T28" fmla="*/ 35 w 52"/>
                  <a:gd name="T29" fmla="*/ 21 h 42"/>
                  <a:gd name="T30" fmla="*/ 30 w 52"/>
                  <a:gd name="T31" fmla="*/ 0 h 42"/>
                  <a:gd name="T32" fmla="*/ 23 w 52"/>
                  <a:gd name="T33" fmla="*/ 0 h 42"/>
                  <a:gd name="T34" fmla="*/ 16 w 52"/>
                  <a:gd name="T35" fmla="*/ 29 h 42"/>
                  <a:gd name="T36" fmla="*/ 16 w 52"/>
                  <a:gd name="T37" fmla="*/ 29 h 42"/>
                  <a:gd name="T38" fmla="*/ 12 w 52"/>
                  <a:gd name="T39" fmla="*/ 35 h 42"/>
                  <a:gd name="T40" fmla="*/ 12 w 52"/>
                  <a:gd name="T41" fmla="*/ 35 h 42"/>
                  <a:gd name="T42" fmla="*/ 11 w 52"/>
                  <a:gd name="T43" fmla="*/ 27 h 42"/>
                  <a:gd name="T44" fmla="*/ 4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6" name="Freeform 398"/>
              <p:cNvSpPr>
                <a:spLocks/>
              </p:cNvSpPr>
              <p:nvPr/>
            </p:nvSpPr>
            <p:spPr bwMode="auto">
              <a:xfrm>
                <a:off x="4010" y="1784"/>
                <a:ext cx="31" cy="42"/>
              </a:xfrm>
              <a:custGeom>
                <a:avLst/>
                <a:gdLst>
                  <a:gd name="T0" fmla="*/ 31 w 31"/>
                  <a:gd name="T1" fmla="*/ 42 h 42"/>
                  <a:gd name="T2" fmla="*/ 31 w 31"/>
                  <a:gd name="T3" fmla="*/ 37 h 42"/>
                  <a:gd name="T4" fmla="*/ 5 w 31"/>
                  <a:gd name="T5" fmla="*/ 37 h 42"/>
                  <a:gd name="T6" fmla="*/ 5 w 31"/>
                  <a:gd name="T7" fmla="*/ 23 h 42"/>
                  <a:gd name="T8" fmla="*/ 27 w 31"/>
                  <a:gd name="T9" fmla="*/ 23 h 42"/>
                  <a:gd name="T10" fmla="*/ 27 w 31"/>
                  <a:gd name="T11" fmla="*/ 18 h 42"/>
                  <a:gd name="T12" fmla="*/ 5 w 31"/>
                  <a:gd name="T13" fmla="*/ 18 h 42"/>
                  <a:gd name="T14" fmla="*/ 5 w 31"/>
                  <a:gd name="T15" fmla="*/ 5 h 42"/>
                  <a:gd name="T16" fmla="*/ 29 w 31"/>
                  <a:gd name="T17" fmla="*/ 5 h 42"/>
                  <a:gd name="T18" fmla="*/ 29 w 31"/>
                  <a:gd name="T19" fmla="*/ 0 h 42"/>
                  <a:gd name="T20" fmla="*/ 0 w 31"/>
                  <a:gd name="T21" fmla="*/ 0 h 42"/>
                  <a:gd name="T22" fmla="*/ 0 w 31"/>
                  <a:gd name="T23" fmla="*/ 42 h 42"/>
                  <a:gd name="T24" fmla="*/ 31 w 31"/>
                  <a:gd name="T25" fmla="*/ 42 h 42"/>
                  <a:gd name="T26" fmla="*/ 31 w 31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2"/>
                  <a:gd name="T44" fmla="*/ 31 w 31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2">
                    <a:moveTo>
                      <a:pt x="31" y="42"/>
                    </a:moveTo>
                    <a:lnTo>
                      <a:pt x="31" y="37"/>
                    </a:lnTo>
                    <a:lnTo>
                      <a:pt x="5" y="37"/>
                    </a:lnTo>
                    <a:lnTo>
                      <a:pt x="5" y="23"/>
                    </a:lnTo>
                    <a:lnTo>
                      <a:pt x="27" y="23"/>
                    </a:lnTo>
                    <a:lnTo>
                      <a:pt x="27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7" name="Freeform 399"/>
              <p:cNvSpPr>
                <a:spLocks/>
              </p:cNvSpPr>
              <p:nvPr/>
            </p:nvSpPr>
            <p:spPr bwMode="auto">
              <a:xfrm>
                <a:off x="4047" y="1784"/>
                <a:ext cx="32" cy="42"/>
              </a:xfrm>
              <a:custGeom>
                <a:avLst/>
                <a:gdLst>
                  <a:gd name="T0" fmla="*/ 2 w 32"/>
                  <a:gd name="T1" fmla="*/ 35 h 42"/>
                  <a:gd name="T2" fmla="*/ 8 w 32"/>
                  <a:gd name="T3" fmla="*/ 40 h 42"/>
                  <a:gd name="T4" fmla="*/ 17 w 32"/>
                  <a:gd name="T5" fmla="*/ 42 h 42"/>
                  <a:gd name="T6" fmla="*/ 25 w 32"/>
                  <a:gd name="T7" fmla="*/ 40 h 42"/>
                  <a:gd name="T8" fmla="*/ 29 w 32"/>
                  <a:gd name="T9" fmla="*/ 38 h 42"/>
                  <a:gd name="T10" fmla="*/ 30 w 32"/>
                  <a:gd name="T11" fmla="*/ 35 h 42"/>
                  <a:gd name="T12" fmla="*/ 32 w 32"/>
                  <a:gd name="T13" fmla="*/ 31 h 42"/>
                  <a:gd name="T14" fmla="*/ 30 w 32"/>
                  <a:gd name="T15" fmla="*/ 24 h 42"/>
                  <a:gd name="T16" fmla="*/ 25 w 32"/>
                  <a:gd name="T17" fmla="*/ 19 h 42"/>
                  <a:gd name="T18" fmla="*/ 16 w 32"/>
                  <a:gd name="T19" fmla="*/ 18 h 42"/>
                  <a:gd name="T20" fmla="*/ 8 w 32"/>
                  <a:gd name="T21" fmla="*/ 15 h 42"/>
                  <a:gd name="T22" fmla="*/ 6 w 32"/>
                  <a:gd name="T23" fmla="*/ 11 h 42"/>
                  <a:gd name="T24" fmla="*/ 9 w 32"/>
                  <a:gd name="T25" fmla="*/ 7 h 42"/>
                  <a:gd name="T26" fmla="*/ 11 w 32"/>
                  <a:gd name="T27" fmla="*/ 5 h 42"/>
                  <a:gd name="T28" fmla="*/ 16 w 32"/>
                  <a:gd name="T29" fmla="*/ 5 h 42"/>
                  <a:gd name="T30" fmla="*/ 24 w 32"/>
                  <a:gd name="T31" fmla="*/ 7 h 42"/>
                  <a:gd name="T32" fmla="*/ 25 w 32"/>
                  <a:gd name="T33" fmla="*/ 8 h 42"/>
                  <a:gd name="T34" fmla="*/ 32 w 32"/>
                  <a:gd name="T35" fmla="*/ 11 h 42"/>
                  <a:gd name="T36" fmla="*/ 29 w 32"/>
                  <a:gd name="T37" fmla="*/ 5 h 42"/>
                  <a:gd name="T38" fmla="*/ 27 w 32"/>
                  <a:gd name="T39" fmla="*/ 4 h 42"/>
                  <a:gd name="T40" fmla="*/ 24 w 32"/>
                  <a:gd name="T41" fmla="*/ 2 h 42"/>
                  <a:gd name="T42" fmla="*/ 16 w 32"/>
                  <a:gd name="T43" fmla="*/ 0 h 42"/>
                  <a:gd name="T44" fmla="*/ 8 w 32"/>
                  <a:gd name="T45" fmla="*/ 2 h 42"/>
                  <a:gd name="T46" fmla="*/ 3 w 32"/>
                  <a:gd name="T47" fmla="*/ 5 h 42"/>
                  <a:gd name="T48" fmla="*/ 2 w 32"/>
                  <a:gd name="T49" fmla="*/ 11 h 42"/>
                  <a:gd name="T50" fmla="*/ 3 w 32"/>
                  <a:gd name="T51" fmla="*/ 16 h 42"/>
                  <a:gd name="T52" fmla="*/ 6 w 32"/>
                  <a:gd name="T53" fmla="*/ 19 h 42"/>
                  <a:gd name="T54" fmla="*/ 14 w 32"/>
                  <a:gd name="T55" fmla="*/ 23 h 42"/>
                  <a:gd name="T56" fmla="*/ 22 w 32"/>
                  <a:gd name="T57" fmla="*/ 24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7 h 42"/>
                  <a:gd name="T66" fmla="*/ 17 w 32"/>
                  <a:gd name="T67" fmla="*/ 37 h 42"/>
                  <a:gd name="T68" fmla="*/ 11 w 32"/>
                  <a:gd name="T69" fmla="*/ 37 h 42"/>
                  <a:gd name="T70" fmla="*/ 6 w 32"/>
                  <a:gd name="T71" fmla="*/ 34 h 42"/>
                  <a:gd name="T72" fmla="*/ 5 w 32"/>
                  <a:gd name="T73" fmla="*/ 27 h 42"/>
                  <a:gd name="T74" fmla="*/ 0 w 32"/>
                  <a:gd name="T75" fmla="*/ 29 h 42"/>
                  <a:gd name="T76" fmla="*/ 2 w 32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5"/>
                    </a:moveTo>
                    <a:lnTo>
                      <a:pt x="2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7" y="42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0" y="35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5" y="13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4" y="23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7" y="37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8" name="Freeform 400"/>
              <p:cNvSpPr>
                <a:spLocks/>
              </p:cNvSpPr>
              <p:nvPr/>
            </p:nvSpPr>
            <p:spPr bwMode="auto">
              <a:xfrm>
                <a:off x="4083" y="1784"/>
                <a:ext cx="32" cy="42"/>
              </a:xfrm>
              <a:custGeom>
                <a:avLst/>
                <a:gdLst>
                  <a:gd name="T0" fmla="*/ 18 w 32"/>
                  <a:gd name="T1" fmla="*/ 42 h 42"/>
                  <a:gd name="T2" fmla="*/ 18 w 32"/>
                  <a:gd name="T3" fmla="*/ 5 h 42"/>
                  <a:gd name="T4" fmla="*/ 32 w 32"/>
                  <a:gd name="T5" fmla="*/ 5 h 42"/>
                  <a:gd name="T6" fmla="*/ 32 w 32"/>
                  <a:gd name="T7" fmla="*/ 0 h 42"/>
                  <a:gd name="T8" fmla="*/ 0 w 32"/>
                  <a:gd name="T9" fmla="*/ 0 h 42"/>
                  <a:gd name="T10" fmla="*/ 0 w 32"/>
                  <a:gd name="T11" fmla="*/ 5 h 42"/>
                  <a:gd name="T12" fmla="*/ 13 w 32"/>
                  <a:gd name="T13" fmla="*/ 5 h 42"/>
                  <a:gd name="T14" fmla="*/ 13 w 32"/>
                  <a:gd name="T15" fmla="*/ 42 h 42"/>
                  <a:gd name="T16" fmla="*/ 18 w 32"/>
                  <a:gd name="T17" fmla="*/ 42 h 42"/>
                  <a:gd name="T18" fmla="*/ 18 w 32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2"/>
                  <a:gd name="T32" fmla="*/ 32 w 32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2">
                    <a:moveTo>
                      <a:pt x="18" y="42"/>
                    </a:moveTo>
                    <a:lnTo>
                      <a:pt x="18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2"/>
                    </a:ln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9" name="Freeform 401"/>
              <p:cNvSpPr>
                <a:spLocks/>
              </p:cNvSpPr>
              <p:nvPr/>
            </p:nvSpPr>
            <p:spPr bwMode="auto">
              <a:xfrm>
                <a:off x="3904" y="1867"/>
                <a:ext cx="38" cy="40"/>
              </a:xfrm>
              <a:custGeom>
                <a:avLst/>
                <a:gdLst>
                  <a:gd name="T0" fmla="*/ 21 w 38"/>
                  <a:gd name="T1" fmla="*/ 40 h 40"/>
                  <a:gd name="T2" fmla="*/ 38 w 38"/>
                  <a:gd name="T3" fmla="*/ 0 h 40"/>
                  <a:gd name="T4" fmla="*/ 32 w 38"/>
                  <a:gd name="T5" fmla="*/ 0 h 40"/>
                  <a:gd name="T6" fmla="*/ 21 w 38"/>
                  <a:gd name="T7" fmla="*/ 29 h 40"/>
                  <a:gd name="T8" fmla="*/ 21 w 38"/>
                  <a:gd name="T9" fmla="*/ 29 h 40"/>
                  <a:gd name="T10" fmla="*/ 19 w 38"/>
                  <a:gd name="T11" fmla="*/ 36 h 40"/>
                  <a:gd name="T12" fmla="*/ 19 w 38"/>
                  <a:gd name="T13" fmla="*/ 36 h 40"/>
                  <a:gd name="T14" fmla="*/ 16 w 38"/>
                  <a:gd name="T15" fmla="*/ 29 h 40"/>
                  <a:gd name="T16" fmla="*/ 6 w 38"/>
                  <a:gd name="T17" fmla="*/ 0 h 40"/>
                  <a:gd name="T18" fmla="*/ 0 w 38"/>
                  <a:gd name="T19" fmla="*/ 0 h 40"/>
                  <a:gd name="T20" fmla="*/ 16 w 38"/>
                  <a:gd name="T21" fmla="*/ 40 h 40"/>
                  <a:gd name="T22" fmla="*/ 21 w 38"/>
                  <a:gd name="T23" fmla="*/ 40 h 40"/>
                  <a:gd name="T24" fmla="*/ 21 w 38"/>
                  <a:gd name="T25" fmla="*/ 4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40"/>
                  <a:gd name="T41" fmla="*/ 38 w 38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40">
                    <a:moveTo>
                      <a:pt x="21" y="40"/>
                    </a:move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6"/>
                    </a:lnTo>
                    <a:lnTo>
                      <a:pt x="16" y="2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6" y="40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0" name="Freeform 402"/>
              <p:cNvSpPr>
                <a:spLocks/>
              </p:cNvSpPr>
              <p:nvPr/>
            </p:nvSpPr>
            <p:spPr bwMode="auto">
              <a:xfrm>
                <a:off x="3948" y="1867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1" name="Freeform 403"/>
              <p:cNvSpPr>
                <a:spLocks noEditPoints="1"/>
              </p:cNvSpPr>
              <p:nvPr/>
            </p:nvSpPr>
            <p:spPr bwMode="auto">
              <a:xfrm>
                <a:off x="3963" y="1867"/>
                <a:ext cx="36" cy="40"/>
              </a:xfrm>
              <a:custGeom>
                <a:avLst/>
                <a:gdLst>
                  <a:gd name="T0" fmla="*/ 6 w 36"/>
                  <a:gd name="T1" fmla="*/ 40 h 40"/>
                  <a:gd name="T2" fmla="*/ 6 w 36"/>
                  <a:gd name="T3" fmla="*/ 22 h 40"/>
                  <a:gd name="T4" fmla="*/ 12 w 36"/>
                  <a:gd name="T5" fmla="*/ 22 h 40"/>
                  <a:gd name="T6" fmla="*/ 12 w 36"/>
                  <a:gd name="T7" fmla="*/ 22 h 40"/>
                  <a:gd name="T8" fmla="*/ 16 w 36"/>
                  <a:gd name="T9" fmla="*/ 22 h 40"/>
                  <a:gd name="T10" fmla="*/ 16 w 36"/>
                  <a:gd name="T11" fmla="*/ 22 h 40"/>
                  <a:gd name="T12" fmla="*/ 17 w 36"/>
                  <a:gd name="T13" fmla="*/ 24 h 40"/>
                  <a:gd name="T14" fmla="*/ 17 w 36"/>
                  <a:gd name="T15" fmla="*/ 24 h 40"/>
                  <a:gd name="T16" fmla="*/ 20 w 36"/>
                  <a:gd name="T17" fmla="*/ 27 h 40"/>
                  <a:gd name="T18" fmla="*/ 20 w 36"/>
                  <a:gd name="T19" fmla="*/ 27 h 40"/>
                  <a:gd name="T20" fmla="*/ 24 w 36"/>
                  <a:gd name="T21" fmla="*/ 32 h 40"/>
                  <a:gd name="T22" fmla="*/ 30 w 36"/>
                  <a:gd name="T23" fmla="*/ 40 h 40"/>
                  <a:gd name="T24" fmla="*/ 36 w 36"/>
                  <a:gd name="T25" fmla="*/ 40 h 40"/>
                  <a:gd name="T26" fmla="*/ 30 w 36"/>
                  <a:gd name="T27" fmla="*/ 29 h 40"/>
                  <a:gd name="T28" fmla="*/ 30 w 36"/>
                  <a:gd name="T29" fmla="*/ 29 h 40"/>
                  <a:gd name="T30" fmla="*/ 25 w 36"/>
                  <a:gd name="T31" fmla="*/ 24 h 40"/>
                  <a:gd name="T32" fmla="*/ 25 w 36"/>
                  <a:gd name="T33" fmla="*/ 24 h 40"/>
                  <a:gd name="T34" fmla="*/ 22 w 36"/>
                  <a:gd name="T35" fmla="*/ 22 h 40"/>
                  <a:gd name="T36" fmla="*/ 22 w 36"/>
                  <a:gd name="T37" fmla="*/ 22 h 40"/>
                  <a:gd name="T38" fmla="*/ 27 w 36"/>
                  <a:gd name="T39" fmla="*/ 21 h 40"/>
                  <a:gd name="T40" fmla="*/ 30 w 36"/>
                  <a:gd name="T41" fmla="*/ 17 h 40"/>
                  <a:gd name="T42" fmla="*/ 30 w 36"/>
                  <a:gd name="T43" fmla="*/ 17 h 40"/>
                  <a:gd name="T44" fmla="*/ 33 w 36"/>
                  <a:gd name="T45" fmla="*/ 14 h 40"/>
                  <a:gd name="T46" fmla="*/ 33 w 36"/>
                  <a:gd name="T47" fmla="*/ 11 h 40"/>
                  <a:gd name="T48" fmla="*/ 33 w 36"/>
                  <a:gd name="T49" fmla="*/ 11 h 40"/>
                  <a:gd name="T50" fmla="*/ 32 w 36"/>
                  <a:gd name="T51" fmla="*/ 5 h 40"/>
                  <a:gd name="T52" fmla="*/ 32 w 36"/>
                  <a:gd name="T53" fmla="*/ 5 h 40"/>
                  <a:gd name="T54" fmla="*/ 30 w 36"/>
                  <a:gd name="T55" fmla="*/ 2 h 40"/>
                  <a:gd name="T56" fmla="*/ 27 w 36"/>
                  <a:gd name="T57" fmla="*/ 0 h 40"/>
                  <a:gd name="T58" fmla="*/ 27 w 36"/>
                  <a:gd name="T59" fmla="*/ 0 h 40"/>
                  <a:gd name="T60" fmla="*/ 19 w 36"/>
                  <a:gd name="T61" fmla="*/ 0 h 40"/>
                  <a:gd name="T62" fmla="*/ 0 w 36"/>
                  <a:gd name="T63" fmla="*/ 0 h 40"/>
                  <a:gd name="T64" fmla="*/ 0 w 36"/>
                  <a:gd name="T65" fmla="*/ 40 h 40"/>
                  <a:gd name="T66" fmla="*/ 6 w 36"/>
                  <a:gd name="T67" fmla="*/ 40 h 40"/>
                  <a:gd name="T68" fmla="*/ 6 w 36"/>
                  <a:gd name="T69" fmla="*/ 40 h 40"/>
                  <a:gd name="T70" fmla="*/ 6 w 36"/>
                  <a:gd name="T71" fmla="*/ 5 h 40"/>
                  <a:gd name="T72" fmla="*/ 19 w 36"/>
                  <a:gd name="T73" fmla="*/ 5 h 40"/>
                  <a:gd name="T74" fmla="*/ 19 w 36"/>
                  <a:gd name="T75" fmla="*/ 5 h 40"/>
                  <a:gd name="T76" fmla="*/ 22 w 36"/>
                  <a:gd name="T77" fmla="*/ 5 h 40"/>
                  <a:gd name="T78" fmla="*/ 25 w 36"/>
                  <a:gd name="T79" fmla="*/ 6 h 40"/>
                  <a:gd name="T80" fmla="*/ 25 w 36"/>
                  <a:gd name="T81" fmla="*/ 6 h 40"/>
                  <a:gd name="T82" fmla="*/ 27 w 36"/>
                  <a:gd name="T83" fmla="*/ 8 h 40"/>
                  <a:gd name="T84" fmla="*/ 27 w 36"/>
                  <a:gd name="T85" fmla="*/ 11 h 40"/>
                  <a:gd name="T86" fmla="*/ 27 w 36"/>
                  <a:gd name="T87" fmla="*/ 11 h 40"/>
                  <a:gd name="T88" fmla="*/ 27 w 36"/>
                  <a:gd name="T89" fmla="*/ 14 h 40"/>
                  <a:gd name="T90" fmla="*/ 27 w 36"/>
                  <a:gd name="T91" fmla="*/ 14 h 40"/>
                  <a:gd name="T92" fmla="*/ 24 w 36"/>
                  <a:gd name="T93" fmla="*/ 17 h 40"/>
                  <a:gd name="T94" fmla="*/ 24 w 36"/>
                  <a:gd name="T95" fmla="*/ 17 h 40"/>
                  <a:gd name="T96" fmla="*/ 17 w 36"/>
                  <a:gd name="T97" fmla="*/ 17 h 40"/>
                  <a:gd name="T98" fmla="*/ 6 w 36"/>
                  <a:gd name="T99" fmla="*/ 17 h 40"/>
                  <a:gd name="T100" fmla="*/ 6 w 36"/>
                  <a:gd name="T101" fmla="*/ 5 h 40"/>
                  <a:gd name="T102" fmla="*/ 6 w 36"/>
                  <a:gd name="T103" fmla="*/ 5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0"/>
                  <a:gd name="T158" fmla="*/ 36 w 36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0">
                    <a:moveTo>
                      <a:pt x="6" y="40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6" y="40"/>
                    </a:lnTo>
                    <a:lnTo>
                      <a:pt x="30" y="29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7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2" name="Freeform 404"/>
              <p:cNvSpPr>
                <a:spLocks/>
              </p:cNvSpPr>
              <p:nvPr/>
            </p:nvSpPr>
            <p:spPr bwMode="auto">
              <a:xfrm>
                <a:off x="4004" y="1865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2 w 38"/>
                  <a:gd name="T3" fmla="*/ 34 h 43"/>
                  <a:gd name="T4" fmla="*/ 32 w 38"/>
                  <a:gd name="T5" fmla="*/ 34 h 43"/>
                  <a:gd name="T6" fmla="*/ 27 w 38"/>
                  <a:gd name="T7" fmla="*/ 37 h 43"/>
                  <a:gd name="T8" fmla="*/ 27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7 h 43"/>
                  <a:gd name="T16" fmla="*/ 13 w 38"/>
                  <a:gd name="T17" fmla="*/ 37 h 43"/>
                  <a:gd name="T18" fmla="*/ 10 w 38"/>
                  <a:gd name="T19" fmla="*/ 34 h 43"/>
                  <a:gd name="T20" fmla="*/ 8 w 38"/>
                  <a:gd name="T21" fmla="*/ 31 h 43"/>
                  <a:gd name="T22" fmla="*/ 8 w 38"/>
                  <a:gd name="T23" fmla="*/ 31 h 43"/>
                  <a:gd name="T24" fmla="*/ 6 w 38"/>
                  <a:gd name="T25" fmla="*/ 27 h 43"/>
                  <a:gd name="T26" fmla="*/ 5 w 38"/>
                  <a:gd name="T27" fmla="*/ 21 h 43"/>
                  <a:gd name="T28" fmla="*/ 5 w 38"/>
                  <a:gd name="T29" fmla="*/ 21 h 43"/>
                  <a:gd name="T30" fmla="*/ 6 w 38"/>
                  <a:gd name="T31" fmla="*/ 13 h 43"/>
                  <a:gd name="T32" fmla="*/ 6 w 38"/>
                  <a:gd name="T33" fmla="*/ 13 h 43"/>
                  <a:gd name="T34" fmla="*/ 10 w 38"/>
                  <a:gd name="T35" fmla="*/ 10 h 43"/>
                  <a:gd name="T36" fmla="*/ 10 w 38"/>
                  <a:gd name="T37" fmla="*/ 10 h 43"/>
                  <a:gd name="T38" fmla="*/ 14 w 38"/>
                  <a:gd name="T39" fmla="*/ 7 h 43"/>
                  <a:gd name="T40" fmla="*/ 14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5 w 38"/>
                  <a:gd name="T47" fmla="*/ 7 h 43"/>
                  <a:gd name="T48" fmla="*/ 25 w 38"/>
                  <a:gd name="T49" fmla="*/ 7 h 43"/>
                  <a:gd name="T50" fmla="*/ 30 w 38"/>
                  <a:gd name="T51" fmla="*/ 10 h 43"/>
                  <a:gd name="T52" fmla="*/ 30 w 38"/>
                  <a:gd name="T53" fmla="*/ 10 h 43"/>
                  <a:gd name="T54" fmla="*/ 32 w 38"/>
                  <a:gd name="T55" fmla="*/ 15 h 43"/>
                  <a:gd name="T56" fmla="*/ 37 w 38"/>
                  <a:gd name="T57" fmla="*/ 13 h 43"/>
                  <a:gd name="T58" fmla="*/ 37 w 38"/>
                  <a:gd name="T59" fmla="*/ 13 h 43"/>
                  <a:gd name="T60" fmla="*/ 33 w 38"/>
                  <a:gd name="T61" fmla="*/ 7 h 43"/>
                  <a:gd name="T62" fmla="*/ 33 w 38"/>
                  <a:gd name="T63" fmla="*/ 7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4 w 38"/>
                  <a:gd name="T73" fmla="*/ 2 h 43"/>
                  <a:gd name="T74" fmla="*/ 10 w 38"/>
                  <a:gd name="T75" fmla="*/ 4 h 43"/>
                  <a:gd name="T76" fmla="*/ 10 w 38"/>
                  <a:gd name="T77" fmla="*/ 4 h 43"/>
                  <a:gd name="T78" fmla="*/ 5 w 38"/>
                  <a:gd name="T79" fmla="*/ 7 h 43"/>
                  <a:gd name="T80" fmla="*/ 2 w 38"/>
                  <a:gd name="T81" fmla="*/ 11 h 43"/>
                  <a:gd name="T82" fmla="*/ 2 w 38"/>
                  <a:gd name="T83" fmla="*/ 11 h 43"/>
                  <a:gd name="T84" fmla="*/ 0 w 38"/>
                  <a:gd name="T85" fmla="*/ 16 h 43"/>
                  <a:gd name="T86" fmla="*/ 0 w 38"/>
                  <a:gd name="T87" fmla="*/ 23 h 43"/>
                  <a:gd name="T88" fmla="*/ 0 w 38"/>
                  <a:gd name="T89" fmla="*/ 23 h 43"/>
                  <a:gd name="T90" fmla="*/ 0 w 38"/>
                  <a:gd name="T91" fmla="*/ 27 h 43"/>
                  <a:gd name="T92" fmla="*/ 2 w 38"/>
                  <a:gd name="T93" fmla="*/ 34 h 43"/>
                  <a:gd name="T94" fmla="*/ 2 w 38"/>
                  <a:gd name="T95" fmla="*/ 34 h 43"/>
                  <a:gd name="T96" fmla="*/ 5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4 w 38"/>
                  <a:gd name="T103" fmla="*/ 42 h 43"/>
                  <a:gd name="T104" fmla="*/ 21 w 38"/>
                  <a:gd name="T105" fmla="*/ 43 h 43"/>
                  <a:gd name="T106" fmla="*/ 21 w 38"/>
                  <a:gd name="T107" fmla="*/ 43 h 43"/>
                  <a:gd name="T108" fmla="*/ 29 w 38"/>
                  <a:gd name="T109" fmla="*/ 42 h 43"/>
                  <a:gd name="T110" fmla="*/ 29 w 38"/>
                  <a:gd name="T111" fmla="*/ 42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2 w 38"/>
                  <a:gd name="T121" fmla="*/ 26 h 43"/>
                  <a:gd name="T122" fmla="*/ 32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8" y="31"/>
                    </a:lnTo>
                    <a:lnTo>
                      <a:pt x="6" y="27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30" y="10"/>
                    </a:lnTo>
                    <a:lnTo>
                      <a:pt x="32" y="15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3"/>
                    </a:lnTo>
                    <a:lnTo>
                      <a:pt x="29" y="42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3" name="Freeform 405"/>
              <p:cNvSpPr>
                <a:spLocks/>
              </p:cNvSpPr>
              <p:nvPr/>
            </p:nvSpPr>
            <p:spPr bwMode="auto">
              <a:xfrm>
                <a:off x="4052" y="1867"/>
                <a:ext cx="4" cy="40"/>
              </a:xfrm>
              <a:custGeom>
                <a:avLst/>
                <a:gdLst>
                  <a:gd name="T0" fmla="*/ 4 w 4"/>
                  <a:gd name="T1" fmla="*/ 40 h 40"/>
                  <a:gd name="T2" fmla="*/ 4 w 4"/>
                  <a:gd name="T3" fmla="*/ 0 h 40"/>
                  <a:gd name="T4" fmla="*/ 0 w 4"/>
                  <a:gd name="T5" fmla="*/ 0 h 40"/>
                  <a:gd name="T6" fmla="*/ 0 w 4"/>
                  <a:gd name="T7" fmla="*/ 40 h 40"/>
                  <a:gd name="T8" fmla="*/ 4 w 4"/>
                  <a:gd name="T9" fmla="*/ 40 h 40"/>
                  <a:gd name="T10" fmla="*/ 4 w 4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0"/>
                  <a:gd name="T20" fmla="*/ 4 w 4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0">
                    <a:moveTo>
                      <a:pt x="4" y="4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060" name="Freeform 407"/>
            <p:cNvSpPr>
              <a:spLocks/>
            </p:cNvSpPr>
            <p:nvPr/>
          </p:nvSpPr>
          <p:spPr bwMode="auto">
            <a:xfrm>
              <a:off x="4066" y="1867"/>
              <a:ext cx="33" cy="40"/>
            </a:xfrm>
            <a:custGeom>
              <a:avLst/>
              <a:gdLst>
                <a:gd name="T0" fmla="*/ 6 w 33"/>
                <a:gd name="T1" fmla="*/ 40 h 40"/>
                <a:gd name="T2" fmla="*/ 6 w 33"/>
                <a:gd name="T3" fmla="*/ 8 h 40"/>
                <a:gd name="T4" fmla="*/ 27 w 33"/>
                <a:gd name="T5" fmla="*/ 40 h 40"/>
                <a:gd name="T6" fmla="*/ 33 w 33"/>
                <a:gd name="T7" fmla="*/ 40 h 40"/>
                <a:gd name="T8" fmla="*/ 33 w 33"/>
                <a:gd name="T9" fmla="*/ 0 h 40"/>
                <a:gd name="T10" fmla="*/ 27 w 33"/>
                <a:gd name="T11" fmla="*/ 0 h 40"/>
                <a:gd name="T12" fmla="*/ 27 w 33"/>
                <a:gd name="T13" fmla="*/ 32 h 40"/>
                <a:gd name="T14" fmla="*/ 6 w 33"/>
                <a:gd name="T15" fmla="*/ 0 h 40"/>
                <a:gd name="T16" fmla="*/ 0 w 33"/>
                <a:gd name="T17" fmla="*/ 0 h 40"/>
                <a:gd name="T18" fmla="*/ 0 w 33"/>
                <a:gd name="T19" fmla="*/ 40 h 40"/>
                <a:gd name="T20" fmla="*/ 6 w 33"/>
                <a:gd name="T21" fmla="*/ 40 h 40"/>
                <a:gd name="T22" fmla="*/ 6 w 33"/>
                <a:gd name="T23" fmla="*/ 40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0"/>
                <a:gd name="T38" fmla="*/ 33 w 33"/>
                <a:gd name="T39" fmla="*/ 40 h 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0">
                  <a:moveTo>
                    <a:pt x="6" y="40"/>
                  </a:moveTo>
                  <a:lnTo>
                    <a:pt x="6" y="8"/>
                  </a:lnTo>
                  <a:lnTo>
                    <a:pt x="27" y="40"/>
                  </a:lnTo>
                  <a:lnTo>
                    <a:pt x="33" y="4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1" name="Freeform 408"/>
            <p:cNvSpPr>
              <a:spLocks/>
            </p:cNvSpPr>
            <p:nvPr/>
          </p:nvSpPr>
          <p:spPr bwMode="auto">
            <a:xfrm>
              <a:off x="4109" y="1867"/>
              <a:ext cx="6" cy="40"/>
            </a:xfrm>
            <a:custGeom>
              <a:avLst/>
              <a:gdLst>
                <a:gd name="T0" fmla="*/ 6 w 6"/>
                <a:gd name="T1" fmla="*/ 40 h 40"/>
                <a:gd name="T2" fmla="*/ 6 w 6"/>
                <a:gd name="T3" fmla="*/ 0 h 40"/>
                <a:gd name="T4" fmla="*/ 0 w 6"/>
                <a:gd name="T5" fmla="*/ 0 h 40"/>
                <a:gd name="T6" fmla="*/ 0 w 6"/>
                <a:gd name="T7" fmla="*/ 40 h 40"/>
                <a:gd name="T8" fmla="*/ 6 w 6"/>
                <a:gd name="T9" fmla="*/ 40 h 40"/>
                <a:gd name="T10" fmla="*/ 6 w 6"/>
                <a:gd name="T11" fmla="*/ 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40"/>
                <a:gd name="T20" fmla="*/ 6 w 6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40">
                  <a:moveTo>
                    <a:pt x="6" y="4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2" name="Freeform 409"/>
            <p:cNvSpPr>
              <a:spLocks noEditPoints="1"/>
            </p:cNvSpPr>
            <p:nvPr/>
          </p:nvSpPr>
          <p:spPr bwMode="auto">
            <a:xfrm>
              <a:off x="4118" y="1867"/>
              <a:ext cx="39" cy="40"/>
            </a:xfrm>
            <a:custGeom>
              <a:avLst/>
              <a:gdLst>
                <a:gd name="T0" fmla="*/ 5 w 39"/>
                <a:gd name="T1" fmla="*/ 40 h 40"/>
                <a:gd name="T2" fmla="*/ 10 w 39"/>
                <a:gd name="T3" fmla="*/ 29 h 40"/>
                <a:gd name="T4" fmla="*/ 27 w 39"/>
                <a:gd name="T5" fmla="*/ 29 h 40"/>
                <a:gd name="T6" fmla="*/ 32 w 39"/>
                <a:gd name="T7" fmla="*/ 40 h 40"/>
                <a:gd name="T8" fmla="*/ 39 w 39"/>
                <a:gd name="T9" fmla="*/ 40 h 40"/>
                <a:gd name="T10" fmla="*/ 21 w 39"/>
                <a:gd name="T11" fmla="*/ 0 h 40"/>
                <a:gd name="T12" fmla="*/ 16 w 39"/>
                <a:gd name="T13" fmla="*/ 0 h 40"/>
                <a:gd name="T14" fmla="*/ 0 w 39"/>
                <a:gd name="T15" fmla="*/ 40 h 40"/>
                <a:gd name="T16" fmla="*/ 5 w 39"/>
                <a:gd name="T17" fmla="*/ 40 h 40"/>
                <a:gd name="T18" fmla="*/ 5 w 39"/>
                <a:gd name="T19" fmla="*/ 40 h 40"/>
                <a:gd name="T20" fmla="*/ 16 w 39"/>
                <a:gd name="T21" fmla="*/ 11 h 40"/>
                <a:gd name="T22" fmla="*/ 16 w 39"/>
                <a:gd name="T23" fmla="*/ 11 h 40"/>
                <a:gd name="T24" fmla="*/ 20 w 39"/>
                <a:gd name="T25" fmla="*/ 3 h 40"/>
                <a:gd name="T26" fmla="*/ 20 w 39"/>
                <a:gd name="T27" fmla="*/ 3 h 40"/>
                <a:gd name="T28" fmla="*/ 21 w 39"/>
                <a:gd name="T29" fmla="*/ 13 h 40"/>
                <a:gd name="T30" fmla="*/ 26 w 39"/>
                <a:gd name="T31" fmla="*/ 24 h 40"/>
                <a:gd name="T32" fmla="*/ 12 w 39"/>
                <a:gd name="T33" fmla="*/ 24 h 40"/>
                <a:gd name="T34" fmla="*/ 16 w 39"/>
                <a:gd name="T35" fmla="*/ 11 h 40"/>
                <a:gd name="T36" fmla="*/ 16 w 39"/>
                <a:gd name="T37" fmla="*/ 11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0"/>
                <a:gd name="T59" fmla="*/ 39 w 39"/>
                <a:gd name="T60" fmla="*/ 40 h 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0">
                  <a:moveTo>
                    <a:pt x="5" y="40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0"/>
                  </a:lnTo>
                  <a:lnTo>
                    <a:pt x="39" y="4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0" y="40"/>
                  </a:lnTo>
                  <a:lnTo>
                    <a:pt x="5" y="40"/>
                  </a:lnTo>
                  <a:close/>
                  <a:moveTo>
                    <a:pt x="16" y="11"/>
                  </a:moveTo>
                  <a:lnTo>
                    <a:pt x="16" y="11"/>
                  </a:lnTo>
                  <a:lnTo>
                    <a:pt x="20" y="3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2" y="24"/>
                  </a:lnTo>
                  <a:lnTo>
                    <a:pt x="1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3" name="Freeform 410"/>
            <p:cNvSpPr>
              <a:spLocks/>
            </p:cNvSpPr>
            <p:nvPr/>
          </p:nvSpPr>
          <p:spPr bwMode="auto">
            <a:xfrm>
              <a:off x="4673" y="1803"/>
              <a:ext cx="38" cy="42"/>
            </a:xfrm>
            <a:custGeom>
              <a:avLst/>
              <a:gdLst>
                <a:gd name="T0" fmla="*/ 5 w 38"/>
                <a:gd name="T1" fmla="*/ 42 h 42"/>
                <a:gd name="T2" fmla="*/ 5 w 38"/>
                <a:gd name="T3" fmla="*/ 7 h 42"/>
                <a:gd name="T4" fmla="*/ 17 w 38"/>
                <a:gd name="T5" fmla="*/ 42 h 42"/>
                <a:gd name="T6" fmla="*/ 22 w 38"/>
                <a:gd name="T7" fmla="*/ 42 h 42"/>
                <a:gd name="T8" fmla="*/ 33 w 38"/>
                <a:gd name="T9" fmla="*/ 7 h 42"/>
                <a:gd name="T10" fmla="*/ 33 w 38"/>
                <a:gd name="T11" fmla="*/ 42 h 42"/>
                <a:gd name="T12" fmla="*/ 38 w 38"/>
                <a:gd name="T13" fmla="*/ 42 h 42"/>
                <a:gd name="T14" fmla="*/ 38 w 38"/>
                <a:gd name="T15" fmla="*/ 0 h 42"/>
                <a:gd name="T16" fmla="*/ 32 w 38"/>
                <a:gd name="T17" fmla="*/ 0 h 42"/>
                <a:gd name="T18" fmla="*/ 22 w 38"/>
                <a:gd name="T19" fmla="*/ 29 h 42"/>
                <a:gd name="T20" fmla="*/ 22 w 38"/>
                <a:gd name="T21" fmla="*/ 29 h 42"/>
                <a:gd name="T22" fmla="*/ 19 w 38"/>
                <a:gd name="T23" fmla="*/ 35 h 42"/>
                <a:gd name="T24" fmla="*/ 19 w 38"/>
                <a:gd name="T25" fmla="*/ 35 h 42"/>
                <a:gd name="T26" fmla="*/ 17 w 38"/>
                <a:gd name="T27" fmla="*/ 29 h 42"/>
                <a:gd name="T28" fmla="*/ 8 w 38"/>
                <a:gd name="T29" fmla="*/ 0 h 42"/>
                <a:gd name="T30" fmla="*/ 0 w 38"/>
                <a:gd name="T31" fmla="*/ 0 h 42"/>
                <a:gd name="T32" fmla="*/ 0 w 38"/>
                <a:gd name="T33" fmla="*/ 42 h 42"/>
                <a:gd name="T34" fmla="*/ 5 w 38"/>
                <a:gd name="T35" fmla="*/ 42 h 42"/>
                <a:gd name="T36" fmla="*/ 5 w 38"/>
                <a:gd name="T37" fmla="*/ 42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5" y="42"/>
                  </a:moveTo>
                  <a:lnTo>
                    <a:pt x="5" y="7"/>
                  </a:lnTo>
                  <a:lnTo>
                    <a:pt x="17" y="42"/>
                  </a:lnTo>
                  <a:lnTo>
                    <a:pt x="22" y="42"/>
                  </a:lnTo>
                  <a:lnTo>
                    <a:pt x="33" y="7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7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4" name="Freeform 411"/>
            <p:cNvSpPr>
              <a:spLocks noEditPoints="1"/>
            </p:cNvSpPr>
            <p:nvPr/>
          </p:nvSpPr>
          <p:spPr bwMode="auto">
            <a:xfrm>
              <a:off x="4716" y="1803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7 w 38"/>
                <a:gd name="T5" fmla="*/ 29 h 42"/>
                <a:gd name="T6" fmla="*/ 32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6 w 38"/>
                <a:gd name="T21" fmla="*/ 13 h 42"/>
                <a:gd name="T22" fmla="*/ 16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5 w 38"/>
                <a:gd name="T31" fmla="*/ 24 h 42"/>
                <a:gd name="T32" fmla="*/ 11 w 38"/>
                <a:gd name="T33" fmla="*/ 24 h 42"/>
                <a:gd name="T34" fmla="*/ 16 w 38"/>
                <a:gd name="T35" fmla="*/ 13 h 42"/>
                <a:gd name="T36" fmla="*/ 16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7" y="29"/>
                  </a:lnTo>
                  <a:lnTo>
                    <a:pt x="32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5" name="Freeform 412"/>
            <p:cNvSpPr>
              <a:spLocks noEditPoints="1"/>
            </p:cNvSpPr>
            <p:nvPr/>
          </p:nvSpPr>
          <p:spPr bwMode="auto">
            <a:xfrm>
              <a:off x="4759" y="1803"/>
              <a:ext cx="36" cy="42"/>
            </a:xfrm>
            <a:custGeom>
              <a:avLst/>
              <a:gdLst>
                <a:gd name="T0" fmla="*/ 5 w 36"/>
                <a:gd name="T1" fmla="*/ 42 h 42"/>
                <a:gd name="T2" fmla="*/ 5 w 36"/>
                <a:gd name="T3" fmla="*/ 23 h 42"/>
                <a:gd name="T4" fmla="*/ 11 w 36"/>
                <a:gd name="T5" fmla="*/ 23 h 42"/>
                <a:gd name="T6" fmla="*/ 11 w 36"/>
                <a:gd name="T7" fmla="*/ 23 h 42"/>
                <a:gd name="T8" fmla="*/ 14 w 36"/>
                <a:gd name="T9" fmla="*/ 23 h 42"/>
                <a:gd name="T10" fmla="*/ 14 w 36"/>
                <a:gd name="T11" fmla="*/ 23 h 42"/>
                <a:gd name="T12" fmla="*/ 17 w 36"/>
                <a:gd name="T13" fmla="*/ 24 h 42"/>
                <a:gd name="T14" fmla="*/ 17 w 36"/>
                <a:gd name="T15" fmla="*/ 24 h 42"/>
                <a:gd name="T16" fmla="*/ 20 w 36"/>
                <a:gd name="T17" fmla="*/ 27 h 42"/>
                <a:gd name="T18" fmla="*/ 20 w 36"/>
                <a:gd name="T19" fmla="*/ 27 h 42"/>
                <a:gd name="T20" fmla="*/ 24 w 36"/>
                <a:gd name="T21" fmla="*/ 32 h 42"/>
                <a:gd name="T22" fmla="*/ 28 w 36"/>
                <a:gd name="T23" fmla="*/ 42 h 42"/>
                <a:gd name="T24" fmla="*/ 36 w 36"/>
                <a:gd name="T25" fmla="*/ 42 h 42"/>
                <a:gd name="T26" fmla="*/ 28 w 36"/>
                <a:gd name="T27" fmla="*/ 31 h 42"/>
                <a:gd name="T28" fmla="*/ 28 w 36"/>
                <a:gd name="T29" fmla="*/ 31 h 42"/>
                <a:gd name="T30" fmla="*/ 24 w 36"/>
                <a:gd name="T31" fmla="*/ 24 h 42"/>
                <a:gd name="T32" fmla="*/ 24 w 36"/>
                <a:gd name="T33" fmla="*/ 24 h 42"/>
                <a:gd name="T34" fmla="*/ 20 w 36"/>
                <a:gd name="T35" fmla="*/ 23 h 42"/>
                <a:gd name="T36" fmla="*/ 20 w 36"/>
                <a:gd name="T37" fmla="*/ 23 h 42"/>
                <a:gd name="T38" fmla="*/ 27 w 36"/>
                <a:gd name="T39" fmla="*/ 21 h 42"/>
                <a:gd name="T40" fmla="*/ 30 w 36"/>
                <a:gd name="T41" fmla="*/ 19 h 42"/>
                <a:gd name="T42" fmla="*/ 30 w 36"/>
                <a:gd name="T43" fmla="*/ 19 h 42"/>
                <a:gd name="T44" fmla="*/ 32 w 36"/>
                <a:gd name="T45" fmla="*/ 16 h 42"/>
                <a:gd name="T46" fmla="*/ 33 w 36"/>
                <a:gd name="T47" fmla="*/ 12 h 42"/>
                <a:gd name="T48" fmla="*/ 33 w 36"/>
                <a:gd name="T49" fmla="*/ 12 h 42"/>
                <a:gd name="T50" fmla="*/ 32 w 36"/>
                <a:gd name="T51" fmla="*/ 5 h 42"/>
                <a:gd name="T52" fmla="*/ 32 w 36"/>
                <a:gd name="T53" fmla="*/ 5 h 42"/>
                <a:gd name="T54" fmla="*/ 28 w 36"/>
                <a:gd name="T55" fmla="*/ 4 h 42"/>
                <a:gd name="T56" fmla="*/ 27 w 36"/>
                <a:gd name="T57" fmla="*/ 2 h 42"/>
                <a:gd name="T58" fmla="*/ 27 w 36"/>
                <a:gd name="T59" fmla="*/ 2 h 42"/>
                <a:gd name="T60" fmla="*/ 17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5 w 36"/>
                <a:gd name="T67" fmla="*/ 42 h 42"/>
                <a:gd name="T68" fmla="*/ 5 w 36"/>
                <a:gd name="T69" fmla="*/ 42 h 42"/>
                <a:gd name="T70" fmla="*/ 5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8 h 42"/>
                <a:gd name="T84" fmla="*/ 27 w 36"/>
                <a:gd name="T85" fmla="*/ 12 h 42"/>
                <a:gd name="T86" fmla="*/ 27 w 36"/>
                <a:gd name="T87" fmla="*/ 12 h 42"/>
                <a:gd name="T88" fmla="*/ 25 w 36"/>
                <a:gd name="T89" fmla="*/ 15 h 42"/>
                <a:gd name="T90" fmla="*/ 25 w 36"/>
                <a:gd name="T91" fmla="*/ 15 h 42"/>
                <a:gd name="T92" fmla="*/ 22 w 36"/>
                <a:gd name="T93" fmla="*/ 18 h 42"/>
                <a:gd name="T94" fmla="*/ 22 w 36"/>
                <a:gd name="T95" fmla="*/ 18 h 42"/>
                <a:gd name="T96" fmla="*/ 17 w 36"/>
                <a:gd name="T97" fmla="*/ 18 h 42"/>
                <a:gd name="T98" fmla="*/ 5 w 36"/>
                <a:gd name="T99" fmla="*/ 18 h 42"/>
                <a:gd name="T100" fmla="*/ 5 w 36"/>
                <a:gd name="T101" fmla="*/ 5 h 42"/>
                <a:gd name="T102" fmla="*/ 5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5" y="42"/>
                  </a:moveTo>
                  <a:lnTo>
                    <a:pt x="5" y="23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7" y="24"/>
                  </a:lnTo>
                  <a:lnTo>
                    <a:pt x="20" y="27"/>
                  </a:lnTo>
                  <a:lnTo>
                    <a:pt x="24" y="32"/>
                  </a:lnTo>
                  <a:lnTo>
                    <a:pt x="28" y="42"/>
                  </a:lnTo>
                  <a:lnTo>
                    <a:pt x="36" y="42"/>
                  </a:lnTo>
                  <a:lnTo>
                    <a:pt x="28" y="31"/>
                  </a:lnTo>
                  <a:lnTo>
                    <a:pt x="24" y="24"/>
                  </a:lnTo>
                  <a:lnTo>
                    <a:pt x="20" y="23"/>
                  </a:lnTo>
                  <a:lnTo>
                    <a:pt x="27" y="21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3" y="12"/>
                  </a:lnTo>
                  <a:lnTo>
                    <a:pt x="32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  <a:moveTo>
                    <a:pt x="5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5" y="15"/>
                  </a:lnTo>
                  <a:lnTo>
                    <a:pt x="22" y="18"/>
                  </a:lnTo>
                  <a:lnTo>
                    <a:pt x="17" y="18"/>
                  </a:lnTo>
                  <a:lnTo>
                    <a:pt x="5" y="1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6" name="Freeform 413"/>
            <p:cNvSpPr>
              <a:spLocks/>
            </p:cNvSpPr>
            <p:nvPr/>
          </p:nvSpPr>
          <p:spPr bwMode="auto">
            <a:xfrm>
              <a:off x="4795" y="1803"/>
              <a:ext cx="37" cy="42"/>
            </a:xfrm>
            <a:custGeom>
              <a:avLst/>
              <a:gdLst>
                <a:gd name="T0" fmla="*/ 21 w 37"/>
                <a:gd name="T1" fmla="*/ 42 h 42"/>
                <a:gd name="T2" fmla="*/ 21 w 37"/>
                <a:gd name="T3" fmla="*/ 24 h 42"/>
                <a:gd name="T4" fmla="*/ 37 w 37"/>
                <a:gd name="T5" fmla="*/ 0 h 42"/>
                <a:gd name="T6" fmla="*/ 31 w 37"/>
                <a:gd name="T7" fmla="*/ 0 h 42"/>
                <a:gd name="T8" fmla="*/ 23 w 37"/>
                <a:gd name="T9" fmla="*/ 13 h 42"/>
                <a:gd name="T10" fmla="*/ 23 w 37"/>
                <a:gd name="T11" fmla="*/ 13 h 42"/>
                <a:gd name="T12" fmla="*/ 19 w 37"/>
                <a:gd name="T13" fmla="*/ 19 h 42"/>
                <a:gd name="T14" fmla="*/ 19 w 37"/>
                <a:gd name="T15" fmla="*/ 19 h 42"/>
                <a:gd name="T16" fmla="*/ 15 w 37"/>
                <a:gd name="T17" fmla="*/ 13 h 42"/>
                <a:gd name="T18" fmla="*/ 7 w 37"/>
                <a:gd name="T19" fmla="*/ 0 h 42"/>
                <a:gd name="T20" fmla="*/ 0 w 37"/>
                <a:gd name="T21" fmla="*/ 0 h 42"/>
                <a:gd name="T22" fmla="*/ 16 w 37"/>
                <a:gd name="T23" fmla="*/ 24 h 42"/>
                <a:gd name="T24" fmla="*/ 16 w 37"/>
                <a:gd name="T25" fmla="*/ 42 h 42"/>
                <a:gd name="T26" fmla="*/ 21 w 37"/>
                <a:gd name="T27" fmla="*/ 42 h 42"/>
                <a:gd name="T28" fmla="*/ 21 w 37"/>
                <a:gd name="T29" fmla="*/ 42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2"/>
                <a:gd name="T47" fmla="*/ 37 w 37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2">
                  <a:moveTo>
                    <a:pt x="21" y="42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3" y="13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7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2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7" name="Freeform 414"/>
            <p:cNvSpPr>
              <a:spLocks/>
            </p:cNvSpPr>
            <p:nvPr/>
          </p:nvSpPr>
          <p:spPr bwMode="auto">
            <a:xfrm>
              <a:off x="4838" y="1803"/>
              <a:ext cx="26" cy="42"/>
            </a:xfrm>
            <a:custGeom>
              <a:avLst/>
              <a:gdLst>
                <a:gd name="T0" fmla="*/ 26 w 26"/>
                <a:gd name="T1" fmla="*/ 42 h 42"/>
                <a:gd name="T2" fmla="*/ 26 w 26"/>
                <a:gd name="T3" fmla="*/ 37 h 42"/>
                <a:gd name="T4" fmla="*/ 5 w 26"/>
                <a:gd name="T5" fmla="*/ 37 h 42"/>
                <a:gd name="T6" fmla="*/ 5 w 26"/>
                <a:gd name="T7" fmla="*/ 0 h 42"/>
                <a:gd name="T8" fmla="*/ 0 w 26"/>
                <a:gd name="T9" fmla="*/ 0 h 42"/>
                <a:gd name="T10" fmla="*/ 0 w 26"/>
                <a:gd name="T11" fmla="*/ 42 h 42"/>
                <a:gd name="T12" fmla="*/ 26 w 26"/>
                <a:gd name="T13" fmla="*/ 42 h 42"/>
                <a:gd name="T14" fmla="*/ 26 w 26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2"/>
                <a:gd name="T26" fmla="*/ 26 w 26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2">
                  <a:moveTo>
                    <a:pt x="26" y="42"/>
                  </a:moveTo>
                  <a:lnTo>
                    <a:pt x="26" y="37"/>
                  </a:lnTo>
                  <a:lnTo>
                    <a:pt x="5" y="3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8" name="Freeform 415"/>
            <p:cNvSpPr>
              <a:spLocks noEditPoints="1"/>
            </p:cNvSpPr>
            <p:nvPr/>
          </p:nvSpPr>
          <p:spPr bwMode="auto">
            <a:xfrm>
              <a:off x="4865" y="1803"/>
              <a:ext cx="38" cy="42"/>
            </a:xfrm>
            <a:custGeom>
              <a:avLst/>
              <a:gdLst>
                <a:gd name="T0" fmla="*/ 7 w 38"/>
                <a:gd name="T1" fmla="*/ 42 h 42"/>
                <a:gd name="T2" fmla="*/ 11 w 38"/>
                <a:gd name="T3" fmla="*/ 29 h 42"/>
                <a:gd name="T4" fmla="*/ 29 w 38"/>
                <a:gd name="T5" fmla="*/ 29 h 42"/>
                <a:gd name="T6" fmla="*/ 34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7 w 38"/>
                <a:gd name="T17" fmla="*/ 42 h 42"/>
                <a:gd name="T18" fmla="*/ 7 w 38"/>
                <a:gd name="T19" fmla="*/ 42 h 42"/>
                <a:gd name="T20" fmla="*/ 18 w 38"/>
                <a:gd name="T21" fmla="*/ 13 h 42"/>
                <a:gd name="T22" fmla="*/ 18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7 w 38"/>
                <a:gd name="T31" fmla="*/ 24 h 42"/>
                <a:gd name="T32" fmla="*/ 13 w 38"/>
                <a:gd name="T33" fmla="*/ 24 h 42"/>
                <a:gd name="T34" fmla="*/ 18 w 38"/>
                <a:gd name="T35" fmla="*/ 13 h 42"/>
                <a:gd name="T36" fmla="*/ 18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7" y="42"/>
                  </a:moveTo>
                  <a:lnTo>
                    <a:pt x="11" y="29"/>
                  </a:lnTo>
                  <a:lnTo>
                    <a:pt x="29" y="29"/>
                  </a:lnTo>
                  <a:lnTo>
                    <a:pt x="34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7" y="42"/>
                  </a:lnTo>
                  <a:close/>
                  <a:moveTo>
                    <a:pt x="18" y="13"/>
                  </a:moveTo>
                  <a:lnTo>
                    <a:pt x="18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3" y="24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9" name="Freeform 416"/>
            <p:cNvSpPr>
              <a:spLocks/>
            </p:cNvSpPr>
            <p:nvPr/>
          </p:nvSpPr>
          <p:spPr bwMode="auto">
            <a:xfrm>
              <a:off x="4910" y="1803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4 w 31"/>
                <a:gd name="T3" fmla="*/ 10 h 42"/>
                <a:gd name="T4" fmla="*/ 25 w 31"/>
                <a:gd name="T5" fmla="*/ 42 h 42"/>
                <a:gd name="T6" fmla="*/ 31 w 31"/>
                <a:gd name="T7" fmla="*/ 42 h 42"/>
                <a:gd name="T8" fmla="*/ 31 w 31"/>
                <a:gd name="T9" fmla="*/ 0 h 42"/>
                <a:gd name="T10" fmla="*/ 27 w 31"/>
                <a:gd name="T11" fmla="*/ 0 h 42"/>
                <a:gd name="T12" fmla="*/ 27 w 31"/>
                <a:gd name="T13" fmla="*/ 32 h 42"/>
                <a:gd name="T14" fmla="*/ 4 w 31"/>
                <a:gd name="T15" fmla="*/ 0 h 42"/>
                <a:gd name="T16" fmla="*/ 0 w 31"/>
                <a:gd name="T17" fmla="*/ 0 h 42"/>
                <a:gd name="T18" fmla="*/ 0 w 31"/>
                <a:gd name="T19" fmla="*/ 42 h 42"/>
                <a:gd name="T20" fmla="*/ 4 w 31"/>
                <a:gd name="T21" fmla="*/ 42 h 42"/>
                <a:gd name="T22" fmla="*/ 4 w 31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42"/>
                <a:gd name="T38" fmla="*/ 31 w 31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42">
                  <a:moveTo>
                    <a:pt x="4" y="42"/>
                  </a:moveTo>
                  <a:lnTo>
                    <a:pt x="4" y="10"/>
                  </a:lnTo>
                  <a:lnTo>
                    <a:pt x="25" y="42"/>
                  </a:lnTo>
                  <a:lnTo>
                    <a:pt x="31" y="4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0" name="Freeform 417"/>
            <p:cNvSpPr>
              <a:spLocks noEditPoints="1"/>
            </p:cNvSpPr>
            <p:nvPr/>
          </p:nvSpPr>
          <p:spPr bwMode="auto">
            <a:xfrm>
              <a:off x="4951" y="1803"/>
              <a:ext cx="33" cy="42"/>
            </a:xfrm>
            <a:custGeom>
              <a:avLst/>
              <a:gdLst>
                <a:gd name="T0" fmla="*/ 14 w 33"/>
                <a:gd name="T1" fmla="*/ 42 h 42"/>
                <a:gd name="T2" fmla="*/ 14 w 33"/>
                <a:gd name="T3" fmla="*/ 42 h 42"/>
                <a:gd name="T4" fmla="*/ 21 w 33"/>
                <a:gd name="T5" fmla="*/ 40 h 42"/>
                <a:gd name="T6" fmla="*/ 21 w 33"/>
                <a:gd name="T7" fmla="*/ 40 h 42"/>
                <a:gd name="T8" fmla="*/ 25 w 33"/>
                <a:gd name="T9" fmla="*/ 39 h 42"/>
                <a:gd name="T10" fmla="*/ 25 w 33"/>
                <a:gd name="T11" fmla="*/ 39 h 42"/>
                <a:gd name="T12" fmla="*/ 30 w 33"/>
                <a:gd name="T13" fmla="*/ 35 h 42"/>
                <a:gd name="T14" fmla="*/ 30 w 33"/>
                <a:gd name="T15" fmla="*/ 35 h 42"/>
                <a:gd name="T16" fmla="*/ 33 w 33"/>
                <a:gd name="T17" fmla="*/ 29 h 42"/>
                <a:gd name="T18" fmla="*/ 33 w 33"/>
                <a:gd name="T19" fmla="*/ 29 h 42"/>
                <a:gd name="T20" fmla="*/ 33 w 33"/>
                <a:gd name="T21" fmla="*/ 21 h 42"/>
                <a:gd name="T22" fmla="*/ 33 w 33"/>
                <a:gd name="T23" fmla="*/ 21 h 42"/>
                <a:gd name="T24" fmla="*/ 32 w 33"/>
                <a:gd name="T25" fmla="*/ 12 h 42"/>
                <a:gd name="T26" fmla="*/ 32 w 33"/>
                <a:gd name="T27" fmla="*/ 12 h 42"/>
                <a:gd name="T28" fmla="*/ 30 w 33"/>
                <a:gd name="T29" fmla="*/ 7 h 42"/>
                <a:gd name="T30" fmla="*/ 27 w 33"/>
                <a:gd name="T31" fmla="*/ 4 h 42"/>
                <a:gd name="T32" fmla="*/ 27 w 33"/>
                <a:gd name="T33" fmla="*/ 4 h 42"/>
                <a:gd name="T34" fmla="*/ 21 w 33"/>
                <a:gd name="T35" fmla="*/ 0 h 42"/>
                <a:gd name="T36" fmla="*/ 21 w 33"/>
                <a:gd name="T37" fmla="*/ 0 h 42"/>
                <a:gd name="T38" fmla="*/ 14 w 33"/>
                <a:gd name="T39" fmla="*/ 0 h 42"/>
                <a:gd name="T40" fmla="*/ 0 w 33"/>
                <a:gd name="T41" fmla="*/ 0 h 42"/>
                <a:gd name="T42" fmla="*/ 0 w 33"/>
                <a:gd name="T43" fmla="*/ 42 h 42"/>
                <a:gd name="T44" fmla="*/ 14 w 33"/>
                <a:gd name="T45" fmla="*/ 42 h 42"/>
                <a:gd name="T46" fmla="*/ 14 w 33"/>
                <a:gd name="T47" fmla="*/ 42 h 42"/>
                <a:gd name="T48" fmla="*/ 5 w 33"/>
                <a:gd name="T49" fmla="*/ 5 h 42"/>
                <a:gd name="T50" fmla="*/ 14 w 33"/>
                <a:gd name="T51" fmla="*/ 5 h 42"/>
                <a:gd name="T52" fmla="*/ 14 w 33"/>
                <a:gd name="T53" fmla="*/ 5 h 42"/>
                <a:gd name="T54" fmla="*/ 21 w 33"/>
                <a:gd name="T55" fmla="*/ 7 h 42"/>
                <a:gd name="T56" fmla="*/ 21 w 33"/>
                <a:gd name="T57" fmla="*/ 7 h 42"/>
                <a:gd name="T58" fmla="*/ 24 w 33"/>
                <a:gd name="T59" fmla="*/ 8 h 42"/>
                <a:gd name="T60" fmla="*/ 25 w 33"/>
                <a:gd name="T61" fmla="*/ 10 h 42"/>
                <a:gd name="T62" fmla="*/ 25 w 33"/>
                <a:gd name="T63" fmla="*/ 10 h 42"/>
                <a:gd name="T64" fmla="*/ 27 w 33"/>
                <a:gd name="T65" fmla="*/ 15 h 42"/>
                <a:gd name="T66" fmla="*/ 29 w 33"/>
                <a:gd name="T67" fmla="*/ 21 h 42"/>
                <a:gd name="T68" fmla="*/ 29 w 33"/>
                <a:gd name="T69" fmla="*/ 21 h 42"/>
                <a:gd name="T70" fmla="*/ 27 w 33"/>
                <a:gd name="T71" fmla="*/ 29 h 42"/>
                <a:gd name="T72" fmla="*/ 27 w 33"/>
                <a:gd name="T73" fmla="*/ 29 h 42"/>
                <a:gd name="T74" fmla="*/ 24 w 33"/>
                <a:gd name="T75" fmla="*/ 34 h 42"/>
                <a:gd name="T76" fmla="*/ 24 w 33"/>
                <a:gd name="T77" fmla="*/ 34 h 42"/>
                <a:gd name="T78" fmla="*/ 21 w 33"/>
                <a:gd name="T79" fmla="*/ 35 h 42"/>
                <a:gd name="T80" fmla="*/ 21 w 33"/>
                <a:gd name="T81" fmla="*/ 35 h 42"/>
                <a:gd name="T82" fmla="*/ 14 w 33"/>
                <a:gd name="T83" fmla="*/ 37 h 42"/>
                <a:gd name="T84" fmla="*/ 5 w 33"/>
                <a:gd name="T85" fmla="*/ 37 h 42"/>
                <a:gd name="T86" fmla="*/ 5 w 33"/>
                <a:gd name="T87" fmla="*/ 5 h 42"/>
                <a:gd name="T88" fmla="*/ 5 w 33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"/>
                <a:gd name="T136" fmla="*/ 0 h 42"/>
                <a:gd name="T137" fmla="*/ 33 w 33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" h="42">
                  <a:moveTo>
                    <a:pt x="14" y="42"/>
                  </a:moveTo>
                  <a:lnTo>
                    <a:pt x="14" y="42"/>
                  </a:lnTo>
                  <a:lnTo>
                    <a:pt x="21" y="40"/>
                  </a:lnTo>
                  <a:lnTo>
                    <a:pt x="25" y="39"/>
                  </a:lnTo>
                  <a:lnTo>
                    <a:pt x="30" y="35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2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4" y="42"/>
                  </a:lnTo>
                  <a:close/>
                  <a:moveTo>
                    <a:pt x="5" y="5"/>
                  </a:moveTo>
                  <a:lnTo>
                    <a:pt x="14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5" y="10"/>
                  </a:lnTo>
                  <a:lnTo>
                    <a:pt x="27" y="15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4" y="37"/>
                  </a:lnTo>
                  <a:lnTo>
                    <a:pt x="5" y="3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1" name="Freeform 418"/>
            <p:cNvSpPr>
              <a:spLocks noEditPoints="1"/>
            </p:cNvSpPr>
            <p:nvPr/>
          </p:nvSpPr>
          <p:spPr bwMode="auto">
            <a:xfrm>
              <a:off x="4628" y="1719"/>
              <a:ext cx="35" cy="42"/>
            </a:xfrm>
            <a:custGeom>
              <a:avLst/>
              <a:gdLst>
                <a:gd name="T0" fmla="*/ 16 w 35"/>
                <a:gd name="T1" fmla="*/ 42 h 42"/>
                <a:gd name="T2" fmla="*/ 16 w 35"/>
                <a:gd name="T3" fmla="*/ 42 h 42"/>
                <a:gd name="T4" fmla="*/ 23 w 35"/>
                <a:gd name="T5" fmla="*/ 42 h 42"/>
                <a:gd name="T6" fmla="*/ 23 w 35"/>
                <a:gd name="T7" fmla="*/ 42 h 42"/>
                <a:gd name="T8" fmla="*/ 27 w 35"/>
                <a:gd name="T9" fmla="*/ 38 h 42"/>
                <a:gd name="T10" fmla="*/ 27 w 35"/>
                <a:gd name="T11" fmla="*/ 38 h 42"/>
                <a:gd name="T12" fmla="*/ 31 w 35"/>
                <a:gd name="T13" fmla="*/ 35 h 42"/>
                <a:gd name="T14" fmla="*/ 31 w 35"/>
                <a:gd name="T15" fmla="*/ 35 h 42"/>
                <a:gd name="T16" fmla="*/ 34 w 35"/>
                <a:gd name="T17" fmla="*/ 29 h 42"/>
                <a:gd name="T18" fmla="*/ 34 w 35"/>
                <a:gd name="T19" fmla="*/ 29 h 42"/>
                <a:gd name="T20" fmla="*/ 35 w 35"/>
                <a:gd name="T21" fmla="*/ 21 h 42"/>
                <a:gd name="T22" fmla="*/ 35 w 35"/>
                <a:gd name="T23" fmla="*/ 21 h 42"/>
                <a:gd name="T24" fmla="*/ 34 w 35"/>
                <a:gd name="T25" fmla="*/ 11 h 42"/>
                <a:gd name="T26" fmla="*/ 34 w 35"/>
                <a:gd name="T27" fmla="*/ 11 h 42"/>
                <a:gd name="T28" fmla="*/ 31 w 35"/>
                <a:gd name="T29" fmla="*/ 8 h 42"/>
                <a:gd name="T30" fmla="*/ 27 w 35"/>
                <a:gd name="T31" fmla="*/ 5 h 42"/>
                <a:gd name="T32" fmla="*/ 27 w 35"/>
                <a:gd name="T33" fmla="*/ 5 h 42"/>
                <a:gd name="T34" fmla="*/ 23 w 35"/>
                <a:gd name="T35" fmla="*/ 2 h 42"/>
                <a:gd name="T36" fmla="*/ 23 w 35"/>
                <a:gd name="T37" fmla="*/ 2 h 42"/>
                <a:gd name="T38" fmla="*/ 15 w 35"/>
                <a:gd name="T39" fmla="*/ 0 h 42"/>
                <a:gd name="T40" fmla="*/ 0 w 35"/>
                <a:gd name="T41" fmla="*/ 0 h 42"/>
                <a:gd name="T42" fmla="*/ 0 w 35"/>
                <a:gd name="T43" fmla="*/ 42 h 42"/>
                <a:gd name="T44" fmla="*/ 16 w 35"/>
                <a:gd name="T45" fmla="*/ 42 h 42"/>
                <a:gd name="T46" fmla="*/ 16 w 35"/>
                <a:gd name="T47" fmla="*/ 42 h 42"/>
                <a:gd name="T48" fmla="*/ 7 w 35"/>
                <a:gd name="T49" fmla="*/ 5 h 42"/>
                <a:gd name="T50" fmla="*/ 15 w 35"/>
                <a:gd name="T51" fmla="*/ 5 h 42"/>
                <a:gd name="T52" fmla="*/ 15 w 35"/>
                <a:gd name="T53" fmla="*/ 5 h 42"/>
                <a:gd name="T54" fmla="*/ 21 w 35"/>
                <a:gd name="T55" fmla="*/ 7 h 42"/>
                <a:gd name="T56" fmla="*/ 21 w 35"/>
                <a:gd name="T57" fmla="*/ 7 h 42"/>
                <a:gd name="T58" fmla="*/ 24 w 35"/>
                <a:gd name="T59" fmla="*/ 8 h 42"/>
                <a:gd name="T60" fmla="*/ 27 w 35"/>
                <a:gd name="T61" fmla="*/ 11 h 42"/>
                <a:gd name="T62" fmla="*/ 27 w 35"/>
                <a:gd name="T63" fmla="*/ 11 h 42"/>
                <a:gd name="T64" fmla="*/ 29 w 35"/>
                <a:gd name="T65" fmla="*/ 14 h 42"/>
                <a:gd name="T66" fmla="*/ 29 w 35"/>
                <a:gd name="T67" fmla="*/ 21 h 42"/>
                <a:gd name="T68" fmla="*/ 29 w 35"/>
                <a:gd name="T69" fmla="*/ 21 h 42"/>
                <a:gd name="T70" fmla="*/ 27 w 35"/>
                <a:gd name="T71" fmla="*/ 29 h 42"/>
                <a:gd name="T72" fmla="*/ 27 w 35"/>
                <a:gd name="T73" fmla="*/ 29 h 42"/>
                <a:gd name="T74" fmla="*/ 24 w 35"/>
                <a:gd name="T75" fmla="*/ 34 h 42"/>
                <a:gd name="T76" fmla="*/ 24 w 35"/>
                <a:gd name="T77" fmla="*/ 34 h 42"/>
                <a:gd name="T78" fmla="*/ 21 w 35"/>
                <a:gd name="T79" fmla="*/ 37 h 42"/>
                <a:gd name="T80" fmla="*/ 21 w 35"/>
                <a:gd name="T81" fmla="*/ 37 h 42"/>
                <a:gd name="T82" fmla="*/ 15 w 35"/>
                <a:gd name="T83" fmla="*/ 37 h 42"/>
                <a:gd name="T84" fmla="*/ 7 w 35"/>
                <a:gd name="T85" fmla="*/ 37 h 42"/>
                <a:gd name="T86" fmla="*/ 7 w 35"/>
                <a:gd name="T87" fmla="*/ 5 h 42"/>
                <a:gd name="T88" fmla="*/ 7 w 35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"/>
                <a:gd name="T136" fmla="*/ 0 h 42"/>
                <a:gd name="T137" fmla="*/ 35 w 35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" h="42">
                  <a:moveTo>
                    <a:pt x="16" y="42"/>
                  </a:moveTo>
                  <a:lnTo>
                    <a:pt x="16" y="42"/>
                  </a:lnTo>
                  <a:lnTo>
                    <a:pt x="23" y="42"/>
                  </a:lnTo>
                  <a:lnTo>
                    <a:pt x="27" y="38"/>
                  </a:lnTo>
                  <a:lnTo>
                    <a:pt x="31" y="35"/>
                  </a:lnTo>
                  <a:lnTo>
                    <a:pt x="34" y="29"/>
                  </a:lnTo>
                  <a:lnTo>
                    <a:pt x="35" y="21"/>
                  </a:lnTo>
                  <a:lnTo>
                    <a:pt x="34" y="11"/>
                  </a:lnTo>
                  <a:lnTo>
                    <a:pt x="31" y="8"/>
                  </a:lnTo>
                  <a:lnTo>
                    <a:pt x="27" y="5"/>
                  </a:lnTo>
                  <a:lnTo>
                    <a:pt x="23" y="2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6" y="42"/>
                  </a:lnTo>
                  <a:close/>
                  <a:moveTo>
                    <a:pt x="7" y="5"/>
                  </a:moveTo>
                  <a:lnTo>
                    <a:pt x="15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7" y="11"/>
                  </a:lnTo>
                  <a:lnTo>
                    <a:pt x="29" y="14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7"/>
                  </a:lnTo>
                  <a:lnTo>
                    <a:pt x="15" y="37"/>
                  </a:lnTo>
                  <a:lnTo>
                    <a:pt x="7" y="37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2" name="Freeform 419"/>
            <p:cNvSpPr>
              <a:spLocks/>
            </p:cNvSpPr>
            <p:nvPr/>
          </p:nvSpPr>
          <p:spPr bwMode="auto">
            <a:xfrm>
              <a:off x="4671" y="1719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5 w 31"/>
                <a:gd name="T5" fmla="*/ 37 h 42"/>
                <a:gd name="T6" fmla="*/ 5 w 31"/>
                <a:gd name="T7" fmla="*/ 22 h 42"/>
                <a:gd name="T8" fmla="*/ 27 w 31"/>
                <a:gd name="T9" fmla="*/ 22 h 42"/>
                <a:gd name="T10" fmla="*/ 27 w 31"/>
                <a:gd name="T11" fmla="*/ 18 h 42"/>
                <a:gd name="T12" fmla="*/ 5 w 31"/>
                <a:gd name="T13" fmla="*/ 18 h 42"/>
                <a:gd name="T14" fmla="*/ 5 w 31"/>
                <a:gd name="T15" fmla="*/ 5 h 42"/>
                <a:gd name="T16" fmla="*/ 29 w 31"/>
                <a:gd name="T17" fmla="*/ 5 h 42"/>
                <a:gd name="T18" fmla="*/ 29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3" name="Freeform 420"/>
            <p:cNvSpPr>
              <a:spLocks/>
            </p:cNvSpPr>
            <p:nvPr/>
          </p:nvSpPr>
          <p:spPr bwMode="auto">
            <a:xfrm>
              <a:off x="4708" y="1719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6 w 25"/>
                <a:gd name="T5" fmla="*/ 37 h 42"/>
                <a:gd name="T6" fmla="*/ 6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6" y="3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4" name="Freeform 421"/>
            <p:cNvSpPr>
              <a:spLocks noEditPoints="1"/>
            </p:cNvSpPr>
            <p:nvPr/>
          </p:nvSpPr>
          <p:spPr bwMode="auto">
            <a:xfrm>
              <a:off x="4737" y="1719"/>
              <a:ext cx="38" cy="42"/>
            </a:xfrm>
            <a:custGeom>
              <a:avLst/>
              <a:gdLst>
                <a:gd name="T0" fmla="*/ 4 w 38"/>
                <a:gd name="T1" fmla="*/ 42 h 42"/>
                <a:gd name="T2" fmla="*/ 9 w 38"/>
                <a:gd name="T3" fmla="*/ 29 h 42"/>
                <a:gd name="T4" fmla="*/ 27 w 38"/>
                <a:gd name="T5" fmla="*/ 29 h 42"/>
                <a:gd name="T6" fmla="*/ 31 w 38"/>
                <a:gd name="T7" fmla="*/ 42 h 42"/>
                <a:gd name="T8" fmla="*/ 38 w 38"/>
                <a:gd name="T9" fmla="*/ 42 h 42"/>
                <a:gd name="T10" fmla="*/ 20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4 w 38"/>
                <a:gd name="T17" fmla="*/ 42 h 42"/>
                <a:gd name="T18" fmla="*/ 4 w 38"/>
                <a:gd name="T19" fmla="*/ 42 h 42"/>
                <a:gd name="T20" fmla="*/ 15 w 38"/>
                <a:gd name="T21" fmla="*/ 13 h 42"/>
                <a:gd name="T22" fmla="*/ 15 w 38"/>
                <a:gd name="T23" fmla="*/ 13 h 42"/>
                <a:gd name="T24" fmla="*/ 17 w 38"/>
                <a:gd name="T25" fmla="*/ 5 h 42"/>
                <a:gd name="T26" fmla="*/ 17 w 38"/>
                <a:gd name="T27" fmla="*/ 5 h 42"/>
                <a:gd name="T28" fmla="*/ 20 w 38"/>
                <a:gd name="T29" fmla="*/ 13 h 42"/>
                <a:gd name="T30" fmla="*/ 25 w 38"/>
                <a:gd name="T31" fmla="*/ 26 h 42"/>
                <a:gd name="T32" fmla="*/ 11 w 38"/>
                <a:gd name="T33" fmla="*/ 26 h 42"/>
                <a:gd name="T34" fmla="*/ 15 w 38"/>
                <a:gd name="T35" fmla="*/ 13 h 42"/>
                <a:gd name="T36" fmla="*/ 15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4" y="42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4" y="42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7" y="5"/>
                  </a:lnTo>
                  <a:lnTo>
                    <a:pt x="20" y="13"/>
                  </a:lnTo>
                  <a:lnTo>
                    <a:pt x="25" y="26"/>
                  </a:lnTo>
                  <a:lnTo>
                    <a:pt x="11" y="26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5" name="Freeform 422"/>
            <p:cNvSpPr>
              <a:spLocks/>
            </p:cNvSpPr>
            <p:nvPr/>
          </p:nvSpPr>
          <p:spPr bwMode="auto">
            <a:xfrm>
              <a:off x="4773" y="1719"/>
              <a:ext cx="53" cy="42"/>
            </a:xfrm>
            <a:custGeom>
              <a:avLst/>
              <a:gdLst>
                <a:gd name="T0" fmla="*/ 16 w 53"/>
                <a:gd name="T1" fmla="*/ 42 h 42"/>
                <a:gd name="T2" fmla="*/ 25 w 53"/>
                <a:gd name="T3" fmla="*/ 11 h 42"/>
                <a:gd name="T4" fmla="*/ 25 w 53"/>
                <a:gd name="T5" fmla="*/ 11 h 42"/>
                <a:gd name="T6" fmla="*/ 27 w 53"/>
                <a:gd name="T7" fmla="*/ 5 h 42"/>
                <a:gd name="T8" fmla="*/ 27 w 53"/>
                <a:gd name="T9" fmla="*/ 5 h 42"/>
                <a:gd name="T10" fmla="*/ 27 w 53"/>
                <a:gd name="T11" fmla="*/ 10 h 42"/>
                <a:gd name="T12" fmla="*/ 37 w 53"/>
                <a:gd name="T13" fmla="*/ 42 h 42"/>
                <a:gd name="T14" fmla="*/ 41 w 53"/>
                <a:gd name="T15" fmla="*/ 42 h 42"/>
                <a:gd name="T16" fmla="*/ 53 w 53"/>
                <a:gd name="T17" fmla="*/ 0 h 42"/>
                <a:gd name="T18" fmla="*/ 48 w 53"/>
                <a:gd name="T19" fmla="*/ 0 h 42"/>
                <a:gd name="T20" fmla="*/ 41 w 53"/>
                <a:gd name="T21" fmla="*/ 27 h 42"/>
                <a:gd name="T22" fmla="*/ 41 w 53"/>
                <a:gd name="T23" fmla="*/ 27 h 42"/>
                <a:gd name="T24" fmla="*/ 38 w 53"/>
                <a:gd name="T25" fmla="*/ 37 h 42"/>
                <a:gd name="T26" fmla="*/ 38 w 53"/>
                <a:gd name="T27" fmla="*/ 37 h 42"/>
                <a:gd name="T28" fmla="*/ 35 w 53"/>
                <a:gd name="T29" fmla="*/ 21 h 42"/>
                <a:gd name="T30" fmla="*/ 30 w 53"/>
                <a:gd name="T31" fmla="*/ 0 h 42"/>
                <a:gd name="T32" fmla="*/ 24 w 53"/>
                <a:gd name="T33" fmla="*/ 0 h 42"/>
                <a:gd name="T34" fmla="*/ 16 w 53"/>
                <a:gd name="T35" fmla="*/ 29 h 42"/>
                <a:gd name="T36" fmla="*/ 16 w 53"/>
                <a:gd name="T37" fmla="*/ 29 h 42"/>
                <a:gd name="T38" fmla="*/ 14 w 53"/>
                <a:gd name="T39" fmla="*/ 37 h 42"/>
                <a:gd name="T40" fmla="*/ 14 w 53"/>
                <a:gd name="T41" fmla="*/ 37 h 42"/>
                <a:gd name="T42" fmla="*/ 11 w 53"/>
                <a:gd name="T43" fmla="*/ 27 h 42"/>
                <a:gd name="T44" fmla="*/ 6 w 53"/>
                <a:gd name="T45" fmla="*/ 0 h 42"/>
                <a:gd name="T46" fmla="*/ 0 w 53"/>
                <a:gd name="T47" fmla="*/ 0 h 42"/>
                <a:gd name="T48" fmla="*/ 11 w 53"/>
                <a:gd name="T49" fmla="*/ 42 h 42"/>
                <a:gd name="T50" fmla="*/ 16 w 53"/>
                <a:gd name="T51" fmla="*/ 42 h 42"/>
                <a:gd name="T52" fmla="*/ 16 w 53"/>
                <a:gd name="T53" fmla="*/ 42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"/>
                <a:gd name="T82" fmla="*/ 0 h 42"/>
                <a:gd name="T83" fmla="*/ 53 w 53"/>
                <a:gd name="T84" fmla="*/ 42 h 4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" h="42">
                  <a:moveTo>
                    <a:pt x="16" y="42"/>
                  </a:moveTo>
                  <a:lnTo>
                    <a:pt x="25" y="11"/>
                  </a:lnTo>
                  <a:lnTo>
                    <a:pt x="27" y="5"/>
                  </a:lnTo>
                  <a:lnTo>
                    <a:pt x="27" y="10"/>
                  </a:lnTo>
                  <a:lnTo>
                    <a:pt x="37" y="42"/>
                  </a:lnTo>
                  <a:lnTo>
                    <a:pt x="41" y="4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27"/>
                  </a:lnTo>
                  <a:lnTo>
                    <a:pt x="38" y="37"/>
                  </a:lnTo>
                  <a:lnTo>
                    <a:pt x="35" y="21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6" y="29"/>
                  </a:lnTo>
                  <a:lnTo>
                    <a:pt x="14" y="37"/>
                  </a:lnTo>
                  <a:lnTo>
                    <a:pt x="11" y="27"/>
                  </a:lnTo>
                  <a:lnTo>
                    <a:pt x="6" y="0"/>
                  </a:lnTo>
                  <a:lnTo>
                    <a:pt x="0" y="0"/>
                  </a:lnTo>
                  <a:lnTo>
                    <a:pt x="11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6" name="Freeform 423"/>
            <p:cNvSpPr>
              <a:spLocks noEditPoints="1"/>
            </p:cNvSpPr>
            <p:nvPr/>
          </p:nvSpPr>
          <p:spPr bwMode="auto">
            <a:xfrm>
              <a:off x="4824" y="1719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7 w 38"/>
                <a:gd name="T5" fmla="*/ 29 h 42"/>
                <a:gd name="T6" fmla="*/ 32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6 w 38"/>
                <a:gd name="T21" fmla="*/ 13 h 42"/>
                <a:gd name="T22" fmla="*/ 16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5 w 38"/>
                <a:gd name="T31" fmla="*/ 26 h 42"/>
                <a:gd name="T32" fmla="*/ 13 w 38"/>
                <a:gd name="T33" fmla="*/ 26 h 42"/>
                <a:gd name="T34" fmla="*/ 16 w 38"/>
                <a:gd name="T35" fmla="*/ 13 h 42"/>
                <a:gd name="T36" fmla="*/ 16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7" y="29"/>
                  </a:lnTo>
                  <a:lnTo>
                    <a:pt x="32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5" y="26"/>
                  </a:lnTo>
                  <a:lnTo>
                    <a:pt x="13" y="26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7" name="Freeform 424"/>
            <p:cNvSpPr>
              <a:spLocks noEditPoints="1"/>
            </p:cNvSpPr>
            <p:nvPr/>
          </p:nvSpPr>
          <p:spPr bwMode="auto">
            <a:xfrm>
              <a:off x="4867" y="1719"/>
              <a:ext cx="36" cy="42"/>
            </a:xfrm>
            <a:custGeom>
              <a:avLst/>
              <a:gdLst>
                <a:gd name="T0" fmla="*/ 6 w 36"/>
                <a:gd name="T1" fmla="*/ 42 h 42"/>
                <a:gd name="T2" fmla="*/ 6 w 36"/>
                <a:gd name="T3" fmla="*/ 24 h 42"/>
                <a:gd name="T4" fmla="*/ 13 w 36"/>
                <a:gd name="T5" fmla="*/ 24 h 42"/>
                <a:gd name="T6" fmla="*/ 13 w 36"/>
                <a:gd name="T7" fmla="*/ 24 h 42"/>
                <a:gd name="T8" fmla="*/ 16 w 36"/>
                <a:gd name="T9" fmla="*/ 24 h 42"/>
                <a:gd name="T10" fmla="*/ 16 w 36"/>
                <a:gd name="T11" fmla="*/ 24 h 42"/>
                <a:gd name="T12" fmla="*/ 17 w 36"/>
                <a:gd name="T13" fmla="*/ 26 h 42"/>
                <a:gd name="T14" fmla="*/ 17 w 36"/>
                <a:gd name="T15" fmla="*/ 26 h 42"/>
                <a:gd name="T16" fmla="*/ 20 w 36"/>
                <a:gd name="T17" fmla="*/ 27 h 42"/>
                <a:gd name="T18" fmla="*/ 20 w 36"/>
                <a:gd name="T19" fmla="*/ 27 h 42"/>
                <a:gd name="T20" fmla="*/ 24 w 36"/>
                <a:gd name="T21" fmla="*/ 34 h 42"/>
                <a:gd name="T22" fmla="*/ 30 w 36"/>
                <a:gd name="T23" fmla="*/ 42 h 42"/>
                <a:gd name="T24" fmla="*/ 36 w 36"/>
                <a:gd name="T25" fmla="*/ 42 h 42"/>
                <a:gd name="T26" fmla="*/ 30 w 36"/>
                <a:gd name="T27" fmla="*/ 30 h 42"/>
                <a:gd name="T28" fmla="*/ 30 w 36"/>
                <a:gd name="T29" fmla="*/ 30 h 42"/>
                <a:gd name="T30" fmla="*/ 25 w 36"/>
                <a:gd name="T31" fmla="*/ 26 h 42"/>
                <a:gd name="T32" fmla="*/ 25 w 36"/>
                <a:gd name="T33" fmla="*/ 26 h 42"/>
                <a:gd name="T34" fmla="*/ 22 w 36"/>
                <a:gd name="T35" fmla="*/ 22 h 42"/>
                <a:gd name="T36" fmla="*/ 22 w 36"/>
                <a:gd name="T37" fmla="*/ 22 h 42"/>
                <a:gd name="T38" fmla="*/ 27 w 36"/>
                <a:gd name="T39" fmla="*/ 22 h 42"/>
                <a:gd name="T40" fmla="*/ 30 w 36"/>
                <a:gd name="T41" fmla="*/ 19 h 42"/>
                <a:gd name="T42" fmla="*/ 30 w 36"/>
                <a:gd name="T43" fmla="*/ 19 h 42"/>
                <a:gd name="T44" fmla="*/ 33 w 36"/>
                <a:gd name="T45" fmla="*/ 16 h 42"/>
                <a:gd name="T46" fmla="*/ 33 w 36"/>
                <a:gd name="T47" fmla="*/ 11 h 42"/>
                <a:gd name="T48" fmla="*/ 33 w 36"/>
                <a:gd name="T49" fmla="*/ 11 h 42"/>
                <a:gd name="T50" fmla="*/ 32 w 36"/>
                <a:gd name="T51" fmla="*/ 7 h 42"/>
                <a:gd name="T52" fmla="*/ 32 w 36"/>
                <a:gd name="T53" fmla="*/ 7 h 42"/>
                <a:gd name="T54" fmla="*/ 30 w 36"/>
                <a:gd name="T55" fmla="*/ 3 h 42"/>
                <a:gd name="T56" fmla="*/ 27 w 36"/>
                <a:gd name="T57" fmla="*/ 2 h 42"/>
                <a:gd name="T58" fmla="*/ 27 w 36"/>
                <a:gd name="T59" fmla="*/ 2 h 42"/>
                <a:gd name="T60" fmla="*/ 19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6 w 36"/>
                <a:gd name="T67" fmla="*/ 42 h 42"/>
                <a:gd name="T68" fmla="*/ 6 w 36"/>
                <a:gd name="T69" fmla="*/ 42 h 42"/>
                <a:gd name="T70" fmla="*/ 6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10 h 42"/>
                <a:gd name="T84" fmla="*/ 28 w 36"/>
                <a:gd name="T85" fmla="*/ 11 h 42"/>
                <a:gd name="T86" fmla="*/ 28 w 36"/>
                <a:gd name="T87" fmla="*/ 11 h 42"/>
                <a:gd name="T88" fmla="*/ 27 w 36"/>
                <a:gd name="T89" fmla="*/ 16 h 42"/>
                <a:gd name="T90" fmla="*/ 27 w 36"/>
                <a:gd name="T91" fmla="*/ 16 h 42"/>
                <a:gd name="T92" fmla="*/ 24 w 36"/>
                <a:gd name="T93" fmla="*/ 18 h 42"/>
                <a:gd name="T94" fmla="*/ 24 w 36"/>
                <a:gd name="T95" fmla="*/ 18 h 42"/>
                <a:gd name="T96" fmla="*/ 17 w 36"/>
                <a:gd name="T97" fmla="*/ 19 h 42"/>
                <a:gd name="T98" fmla="*/ 6 w 36"/>
                <a:gd name="T99" fmla="*/ 19 h 42"/>
                <a:gd name="T100" fmla="*/ 6 w 36"/>
                <a:gd name="T101" fmla="*/ 5 h 42"/>
                <a:gd name="T102" fmla="*/ 6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6" y="42"/>
                  </a:moveTo>
                  <a:lnTo>
                    <a:pt x="6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7" y="26"/>
                  </a:lnTo>
                  <a:lnTo>
                    <a:pt x="20" y="27"/>
                  </a:lnTo>
                  <a:lnTo>
                    <a:pt x="24" y="3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0" y="30"/>
                  </a:lnTo>
                  <a:lnTo>
                    <a:pt x="25" y="26"/>
                  </a:lnTo>
                  <a:lnTo>
                    <a:pt x="22" y="22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3" y="16"/>
                  </a:lnTo>
                  <a:lnTo>
                    <a:pt x="33" y="11"/>
                  </a:lnTo>
                  <a:lnTo>
                    <a:pt x="32" y="7"/>
                  </a:lnTo>
                  <a:lnTo>
                    <a:pt x="30" y="3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6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7" y="16"/>
                  </a:lnTo>
                  <a:lnTo>
                    <a:pt x="24" y="18"/>
                  </a:lnTo>
                  <a:lnTo>
                    <a:pt x="17" y="19"/>
                  </a:lnTo>
                  <a:lnTo>
                    <a:pt x="6" y="1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8" name="Freeform 425"/>
            <p:cNvSpPr>
              <a:spLocks/>
            </p:cNvSpPr>
            <p:nvPr/>
          </p:nvSpPr>
          <p:spPr bwMode="auto">
            <a:xfrm>
              <a:off x="4910" y="1719"/>
              <a:ext cx="30" cy="42"/>
            </a:xfrm>
            <a:custGeom>
              <a:avLst/>
              <a:gdLst>
                <a:gd name="T0" fmla="*/ 30 w 30"/>
                <a:gd name="T1" fmla="*/ 42 h 42"/>
                <a:gd name="T2" fmla="*/ 30 w 30"/>
                <a:gd name="T3" fmla="*/ 37 h 42"/>
                <a:gd name="T4" fmla="*/ 4 w 30"/>
                <a:gd name="T5" fmla="*/ 37 h 42"/>
                <a:gd name="T6" fmla="*/ 4 w 30"/>
                <a:gd name="T7" fmla="*/ 22 h 42"/>
                <a:gd name="T8" fmla="*/ 27 w 30"/>
                <a:gd name="T9" fmla="*/ 22 h 42"/>
                <a:gd name="T10" fmla="*/ 27 w 30"/>
                <a:gd name="T11" fmla="*/ 18 h 42"/>
                <a:gd name="T12" fmla="*/ 4 w 30"/>
                <a:gd name="T13" fmla="*/ 18 h 42"/>
                <a:gd name="T14" fmla="*/ 4 w 30"/>
                <a:gd name="T15" fmla="*/ 5 h 42"/>
                <a:gd name="T16" fmla="*/ 28 w 30"/>
                <a:gd name="T17" fmla="*/ 5 h 42"/>
                <a:gd name="T18" fmla="*/ 28 w 30"/>
                <a:gd name="T19" fmla="*/ 0 h 42"/>
                <a:gd name="T20" fmla="*/ 0 w 30"/>
                <a:gd name="T21" fmla="*/ 0 h 42"/>
                <a:gd name="T22" fmla="*/ 0 w 30"/>
                <a:gd name="T23" fmla="*/ 42 h 42"/>
                <a:gd name="T24" fmla="*/ 30 w 30"/>
                <a:gd name="T25" fmla="*/ 42 h 42"/>
                <a:gd name="T26" fmla="*/ 30 w 30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2"/>
                <a:gd name="T44" fmla="*/ 30 w 30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2">
                  <a:moveTo>
                    <a:pt x="30" y="42"/>
                  </a:moveTo>
                  <a:lnTo>
                    <a:pt x="30" y="37"/>
                  </a:lnTo>
                  <a:lnTo>
                    <a:pt x="4" y="37"/>
                  </a:lnTo>
                  <a:lnTo>
                    <a:pt x="4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4" y="5"/>
                  </a:lnTo>
                  <a:lnTo>
                    <a:pt x="28" y="5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9" name="Freeform 426"/>
            <p:cNvSpPr>
              <a:spLocks/>
            </p:cNvSpPr>
            <p:nvPr/>
          </p:nvSpPr>
          <p:spPr bwMode="auto">
            <a:xfrm>
              <a:off x="4692" y="1632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9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9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0" name="Freeform 427"/>
            <p:cNvSpPr>
              <a:spLocks/>
            </p:cNvSpPr>
            <p:nvPr/>
          </p:nvSpPr>
          <p:spPr bwMode="auto">
            <a:xfrm>
              <a:off x="4735" y="1632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5 w 30"/>
                <a:gd name="T5" fmla="*/ 36 h 41"/>
                <a:gd name="T6" fmla="*/ 5 w 30"/>
                <a:gd name="T7" fmla="*/ 22 h 41"/>
                <a:gd name="T8" fmla="*/ 29 w 30"/>
                <a:gd name="T9" fmla="*/ 22 h 41"/>
                <a:gd name="T10" fmla="*/ 29 w 30"/>
                <a:gd name="T11" fmla="*/ 17 h 41"/>
                <a:gd name="T12" fmla="*/ 5 w 30"/>
                <a:gd name="T13" fmla="*/ 17 h 41"/>
                <a:gd name="T14" fmla="*/ 5 w 30"/>
                <a:gd name="T15" fmla="*/ 5 h 41"/>
                <a:gd name="T16" fmla="*/ 30 w 30"/>
                <a:gd name="T17" fmla="*/ 5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1" name="Freeform 428"/>
            <p:cNvSpPr>
              <a:spLocks/>
            </p:cNvSpPr>
            <p:nvPr/>
          </p:nvSpPr>
          <p:spPr bwMode="auto">
            <a:xfrm>
              <a:off x="4770" y="1632"/>
              <a:ext cx="52" cy="41"/>
            </a:xfrm>
            <a:custGeom>
              <a:avLst/>
              <a:gdLst>
                <a:gd name="T0" fmla="*/ 16 w 52"/>
                <a:gd name="T1" fmla="*/ 41 h 41"/>
                <a:gd name="T2" fmla="*/ 25 w 52"/>
                <a:gd name="T3" fmla="*/ 9 h 41"/>
                <a:gd name="T4" fmla="*/ 25 w 52"/>
                <a:gd name="T5" fmla="*/ 9 h 41"/>
                <a:gd name="T6" fmla="*/ 25 w 52"/>
                <a:gd name="T7" fmla="*/ 5 h 41"/>
                <a:gd name="T8" fmla="*/ 25 w 52"/>
                <a:gd name="T9" fmla="*/ 5 h 41"/>
                <a:gd name="T10" fmla="*/ 27 w 52"/>
                <a:gd name="T11" fmla="*/ 9 h 41"/>
                <a:gd name="T12" fmla="*/ 36 w 52"/>
                <a:gd name="T13" fmla="*/ 41 h 41"/>
                <a:gd name="T14" fmla="*/ 41 w 52"/>
                <a:gd name="T15" fmla="*/ 41 h 41"/>
                <a:gd name="T16" fmla="*/ 52 w 52"/>
                <a:gd name="T17" fmla="*/ 0 h 41"/>
                <a:gd name="T18" fmla="*/ 48 w 52"/>
                <a:gd name="T19" fmla="*/ 0 h 41"/>
                <a:gd name="T20" fmla="*/ 41 w 52"/>
                <a:gd name="T21" fmla="*/ 27 h 41"/>
                <a:gd name="T22" fmla="*/ 41 w 52"/>
                <a:gd name="T23" fmla="*/ 27 h 41"/>
                <a:gd name="T24" fmla="*/ 38 w 52"/>
                <a:gd name="T25" fmla="*/ 35 h 41"/>
                <a:gd name="T26" fmla="*/ 38 w 52"/>
                <a:gd name="T27" fmla="*/ 35 h 41"/>
                <a:gd name="T28" fmla="*/ 35 w 52"/>
                <a:gd name="T29" fmla="*/ 20 h 41"/>
                <a:gd name="T30" fmla="*/ 30 w 52"/>
                <a:gd name="T31" fmla="*/ 0 h 41"/>
                <a:gd name="T32" fmla="*/ 22 w 52"/>
                <a:gd name="T33" fmla="*/ 0 h 41"/>
                <a:gd name="T34" fmla="*/ 16 w 52"/>
                <a:gd name="T35" fmla="*/ 28 h 41"/>
                <a:gd name="T36" fmla="*/ 16 w 52"/>
                <a:gd name="T37" fmla="*/ 28 h 41"/>
                <a:gd name="T38" fmla="*/ 13 w 52"/>
                <a:gd name="T39" fmla="*/ 35 h 41"/>
                <a:gd name="T40" fmla="*/ 13 w 52"/>
                <a:gd name="T41" fmla="*/ 35 h 41"/>
                <a:gd name="T42" fmla="*/ 11 w 52"/>
                <a:gd name="T43" fmla="*/ 27 h 41"/>
                <a:gd name="T44" fmla="*/ 5 w 52"/>
                <a:gd name="T45" fmla="*/ 0 h 41"/>
                <a:gd name="T46" fmla="*/ 0 w 52"/>
                <a:gd name="T47" fmla="*/ 0 h 41"/>
                <a:gd name="T48" fmla="*/ 11 w 52"/>
                <a:gd name="T49" fmla="*/ 41 h 41"/>
                <a:gd name="T50" fmla="*/ 16 w 52"/>
                <a:gd name="T51" fmla="*/ 41 h 41"/>
                <a:gd name="T52" fmla="*/ 16 w 52"/>
                <a:gd name="T53" fmla="*/ 41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2"/>
                <a:gd name="T82" fmla="*/ 0 h 41"/>
                <a:gd name="T83" fmla="*/ 52 w 52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2" h="41">
                  <a:moveTo>
                    <a:pt x="16" y="41"/>
                  </a:moveTo>
                  <a:lnTo>
                    <a:pt x="25" y="9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36" y="41"/>
                  </a:lnTo>
                  <a:lnTo>
                    <a:pt x="41" y="41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27"/>
                  </a:lnTo>
                  <a:lnTo>
                    <a:pt x="38" y="35"/>
                  </a:lnTo>
                  <a:lnTo>
                    <a:pt x="35" y="2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6" y="28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2" name="Freeform 429"/>
            <p:cNvSpPr>
              <a:spLocks/>
            </p:cNvSpPr>
            <p:nvPr/>
          </p:nvSpPr>
          <p:spPr bwMode="auto">
            <a:xfrm>
              <a:off x="4841" y="1632"/>
              <a:ext cx="23" cy="41"/>
            </a:xfrm>
            <a:custGeom>
              <a:avLst/>
              <a:gdLst>
                <a:gd name="T0" fmla="*/ 4 w 23"/>
                <a:gd name="T1" fmla="*/ 40 h 41"/>
                <a:gd name="T2" fmla="*/ 4 w 23"/>
                <a:gd name="T3" fmla="*/ 40 h 41"/>
                <a:gd name="T4" fmla="*/ 7 w 23"/>
                <a:gd name="T5" fmla="*/ 41 h 41"/>
                <a:gd name="T6" fmla="*/ 12 w 23"/>
                <a:gd name="T7" fmla="*/ 41 h 41"/>
                <a:gd name="T8" fmla="*/ 12 w 23"/>
                <a:gd name="T9" fmla="*/ 41 h 41"/>
                <a:gd name="T10" fmla="*/ 18 w 23"/>
                <a:gd name="T11" fmla="*/ 41 h 41"/>
                <a:gd name="T12" fmla="*/ 18 w 23"/>
                <a:gd name="T13" fmla="*/ 41 h 41"/>
                <a:gd name="T14" fmla="*/ 21 w 23"/>
                <a:gd name="T15" fmla="*/ 38 h 41"/>
                <a:gd name="T16" fmla="*/ 23 w 23"/>
                <a:gd name="T17" fmla="*/ 36 h 41"/>
                <a:gd name="T18" fmla="*/ 23 w 23"/>
                <a:gd name="T19" fmla="*/ 36 h 41"/>
                <a:gd name="T20" fmla="*/ 23 w 23"/>
                <a:gd name="T21" fmla="*/ 28 h 41"/>
                <a:gd name="T22" fmla="*/ 23 w 23"/>
                <a:gd name="T23" fmla="*/ 0 h 41"/>
                <a:gd name="T24" fmla="*/ 18 w 23"/>
                <a:gd name="T25" fmla="*/ 0 h 41"/>
                <a:gd name="T26" fmla="*/ 18 w 23"/>
                <a:gd name="T27" fmla="*/ 28 h 41"/>
                <a:gd name="T28" fmla="*/ 18 w 23"/>
                <a:gd name="T29" fmla="*/ 28 h 41"/>
                <a:gd name="T30" fmla="*/ 18 w 23"/>
                <a:gd name="T31" fmla="*/ 33 h 41"/>
                <a:gd name="T32" fmla="*/ 18 w 23"/>
                <a:gd name="T33" fmla="*/ 33 h 41"/>
                <a:gd name="T34" fmla="*/ 15 w 23"/>
                <a:gd name="T35" fmla="*/ 36 h 41"/>
                <a:gd name="T36" fmla="*/ 15 w 23"/>
                <a:gd name="T37" fmla="*/ 36 h 41"/>
                <a:gd name="T38" fmla="*/ 12 w 23"/>
                <a:gd name="T39" fmla="*/ 36 h 41"/>
                <a:gd name="T40" fmla="*/ 12 w 23"/>
                <a:gd name="T41" fmla="*/ 36 h 41"/>
                <a:gd name="T42" fmla="*/ 10 w 23"/>
                <a:gd name="T43" fmla="*/ 36 h 41"/>
                <a:gd name="T44" fmla="*/ 7 w 23"/>
                <a:gd name="T45" fmla="*/ 35 h 41"/>
                <a:gd name="T46" fmla="*/ 7 w 23"/>
                <a:gd name="T47" fmla="*/ 35 h 41"/>
                <a:gd name="T48" fmla="*/ 7 w 23"/>
                <a:gd name="T49" fmla="*/ 33 h 41"/>
                <a:gd name="T50" fmla="*/ 5 w 23"/>
                <a:gd name="T51" fmla="*/ 28 h 41"/>
                <a:gd name="T52" fmla="*/ 0 w 23"/>
                <a:gd name="T53" fmla="*/ 30 h 41"/>
                <a:gd name="T54" fmla="*/ 0 w 23"/>
                <a:gd name="T55" fmla="*/ 30 h 41"/>
                <a:gd name="T56" fmla="*/ 2 w 23"/>
                <a:gd name="T57" fmla="*/ 35 h 41"/>
                <a:gd name="T58" fmla="*/ 4 w 23"/>
                <a:gd name="T59" fmla="*/ 40 h 41"/>
                <a:gd name="T60" fmla="*/ 4 w 23"/>
                <a:gd name="T61" fmla="*/ 4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"/>
                <a:gd name="T94" fmla="*/ 0 h 41"/>
                <a:gd name="T95" fmla="*/ 23 w 23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" h="41">
                  <a:moveTo>
                    <a:pt x="4" y="40"/>
                  </a:moveTo>
                  <a:lnTo>
                    <a:pt x="4" y="40"/>
                  </a:lnTo>
                  <a:lnTo>
                    <a:pt x="7" y="41"/>
                  </a:lnTo>
                  <a:lnTo>
                    <a:pt x="12" y="41"/>
                  </a:lnTo>
                  <a:lnTo>
                    <a:pt x="18" y="41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8" y="28"/>
                  </a:lnTo>
                  <a:lnTo>
                    <a:pt x="18" y="33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5" y="28"/>
                  </a:lnTo>
                  <a:lnTo>
                    <a:pt x="0" y="30"/>
                  </a:lnTo>
                  <a:lnTo>
                    <a:pt x="2" y="35"/>
                  </a:lnTo>
                  <a:lnTo>
                    <a:pt x="4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3" name="Freeform 430"/>
            <p:cNvSpPr>
              <a:spLocks/>
            </p:cNvSpPr>
            <p:nvPr/>
          </p:nvSpPr>
          <p:spPr bwMode="auto">
            <a:xfrm>
              <a:off x="4873" y="1632"/>
              <a:ext cx="32" cy="41"/>
            </a:xfrm>
            <a:custGeom>
              <a:avLst/>
              <a:gdLst>
                <a:gd name="T0" fmla="*/ 32 w 32"/>
                <a:gd name="T1" fmla="*/ 41 h 41"/>
                <a:gd name="T2" fmla="*/ 32 w 32"/>
                <a:gd name="T3" fmla="*/ 36 h 41"/>
                <a:gd name="T4" fmla="*/ 7 w 32"/>
                <a:gd name="T5" fmla="*/ 36 h 41"/>
                <a:gd name="T6" fmla="*/ 7 w 32"/>
                <a:gd name="T7" fmla="*/ 22 h 41"/>
                <a:gd name="T8" fmla="*/ 29 w 32"/>
                <a:gd name="T9" fmla="*/ 22 h 41"/>
                <a:gd name="T10" fmla="*/ 29 w 32"/>
                <a:gd name="T11" fmla="*/ 17 h 41"/>
                <a:gd name="T12" fmla="*/ 7 w 32"/>
                <a:gd name="T13" fmla="*/ 17 h 41"/>
                <a:gd name="T14" fmla="*/ 7 w 32"/>
                <a:gd name="T15" fmla="*/ 5 h 41"/>
                <a:gd name="T16" fmla="*/ 30 w 32"/>
                <a:gd name="T17" fmla="*/ 5 h 41"/>
                <a:gd name="T18" fmla="*/ 30 w 32"/>
                <a:gd name="T19" fmla="*/ 0 h 41"/>
                <a:gd name="T20" fmla="*/ 0 w 32"/>
                <a:gd name="T21" fmla="*/ 0 h 41"/>
                <a:gd name="T22" fmla="*/ 0 w 32"/>
                <a:gd name="T23" fmla="*/ 41 h 41"/>
                <a:gd name="T24" fmla="*/ 32 w 32"/>
                <a:gd name="T25" fmla="*/ 41 h 41"/>
                <a:gd name="T26" fmla="*/ 32 w 32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1"/>
                <a:gd name="T44" fmla="*/ 32 w 32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1">
                  <a:moveTo>
                    <a:pt x="32" y="41"/>
                  </a:moveTo>
                  <a:lnTo>
                    <a:pt x="32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4" name="Freeform 431"/>
            <p:cNvSpPr>
              <a:spLocks noEditPoints="1"/>
            </p:cNvSpPr>
            <p:nvPr/>
          </p:nvSpPr>
          <p:spPr bwMode="auto">
            <a:xfrm>
              <a:off x="4913" y="1632"/>
              <a:ext cx="35" cy="41"/>
            </a:xfrm>
            <a:custGeom>
              <a:avLst/>
              <a:gdLst>
                <a:gd name="T0" fmla="*/ 5 w 35"/>
                <a:gd name="T1" fmla="*/ 41 h 41"/>
                <a:gd name="T2" fmla="*/ 5 w 35"/>
                <a:gd name="T3" fmla="*/ 24 h 41"/>
                <a:gd name="T4" fmla="*/ 11 w 35"/>
                <a:gd name="T5" fmla="*/ 24 h 41"/>
                <a:gd name="T6" fmla="*/ 11 w 35"/>
                <a:gd name="T7" fmla="*/ 24 h 41"/>
                <a:gd name="T8" fmla="*/ 14 w 35"/>
                <a:gd name="T9" fmla="*/ 24 h 41"/>
                <a:gd name="T10" fmla="*/ 14 w 35"/>
                <a:gd name="T11" fmla="*/ 24 h 41"/>
                <a:gd name="T12" fmla="*/ 17 w 35"/>
                <a:gd name="T13" fmla="*/ 24 h 41"/>
                <a:gd name="T14" fmla="*/ 17 w 35"/>
                <a:gd name="T15" fmla="*/ 24 h 41"/>
                <a:gd name="T16" fmla="*/ 19 w 35"/>
                <a:gd name="T17" fmla="*/ 27 h 41"/>
                <a:gd name="T18" fmla="*/ 19 w 35"/>
                <a:gd name="T19" fmla="*/ 27 h 41"/>
                <a:gd name="T20" fmla="*/ 24 w 35"/>
                <a:gd name="T21" fmla="*/ 33 h 41"/>
                <a:gd name="T22" fmla="*/ 28 w 35"/>
                <a:gd name="T23" fmla="*/ 41 h 41"/>
                <a:gd name="T24" fmla="*/ 35 w 35"/>
                <a:gd name="T25" fmla="*/ 41 h 41"/>
                <a:gd name="T26" fmla="*/ 28 w 35"/>
                <a:gd name="T27" fmla="*/ 30 h 41"/>
                <a:gd name="T28" fmla="*/ 28 w 35"/>
                <a:gd name="T29" fmla="*/ 30 h 41"/>
                <a:gd name="T30" fmla="*/ 24 w 35"/>
                <a:gd name="T31" fmla="*/ 25 h 41"/>
                <a:gd name="T32" fmla="*/ 24 w 35"/>
                <a:gd name="T33" fmla="*/ 25 h 41"/>
                <a:gd name="T34" fmla="*/ 21 w 35"/>
                <a:gd name="T35" fmla="*/ 22 h 41"/>
                <a:gd name="T36" fmla="*/ 21 w 35"/>
                <a:gd name="T37" fmla="*/ 22 h 41"/>
                <a:gd name="T38" fmla="*/ 25 w 35"/>
                <a:gd name="T39" fmla="*/ 20 h 41"/>
                <a:gd name="T40" fmla="*/ 30 w 35"/>
                <a:gd name="T41" fmla="*/ 19 h 41"/>
                <a:gd name="T42" fmla="*/ 30 w 35"/>
                <a:gd name="T43" fmla="*/ 19 h 41"/>
                <a:gd name="T44" fmla="*/ 32 w 35"/>
                <a:gd name="T45" fmla="*/ 16 h 41"/>
                <a:gd name="T46" fmla="*/ 32 w 35"/>
                <a:gd name="T47" fmla="*/ 11 h 41"/>
                <a:gd name="T48" fmla="*/ 32 w 35"/>
                <a:gd name="T49" fmla="*/ 11 h 41"/>
                <a:gd name="T50" fmla="*/ 30 w 35"/>
                <a:gd name="T51" fmla="*/ 5 h 41"/>
                <a:gd name="T52" fmla="*/ 30 w 35"/>
                <a:gd name="T53" fmla="*/ 5 h 41"/>
                <a:gd name="T54" fmla="*/ 28 w 35"/>
                <a:gd name="T55" fmla="*/ 3 h 41"/>
                <a:gd name="T56" fmla="*/ 25 w 35"/>
                <a:gd name="T57" fmla="*/ 1 h 41"/>
                <a:gd name="T58" fmla="*/ 25 w 35"/>
                <a:gd name="T59" fmla="*/ 1 h 41"/>
                <a:gd name="T60" fmla="*/ 17 w 35"/>
                <a:gd name="T61" fmla="*/ 0 h 41"/>
                <a:gd name="T62" fmla="*/ 0 w 35"/>
                <a:gd name="T63" fmla="*/ 0 h 41"/>
                <a:gd name="T64" fmla="*/ 0 w 35"/>
                <a:gd name="T65" fmla="*/ 41 h 41"/>
                <a:gd name="T66" fmla="*/ 5 w 35"/>
                <a:gd name="T67" fmla="*/ 41 h 41"/>
                <a:gd name="T68" fmla="*/ 5 w 35"/>
                <a:gd name="T69" fmla="*/ 41 h 41"/>
                <a:gd name="T70" fmla="*/ 5 w 35"/>
                <a:gd name="T71" fmla="*/ 5 h 41"/>
                <a:gd name="T72" fmla="*/ 17 w 35"/>
                <a:gd name="T73" fmla="*/ 5 h 41"/>
                <a:gd name="T74" fmla="*/ 17 w 35"/>
                <a:gd name="T75" fmla="*/ 5 h 41"/>
                <a:gd name="T76" fmla="*/ 22 w 35"/>
                <a:gd name="T77" fmla="*/ 5 h 41"/>
                <a:gd name="T78" fmla="*/ 24 w 35"/>
                <a:gd name="T79" fmla="*/ 6 h 41"/>
                <a:gd name="T80" fmla="*/ 24 w 35"/>
                <a:gd name="T81" fmla="*/ 6 h 41"/>
                <a:gd name="T82" fmla="*/ 25 w 35"/>
                <a:gd name="T83" fmla="*/ 9 h 41"/>
                <a:gd name="T84" fmla="*/ 27 w 35"/>
                <a:gd name="T85" fmla="*/ 11 h 41"/>
                <a:gd name="T86" fmla="*/ 27 w 35"/>
                <a:gd name="T87" fmla="*/ 11 h 41"/>
                <a:gd name="T88" fmla="*/ 25 w 35"/>
                <a:gd name="T89" fmla="*/ 16 h 41"/>
                <a:gd name="T90" fmla="*/ 25 w 35"/>
                <a:gd name="T91" fmla="*/ 16 h 41"/>
                <a:gd name="T92" fmla="*/ 22 w 35"/>
                <a:gd name="T93" fmla="*/ 17 h 41"/>
                <a:gd name="T94" fmla="*/ 22 w 35"/>
                <a:gd name="T95" fmla="*/ 17 h 41"/>
                <a:gd name="T96" fmla="*/ 16 w 35"/>
                <a:gd name="T97" fmla="*/ 19 h 41"/>
                <a:gd name="T98" fmla="*/ 5 w 35"/>
                <a:gd name="T99" fmla="*/ 19 h 41"/>
                <a:gd name="T100" fmla="*/ 5 w 35"/>
                <a:gd name="T101" fmla="*/ 5 h 41"/>
                <a:gd name="T102" fmla="*/ 5 w 35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41"/>
                <a:gd name="T158" fmla="*/ 35 w 35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41">
                  <a:moveTo>
                    <a:pt x="5" y="41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7"/>
                  </a:lnTo>
                  <a:lnTo>
                    <a:pt x="24" y="33"/>
                  </a:lnTo>
                  <a:lnTo>
                    <a:pt x="28" y="41"/>
                  </a:lnTo>
                  <a:lnTo>
                    <a:pt x="35" y="41"/>
                  </a:lnTo>
                  <a:lnTo>
                    <a:pt x="28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5" y="20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7" y="5"/>
                  </a:lnTo>
                  <a:lnTo>
                    <a:pt x="22" y="5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5" name="Freeform 432"/>
            <p:cNvSpPr>
              <a:spLocks/>
            </p:cNvSpPr>
            <p:nvPr/>
          </p:nvSpPr>
          <p:spPr bwMode="auto">
            <a:xfrm>
              <a:off x="4953" y="1632"/>
              <a:ext cx="31" cy="41"/>
            </a:xfrm>
            <a:custGeom>
              <a:avLst/>
              <a:gdLst>
                <a:gd name="T0" fmla="*/ 1 w 31"/>
                <a:gd name="T1" fmla="*/ 35 h 41"/>
                <a:gd name="T2" fmla="*/ 8 w 31"/>
                <a:gd name="T3" fmla="*/ 40 h 41"/>
                <a:gd name="T4" fmla="*/ 17 w 31"/>
                <a:gd name="T5" fmla="*/ 41 h 41"/>
                <a:gd name="T6" fmla="*/ 25 w 31"/>
                <a:gd name="T7" fmla="*/ 40 h 41"/>
                <a:gd name="T8" fmla="*/ 28 w 31"/>
                <a:gd name="T9" fmla="*/ 38 h 41"/>
                <a:gd name="T10" fmla="*/ 30 w 31"/>
                <a:gd name="T11" fmla="*/ 36 h 41"/>
                <a:gd name="T12" fmla="*/ 31 w 31"/>
                <a:gd name="T13" fmla="*/ 30 h 41"/>
                <a:gd name="T14" fmla="*/ 30 w 31"/>
                <a:gd name="T15" fmla="*/ 24 h 41"/>
                <a:gd name="T16" fmla="*/ 25 w 31"/>
                <a:gd name="T17" fmla="*/ 19 h 41"/>
                <a:gd name="T18" fmla="*/ 16 w 31"/>
                <a:gd name="T19" fmla="*/ 17 h 41"/>
                <a:gd name="T20" fmla="*/ 8 w 31"/>
                <a:gd name="T21" fmla="*/ 14 h 41"/>
                <a:gd name="T22" fmla="*/ 6 w 31"/>
                <a:gd name="T23" fmla="*/ 11 h 41"/>
                <a:gd name="T24" fmla="*/ 9 w 31"/>
                <a:gd name="T25" fmla="*/ 6 h 41"/>
                <a:gd name="T26" fmla="*/ 11 w 31"/>
                <a:gd name="T27" fmla="*/ 5 h 41"/>
                <a:gd name="T28" fmla="*/ 16 w 31"/>
                <a:gd name="T29" fmla="*/ 5 h 41"/>
                <a:gd name="T30" fmla="*/ 23 w 31"/>
                <a:gd name="T31" fmla="*/ 6 h 41"/>
                <a:gd name="T32" fmla="*/ 25 w 31"/>
                <a:gd name="T33" fmla="*/ 9 h 41"/>
                <a:gd name="T34" fmla="*/ 31 w 31"/>
                <a:gd name="T35" fmla="*/ 11 h 41"/>
                <a:gd name="T36" fmla="*/ 28 w 31"/>
                <a:gd name="T37" fmla="*/ 5 h 41"/>
                <a:gd name="T38" fmla="*/ 27 w 31"/>
                <a:gd name="T39" fmla="*/ 3 h 41"/>
                <a:gd name="T40" fmla="*/ 23 w 31"/>
                <a:gd name="T41" fmla="*/ 1 h 41"/>
                <a:gd name="T42" fmla="*/ 16 w 31"/>
                <a:gd name="T43" fmla="*/ 0 h 41"/>
                <a:gd name="T44" fmla="*/ 8 w 31"/>
                <a:gd name="T45" fmla="*/ 1 h 41"/>
                <a:gd name="T46" fmla="*/ 3 w 31"/>
                <a:gd name="T47" fmla="*/ 5 h 41"/>
                <a:gd name="T48" fmla="*/ 1 w 31"/>
                <a:gd name="T49" fmla="*/ 11 h 41"/>
                <a:gd name="T50" fmla="*/ 3 w 31"/>
                <a:gd name="T51" fmla="*/ 16 h 41"/>
                <a:gd name="T52" fmla="*/ 6 w 31"/>
                <a:gd name="T53" fmla="*/ 20 h 41"/>
                <a:gd name="T54" fmla="*/ 14 w 31"/>
                <a:gd name="T55" fmla="*/ 22 h 41"/>
                <a:gd name="T56" fmla="*/ 22 w 31"/>
                <a:gd name="T57" fmla="*/ 24 h 41"/>
                <a:gd name="T58" fmla="*/ 25 w 31"/>
                <a:gd name="T59" fmla="*/ 27 h 41"/>
                <a:gd name="T60" fmla="*/ 27 w 31"/>
                <a:gd name="T61" fmla="*/ 30 h 41"/>
                <a:gd name="T62" fmla="*/ 25 w 31"/>
                <a:gd name="T63" fmla="*/ 33 h 41"/>
                <a:gd name="T64" fmla="*/ 22 w 31"/>
                <a:gd name="T65" fmla="*/ 36 h 41"/>
                <a:gd name="T66" fmla="*/ 17 w 31"/>
                <a:gd name="T67" fmla="*/ 36 h 41"/>
                <a:gd name="T68" fmla="*/ 11 w 31"/>
                <a:gd name="T69" fmla="*/ 36 h 41"/>
                <a:gd name="T70" fmla="*/ 6 w 31"/>
                <a:gd name="T71" fmla="*/ 33 h 41"/>
                <a:gd name="T72" fmla="*/ 4 w 31"/>
                <a:gd name="T73" fmla="*/ 27 h 41"/>
                <a:gd name="T74" fmla="*/ 0 w 31"/>
                <a:gd name="T75" fmla="*/ 28 h 41"/>
                <a:gd name="T76" fmla="*/ 1 w 31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41"/>
                <a:gd name="T119" fmla="*/ 31 w 31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41">
                  <a:moveTo>
                    <a:pt x="1" y="35"/>
                  </a:moveTo>
                  <a:lnTo>
                    <a:pt x="1" y="35"/>
                  </a:lnTo>
                  <a:lnTo>
                    <a:pt x="4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1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31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1" y="36"/>
                  </a:lnTo>
                  <a:lnTo>
                    <a:pt x="6" y="33"/>
                  </a:lnTo>
                  <a:lnTo>
                    <a:pt x="4" y="27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6" name="Freeform 433"/>
            <p:cNvSpPr>
              <a:spLocks/>
            </p:cNvSpPr>
            <p:nvPr/>
          </p:nvSpPr>
          <p:spPr bwMode="auto">
            <a:xfrm>
              <a:off x="4992" y="1632"/>
              <a:ext cx="32" cy="41"/>
            </a:xfrm>
            <a:custGeom>
              <a:avLst/>
              <a:gdLst>
                <a:gd name="T0" fmla="*/ 32 w 32"/>
                <a:gd name="T1" fmla="*/ 41 h 41"/>
                <a:gd name="T2" fmla="*/ 32 w 32"/>
                <a:gd name="T3" fmla="*/ 36 h 41"/>
                <a:gd name="T4" fmla="*/ 7 w 32"/>
                <a:gd name="T5" fmla="*/ 36 h 41"/>
                <a:gd name="T6" fmla="*/ 7 w 32"/>
                <a:gd name="T7" fmla="*/ 22 h 41"/>
                <a:gd name="T8" fmla="*/ 29 w 32"/>
                <a:gd name="T9" fmla="*/ 22 h 41"/>
                <a:gd name="T10" fmla="*/ 29 w 32"/>
                <a:gd name="T11" fmla="*/ 17 h 41"/>
                <a:gd name="T12" fmla="*/ 7 w 32"/>
                <a:gd name="T13" fmla="*/ 17 h 41"/>
                <a:gd name="T14" fmla="*/ 7 w 32"/>
                <a:gd name="T15" fmla="*/ 5 h 41"/>
                <a:gd name="T16" fmla="*/ 31 w 32"/>
                <a:gd name="T17" fmla="*/ 5 h 41"/>
                <a:gd name="T18" fmla="*/ 31 w 32"/>
                <a:gd name="T19" fmla="*/ 0 h 41"/>
                <a:gd name="T20" fmla="*/ 0 w 32"/>
                <a:gd name="T21" fmla="*/ 0 h 41"/>
                <a:gd name="T22" fmla="*/ 0 w 32"/>
                <a:gd name="T23" fmla="*/ 41 h 41"/>
                <a:gd name="T24" fmla="*/ 32 w 32"/>
                <a:gd name="T25" fmla="*/ 41 h 41"/>
                <a:gd name="T26" fmla="*/ 32 w 32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1"/>
                <a:gd name="T44" fmla="*/ 32 w 32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1">
                  <a:moveTo>
                    <a:pt x="32" y="41"/>
                  </a:moveTo>
                  <a:lnTo>
                    <a:pt x="32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7" name="Freeform 434"/>
            <p:cNvSpPr>
              <a:spLocks/>
            </p:cNvSpPr>
            <p:nvPr/>
          </p:nvSpPr>
          <p:spPr bwMode="auto">
            <a:xfrm>
              <a:off x="5024" y="1632"/>
              <a:ext cx="37" cy="41"/>
            </a:xfrm>
            <a:custGeom>
              <a:avLst/>
              <a:gdLst>
                <a:gd name="T0" fmla="*/ 21 w 37"/>
                <a:gd name="T1" fmla="*/ 41 h 41"/>
                <a:gd name="T2" fmla="*/ 21 w 37"/>
                <a:gd name="T3" fmla="*/ 24 h 41"/>
                <a:gd name="T4" fmla="*/ 37 w 37"/>
                <a:gd name="T5" fmla="*/ 0 h 41"/>
                <a:gd name="T6" fmla="*/ 30 w 37"/>
                <a:gd name="T7" fmla="*/ 0 h 41"/>
                <a:gd name="T8" fmla="*/ 22 w 37"/>
                <a:gd name="T9" fmla="*/ 13 h 41"/>
                <a:gd name="T10" fmla="*/ 22 w 37"/>
                <a:gd name="T11" fmla="*/ 13 h 41"/>
                <a:gd name="T12" fmla="*/ 19 w 37"/>
                <a:gd name="T13" fmla="*/ 19 h 41"/>
                <a:gd name="T14" fmla="*/ 19 w 37"/>
                <a:gd name="T15" fmla="*/ 19 h 41"/>
                <a:gd name="T16" fmla="*/ 14 w 37"/>
                <a:gd name="T17" fmla="*/ 13 h 41"/>
                <a:gd name="T18" fmla="*/ 6 w 37"/>
                <a:gd name="T19" fmla="*/ 0 h 41"/>
                <a:gd name="T20" fmla="*/ 0 w 37"/>
                <a:gd name="T21" fmla="*/ 0 h 41"/>
                <a:gd name="T22" fmla="*/ 16 w 37"/>
                <a:gd name="T23" fmla="*/ 24 h 41"/>
                <a:gd name="T24" fmla="*/ 16 w 37"/>
                <a:gd name="T25" fmla="*/ 41 h 41"/>
                <a:gd name="T26" fmla="*/ 21 w 37"/>
                <a:gd name="T27" fmla="*/ 41 h 41"/>
                <a:gd name="T28" fmla="*/ 21 w 37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1"/>
                <a:gd name="T47" fmla="*/ 37 w 3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1">
                  <a:moveTo>
                    <a:pt x="21" y="41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2" y="13"/>
                  </a:lnTo>
                  <a:lnTo>
                    <a:pt x="19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1"/>
                  </a:lnTo>
                  <a:lnTo>
                    <a:pt x="2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8" name="Freeform 435"/>
            <p:cNvSpPr>
              <a:spLocks/>
            </p:cNvSpPr>
            <p:nvPr/>
          </p:nvSpPr>
          <p:spPr bwMode="auto">
            <a:xfrm>
              <a:off x="4306" y="1249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8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8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9" name="Freeform 436"/>
            <p:cNvSpPr>
              <a:spLocks/>
            </p:cNvSpPr>
            <p:nvPr/>
          </p:nvSpPr>
          <p:spPr bwMode="auto">
            <a:xfrm>
              <a:off x="4349" y="1249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5 w 30"/>
                <a:gd name="T5" fmla="*/ 36 h 41"/>
                <a:gd name="T6" fmla="*/ 5 w 30"/>
                <a:gd name="T7" fmla="*/ 22 h 41"/>
                <a:gd name="T8" fmla="*/ 27 w 30"/>
                <a:gd name="T9" fmla="*/ 22 h 41"/>
                <a:gd name="T10" fmla="*/ 27 w 30"/>
                <a:gd name="T11" fmla="*/ 17 h 41"/>
                <a:gd name="T12" fmla="*/ 5 w 30"/>
                <a:gd name="T13" fmla="*/ 17 h 41"/>
                <a:gd name="T14" fmla="*/ 5 w 30"/>
                <a:gd name="T15" fmla="*/ 5 h 41"/>
                <a:gd name="T16" fmla="*/ 28 w 30"/>
                <a:gd name="T17" fmla="*/ 5 h 41"/>
                <a:gd name="T18" fmla="*/ 28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28" y="5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0" name="Freeform 437"/>
            <p:cNvSpPr>
              <a:spLocks/>
            </p:cNvSpPr>
            <p:nvPr/>
          </p:nvSpPr>
          <p:spPr bwMode="auto">
            <a:xfrm>
              <a:off x="4384" y="1249"/>
              <a:ext cx="52" cy="41"/>
            </a:xfrm>
            <a:custGeom>
              <a:avLst/>
              <a:gdLst>
                <a:gd name="T0" fmla="*/ 16 w 52"/>
                <a:gd name="T1" fmla="*/ 41 h 41"/>
                <a:gd name="T2" fmla="*/ 25 w 52"/>
                <a:gd name="T3" fmla="*/ 9 h 41"/>
                <a:gd name="T4" fmla="*/ 25 w 52"/>
                <a:gd name="T5" fmla="*/ 9 h 41"/>
                <a:gd name="T6" fmla="*/ 25 w 52"/>
                <a:gd name="T7" fmla="*/ 5 h 41"/>
                <a:gd name="T8" fmla="*/ 25 w 52"/>
                <a:gd name="T9" fmla="*/ 5 h 41"/>
                <a:gd name="T10" fmla="*/ 27 w 52"/>
                <a:gd name="T11" fmla="*/ 9 h 41"/>
                <a:gd name="T12" fmla="*/ 35 w 52"/>
                <a:gd name="T13" fmla="*/ 41 h 41"/>
                <a:gd name="T14" fmla="*/ 41 w 52"/>
                <a:gd name="T15" fmla="*/ 41 h 41"/>
                <a:gd name="T16" fmla="*/ 52 w 52"/>
                <a:gd name="T17" fmla="*/ 0 h 41"/>
                <a:gd name="T18" fmla="*/ 46 w 52"/>
                <a:gd name="T19" fmla="*/ 0 h 41"/>
                <a:gd name="T20" fmla="*/ 40 w 52"/>
                <a:gd name="T21" fmla="*/ 25 h 41"/>
                <a:gd name="T22" fmla="*/ 40 w 52"/>
                <a:gd name="T23" fmla="*/ 25 h 41"/>
                <a:gd name="T24" fmla="*/ 38 w 52"/>
                <a:gd name="T25" fmla="*/ 35 h 41"/>
                <a:gd name="T26" fmla="*/ 38 w 52"/>
                <a:gd name="T27" fmla="*/ 35 h 41"/>
                <a:gd name="T28" fmla="*/ 35 w 52"/>
                <a:gd name="T29" fmla="*/ 21 h 41"/>
                <a:gd name="T30" fmla="*/ 28 w 52"/>
                <a:gd name="T31" fmla="*/ 0 h 41"/>
                <a:gd name="T32" fmla="*/ 22 w 52"/>
                <a:gd name="T33" fmla="*/ 0 h 41"/>
                <a:gd name="T34" fmla="*/ 14 w 52"/>
                <a:gd name="T35" fmla="*/ 27 h 41"/>
                <a:gd name="T36" fmla="*/ 14 w 52"/>
                <a:gd name="T37" fmla="*/ 27 h 41"/>
                <a:gd name="T38" fmla="*/ 13 w 52"/>
                <a:gd name="T39" fmla="*/ 35 h 41"/>
                <a:gd name="T40" fmla="*/ 13 w 52"/>
                <a:gd name="T41" fmla="*/ 35 h 41"/>
                <a:gd name="T42" fmla="*/ 11 w 52"/>
                <a:gd name="T43" fmla="*/ 27 h 41"/>
                <a:gd name="T44" fmla="*/ 5 w 52"/>
                <a:gd name="T45" fmla="*/ 0 h 41"/>
                <a:gd name="T46" fmla="*/ 0 w 52"/>
                <a:gd name="T47" fmla="*/ 0 h 41"/>
                <a:gd name="T48" fmla="*/ 11 w 52"/>
                <a:gd name="T49" fmla="*/ 41 h 41"/>
                <a:gd name="T50" fmla="*/ 16 w 52"/>
                <a:gd name="T51" fmla="*/ 41 h 41"/>
                <a:gd name="T52" fmla="*/ 16 w 52"/>
                <a:gd name="T53" fmla="*/ 41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2"/>
                <a:gd name="T82" fmla="*/ 0 h 41"/>
                <a:gd name="T83" fmla="*/ 52 w 52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2" h="41">
                  <a:moveTo>
                    <a:pt x="16" y="41"/>
                  </a:moveTo>
                  <a:lnTo>
                    <a:pt x="25" y="9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35" y="41"/>
                  </a:lnTo>
                  <a:lnTo>
                    <a:pt x="41" y="41"/>
                  </a:lnTo>
                  <a:lnTo>
                    <a:pt x="52" y="0"/>
                  </a:lnTo>
                  <a:lnTo>
                    <a:pt x="46" y="0"/>
                  </a:lnTo>
                  <a:lnTo>
                    <a:pt x="40" y="25"/>
                  </a:lnTo>
                  <a:lnTo>
                    <a:pt x="38" y="35"/>
                  </a:lnTo>
                  <a:lnTo>
                    <a:pt x="35" y="2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4" y="27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1" name="Freeform 438"/>
            <p:cNvSpPr>
              <a:spLocks/>
            </p:cNvSpPr>
            <p:nvPr/>
          </p:nvSpPr>
          <p:spPr bwMode="auto">
            <a:xfrm>
              <a:off x="4292" y="1311"/>
              <a:ext cx="36" cy="41"/>
            </a:xfrm>
            <a:custGeom>
              <a:avLst/>
              <a:gdLst>
                <a:gd name="T0" fmla="*/ 20 w 36"/>
                <a:gd name="T1" fmla="*/ 41 h 41"/>
                <a:gd name="T2" fmla="*/ 20 w 36"/>
                <a:gd name="T3" fmla="*/ 24 h 41"/>
                <a:gd name="T4" fmla="*/ 36 w 36"/>
                <a:gd name="T5" fmla="*/ 0 h 41"/>
                <a:gd name="T6" fmla="*/ 30 w 36"/>
                <a:gd name="T7" fmla="*/ 0 h 41"/>
                <a:gd name="T8" fmla="*/ 22 w 36"/>
                <a:gd name="T9" fmla="*/ 13 h 41"/>
                <a:gd name="T10" fmla="*/ 22 w 36"/>
                <a:gd name="T11" fmla="*/ 13 h 41"/>
                <a:gd name="T12" fmla="*/ 19 w 36"/>
                <a:gd name="T13" fmla="*/ 19 h 41"/>
                <a:gd name="T14" fmla="*/ 19 w 36"/>
                <a:gd name="T15" fmla="*/ 19 h 41"/>
                <a:gd name="T16" fmla="*/ 14 w 36"/>
                <a:gd name="T17" fmla="*/ 13 h 41"/>
                <a:gd name="T18" fmla="*/ 6 w 36"/>
                <a:gd name="T19" fmla="*/ 0 h 41"/>
                <a:gd name="T20" fmla="*/ 0 w 36"/>
                <a:gd name="T21" fmla="*/ 0 h 41"/>
                <a:gd name="T22" fmla="*/ 16 w 36"/>
                <a:gd name="T23" fmla="*/ 24 h 41"/>
                <a:gd name="T24" fmla="*/ 16 w 36"/>
                <a:gd name="T25" fmla="*/ 41 h 41"/>
                <a:gd name="T26" fmla="*/ 20 w 36"/>
                <a:gd name="T27" fmla="*/ 41 h 41"/>
                <a:gd name="T28" fmla="*/ 20 w 36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1"/>
                <a:gd name="T47" fmla="*/ 36 w 36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1">
                  <a:moveTo>
                    <a:pt x="20" y="41"/>
                  </a:moveTo>
                  <a:lnTo>
                    <a:pt x="20" y="2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2" y="13"/>
                  </a:lnTo>
                  <a:lnTo>
                    <a:pt x="19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1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2" name="Freeform 439"/>
            <p:cNvSpPr>
              <a:spLocks noEditPoints="1"/>
            </p:cNvSpPr>
            <p:nvPr/>
          </p:nvSpPr>
          <p:spPr bwMode="auto">
            <a:xfrm>
              <a:off x="4333" y="1311"/>
              <a:ext cx="38" cy="43"/>
            </a:xfrm>
            <a:custGeom>
              <a:avLst/>
              <a:gdLst>
                <a:gd name="T0" fmla="*/ 2 w 38"/>
                <a:gd name="T1" fmla="*/ 32 h 43"/>
                <a:gd name="T2" fmla="*/ 2 w 38"/>
                <a:gd name="T3" fmla="*/ 32 h 43"/>
                <a:gd name="T4" fmla="*/ 5 w 38"/>
                <a:gd name="T5" fmla="*/ 36 h 43"/>
                <a:gd name="T6" fmla="*/ 9 w 38"/>
                <a:gd name="T7" fmla="*/ 40 h 43"/>
                <a:gd name="T8" fmla="*/ 9 w 38"/>
                <a:gd name="T9" fmla="*/ 40 h 43"/>
                <a:gd name="T10" fmla="*/ 14 w 38"/>
                <a:gd name="T11" fmla="*/ 41 h 43"/>
                <a:gd name="T12" fmla="*/ 19 w 38"/>
                <a:gd name="T13" fmla="*/ 43 h 43"/>
                <a:gd name="T14" fmla="*/ 19 w 38"/>
                <a:gd name="T15" fmla="*/ 43 h 43"/>
                <a:gd name="T16" fmla="*/ 24 w 38"/>
                <a:gd name="T17" fmla="*/ 41 h 43"/>
                <a:gd name="T18" fmla="*/ 29 w 38"/>
                <a:gd name="T19" fmla="*/ 40 h 43"/>
                <a:gd name="T20" fmla="*/ 29 w 38"/>
                <a:gd name="T21" fmla="*/ 40 h 43"/>
                <a:gd name="T22" fmla="*/ 33 w 38"/>
                <a:gd name="T23" fmla="*/ 36 h 43"/>
                <a:gd name="T24" fmla="*/ 36 w 38"/>
                <a:gd name="T25" fmla="*/ 32 h 43"/>
                <a:gd name="T26" fmla="*/ 36 w 38"/>
                <a:gd name="T27" fmla="*/ 32 h 43"/>
                <a:gd name="T28" fmla="*/ 38 w 38"/>
                <a:gd name="T29" fmla="*/ 27 h 43"/>
                <a:gd name="T30" fmla="*/ 38 w 38"/>
                <a:gd name="T31" fmla="*/ 21 h 43"/>
                <a:gd name="T32" fmla="*/ 38 w 38"/>
                <a:gd name="T33" fmla="*/ 21 h 43"/>
                <a:gd name="T34" fmla="*/ 38 w 38"/>
                <a:gd name="T35" fmla="*/ 16 h 43"/>
                <a:gd name="T36" fmla="*/ 36 w 38"/>
                <a:gd name="T37" fmla="*/ 9 h 43"/>
                <a:gd name="T38" fmla="*/ 36 w 38"/>
                <a:gd name="T39" fmla="*/ 9 h 43"/>
                <a:gd name="T40" fmla="*/ 33 w 38"/>
                <a:gd name="T41" fmla="*/ 6 h 43"/>
                <a:gd name="T42" fmla="*/ 30 w 38"/>
                <a:gd name="T43" fmla="*/ 3 h 43"/>
                <a:gd name="T44" fmla="*/ 30 w 38"/>
                <a:gd name="T45" fmla="*/ 3 h 43"/>
                <a:gd name="T46" fmla="*/ 25 w 38"/>
                <a:gd name="T47" fmla="*/ 0 h 43"/>
                <a:gd name="T48" fmla="*/ 19 w 38"/>
                <a:gd name="T49" fmla="*/ 0 h 43"/>
                <a:gd name="T50" fmla="*/ 19 w 38"/>
                <a:gd name="T51" fmla="*/ 0 h 43"/>
                <a:gd name="T52" fmla="*/ 11 w 38"/>
                <a:gd name="T53" fmla="*/ 1 h 43"/>
                <a:gd name="T54" fmla="*/ 5 w 38"/>
                <a:gd name="T55" fmla="*/ 6 h 43"/>
                <a:gd name="T56" fmla="*/ 5 w 38"/>
                <a:gd name="T57" fmla="*/ 6 h 43"/>
                <a:gd name="T58" fmla="*/ 2 w 38"/>
                <a:gd name="T59" fmla="*/ 13 h 43"/>
                <a:gd name="T60" fmla="*/ 0 w 38"/>
                <a:gd name="T61" fmla="*/ 22 h 43"/>
                <a:gd name="T62" fmla="*/ 0 w 38"/>
                <a:gd name="T63" fmla="*/ 22 h 43"/>
                <a:gd name="T64" fmla="*/ 0 w 38"/>
                <a:gd name="T65" fmla="*/ 27 h 43"/>
                <a:gd name="T66" fmla="*/ 2 w 38"/>
                <a:gd name="T67" fmla="*/ 32 h 43"/>
                <a:gd name="T68" fmla="*/ 2 w 38"/>
                <a:gd name="T69" fmla="*/ 32 h 43"/>
                <a:gd name="T70" fmla="*/ 9 w 38"/>
                <a:gd name="T71" fmla="*/ 8 h 43"/>
                <a:gd name="T72" fmla="*/ 9 w 38"/>
                <a:gd name="T73" fmla="*/ 8 h 43"/>
                <a:gd name="T74" fmla="*/ 14 w 38"/>
                <a:gd name="T75" fmla="*/ 5 h 43"/>
                <a:gd name="T76" fmla="*/ 19 w 38"/>
                <a:gd name="T77" fmla="*/ 5 h 43"/>
                <a:gd name="T78" fmla="*/ 19 w 38"/>
                <a:gd name="T79" fmla="*/ 5 h 43"/>
                <a:gd name="T80" fmla="*/ 24 w 38"/>
                <a:gd name="T81" fmla="*/ 5 h 43"/>
                <a:gd name="T82" fmla="*/ 27 w 38"/>
                <a:gd name="T83" fmla="*/ 6 h 43"/>
                <a:gd name="T84" fmla="*/ 27 w 38"/>
                <a:gd name="T85" fmla="*/ 6 h 43"/>
                <a:gd name="T86" fmla="*/ 30 w 38"/>
                <a:gd name="T87" fmla="*/ 9 h 43"/>
                <a:gd name="T88" fmla="*/ 32 w 38"/>
                <a:gd name="T89" fmla="*/ 13 h 43"/>
                <a:gd name="T90" fmla="*/ 32 w 38"/>
                <a:gd name="T91" fmla="*/ 13 h 43"/>
                <a:gd name="T92" fmla="*/ 33 w 38"/>
                <a:gd name="T93" fmla="*/ 21 h 43"/>
                <a:gd name="T94" fmla="*/ 33 w 38"/>
                <a:gd name="T95" fmla="*/ 21 h 43"/>
                <a:gd name="T96" fmla="*/ 32 w 38"/>
                <a:gd name="T97" fmla="*/ 28 h 43"/>
                <a:gd name="T98" fmla="*/ 29 w 38"/>
                <a:gd name="T99" fmla="*/ 33 h 43"/>
                <a:gd name="T100" fmla="*/ 29 w 38"/>
                <a:gd name="T101" fmla="*/ 33 h 43"/>
                <a:gd name="T102" fmla="*/ 25 w 38"/>
                <a:gd name="T103" fmla="*/ 36 h 43"/>
                <a:gd name="T104" fmla="*/ 19 w 38"/>
                <a:gd name="T105" fmla="*/ 38 h 43"/>
                <a:gd name="T106" fmla="*/ 19 w 38"/>
                <a:gd name="T107" fmla="*/ 38 h 43"/>
                <a:gd name="T108" fmla="*/ 14 w 38"/>
                <a:gd name="T109" fmla="*/ 36 h 43"/>
                <a:gd name="T110" fmla="*/ 9 w 38"/>
                <a:gd name="T111" fmla="*/ 33 h 43"/>
                <a:gd name="T112" fmla="*/ 9 w 38"/>
                <a:gd name="T113" fmla="*/ 33 h 43"/>
                <a:gd name="T114" fmla="*/ 6 w 38"/>
                <a:gd name="T115" fmla="*/ 28 h 43"/>
                <a:gd name="T116" fmla="*/ 5 w 38"/>
                <a:gd name="T117" fmla="*/ 22 h 43"/>
                <a:gd name="T118" fmla="*/ 5 w 38"/>
                <a:gd name="T119" fmla="*/ 22 h 43"/>
                <a:gd name="T120" fmla="*/ 6 w 38"/>
                <a:gd name="T121" fmla="*/ 14 h 43"/>
                <a:gd name="T122" fmla="*/ 9 w 38"/>
                <a:gd name="T123" fmla="*/ 8 h 43"/>
                <a:gd name="T124" fmla="*/ 9 w 38"/>
                <a:gd name="T125" fmla="*/ 8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3"/>
                <a:gd name="T191" fmla="*/ 38 w 38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3">
                  <a:moveTo>
                    <a:pt x="2" y="32"/>
                  </a:moveTo>
                  <a:lnTo>
                    <a:pt x="2" y="32"/>
                  </a:lnTo>
                  <a:lnTo>
                    <a:pt x="5" y="36"/>
                  </a:lnTo>
                  <a:lnTo>
                    <a:pt x="9" y="40"/>
                  </a:lnTo>
                  <a:lnTo>
                    <a:pt x="14" y="41"/>
                  </a:lnTo>
                  <a:lnTo>
                    <a:pt x="19" y="43"/>
                  </a:lnTo>
                  <a:lnTo>
                    <a:pt x="24" y="41"/>
                  </a:lnTo>
                  <a:lnTo>
                    <a:pt x="29" y="40"/>
                  </a:lnTo>
                  <a:lnTo>
                    <a:pt x="33" y="36"/>
                  </a:lnTo>
                  <a:lnTo>
                    <a:pt x="36" y="32"/>
                  </a:lnTo>
                  <a:lnTo>
                    <a:pt x="38" y="27"/>
                  </a:lnTo>
                  <a:lnTo>
                    <a:pt x="38" y="21"/>
                  </a:lnTo>
                  <a:lnTo>
                    <a:pt x="38" y="16"/>
                  </a:lnTo>
                  <a:lnTo>
                    <a:pt x="36" y="9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2" y="32"/>
                  </a:lnTo>
                  <a:close/>
                  <a:moveTo>
                    <a:pt x="9" y="8"/>
                  </a:moveTo>
                  <a:lnTo>
                    <a:pt x="9" y="8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2" y="28"/>
                  </a:lnTo>
                  <a:lnTo>
                    <a:pt x="29" y="33"/>
                  </a:lnTo>
                  <a:lnTo>
                    <a:pt x="25" y="36"/>
                  </a:lnTo>
                  <a:lnTo>
                    <a:pt x="19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5" y="22"/>
                  </a:lnTo>
                  <a:lnTo>
                    <a:pt x="6" y="14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3" name="Freeform 440"/>
            <p:cNvSpPr>
              <a:spLocks noEditPoints="1"/>
            </p:cNvSpPr>
            <p:nvPr/>
          </p:nvSpPr>
          <p:spPr bwMode="auto">
            <a:xfrm>
              <a:off x="4379" y="1311"/>
              <a:ext cx="37" cy="41"/>
            </a:xfrm>
            <a:custGeom>
              <a:avLst/>
              <a:gdLst>
                <a:gd name="T0" fmla="*/ 6 w 37"/>
                <a:gd name="T1" fmla="*/ 41 h 41"/>
                <a:gd name="T2" fmla="*/ 6 w 37"/>
                <a:gd name="T3" fmla="*/ 24 h 41"/>
                <a:gd name="T4" fmla="*/ 13 w 37"/>
                <a:gd name="T5" fmla="*/ 24 h 41"/>
                <a:gd name="T6" fmla="*/ 13 w 37"/>
                <a:gd name="T7" fmla="*/ 24 h 41"/>
                <a:gd name="T8" fmla="*/ 16 w 37"/>
                <a:gd name="T9" fmla="*/ 24 h 41"/>
                <a:gd name="T10" fmla="*/ 16 w 37"/>
                <a:gd name="T11" fmla="*/ 24 h 41"/>
                <a:gd name="T12" fmla="*/ 18 w 37"/>
                <a:gd name="T13" fmla="*/ 24 h 41"/>
                <a:gd name="T14" fmla="*/ 18 w 37"/>
                <a:gd name="T15" fmla="*/ 24 h 41"/>
                <a:gd name="T16" fmla="*/ 21 w 37"/>
                <a:gd name="T17" fmla="*/ 27 h 41"/>
                <a:gd name="T18" fmla="*/ 21 w 37"/>
                <a:gd name="T19" fmla="*/ 27 h 41"/>
                <a:gd name="T20" fmla="*/ 24 w 37"/>
                <a:gd name="T21" fmla="*/ 33 h 41"/>
                <a:gd name="T22" fmla="*/ 30 w 37"/>
                <a:gd name="T23" fmla="*/ 41 h 41"/>
                <a:gd name="T24" fmla="*/ 37 w 37"/>
                <a:gd name="T25" fmla="*/ 41 h 41"/>
                <a:gd name="T26" fmla="*/ 30 w 37"/>
                <a:gd name="T27" fmla="*/ 30 h 41"/>
                <a:gd name="T28" fmla="*/ 30 w 37"/>
                <a:gd name="T29" fmla="*/ 30 h 41"/>
                <a:gd name="T30" fmla="*/ 25 w 37"/>
                <a:gd name="T31" fmla="*/ 25 h 41"/>
                <a:gd name="T32" fmla="*/ 25 w 37"/>
                <a:gd name="T33" fmla="*/ 25 h 41"/>
                <a:gd name="T34" fmla="*/ 22 w 37"/>
                <a:gd name="T35" fmla="*/ 22 h 41"/>
                <a:gd name="T36" fmla="*/ 22 w 37"/>
                <a:gd name="T37" fmla="*/ 22 h 41"/>
                <a:gd name="T38" fmla="*/ 27 w 37"/>
                <a:gd name="T39" fmla="*/ 22 h 41"/>
                <a:gd name="T40" fmla="*/ 30 w 37"/>
                <a:gd name="T41" fmla="*/ 19 h 41"/>
                <a:gd name="T42" fmla="*/ 30 w 37"/>
                <a:gd name="T43" fmla="*/ 19 h 41"/>
                <a:gd name="T44" fmla="*/ 32 w 37"/>
                <a:gd name="T45" fmla="*/ 16 h 41"/>
                <a:gd name="T46" fmla="*/ 33 w 37"/>
                <a:gd name="T47" fmla="*/ 11 h 41"/>
                <a:gd name="T48" fmla="*/ 33 w 37"/>
                <a:gd name="T49" fmla="*/ 11 h 41"/>
                <a:gd name="T50" fmla="*/ 32 w 37"/>
                <a:gd name="T51" fmla="*/ 5 h 41"/>
                <a:gd name="T52" fmla="*/ 32 w 37"/>
                <a:gd name="T53" fmla="*/ 5 h 41"/>
                <a:gd name="T54" fmla="*/ 30 w 37"/>
                <a:gd name="T55" fmla="*/ 3 h 41"/>
                <a:gd name="T56" fmla="*/ 27 w 37"/>
                <a:gd name="T57" fmla="*/ 1 h 41"/>
                <a:gd name="T58" fmla="*/ 27 w 37"/>
                <a:gd name="T59" fmla="*/ 1 h 41"/>
                <a:gd name="T60" fmla="*/ 19 w 37"/>
                <a:gd name="T61" fmla="*/ 0 h 41"/>
                <a:gd name="T62" fmla="*/ 0 w 37"/>
                <a:gd name="T63" fmla="*/ 0 h 41"/>
                <a:gd name="T64" fmla="*/ 0 w 37"/>
                <a:gd name="T65" fmla="*/ 41 h 41"/>
                <a:gd name="T66" fmla="*/ 6 w 37"/>
                <a:gd name="T67" fmla="*/ 41 h 41"/>
                <a:gd name="T68" fmla="*/ 6 w 37"/>
                <a:gd name="T69" fmla="*/ 41 h 41"/>
                <a:gd name="T70" fmla="*/ 6 w 37"/>
                <a:gd name="T71" fmla="*/ 5 h 41"/>
                <a:gd name="T72" fmla="*/ 19 w 37"/>
                <a:gd name="T73" fmla="*/ 5 h 41"/>
                <a:gd name="T74" fmla="*/ 19 w 37"/>
                <a:gd name="T75" fmla="*/ 5 h 41"/>
                <a:gd name="T76" fmla="*/ 22 w 37"/>
                <a:gd name="T77" fmla="*/ 5 h 41"/>
                <a:gd name="T78" fmla="*/ 25 w 37"/>
                <a:gd name="T79" fmla="*/ 6 h 41"/>
                <a:gd name="T80" fmla="*/ 25 w 37"/>
                <a:gd name="T81" fmla="*/ 6 h 41"/>
                <a:gd name="T82" fmla="*/ 27 w 37"/>
                <a:gd name="T83" fmla="*/ 9 h 41"/>
                <a:gd name="T84" fmla="*/ 27 w 37"/>
                <a:gd name="T85" fmla="*/ 11 h 41"/>
                <a:gd name="T86" fmla="*/ 27 w 37"/>
                <a:gd name="T87" fmla="*/ 11 h 41"/>
                <a:gd name="T88" fmla="*/ 27 w 37"/>
                <a:gd name="T89" fmla="*/ 16 h 41"/>
                <a:gd name="T90" fmla="*/ 27 w 37"/>
                <a:gd name="T91" fmla="*/ 16 h 41"/>
                <a:gd name="T92" fmla="*/ 24 w 37"/>
                <a:gd name="T93" fmla="*/ 17 h 41"/>
                <a:gd name="T94" fmla="*/ 24 w 37"/>
                <a:gd name="T95" fmla="*/ 17 h 41"/>
                <a:gd name="T96" fmla="*/ 18 w 37"/>
                <a:gd name="T97" fmla="*/ 19 h 41"/>
                <a:gd name="T98" fmla="*/ 6 w 37"/>
                <a:gd name="T99" fmla="*/ 19 h 41"/>
                <a:gd name="T100" fmla="*/ 6 w 37"/>
                <a:gd name="T101" fmla="*/ 5 h 41"/>
                <a:gd name="T102" fmla="*/ 6 w 37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1"/>
                <a:gd name="T158" fmla="*/ 37 w 37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1">
                  <a:moveTo>
                    <a:pt x="6" y="41"/>
                  </a:moveTo>
                  <a:lnTo>
                    <a:pt x="6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1" y="27"/>
                  </a:lnTo>
                  <a:lnTo>
                    <a:pt x="24" y="33"/>
                  </a:lnTo>
                  <a:lnTo>
                    <a:pt x="30" y="41"/>
                  </a:lnTo>
                  <a:lnTo>
                    <a:pt x="37" y="41"/>
                  </a:lnTo>
                  <a:lnTo>
                    <a:pt x="30" y="30"/>
                  </a:lnTo>
                  <a:lnTo>
                    <a:pt x="25" y="25"/>
                  </a:lnTo>
                  <a:lnTo>
                    <a:pt x="22" y="22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3" y="11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6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6"/>
                  </a:lnTo>
                  <a:lnTo>
                    <a:pt x="24" y="17"/>
                  </a:lnTo>
                  <a:lnTo>
                    <a:pt x="18" y="19"/>
                  </a:lnTo>
                  <a:lnTo>
                    <a:pt x="6" y="1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4" name="Freeform 441"/>
            <p:cNvSpPr>
              <a:spLocks/>
            </p:cNvSpPr>
            <p:nvPr/>
          </p:nvSpPr>
          <p:spPr bwMode="auto">
            <a:xfrm>
              <a:off x="4420" y="1311"/>
              <a:ext cx="35" cy="41"/>
            </a:xfrm>
            <a:custGeom>
              <a:avLst/>
              <a:gdLst>
                <a:gd name="T0" fmla="*/ 7 w 35"/>
                <a:gd name="T1" fmla="*/ 41 h 41"/>
                <a:gd name="T2" fmla="*/ 7 w 35"/>
                <a:gd name="T3" fmla="*/ 27 h 41"/>
                <a:gd name="T4" fmla="*/ 13 w 35"/>
                <a:gd name="T5" fmla="*/ 21 h 41"/>
                <a:gd name="T6" fmla="*/ 27 w 35"/>
                <a:gd name="T7" fmla="*/ 41 h 41"/>
                <a:gd name="T8" fmla="*/ 35 w 35"/>
                <a:gd name="T9" fmla="*/ 41 h 41"/>
                <a:gd name="T10" fmla="*/ 16 w 35"/>
                <a:gd name="T11" fmla="*/ 17 h 41"/>
                <a:gd name="T12" fmla="*/ 34 w 35"/>
                <a:gd name="T13" fmla="*/ 0 h 41"/>
                <a:gd name="T14" fmla="*/ 27 w 35"/>
                <a:gd name="T15" fmla="*/ 0 h 41"/>
                <a:gd name="T16" fmla="*/ 7 w 35"/>
                <a:gd name="T17" fmla="*/ 21 h 41"/>
                <a:gd name="T18" fmla="*/ 7 w 35"/>
                <a:gd name="T19" fmla="*/ 0 h 41"/>
                <a:gd name="T20" fmla="*/ 0 w 35"/>
                <a:gd name="T21" fmla="*/ 0 h 41"/>
                <a:gd name="T22" fmla="*/ 0 w 35"/>
                <a:gd name="T23" fmla="*/ 41 h 41"/>
                <a:gd name="T24" fmla="*/ 7 w 35"/>
                <a:gd name="T25" fmla="*/ 41 h 41"/>
                <a:gd name="T26" fmla="*/ 7 w 35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"/>
                <a:gd name="T43" fmla="*/ 0 h 41"/>
                <a:gd name="T44" fmla="*/ 35 w 3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" h="41">
                  <a:moveTo>
                    <a:pt x="7" y="41"/>
                  </a:moveTo>
                  <a:lnTo>
                    <a:pt x="7" y="27"/>
                  </a:lnTo>
                  <a:lnTo>
                    <a:pt x="13" y="21"/>
                  </a:lnTo>
                  <a:lnTo>
                    <a:pt x="27" y="41"/>
                  </a:lnTo>
                  <a:lnTo>
                    <a:pt x="35" y="41"/>
                  </a:lnTo>
                  <a:lnTo>
                    <a:pt x="16" y="17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7" y="2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5" name="Freeform 442"/>
            <p:cNvSpPr>
              <a:spLocks noEditPoints="1"/>
            </p:cNvSpPr>
            <p:nvPr/>
          </p:nvSpPr>
          <p:spPr bwMode="auto">
            <a:xfrm>
              <a:off x="3999" y="1570"/>
              <a:ext cx="30" cy="41"/>
            </a:xfrm>
            <a:custGeom>
              <a:avLst/>
              <a:gdLst>
                <a:gd name="T0" fmla="*/ 5 w 30"/>
                <a:gd name="T1" fmla="*/ 41 h 41"/>
                <a:gd name="T2" fmla="*/ 5 w 30"/>
                <a:gd name="T3" fmla="*/ 24 h 41"/>
                <a:gd name="T4" fmla="*/ 16 w 30"/>
                <a:gd name="T5" fmla="*/ 24 h 41"/>
                <a:gd name="T6" fmla="*/ 16 w 30"/>
                <a:gd name="T7" fmla="*/ 24 h 41"/>
                <a:gd name="T8" fmla="*/ 23 w 30"/>
                <a:gd name="T9" fmla="*/ 24 h 41"/>
                <a:gd name="T10" fmla="*/ 27 w 30"/>
                <a:gd name="T11" fmla="*/ 21 h 41"/>
                <a:gd name="T12" fmla="*/ 27 w 30"/>
                <a:gd name="T13" fmla="*/ 21 h 41"/>
                <a:gd name="T14" fmla="*/ 30 w 30"/>
                <a:gd name="T15" fmla="*/ 16 h 41"/>
                <a:gd name="T16" fmla="*/ 30 w 30"/>
                <a:gd name="T17" fmla="*/ 11 h 41"/>
                <a:gd name="T18" fmla="*/ 30 w 30"/>
                <a:gd name="T19" fmla="*/ 11 h 41"/>
                <a:gd name="T20" fmla="*/ 30 w 30"/>
                <a:gd name="T21" fmla="*/ 6 h 41"/>
                <a:gd name="T22" fmla="*/ 30 w 30"/>
                <a:gd name="T23" fmla="*/ 6 h 41"/>
                <a:gd name="T24" fmla="*/ 27 w 30"/>
                <a:gd name="T25" fmla="*/ 1 h 41"/>
                <a:gd name="T26" fmla="*/ 27 w 30"/>
                <a:gd name="T27" fmla="*/ 1 h 41"/>
                <a:gd name="T28" fmla="*/ 21 w 30"/>
                <a:gd name="T29" fmla="*/ 0 h 41"/>
                <a:gd name="T30" fmla="*/ 21 w 30"/>
                <a:gd name="T31" fmla="*/ 0 h 41"/>
                <a:gd name="T32" fmla="*/ 15 w 30"/>
                <a:gd name="T33" fmla="*/ 0 h 41"/>
                <a:gd name="T34" fmla="*/ 0 w 30"/>
                <a:gd name="T35" fmla="*/ 0 h 41"/>
                <a:gd name="T36" fmla="*/ 0 w 30"/>
                <a:gd name="T37" fmla="*/ 41 h 41"/>
                <a:gd name="T38" fmla="*/ 5 w 30"/>
                <a:gd name="T39" fmla="*/ 41 h 41"/>
                <a:gd name="T40" fmla="*/ 5 w 30"/>
                <a:gd name="T41" fmla="*/ 41 h 41"/>
                <a:gd name="T42" fmla="*/ 5 w 30"/>
                <a:gd name="T43" fmla="*/ 5 h 41"/>
                <a:gd name="T44" fmla="*/ 16 w 30"/>
                <a:gd name="T45" fmla="*/ 5 h 41"/>
                <a:gd name="T46" fmla="*/ 16 w 30"/>
                <a:gd name="T47" fmla="*/ 5 h 41"/>
                <a:gd name="T48" fmla="*/ 21 w 30"/>
                <a:gd name="T49" fmla="*/ 5 h 41"/>
                <a:gd name="T50" fmla="*/ 21 w 30"/>
                <a:gd name="T51" fmla="*/ 5 h 41"/>
                <a:gd name="T52" fmla="*/ 24 w 30"/>
                <a:gd name="T53" fmla="*/ 8 h 41"/>
                <a:gd name="T54" fmla="*/ 24 w 30"/>
                <a:gd name="T55" fmla="*/ 8 h 41"/>
                <a:gd name="T56" fmla="*/ 26 w 30"/>
                <a:gd name="T57" fmla="*/ 11 h 41"/>
                <a:gd name="T58" fmla="*/ 26 w 30"/>
                <a:gd name="T59" fmla="*/ 11 h 41"/>
                <a:gd name="T60" fmla="*/ 26 w 30"/>
                <a:gd name="T61" fmla="*/ 14 h 41"/>
                <a:gd name="T62" fmla="*/ 23 w 30"/>
                <a:gd name="T63" fmla="*/ 17 h 41"/>
                <a:gd name="T64" fmla="*/ 23 w 30"/>
                <a:gd name="T65" fmla="*/ 17 h 41"/>
                <a:gd name="T66" fmla="*/ 21 w 30"/>
                <a:gd name="T67" fmla="*/ 19 h 41"/>
                <a:gd name="T68" fmla="*/ 16 w 30"/>
                <a:gd name="T69" fmla="*/ 19 h 41"/>
                <a:gd name="T70" fmla="*/ 5 w 30"/>
                <a:gd name="T71" fmla="*/ 19 h 41"/>
                <a:gd name="T72" fmla="*/ 5 w 30"/>
                <a:gd name="T73" fmla="*/ 5 h 41"/>
                <a:gd name="T74" fmla="*/ 5 w 30"/>
                <a:gd name="T75" fmla="*/ 5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"/>
                <a:gd name="T115" fmla="*/ 0 h 41"/>
                <a:gd name="T116" fmla="*/ 30 w 30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" h="41">
                  <a:moveTo>
                    <a:pt x="5" y="41"/>
                  </a:moveTo>
                  <a:lnTo>
                    <a:pt x="5" y="24"/>
                  </a:lnTo>
                  <a:lnTo>
                    <a:pt x="16" y="24"/>
                  </a:lnTo>
                  <a:lnTo>
                    <a:pt x="23" y="24"/>
                  </a:lnTo>
                  <a:lnTo>
                    <a:pt x="27" y="21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27" y="1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6" y="5"/>
                  </a:lnTo>
                  <a:lnTo>
                    <a:pt x="21" y="5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6" name="Freeform 443"/>
            <p:cNvSpPr>
              <a:spLocks/>
            </p:cNvSpPr>
            <p:nvPr/>
          </p:nvSpPr>
          <p:spPr bwMode="auto">
            <a:xfrm>
              <a:off x="4037" y="157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7 w 31"/>
                <a:gd name="T5" fmla="*/ 36 h 41"/>
                <a:gd name="T6" fmla="*/ 7 w 31"/>
                <a:gd name="T7" fmla="*/ 22 h 41"/>
                <a:gd name="T8" fmla="*/ 29 w 31"/>
                <a:gd name="T9" fmla="*/ 22 h 41"/>
                <a:gd name="T10" fmla="*/ 29 w 31"/>
                <a:gd name="T11" fmla="*/ 17 h 41"/>
                <a:gd name="T12" fmla="*/ 7 w 31"/>
                <a:gd name="T13" fmla="*/ 17 h 41"/>
                <a:gd name="T14" fmla="*/ 7 w 31"/>
                <a:gd name="T15" fmla="*/ 5 h 41"/>
                <a:gd name="T16" fmla="*/ 31 w 31"/>
                <a:gd name="T17" fmla="*/ 5 h 41"/>
                <a:gd name="T18" fmla="*/ 31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7" name="Freeform 444"/>
            <p:cNvSpPr>
              <a:spLocks/>
            </p:cNvSpPr>
            <p:nvPr/>
          </p:nvSpPr>
          <p:spPr bwMode="auto">
            <a:xfrm>
              <a:off x="4076" y="1570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8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8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8" name="Freeform 445"/>
            <p:cNvSpPr>
              <a:spLocks/>
            </p:cNvSpPr>
            <p:nvPr/>
          </p:nvSpPr>
          <p:spPr bwMode="auto">
            <a:xfrm>
              <a:off x="4118" y="157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8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8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9" name="Freeform 446"/>
            <p:cNvSpPr>
              <a:spLocks/>
            </p:cNvSpPr>
            <p:nvPr/>
          </p:nvSpPr>
          <p:spPr bwMode="auto">
            <a:xfrm>
              <a:off x="4158" y="1568"/>
              <a:ext cx="34" cy="43"/>
            </a:xfrm>
            <a:custGeom>
              <a:avLst/>
              <a:gdLst>
                <a:gd name="T0" fmla="*/ 2 w 34"/>
                <a:gd name="T1" fmla="*/ 37 h 43"/>
                <a:gd name="T2" fmla="*/ 8 w 34"/>
                <a:gd name="T3" fmla="*/ 42 h 43"/>
                <a:gd name="T4" fmla="*/ 18 w 34"/>
                <a:gd name="T5" fmla="*/ 43 h 43"/>
                <a:gd name="T6" fmla="*/ 26 w 34"/>
                <a:gd name="T7" fmla="*/ 42 h 43"/>
                <a:gd name="T8" fmla="*/ 29 w 34"/>
                <a:gd name="T9" fmla="*/ 40 h 43"/>
                <a:gd name="T10" fmla="*/ 30 w 34"/>
                <a:gd name="T11" fmla="*/ 37 h 43"/>
                <a:gd name="T12" fmla="*/ 34 w 34"/>
                <a:gd name="T13" fmla="*/ 30 h 43"/>
                <a:gd name="T14" fmla="*/ 30 w 34"/>
                <a:gd name="T15" fmla="*/ 26 h 43"/>
                <a:gd name="T16" fmla="*/ 26 w 34"/>
                <a:gd name="T17" fmla="*/ 21 h 43"/>
                <a:gd name="T18" fmla="*/ 16 w 34"/>
                <a:gd name="T19" fmla="*/ 18 h 43"/>
                <a:gd name="T20" fmla="*/ 8 w 34"/>
                <a:gd name="T21" fmla="*/ 16 h 43"/>
                <a:gd name="T22" fmla="*/ 7 w 34"/>
                <a:gd name="T23" fmla="*/ 11 h 43"/>
                <a:gd name="T24" fmla="*/ 10 w 34"/>
                <a:gd name="T25" fmla="*/ 8 h 43"/>
                <a:gd name="T26" fmla="*/ 13 w 34"/>
                <a:gd name="T27" fmla="*/ 7 h 43"/>
                <a:gd name="T28" fmla="*/ 16 w 34"/>
                <a:gd name="T29" fmla="*/ 5 h 43"/>
                <a:gd name="T30" fmla="*/ 24 w 34"/>
                <a:gd name="T31" fmla="*/ 8 h 43"/>
                <a:gd name="T32" fmla="*/ 26 w 34"/>
                <a:gd name="T33" fmla="*/ 10 h 43"/>
                <a:gd name="T34" fmla="*/ 32 w 34"/>
                <a:gd name="T35" fmla="*/ 13 h 43"/>
                <a:gd name="T36" fmla="*/ 29 w 34"/>
                <a:gd name="T37" fmla="*/ 7 h 43"/>
                <a:gd name="T38" fmla="*/ 27 w 34"/>
                <a:gd name="T39" fmla="*/ 5 h 43"/>
                <a:gd name="T40" fmla="*/ 24 w 34"/>
                <a:gd name="T41" fmla="*/ 2 h 43"/>
                <a:gd name="T42" fmla="*/ 16 w 34"/>
                <a:gd name="T43" fmla="*/ 0 h 43"/>
                <a:gd name="T44" fmla="*/ 8 w 34"/>
                <a:gd name="T45" fmla="*/ 2 h 43"/>
                <a:gd name="T46" fmla="*/ 3 w 34"/>
                <a:gd name="T47" fmla="*/ 7 h 43"/>
                <a:gd name="T48" fmla="*/ 2 w 34"/>
                <a:gd name="T49" fmla="*/ 13 h 43"/>
                <a:gd name="T50" fmla="*/ 3 w 34"/>
                <a:gd name="T51" fmla="*/ 18 h 43"/>
                <a:gd name="T52" fmla="*/ 8 w 34"/>
                <a:gd name="T53" fmla="*/ 21 h 43"/>
                <a:gd name="T54" fmla="*/ 16 w 34"/>
                <a:gd name="T55" fmla="*/ 24 h 43"/>
                <a:gd name="T56" fmla="*/ 22 w 34"/>
                <a:gd name="T57" fmla="*/ 26 h 43"/>
                <a:gd name="T58" fmla="*/ 27 w 34"/>
                <a:gd name="T59" fmla="*/ 29 h 43"/>
                <a:gd name="T60" fmla="*/ 27 w 34"/>
                <a:gd name="T61" fmla="*/ 32 h 43"/>
                <a:gd name="T62" fmla="*/ 27 w 34"/>
                <a:gd name="T63" fmla="*/ 35 h 43"/>
                <a:gd name="T64" fmla="*/ 22 w 34"/>
                <a:gd name="T65" fmla="*/ 37 h 43"/>
                <a:gd name="T66" fmla="*/ 18 w 34"/>
                <a:gd name="T67" fmla="*/ 38 h 43"/>
                <a:gd name="T68" fmla="*/ 11 w 34"/>
                <a:gd name="T69" fmla="*/ 37 h 43"/>
                <a:gd name="T70" fmla="*/ 7 w 34"/>
                <a:gd name="T71" fmla="*/ 34 h 43"/>
                <a:gd name="T72" fmla="*/ 5 w 34"/>
                <a:gd name="T73" fmla="*/ 29 h 43"/>
                <a:gd name="T74" fmla="*/ 0 w 34"/>
                <a:gd name="T75" fmla="*/ 29 h 43"/>
                <a:gd name="T76" fmla="*/ 2 w 34"/>
                <a:gd name="T77" fmla="*/ 37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43"/>
                <a:gd name="T119" fmla="*/ 34 w 34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43">
                  <a:moveTo>
                    <a:pt x="2" y="37"/>
                  </a:moveTo>
                  <a:lnTo>
                    <a:pt x="2" y="37"/>
                  </a:lnTo>
                  <a:lnTo>
                    <a:pt x="5" y="40"/>
                  </a:lnTo>
                  <a:lnTo>
                    <a:pt x="8" y="42"/>
                  </a:lnTo>
                  <a:lnTo>
                    <a:pt x="18" y="43"/>
                  </a:lnTo>
                  <a:lnTo>
                    <a:pt x="26" y="42"/>
                  </a:lnTo>
                  <a:lnTo>
                    <a:pt x="29" y="40"/>
                  </a:lnTo>
                  <a:lnTo>
                    <a:pt x="30" y="37"/>
                  </a:lnTo>
                  <a:lnTo>
                    <a:pt x="34" y="30"/>
                  </a:lnTo>
                  <a:lnTo>
                    <a:pt x="30" y="26"/>
                  </a:lnTo>
                  <a:lnTo>
                    <a:pt x="26" y="21"/>
                  </a:lnTo>
                  <a:lnTo>
                    <a:pt x="16" y="18"/>
                  </a:lnTo>
                  <a:lnTo>
                    <a:pt x="8" y="16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6" y="10"/>
                  </a:lnTo>
                  <a:lnTo>
                    <a:pt x="26" y="13"/>
                  </a:lnTo>
                  <a:lnTo>
                    <a:pt x="32" y="13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3" y="7"/>
                  </a:lnTo>
                  <a:lnTo>
                    <a:pt x="2" y="13"/>
                  </a:lnTo>
                  <a:lnTo>
                    <a:pt x="3" y="18"/>
                  </a:lnTo>
                  <a:lnTo>
                    <a:pt x="8" y="21"/>
                  </a:lnTo>
                  <a:lnTo>
                    <a:pt x="16" y="24"/>
                  </a:lnTo>
                  <a:lnTo>
                    <a:pt x="22" y="26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2" y="37"/>
                  </a:lnTo>
                  <a:lnTo>
                    <a:pt x="18" y="38"/>
                  </a:lnTo>
                  <a:lnTo>
                    <a:pt x="11" y="37"/>
                  </a:lnTo>
                  <a:lnTo>
                    <a:pt x="7" y="34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0" name="Freeform 447"/>
            <p:cNvSpPr>
              <a:spLocks/>
            </p:cNvSpPr>
            <p:nvPr/>
          </p:nvSpPr>
          <p:spPr bwMode="auto">
            <a:xfrm>
              <a:off x="4193" y="1570"/>
              <a:ext cx="37" cy="41"/>
            </a:xfrm>
            <a:custGeom>
              <a:avLst/>
              <a:gdLst>
                <a:gd name="T0" fmla="*/ 21 w 37"/>
                <a:gd name="T1" fmla="*/ 41 h 41"/>
                <a:gd name="T2" fmla="*/ 21 w 37"/>
                <a:gd name="T3" fmla="*/ 24 h 41"/>
                <a:gd name="T4" fmla="*/ 37 w 37"/>
                <a:gd name="T5" fmla="*/ 0 h 41"/>
                <a:gd name="T6" fmla="*/ 30 w 37"/>
                <a:gd name="T7" fmla="*/ 0 h 41"/>
                <a:gd name="T8" fmla="*/ 22 w 37"/>
                <a:gd name="T9" fmla="*/ 11 h 41"/>
                <a:gd name="T10" fmla="*/ 22 w 37"/>
                <a:gd name="T11" fmla="*/ 11 h 41"/>
                <a:gd name="T12" fmla="*/ 18 w 37"/>
                <a:gd name="T13" fmla="*/ 19 h 41"/>
                <a:gd name="T14" fmla="*/ 18 w 37"/>
                <a:gd name="T15" fmla="*/ 19 h 41"/>
                <a:gd name="T16" fmla="*/ 14 w 37"/>
                <a:gd name="T17" fmla="*/ 13 h 41"/>
                <a:gd name="T18" fmla="*/ 6 w 37"/>
                <a:gd name="T19" fmla="*/ 0 h 41"/>
                <a:gd name="T20" fmla="*/ 0 w 37"/>
                <a:gd name="T21" fmla="*/ 0 h 41"/>
                <a:gd name="T22" fmla="*/ 14 w 37"/>
                <a:gd name="T23" fmla="*/ 24 h 41"/>
                <a:gd name="T24" fmla="*/ 14 w 37"/>
                <a:gd name="T25" fmla="*/ 41 h 41"/>
                <a:gd name="T26" fmla="*/ 21 w 37"/>
                <a:gd name="T27" fmla="*/ 41 h 41"/>
                <a:gd name="T28" fmla="*/ 21 w 37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1"/>
                <a:gd name="T47" fmla="*/ 37 w 3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1">
                  <a:moveTo>
                    <a:pt x="21" y="41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2" y="11"/>
                  </a:lnTo>
                  <a:lnTo>
                    <a:pt x="18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4" y="24"/>
                  </a:lnTo>
                  <a:lnTo>
                    <a:pt x="14" y="41"/>
                  </a:lnTo>
                  <a:lnTo>
                    <a:pt x="2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1" name="Freeform 448"/>
            <p:cNvSpPr>
              <a:spLocks/>
            </p:cNvSpPr>
            <p:nvPr/>
          </p:nvSpPr>
          <p:spPr bwMode="auto">
            <a:xfrm>
              <a:off x="4234" y="1570"/>
              <a:ext cx="26" cy="41"/>
            </a:xfrm>
            <a:custGeom>
              <a:avLst/>
              <a:gdLst>
                <a:gd name="T0" fmla="*/ 26 w 26"/>
                <a:gd name="T1" fmla="*/ 41 h 41"/>
                <a:gd name="T2" fmla="*/ 26 w 26"/>
                <a:gd name="T3" fmla="*/ 36 h 41"/>
                <a:gd name="T4" fmla="*/ 7 w 26"/>
                <a:gd name="T5" fmla="*/ 36 h 41"/>
                <a:gd name="T6" fmla="*/ 7 w 26"/>
                <a:gd name="T7" fmla="*/ 0 h 41"/>
                <a:gd name="T8" fmla="*/ 0 w 26"/>
                <a:gd name="T9" fmla="*/ 0 h 41"/>
                <a:gd name="T10" fmla="*/ 0 w 26"/>
                <a:gd name="T11" fmla="*/ 41 h 41"/>
                <a:gd name="T12" fmla="*/ 26 w 26"/>
                <a:gd name="T13" fmla="*/ 41 h 41"/>
                <a:gd name="T14" fmla="*/ 26 w 26"/>
                <a:gd name="T15" fmla="*/ 41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1"/>
                <a:gd name="T26" fmla="*/ 26 w 26"/>
                <a:gd name="T27" fmla="*/ 41 h 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1">
                  <a:moveTo>
                    <a:pt x="26" y="41"/>
                  </a:moveTo>
                  <a:lnTo>
                    <a:pt x="26" y="36"/>
                  </a:lnTo>
                  <a:lnTo>
                    <a:pt x="7" y="3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2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2" name="Freeform 449"/>
            <p:cNvSpPr>
              <a:spLocks/>
            </p:cNvSpPr>
            <p:nvPr/>
          </p:nvSpPr>
          <p:spPr bwMode="auto">
            <a:xfrm>
              <a:off x="4258" y="1570"/>
              <a:ext cx="38" cy="41"/>
            </a:xfrm>
            <a:custGeom>
              <a:avLst/>
              <a:gdLst>
                <a:gd name="T0" fmla="*/ 23 w 38"/>
                <a:gd name="T1" fmla="*/ 41 h 41"/>
                <a:gd name="T2" fmla="*/ 38 w 38"/>
                <a:gd name="T3" fmla="*/ 0 h 41"/>
                <a:gd name="T4" fmla="*/ 32 w 38"/>
                <a:gd name="T5" fmla="*/ 0 h 41"/>
                <a:gd name="T6" fmla="*/ 21 w 38"/>
                <a:gd name="T7" fmla="*/ 30 h 41"/>
                <a:gd name="T8" fmla="*/ 21 w 38"/>
                <a:gd name="T9" fmla="*/ 30 h 41"/>
                <a:gd name="T10" fmla="*/ 19 w 38"/>
                <a:gd name="T11" fmla="*/ 36 h 41"/>
                <a:gd name="T12" fmla="*/ 19 w 38"/>
                <a:gd name="T13" fmla="*/ 36 h 41"/>
                <a:gd name="T14" fmla="*/ 18 w 38"/>
                <a:gd name="T15" fmla="*/ 30 h 41"/>
                <a:gd name="T16" fmla="*/ 7 w 38"/>
                <a:gd name="T17" fmla="*/ 0 h 41"/>
                <a:gd name="T18" fmla="*/ 0 w 38"/>
                <a:gd name="T19" fmla="*/ 0 h 41"/>
                <a:gd name="T20" fmla="*/ 16 w 38"/>
                <a:gd name="T21" fmla="*/ 41 h 41"/>
                <a:gd name="T22" fmla="*/ 23 w 38"/>
                <a:gd name="T23" fmla="*/ 41 h 41"/>
                <a:gd name="T24" fmla="*/ 23 w 3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23" y="41"/>
                  </a:moveTo>
                  <a:lnTo>
                    <a:pt x="38" y="0"/>
                  </a:lnTo>
                  <a:lnTo>
                    <a:pt x="32" y="0"/>
                  </a:lnTo>
                  <a:lnTo>
                    <a:pt x="21" y="30"/>
                  </a:lnTo>
                  <a:lnTo>
                    <a:pt x="19" y="36"/>
                  </a:lnTo>
                  <a:lnTo>
                    <a:pt x="18" y="30"/>
                  </a:lnTo>
                  <a:lnTo>
                    <a:pt x="7" y="0"/>
                  </a:lnTo>
                  <a:lnTo>
                    <a:pt x="0" y="0"/>
                  </a:lnTo>
                  <a:lnTo>
                    <a:pt x="16" y="41"/>
                  </a:lnTo>
                  <a:lnTo>
                    <a:pt x="23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3" name="Freeform 450"/>
            <p:cNvSpPr>
              <a:spLocks noEditPoints="1"/>
            </p:cNvSpPr>
            <p:nvPr/>
          </p:nvSpPr>
          <p:spPr bwMode="auto">
            <a:xfrm>
              <a:off x="4292" y="1570"/>
              <a:ext cx="39" cy="41"/>
            </a:xfrm>
            <a:custGeom>
              <a:avLst/>
              <a:gdLst>
                <a:gd name="T0" fmla="*/ 6 w 39"/>
                <a:gd name="T1" fmla="*/ 41 h 41"/>
                <a:gd name="T2" fmla="*/ 11 w 39"/>
                <a:gd name="T3" fmla="*/ 28 h 41"/>
                <a:gd name="T4" fmla="*/ 28 w 39"/>
                <a:gd name="T5" fmla="*/ 28 h 41"/>
                <a:gd name="T6" fmla="*/ 33 w 39"/>
                <a:gd name="T7" fmla="*/ 41 h 41"/>
                <a:gd name="T8" fmla="*/ 39 w 39"/>
                <a:gd name="T9" fmla="*/ 41 h 41"/>
                <a:gd name="T10" fmla="*/ 22 w 39"/>
                <a:gd name="T11" fmla="*/ 0 h 41"/>
                <a:gd name="T12" fmla="*/ 16 w 39"/>
                <a:gd name="T13" fmla="*/ 0 h 41"/>
                <a:gd name="T14" fmla="*/ 0 w 39"/>
                <a:gd name="T15" fmla="*/ 41 h 41"/>
                <a:gd name="T16" fmla="*/ 6 w 39"/>
                <a:gd name="T17" fmla="*/ 41 h 41"/>
                <a:gd name="T18" fmla="*/ 6 w 39"/>
                <a:gd name="T19" fmla="*/ 41 h 41"/>
                <a:gd name="T20" fmla="*/ 17 w 39"/>
                <a:gd name="T21" fmla="*/ 13 h 41"/>
                <a:gd name="T22" fmla="*/ 17 w 39"/>
                <a:gd name="T23" fmla="*/ 13 h 41"/>
                <a:gd name="T24" fmla="*/ 19 w 39"/>
                <a:gd name="T25" fmla="*/ 5 h 41"/>
                <a:gd name="T26" fmla="*/ 19 w 39"/>
                <a:gd name="T27" fmla="*/ 5 h 41"/>
                <a:gd name="T28" fmla="*/ 22 w 39"/>
                <a:gd name="T29" fmla="*/ 13 h 41"/>
                <a:gd name="T30" fmla="*/ 27 w 39"/>
                <a:gd name="T31" fmla="*/ 24 h 41"/>
                <a:gd name="T32" fmla="*/ 12 w 39"/>
                <a:gd name="T33" fmla="*/ 24 h 41"/>
                <a:gd name="T34" fmla="*/ 17 w 39"/>
                <a:gd name="T35" fmla="*/ 13 h 41"/>
                <a:gd name="T36" fmla="*/ 17 w 39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6" y="41"/>
                  </a:moveTo>
                  <a:lnTo>
                    <a:pt x="11" y="28"/>
                  </a:lnTo>
                  <a:lnTo>
                    <a:pt x="28" y="28"/>
                  </a:lnTo>
                  <a:lnTo>
                    <a:pt x="33" y="41"/>
                  </a:lnTo>
                  <a:lnTo>
                    <a:pt x="39" y="4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4" name="Freeform 451"/>
            <p:cNvSpPr>
              <a:spLocks/>
            </p:cNvSpPr>
            <p:nvPr/>
          </p:nvSpPr>
          <p:spPr bwMode="auto">
            <a:xfrm>
              <a:off x="4336" y="157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8 h 41"/>
                <a:gd name="T4" fmla="*/ 26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8"/>
                  </a:lnTo>
                  <a:lnTo>
                    <a:pt x="26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5" name="Freeform 452"/>
            <p:cNvSpPr>
              <a:spLocks/>
            </p:cNvSpPr>
            <p:nvPr/>
          </p:nvSpPr>
          <p:spPr bwMode="auto">
            <a:xfrm>
              <a:off x="4379" y="1570"/>
              <a:ext cx="5" cy="41"/>
            </a:xfrm>
            <a:custGeom>
              <a:avLst/>
              <a:gdLst>
                <a:gd name="T0" fmla="*/ 5 w 5"/>
                <a:gd name="T1" fmla="*/ 41 h 41"/>
                <a:gd name="T2" fmla="*/ 5 w 5"/>
                <a:gd name="T3" fmla="*/ 0 h 41"/>
                <a:gd name="T4" fmla="*/ 0 w 5"/>
                <a:gd name="T5" fmla="*/ 0 h 41"/>
                <a:gd name="T6" fmla="*/ 0 w 5"/>
                <a:gd name="T7" fmla="*/ 41 h 41"/>
                <a:gd name="T8" fmla="*/ 5 w 5"/>
                <a:gd name="T9" fmla="*/ 41 h 41"/>
                <a:gd name="T10" fmla="*/ 5 w 5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1"/>
                <a:gd name="T20" fmla="*/ 5 w 5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1">
                  <a:moveTo>
                    <a:pt x="5" y="41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6" name="Freeform 453"/>
            <p:cNvSpPr>
              <a:spLocks noEditPoints="1"/>
            </p:cNvSpPr>
            <p:nvPr/>
          </p:nvSpPr>
          <p:spPr bwMode="auto">
            <a:xfrm>
              <a:off x="4389" y="1570"/>
              <a:ext cx="38" cy="41"/>
            </a:xfrm>
            <a:custGeom>
              <a:avLst/>
              <a:gdLst>
                <a:gd name="T0" fmla="*/ 4 w 38"/>
                <a:gd name="T1" fmla="*/ 41 h 41"/>
                <a:gd name="T2" fmla="*/ 9 w 38"/>
                <a:gd name="T3" fmla="*/ 28 h 41"/>
                <a:gd name="T4" fmla="*/ 27 w 38"/>
                <a:gd name="T5" fmla="*/ 28 h 41"/>
                <a:gd name="T6" fmla="*/ 31 w 38"/>
                <a:gd name="T7" fmla="*/ 41 h 41"/>
                <a:gd name="T8" fmla="*/ 38 w 38"/>
                <a:gd name="T9" fmla="*/ 41 h 41"/>
                <a:gd name="T10" fmla="*/ 20 w 38"/>
                <a:gd name="T11" fmla="*/ 0 h 41"/>
                <a:gd name="T12" fmla="*/ 15 w 38"/>
                <a:gd name="T13" fmla="*/ 0 h 41"/>
                <a:gd name="T14" fmla="*/ 0 w 38"/>
                <a:gd name="T15" fmla="*/ 41 h 41"/>
                <a:gd name="T16" fmla="*/ 4 w 38"/>
                <a:gd name="T17" fmla="*/ 41 h 41"/>
                <a:gd name="T18" fmla="*/ 4 w 38"/>
                <a:gd name="T19" fmla="*/ 41 h 41"/>
                <a:gd name="T20" fmla="*/ 15 w 38"/>
                <a:gd name="T21" fmla="*/ 13 h 41"/>
                <a:gd name="T22" fmla="*/ 15 w 38"/>
                <a:gd name="T23" fmla="*/ 13 h 41"/>
                <a:gd name="T24" fmla="*/ 19 w 38"/>
                <a:gd name="T25" fmla="*/ 5 h 41"/>
                <a:gd name="T26" fmla="*/ 19 w 38"/>
                <a:gd name="T27" fmla="*/ 5 h 41"/>
                <a:gd name="T28" fmla="*/ 20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5 w 38"/>
                <a:gd name="T35" fmla="*/ 13 h 41"/>
                <a:gd name="T36" fmla="*/ 15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4" y="41"/>
                  </a:moveTo>
                  <a:lnTo>
                    <a:pt x="9" y="28"/>
                  </a:lnTo>
                  <a:lnTo>
                    <a:pt x="27" y="28"/>
                  </a:lnTo>
                  <a:lnTo>
                    <a:pt x="31" y="41"/>
                  </a:lnTo>
                  <a:lnTo>
                    <a:pt x="38" y="4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0" y="41"/>
                  </a:lnTo>
                  <a:lnTo>
                    <a:pt x="4" y="41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9" y="5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7" name="Freeform 454"/>
            <p:cNvSpPr>
              <a:spLocks noEditPoints="1"/>
            </p:cNvSpPr>
            <p:nvPr/>
          </p:nvSpPr>
          <p:spPr bwMode="auto">
            <a:xfrm>
              <a:off x="4880" y="1382"/>
              <a:ext cx="36" cy="42"/>
            </a:xfrm>
            <a:custGeom>
              <a:avLst/>
              <a:gdLst>
                <a:gd name="T0" fmla="*/ 4 w 36"/>
                <a:gd name="T1" fmla="*/ 42 h 42"/>
                <a:gd name="T2" fmla="*/ 4 w 36"/>
                <a:gd name="T3" fmla="*/ 23 h 42"/>
                <a:gd name="T4" fmla="*/ 11 w 36"/>
                <a:gd name="T5" fmla="*/ 23 h 42"/>
                <a:gd name="T6" fmla="*/ 11 w 36"/>
                <a:gd name="T7" fmla="*/ 23 h 42"/>
                <a:gd name="T8" fmla="*/ 14 w 36"/>
                <a:gd name="T9" fmla="*/ 24 h 42"/>
                <a:gd name="T10" fmla="*/ 14 w 36"/>
                <a:gd name="T11" fmla="*/ 24 h 42"/>
                <a:gd name="T12" fmla="*/ 17 w 36"/>
                <a:gd name="T13" fmla="*/ 24 h 42"/>
                <a:gd name="T14" fmla="*/ 17 w 36"/>
                <a:gd name="T15" fmla="*/ 24 h 42"/>
                <a:gd name="T16" fmla="*/ 19 w 36"/>
                <a:gd name="T17" fmla="*/ 27 h 42"/>
                <a:gd name="T18" fmla="*/ 19 w 36"/>
                <a:gd name="T19" fmla="*/ 27 h 42"/>
                <a:gd name="T20" fmla="*/ 23 w 36"/>
                <a:gd name="T21" fmla="*/ 34 h 42"/>
                <a:gd name="T22" fmla="*/ 28 w 36"/>
                <a:gd name="T23" fmla="*/ 42 h 42"/>
                <a:gd name="T24" fmla="*/ 36 w 36"/>
                <a:gd name="T25" fmla="*/ 42 h 42"/>
                <a:gd name="T26" fmla="*/ 28 w 36"/>
                <a:gd name="T27" fmla="*/ 31 h 42"/>
                <a:gd name="T28" fmla="*/ 28 w 36"/>
                <a:gd name="T29" fmla="*/ 31 h 42"/>
                <a:gd name="T30" fmla="*/ 23 w 36"/>
                <a:gd name="T31" fmla="*/ 24 h 42"/>
                <a:gd name="T32" fmla="*/ 23 w 36"/>
                <a:gd name="T33" fmla="*/ 24 h 42"/>
                <a:gd name="T34" fmla="*/ 20 w 36"/>
                <a:gd name="T35" fmla="*/ 23 h 42"/>
                <a:gd name="T36" fmla="*/ 20 w 36"/>
                <a:gd name="T37" fmla="*/ 23 h 42"/>
                <a:gd name="T38" fmla="*/ 27 w 36"/>
                <a:gd name="T39" fmla="*/ 21 h 42"/>
                <a:gd name="T40" fmla="*/ 30 w 36"/>
                <a:gd name="T41" fmla="*/ 19 h 42"/>
                <a:gd name="T42" fmla="*/ 30 w 36"/>
                <a:gd name="T43" fmla="*/ 19 h 42"/>
                <a:gd name="T44" fmla="*/ 31 w 36"/>
                <a:gd name="T45" fmla="*/ 16 h 42"/>
                <a:gd name="T46" fmla="*/ 33 w 36"/>
                <a:gd name="T47" fmla="*/ 12 h 42"/>
                <a:gd name="T48" fmla="*/ 33 w 36"/>
                <a:gd name="T49" fmla="*/ 12 h 42"/>
                <a:gd name="T50" fmla="*/ 30 w 36"/>
                <a:gd name="T51" fmla="*/ 5 h 42"/>
                <a:gd name="T52" fmla="*/ 30 w 36"/>
                <a:gd name="T53" fmla="*/ 5 h 42"/>
                <a:gd name="T54" fmla="*/ 28 w 36"/>
                <a:gd name="T55" fmla="*/ 4 h 42"/>
                <a:gd name="T56" fmla="*/ 27 w 36"/>
                <a:gd name="T57" fmla="*/ 2 h 42"/>
                <a:gd name="T58" fmla="*/ 27 w 36"/>
                <a:gd name="T59" fmla="*/ 2 h 42"/>
                <a:gd name="T60" fmla="*/ 17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4 w 36"/>
                <a:gd name="T67" fmla="*/ 42 h 42"/>
                <a:gd name="T68" fmla="*/ 4 w 36"/>
                <a:gd name="T69" fmla="*/ 42 h 42"/>
                <a:gd name="T70" fmla="*/ 4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8 h 42"/>
                <a:gd name="T84" fmla="*/ 27 w 36"/>
                <a:gd name="T85" fmla="*/ 12 h 42"/>
                <a:gd name="T86" fmla="*/ 27 w 36"/>
                <a:gd name="T87" fmla="*/ 12 h 42"/>
                <a:gd name="T88" fmla="*/ 25 w 36"/>
                <a:gd name="T89" fmla="*/ 15 h 42"/>
                <a:gd name="T90" fmla="*/ 25 w 36"/>
                <a:gd name="T91" fmla="*/ 15 h 42"/>
                <a:gd name="T92" fmla="*/ 22 w 36"/>
                <a:gd name="T93" fmla="*/ 18 h 42"/>
                <a:gd name="T94" fmla="*/ 22 w 36"/>
                <a:gd name="T95" fmla="*/ 18 h 42"/>
                <a:gd name="T96" fmla="*/ 17 w 36"/>
                <a:gd name="T97" fmla="*/ 18 h 42"/>
                <a:gd name="T98" fmla="*/ 4 w 36"/>
                <a:gd name="T99" fmla="*/ 18 h 42"/>
                <a:gd name="T100" fmla="*/ 4 w 36"/>
                <a:gd name="T101" fmla="*/ 5 h 42"/>
                <a:gd name="T102" fmla="*/ 4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4" y="42"/>
                  </a:moveTo>
                  <a:lnTo>
                    <a:pt x="4" y="23"/>
                  </a:lnTo>
                  <a:lnTo>
                    <a:pt x="11" y="23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7"/>
                  </a:lnTo>
                  <a:lnTo>
                    <a:pt x="23" y="34"/>
                  </a:lnTo>
                  <a:lnTo>
                    <a:pt x="28" y="42"/>
                  </a:lnTo>
                  <a:lnTo>
                    <a:pt x="36" y="42"/>
                  </a:lnTo>
                  <a:lnTo>
                    <a:pt x="28" y="31"/>
                  </a:lnTo>
                  <a:lnTo>
                    <a:pt x="23" y="24"/>
                  </a:lnTo>
                  <a:lnTo>
                    <a:pt x="20" y="23"/>
                  </a:lnTo>
                  <a:lnTo>
                    <a:pt x="27" y="21"/>
                  </a:lnTo>
                  <a:lnTo>
                    <a:pt x="30" y="19"/>
                  </a:lnTo>
                  <a:lnTo>
                    <a:pt x="31" y="16"/>
                  </a:lnTo>
                  <a:lnTo>
                    <a:pt x="33" y="12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4" y="42"/>
                  </a:lnTo>
                  <a:close/>
                  <a:moveTo>
                    <a:pt x="4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5" y="15"/>
                  </a:lnTo>
                  <a:lnTo>
                    <a:pt x="22" y="18"/>
                  </a:lnTo>
                  <a:lnTo>
                    <a:pt x="17" y="18"/>
                  </a:lnTo>
                  <a:lnTo>
                    <a:pt x="4" y="18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8" name="Freeform 455"/>
            <p:cNvSpPr>
              <a:spLocks/>
            </p:cNvSpPr>
            <p:nvPr/>
          </p:nvSpPr>
          <p:spPr bwMode="auto">
            <a:xfrm>
              <a:off x="4921" y="1382"/>
              <a:ext cx="33" cy="42"/>
            </a:xfrm>
            <a:custGeom>
              <a:avLst/>
              <a:gdLst>
                <a:gd name="T0" fmla="*/ 6 w 33"/>
                <a:gd name="T1" fmla="*/ 42 h 42"/>
                <a:gd name="T2" fmla="*/ 6 w 33"/>
                <a:gd name="T3" fmla="*/ 23 h 42"/>
                <a:gd name="T4" fmla="*/ 27 w 33"/>
                <a:gd name="T5" fmla="*/ 23 h 42"/>
                <a:gd name="T6" fmla="*/ 27 w 33"/>
                <a:gd name="T7" fmla="*/ 42 h 42"/>
                <a:gd name="T8" fmla="*/ 33 w 33"/>
                <a:gd name="T9" fmla="*/ 42 h 42"/>
                <a:gd name="T10" fmla="*/ 33 w 33"/>
                <a:gd name="T11" fmla="*/ 0 h 42"/>
                <a:gd name="T12" fmla="*/ 27 w 33"/>
                <a:gd name="T13" fmla="*/ 0 h 42"/>
                <a:gd name="T14" fmla="*/ 27 w 33"/>
                <a:gd name="T15" fmla="*/ 18 h 42"/>
                <a:gd name="T16" fmla="*/ 6 w 33"/>
                <a:gd name="T17" fmla="*/ 18 h 42"/>
                <a:gd name="T18" fmla="*/ 6 w 33"/>
                <a:gd name="T19" fmla="*/ 0 h 42"/>
                <a:gd name="T20" fmla="*/ 0 w 33"/>
                <a:gd name="T21" fmla="*/ 0 h 42"/>
                <a:gd name="T22" fmla="*/ 0 w 33"/>
                <a:gd name="T23" fmla="*/ 42 h 42"/>
                <a:gd name="T24" fmla="*/ 6 w 33"/>
                <a:gd name="T25" fmla="*/ 42 h 42"/>
                <a:gd name="T26" fmla="*/ 6 w 33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2"/>
                <a:gd name="T44" fmla="*/ 33 w 33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2">
                  <a:moveTo>
                    <a:pt x="6" y="42"/>
                  </a:moveTo>
                  <a:lnTo>
                    <a:pt x="6" y="23"/>
                  </a:lnTo>
                  <a:lnTo>
                    <a:pt x="27" y="23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6" y="1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9" name="Freeform 456"/>
            <p:cNvSpPr>
              <a:spLocks noEditPoints="1"/>
            </p:cNvSpPr>
            <p:nvPr/>
          </p:nvSpPr>
          <p:spPr bwMode="auto">
            <a:xfrm>
              <a:off x="4962" y="1382"/>
              <a:ext cx="38" cy="42"/>
            </a:xfrm>
            <a:custGeom>
              <a:avLst/>
              <a:gdLst>
                <a:gd name="T0" fmla="*/ 2 w 38"/>
                <a:gd name="T1" fmla="*/ 32 h 42"/>
                <a:gd name="T2" fmla="*/ 2 w 38"/>
                <a:gd name="T3" fmla="*/ 32 h 42"/>
                <a:gd name="T4" fmla="*/ 5 w 38"/>
                <a:gd name="T5" fmla="*/ 35 h 42"/>
                <a:gd name="T6" fmla="*/ 8 w 38"/>
                <a:gd name="T7" fmla="*/ 40 h 42"/>
                <a:gd name="T8" fmla="*/ 8 w 38"/>
                <a:gd name="T9" fmla="*/ 40 h 42"/>
                <a:gd name="T10" fmla="*/ 13 w 38"/>
                <a:gd name="T11" fmla="*/ 42 h 42"/>
                <a:gd name="T12" fmla="*/ 19 w 38"/>
                <a:gd name="T13" fmla="*/ 42 h 42"/>
                <a:gd name="T14" fmla="*/ 19 w 38"/>
                <a:gd name="T15" fmla="*/ 42 h 42"/>
                <a:gd name="T16" fmla="*/ 24 w 38"/>
                <a:gd name="T17" fmla="*/ 42 h 42"/>
                <a:gd name="T18" fmla="*/ 29 w 38"/>
                <a:gd name="T19" fmla="*/ 40 h 42"/>
                <a:gd name="T20" fmla="*/ 29 w 38"/>
                <a:gd name="T21" fmla="*/ 40 h 42"/>
                <a:gd name="T22" fmla="*/ 34 w 38"/>
                <a:gd name="T23" fmla="*/ 37 h 42"/>
                <a:gd name="T24" fmla="*/ 37 w 38"/>
                <a:gd name="T25" fmla="*/ 32 h 42"/>
                <a:gd name="T26" fmla="*/ 37 w 38"/>
                <a:gd name="T27" fmla="*/ 32 h 42"/>
                <a:gd name="T28" fmla="*/ 38 w 38"/>
                <a:gd name="T29" fmla="*/ 27 h 42"/>
                <a:gd name="T30" fmla="*/ 38 w 38"/>
                <a:gd name="T31" fmla="*/ 21 h 42"/>
                <a:gd name="T32" fmla="*/ 38 w 38"/>
                <a:gd name="T33" fmla="*/ 21 h 42"/>
                <a:gd name="T34" fmla="*/ 38 w 38"/>
                <a:gd name="T35" fmla="*/ 15 h 42"/>
                <a:gd name="T36" fmla="*/ 37 w 38"/>
                <a:gd name="T37" fmla="*/ 10 h 42"/>
                <a:gd name="T38" fmla="*/ 37 w 38"/>
                <a:gd name="T39" fmla="*/ 10 h 42"/>
                <a:gd name="T40" fmla="*/ 34 w 38"/>
                <a:gd name="T41" fmla="*/ 5 h 42"/>
                <a:gd name="T42" fmla="*/ 29 w 38"/>
                <a:gd name="T43" fmla="*/ 2 h 42"/>
                <a:gd name="T44" fmla="*/ 29 w 38"/>
                <a:gd name="T45" fmla="*/ 2 h 42"/>
                <a:gd name="T46" fmla="*/ 24 w 38"/>
                <a:gd name="T47" fmla="*/ 0 h 42"/>
                <a:gd name="T48" fmla="*/ 19 w 38"/>
                <a:gd name="T49" fmla="*/ 0 h 42"/>
                <a:gd name="T50" fmla="*/ 19 w 38"/>
                <a:gd name="T51" fmla="*/ 0 h 42"/>
                <a:gd name="T52" fmla="*/ 11 w 38"/>
                <a:gd name="T53" fmla="*/ 2 h 42"/>
                <a:gd name="T54" fmla="*/ 5 w 38"/>
                <a:gd name="T55" fmla="*/ 5 h 42"/>
                <a:gd name="T56" fmla="*/ 5 w 38"/>
                <a:gd name="T57" fmla="*/ 5 h 42"/>
                <a:gd name="T58" fmla="*/ 0 w 38"/>
                <a:gd name="T59" fmla="*/ 13 h 42"/>
                <a:gd name="T60" fmla="*/ 0 w 38"/>
                <a:gd name="T61" fmla="*/ 21 h 42"/>
                <a:gd name="T62" fmla="*/ 0 w 38"/>
                <a:gd name="T63" fmla="*/ 21 h 42"/>
                <a:gd name="T64" fmla="*/ 0 w 38"/>
                <a:gd name="T65" fmla="*/ 27 h 42"/>
                <a:gd name="T66" fmla="*/ 2 w 38"/>
                <a:gd name="T67" fmla="*/ 32 h 42"/>
                <a:gd name="T68" fmla="*/ 2 w 38"/>
                <a:gd name="T69" fmla="*/ 32 h 42"/>
                <a:gd name="T70" fmla="*/ 10 w 38"/>
                <a:gd name="T71" fmla="*/ 8 h 42"/>
                <a:gd name="T72" fmla="*/ 10 w 38"/>
                <a:gd name="T73" fmla="*/ 8 h 42"/>
                <a:gd name="T74" fmla="*/ 14 w 38"/>
                <a:gd name="T75" fmla="*/ 5 h 42"/>
                <a:gd name="T76" fmla="*/ 19 w 38"/>
                <a:gd name="T77" fmla="*/ 5 h 42"/>
                <a:gd name="T78" fmla="*/ 19 w 38"/>
                <a:gd name="T79" fmla="*/ 5 h 42"/>
                <a:gd name="T80" fmla="*/ 22 w 38"/>
                <a:gd name="T81" fmla="*/ 5 h 42"/>
                <a:gd name="T82" fmla="*/ 27 w 38"/>
                <a:gd name="T83" fmla="*/ 7 h 42"/>
                <a:gd name="T84" fmla="*/ 27 w 38"/>
                <a:gd name="T85" fmla="*/ 7 h 42"/>
                <a:gd name="T86" fmla="*/ 29 w 38"/>
                <a:gd name="T87" fmla="*/ 8 h 42"/>
                <a:gd name="T88" fmla="*/ 32 w 38"/>
                <a:gd name="T89" fmla="*/ 13 h 42"/>
                <a:gd name="T90" fmla="*/ 32 w 38"/>
                <a:gd name="T91" fmla="*/ 13 h 42"/>
                <a:gd name="T92" fmla="*/ 34 w 38"/>
                <a:gd name="T93" fmla="*/ 21 h 42"/>
                <a:gd name="T94" fmla="*/ 34 w 38"/>
                <a:gd name="T95" fmla="*/ 21 h 42"/>
                <a:gd name="T96" fmla="*/ 32 w 38"/>
                <a:gd name="T97" fmla="*/ 27 h 42"/>
                <a:gd name="T98" fmla="*/ 29 w 38"/>
                <a:gd name="T99" fmla="*/ 34 h 42"/>
                <a:gd name="T100" fmla="*/ 29 w 38"/>
                <a:gd name="T101" fmla="*/ 34 h 42"/>
                <a:gd name="T102" fmla="*/ 24 w 38"/>
                <a:gd name="T103" fmla="*/ 37 h 42"/>
                <a:gd name="T104" fmla="*/ 19 w 38"/>
                <a:gd name="T105" fmla="*/ 37 h 42"/>
                <a:gd name="T106" fmla="*/ 19 w 38"/>
                <a:gd name="T107" fmla="*/ 37 h 42"/>
                <a:gd name="T108" fmla="*/ 13 w 38"/>
                <a:gd name="T109" fmla="*/ 37 h 42"/>
                <a:gd name="T110" fmla="*/ 10 w 38"/>
                <a:gd name="T111" fmla="*/ 34 h 42"/>
                <a:gd name="T112" fmla="*/ 10 w 38"/>
                <a:gd name="T113" fmla="*/ 34 h 42"/>
                <a:gd name="T114" fmla="*/ 7 w 38"/>
                <a:gd name="T115" fmla="*/ 29 h 42"/>
                <a:gd name="T116" fmla="*/ 5 w 38"/>
                <a:gd name="T117" fmla="*/ 21 h 42"/>
                <a:gd name="T118" fmla="*/ 5 w 38"/>
                <a:gd name="T119" fmla="*/ 21 h 42"/>
                <a:gd name="T120" fmla="*/ 7 w 38"/>
                <a:gd name="T121" fmla="*/ 13 h 42"/>
                <a:gd name="T122" fmla="*/ 10 w 38"/>
                <a:gd name="T123" fmla="*/ 8 h 42"/>
                <a:gd name="T124" fmla="*/ 10 w 38"/>
                <a:gd name="T125" fmla="*/ 8 h 4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2"/>
                <a:gd name="T191" fmla="*/ 38 w 38"/>
                <a:gd name="T192" fmla="*/ 42 h 4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2">
                  <a:moveTo>
                    <a:pt x="2" y="32"/>
                  </a:moveTo>
                  <a:lnTo>
                    <a:pt x="2" y="32"/>
                  </a:lnTo>
                  <a:lnTo>
                    <a:pt x="5" y="35"/>
                  </a:lnTo>
                  <a:lnTo>
                    <a:pt x="8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24" y="42"/>
                  </a:lnTo>
                  <a:lnTo>
                    <a:pt x="29" y="40"/>
                  </a:lnTo>
                  <a:lnTo>
                    <a:pt x="34" y="37"/>
                  </a:lnTo>
                  <a:lnTo>
                    <a:pt x="37" y="32"/>
                  </a:lnTo>
                  <a:lnTo>
                    <a:pt x="38" y="27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7" y="10"/>
                  </a:lnTo>
                  <a:lnTo>
                    <a:pt x="34" y="5"/>
                  </a:lnTo>
                  <a:lnTo>
                    <a:pt x="29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2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7" y="7"/>
                  </a:lnTo>
                  <a:lnTo>
                    <a:pt x="29" y="8"/>
                  </a:lnTo>
                  <a:lnTo>
                    <a:pt x="32" y="13"/>
                  </a:lnTo>
                  <a:lnTo>
                    <a:pt x="34" y="21"/>
                  </a:lnTo>
                  <a:lnTo>
                    <a:pt x="32" y="27"/>
                  </a:lnTo>
                  <a:lnTo>
                    <a:pt x="29" y="34"/>
                  </a:lnTo>
                  <a:lnTo>
                    <a:pt x="24" y="37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10" y="34"/>
                  </a:lnTo>
                  <a:lnTo>
                    <a:pt x="7" y="29"/>
                  </a:lnTo>
                  <a:lnTo>
                    <a:pt x="5" y="21"/>
                  </a:lnTo>
                  <a:lnTo>
                    <a:pt x="7" y="13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0" name="Freeform 457"/>
            <p:cNvSpPr>
              <a:spLocks noEditPoints="1"/>
            </p:cNvSpPr>
            <p:nvPr/>
          </p:nvSpPr>
          <p:spPr bwMode="auto">
            <a:xfrm>
              <a:off x="5008" y="1382"/>
              <a:ext cx="34" cy="42"/>
            </a:xfrm>
            <a:custGeom>
              <a:avLst/>
              <a:gdLst>
                <a:gd name="T0" fmla="*/ 15 w 34"/>
                <a:gd name="T1" fmla="*/ 42 h 42"/>
                <a:gd name="T2" fmla="*/ 15 w 34"/>
                <a:gd name="T3" fmla="*/ 42 h 42"/>
                <a:gd name="T4" fmla="*/ 21 w 34"/>
                <a:gd name="T5" fmla="*/ 40 h 42"/>
                <a:gd name="T6" fmla="*/ 21 w 34"/>
                <a:gd name="T7" fmla="*/ 40 h 42"/>
                <a:gd name="T8" fmla="*/ 27 w 34"/>
                <a:gd name="T9" fmla="*/ 39 h 42"/>
                <a:gd name="T10" fmla="*/ 27 w 34"/>
                <a:gd name="T11" fmla="*/ 39 h 42"/>
                <a:gd name="T12" fmla="*/ 30 w 34"/>
                <a:gd name="T13" fmla="*/ 35 h 42"/>
                <a:gd name="T14" fmla="*/ 30 w 34"/>
                <a:gd name="T15" fmla="*/ 35 h 42"/>
                <a:gd name="T16" fmla="*/ 34 w 34"/>
                <a:gd name="T17" fmla="*/ 29 h 42"/>
                <a:gd name="T18" fmla="*/ 34 w 34"/>
                <a:gd name="T19" fmla="*/ 29 h 42"/>
                <a:gd name="T20" fmla="*/ 34 w 34"/>
                <a:gd name="T21" fmla="*/ 21 h 42"/>
                <a:gd name="T22" fmla="*/ 34 w 34"/>
                <a:gd name="T23" fmla="*/ 21 h 42"/>
                <a:gd name="T24" fmla="*/ 32 w 34"/>
                <a:gd name="T25" fmla="*/ 12 h 42"/>
                <a:gd name="T26" fmla="*/ 32 w 34"/>
                <a:gd name="T27" fmla="*/ 12 h 42"/>
                <a:gd name="T28" fmla="*/ 30 w 34"/>
                <a:gd name="T29" fmla="*/ 7 h 42"/>
                <a:gd name="T30" fmla="*/ 27 w 34"/>
                <a:gd name="T31" fmla="*/ 4 h 42"/>
                <a:gd name="T32" fmla="*/ 27 w 34"/>
                <a:gd name="T33" fmla="*/ 4 h 42"/>
                <a:gd name="T34" fmla="*/ 21 w 34"/>
                <a:gd name="T35" fmla="*/ 0 h 42"/>
                <a:gd name="T36" fmla="*/ 21 w 34"/>
                <a:gd name="T37" fmla="*/ 0 h 42"/>
                <a:gd name="T38" fmla="*/ 15 w 34"/>
                <a:gd name="T39" fmla="*/ 0 h 42"/>
                <a:gd name="T40" fmla="*/ 0 w 34"/>
                <a:gd name="T41" fmla="*/ 0 h 42"/>
                <a:gd name="T42" fmla="*/ 0 w 34"/>
                <a:gd name="T43" fmla="*/ 42 h 42"/>
                <a:gd name="T44" fmla="*/ 15 w 34"/>
                <a:gd name="T45" fmla="*/ 42 h 42"/>
                <a:gd name="T46" fmla="*/ 15 w 34"/>
                <a:gd name="T47" fmla="*/ 42 h 42"/>
                <a:gd name="T48" fmla="*/ 5 w 34"/>
                <a:gd name="T49" fmla="*/ 5 h 42"/>
                <a:gd name="T50" fmla="*/ 15 w 34"/>
                <a:gd name="T51" fmla="*/ 5 h 42"/>
                <a:gd name="T52" fmla="*/ 15 w 34"/>
                <a:gd name="T53" fmla="*/ 5 h 42"/>
                <a:gd name="T54" fmla="*/ 21 w 34"/>
                <a:gd name="T55" fmla="*/ 7 h 42"/>
                <a:gd name="T56" fmla="*/ 21 w 34"/>
                <a:gd name="T57" fmla="*/ 7 h 42"/>
                <a:gd name="T58" fmla="*/ 24 w 34"/>
                <a:gd name="T59" fmla="*/ 8 h 42"/>
                <a:gd name="T60" fmla="*/ 26 w 34"/>
                <a:gd name="T61" fmla="*/ 12 h 42"/>
                <a:gd name="T62" fmla="*/ 26 w 34"/>
                <a:gd name="T63" fmla="*/ 12 h 42"/>
                <a:gd name="T64" fmla="*/ 27 w 34"/>
                <a:gd name="T65" fmla="*/ 15 h 42"/>
                <a:gd name="T66" fmla="*/ 29 w 34"/>
                <a:gd name="T67" fmla="*/ 21 h 42"/>
                <a:gd name="T68" fmla="*/ 29 w 34"/>
                <a:gd name="T69" fmla="*/ 21 h 42"/>
                <a:gd name="T70" fmla="*/ 27 w 34"/>
                <a:gd name="T71" fmla="*/ 29 h 42"/>
                <a:gd name="T72" fmla="*/ 27 w 34"/>
                <a:gd name="T73" fmla="*/ 29 h 42"/>
                <a:gd name="T74" fmla="*/ 24 w 34"/>
                <a:gd name="T75" fmla="*/ 34 h 42"/>
                <a:gd name="T76" fmla="*/ 24 w 34"/>
                <a:gd name="T77" fmla="*/ 34 h 42"/>
                <a:gd name="T78" fmla="*/ 21 w 34"/>
                <a:gd name="T79" fmla="*/ 35 h 42"/>
                <a:gd name="T80" fmla="*/ 21 w 34"/>
                <a:gd name="T81" fmla="*/ 35 h 42"/>
                <a:gd name="T82" fmla="*/ 15 w 34"/>
                <a:gd name="T83" fmla="*/ 37 h 42"/>
                <a:gd name="T84" fmla="*/ 5 w 34"/>
                <a:gd name="T85" fmla="*/ 37 h 42"/>
                <a:gd name="T86" fmla="*/ 5 w 34"/>
                <a:gd name="T87" fmla="*/ 5 h 42"/>
                <a:gd name="T88" fmla="*/ 5 w 34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"/>
                <a:gd name="T136" fmla="*/ 0 h 42"/>
                <a:gd name="T137" fmla="*/ 34 w 34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" h="42">
                  <a:moveTo>
                    <a:pt x="15" y="42"/>
                  </a:moveTo>
                  <a:lnTo>
                    <a:pt x="15" y="42"/>
                  </a:lnTo>
                  <a:lnTo>
                    <a:pt x="21" y="40"/>
                  </a:lnTo>
                  <a:lnTo>
                    <a:pt x="27" y="39"/>
                  </a:lnTo>
                  <a:lnTo>
                    <a:pt x="30" y="35"/>
                  </a:lnTo>
                  <a:lnTo>
                    <a:pt x="34" y="29"/>
                  </a:lnTo>
                  <a:lnTo>
                    <a:pt x="34" y="21"/>
                  </a:lnTo>
                  <a:lnTo>
                    <a:pt x="32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5" y="42"/>
                  </a:lnTo>
                  <a:close/>
                  <a:moveTo>
                    <a:pt x="5" y="5"/>
                  </a:moveTo>
                  <a:lnTo>
                    <a:pt x="15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6" y="12"/>
                  </a:lnTo>
                  <a:lnTo>
                    <a:pt x="27" y="15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5" y="37"/>
                  </a:lnTo>
                  <a:lnTo>
                    <a:pt x="5" y="3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1" name="Freeform 458"/>
            <p:cNvSpPr>
              <a:spLocks/>
            </p:cNvSpPr>
            <p:nvPr/>
          </p:nvSpPr>
          <p:spPr bwMode="auto">
            <a:xfrm>
              <a:off x="5050" y="1382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6 w 31"/>
                <a:gd name="T5" fmla="*/ 37 h 42"/>
                <a:gd name="T6" fmla="*/ 6 w 31"/>
                <a:gd name="T7" fmla="*/ 23 h 42"/>
                <a:gd name="T8" fmla="*/ 28 w 31"/>
                <a:gd name="T9" fmla="*/ 23 h 42"/>
                <a:gd name="T10" fmla="*/ 28 w 31"/>
                <a:gd name="T11" fmla="*/ 18 h 42"/>
                <a:gd name="T12" fmla="*/ 6 w 31"/>
                <a:gd name="T13" fmla="*/ 18 h 42"/>
                <a:gd name="T14" fmla="*/ 6 w 31"/>
                <a:gd name="T15" fmla="*/ 5 h 42"/>
                <a:gd name="T16" fmla="*/ 30 w 31"/>
                <a:gd name="T17" fmla="*/ 5 h 42"/>
                <a:gd name="T18" fmla="*/ 30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6" y="37"/>
                  </a:lnTo>
                  <a:lnTo>
                    <a:pt x="6" y="23"/>
                  </a:lnTo>
                  <a:lnTo>
                    <a:pt x="28" y="23"/>
                  </a:lnTo>
                  <a:lnTo>
                    <a:pt x="28" y="18"/>
                  </a:lnTo>
                  <a:lnTo>
                    <a:pt x="6" y="18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2" name="Freeform 459"/>
            <p:cNvSpPr>
              <a:spLocks/>
            </p:cNvSpPr>
            <p:nvPr/>
          </p:nvSpPr>
          <p:spPr bwMode="auto">
            <a:xfrm>
              <a:off x="5107" y="1382"/>
              <a:ext cx="5" cy="42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0 w 5"/>
                <a:gd name="T5" fmla="*/ 0 h 42"/>
                <a:gd name="T6" fmla="*/ 0 w 5"/>
                <a:gd name="T7" fmla="*/ 42 h 42"/>
                <a:gd name="T8" fmla="*/ 5 w 5"/>
                <a:gd name="T9" fmla="*/ 42 h 42"/>
                <a:gd name="T10" fmla="*/ 5 w 5"/>
                <a:gd name="T11" fmla="*/ 4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2"/>
                <a:gd name="T20" fmla="*/ 5 w 5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2">
                  <a:moveTo>
                    <a:pt x="5" y="42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3" name="Freeform 460"/>
            <p:cNvSpPr>
              <a:spLocks/>
            </p:cNvSpPr>
            <p:nvPr/>
          </p:nvSpPr>
          <p:spPr bwMode="auto">
            <a:xfrm>
              <a:off x="5119" y="1382"/>
              <a:ext cx="34" cy="42"/>
            </a:xfrm>
            <a:custGeom>
              <a:avLst/>
              <a:gdLst>
                <a:gd name="T0" fmla="*/ 4 w 34"/>
                <a:gd name="T1" fmla="*/ 35 h 42"/>
                <a:gd name="T2" fmla="*/ 8 w 34"/>
                <a:gd name="T3" fmla="*/ 40 h 42"/>
                <a:gd name="T4" fmla="*/ 18 w 34"/>
                <a:gd name="T5" fmla="*/ 42 h 42"/>
                <a:gd name="T6" fmla="*/ 26 w 34"/>
                <a:gd name="T7" fmla="*/ 40 h 42"/>
                <a:gd name="T8" fmla="*/ 29 w 34"/>
                <a:gd name="T9" fmla="*/ 39 h 42"/>
                <a:gd name="T10" fmla="*/ 32 w 34"/>
                <a:gd name="T11" fmla="*/ 35 h 42"/>
                <a:gd name="T12" fmla="*/ 34 w 34"/>
                <a:gd name="T13" fmla="*/ 31 h 42"/>
                <a:gd name="T14" fmla="*/ 32 w 34"/>
                <a:gd name="T15" fmla="*/ 24 h 42"/>
                <a:gd name="T16" fmla="*/ 26 w 34"/>
                <a:gd name="T17" fmla="*/ 19 h 42"/>
                <a:gd name="T18" fmla="*/ 18 w 34"/>
                <a:gd name="T19" fmla="*/ 18 h 42"/>
                <a:gd name="T20" fmla="*/ 10 w 34"/>
                <a:gd name="T21" fmla="*/ 15 h 42"/>
                <a:gd name="T22" fmla="*/ 8 w 34"/>
                <a:gd name="T23" fmla="*/ 12 h 42"/>
                <a:gd name="T24" fmla="*/ 10 w 34"/>
                <a:gd name="T25" fmla="*/ 7 h 42"/>
                <a:gd name="T26" fmla="*/ 13 w 34"/>
                <a:gd name="T27" fmla="*/ 5 h 42"/>
                <a:gd name="T28" fmla="*/ 16 w 34"/>
                <a:gd name="T29" fmla="*/ 5 h 42"/>
                <a:gd name="T30" fmla="*/ 24 w 34"/>
                <a:gd name="T31" fmla="*/ 7 h 42"/>
                <a:gd name="T32" fmla="*/ 26 w 34"/>
                <a:gd name="T33" fmla="*/ 8 h 42"/>
                <a:gd name="T34" fmla="*/ 32 w 34"/>
                <a:gd name="T35" fmla="*/ 12 h 42"/>
                <a:gd name="T36" fmla="*/ 31 w 34"/>
                <a:gd name="T37" fmla="*/ 5 h 42"/>
                <a:gd name="T38" fmla="*/ 27 w 34"/>
                <a:gd name="T39" fmla="*/ 4 h 42"/>
                <a:gd name="T40" fmla="*/ 24 w 34"/>
                <a:gd name="T41" fmla="*/ 2 h 42"/>
                <a:gd name="T42" fmla="*/ 16 w 34"/>
                <a:gd name="T43" fmla="*/ 0 h 42"/>
                <a:gd name="T44" fmla="*/ 10 w 34"/>
                <a:gd name="T45" fmla="*/ 2 h 42"/>
                <a:gd name="T46" fmla="*/ 4 w 34"/>
                <a:gd name="T47" fmla="*/ 5 h 42"/>
                <a:gd name="T48" fmla="*/ 2 w 34"/>
                <a:gd name="T49" fmla="*/ 12 h 42"/>
                <a:gd name="T50" fmla="*/ 4 w 34"/>
                <a:gd name="T51" fmla="*/ 16 h 42"/>
                <a:gd name="T52" fmla="*/ 8 w 34"/>
                <a:gd name="T53" fmla="*/ 19 h 42"/>
                <a:gd name="T54" fmla="*/ 16 w 34"/>
                <a:gd name="T55" fmla="*/ 23 h 42"/>
                <a:gd name="T56" fmla="*/ 23 w 34"/>
                <a:gd name="T57" fmla="*/ 24 h 42"/>
                <a:gd name="T58" fmla="*/ 27 w 34"/>
                <a:gd name="T59" fmla="*/ 27 h 42"/>
                <a:gd name="T60" fmla="*/ 29 w 34"/>
                <a:gd name="T61" fmla="*/ 31 h 42"/>
                <a:gd name="T62" fmla="*/ 27 w 34"/>
                <a:gd name="T63" fmla="*/ 34 h 42"/>
                <a:gd name="T64" fmla="*/ 24 w 34"/>
                <a:gd name="T65" fmla="*/ 37 h 42"/>
                <a:gd name="T66" fmla="*/ 18 w 34"/>
                <a:gd name="T67" fmla="*/ 37 h 42"/>
                <a:gd name="T68" fmla="*/ 12 w 34"/>
                <a:gd name="T69" fmla="*/ 37 h 42"/>
                <a:gd name="T70" fmla="*/ 8 w 34"/>
                <a:gd name="T71" fmla="*/ 34 h 42"/>
                <a:gd name="T72" fmla="*/ 7 w 34"/>
                <a:gd name="T73" fmla="*/ 27 h 42"/>
                <a:gd name="T74" fmla="*/ 0 w 34"/>
                <a:gd name="T75" fmla="*/ 29 h 42"/>
                <a:gd name="T76" fmla="*/ 4 w 34"/>
                <a:gd name="T77" fmla="*/ 35 h 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42"/>
                <a:gd name="T119" fmla="*/ 34 w 34"/>
                <a:gd name="T120" fmla="*/ 42 h 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42">
                  <a:moveTo>
                    <a:pt x="4" y="35"/>
                  </a:moveTo>
                  <a:lnTo>
                    <a:pt x="4" y="35"/>
                  </a:lnTo>
                  <a:lnTo>
                    <a:pt x="5" y="39"/>
                  </a:lnTo>
                  <a:lnTo>
                    <a:pt x="8" y="40"/>
                  </a:lnTo>
                  <a:lnTo>
                    <a:pt x="18" y="42"/>
                  </a:lnTo>
                  <a:lnTo>
                    <a:pt x="26" y="40"/>
                  </a:lnTo>
                  <a:lnTo>
                    <a:pt x="29" y="39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2" y="24"/>
                  </a:lnTo>
                  <a:lnTo>
                    <a:pt x="26" y="19"/>
                  </a:lnTo>
                  <a:lnTo>
                    <a:pt x="18" y="18"/>
                  </a:lnTo>
                  <a:lnTo>
                    <a:pt x="10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7" y="13"/>
                  </a:lnTo>
                  <a:lnTo>
                    <a:pt x="32" y="12"/>
                  </a:lnTo>
                  <a:lnTo>
                    <a:pt x="31" y="5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7" y="4"/>
                  </a:lnTo>
                  <a:lnTo>
                    <a:pt x="4" y="5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19"/>
                  </a:lnTo>
                  <a:lnTo>
                    <a:pt x="16" y="23"/>
                  </a:lnTo>
                  <a:lnTo>
                    <a:pt x="23" y="24"/>
                  </a:lnTo>
                  <a:lnTo>
                    <a:pt x="27" y="27"/>
                  </a:lnTo>
                  <a:lnTo>
                    <a:pt x="29" y="31"/>
                  </a:lnTo>
                  <a:lnTo>
                    <a:pt x="27" y="34"/>
                  </a:lnTo>
                  <a:lnTo>
                    <a:pt x="24" y="37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7" y="27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4" name="Freeform 461"/>
            <p:cNvSpPr>
              <a:spLocks/>
            </p:cNvSpPr>
            <p:nvPr/>
          </p:nvSpPr>
          <p:spPr bwMode="auto">
            <a:xfrm>
              <a:off x="5161" y="1382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5 w 25"/>
                <a:gd name="T5" fmla="*/ 37 h 42"/>
                <a:gd name="T6" fmla="*/ 5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5" y="3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5" name="Freeform 462"/>
            <p:cNvSpPr>
              <a:spLocks noEditPoints="1"/>
            </p:cNvSpPr>
            <p:nvPr/>
          </p:nvSpPr>
          <p:spPr bwMode="auto">
            <a:xfrm>
              <a:off x="5188" y="1382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8 w 38"/>
                <a:gd name="T5" fmla="*/ 29 h 42"/>
                <a:gd name="T6" fmla="*/ 33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7 w 38"/>
                <a:gd name="T21" fmla="*/ 13 h 42"/>
                <a:gd name="T22" fmla="*/ 17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7 w 38"/>
                <a:gd name="T31" fmla="*/ 24 h 42"/>
                <a:gd name="T32" fmla="*/ 12 w 38"/>
                <a:gd name="T33" fmla="*/ 24 h 42"/>
                <a:gd name="T34" fmla="*/ 17 w 38"/>
                <a:gd name="T35" fmla="*/ 13 h 42"/>
                <a:gd name="T36" fmla="*/ 17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8" y="29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6" name="Freeform 463"/>
            <p:cNvSpPr>
              <a:spLocks/>
            </p:cNvSpPr>
            <p:nvPr/>
          </p:nvSpPr>
          <p:spPr bwMode="auto">
            <a:xfrm>
              <a:off x="5232" y="1382"/>
              <a:ext cx="32" cy="42"/>
            </a:xfrm>
            <a:custGeom>
              <a:avLst/>
              <a:gdLst>
                <a:gd name="T0" fmla="*/ 5 w 32"/>
                <a:gd name="T1" fmla="*/ 42 h 42"/>
                <a:gd name="T2" fmla="*/ 5 w 32"/>
                <a:gd name="T3" fmla="*/ 10 h 42"/>
                <a:gd name="T4" fmla="*/ 26 w 32"/>
                <a:gd name="T5" fmla="*/ 42 h 42"/>
                <a:gd name="T6" fmla="*/ 32 w 32"/>
                <a:gd name="T7" fmla="*/ 42 h 42"/>
                <a:gd name="T8" fmla="*/ 32 w 32"/>
                <a:gd name="T9" fmla="*/ 0 h 42"/>
                <a:gd name="T10" fmla="*/ 27 w 32"/>
                <a:gd name="T11" fmla="*/ 0 h 42"/>
                <a:gd name="T12" fmla="*/ 27 w 32"/>
                <a:gd name="T13" fmla="*/ 32 h 42"/>
                <a:gd name="T14" fmla="*/ 5 w 32"/>
                <a:gd name="T15" fmla="*/ 0 h 42"/>
                <a:gd name="T16" fmla="*/ 0 w 32"/>
                <a:gd name="T17" fmla="*/ 0 h 42"/>
                <a:gd name="T18" fmla="*/ 0 w 32"/>
                <a:gd name="T19" fmla="*/ 42 h 42"/>
                <a:gd name="T20" fmla="*/ 5 w 32"/>
                <a:gd name="T21" fmla="*/ 42 h 42"/>
                <a:gd name="T22" fmla="*/ 5 w 32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2"/>
                <a:gd name="T38" fmla="*/ 32 w 32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2">
                  <a:moveTo>
                    <a:pt x="5" y="42"/>
                  </a:moveTo>
                  <a:lnTo>
                    <a:pt x="5" y="10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7" name="Freeform 464"/>
            <p:cNvSpPr>
              <a:spLocks noEditPoints="1"/>
            </p:cNvSpPr>
            <p:nvPr/>
          </p:nvSpPr>
          <p:spPr bwMode="auto">
            <a:xfrm>
              <a:off x="5274" y="1382"/>
              <a:ext cx="33" cy="42"/>
            </a:xfrm>
            <a:custGeom>
              <a:avLst/>
              <a:gdLst>
                <a:gd name="T0" fmla="*/ 14 w 33"/>
                <a:gd name="T1" fmla="*/ 42 h 42"/>
                <a:gd name="T2" fmla="*/ 14 w 33"/>
                <a:gd name="T3" fmla="*/ 42 h 42"/>
                <a:gd name="T4" fmla="*/ 20 w 33"/>
                <a:gd name="T5" fmla="*/ 40 h 42"/>
                <a:gd name="T6" fmla="*/ 20 w 33"/>
                <a:gd name="T7" fmla="*/ 40 h 42"/>
                <a:gd name="T8" fmla="*/ 25 w 33"/>
                <a:gd name="T9" fmla="*/ 39 h 42"/>
                <a:gd name="T10" fmla="*/ 25 w 33"/>
                <a:gd name="T11" fmla="*/ 39 h 42"/>
                <a:gd name="T12" fmla="*/ 30 w 33"/>
                <a:gd name="T13" fmla="*/ 35 h 42"/>
                <a:gd name="T14" fmla="*/ 30 w 33"/>
                <a:gd name="T15" fmla="*/ 35 h 42"/>
                <a:gd name="T16" fmla="*/ 33 w 33"/>
                <a:gd name="T17" fmla="*/ 29 h 42"/>
                <a:gd name="T18" fmla="*/ 33 w 33"/>
                <a:gd name="T19" fmla="*/ 29 h 42"/>
                <a:gd name="T20" fmla="*/ 33 w 33"/>
                <a:gd name="T21" fmla="*/ 21 h 42"/>
                <a:gd name="T22" fmla="*/ 33 w 33"/>
                <a:gd name="T23" fmla="*/ 21 h 42"/>
                <a:gd name="T24" fmla="*/ 31 w 33"/>
                <a:gd name="T25" fmla="*/ 12 h 42"/>
                <a:gd name="T26" fmla="*/ 31 w 33"/>
                <a:gd name="T27" fmla="*/ 12 h 42"/>
                <a:gd name="T28" fmla="*/ 30 w 33"/>
                <a:gd name="T29" fmla="*/ 7 h 42"/>
                <a:gd name="T30" fmla="*/ 27 w 33"/>
                <a:gd name="T31" fmla="*/ 4 h 42"/>
                <a:gd name="T32" fmla="*/ 27 w 33"/>
                <a:gd name="T33" fmla="*/ 4 h 42"/>
                <a:gd name="T34" fmla="*/ 20 w 33"/>
                <a:gd name="T35" fmla="*/ 0 h 42"/>
                <a:gd name="T36" fmla="*/ 20 w 33"/>
                <a:gd name="T37" fmla="*/ 0 h 42"/>
                <a:gd name="T38" fmla="*/ 14 w 33"/>
                <a:gd name="T39" fmla="*/ 0 h 42"/>
                <a:gd name="T40" fmla="*/ 0 w 33"/>
                <a:gd name="T41" fmla="*/ 0 h 42"/>
                <a:gd name="T42" fmla="*/ 0 w 33"/>
                <a:gd name="T43" fmla="*/ 42 h 42"/>
                <a:gd name="T44" fmla="*/ 14 w 33"/>
                <a:gd name="T45" fmla="*/ 42 h 42"/>
                <a:gd name="T46" fmla="*/ 14 w 33"/>
                <a:gd name="T47" fmla="*/ 42 h 42"/>
                <a:gd name="T48" fmla="*/ 4 w 33"/>
                <a:gd name="T49" fmla="*/ 5 h 42"/>
                <a:gd name="T50" fmla="*/ 14 w 33"/>
                <a:gd name="T51" fmla="*/ 5 h 42"/>
                <a:gd name="T52" fmla="*/ 14 w 33"/>
                <a:gd name="T53" fmla="*/ 5 h 42"/>
                <a:gd name="T54" fmla="*/ 20 w 33"/>
                <a:gd name="T55" fmla="*/ 7 h 42"/>
                <a:gd name="T56" fmla="*/ 20 w 33"/>
                <a:gd name="T57" fmla="*/ 7 h 42"/>
                <a:gd name="T58" fmla="*/ 23 w 33"/>
                <a:gd name="T59" fmla="*/ 8 h 42"/>
                <a:gd name="T60" fmla="*/ 25 w 33"/>
                <a:gd name="T61" fmla="*/ 12 h 42"/>
                <a:gd name="T62" fmla="*/ 25 w 33"/>
                <a:gd name="T63" fmla="*/ 12 h 42"/>
                <a:gd name="T64" fmla="*/ 27 w 33"/>
                <a:gd name="T65" fmla="*/ 15 h 42"/>
                <a:gd name="T66" fmla="*/ 28 w 33"/>
                <a:gd name="T67" fmla="*/ 21 h 42"/>
                <a:gd name="T68" fmla="*/ 28 w 33"/>
                <a:gd name="T69" fmla="*/ 21 h 42"/>
                <a:gd name="T70" fmla="*/ 27 w 33"/>
                <a:gd name="T71" fmla="*/ 29 h 42"/>
                <a:gd name="T72" fmla="*/ 27 w 33"/>
                <a:gd name="T73" fmla="*/ 29 h 42"/>
                <a:gd name="T74" fmla="*/ 23 w 33"/>
                <a:gd name="T75" fmla="*/ 34 h 42"/>
                <a:gd name="T76" fmla="*/ 23 w 33"/>
                <a:gd name="T77" fmla="*/ 34 h 42"/>
                <a:gd name="T78" fmla="*/ 20 w 33"/>
                <a:gd name="T79" fmla="*/ 35 h 42"/>
                <a:gd name="T80" fmla="*/ 20 w 33"/>
                <a:gd name="T81" fmla="*/ 35 h 42"/>
                <a:gd name="T82" fmla="*/ 14 w 33"/>
                <a:gd name="T83" fmla="*/ 37 h 42"/>
                <a:gd name="T84" fmla="*/ 4 w 33"/>
                <a:gd name="T85" fmla="*/ 37 h 42"/>
                <a:gd name="T86" fmla="*/ 4 w 33"/>
                <a:gd name="T87" fmla="*/ 5 h 42"/>
                <a:gd name="T88" fmla="*/ 4 w 33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"/>
                <a:gd name="T136" fmla="*/ 0 h 42"/>
                <a:gd name="T137" fmla="*/ 33 w 33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" h="42">
                  <a:moveTo>
                    <a:pt x="14" y="42"/>
                  </a:moveTo>
                  <a:lnTo>
                    <a:pt x="14" y="42"/>
                  </a:lnTo>
                  <a:lnTo>
                    <a:pt x="20" y="40"/>
                  </a:lnTo>
                  <a:lnTo>
                    <a:pt x="25" y="39"/>
                  </a:lnTo>
                  <a:lnTo>
                    <a:pt x="30" y="35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1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4" y="42"/>
                  </a:lnTo>
                  <a:close/>
                  <a:moveTo>
                    <a:pt x="4" y="5"/>
                  </a:moveTo>
                  <a:lnTo>
                    <a:pt x="14" y="5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2"/>
                  </a:lnTo>
                  <a:lnTo>
                    <a:pt x="27" y="15"/>
                  </a:lnTo>
                  <a:lnTo>
                    <a:pt x="28" y="21"/>
                  </a:lnTo>
                  <a:lnTo>
                    <a:pt x="27" y="29"/>
                  </a:lnTo>
                  <a:lnTo>
                    <a:pt x="23" y="34"/>
                  </a:lnTo>
                  <a:lnTo>
                    <a:pt x="20" y="35"/>
                  </a:lnTo>
                  <a:lnTo>
                    <a:pt x="14" y="37"/>
                  </a:lnTo>
                  <a:lnTo>
                    <a:pt x="4" y="37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8" name="Freeform 465"/>
            <p:cNvSpPr>
              <a:spLocks/>
            </p:cNvSpPr>
            <p:nvPr/>
          </p:nvSpPr>
          <p:spPr bwMode="auto">
            <a:xfrm>
              <a:off x="4730" y="1486"/>
              <a:ext cx="37" cy="41"/>
            </a:xfrm>
            <a:custGeom>
              <a:avLst/>
              <a:gdLst>
                <a:gd name="T0" fmla="*/ 26 w 37"/>
                <a:gd name="T1" fmla="*/ 35 h 41"/>
                <a:gd name="T2" fmla="*/ 26 w 37"/>
                <a:gd name="T3" fmla="*/ 35 h 41"/>
                <a:gd name="T4" fmla="*/ 22 w 37"/>
                <a:gd name="T5" fmla="*/ 36 h 41"/>
                <a:gd name="T6" fmla="*/ 19 w 37"/>
                <a:gd name="T7" fmla="*/ 36 h 41"/>
                <a:gd name="T8" fmla="*/ 19 w 37"/>
                <a:gd name="T9" fmla="*/ 36 h 41"/>
                <a:gd name="T10" fmla="*/ 14 w 37"/>
                <a:gd name="T11" fmla="*/ 36 h 41"/>
                <a:gd name="T12" fmla="*/ 11 w 37"/>
                <a:gd name="T13" fmla="*/ 35 h 41"/>
                <a:gd name="T14" fmla="*/ 11 w 37"/>
                <a:gd name="T15" fmla="*/ 35 h 41"/>
                <a:gd name="T16" fmla="*/ 8 w 37"/>
                <a:gd name="T17" fmla="*/ 33 h 41"/>
                <a:gd name="T18" fmla="*/ 7 w 37"/>
                <a:gd name="T19" fmla="*/ 30 h 41"/>
                <a:gd name="T20" fmla="*/ 7 w 37"/>
                <a:gd name="T21" fmla="*/ 30 h 41"/>
                <a:gd name="T22" fmla="*/ 5 w 37"/>
                <a:gd name="T23" fmla="*/ 20 h 41"/>
                <a:gd name="T24" fmla="*/ 5 w 37"/>
                <a:gd name="T25" fmla="*/ 20 h 41"/>
                <a:gd name="T26" fmla="*/ 7 w 37"/>
                <a:gd name="T27" fmla="*/ 12 h 41"/>
                <a:gd name="T28" fmla="*/ 7 w 37"/>
                <a:gd name="T29" fmla="*/ 12 h 41"/>
                <a:gd name="T30" fmla="*/ 8 w 37"/>
                <a:gd name="T31" fmla="*/ 9 h 41"/>
                <a:gd name="T32" fmla="*/ 11 w 37"/>
                <a:gd name="T33" fmla="*/ 6 h 41"/>
                <a:gd name="T34" fmla="*/ 11 w 37"/>
                <a:gd name="T35" fmla="*/ 6 h 41"/>
                <a:gd name="T36" fmla="*/ 14 w 37"/>
                <a:gd name="T37" fmla="*/ 4 h 41"/>
                <a:gd name="T38" fmla="*/ 19 w 37"/>
                <a:gd name="T39" fmla="*/ 4 h 41"/>
                <a:gd name="T40" fmla="*/ 19 w 37"/>
                <a:gd name="T41" fmla="*/ 4 h 41"/>
                <a:gd name="T42" fmla="*/ 22 w 37"/>
                <a:gd name="T43" fmla="*/ 4 h 41"/>
                <a:gd name="T44" fmla="*/ 26 w 37"/>
                <a:gd name="T45" fmla="*/ 6 h 41"/>
                <a:gd name="T46" fmla="*/ 26 w 37"/>
                <a:gd name="T47" fmla="*/ 6 h 41"/>
                <a:gd name="T48" fmla="*/ 29 w 37"/>
                <a:gd name="T49" fmla="*/ 9 h 41"/>
                <a:gd name="T50" fmla="*/ 30 w 37"/>
                <a:gd name="T51" fmla="*/ 12 h 41"/>
                <a:gd name="T52" fmla="*/ 35 w 37"/>
                <a:gd name="T53" fmla="*/ 11 h 41"/>
                <a:gd name="T54" fmla="*/ 35 w 37"/>
                <a:gd name="T55" fmla="*/ 11 h 41"/>
                <a:gd name="T56" fmla="*/ 34 w 37"/>
                <a:gd name="T57" fmla="*/ 6 h 41"/>
                <a:gd name="T58" fmla="*/ 29 w 37"/>
                <a:gd name="T59" fmla="*/ 3 h 41"/>
                <a:gd name="T60" fmla="*/ 29 w 37"/>
                <a:gd name="T61" fmla="*/ 3 h 41"/>
                <a:gd name="T62" fmla="*/ 24 w 37"/>
                <a:gd name="T63" fmla="*/ 0 h 41"/>
                <a:gd name="T64" fmla="*/ 19 w 37"/>
                <a:gd name="T65" fmla="*/ 0 h 41"/>
                <a:gd name="T66" fmla="*/ 19 w 37"/>
                <a:gd name="T67" fmla="*/ 0 h 41"/>
                <a:gd name="T68" fmla="*/ 14 w 37"/>
                <a:gd name="T69" fmla="*/ 0 h 41"/>
                <a:gd name="T70" fmla="*/ 10 w 37"/>
                <a:gd name="T71" fmla="*/ 1 h 41"/>
                <a:gd name="T72" fmla="*/ 10 w 37"/>
                <a:gd name="T73" fmla="*/ 1 h 41"/>
                <a:gd name="T74" fmla="*/ 5 w 37"/>
                <a:gd name="T75" fmla="*/ 4 h 41"/>
                <a:gd name="T76" fmla="*/ 2 w 37"/>
                <a:gd name="T77" fmla="*/ 9 h 41"/>
                <a:gd name="T78" fmla="*/ 2 w 37"/>
                <a:gd name="T79" fmla="*/ 9 h 41"/>
                <a:gd name="T80" fmla="*/ 0 w 37"/>
                <a:gd name="T81" fmla="*/ 14 h 41"/>
                <a:gd name="T82" fmla="*/ 0 w 37"/>
                <a:gd name="T83" fmla="*/ 20 h 41"/>
                <a:gd name="T84" fmla="*/ 0 w 37"/>
                <a:gd name="T85" fmla="*/ 20 h 41"/>
                <a:gd name="T86" fmla="*/ 0 w 37"/>
                <a:gd name="T87" fmla="*/ 25 h 41"/>
                <a:gd name="T88" fmla="*/ 2 w 37"/>
                <a:gd name="T89" fmla="*/ 31 h 41"/>
                <a:gd name="T90" fmla="*/ 2 w 37"/>
                <a:gd name="T91" fmla="*/ 31 h 41"/>
                <a:gd name="T92" fmla="*/ 5 w 37"/>
                <a:gd name="T93" fmla="*/ 36 h 41"/>
                <a:gd name="T94" fmla="*/ 8 w 37"/>
                <a:gd name="T95" fmla="*/ 39 h 41"/>
                <a:gd name="T96" fmla="*/ 8 w 37"/>
                <a:gd name="T97" fmla="*/ 39 h 41"/>
                <a:gd name="T98" fmla="*/ 13 w 37"/>
                <a:gd name="T99" fmla="*/ 41 h 41"/>
                <a:gd name="T100" fmla="*/ 19 w 37"/>
                <a:gd name="T101" fmla="*/ 41 h 41"/>
                <a:gd name="T102" fmla="*/ 19 w 37"/>
                <a:gd name="T103" fmla="*/ 41 h 41"/>
                <a:gd name="T104" fmla="*/ 26 w 37"/>
                <a:gd name="T105" fmla="*/ 41 h 41"/>
                <a:gd name="T106" fmla="*/ 30 w 37"/>
                <a:gd name="T107" fmla="*/ 38 h 41"/>
                <a:gd name="T108" fmla="*/ 30 w 37"/>
                <a:gd name="T109" fmla="*/ 38 h 41"/>
                <a:gd name="T110" fmla="*/ 34 w 37"/>
                <a:gd name="T111" fmla="*/ 33 h 41"/>
                <a:gd name="T112" fmla="*/ 37 w 37"/>
                <a:gd name="T113" fmla="*/ 28 h 41"/>
                <a:gd name="T114" fmla="*/ 30 w 37"/>
                <a:gd name="T115" fmla="*/ 27 h 41"/>
                <a:gd name="T116" fmla="*/ 30 w 37"/>
                <a:gd name="T117" fmla="*/ 27 h 41"/>
                <a:gd name="T118" fmla="*/ 29 w 37"/>
                <a:gd name="T119" fmla="*/ 31 h 41"/>
                <a:gd name="T120" fmla="*/ 26 w 37"/>
                <a:gd name="T121" fmla="*/ 35 h 41"/>
                <a:gd name="T122" fmla="*/ 26 w 37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"/>
                <a:gd name="T187" fmla="*/ 0 h 41"/>
                <a:gd name="T188" fmla="*/ 37 w 37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" h="41">
                  <a:moveTo>
                    <a:pt x="26" y="35"/>
                  </a:moveTo>
                  <a:lnTo>
                    <a:pt x="26" y="35"/>
                  </a:lnTo>
                  <a:lnTo>
                    <a:pt x="22" y="36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7" y="30"/>
                  </a:lnTo>
                  <a:lnTo>
                    <a:pt x="5" y="20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4" y="6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9" y="41"/>
                  </a:lnTo>
                  <a:lnTo>
                    <a:pt x="26" y="41"/>
                  </a:lnTo>
                  <a:lnTo>
                    <a:pt x="30" y="38"/>
                  </a:lnTo>
                  <a:lnTo>
                    <a:pt x="34" y="33"/>
                  </a:lnTo>
                  <a:lnTo>
                    <a:pt x="37" y="28"/>
                  </a:lnTo>
                  <a:lnTo>
                    <a:pt x="30" y="27"/>
                  </a:lnTo>
                  <a:lnTo>
                    <a:pt x="29" y="31"/>
                  </a:lnTo>
                  <a:lnTo>
                    <a:pt x="26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9" name="Freeform 466"/>
            <p:cNvSpPr>
              <a:spLocks noEditPoints="1"/>
            </p:cNvSpPr>
            <p:nvPr/>
          </p:nvSpPr>
          <p:spPr bwMode="auto">
            <a:xfrm>
              <a:off x="4771" y="1486"/>
              <a:ext cx="40" cy="41"/>
            </a:xfrm>
            <a:custGeom>
              <a:avLst/>
              <a:gdLst>
                <a:gd name="T0" fmla="*/ 4 w 40"/>
                <a:gd name="T1" fmla="*/ 31 h 41"/>
                <a:gd name="T2" fmla="*/ 4 w 40"/>
                <a:gd name="T3" fmla="*/ 31 h 41"/>
                <a:gd name="T4" fmla="*/ 5 w 40"/>
                <a:gd name="T5" fmla="*/ 36 h 41"/>
                <a:gd name="T6" fmla="*/ 10 w 40"/>
                <a:gd name="T7" fmla="*/ 39 h 41"/>
                <a:gd name="T8" fmla="*/ 10 w 40"/>
                <a:gd name="T9" fmla="*/ 39 h 41"/>
                <a:gd name="T10" fmla="*/ 15 w 40"/>
                <a:gd name="T11" fmla="*/ 41 h 41"/>
                <a:gd name="T12" fmla="*/ 20 w 40"/>
                <a:gd name="T13" fmla="*/ 41 h 41"/>
                <a:gd name="T14" fmla="*/ 20 w 40"/>
                <a:gd name="T15" fmla="*/ 41 h 41"/>
                <a:gd name="T16" fmla="*/ 26 w 40"/>
                <a:gd name="T17" fmla="*/ 41 h 41"/>
                <a:gd name="T18" fmla="*/ 31 w 40"/>
                <a:gd name="T19" fmla="*/ 39 h 41"/>
                <a:gd name="T20" fmla="*/ 31 w 40"/>
                <a:gd name="T21" fmla="*/ 39 h 41"/>
                <a:gd name="T22" fmla="*/ 34 w 40"/>
                <a:gd name="T23" fmla="*/ 36 h 41"/>
                <a:gd name="T24" fmla="*/ 37 w 40"/>
                <a:gd name="T25" fmla="*/ 31 h 41"/>
                <a:gd name="T26" fmla="*/ 37 w 40"/>
                <a:gd name="T27" fmla="*/ 31 h 41"/>
                <a:gd name="T28" fmla="*/ 39 w 40"/>
                <a:gd name="T29" fmla="*/ 27 h 41"/>
                <a:gd name="T30" fmla="*/ 40 w 40"/>
                <a:gd name="T31" fmla="*/ 20 h 41"/>
                <a:gd name="T32" fmla="*/ 40 w 40"/>
                <a:gd name="T33" fmla="*/ 20 h 41"/>
                <a:gd name="T34" fmla="*/ 39 w 40"/>
                <a:gd name="T35" fmla="*/ 14 h 41"/>
                <a:gd name="T36" fmla="*/ 37 w 40"/>
                <a:gd name="T37" fmla="*/ 9 h 41"/>
                <a:gd name="T38" fmla="*/ 37 w 40"/>
                <a:gd name="T39" fmla="*/ 9 h 41"/>
                <a:gd name="T40" fmla="*/ 34 w 40"/>
                <a:gd name="T41" fmla="*/ 4 h 41"/>
                <a:gd name="T42" fmla="*/ 31 w 40"/>
                <a:gd name="T43" fmla="*/ 1 h 41"/>
                <a:gd name="T44" fmla="*/ 31 w 40"/>
                <a:gd name="T45" fmla="*/ 1 h 41"/>
                <a:gd name="T46" fmla="*/ 26 w 40"/>
                <a:gd name="T47" fmla="*/ 0 h 41"/>
                <a:gd name="T48" fmla="*/ 20 w 40"/>
                <a:gd name="T49" fmla="*/ 0 h 41"/>
                <a:gd name="T50" fmla="*/ 20 w 40"/>
                <a:gd name="T51" fmla="*/ 0 h 41"/>
                <a:gd name="T52" fmla="*/ 12 w 40"/>
                <a:gd name="T53" fmla="*/ 1 h 41"/>
                <a:gd name="T54" fmla="*/ 7 w 40"/>
                <a:gd name="T55" fmla="*/ 4 h 41"/>
                <a:gd name="T56" fmla="*/ 7 w 40"/>
                <a:gd name="T57" fmla="*/ 4 h 41"/>
                <a:gd name="T58" fmla="*/ 2 w 40"/>
                <a:gd name="T59" fmla="*/ 12 h 41"/>
                <a:gd name="T60" fmla="*/ 0 w 40"/>
                <a:gd name="T61" fmla="*/ 20 h 41"/>
                <a:gd name="T62" fmla="*/ 0 w 40"/>
                <a:gd name="T63" fmla="*/ 20 h 41"/>
                <a:gd name="T64" fmla="*/ 0 w 40"/>
                <a:gd name="T65" fmla="*/ 27 h 41"/>
                <a:gd name="T66" fmla="*/ 4 w 40"/>
                <a:gd name="T67" fmla="*/ 31 h 41"/>
                <a:gd name="T68" fmla="*/ 4 w 40"/>
                <a:gd name="T69" fmla="*/ 31 h 41"/>
                <a:gd name="T70" fmla="*/ 10 w 40"/>
                <a:gd name="T71" fmla="*/ 8 h 41"/>
                <a:gd name="T72" fmla="*/ 10 w 40"/>
                <a:gd name="T73" fmla="*/ 8 h 41"/>
                <a:gd name="T74" fmla="*/ 15 w 40"/>
                <a:gd name="T75" fmla="*/ 4 h 41"/>
                <a:gd name="T76" fmla="*/ 20 w 40"/>
                <a:gd name="T77" fmla="*/ 4 h 41"/>
                <a:gd name="T78" fmla="*/ 20 w 40"/>
                <a:gd name="T79" fmla="*/ 4 h 41"/>
                <a:gd name="T80" fmla="*/ 24 w 40"/>
                <a:gd name="T81" fmla="*/ 4 h 41"/>
                <a:gd name="T82" fmla="*/ 27 w 40"/>
                <a:gd name="T83" fmla="*/ 6 h 41"/>
                <a:gd name="T84" fmla="*/ 27 w 40"/>
                <a:gd name="T85" fmla="*/ 6 h 41"/>
                <a:gd name="T86" fmla="*/ 31 w 40"/>
                <a:gd name="T87" fmla="*/ 8 h 41"/>
                <a:gd name="T88" fmla="*/ 32 w 40"/>
                <a:gd name="T89" fmla="*/ 12 h 41"/>
                <a:gd name="T90" fmla="*/ 32 w 40"/>
                <a:gd name="T91" fmla="*/ 12 h 41"/>
                <a:gd name="T92" fmla="*/ 34 w 40"/>
                <a:gd name="T93" fmla="*/ 20 h 41"/>
                <a:gd name="T94" fmla="*/ 34 w 40"/>
                <a:gd name="T95" fmla="*/ 20 h 41"/>
                <a:gd name="T96" fmla="*/ 34 w 40"/>
                <a:gd name="T97" fmla="*/ 27 h 41"/>
                <a:gd name="T98" fmla="*/ 31 w 40"/>
                <a:gd name="T99" fmla="*/ 33 h 41"/>
                <a:gd name="T100" fmla="*/ 31 w 40"/>
                <a:gd name="T101" fmla="*/ 33 h 41"/>
                <a:gd name="T102" fmla="*/ 26 w 40"/>
                <a:gd name="T103" fmla="*/ 36 h 41"/>
                <a:gd name="T104" fmla="*/ 20 w 40"/>
                <a:gd name="T105" fmla="*/ 36 h 41"/>
                <a:gd name="T106" fmla="*/ 20 w 40"/>
                <a:gd name="T107" fmla="*/ 36 h 41"/>
                <a:gd name="T108" fmla="*/ 15 w 40"/>
                <a:gd name="T109" fmla="*/ 36 h 41"/>
                <a:gd name="T110" fmla="*/ 10 w 40"/>
                <a:gd name="T111" fmla="*/ 33 h 41"/>
                <a:gd name="T112" fmla="*/ 10 w 40"/>
                <a:gd name="T113" fmla="*/ 33 h 41"/>
                <a:gd name="T114" fmla="*/ 7 w 40"/>
                <a:gd name="T115" fmla="*/ 28 h 41"/>
                <a:gd name="T116" fmla="*/ 7 w 40"/>
                <a:gd name="T117" fmla="*/ 20 h 41"/>
                <a:gd name="T118" fmla="*/ 7 w 40"/>
                <a:gd name="T119" fmla="*/ 20 h 41"/>
                <a:gd name="T120" fmla="*/ 7 w 40"/>
                <a:gd name="T121" fmla="*/ 12 h 41"/>
                <a:gd name="T122" fmla="*/ 10 w 40"/>
                <a:gd name="T123" fmla="*/ 8 h 41"/>
                <a:gd name="T124" fmla="*/ 10 w 40"/>
                <a:gd name="T125" fmla="*/ 8 h 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1"/>
                <a:gd name="T191" fmla="*/ 40 w 40"/>
                <a:gd name="T192" fmla="*/ 41 h 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1">
                  <a:moveTo>
                    <a:pt x="4" y="31"/>
                  </a:moveTo>
                  <a:lnTo>
                    <a:pt x="4" y="31"/>
                  </a:lnTo>
                  <a:lnTo>
                    <a:pt x="5" y="36"/>
                  </a:lnTo>
                  <a:lnTo>
                    <a:pt x="10" y="39"/>
                  </a:lnTo>
                  <a:lnTo>
                    <a:pt x="15" y="41"/>
                  </a:lnTo>
                  <a:lnTo>
                    <a:pt x="20" y="41"/>
                  </a:lnTo>
                  <a:lnTo>
                    <a:pt x="26" y="41"/>
                  </a:lnTo>
                  <a:lnTo>
                    <a:pt x="31" y="39"/>
                  </a:lnTo>
                  <a:lnTo>
                    <a:pt x="34" y="36"/>
                  </a:lnTo>
                  <a:lnTo>
                    <a:pt x="37" y="31"/>
                  </a:lnTo>
                  <a:lnTo>
                    <a:pt x="39" y="27"/>
                  </a:lnTo>
                  <a:lnTo>
                    <a:pt x="40" y="20"/>
                  </a:lnTo>
                  <a:lnTo>
                    <a:pt x="39" y="14"/>
                  </a:lnTo>
                  <a:lnTo>
                    <a:pt x="37" y="9"/>
                  </a:lnTo>
                  <a:lnTo>
                    <a:pt x="34" y="4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4" y="31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5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6"/>
                  </a:lnTo>
                  <a:lnTo>
                    <a:pt x="31" y="8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7"/>
                  </a:lnTo>
                  <a:lnTo>
                    <a:pt x="31" y="33"/>
                  </a:lnTo>
                  <a:lnTo>
                    <a:pt x="26" y="36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10" y="33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1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0" name="Freeform 467"/>
            <p:cNvSpPr>
              <a:spLocks/>
            </p:cNvSpPr>
            <p:nvPr/>
          </p:nvSpPr>
          <p:spPr bwMode="auto">
            <a:xfrm>
              <a:off x="4818" y="1486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9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1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9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1" name="Freeform 468"/>
            <p:cNvSpPr>
              <a:spLocks/>
            </p:cNvSpPr>
            <p:nvPr/>
          </p:nvSpPr>
          <p:spPr bwMode="auto">
            <a:xfrm>
              <a:off x="4860" y="1486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1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2" name="Freeform 469"/>
            <p:cNvSpPr>
              <a:spLocks/>
            </p:cNvSpPr>
            <p:nvPr/>
          </p:nvSpPr>
          <p:spPr bwMode="auto">
            <a:xfrm>
              <a:off x="4902" y="1486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6 w 30"/>
                <a:gd name="T5" fmla="*/ 36 h 41"/>
                <a:gd name="T6" fmla="*/ 6 w 30"/>
                <a:gd name="T7" fmla="*/ 22 h 41"/>
                <a:gd name="T8" fmla="*/ 28 w 30"/>
                <a:gd name="T9" fmla="*/ 22 h 41"/>
                <a:gd name="T10" fmla="*/ 28 w 30"/>
                <a:gd name="T11" fmla="*/ 17 h 41"/>
                <a:gd name="T12" fmla="*/ 6 w 30"/>
                <a:gd name="T13" fmla="*/ 17 h 41"/>
                <a:gd name="T14" fmla="*/ 6 w 30"/>
                <a:gd name="T15" fmla="*/ 4 h 41"/>
                <a:gd name="T16" fmla="*/ 30 w 30"/>
                <a:gd name="T17" fmla="*/ 4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3" name="Freeform 470"/>
            <p:cNvSpPr>
              <a:spLocks/>
            </p:cNvSpPr>
            <p:nvPr/>
          </p:nvSpPr>
          <p:spPr bwMode="auto">
            <a:xfrm>
              <a:off x="4940" y="1486"/>
              <a:ext cx="35" cy="41"/>
            </a:xfrm>
            <a:custGeom>
              <a:avLst/>
              <a:gdLst>
                <a:gd name="T0" fmla="*/ 25 w 35"/>
                <a:gd name="T1" fmla="*/ 35 h 41"/>
                <a:gd name="T2" fmla="*/ 25 w 35"/>
                <a:gd name="T3" fmla="*/ 35 h 41"/>
                <a:gd name="T4" fmla="*/ 22 w 35"/>
                <a:gd name="T5" fmla="*/ 36 h 41"/>
                <a:gd name="T6" fmla="*/ 17 w 35"/>
                <a:gd name="T7" fmla="*/ 36 h 41"/>
                <a:gd name="T8" fmla="*/ 17 w 35"/>
                <a:gd name="T9" fmla="*/ 36 h 41"/>
                <a:gd name="T10" fmla="*/ 14 w 35"/>
                <a:gd name="T11" fmla="*/ 36 h 41"/>
                <a:gd name="T12" fmla="*/ 11 w 35"/>
                <a:gd name="T13" fmla="*/ 35 h 41"/>
                <a:gd name="T14" fmla="*/ 11 w 35"/>
                <a:gd name="T15" fmla="*/ 35 h 41"/>
                <a:gd name="T16" fmla="*/ 8 w 35"/>
                <a:gd name="T17" fmla="*/ 33 h 41"/>
                <a:gd name="T18" fmla="*/ 6 w 35"/>
                <a:gd name="T19" fmla="*/ 30 h 41"/>
                <a:gd name="T20" fmla="*/ 6 w 35"/>
                <a:gd name="T21" fmla="*/ 30 h 41"/>
                <a:gd name="T22" fmla="*/ 5 w 35"/>
                <a:gd name="T23" fmla="*/ 20 h 41"/>
                <a:gd name="T24" fmla="*/ 5 w 35"/>
                <a:gd name="T25" fmla="*/ 20 h 41"/>
                <a:gd name="T26" fmla="*/ 6 w 35"/>
                <a:gd name="T27" fmla="*/ 12 h 41"/>
                <a:gd name="T28" fmla="*/ 6 w 35"/>
                <a:gd name="T29" fmla="*/ 12 h 41"/>
                <a:gd name="T30" fmla="*/ 8 w 35"/>
                <a:gd name="T31" fmla="*/ 9 h 41"/>
                <a:gd name="T32" fmla="*/ 11 w 35"/>
                <a:gd name="T33" fmla="*/ 6 h 41"/>
                <a:gd name="T34" fmla="*/ 11 w 35"/>
                <a:gd name="T35" fmla="*/ 6 h 41"/>
                <a:gd name="T36" fmla="*/ 14 w 35"/>
                <a:gd name="T37" fmla="*/ 4 h 41"/>
                <a:gd name="T38" fmla="*/ 19 w 35"/>
                <a:gd name="T39" fmla="*/ 4 h 41"/>
                <a:gd name="T40" fmla="*/ 19 w 35"/>
                <a:gd name="T41" fmla="*/ 4 h 41"/>
                <a:gd name="T42" fmla="*/ 22 w 35"/>
                <a:gd name="T43" fmla="*/ 4 h 41"/>
                <a:gd name="T44" fmla="*/ 25 w 35"/>
                <a:gd name="T45" fmla="*/ 6 h 41"/>
                <a:gd name="T46" fmla="*/ 25 w 35"/>
                <a:gd name="T47" fmla="*/ 6 h 41"/>
                <a:gd name="T48" fmla="*/ 27 w 35"/>
                <a:gd name="T49" fmla="*/ 9 h 41"/>
                <a:gd name="T50" fmla="*/ 30 w 35"/>
                <a:gd name="T51" fmla="*/ 12 h 41"/>
                <a:gd name="T52" fmla="*/ 35 w 35"/>
                <a:gd name="T53" fmla="*/ 11 h 41"/>
                <a:gd name="T54" fmla="*/ 35 w 35"/>
                <a:gd name="T55" fmla="*/ 11 h 41"/>
                <a:gd name="T56" fmla="*/ 32 w 35"/>
                <a:gd name="T57" fmla="*/ 6 h 41"/>
                <a:gd name="T58" fmla="*/ 29 w 35"/>
                <a:gd name="T59" fmla="*/ 3 h 41"/>
                <a:gd name="T60" fmla="*/ 29 w 35"/>
                <a:gd name="T61" fmla="*/ 3 h 41"/>
                <a:gd name="T62" fmla="*/ 24 w 35"/>
                <a:gd name="T63" fmla="*/ 0 h 41"/>
                <a:gd name="T64" fmla="*/ 19 w 35"/>
                <a:gd name="T65" fmla="*/ 0 h 41"/>
                <a:gd name="T66" fmla="*/ 19 w 35"/>
                <a:gd name="T67" fmla="*/ 0 h 41"/>
                <a:gd name="T68" fmla="*/ 13 w 35"/>
                <a:gd name="T69" fmla="*/ 0 h 41"/>
                <a:gd name="T70" fmla="*/ 8 w 35"/>
                <a:gd name="T71" fmla="*/ 1 h 41"/>
                <a:gd name="T72" fmla="*/ 8 w 35"/>
                <a:gd name="T73" fmla="*/ 1 h 41"/>
                <a:gd name="T74" fmla="*/ 5 w 35"/>
                <a:gd name="T75" fmla="*/ 4 h 41"/>
                <a:gd name="T76" fmla="*/ 1 w 35"/>
                <a:gd name="T77" fmla="*/ 9 h 41"/>
                <a:gd name="T78" fmla="*/ 1 w 35"/>
                <a:gd name="T79" fmla="*/ 9 h 41"/>
                <a:gd name="T80" fmla="*/ 0 w 35"/>
                <a:gd name="T81" fmla="*/ 14 h 41"/>
                <a:gd name="T82" fmla="*/ 0 w 35"/>
                <a:gd name="T83" fmla="*/ 20 h 41"/>
                <a:gd name="T84" fmla="*/ 0 w 35"/>
                <a:gd name="T85" fmla="*/ 20 h 41"/>
                <a:gd name="T86" fmla="*/ 0 w 35"/>
                <a:gd name="T87" fmla="*/ 25 h 41"/>
                <a:gd name="T88" fmla="*/ 1 w 35"/>
                <a:gd name="T89" fmla="*/ 31 h 41"/>
                <a:gd name="T90" fmla="*/ 1 w 35"/>
                <a:gd name="T91" fmla="*/ 31 h 41"/>
                <a:gd name="T92" fmla="*/ 5 w 35"/>
                <a:gd name="T93" fmla="*/ 36 h 41"/>
                <a:gd name="T94" fmla="*/ 8 w 35"/>
                <a:gd name="T95" fmla="*/ 39 h 41"/>
                <a:gd name="T96" fmla="*/ 8 w 35"/>
                <a:gd name="T97" fmla="*/ 39 h 41"/>
                <a:gd name="T98" fmla="*/ 13 w 35"/>
                <a:gd name="T99" fmla="*/ 41 h 41"/>
                <a:gd name="T100" fmla="*/ 19 w 35"/>
                <a:gd name="T101" fmla="*/ 41 h 41"/>
                <a:gd name="T102" fmla="*/ 19 w 35"/>
                <a:gd name="T103" fmla="*/ 41 h 41"/>
                <a:gd name="T104" fmla="*/ 24 w 35"/>
                <a:gd name="T105" fmla="*/ 41 h 41"/>
                <a:gd name="T106" fmla="*/ 29 w 35"/>
                <a:gd name="T107" fmla="*/ 38 h 41"/>
                <a:gd name="T108" fmla="*/ 29 w 35"/>
                <a:gd name="T109" fmla="*/ 38 h 41"/>
                <a:gd name="T110" fmla="*/ 33 w 35"/>
                <a:gd name="T111" fmla="*/ 33 h 41"/>
                <a:gd name="T112" fmla="*/ 35 w 35"/>
                <a:gd name="T113" fmla="*/ 28 h 41"/>
                <a:gd name="T114" fmla="*/ 30 w 35"/>
                <a:gd name="T115" fmla="*/ 27 h 41"/>
                <a:gd name="T116" fmla="*/ 30 w 35"/>
                <a:gd name="T117" fmla="*/ 27 h 41"/>
                <a:gd name="T118" fmla="*/ 29 w 35"/>
                <a:gd name="T119" fmla="*/ 31 h 41"/>
                <a:gd name="T120" fmla="*/ 25 w 35"/>
                <a:gd name="T121" fmla="*/ 35 h 41"/>
                <a:gd name="T122" fmla="*/ 25 w 35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"/>
                <a:gd name="T187" fmla="*/ 0 h 41"/>
                <a:gd name="T188" fmla="*/ 35 w 35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" h="41">
                  <a:moveTo>
                    <a:pt x="25" y="35"/>
                  </a:moveTo>
                  <a:lnTo>
                    <a:pt x="25" y="35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5" y="20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7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9" y="41"/>
                  </a:lnTo>
                  <a:lnTo>
                    <a:pt x="24" y="41"/>
                  </a:lnTo>
                  <a:lnTo>
                    <a:pt x="29" y="38"/>
                  </a:lnTo>
                  <a:lnTo>
                    <a:pt x="33" y="33"/>
                  </a:lnTo>
                  <a:lnTo>
                    <a:pt x="35" y="28"/>
                  </a:lnTo>
                  <a:lnTo>
                    <a:pt x="30" y="27"/>
                  </a:lnTo>
                  <a:lnTo>
                    <a:pt x="29" y="31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4" name="Freeform 471"/>
            <p:cNvSpPr>
              <a:spLocks/>
            </p:cNvSpPr>
            <p:nvPr/>
          </p:nvSpPr>
          <p:spPr bwMode="auto">
            <a:xfrm>
              <a:off x="4980" y="1486"/>
              <a:ext cx="31" cy="41"/>
            </a:xfrm>
            <a:custGeom>
              <a:avLst/>
              <a:gdLst>
                <a:gd name="T0" fmla="*/ 19 w 31"/>
                <a:gd name="T1" fmla="*/ 41 h 41"/>
                <a:gd name="T2" fmla="*/ 19 w 31"/>
                <a:gd name="T3" fmla="*/ 4 h 41"/>
                <a:gd name="T4" fmla="*/ 31 w 31"/>
                <a:gd name="T5" fmla="*/ 4 h 41"/>
                <a:gd name="T6" fmla="*/ 31 w 31"/>
                <a:gd name="T7" fmla="*/ 0 h 41"/>
                <a:gd name="T8" fmla="*/ 0 w 31"/>
                <a:gd name="T9" fmla="*/ 0 h 41"/>
                <a:gd name="T10" fmla="*/ 0 w 31"/>
                <a:gd name="T11" fmla="*/ 4 h 41"/>
                <a:gd name="T12" fmla="*/ 12 w 31"/>
                <a:gd name="T13" fmla="*/ 4 h 41"/>
                <a:gd name="T14" fmla="*/ 12 w 31"/>
                <a:gd name="T15" fmla="*/ 41 h 41"/>
                <a:gd name="T16" fmla="*/ 19 w 31"/>
                <a:gd name="T17" fmla="*/ 41 h 41"/>
                <a:gd name="T18" fmla="*/ 19 w 31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41"/>
                <a:gd name="T32" fmla="*/ 31 w 31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41">
                  <a:moveTo>
                    <a:pt x="19" y="41"/>
                  </a:moveTo>
                  <a:lnTo>
                    <a:pt x="19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2" y="4"/>
                  </a:lnTo>
                  <a:lnTo>
                    <a:pt x="12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5" name="Freeform 472"/>
            <p:cNvSpPr>
              <a:spLocks/>
            </p:cNvSpPr>
            <p:nvPr/>
          </p:nvSpPr>
          <p:spPr bwMode="auto">
            <a:xfrm>
              <a:off x="5019" y="1486"/>
              <a:ext cx="5" cy="41"/>
            </a:xfrm>
            <a:custGeom>
              <a:avLst/>
              <a:gdLst>
                <a:gd name="T0" fmla="*/ 5 w 5"/>
                <a:gd name="T1" fmla="*/ 41 h 41"/>
                <a:gd name="T2" fmla="*/ 5 w 5"/>
                <a:gd name="T3" fmla="*/ 0 h 41"/>
                <a:gd name="T4" fmla="*/ 0 w 5"/>
                <a:gd name="T5" fmla="*/ 0 h 41"/>
                <a:gd name="T6" fmla="*/ 0 w 5"/>
                <a:gd name="T7" fmla="*/ 41 h 41"/>
                <a:gd name="T8" fmla="*/ 5 w 5"/>
                <a:gd name="T9" fmla="*/ 41 h 41"/>
                <a:gd name="T10" fmla="*/ 5 w 5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1"/>
                <a:gd name="T20" fmla="*/ 5 w 5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1">
                  <a:moveTo>
                    <a:pt x="5" y="41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6" name="Freeform 473"/>
            <p:cNvSpPr>
              <a:spLocks/>
            </p:cNvSpPr>
            <p:nvPr/>
          </p:nvSpPr>
          <p:spPr bwMode="auto">
            <a:xfrm>
              <a:off x="5034" y="1486"/>
              <a:ext cx="35" cy="41"/>
            </a:xfrm>
            <a:custGeom>
              <a:avLst/>
              <a:gdLst>
                <a:gd name="T0" fmla="*/ 25 w 35"/>
                <a:gd name="T1" fmla="*/ 35 h 41"/>
                <a:gd name="T2" fmla="*/ 25 w 35"/>
                <a:gd name="T3" fmla="*/ 35 h 41"/>
                <a:gd name="T4" fmla="*/ 22 w 35"/>
                <a:gd name="T5" fmla="*/ 36 h 41"/>
                <a:gd name="T6" fmla="*/ 17 w 35"/>
                <a:gd name="T7" fmla="*/ 36 h 41"/>
                <a:gd name="T8" fmla="*/ 17 w 35"/>
                <a:gd name="T9" fmla="*/ 36 h 41"/>
                <a:gd name="T10" fmla="*/ 14 w 35"/>
                <a:gd name="T11" fmla="*/ 36 h 41"/>
                <a:gd name="T12" fmla="*/ 11 w 35"/>
                <a:gd name="T13" fmla="*/ 35 h 41"/>
                <a:gd name="T14" fmla="*/ 11 w 35"/>
                <a:gd name="T15" fmla="*/ 35 h 41"/>
                <a:gd name="T16" fmla="*/ 8 w 35"/>
                <a:gd name="T17" fmla="*/ 33 h 41"/>
                <a:gd name="T18" fmla="*/ 6 w 35"/>
                <a:gd name="T19" fmla="*/ 30 h 41"/>
                <a:gd name="T20" fmla="*/ 6 w 35"/>
                <a:gd name="T21" fmla="*/ 30 h 41"/>
                <a:gd name="T22" fmla="*/ 4 w 35"/>
                <a:gd name="T23" fmla="*/ 20 h 41"/>
                <a:gd name="T24" fmla="*/ 4 w 35"/>
                <a:gd name="T25" fmla="*/ 20 h 41"/>
                <a:gd name="T26" fmla="*/ 6 w 35"/>
                <a:gd name="T27" fmla="*/ 12 h 41"/>
                <a:gd name="T28" fmla="*/ 6 w 35"/>
                <a:gd name="T29" fmla="*/ 12 h 41"/>
                <a:gd name="T30" fmla="*/ 8 w 35"/>
                <a:gd name="T31" fmla="*/ 9 h 41"/>
                <a:gd name="T32" fmla="*/ 11 w 35"/>
                <a:gd name="T33" fmla="*/ 6 h 41"/>
                <a:gd name="T34" fmla="*/ 11 w 35"/>
                <a:gd name="T35" fmla="*/ 6 h 41"/>
                <a:gd name="T36" fmla="*/ 14 w 35"/>
                <a:gd name="T37" fmla="*/ 4 h 41"/>
                <a:gd name="T38" fmla="*/ 19 w 35"/>
                <a:gd name="T39" fmla="*/ 4 h 41"/>
                <a:gd name="T40" fmla="*/ 19 w 35"/>
                <a:gd name="T41" fmla="*/ 4 h 41"/>
                <a:gd name="T42" fmla="*/ 22 w 35"/>
                <a:gd name="T43" fmla="*/ 4 h 41"/>
                <a:gd name="T44" fmla="*/ 25 w 35"/>
                <a:gd name="T45" fmla="*/ 6 h 41"/>
                <a:gd name="T46" fmla="*/ 25 w 35"/>
                <a:gd name="T47" fmla="*/ 6 h 41"/>
                <a:gd name="T48" fmla="*/ 28 w 35"/>
                <a:gd name="T49" fmla="*/ 9 h 41"/>
                <a:gd name="T50" fmla="*/ 30 w 35"/>
                <a:gd name="T51" fmla="*/ 12 h 41"/>
                <a:gd name="T52" fmla="*/ 35 w 35"/>
                <a:gd name="T53" fmla="*/ 11 h 41"/>
                <a:gd name="T54" fmla="*/ 35 w 35"/>
                <a:gd name="T55" fmla="*/ 11 h 41"/>
                <a:gd name="T56" fmla="*/ 33 w 35"/>
                <a:gd name="T57" fmla="*/ 6 h 41"/>
                <a:gd name="T58" fmla="*/ 28 w 35"/>
                <a:gd name="T59" fmla="*/ 3 h 41"/>
                <a:gd name="T60" fmla="*/ 28 w 35"/>
                <a:gd name="T61" fmla="*/ 3 h 41"/>
                <a:gd name="T62" fmla="*/ 23 w 35"/>
                <a:gd name="T63" fmla="*/ 0 h 41"/>
                <a:gd name="T64" fmla="*/ 19 w 35"/>
                <a:gd name="T65" fmla="*/ 0 h 41"/>
                <a:gd name="T66" fmla="*/ 19 w 35"/>
                <a:gd name="T67" fmla="*/ 0 h 41"/>
                <a:gd name="T68" fmla="*/ 14 w 35"/>
                <a:gd name="T69" fmla="*/ 0 h 41"/>
                <a:gd name="T70" fmla="*/ 9 w 35"/>
                <a:gd name="T71" fmla="*/ 1 h 41"/>
                <a:gd name="T72" fmla="*/ 9 w 35"/>
                <a:gd name="T73" fmla="*/ 1 h 41"/>
                <a:gd name="T74" fmla="*/ 4 w 35"/>
                <a:gd name="T75" fmla="*/ 4 h 41"/>
                <a:gd name="T76" fmla="*/ 1 w 35"/>
                <a:gd name="T77" fmla="*/ 9 h 41"/>
                <a:gd name="T78" fmla="*/ 1 w 35"/>
                <a:gd name="T79" fmla="*/ 9 h 41"/>
                <a:gd name="T80" fmla="*/ 0 w 35"/>
                <a:gd name="T81" fmla="*/ 14 h 41"/>
                <a:gd name="T82" fmla="*/ 0 w 35"/>
                <a:gd name="T83" fmla="*/ 20 h 41"/>
                <a:gd name="T84" fmla="*/ 0 w 35"/>
                <a:gd name="T85" fmla="*/ 20 h 41"/>
                <a:gd name="T86" fmla="*/ 0 w 35"/>
                <a:gd name="T87" fmla="*/ 25 h 41"/>
                <a:gd name="T88" fmla="*/ 1 w 35"/>
                <a:gd name="T89" fmla="*/ 31 h 41"/>
                <a:gd name="T90" fmla="*/ 1 w 35"/>
                <a:gd name="T91" fmla="*/ 31 h 41"/>
                <a:gd name="T92" fmla="*/ 4 w 35"/>
                <a:gd name="T93" fmla="*/ 36 h 41"/>
                <a:gd name="T94" fmla="*/ 8 w 35"/>
                <a:gd name="T95" fmla="*/ 39 h 41"/>
                <a:gd name="T96" fmla="*/ 8 w 35"/>
                <a:gd name="T97" fmla="*/ 39 h 41"/>
                <a:gd name="T98" fmla="*/ 12 w 35"/>
                <a:gd name="T99" fmla="*/ 41 h 41"/>
                <a:gd name="T100" fmla="*/ 19 w 35"/>
                <a:gd name="T101" fmla="*/ 41 h 41"/>
                <a:gd name="T102" fmla="*/ 19 w 35"/>
                <a:gd name="T103" fmla="*/ 41 h 41"/>
                <a:gd name="T104" fmla="*/ 23 w 35"/>
                <a:gd name="T105" fmla="*/ 41 h 41"/>
                <a:gd name="T106" fmla="*/ 30 w 35"/>
                <a:gd name="T107" fmla="*/ 38 h 41"/>
                <a:gd name="T108" fmla="*/ 30 w 35"/>
                <a:gd name="T109" fmla="*/ 38 h 41"/>
                <a:gd name="T110" fmla="*/ 33 w 35"/>
                <a:gd name="T111" fmla="*/ 33 h 41"/>
                <a:gd name="T112" fmla="*/ 35 w 35"/>
                <a:gd name="T113" fmla="*/ 28 h 41"/>
                <a:gd name="T114" fmla="*/ 30 w 35"/>
                <a:gd name="T115" fmla="*/ 27 h 41"/>
                <a:gd name="T116" fmla="*/ 30 w 35"/>
                <a:gd name="T117" fmla="*/ 27 h 41"/>
                <a:gd name="T118" fmla="*/ 28 w 35"/>
                <a:gd name="T119" fmla="*/ 31 h 41"/>
                <a:gd name="T120" fmla="*/ 25 w 35"/>
                <a:gd name="T121" fmla="*/ 35 h 41"/>
                <a:gd name="T122" fmla="*/ 25 w 35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"/>
                <a:gd name="T187" fmla="*/ 0 h 41"/>
                <a:gd name="T188" fmla="*/ 35 w 35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" h="41">
                  <a:moveTo>
                    <a:pt x="25" y="35"/>
                  </a:moveTo>
                  <a:lnTo>
                    <a:pt x="25" y="35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4" y="20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6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30" y="38"/>
                  </a:lnTo>
                  <a:lnTo>
                    <a:pt x="33" y="33"/>
                  </a:lnTo>
                  <a:lnTo>
                    <a:pt x="35" y="28"/>
                  </a:lnTo>
                  <a:lnTo>
                    <a:pt x="30" y="27"/>
                  </a:lnTo>
                  <a:lnTo>
                    <a:pt x="28" y="31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7" name="Freeform 474"/>
            <p:cNvSpPr>
              <a:spLocks/>
            </p:cNvSpPr>
            <p:nvPr/>
          </p:nvSpPr>
          <p:spPr bwMode="auto">
            <a:xfrm>
              <a:off x="5077" y="1486"/>
              <a:ext cx="31" cy="41"/>
            </a:xfrm>
            <a:custGeom>
              <a:avLst/>
              <a:gdLst>
                <a:gd name="T0" fmla="*/ 27 w 31"/>
                <a:gd name="T1" fmla="*/ 23 h 41"/>
                <a:gd name="T2" fmla="*/ 27 w 31"/>
                <a:gd name="T3" fmla="*/ 23 h 41"/>
                <a:gd name="T4" fmla="*/ 27 w 31"/>
                <a:gd name="T5" fmla="*/ 30 h 41"/>
                <a:gd name="T6" fmla="*/ 23 w 31"/>
                <a:gd name="T7" fmla="*/ 35 h 41"/>
                <a:gd name="T8" fmla="*/ 23 w 31"/>
                <a:gd name="T9" fmla="*/ 35 h 41"/>
                <a:gd name="T10" fmla="*/ 20 w 31"/>
                <a:gd name="T11" fmla="*/ 36 h 41"/>
                <a:gd name="T12" fmla="*/ 15 w 31"/>
                <a:gd name="T13" fmla="*/ 36 h 41"/>
                <a:gd name="T14" fmla="*/ 15 w 31"/>
                <a:gd name="T15" fmla="*/ 36 h 41"/>
                <a:gd name="T16" fmla="*/ 9 w 31"/>
                <a:gd name="T17" fmla="*/ 35 h 41"/>
                <a:gd name="T18" fmla="*/ 9 w 31"/>
                <a:gd name="T19" fmla="*/ 35 h 41"/>
                <a:gd name="T20" fmla="*/ 6 w 31"/>
                <a:gd name="T21" fmla="*/ 31 h 41"/>
                <a:gd name="T22" fmla="*/ 6 w 31"/>
                <a:gd name="T23" fmla="*/ 31 h 41"/>
                <a:gd name="T24" fmla="*/ 4 w 31"/>
                <a:gd name="T25" fmla="*/ 23 h 41"/>
                <a:gd name="T26" fmla="*/ 4 w 31"/>
                <a:gd name="T27" fmla="*/ 0 h 41"/>
                <a:gd name="T28" fmla="*/ 0 w 31"/>
                <a:gd name="T29" fmla="*/ 0 h 41"/>
                <a:gd name="T30" fmla="*/ 0 w 31"/>
                <a:gd name="T31" fmla="*/ 23 h 41"/>
                <a:gd name="T32" fmla="*/ 0 w 31"/>
                <a:gd name="T33" fmla="*/ 23 h 41"/>
                <a:gd name="T34" fmla="*/ 0 w 31"/>
                <a:gd name="T35" fmla="*/ 30 h 41"/>
                <a:gd name="T36" fmla="*/ 1 w 31"/>
                <a:gd name="T37" fmla="*/ 35 h 41"/>
                <a:gd name="T38" fmla="*/ 1 w 31"/>
                <a:gd name="T39" fmla="*/ 35 h 41"/>
                <a:gd name="T40" fmla="*/ 3 w 31"/>
                <a:gd name="T41" fmla="*/ 38 h 41"/>
                <a:gd name="T42" fmla="*/ 6 w 31"/>
                <a:gd name="T43" fmla="*/ 39 h 41"/>
                <a:gd name="T44" fmla="*/ 6 w 31"/>
                <a:gd name="T45" fmla="*/ 39 h 41"/>
                <a:gd name="T46" fmla="*/ 11 w 31"/>
                <a:gd name="T47" fmla="*/ 41 h 41"/>
                <a:gd name="T48" fmla="*/ 15 w 31"/>
                <a:gd name="T49" fmla="*/ 41 h 41"/>
                <a:gd name="T50" fmla="*/ 15 w 31"/>
                <a:gd name="T51" fmla="*/ 41 h 41"/>
                <a:gd name="T52" fmla="*/ 22 w 31"/>
                <a:gd name="T53" fmla="*/ 41 h 41"/>
                <a:gd name="T54" fmla="*/ 25 w 31"/>
                <a:gd name="T55" fmla="*/ 39 h 41"/>
                <a:gd name="T56" fmla="*/ 25 w 31"/>
                <a:gd name="T57" fmla="*/ 39 h 41"/>
                <a:gd name="T58" fmla="*/ 28 w 31"/>
                <a:gd name="T59" fmla="*/ 36 h 41"/>
                <a:gd name="T60" fmla="*/ 30 w 31"/>
                <a:gd name="T61" fmla="*/ 33 h 41"/>
                <a:gd name="T62" fmla="*/ 30 w 31"/>
                <a:gd name="T63" fmla="*/ 33 h 41"/>
                <a:gd name="T64" fmla="*/ 31 w 31"/>
                <a:gd name="T65" fmla="*/ 23 h 41"/>
                <a:gd name="T66" fmla="*/ 31 w 31"/>
                <a:gd name="T67" fmla="*/ 0 h 41"/>
                <a:gd name="T68" fmla="*/ 27 w 31"/>
                <a:gd name="T69" fmla="*/ 0 h 41"/>
                <a:gd name="T70" fmla="*/ 27 w 31"/>
                <a:gd name="T71" fmla="*/ 23 h 41"/>
                <a:gd name="T72" fmla="*/ 27 w 31"/>
                <a:gd name="T73" fmla="*/ 23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41"/>
                <a:gd name="T113" fmla="*/ 31 w 31"/>
                <a:gd name="T114" fmla="*/ 41 h 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41">
                  <a:moveTo>
                    <a:pt x="27" y="23"/>
                  </a:moveTo>
                  <a:lnTo>
                    <a:pt x="27" y="23"/>
                  </a:lnTo>
                  <a:lnTo>
                    <a:pt x="27" y="30"/>
                  </a:lnTo>
                  <a:lnTo>
                    <a:pt x="23" y="35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9" y="35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38"/>
                  </a:lnTo>
                  <a:lnTo>
                    <a:pt x="6" y="39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22" y="41"/>
                  </a:lnTo>
                  <a:lnTo>
                    <a:pt x="25" y="39"/>
                  </a:lnTo>
                  <a:lnTo>
                    <a:pt x="28" y="36"/>
                  </a:lnTo>
                  <a:lnTo>
                    <a:pt x="30" y="33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8" name="Freeform 475"/>
            <p:cNvSpPr>
              <a:spLocks/>
            </p:cNvSpPr>
            <p:nvPr/>
          </p:nvSpPr>
          <p:spPr bwMode="auto">
            <a:xfrm>
              <a:off x="5112" y="1486"/>
              <a:ext cx="31" cy="41"/>
            </a:xfrm>
            <a:custGeom>
              <a:avLst/>
              <a:gdLst>
                <a:gd name="T0" fmla="*/ 19 w 31"/>
                <a:gd name="T1" fmla="*/ 41 h 41"/>
                <a:gd name="T2" fmla="*/ 19 w 31"/>
                <a:gd name="T3" fmla="*/ 4 h 41"/>
                <a:gd name="T4" fmla="*/ 31 w 31"/>
                <a:gd name="T5" fmla="*/ 4 h 41"/>
                <a:gd name="T6" fmla="*/ 31 w 31"/>
                <a:gd name="T7" fmla="*/ 0 h 41"/>
                <a:gd name="T8" fmla="*/ 0 w 31"/>
                <a:gd name="T9" fmla="*/ 0 h 41"/>
                <a:gd name="T10" fmla="*/ 0 w 31"/>
                <a:gd name="T11" fmla="*/ 4 h 41"/>
                <a:gd name="T12" fmla="*/ 12 w 31"/>
                <a:gd name="T13" fmla="*/ 4 h 41"/>
                <a:gd name="T14" fmla="*/ 12 w 31"/>
                <a:gd name="T15" fmla="*/ 41 h 41"/>
                <a:gd name="T16" fmla="*/ 19 w 31"/>
                <a:gd name="T17" fmla="*/ 41 h 41"/>
                <a:gd name="T18" fmla="*/ 19 w 31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41"/>
                <a:gd name="T32" fmla="*/ 31 w 31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41">
                  <a:moveTo>
                    <a:pt x="19" y="41"/>
                  </a:moveTo>
                  <a:lnTo>
                    <a:pt x="19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2" y="4"/>
                  </a:lnTo>
                  <a:lnTo>
                    <a:pt x="12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9" name="Freeform 476"/>
            <p:cNvSpPr>
              <a:spLocks/>
            </p:cNvSpPr>
            <p:nvPr/>
          </p:nvSpPr>
          <p:spPr bwMode="auto">
            <a:xfrm>
              <a:off x="4357" y="1060"/>
              <a:ext cx="38" cy="41"/>
            </a:xfrm>
            <a:custGeom>
              <a:avLst/>
              <a:gdLst>
                <a:gd name="T0" fmla="*/ 22 w 38"/>
                <a:gd name="T1" fmla="*/ 41 h 41"/>
                <a:gd name="T2" fmla="*/ 38 w 38"/>
                <a:gd name="T3" fmla="*/ 0 h 41"/>
                <a:gd name="T4" fmla="*/ 32 w 38"/>
                <a:gd name="T5" fmla="*/ 0 h 41"/>
                <a:gd name="T6" fmla="*/ 20 w 38"/>
                <a:gd name="T7" fmla="*/ 30 h 41"/>
                <a:gd name="T8" fmla="*/ 20 w 38"/>
                <a:gd name="T9" fmla="*/ 30 h 41"/>
                <a:gd name="T10" fmla="*/ 19 w 38"/>
                <a:gd name="T11" fmla="*/ 36 h 41"/>
                <a:gd name="T12" fmla="*/ 19 w 38"/>
                <a:gd name="T13" fmla="*/ 36 h 41"/>
                <a:gd name="T14" fmla="*/ 17 w 38"/>
                <a:gd name="T15" fmla="*/ 30 h 41"/>
                <a:gd name="T16" fmla="*/ 6 w 38"/>
                <a:gd name="T17" fmla="*/ 0 h 41"/>
                <a:gd name="T18" fmla="*/ 0 w 38"/>
                <a:gd name="T19" fmla="*/ 0 h 41"/>
                <a:gd name="T20" fmla="*/ 16 w 38"/>
                <a:gd name="T21" fmla="*/ 41 h 41"/>
                <a:gd name="T22" fmla="*/ 22 w 38"/>
                <a:gd name="T23" fmla="*/ 41 h 41"/>
                <a:gd name="T24" fmla="*/ 22 w 3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22" y="41"/>
                  </a:moveTo>
                  <a:lnTo>
                    <a:pt x="38" y="0"/>
                  </a:lnTo>
                  <a:lnTo>
                    <a:pt x="32" y="0"/>
                  </a:lnTo>
                  <a:lnTo>
                    <a:pt x="20" y="30"/>
                  </a:lnTo>
                  <a:lnTo>
                    <a:pt x="19" y="36"/>
                  </a:lnTo>
                  <a:lnTo>
                    <a:pt x="17" y="3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41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0" name="Freeform 477"/>
            <p:cNvSpPr>
              <a:spLocks/>
            </p:cNvSpPr>
            <p:nvPr/>
          </p:nvSpPr>
          <p:spPr bwMode="auto">
            <a:xfrm>
              <a:off x="4400" y="106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6 w 31"/>
                <a:gd name="T5" fmla="*/ 36 h 41"/>
                <a:gd name="T6" fmla="*/ 6 w 31"/>
                <a:gd name="T7" fmla="*/ 22 h 41"/>
                <a:gd name="T8" fmla="*/ 28 w 31"/>
                <a:gd name="T9" fmla="*/ 22 h 41"/>
                <a:gd name="T10" fmla="*/ 28 w 31"/>
                <a:gd name="T11" fmla="*/ 17 h 41"/>
                <a:gd name="T12" fmla="*/ 6 w 31"/>
                <a:gd name="T13" fmla="*/ 17 h 41"/>
                <a:gd name="T14" fmla="*/ 6 w 31"/>
                <a:gd name="T15" fmla="*/ 5 h 41"/>
                <a:gd name="T16" fmla="*/ 30 w 31"/>
                <a:gd name="T17" fmla="*/ 5 h 41"/>
                <a:gd name="T18" fmla="*/ 30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1" name="Freeform 478"/>
            <p:cNvSpPr>
              <a:spLocks noEditPoints="1"/>
            </p:cNvSpPr>
            <p:nvPr/>
          </p:nvSpPr>
          <p:spPr bwMode="auto">
            <a:xfrm>
              <a:off x="4439" y="1060"/>
              <a:ext cx="35" cy="41"/>
            </a:xfrm>
            <a:custGeom>
              <a:avLst/>
              <a:gdLst>
                <a:gd name="T0" fmla="*/ 5 w 35"/>
                <a:gd name="T1" fmla="*/ 41 h 41"/>
                <a:gd name="T2" fmla="*/ 5 w 35"/>
                <a:gd name="T3" fmla="*/ 24 h 41"/>
                <a:gd name="T4" fmla="*/ 12 w 35"/>
                <a:gd name="T5" fmla="*/ 24 h 41"/>
                <a:gd name="T6" fmla="*/ 12 w 35"/>
                <a:gd name="T7" fmla="*/ 24 h 41"/>
                <a:gd name="T8" fmla="*/ 15 w 35"/>
                <a:gd name="T9" fmla="*/ 24 h 41"/>
                <a:gd name="T10" fmla="*/ 15 w 35"/>
                <a:gd name="T11" fmla="*/ 24 h 41"/>
                <a:gd name="T12" fmla="*/ 18 w 35"/>
                <a:gd name="T13" fmla="*/ 24 h 41"/>
                <a:gd name="T14" fmla="*/ 18 w 35"/>
                <a:gd name="T15" fmla="*/ 24 h 41"/>
                <a:gd name="T16" fmla="*/ 19 w 35"/>
                <a:gd name="T17" fmla="*/ 27 h 41"/>
                <a:gd name="T18" fmla="*/ 19 w 35"/>
                <a:gd name="T19" fmla="*/ 27 h 41"/>
                <a:gd name="T20" fmla="*/ 24 w 35"/>
                <a:gd name="T21" fmla="*/ 33 h 41"/>
                <a:gd name="T22" fmla="*/ 29 w 35"/>
                <a:gd name="T23" fmla="*/ 41 h 41"/>
                <a:gd name="T24" fmla="*/ 35 w 35"/>
                <a:gd name="T25" fmla="*/ 41 h 41"/>
                <a:gd name="T26" fmla="*/ 29 w 35"/>
                <a:gd name="T27" fmla="*/ 30 h 41"/>
                <a:gd name="T28" fmla="*/ 29 w 35"/>
                <a:gd name="T29" fmla="*/ 30 h 41"/>
                <a:gd name="T30" fmla="*/ 24 w 35"/>
                <a:gd name="T31" fmla="*/ 25 h 41"/>
                <a:gd name="T32" fmla="*/ 24 w 35"/>
                <a:gd name="T33" fmla="*/ 25 h 41"/>
                <a:gd name="T34" fmla="*/ 21 w 35"/>
                <a:gd name="T35" fmla="*/ 22 h 41"/>
                <a:gd name="T36" fmla="*/ 21 w 35"/>
                <a:gd name="T37" fmla="*/ 22 h 41"/>
                <a:gd name="T38" fmla="*/ 26 w 35"/>
                <a:gd name="T39" fmla="*/ 21 h 41"/>
                <a:gd name="T40" fmla="*/ 31 w 35"/>
                <a:gd name="T41" fmla="*/ 19 h 41"/>
                <a:gd name="T42" fmla="*/ 31 w 35"/>
                <a:gd name="T43" fmla="*/ 19 h 41"/>
                <a:gd name="T44" fmla="*/ 32 w 35"/>
                <a:gd name="T45" fmla="*/ 16 h 41"/>
                <a:gd name="T46" fmla="*/ 32 w 35"/>
                <a:gd name="T47" fmla="*/ 11 h 41"/>
                <a:gd name="T48" fmla="*/ 32 w 35"/>
                <a:gd name="T49" fmla="*/ 11 h 41"/>
                <a:gd name="T50" fmla="*/ 31 w 35"/>
                <a:gd name="T51" fmla="*/ 5 h 41"/>
                <a:gd name="T52" fmla="*/ 31 w 35"/>
                <a:gd name="T53" fmla="*/ 5 h 41"/>
                <a:gd name="T54" fmla="*/ 29 w 35"/>
                <a:gd name="T55" fmla="*/ 3 h 41"/>
                <a:gd name="T56" fmla="*/ 26 w 35"/>
                <a:gd name="T57" fmla="*/ 1 h 41"/>
                <a:gd name="T58" fmla="*/ 26 w 35"/>
                <a:gd name="T59" fmla="*/ 1 h 41"/>
                <a:gd name="T60" fmla="*/ 18 w 35"/>
                <a:gd name="T61" fmla="*/ 0 h 41"/>
                <a:gd name="T62" fmla="*/ 0 w 35"/>
                <a:gd name="T63" fmla="*/ 0 h 41"/>
                <a:gd name="T64" fmla="*/ 0 w 35"/>
                <a:gd name="T65" fmla="*/ 41 h 41"/>
                <a:gd name="T66" fmla="*/ 5 w 35"/>
                <a:gd name="T67" fmla="*/ 41 h 41"/>
                <a:gd name="T68" fmla="*/ 5 w 35"/>
                <a:gd name="T69" fmla="*/ 41 h 41"/>
                <a:gd name="T70" fmla="*/ 5 w 35"/>
                <a:gd name="T71" fmla="*/ 5 h 41"/>
                <a:gd name="T72" fmla="*/ 18 w 35"/>
                <a:gd name="T73" fmla="*/ 5 h 41"/>
                <a:gd name="T74" fmla="*/ 18 w 35"/>
                <a:gd name="T75" fmla="*/ 5 h 41"/>
                <a:gd name="T76" fmla="*/ 23 w 35"/>
                <a:gd name="T77" fmla="*/ 5 h 41"/>
                <a:gd name="T78" fmla="*/ 24 w 35"/>
                <a:gd name="T79" fmla="*/ 6 h 41"/>
                <a:gd name="T80" fmla="*/ 24 w 35"/>
                <a:gd name="T81" fmla="*/ 6 h 41"/>
                <a:gd name="T82" fmla="*/ 26 w 35"/>
                <a:gd name="T83" fmla="*/ 9 h 41"/>
                <a:gd name="T84" fmla="*/ 27 w 35"/>
                <a:gd name="T85" fmla="*/ 11 h 41"/>
                <a:gd name="T86" fmla="*/ 27 w 35"/>
                <a:gd name="T87" fmla="*/ 11 h 41"/>
                <a:gd name="T88" fmla="*/ 26 w 35"/>
                <a:gd name="T89" fmla="*/ 16 h 41"/>
                <a:gd name="T90" fmla="*/ 26 w 35"/>
                <a:gd name="T91" fmla="*/ 16 h 41"/>
                <a:gd name="T92" fmla="*/ 23 w 35"/>
                <a:gd name="T93" fmla="*/ 17 h 41"/>
                <a:gd name="T94" fmla="*/ 23 w 35"/>
                <a:gd name="T95" fmla="*/ 17 h 41"/>
                <a:gd name="T96" fmla="*/ 16 w 35"/>
                <a:gd name="T97" fmla="*/ 19 h 41"/>
                <a:gd name="T98" fmla="*/ 5 w 35"/>
                <a:gd name="T99" fmla="*/ 19 h 41"/>
                <a:gd name="T100" fmla="*/ 5 w 35"/>
                <a:gd name="T101" fmla="*/ 5 h 41"/>
                <a:gd name="T102" fmla="*/ 5 w 35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41"/>
                <a:gd name="T158" fmla="*/ 35 w 35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41">
                  <a:moveTo>
                    <a:pt x="5" y="41"/>
                  </a:moveTo>
                  <a:lnTo>
                    <a:pt x="5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19" y="27"/>
                  </a:lnTo>
                  <a:lnTo>
                    <a:pt x="24" y="33"/>
                  </a:lnTo>
                  <a:lnTo>
                    <a:pt x="29" y="41"/>
                  </a:lnTo>
                  <a:lnTo>
                    <a:pt x="35" y="41"/>
                  </a:lnTo>
                  <a:lnTo>
                    <a:pt x="29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6" y="21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8" y="5"/>
                  </a:lnTo>
                  <a:lnTo>
                    <a:pt x="23" y="5"/>
                  </a:lnTo>
                  <a:lnTo>
                    <a:pt x="24" y="6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6" y="16"/>
                  </a:lnTo>
                  <a:lnTo>
                    <a:pt x="23" y="17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2" name="Freeform 479"/>
            <p:cNvSpPr>
              <a:spLocks/>
            </p:cNvSpPr>
            <p:nvPr/>
          </p:nvSpPr>
          <p:spPr bwMode="auto">
            <a:xfrm>
              <a:off x="4481" y="1060"/>
              <a:ext cx="39" cy="41"/>
            </a:xfrm>
            <a:custGeom>
              <a:avLst/>
              <a:gdLst>
                <a:gd name="T0" fmla="*/ 4 w 39"/>
                <a:gd name="T1" fmla="*/ 41 h 41"/>
                <a:gd name="T2" fmla="*/ 4 w 39"/>
                <a:gd name="T3" fmla="*/ 6 h 41"/>
                <a:gd name="T4" fmla="*/ 17 w 39"/>
                <a:gd name="T5" fmla="*/ 41 h 41"/>
                <a:gd name="T6" fmla="*/ 22 w 39"/>
                <a:gd name="T7" fmla="*/ 41 h 41"/>
                <a:gd name="T8" fmla="*/ 33 w 39"/>
                <a:gd name="T9" fmla="*/ 6 h 41"/>
                <a:gd name="T10" fmla="*/ 33 w 39"/>
                <a:gd name="T11" fmla="*/ 41 h 41"/>
                <a:gd name="T12" fmla="*/ 39 w 39"/>
                <a:gd name="T13" fmla="*/ 41 h 41"/>
                <a:gd name="T14" fmla="*/ 39 w 39"/>
                <a:gd name="T15" fmla="*/ 0 h 41"/>
                <a:gd name="T16" fmla="*/ 31 w 39"/>
                <a:gd name="T17" fmla="*/ 0 h 41"/>
                <a:gd name="T18" fmla="*/ 22 w 39"/>
                <a:gd name="T19" fmla="*/ 28 h 41"/>
                <a:gd name="T20" fmla="*/ 22 w 39"/>
                <a:gd name="T21" fmla="*/ 28 h 41"/>
                <a:gd name="T22" fmla="*/ 19 w 39"/>
                <a:gd name="T23" fmla="*/ 35 h 41"/>
                <a:gd name="T24" fmla="*/ 19 w 39"/>
                <a:gd name="T25" fmla="*/ 35 h 41"/>
                <a:gd name="T26" fmla="*/ 17 w 39"/>
                <a:gd name="T27" fmla="*/ 28 h 41"/>
                <a:gd name="T28" fmla="*/ 8 w 39"/>
                <a:gd name="T29" fmla="*/ 0 h 41"/>
                <a:gd name="T30" fmla="*/ 0 w 39"/>
                <a:gd name="T31" fmla="*/ 0 h 41"/>
                <a:gd name="T32" fmla="*/ 0 w 39"/>
                <a:gd name="T33" fmla="*/ 41 h 41"/>
                <a:gd name="T34" fmla="*/ 4 w 39"/>
                <a:gd name="T35" fmla="*/ 41 h 41"/>
                <a:gd name="T36" fmla="*/ 4 w 39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4" y="41"/>
                  </a:moveTo>
                  <a:lnTo>
                    <a:pt x="4" y="6"/>
                  </a:lnTo>
                  <a:lnTo>
                    <a:pt x="17" y="41"/>
                  </a:lnTo>
                  <a:lnTo>
                    <a:pt x="22" y="41"/>
                  </a:lnTo>
                  <a:lnTo>
                    <a:pt x="33" y="6"/>
                  </a:lnTo>
                  <a:lnTo>
                    <a:pt x="33" y="41"/>
                  </a:lnTo>
                  <a:lnTo>
                    <a:pt x="39" y="41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2" y="28"/>
                  </a:lnTo>
                  <a:lnTo>
                    <a:pt x="19" y="35"/>
                  </a:lnTo>
                  <a:lnTo>
                    <a:pt x="17" y="2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3" name="Freeform 480"/>
            <p:cNvSpPr>
              <a:spLocks noEditPoints="1"/>
            </p:cNvSpPr>
            <p:nvPr/>
          </p:nvSpPr>
          <p:spPr bwMode="auto">
            <a:xfrm>
              <a:off x="4527" y="1060"/>
              <a:ext cx="40" cy="41"/>
            </a:xfrm>
            <a:custGeom>
              <a:avLst/>
              <a:gdLst>
                <a:gd name="T0" fmla="*/ 3 w 40"/>
                <a:gd name="T1" fmla="*/ 32 h 41"/>
                <a:gd name="T2" fmla="*/ 3 w 40"/>
                <a:gd name="T3" fmla="*/ 32 h 41"/>
                <a:gd name="T4" fmla="*/ 6 w 40"/>
                <a:gd name="T5" fmla="*/ 36 h 41"/>
                <a:gd name="T6" fmla="*/ 9 w 40"/>
                <a:gd name="T7" fmla="*/ 40 h 41"/>
                <a:gd name="T8" fmla="*/ 9 w 40"/>
                <a:gd name="T9" fmla="*/ 40 h 41"/>
                <a:gd name="T10" fmla="*/ 14 w 40"/>
                <a:gd name="T11" fmla="*/ 41 h 41"/>
                <a:gd name="T12" fmla="*/ 20 w 40"/>
                <a:gd name="T13" fmla="*/ 41 h 41"/>
                <a:gd name="T14" fmla="*/ 20 w 40"/>
                <a:gd name="T15" fmla="*/ 41 h 41"/>
                <a:gd name="T16" fmla="*/ 25 w 40"/>
                <a:gd name="T17" fmla="*/ 41 h 41"/>
                <a:gd name="T18" fmla="*/ 30 w 40"/>
                <a:gd name="T19" fmla="*/ 40 h 41"/>
                <a:gd name="T20" fmla="*/ 30 w 40"/>
                <a:gd name="T21" fmla="*/ 40 h 41"/>
                <a:gd name="T22" fmla="*/ 35 w 40"/>
                <a:gd name="T23" fmla="*/ 36 h 41"/>
                <a:gd name="T24" fmla="*/ 36 w 40"/>
                <a:gd name="T25" fmla="*/ 32 h 41"/>
                <a:gd name="T26" fmla="*/ 36 w 40"/>
                <a:gd name="T27" fmla="*/ 32 h 41"/>
                <a:gd name="T28" fmla="*/ 40 w 40"/>
                <a:gd name="T29" fmla="*/ 27 h 41"/>
                <a:gd name="T30" fmla="*/ 40 w 40"/>
                <a:gd name="T31" fmla="*/ 21 h 41"/>
                <a:gd name="T32" fmla="*/ 40 w 40"/>
                <a:gd name="T33" fmla="*/ 21 h 41"/>
                <a:gd name="T34" fmla="*/ 40 w 40"/>
                <a:gd name="T35" fmla="*/ 14 h 41"/>
                <a:gd name="T36" fmla="*/ 36 w 40"/>
                <a:gd name="T37" fmla="*/ 9 h 41"/>
                <a:gd name="T38" fmla="*/ 36 w 40"/>
                <a:gd name="T39" fmla="*/ 9 h 41"/>
                <a:gd name="T40" fmla="*/ 35 w 40"/>
                <a:gd name="T41" fmla="*/ 6 h 41"/>
                <a:gd name="T42" fmla="*/ 30 w 40"/>
                <a:gd name="T43" fmla="*/ 1 h 41"/>
                <a:gd name="T44" fmla="*/ 30 w 40"/>
                <a:gd name="T45" fmla="*/ 1 h 41"/>
                <a:gd name="T46" fmla="*/ 25 w 40"/>
                <a:gd name="T47" fmla="*/ 0 h 41"/>
                <a:gd name="T48" fmla="*/ 20 w 40"/>
                <a:gd name="T49" fmla="*/ 0 h 41"/>
                <a:gd name="T50" fmla="*/ 20 w 40"/>
                <a:gd name="T51" fmla="*/ 0 h 41"/>
                <a:gd name="T52" fmla="*/ 13 w 40"/>
                <a:gd name="T53" fmla="*/ 1 h 41"/>
                <a:gd name="T54" fmla="*/ 6 w 40"/>
                <a:gd name="T55" fmla="*/ 5 h 41"/>
                <a:gd name="T56" fmla="*/ 6 w 40"/>
                <a:gd name="T57" fmla="*/ 5 h 41"/>
                <a:gd name="T58" fmla="*/ 1 w 40"/>
                <a:gd name="T59" fmla="*/ 13 h 41"/>
                <a:gd name="T60" fmla="*/ 0 w 40"/>
                <a:gd name="T61" fmla="*/ 21 h 41"/>
                <a:gd name="T62" fmla="*/ 0 w 40"/>
                <a:gd name="T63" fmla="*/ 21 h 41"/>
                <a:gd name="T64" fmla="*/ 1 w 40"/>
                <a:gd name="T65" fmla="*/ 27 h 41"/>
                <a:gd name="T66" fmla="*/ 3 w 40"/>
                <a:gd name="T67" fmla="*/ 32 h 41"/>
                <a:gd name="T68" fmla="*/ 3 w 40"/>
                <a:gd name="T69" fmla="*/ 32 h 41"/>
                <a:gd name="T70" fmla="*/ 11 w 40"/>
                <a:gd name="T71" fmla="*/ 8 h 41"/>
                <a:gd name="T72" fmla="*/ 11 w 40"/>
                <a:gd name="T73" fmla="*/ 8 h 41"/>
                <a:gd name="T74" fmla="*/ 14 w 40"/>
                <a:gd name="T75" fmla="*/ 5 h 41"/>
                <a:gd name="T76" fmla="*/ 20 w 40"/>
                <a:gd name="T77" fmla="*/ 5 h 41"/>
                <a:gd name="T78" fmla="*/ 20 w 40"/>
                <a:gd name="T79" fmla="*/ 5 h 41"/>
                <a:gd name="T80" fmla="*/ 24 w 40"/>
                <a:gd name="T81" fmla="*/ 5 h 41"/>
                <a:gd name="T82" fmla="*/ 27 w 40"/>
                <a:gd name="T83" fmla="*/ 6 h 41"/>
                <a:gd name="T84" fmla="*/ 27 w 40"/>
                <a:gd name="T85" fmla="*/ 6 h 41"/>
                <a:gd name="T86" fmla="*/ 30 w 40"/>
                <a:gd name="T87" fmla="*/ 9 h 41"/>
                <a:gd name="T88" fmla="*/ 32 w 40"/>
                <a:gd name="T89" fmla="*/ 13 h 41"/>
                <a:gd name="T90" fmla="*/ 32 w 40"/>
                <a:gd name="T91" fmla="*/ 13 h 41"/>
                <a:gd name="T92" fmla="*/ 33 w 40"/>
                <a:gd name="T93" fmla="*/ 21 h 41"/>
                <a:gd name="T94" fmla="*/ 33 w 40"/>
                <a:gd name="T95" fmla="*/ 21 h 41"/>
                <a:gd name="T96" fmla="*/ 33 w 40"/>
                <a:gd name="T97" fmla="*/ 28 h 41"/>
                <a:gd name="T98" fmla="*/ 30 w 40"/>
                <a:gd name="T99" fmla="*/ 33 h 41"/>
                <a:gd name="T100" fmla="*/ 30 w 40"/>
                <a:gd name="T101" fmla="*/ 33 h 41"/>
                <a:gd name="T102" fmla="*/ 25 w 40"/>
                <a:gd name="T103" fmla="*/ 36 h 41"/>
                <a:gd name="T104" fmla="*/ 20 w 40"/>
                <a:gd name="T105" fmla="*/ 38 h 41"/>
                <a:gd name="T106" fmla="*/ 20 w 40"/>
                <a:gd name="T107" fmla="*/ 38 h 41"/>
                <a:gd name="T108" fmla="*/ 14 w 40"/>
                <a:gd name="T109" fmla="*/ 36 h 41"/>
                <a:gd name="T110" fmla="*/ 9 w 40"/>
                <a:gd name="T111" fmla="*/ 33 h 41"/>
                <a:gd name="T112" fmla="*/ 9 w 40"/>
                <a:gd name="T113" fmla="*/ 33 h 41"/>
                <a:gd name="T114" fmla="*/ 8 w 40"/>
                <a:gd name="T115" fmla="*/ 28 h 41"/>
                <a:gd name="T116" fmla="*/ 6 w 40"/>
                <a:gd name="T117" fmla="*/ 22 h 41"/>
                <a:gd name="T118" fmla="*/ 6 w 40"/>
                <a:gd name="T119" fmla="*/ 22 h 41"/>
                <a:gd name="T120" fmla="*/ 8 w 40"/>
                <a:gd name="T121" fmla="*/ 14 h 41"/>
                <a:gd name="T122" fmla="*/ 11 w 40"/>
                <a:gd name="T123" fmla="*/ 8 h 41"/>
                <a:gd name="T124" fmla="*/ 11 w 40"/>
                <a:gd name="T125" fmla="*/ 8 h 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1"/>
                <a:gd name="T191" fmla="*/ 40 w 40"/>
                <a:gd name="T192" fmla="*/ 41 h 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1">
                  <a:moveTo>
                    <a:pt x="3" y="32"/>
                  </a:moveTo>
                  <a:lnTo>
                    <a:pt x="3" y="32"/>
                  </a:lnTo>
                  <a:lnTo>
                    <a:pt x="6" y="36"/>
                  </a:lnTo>
                  <a:lnTo>
                    <a:pt x="9" y="40"/>
                  </a:lnTo>
                  <a:lnTo>
                    <a:pt x="14" y="41"/>
                  </a:lnTo>
                  <a:lnTo>
                    <a:pt x="20" y="41"/>
                  </a:lnTo>
                  <a:lnTo>
                    <a:pt x="25" y="41"/>
                  </a:lnTo>
                  <a:lnTo>
                    <a:pt x="30" y="40"/>
                  </a:lnTo>
                  <a:lnTo>
                    <a:pt x="35" y="36"/>
                  </a:lnTo>
                  <a:lnTo>
                    <a:pt x="36" y="32"/>
                  </a:lnTo>
                  <a:lnTo>
                    <a:pt x="40" y="27"/>
                  </a:lnTo>
                  <a:lnTo>
                    <a:pt x="40" y="21"/>
                  </a:lnTo>
                  <a:lnTo>
                    <a:pt x="40" y="14"/>
                  </a:lnTo>
                  <a:lnTo>
                    <a:pt x="36" y="9"/>
                  </a:lnTo>
                  <a:lnTo>
                    <a:pt x="35" y="6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3" y="32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4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3" y="28"/>
                  </a:lnTo>
                  <a:lnTo>
                    <a:pt x="30" y="33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8" y="14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4" name="Freeform 481"/>
            <p:cNvSpPr>
              <a:spLocks/>
            </p:cNvSpPr>
            <p:nvPr/>
          </p:nvSpPr>
          <p:spPr bwMode="auto">
            <a:xfrm>
              <a:off x="4574" y="106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5" name="Freeform 482"/>
            <p:cNvSpPr>
              <a:spLocks/>
            </p:cNvSpPr>
            <p:nvPr/>
          </p:nvSpPr>
          <p:spPr bwMode="auto">
            <a:xfrm>
              <a:off x="4609" y="1060"/>
              <a:ext cx="34" cy="41"/>
            </a:xfrm>
            <a:custGeom>
              <a:avLst/>
              <a:gdLst>
                <a:gd name="T0" fmla="*/ 19 w 34"/>
                <a:gd name="T1" fmla="*/ 41 h 41"/>
                <a:gd name="T2" fmla="*/ 19 w 34"/>
                <a:gd name="T3" fmla="*/ 5 h 41"/>
                <a:gd name="T4" fmla="*/ 34 w 34"/>
                <a:gd name="T5" fmla="*/ 5 h 41"/>
                <a:gd name="T6" fmla="*/ 34 w 34"/>
                <a:gd name="T7" fmla="*/ 0 h 41"/>
                <a:gd name="T8" fmla="*/ 0 w 34"/>
                <a:gd name="T9" fmla="*/ 0 h 41"/>
                <a:gd name="T10" fmla="*/ 0 w 34"/>
                <a:gd name="T11" fmla="*/ 5 h 41"/>
                <a:gd name="T12" fmla="*/ 15 w 34"/>
                <a:gd name="T13" fmla="*/ 5 h 41"/>
                <a:gd name="T14" fmla="*/ 15 w 34"/>
                <a:gd name="T15" fmla="*/ 41 h 41"/>
                <a:gd name="T16" fmla="*/ 19 w 34"/>
                <a:gd name="T17" fmla="*/ 41 h 41"/>
                <a:gd name="T18" fmla="*/ 19 w 34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41"/>
                <a:gd name="T32" fmla="*/ 34 w 34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41">
                  <a:moveTo>
                    <a:pt x="19" y="41"/>
                  </a:moveTo>
                  <a:lnTo>
                    <a:pt x="19" y="5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5" y="5"/>
                  </a:lnTo>
                  <a:lnTo>
                    <a:pt x="15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6" name="Freeform 483"/>
            <p:cNvSpPr>
              <a:spLocks/>
            </p:cNvSpPr>
            <p:nvPr/>
          </p:nvSpPr>
          <p:spPr bwMode="auto">
            <a:xfrm>
              <a:off x="4826" y="1120"/>
              <a:ext cx="33" cy="42"/>
            </a:xfrm>
            <a:custGeom>
              <a:avLst/>
              <a:gdLst>
                <a:gd name="T0" fmla="*/ 6 w 33"/>
                <a:gd name="T1" fmla="*/ 42 h 42"/>
                <a:gd name="T2" fmla="*/ 6 w 33"/>
                <a:gd name="T3" fmla="*/ 10 h 42"/>
                <a:gd name="T4" fmla="*/ 27 w 33"/>
                <a:gd name="T5" fmla="*/ 42 h 42"/>
                <a:gd name="T6" fmla="*/ 33 w 33"/>
                <a:gd name="T7" fmla="*/ 42 h 42"/>
                <a:gd name="T8" fmla="*/ 33 w 33"/>
                <a:gd name="T9" fmla="*/ 0 h 42"/>
                <a:gd name="T10" fmla="*/ 27 w 33"/>
                <a:gd name="T11" fmla="*/ 0 h 42"/>
                <a:gd name="T12" fmla="*/ 27 w 33"/>
                <a:gd name="T13" fmla="*/ 32 h 42"/>
                <a:gd name="T14" fmla="*/ 6 w 33"/>
                <a:gd name="T15" fmla="*/ 0 h 42"/>
                <a:gd name="T16" fmla="*/ 0 w 33"/>
                <a:gd name="T17" fmla="*/ 0 h 42"/>
                <a:gd name="T18" fmla="*/ 0 w 33"/>
                <a:gd name="T19" fmla="*/ 42 h 42"/>
                <a:gd name="T20" fmla="*/ 6 w 33"/>
                <a:gd name="T21" fmla="*/ 42 h 42"/>
                <a:gd name="T22" fmla="*/ 6 w 33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2"/>
                <a:gd name="T38" fmla="*/ 33 w 33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2">
                  <a:moveTo>
                    <a:pt x="6" y="42"/>
                  </a:moveTo>
                  <a:lnTo>
                    <a:pt x="6" y="10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7" name="Freeform 484"/>
            <p:cNvSpPr>
              <a:spLocks/>
            </p:cNvSpPr>
            <p:nvPr/>
          </p:nvSpPr>
          <p:spPr bwMode="auto">
            <a:xfrm>
              <a:off x="4868" y="1120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5 w 31"/>
                <a:gd name="T5" fmla="*/ 37 h 42"/>
                <a:gd name="T6" fmla="*/ 5 w 31"/>
                <a:gd name="T7" fmla="*/ 22 h 42"/>
                <a:gd name="T8" fmla="*/ 27 w 31"/>
                <a:gd name="T9" fmla="*/ 22 h 42"/>
                <a:gd name="T10" fmla="*/ 27 w 31"/>
                <a:gd name="T11" fmla="*/ 18 h 42"/>
                <a:gd name="T12" fmla="*/ 5 w 31"/>
                <a:gd name="T13" fmla="*/ 18 h 42"/>
                <a:gd name="T14" fmla="*/ 5 w 31"/>
                <a:gd name="T15" fmla="*/ 5 h 42"/>
                <a:gd name="T16" fmla="*/ 29 w 31"/>
                <a:gd name="T17" fmla="*/ 5 h 42"/>
                <a:gd name="T18" fmla="*/ 29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8" name="Freeform 485"/>
            <p:cNvSpPr>
              <a:spLocks/>
            </p:cNvSpPr>
            <p:nvPr/>
          </p:nvSpPr>
          <p:spPr bwMode="auto">
            <a:xfrm>
              <a:off x="4903" y="1120"/>
              <a:ext cx="53" cy="42"/>
            </a:xfrm>
            <a:custGeom>
              <a:avLst/>
              <a:gdLst>
                <a:gd name="T0" fmla="*/ 16 w 53"/>
                <a:gd name="T1" fmla="*/ 42 h 42"/>
                <a:gd name="T2" fmla="*/ 26 w 53"/>
                <a:gd name="T3" fmla="*/ 10 h 42"/>
                <a:gd name="T4" fmla="*/ 26 w 53"/>
                <a:gd name="T5" fmla="*/ 10 h 42"/>
                <a:gd name="T6" fmla="*/ 26 w 53"/>
                <a:gd name="T7" fmla="*/ 5 h 42"/>
                <a:gd name="T8" fmla="*/ 26 w 53"/>
                <a:gd name="T9" fmla="*/ 5 h 42"/>
                <a:gd name="T10" fmla="*/ 27 w 53"/>
                <a:gd name="T11" fmla="*/ 10 h 42"/>
                <a:gd name="T12" fmla="*/ 37 w 53"/>
                <a:gd name="T13" fmla="*/ 42 h 42"/>
                <a:gd name="T14" fmla="*/ 42 w 53"/>
                <a:gd name="T15" fmla="*/ 42 h 42"/>
                <a:gd name="T16" fmla="*/ 53 w 53"/>
                <a:gd name="T17" fmla="*/ 0 h 42"/>
                <a:gd name="T18" fmla="*/ 48 w 53"/>
                <a:gd name="T19" fmla="*/ 0 h 42"/>
                <a:gd name="T20" fmla="*/ 40 w 53"/>
                <a:gd name="T21" fmla="*/ 27 h 42"/>
                <a:gd name="T22" fmla="*/ 40 w 53"/>
                <a:gd name="T23" fmla="*/ 27 h 42"/>
                <a:gd name="T24" fmla="*/ 38 w 53"/>
                <a:gd name="T25" fmla="*/ 35 h 42"/>
                <a:gd name="T26" fmla="*/ 38 w 53"/>
                <a:gd name="T27" fmla="*/ 35 h 42"/>
                <a:gd name="T28" fmla="*/ 35 w 53"/>
                <a:gd name="T29" fmla="*/ 21 h 42"/>
                <a:gd name="T30" fmla="*/ 31 w 53"/>
                <a:gd name="T31" fmla="*/ 0 h 42"/>
                <a:gd name="T32" fmla="*/ 23 w 53"/>
                <a:gd name="T33" fmla="*/ 0 h 42"/>
                <a:gd name="T34" fmla="*/ 15 w 53"/>
                <a:gd name="T35" fmla="*/ 29 h 42"/>
                <a:gd name="T36" fmla="*/ 15 w 53"/>
                <a:gd name="T37" fmla="*/ 29 h 42"/>
                <a:gd name="T38" fmla="*/ 13 w 53"/>
                <a:gd name="T39" fmla="*/ 35 h 42"/>
                <a:gd name="T40" fmla="*/ 13 w 53"/>
                <a:gd name="T41" fmla="*/ 35 h 42"/>
                <a:gd name="T42" fmla="*/ 11 w 53"/>
                <a:gd name="T43" fmla="*/ 27 h 42"/>
                <a:gd name="T44" fmla="*/ 5 w 53"/>
                <a:gd name="T45" fmla="*/ 0 h 42"/>
                <a:gd name="T46" fmla="*/ 0 w 53"/>
                <a:gd name="T47" fmla="*/ 0 h 42"/>
                <a:gd name="T48" fmla="*/ 11 w 53"/>
                <a:gd name="T49" fmla="*/ 42 h 42"/>
                <a:gd name="T50" fmla="*/ 16 w 53"/>
                <a:gd name="T51" fmla="*/ 42 h 42"/>
                <a:gd name="T52" fmla="*/ 16 w 53"/>
                <a:gd name="T53" fmla="*/ 42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"/>
                <a:gd name="T82" fmla="*/ 0 h 42"/>
                <a:gd name="T83" fmla="*/ 53 w 53"/>
                <a:gd name="T84" fmla="*/ 42 h 4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" h="42">
                  <a:moveTo>
                    <a:pt x="16" y="42"/>
                  </a:moveTo>
                  <a:lnTo>
                    <a:pt x="26" y="10"/>
                  </a:lnTo>
                  <a:lnTo>
                    <a:pt x="26" y="5"/>
                  </a:lnTo>
                  <a:lnTo>
                    <a:pt x="27" y="10"/>
                  </a:lnTo>
                  <a:lnTo>
                    <a:pt x="37" y="42"/>
                  </a:lnTo>
                  <a:lnTo>
                    <a:pt x="42" y="4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0" y="27"/>
                  </a:lnTo>
                  <a:lnTo>
                    <a:pt x="38" y="35"/>
                  </a:lnTo>
                  <a:lnTo>
                    <a:pt x="35" y="21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29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9" name="Freeform 486"/>
            <p:cNvSpPr>
              <a:spLocks/>
            </p:cNvSpPr>
            <p:nvPr/>
          </p:nvSpPr>
          <p:spPr bwMode="auto">
            <a:xfrm>
              <a:off x="4854" y="1195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22 h 41"/>
                <a:gd name="T4" fmla="*/ 27 w 33"/>
                <a:gd name="T5" fmla="*/ 22 h 41"/>
                <a:gd name="T6" fmla="*/ 27 w 33"/>
                <a:gd name="T7" fmla="*/ 41 h 41"/>
                <a:gd name="T8" fmla="*/ 33 w 33"/>
                <a:gd name="T9" fmla="*/ 41 h 41"/>
                <a:gd name="T10" fmla="*/ 33 w 33"/>
                <a:gd name="T11" fmla="*/ 0 h 41"/>
                <a:gd name="T12" fmla="*/ 27 w 33"/>
                <a:gd name="T13" fmla="*/ 0 h 41"/>
                <a:gd name="T14" fmla="*/ 27 w 33"/>
                <a:gd name="T15" fmla="*/ 17 h 41"/>
                <a:gd name="T16" fmla="*/ 6 w 33"/>
                <a:gd name="T17" fmla="*/ 17 h 41"/>
                <a:gd name="T18" fmla="*/ 6 w 33"/>
                <a:gd name="T19" fmla="*/ 0 h 41"/>
                <a:gd name="T20" fmla="*/ 0 w 33"/>
                <a:gd name="T21" fmla="*/ 0 h 41"/>
                <a:gd name="T22" fmla="*/ 0 w 33"/>
                <a:gd name="T23" fmla="*/ 41 h 41"/>
                <a:gd name="T24" fmla="*/ 6 w 33"/>
                <a:gd name="T25" fmla="*/ 41 h 41"/>
                <a:gd name="T26" fmla="*/ 6 w 33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1"/>
                <a:gd name="T44" fmla="*/ 33 w 33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1">
                  <a:moveTo>
                    <a:pt x="6" y="41"/>
                  </a:moveTo>
                  <a:lnTo>
                    <a:pt x="6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17"/>
                  </a:lnTo>
                  <a:lnTo>
                    <a:pt x="6" y="1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0" name="Freeform 487"/>
            <p:cNvSpPr>
              <a:spLocks noEditPoints="1"/>
            </p:cNvSpPr>
            <p:nvPr/>
          </p:nvSpPr>
          <p:spPr bwMode="auto">
            <a:xfrm>
              <a:off x="4892" y="1195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10 w 38"/>
                <a:gd name="T3" fmla="*/ 29 h 41"/>
                <a:gd name="T4" fmla="*/ 27 w 38"/>
                <a:gd name="T5" fmla="*/ 29 h 41"/>
                <a:gd name="T6" fmla="*/ 32 w 38"/>
                <a:gd name="T7" fmla="*/ 41 h 41"/>
                <a:gd name="T8" fmla="*/ 38 w 38"/>
                <a:gd name="T9" fmla="*/ 41 h 41"/>
                <a:gd name="T10" fmla="*/ 21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5 w 38"/>
                <a:gd name="T17" fmla="*/ 41 h 41"/>
                <a:gd name="T18" fmla="*/ 5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8 w 38"/>
                <a:gd name="T25" fmla="*/ 5 h 41"/>
                <a:gd name="T26" fmla="*/ 18 w 38"/>
                <a:gd name="T27" fmla="*/ 5 h 41"/>
                <a:gd name="T28" fmla="*/ 21 w 38"/>
                <a:gd name="T29" fmla="*/ 13 h 41"/>
                <a:gd name="T30" fmla="*/ 26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8" y="41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8" y="5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1" name="Freeform 488"/>
            <p:cNvSpPr>
              <a:spLocks/>
            </p:cNvSpPr>
            <p:nvPr/>
          </p:nvSpPr>
          <p:spPr bwMode="auto">
            <a:xfrm>
              <a:off x="4935" y="1195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5 w 38"/>
                <a:gd name="T3" fmla="*/ 6 h 41"/>
                <a:gd name="T4" fmla="*/ 18 w 38"/>
                <a:gd name="T5" fmla="*/ 41 h 41"/>
                <a:gd name="T6" fmla="*/ 22 w 38"/>
                <a:gd name="T7" fmla="*/ 41 h 41"/>
                <a:gd name="T8" fmla="*/ 34 w 38"/>
                <a:gd name="T9" fmla="*/ 6 h 41"/>
                <a:gd name="T10" fmla="*/ 34 w 38"/>
                <a:gd name="T11" fmla="*/ 41 h 41"/>
                <a:gd name="T12" fmla="*/ 38 w 38"/>
                <a:gd name="T13" fmla="*/ 41 h 41"/>
                <a:gd name="T14" fmla="*/ 38 w 38"/>
                <a:gd name="T15" fmla="*/ 0 h 41"/>
                <a:gd name="T16" fmla="*/ 32 w 38"/>
                <a:gd name="T17" fmla="*/ 0 h 41"/>
                <a:gd name="T18" fmla="*/ 22 w 38"/>
                <a:gd name="T19" fmla="*/ 29 h 41"/>
                <a:gd name="T20" fmla="*/ 22 w 38"/>
                <a:gd name="T21" fmla="*/ 29 h 41"/>
                <a:gd name="T22" fmla="*/ 19 w 38"/>
                <a:gd name="T23" fmla="*/ 35 h 41"/>
                <a:gd name="T24" fmla="*/ 19 w 38"/>
                <a:gd name="T25" fmla="*/ 35 h 41"/>
                <a:gd name="T26" fmla="*/ 18 w 38"/>
                <a:gd name="T27" fmla="*/ 30 h 41"/>
                <a:gd name="T28" fmla="*/ 8 w 38"/>
                <a:gd name="T29" fmla="*/ 0 h 41"/>
                <a:gd name="T30" fmla="*/ 0 w 38"/>
                <a:gd name="T31" fmla="*/ 0 h 41"/>
                <a:gd name="T32" fmla="*/ 0 w 38"/>
                <a:gd name="T33" fmla="*/ 41 h 41"/>
                <a:gd name="T34" fmla="*/ 5 w 38"/>
                <a:gd name="T35" fmla="*/ 41 h 41"/>
                <a:gd name="T36" fmla="*/ 5 w 38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5" y="6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4" y="6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8" y="3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2" name="Freeform 489"/>
            <p:cNvSpPr>
              <a:spLocks noEditPoints="1"/>
            </p:cNvSpPr>
            <p:nvPr/>
          </p:nvSpPr>
          <p:spPr bwMode="auto">
            <a:xfrm>
              <a:off x="4983" y="1195"/>
              <a:ext cx="32" cy="41"/>
            </a:xfrm>
            <a:custGeom>
              <a:avLst/>
              <a:gdLst>
                <a:gd name="T0" fmla="*/ 6 w 32"/>
                <a:gd name="T1" fmla="*/ 41 h 41"/>
                <a:gd name="T2" fmla="*/ 6 w 32"/>
                <a:gd name="T3" fmla="*/ 25 h 41"/>
                <a:gd name="T4" fmla="*/ 16 w 32"/>
                <a:gd name="T5" fmla="*/ 25 h 41"/>
                <a:gd name="T6" fmla="*/ 16 w 32"/>
                <a:gd name="T7" fmla="*/ 25 h 41"/>
                <a:gd name="T8" fmla="*/ 24 w 32"/>
                <a:gd name="T9" fmla="*/ 24 h 41"/>
                <a:gd name="T10" fmla="*/ 28 w 32"/>
                <a:gd name="T11" fmla="*/ 21 h 41"/>
                <a:gd name="T12" fmla="*/ 28 w 32"/>
                <a:gd name="T13" fmla="*/ 21 h 41"/>
                <a:gd name="T14" fmla="*/ 30 w 32"/>
                <a:gd name="T15" fmla="*/ 17 h 41"/>
                <a:gd name="T16" fmla="*/ 32 w 32"/>
                <a:gd name="T17" fmla="*/ 13 h 41"/>
                <a:gd name="T18" fmla="*/ 32 w 32"/>
                <a:gd name="T19" fmla="*/ 13 h 41"/>
                <a:gd name="T20" fmla="*/ 30 w 32"/>
                <a:gd name="T21" fmla="*/ 6 h 41"/>
                <a:gd name="T22" fmla="*/ 30 w 32"/>
                <a:gd name="T23" fmla="*/ 6 h 41"/>
                <a:gd name="T24" fmla="*/ 27 w 32"/>
                <a:gd name="T25" fmla="*/ 3 h 41"/>
                <a:gd name="T26" fmla="*/ 27 w 32"/>
                <a:gd name="T27" fmla="*/ 3 h 41"/>
                <a:gd name="T28" fmla="*/ 22 w 32"/>
                <a:gd name="T29" fmla="*/ 2 h 41"/>
                <a:gd name="T30" fmla="*/ 22 w 32"/>
                <a:gd name="T31" fmla="*/ 2 h 41"/>
                <a:gd name="T32" fmla="*/ 16 w 32"/>
                <a:gd name="T33" fmla="*/ 0 h 41"/>
                <a:gd name="T34" fmla="*/ 0 w 32"/>
                <a:gd name="T35" fmla="*/ 0 h 41"/>
                <a:gd name="T36" fmla="*/ 0 w 32"/>
                <a:gd name="T37" fmla="*/ 41 h 41"/>
                <a:gd name="T38" fmla="*/ 6 w 32"/>
                <a:gd name="T39" fmla="*/ 41 h 41"/>
                <a:gd name="T40" fmla="*/ 6 w 32"/>
                <a:gd name="T41" fmla="*/ 41 h 41"/>
                <a:gd name="T42" fmla="*/ 6 w 32"/>
                <a:gd name="T43" fmla="*/ 5 h 41"/>
                <a:gd name="T44" fmla="*/ 16 w 32"/>
                <a:gd name="T45" fmla="*/ 5 h 41"/>
                <a:gd name="T46" fmla="*/ 16 w 32"/>
                <a:gd name="T47" fmla="*/ 5 h 41"/>
                <a:gd name="T48" fmla="*/ 20 w 32"/>
                <a:gd name="T49" fmla="*/ 6 h 41"/>
                <a:gd name="T50" fmla="*/ 20 w 32"/>
                <a:gd name="T51" fmla="*/ 6 h 41"/>
                <a:gd name="T52" fmla="*/ 25 w 32"/>
                <a:gd name="T53" fmla="*/ 8 h 41"/>
                <a:gd name="T54" fmla="*/ 25 w 32"/>
                <a:gd name="T55" fmla="*/ 8 h 41"/>
                <a:gd name="T56" fmla="*/ 25 w 32"/>
                <a:gd name="T57" fmla="*/ 13 h 41"/>
                <a:gd name="T58" fmla="*/ 25 w 32"/>
                <a:gd name="T59" fmla="*/ 13 h 41"/>
                <a:gd name="T60" fmla="*/ 25 w 32"/>
                <a:gd name="T61" fmla="*/ 16 h 41"/>
                <a:gd name="T62" fmla="*/ 24 w 32"/>
                <a:gd name="T63" fmla="*/ 17 h 41"/>
                <a:gd name="T64" fmla="*/ 24 w 32"/>
                <a:gd name="T65" fmla="*/ 17 h 41"/>
                <a:gd name="T66" fmla="*/ 20 w 32"/>
                <a:gd name="T67" fmla="*/ 19 h 41"/>
                <a:gd name="T68" fmla="*/ 16 w 32"/>
                <a:gd name="T69" fmla="*/ 21 h 41"/>
                <a:gd name="T70" fmla="*/ 6 w 32"/>
                <a:gd name="T71" fmla="*/ 21 h 41"/>
                <a:gd name="T72" fmla="*/ 6 w 32"/>
                <a:gd name="T73" fmla="*/ 5 h 41"/>
                <a:gd name="T74" fmla="*/ 6 w 32"/>
                <a:gd name="T75" fmla="*/ 5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41"/>
                <a:gd name="T116" fmla="*/ 32 w 32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41">
                  <a:moveTo>
                    <a:pt x="6" y="41"/>
                  </a:moveTo>
                  <a:lnTo>
                    <a:pt x="6" y="25"/>
                  </a:lnTo>
                  <a:lnTo>
                    <a:pt x="16" y="25"/>
                  </a:lnTo>
                  <a:lnTo>
                    <a:pt x="24" y="24"/>
                  </a:lnTo>
                  <a:lnTo>
                    <a:pt x="28" y="21"/>
                  </a:lnTo>
                  <a:lnTo>
                    <a:pt x="30" y="17"/>
                  </a:lnTo>
                  <a:lnTo>
                    <a:pt x="32" y="13"/>
                  </a:lnTo>
                  <a:lnTo>
                    <a:pt x="30" y="6"/>
                  </a:lnTo>
                  <a:lnTo>
                    <a:pt x="27" y="3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6" y="5"/>
                  </a:moveTo>
                  <a:lnTo>
                    <a:pt x="16" y="5"/>
                  </a:lnTo>
                  <a:lnTo>
                    <a:pt x="20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0" y="19"/>
                  </a:lnTo>
                  <a:lnTo>
                    <a:pt x="16" y="21"/>
                  </a:lnTo>
                  <a:lnTo>
                    <a:pt x="6" y="21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3" name="Freeform 490"/>
            <p:cNvSpPr>
              <a:spLocks/>
            </p:cNvSpPr>
            <p:nvPr/>
          </p:nvSpPr>
          <p:spPr bwMode="auto">
            <a:xfrm>
              <a:off x="5021" y="1195"/>
              <a:ext cx="32" cy="43"/>
            </a:xfrm>
            <a:custGeom>
              <a:avLst/>
              <a:gdLst>
                <a:gd name="T0" fmla="*/ 2 w 32"/>
                <a:gd name="T1" fmla="*/ 35 h 43"/>
                <a:gd name="T2" fmla="*/ 8 w 32"/>
                <a:gd name="T3" fmla="*/ 40 h 43"/>
                <a:gd name="T4" fmla="*/ 17 w 32"/>
                <a:gd name="T5" fmla="*/ 43 h 43"/>
                <a:gd name="T6" fmla="*/ 24 w 32"/>
                <a:gd name="T7" fmla="*/ 41 h 43"/>
                <a:gd name="T8" fmla="*/ 27 w 32"/>
                <a:gd name="T9" fmla="*/ 38 h 43"/>
                <a:gd name="T10" fmla="*/ 30 w 32"/>
                <a:gd name="T11" fmla="*/ 36 h 43"/>
                <a:gd name="T12" fmla="*/ 32 w 32"/>
                <a:gd name="T13" fmla="*/ 30 h 43"/>
                <a:gd name="T14" fmla="*/ 30 w 32"/>
                <a:gd name="T15" fmla="*/ 24 h 43"/>
                <a:gd name="T16" fmla="*/ 25 w 32"/>
                <a:gd name="T17" fmla="*/ 21 h 43"/>
                <a:gd name="T18" fmla="*/ 16 w 32"/>
                <a:gd name="T19" fmla="*/ 17 h 43"/>
                <a:gd name="T20" fmla="*/ 8 w 32"/>
                <a:gd name="T21" fmla="*/ 14 h 43"/>
                <a:gd name="T22" fmla="*/ 6 w 32"/>
                <a:gd name="T23" fmla="*/ 11 h 43"/>
                <a:gd name="T24" fmla="*/ 8 w 32"/>
                <a:gd name="T25" fmla="*/ 6 h 43"/>
                <a:gd name="T26" fmla="*/ 11 w 32"/>
                <a:gd name="T27" fmla="*/ 5 h 43"/>
                <a:gd name="T28" fmla="*/ 16 w 32"/>
                <a:gd name="T29" fmla="*/ 5 h 43"/>
                <a:gd name="T30" fmla="*/ 22 w 32"/>
                <a:gd name="T31" fmla="*/ 6 h 43"/>
                <a:gd name="T32" fmla="*/ 24 w 32"/>
                <a:gd name="T33" fmla="*/ 9 h 43"/>
                <a:gd name="T34" fmla="*/ 30 w 32"/>
                <a:gd name="T35" fmla="*/ 13 h 43"/>
                <a:gd name="T36" fmla="*/ 29 w 32"/>
                <a:gd name="T37" fmla="*/ 5 h 43"/>
                <a:gd name="T38" fmla="*/ 27 w 32"/>
                <a:gd name="T39" fmla="*/ 3 h 43"/>
                <a:gd name="T40" fmla="*/ 24 w 32"/>
                <a:gd name="T41" fmla="*/ 2 h 43"/>
                <a:gd name="T42" fmla="*/ 16 w 32"/>
                <a:gd name="T43" fmla="*/ 0 h 43"/>
                <a:gd name="T44" fmla="*/ 8 w 32"/>
                <a:gd name="T45" fmla="*/ 2 h 43"/>
                <a:gd name="T46" fmla="*/ 3 w 32"/>
                <a:gd name="T47" fmla="*/ 5 h 43"/>
                <a:gd name="T48" fmla="*/ 2 w 32"/>
                <a:gd name="T49" fmla="*/ 11 h 43"/>
                <a:gd name="T50" fmla="*/ 2 w 32"/>
                <a:gd name="T51" fmla="*/ 16 h 43"/>
                <a:gd name="T52" fmla="*/ 6 w 32"/>
                <a:gd name="T53" fmla="*/ 21 h 43"/>
                <a:gd name="T54" fmla="*/ 14 w 32"/>
                <a:gd name="T55" fmla="*/ 22 h 43"/>
                <a:gd name="T56" fmla="*/ 22 w 32"/>
                <a:gd name="T57" fmla="*/ 24 h 43"/>
                <a:gd name="T58" fmla="*/ 25 w 32"/>
                <a:gd name="T59" fmla="*/ 27 h 43"/>
                <a:gd name="T60" fmla="*/ 27 w 32"/>
                <a:gd name="T61" fmla="*/ 30 h 43"/>
                <a:gd name="T62" fmla="*/ 25 w 32"/>
                <a:gd name="T63" fmla="*/ 33 h 43"/>
                <a:gd name="T64" fmla="*/ 22 w 32"/>
                <a:gd name="T65" fmla="*/ 36 h 43"/>
                <a:gd name="T66" fmla="*/ 16 w 32"/>
                <a:gd name="T67" fmla="*/ 36 h 43"/>
                <a:gd name="T68" fmla="*/ 9 w 32"/>
                <a:gd name="T69" fmla="*/ 36 h 43"/>
                <a:gd name="T70" fmla="*/ 6 w 32"/>
                <a:gd name="T71" fmla="*/ 33 h 43"/>
                <a:gd name="T72" fmla="*/ 5 w 32"/>
                <a:gd name="T73" fmla="*/ 29 h 43"/>
                <a:gd name="T74" fmla="*/ 0 w 32"/>
                <a:gd name="T75" fmla="*/ 29 h 43"/>
                <a:gd name="T76" fmla="*/ 2 w 32"/>
                <a:gd name="T77" fmla="*/ 35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3"/>
                <a:gd name="T119" fmla="*/ 32 w 32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3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7" y="43"/>
                  </a:lnTo>
                  <a:lnTo>
                    <a:pt x="24" y="41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5" y="21"/>
                  </a:lnTo>
                  <a:lnTo>
                    <a:pt x="16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5" y="13"/>
                  </a:lnTo>
                  <a:lnTo>
                    <a:pt x="30" y="13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6" y="21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9" y="36"/>
                  </a:lnTo>
                  <a:lnTo>
                    <a:pt x="6" y="33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4" name="Freeform 491"/>
            <p:cNvSpPr>
              <a:spLocks/>
            </p:cNvSpPr>
            <p:nvPr/>
          </p:nvSpPr>
          <p:spPr bwMode="auto">
            <a:xfrm>
              <a:off x="5061" y="1195"/>
              <a:ext cx="31" cy="41"/>
            </a:xfrm>
            <a:custGeom>
              <a:avLst/>
              <a:gdLst>
                <a:gd name="T0" fmla="*/ 6 w 31"/>
                <a:gd name="T1" fmla="*/ 41 h 41"/>
                <a:gd name="T2" fmla="*/ 6 w 31"/>
                <a:gd name="T3" fmla="*/ 22 h 41"/>
                <a:gd name="T4" fmla="*/ 27 w 31"/>
                <a:gd name="T5" fmla="*/ 22 h 41"/>
                <a:gd name="T6" fmla="*/ 27 w 31"/>
                <a:gd name="T7" fmla="*/ 41 h 41"/>
                <a:gd name="T8" fmla="*/ 31 w 31"/>
                <a:gd name="T9" fmla="*/ 41 h 41"/>
                <a:gd name="T10" fmla="*/ 31 w 31"/>
                <a:gd name="T11" fmla="*/ 0 h 41"/>
                <a:gd name="T12" fmla="*/ 27 w 31"/>
                <a:gd name="T13" fmla="*/ 0 h 41"/>
                <a:gd name="T14" fmla="*/ 27 w 31"/>
                <a:gd name="T15" fmla="*/ 17 h 41"/>
                <a:gd name="T16" fmla="*/ 6 w 31"/>
                <a:gd name="T17" fmla="*/ 17 h 41"/>
                <a:gd name="T18" fmla="*/ 6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6 w 31"/>
                <a:gd name="T25" fmla="*/ 41 h 41"/>
                <a:gd name="T26" fmla="*/ 6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6" y="41"/>
                  </a:moveTo>
                  <a:lnTo>
                    <a:pt x="6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7"/>
                  </a:lnTo>
                  <a:lnTo>
                    <a:pt x="6" y="1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5" name="Freeform 492"/>
            <p:cNvSpPr>
              <a:spLocks/>
            </p:cNvSpPr>
            <p:nvPr/>
          </p:nvSpPr>
          <p:spPr bwMode="auto">
            <a:xfrm>
              <a:off x="5104" y="1195"/>
              <a:ext cx="4" cy="41"/>
            </a:xfrm>
            <a:custGeom>
              <a:avLst/>
              <a:gdLst>
                <a:gd name="T0" fmla="*/ 4 w 4"/>
                <a:gd name="T1" fmla="*/ 41 h 41"/>
                <a:gd name="T2" fmla="*/ 4 w 4"/>
                <a:gd name="T3" fmla="*/ 0 h 41"/>
                <a:gd name="T4" fmla="*/ 0 w 4"/>
                <a:gd name="T5" fmla="*/ 0 h 41"/>
                <a:gd name="T6" fmla="*/ 0 w 4"/>
                <a:gd name="T7" fmla="*/ 41 h 41"/>
                <a:gd name="T8" fmla="*/ 4 w 4"/>
                <a:gd name="T9" fmla="*/ 41 h 41"/>
                <a:gd name="T10" fmla="*/ 4 w 4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1"/>
                <a:gd name="T20" fmla="*/ 4 w 4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1">
                  <a:moveTo>
                    <a:pt x="4" y="4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6" name="Freeform 493"/>
            <p:cNvSpPr>
              <a:spLocks noEditPoints="1"/>
            </p:cNvSpPr>
            <p:nvPr/>
          </p:nvSpPr>
          <p:spPr bwMode="auto">
            <a:xfrm>
              <a:off x="5119" y="1195"/>
              <a:ext cx="37" cy="41"/>
            </a:xfrm>
            <a:custGeom>
              <a:avLst/>
              <a:gdLst>
                <a:gd name="T0" fmla="*/ 5 w 37"/>
                <a:gd name="T1" fmla="*/ 41 h 41"/>
                <a:gd name="T2" fmla="*/ 5 w 37"/>
                <a:gd name="T3" fmla="*/ 24 h 41"/>
                <a:gd name="T4" fmla="*/ 12 w 37"/>
                <a:gd name="T5" fmla="*/ 24 h 41"/>
                <a:gd name="T6" fmla="*/ 12 w 37"/>
                <a:gd name="T7" fmla="*/ 24 h 41"/>
                <a:gd name="T8" fmla="*/ 15 w 37"/>
                <a:gd name="T9" fmla="*/ 24 h 41"/>
                <a:gd name="T10" fmla="*/ 15 w 37"/>
                <a:gd name="T11" fmla="*/ 24 h 41"/>
                <a:gd name="T12" fmla="*/ 18 w 37"/>
                <a:gd name="T13" fmla="*/ 24 h 41"/>
                <a:gd name="T14" fmla="*/ 18 w 37"/>
                <a:gd name="T15" fmla="*/ 24 h 41"/>
                <a:gd name="T16" fmla="*/ 20 w 37"/>
                <a:gd name="T17" fmla="*/ 27 h 41"/>
                <a:gd name="T18" fmla="*/ 20 w 37"/>
                <a:gd name="T19" fmla="*/ 27 h 41"/>
                <a:gd name="T20" fmla="*/ 24 w 37"/>
                <a:gd name="T21" fmla="*/ 33 h 41"/>
                <a:gd name="T22" fmla="*/ 29 w 37"/>
                <a:gd name="T23" fmla="*/ 41 h 41"/>
                <a:gd name="T24" fmla="*/ 37 w 37"/>
                <a:gd name="T25" fmla="*/ 41 h 41"/>
                <a:gd name="T26" fmla="*/ 29 w 37"/>
                <a:gd name="T27" fmla="*/ 30 h 41"/>
                <a:gd name="T28" fmla="*/ 29 w 37"/>
                <a:gd name="T29" fmla="*/ 30 h 41"/>
                <a:gd name="T30" fmla="*/ 24 w 37"/>
                <a:gd name="T31" fmla="*/ 25 h 41"/>
                <a:gd name="T32" fmla="*/ 24 w 37"/>
                <a:gd name="T33" fmla="*/ 25 h 41"/>
                <a:gd name="T34" fmla="*/ 21 w 37"/>
                <a:gd name="T35" fmla="*/ 22 h 41"/>
                <a:gd name="T36" fmla="*/ 21 w 37"/>
                <a:gd name="T37" fmla="*/ 22 h 41"/>
                <a:gd name="T38" fmla="*/ 26 w 37"/>
                <a:gd name="T39" fmla="*/ 22 h 41"/>
                <a:gd name="T40" fmla="*/ 31 w 37"/>
                <a:gd name="T41" fmla="*/ 19 h 41"/>
                <a:gd name="T42" fmla="*/ 31 w 37"/>
                <a:gd name="T43" fmla="*/ 19 h 41"/>
                <a:gd name="T44" fmla="*/ 32 w 37"/>
                <a:gd name="T45" fmla="*/ 16 h 41"/>
                <a:gd name="T46" fmla="*/ 32 w 37"/>
                <a:gd name="T47" fmla="*/ 11 h 41"/>
                <a:gd name="T48" fmla="*/ 32 w 37"/>
                <a:gd name="T49" fmla="*/ 11 h 41"/>
                <a:gd name="T50" fmla="*/ 31 w 37"/>
                <a:gd name="T51" fmla="*/ 5 h 41"/>
                <a:gd name="T52" fmla="*/ 31 w 37"/>
                <a:gd name="T53" fmla="*/ 5 h 41"/>
                <a:gd name="T54" fmla="*/ 29 w 37"/>
                <a:gd name="T55" fmla="*/ 3 h 41"/>
                <a:gd name="T56" fmla="*/ 27 w 37"/>
                <a:gd name="T57" fmla="*/ 2 h 41"/>
                <a:gd name="T58" fmla="*/ 27 w 37"/>
                <a:gd name="T59" fmla="*/ 2 h 41"/>
                <a:gd name="T60" fmla="*/ 18 w 37"/>
                <a:gd name="T61" fmla="*/ 0 h 41"/>
                <a:gd name="T62" fmla="*/ 0 w 37"/>
                <a:gd name="T63" fmla="*/ 0 h 41"/>
                <a:gd name="T64" fmla="*/ 0 w 37"/>
                <a:gd name="T65" fmla="*/ 41 h 41"/>
                <a:gd name="T66" fmla="*/ 5 w 37"/>
                <a:gd name="T67" fmla="*/ 41 h 41"/>
                <a:gd name="T68" fmla="*/ 5 w 37"/>
                <a:gd name="T69" fmla="*/ 41 h 41"/>
                <a:gd name="T70" fmla="*/ 5 w 37"/>
                <a:gd name="T71" fmla="*/ 5 h 41"/>
                <a:gd name="T72" fmla="*/ 18 w 37"/>
                <a:gd name="T73" fmla="*/ 5 h 41"/>
                <a:gd name="T74" fmla="*/ 18 w 37"/>
                <a:gd name="T75" fmla="*/ 5 h 41"/>
                <a:gd name="T76" fmla="*/ 23 w 37"/>
                <a:gd name="T77" fmla="*/ 5 h 41"/>
                <a:gd name="T78" fmla="*/ 26 w 37"/>
                <a:gd name="T79" fmla="*/ 6 h 41"/>
                <a:gd name="T80" fmla="*/ 26 w 37"/>
                <a:gd name="T81" fmla="*/ 6 h 41"/>
                <a:gd name="T82" fmla="*/ 27 w 37"/>
                <a:gd name="T83" fmla="*/ 9 h 41"/>
                <a:gd name="T84" fmla="*/ 27 w 37"/>
                <a:gd name="T85" fmla="*/ 11 h 41"/>
                <a:gd name="T86" fmla="*/ 27 w 37"/>
                <a:gd name="T87" fmla="*/ 11 h 41"/>
                <a:gd name="T88" fmla="*/ 26 w 37"/>
                <a:gd name="T89" fmla="*/ 16 h 41"/>
                <a:gd name="T90" fmla="*/ 26 w 37"/>
                <a:gd name="T91" fmla="*/ 16 h 41"/>
                <a:gd name="T92" fmla="*/ 23 w 37"/>
                <a:gd name="T93" fmla="*/ 17 h 41"/>
                <a:gd name="T94" fmla="*/ 23 w 37"/>
                <a:gd name="T95" fmla="*/ 17 h 41"/>
                <a:gd name="T96" fmla="*/ 18 w 37"/>
                <a:gd name="T97" fmla="*/ 19 h 41"/>
                <a:gd name="T98" fmla="*/ 5 w 37"/>
                <a:gd name="T99" fmla="*/ 19 h 41"/>
                <a:gd name="T100" fmla="*/ 5 w 37"/>
                <a:gd name="T101" fmla="*/ 5 h 41"/>
                <a:gd name="T102" fmla="*/ 5 w 37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1"/>
                <a:gd name="T158" fmla="*/ 37 w 37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1">
                  <a:moveTo>
                    <a:pt x="5" y="41"/>
                  </a:moveTo>
                  <a:lnTo>
                    <a:pt x="5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20" y="27"/>
                  </a:lnTo>
                  <a:lnTo>
                    <a:pt x="24" y="33"/>
                  </a:lnTo>
                  <a:lnTo>
                    <a:pt x="29" y="41"/>
                  </a:lnTo>
                  <a:lnTo>
                    <a:pt x="37" y="41"/>
                  </a:lnTo>
                  <a:lnTo>
                    <a:pt x="29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6" y="22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8" y="5"/>
                  </a:lnTo>
                  <a:lnTo>
                    <a:pt x="23" y="5"/>
                  </a:lnTo>
                  <a:lnTo>
                    <a:pt x="26" y="6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6" y="16"/>
                  </a:lnTo>
                  <a:lnTo>
                    <a:pt x="23" y="17"/>
                  </a:lnTo>
                  <a:lnTo>
                    <a:pt x="18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" name="Freeform 494"/>
            <p:cNvSpPr>
              <a:spLocks/>
            </p:cNvSpPr>
            <p:nvPr/>
          </p:nvSpPr>
          <p:spPr bwMode="auto">
            <a:xfrm>
              <a:off x="5161" y="1195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6 w 30"/>
                <a:gd name="T5" fmla="*/ 36 h 41"/>
                <a:gd name="T6" fmla="*/ 6 w 30"/>
                <a:gd name="T7" fmla="*/ 22 h 41"/>
                <a:gd name="T8" fmla="*/ 28 w 30"/>
                <a:gd name="T9" fmla="*/ 22 h 41"/>
                <a:gd name="T10" fmla="*/ 28 w 30"/>
                <a:gd name="T11" fmla="*/ 17 h 41"/>
                <a:gd name="T12" fmla="*/ 6 w 30"/>
                <a:gd name="T13" fmla="*/ 17 h 41"/>
                <a:gd name="T14" fmla="*/ 6 w 30"/>
                <a:gd name="T15" fmla="*/ 5 h 41"/>
                <a:gd name="T16" fmla="*/ 30 w 30"/>
                <a:gd name="T17" fmla="*/ 5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8" name="Freeform 495"/>
            <p:cNvSpPr>
              <a:spLocks/>
            </p:cNvSpPr>
            <p:nvPr/>
          </p:nvSpPr>
          <p:spPr bwMode="auto">
            <a:xfrm>
              <a:off x="4668" y="882"/>
              <a:ext cx="40" cy="41"/>
            </a:xfrm>
            <a:custGeom>
              <a:avLst/>
              <a:gdLst>
                <a:gd name="T0" fmla="*/ 5 w 40"/>
                <a:gd name="T1" fmla="*/ 41 h 41"/>
                <a:gd name="T2" fmla="*/ 5 w 40"/>
                <a:gd name="T3" fmla="*/ 6 h 41"/>
                <a:gd name="T4" fmla="*/ 18 w 40"/>
                <a:gd name="T5" fmla="*/ 41 h 41"/>
                <a:gd name="T6" fmla="*/ 22 w 40"/>
                <a:gd name="T7" fmla="*/ 41 h 41"/>
                <a:gd name="T8" fmla="*/ 34 w 40"/>
                <a:gd name="T9" fmla="*/ 6 h 41"/>
                <a:gd name="T10" fmla="*/ 34 w 40"/>
                <a:gd name="T11" fmla="*/ 41 h 41"/>
                <a:gd name="T12" fmla="*/ 40 w 40"/>
                <a:gd name="T13" fmla="*/ 41 h 41"/>
                <a:gd name="T14" fmla="*/ 40 w 40"/>
                <a:gd name="T15" fmla="*/ 0 h 41"/>
                <a:gd name="T16" fmla="*/ 32 w 40"/>
                <a:gd name="T17" fmla="*/ 0 h 41"/>
                <a:gd name="T18" fmla="*/ 22 w 40"/>
                <a:gd name="T19" fmla="*/ 29 h 41"/>
                <a:gd name="T20" fmla="*/ 22 w 40"/>
                <a:gd name="T21" fmla="*/ 29 h 41"/>
                <a:gd name="T22" fmla="*/ 19 w 40"/>
                <a:gd name="T23" fmla="*/ 35 h 41"/>
                <a:gd name="T24" fmla="*/ 19 w 40"/>
                <a:gd name="T25" fmla="*/ 35 h 41"/>
                <a:gd name="T26" fmla="*/ 18 w 40"/>
                <a:gd name="T27" fmla="*/ 29 h 41"/>
                <a:gd name="T28" fmla="*/ 8 w 40"/>
                <a:gd name="T29" fmla="*/ 0 h 41"/>
                <a:gd name="T30" fmla="*/ 0 w 40"/>
                <a:gd name="T31" fmla="*/ 0 h 41"/>
                <a:gd name="T32" fmla="*/ 0 w 40"/>
                <a:gd name="T33" fmla="*/ 41 h 41"/>
                <a:gd name="T34" fmla="*/ 5 w 40"/>
                <a:gd name="T35" fmla="*/ 41 h 41"/>
                <a:gd name="T36" fmla="*/ 5 w 40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41"/>
                <a:gd name="T59" fmla="*/ 40 w 4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41">
                  <a:moveTo>
                    <a:pt x="5" y="41"/>
                  </a:moveTo>
                  <a:lnTo>
                    <a:pt x="5" y="6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4" y="6"/>
                  </a:lnTo>
                  <a:lnTo>
                    <a:pt x="34" y="41"/>
                  </a:lnTo>
                  <a:lnTo>
                    <a:pt x="40" y="41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8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9" name="Freeform 496"/>
            <p:cNvSpPr>
              <a:spLocks noEditPoints="1"/>
            </p:cNvSpPr>
            <p:nvPr/>
          </p:nvSpPr>
          <p:spPr bwMode="auto">
            <a:xfrm>
              <a:off x="4713" y="882"/>
              <a:ext cx="38" cy="41"/>
            </a:xfrm>
            <a:custGeom>
              <a:avLst/>
              <a:gdLst>
                <a:gd name="T0" fmla="*/ 4 w 38"/>
                <a:gd name="T1" fmla="*/ 41 h 41"/>
                <a:gd name="T2" fmla="*/ 9 w 38"/>
                <a:gd name="T3" fmla="*/ 29 h 41"/>
                <a:gd name="T4" fmla="*/ 27 w 38"/>
                <a:gd name="T5" fmla="*/ 29 h 41"/>
                <a:gd name="T6" fmla="*/ 31 w 38"/>
                <a:gd name="T7" fmla="*/ 41 h 41"/>
                <a:gd name="T8" fmla="*/ 38 w 38"/>
                <a:gd name="T9" fmla="*/ 41 h 41"/>
                <a:gd name="T10" fmla="*/ 20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4 w 38"/>
                <a:gd name="T17" fmla="*/ 41 h 41"/>
                <a:gd name="T18" fmla="*/ 4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7 w 38"/>
                <a:gd name="T25" fmla="*/ 5 h 41"/>
                <a:gd name="T26" fmla="*/ 17 w 38"/>
                <a:gd name="T27" fmla="*/ 5 h 41"/>
                <a:gd name="T28" fmla="*/ 20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4" y="41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1"/>
                  </a:lnTo>
                  <a:lnTo>
                    <a:pt x="38" y="4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4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7" y="5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0" name="Freeform 497"/>
            <p:cNvSpPr>
              <a:spLocks/>
            </p:cNvSpPr>
            <p:nvPr/>
          </p:nvSpPr>
          <p:spPr bwMode="auto">
            <a:xfrm>
              <a:off x="4756" y="882"/>
              <a:ext cx="6" cy="41"/>
            </a:xfrm>
            <a:custGeom>
              <a:avLst/>
              <a:gdLst>
                <a:gd name="T0" fmla="*/ 6 w 6"/>
                <a:gd name="T1" fmla="*/ 41 h 41"/>
                <a:gd name="T2" fmla="*/ 6 w 6"/>
                <a:gd name="T3" fmla="*/ 0 h 41"/>
                <a:gd name="T4" fmla="*/ 0 w 6"/>
                <a:gd name="T5" fmla="*/ 0 h 41"/>
                <a:gd name="T6" fmla="*/ 0 w 6"/>
                <a:gd name="T7" fmla="*/ 41 h 41"/>
                <a:gd name="T8" fmla="*/ 6 w 6"/>
                <a:gd name="T9" fmla="*/ 41 h 41"/>
                <a:gd name="T10" fmla="*/ 6 w 6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41"/>
                <a:gd name="T20" fmla="*/ 6 w 6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41">
                  <a:moveTo>
                    <a:pt x="6" y="41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1" name="Freeform 498"/>
            <p:cNvSpPr>
              <a:spLocks/>
            </p:cNvSpPr>
            <p:nvPr/>
          </p:nvSpPr>
          <p:spPr bwMode="auto">
            <a:xfrm>
              <a:off x="4771" y="882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7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2" name="Freeform 499"/>
            <p:cNvSpPr>
              <a:spLocks/>
            </p:cNvSpPr>
            <p:nvPr/>
          </p:nvSpPr>
          <p:spPr bwMode="auto">
            <a:xfrm>
              <a:off x="4814" y="882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5 w 31"/>
                <a:gd name="T5" fmla="*/ 36 h 41"/>
                <a:gd name="T6" fmla="*/ 5 w 31"/>
                <a:gd name="T7" fmla="*/ 22 h 41"/>
                <a:gd name="T8" fmla="*/ 27 w 31"/>
                <a:gd name="T9" fmla="*/ 22 h 41"/>
                <a:gd name="T10" fmla="*/ 27 w 31"/>
                <a:gd name="T11" fmla="*/ 17 h 41"/>
                <a:gd name="T12" fmla="*/ 5 w 31"/>
                <a:gd name="T13" fmla="*/ 17 h 41"/>
                <a:gd name="T14" fmla="*/ 5 w 31"/>
                <a:gd name="T15" fmla="*/ 5 h 41"/>
                <a:gd name="T16" fmla="*/ 29 w 31"/>
                <a:gd name="T17" fmla="*/ 5 h 41"/>
                <a:gd name="T18" fmla="*/ 29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3" name="Freeform 500"/>
            <p:cNvSpPr>
              <a:spLocks/>
            </p:cNvSpPr>
            <p:nvPr/>
          </p:nvSpPr>
          <p:spPr bwMode="auto">
            <a:xfrm>
              <a:off x="4827" y="1260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5 w 38"/>
                <a:gd name="T3" fmla="*/ 6 h 41"/>
                <a:gd name="T4" fmla="*/ 16 w 38"/>
                <a:gd name="T5" fmla="*/ 41 h 41"/>
                <a:gd name="T6" fmla="*/ 21 w 38"/>
                <a:gd name="T7" fmla="*/ 41 h 41"/>
                <a:gd name="T8" fmla="*/ 33 w 38"/>
                <a:gd name="T9" fmla="*/ 6 h 41"/>
                <a:gd name="T10" fmla="*/ 33 w 38"/>
                <a:gd name="T11" fmla="*/ 41 h 41"/>
                <a:gd name="T12" fmla="*/ 38 w 38"/>
                <a:gd name="T13" fmla="*/ 41 h 41"/>
                <a:gd name="T14" fmla="*/ 38 w 38"/>
                <a:gd name="T15" fmla="*/ 0 h 41"/>
                <a:gd name="T16" fmla="*/ 32 w 38"/>
                <a:gd name="T17" fmla="*/ 0 h 41"/>
                <a:gd name="T18" fmla="*/ 21 w 38"/>
                <a:gd name="T19" fmla="*/ 29 h 41"/>
                <a:gd name="T20" fmla="*/ 21 w 38"/>
                <a:gd name="T21" fmla="*/ 29 h 41"/>
                <a:gd name="T22" fmla="*/ 19 w 38"/>
                <a:gd name="T23" fmla="*/ 35 h 41"/>
                <a:gd name="T24" fmla="*/ 19 w 38"/>
                <a:gd name="T25" fmla="*/ 35 h 41"/>
                <a:gd name="T26" fmla="*/ 18 w 38"/>
                <a:gd name="T27" fmla="*/ 29 h 41"/>
                <a:gd name="T28" fmla="*/ 8 w 38"/>
                <a:gd name="T29" fmla="*/ 0 h 41"/>
                <a:gd name="T30" fmla="*/ 0 w 38"/>
                <a:gd name="T31" fmla="*/ 0 h 41"/>
                <a:gd name="T32" fmla="*/ 0 w 38"/>
                <a:gd name="T33" fmla="*/ 41 h 41"/>
                <a:gd name="T34" fmla="*/ 5 w 38"/>
                <a:gd name="T35" fmla="*/ 41 h 41"/>
                <a:gd name="T36" fmla="*/ 5 w 38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5" y="6"/>
                  </a:lnTo>
                  <a:lnTo>
                    <a:pt x="16" y="41"/>
                  </a:lnTo>
                  <a:lnTo>
                    <a:pt x="21" y="41"/>
                  </a:lnTo>
                  <a:lnTo>
                    <a:pt x="33" y="6"/>
                  </a:lnTo>
                  <a:lnTo>
                    <a:pt x="33" y="41"/>
                  </a:lnTo>
                  <a:lnTo>
                    <a:pt x="38" y="4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1" y="29"/>
                  </a:lnTo>
                  <a:lnTo>
                    <a:pt x="19" y="35"/>
                  </a:lnTo>
                  <a:lnTo>
                    <a:pt x="18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4" name="Freeform 501"/>
            <p:cNvSpPr>
              <a:spLocks noEditPoints="1"/>
            </p:cNvSpPr>
            <p:nvPr/>
          </p:nvSpPr>
          <p:spPr bwMode="auto">
            <a:xfrm>
              <a:off x="4870" y="1260"/>
              <a:ext cx="38" cy="41"/>
            </a:xfrm>
            <a:custGeom>
              <a:avLst/>
              <a:gdLst>
                <a:gd name="T0" fmla="*/ 6 w 38"/>
                <a:gd name="T1" fmla="*/ 41 h 41"/>
                <a:gd name="T2" fmla="*/ 10 w 38"/>
                <a:gd name="T3" fmla="*/ 29 h 41"/>
                <a:gd name="T4" fmla="*/ 27 w 38"/>
                <a:gd name="T5" fmla="*/ 29 h 41"/>
                <a:gd name="T6" fmla="*/ 32 w 38"/>
                <a:gd name="T7" fmla="*/ 41 h 41"/>
                <a:gd name="T8" fmla="*/ 38 w 38"/>
                <a:gd name="T9" fmla="*/ 41 h 41"/>
                <a:gd name="T10" fmla="*/ 22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6 w 38"/>
                <a:gd name="T17" fmla="*/ 41 h 41"/>
                <a:gd name="T18" fmla="*/ 6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9 w 38"/>
                <a:gd name="T25" fmla="*/ 5 h 41"/>
                <a:gd name="T26" fmla="*/ 19 w 38"/>
                <a:gd name="T27" fmla="*/ 5 h 41"/>
                <a:gd name="T28" fmla="*/ 21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6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8" y="4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1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5" name="Freeform 502"/>
            <p:cNvSpPr>
              <a:spLocks/>
            </p:cNvSpPr>
            <p:nvPr/>
          </p:nvSpPr>
          <p:spPr bwMode="auto">
            <a:xfrm>
              <a:off x="4911" y="1260"/>
              <a:ext cx="32" cy="41"/>
            </a:xfrm>
            <a:custGeom>
              <a:avLst/>
              <a:gdLst>
                <a:gd name="T0" fmla="*/ 2 w 32"/>
                <a:gd name="T1" fmla="*/ 35 h 41"/>
                <a:gd name="T2" fmla="*/ 8 w 32"/>
                <a:gd name="T3" fmla="*/ 40 h 41"/>
                <a:gd name="T4" fmla="*/ 18 w 32"/>
                <a:gd name="T5" fmla="*/ 41 h 41"/>
                <a:gd name="T6" fmla="*/ 26 w 32"/>
                <a:gd name="T7" fmla="*/ 40 h 41"/>
                <a:gd name="T8" fmla="*/ 27 w 32"/>
                <a:gd name="T9" fmla="*/ 38 h 41"/>
                <a:gd name="T10" fmla="*/ 30 w 32"/>
                <a:gd name="T11" fmla="*/ 37 h 41"/>
                <a:gd name="T12" fmla="*/ 32 w 32"/>
                <a:gd name="T13" fmla="*/ 30 h 41"/>
                <a:gd name="T14" fmla="*/ 30 w 32"/>
                <a:gd name="T15" fmla="*/ 24 h 41"/>
                <a:gd name="T16" fmla="*/ 26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7 w 32"/>
                <a:gd name="T23" fmla="*/ 11 h 41"/>
                <a:gd name="T24" fmla="*/ 8 w 32"/>
                <a:gd name="T25" fmla="*/ 6 h 41"/>
                <a:gd name="T26" fmla="*/ 11 w 32"/>
                <a:gd name="T27" fmla="*/ 5 h 41"/>
                <a:gd name="T28" fmla="*/ 16 w 32"/>
                <a:gd name="T29" fmla="*/ 5 h 41"/>
                <a:gd name="T30" fmla="*/ 23 w 32"/>
                <a:gd name="T31" fmla="*/ 6 h 41"/>
                <a:gd name="T32" fmla="*/ 24 w 32"/>
                <a:gd name="T33" fmla="*/ 8 h 41"/>
                <a:gd name="T34" fmla="*/ 30 w 32"/>
                <a:gd name="T35" fmla="*/ 11 h 41"/>
                <a:gd name="T36" fmla="*/ 29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3 w 32"/>
                <a:gd name="T47" fmla="*/ 5 h 41"/>
                <a:gd name="T48" fmla="*/ 2 w 32"/>
                <a:gd name="T49" fmla="*/ 11 h 41"/>
                <a:gd name="T50" fmla="*/ 2 w 32"/>
                <a:gd name="T51" fmla="*/ 16 h 41"/>
                <a:gd name="T52" fmla="*/ 7 w 32"/>
                <a:gd name="T53" fmla="*/ 19 h 41"/>
                <a:gd name="T54" fmla="*/ 15 w 32"/>
                <a:gd name="T55" fmla="*/ 22 h 41"/>
                <a:gd name="T56" fmla="*/ 23 w 32"/>
                <a:gd name="T57" fmla="*/ 24 h 41"/>
                <a:gd name="T58" fmla="*/ 26 w 32"/>
                <a:gd name="T59" fmla="*/ 27 h 41"/>
                <a:gd name="T60" fmla="*/ 27 w 32"/>
                <a:gd name="T61" fmla="*/ 30 h 41"/>
                <a:gd name="T62" fmla="*/ 26 w 32"/>
                <a:gd name="T63" fmla="*/ 33 h 41"/>
                <a:gd name="T64" fmla="*/ 23 w 32"/>
                <a:gd name="T65" fmla="*/ 37 h 41"/>
                <a:gd name="T66" fmla="*/ 16 w 32"/>
                <a:gd name="T67" fmla="*/ 37 h 41"/>
                <a:gd name="T68" fmla="*/ 10 w 32"/>
                <a:gd name="T69" fmla="*/ 37 h 41"/>
                <a:gd name="T70" fmla="*/ 7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2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8" y="41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30" y="37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6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3" y="6"/>
                  </a:lnTo>
                  <a:lnTo>
                    <a:pt x="24" y="8"/>
                  </a:lnTo>
                  <a:lnTo>
                    <a:pt x="26" y="13"/>
                  </a:lnTo>
                  <a:lnTo>
                    <a:pt x="30" y="11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7" y="19"/>
                  </a:lnTo>
                  <a:lnTo>
                    <a:pt x="15" y="22"/>
                  </a:lnTo>
                  <a:lnTo>
                    <a:pt x="23" y="24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6" y="33"/>
                  </a:lnTo>
                  <a:lnTo>
                    <a:pt x="23" y="37"/>
                  </a:lnTo>
                  <a:lnTo>
                    <a:pt x="16" y="37"/>
                  </a:lnTo>
                  <a:lnTo>
                    <a:pt x="10" y="37"/>
                  </a:lnTo>
                  <a:lnTo>
                    <a:pt x="7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6" name="Freeform 503"/>
            <p:cNvSpPr>
              <a:spLocks/>
            </p:cNvSpPr>
            <p:nvPr/>
          </p:nvSpPr>
          <p:spPr bwMode="auto">
            <a:xfrm>
              <a:off x="4949" y="1260"/>
              <a:ext cx="32" cy="41"/>
            </a:xfrm>
            <a:custGeom>
              <a:avLst/>
              <a:gdLst>
                <a:gd name="T0" fmla="*/ 2 w 32"/>
                <a:gd name="T1" fmla="*/ 35 h 41"/>
                <a:gd name="T2" fmla="*/ 8 w 32"/>
                <a:gd name="T3" fmla="*/ 40 h 41"/>
                <a:gd name="T4" fmla="*/ 18 w 32"/>
                <a:gd name="T5" fmla="*/ 41 h 41"/>
                <a:gd name="T6" fmla="*/ 26 w 32"/>
                <a:gd name="T7" fmla="*/ 40 h 41"/>
                <a:gd name="T8" fmla="*/ 27 w 32"/>
                <a:gd name="T9" fmla="*/ 38 h 41"/>
                <a:gd name="T10" fmla="*/ 31 w 32"/>
                <a:gd name="T11" fmla="*/ 37 h 41"/>
                <a:gd name="T12" fmla="*/ 32 w 32"/>
                <a:gd name="T13" fmla="*/ 30 h 41"/>
                <a:gd name="T14" fmla="*/ 31 w 32"/>
                <a:gd name="T15" fmla="*/ 24 h 41"/>
                <a:gd name="T16" fmla="*/ 26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7 w 32"/>
                <a:gd name="T23" fmla="*/ 11 h 41"/>
                <a:gd name="T24" fmla="*/ 8 w 32"/>
                <a:gd name="T25" fmla="*/ 6 h 41"/>
                <a:gd name="T26" fmla="*/ 12 w 32"/>
                <a:gd name="T27" fmla="*/ 5 h 41"/>
                <a:gd name="T28" fmla="*/ 16 w 32"/>
                <a:gd name="T29" fmla="*/ 5 h 41"/>
                <a:gd name="T30" fmla="*/ 23 w 32"/>
                <a:gd name="T31" fmla="*/ 6 h 41"/>
                <a:gd name="T32" fmla="*/ 24 w 32"/>
                <a:gd name="T33" fmla="*/ 8 h 41"/>
                <a:gd name="T34" fmla="*/ 31 w 32"/>
                <a:gd name="T35" fmla="*/ 11 h 41"/>
                <a:gd name="T36" fmla="*/ 29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4 w 32"/>
                <a:gd name="T47" fmla="*/ 5 h 41"/>
                <a:gd name="T48" fmla="*/ 2 w 32"/>
                <a:gd name="T49" fmla="*/ 11 h 41"/>
                <a:gd name="T50" fmla="*/ 4 w 32"/>
                <a:gd name="T51" fmla="*/ 16 h 41"/>
                <a:gd name="T52" fmla="*/ 7 w 32"/>
                <a:gd name="T53" fmla="*/ 19 h 41"/>
                <a:gd name="T54" fmla="*/ 15 w 32"/>
                <a:gd name="T55" fmla="*/ 22 h 41"/>
                <a:gd name="T56" fmla="*/ 23 w 32"/>
                <a:gd name="T57" fmla="*/ 24 h 41"/>
                <a:gd name="T58" fmla="*/ 26 w 32"/>
                <a:gd name="T59" fmla="*/ 27 h 41"/>
                <a:gd name="T60" fmla="*/ 27 w 32"/>
                <a:gd name="T61" fmla="*/ 30 h 41"/>
                <a:gd name="T62" fmla="*/ 26 w 32"/>
                <a:gd name="T63" fmla="*/ 33 h 41"/>
                <a:gd name="T64" fmla="*/ 23 w 32"/>
                <a:gd name="T65" fmla="*/ 37 h 41"/>
                <a:gd name="T66" fmla="*/ 16 w 32"/>
                <a:gd name="T67" fmla="*/ 37 h 41"/>
                <a:gd name="T68" fmla="*/ 10 w 32"/>
                <a:gd name="T69" fmla="*/ 37 h 41"/>
                <a:gd name="T70" fmla="*/ 7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2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8" y="41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31" y="37"/>
                  </a:lnTo>
                  <a:lnTo>
                    <a:pt x="32" y="30"/>
                  </a:lnTo>
                  <a:lnTo>
                    <a:pt x="31" y="24"/>
                  </a:lnTo>
                  <a:lnTo>
                    <a:pt x="26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4" y="8"/>
                  </a:lnTo>
                  <a:lnTo>
                    <a:pt x="26" y="13"/>
                  </a:lnTo>
                  <a:lnTo>
                    <a:pt x="31" y="11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2" y="11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15" y="22"/>
                  </a:lnTo>
                  <a:lnTo>
                    <a:pt x="23" y="24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6" y="33"/>
                  </a:lnTo>
                  <a:lnTo>
                    <a:pt x="23" y="37"/>
                  </a:lnTo>
                  <a:lnTo>
                    <a:pt x="16" y="37"/>
                  </a:lnTo>
                  <a:lnTo>
                    <a:pt x="10" y="37"/>
                  </a:lnTo>
                  <a:lnTo>
                    <a:pt x="7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7" name="Freeform 504"/>
            <p:cNvSpPr>
              <a:spLocks noEditPoints="1"/>
            </p:cNvSpPr>
            <p:nvPr/>
          </p:nvSpPr>
          <p:spPr bwMode="auto">
            <a:xfrm>
              <a:off x="4984" y="1260"/>
              <a:ext cx="39" cy="41"/>
            </a:xfrm>
            <a:custGeom>
              <a:avLst/>
              <a:gdLst>
                <a:gd name="T0" fmla="*/ 7 w 39"/>
                <a:gd name="T1" fmla="*/ 41 h 41"/>
                <a:gd name="T2" fmla="*/ 10 w 39"/>
                <a:gd name="T3" fmla="*/ 29 h 41"/>
                <a:gd name="T4" fmla="*/ 27 w 39"/>
                <a:gd name="T5" fmla="*/ 29 h 41"/>
                <a:gd name="T6" fmla="*/ 32 w 39"/>
                <a:gd name="T7" fmla="*/ 41 h 41"/>
                <a:gd name="T8" fmla="*/ 39 w 39"/>
                <a:gd name="T9" fmla="*/ 41 h 41"/>
                <a:gd name="T10" fmla="*/ 23 w 39"/>
                <a:gd name="T11" fmla="*/ 0 h 41"/>
                <a:gd name="T12" fmla="*/ 16 w 39"/>
                <a:gd name="T13" fmla="*/ 0 h 41"/>
                <a:gd name="T14" fmla="*/ 0 w 39"/>
                <a:gd name="T15" fmla="*/ 41 h 41"/>
                <a:gd name="T16" fmla="*/ 7 w 39"/>
                <a:gd name="T17" fmla="*/ 41 h 41"/>
                <a:gd name="T18" fmla="*/ 7 w 39"/>
                <a:gd name="T19" fmla="*/ 41 h 41"/>
                <a:gd name="T20" fmla="*/ 16 w 39"/>
                <a:gd name="T21" fmla="*/ 13 h 41"/>
                <a:gd name="T22" fmla="*/ 16 w 39"/>
                <a:gd name="T23" fmla="*/ 13 h 41"/>
                <a:gd name="T24" fmla="*/ 19 w 39"/>
                <a:gd name="T25" fmla="*/ 5 h 41"/>
                <a:gd name="T26" fmla="*/ 19 w 39"/>
                <a:gd name="T27" fmla="*/ 5 h 41"/>
                <a:gd name="T28" fmla="*/ 21 w 39"/>
                <a:gd name="T29" fmla="*/ 13 h 41"/>
                <a:gd name="T30" fmla="*/ 26 w 39"/>
                <a:gd name="T31" fmla="*/ 24 h 41"/>
                <a:gd name="T32" fmla="*/ 12 w 39"/>
                <a:gd name="T33" fmla="*/ 24 h 41"/>
                <a:gd name="T34" fmla="*/ 16 w 39"/>
                <a:gd name="T35" fmla="*/ 13 h 41"/>
                <a:gd name="T36" fmla="*/ 16 w 39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7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9" y="41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7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2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8" name="Freeform 505"/>
            <p:cNvSpPr>
              <a:spLocks/>
            </p:cNvSpPr>
            <p:nvPr/>
          </p:nvSpPr>
          <p:spPr bwMode="auto">
            <a:xfrm>
              <a:off x="5026" y="1260"/>
              <a:ext cx="36" cy="41"/>
            </a:xfrm>
            <a:custGeom>
              <a:avLst/>
              <a:gdLst>
                <a:gd name="T0" fmla="*/ 25 w 36"/>
                <a:gd name="T1" fmla="*/ 35 h 41"/>
                <a:gd name="T2" fmla="*/ 25 w 36"/>
                <a:gd name="T3" fmla="*/ 35 h 41"/>
                <a:gd name="T4" fmla="*/ 22 w 36"/>
                <a:gd name="T5" fmla="*/ 37 h 41"/>
                <a:gd name="T6" fmla="*/ 19 w 36"/>
                <a:gd name="T7" fmla="*/ 37 h 41"/>
                <a:gd name="T8" fmla="*/ 19 w 36"/>
                <a:gd name="T9" fmla="*/ 37 h 41"/>
                <a:gd name="T10" fmla="*/ 14 w 36"/>
                <a:gd name="T11" fmla="*/ 37 h 41"/>
                <a:gd name="T12" fmla="*/ 11 w 36"/>
                <a:gd name="T13" fmla="*/ 35 h 41"/>
                <a:gd name="T14" fmla="*/ 11 w 36"/>
                <a:gd name="T15" fmla="*/ 35 h 41"/>
                <a:gd name="T16" fmla="*/ 8 w 36"/>
                <a:gd name="T17" fmla="*/ 33 h 41"/>
                <a:gd name="T18" fmla="*/ 6 w 36"/>
                <a:gd name="T19" fmla="*/ 30 h 41"/>
                <a:gd name="T20" fmla="*/ 6 w 36"/>
                <a:gd name="T21" fmla="*/ 30 h 41"/>
                <a:gd name="T22" fmla="*/ 4 w 36"/>
                <a:gd name="T23" fmla="*/ 21 h 41"/>
                <a:gd name="T24" fmla="*/ 4 w 36"/>
                <a:gd name="T25" fmla="*/ 21 h 41"/>
                <a:gd name="T26" fmla="*/ 6 w 36"/>
                <a:gd name="T27" fmla="*/ 13 h 41"/>
                <a:gd name="T28" fmla="*/ 6 w 36"/>
                <a:gd name="T29" fmla="*/ 13 h 41"/>
                <a:gd name="T30" fmla="*/ 8 w 36"/>
                <a:gd name="T31" fmla="*/ 10 h 41"/>
                <a:gd name="T32" fmla="*/ 11 w 36"/>
                <a:gd name="T33" fmla="*/ 6 h 41"/>
                <a:gd name="T34" fmla="*/ 11 w 36"/>
                <a:gd name="T35" fmla="*/ 6 h 41"/>
                <a:gd name="T36" fmla="*/ 14 w 36"/>
                <a:gd name="T37" fmla="*/ 5 h 41"/>
                <a:gd name="T38" fmla="*/ 19 w 36"/>
                <a:gd name="T39" fmla="*/ 5 h 41"/>
                <a:gd name="T40" fmla="*/ 19 w 36"/>
                <a:gd name="T41" fmla="*/ 5 h 41"/>
                <a:gd name="T42" fmla="*/ 22 w 36"/>
                <a:gd name="T43" fmla="*/ 5 h 41"/>
                <a:gd name="T44" fmla="*/ 25 w 36"/>
                <a:gd name="T45" fmla="*/ 6 h 41"/>
                <a:gd name="T46" fmla="*/ 25 w 36"/>
                <a:gd name="T47" fmla="*/ 6 h 41"/>
                <a:gd name="T48" fmla="*/ 28 w 36"/>
                <a:gd name="T49" fmla="*/ 10 h 41"/>
                <a:gd name="T50" fmla="*/ 30 w 36"/>
                <a:gd name="T51" fmla="*/ 13 h 41"/>
                <a:gd name="T52" fmla="*/ 35 w 36"/>
                <a:gd name="T53" fmla="*/ 11 h 41"/>
                <a:gd name="T54" fmla="*/ 35 w 36"/>
                <a:gd name="T55" fmla="*/ 11 h 41"/>
                <a:gd name="T56" fmla="*/ 33 w 36"/>
                <a:gd name="T57" fmla="*/ 6 h 41"/>
                <a:gd name="T58" fmla="*/ 28 w 36"/>
                <a:gd name="T59" fmla="*/ 3 h 41"/>
                <a:gd name="T60" fmla="*/ 28 w 36"/>
                <a:gd name="T61" fmla="*/ 3 h 41"/>
                <a:gd name="T62" fmla="*/ 25 w 36"/>
                <a:gd name="T63" fmla="*/ 0 h 41"/>
                <a:gd name="T64" fmla="*/ 19 w 36"/>
                <a:gd name="T65" fmla="*/ 0 h 41"/>
                <a:gd name="T66" fmla="*/ 19 w 36"/>
                <a:gd name="T67" fmla="*/ 0 h 41"/>
                <a:gd name="T68" fmla="*/ 14 w 36"/>
                <a:gd name="T69" fmla="*/ 0 h 41"/>
                <a:gd name="T70" fmla="*/ 9 w 36"/>
                <a:gd name="T71" fmla="*/ 2 h 41"/>
                <a:gd name="T72" fmla="*/ 9 w 36"/>
                <a:gd name="T73" fmla="*/ 2 h 41"/>
                <a:gd name="T74" fmla="*/ 4 w 36"/>
                <a:gd name="T75" fmla="*/ 5 h 41"/>
                <a:gd name="T76" fmla="*/ 1 w 36"/>
                <a:gd name="T77" fmla="*/ 10 h 41"/>
                <a:gd name="T78" fmla="*/ 1 w 36"/>
                <a:gd name="T79" fmla="*/ 10 h 41"/>
                <a:gd name="T80" fmla="*/ 0 w 36"/>
                <a:gd name="T81" fmla="*/ 14 h 41"/>
                <a:gd name="T82" fmla="*/ 0 w 36"/>
                <a:gd name="T83" fmla="*/ 21 h 41"/>
                <a:gd name="T84" fmla="*/ 0 w 36"/>
                <a:gd name="T85" fmla="*/ 21 h 41"/>
                <a:gd name="T86" fmla="*/ 0 w 36"/>
                <a:gd name="T87" fmla="*/ 25 h 41"/>
                <a:gd name="T88" fmla="*/ 1 w 36"/>
                <a:gd name="T89" fmla="*/ 32 h 41"/>
                <a:gd name="T90" fmla="*/ 1 w 36"/>
                <a:gd name="T91" fmla="*/ 32 h 41"/>
                <a:gd name="T92" fmla="*/ 4 w 36"/>
                <a:gd name="T93" fmla="*/ 37 h 41"/>
                <a:gd name="T94" fmla="*/ 8 w 36"/>
                <a:gd name="T95" fmla="*/ 40 h 41"/>
                <a:gd name="T96" fmla="*/ 8 w 36"/>
                <a:gd name="T97" fmla="*/ 40 h 41"/>
                <a:gd name="T98" fmla="*/ 12 w 36"/>
                <a:gd name="T99" fmla="*/ 41 h 41"/>
                <a:gd name="T100" fmla="*/ 19 w 36"/>
                <a:gd name="T101" fmla="*/ 41 h 41"/>
                <a:gd name="T102" fmla="*/ 19 w 36"/>
                <a:gd name="T103" fmla="*/ 41 h 41"/>
                <a:gd name="T104" fmla="*/ 25 w 36"/>
                <a:gd name="T105" fmla="*/ 41 h 41"/>
                <a:gd name="T106" fmla="*/ 30 w 36"/>
                <a:gd name="T107" fmla="*/ 38 h 41"/>
                <a:gd name="T108" fmla="*/ 30 w 36"/>
                <a:gd name="T109" fmla="*/ 38 h 41"/>
                <a:gd name="T110" fmla="*/ 33 w 36"/>
                <a:gd name="T111" fmla="*/ 33 h 41"/>
                <a:gd name="T112" fmla="*/ 36 w 36"/>
                <a:gd name="T113" fmla="*/ 29 h 41"/>
                <a:gd name="T114" fmla="*/ 30 w 36"/>
                <a:gd name="T115" fmla="*/ 27 h 41"/>
                <a:gd name="T116" fmla="*/ 30 w 36"/>
                <a:gd name="T117" fmla="*/ 27 h 41"/>
                <a:gd name="T118" fmla="*/ 28 w 36"/>
                <a:gd name="T119" fmla="*/ 32 h 41"/>
                <a:gd name="T120" fmla="*/ 25 w 36"/>
                <a:gd name="T121" fmla="*/ 35 h 41"/>
                <a:gd name="T122" fmla="*/ 25 w 36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41"/>
                <a:gd name="T188" fmla="*/ 36 w 36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41">
                  <a:moveTo>
                    <a:pt x="25" y="35"/>
                  </a:moveTo>
                  <a:lnTo>
                    <a:pt x="25" y="35"/>
                  </a:lnTo>
                  <a:lnTo>
                    <a:pt x="22" y="37"/>
                  </a:lnTo>
                  <a:lnTo>
                    <a:pt x="19" y="37"/>
                  </a:lnTo>
                  <a:lnTo>
                    <a:pt x="14" y="37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4" y="21"/>
                  </a:lnTo>
                  <a:lnTo>
                    <a:pt x="6" y="13"/>
                  </a:lnTo>
                  <a:lnTo>
                    <a:pt x="8" y="10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8" y="10"/>
                  </a:lnTo>
                  <a:lnTo>
                    <a:pt x="30" y="13"/>
                  </a:lnTo>
                  <a:lnTo>
                    <a:pt x="35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32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2" y="41"/>
                  </a:lnTo>
                  <a:lnTo>
                    <a:pt x="19" y="41"/>
                  </a:lnTo>
                  <a:lnTo>
                    <a:pt x="25" y="41"/>
                  </a:lnTo>
                  <a:lnTo>
                    <a:pt x="30" y="38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0" y="27"/>
                  </a:lnTo>
                  <a:lnTo>
                    <a:pt x="28" y="32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9" name="Freeform 506"/>
            <p:cNvSpPr>
              <a:spLocks/>
            </p:cNvSpPr>
            <p:nvPr/>
          </p:nvSpPr>
          <p:spPr bwMode="auto">
            <a:xfrm>
              <a:off x="5069" y="1260"/>
              <a:ext cx="31" cy="41"/>
            </a:xfrm>
            <a:custGeom>
              <a:avLst/>
              <a:gdLst>
                <a:gd name="T0" fmla="*/ 4 w 31"/>
                <a:gd name="T1" fmla="*/ 41 h 41"/>
                <a:gd name="T2" fmla="*/ 4 w 31"/>
                <a:gd name="T3" fmla="*/ 22 h 41"/>
                <a:gd name="T4" fmla="*/ 27 w 31"/>
                <a:gd name="T5" fmla="*/ 22 h 41"/>
                <a:gd name="T6" fmla="*/ 27 w 31"/>
                <a:gd name="T7" fmla="*/ 41 h 41"/>
                <a:gd name="T8" fmla="*/ 31 w 31"/>
                <a:gd name="T9" fmla="*/ 41 h 41"/>
                <a:gd name="T10" fmla="*/ 31 w 31"/>
                <a:gd name="T11" fmla="*/ 0 h 41"/>
                <a:gd name="T12" fmla="*/ 27 w 31"/>
                <a:gd name="T13" fmla="*/ 0 h 41"/>
                <a:gd name="T14" fmla="*/ 27 w 31"/>
                <a:gd name="T15" fmla="*/ 18 h 41"/>
                <a:gd name="T16" fmla="*/ 4 w 31"/>
                <a:gd name="T17" fmla="*/ 18 h 41"/>
                <a:gd name="T18" fmla="*/ 4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4 w 31"/>
                <a:gd name="T25" fmla="*/ 41 h 41"/>
                <a:gd name="T26" fmla="*/ 4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4" y="41"/>
                  </a:moveTo>
                  <a:lnTo>
                    <a:pt x="4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0" name="Freeform 507"/>
            <p:cNvSpPr>
              <a:spLocks/>
            </p:cNvSpPr>
            <p:nvPr/>
          </p:nvSpPr>
          <p:spPr bwMode="auto">
            <a:xfrm>
              <a:off x="5110" y="1260"/>
              <a:ext cx="32" cy="41"/>
            </a:xfrm>
            <a:custGeom>
              <a:avLst/>
              <a:gdLst>
                <a:gd name="T0" fmla="*/ 27 w 32"/>
                <a:gd name="T1" fmla="*/ 24 h 41"/>
                <a:gd name="T2" fmla="*/ 27 w 32"/>
                <a:gd name="T3" fmla="*/ 24 h 41"/>
                <a:gd name="T4" fmla="*/ 25 w 32"/>
                <a:gd name="T5" fmla="*/ 30 h 41"/>
                <a:gd name="T6" fmla="*/ 24 w 32"/>
                <a:gd name="T7" fmla="*/ 35 h 41"/>
                <a:gd name="T8" fmla="*/ 24 w 32"/>
                <a:gd name="T9" fmla="*/ 35 h 41"/>
                <a:gd name="T10" fmla="*/ 21 w 32"/>
                <a:gd name="T11" fmla="*/ 37 h 41"/>
                <a:gd name="T12" fmla="*/ 16 w 32"/>
                <a:gd name="T13" fmla="*/ 37 h 41"/>
                <a:gd name="T14" fmla="*/ 16 w 32"/>
                <a:gd name="T15" fmla="*/ 37 h 41"/>
                <a:gd name="T16" fmla="*/ 9 w 32"/>
                <a:gd name="T17" fmla="*/ 35 h 41"/>
                <a:gd name="T18" fmla="*/ 9 w 32"/>
                <a:gd name="T19" fmla="*/ 35 h 41"/>
                <a:gd name="T20" fmla="*/ 6 w 32"/>
                <a:gd name="T21" fmla="*/ 32 h 41"/>
                <a:gd name="T22" fmla="*/ 6 w 32"/>
                <a:gd name="T23" fmla="*/ 32 h 41"/>
                <a:gd name="T24" fmla="*/ 5 w 32"/>
                <a:gd name="T25" fmla="*/ 24 h 41"/>
                <a:gd name="T26" fmla="*/ 5 w 32"/>
                <a:gd name="T27" fmla="*/ 0 h 41"/>
                <a:gd name="T28" fmla="*/ 0 w 32"/>
                <a:gd name="T29" fmla="*/ 0 h 41"/>
                <a:gd name="T30" fmla="*/ 0 w 32"/>
                <a:gd name="T31" fmla="*/ 24 h 41"/>
                <a:gd name="T32" fmla="*/ 0 w 32"/>
                <a:gd name="T33" fmla="*/ 24 h 41"/>
                <a:gd name="T34" fmla="*/ 0 w 32"/>
                <a:gd name="T35" fmla="*/ 30 h 41"/>
                <a:gd name="T36" fmla="*/ 2 w 32"/>
                <a:gd name="T37" fmla="*/ 33 h 41"/>
                <a:gd name="T38" fmla="*/ 2 w 32"/>
                <a:gd name="T39" fmla="*/ 33 h 41"/>
                <a:gd name="T40" fmla="*/ 3 w 32"/>
                <a:gd name="T41" fmla="*/ 38 h 41"/>
                <a:gd name="T42" fmla="*/ 6 w 32"/>
                <a:gd name="T43" fmla="*/ 40 h 41"/>
                <a:gd name="T44" fmla="*/ 6 w 32"/>
                <a:gd name="T45" fmla="*/ 40 h 41"/>
                <a:gd name="T46" fmla="*/ 11 w 32"/>
                <a:gd name="T47" fmla="*/ 41 h 41"/>
                <a:gd name="T48" fmla="*/ 16 w 32"/>
                <a:gd name="T49" fmla="*/ 41 h 41"/>
                <a:gd name="T50" fmla="*/ 16 w 32"/>
                <a:gd name="T51" fmla="*/ 41 h 41"/>
                <a:gd name="T52" fmla="*/ 21 w 32"/>
                <a:gd name="T53" fmla="*/ 41 h 41"/>
                <a:gd name="T54" fmla="*/ 25 w 32"/>
                <a:gd name="T55" fmla="*/ 40 h 41"/>
                <a:gd name="T56" fmla="*/ 25 w 32"/>
                <a:gd name="T57" fmla="*/ 40 h 41"/>
                <a:gd name="T58" fmla="*/ 29 w 32"/>
                <a:gd name="T59" fmla="*/ 37 h 41"/>
                <a:gd name="T60" fmla="*/ 30 w 32"/>
                <a:gd name="T61" fmla="*/ 33 h 41"/>
                <a:gd name="T62" fmla="*/ 30 w 32"/>
                <a:gd name="T63" fmla="*/ 33 h 41"/>
                <a:gd name="T64" fmla="*/ 32 w 32"/>
                <a:gd name="T65" fmla="*/ 24 h 41"/>
                <a:gd name="T66" fmla="*/ 32 w 32"/>
                <a:gd name="T67" fmla="*/ 0 h 41"/>
                <a:gd name="T68" fmla="*/ 27 w 32"/>
                <a:gd name="T69" fmla="*/ 0 h 41"/>
                <a:gd name="T70" fmla="*/ 27 w 32"/>
                <a:gd name="T71" fmla="*/ 24 h 41"/>
                <a:gd name="T72" fmla="*/ 27 w 32"/>
                <a:gd name="T73" fmla="*/ 24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41"/>
                <a:gd name="T113" fmla="*/ 32 w 32"/>
                <a:gd name="T114" fmla="*/ 41 h 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41">
                  <a:moveTo>
                    <a:pt x="27" y="24"/>
                  </a:moveTo>
                  <a:lnTo>
                    <a:pt x="27" y="24"/>
                  </a:lnTo>
                  <a:lnTo>
                    <a:pt x="25" y="30"/>
                  </a:lnTo>
                  <a:lnTo>
                    <a:pt x="24" y="35"/>
                  </a:lnTo>
                  <a:lnTo>
                    <a:pt x="21" y="37"/>
                  </a:lnTo>
                  <a:lnTo>
                    <a:pt x="16" y="37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5" y="2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0"/>
                  </a:lnTo>
                  <a:lnTo>
                    <a:pt x="11" y="41"/>
                  </a:lnTo>
                  <a:lnTo>
                    <a:pt x="16" y="41"/>
                  </a:lnTo>
                  <a:lnTo>
                    <a:pt x="21" y="41"/>
                  </a:lnTo>
                  <a:lnTo>
                    <a:pt x="25" y="40"/>
                  </a:lnTo>
                  <a:lnTo>
                    <a:pt x="29" y="37"/>
                  </a:lnTo>
                  <a:lnTo>
                    <a:pt x="30" y="33"/>
                  </a:lnTo>
                  <a:lnTo>
                    <a:pt x="32" y="24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1" name="Freeform 508"/>
            <p:cNvSpPr>
              <a:spLocks/>
            </p:cNvSpPr>
            <p:nvPr/>
          </p:nvSpPr>
          <p:spPr bwMode="auto">
            <a:xfrm>
              <a:off x="5150" y="1260"/>
              <a:ext cx="31" cy="41"/>
            </a:xfrm>
            <a:custGeom>
              <a:avLst/>
              <a:gdLst>
                <a:gd name="T0" fmla="*/ 1 w 31"/>
                <a:gd name="T1" fmla="*/ 35 h 41"/>
                <a:gd name="T2" fmla="*/ 8 w 31"/>
                <a:gd name="T3" fmla="*/ 40 h 41"/>
                <a:gd name="T4" fmla="*/ 17 w 31"/>
                <a:gd name="T5" fmla="*/ 41 h 41"/>
                <a:gd name="T6" fmla="*/ 25 w 31"/>
                <a:gd name="T7" fmla="*/ 40 h 41"/>
                <a:gd name="T8" fmla="*/ 28 w 31"/>
                <a:gd name="T9" fmla="*/ 38 h 41"/>
                <a:gd name="T10" fmla="*/ 30 w 31"/>
                <a:gd name="T11" fmla="*/ 37 h 41"/>
                <a:gd name="T12" fmla="*/ 31 w 31"/>
                <a:gd name="T13" fmla="*/ 30 h 41"/>
                <a:gd name="T14" fmla="*/ 30 w 31"/>
                <a:gd name="T15" fmla="*/ 24 h 41"/>
                <a:gd name="T16" fmla="*/ 25 w 31"/>
                <a:gd name="T17" fmla="*/ 19 h 41"/>
                <a:gd name="T18" fmla="*/ 16 w 31"/>
                <a:gd name="T19" fmla="*/ 18 h 41"/>
                <a:gd name="T20" fmla="*/ 8 w 31"/>
                <a:gd name="T21" fmla="*/ 14 h 41"/>
                <a:gd name="T22" fmla="*/ 6 w 31"/>
                <a:gd name="T23" fmla="*/ 11 h 41"/>
                <a:gd name="T24" fmla="*/ 8 w 31"/>
                <a:gd name="T25" fmla="*/ 6 h 41"/>
                <a:gd name="T26" fmla="*/ 11 w 31"/>
                <a:gd name="T27" fmla="*/ 5 h 41"/>
                <a:gd name="T28" fmla="*/ 16 w 31"/>
                <a:gd name="T29" fmla="*/ 5 h 41"/>
                <a:gd name="T30" fmla="*/ 22 w 31"/>
                <a:gd name="T31" fmla="*/ 6 h 41"/>
                <a:gd name="T32" fmla="*/ 23 w 31"/>
                <a:gd name="T33" fmla="*/ 8 h 41"/>
                <a:gd name="T34" fmla="*/ 30 w 31"/>
                <a:gd name="T35" fmla="*/ 11 h 41"/>
                <a:gd name="T36" fmla="*/ 28 w 31"/>
                <a:gd name="T37" fmla="*/ 5 h 41"/>
                <a:gd name="T38" fmla="*/ 27 w 31"/>
                <a:gd name="T39" fmla="*/ 3 h 41"/>
                <a:gd name="T40" fmla="*/ 23 w 31"/>
                <a:gd name="T41" fmla="*/ 2 h 41"/>
                <a:gd name="T42" fmla="*/ 16 w 31"/>
                <a:gd name="T43" fmla="*/ 0 h 41"/>
                <a:gd name="T44" fmla="*/ 8 w 31"/>
                <a:gd name="T45" fmla="*/ 2 h 41"/>
                <a:gd name="T46" fmla="*/ 3 w 31"/>
                <a:gd name="T47" fmla="*/ 5 h 41"/>
                <a:gd name="T48" fmla="*/ 1 w 31"/>
                <a:gd name="T49" fmla="*/ 11 h 41"/>
                <a:gd name="T50" fmla="*/ 3 w 31"/>
                <a:gd name="T51" fmla="*/ 16 h 41"/>
                <a:gd name="T52" fmla="*/ 6 w 31"/>
                <a:gd name="T53" fmla="*/ 19 h 41"/>
                <a:gd name="T54" fmla="*/ 14 w 31"/>
                <a:gd name="T55" fmla="*/ 22 h 41"/>
                <a:gd name="T56" fmla="*/ 22 w 31"/>
                <a:gd name="T57" fmla="*/ 24 h 41"/>
                <a:gd name="T58" fmla="*/ 25 w 31"/>
                <a:gd name="T59" fmla="*/ 27 h 41"/>
                <a:gd name="T60" fmla="*/ 27 w 31"/>
                <a:gd name="T61" fmla="*/ 30 h 41"/>
                <a:gd name="T62" fmla="*/ 25 w 31"/>
                <a:gd name="T63" fmla="*/ 33 h 41"/>
                <a:gd name="T64" fmla="*/ 22 w 31"/>
                <a:gd name="T65" fmla="*/ 37 h 41"/>
                <a:gd name="T66" fmla="*/ 16 w 31"/>
                <a:gd name="T67" fmla="*/ 37 h 41"/>
                <a:gd name="T68" fmla="*/ 11 w 31"/>
                <a:gd name="T69" fmla="*/ 37 h 41"/>
                <a:gd name="T70" fmla="*/ 6 w 31"/>
                <a:gd name="T71" fmla="*/ 33 h 41"/>
                <a:gd name="T72" fmla="*/ 4 w 31"/>
                <a:gd name="T73" fmla="*/ 27 h 41"/>
                <a:gd name="T74" fmla="*/ 0 w 31"/>
                <a:gd name="T75" fmla="*/ 29 h 41"/>
                <a:gd name="T76" fmla="*/ 1 w 31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41"/>
                <a:gd name="T119" fmla="*/ 31 w 31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41">
                  <a:moveTo>
                    <a:pt x="1" y="35"/>
                  </a:moveTo>
                  <a:lnTo>
                    <a:pt x="1" y="35"/>
                  </a:lnTo>
                  <a:lnTo>
                    <a:pt x="4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1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1" y="37"/>
                  </a:lnTo>
                  <a:lnTo>
                    <a:pt x="6" y="33"/>
                  </a:lnTo>
                  <a:lnTo>
                    <a:pt x="4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2" name="Freeform 509"/>
            <p:cNvSpPr>
              <a:spLocks/>
            </p:cNvSpPr>
            <p:nvPr/>
          </p:nvSpPr>
          <p:spPr bwMode="auto">
            <a:xfrm>
              <a:off x="5189" y="126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7 h 41"/>
                <a:gd name="T4" fmla="*/ 5 w 31"/>
                <a:gd name="T5" fmla="*/ 37 h 41"/>
                <a:gd name="T6" fmla="*/ 5 w 31"/>
                <a:gd name="T7" fmla="*/ 22 h 41"/>
                <a:gd name="T8" fmla="*/ 29 w 31"/>
                <a:gd name="T9" fmla="*/ 22 h 41"/>
                <a:gd name="T10" fmla="*/ 29 w 31"/>
                <a:gd name="T11" fmla="*/ 18 h 41"/>
                <a:gd name="T12" fmla="*/ 5 w 31"/>
                <a:gd name="T13" fmla="*/ 18 h 41"/>
                <a:gd name="T14" fmla="*/ 5 w 31"/>
                <a:gd name="T15" fmla="*/ 5 h 41"/>
                <a:gd name="T16" fmla="*/ 29 w 31"/>
                <a:gd name="T17" fmla="*/ 5 h 41"/>
                <a:gd name="T18" fmla="*/ 29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9" y="22"/>
                  </a:lnTo>
                  <a:lnTo>
                    <a:pt x="29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3" name="Freeform 510"/>
            <p:cNvSpPr>
              <a:spLocks/>
            </p:cNvSpPr>
            <p:nvPr/>
          </p:nvSpPr>
          <p:spPr bwMode="auto">
            <a:xfrm>
              <a:off x="5224" y="1260"/>
              <a:ext cx="32" cy="41"/>
            </a:xfrm>
            <a:custGeom>
              <a:avLst/>
              <a:gdLst>
                <a:gd name="T0" fmla="*/ 19 w 32"/>
                <a:gd name="T1" fmla="*/ 41 h 41"/>
                <a:gd name="T2" fmla="*/ 19 w 32"/>
                <a:gd name="T3" fmla="*/ 5 h 41"/>
                <a:gd name="T4" fmla="*/ 32 w 32"/>
                <a:gd name="T5" fmla="*/ 5 h 41"/>
                <a:gd name="T6" fmla="*/ 32 w 32"/>
                <a:gd name="T7" fmla="*/ 0 h 41"/>
                <a:gd name="T8" fmla="*/ 0 w 32"/>
                <a:gd name="T9" fmla="*/ 0 h 41"/>
                <a:gd name="T10" fmla="*/ 0 w 32"/>
                <a:gd name="T11" fmla="*/ 5 h 41"/>
                <a:gd name="T12" fmla="*/ 13 w 32"/>
                <a:gd name="T13" fmla="*/ 5 h 41"/>
                <a:gd name="T14" fmla="*/ 13 w 32"/>
                <a:gd name="T15" fmla="*/ 41 h 41"/>
                <a:gd name="T16" fmla="*/ 19 w 32"/>
                <a:gd name="T17" fmla="*/ 41 h 41"/>
                <a:gd name="T18" fmla="*/ 19 w 32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41"/>
                <a:gd name="T32" fmla="*/ 32 w 32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41">
                  <a:moveTo>
                    <a:pt x="19" y="41"/>
                  </a:moveTo>
                  <a:lnTo>
                    <a:pt x="19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4" name="Freeform 511"/>
            <p:cNvSpPr>
              <a:spLocks/>
            </p:cNvSpPr>
            <p:nvPr/>
          </p:nvSpPr>
          <p:spPr bwMode="auto">
            <a:xfrm>
              <a:off x="5259" y="1260"/>
              <a:ext cx="32" cy="41"/>
            </a:xfrm>
            <a:custGeom>
              <a:avLst/>
              <a:gdLst>
                <a:gd name="T0" fmla="*/ 19 w 32"/>
                <a:gd name="T1" fmla="*/ 41 h 41"/>
                <a:gd name="T2" fmla="*/ 19 w 32"/>
                <a:gd name="T3" fmla="*/ 5 h 41"/>
                <a:gd name="T4" fmla="*/ 32 w 32"/>
                <a:gd name="T5" fmla="*/ 5 h 41"/>
                <a:gd name="T6" fmla="*/ 32 w 32"/>
                <a:gd name="T7" fmla="*/ 0 h 41"/>
                <a:gd name="T8" fmla="*/ 0 w 32"/>
                <a:gd name="T9" fmla="*/ 0 h 41"/>
                <a:gd name="T10" fmla="*/ 0 w 32"/>
                <a:gd name="T11" fmla="*/ 5 h 41"/>
                <a:gd name="T12" fmla="*/ 13 w 32"/>
                <a:gd name="T13" fmla="*/ 5 h 41"/>
                <a:gd name="T14" fmla="*/ 13 w 32"/>
                <a:gd name="T15" fmla="*/ 41 h 41"/>
                <a:gd name="T16" fmla="*/ 19 w 32"/>
                <a:gd name="T17" fmla="*/ 41 h 41"/>
                <a:gd name="T18" fmla="*/ 19 w 32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41"/>
                <a:gd name="T32" fmla="*/ 32 w 32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41">
                  <a:moveTo>
                    <a:pt x="19" y="41"/>
                  </a:moveTo>
                  <a:lnTo>
                    <a:pt x="19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5" name="Freeform 512"/>
            <p:cNvSpPr>
              <a:spLocks/>
            </p:cNvSpPr>
            <p:nvPr/>
          </p:nvSpPr>
          <p:spPr bwMode="auto">
            <a:xfrm>
              <a:off x="5296" y="1260"/>
              <a:ext cx="32" cy="41"/>
            </a:xfrm>
            <a:custGeom>
              <a:avLst/>
              <a:gdLst>
                <a:gd name="T0" fmla="*/ 1 w 32"/>
                <a:gd name="T1" fmla="*/ 35 h 41"/>
                <a:gd name="T2" fmla="*/ 8 w 32"/>
                <a:gd name="T3" fmla="*/ 40 h 41"/>
                <a:gd name="T4" fmla="*/ 17 w 32"/>
                <a:gd name="T5" fmla="*/ 41 h 41"/>
                <a:gd name="T6" fmla="*/ 25 w 32"/>
                <a:gd name="T7" fmla="*/ 40 h 41"/>
                <a:gd name="T8" fmla="*/ 28 w 32"/>
                <a:gd name="T9" fmla="*/ 38 h 41"/>
                <a:gd name="T10" fmla="*/ 30 w 32"/>
                <a:gd name="T11" fmla="*/ 37 h 41"/>
                <a:gd name="T12" fmla="*/ 32 w 32"/>
                <a:gd name="T13" fmla="*/ 30 h 41"/>
                <a:gd name="T14" fmla="*/ 30 w 32"/>
                <a:gd name="T15" fmla="*/ 24 h 41"/>
                <a:gd name="T16" fmla="*/ 25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6 w 32"/>
                <a:gd name="T23" fmla="*/ 11 h 41"/>
                <a:gd name="T24" fmla="*/ 8 w 32"/>
                <a:gd name="T25" fmla="*/ 6 h 41"/>
                <a:gd name="T26" fmla="*/ 11 w 32"/>
                <a:gd name="T27" fmla="*/ 5 h 41"/>
                <a:gd name="T28" fmla="*/ 16 w 32"/>
                <a:gd name="T29" fmla="*/ 5 h 41"/>
                <a:gd name="T30" fmla="*/ 22 w 32"/>
                <a:gd name="T31" fmla="*/ 6 h 41"/>
                <a:gd name="T32" fmla="*/ 25 w 32"/>
                <a:gd name="T33" fmla="*/ 8 h 41"/>
                <a:gd name="T34" fmla="*/ 30 w 32"/>
                <a:gd name="T35" fmla="*/ 11 h 41"/>
                <a:gd name="T36" fmla="*/ 28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3 w 32"/>
                <a:gd name="T47" fmla="*/ 5 h 41"/>
                <a:gd name="T48" fmla="*/ 1 w 32"/>
                <a:gd name="T49" fmla="*/ 11 h 41"/>
                <a:gd name="T50" fmla="*/ 3 w 32"/>
                <a:gd name="T51" fmla="*/ 16 h 41"/>
                <a:gd name="T52" fmla="*/ 6 w 32"/>
                <a:gd name="T53" fmla="*/ 19 h 41"/>
                <a:gd name="T54" fmla="*/ 14 w 32"/>
                <a:gd name="T55" fmla="*/ 22 h 41"/>
                <a:gd name="T56" fmla="*/ 22 w 32"/>
                <a:gd name="T57" fmla="*/ 24 h 41"/>
                <a:gd name="T58" fmla="*/ 25 w 32"/>
                <a:gd name="T59" fmla="*/ 27 h 41"/>
                <a:gd name="T60" fmla="*/ 27 w 32"/>
                <a:gd name="T61" fmla="*/ 30 h 41"/>
                <a:gd name="T62" fmla="*/ 25 w 32"/>
                <a:gd name="T63" fmla="*/ 33 h 41"/>
                <a:gd name="T64" fmla="*/ 22 w 32"/>
                <a:gd name="T65" fmla="*/ 37 h 41"/>
                <a:gd name="T66" fmla="*/ 16 w 32"/>
                <a:gd name="T67" fmla="*/ 37 h 41"/>
                <a:gd name="T68" fmla="*/ 11 w 32"/>
                <a:gd name="T69" fmla="*/ 37 h 41"/>
                <a:gd name="T70" fmla="*/ 6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1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1" y="35"/>
                  </a:moveTo>
                  <a:lnTo>
                    <a:pt x="1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1" y="37"/>
                  </a:lnTo>
                  <a:lnTo>
                    <a:pt x="6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6" name="Line 513"/>
            <p:cNvSpPr>
              <a:spLocks noChangeShapeType="1"/>
            </p:cNvSpPr>
            <p:nvPr/>
          </p:nvSpPr>
          <p:spPr bwMode="auto">
            <a:xfrm>
              <a:off x="4635" y="1287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7" name="Line 514"/>
            <p:cNvSpPr>
              <a:spLocks noChangeShapeType="1"/>
            </p:cNvSpPr>
            <p:nvPr/>
          </p:nvSpPr>
          <p:spPr bwMode="auto">
            <a:xfrm>
              <a:off x="4675" y="1216"/>
              <a:ext cx="158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8" name="Line 515"/>
            <p:cNvSpPr>
              <a:spLocks noChangeShapeType="1"/>
            </p:cNvSpPr>
            <p:nvPr/>
          </p:nvSpPr>
          <p:spPr bwMode="auto">
            <a:xfrm>
              <a:off x="4705" y="1397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9" name="Line 516"/>
            <p:cNvSpPr>
              <a:spLocks noChangeShapeType="1"/>
            </p:cNvSpPr>
            <p:nvPr/>
          </p:nvSpPr>
          <p:spPr bwMode="auto">
            <a:xfrm>
              <a:off x="4625" y="1390"/>
              <a:ext cx="139" cy="8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0" name="Line 517"/>
            <p:cNvSpPr>
              <a:spLocks noChangeShapeType="1"/>
            </p:cNvSpPr>
            <p:nvPr/>
          </p:nvSpPr>
          <p:spPr bwMode="auto">
            <a:xfrm>
              <a:off x="4517" y="1646"/>
              <a:ext cx="16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1" name="Line 518"/>
            <p:cNvSpPr>
              <a:spLocks noChangeShapeType="1"/>
            </p:cNvSpPr>
            <p:nvPr/>
          </p:nvSpPr>
          <p:spPr bwMode="auto">
            <a:xfrm>
              <a:off x="4463" y="1748"/>
              <a:ext cx="16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2" name="Line 519"/>
            <p:cNvSpPr>
              <a:spLocks noChangeShapeType="1"/>
            </p:cNvSpPr>
            <p:nvPr/>
          </p:nvSpPr>
          <p:spPr bwMode="auto">
            <a:xfrm>
              <a:off x="4474" y="1816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3" name="Line 520"/>
            <p:cNvSpPr>
              <a:spLocks noChangeShapeType="1"/>
            </p:cNvSpPr>
            <p:nvPr/>
          </p:nvSpPr>
          <p:spPr bwMode="auto">
            <a:xfrm>
              <a:off x="4296" y="1807"/>
              <a:ext cx="278" cy="214"/>
            </a:xfrm>
            <a:prstGeom prst="line">
              <a:avLst/>
            </a:prstGeom>
            <a:noFill/>
            <a:ln w="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4" name="Freeform 521"/>
            <p:cNvSpPr>
              <a:spLocks noEditPoints="1"/>
            </p:cNvSpPr>
            <p:nvPr/>
          </p:nvSpPr>
          <p:spPr bwMode="auto">
            <a:xfrm>
              <a:off x="2452" y="2274"/>
              <a:ext cx="38" cy="43"/>
            </a:xfrm>
            <a:custGeom>
              <a:avLst/>
              <a:gdLst>
                <a:gd name="T0" fmla="*/ 1 w 38"/>
                <a:gd name="T1" fmla="*/ 31 h 43"/>
                <a:gd name="T2" fmla="*/ 1 w 38"/>
                <a:gd name="T3" fmla="*/ 31 h 43"/>
                <a:gd name="T4" fmla="*/ 4 w 38"/>
                <a:gd name="T5" fmla="*/ 36 h 43"/>
                <a:gd name="T6" fmla="*/ 8 w 38"/>
                <a:gd name="T7" fmla="*/ 39 h 43"/>
                <a:gd name="T8" fmla="*/ 8 w 38"/>
                <a:gd name="T9" fmla="*/ 39 h 43"/>
                <a:gd name="T10" fmla="*/ 12 w 38"/>
                <a:gd name="T11" fmla="*/ 43 h 43"/>
                <a:gd name="T12" fmla="*/ 19 w 38"/>
                <a:gd name="T13" fmla="*/ 43 h 43"/>
                <a:gd name="T14" fmla="*/ 19 w 38"/>
                <a:gd name="T15" fmla="*/ 43 h 43"/>
                <a:gd name="T16" fmla="*/ 24 w 38"/>
                <a:gd name="T17" fmla="*/ 43 h 43"/>
                <a:gd name="T18" fmla="*/ 28 w 38"/>
                <a:gd name="T19" fmla="*/ 39 h 43"/>
                <a:gd name="T20" fmla="*/ 28 w 38"/>
                <a:gd name="T21" fmla="*/ 39 h 43"/>
                <a:gd name="T22" fmla="*/ 33 w 38"/>
                <a:gd name="T23" fmla="*/ 36 h 43"/>
                <a:gd name="T24" fmla="*/ 36 w 38"/>
                <a:gd name="T25" fmla="*/ 33 h 43"/>
                <a:gd name="T26" fmla="*/ 36 w 38"/>
                <a:gd name="T27" fmla="*/ 33 h 43"/>
                <a:gd name="T28" fmla="*/ 38 w 38"/>
                <a:gd name="T29" fmla="*/ 27 h 43"/>
                <a:gd name="T30" fmla="*/ 38 w 38"/>
                <a:gd name="T31" fmla="*/ 22 h 43"/>
                <a:gd name="T32" fmla="*/ 38 w 38"/>
                <a:gd name="T33" fmla="*/ 22 h 43"/>
                <a:gd name="T34" fmla="*/ 38 w 38"/>
                <a:gd name="T35" fmla="*/ 16 h 43"/>
                <a:gd name="T36" fmla="*/ 36 w 38"/>
                <a:gd name="T37" fmla="*/ 11 h 43"/>
                <a:gd name="T38" fmla="*/ 36 w 38"/>
                <a:gd name="T39" fmla="*/ 11 h 43"/>
                <a:gd name="T40" fmla="*/ 33 w 38"/>
                <a:gd name="T41" fmla="*/ 6 h 43"/>
                <a:gd name="T42" fmla="*/ 28 w 38"/>
                <a:gd name="T43" fmla="*/ 3 h 43"/>
                <a:gd name="T44" fmla="*/ 28 w 38"/>
                <a:gd name="T45" fmla="*/ 3 h 43"/>
                <a:gd name="T46" fmla="*/ 24 w 38"/>
                <a:gd name="T47" fmla="*/ 1 h 43"/>
                <a:gd name="T48" fmla="*/ 19 w 38"/>
                <a:gd name="T49" fmla="*/ 0 h 43"/>
                <a:gd name="T50" fmla="*/ 19 w 38"/>
                <a:gd name="T51" fmla="*/ 0 h 43"/>
                <a:gd name="T52" fmla="*/ 11 w 38"/>
                <a:gd name="T53" fmla="*/ 1 h 43"/>
                <a:gd name="T54" fmla="*/ 4 w 38"/>
                <a:gd name="T55" fmla="*/ 6 h 43"/>
                <a:gd name="T56" fmla="*/ 4 w 38"/>
                <a:gd name="T57" fmla="*/ 6 h 43"/>
                <a:gd name="T58" fmla="*/ 0 w 38"/>
                <a:gd name="T59" fmla="*/ 12 h 43"/>
                <a:gd name="T60" fmla="*/ 0 w 38"/>
                <a:gd name="T61" fmla="*/ 22 h 43"/>
                <a:gd name="T62" fmla="*/ 0 w 38"/>
                <a:gd name="T63" fmla="*/ 22 h 43"/>
                <a:gd name="T64" fmla="*/ 0 w 38"/>
                <a:gd name="T65" fmla="*/ 27 h 43"/>
                <a:gd name="T66" fmla="*/ 1 w 38"/>
                <a:gd name="T67" fmla="*/ 31 h 43"/>
                <a:gd name="T68" fmla="*/ 1 w 38"/>
                <a:gd name="T69" fmla="*/ 31 h 43"/>
                <a:gd name="T70" fmla="*/ 9 w 38"/>
                <a:gd name="T71" fmla="*/ 9 h 43"/>
                <a:gd name="T72" fmla="*/ 9 w 38"/>
                <a:gd name="T73" fmla="*/ 9 h 43"/>
                <a:gd name="T74" fmla="*/ 14 w 38"/>
                <a:gd name="T75" fmla="*/ 6 h 43"/>
                <a:gd name="T76" fmla="*/ 19 w 38"/>
                <a:gd name="T77" fmla="*/ 4 h 43"/>
                <a:gd name="T78" fmla="*/ 19 w 38"/>
                <a:gd name="T79" fmla="*/ 4 h 43"/>
                <a:gd name="T80" fmla="*/ 22 w 38"/>
                <a:gd name="T81" fmla="*/ 6 h 43"/>
                <a:gd name="T82" fmla="*/ 27 w 38"/>
                <a:gd name="T83" fmla="*/ 8 h 43"/>
                <a:gd name="T84" fmla="*/ 27 w 38"/>
                <a:gd name="T85" fmla="*/ 8 h 43"/>
                <a:gd name="T86" fmla="*/ 28 w 38"/>
                <a:gd name="T87" fmla="*/ 9 h 43"/>
                <a:gd name="T88" fmla="*/ 31 w 38"/>
                <a:gd name="T89" fmla="*/ 12 h 43"/>
                <a:gd name="T90" fmla="*/ 31 w 38"/>
                <a:gd name="T91" fmla="*/ 12 h 43"/>
                <a:gd name="T92" fmla="*/ 33 w 38"/>
                <a:gd name="T93" fmla="*/ 22 h 43"/>
                <a:gd name="T94" fmla="*/ 33 w 38"/>
                <a:gd name="T95" fmla="*/ 22 h 43"/>
                <a:gd name="T96" fmla="*/ 31 w 38"/>
                <a:gd name="T97" fmla="*/ 28 h 43"/>
                <a:gd name="T98" fmla="*/ 28 w 38"/>
                <a:gd name="T99" fmla="*/ 33 h 43"/>
                <a:gd name="T100" fmla="*/ 28 w 38"/>
                <a:gd name="T101" fmla="*/ 33 h 43"/>
                <a:gd name="T102" fmla="*/ 24 w 38"/>
                <a:gd name="T103" fmla="*/ 36 h 43"/>
                <a:gd name="T104" fmla="*/ 19 w 38"/>
                <a:gd name="T105" fmla="*/ 38 h 43"/>
                <a:gd name="T106" fmla="*/ 19 w 38"/>
                <a:gd name="T107" fmla="*/ 38 h 43"/>
                <a:gd name="T108" fmla="*/ 12 w 38"/>
                <a:gd name="T109" fmla="*/ 36 h 43"/>
                <a:gd name="T110" fmla="*/ 9 w 38"/>
                <a:gd name="T111" fmla="*/ 33 h 43"/>
                <a:gd name="T112" fmla="*/ 9 w 38"/>
                <a:gd name="T113" fmla="*/ 33 h 43"/>
                <a:gd name="T114" fmla="*/ 6 w 38"/>
                <a:gd name="T115" fmla="*/ 28 h 43"/>
                <a:gd name="T116" fmla="*/ 4 w 38"/>
                <a:gd name="T117" fmla="*/ 22 h 43"/>
                <a:gd name="T118" fmla="*/ 4 w 38"/>
                <a:gd name="T119" fmla="*/ 22 h 43"/>
                <a:gd name="T120" fmla="*/ 6 w 38"/>
                <a:gd name="T121" fmla="*/ 14 h 43"/>
                <a:gd name="T122" fmla="*/ 9 w 38"/>
                <a:gd name="T123" fmla="*/ 9 h 43"/>
                <a:gd name="T124" fmla="*/ 9 w 38"/>
                <a:gd name="T125" fmla="*/ 9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3"/>
                <a:gd name="T191" fmla="*/ 38 w 38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3">
                  <a:moveTo>
                    <a:pt x="1" y="31"/>
                  </a:moveTo>
                  <a:lnTo>
                    <a:pt x="1" y="31"/>
                  </a:lnTo>
                  <a:lnTo>
                    <a:pt x="4" y="36"/>
                  </a:lnTo>
                  <a:lnTo>
                    <a:pt x="8" y="39"/>
                  </a:lnTo>
                  <a:lnTo>
                    <a:pt x="12" y="43"/>
                  </a:lnTo>
                  <a:lnTo>
                    <a:pt x="19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33" y="36"/>
                  </a:lnTo>
                  <a:lnTo>
                    <a:pt x="36" y="33"/>
                  </a:lnTo>
                  <a:lnTo>
                    <a:pt x="38" y="27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4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1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2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3" y="22"/>
                  </a:lnTo>
                  <a:lnTo>
                    <a:pt x="31" y="28"/>
                  </a:lnTo>
                  <a:lnTo>
                    <a:pt x="28" y="33"/>
                  </a:lnTo>
                  <a:lnTo>
                    <a:pt x="24" y="36"/>
                  </a:lnTo>
                  <a:lnTo>
                    <a:pt x="19" y="38"/>
                  </a:lnTo>
                  <a:lnTo>
                    <a:pt x="12" y="36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4" y="22"/>
                  </a:lnTo>
                  <a:lnTo>
                    <a:pt x="6" y="14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5" name="Freeform 522"/>
            <p:cNvSpPr>
              <a:spLocks/>
            </p:cNvSpPr>
            <p:nvPr/>
          </p:nvSpPr>
          <p:spPr bwMode="auto">
            <a:xfrm>
              <a:off x="2498" y="2275"/>
              <a:ext cx="33" cy="42"/>
            </a:xfrm>
            <a:custGeom>
              <a:avLst/>
              <a:gdLst>
                <a:gd name="T0" fmla="*/ 5 w 33"/>
                <a:gd name="T1" fmla="*/ 42 h 42"/>
                <a:gd name="T2" fmla="*/ 5 w 33"/>
                <a:gd name="T3" fmla="*/ 27 h 42"/>
                <a:gd name="T4" fmla="*/ 11 w 33"/>
                <a:gd name="T5" fmla="*/ 21 h 42"/>
                <a:gd name="T6" fmla="*/ 27 w 33"/>
                <a:gd name="T7" fmla="*/ 42 h 42"/>
                <a:gd name="T8" fmla="*/ 33 w 33"/>
                <a:gd name="T9" fmla="*/ 42 h 42"/>
                <a:gd name="T10" fmla="*/ 16 w 33"/>
                <a:gd name="T11" fmla="*/ 16 h 42"/>
                <a:gd name="T12" fmla="*/ 33 w 33"/>
                <a:gd name="T13" fmla="*/ 0 h 42"/>
                <a:gd name="T14" fmla="*/ 25 w 33"/>
                <a:gd name="T15" fmla="*/ 0 h 42"/>
                <a:gd name="T16" fmla="*/ 5 w 33"/>
                <a:gd name="T17" fmla="*/ 21 h 42"/>
                <a:gd name="T18" fmla="*/ 5 w 33"/>
                <a:gd name="T19" fmla="*/ 0 h 42"/>
                <a:gd name="T20" fmla="*/ 0 w 33"/>
                <a:gd name="T21" fmla="*/ 0 h 42"/>
                <a:gd name="T22" fmla="*/ 0 w 33"/>
                <a:gd name="T23" fmla="*/ 42 h 42"/>
                <a:gd name="T24" fmla="*/ 5 w 33"/>
                <a:gd name="T25" fmla="*/ 42 h 42"/>
                <a:gd name="T26" fmla="*/ 5 w 33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2"/>
                <a:gd name="T44" fmla="*/ 33 w 33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2">
                  <a:moveTo>
                    <a:pt x="5" y="42"/>
                  </a:moveTo>
                  <a:lnTo>
                    <a:pt x="5" y="27"/>
                  </a:lnTo>
                  <a:lnTo>
                    <a:pt x="11" y="2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16" y="16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5" y="2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6" name="Freeform 523"/>
            <p:cNvSpPr>
              <a:spLocks/>
            </p:cNvSpPr>
            <p:nvPr/>
          </p:nvSpPr>
          <p:spPr bwMode="auto">
            <a:xfrm>
              <a:off x="2536" y="2275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6 w 25"/>
                <a:gd name="T5" fmla="*/ 37 h 42"/>
                <a:gd name="T6" fmla="*/ 6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6" y="3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7" name="Freeform 524"/>
            <p:cNvSpPr>
              <a:spLocks noEditPoints="1"/>
            </p:cNvSpPr>
            <p:nvPr/>
          </p:nvSpPr>
          <p:spPr bwMode="auto">
            <a:xfrm>
              <a:off x="2565" y="2275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9 w 38"/>
                <a:gd name="T3" fmla="*/ 29 h 42"/>
                <a:gd name="T4" fmla="*/ 27 w 38"/>
                <a:gd name="T5" fmla="*/ 29 h 42"/>
                <a:gd name="T6" fmla="*/ 31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5 w 38"/>
                <a:gd name="T21" fmla="*/ 11 h 42"/>
                <a:gd name="T22" fmla="*/ 15 w 38"/>
                <a:gd name="T23" fmla="*/ 11 h 42"/>
                <a:gd name="T24" fmla="*/ 19 w 38"/>
                <a:gd name="T25" fmla="*/ 3 h 42"/>
                <a:gd name="T26" fmla="*/ 19 w 38"/>
                <a:gd name="T27" fmla="*/ 3 h 42"/>
                <a:gd name="T28" fmla="*/ 20 w 38"/>
                <a:gd name="T29" fmla="*/ 13 h 42"/>
                <a:gd name="T30" fmla="*/ 25 w 38"/>
                <a:gd name="T31" fmla="*/ 24 h 42"/>
                <a:gd name="T32" fmla="*/ 11 w 38"/>
                <a:gd name="T33" fmla="*/ 24 h 42"/>
                <a:gd name="T34" fmla="*/ 15 w 38"/>
                <a:gd name="T35" fmla="*/ 11 h 42"/>
                <a:gd name="T36" fmla="*/ 15 w 38"/>
                <a:gd name="T37" fmla="*/ 1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5" y="11"/>
                  </a:moveTo>
                  <a:lnTo>
                    <a:pt x="15" y="11"/>
                  </a:lnTo>
                  <a:lnTo>
                    <a:pt x="19" y="3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8" name="Freeform 525"/>
            <p:cNvSpPr>
              <a:spLocks/>
            </p:cNvSpPr>
            <p:nvPr/>
          </p:nvSpPr>
          <p:spPr bwMode="auto">
            <a:xfrm>
              <a:off x="2607" y="2275"/>
              <a:ext cx="32" cy="42"/>
            </a:xfrm>
            <a:custGeom>
              <a:avLst/>
              <a:gdLst>
                <a:gd name="T0" fmla="*/ 7 w 32"/>
                <a:gd name="T1" fmla="*/ 42 h 42"/>
                <a:gd name="T2" fmla="*/ 7 w 32"/>
                <a:gd name="T3" fmla="*/ 21 h 42"/>
                <a:gd name="T4" fmla="*/ 27 w 32"/>
                <a:gd name="T5" fmla="*/ 21 h 42"/>
                <a:gd name="T6" fmla="*/ 27 w 32"/>
                <a:gd name="T7" fmla="*/ 42 h 42"/>
                <a:gd name="T8" fmla="*/ 32 w 32"/>
                <a:gd name="T9" fmla="*/ 42 h 42"/>
                <a:gd name="T10" fmla="*/ 32 w 32"/>
                <a:gd name="T11" fmla="*/ 0 h 42"/>
                <a:gd name="T12" fmla="*/ 27 w 32"/>
                <a:gd name="T13" fmla="*/ 0 h 42"/>
                <a:gd name="T14" fmla="*/ 27 w 32"/>
                <a:gd name="T15" fmla="*/ 16 h 42"/>
                <a:gd name="T16" fmla="*/ 7 w 32"/>
                <a:gd name="T17" fmla="*/ 16 h 42"/>
                <a:gd name="T18" fmla="*/ 7 w 32"/>
                <a:gd name="T19" fmla="*/ 0 h 42"/>
                <a:gd name="T20" fmla="*/ 0 w 32"/>
                <a:gd name="T21" fmla="*/ 0 h 42"/>
                <a:gd name="T22" fmla="*/ 0 w 32"/>
                <a:gd name="T23" fmla="*/ 42 h 42"/>
                <a:gd name="T24" fmla="*/ 7 w 32"/>
                <a:gd name="T25" fmla="*/ 42 h 42"/>
                <a:gd name="T26" fmla="*/ 7 w 32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2"/>
                <a:gd name="T44" fmla="*/ 32 w 32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2">
                  <a:moveTo>
                    <a:pt x="7" y="42"/>
                  </a:moveTo>
                  <a:lnTo>
                    <a:pt x="7" y="21"/>
                  </a:lnTo>
                  <a:lnTo>
                    <a:pt x="27" y="21"/>
                  </a:lnTo>
                  <a:lnTo>
                    <a:pt x="27" y="42"/>
                  </a:lnTo>
                  <a:lnTo>
                    <a:pt x="32" y="4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16"/>
                  </a:lnTo>
                  <a:lnTo>
                    <a:pt x="7" y="1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9" name="Freeform 526"/>
            <p:cNvSpPr>
              <a:spLocks noEditPoints="1"/>
            </p:cNvSpPr>
            <p:nvPr/>
          </p:nvSpPr>
          <p:spPr bwMode="auto">
            <a:xfrm>
              <a:off x="2647" y="2274"/>
              <a:ext cx="40" cy="43"/>
            </a:xfrm>
            <a:custGeom>
              <a:avLst/>
              <a:gdLst>
                <a:gd name="T0" fmla="*/ 3 w 40"/>
                <a:gd name="T1" fmla="*/ 31 h 43"/>
                <a:gd name="T2" fmla="*/ 3 w 40"/>
                <a:gd name="T3" fmla="*/ 31 h 43"/>
                <a:gd name="T4" fmla="*/ 7 w 40"/>
                <a:gd name="T5" fmla="*/ 36 h 43"/>
                <a:gd name="T6" fmla="*/ 10 w 40"/>
                <a:gd name="T7" fmla="*/ 39 h 43"/>
                <a:gd name="T8" fmla="*/ 10 w 40"/>
                <a:gd name="T9" fmla="*/ 39 h 43"/>
                <a:gd name="T10" fmla="*/ 14 w 40"/>
                <a:gd name="T11" fmla="*/ 43 h 43"/>
                <a:gd name="T12" fmla="*/ 21 w 40"/>
                <a:gd name="T13" fmla="*/ 43 h 43"/>
                <a:gd name="T14" fmla="*/ 21 w 40"/>
                <a:gd name="T15" fmla="*/ 43 h 43"/>
                <a:gd name="T16" fmla="*/ 26 w 40"/>
                <a:gd name="T17" fmla="*/ 43 h 43"/>
                <a:gd name="T18" fmla="*/ 30 w 40"/>
                <a:gd name="T19" fmla="*/ 39 h 43"/>
                <a:gd name="T20" fmla="*/ 30 w 40"/>
                <a:gd name="T21" fmla="*/ 39 h 43"/>
                <a:gd name="T22" fmla="*/ 35 w 40"/>
                <a:gd name="T23" fmla="*/ 36 h 43"/>
                <a:gd name="T24" fmla="*/ 37 w 40"/>
                <a:gd name="T25" fmla="*/ 33 h 43"/>
                <a:gd name="T26" fmla="*/ 37 w 40"/>
                <a:gd name="T27" fmla="*/ 33 h 43"/>
                <a:gd name="T28" fmla="*/ 40 w 40"/>
                <a:gd name="T29" fmla="*/ 27 h 43"/>
                <a:gd name="T30" fmla="*/ 40 w 40"/>
                <a:gd name="T31" fmla="*/ 22 h 43"/>
                <a:gd name="T32" fmla="*/ 40 w 40"/>
                <a:gd name="T33" fmla="*/ 22 h 43"/>
                <a:gd name="T34" fmla="*/ 40 w 40"/>
                <a:gd name="T35" fmla="*/ 16 h 43"/>
                <a:gd name="T36" fmla="*/ 38 w 40"/>
                <a:gd name="T37" fmla="*/ 11 h 43"/>
                <a:gd name="T38" fmla="*/ 38 w 40"/>
                <a:gd name="T39" fmla="*/ 11 h 43"/>
                <a:gd name="T40" fmla="*/ 35 w 40"/>
                <a:gd name="T41" fmla="*/ 6 h 43"/>
                <a:gd name="T42" fmla="*/ 30 w 40"/>
                <a:gd name="T43" fmla="*/ 3 h 43"/>
                <a:gd name="T44" fmla="*/ 30 w 40"/>
                <a:gd name="T45" fmla="*/ 3 h 43"/>
                <a:gd name="T46" fmla="*/ 26 w 40"/>
                <a:gd name="T47" fmla="*/ 1 h 43"/>
                <a:gd name="T48" fmla="*/ 21 w 40"/>
                <a:gd name="T49" fmla="*/ 0 h 43"/>
                <a:gd name="T50" fmla="*/ 21 w 40"/>
                <a:gd name="T51" fmla="*/ 0 h 43"/>
                <a:gd name="T52" fmla="*/ 13 w 40"/>
                <a:gd name="T53" fmla="*/ 1 h 43"/>
                <a:gd name="T54" fmla="*/ 7 w 40"/>
                <a:gd name="T55" fmla="*/ 6 h 43"/>
                <a:gd name="T56" fmla="*/ 7 w 40"/>
                <a:gd name="T57" fmla="*/ 6 h 43"/>
                <a:gd name="T58" fmla="*/ 2 w 40"/>
                <a:gd name="T59" fmla="*/ 12 h 43"/>
                <a:gd name="T60" fmla="*/ 0 w 40"/>
                <a:gd name="T61" fmla="*/ 22 h 43"/>
                <a:gd name="T62" fmla="*/ 0 w 40"/>
                <a:gd name="T63" fmla="*/ 22 h 43"/>
                <a:gd name="T64" fmla="*/ 2 w 40"/>
                <a:gd name="T65" fmla="*/ 27 h 43"/>
                <a:gd name="T66" fmla="*/ 3 w 40"/>
                <a:gd name="T67" fmla="*/ 31 h 43"/>
                <a:gd name="T68" fmla="*/ 3 w 40"/>
                <a:gd name="T69" fmla="*/ 31 h 43"/>
                <a:gd name="T70" fmla="*/ 11 w 40"/>
                <a:gd name="T71" fmla="*/ 9 h 43"/>
                <a:gd name="T72" fmla="*/ 11 w 40"/>
                <a:gd name="T73" fmla="*/ 9 h 43"/>
                <a:gd name="T74" fmla="*/ 14 w 40"/>
                <a:gd name="T75" fmla="*/ 6 h 43"/>
                <a:gd name="T76" fmla="*/ 21 w 40"/>
                <a:gd name="T77" fmla="*/ 4 h 43"/>
                <a:gd name="T78" fmla="*/ 21 w 40"/>
                <a:gd name="T79" fmla="*/ 4 h 43"/>
                <a:gd name="T80" fmla="*/ 24 w 40"/>
                <a:gd name="T81" fmla="*/ 6 h 43"/>
                <a:gd name="T82" fmla="*/ 27 w 40"/>
                <a:gd name="T83" fmla="*/ 8 h 43"/>
                <a:gd name="T84" fmla="*/ 27 w 40"/>
                <a:gd name="T85" fmla="*/ 8 h 43"/>
                <a:gd name="T86" fmla="*/ 30 w 40"/>
                <a:gd name="T87" fmla="*/ 9 h 43"/>
                <a:gd name="T88" fmla="*/ 32 w 40"/>
                <a:gd name="T89" fmla="*/ 12 h 43"/>
                <a:gd name="T90" fmla="*/ 32 w 40"/>
                <a:gd name="T91" fmla="*/ 12 h 43"/>
                <a:gd name="T92" fmla="*/ 35 w 40"/>
                <a:gd name="T93" fmla="*/ 22 h 43"/>
                <a:gd name="T94" fmla="*/ 35 w 40"/>
                <a:gd name="T95" fmla="*/ 22 h 43"/>
                <a:gd name="T96" fmla="*/ 34 w 40"/>
                <a:gd name="T97" fmla="*/ 28 h 43"/>
                <a:gd name="T98" fmla="*/ 30 w 40"/>
                <a:gd name="T99" fmla="*/ 33 h 43"/>
                <a:gd name="T100" fmla="*/ 30 w 40"/>
                <a:gd name="T101" fmla="*/ 33 h 43"/>
                <a:gd name="T102" fmla="*/ 26 w 40"/>
                <a:gd name="T103" fmla="*/ 36 h 43"/>
                <a:gd name="T104" fmla="*/ 21 w 40"/>
                <a:gd name="T105" fmla="*/ 38 h 43"/>
                <a:gd name="T106" fmla="*/ 21 w 40"/>
                <a:gd name="T107" fmla="*/ 38 h 43"/>
                <a:gd name="T108" fmla="*/ 14 w 40"/>
                <a:gd name="T109" fmla="*/ 36 h 43"/>
                <a:gd name="T110" fmla="*/ 10 w 40"/>
                <a:gd name="T111" fmla="*/ 33 h 43"/>
                <a:gd name="T112" fmla="*/ 10 w 40"/>
                <a:gd name="T113" fmla="*/ 33 h 43"/>
                <a:gd name="T114" fmla="*/ 8 w 40"/>
                <a:gd name="T115" fmla="*/ 28 h 43"/>
                <a:gd name="T116" fmla="*/ 7 w 40"/>
                <a:gd name="T117" fmla="*/ 22 h 43"/>
                <a:gd name="T118" fmla="*/ 7 w 40"/>
                <a:gd name="T119" fmla="*/ 22 h 43"/>
                <a:gd name="T120" fmla="*/ 8 w 40"/>
                <a:gd name="T121" fmla="*/ 14 h 43"/>
                <a:gd name="T122" fmla="*/ 11 w 40"/>
                <a:gd name="T123" fmla="*/ 9 h 43"/>
                <a:gd name="T124" fmla="*/ 11 w 40"/>
                <a:gd name="T125" fmla="*/ 9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3"/>
                <a:gd name="T191" fmla="*/ 40 w 40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3">
                  <a:moveTo>
                    <a:pt x="3" y="31"/>
                  </a:moveTo>
                  <a:lnTo>
                    <a:pt x="3" y="31"/>
                  </a:lnTo>
                  <a:lnTo>
                    <a:pt x="7" y="36"/>
                  </a:lnTo>
                  <a:lnTo>
                    <a:pt x="10" y="39"/>
                  </a:lnTo>
                  <a:lnTo>
                    <a:pt x="14" y="43"/>
                  </a:lnTo>
                  <a:lnTo>
                    <a:pt x="21" y="43"/>
                  </a:lnTo>
                  <a:lnTo>
                    <a:pt x="26" y="43"/>
                  </a:lnTo>
                  <a:lnTo>
                    <a:pt x="30" y="39"/>
                  </a:lnTo>
                  <a:lnTo>
                    <a:pt x="35" y="36"/>
                  </a:lnTo>
                  <a:lnTo>
                    <a:pt x="37" y="33"/>
                  </a:lnTo>
                  <a:lnTo>
                    <a:pt x="40" y="27"/>
                  </a:lnTo>
                  <a:lnTo>
                    <a:pt x="40" y="22"/>
                  </a:lnTo>
                  <a:lnTo>
                    <a:pt x="40" y="16"/>
                  </a:lnTo>
                  <a:lnTo>
                    <a:pt x="38" y="11"/>
                  </a:lnTo>
                  <a:lnTo>
                    <a:pt x="35" y="6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7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" y="31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4" y="6"/>
                  </a:lnTo>
                  <a:lnTo>
                    <a:pt x="21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30" y="9"/>
                  </a:lnTo>
                  <a:lnTo>
                    <a:pt x="32" y="12"/>
                  </a:lnTo>
                  <a:lnTo>
                    <a:pt x="35" y="22"/>
                  </a:lnTo>
                  <a:lnTo>
                    <a:pt x="34" y="28"/>
                  </a:lnTo>
                  <a:lnTo>
                    <a:pt x="30" y="33"/>
                  </a:lnTo>
                  <a:lnTo>
                    <a:pt x="26" y="36"/>
                  </a:lnTo>
                  <a:lnTo>
                    <a:pt x="21" y="38"/>
                  </a:lnTo>
                  <a:lnTo>
                    <a:pt x="14" y="36"/>
                  </a:lnTo>
                  <a:lnTo>
                    <a:pt x="10" y="33"/>
                  </a:lnTo>
                  <a:lnTo>
                    <a:pt x="8" y="28"/>
                  </a:lnTo>
                  <a:lnTo>
                    <a:pt x="7" y="22"/>
                  </a:lnTo>
                  <a:lnTo>
                    <a:pt x="8" y="14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0" name="Freeform 527"/>
            <p:cNvSpPr>
              <a:spLocks/>
            </p:cNvSpPr>
            <p:nvPr/>
          </p:nvSpPr>
          <p:spPr bwMode="auto">
            <a:xfrm>
              <a:off x="2695" y="2275"/>
              <a:ext cx="38" cy="42"/>
            </a:xfrm>
            <a:custGeom>
              <a:avLst/>
              <a:gdLst>
                <a:gd name="T0" fmla="*/ 5 w 38"/>
                <a:gd name="T1" fmla="*/ 42 h 42"/>
                <a:gd name="T2" fmla="*/ 5 w 38"/>
                <a:gd name="T3" fmla="*/ 7 h 42"/>
                <a:gd name="T4" fmla="*/ 16 w 38"/>
                <a:gd name="T5" fmla="*/ 42 h 42"/>
                <a:gd name="T6" fmla="*/ 22 w 38"/>
                <a:gd name="T7" fmla="*/ 42 h 42"/>
                <a:gd name="T8" fmla="*/ 33 w 38"/>
                <a:gd name="T9" fmla="*/ 7 h 42"/>
                <a:gd name="T10" fmla="*/ 33 w 38"/>
                <a:gd name="T11" fmla="*/ 42 h 42"/>
                <a:gd name="T12" fmla="*/ 38 w 38"/>
                <a:gd name="T13" fmla="*/ 42 h 42"/>
                <a:gd name="T14" fmla="*/ 38 w 38"/>
                <a:gd name="T15" fmla="*/ 0 h 42"/>
                <a:gd name="T16" fmla="*/ 32 w 38"/>
                <a:gd name="T17" fmla="*/ 0 h 42"/>
                <a:gd name="T18" fmla="*/ 22 w 38"/>
                <a:gd name="T19" fmla="*/ 29 h 42"/>
                <a:gd name="T20" fmla="*/ 22 w 38"/>
                <a:gd name="T21" fmla="*/ 29 h 42"/>
                <a:gd name="T22" fmla="*/ 19 w 38"/>
                <a:gd name="T23" fmla="*/ 35 h 42"/>
                <a:gd name="T24" fmla="*/ 19 w 38"/>
                <a:gd name="T25" fmla="*/ 35 h 42"/>
                <a:gd name="T26" fmla="*/ 17 w 38"/>
                <a:gd name="T27" fmla="*/ 29 h 42"/>
                <a:gd name="T28" fmla="*/ 8 w 38"/>
                <a:gd name="T29" fmla="*/ 0 h 42"/>
                <a:gd name="T30" fmla="*/ 0 w 38"/>
                <a:gd name="T31" fmla="*/ 0 h 42"/>
                <a:gd name="T32" fmla="*/ 0 w 38"/>
                <a:gd name="T33" fmla="*/ 42 h 42"/>
                <a:gd name="T34" fmla="*/ 5 w 38"/>
                <a:gd name="T35" fmla="*/ 42 h 42"/>
                <a:gd name="T36" fmla="*/ 5 w 38"/>
                <a:gd name="T37" fmla="*/ 42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5" y="42"/>
                  </a:moveTo>
                  <a:lnTo>
                    <a:pt x="5" y="7"/>
                  </a:lnTo>
                  <a:lnTo>
                    <a:pt x="16" y="42"/>
                  </a:lnTo>
                  <a:lnTo>
                    <a:pt x="22" y="42"/>
                  </a:lnTo>
                  <a:lnTo>
                    <a:pt x="33" y="7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7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1" name="Freeform 528"/>
            <p:cNvSpPr>
              <a:spLocks noEditPoints="1"/>
            </p:cNvSpPr>
            <p:nvPr/>
          </p:nvSpPr>
          <p:spPr bwMode="auto">
            <a:xfrm>
              <a:off x="2735" y="2275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8 w 38"/>
                <a:gd name="T5" fmla="*/ 29 h 42"/>
                <a:gd name="T6" fmla="*/ 33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7 w 38"/>
                <a:gd name="T21" fmla="*/ 11 h 42"/>
                <a:gd name="T22" fmla="*/ 17 w 38"/>
                <a:gd name="T23" fmla="*/ 11 h 42"/>
                <a:gd name="T24" fmla="*/ 19 w 38"/>
                <a:gd name="T25" fmla="*/ 3 h 42"/>
                <a:gd name="T26" fmla="*/ 19 w 38"/>
                <a:gd name="T27" fmla="*/ 3 h 42"/>
                <a:gd name="T28" fmla="*/ 22 w 38"/>
                <a:gd name="T29" fmla="*/ 13 h 42"/>
                <a:gd name="T30" fmla="*/ 27 w 38"/>
                <a:gd name="T31" fmla="*/ 24 h 42"/>
                <a:gd name="T32" fmla="*/ 12 w 38"/>
                <a:gd name="T33" fmla="*/ 24 h 42"/>
                <a:gd name="T34" fmla="*/ 17 w 38"/>
                <a:gd name="T35" fmla="*/ 11 h 42"/>
                <a:gd name="T36" fmla="*/ 17 w 38"/>
                <a:gd name="T37" fmla="*/ 1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8" y="29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7" y="11"/>
                  </a:moveTo>
                  <a:lnTo>
                    <a:pt x="17" y="11"/>
                  </a:lnTo>
                  <a:lnTo>
                    <a:pt x="19" y="3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2" name="Rectangle 529"/>
            <p:cNvSpPr>
              <a:spLocks noChangeArrowheads="1"/>
            </p:cNvSpPr>
            <p:nvPr/>
          </p:nvSpPr>
          <p:spPr bwMode="auto">
            <a:xfrm>
              <a:off x="3551" y="1363"/>
              <a:ext cx="31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 charset="0"/>
                  <a:ea typeface="+mn-ea"/>
                  <a:cs typeface="+mn-cs"/>
                </a:rPr>
                <a:t>MICHIGAN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endParaRPr>
            </a:p>
          </p:txBody>
        </p:sp>
        <p:sp>
          <p:nvSpPr>
            <p:cNvPr id="2183" name="Rectangle 530"/>
            <p:cNvSpPr>
              <a:spLocks noChangeArrowheads="1"/>
            </p:cNvSpPr>
            <p:nvPr/>
          </p:nvSpPr>
          <p:spPr bwMode="auto">
            <a:xfrm>
              <a:off x="3367" y="956"/>
              <a:ext cx="31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 charset="0"/>
                  <a:ea typeface="+mn-ea"/>
                  <a:cs typeface="+mn-cs"/>
                </a:rPr>
                <a:t>MICHIGAN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endParaRPr>
            </a:p>
          </p:txBody>
        </p:sp>
      </p:grpSp>
      <p:sp>
        <p:nvSpPr>
          <p:cNvPr id="2052" name="TextBox 2"/>
          <p:cNvSpPr txBox="1">
            <a:spLocks noChangeArrowheads="1"/>
          </p:cNvSpPr>
          <p:nvPr/>
        </p:nvSpPr>
        <p:spPr bwMode="auto">
          <a:xfrm>
            <a:off x="86978" y="2410409"/>
            <a:ext cx="347663" cy="369332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053" name="TextBox 531"/>
          <p:cNvSpPr txBox="1">
            <a:spLocks noChangeArrowheads="1"/>
          </p:cNvSpPr>
          <p:nvPr/>
        </p:nvSpPr>
        <p:spPr bwMode="auto">
          <a:xfrm>
            <a:off x="92363" y="1405757"/>
            <a:ext cx="347663" cy="369332"/>
          </a:xfrm>
          <a:prstGeom prst="rect">
            <a:avLst/>
          </a:prstGeom>
          <a:solidFill>
            <a:srgbClr val="00FF00">
              <a:alpha val="80000"/>
            </a:srgb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054" name="TextBox 532"/>
          <p:cNvSpPr txBox="1">
            <a:spLocks noChangeArrowheads="1"/>
          </p:cNvSpPr>
          <p:nvPr/>
        </p:nvSpPr>
        <p:spPr bwMode="auto">
          <a:xfrm>
            <a:off x="98816" y="906865"/>
            <a:ext cx="347663" cy="369332"/>
          </a:xfrm>
          <a:prstGeom prst="rect">
            <a:avLst/>
          </a:prstGeom>
          <a:solidFill>
            <a:srgbClr val="0099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056" name="TextBox 4"/>
          <p:cNvSpPr txBox="1">
            <a:spLocks noChangeArrowheads="1"/>
          </p:cNvSpPr>
          <p:nvPr/>
        </p:nvSpPr>
        <p:spPr bwMode="auto">
          <a:xfrm>
            <a:off x="18560" y="6201019"/>
            <a:ext cx="277812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Sources: Lightcast 2024.3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A70BB85-D220-4F96-B5C1-8A705041A4CE}"/>
              </a:ext>
            </a:extLst>
          </p:cNvPr>
          <p:cNvSpPr/>
          <p:nvPr/>
        </p:nvSpPr>
        <p:spPr>
          <a:xfrm>
            <a:off x="441417" y="891330"/>
            <a:ext cx="216321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Growth over 7%</a:t>
            </a:r>
          </a:p>
        </p:txBody>
      </p:sp>
      <p:sp>
        <p:nvSpPr>
          <p:cNvPr id="539" name="Rectangle 538">
            <a:extLst>
              <a:ext uri="{FF2B5EF4-FFF2-40B4-BE49-F238E27FC236}">
                <a16:creationId xmlns:a16="http://schemas.microsoft.com/office/drawing/2014/main" id="{4CC46F4C-AE78-4E51-BD32-3DABD3FB54E9}"/>
              </a:ext>
            </a:extLst>
          </p:cNvPr>
          <p:cNvSpPr/>
          <p:nvPr/>
        </p:nvSpPr>
        <p:spPr>
          <a:xfrm>
            <a:off x="472183" y="1388208"/>
            <a:ext cx="202029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Growth under 7%</a:t>
            </a:r>
          </a:p>
        </p:txBody>
      </p:sp>
      <p:sp>
        <p:nvSpPr>
          <p:cNvPr id="540" name="Rectangle 539">
            <a:extLst>
              <a:ext uri="{FF2B5EF4-FFF2-40B4-BE49-F238E27FC236}">
                <a16:creationId xmlns:a16="http://schemas.microsoft.com/office/drawing/2014/main" id="{C59EBDEA-9FF9-48BC-A35F-88F0C6763B28}"/>
              </a:ext>
            </a:extLst>
          </p:cNvPr>
          <p:cNvSpPr/>
          <p:nvPr/>
        </p:nvSpPr>
        <p:spPr>
          <a:xfrm>
            <a:off x="500830" y="2364953"/>
            <a:ext cx="176574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Population loss</a:t>
            </a:r>
          </a:p>
        </p:txBody>
      </p:sp>
      <p:sp>
        <p:nvSpPr>
          <p:cNvPr id="538" name="object 3">
            <a:extLst>
              <a:ext uri="{FF2B5EF4-FFF2-40B4-BE49-F238E27FC236}">
                <a16:creationId xmlns:a16="http://schemas.microsoft.com/office/drawing/2014/main" id="{3C58570E-A25E-4FCF-BD58-93CC844A47FA}"/>
              </a:ext>
            </a:extLst>
          </p:cNvPr>
          <p:cNvSpPr txBox="1">
            <a:spLocks/>
          </p:cNvSpPr>
          <p:nvPr/>
        </p:nvSpPr>
        <p:spPr>
          <a:xfrm>
            <a:off x="-46736" y="27367"/>
            <a:ext cx="12238736" cy="609398"/>
          </a:xfrm>
          <a:prstGeom prst="rect">
            <a:avLst/>
          </a:prstGeom>
          <a:noFill/>
          <a:ln w="57150">
            <a:noFill/>
          </a:ln>
        </p:spPr>
        <p:txBody>
          <a:bodyPr vert="horz" wrap="square" lIns="0" tIns="0" rIns="0" bIns="0" rtlCol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6495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 </a:t>
            </a:r>
            <a:r>
              <a:rPr kumimoji="0" lang="en-US" b="1" i="0" u="none" strike="noStrike" kern="1200" cap="none" spc="-5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alibri" panose="020F0502020204030204"/>
                <a:ea typeface="+mj-ea"/>
                <a:cs typeface="Arial" panose="020B0604020202020204" pitchFamily="34" charset="0"/>
              </a:rPr>
              <a:t>Projected Population Change 2023–2033  </a:t>
            </a:r>
            <a:r>
              <a:rPr kumimoji="0" lang="en-US" sz="4000" b="0" i="0" u="none" strike="noStrike" kern="1200" cap="none" spc="-5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j-ea"/>
                <a:cs typeface="Arial" panose="020B0604020202020204" pitchFamily="34" charset="0"/>
              </a:rPr>
              <a:t>Ages 25-64</a:t>
            </a:r>
          </a:p>
        </p:txBody>
      </p:sp>
      <p:sp>
        <p:nvSpPr>
          <p:cNvPr id="543" name="TextBox 2">
            <a:extLst>
              <a:ext uri="{FF2B5EF4-FFF2-40B4-BE49-F238E27FC236}">
                <a16:creationId xmlns:a16="http://schemas.microsoft.com/office/drawing/2014/main" id="{64CC70AA-B2DB-EB6A-6D15-213B8203C3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53" y="1908083"/>
            <a:ext cx="347663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44" name="Rectangle 543">
            <a:extLst>
              <a:ext uri="{FF2B5EF4-FFF2-40B4-BE49-F238E27FC236}">
                <a16:creationId xmlns:a16="http://schemas.microsoft.com/office/drawing/2014/main" id="{6EDC1DDF-4D46-2553-9547-63AA6EF71DCD}"/>
              </a:ext>
            </a:extLst>
          </p:cNvPr>
          <p:cNvSpPr/>
          <p:nvPr/>
        </p:nvSpPr>
        <p:spPr>
          <a:xfrm>
            <a:off x="460946" y="1883159"/>
            <a:ext cx="216321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Under 1% change</a:t>
            </a:r>
          </a:p>
        </p:txBody>
      </p:sp>
    </p:spTree>
    <p:extLst>
      <p:ext uri="{BB962C8B-B14F-4D97-AF65-F5344CB8AC3E}">
        <p14:creationId xmlns:p14="http://schemas.microsoft.com/office/powerpoint/2010/main" val="1412680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omputer chip with a tower&#10;&#10;Description automatically generated">
            <a:extLst>
              <a:ext uri="{FF2B5EF4-FFF2-40B4-BE49-F238E27FC236}">
                <a16:creationId xmlns:a16="http://schemas.microsoft.com/office/drawing/2014/main" id="{AECD63DD-B8AF-0150-088C-21A3FC6B9C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08" r="16488"/>
          <a:stretch/>
        </p:blipFill>
        <p:spPr>
          <a:xfrm flipH="1">
            <a:off x="0" y="9832"/>
            <a:ext cx="4691270" cy="6858000"/>
          </a:xfrm>
          <a:prstGeom prst="rect">
            <a:avLst/>
          </a:prstGeom>
        </p:spPr>
      </p:pic>
      <p:sp>
        <p:nvSpPr>
          <p:cNvPr id="7" name="Title 6">
            <a:extLst>
              <a:ext uri="{FF2B5EF4-FFF2-40B4-BE49-F238E27FC236}">
                <a16:creationId xmlns:a16="http://schemas.microsoft.com/office/drawing/2014/main" id="{8233513C-A078-24E8-9747-C52F916BC9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6209" y="401223"/>
            <a:ext cx="6493566" cy="1072897"/>
          </a:xfrm>
        </p:spPr>
        <p:txBody>
          <a:bodyPr/>
          <a:lstStyle/>
          <a:p>
            <a:endParaRPr lang="en-US"/>
          </a:p>
        </p:txBody>
      </p:sp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7D079894-08B7-97D5-6A14-7202F91DE1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286" y="5974966"/>
            <a:ext cx="2679700" cy="558800"/>
          </a:xfrm>
          <a:prstGeom prst="rect">
            <a:avLst/>
          </a:prstGeom>
        </p:spPr>
      </p:pic>
      <p:pic>
        <p:nvPicPr>
          <p:cNvPr id="4" name="Picture 3" descr="A blue arrow hitting a red target&#10;&#10;Description automatically generated">
            <a:extLst>
              <a:ext uri="{FF2B5EF4-FFF2-40B4-BE49-F238E27FC236}">
                <a16:creationId xmlns:a16="http://schemas.microsoft.com/office/drawing/2014/main" id="{65F35D98-52FC-00FC-2662-F10B787E132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1271" y="9832"/>
            <a:ext cx="7443444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2E789192-CDD4-90C7-3929-258B143502D0}"/>
              </a:ext>
            </a:extLst>
          </p:cNvPr>
          <p:cNvSpPr txBox="1"/>
          <p:nvPr/>
        </p:nvSpPr>
        <p:spPr>
          <a:xfrm>
            <a:off x="57285" y="201706"/>
            <a:ext cx="4633985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>
                <a:solidFill>
                  <a:schemeClr val="bg1"/>
                </a:solidFill>
              </a:rPr>
              <a:t>To Support and Grow the Kentucky Economy, the Goal Must Be to Grow the Labor Force</a:t>
            </a:r>
          </a:p>
        </p:txBody>
      </p:sp>
    </p:spTree>
    <p:extLst>
      <p:ext uri="{BB962C8B-B14F-4D97-AF65-F5344CB8AC3E}">
        <p14:creationId xmlns:p14="http://schemas.microsoft.com/office/powerpoint/2010/main" val="57156531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7FEDEC-B8DA-4BBF-B5D2-AB07C38A11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12192000" cy="1325563"/>
          </a:xfrm>
        </p:spPr>
        <p:txBody>
          <a:bodyPr>
            <a:noAutofit/>
          </a:bodyPr>
          <a:lstStyle/>
          <a:p>
            <a:r>
              <a:rPr lang="en-US" sz="6000" b="1" dirty="0">
                <a:solidFill>
                  <a:schemeClr val="bg2">
                    <a:lumMod val="10000"/>
                  </a:schemeClr>
                </a:solidFill>
              </a:rPr>
              <a:t>To </a:t>
            </a:r>
            <a:r>
              <a:rPr lang="en-US" sz="6000" b="1" dirty="0">
                <a:solidFill>
                  <a:schemeClr val="tx1"/>
                </a:solidFill>
              </a:rPr>
              <a:t>Have More Workers…4 Options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75F11F3-24EC-4415-ABD1-5439474DD16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01900315"/>
              </p:ext>
            </p:extLst>
          </p:nvPr>
        </p:nvGraphicFramePr>
        <p:xfrm>
          <a:off x="-1" y="1037230"/>
          <a:ext cx="12191999" cy="58207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86257552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203076-D05F-7621-A26C-519B69F146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8255"/>
            <a:ext cx="12192000" cy="1026501"/>
          </a:xfrm>
          <a:noFill/>
        </p:spPr>
        <p:txBody>
          <a:bodyPr>
            <a:normAutofit/>
          </a:bodyPr>
          <a:lstStyle/>
          <a:p>
            <a:pPr algn="ctr"/>
            <a:r>
              <a:rPr lang="en-US" sz="5400" b="1" dirty="0">
                <a:solidFill>
                  <a:schemeClr val="bg1"/>
                </a:solidFill>
                <a:latin typeface="+mn-lt"/>
              </a:rPr>
              <a:t>US Population Growth Rate</a:t>
            </a:r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2F292798-E2F1-B922-80FB-7983BD49A685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0" y="646331"/>
          <a:ext cx="12192000" cy="51392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30D75AC7-EF5F-B66F-62A2-4D5FD97E6FAD}"/>
              </a:ext>
            </a:extLst>
          </p:cNvPr>
          <p:cNvSpPr txBox="1"/>
          <p:nvPr/>
        </p:nvSpPr>
        <p:spPr>
          <a:xfrm>
            <a:off x="0" y="6211669"/>
            <a:ext cx="37518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Source: World Population Prospects 2022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56D1380-B63F-E6A1-8854-A46E61F689D4}"/>
              </a:ext>
            </a:extLst>
          </p:cNvPr>
          <p:cNvSpPr txBox="1"/>
          <p:nvPr/>
        </p:nvSpPr>
        <p:spPr>
          <a:xfrm>
            <a:off x="0" y="0"/>
            <a:ext cx="12279086" cy="707886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United States Population Growth Rate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0881A73-79BD-B75C-A2D7-09A198D3BBDF}"/>
              </a:ext>
            </a:extLst>
          </p:cNvPr>
          <p:cNvSpPr txBox="1"/>
          <p:nvPr/>
        </p:nvSpPr>
        <p:spPr>
          <a:xfrm>
            <a:off x="4074459" y="797353"/>
            <a:ext cx="81175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1960 US Fertility Rate is 3.7 children. In 2020 it was 1.6 children, Kentucky’s was 1.8.</a:t>
            </a:r>
          </a:p>
        </p:txBody>
      </p:sp>
    </p:spTree>
    <p:extLst>
      <p:ext uri="{BB962C8B-B14F-4D97-AF65-F5344CB8AC3E}">
        <p14:creationId xmlns:p14="http://schemas.microsoft.com/office/powerpoint/2010/main" val="1418973621"/>
      </p:ext>
    </p:extLst>
  </p:cSld>
  <p:clrMapOvr>
    <a:masterClrMapping/>
  </p:clrMapOvr>
  <p:transition spd="slow">
    <p:wip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87397E2-3F8B-60D1-72AB-8F00F3BCFD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5632704" cy="6858000"/>
          </a:xfrm>
          <a:prstGeom prst="rect">
            <a:avLst/>
          </a:prstGeom>
        </p:spPr>
      </p:pic>
      <p:pic>
        <p:nvPicPr>
          <p:cNvPr id="5" name="Picture 4" descr="A black and white logo&#10;&#10;Description automatically generated">
            <a:extLst>
              <a:ext uri="{FF2B5EF4-FFF2-40B4-BE49-F238E27FC236}">
                <a16:creationId xmlns:a16="http://schemas.microsoft.com/office/drawing/2014/main" id="{03F5064F-B189-1CD6-F05B-33A237DC37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286" y="5974966"/>
            <a:ext cx="2679700" cy="5588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75C0971-5184-2567-5A47-6909DCD271E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33088" y="0"/>
            <a:ext cx="8132065" cy="69501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702701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7FEDEC-B8DA-4BBF-B5D2-AB07C38A11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12192000" cy="1325563"/>
          </a:xfrm>
        </p:spPr>
        <p:txBody>
          <a:bodyPr>
            <a:noAutofit/>
          </a:bodyPr>
          <a:lstStyle/>
          <a:p>
            <a:r>
              <a:rPr lang="en-US" sz="6000" b="1" dirty="0">
                <a:solidFill>
                  <a:schemeClr val="bg2">
                    <a:lumMod val="10000"/>
                  </a:schemeClr>
                </a:solidFill>
              </a:rPr>
              <a:t>To </a:t>
            </a:r>
            <a:r>
              <a:rPr lang="en-US" sz="6000" b="1" dirty="0">
                <a:solidFill>
                  <a:schemeClr val="tx1"/>
                </a:solidFill>
              </a:rPr>
              <a:t>Have More Workers…4 Options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75F11F3-24EC-4415-ABD1-5439474DD16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19879719"/>
              </p:ext>
            </p:extLst>
          </p:nvPr>
        </p:nvGraphicFramePr>
        <p:xfrm>
          <a:off x="-1" y="1037230"/>
          <a:ext cx="12191999" cy="58207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B56FFC2-CC04-E3FC-2D74-5036B90AA5C2}"/>
              </a:ext>
            </a:extLst>
          </p:cNvPr>
          <p:cNvCxnSpPr>
            <a:cxnSpLocks/>
          </p:cNvCxnSpPr>
          <p:nvPr/>
        </p:nvCxnSpPr>
        <p:spPr>
          <a:xfrm flipH="1">
            <a:off x="0" y="2904565"/>
            <a:ext cx="2796988" cy="196327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898770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75C257B7-7DBF-45CC-A6B3-EDAFE8EA3EFC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2192000" cy="623189"/>
          </a:xfrm>
          <a:prstGeom prst="rect">
            <a:avLst/>
          </a:prstGeom>
          <a:noFill/>
          <a:ln w="57150">
            <a:noFill/>
          </a:ln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9294D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U</a:t>
            </a: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.S. Labor Force Participation Rate 1960 - 2024</a:t>
            </a:r>
            <a:b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9294D"/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</a:b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9294D"/>
              </a:solidFill>
              <a:effectLst/>
              <a:uLnTx/>
              <a:uFillTx/>
              <a:latin typeface="Georgia" panose="02040502050405020303"/>
              <a:ea typeface="+mj-ea"/>
              <a:cs typeface="+mj-cs"/>
            </a:endParaRP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AE759099-7E7C-4A43-B857-A249BAB870DC}"/>
              </a:ext>
            </a:extLst>
          </p:cNvPr>
          <p:cNvGraphicFramePr/>
          <p:nvPr/>
        </p:nvGraphicFramePr>
        <p:xfrm>
          <a:off x="0" y="723332"/>
          <a:ext cx="12192000" cy="51232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 Box 4">
            <a:extLst>
              <a:ext uri="{FF2B5EF4-FFF2-40B4-BE49-F238E27FC236}">
                <a16:creationId xmlns:a16="http://schemas.microsoft.com/office/drawing/2014/main" id="{6239C503-E0AD-4A2D-83E3-713FC9B7A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126480"/>
            <a:ext cx="3200400" cy="640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Source: US Bureau of Labor Statistics</a:t>
            </a:r>
          </a:p>
        </p:txBody>
      </p:sp>
    </p:spTree>
    <p:extLst>
      <p:ext uri="{BB962C8B-B14F-4D97-AF65-F5344CB8AC3E}">
        <p14:creationId xmlns:p14="http://schemas.microsoft.com/office/powerpoint/2010/main" val="379039209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>
            <a:extLst>
              <a:ext uri="{FF2B5EF4-FFF2-40B4-BE49-F238E27FC236}">
                <a16:creationId xmlns:a16="http://schemas.microsoft.com/office/drawing/2014/main" id="{69F10E5D-7B83-4590-94AA-0E08FB5BC42F}"/>
              </a:ext>
            </a:extLst>
          </p:cNvPr>
          <p:cNvSpPr txBox="1">
            <a:spLocks/>
          </p:cNvSpPr>
          <p:nvPr/>
        </p:nvSpPr>
        <p:spPr>
          <a:xfrm>
            <a:off x="75280" y="140343"/>
            <a:ext cx="12277344" cy="628102"/>
          </a:xfrm>
          <a:prstGeom prst="rect">
            <a:avLst/>
          </a:prstGeom>
          <a:noFill/>
          <a:ln w="57150"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Labor Force Participation Rate 2023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B32B0D4-DC9A-4707-9885-462F0C3AA776}"/>
              </a:ext>
            </a:extLst>
          </p:cNvPr>
          <p:cNvSpPr txBox="1"/>
          <p:nvPr/>
        </p:nvSpPr>
        <p:spPr>
          <a:xfrm>
            <a:off x="9174177" y="6424018"/>
            <a:ext cx="28973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Source:  US Bureau of Labor Statistics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F3CC73F-848D-4A0B-AEB0-730F54772B15}"/>
              </a:ext>
            </a:extLst>
          </p:cNvPr>
          <p:cNvSpPr txBox="1"/>
          <p:nvPr/>
        </p:nvSpPr>
        <p:spPr>
          <a:xfrm>
            <a:off x="9856863" y="2268130"/>
            <a:ext cx="476073" cy="36933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77038D6-6C8D-4335-91BF-8AAB50DFE905}"/>
              </a:ext>
            </a:extLst>
          </p:cNvPr>
          <p:cNvSpPr txBox="1"/>
          <p:nvPr/>
        </p:nvSpPr>
        <p:spPr>
          <a:xfrm>
            <a:off x="10510392" y="2265874"/>
            <a:ext cx="1597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60% to 61.7%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BD58369-2FAD-404D-94ED-F1E5B2D9EC09}"/>
              </a:ext>
            </a:extLst>
          </p:cNvPr>
          <p:cNvSpPr txBox="1"/>
          <p:nvPr/>
        </p:nvSpPr>
        <p:spPr>
          <a:xfrm>
            <a:off x="9837003" y="2843397"/>
            <a:ext cx="476073" cy="36933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0F2112E-0A02-4180-8C63-29B4FEAA55EE}"/>
              </a:ext>
            </a:extLst>
          </p:cNvPr>
          <p:cNvSpPr txBox="1"/>
          <p:nvPr/>
        </p:nvSpPr>
        <p:spPr>
          <a:xfrm>
            <a:off x="10440461" y="2860214"/>
            <a:ext cx="17915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61.8% to 64.9%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6B6A02A-5DF2-4F82-8F17-50C73815C89F}"/>
              </a:ext>
            </a:extLst>
          </p:cNvPr>
          <p:cNvSpPr txBox="1"/>
          <p:nvPr/>
        </p:nvSpPr>
        <p:spPr>
          <a:xfrm>
            <a:off x="9856862" y="3464990"/>
            <a:ext cx="476073" cy="369332"/>
          </a:xfrm>
          <a:prstGeom prst="rect">
            <a:avLst/>
          </a:prstGeom>
          <a:solidFill>
            <a:srgbClr val="33993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B8704D0-6021-40D0-BDA8-A8637B9702F6}"/>
              </a:ext>
            </a:extLst>
          </p:cNvPr>
          <p:cNvSpPr txBox="1"/>
          <p:nvPr/>
        </p:nvSpPr>
        <p:spPr>
          <a:xfrm>
            <a:off x="10510392" y="3540400"/>
            <a:ext cx="118564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Over 65%</a:t>
            </a:r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id="{55897D7A-09C5-40E9-8847-98678275894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62" y="620745"/>
            <a:ext cx="9574136" cy="5829534"/>
            <a:chOff x="240" y="480"/>
            <a:chExt cx="5088" cy="3098"/>
          </a:xfrm>
        </p:grpSpPr>
        <p:sp>
          <p:nvSpPr>
            <p:cNvPr id="14" name="AutoShape 3">
              <a:extLst>
                <a:ext uri="{FF2B5EF4-FFF2-40B4-BE49-F238E27FC236}">
                  <a16:creationId xmlns:a16="http://schemas.microsoft.com/office/drawing/2014/main" id="{15FA08A9-CD56-408D-9975-DBB765293A0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0" y="480"/>
              <a:ext cx="5086" cy="30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" name="Group 205">
              <a:extLst>
                <a:ext uri="{FF2B5EF4-FFF2-40B4-BE49-F238E27FC236}">
                  <a16:creationId xmlns:a16="http://schemas.microsoft.com/office/drawing/2014/main" id="{0204E2FD-884E-4B80-8030-B3BCAC1858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" y="482"/>
              <a:ext cx="4716" cy="3096"/>
              <a:chOff x="240" y="482"/>
              <a:chExt cx="4716" cy="3096"/>
            </a:xfrm>
          </p:grpSpPr>
          <p:sp>
            <p:nvSpPr>
              <p:cNvPr id="348" name="Freeform 5">
                <a:extLst>
                  <a:ext uri="{FF2B5EF4-FFF2-40B4-BE49-F238E27FC236}">
                    <a16:creationId xmlns:a16="http://schemas.microsoft.com/office/drawing/2014/main" id="{15B7E2E4-D674-4407-9E61-00EE0E994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1192"/>
                <a:ext cx="669" cy="1236"/>
              </a:xfrm>
              <a:custGeom>
                <a:avLst/>
                <a:gdLst>
                  <a:gd name="T0" fmla="*/ 527 w 669"/>
                  <a:gd name="T1" fmla="*/ 1229 h 1236"/>
                  <a:gd name="T2" fmla="*/ 451 w 669"/>
                  <a:gd name="T3" fmla="*/ 1220 h 1236"/>
                  <a:gd name="T4" fmla="*/ 397 w 669"/>
                  <a:gd name="T5" fmla="*/ 1207 h 1236"/>
                  <a:gd name="T6" fmla="*/ 372 w 669"/>
                  <a:gd name="T7" fmla="*/ 1187 h 1236"/>
                  <a:gd name="T8" fmla="*/ 375 w 669"/>
                  <a:gd name="T9" fmla="*/ 1167 h 1236"/>
                  <a:gd name="T10" fmla="*/ 359 w 669"/>
                  <a:gd name="T11" fmla="*/ 1115 h 1236"/>
                  <a:gd name="T12" fmla="*/ 318 w 669"/>
                  <a:gd name="T13" fmla="*/ 1056 h 1236"/>
                  <a:gd name="T14" fmla="*/ 292 w 669"/>
                  <a:gd name="T15" fmla="*/ 1023 h 1236"/>
                  <a:gd name="T16" fmla="*/ 287 w 669"/>
                  <a:gd name="T17" fmla="*/ 1009 h 1236"/>
                  <a:gd name="T18" fmla="*/ 264 w 669"/>
                  <a:gd name="T19" fmla="*/ 1007 h 1236"/>
                  <a:gd name="T20" fmla="*/ 222 w 669"/>
                  <a:gd name="T21" fmla="*/ 963 h 1236"/>
                  <a:gd name="T22" fmla="*/ 179 w 669"/>
                  <a:gd name="T23" fmla="*/ 939 h 1236"/>
                  <a:gd name="T24" fmla="*/ 129 w 669"/>
                  <a:gd name="T25" fmla="*/ 904 h 1236"/>
                  <a:gd name="T26" fmla="*/ 127 w 669"/>
                  <a:gd name="T27" fmla="*/ 867 h 1236"/>
                  <a:gd name="T28" fmla="*/ 133 w 669"/>
                  <a:gd name="T29" fmla="*/ 831 h 1236"/>
                  <a:gd name="T30" fmla="*/ 117 w 669"/>
                  <a:gd name="T31" fmla="*/ 791 h 1236"/>
                  <a:gd name="T32" fmla="*/ 97 w 669"/>
                  <a:gd name="T33" fmla="*/ 742 h 1236"/>
                  <a:gd name="T34" fmla="*/ 76 w 669"/>
                  <a:gd name="T35" fmla="*/ 694 h 1236"/>
                  <a:gd name="T36" fmla="*/ 67 w 669"/>
                  <a:gd name="T37" fmla="*/ 656 h 1236"/>
                  <a:gd name="T38" fmla="*/ 84 w 669"/>
                  <a:gd name="T39" fmla="*/ 640 h 1236"/>
                  <a:gd name="T40" fmla="*/ 86 w 669"/>
                  <a:gd name="T41" fmla="*/ 615 h 1236"/>
                  <a:gd name="T42" fmla="*/ 60 w 669"/>
                  <a:gd name="T43" fmla="*/ 588 h 1236"/>
                  <a:gd name="T44" fmla="*/ 57 w 669"/>
                  <a:gd name="T45" fmla="*/ 534 h 1236"/>
                  <a:gd name="T46" fmla="*/ 65 w 669"/>
                  <a:gd name="T47" fmla="*/ 507 h 1236"/>
                  <a:gd name="T48" fmla="*/ 81 w 669"/>
                  <a:gd name="T49" fmla="*/ 535 h 1236"/>
                  <a:gd name="T50" fmla="*/ 83 w 669"/>
                  <a:gd name="T51" fmla="*/ 511 h 1236"/>
                  <a:gd name="T52" fmla="*/ 106 w 669"/>
                  <a:gd name="T53" fmla="*/ 480 h 1236"/>
                  <a:gd name="T54" fmla="*/ 75 w 669"/>
                  <a:gd name="T55" fmla="*/ 459 h 1236"/>
                  <a:gd name="T56" fmla="*/ 67 w 669"/>
                  <a:gd name="T57" fmla="*/ 481 h 1236"/>
                  <a:gd name="T58" fmla="*/ 57 w 669"/>
                  <a:gd name="T59" fmla="*/ 484 h 1236"/>
                  <a:gd name="T60" fmla="*/ 32 w 669"/>
                  <a:gd name="T61" fmla="*/ 453 h 1236"/>
                  <a:gd name="T62" fmla="*/ 30 w 669"/>
                  <a:gd name="T63" fmla="*/ 416 h 1236"/>
                  <a:gd name="T64" fmla="*/ 17 w 669"/>
                  <a:gd name="T65" fmla="*/ 386 h 1236"/>
                  <a:gd name="T66" fmla="*/ 8 w 669"/>
                  <a:gd name="T67" fmla="*/ 356 h 1236"/>
                  <a:gd name="T68" fmla="*/ 14 w 669"/>
                  <a:gd name="T69" fmla="*/ 321 h 1236"/>
                  <a:gd name="T70" fmla="*/ 17 w 669"/>
                  <a:gd name="T71" fmla="*/ 278 h 1236"/>
                  <a:gd name="T72" fmla="*/ 22 w 669"/>
                  <a:gd name="T73" fmla="*/ 251 h 1236"/>
                  <a:gd name="T74" fmla="*/ 11 w 669"/>
                  <a:gd name="T75" fmla="*/ 211 h 1236"/>
                  <a:gd name="T76" fmla="*/ 1 w 669"/>
                  <a:gd name="T77" fmla="*/ 179 h 1236"/>
                  <a:gd name="T78" fmla="*/ 16 w 669"/>
                  <a:gd name="T79" fmla="*/ 147 h 1236"/>
                  <a:gd name="T80" fmla="*/ 51 w 669"/>
                  <a:gd name="T81" fmla="*/ 93 h 1236"/>
                  <a:gd name="T82" fmla="*/ 71 w 669"/>
                  <a:gd name="T83" fmla="*/ 6 h 1236"/>
                  <a:gd name="T84" fmla="*/ 311 w 669"/>
                  <a:gd name="T85" fmla="*/ 454 h 1236"/>
                  <a:gd name="T86" fmla="*/ 365 w 669"/>
                  <a:gd name="T87" fmla="*/ 545 h 1236"/>
                  <a:gd name="T88" fmla="*/ 481 w 669"/>
                  <a:gd name="T89" fmla="*/ 734 h 1236"/>
                  <a:gd name="T90" fmla="*/ 615 w 669"/>
                  <a:gd name="T91" fmla="*/ 943 h 1236"/>
                  <a:gd name="T92" fmla="*/ 640 w 669"/>
                  <a:gd name="T93" fmla="*/ 1001 h 1236"/>
                  <a:gd name="T94" fmla="*/ 666 w 669"/>
                  <a:gd name="T95" fmla="*/ 1051 h 1236"/>
                  <a:gd name="T96" fmla="*/ 659 w 669"/>
                  <a:gd name="T97" fmla="*/ 1078 h 1236"/>
                  <a:gd name="T98" fmla="*/ 631 w 669"/>
                  <a:gd name="T99" fmla="*/ 1099 h 1236"/>
                  <a:gd name="T100" fmla="*/ 623 w 669"/>
                  <a:gd name="T101" fmla="*/ 1133 h 1236"/>
                  <a:gd name="T102" fmla="*/ 612 w 669"/>
                  <a:gd name="T103" fmla="*/ 1150 h 1236"/>
                  <a:gd name="T104" fmla="*/ 594 w 669"/>
                  <a:gd name="T105" fmla="*/ 1166 h 1236"/>
                  <a:gd name="T106" fmla="*/ 594 w 669"/>
                  <a:gd name="T107" fmla="*/ 1188 h 1236"/>
                  <a:gd name="T108" fmla="*/ 610 w 669"/>
                  <a:gd name="T109" fmla="*/ 1209 h 1236"/>
                  <a:gd name="T110" fmla="*/ 605 w 669"/>
                  <a:gd name="T111" fmla="*/ 1228 h 1236"/>
                  <a:gd name="T112" fmla="*/ 588 w 669"/>
                  <a:gd name="T113" fmla="*/ 1228 h 1236"/>
                  <a:gd name="T114" fmla="*/ 572 w 669"/>
                  <a:gd name="T115" fmla="*/ 1236 h 12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9"/>
                  <a:gd name="T175" fmla="*/ 0 h 1236"/>
                  <a:gd name="T176" fmla="*/ 669 w 669"/>
                  <a:gd name="T177" fmla="*/ 1236 h 12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9" h="1236">
                    <a:moveTo>
                      <a:pt x="572" y="1236"/>
                    </a:moveTo>
                    <a:lnTo>
                      <a:pt x="558" y="1236"/>
                    </a:lnTo>
                    <a:lnTo>
                      <a:pt x="548" y="1236"/>
                    </a:lnTo>
                    <a:lnTo>
                      <a:pt x="539" y="1229"/>
                    </a:lnTo>
                    <a:lnTo>
                      <a:pt x="527" y="1229"/>
                    </a:lnTo>
                    <a:lnTo>
                      <a:pt x="510" y="1228"/>
                    </a:lnTo>
                    <a:lnTo>
                      <a:pt x="494" y="1225"/>
                    </a:lnTo>
                    <a:lnTo>
                      <a:pt x="480" y="1221"/>
                    </a:lnTo>
                    <a:lnTo>
                      <a:pt x="465" y="1220"/>
                    </a:lnTo>
                    <a:lnTo>
                      <a:pt x="451" y="1220"/>
                    </a:lnTo>
                    <a:lnTo>
                      <a:pt x="437" y="1217"/>
                    </a:lnTo>
                    <a:lnTo>
                      <a:pt x="429" y="1215"/>
                    </a:lnTo>
                    <a:lnTo>
                      <a:pt x="416" y="1215"/>
                    </a:lnTo>
                    <a:lnTo>
                      <a:pt x="407" y="1210"/>
                    </a:lnTo>
                    <a:lnTo>
                      <a:pt x="397" y="1207"/>
                    </a:lnTo>
                    <a:lnTo>
                      <a:pt x="381" y="1209"/>
                    </a:lnTo>
                    <a:lnTo>
                      <a:pt x="375" y="1210"/>
                    </a:lnTo>
                    <a:lnTo>
                      <a:pt x="370" y="1204"/>
                    </a:lnTo>
                    <a:lnTo>
                      <a:pt x="370" y="1199"/>
                    </a:lnTo>
                    <a:lnTo>
                      <a:pt x="372" y="1187"/>
                    </a:lnTo>
                    <a:lnTo>
                      <a:pt x="373" y="1185"/>
                    </a:lnTo>
                    <a:lnTo>
                      <a:pt x="375" y="1180"/>
                    </a:lnTo>
                    <a:lnTo>
                      <a:pt x="375" y="1167"/>
                    </a:lnTo>
                    <a:lnTo>
                      <a:pt x="375" y="1153"/>
                    </a:lnTo>
                    <a:lnTo>
                      <a:pt x="370" y="1142"/>
                    </a:lnTo>
                    <a:lnTo>
                      <a:pt x="369" y="1134"/>
                    </a:lnTo>
                    <a:lnTo>
                      <a:pt x="365" y="1126"/>
                    </a:lnTo>
                    <a:lnTo>
                      <a:pt x="359" y="1115"/>
                    </a:lnTo>
                    <a:lnTo>
                      <a:pt x="351" y="1107"/>
                    </a:lnTo>
                    <a:lnTo>
                      <a:pt x="343" y="1094"/>
                    </a:lnTo>
                    <a:lnTo>
                      <a:pt x="334" y="1083"/>
                    </a:lnTo>
                    <a:lnTo>
                      <a:pt x="326" y="1067"/>
                    </a:lnTo>
                    <a:lnTo>
                      <a:pt x="318" y="1056"/>
                    </a:lnTo>
                    <a:lnTo>
                      <a:pt x="308" y="1051"/>
                    </a:lnTo>
                    <a:lnTo>
                      <a:pt x="295" y="1045"/>
                    </a:lnTo>
                    <a:lnTo>
                      <a:pt x="291" y="1039"/>
                    </a:lnTo>
                    <a:lnTo>
                      <a:pt x="292" y="1031"/>
                    </a:lnTo>
                    <a:lnTo>
                      <a:pt x="292" y="1023"/>
                    </a:lnTo>
                    <a:lnTo>
                      <a:pt x="291" y="1017"/>
                    </a:lnTo>
                    <a:lnTo>
                      <a:pt x="289" y="1013"/>
                    </a:lnTo>
                    <a:lnTo>
                      <a:pt x="289" y="1010"/>
                    </a:lnTo>
                    <a:lnTo>
                      <a:pt x="287" y="1009"/>
                    </a:lnTo>
                    <a:lnTo>
                      <a:pt x="281" y="1005"/>
                    </a:lnTo>
                    <a:lnTo>
                      <a:pt x="276" y="1002"/>
                    </a:lnTo>
                    <a:lnTo>
                      <a:pt x="268" y="1004"/>
                    </a:lnTo>
                    <a:lnTo>
                      <a:pt x="264" y="1007"/>
                    </a:lnTo>
                    <a:lnTo>
                      <a:pt x="259" y="1002"/>
                    </a:lnTo>
                    <a:lnTo>
                      <a:pt x="241" y="986"/>
                    </a:lnTo>
                    <a:lnTo>
                      <a:pt x="229" y="975"/>
                    </a:lnTo>
                    <a:lnTo>
                      <a:pt x="227" y="969"/>
                    </a:lnTo>
                    <a:lnTo>
                      <a:pt x="222" y="963"/>
                    </a:lnTo>
                    <a:lnTo>
                      <a:pt x="211" y="955"/>
                    </a:lnTo>
                    <a:lnTo>
                      <a:pt x="202" y="943"/>
                    </a:lnTo>
                    <a:lnTo>
                      <a:pt x="195" y="939"/>
                    </a:lnTo>
                    <a:lnTo>
                      <a:pt x="187" y="939"/>
                    </a:lnTo>
                    <a:lnTo>
                      <a:pt x="179" y="939"/>
                    </a:lnTo>
                    <a:lnTo>
                      <a:pt x="171" y="931"/>
                    </a:lnTo>
                    <a:lnTo>
                      <a:pt x="159" y="920"/>
                    </a:lnTo>
                    <a:lnTo>
                      <a:pt x="149" y="915"/>
                    </a:lnTo>
                    <a:lnTo>
                      <a:pt x="138" y="910"/>
                    </a:lnTo>
                    <a:lnTo>
                      <a:pt x="129" y="904"/>
                    </a:lnTo>
                    <a:lnTo>
                      <a:pt x="122" y="897"/>
                    </a:lnTo>
                    <a:lnTo>
                      <a:pt x="124" y="889"/>
                    </a:lnTo>
                    <a:lnTo>
                      <a:pt x="125" y="885"/>
                    </a:lnTo>
                    <a:lnTo>
                      <a:pt x="125" y="875"/>
                    </a:lnTo>
                    <a:lnTo>
                      <a:pt x="127" y="867"/>
                    </a:lnTo>
                    <a:lnTo>
                      <a:pt x="127" y="858"/>
                    </a:lnTo>
                    <a:lnTo>
                      <a:pt x="133" y="850"/>
                    </a:lnTo>
                    <a:lnTo>
                      <a:pt x="137" y="845"/>
                    </a:lnTo>
                    <a:lnTo>
                      <a:pt x="137" y="837"/>
                    </a:lnTo>
                    <a:lnTo>
                      <a:pt x="133" y="831"/>
                    </a:lnTo>
                    <a:lnTo>
                      <a:pt x="125" y="823"/>
                    </a:lnTo>
                    <a:lnTo>
                      <a:pt x="121" y="818"/>
                    </a:lnTo>
                    <a:lnTo>
                      <a:pt x="119" y="812"/>
                    </a:lnTo>
                    <a:lnTo>
                      <a:pt x="124" y="802"/>
                    </a:lnTo>
                    <a:lnTo>
                      <a:pt x="117" y="791"/>
                    </a:lnTo>
                    <a:lnTo>
                      <a:pt x="113" y="781"/>
                    </a:lnTo>
                    <a:lnTo>
                      <a:pt x="111" y="772"/>
                    </a:lnTo>
                    <a:lnTo>
                      <a:pt x="106" y="762"/>
                    </a:lnTo>
                    <a:lnTo>
                      <a:pt x="100" y="754"/>
                    </a:lnTo>
                    <a:lnTo>
                      <a:pt x="97" y="742"/>
                    </a:lnTo>
                    <a:lnTo>
                      <a:pt x="89" y="727"/>
                    </a:lnTo>
                    <a:lnTo>
                      <a:pt x="86" y="719"/>
                    </a:lnTo>
                    <a:lnTo>
                      <a:pt x="81" y="708"/>
                    </a:lnTo>
                    <a:lnTo>
                      <a:pt x="79" y="700"/>
                    </a:lnTo>
                    <a:lnTo>
                      <a:pt x="76" y="694"/>
                    </a:lnTo>
                    <a:lnTo>
                      <a:pt x="75" y="686"/>
                    </a:lnTo>
                    <a:lnTo>
                      <a:pt x="71" y="678"/>
                    </a:lnTo>
                    <a:lnTo>
                      <a:pt x="63" y="670"/>
                    </a:lnTo>
                    <a:lnTo>
                      <a:pt x="65" y="664"/>
                    </a:lnTo>
                    <a:lnTo>
                      <a:pt x="67" y="656"/>
                    </a:lnTo>
                    <a:lnTo>
                      <a:pt x="68" y="648"/>
                    </a:lnTo>
                    <a:lnTo>
                      <a:pt x="73" y="646"/>
                    </a:lnTo>
                    <a:lnTo>
                      <a:pt x="78" y="643"/>
                    </a:lnTo>
                    <a:lnTo>
                      <a:pt x="83" y="640"/>
                    </a:lnTo>
                    <a:lnTo>
                      <a:pt x="84" y="640"/>
                    </a:lnTo>
                    <a:lnTo>
                      <a:pt x="86" y="632"/>
                    </a:lnTo>
                    <a:lnTo>
                      <a:pt x="86" y="626"/>
                    </a:lnTo>
                    <a:lnTo>
                      <a:pt x="87" y="623"/>
                    </a:lnTo>
                    <a:lnTo>
                      <a:pt x="87" y="618"/>
                    </a:lnTo>
                    <a:lnTo>
                      <a:pt x="86" y="615"/>
                    </a:lnTo>
                    <a:lnTo>
                      <a:pt x="84" y="608"/>
                    </a:lnTo>
                    <a:lnTo>
                      <a:pt x="81" y="603"/>
                    </a:lnTo>
                    <a:lnTo>
                      <a:pt x="73" y="599"/>
                    </a:lnTo>
                    <a:lnTo>
                      <a:pt x="63" y="594"/>
                    </a:lnTo>
                    <a:lnTo>
                      <a:pt x="60" y="588"/>
                    </a:lnTo>
                    <a:lnTo>
                      <a:pt x="56" y="581"/>
                    </a:lnTo>
                    <a:lnTo>
                      <a:pt x="54" y="575"/>
                    </a:lnTo>
                    <a:lnTo>
                      <a:pt x="56" y="553"/>
                    </a:lnTo>
                    <a:lnTo>
                      <a:pt x="56" y="541"/>
                    </a:lnTo>
                    <a:lnTo>
                      <a:pt x="57" y="534"/>
                    </a:lnTo>
                    <a:lnTo>
                      <a:pt x="57" y="522"/>
                    </a:lnTo>
                    <a:lnTo>
                      <a:pt x="57" y="516"/>
                    </a:lnTo>
                    <a:lnTo>
                      <a:pt x="59" y="507"/>
                    </a:lnTo>
                    <a:lnTo>
                      <a:pt x="62" y="503"/>
                    </a:lnTo>
                    <a:lnTo>
                      <a:pt x="65" y="507"/>
                    </a:lnTo>
                    <a:lnTo>
                      <a:pt x="70" y="514"/>
                    </a:lnTo>
                    <a:lnTo>
                      <a:pt x="71" y="521"/>
                    </a:lnTo>
                    <a:lnTo>
                      <a:pt x="75" y="526"/>
                    </a:lnTo>
                    <a:lnTo>
                      <a:pt x="78" y="529"/>
                    </a:lnTo>
                    <a:lnTo>
                      <a:pt x="81" y="535"/>
                    </a:lnTo>
                    <a:lnTo>
                      <a:pt x="84" y="538"/>
                    </a:lnTo>
                    <a:lnTo>
                      <a:pt x="84" y="534"/>
                    </a:lnTo>
                    <a:lnTo>
                      <a:pt x="84" y="526"/>
                    </a:lnTo>
                    <a:lnTo>
                      <a:pt x="84" y="519"/>
                    </a:lnTo>
                    <a:lnTo>
                      <a:pt x="83" y="511"/>
                    </a:lnTo>
                    <a:lnTo>
                      <a:pt x="83" y="503"/>
                    </a:lnTo>
                    <a:lnTo>
                      <a:pt x="87" y="497"/>
                    </a:lnTo>
                    <a:lnTo>
                      <a:pt x="92" y="492"/>
                    </a:lnTo>
                    <a:lnTo>
                      <a:pt x="102" y="484"/>
                    </a:lnTo>
                    <a:lnTo>
                      <a:pt x="106" y="480"/>
                    </a:lnTo>
                    <a:lnTo>
                      <a:pt x="100" y="472"/>
                    </a:lnTo>
                    <a:lnTo>
                      <a:pt x="92" y="465"/>
                    </a:lnTo>
                    <a:lnTo>
                      <a:pt x="83" y="462"/>
                    </a:lnTo>
                    <a:lnTo>
                      <a:pt x="78" y="459"/>
                    </a:lnTo>
                    <a:lnTo>
                      <a:pt x="75" y="459"/>
                    </a:lnTo>
                    <a:lnTo>
                      <a:pt x="71" y="465"/>
                    </a:lnTo>
                    <a:lnTo>
                      <a:pt x="70" y="472"/>
                    </a:lnTo>
                    <a:lnTo>
                      <a:pt x="68" y="478"/>
                    </a:lnTo>
                    <a:lnTo>
                      <a:pt x="67" y="481"/>
                    </a:lnTo>
                    <a:lnTo>
                      <a:pt x="65" y="484"/>
                    </a:lnTo>
                    <a:lnTo>
                      <a:pt x="63" y="489"/>
                    </a:lnTo>
                    <a:lnTo>
                      <a:pt x="59" y="487"/>
                    </a:lnTo>
                    <a:lnTo>
                      <a:pt x="57" y="484"/>
                    </a:lnTo>
                    <a:lnTo>
                      <a:pt x="49" y="476"/>
                    </a:lnTo>
                    <a:lnTo>
                      <a:pt x="43" y="472"/>
                    </a:lnTo>
                    <a:lnTo>
                      <a:pt x="38" y="467"/>
                    </a:lnTo>
                    <a:lnTo>
                      <a:pt x="35" y="459"/>
                    </a:lnTo>
                    <a:lnTo>
                      <a:pt x="32" y="453"/>
                    </a:lnTo>
                    <a:lnTo>
                      <a:pt x="33" y="446"/>
                    </a:lnTo>
                    <a:lnTo>
                      <a:pt x="36" y="440"/>
                    </a:lnTo>
                    <a:lnTo>
                      <a:pt x="38" y="429"/>
                    </a:lnTo>
                    <a:lnTo>
                      <a:pt x="35" y="421"/>
                    </a:lnTo>
                    <a:lnTo>
                      <a:pt x="30" y="416"/>
                    </a:lnTo>
                    <a:lnTo>
                      <a:pt x="30" y="406"/>
                    </a:lnTo>
                    <a:lnTo>
                      <a:pt x="27" y="400"/>
                    </a:lnTo>
                    <a:lnTo>
                      <a:pt x="24" y="397"/>
                    </a:lnTo>
                    <a:lnTo>
                      <a:pt x="22" y="389"/>
                    </a:lnTo>
                    <a:lnTo>
                      <a:pt x="17" y="386"/>
                    </a:lnTo>
                    <a:lnTo>
                      <a:pt x="16" y="376"/>
                    </a:lnTo>
                    <a:lnTo>
                      <a:pt x="13" y="373"/>
                    </a:lnTo>
                    <a:lnTo>
                      <a:pt x="13" y="368"/>
                    </a:lnTo>
                    <a:lnTo>
                      <a:pt x="8" y="364"/>
                    </a:lnTo>
                    <a:lnTo>
                      <a:pt x="8" y="356"/>
                    </a:lnTo>
                    <a:lnTo>
                      <a:pt x="6" y="349"/>
                    </a:lnTo>
                    <a:lnTo>
                      <a:pt x="8" y="344"/>
                    </a:lnTo>
                    <a:lnTo>
                      <a:pt x="9" y="337"/>
                    </a:lnTo>
                    <a:lnTo>
                      <a:pt x="9" y="325"/>
                    </a:lnTo>
                    <a:lnTo>
                      <a:pt x="14" y="321"/>
                    </a:lnTo>
                    <a:lnTo>
                      <a:pt x="14" y="311"/>
                    </a:lnTo>
                    <a:lnTo>
                      <a:pt x="14" y="300"/>
                    </a:lnTo>
                    <a:lnTo>
                      <a:pt x="14" y="292"/>
                    </a:lnTo>
                    <a:lnTo>
                      <a:pt x="17" y="286"/>
                    </a:lnTo>
                    <a:lnTo>
                      <a:pt x="17" y="278"/>
                    </a:lnTo>
                    <a:lnTo>
                      <a:pt x="19" y="271"/>
                    </a:lnTo>
                    <a:lnTo>
                      <a:pt x="24" y="268"/>
                    </a:lnTo>
                    <a:lnTo>
                      <a:pt x="25" y="265"/>
                    </a:lnTo>
                    <a:lnTo>
                      <a:pt x="25" y="259"/>
                    </a:lnTo>
                    <a:lnTo>
                      <a:pt x="22" y="251"/>
                    </a:lnTo>
                    <a:lnTo>
                      <a:pt x="21" y="244"/>
                    </a:lnTo>
                    <a:lnTo>
                      <a:pt x="19" y="240"/>
                    </a:lnTo>
                    <a:lnTo>
                      <a:pt x="19" y="227"/>
                    </a:lnTo>
                    <a:lnTo>
                      <a:pt x="11" y="221"/>
                    </a:lnTo>
                    <a:lnTo>
                      <a:pt x="11" y="211"/>
                    </a:lnTo>
                    <a:lnTo>
                      <a:pt x="13" y="208"/>
                    </a:lnTo>
                    <a:lnTo>
                      <a:pt x="9" y="203"/>
                    </a:lnTo>
                    <a:lnTo>
                      <a:pt x="9" y="189"/>
                    </a:lnTo>
                    <a:lnTo>
                      <a:pt x="6" y="186"/>
                    </a:lnTo>
                    <a:lnTo>
                      <a:pt x="1" y="179"/>
                    </a:lnTo>
                    <a:lnTo>
                      <a:pt x="0" y="173"/>
                    </a:lnTo>
                    <a:lnTo>
                      <a:pt x="1" y="168"/>
                    </a:lnTo>
                    <a:lnTo>
                      <a:pt x="5" y="160"/>
                    </a:lnTo>
                    <a:lnTo>
                      <a:pt x="6" y="151"/>
                    </a:lnTo>
                    <a:lnTo>
                      <a:pt x="16" y="147"/>
                    </a:lnTo>
                    <a:lnTo>
                      <a:pt x="22" y="141"/>
                    </a:lnTo>
                    <a:lnTo>
                      <a:pt x="30" y="132"/>
                    </a:lnTo>
                    <a:lnTo>
                      <a:pt x="40" y="122"/>
                    </a:lnTo>
                    <a:lnTo>
                      <a:pt x="46" y="109"/>
                    </a:lnTo>
                    <a:lnTo>
                      <a:pt x="51" y="93"/>
                    </a:lnTo>
                    <a:lnTo>
                      <a:pt x="56" y="81"/>
                    </a:lnTo>
                    <a:lnTo>
                      <a:pt x="65" y="60"/>
                    </a:lnTo>
                    <a:lnTo>
                      <a:pt x="67" y="41"/>
                    </a:lnTo>
                    <a:lnTo>
                      <a:pt x="68" y="22"/>
                    </a:lnTo>
                    <a:lnTo>
                      <a:pt x="71" y="6"/>
                    </a:lnTo>
                    <a:lnTo>
                      <a:pt x="73" y="0"/>
                    </a:lnTo>
                    <a:lnTo>
                      <a:pt x="386" y="105"/>
                    </a:lnTo>
                    <a:lnTo>
                      <a:pt x="294" y="427"/>
                    </a:lnTo>
                    <a:lnTo>
                      <a:pt x="305" y="445"/>
                    </a:lnTo>
                    <a:lnTo>
                      <a:pt x="311" y="454"/>
                    </a:lnTo>
                    <a:lnTo>
                      <a:pt x="318" y="464"/>
                    </a:lnTo>
                    <a:lnTo>
                      <a:pt x="324" y="476"/>
                    </a:lnTo>
                    <a:lnTo>
                      <a:pt x="335" y="497"/>
                    </a:lnTo>
                    <a:lnTo>
                      <a:pt x="345" y="510"/>
                    </a:lnTo>
                    <a:lnTo>
                      <a:pt x="365" y="545"/>
                    </a:lnTo>
                    <a:lnTo>
                      <a:pt x="381" y="572"/>
                    </a:lnTo>
                    <a:lnTo>
                      <a:pt x="407" y="610"/>
                    </a:lnTo>
                    <a:lnTo>
                      <a:pt x="432" y="653"/>
                    </a:lnTo>
                    <a:lnTo>
                      <a:pt x="456" y="686"/>
                    </a:lnTo>
                    <a:lnTo>
                      <a:pt x="481" y="734"/>
                    </a:lnTo>
                    <a:lnTo>
                      <a:pt x="504" y="769"/>
                    </a:lnTo>
                    <a:lnTo>
                      <a:pt x="526" y="804"/>
                    </a:lnTo>
                    <a:lnTo>
                      <a:pt x="581" y="893"/>
                    </a:lnTo>
                    <a:lnTo>
                      <a:pt x="597" y="918"/>
                    </a:lnTo>
                    <a:lnTo>
                      <a:pt x="615" y="943"/>
                    </a:lnTo>
                    <a:lnTo>
                      <a:pt x="624" y="958"/>
                    </a:lnTo>
                    <a:lnTo>
                      <a:pt x="632" y="970"/>
                    </a:lnTo>
                    <a:lnTo>
                      <a:pt x="639" y="978"/>
                    </a:lnTo>
                    <a:lnTo>
                      <a:pt x="639" y="986"/>
                    </a:lnTo>
                    <a:lnTo>
                      <a:pt x="640" y="1001"/>
                    </a:lnTo>
                    <a:lnTo>
                      <a:pt x="648" y="1017"/>
                    </a:lnTo>
                    <a:lnTo>
                      <a:pt x="650" y="1026"/>
                    </a:lnTo>
                    <a:lnTo>
                      <a:pt x="651" y="1036"/>
                    </a:lnTo>
                    <a:lnTo>
                      <a:pt x="658" y="1042"/>
                    </a:lnTo>
                    <a:lnTo>
                      <a:pt x="666" y="1051"/>
                    </a:lnTo>
                    <a:lnTo>
                      <a:pt x="667" y="1059"/>
                    </a:lnTo>
                    <a:lnTo>
                      <a:pt x="669" y="1066"/>
                    </a:lnTo>
                    <a:lnTo>
                      <a:pt x="667" y="1072"/>
                    </a:lnTo>
                    <a:lnTo>
                      <a:pt x="664" y="1075"/>
                    </a:lnTo>
                    <a:lnTo>
                      <a:pt x="659" y="1078"/>
                    </a:lnTo>
                    <a:lnTo>
                      <a:pt x="653" y="1080"/>
                    </a:lnTo>
                    <a:lnTo>
                      <a:pt x="645" y="1085"/>
                    </a:lnTo>
                    <a:lnTo>
                      <a:pt x="639" y="1091"/>
                    </a:lnTo>
                    <a:lnTo>
                      <a:pt x="637" y="1096"/>
                    </a:lnTo>
                    <a:lnTo>
                      <a:pt x="631" y="1099"/>
                    </a:lnTo>
                    <a:lnTo>
                      <a:pt x="628" y="1102"/>
                    </a:lnTo>
                    <a:lnTo>
                      <a:pt x="626" y="1110"/>
                    </a:lnTo>
                    <a:lnTo>
                      <a:pt x="626" y="1120"/>
                    </a:lnTo>
                    <a:lnTo>
                      <a:pt x="628" y="1126"/>
                    </a:lnTo>
                    <a:lnTo>
                      <a:pt x="623" y="1133"/>
                    </a:lnTo>
                    <a:lnTo>
                      <a:pt x="621" y="1137"/>
                    </a:lnTo>
                    <a:lnTo>
                      <a:pt x="621" y="1142"/>
                    </a:lnTo>
                    <a:lnTo>
                      <a:pt x="616" y="1144"/>
                    </a:lnTo>
                    <a:lnTo>
                      <a:pt x="613" y="1147"/>
                    </a:lnTo>
                    <a:lnTo>
                      <a:pt x="612" y="1150"/>
                    </a:lnTo>
                    <a:lnTo>
                      <a:pt x="607" y="1155"/>
                    </a:lnTo>
                    <a:lnTo>
                      <a:pt x="604" y="1156"/>
                    </a:lnTo>
                    <a:lnTo>
                      <a:pt x="597" y="1161"/>
                    </a:lnTo>
                    <a:lnTo>
                      <a:pt x="596" y="1163"/>
                    </a:lnTo>
                    <a:lnTo>
                      <a:pt x="594" y="1166"/>
                    </a:lnTo>
                    <a:lnTo>
                      <a:pt x="596" y="1169"/>
                    </a:lnTo>
                    <a:lnTo>
                      <a:pt x="597" y="1172"/>
                    </a:lnTo>
                    <a:lnTo>
                      <a:pt x="597" y="1177"/>
                    </a:lnTo>
                    <a:lnTo>
                      <a:pt x="596" y="1183"/>
                    </a:lnTo>
                    <a:lnTo>
                      <a:pt x="594" y="1188"/>
                    </a:lnTo>
                    <a:lnTo>
                      <a:pt x="591" y="1191"/>
                    </a:lnTo>
                    <a:lnTo>
                      <a:pt x="597" y="1196"/>
                    </a:lnTo>
                    <a:lnTo>
                      <a:pt x="600" y="1201"/>
                    </a:lnTo>
                    <a:lnTo>
                      <a:pt x="605" y="1204"/>
                    </a:lnTo>
                    <a:lnTo>
                      <a:pt x="610" y="1209"/>
                    </a:lnTo>
                    <a:lnTo>
                      <a:pt x="612" y="1212"/>
                    </a:lnTo>
                    <a:lnTo>
                      <a:pt x="612" y="1215"/>
                    </a:lnTo>
                    <a:lnTo>
                      <a:pt x="610" y="1218"/>
                    </a:lnTo>
                    <a:lnTo>
                      <a:pt x="608" y="1223"/>
                    </a:lnTo>
                    <a:lnTo>
                      <a:pt x="605" y="1228"/>
                    </a:lnTo>
                    <a:lnTo>
                      <a:pt x="602" y="1231"/>
                    </a:lnTo>
                    <a:lnTo>
                      <a:pt x="599" y="1231"/>
                    </a:lnTo>
                    <a:lnTo>
                      <a:pt x="594" y="1231"/>
                    </a:lnTo>
                    <a:lnTo>
                      <a:pt x="591" y="1229"/>
                    </a:lnTo>
                    <a:lnTo>
                      <a:pt x="588" y="1228"/>
                    </a:lnTo>
                    <a:lnTo>
                      <a:pt x="585" y="1231"/>
                    </a:lnTo>
                    <a:lnTo>
                      <a:pt x="581" y="1233"/>
                    </a:lnTo>
                    <a:lnTo>
                      <a:pt x="580" y="1234"/>
                    </a:lnTo>
                    <a:lnTo>
                      <a:pt x="577" y="1236"/>
                    </a:lnTo>
                    <a:lnTo>
                      <a:pt x="572" y="1236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" name="Freeform 6">
                <a:extLst>
                  <a:ext uri="{FF2B5EF4-FFF2-40B4-BE49-F238E27FC236}">
                    <a16:creationId xmlns:a16="http://schemas.microsoft.com/office/drawing/2014/main" id="{040C24E9-2D44-4C9E-A1E1-AE18734CD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1964"/>
                <a:ext cx="589" cy="707"/>
              </a:xfrm>
              <a:custGeom>
                <a:avLst/>
                <a:gdLst>
                  <a:gd name="T0" fmla="*/ 334 w 589"/>
                  <a:gd name="T1" fmla="*/ 680 h 707"/>
                  <a:gd name="T2" fmla="*/ 216 w 589"/>
                  <a:gd name="T3" fmla="*/ 607 h 707"/>
                  <a:gd name="T4" fmla="*/ 119 w 589"/>
                  <a:gd name="T5" fmla="*/ 548 h 707"/>
                  <a:gd name="T6" fmla="*/ 0 w 589"/>
                  <a:gd name="T7" fmla="*/ 464 h 707"/>
                  <a:gd name="T8" fmla="*/ 16 w 589"/>
                  <a:gd name="T9" fmla="*/ 456 h 707"/>
                  <a:gd name="T10" fmla="*/ 27 w 589"/>
                  <a:gd name="T11" fmla="*/ 459 h 707"/>
                  <a:gd name="T12" fmla="*/ 36 w 589"/>
                  <a:gd name="T13" fmla="*/ 451 h 707"/>
                  <a:gd name="T14" fmla="*/ 38 w 589"/>
                  <a:gd name="T15" fmla="*/ 437 h 707"/>
                  <a:gd name="T16" fmla="*/ 19 w 589"/>
                  <a:gd name="T17" fmla="*/ 419 h 707"/>
                  <a:gd name="T18" fmla="*/ 24 w 589"/>
                  <a:gd name="T19" fmla="*/ 410 h 707"/>
                  <a:gd name="T20" fmla="*/ 22 w 589"/>
                  <a:gd name="T21" fmla="*/ 394 h 707"/>
                  <a:gd name="T22" fmla="*/ 32 w 589"/>
                  <a:gd name="T23" fmla="*/ 384 h 707"/>
                  <a:gd name="T24" fmla="*/ 49 w 589"/>
                  <a:gd name="T25" fmla="*/ 370 h 707"/>
                  <a:gd name="T26" fmla="*/ 54 w 589"/>
                  <a:gd name="T27" fmla="*/ 356 h 707"/>
                  <a:gd name="T28" fmla="*/ 56 w 589"/>
                  <a:gd name="T29" fmla="*/ 330 h 707"/>
                  <a:gd name="T30" fmla="*/ 73 w 589"/>
                  <a:gd name="T31" fmla="*/ 313 h 707"/>
                  <a:gd name="T32" fmla="*/ 95 w 589"/>
                  <a:gd name="T33" fmla="*/ 300 h 707"/>
                  <a:gd name="T34" fmla="*/ 92 w 589"/>
                  <a:gd name="T35" fmla="*/ 275 h 707"/>
                  <a:gd name="T36" fmla="*/ 78 w 589"/>
                  <a:gd name="T37" fmla="*/ 254 h 707"/>
                  <a:gd name="T38" fmla="*/ 68 w 589"/>
                  <a:gd name="T39" fmla="*/ 229 h 707"/>
                  <a:gd name="T40" fmla="*/ 70 w 589"/>
                  <a:gd name="T41" fmla="*/ 208 h 707"/>
                  <a:gd name="T42" fmla="*/ 78 w 589"/>
                  <a:gd name="T43" fmla="*/ 194 h 707"/>
                  <a:gd name="T44" fmla="*/ 79 w 589"/>
                  <a:gd name="T45" fmla="*/ 170 h 707"/>
                  <a:gd name="T46" fmla="*/ 83 w 589"/>
                  <a:gd name="T47" fmla="*/ 124 h 707"/>
                  <a:gd name="T48" fmla="*/ 84 w 589"/>
                  <a:gd name="T49" fmla="*/ 106 h 707"/>
                  <a:gd name="T50" fmla="*/ 92 w 589"/>
                  <a:gd name="T51" fmla="*/ 90 h 707"/>
                  <a:gd name="T52" fmla="*/ 110 w 589"/>
                  <a:gd name="T53" fmla="*/ 98 h 707"/>
                  <a:gd name="T54" fmla="*/ 129 w 589"/>
                  <a:gd name="T55" fmla="*/ 111 h 707"/>
                  <a:gd name="T56" fmla="*/ 146 w 589"/>
                  <a:gd name="T57" fmla="*/ 103 h 707"/>
                  <a:gd name="T58" fmla="*/ 151 w 589"/>
                  <a:gd name="T59" fmla="*/ 86 h 707"/>
                  <a:gd name="T60" fmla="*/ 154 w 589"/>
                  <a:gd name="T61" fmla="*/ 60 h 707"/>
                  <a:gd name="T62" fmla="*/ 162 w 589"/>
                  <a:gd name="T63" fmla="*/ 30 h 707"/>
                  <a:gd name="T64" fmla="*/ 170 w 589"/>
                  <a:gd name="T65" fmla="*/ 0 h 707"/>
                  <a:gd name="T66" fmla="*/ 241 w 589"/>
                  <a:gd name="T67" fmla="*/ 16 h 707"/>
                  <a:gd name="T68" fmla="*/ 307 w 589"/>
                  <a:gd name="T69" fmla="*/ 27 h 707"/>
                  <a:gd name="T70" fmla="*/ 357 w 589"/>
                  <a:gd name="T71" fmla="*/ 38 h 707"/>
                  <a:gd name="T72" fmla="*/ 381 w 589"/>
                  <a:gd name="T73" fmla="*/ 48 h 707"/>
                  <a:gd name="T74" fmla="*/ 413 w 589"/>
                  <a:gd name="T75" fmla="*/ 51 h 707"/>
                  <a:gd name="T76" fmla="*/ 485 w 589"/>
                  <a:gd name="T77" fmla="*/ 62 h 707"/>
                  <a:gd name="T78" fmla="*/ 550 w 589"/>
                  <a:gd name="T79" fmla="*/ 75 h 707"/>
                  <a:gd name="T80" fmla="*/ 572 w 589"/>
                  <a:gd name="T81" fmla="*/ 230 h 707"/>
                  <a:gd name="T82" fmla="*/ 540 w 589"/>
                  <a:gd name="T83" fmla="*/ 453 h 707"/>
                  <a:gd name="T84" fmla="*/ 531 w 589"/>
                  <a:gd name="T85" fmla="*/ 526 h 707"/>
                  <a:gd name="T86" fmla="*/ 518 w 589"/>
                  <a:gd name="T87" fmla="*/ 610 h 707"/>
                  <a:gd name="T88" fmla="*/ 505 w 589"/>
                  <a:gd name="T89" fmla="*/ 707 h 7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9"/>
                  <a:gd name="T136" fmla="*/ 0 h 707"/>
                  <a:gd name="T137" fmla="*/ 589 w 589"/>
                  <a:gd name="T138" fmla="*/ 707 h 70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9" h="707">
                    <a:moveTo>
                      <a:pt x="505" y="707"/>
                    </a:moveTo>
                    <a:lnTo>
                      <a:pt x="357" y="681"/>
                    </a:lnTo>
                    <a:lnTo>
                      <a:pt x="334" y="680"/>
                    </a:lnTo>
                    <a:lnTo>
                      <a:pt x="313" y="670"/>
                    </a:lnTo>
                    <a:lnTo>
                      <a:pt x="260" y="635"/>
                    </a:lnTo>
                    <a:lnTo>
                      <a:pt x="216" y="607"/>
                    </a:lnTo>
                    <a:lnTo>
                      <a:pt x="183" y="586"/>
                    </a:lnTo>
                    <a:lnTo>
                      <a:pt x="148" y="567"/>
                    </a:lnTo>
                    <a:lnTo>
                      <a:pt x="119" y="548"/>
                    </a:lnTo>
                    <a:lnTo>
                      <a:pt x="70" y="516"/>
                    </a:lnTo>
                    <a:lnTo>
                      <a:pt x="6" y="475"/>
                    </a:lnTo>
                    <a:lnTo>
                      <a:pt x="0" y="464"/>
                    </a:lnTo>
                    <a:lnTo>
                      <a:pt x="5" y="462"/>
                    </a:lnTo>
                    <a:lnTo>
                      <a:pt x="13" y="459"/>
                    </a:lnTo>
                    <a:lnTo>
                      <a:pt x="16" y="456"/>
                    </a:lnTo>
                    <a:lnTo>
                      <a:pt x="19" y="457"/>
                    </a:lnTo>
                    <a:lnTo>
                      <a:pt x="22" y="459"/>
                    </a:lnTo>
                    <a:lnTo>
                      <a:pt x="27" y="459"/>
                    </a:lnTo>
                    <a:lnTo>
                      <a:pt x="30" y="459"/>
                    </a:lnTo>
                    <a:lnTo>
                      <a:pt x="35" y="456"/>
                    </a:lnTo>
                    <a:lnTo>
                      <a:pt x="36" y="451"/>
                    </a:lnTo>
                    <a:lnTo>
                      <a:pt x="38" y="446"/>
                    </a:lnTo>
                    <a:lnTo>
                      <a:pt x="40" y="440"/>
                    </a:lnTo>
                    <a:lnTo>
                      <a:pt x="38" y="437"/>
                    </a:lnTo>
                    <a:lnTo>
                      <a:pt x="27" y="427"/>
                    </a:lnTo>
                    <a:lnTo>
                      <a:pt x="24" y="424"/>
                    </a:lnTo>
                    <a:lnTo>
                      <a:pt x="19" y="419"/>
                    </a:lnTo>
                    <a:lnTo>
                      <a:pt x="19" y="416"/>
                    </a:lnTo>
                    <a:lnTo>
                      <a:pt x="22" y="413"/>
                    </a:lnTo>
                    <a:lnTo>
                      <a:pt x="24" y="410"/>
                    </a:lnTo>
                    <a:lnTo>
                      <a:pt x="25" y="405"/>
                    </a:lnTo>
                    <a:lnTo>
                      <a:pt x="25" y="400"/>
                    </a:lnTo>
                    <a:lnTo>
                      <a:pt x="22" y="394"/>
                    </a:lnTo>
                    <a:lnTo>
                      <a:pt x="24" y="391"/>
                    </a:lnTo>
                    <a:lnTo>
                      <a:pt x="27" y="388"/>
                    </a:lnTo>
                    <a:lnTo>
                      <a:pt x="32" y="384"/>
                    </a:lnTo>
                    <a:lnTo>
                      <a:pt x="36" y="380"/>
                    </a:lnTo>
                    <a:lnTo>
                      <a:pt x="44" y="372"/>
                    </a:lnTo>
                    <a:lnTo>
                      <a:pt x="49" y="370"/>
                    </a:lnTo>
                    <a:lnTo>
                      <a:pt x="49" y="365"/>
                    </a:lnTo>
                    <a:lnTo>
                      <a:pt x="51" y="361"/>
                    </a:lnTo>
                    <a:lnTo>
                      <a:pt x="54" y="356"/>
                    </a:lnTo>
                    <a:lnTo>
                      <a:pt x="56" y="346"/>
                    </a:lnTo>
                    <a:lnTo>
                      <a:pt x="54" y="338"/>
                    </a:lnTo>
                    <a:lnTo>
                      <a:pt x="56" y="330"/>
                    </a:lnTo>
                    <a:lnTo>
                      <a:pt x="63" y="324"/>
                    </a:lnTo>
                    <a:lnTo>
                      <a:pt x="67" y="319"/>
                    </a:lnTo>
                    <a:lnTo>
                      <a:pt x="73" y="313"/>
                    </a:lnTo>
                    <a:lnTo>
                      <a:pt x="79" y="306"/>
                    </a:lnTo>
                    <a:lnTo>
                      <a:pt x="87" y="305"/>
                    </a:lnTo>
                    <a:lnTo>
                      <a:pt x="95" y="300"/>
                    </a:lnTo>
                    <a:lnTo>
                      <a:pt x="97" y="292"/>
                    </a:lnTo>
                    <a:lnTo>
                      <a:pt x="95" y="283"/>
                    </a:lnTo>
                    <a:lnTo>
                      <a:pt x="92" y="275"/>
                    </a:lnTo>
                    <a:lnTo>
                      <a:pt x="84" y="267"/>
                    </a:lnTo>
                    <a:lnTo>
                      <a:pt x="79" y="260"/>
                    </a:lnTo>
                    <a:lnTo>
                      <a:pt x="78" y="254"/>
                    </a:lnTo>
                    <a:lnTo>
                      <a:pt x="76" y="245"/>
                    </a:lnTo>
                    <a:lnTo>
                      <a:pt x="70" y="232"/>
                    </a:lnTo>
                    <a:lnTo>
                      <a:pt x="68" y="229"/>
                    </a:lnTo>
                    <a:lnTo>
                      <a:pt x="67" y="221"/>
                    </a:lnTo>
                    <a:lnTo>
                      <a:pt x="67" y="214"/>
                    </a:lnTo>
                    <a:lnTo>
                      <a:pt x="70" y="208"/>
                    </a:lnTo>
                    <a:lnTo>
                      <a:pt x="70" y="202"/>
                    </a:lnTo>
                    <a:lnTo>
                      <a:pt x="73" y="197"/>
                    </a:lnTo>
                    <a:lnTo>
                      <a:pt x="78" y="194"/>
                    </a:lnTo>
                    <a:lnTo>
                      <a:pt x="79" y="186"/>
                    </a:lnTo>
                    <a:lnTo>
                      <a:pt x="79" y="179"/>
                    </a:lnTo>
                    <a:lnTo>
                      <a:pt x="79" y="170"/>
                    </a:lnTo>
                    <a:lnTo>
                      <a:pt x="79" y="135"/>
                    </a:lnTo>
                    <a:lnTo>
                      <a:pt x="81" y="129"/>
                    </a:lnTo>
                    <a:lnTo>
                      <a:pt x="83" y="124"/>
                    </a:lnTo>
                    <a:lnTo>
                      <a:pt x="86" y="119"/>
                    </a:lnTo>
                    <a:lnTo>
                      <a:pt x="86" y="111"/>
                    </a:lnTo>
                    <a:lnTo>
                      <a:pt x="84" y="106"/>
                    </a:lnTo>
                    <a:lnTo>
                      <a:pt x="84" y="103"/>
                    </a:lnTo>
                    <a:lnTo>
                      <a:pt x="89" y="95"/>
                    </a:lnTo>
                    <a:lnTo>
                      <a:pt x="92" y="90"/>
                    </a:lnTo>
                    <a:lnTo>
                      <a:pt x="98" y="92"/>
                    </a:lnTo>
                    <a:lnTo>
                      <a:pt x="106" y="97"/>
                    </a:lnTo>
                    <a:lnTo>
                      <a:pt x="110" y="98"/>
                    </a:lnTo>
                    <a:lnTo>
                      <a:pt x="117" y="98"/>
                    </a:lnTo>
                    <a:lnTo>
                      <a:pt x="122" y="103"/>
                    </a:lnTo>
                    <a:lnTo>
                      <a:pt x="129" y="111"/>
                    </a:lnTo>
                    <a:lnTo>
                      <a:pt x="137" y="111"/>
                    </a:lnTo>
                    <a:lnTo>
                      <a:pt x="141" y="108"/>
                    </a:lnTo>
                    <a:lnTo>
                      <a:pt x="146" y="103"/>
                    </a:lnTo>
                    <a:lnTo>
                      <a:pt x="149" y="97"/>
                    </a:lnTo>
                    <a:lnTo>
                      <a:pt x="152" y="90"/>
                    </a:lnTo>
                    <a:lnTo>
                      <a:pt x="151" y="86"/>
                    </a:lnTo>
                    <a:lnTo>
                      <a:pt x="149" y="79"/>
                    </a:lnTo>
                    <a:lnTo>
                      <a:pt x="151" y="67"/>
                    </a:lnTo>
                    <a:lnTo>
                      <a:pt x="154" y="60"/>
                    </a:lnTo>
                    <a:lnTo>
                      <a:pt x="156" y="49"/>
                    </a:lnTo>
                    <a:lnTo>
                      <a:pt x="157" y="40"/>
                    </a:lnTo>
                    <a:lnTo>
                      <a:pt x="162" y="30"/>
                    </a:lnTo>
                    <a:lnTo>
                      <a:pt x="162" y="16"/>
                    </a:lnTo>
                    <a:lnTo>
                      <a:pt x="167" y="5"/>
                    </a:lnTo>
                    <a:lnTo>
                      <a:pt x="170" y="0"/>
                    </a:lnTo>
                    <a:lnTo>
                      <a:pt x="200" y="8"/>
                    </a:lnTo>
                    <a:lnTo>
                      <a:pt x="218" y="13"/>
                    </a:lnTo>
                    <a:lnTo>
                      <a:pt x="241" y="16"/>
                    </a:lnTo>
                    <a:lnTo>
                      <a:pt x="262" y="21"/>
                    </a:lnTo>
                    <a:lnTo>
                      <a:pt x="284" y="25"/>
                    </a:lnTo>
                    <a:lnTo>
                      <a:pt x="307" y="27"/>
                    </a:lnTo>
                    <a:lnTo>
                      <a:pt x="322" y="33"/>
                    </a:lnTo>
                    <a:lnTo>
                      <a:pt x="342" y="36"/>
                    </a:lnTo>
                    <a:lnTo>
                      <a:pt x="357" y="38"/>
                    </a:lnTo>
                    <a:lnTo>
                      <a:pt x="369" y="41"/>
                    </a:lnTo>
                    <a:lnTo>
                      <a:pt x="378" y="41"/>
                    </a:lnTo>
                    <a:lnTo>
                      <a:pt x="381" y="48"/>
                    </a:lnTo>
                    <a:lnTo>
                      <a:pt x="391" y="54"/>
                    </a:lnTo>
                    <a:lnTo>
                      <a:pt x="402" y="54"/>
                    </a:lnTo>
                    <a:lnTo>
                      <a:pt x="413" y="51"/>
                    </a:lnTo>
                    <a:lnTo>
                      <a:pt x="435" y="54"/>
                    </a:lnTo>
                    <a:lnTo>
                      <a:pt x="461" y="59"/>
                    </a:lnTo>
                    <a:lnTo>
                      <a:pt x="485" y="62"/>
                    </a:lnTo>
                    <a:lnTo>
                      <a:pt x="502" y="68"/>
                    </a:lnTo>
                    <a:lnTo>
                      <a:pt x="529" y="75"/>
                    </a:lnTo>
                    <a:lnTo>
                      <a:pt x="550" y="75"/>
                    </a:lnTo>
                    <a:lnTo>
                      <a:pt x="570" y="79"/>
                    </a:lnTo>
                    <a:lnTo>
                      <a:pt x="589" y="82"/>
                    </a:lnTo>
                    <a:lnTo>
                      <a:pt x="572" y="230"/>
                    </a:lnTo>
                    <a:lnTo>
                      <a:pt x="554" y="332"/>
                    </a:lnTo>
                    <a:lnTo>
                      <a:pt x="545" y="416"/>
                    </a:lnTo>
                    <a:lnTo>
                      <a:pt x="540" y="453"/>
                    </a:lnTo>
                    <a:lnTo>
                      <a:pt x="537" y="478"/>
                    </a:lnTo>
                    <a:lnTo>
                      <a:pt x="532" y="503"/>
                    </a:lnTo>
                    <a:lnTo>
                      <a:pt x="531" y="526"/>
                    </a:lnTo>
                    <a:lnTo>
                      <a:pt x="527" y="550"/>
                    </a:lnTo>
                    <a:lnTo>
                      <a:pt x="521" y="580"/>
                    </a:lnTo>
                    <a:lnTo>
                      <a:pt x="518" y="610"/>
                    </a:lnTo>
                    <a:lnTo>
                      <a:pt x="513" y="632"/>
                    </a:lnTo>
                    <a:lnTo>
                      <a:pt x="508" y="670"/>
                    </a:lnTo>
                    <a:lnTo>
                      <a:pt x="505" y="707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" name="Freeform 7">
                <a:extLst>
                  <a:ext uri="{FF2B5EF4-FFF2-40B4-BE49-F238E27FC236}">
                    <a16:creationId xmlns:a16="http://schemas.microsoft.com/office/drawing/2014/main" id="{50C753D6-11BB-466A-AC91-45BF3DDCE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297"/>
                <a:ext cx="561" cy="877"/>
              </a:xfrm>
              <a:custGeom>
                <a:avLst/>
                <a:gdLst>
                  <a:gd name="T0" fmla="*/ 0 w 561"/>
                  <a:gd name="T1" fmla="*/ 321 h 877"/>
                  <a:gd name="T2" fmla="*/ 150 w 561"/>
                  <a:gd name="T3" fmla="*/ 562 h 877"/>
                  <a:gd name="T4" fmla="*/ 345 w 561"/>
                  <a:gd name="T5" fmla="*/ 873 h 877"/>
                  <a:gd name="T6" fmla="*/ 350 w 561"/>
                  <a:gd name="T7" fmla="*/ 875 h 877"/>
                  <a:gd name="T8" fmla="*/ 353 w 561"/>
                  <a:gd name="T9" fmla="*/ 862 h 877"/>
                  <a:gd name="T10" fmla="*/ 359 w 561"/>
                  <a:gd name="T11" fmla="*/ 846 h 877"/>
                  <a:gd name="T12" fmla="*/ 359 w 561"/>
                  <a:gd name="T13" fmla="*/ 815 h 877"/>
                  <a:gd name="T14" fmla="*/ 363 w 561"/>
                  <a:gd name="T15" fmla="*/ 789 h 877"/>
                  <a:gd name="T16" fmla="*/ 366 w 561"/>
                  <a:gd name="T17" fmla="*/ 776 h 877"/>
                  <a:gd name="T18" fmla="*/ 367 w 561"/>
                  <a:gd name="T19" fmla="*/ 764 h 877"/>
                  <a:gd name="T20" fmla="*/ 378 w 561"/>
                  <a:gd name="T21" fmla="*/ 757 h 877"/>
                  <a:gd name="T22" fmla="*/ 386 w 561"/>
                  <a:gd name="T23" fmla="*/ 762 h 877"/>
                  <a:gd name="T24" fmla="*/ 401 w 561"/>
                  <a:gd name="T25" fmla="*/ 767 h 877"/>
                  <a:gd name="T26" fmla="*/ 409 w 561"/>
                  <a:gd name="T27" fmla="*/ 776 h 877"/>
                  <a:gd name="T28" fmla="*/ 423 w 561"/>
                  <a:gd name="T29" fmla="*/ 772 h 877"/>
                  <a:gd name="T30" fmla="*/ 432 w 561"/>
                  <a:gd name="T31" fmla="*/ 757 h 877"/>
                  <a:gd name="T32" fmla="*/ 431 w 561"/>
                  <a:gd name="T33" fmla="*/ 740 h 877"/>
                  <a:gd name="T34" fmla="*/ 436 w 561"/>
                  <a:gd name="T35" fmla="*/ 722 h 877"/>
                  <a:gd name="T36" fmla="*/ 439 w 561"/>
                  <a:gd name="T37" fmla="*/ 703 h 877"/>
                  <a:gd name="T38" fmla="*/ 444 w 561"/>
                  <a:gd name="T39" fmla="*/ 688 h 877"/>
                  <a:gd name="T40" fmla="*/ 451 w 561"/>
                  <a:gd name="T41" fmla="*/ 638 h 877"/>
                  <a:gd name="T42" fmla="*/ 463 w 561"/>
                  <a:gd name="T43" fmla="*/ 595 h 877"/>
                  <a:gd name="T44" fmla="*/ 472 w 561"/>
                  <a:gd name="T45" fmla="*/ 537 h 877"/>
                  <a:gd name="T46" fmla="*/ 480 w 561"/>
                  <a:gd name="T47" fmla="*/ 497 h 877"/>
                  <a:gd name="T48" fmla="*/ 488 w 561"/>
                  <a:gd name="T49" fmla="*/ 454 h 877"/>
                  <a:gd name="T50" fmla="*/ 498 w 561"/>
                  <a:gd name="T51" fmla="*/ 411 h 877"/>
                  <a:gd name="T52" fmla="*/ 507 w 561"/>
                  <a:gd name="T53" fmla="*/ 371 h 877"/>
                  <a:gd name="T54" fmla="*/ 515 w 561"/>
                  <a:gd name="T55" fmla="*/ 332 h 877"/>
                  <a:gd name="T56" fmla="*/ 523 w 561"/>
                  <a:gd name="T57" fmla="*/ 284 h 877"/>
                  <a:gd name="T58" fmla="*/ 534 w 561"/>
                  <a:gd name="T59" fmla="*/ 239 h 877"/>
                  <a:gd name="T60" fmla="*/ 542 w 561"/>
                  <a:gd name="T61" fmla="*/ 200 h 877"/>
                  <a:gd name="T62" fmla="*/ 552 w 561"/>
                  <a:gd name="T63" fmla="*/ 158 h 877"/>
                  <a:gd name="T64" fmla="*/ 561 w 561"/>
                  <a:gd name="T65" fmla="*/ 122 h 8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61"/>
                  <a:gd name="T100" fmla="*/ 0 h 877"/>
                  <a:gd name="T101" fmla="*/ 561 w 561"/>
                  <a:gd name="T102" fmla="*/ 877 h 8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61" h="877">
                    <a:moveTo>
                      <a:pt x="94" y="0"/>
                    </a:moveTo>
                    <a:lnTo>
                      <a:pt x="0" y="321"/>
                    </a:lnTo>
                    <a:lnTo>
                      <a:pt x="26" y="360"/>
                    </a:lnTo>
                    <a:lnTo>
                      <a:pt x="150" y="562"/>
                    </a:lnTo>
                    <a:lnTo>
                      <a:pt x="194" y="632"/>
                    </a:lnTo>
                    <a:lnTo>
                      <a:pt x="345" y="873"/>
                    </a:lnTo>
                    <a:lnTo>
                      <a:pt x="347" y="877"/>
                    </a:lnTo>
                    <a:lnTo>
                      <a:pt x="350" y="875"/>
                    </a:lnTo>
                    <a:lnTo>
                      <a:pt x="350" y="867"/>
                    </a:lnTo>
                    <a:lnTo>
                      <a:pt x="353" y="862"/>
                    </a:lnTo>
                    <a:lnTo>
                      <a:pt x="358" y="859"/>
                    </a:lnTo>
                    <a:lnTo>
                      <a:pt x="359" y="846"/>
                    </a:lnTo>
                    <a:lnTo>
                      <a:pt x="361" y="832"/>
                    </a:lnTo>
                    <a:lnTo>
                      <a:pt x="359" y="815"/>
                    </a:lnTo>
                    <a:lnTo>
                      <a:pt x="361" y="797"/>
                    </a:lnTo>
                    <a:lnTo>
                      <a:pt x="363" y="789"/>
                    </a:lnTo>
                    <a:lnTo>
                      <a:pt x="366" y="786"/>
                    </a:lnTo>
                    <a:lnTo>
                      <a:pt x="366" y="776"/>
                    </a:lnTo>
                    <a:lnTo>
                      <a:pt x="364" y="772"/>
                    </a:lnTo>
                    <a:lnTo>
                      <a:pt x="367" y="764"/>
                    </a:lnTo>
                    <a:lnTo>
                      <a:pt x="374" y="756"/>
                    </a:lnTo>
                    <a:lnTo>
                      <a:pt x="378" y="757"/>
                    </a:lnTo>
                    <a:lnTo>
                      <a:pt x="385" y="759"/>
                    </a:lnTo>
                    <a:lnTo>
                      <a:pt x="386" y="762"/>
                    </a:lnTo>
                    <a:lnTo>
                      <a:pt x="396" y="764"/>
                    </a:lnTo>
                    <a:lnTo>
                      <a:pt x="401" y="767"/>
                    </a:lnTo>
                    <a:lnTo>
                      <a:pt x="405" y="772"/>
                    </a:lnTo>
                    <a:lnTo>
                      <a:pt x="409" y="776"/>
                    </a:lnTo>
                    <a:lnTo>
                      <a:pt x="417" y="776"/>
                    </a:lnTo>
                    <a:lnTo>
                      <a:pt x="423" y="772"/>
                    </a:lnTo>
                    <a:lnTo>
                      <a:pt x="429" y="765"/>
                    </a:lnTo>
                    <a:lnTo>
                      <a:pt x="432" y="757"/>
                    </a:lnTo>
                    <a:lnTo>
                      <a:pt x="431" y="746"/>
                    </a:lnTo>
                    <a:lnTo>
                      <a:pt x="431" y="740"/>
                    </a:lnTo>
                    <a:lnTo>
                      <a:pt x="431" y="729"/>
                    </a:lnTo>
                    <a:lnTo>
                      <a:pt x="436" y="722"/>
                    </a:lnTo>
                    <a:lnTo>
                      <a:pt x="439" y="711"/>
                    </a:lnTo>
                    <a:lnTo>
                      <a:pt x="439" y="703"/>
                    </a:lnTo>
                    <a:lnTo>
                      <a:pt x="444" y="697"/>
                    </a:lnTo>
                    <a:lnTo>
                      <a:pt x="444" y="688"/>
                    </a:lnTo>
                    <a:lnTo>
                      <a:pt x="448" y="662"/>
                    </a:lnTo>
                    <a:lnTo>
                      <a:pt x="451" y="638"/>
                    </a:lnTo>
                    <a:lnTo>
                      <a:pt x="456" y="619"/>
                    </a:lnTo>
                    <a:lnTo>
                      <a:pt x="463" y="595"/>
                    </a:lnTo>
                    <a:lnTo>
                      <a:pt x="467" y="565"/>
                    </a:lnTo>
                    <a:lnTo>
                      <a:pt x="472" y="537"/>
                    </a:lnTo>
                    <a:lnTo>
                      <a:pt x="475" y="518"/>
                    </a:lnTo>
                    <a:lnTo>
                      <a:pt x="480" y="497"/>
                    </a:lnTo>
                    <a:lnTo>
                      <a:pt x="485" y="475"/>
                    </a:lnTo>
                    <a:lnTo>
                      <a:pt x="488" y="454"/>
                    </a:lnTo>
                    <a:lnTo>
                      <a:pt x="494" y="433"/>
                    </a:lnTo>
                    <a:lnTo>
                      <a:pt x="498" y="411"/>
                    </a:lnTo>
                    <a:lnTo>
                      <a:pt x="502" y="390"/>
                    </a:lnTo>
                    <a:lnTo>
                      <a:pt x="507" y="371"/>
                    </a:lnTo>
                    <a:lnTo>
                      <a:pt x="509" y="352"/>
                    </a:lnTo>
                    <a:lnTo>
                      <a:pt x="515" y="332"/>
                    </a:lnTo>
                    <a:lnTo>
                      <a:pt x="520" y="308"/>
                    </a:lnTo>
                    <a:lnTo>
                      <a:pt x="523" y="284"/>
                    </a:lnTo>
                    <a:lnTo>
                      <a:pt x="528" y="263"/>
                    </a:lnTo>
                    <a:lnTo>
                      <a:pt x="534" y="239"/>
                    </a:lnTo>
                    <a:lnTo>
                      <a:pt x="539" y="217"/>
                    </a:lnTo>
                    <a:lnTo>
                      <a:pt x="542" y="200"/>
                    </a:lnTo>
                    <a:lnTo>
                      <a:pt x="547" y="178"/>
                    </a:lnTo>
                    <a:lnTo>
                      <a:pt x="552" y="158"/>
                    </a:lnTo>
                    <a:lnTo>
                      <a:pt x="555" y="139"/>
                    </a:lnTo>
                    <a:lnTo>
                      <a:pt x="561" y="122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" name="Freeform 8">
                <a:extLst>
                  <a:ext uri="{FF2B5EF4-FFF2-40B4-BE49-F238E27FC236}">
                    <a16:creationId xmlns:a16="http://schemas.microsoft.com/office/drawing/2014/main" id="{3446B396-E3C3-4341-BF64-A96A91125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048"/>
                <a:ext cx="607" cy="629"/>
              </a:xfrm>
              <a:custGeom>
                <a:avLst/>
                <a:gdLst>
                  <a:gd name="T0" fmla="*/ 87 w 607"/>
                  <a:gd name="T1" fmla="*/ 0 h 629"/>
                  <a:gd name="T2" fmla="*/ 87 w 607"/>
                  <a:gd name="T3" fmla="*/ 2 h 629"/>
                  <a:gd name="T4" fmla="*/ 605 w 607"/>
                  <a:gd name="T5" fmla="*/ 67 h 629"/>
                  <a:gd name="T6" fmla="*/ 607 w 607"/>
                  <a:gd name="T7" fmla="*/ 103 h 629"/>
                  <a:gd name="T8" fmla="*/ 602 w 607"/>
                  <a:gd name="T9" fmla="*/ 118 h 629"/>
                  <a:gd name="T10" fmla="*/ 597 w 607"/>
                  <a:gd name="T11" fmla="*/ 132 h 629"/>
                  <a:gd name="T12" fmla="*/ 595 w 607"/>
                  <a:gd name="T13" fmla="*/ 184 h 629"/>
                  <a:gd name="T14" fmla="*/ 592 w 607"/>
                  <a:gd name="T15" fmla="*/ 224 h 629"/>
                  <a:gd name="T16" fmla="*/ 587 w 607"/>
                  <a:gd name="T17" fmla="*/ 261 h 629"/>
                  <a:gd name="T18" fmla="*/ 587 w 607"/>
                  <a:gd name="T19" fmla="*/ 299 h 629"/>
                  <a:gd name="T20" fmla="*/ 583 w 607"/>
                  <a:gd name="T21" fmla="*/ 337 h 629"/>
                  <a:gd name="T22" fmla="*/ 580 w 607"/>
                  <a:gd name="T23" fmla="*/ 385 h 629"/>
                  <a:gd name="T24" fmla="*/ 578 w 607"/>
                  <a:gd name="T25" fmla="*/ 421 h 629"/>
                  <a:gd name="T26" fmla="*/ 573 w 607"/>
                  <a:gd name="T27" fmla="*/ 451 h 629"/>
                  <a:gd name="T28" fmla="*/ 570 w 607"/>
                  <a:gd name="T29" fmla="*/ 491 h 629"/>
                  <a:gd name="T30" fmla="*/ 568 w 607"/>
                  <a:gd name="T31" fmla="*/ 521 h 629"/>
                  <a:gd name="T32" fmla="*/ 564 w 607"/>
                  <a:gd name="T33" fmla="*/ 572 h 629"/>
                  <a:gd name="T34" fmla="*/ 562 w 607"/>
                  <a:gd name="T35" fmla="*/ 602 h 629"/>
                  <a:gd name="T36" fmla="*/ 560 w 607"/>
                  <a:gd name="T37" fmla="*/ 615 h 629"/>
                  <a:gd name="T38" fmla="*/ 521 w 607"/>
                  <a:gd name="T39" fmla="*/ 615 h 629"/>
                  <a:gd name="T40" fmla="*/ 489 w 607"/>
                  <a:gd name="T41" fmla="*/ 610 h 629"/>
                  <a:gd name="T42" fmla="*/ 449 w 607"/>
                  <a:gd name="T43" fmla="*/ 605 h 629"/>
                  <a:gd name="T44" fmla="*/ 419 w 607"/>
                  <a:gd name="T45" fmla="*/ 602 h 629"/>
                  <a:gd name="T46" fmla="*/ 387 w 607"/>
                  <a:gd name="T47" fmla="*/ 597 h 629"/>
                  <a:gd name="T48" fmla="*/ 354 w 607"/>
                  <a:gd name="T49" fmla="*/ 594 h 629"/>
                  <a:gd name="T50" fmla="*/ 317 w 607"/>
                  <a:gd name="T51" fmla="*/ 593 h 629"/>
                  <a:gd name="T52" fmla="*/ 292 w 607"/>
                  <a:gd name="T53" fmla="*/ 586 h 629"/>
                  <a:gd name="T54" fmla="*/ 262 w 607"/>
                  <a:gd name="T55" fmla="*/ 586 h 629"/>
                  <a:gd name="T56" fmla="*/ 238 w 607"/>
                  <a:gd name="T57" fmla="*/ 582 h 629"/>
                  <a:gd name="T58" fmla="*/ 230 w 607"/>
                  <a:gd name="T59" fmla="*/ 586 h 629"/>
                  <a:gd name="T60" fmla="*/ 230 w 607"/>
                  <a:gd name="T61" fmla="*/ 593 h 629"/>
                  <a:gd name="T62" fmla="*/ 228 w 607"/>
                  <a:gd name="T63" fmla="*/ 597 h 629"/>
                  <a:gd name="T64" fmla="*/ 227 w 607"/>
                  <a:gd name="T65" fmla="*/ 599 h 629"/>
                  <a:gd name="T66" fmla="*/ 206 w 607"/>
                  <a:gd name="T67" fmla="*/ 599 h 629"/>
                  <a:gd name="T68" fmla="*/ 190 w 607"/>
                  <a:gd name="T69" fmla="*/ 597 h 629"/>
                  <a:gd name="T70" fmla="*/ 170 w 607"/>
                  <a:gd name="T71" fmla="*/ 591 h 629"/>
                  <a:gd name="T72" fmla="*/ 149 w 607"/>
                  <a:gd name="T73" fmla="*/ 586 h 629"/>
                  <a:gd name="T74" fmla="*/ 131 w 607"/>
                  <a:gd name="T75" fmla="*/ 586 h 629"/>
                  <a:gd name="T76" fmla="*/ 96 w 607"/>
                  <a:gd name="T77" fmla="*/ 586 h 629"/>
                  <a:gd name="T78" fmla="*/ 82 w 607"/>
                  <a:gd name="T79" fmla="*/ 586 h 629"/>
                  <a:gd name="T80" fmla="*/ 76 w 607"/>
                  <a:gd name="T81" fmla="*/ 602 h 629"/>
                  <a:gd name="T82" fmla="*/ 76 w 607"/>
                  <a:gd name="T83" fmla="*/ 629 h 629"/>
                  <a:gd name="T84" fmla="*/ 49 w 607"/>
                  <a:gd name="T85" fmla="*/ 629 h 629"/>
                  <a:gd name="T86" fmla="*/ 23 w 607"/>
                  <a:gd name="T87" fmla="*/ 626 h 629"/>
                  <a:gd name="T88" fmla="*/ 0 w 607"/>
                  <a:gd name="T89" fmla="*/ 623 h 629"/>
                  <a:gd name="T90" fmla="*/ 9 w 607"/>
                  <a:gd name="T91" fmla="*/ 545 h 629"/>
                  <a:gd name="T92" fmla="*/ 20 w 607"/>
                  <a:gd name="T93" fmla="*/ 477 h 629"/>
                  <a:gd name="T94" fmla="*/ 28 w 607"/>
                  <a:gd name="T95" fmla="*/ 427 h 629"/>
                  <a:gd name="T96" fmla="*/ 33 w 607"/>
                  <a:gd name="T97" fmla="*/ 391 h 629"/>
                  <a:gd name="T98" fmla="*/ 41 w 607"/>
                  <a:gd name="T99" fmla="*/ 329 h 629"/>
                  <a:gd name="T100" fmla="*/ 46 w 607"/>
                  <a:gd name="T101" fmla="*/ 294 h 629"/>
                  <a:gd name="T102" fmla="*/ 50 w 607"/>
                  <a:gd name="T103" fmla="*/ 245 h 629"/>
                  <a:gd name="T104" fmla="*/ 60 w 607"/>
                  <a:gd name="T105" fmla="*/ 192 h 629"/>
                  <a:gd name="T106" fmla="*/ 68 w 607"/>
                  <a:gd name="T107" fmla="*/ 138 h 629"/>
                  <a:gd name="T108" fmla="*/ 74 w 607"/>
                  <a:gd name="T109" fmla="*/ 97 h 629"/>
                  <a:gd name="T110" fmla="*/ 77 w 607"/>
                  <a:gd name="T111" fmla="*/ 54 h 629"/>
                  <a:gd name="T112" fmla="*/ 87 w 607"/>
                  <a:gd name="T113" fmla="*/ 0 h 6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07"/>
                  <a:gd name="T172" fmla="*/ 0 h 629"/>
                  <a:gd name="T173" fmla="*/ 607 w 607"/>
                  <a:gd name="T174" fmla="*/ 629 h 6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07" h="629">
                    <a:moveTo>
                      <a:pt x="87" y="0"/>
                    </a:moveTo>
                    <a:lnTo>
                      <a:pt x="87" y="2"/>
                    </a:lnTo>
                    <a:lnTo>
                      <a:pt x="605" y="67"/>
                    </a:lnTo>
                    <a:lnTo>
                      <a:pt x="607" y="103"/>
                    </a:lnTo>
                    <a:lnTo>
                      <a:pt x="602" y="118"/>
                    </a:lnTo>
                    <a:lnTo>
                      <a:pt x="597" y="132"/>
                    </a:lnTo>
                    <a:lnTo>
                      <a:pt x="595" y="184"/>
                    </a:lnTo>
                    <a:lnTo>
                      <a:pt x="592" y="224"/>
                    </a:lnTo>
                    <a:lnTo>
                      <a:pt x="587" y="261"/>
                    </a:lnTo>
                    <a:lnTo>
                      <a:pt x="587" y="299"/>
                    </a:lnTo>
                    <a:lnTo>
                      <a:pt x="583" y="337"/>
                    </a:lnTo>
                    <a:lnTo>
                      <a:pt x="580" y="385"/>
                    </a:lnTo>
                    <a:lnTo>
                      <a:pt x="578" y="421"/>
                    </a:lnTo>
                    <a:lnTo>
                      <a:pt x="573" y="451"/>
                    </a:lnTo>
                    <a:lnTo>
                      <a:pt x="570" y="491"/>
                    </a:lnTo>
                    <a:lnTo>
                      <a:pt x="568" y="521"/>
                    </a:lnTo>
                    <a:lnTo>
                      <a:pt x="564" y="572"/>
                    </a:lnTo>
                    <a:lnTo>
                      <a:pt x="562" y="602"/>
                    </a:lnTo>
                    <a:lnTo>
                      <a:pt x="560" y="615"/>
                    </a:lnTo>
                    <a:lnTo>
                      <a:pt x="521" y="615"/>
                    </a:lnTo>
                    <a:lnTo>
                      <a:pt x="489" y="610"/>
                    </a:lnTo>
                    <a:lnTo>
                      <a:pt x="449" y="605"/>
                    </a:lnTo>
                    <a:lnTo>
                      <a:pt x="419" y="602"/>
                    </a:lnTo>
                    <a:lnTo>
                      <a:pt x="387" y="597"/>
                    </a:lnTo>
                    <a:lnTo>
                      <a:pt x="354" y="594"/>
                    </a:lnTo>
                    <a:lnTo>
                      <a:pt x="317" y="593"/>
                    </a:lnTo>
                    <a:lnTo>
                      <a:pt x="292" y="586"/>
                    </a:lnTo>
                    <a:lnTo>
                      <a:pt x="262" y="586"/>
                    </a:lnTo>
                    <a:lnTo>
                      <a:pt x="238" y="582"/>
                    </a:lnTo>
                    <a:lnTo>
                      <a:pt x="230" y="586"/>
                    </a:lnTo>
                    <a:lnTo>
                      <a:pt x="230" y="593"/>
                    </a:lnTo>
                    <a:lnTo>
                      <a:pt x="228" y="597"/>
                    </a:lnTo>
                    <a:lnTo>
                      <a:pt x="227" y="599"/>
                    </a:lnTo>
                    <a:lnTo>
                      <a:pt x="206" y="599"/>
                    </a:lnTo>
                    <a:lnTo>
                      <a:pt x="190" y="597"/>
                    </a:lnTo>
                    <a:lnTo>
                      <a:pt x="170" y="591"/>
                    </a:lnTo>
                    <a:lnTo>
                      <a:pt x="149" y="586"/>
                    </a:lnTo>
                    <a:lnTo>
                      <a:pt x="131" y="586"/>
                    </a:lnTo>
                    <a:lnTo>
                      <a:pt x="96" y="586"/>
                    </a:lnTo>
                    <a:lnTo>
                      <a:pt x="82" y="586"/>
                    </a:lnTo>
                    <a:lnTo>
                      <a:pt x="76" y="602"/>
                    </a:lnTo>
                    <a:lnTo>
                      <a:pt x="76" y="629"/>
                    </a:lnTo>
                    <a:lnTo>
                      <a:pt x="49" y="629"/>
                    </a:lnTo>
                    <a:lnTo>
                      <a:pt x="23" y="626"/>
                    </a:lnTo>
                    <a:lnTo>
                      <a:pt x="0" y="623"/>
                    </a:lnTo>
                    <a:lnTo>
                      <a:pt x="9" y="545"/>
                    </a:lnTo>
                    <a:lnTo>
                      <a:pt x="20" y="477"/>
                    </a:lnTo>
                    <a:lnTo>
                      <a:pt x="28" y="427"/>
                    </a:lnTo>
                    <a:lnTo>
                      <a:pt x="33" y="391"/>
                    </a:lnTo>
                    <a:lnTo>
                      <a:pt x="41" y="329"/>
                    </a:lnTo>
                    <a:lnTo>
                      <a:pt x="46" y="294"/>
                    </a:lnTo>
                    <a:lnTo>
                      <a:pt x="50" y="245"/>
                    </a:lnTo>
                    <a:lnTo>
                      <a:pt x="60" y="192"/>
                    </a:lnTo>
                    <a:lnTo>
                      <a:pt x="68" y="138"/>
                    </a:lnTo>
                    <a:lnTo>
                      <a:pt x="74" y="97"/>
                    </a:lnTo>
                    <a:lnTo>
                      <a:pt x="77" y="54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chemeClr val="bg1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rPr>
                  <a:t>                                                                                                                                                                      </a:t>
                </a:r>
              </a:p>
            </p:txBody>
          </p:sp>
          <p:sp>
            <p:nvSpPr>
              <p:cNvPr id="352" name="Freeform 9">
                <a:extLst>
                  <a:ext uri="{FF2B5EF4-FFF2-40B4-BE49-F238E27FC236}">
                    <a16:creationId xmlns:a16="http://schemas.microsoft.com/office/drawing/2014/main" id="{EAA1B478-2562-4407-9BB5-D89652D15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753"/>
                <a:ext cx="693" cy="604"/>
              </a:xfrm>
              <a:custGeom>
                <a:avLst/>
                <a:gdLst>
                  <a:gd name="T0" fmla="*/ 176 w 693"/>
                  <a:gd name="T1" fmla="*/ 7 h 604"/>
                  <a:gd name="T2" fmla="*/ 170 w 693"/>
                  <a:gd name="T3" fmla="*/ 19 h 604"/>
                  <a:gd name="T4" fmla="*/ 165 w 693"/>
                  <a:gd name="T5" fmla="*/ 34 h 604"/>
                  <a:gd name="T6" fmla="*/ 162 w 693"/>
                  <a:gd name="T7" fmla="*/ 50 h 604"/>
                  <a:gd name="T8" fmla="*/ 156 w 693"/>
                  <a:gd name="T9" fmla="*/ 65 h 604"/>
                  <a:gd name="T10" fmla="*/ 138 w 693"/>
                  <a:gd name="T11" fmla="*/ 96 h 604"/>
                  <a:gd name="T12" fmla="*/ 95 w 693"/>
                  <a:gd name="T13" fmla="*/ 188 h 604"/>
                  <a:gd name="T14" fmla="*/ 60 w 693"/>
                  <a:gd name="T15" fmla="*/ 280 h 604"/>
                  <a:gd name="T16" fmla="*/ 57 w 693"/>
                  <a:gd name="T17" fmla="*/ 286 h 604"/>
                  <a:gd name="T18" fmla="*/ 44 w 693"/>
                  <a:gd name="T19" fmla="*/ 289 h 604"/>
                  <a:gd name="T20" fmla="*/ 25 w 693"/>
                  <a:gd name="T21" fmla="*/ 315 h 604"/>
                  <a:gd name="T22" fmla="*/ 11 w 693"/>
                  <a:gd name="T23" fmla="*/ 340 h 604"/>
                  <a:gd name="T24" fmla="*/ 11 w 693"/>
                  <a:gd name="T25" fmla="*/ 358 h 604"/>
                  <a:gd name="T26" fmla="*/ 8 w 693"/>
                  <a:gd name="T27" fmla="*/ 374 h 604"/>
                  <a:gd name="T28" fmla="*/ 5 w 693"/>
                  <a:gd name="T29" fmla="*/ 396 h 604"/>
                  <a:gd name="T30" fmla="*/ 3 w 693"/>
                  <a:gd name="T31" fmla="*/ 417 h 604"/>
                  <a:gd name="T32" fmla="*/ 0 w 693"/>
                  <a:gd name="T33" fmla="*/ 439 h 604"/>
                  <a:gd name="T34" fmla="*/ 551 w 693"/>
                  <a:gd name="T35" fmla="*/ 604 h 604"/>
                  <a:gd name="T36" fmla="*/ 558 w 693"/>
                  <a:gd name="T37" fmla="*/ 571 h 604"/>
                  <a:gd name="T38" fmla="*/ 562 w 693"/>
                  <a:gd name="T39" fmla="*/ 553 h 604"/>
                  <a:gd name="T40" fmla="*/ 567 w 693"/>
                  <a:gd name="T41" fmla="*/ 536 h 604"/>
                  <a:gd name="T42" fmla="*/ 575 w 693"/>
                  <a:gd name="T43" fmla="*/ 496 h 604"/>
                  <a:gd name="T44" fmla="*/ 586 w 693"/>
                  <a:gd name="T45" fmla="*/ 459 h 604"/>
                  <a:gd name="T46" fmla="*/ 594 w 693"/>
                  <a:gd name="T47" fmla="*/ 428 h 604"/>
                  <a:gd name="T48" fmla="*/ 608 w 693"/>
                  <a:gd name="T49" fmla="*/ 396 h 604"/>
                  <a:gd name="T50" fmla="*/ 616 w 693"/>
                  <a:gd name="T51" fmla="*/ 380 h 604"/>
                  <a:gd name="T52" fmla="*/ 615 w 693"/>
                  <a:gd name="T53" fmla="*/ 362 h 604"/>
                  <a:gd name="T54" fmla="*/ 599 w 693"/>
                  <a:gd name="T55" fmla="*/ 351 h 604"/>
                  <a:gd name="T56" fmla="*/ 605 w 693"/>
                  <a:gd name="T57" fmla="*/ 331 h 604"/>
                  <a:gd name="T58" fmla="*/ 627 w 693"/>
                  <a:gd name="T59" fmla="*/ 310 h 604"/>
                  <a:gd name="T60" fmla="*/ 642 w 693"/>
                  <a:gd name="T61" fmla="*/ 301 h 604"/>
                  <a:gd name="T62" fmla="*/ 648 w 693"/>
                  <a:gd name="T63" fmla="*/ 281 h 604"/>
                  <a:gd name="T64" fmla="*/ 666 w 693"/>
                  <a:gd name="T65" fmla="*/ 261 h 604"/>
                  <a:gd name="T66" fmla="*/ 680 w 693"/>
                  <a:gd name="T67" fmla="*/ 242 h 604"/>
                  <a:gd name="T68" fmla="*/ 691 w 693"/>
                  <a:gd name="T69" fmla="*/ 224 h 604"/>
                  <a:gd name="T70" fmla="*/ 686 w 693"/>
                  <a:gd name="T71" fmla="*/ 207 h 604"/>
                  <a:gd name="T72" fmla="*/ 673 w 693"/>
                  <a:gd name="T73" fmla="*/ 188 h 604"/>
                  <a:gd name="T74" fmla="*/ 521 w 693"/>
                  <a:gd name="T75" fmla="*/ 137 h 604"/>
                  <a:gd name="T76" fmla="*/ 500 w 693"/>
                  <a:gd name="T77" fmla="*/ 137 h 604"/>
                  <a:gd name="T78" fmla="*/ 481 w 693"/>
                  <a:gd name="T79" fmla="*/ 131 h 604"/>
                  <a:gd name="T80" fmla="*/ 464 w 693"/>
                  <a:gd name="T81" fmla="*/ 137 h 604"/>
                  <a:gd name="T82" fmla="*/ 443 w 693"/>
                  <a:gd name="T83" fmla="*/ 131 h 604"/>
                  <a:gd name="T84" fmla="*/ 422 w 693"/>
                  <a:gd name="T85" fmla="*/ 135 h 604"/>
                  <a:gd name="T86" fmla="*/ 395 w 693"/>
                  <a:gd name="T87" fmla="*/ 129 h 604"/>
                  <a:gd name="T88" fmla="*/ 357 w 693"/>
                  <a:gd name="T89" fmla="*/ 124 h 604"/>
                  <a:gd name="T90" fmla="*/ 345 w 693"/>
                  <a:gd name="T91" fmla="*/ 118 h 604"/>
                  <a:gd name="T92" fmla="*/ 329 w 693"/>
                  <a:gd name="T93" fmla="*/ 105 h 604"/>
                  <a:gd name="T94" fmla="*/ 306 w 693"/>
                  <a:gd name="T95" fmla="*/ 102 h 604"/>
                  <a:gd name="T96" fmla="*/ 289 w 693"/>
                  <a:gd name="T97" fmla="*/ 105 h 604"/>
                  <a:gd name="T98" fmla="*/ 260 w 693"/>
                  <a:gd name="T99" fmla="*/ 102 h 604"/>
                  <a:gd name="T100" fmla="*/ 237 w 693"/>
                  <a:gd name="T101" fmla="*/ 77 h 604"/>
                  <a:gd name="T102" fmla="*/ 240 w 693"/>
                  <a:gd name="T103" fmla="*/ 38 h 604"/>
                  <a:gd name="T104" fmla="*/ 232 w 693"/>
                  <a:gd name="T105" fmla="*/ 24 h 604"/>
                  <a:gd name="T106" fmla="*/ 211 w 693"/>
                  <a:gd name="T107" fmla="*/ 10 h 604"/>
                  <a:gd name="T108" fmla="*/ 189 w 693"/>
                  <a:gd name="T109" fmla="*/ 0 h 6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93"/>
                  <a:gd name="T166" fmla="*/ 0 h 604"/>
                  <a:gd name="T167" fmla="*/ 693 w 693"/>
                  <a:gd name="T168" fmla="*/ 604 h 6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93" h="604">
                    <a:moveTo>
                      <a:pt x="181" y="2"/>
                    </a:moveTo>
                    <a:lnTo>
                      <a:pt x="176" y="7"/>
                    </a:lnTo>
                    <a:lnTo>
                      <a:pt x="173" y="13"/>
                    </a:lnTo>
                    <a:lnTo>
                      <a:pt x="170" y="19"/>
                    </a:lnTo>
                    <a:lnTo>
                      <a:pt x="168" y="27"/>
                    </a:lnTo>
                    <a:lnTo>
                      <a:pt x="165" y="34"/>
                    </a:lnTo>
                    <a:lnTo>
                      <a:pt x="165" y="42"/>
                    </a:lnTo>
                    <a:lnTo>
                      <a:pt x="162" y="50"/>
                    </a:lnTo>
                    <a:lnTo>
                      <a:pt x="157" y="59"/>
                    </a:lnTo>
                    <a:lnTo>
                      <a:pt x="156" y="65"/>
                    </a:lnTo>
                    <a:lnTo>
                      <a:pt x="151" y="73"/>
                    </a:lnTo>
                    <a:lnTo>
                      <a:pt x="138" y="96"/>
                    </a:lnTo>
                    <a:lnTo>
                      <a:pt x="122" y="129"/>
                    </a:lnTo>
                    <a:lnTo>
                      <a:pt x="95" y="188"/>
                    </a:lnTo>
                    <a:lnTo>
                      <a:pt x="57" y="272"/>
                    </a:lnTo>
                    <a:lnTo>
                      <a:pt x="60" y="280"/>
                    </a:lnTo>
                    <a:lnTo>
                      <a:pt x="59" y="283"/>
                    </a:lnTo>
                    <a:lnTo>
                      <a:pt x="57" y="286"/>
                    </a:lnTo>
                    <a:lnTo>
                      <a:pt x="49" y="288"/>
                    </a:lnTo>
                    <a:lnTo>
                      <a:pt x="44" y="289"/>
                    </a:lnTo>
                    <a:lnTo>
                      <a:pt x="32" y="301"/>
                    </a:lnTo>
                    <a:lnTo>
                      <a:pt x="25" y="315"/>
                    </a:lnTo>
                    <a:lnTo>
                      <a:pt x="16" y="331"/>
                    </a:lnTo>
                    <a:lnTo>
                      <a:pt x="11" y="340"/>
                    </a:lnTo>
                    <a:lnTo>
                      <a:pt x="11" y="348"/>
                    </a:lnTo>
                    <a:lnTo>
                      <a:pt x="11" y="358"/>
                    </a:lnTo>
                    <a:lnTo>
                      <a:pt x="9" y="364"/>
                    </a:lnTo>
                    <a:lnTo>
                      <a:pt x="8" y="374"/>
                    </a:lnTo>
                    <a:lnTo>
                      <a:pt x="6" y="383"/>
                    </a:lnTo>
                    <a:lnTo>
                      <a:pt x="5" y="396"/>
                    </a:lnTo>
                    <a:lnTo>
                      <a:pt x="5" y="407"/>
                    </a:lnTo>
                    <a:lnTo>
                      <a:pt x="3" y="417"/>
                    </a:lnTo>
                    <a:lnTo>
                      <a:pt x="1" y="424"/>
                    </a:lnTo>
                    <a:lnTo>
                      <a:pt x="0" y="439"/>
                    </a:lnTo>
                    <a:lnTo>
                      <a:pt x="316" y="545"/>
                    </a:lnTo>
                    <a:lnTo>
                      <a:pt x="551" y="604"/>
                    </a:lnTo>
                    <a:lnTo>
                      <a:pt x="556" y="580"/>
                    </a:lnTo>
                    <a:lnTo>
                      <a:pt x="558" y="571"/>
                    </a:lnTo>
                    <a:lnTo>
                      <a:pt x="561" y="564"/>
                    </a:lnTo>
                    <a:lnTo>
                      <a:pt x="562" y="553"/>
                    </a:lnTo>
                    <a:lnTo>
                      <a:pt x="564" y="544"/>
                    </a:lnTo>
                    <a:lnTo>
                      <a:pt x="567" y="536"/>
                    </a:lnTo>
                    <a:lnTo>
                      <a:pt x="570" y="525"/>
                    </a:lnTo>
                    <a:lnTo>
                      <a:pt x="575" y="496"/>
                    </a:lnTo>
                    <a:lnTo>
                      <a:pt x="583" y="475"/>
                    </a:lnTo>
                    <a:lnTo>
                      <a:pt x="586" y="459"/>
                    </a:lnTo>
                    <a:lnTo>
                      <a:pt x="589" y="442"/>
                    </a:lnTo>
                    <a:lnTo>
                      <a:pt x="594" y="428"/>
                    </a:lnTo>
                    <a:lnTo>
                      <a:pt x="599" y="415"/>
                    </a:lnTo>
                    <a:lnTo>
                      <a:pt x="608" y="396"/>
                    </a:lnTo>
                    <a:lnTo>
                      <a:pt x="612" y="391"/>
                    </a:lnTo>
                    <a:lnTo>
                      <a:pt x="616" y="380"/>
                    </a:lnTo>
                    <a:lnTo>
                      <a:pt x="619" y="372"/>
                    </a:lnTo>
                    <a:lnTo>
                      <a:pt x="615" y="362"/>
                    </a:lnTo>
                    <a:lnTo>
                      <a:pt x="608" y="358"/>
                    </a:lnTo>
                    <a:lnTo>
                      <a:pt x="599" y="351"/>
                    </a:lnTo>
                    <a:lnTo>
                      <a:pt x="600" y="340"/>
                    </a:lnTo>
                    <a:lnTo>
                      <a:pt x="605" y="331"/>
                    </a:lnTo>
                    <a:lnTo>
                      <a:pt x="619" y="315"/>
                    </a:lnTo>
                    <a:lnTo>
                      <a:pt x="627" y="310"/>
                    </a:lnTo>
                    <a:lnTo>
                      <a:pt x="634" y="305"/>
                    </a:lnTo>
                    <a:lnTo>
                      <a:pt x="642" y="301"/>
                    </a:lnTo>
                    <a:lnTo>
                      <a:pt x="645" y="293"/>
                    </a:lnTo>
                    <a:lnTo>
                      <a:pt x="648" y="281"/>
                    </a:lnTo>
                    <a:lnTo>
                      <a:pt x="659" y="272"/>
                    </a:lnTo>
                    <a:lnTo>
                      <a:pt x="666" y="261"/>
                    </a:lnTo>
                    <a:lnTo>
                      <a:pt x="673" y="250"/>
                    </a:lnTo>
                    <a:lnTo>
                      <a:pt x="680" y="242"/>
                    </a:lnTo>
                    <a:lnTo>
                      <a:pt x="688" y="231"/>
                    </a:lnTo>
                    <a:lnTo>
                      <a:pt x="691" y="224"/>
                    </a:lnTo>
                    <a:lnTo>
                      <a:pt x="693" y="216"/>
                    </a:lnTo>
                    <a:lnTo>
                      <a:pt x="686" y="207"/>
                    </a:lnTo>
                    <a:lnTo>
                      <a:pt x="677" y="197"/>
                    </a:lnTo>
                    <a:lnTo>
                      <a:pt x="673" y="188"/>
                    </a:lnTo>
                    <a:lnTo>
                      <a:pt x="672" y="178"/>
                    </a:lnTo>
                    <a:lnTo>
                      <a:pt x="521" y="137"/>
                    </a:lnTo>
                    <a:lnTo>
                      <a:pt x="510" y="138"/>
                    </a:lnTo>
                    <a:lnTo>
                      <a:pt x="500" y="137"/>
                    </a:lnTo>
                    <a:lnTo>
                      <a:pt x="491" y="134"/>
                    </a:lnTo>
                    <a:lnTo>
                      <a:pt x="481" y="131"/>
                    </a:lnTo>
                    <a:lnTo>
                      <a:pt x="472" y="132"/>
                    </a:lnTo>
                    <a:lnTo>
                      <a:pt x="464" y="137"/>
                    </a:lnTo>
                    <a:lnTo>
                      <a:pt x="451" y="134"/>
                    </a:lnTo>
                    <a:lnTo>
                      <a:pt x="443" y="131"/>
                    </a:lnTo>
                    <a:lnTo>
                      <a:pt x="432" y="134"/>
                    </a:lnTo>
                    <a:lnTo>
                      <a:pt x="422" y="135"/>
                    </a:lnTo>
                    <a:lnTo>
                      <a:pt x="407" y="135"/>
                    </a:lnTo>
                    <a:lnTo>
                      <a:pt x="395" y="129"/>
                    </a:lnTo>
                    <a:lnTo>
                      <a:pt x="392" y="123"/>
                    </a:lnTo>
                    <a:lnTo>
                      <a:pt x="357" y="124"/>
                    </a:lnTo>
                    <a:lnTo>
                      <a:pt x="349" y="124"/>
                    </a:lnTo>
                    <a:lnTo>
                      <a:pt x="345" y="118"/>
                    </a:lnTo>
                    <a:lnTo>
                      <a:pt x="340" y="111"/>
                    </a:lnTo>
                    <a:lnTo>
                      <a:pt x="329" y="105"/>
                    </a:lnTo>
                    <a:lnTo>
                      <a:pt x="316" y="104"/>
                    </a:lnTo>
                    <a:lnTo>
                      <a:pt x="306" y="102"/>
                    </a:lnTo>
                    <a:lnTo>
                      <a:pt x="300" y="104"/>
                    </a:lnTo>
                    <a:lnTo>
                      <a:pt x="289" y="105"/>
                    </a:lnTo>
                    <a:lnTo>
                      <a:pt x="273" y="105"/>
                    </a:lnTo>
                    <a:lnTo>
                      <a:pt x="260" y="102"/>
                    </a:lnTo>
                    <a:lnTo>
                      <a:pt x="244" y="92"/>
                    </a:lnTo>
                    <a:lnTo>
                      <a:pt x="237" y="77"/>
                    </a:lnTo>
                    <a:lnTo>
                      <a:pt x="237" y="65"/>
                    </a:lnTo>
                    <a:lnTo>
                      <a:pt x="240" y="38"/>
                    </a:lnTo>
                    <a:lnTo>
                      <a:pt x="237" y="34"/>
                    </a:lnTo>
                    <a:lnTo>
                      <a:pt x="232" y="24"/>
                    </a:lnTo>
                    <a:lnTo>
                      <a:pt x="222" y="16"/>
                    </a:lnTo>
                    <a:lnTo>
                      <a:pt x="211" y="10"/>
                    </a:lnTo>
                    <a:lnTo>
                      <a:pt x="197" y="5"/>
                    </a:lnTo>
                    <a:lnTo>
                      <a:pt x="189" y="0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" name="Freeform 10">
                <a:extLst>
                  <a:ext uri="{FF2B5EF4-FFF2-40B4-BE49-F238E27FC236}">
                    <a16:creationId xmlns:a16="http://schemas.microsoft.com/office/drawing/2014/main" id="{F1BB1287-5E24-4821-9D79-DC8102DED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482"/>
                <a:ext cx="571" cy="448"/>
              </a:xfrm>
              <a:custGeom>
                <a:avLst/>
                <a:gdLst>
                  <a:gd name="T0" fmla="*/ 183 w 571"/>
                  <a:gd name="T1" fmla="*/ 17 h 448"/>
                  <a:gd name="T2" fmla="*/ 199 w 571"/>
                  <a:gd name="T3" fmla="*/ 38 h 448"/>
                  <a:gd name="T4" fmla="*/ 188 w 571"/>
                  <a:gd name="T5" fmla="*/ 50 h 448"/>
                  <a:gd name="T6" fmla="*/ 177 w 571"/>
                  <a:gd name="T7" fmla="*/ 62 h 448"/>
                  <a:gd name="T8" fmla="*/ 185 w 571"/>
                  <a:gd name="T9" fmla="*/ 76 h 448"/>
                  <a:gd name="T10" fmla="*/ 185 w 571"/>
                  <a:gd name="T11" fmla="*/ 104 h 448"/>
                  <a:gd name="T12" fmla="*/ 175 w 571"/>
                  <a:gd name="T13" fmla="*/ 127 h 448"/>
                  <a:gd name="T14" fmla="*/ 166 w 571"/>
                  <a:gd name="T15" fmla="*/ 133 h 448"/>
                  <a:gd name="T16" fmla="*/ 154 w 571"/>
                  <a:gd name="T17" fmla="*/ 128 h 448"/>
                  <a:gd name="T18" fmla="*/ 142 w 571"/>
                  <a:gd name="T19" fmla="*/ 147 h 448"/>
                  <a:gd name="T20" fmla="*/ 126 w 571"/>
                  <a:gd name="T21" fmla="*/ 160 h 448"/>
                  <a:gd name="T22" fmla="*/ 107 w 571"/>
                  <a:gd name="T23" fmla="*/ 162 h 448"/>
                  <a:gd name="T24" fmla="*/ 110 w 571"/>
                  <a:gd name="T25" fmla="*/ 146 h 448"/>
                  <a:gd name="T26" fmla="*/ 124 w 571"/>
                  <a:gd name="T27" fmla="*/ 130 h 448"/>
                  <a:gd name="T28" fmla="*/ 142 w 571"/>
                  <a:gd name="T29" fmla="*/ 117 h 448"/>
                  <a:gd name="T30" fmla="*/ 154 w 571"/>
                  <a:gd name="T31" fmla="*/ 108 h 448"/>
                  <a:gd name="T32" fmla="*/ 156 w 571"/>
                  <a:gd name="T33" fmla="*/ 93 h 448"/>
                  <a:gd name="T34" fmla="*/ 129 w 571"/>
                  <a:gd name="T35" fmla="*/ 77 h 448"/>
                  <a:gd name="T36" fmla="*/ 96 w 571"/>
                  <a:gd name="T37" fmla="*/ 62 h 448"/>
                  <a:gd name="T38" fmla="*/ 37 w 571"/>
                  <a:gd name="T39" fmla="*/ 17 h 448"/>
                  <a:gd name="T40" fmla="*/ 21 w 571"/>
                  <a:gd name="T41" fmla="*/ 39 h 448"/>
                  <a:gd name="T42" fmla="*/ 18 w 571"/>
                  <a:gd name="T43" fmla="*/ 57 h 448"/>
                  <a:gd name="T44" fmla="*/ 27 w 571"/>
                  <a:gd name="T45" fmla="*/ 76 h 448"/>
                  <a:gd name="T46" fmla="*/ 23 w 571"/>
                  <a:gd name="T47" fmla="*/ 111 h 448"/>
                  <a:gd name="T48" fmla="*/ 21 w 571"/>
                  <a:gd name="T49" fmla="*/ 143 h 448"/>
                  <a:gd name="T50" fmla="*/ 16 w 571"/>
                  <a:gd name="T51" fmla="*/ 165 h 448"/>
                  <a:gd name="T52" fmla="*/ 29 w 571"/>
                  <a:gd name="T53" fmla="*/ 176 h 448"/>
                  <a:gd name="T54" fmla="*/ 16 w 571"/>
                  <a:gd name="T55" fmla="*/ 190 h 448"/>
                  <a:gd name="T56" fmla="*/ 18 w 571"/>
                  <a:gd name="T57" fmla="*/ 205 h 448"/>
                  <a:gd name="T58" fmla="*/ 19 w 571"/>
                  <a:gd name="T59" fmla="*/ 222 h 448"/>
                  <a:gd name="T60" fmla="*/ 8 w 571"/>
                  <a:gd name="T61" fmla="*/ 217 h 448"/>
                  <a:gd name="T62" fmla="*/ 5 w 571"/>
                  <a:gd name="T63" fmla="*/ 235 h 448"/>
                  <a:gd name="T64" fmla="*/ 7 w 571"/>
                  <a:gd name="T65" fmla="*/ 254 h 448"/>
                  <a:gd name="T66" fmla="*/ 34 w 571"/>
                  <a:gd name="T67" fmla="*/ 266 h 448"/>
                  <a:gd name="T68" fmla="*/ 50 w 571"/>
                  <a:gd name="T69" fmla="*/ 287 h 448"/>
                  <a:gd name="T70" fmla="*/ 59 w 571"/>
                  <a:gd name="T71" fmla="*/ 319 h 448"/>
                  <a:gd name="T72" fmla="*/ 65 w 571"/>
                  <a:gd name="T73" fmla="*/ 363 h 448"/>
                  <a:gd name="T74" fmla="*/ 89 w 571"/>
                  <a:gd name="T75" fmla="*/ 376 h 448"/>
                  <a:gd name="T76" fmla="*/ 126 w 571"/>
                  <a:gd name="T77" fmla="*/ 373 h 448"/>
                  <a:gd name="T78" fmla="*/ 156 w 571"/>
                  <a:gd name="T79" fmla="*/ 379 h 448"/>
                  <a:gd name="T80" fmla="*/ 213 w 571"/>
                  <a:gd name="T81" fmla="*/ 392 h 448"/>
                  <a:gd name="T82" fmla="*/ 239 w 571"/>
                  <a:gd name="T83" fmla="*/ 406 h 448"/>
                  <a:gd name="T84" fmla="*/ 285 w 571"/>
                  <a:gd name="T85" fmla="*/ 406 h 448"/>
                  <a:gd name="T86" fmla="*/ 310 w 571"/>
                  <a:gd name="T87" fmla="*/ 403 h 448"/>
                  <a:gd name="T88" fmla="*/ 342 w 571"/>
                  <a:gd name="T89" fmla="*/ 408 h 448"/>
                  <a:gd name="T90" fmla="*/ 493 w 571"/>
                  <a:gd name="T91" fmla="*/ 427 h 448"/>
                  <a:gd name="T92" fmla="*/ 494 w 571"/>
                  <a:gd name="T93" fmla="*/ 397 h 448"/>
                  <a:gd name="T94" fmla="*/ 509 w 571"/>
                  <a:gd name="T95" fmla="*/ 344 h 448"/>
                  <a:gd name="T96" fmla="*/ 525 w 571"/>
                  <a:gd name="T97" fmla="*/ 282 h 448"/>
                  <a:gd name="T98" fmla="*/ 541 w 571"/>
                  <a:gd name="T99" fmla="*/ 228 h 448"/>
                  <a:gd name="T100" fmla="*/ 560 w 571"/>
                  <a:gd name="T101" fmla="*/ 158 h 448"/>
                  <a:gd name="T102" fmla="*/ 185 w 571"/>
                  <a:gd name="T103" fmla="*/ 0 h 44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1"/>
                  <a:gd name="T157" fmla="*/ 0 h 448"/>
                  <a:gd name="T158" fmla="*/ 571 w 571"/>
                  <a:gd name="T159" fmla="*/ 448 h 44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1" h="448">
                    <a:moveTo>
                      <a:pt x="185" y="0"/>
                    </a:moveTo>
                    <a:lnTo>
                      <a:pt x="181" y="12"/>
                    </a:lnTo>
                    <a:lnTo>
                      <a:pt x="183" y="17"/>
                    </a:lnTo>
                    <a:lnTo>
                      <a:pt x="189" y="23"/>
                    </a:lnTo>
                    <a:lnTo>
                      <a:pt x="196" y="31"/>
                    </a:lnTo>
                    <a:lnTo>
                      <a:pt x="199" y="38"/>
                    </a:lnTo>
                    <a:lnTo>
                      <a:pt x="197" y="39"/>
                    </a:lnTo>
                    <a:lnTo>
                      <a:pt x="193" y="44"/>
                    </a:lnTo>
                    <a:lnTo>
                      <a:pt x="188" y="50"/>
                    </a:lnTo>
                    <a:lnTo>
                      <a:pt x="185" y="52"/>
                    </a:lnTo>
                    <a:lnTo>
                      <a:pt x="178" y="57"/>
                    </a:lnTo>
                    <a:lnTo>
                      <a:pt x="177" y="62"/>
                    </a:lnTo>
                    <a:lnTo>
                      <a:pt x="178" y="65"/>
                    </a:lnTo>
                    <a:lnTo>
                      <a:pt x="185" y="71"/>
                    </a:lnTo>
                    <a:lnTo>
                      <a:pt x="185" y="76"/>
                    </a:lnTo>
                    <a:lnTo>
                      <a:pt x="185" y="84"/>
                    </a:lnTo>
                    <a:lnTo>
                      <a:pt x="185" y="92"/>
                    </a:lnTo>
                    <a:lnTo>
                      <a:pt x="185" y="104"/>
                    </a:lnTo>
                    <a:lnTo>
                      <a:pt x="183" y="111"/>
                    </a:lnTo>
                    <a:lnTo>
                      <a:pt x="178" y="120"/>
                    </a:lnTo>
                    <a:lnTo>
                      <a:pt x="175" y="127"/>
                    </a:lnTo>
                    <a:lnTo>
                      <a:pt x="172" y="131"/>
                    </a:lnTo>
                    <a:lnTo>
                      <a:pt x="170" y="136"/>
                    </a:lnTo>
                    <a:lnTo>
                      <a:pt x="166" y="133"/>
                    </a:lnTo>
                    <a:lnTo>
                      <a:pt x="166" y="127"/>
                    </a:lnTo>
                    <a:lnTo>
                      <a:pt x="159" y="125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3" y="139"/>
                    </a:lnTo>
                    <a:lnTo>
                      <a:pt x="142" y="147"/>
                    </a:lnTo>
                    <a:lnTo>
                      <a:pt x="139" y="154"/>
                    </a:lnTo>
                    <a:lnTo>
                      <a:pt x="134" y="158"/>
                    </a:lnTo>
                    <a:lnTo>
                      <a:pt x="126" y="160"/>
                    </a:lnTo>
                    <a:lnTo>
                      <a:pt x="121" y="163"/>
                    </a:lnTo>
                    <a:lnTo>
                      <a:pt x="113" y="166"/>
                    </a:lnTo>
                    <a:lnTo>
                      <a:pt x="107" y="162"/>
                    </a:lnTo>
                    <a:lnTo>
                      <a:pt x="105" y="158"/>
                    </a:lnTo>
                    <a:lnTo>
                      <a:pt x="107" y="152"/>
                    </a:lnTo>
                    <a:lnTo>
                      <a:pt x="110" y="146"/>
                    </a:lnTo>
                    <a:lnTo>
                      <a:pt x="115" y="139"/>
                    </a:lnTo>
                    <a:lnTo>
                      <a:pt x="121" y="136"/>
                    </a:lnTo>
                    <a:lnTo>
                      <a:pt x="124" y="130"/>
                    </a:lnTo>
                    <a:lnTo>
                      <a:pt x="127" y="125"/>
                    </a:lnTo>
                    <a:lnTo>
                      <a:pt x="135" y="122"/>
                    </a:lnTo>
                    <a:lnTo>
                      <a:pt x="142" y="117"/>
                    </a:lnTo>
                    <a:lnTo>
                      <a:pt x="147" y="114"/>
                    </a:lnTo>
                    <a:lnTo>
                      <a:pt x="151" y="112"/>
                    </a:lnTo>
                    <a:lnTo>
                      <a:pt x="154" y="108"/>
                    </a:lnTo>
                    <a:lnTo>
                      <a:pt x="156" y="103"/>
                    </a:lnTo>
                    <a:lnTo>
                      <a:pt x="156" y="98"/>
                    </a:lnTo>
                    <a:lnTo>
                      <a:pt x="156" y="93"/>
                    </a:lnTo>
                    <a:lnTo>
                      <a:pt x="151" y="90"/>
                    </a:lnTo>
                    <a:lnTo>
                      <a:pt x="145" y="90"/>
                    </a:lnTo>
                    <a:lnTo>
                      <a:pt x="129" y="77"/>
                    </a:lnTo>
                    <a:lnTo>
                      <a:pt x="120" y="71"/>
                    </a:lnTo>
                    <a:lnTo>
                      <a:pt x="110" y="66"/>
                    </a:lnTo>
                    <a:lnTo>
                      <a:pt x="96" y="62"/>
                    </a:lnTo>
                    <a:lnTo>
                      <a:pt x="85" y="55"/>
                    </a:lnTo>
                    <a:lnTo>
                      <a:pt x="42" y="19"/>
                    </a:lnTo>
                    <a:lnTo>
                      <a:pt x="37" y="17"/>
                    </a:lnTo>
                    <a:lnTo>
                      <a:pt x="31" y="22"/>
                    </a:lnTo>
                    <a:lnTo>
                      <a:pt x="26" y="30"/>
                    </a:lnTo>
                    <a:lnTo>
                      <a:pt x="21" y="39"/>
                    </a:lnTo>
                    <a:lnTo>
                      <a:pt x="19" y="46"/>
                    </a:lnTo>
                    <a:lnTo>
                      <a:pt x="18" y="50"/>
                    </a:lnTo>
                    <a:lnTo>
                      <a:pt x="18" y="57"/>
                    </a:lnTo>
                    <a:lnTo>
                      <a:pt x="18" y="62"/>
                    </a:lnTo>
                    <a:lnTo>
                      <a:pt x="23" y="68"/>
                    </a:lnTo>
                    <a:lnTo>
                      <a:pt x="27" y="76"/>
                    </a:lnTo>
                    <a:lnTo>
                      <a:pt x="24" y="89"/>
                    </a:lnTo>
                    <a:lnTo>
                      <a:pt x="24" y="100"/>
                    </a:lnTo>
                    <a:lnTo>
                      <a:pt x="23" y="111"/>
                    </a:lnTo>
                    <a:lnTo>
                      <a:pt x="21" y="125"/>
                    </a:lnTo>
                    <a:lnTo>
                      <a:pt x="21" y="133"/>
                    </a:lnTo>
                    <a:lnTo>
                      <a:pt x="21" y="143"/>
                    </a:lnTo>
                    <a:lnTo>
                      <a:pt x="18" y="149"/>
                    </a:lnTo>
                    <a:lnTo>
                      <a:pt x="16" y="160"/>
                    </a:lnTo>
                    <a:lnTo>
                      <a:pt x="16" y="165"/>
                    </a:lnTo>
                    <a:lnTo>
                      <a:pt x="18" y="170"/>
                    </a:lnTo>
                    <a:lnTo>
                      <a:pt x="24" y="174"/>
                    </a:lnTo>
                    <a:lnTo>
                      <a:pt x="29" y="176"/>
                    </a:lnTo>
                    <a:lnTo>
                      <a:pt x="27" y="181"/>
                    </a:lnTo>
                    <a:lnTo>
                      <a:pt x="21" y="187"/>
                    </a:lnTo>
                    <a:lnTo>
                      <a:pt x="16" y="190"/>
                    </a:lnTo>
                    <a:lnTo>
                      <a:pt x="11" y="197"/>
                    </a:lnTo>
                    <a:lnTo>
                      <a:pt x="13" y="201"/>
                    </a:lnTo>
                    <a:lnTo>
                      <a:pt x="18" y="205"/>
                    </a:lnTo>
                    <a:lnTo>
                      <a:pt x="26" y="208"/>
                    </a:lnTo>
                    <a:lnTo>
                      <a:pt x="23" y="214"/>
                    </a:lnTo>
                    <a:lnTo>
                      <a:pt x="19" y="222"/>
                    </a:lnTo>
                    <a:lnTo>
                      <a:pt x="15" y="225"/>
                    </a:lnTo>
                    <a:lnTo>
                      <a:pt x="11" y="220"/>
                    </a:lnTo>
                    <a:lnTo>
                      <a:pt x="8" y="217"/>
                    </a:lnTo>
                    <a:lnTo>
                      <a:pt x="7" y="224"/>
                    </a:lnTo>
                    <a:lnTo>
                      <a:pt x="8" y="230"/>
                    </a:lnTo>
                    <a:lnTo>
                      <a:pt x="5" y="235"/>
                    </a:lnTo>
                    <a:lnTo>
                      <a:pt x="0" y="241"/>
                    </a:lnTo>
                    <a:lnTo>
                      <a:pt x="2" y="249"/>
                    </a:lnTo>
                    <a:lnTo>
                      <a:pt x="7" y="254"/>
                    </a:lnTo>
                    <a:lnTo>
                      <a:pt x="16" y="259"/>
                    </a:lnTo>
                    <a:lnTo>
                      <a:pt x="27" y="263"/>
                    </a:lnTo>
                    <a:lnTo>
                      <a:pt x="34" y="266"/>
                    </a:lnTo>
                    <a:lnTo>
                      <a:pt x="38" y="271"/>
                    </a:lnTo>
                    <a:lnTo>
                      <a:pt x="43" y="278"/>
                    </a:lnTo>
                    <a:lnTo>
                      <a:pt x="50" y="287"/>
                    </a:lnTo>
                    <a:lnTo>
                      <a:pt x="53" y="294"/>
                    </a:lnTo>
                    <a:lnTo>
                      <a:pt x="59" y="306"/>
                    </a:lnTo>
                    <a:lnTo>
                      <a:pt x="59" y="319"/>
                    </a:lnTo>
                    <a:lnTo>
                      <a:pt x="58" y="332"/>
                    </a:lnTo>
                    <a:lnTo>
                      <a:pt x="58" y="349"/>
                    </a:lnTo>
                    <a:lnTo>
                      <a:pt x="65" y="363"/>
                    </a:lnTo>
                    <a:lnTo>
                      <a:pt x="73" y="367"/>
                    </a:lnTo>
                    <a:lnTo>
                      <a:pt x="81" y="371"/>
                    </a:lnTo>
                    <a:lnTo>
                      <a:pt x="89" y="376"/>
                    </a:lnTo>
                    <a:lnTo>
                      <a:pt x="96" y="376"/>
                    </a:lnTo>
                    <a:lnTo>
                      <a:pt x="115" y="373"/>
                    </a:lnTo>
                    <a:lnTo>
                      <a:pt x="126" y="373"/>
                    </a:lnTo>
                    <a:lnTo>
                      <a:pt x="135" y="371"/>
                    </a:lnTo>
                    <a:lnTo>
                      <a:pt x="145" y="375"/>
                    </a:lnTo>
                    <a:lnTo>
                      <a:pt x="156" y="379"/>
                    </a:lnTo>
                    <a:lnTo>
                      <a:pt x="172" y="394"/>
                    </a:lnTo>
                    <a:lnTo>
                      <a:pt x="183" y="394"/>
                    </a:lnTo>
                    <a:lnTo>
                      <a:pt x="213" y="392"/>
                    </a:lnTo>
                    <a:lnTo>
                      <a:pt x="215" y="398"/>
                    </a:lnTo>
                    <a:lnTo>
                      <a:pt x="226" y="405"/>
                    </a:lnTo>
                    <a:lnTo>
                      <a:pt x="239" y="406"/>
                    </a:lnTo>
                    <a:lnTo>
                      <a:pt x="256" y="402"/>
                    </a:lnTo>
                    <a:lnTo>
                      <a:pt x="263" y="400"/>
                    </a:lnTo>
                    <a:lnTo>
                      <a:pt x="285" y="406"/>
                    </a:lnTo>
                    <a:lnTo>
                      <a:pt x="293" y="402"/>
                    </a:lnTo>
                    <a:lnTo>
                      <a:pt x="299" y="402"/>
                    </a:lnTo>
                    <a:lnTo>
                      <a:pt x="310" y="403"/>
                    </a:lnTo>
                    <a:lnTo>
                      <a:pt x="324" y="408"/>
                    </a:lnTo>
                    <a:lnTo>
                      <a:pt x="336" y="409"/>
                    </a:lnTo>
                    <a:lnTo>
                      <a:pt x="342" y="408"/>
                    </a:lnTo>
                    <a:lnTo>
                      <a:pt x="491" y="448"/>
                    </a:lnTo>
                    <a:lnTo>
                      <a:pt x="491" y="436"/>
                    </a:lnTo>
                    <a:lnTo>
                      <a:pt x="493" y="427"/>
                    </a:lnTo>
                    <a:lnTo>
                      <a:pt x="494" y="417"/>
                    </a:lnTo>
                    <a:lnTo>
                      <a:pt x="494" y="406"/>
                    </a:lnTo>
                    <a:lnTo>
                      <a:pt x="494" y="397"/>
                    </a:lnTo>
                    <a:lnTo>
                      <a:pt x="496" y="381"/>
                    </a:lnTo>
                    <a:lnTo>
                      <a:pt x="502" y="362"/>
                    </a:lnTo>
                    <a:lnTo>
                      <a:pt x="509" y="344"/>
                    </a:lnTo>
                    <a:lnTo>
                      <a:pt x="515" y="325"/>
                    </a:lnTo>
                    <a:lnTo>
                      <a:pt x="518" y="301"/>
                    </a:lnTo>
                    <a:lnTo>
                      <a:pt x="525" y="282"/>
                    </a:lnTo>
                    <a:lnTo>
                      <a:pt x="529" y="266"/>
                    </a:lnTo>
                    <a:lnTo>
                      <a:pt x="534" y="246"/>
                    </a:lnTo>
                    <a:lnTo>
                      <a:pt x="541" y="228"/>
                    </a:lnTo>
                    <a:lnTo>
                      <a:pt x="547" y="209"/>
                    </a:lnTo>
                    <a:lnTo>
                      <a:pt x="553" y="179"/>
                    </a:lnTo>
                    <a:lnTo>
                      <a:pt x="560" y="158"/>
                    </a:lnTo>
                    <a:lnTo>
                      <a:pt x="566" y="135"/>
                    </a:lnTo>
                    <a:lnTo>
                      <a:pt x="571" y="122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" name="Freeform 11">
                <a:extLst>
                  <a:ext uri="{FF2B5EF4-FFF2-40B4-BE49-F238E27FC236}">
                    <a16:creationId xmlns:a16="http://schemas.microsoft.com/office/drawing/2014/main" id="{64D6C8C9-116E-4093-90A8-2736A92B1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604"/>
                <a:ext cx="518" cy="864"/>
              </a:xfrm>
              <a:custGeom>
                <a:avLst/>
                <a:gdLst>
                  <a:gd name="T0" fmla="*/ 262 w 518"/>
                  <a:gd name="T1" fmla="*/ 43 h 864"/>
                  <a:gd name="T2" fmla="*/ 245 w 518"/>
                  <a:gd name="T3" fmla="*/ 86 h 864"/>
                  <a:gd name="T4" fmla="*/ 238 w 518"/>
                  <a:gd name="T5" fmla="*/ 116 h 864"/>
                  <a:gd name="T6" fmla="*/ 250 w 518"/>
                  <a:gd name="T7" fmla="*/ 151 h 864"/>
                  <a:gd name="T8" fmla="*/ 254 w 518"/>
                  <a:gd name="T9" fmla="*/ 176 h 864"/>
                  <a:gd name="T10" fmla="*/ 246 w 518"/>
                  <a:gd name="T11" fmla="*/ 191 h 864"/>
                  <a:gd name="T12" fmla="*/ 256 w 518"/>
                  <a:gd name="T13" fmla="*/ 206 h 864"/>
                  <a:gd name="T14" fmla="*/ 270 w 518"/>
                  <a:gd name="T15" fmla="*/ 222 h 864"/>
                  <a:gd name="T16" fmla="*/ 283 w 518"/>
                  <a:gd name="T17" fmla="*/ 257 h 864"/>
                  <a:gd name="T18" fmla="*/ 293 w 518"/>
                  <a:gd name="T19" fmla="*/ 278 h 864"/>
                  <a:gd name="T20" fmla="*/ 305 w 518"/>
                  <a:gd name="T21" fmla="*/ 300 h 864"/>
                  <a:gd name="T22" fmla="*/ 324 w 518"/>
                  <a:gd name="T23" fmla="*/ 302 h 864"/>
                  <a:gd name="T24" fmla="*/ 320 w 518"/>
                  <a:gd name="T25" fmla="*/ 316 h 864"/>
                  <a:gd name="T26" fmla="*/ 312 w 518"/>
                  <a:gd name="T27" fmla="*/ 334 h 864"/>
                  <a:gd name="T28" fmla="*/ 307 w 518"/>
                  <a:gd name="T29" fmla="*/ 351 h 864"/>
                  <a:gd name="T30" fmla="*/ 300 w 518"/>
                  <a:gd name="T31" fmla="*/ 362 h 864"/>
                  <a:gd name="T32" fmla="*/ 302 w 518"/>
                  <a:gd name="T33" fmla="*/ 380 h 864"/>
                  <a:gd name="T34" fmla="*/ 294 w 518"/>
                  <a:gd name="T35" fmla="*/ 391 h 864"/>
                  <a:gd name="T36" fmla="*/ 288 w 518"/>
                  <a:gd name="T37" fmla="*/ 405 h 864"/>
                  <a:gd name="T38" fmla="*/ 285 w 518"/>
                  <a:gd name="T39" fmla="*/ 415 h 864"/>
                  <a:gd name="T40" fmla="*/ 294 w 518"/>
                  <a:gd name="T41" fmla="*/ 427 h 864"/>
                  <a:gd name="T42" fmla="*/ 304 w 518"/>
                  <a:gd name="T43" fmla="*/ 427 h 864"/>
                  <a:gd name="T44" fmla="*/ 316 w 518"/>
                  <a:gd name="T45" fmla="*/ 423 h 864"/>
                  <a:gd name="T46" fmla="*/ 326 w 518"/>
                  <a:gd name="T47" fmla="*/ 415 h 864"/>
                  <a:gd name="T48" fmla="*/ 335 w 518"/>
                  <a:gd name="T49" fmla="*/ 423 h 864"/>
                  <a:gd name="T50" fmla="*/ 342 w 518"/>
                  <a:gd name="T51" fmla="*/ 469 h 864"/>
                  <a:gd name="T52" fmla="*/ 347 w 518"/>
                  <a:gd name="T53" fmla="*/ 486 h 864"/>
                  <a:gd name="T54" fmla="*/ 351 w 518"/>
                  <a:gd name="T55" fmla="*/ 499 h 864"/>
                  <a:gd name="T56" fmla="*/ 347 w 518"/>
                  <a:gd name="T57" fmla="*/ 513 h 864"/>
                  <a:gd name="T58" fmla="*/ 358 w 518"/>
                  <a:gd name="T59" fmla="*/ 524 h 864"/>
                  <a:gd name="T60" fmla="*/ 370 w 518"/>
                  <a:gd name="T61" fmla="*/ 534 h 864"/>
                  <a:gd name="T62" fmla="*/ 369 w 518"/>
                  <a:gd name="T63" fmla="*/ 551 h 864"/>
                  <a:gd name="T64" fmla="*/ 372 w 518"/>
                  <a:gd name="T65" fmla="*/ 562 h 864"/>
                  <a:gd name="T66" fmla="*/ 380 w 518"/>
                  <a:gd name="T67" fmla="*/ 578 h 864"/>
                  <a:gd name="T68" fmla="*/ 393 w 518"/>
                  <a:gd name="T69" fmla="*/ 566 h 864"/>
                  <a:gd name="T70" fmla="*/ 405 w 518"/>
                  <a:gd name="T71" fmla="*/ 570 h 864"/>
                  <a:gd name="T72" fmla="*/ 420 w 518"/>
                  <a:gd name="T73" fmla="*/ 573 h 864"/>
                  <a:gd name="T74" fmla="*/ 434 w 518"/>
                  <a:gd name="T75" fmla="*/ 566 h 864"/>
                  <a:gd name="T76" fmla="*/ 448 w 518"/>
                  <a:gd name="T77" fmla="*/ 573 h 864"/>
                  <a:gd name="T78" fmla="*/ 464 w 518"/>
                  <a:gd name="T79" fmla="*/ 575 h 864"/>
                  <a:gd name="T80" fmla="*/ 485 w 518"/>
                  <a:gd name="T81" fmla="*/ 578 h 864"/>
                  <a:gd name="T82" fmla="*/ 493 w 518"/>
                  <a:gd name="T83" fmla="*/ 567 h 864"/>
                  <a:gd name="T84" fmla="*/ 505 w 518"/>
                  <a:gd name="T85" fmla="*/ 562 h 864"/>
                  <a:gd name="T86" fmla="*/ 510 w 518"/>
                  <a:gd name="T87" fmla="*/ 581 h 864"/>
                  <a:gd name="T88" fmla="*/ 232 w 518"/>
                  <a:gd name="T89" fmla="*/ 815 h 864"/>
                  <a:gd name="T90" fmla="*/ 29 w 518"/>
                  <a:gd name="T91" fmla="*/ 637 h 864"/>
                  <a:gd name="T92" fmla="*/ 56 w 518"/>
                  <a:gd name="T93" fmla="*/ 550 h 864"/>
                  <a:gd name="T94" fmla="*/ 65 w 518"/>
                  <a:gd name="T95" fmla="*/ 516 h 864"/>
                  <a:gd name="T96" fmla="*/ 48 w 518"/>
                  <a:gd name="T97" fmla="*/ 492 h 864"/>
                  <a:gd name="T98" fmla="*/ 75 w 518"/>
                  <a:gd name="T99" fmla="*/ 459 h 864"/>
                  <a:gd name="T100" fmla="*/ 97 w 518"/>
                  <a:gd name="T101" fmla="*/ 430 h 864"/>
                  <a:gd name="T102" fmla="*/ 124 w 518"/>
                  <a:gd name="T103" fmla="*/ 394 h 864"/>
                  <a:gd name="T104" fmla="*/ 140 w 518"/>
                  <a:gd name="T105" fmla="*/ 362 h 864"/>
                  <a:gd name="T106" fmla="*/ 119 w 518"/>
                  <a:gd name="T107" fmla="*/ 314 h 864"/>
                  <a:gd name="T108" fmla="*/ 121 w 518"/>
                  <a:gd name="T109" fmla="*/ 273 h 8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18"/>
                  <a:gd name="T166" fmla="*/ 0 h 864"/>
                  <a:gd name="T167" fmla="*/ 518 w 518"/>
                  <a:gd name="T168" fmla="*/ 864 h 86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18" h="864">
                    <a:moveTo>
                      <a:pt x="199" y="0"/>
                    </a:moveTo>
                    <a:lnTo>
                      <a:pt x="264" y="19"/>
                    </a:lnTo>
                    <a:lnTo>
                      <a:pt x="262" y="43"/>
                    </a:lnTo>
                    <a:lnTo>
                      <a:pt x="256" y="63"/>
                    </a:lnTo>
                    <a:lnTo>
                      <a:pt x="251" y="75"/>
                    </a:lnTo>
                    <a:lnTo>
                      <a:pt x="245" y="86"/>
                    </a:lnTo>
                    <a:lnTo>
                      <a:pt x="245" y="102"/>
                    </a:lnTo>
                    <a:lnTo>
                      <a:pt x="243" y="110"/>
                    </a:lnTo>
                    <a:lnTo>
                      <a:pt x="238" y="116"/>
                    </a:lnTo>
                    <a:lnTo>
                      <a:pt x="237" y="130"/>
                    </a:lnTo>
                    <a:lnTo>
                      <a:pt x="245" y="140"/>
                    </a:lnTo>
                    <a:lnTo>
                      <a:pt x="250" y="151"/>
                    </a:lnTo>
                    <a:lnTo>
                      <a:pt x="254" y="162"/>
                    </a:lnTo>
                    <a:lnTo>
                      <a:pt x="256" y="172"/>
                    </a:lnTo>
                    <a:lnTo>
                      <a:pt x="254" y="176"/>
                    </a:lnTo>
                    <a:lnTo>
                      <a:pt x="251" y="179"/>
                    </a:lnTo>
                    <a:lnTo>
                      <a:pt x="251" y="187"/>
                    </a:lnTo>
                    <a:lnTo>
                      <a:pt x="246" y="191"/>
                    </a:lnTo>
                    <a:lnTo>
                      <a:pt x="246" y="195"/>
                    </a:lnTo>
                    <a:lnTo>
                      <a:pt x="251" y="203"/>
                    </a:lnTo>
                    <a:lnTo>
                      <a:pt x="256" y="206"/>
                    </a:lnTo>
                    <a:lnTo>
                      <a:pt x="259" y="214"/>
                    </a:lnTo>
                    <a:lnTo>
                      <a:pt x="265" y="219"/>
                    </a:lnTo>
                    <a:lnTo>
                      <a:pt x="270" y="222"/>
                    </a:lnTo>
                    <a:lnTo>
                      <a:pt x="275" y="235"/>
                    </a:lnTo>
                    <a:lnTo>
                      <a:pt x="277" y="246"/>
                    </a:lnTo>
                    <a:lnTo>
                      <a:pt x="283" y="257"/>
                    </a:lnTo>
                    <a:lnTo>
                      <a:pt x="288" y="264"/>
                    </a:lnTo>
                    <a:lnTo>
                      <a:pt x="289" y="272"/>
                    </a:lnTo>
                    <a:lnTo>
                      <a:pt x="293" y="278"/>
                    </a:lnTo>
                    <a:lnTo>
                      <a:pt x="297" y="286"/>
                    </a:lnTo>
                    <a:lnTo>
                      <a:pt x="304" y="292"/>
                    </a:lnTo>
                    <a:lnTo>
                      <a:pt x="305" y="300"/>
                    </a:lnTo>
                    <a:lnTo>
                      <a:pt x="312" y="303"/>
                    </a:lnTo>
                    <a:lnTo>
                      <a:pt x="320" y="299"/>
                    </a:lnTo>
                    <a:lnTo>
                      <a:pt x="324" y="302"/>
                    </a:lnTo>
                    <a:lnTo>
                      <a:pt x="326" y="307"/>
                    </a:lnTo>
                    <a:lnTo>
                      <a:pt x="323" y="313"/>
                    </a:lnTo>
                    <a:lnTo>
                      <a:pt x="320" y="316"/>
                    </a:lnTo>
                    <a:lnTo>
                      <a:pt x="316" y="319"/>
                    </a:lnTo>
                    <a:lnTo>
                      <a:pt x="316" y="329"/>
                    </a:lnTo>
                    <a:lnTo>
                      <a:pt x="312" y="334"/>
                    </a:lnTo>
                    <a:lnTo>
                      <a:pt x="308" y="340"/>
                    </a:lnTo>
                    <a:lnTo>
                      <a:pt x="308" y="346"/>
                    </a:lnTo>
                    <a:lnTo>
                      <a:pt x="307" y="351"/>
                    </a:lnTo>
                    <a:lnTo>
                      <a:pt x="300" y="353"/>
                    </a:lnTo>
                    <a:lnTo>
                      <a:pt x="299" y="359"/>
                    </a:lnTo>
                    <a:lnTo>
                      <a:pt x="300" y="362"/>
                    </a:lnTo>
                    <a:lnTo>
                      <a:pt x="300" y="369"/>
                    </a:lnTo>
                    <a:lnTo>
                      <a:pt x="302" y="376"/>
                    </a:lnTo>
                    <a:lnTo>
                      <a:pt x="302" y="380"/>
                    </a:lnTo>
                    <a:lnTo>
                      <a:pt x="302" y="386"/>
                    </a:lnTo>
                    <a:lnTo>
                      <a:pt x="297" y="388"/>
                    </a:lnTo>
                    <a:lnTo>
                      <a:pt x="294" y="391"/>
                    </a:lnTo>
                    <a:lnTo>
                      <a:pt x="289" y="392"/>
                    </a:lnTo>
                    <a:lnTo>
                      <a:pt x="288" y="397"/>
                    </a:lnTo>
                    <a:lnTo>
                      <a:pt x="288" y="405"/>
                    </a:lnTo>
                    <a:lnTo>
                      <a:pt x="288" y="410"/>
                    </a:lnTo>
                    <a:lnTo>
                      <a:pt x="285" y="410"/>
                    </a:lnTo>
                    <a:lnTo>
                      <a:pt x="285" y="415"/>
                    </a:lnTo>
                    <a:lnTo>
                      <a:pt x="285" y="419"/>
                    </a:lnTo>
                    <a:lnTo>
                      <a:pt x="288" y="419"/>
                    </a:lnTo>
                    <a:lnTo>
                      <a:pt x="294" y="427"/>
                    </a:lnTo>
                    <a:lnTo>
                      <a:pt x="296" y="430"/>
                    </a:lnTo>
                    <a:lnTo>
                      <a:pt x="300" y="432"/>
                    </a:lnTo>
                    <a:lnTo>
                      <a:pt x="304" y="427"/>
                    </a:lnTo>
                    <a:lnTo>
                      <a:pt x="308" y="426"/>
                    </a:lnTo>
                    <a:lnTo>
                      <a:pt x="312" y="426"/>
                    </a:lnTo>
                    <a:lnTo>
                      <a:pt x="316" y="423"/>
                    </a:lnTo>
                    <a:lnTo>
                      <a:pt x="320" y="423"/>
                    </a:lnTo>
                    <a:lnTo>
                      <a:pt x="323" y="418"/>
                    </a:lnTo>
                    <a:lnTo>
                      <a:pt x="326" y="415"/>
                    </a:lnTo>
                    <a:lnTo>
                      <a:pt x="327" y="415"/>
                    </a:lnTo>
                    <a:lnTo>
                      <a:pt x="332" y="419"/>
                    </a:lnTo>
                    <a:lnTo>
                      <a:pt x="335" y="423"/>
                    </a:lnTo>
                    <a:lnTo>
                      <a:pt x="337" y="424"/>
                    </a:lnTo>
                    <a:lnTo>
                      <a:pt x="337" y="461"/>
                    </a:lnTo>
                    <a:lnTo>
                      <a:pt x="342" y="469"/>
                    </a:lnTo>
                    <a:lnTo>
                      <a:pt x="342" y="470"/>
                    </a:lnTo>
                    <a:lnTo>
                      <a:pt x="343" y="480"/>
                    </a:lnTo>
                    <a:lnTo>
                      <a:pt x="347" y="486"/>
                    </a:lnTo>
                    <a:lnTo>
                      <a:pt x="351" y="489"/>
                    </a:lnTo>
                    <a:lnTo>
                      <a:pt x="351" y="494"/>
                    </a:lnTo>
                    <a:lnTo>
                      <a:pt x="351" y="499"/>
                    </a:lnTo>
                    <a:lnTo>
                      <a:pt x="347" y="507"/>
                    </a:lnTo>
                    <a:lnTo>
                      <a:pt x="347" y="508"/>
                    </a:lnTo>
                    <a:lnTo>
                      <a:pt x="347" y="513"/>
                    </a:lnTo>
                    <a:lnTo>
                      <a:pt x="350" y="516"/>
                    </a:lnTo>
                    <a:lnTo>
                      <a:pt x="351" y="519"/>
                    </a:lnTo>
                    <a:lnTo>
                      <a:pt x="358" y="524"/>
                    </a:lnTo>
                    <a:lnTo>
                      <a:pt x="364" y="524"/>
                    </a:lnTo>
                    <a:lnTo>
                      <a:pt x="367" y="531"/>
                    </a:lnTo>
                    <a:lnTo>
                      <a:pt x="370" y="534"/>
                    </a:lnTo>
                    <a:lnTo>
                      <a:pt x="372" y="540"/>
                    </a:lnTo>
                    <a:lnTo>
                      <a:pt x="372" y="548"/>
                    </a:lnTo>
                    <a:lnTo>
                      <a:pt x="369" y="551"/>
                    </a:lnTo>
                    <a:lnTo>
                      <a:pt x="370" y="556"/>
                    </a:lnTo>
                    <a:lnTo>
                      <a:pt x="372" y="558"/>
                    </a:lnTo>
                    <a:lnTo>
                      <a:pt x="372" y="562"/>
                    </a:lnTo>
                    <a:lnTo>
                      <a:pt x="374" y="569"/>
                    </a:lnTo>
                    <a:lnTo>
                      <a:pt x="377" y="572"/>
                    </a:lnTo>
                    <a:lnTo>
                      <a:pt x="380" y="578"/>
                    </a:lnTo>
                    <a:lnTo>
                      <a:pt x="385" y="575"/>
                    </a:lnTo>
                    <a:lnTo>
                      <a:pt x="386" y="569"/>
                    </a:lnTo>
                    <a:lnTo>
                      <a:pt x="393" y="566"/>
                    </a:lnTo>
                    <a:lnTo>
                      <a:pt x="396" y="564"/>
                    </a:lnTo>
                    <a:lnTo>
                      <a:pt x="401" y="567"/>
                    </a:lnTo>
                    <a:lnTo>
                      <a:pt x="405" y="570"/>
                    </a:lnTo>
                    <a:lnTo>
                      <a:pt x="408" y="573"/>
                    </a:lnTo>
                    <a:lnTo>
                      <a:pt x="415" y="575"/>
                    </a:lnTo>
                    <a:lnTo>
                      <a:pt x="420" y="573"/>
                    </a:lnTo>
                    <a:lnTo>
                      <a:pt x="426" y="567"/>
                    </a:lnTo>
                    <a:lnTo>
                      <a:pt x="431" y="564"/>
                    </a:lnTo>
                    <a:lnTo>
                      <a:pt x="434" y="566"/>
                    </a:lnTo>
                    <a:lnTo>
                      <a:pt x="437" y="569"/>
                    </a:lnTo>
                    <a:lnTo>
                      <a:pt x="440" y="572"/>
                    </a:lnTo>
                    <a:lnTo>
                      <a:pt x="448" y="573"/>
                    </a:lnTo>
                    <a:lnTo>
                      <a:pt x="459" y="570"/>
                    </a:lnTo>
                    <a:lnTo>
                      <a:pt x="461" y="573"/>
                    </a:lnTo>
                    <a:lnTo>
                      <a:pt x="464" y="575"/>
                    </a:lnTo>
                    <a:lnTo>
                      <a:pt x="474" y="575"/>
                    </a:lnTo>
                    <a:lnTo>
                      <a:pt x="482" y="575"/>
                    </a:lnTo>
                    <a:lnTo>
                      <a:pt x="485" y="578"/>
                    </a:lnTo>
                    <a:lnTo>
                      <a:pt x="488" y="573"/>
                    </a:lnTo>
                    <a:lnTo>
                      <a:pt x="491" y="572"/>
                    </a:lnTo>
                    <a:lnTo>
                      <a:pt x="493" y="567"/>
                    </a:lnTo>
                    <a:lnTo>
                      <a:pt x="497" y="559"/>
                    </a:lnTo>
                    <a:lnTo>
                      <a:pt x="502" y="559"/>
                    </a:lnTo>
                    <a:lnTo>
                      <a:pt x="505" y="562"/>
                    </a:lnTo>
                    <a:lnTo>
                      <a:pt x="507" y="569"/>
                    </a:lnTo>
                    <a:lnTo>
                      <a:pt x="509" y="578"/>
                    </a:lnTo>
                    <a:lnTo>
                      <a:pt x="510" y="581"/>
                    </a:lnTo>
                    <a:lnTo>
                      <a:pt x="518" y="583"/>
                    </a:lnTo>
                    <a:lnTo>
                      <a:pt x="466" y="864"/>
                    </a:lnTo>
                    <a:lnTo>
                      <a:pt x="232" y="815"/>
                    </a:lnTo>
                    <a:lnTo>
                      <a:pt x="0" y="753"/>
                    </a:lnTo>
                    <a:lnTo>
                      <a:pt x="18" y="677"/>
                    </a:lnTo>
                    <a:lnTo>
                      <a:pt x="29" y="637"/>
                    </a:lnTo>
                    <a:lnTo>
                      <a:pt x="38" y="591"/>
                    </a:lnTo>
                    <a:lnTo>
                      <a:pt x="48" y="566"/>
                    </a:lnTo>
                    <a:lnTo>
                      <a:pt x="56" y="550"/>
                    </a:lnTo>
                    <a:lnTo>
                      <a:pt x="62" y="538"/>
                    </a:lnTo>
                    <a:lnTo>
                      <a:pt x="67" y="526"/>
                    </a:lnTo>
                    <a:lnTo>
                      <a:pt x="65" y="516"/>
                    </a:lnTo>
                    <a:lnTo>
                      <a:pt x="57" y="508"/>
                    </a:lnTo>
                    <a:lnTo>
                      <a:pt x="48" y="500"/>
                    </a:lnTo>
                    <a:lnTo>
                      <a:pt x="48" y="492"/>
                    </a:lnTo>
                    <a:lnTo>
                      <a:pt x="46" y="488"/>
                    </a:lnTo>
                    <a:lnTo>
                      <a:pt x="57" y="477"/>
                    </a:lnTo>
                    <a:lnTo>
                      <a:pt x="75" y="459"/>
                    </a:lnTo>
                    <a:lnTo>
                      <a:pt x="88" y="450"/>
                    </a:lnTo>
                    <a:lnTo>
                      <a:pt x="92" y="448"/>
                    </a:lnTo>
                    <a:lnTo>
                      <a:pt x="97" y="430"/>
                    </a:lnTo>
                    <a:lnTo>
                      <a:pt x="110" y="421"/>
                    </a:lnTo>
                    <a:lnTo>
                      <a:pt x="115" y="408"/>
                    </a:lnTo>
                    <a:lnTo>
                      <a:pt x="124" y="394"/>
                    </a:lnTo>
                    <a:lnTo>
                      <a:pt x="135" y="381"/>
                    </a:lnTo>
                    <a:lnTo>
                      <a:pt x="140" y="370"/>
                    </a:lnTo>
                    <a:lnTo>
                      <a:pt x="140" y="362"/>
                    </a:lnTo>
                    <a:lnTo>
                      <a:pt x="126" y="346"/>
                    </a:lnTo>
                    <a:lnTo>
                      <a:pt x="118" y="327"/>
                    </a:lnTo>
                    <a:lnTo>
                      <a:pt x="119" y="314"/>
                    </a:lnTo>
                    <a:lnTo>
                      <a:pt x="122" y="294"/>
                    </a:lnTo>
                    <a:lnTo>
                      <a:pt x="122" y="283"/>
                    </a:lnTo>
                    <a:lnTo>
                      <a:pt x="121" y="273"/>
                    </a:lnTo>
                    <a:lnTo>
                      <a:pt x="122" y="267"/>
                    </a:lnTo>
                    <a:lnTo>
                      <a:pt x="199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" name="Freeform 12">
                <a:extLst>
                  <a:ext uri="{FF2B5EF4-FFF2-40B4-BE49-F238E27FC236}">
                    <a16:creationId xmlns:a16="http://schemas.microsoft.com/office/drawing/2014/main" id="{51820E35-4029-41DC-99ED-178DBFBA1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610"/>
                <a:ext cx="642" cy="506"/>
              </a:xfrm>
              <a:custGeom>
                <a:avLst/>
                <a:gdLst>
                  <a:gd name="T0" fmla="*/ 69 w 642"/>
                  <a:gd name="T1" fmla="*/ 0 h 506"/>
                  <a:gd name="T2" fmla="*/ 0 w 642"/>
                  <a:gd name="T3" fmla="*/ 440 h 506"/>
                  <a:gd name="T4" fmla="*/ 277 w 642"/>
                  <a:gd name="T5" fmla="*/ 473 h 506"/>
                  <a:gd name="T6" fmla="*/ 339 w 642"/>
                  <a:gd name="T7" fmla="*/ 481 h 506"/>
                  <a:gd name="T8" fmla="*/ 423 w 642"/>
                  <a:gd name="T9" fmla="*/ 492 h 506"/>
                  <a:gd name="T10" fmla="*/ 520 w 642"/>
                  <a:gd name="T11" fmla="*/ 505 h 506"/>
                  <a:gd name="T12" fmla="*/ 610 w 642"/>
                  <a:gd name="T13" fmla="*/ 506 h 506"/>
                  <a:gd name="T14" fmla="*/ 642 w 642"/>
                  <a:gd name="T15" fmla="*/ 69 h 506"/>
                  <a:gd name="T16" fmla="*/ 601 w 642"/>
                  <a:gd name="T17" fmla="*/ 66 h 506"/>
                  <a:gd name="T18" fmla="*/ 558 w 642"/>
                  <a:gd name="T19" fmla="*/ 62 h 506"/>
                  <a:gd name="T20" fmla="*/ 514 w 642"/>
                  <a:gd name="T21" fmla="*/ 58 h 506"/>
                  <a:gd name="T22" fmla="*/ 479 w 642"/>
                  <a:gd name="T23" fmla="*/ 54 h 506"/>
                  <a:gd name="T24" fmla="*/ 431 w 642"/>
                  <a:gd name="T25" fmla="*/ 49 h 506"/>
                  <a:gd name="T26" fmla="*/ 380 w 642"/>
                  <a:gd name="T27" fmla="*/ 41 h 506"/>
                  <a:gd name="T28" fmla="*/ 323 w 642"/>
                  <a:gd name="T29" fmla="*/ 33 h 506"/>
                  <a:gd name="T30" fmla="*/ 274 w 642"/>
                  <a:gd name="T31" fmla="*/ 27 h 506"/>
                  <a:gd name="T32" fmla="*/ 236 w 642"/>
                  <a:gd name="T33" fmla="*/ 22 h 506"/>
                  <a:gd name="T34" fmla="*/ 205 w 642"/>
                  <a:gd name="T35" fmla="*/ 17 h 506"/>
                  <a:gd name="T36" fmla="*/ 175 w 642"/>
                  <a:gd name="T37" fmla="*/ 14 h 506"/>
                  <a:gd name="T38" fmla="*/ 143 w 642"/>
                  <a:gd name="T39" fmla="*/ 9 h 506"/>
                  <a:gd name="T40" fmla="*/ 118 w 642"/>
                  <a:gd name="T41" fmla="*/ 4 h 506"/>
                  <a:gd name="T42" fmla="*/ 94 w 642"/>
                  <a:gd name="T43" fmla="*/ 1 h 506"/>
                  <a:gd name="T44" fmla="*/ 69 w 642"/>
                  <a:gd name="T45" fmla="*/ 0 h 50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42"/>
                  <a:gd name="T70" fmla="*/ 0 h 506"/>
                  <a:gd name="T71" fmla="*/ 642 w 642"/>
                  <a:gd name="T72" fmla="*/ 506 h 50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42" h="506">
                    <a:moveTo>
                      <a:pt x="69" y="0"/>
                    </a:moveTo>
                    <a:lnTo>
                      <a:pt x="0" y="440"/>
                    </a:lnTo>
                    <a:lnTo>
                      <a:pt x="277" y="473"/>
                    </a:lnTo>
                    <a:lnTo>
                      <a:pt x="339" y="481"/>
                    </a:lnTo>
                    <a:lnTo>
                      <a:pt x="423" y="492"/>
                    </a:lnTo>
                    <a:lnTo>
                      <a:pt x="520" y="505"/>
                    </a:lnTo>
                    <a:lnTo>
                      <a:pt x="610" y="506"/>
                    </a:lnTo>
                    <a:lnTo>
                      <a:pt x="642" y="69"/>
                    </a:lnTo>
                    <a:lnTo>
                      <a:pt x="601" y="66"/>
                    </a:lnTo>
                    <a:lnTo>
                      <a:pt x="558" y="62"/>
                    </a:lnTo>
                    <a:lnTo>
                      <a:pt x="514" y="58"/>
                    </a:lnTo>
                    <a:lnTo>
                      <a:pt x="479" y="54"/>
                    </a:lnTo>
                    <a:lnTo>
                      <a:pt x="431" y="49"/>
                    </a:lnTo>
                    <a:lnTo>
                      <a:pt x="380" y="41"/>
                    </a:lnTo>
                    <a:lnTo>
                      <a:pt x="323" y="33"/>
                    </a:lnTo>
                    <a:lnTo>
                      <a:pt x="274" y="27"/>
                    </a:lnTo>
                    <a:lnTo>
                      <a:pt x="236" y="22"/>
                    </a:lnTo>
                    <a:lnTo>
                      <a:pt x="205" y="17"/>
                    </a:lnTo>
                    <a:lnTo>
                      <a:pt x="175" y="14"/>
                    </a:lnTo>
                    <a:lnTo>
                      <a:pt x="143" y="9"/>
                    </a:lnTo>
                    <a:lnTo>
                      <a:pt x="118" y="4"/>
                    </a:lnTo>
                    <a:lnTo>
                      <a:pt x="94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" name="Freeform 13">
                <a:extLst>
                  <a:ext uri="{FF2B5EF4-FFF2-40B4-BE49-F238E27FC236}">
                    <a16:creationId xmlns:a16="http://schemas.microsoft.com/office/drawing/2014/main" id="{5FB069F0-85A8-4C93-86C0-8109816CC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141"/>
                <a:ext cx="615" cy="523"/>
              </a:xfrm>
              <a:custGeom>
                <a:avLst/>
                <a:gdLst>
                  <a:gd name="T0" fmla="*/ 81 w 615"/>
                  <a:gd name="T1" fmla="*/ 0 h 523"/>
                  <a:gd name="T2" fmla="*/ 62 w 615"/>
                  <a:gd name="T3" fmla="*/ 76 h 523"/>
                  <a:gd name="T4" fmla="*/ 49 w 615"/>
                  <a:gd name="T5" fmla="*/ 149 h 523"/>
                  <a:gd name="T6" fmla="*/ 33 w 615"/>
                  <a:gd name="T7" fmla="*/ 232 h 523"/>
                  <a:gd name="T8" fmla="*/ 20 w 615"/>
                  <a:gd name="T9" fmla="*/ 295 h 523"/>
                  <a:gd name="T10" fmla="*/ 17 w 615"/>
                  <a:gd name="T11" fmla="*/ 313 h 523"/>
                  <a:gd name="T12" fmla="*/ 13 w 615"/>
                  <a:gd name="T13" fmla="*/ 340 h 523"/>
                  <a:gd name="T14" fmla="*/ 0 w 615"/>
                  <a:gd name="T15" fmla="*/ 435 h 523"/>
                  <a:gd name="T16" fmla="*/ 159 w 615"/>
                  <a:gd name="T17" fmla="*/ 469 h 523"/>
                  <a:gd name="T18" fmla="*/ 279 w 615"/>
                  <a:gd name="T19" fmla="*/ 483 h 523"/>
                  <a:gd name="T20" fmla="*/ 351 w 615"/>
                  <a:gd name="T21" fmla="*/ 494 h 523"/>
                  <a:gd name="T22" fmla="*/ 413 w 615"/>
                  <a:gd name="T23" fmla="*/ 502 h 523"/>
                  <a:gd name="T24" fmla="*/ 461 w 615"/>
                  <a:gd name="T25" fmla="*/ 508 h 523"/>
                  <a:gd name="T26" fmla="*/ 508 w 615"/>
                  <a:gd name="T27" fmla="*/ 515 h 523"/>
                  <a:gd name="T28" fmla="*/ 569 w 615"/>
                  <a:gd name="T29" fmla="*/ 523 h 523"/>
                  <a:gd name="T30" fmla="*/ 572 w 615"/>
                  <a:gd name="T31" fmla="*/ 497 h 523"/>
                  <a:gd name="T32" fmla="*/ 575 w 615"/>
                  <a:gd name="T33" fmla="*/ 467 h 523"/>
                  <a:gd name="T34" fmla="*/ 578 w 615"/>
                  <a:gd name="T35" fmla="*/ 440 h 523"/>
                  <a:gd name="T36" fmla="*/ 580 w 615"/>
                  <a:gd name="T37" fmla="*/ 413 h 523"/>
                  <a:gd name="T38" fmla="*/ 583 w 615"/>
                  <a:gd name="T39" fmla="*/ 380 h 523"/>
                  <a:gd name="T40" fmla="*/ 588 w 615"/>
                  <a:gd name="T41" fmla="*/ 345 h 523"/>
                  <a:gd name="T42" fmla="*/ 591 w 615"/>
                  <a:gd name="T43" fmla="*/ 314 h 523"/>
                  <a:gd name="T44" fmla="*/ 594 w 615"/>
                  <a:gd name="T45" fmla="*/ 272 h 523"/>
                  <a:gd name="T46" fmla="*/ 600 w 615"/>
                  <a:gd name="T47" fmla="*/ 232 h 523"/>
                  <a:gd name="T48" fmla="*/ 602 w 615"/>
                  <a:gd name="T49" fmla="*/ 198 h 523"/>
                  <a:gd name="T50" fmla="*/ 605 w 615"/>
                  <a:gd name="T51" fmla="*/ 164 h 523"/>
                  <a:gd name="T52" fmla="*/ 610 w 615"/>
                  <a:gd name="T53" fmla="*/ 127 h 523"/>
                  <a:gd name="T54" fmla="*/ 612 w 615"/>
                  <a:gd name="T55" fmla="*/ 94 h 523"/>
                  <a:gd name="T56" fmla="*/ 615 w 615"/>
                  <a:gd name="T57" fmla="*/ 81 h 523"/>
                  <a:gd name="T58" fmla="*/ 81 w 615"/>
                  <a:gd name="T59" fmla="*/ 0 h 52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5"/>
                  <a:gd name="T91" fmla="*/ 0 h 523"/>
                  <a:gd name="T92" fmla="*/ 615 w 615"/>
                  <a:gd name="T93" fmla="*/ 523 h 52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5" h="523">
                    <a:moveTo>
                      <a:pt x="81" y="0"/>
                    </a:moveTo>
                    <a:lnTo>
                      <a:pt x="62" y="76"/>
                    </a:lnTo>
                    <a:lnTo>
                      <a:pt x="49" y="149"/>
                    </a:lnTo>
                    <a:lnTo>
                      <a:pt x="33" y="232"/>
                    </a:lnTo>
                    <a:lnTo>
                      <a:pt x="20" y="295"/>
                    </a:lnTo>
                    <a:lnTo>
                      <a:pt x="17" y="313"/>
                    </a:lnTo>
                    <a:lnTo>
                      <a:pt x="13" y="340"/>
                    </a:lnTo>
                    <a:lnTo>
                      <a:pt x="0" y="435"/>
                    </a:lnTo>
                    <a:lnTo>
                      <a:pt x="159" y="469"/>
                    </a:lnTo>
                    <a:lnTo>
                      <a:pt x="279" y="483"/>
                    </a:lnTo>
                    <a:lnTo>
                      <a:pt x="351" y="494"/>
                    </a:lnTo>
                    <a:lnTo>
                      <a:pt x="413" y="502"/>
                    </a:lnTo>
                    <a:lnTo>
                      <a:pt x="461" y="508"/>
                    </a:lnTo>
                    <a:lnTo>
                      <a:pt x="508" y="515"/>
                    </a:lnTo>
                    <a:lnTo>
                      <a:pt x="569" y="523"/>
                    </a:lnTo>
                    <a:lnTo>
                      <a:pt x="572" y="497"/>
                    </a:lnTo>
                    <a:lnTo>
                      <a:pt x="575" y="467"/>
                    </a:lnTo>
                    <a:lnTo>
                      <a:pt x="578" y="440"/>
                    </a:lnTo>
                    <a:lnTo>
                      <a:pt x="580" y="413"/>
                    </a:lnTo>
                    <a:lnTo>
                      <a:pt x="583" y="380"/>
                    </a:lnTo>
                    <a:lnTo>
                      <a:pt x="588" y="345"/>
                    </a:lnTo>
                    <a:lnTo>
                      <a:pt x="591" y="314"/>
                    </a:lnTo>
                    <a:lnTo>
                      <a:pt x="594" y="272"/>
                    </a:lnTo>
                    <a:lnTo>
                      <a:pt x="600" y="232"/>
                    </a:lnTo>
                    <a:lnTo>
                      <a:pt x="602" y="198"/>
                    </a:lnTo>
                    <a:lnTo>
                      <a:pt x="605" y="164"/>
                    </a:lnTo>
                    <a:lnTo>
                      <a:pt x="610" y="127"/>
                    </a:lnTo>
                    <a:lnTo>
                      <a:pt x="612" y="94"/>
                    </a:lnTo>
                    <a:lnTo>
                      <a:pt x="615" y="8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" name="Freeform 14">
                <a:extLst>
                  <a:ext uri="{FF2B5EF4-FFF2-40B4-BE49-F238E27FC236}">
                    <a16:creationId xmlns:a16="http://schemas.microsoft.com/office/drawing/2014/main" id="{8D42496B-D354-4B90-8EE8-A95C3BF49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621"/>
                <a:ext cx="875" cy="601"/>
              </a:xfrm>
              <a:custGeom>
                <a:avLst/>
                <a:gdLst>
                  <a:gd name="T0" fmla="*/ 21 w 875"/>
                  <a:gd name="T1" fmla="*/ 37 h 601"/>
                  <a:gd name="T2" fmla="*/ 8 w 875"/>
                  <a:gd name="T3" fmla="*/ 69 h 601"/>
                  <a:gd name="T4" fmla="*/ 5 w 875"/>
                  <a:gd name="T5" fmla="*/ 94 h 601"/>
                  <a:gd name="T6" fmla="*/ 6 w 875"/>
                  <a:gd name="T7" fmla="*/ 121 h 601"/>
                  <a:gd name="T8" fmla="*/ 19 w 875"/>
                  <a:gd name="T9" fmla="*/ 148 h 601"/>
                  <a:gd name="T10" fmla="*/ 14 w 875"/>
                  <a:gd name="T11" fmla="*/ 164 h 601"/>
                  <a:gd name="T12" fmla="*/ 9 w 875"/>
                  <a:gd name="T13" fmla="*/ 177 h 601"/>
                  <a:gd name="T14" fmla="*/ 21 w 875"/>
                  <a:gd name="T15" fmla="*/ 196 h 601"/>
                  <a:gd name="T16" fmla="*/ 36 w 875"/>
                  <a:gd name="T17" fmla="*/ 216 h 601"/>
                  <a:gd name="T18" fmla="*/ 51 w 875"/>
                  <a:gd name="T19" fmla="*/ 245 h 601"/>
                  <a:gd name="T20" fmla="*/ 60 w 875"/>
                  <a:gd name="T21" fmla="*/ 267 h 601"/>
                  <a:gd name="T22" fmla="*/ 71 w 875"/>
                  <a:gd name="T23" fmla="*/ 285 h 601"/>
                  <a:gd name="T24" fmla="*/ 87 w 875"/>
                  <a:gd name="T25" fmla="*/ 283 h 601"/>
                  <a:gd name="T26" fmla="*/ 81 w 875"/>
                  <a:gd name="T27" fmla="*/ 301 h 601"/>
                  <a:gd name="T28" fmla="*/ 76 w 875"/>
                  <a:gd name="T29" fmla="*/ 317 h 601"/>
                  <a:gd name="T30" fmla="*/ 68 w 875"/>
                  <a:gd name="T31" fmla="*/ 334 h 601"/>
                  <a:gd name="T32" fmla="*/ 65 w 875"/>
                  <a:gd name="T33" fmla="*/ 348 h 601"/>
                  <a:gd name="T34" fmla="*/ 63 w 875"/>
                  <a:gd name="T35" fmla="*/ 367 h 601"/>
                  <a:gd name="T36" fmla="*/ 52 w 875"/>
                  <a:gd name="T37" fmla="*/ 380 h 601"/>
                  <a:gd name="T38" fmla="*/ 48 w 875"/>
                  <a:gd name="T39" fmla="*/ 394 h 601"/>
                  <a:gd name="T40" fmla="*/ 59 w 875"/>
                  <a:gd name="T41" fmla="*/ 410 h 601"/>
                  <a:gd name="T42" fmla="*/ 71 w 875"/>
                  <a:gd name="T43" fmla="*/ 407 h 601"/>
                  <a:gd name="T44" fmla="*/ 86 w 875"/>
                  <a:gd name="T45" fmla="*/ 399 h 601"/>
                  <a:gd name="T46" fmla="*/ 100 w 875"/>
                  <a:gd name="T47" fmla="*/ 407 h 601"/>
                  <a:gd name="T48" fmla="*/ 105 w 875"/>
                  <a:gd name="T49" fmla="*/ 452 h 601"/>
                  <a:gd name="T50" fmla="*/ 110 w 875"/>
                  <a:gd name="T51" fmla="*/ 464 h 601"/>
                  <a:gd name="T52" fmla="*/ 113 w 875"/>
                  <a:gd name="T53" fmla="*/ 483 h 601"/>
                  <a:gd name="T54" fmla="*/ 113 w 875"/>
                  <a:gd name="T55" fmla="*/ 498 h 601"/>
                  <a:gd name="T56" fmla="*/ 127 w 875"/>
                  <a:gd name="T57" fmla="*/ 507 h 601"/>
                  <a:gd name="T58" fmla="*/ 135 w 875"/>
                  <a:gd name="T59" fmla="*/ 526 h 601"/>
                  <a:gd name="T60" fmla="*/ 133 w 875"/>
                  <a:gd name="T61" fmla="*/ 539 h 601"/>
                  <a:gd name="T62" fmla="*/ 138 w 875"/>
                  <a:gd name="T63" fmla="*/ 553 h 601"/>
                  <a:gd name="T64" fmla="*/ 146 w 875"/>
                  <a:gd name="T65" fmla="*/ 560 h 601"/>
                  <a:gd name="T66" fmla="*/ 154 w 875"/>
                  <a:gd name="T67" fmla="*/ 549 h 601"/>
                  <a:gd name="T68" fmla="*/ 168 w 875"/>
                  <a:gd name="T69" fmla="*/ 552 h 601"/>
                  <a:gd name="T70" fmla="*/ 184 w 875"/>
                  <a:gd name="T71" fmla="*/ 555 h 601"/>
                  <a:gd name="T72" fmla="*/ 195 w 875"/>
                  <a:gd name="T73" fmla="*/ 545 h 601"/>
                  <a:gd name="T74" fmla="*/ 208 w 875"/>
                  <a:gd name="T75" fmla="*/ 555 h 601"/>
                  <a:gd name="T76" fmla="*/ 222 w 875"/>
                  <a:gd name="T77" fmla="*/ 553 h 601"/>
                  <a:gd name="T78" fmla="*/ 237 w 875"/>
                  <a:gd name="T79" fmla="*/ 558 h 601"/>
                  <a:gd name="T80" fmla="*/ 246 w 875"/>
                  <a:gd name="T81" fmla="*/ 561 h 601"/>
                  <a:gd name="T82" fmla="*/ 256 w 875"/>
                  <a:gd name="T83" fmla="*/ 552 h 601"/>
                  <a:gd name="T84" fmla="*/ 265 w 875"/>
                  <a:gd name="T85" fmla="*/ 542 h 601"/>
                  <a:gd name="T86" fmla="*/ 272 w 875"/>
                  <a:gd name="T87" fmla="*/ 556 h 601"/>
                  <a:gd name="T88" fmla="*/ 278 w 875"/>
                  <a:gd name="T89" fmla="*/ 566 h 601"/>
                  <a:gd name="T90" fmla="*/ 828 w 875"/>
                  <a:gd name="T91" fmla="*/ 601 h 601"/>
                  <a:gd name="T92" fmla="*/ 653 w 875"/>
                  <a:gd name="T93" fmla="*/ 131 h 601"/>
                  <a:gd name="T94" fmla="*/ 397 w 875"/>
                  <a:gd name="T95" fmla="*/ 86 h 601"/>
                  <a:gd name="T96" fmla="*/ 173 w 875"/>
                  <a:gd name="T97" fmla="*/ 39 h 601"/>
                  <a:gd name="T98" fmla="*/ 27 w 875"/>
                  <a:gd name="T99" fmla="*/ 0 h 60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75"/>
                  <a:gd name="T151" fmla="*/ 0 h 601"/>
                  <a:gd name="T152" fmla="*/ 875 w 875"/>
                  <a:gd name="T153" fmla="*/ 601 h 60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75" h="601">
                    <a:moveTo>
                      <a:pt x="27" y="2"/>
                    </a:moveTo>
                    <a:lnTo>
                      <a:pt x="25" y="19"/>
                    </a:lnTo>
                    <a:lnTo>
                      <a:pt x="21" y="37"/>
                    </a:lnTo>
                    <a:lnTo>
                      <a:pt x="16" y="51"/>
                    </a:lnTo>
                    <a:lnTo>
                      <a:pt x="9" y="62"/>
                    </a:lnTo>
                    <a:lnTo>
                      <a:pt x="8" y="69"/>
                    </a:lnTo>
                    <a:lnTo>
                      <a:pt x="9" y="77"/>
                    </a:lnTo>
                    <a:lnTo>
                      <a:pt x="8" y="86"/>
                    </a:lnTo>
                    <a:lnTo>
                      <a:pt x="5" y="94"/>
                    </a:lnTo>
                    <a:lnTo>
                      <a:pt x="1" y="99"/>
                    </a:lnTo>
                    <a:lnTo>
                      <a:pt x="0" y="113"/>
                    </a:lnTo>
                    <a:lnTo>
                      <a:pt x="6" y="121"/>
                    </a:lnTo>
                    <a:lnTo>
                      <a:pt x="9" y="129"/>
                    </a:lnTo>
                    <a:lnTo>
                      <a:pt x="16" y="139"/>
                    </a:lnTo>
                    <a:lnTo>
                      <a:pt x="19" y="148"/>
                    </a:lnTo>
                    <a:lnTo>
                      <a:pt x="17" y="156"/>
                    </a:lnTo>
                    <a:lnTo>
                      <a:pt x="14" y="159"/>
                    </a:lnTo>
                    <a:lnTo>
                      <a:pt x="14" y="164"/>
                    </a:lnTo>
                    <a:lnTo>
                      <a:pt x="14" y="167"/>
                    </a:lnTo>
                    <a:lnTo>
                      <a:pt x="9" y="174"/>
                    </a:lnTo>
                    <a:lnTo>
                      <a:pt x="9" y="177"/>
                    </a:lnTo>
                    <a:lnTo>
                      <a:pt x="14" y="185"/>
                    </a:lnTo>
                    <a:lnTo>
                      <a:pt x="19" y="191"/>
                    </a:lnTo>
                    <a:lnTo>
                      <a:pt x="21" y="196"/>
                    </a:lnTo>
                    <a:lnTo>
                      <a:pt x="25" y="201"/>
                    </a:lnTo>
                    <a:lnTo>
                      <a:pt x="33" y="207"/>
                    </a:lnTo>
                    <a:lnTo>
                      <a:pt x="36" y="216"/>
                    </a:lnTo>
                    <a:lnTo>
                      <a:pt x="41" y="229"/>
                    </a:lnTo>
                    <a:lnTo>
                      <a:pt x="46" y="237"/>
                    </a:lnTo>
                    <a:lnTo>
                      <a:pt x="51" y="245"/>
                    </a:lnTo>
                    <a:lnTo>
                      <a:pt x="52" y="253"/>
                    </a:lnTo>
                    <a:lnTo>
                      <a:pt x="57" y="261"/>
                    </a:lnTo>
                    <a:lnTo>
                      <a:pt x="60" y="267"/>
                    </a:lnTo>
                    <a:lnTo>
                      <a:pt x="65" y="274"/>
                    </a:lnTo>
                    <a:lnTo>
                      <a:pt x="68" y="280"/>
                    </a:lnTo>
                    <a:lnTo>
                      <a:pt x="71" y="285"/>
                    </a:lnTo>
                    <a:lnTo>
                      <a:pt x="78" y="285"/>
                    </a:lnTo>
                    <a:lnTo>
                      <a:pt x="81" y="280"/>
                    </a:lnTo>
                    <a:lnTo>
                      <a:pt x="87" y="283"/>
                    </a:lnTo>
                    <a:lnTo>
                      <a:pt x="87" y="290"/>
                    </a:lnTo>
                    <a:lnTo>
                      <a:pt x="84" y="297"/>
                    </a:lnTo>
                    <a:lnTo>
                      <a:pt x="81" y="301"/>
                    </a:lnTo>
                    <a:lnTo>
                      <a:pt x="81" y="305"/>
                    </a:lnTo>
                    <a:lnTo>
                      <a:pt x="79" y="312"/>
                    </a:lnTo>
                    <a:lnTo>
                      <a:pt x="76" y="317"/>
                    </a:lnTo>
                    <a:lnTo>
                      <a:pt x="73" y="321"/>
                    </a:lnTo>
                    <a:lnTo>
                      <a:pt x="71" y="328"/>
                    </a:lnTo>
                    <a:lnTo>
                      <a:pt x="68" y="334"/>
                    </a:lnTo>
                    <a:lnTo>
                      <a:pt x="63" y="336"/>
                    </a:lnTo>
                    <a:lnTo>
                      <a:pt x="63" y="342"/>
                    </a:lnTo>
                    <a:lnTo>
                      <a:pt x="65" y="348"/>
                    </a:lnTo>
                    <a:lnTo>
                      <a:pt x="65" y="356"/>
                    </a:lnTo>
                    <a:lnTo>
                      <a:pt x="65" y="364"/>
                    </a:lnTo>
                    <a:lnTo>
                      <a:pt x="63" y="367"/>
                    </a:lnTo>
                    <a:lnTo>
                      <a:pt x="57" y="372"/>
                    </a:lnTo>
                    <a:lnTo>
                      <a:pt x="54" y="374"/>
                    </a:lnTo>
                    <a:lnTo>
                      <a:pt x="52" y="380"/>
                    </a:lnTo>
                    <a:lnTo>
                      <a:pt x="52" y="386"/>
                    </a:lnTo>
                    <a:lnTo>
                      <a:pt x="49" y="391"/>
                    </a:lnTo>
                    <a:lnTo>
                      <a:pt x="48" y="394"/>
                    </a:lnTo>
                    <a:lnTo>
                      <a:pt x="49" y="399"/>
                    </a:lnTo>
                    <a:lnTo>
                      <a:pt x="54" y="404"/>
                    </a:lnTo>
                    <a:lnTo>
                      <a:pt x="59" y="410"/>
                    </a:lnTo>
                    <a:lnTo>
                      <a:pt x="63" y="412"/>
                    </a:lnTo>
                    <a:lnTo>
                      <a:pt x="67" y="409"/>
                    </a:lnTo>
                    <a:lnTo>
                      <a:pt x="71" y="407"/>
                    </a:lnTo>
                    <a:lnTo>
                      <a:pt x="76" y="407"/>
                    </a:lnTo>
                    <a:lnTo>
                      <a:pt x="81" y="402"/>
                    </a:lnTo>
                    <a:lnTo>
                      <a:pt x="86" y="399"/>
                    </a:lnTo>
                    <a:lnTo>
                      <a:pt x="90" y="396"/>
                    </a:lnTo>
                    <a:lnTo>
                      <a:pt x="97" y="401"/>
                    </a:lnTo>
                    <a:lnTo>
                      <a:pt x="100" y="407"/>
                    </a:lnTo>
                    <a:lnTo>
                      <a:pt x="102" y="413"/>
                    </a:lnTo>
                    <a:lnTo>
                      <a:pt x="100" y="445"/>
                    </a:lnTo>
                    <a:lnTo>
                      <a:pt x="105" y="452"/>
                    </a:lnTo>
                    <a:lnTo>
                      <a:pt x="105" y="456"/>
                    </a:lnTo>
                    <a:lnTo>
                      <a:pt x="106" y="461"/>
                    </a:lnTo>
                    <a:lnTo>
                      <a:pt x="110" y="464"/>
                    </a:lnTo>
                    <a:lnTo>
                      <a:pt x="113" y="469"/>
                    </a:lnTo>
                    <a:lnTo>
                      <a:pt x="114" y="477"/>
                    </a:lnTo>
                    <a:lnTo>
                      <a:pt x="113" y="483"/>
                    </a:lnTo>
                    <a:lnTo>
                      <a:pt x="110" y="490"/>
                    </a:lnTo>
                    <a:lnTo>
                      <a:pt x="110" y="493"/>
                    </a:lnTo>
                    <a:lnTo>
                      <a:pt x="113" y="498"/>
                    </a:lnTo>
                    <a:lnTo>
                      <a:pt x="116" y="504"/>
                    </a:lnTo>
                    <a:lnTo>
                      <a:pt x="121" y="506"/>
                    </a:lnTo>
                    <a:lnTo>
                      <a:pt x="127" y="507"/>
                    </a:lnTo>
                    <a:lnTo>
                      <a:pt x="130" y="512"/>
                    </a:lnTo>
                    <a:lnTo>
                      <a:pt x="135" y="518"/>
                    </a:lnTo>
                    <a:lnTo>
                      <a:pt x="135" y="526"/>
                    </a:lnTo>
                    <a:lnTo>
                      <a:pt x="133" y="531"/>
                    </a:lnTo>
                    <a:lnTo>
                      <a:pt x="130" y="534"/>
                    </a:lnTo>
                    <a:lnTo>
                      <a:pt x="133" y="539"/>
                    </a:lnTo>
                    <a:lnTo>
                      <a:pt x="135" y="542"/>
                    </a:lnTo>
                    <a:lnTo>
                      <a:pt x="137" y="550"/>
                    </a:lnTo>
                    <a:lnTo>
                      <a:pt x="138" y="553"/>
                    </a:lnTo>
                    <a:lnTo>
                      <a:pt x="141" y="556"/>
                    </a:lnTo>
                    <a:lnTo>
                      <a:pt x="143" y="560"/>
                    </a:lnTo>
                    <a:lnTo>
                      <a:pt x="146" y="560"/>
                    </a:lnTo>
                    <a:lnTo>
                      <a:pt x="148" y="556"/>
                    </a:lnTo>
                    <a:lnTo>
                      <a:pt x="149" y="552"/>
                    </a:lnTo>
                    <a:lnTo>
                      <a:pt x="154" y="549"/>
                    </a:lnTo>
                    <a:lnTo>
                      <a:pt x="159" y="547"/>
                    </a:lnTo>
                    <a:lnTo>
                      <a:pt x="164" y="549"/>
                    </a:lnTo>
                    <a:lnTo>
                      <a:pt x="168" y="552"/>
                    </a:lnTo>
                    <a:lnTo>
                      <a:pt x="171" y="556"/>
                    </a:lnTo>
                    <a:lnTo>
                      <a:pt x="176" y="560"/>
                    </a:lnTo>
                    <a:lnTo>
                      <a:pt x="184" y="555"/>
                    </a:lnTo>
                    <a:lnTo>
                      <a:pt x="191" y="550"/>
                    </a:lnTo>
                    <a:lnTo>
                      <a:pt x="192" y="547"/>
                    </a:lnTo>
                    <a:lnTo>
                      <a:pt x="195" y="545"/>
                    </a:lnTo>
                    <a:lnTo>
                      <a:pt x="200" y="552"/>
                    </a:lnTo>
                    <a:lnTo>
                      <a:pt x="203" y="553"/>
                    </a:lnTo>
                    <a:lnTo>
                      <a:pt x="208" y="555"/>
                    </a:lnTo>
                    <a:lnTo>
                      <a:pt x="214" y="553"/>
                    </a:lnTo>
                    <a:lnTo>
                      <a:pt x="219" y="552"/>
                    </a:lnTo>
                    <a:lnTo>
                      <a:pt x="222" y="553"/>
                    </a:lnTo>
                    <a:lnTo>
                      <a:pt x="224" y="558"/>
                    </a:lnTo>
                    <a:lnTo>
                      <a:pt x="230" y="556"/>
                    </a:lnTo>
                    <a:lnTo>
                      <a:pt x="237" y="558"/>
                    </a:lnTo>
                    <a:lnTo>
                      <a:pt x="241" y="558"/>
                    </a:lnTo>
                    <a:lnTo>
                      <a:pt x="246" y="558"/>
                    </a:lnTo>
                    <a:lnTo>
                      <a:pt x="246" y="561"/>
                    </a:lnTo>
                    <a:lnTo>
                      <a:pt x="249" y="561"/>
                    </a:lnTo>
                    <a:lnTo>
                      <a:pt x="253" y="556"/>
                    </a:lnTo>
                    <a:lnTo>
                      <a:pt x="256" y="552"/>
                    </a:lnTo>
                    <a:lnTo>
                      <a:pt x="259" y="544"/>
                    </a:lnTo>
                    <a:lnTo>
                      <a:pt x="262" y="541"/>
                    </a:lnTo>
                    <a:lnTo>
                      <a:pt x="265" y="542"/>
                    </a:lnTo>
                    <a:lnTo>
                      <a:pt x="268" y="547"/>
                    </a:lnTo>
                    <a:lnTo>
                      <a:pt x="270" y="550"/>
                    </a:lnTo>
                    <a:lnTo>
                      <a:pt x="272" y="556"/>
                    </a:lnTo>
                    <a:lnTo>
                      <a:pt x="272" y="561"/>
                    </a:lnTo>
                    <a:lnTo>
                      <a:pt x="273" y="564"/>
                    </a:lnTo>
                    <a:lnTo>
                      <a:pt x="278" y="566"/>
                    </a:lnTo>
                    <a:lnTo>
                      <a:pt x="283" y="566"/>
                    </a:lnTo>
                    <a:lnTo>
                      <a:pt x="294" y="520"/>
                    </a:lnTo>
                    <a:lnTo>
                      <a:pt x="828" y="601"/>
                    </a:lnTo>
                    <a:lnTo>
                      <a:pt x="875" y="162"/>
                    </a:lnTo>
                    <a:lnTo>
                      <a:pt x="723" y="140"/>
                    </a:lnTo>
                    <a:lnTo>
                      <a:pt x="653" y="131"/>
                    </a:lnTo>
                    <a:lnTo>
                      <a:pt x="566" y="118"/>
                    </a:lnTo>
                    <a:lnTo>
                      <a:pt x="464" y="100"/>
                    </a:lnTo>
                    <a:lnTo>
                      <a:pt x="397" y="86"/>
                    </a:lnTo>
                    <a:lnTo>
                      <a:pt x="321" y="70"/>
                    </a:lnTo>
                    <a:lnTo>
                      <a:pt x="248" y="54"/>
                    </a:lnTo>
                    <a:lnTo>
                      <a:pt x="173" y="39"/>
                    </a:lnTo>
                    <a:lnTo>
                      <a:pt x="116" y="23"/>
                    </a:lnTo>
                    <a:lnTo>
                      <a:pt x="57" y="7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" name="Freeform 15">
                <a:extLst>
                  <a:ext uri="{FF2B5EF4-FFF2-40B4-BE49-F238E27FC236}">
                    <a16:creationId xmlns:a16="http://schemas.microsoft.com/office/drawing/2014/main" id="{CACCC137-0498-4876-87BB-96A1AFAD8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783"/>
                <a:ext cx="567" cy="369"/>
              </a:xfrm>
              <a:custGeom>
                <a:avLst/>
                <a:gdLst>
                  <a:gd name="T0" fmla="*/ 38 w 567"/>
                  <a:gd name="T1" fmla="*/ 0 h 369"/>
                  <a:gd name="T2" fmla="*/ 0 w 567"/>
                  <a:gd name="T3" fmla="*/ 336 h 369"/>
                  <a:gd name="T4" fmla="*/ 567 w 567"/>
                  <a:gd name="T5" fmla="*/ 369 h 369"/>
                  <a:gd name="T6" fmla="*/ 567 w 567"/>
                  <a:gd name="T7" fmla="*/ 328 h 369"/>
                  <a:gd name="T8" fmla="*/ 560 w 567"/>
                  <a:gd name="T9" fmla="*/ 318 h 369"/>
                  <a:gd name="T10" fmla="*/ 556 w 567"/>
                  <a:gd name="T11" fmla="*/ 310 h 369"/>
                  <a:gd name="T12" fmla="*/ 552 w 567"/>
                  <a:gd name="T13" fmla="*/ 298 h 369"/>
                  <a:gd name="T14" fmla="*/ 548 w 567"/>
                  <a:gd name="T15" fmla="*/ 288 h 369"/>
                  <a:gd name="T16" fmla="*/ 548 w 567"/>
                  <a:gd name="T17" fmla="*/ 282 h 369"/>
                  <a:gd name="T18" fmla="*/ 555 w 567"/>
                  <a:gd name="T19" fmla="*/ 277 h 369"/>
                  <a:gd name="T20" fmla="*/ 556 w 567"/>
                  <a:gd name="T21" fmla="*/ 271 h 369"/>
                  <a:gd name="T22" fmla="*/ 555 w 567"/>
                  <a:gd name="T23" fmla="*/ 258 h 369"/>
                  <a:gd name="T24" fmla="*/ 550 w 567"/>
                  <a:gd name="T25" fmla="*/ 245 h 369"/>
                  <a:gd name="T26" fmla="*/ 548 w 567"/>
                  <a:gd name="T27" fmla="*/ 226 h 369"/>
                  <a:gd name="T28" fmla="*/ 545 w 567"/>
                  <a:gd name="T29" fmla="*/ 209 h 369"/>
                  <a:gd name="T30" fmla="*/ 544 w 567"/>
                  <a:gd name="T31" fmla="*/ 191 h 369"/>
                  <a:gd name="T32" fmla="*/ 542 w 567"/>
                  <a:gd name="T33" fmla="*/ 180 h 369"/>
                  <a:gd name="T34" fmla="*/ 537 w 567"/>
                  <a:gd name="T35" fmla="*/ 169 h 369"/>
                  <a:gd name="T36" fmla="*/ 539 w 567"/>
                  <a:gd name="T37" fmla="*/ 155 h 369"/>
                  <a:gd name="T38" fmla="*/ 539 w 567"/>
                  <a:gd name="T39" fmla="*/ 143 h 369"/>
                  <a:gd name="T40" fmla="*/ 536 w 567"/>
                  <a:gd name="T41" fmla="*/ 128 h 369"/>
                  <a:gd name="T42" fmla="*/ 534 w 567"/>
                  <a:gd name="T43" fmla="*/ 116 h 369"/>
                  <a:gd name="T44" fmla="*/ 536 w 567"/>
                  <a:gd name="T45" fmla="*/ 102 h 369"/>
                  <a:gd name="T46" fmla="*/ 531 w 567"/>
                  <a:gd name="T47" fmla="*/ 96 h 369"/>
                  <a:gd name="T48" fmla="*/ 529 w 567"/>
                  <a:gd name="T49" fmla="*/ 86 h 369"/>
                  <a:gd name="T50" fmla="*/ 528 w 567"/>
                  <a:gd name="T51" fmla="*/ 75 h 369"/>
                  <a:gd name="T52" fmla="*/ 533 w 567"/>
                  <a:gd name="T53" fmla="*/ 69 h 369"/>
                  <a:gd name="T54" fmla="*/ 537 w 567"/>
                  <a:gd name="T55" fmla="*/ 64 h 369"/>
                  <a:gd name="T56" fmla="*/ 534 w 567"/>
                  <a:gd name="T57" fmla="*/ 54 h 369"/>
                  <a:gd name="T58" fmla="*/ 531 w 567"/>
                  <a:gd name="T59" fmla="*/ 45 h 369"/>
                  <a:gd name="T60" fmla="*/ 523 w 567"/>
                  <a:gd name="T61" fmla="*/ 35 h 369"/>
                  <a:gd name="T62" fmla="*/ 418 w 567"/>
                  <a:gd name="T63" fmla="*/ 27 h 369"/>
                  <a:gd name="T64" fmla="*/ 361 w 567"/>
                  <a:gd name="T65" fmla="*/ 26 h 369"/>
                  <a:gd name="T66" fmla="*/ 315 w 567"/>
                  <a:gd name="T67" fmla="*/ 24 h 369"/>
                  <a:gd name="T68" fmla="*/ 274 w 567"/>
                  <a:gd name="T69" fmla="*/ 21 h 369"/>
                  <a:gd name="T70" fmla="*/ 232 w 567"/>
                  <a:gd name="T71" fmla="*/ 18 h 369"/>
                  <a:gd name="T72" fmla="*/ 38 w 567"/>
                  <a:gd name="T73" fmla="*/ 0 h 36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67"/>
                  <a:gd name="T112" fmla="*/ 0 h 369"/>
                  <a:gd name="T113" fmla="*/ 567 w 567"/>
                  <a:gd name="T114" fmla="*/ 369 h 36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67" h="369">
                    <a:moveTo>
                      <a:pt x="38" y="0"/>
                    </a:moveTo>
                    <a:lnTo>
                      <a:pt x="0" y="336"/>
                    </a:lnTo>
                    <a:lnTo>
                      <a:pt x="567" y="369"/>
                    </a:lnTo>
                    <a:lnTo>
                      <a:pt x="567" y="328"/>
                    </a:lnTo>
                    <a:lnTo>
                      <a:pt x="560" y="318"/>
                    </a:lnTo>
                    <a:lnTo>
                      <a:pt x="556" y="310"/>
                    </a:lnTo>
                    <a:lnTo>
                      <a:pt x="552" y="298"/>
                    </a:lnTo>
                    <a:lnTo>
                      <a:pt x="548" y="288"/>
                    </a:lnTo>
                    <a:lnTo>
                      <a:pt x="548" y="282"/>
                    </a:lnTo>
                    <a:lnTo>
                      <a:pt x="555" y="277"/>
                    </a:lnTo>
                    <a:lnTo>
                      <a:pt x="556" y="271"/>
                    </a:lnTo>
                    <a:lnTo>
                      <a:pt x="555" y="258"/>
                    </a:lnTo>
                    <a:lnTo>
                      <a:pt x="550" y="245"/>
                    </a:lnTo>
                    <a:lnTo>
                      <a:pt x="548" y="226"/>
                    </a:lnTo>
                    <a:lnTo>
                      <a:pt x="545" y="209"/>
                    </a:lnTo>
                    <a:lnTo>
                      <a:pt x="544" y="191"/>
                    </a:lnTo>
                    <a:lnTo>
                      <a:pt x="542" y="180"/>
                    </a:lnTo>
                    <a:lnTo>
                      <a:pt x="537" y="169"/>
                    </a:lnTo>
                    <a:lnTo>
                      <a:pt x="539" y="155"/>
                    </a:lnTo>
                    <a:lnTo>
                      <a:pt x="539" y="143"/>
                    </a:lnTo>
                    <a:lnTo>
                      <a:pt x="536" y="128"/>
                    </a:lnTo>
                    <a:lnTo>
                      <a:pt x="534" y="116"/>
                    </a:lnTo>
                    <a:lnTo>
                      <a:pt x="536" y="102"/>
                    </a:lnTo>
                    <a:lnTo>
                      <a:pt x="531" y="96"/>
                    </a:lnTo>
                    <a:lnTo>
                      <a:pt x="529" y="86"/>
                    </a:lnTo>
                    <a:lnTo>
                      <a:pt x="528" y="75"/>
                    </a:lnTo>
                    <a:lnTo>
                      <a:pt x="533" y="69"/>
                    </a:lnTo>
                    <a:lnTo>
                      <a:pt x="537" y="64"/>
                    </a:lnTo>
                    <a:lnTo>
                      <a:pt x="534" y="54"/>
                    </a:lnTo>
                    <a:lnTo>
                      <a:pt x="531" y="45"/>
                    </a:lnTo>
                    <a:lnTo>
                      <a:pt x="523" y="35"/>
                    </a:lnTo>
                    <a:lnTo>
                      <a:pt x="418" y="27"/>
                    </a:lnTo>
                    <a:lnTo>
                      <a:pt x="361" y="26"/>
                    </a:lnTo>
                    <a:lnTo>
                      <a:pt x="315" y="24"/>
                    </a:lnTo>
                    <a:lnTo>
                      <a:pt x="274" y="21"/>
                    </a:lnTo>
                    <a:lnTo>
                      <a:pt x="232" y="1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" name="Freeform 16">
                <a:extLst>
                  <a:ext uri="{FF2B5EF4-FFF2-40B4-BE49-F238E27FC236}">
                    <a16:creationId xmlns:a16="http://schemas.microsoft.com/office/drawing/2014/main" id="{C55F7590-4025-4048-BE45-CDF7B4844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119"/>
                <a:ext cx="608" cy="411"/>
              </a:xfrm>
              <a:custGeom>
                <a:avLst/>
                <a:gdLst>
                  <a:gd name="T0" fmla="*/ 600 w 608"/>
                  <a:gd name="T1" fmla="*/ 33 h 411"/>
                  <a:gd name="T2" fmla="*/ 599 w 608"/>
                  <a:gd name="T3" fmla="*/ 44 h 411"/>
                  <a:gd name="T4" fmla="*/ 591 w 608"/>
                  <a:gd name="T5" fmla="*/ 55 h 411"/>
                  <a:gd name="T6" fmla="*/ 580 w 608"/>
                  <a:gd name="T7" fmla="*/ 65 h 411"/>
                  <a:gd name="T8" fmla="*/ 578 w 608"/>
                  <a:gd name="T9" fmla="*/ 73 h 411"/>
                  <a:gd name="T10" fmla="*/ 581 w 608"/>
                  <a:gd name="T11" fmla="*/ 82 h 411"/>
                  <a:gd name="T12" fmla="*/ 597 w 608"/>
                  <a:gd name="T13" fmla="*/ 95 h 411"/>
                  <a:gd name="T14" fmla="*/ 608 w 608"/>
                  <a:gd name="T15" fmla="*/ 106 h 411"/>
                  <a:gd name="T16" fmla="*/ 599 w 608"/>
                  <a:gd name="T17" fmla="*/ 305 h 411"/>
                  <a:gd name="T18" fmla="*/ 591 w 608"/>
                  <a:gd name="T19" fmla="*/ 306 h 411"/>
                  <a:gd name="T20" fmla="*/ 591 w 608"/>
                  <a:gd name="T21" fmla="*/ 314 h 411"/>
                  <a:gd name="T22" fmla="*/ 599 w 608"/>
                  <a:gd name="T23" fmla="*/ 317 h 411"/>
                  <a:gd name="T24" fmla="*/ 597 w 608"/>
                  <a:gd name="T25" fmla="*/ 324 h 411"/>
                  <a:gd name="T26" fmla="*/ 596 w 608"/>
                  <a:gd name="T27" fmla="*/ 333 h 411"/>
                  <a:gd name="T28" fmla="*/ 600 w 608"/>
                  <a:gd name="T29" fmla="*/ 338 h 411"/>
                  <a:gd name="T30" fmla="*/ 605 w 608"/>
                  <a:gd name="T31" fmla="*/ 346 h 411"/>
                  <a:gd name="T32" fmla="*/ 599 w 608"/>
                  <a:gd name="T33" fmla="*/ 363 h 411"/>
                  <a:gd name="T34" fmla="*/ 596 w 608"/>
                  <a:gd name="T35" fmla="*/ 373 h 411"/>
                  <a:gd name="T36" fmla="*/ 593 w 608"/>
                  <a:gd name="T37" fmla="*/ 379 h 411"/>
                  <a:gd name="T38" fmla="*/ 591 w 608"/>
                  <a:gd name="T39" fmla="*/ 386 h 411"/>
                  <a:gd name="T40" fmla="*/ 597 w 608"/>
                  <a:gd name="T41" fmla="*/ 403 h 411"/>
                  <a:gd name="T42" fmla="*/ 596 w 608"/>
                  <a:gd name="T43" fmla="*/ 411 h 411"/>
                  <a:gd name="T44" fmla="*/ 588 w 608"/>
                  <a:gd name="T45" fmla="*/ 402 h 411"/>
                  <a:gd name="T46" fmla="*/ 575 w 608"/>
                  <a:gd name="T47" fmla="*/ 392 h 411"/>
                  <a:gd name="T48" fmla="*/ 558 w 608"/>
                  <a:gd name="T49" fmla="*/ 387 h 411"/>
                  <a:gd name="T50" fmla="*/ 545 w 608"/>
                  <a:gd name="T51" fmla="*/ 376 h 411"/>
                  <a:gd name="T52" fmla="*/ 529 w 608"/>
                  <a:gd name="T53" fmla="*/ 371 h 411"/>
                  <a:gd name="T54" fmla="*/ 504 w 608"/>
                  <a:gd name="T55" fmla="*/ 373 h 411"/>
                  <a:gd name="T56" fmla="*/ 486 w 608"/>
                  <a:gd name="T57" fmla="*/ 378 h 411"/>
                  <a:gd name="T58" fmla="*/ 461 w 608"/>
                  <a:gd name="T59" fmla="*/ 371 h 411"/>
                  <a:gd name="T60" fmla="*/ 442 w 608"/>
                  <a:gd name="T61" fmla="*/ 356 h 411"/>
                  <a:gd name="T62" fmla="*/ 397 w 608"/>
                  <a:gd name="T63" fmla="*/ 352 h 411"/>
                  <a:gd name="T64" fmla="*/ 321 w 608"/>
                  <a:gd name="T65" fmla="*/ 349 h 411"/>
                  <a:gd name="T66" fmla="*/ 227 w 608"/>
                  <a:gd name="T67" fmla="*/ 340 h 411"/>
                  <a:gd name="T68" fmla="*/ 125 w 608"/>
                  <a:gd name="T69" fmla="*/ 333 h 411"/>
                  <a:gd name="T70" fmla="*/ 46 w 608"/>
                  <a:gd name="T71" fmla="*/ 325 h 411"/>
                  <a:gd name="T72" fmla="*/ 33 w 608"/>
                  <a:gd name="T73" fmla="*/ 0 h 4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08"/>
                  <a:gd name="T112" fmla="*/ 0 h 411"/>
                  <a:gd name="T113" fmla="*/ 608 w 608"/>
                  <a:gd name="T114" fmla="*/ 411 h 4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08" h="411">
                    <a:moveTo>
                      <a:pt x="33" y="0"/>
                    </a:moveTo>
                    <a:lnTo>
                      <a:pt x="600" y="33"/>
                    </a:lnTo>
                    <a:lnTo>
                      <a:pt x="600" y="41"/>
                    </a:lnTo>
                    <a:lnTo>
                      <a:pt x="599" y="44"/>
                    </a:lnTo>
                    <a:lnTo>
                      <a:pt x="597" y="51"/>
                    </a:lnTo>
                    <a:lnTo>
                      <a:pt x="591" y="55"/>
                    </a:lnTo>
                    <a:lnTo>
                      <a:pt x="585" y="60"/>
                    </a:lnTo>
                    <a:lnTo>
                      <a:pt x="580" y="65"/>
                    </a:lnTo>
                    <a:lnTo>
                      <a:pt x="578" y="68"/>
                    </a:lnTo>
                    <a:lnTo>
                      <a:pt x="578" y="73"/>
                    </a:lnTo>
                    <a:lnTo>
                      <a:pt x="578" y="76"/>
                    </a:lnTo>
                    <a:lnTo>
                      <a:pt x="581" y="82"/>
                    </a:lnTo>
                    <a:lnTo>
                      <a:pt x="591" y="89"/>
                    </a:lnTo>
                    <a:lnTo>
                      <a:pt x="597" y="95"/>
                    </a:lnTo>
                    <a:lnTo>
                      <a:pt x="605" y="100"/>
                    </a:lnTo>
                    <a:lnTo>
                      <a:pt x="608" y="106"/>
                    </a:lnTo>
                    <a:lnTo>
                      <a:pt x="604" y="303"/>
                    </a:lnTo>
                    <a:lnTo>
                      <a:pt x="599" y="305"/>
                    </a:lnTo>
                    <a:lnTo>
                      <a:pt x="594" y="303"/>
                    </a:lnTo>
                    <a:lnTo>
                      <a:pt x="591" y="306"/>
                    </a:lnTo>
                    <a:lnTo>
                      <a:pt x="591" y="309"/>
                    </a:lnTo>
                    <a:lnTo>
                      <a:pt x="591" y="314"/>
                    </a:lnTo>
                    <a:lnTo>
                      <a:pt x="596" y="316"/>
                    </a:lnTo>
                    <a:lnTo>
                      <a:pt x="599" y="317"/>
                    </a:lnTo>
                    <a:lnTo>
                      <a:pt x="600" y="321"/>
                    </a:lnTo>
                    <a:lnTo>
                      <a:pt x="597" y="324"/>
                    </a:lnTo>
                    <a:lnTo>
                      <a:pt x="594" y="329"/>
                    </a:lnTo>
                    <a:lnTo>
                      <a:pt x="596" y="333"/>
                    </a:lnTo>
                    <a:lnTo>
                      <a:pt x="597" y="335"/>
                    </a:lnTo>
                    <a:lnTo>
                      <a:pt x="600" y="338"/>
                    </a:lnTo>
                    <a:lnTo>
                      <a:pt x="605" y="340"/>
                    </a:lnTo>
                    <a:lnTo>
                      <a:pt x="605" y="346"/>
                    </a:lnTo>
                    <a:lnTo>
                      <a:pt x="600" y="352"/>
                    </a:lnTo>
                    <a:lnTo>
                      <a:pt x="599" y="363"/>
                    </a:lnTo>
                    <a:lnTo>
                      <a:pt x="597" y="367"/>
                    </a:lnTo>
                    <a:lnTo>
                      <a:pt x="596" y="373"/>
                    </a:lnTo>
                    <a:lnTo>
                      <a:pt x="594" y="375"/>
                    </a:lnTo>
                    <a:lnTo>
                      <a:pt x="593" y="379"/>
                    </a:lnTo>
                    <a:lnTo>
                      <a:pt x="589" y="383"/>
                    </a:lnTo>
                    <a:lnTo>
                      <a:pt x="591" y="386"/>
                    </a:lnTo>
                    <a:lnTo>
                      <a:pt x="596" y="397"/>
                    </a:lnTo>
                    <a:lnTo>
                      <a:pt x="597" y="403"/>
                    </a:lnTo>
                    <a:lnTo>
                      <a:pt x="597" y="408"/>
                    </a:lnTo>
                    <a:lnTo>
                      <a:pt x="596" y="411"/>
                    </a:lnTo>
                    <a:lnTo>
                      <a:pt x="589" y="411"/>
                    </a:lnTo>
                    <a:lnTo>
                      <a:pt x="588" y="402"/>
                    </a:lnTo>
                    <a:lnTo>
                      <a:pt x="581" y="397"/>
                    </a:lnTo>
                    <a:lnTo>
                      <a:pt x="575" y="392"/>
                    </a:lnTo>
                    <a:lnTo>
                      <a:pt x="564" y="389"/>
                    </a:lnTo>
                    <a:lnTo>
                      <a:pt x="558" y="387"/>
                    </a:lnTo>
                    <a:lnTo>
                      <a:pt x="551" y="384"/>
                    </a:lnTo>
                    <a:lnTo>
                      <a:pt x="545" y="376"/>
                    </a:lnTo>
                    <a:lnTo>
                      <a:pt x="537" y="375"/>
                    </a:lnTo>
                    <a:lnTo>
                      <a:pt x="529" y="371"/>
                    </a:lnTo>
                    <a:lnTo>
                      <a:pt x="516" y="373"/>
                    </a:lnTo>
                    <a:lnTo>
                      <a:pt x="504" y="373"/>
                    </a:lnTo>
                    <a:lnTo>
                      <a:pt x="491" y="371"/>
                    </a:lnTo>
                    <a:lnTo>
                      <a:pt x="486" y="378"/>
                    </a:lnTo>
                    <a:lnTo>
                      <a:pt x="472" y="378"/>
                    </a:lnTo>
                    <a:lnTo>
                      <a:pt x="461" y="371"/>
                    </a:lnTo>
                    <a:lnTo>
                      <a:pt x="448" y="363"/>
                    </a:lnTo>
                    <a:lnTo>
                      <a:pt x="442" y="356"/>
                    </a:lnTo>
                    <a:lnTo>
                      <a:pt x="430" y="354"/>
                    </a:lnTo>
                    <a:lnTo>
                      <a:pt x="397" y="352"/>
                    </a:lnTo>
                    <a:lnTo>
                      <a:pt x="368" y="349"/>
                    </a:lnTo>
                    <a:lnTo>
                      <a:pt x="321" y="349"/>
                    </a:lnTo>
                    <a:lnTo>
                      <a:pt x="280" y="344"/>
                    </a:lnTo>
                    <a:lnTo>
                      <a:pt x="227" y="340"/>
                    </a:lnTo>
                    <a:lnTo>
                      <a:pt x="181" y="336"/>
                    </a:lnTo>
                    <a:lnTo>
                      <a:pt x="125" y="333"/>
                    </a:lnTo>
                    <a:lnTo>
                      <a:pt x="82" y="329"/>
                    </a:lnTo>
                    <a:lnTo>
                      <a:pt x="46" y="325"/>
                    </a:lnTo>
                    <a:lnTo>
                      <a:pt x="0" y="32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0" name="Freeform 17">
                <a:extLst>
                  <a:ext uri="{FF2B5EF4-FFF2-40B4-BE49-F238E27FC236}">
                    <a16:creationId xmlns:a16="http://schemas.microsoft.com/office/drawing/2014/main" id="{7C84D52C-EBFA-4CBB-A861-EEF41B314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1446"/>
                <a:ext cx="708" cy="362"/>
              </a:xfrm>
              <a:custGeom>
                <a:avLst/>
                <a:gdLst>
                  <a:gd name="T0" fmla="*/ 464 w 708"/>
                  <a:gd name="T1" fmla="*/ 29 h 362"/>
                  <a:gd name="T2" fmla="*/ 486 w 708"/>
                  <a:gd name="T3" fmla="*/ 49 h 362"/>
                  <a:gd name="T4" fmla="*/ 505 w 708"/>
                  <a:gd name="T5" fmla="*/ 56 h 362"/>
                  <a:gd name="T6" fmla="*/ 514 w 708"/>
                  <a:gd name="T7" fmla="*/ 49 h 362"/>
                  <a:gd name="T8" fmla="*/ 535 w 708"/>
                  <a:gd name="T9" fmla="*/ 44 h 362"/>
                  <a:gd name="T10" fmla="*/ 562 w 708"/>
                  <a:gd name="T11" fmla="*/ 48 h 362"/>
                  <a:gd name="T12" fmla="*/ 584 w 708"/>
                  <a:gd name="T13" fmla="*/ 60 h 362"/>
                  <a:gd name="T14" fmla="*/ 602 w 708"/>
                  <a:gd name="T15" fmla="*/ 67 h 362"/>
                  <a:gd name="T16" fmla="*/ 610 w 708"/>
                  <a:gd name="T17" fmla="*/ 81 h 362"/>
                  <a:gd name="T18" fmla="*/ 624 w 708"/>
                  <a:gd name="T19" fmla="*/ 87 h 362"/>
                  <a:gd name="T20" fmla="*/ 630 w 708"/>
                  <a:gd name="T21" fmla="*/ 105 h 362"/>
                  <a:gd name="T22" fmla="*/ 635 w 708"/>
                  <a:gd name="T23" fmla="*/ 121 h 362"/>
                  <a:gd name="T24" fmla="*/ 642 w 708"/>
                  <a:gd name="T25" fmla="*/ 138 h 362"/>
                  <a:gd name="T26" fmla="*/ 648 w 708"/>
                  <a:gd name="T27" fmla="*/ 148 h 362"/>
                  <a:gd name="T28" fmla="*/ 654 w 708"/>
                  <a:gd name="T29" fmla="*/ 160 h 362"/>
                  <a:gd name="T30" fmla="*/ 653 w 708"/>
                  <a:gd name="T31" fmla="*/ 184 h 362"/>
                  <a:gd name="T32" fmla="*/ 656 w 708"/>
                  <a:gd name="T33" fmla="*/ 195 h 362"/>
                  <a:gd name="T34" fmla="*/ 665 w 708"/>
                  <a:gd name="T35" fmla="*/ 203 h 362"/>
                  <a:gd name="T36" fmla="*/ 665 w 708"/>
                  <a:gd name="T37" fmla="*/ 229 h 362"/>
                  <a:gd name="T38" fmla="*/ 665 w 708"/>
                  <a:gd name="T39" fmla="*/ 243 h 362"/>
                  <a:gd name="T40" fmla="*/ 672 w 708"/>
                  <a:gd name="T41" fmla="*/ 256 h 362"/>
                  <a:gd name="T42" fmla="*/ 672 w 708"/>
                  <a:gd name="T43" fmla="*/ 272 h 362"/>
                  <a:gd name="T44" fmla="*/ 670 w 708"/>
                  <a:gd name="T45" fmla="*/ 286 h 362"/>
                  <a:gd name="T46" fmla="*/ 680 w 708"/>
                  <a:gd name="T47" fmla="*/ 299 h 362"/>
                  <a:gd name="T48" fmla="*/ 681 w 708"/>
                  <a:gd name="T49" fmla="*/ 308 h 362"/>
                  <a:gd name="T50" fmla="*/ 684 w 708"/>
                  <a:gd name="T51" fmla="*/ 324 h 362"/>
                  <a:gd name="T52" fmla="*/ 689 w 708"/>
                  <a:gd name="T53" fmla="*/ 332 h 362"/>
                  <a:gd name="T54" fmla="*/ 700 w 708"/>
                  <a:gd name="T55" fmla="*/ 345 h 362"/>
                  <a:gd name="T56" fmla="*/ 707 w 708"/>
                  <a:gd name="T57" fmla="*/ 354 h 362"/>
                  <a:gd name="T58" fmla="*/ 708 w 708"/>
                  <a:gd name="T59" fmla="*/ 362 h 362"/>
                  <a:gd name="T60" fmla="*/ 163 w 708"/>
                  <a:gd name="T61" fmla="*/ 233 h 362"/>
                  <a:gd name="T62" fmla="*/ 22 w 708"/>
                  <a:gd name="T63" fmla="*/ 0 h 36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08"/>
                  <a:gd name="T97" fmla="*/ 0 h 362"/>
                  <a:gd name="T98" fmla="*/ 708 w 708"/>
                  <a:gd name="T99" fmla="*/ 362 h 36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08" h="362">
                    <a:moveTo>
                      <a:pt x="22" y="0"/>
                    </a:moveTo>
                    <a:lnTo>
                      <a:pt x="464" y="29"/>
                    </a:lnTo>
                    <a:lnTo>
                      <a:pt x="473" y="38"/>
                    </a:lnTo>
                    <a:lnTo>
                      <a:pt x="486" y="49"/>
                    </a:lnTo>
                    <a:lnTo>
                      <a:pt x="497" y="56"/>
                    </a:lnTo>
                    <a:lnTo>
                      <a:pt x="505" y="56"/>
                    </a:lnTo>
                    <a:lnTo>
                      <a:pt x="513" y="52"/>
                    </a:lnTo>
                    <a:lnTo>
                      <a:pt x="514" y="49"/>
                    </a:lnTo>
                    <a:lnTo>
                      <a:pt x="522" y="44"/>
                    </a:lnTo>
                    <a:lnTo>
                      <a:pt x="535" y="44"/>
                    </a:lnTo>
                    <a:lnTo>
                      <a:pt x="549" y="43"/>
                    </a:lnTo>
                    <a:lnTo>
                      <a:pt x="562" y="48"/>
                    </a:lnTo>
                    <a:lnTo>
                      <a:pt x="573" y="52"/>
                    </a:lnTo>
                    <a:lnTo>
                      <a:pt x="584" y="60"/>
                    </a:lnTo>
                    <a:lnTo>
                      <a:pt x="594" y="63"/>
                    </a:lnTo>
                    <a:lnTo>
                      <a:pt x="602" y="67"/>
                    </a:lnTo>
                    <a:lnTo>
                      <a:pt x="610" y="75"/>
                    </a:lnTo>
                    <a:lnTo>
                      <a:pt x="610" y="81"/>
                    </a:lnTo>
                    <a:lnTo>
                      <a:pt x="618" y="84"/>
                    </a:lnTo>
                    <a:lnTo>
                      <a:pt x="624" y="87"/>
                    </a:lnTo>
                    <a:lnTo>
                      <a:pt x="630" y="97"/>
                    </a:lnTo>
                    <a:lnTo>
                      <a:pt x="630" y="105"/>
                    </a:lnTo>
                    <a:lnTo>
                      <a:pt x="637" y="110"/>
                    </a:lnTo>
                    <a:lnTo>
                      <a:pt x="635" y="121"/>
                    </a:lnTo>
                    <a:lnTo>
                      <a:pt x="640" y="130"/>
                    </a:lnTo>
                    <a:lnTo>
                      <a:pt x="642" y="138"/>
                    </a:lnTo>
                    <a:lnTo>
                      <a:pt x="646" y="143"/>
                    </a:lnTo>
                    <a:lnTo>
                      <a:pt x="648" y="148"/>
                    </a:lnTo>
                    <a:lnTo>
                      <a:pt x="649" y="156"/>
                    </a:lnTo>
                    <a:lnTo>
                      <a:pt x="654" y="160"/>
                    </a:lnTo>
                    <a:lnTo>
                      <a:pt x="653" y="168"/>
                    </a:lnTo>
                    <a:lnTo>
                      <a:pt x="653" y="184"/>
                    </a:lnTo>
                    <a:lnTo>
                      <a:pt x="654" y="191"/>
                    </a:lnTo>
                    <a:lnTo>
                      <a:pt x="656" y="195"/>
                    </a:lnTo>
                    <a:lnTo>
                      <a:pt x="661" y="199"/>
                    </a:lnTo>
                    <a:lnTo>
                      <a:pt x="665" y="203"/>
                    </a:lnTo>
                    <a:lnTo>
                      <a:pt x="664" y="214"/>
                    </a:lnTo>
                    <a:lnTo>
                      <a:pt x="665" y="229"/>
                    </a:lnTo>
                    <a:lnTo>
                      <a:pt x="664" y="233"/>
                    </a:lnTo>
                    <a:lnTo>
                      <a:pt x="665" y="243"/>
                    </a:lnTo>
                    <a:lnTo>
                      <a:pt x="669" y="246"/>
                    </a:lnTo>
                    <a:lnTo>
                      <a:pt x="672" y="256"/>
                    </a:lnTo>
                    <a:lnTo>
                      <a:pt x="673" y="265"/>
                    </a:lnTo>
                    <a:lnTo>
                      <a:pt x="672" y="272"/>
                    </a:lnTo>
                    <a:lnTo>
                      <a:pt x="670" y="280"/>
                    </a:lnTo>
                    <a:lnTo>
                      <a:pt x="670" y="286"/>
                    </a:lnTo>
                    <a:lnTo>
                      <a:pt x="676" y="292"/>
                    </a:lnTo>
                    <a:lnTo>
                      <a:pt x="680" y="299"/>
                    </a:lnTo>
                    <a:lnTo>
                      <a:pt x="678" y="303"/>
                    </a:lnTo>
                    <a:lnTo>
                      <a:pt x="681" y="308"/>
                    </a:lnTo>
                    <a:lnTo>
                      <a:pt x="684" y="316"/>
                    </a:lnTo>
                    <a:lnTo>
                      <a:pt x="684" y="324"/>
                    </a:lnTo>
                    <a:lnTo>
                      <a:pt x="686" y="329"/>
                    </a:lnTo>
                    <a:lnTo>
                      <a:pt x="689" y="332"/>
                    </a:lnTo>
                    <a:lnTo>
                      <a:pt x="696" y="338"/>
                    </a:lnTo>
                    <a:lnTo>
                      <a:pt x="700" y="345"/>
                    </a:lnTo>
                    <a:lnTo>
                      <a:pt x="703" y="348"/>
                    </a:lnTo>
                    <a:lnTo>
                      <a:pt x="707" y="354"/>
                    </a:lnTo>
                    <a:lnTo>
                      <a:pt x="708" y="357"/>
                    </a:lnTo>
                    <a:lnTo>
                      <a:pt x="708" y="362"/>
                    </a:lnTo>
                    <a:lnTo>
                      <a:pt x="154" y="342"/>
                    </a:lnTo>
                    <a:lnTo>
                      <a:pt x="163" y="233"/>
                    </a:lnTo>
                    <a:lnTo>
                      <a:pt x="0" y="2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1" name="Freeform 18">
                <a:extLst>
                  <a:ext uri="{FF2B5EF4-FFF2-40B4-BE49-F238E27FC236}">
                    <a16:creationId xmlns:a16="http://schemas.microsoft.com/office/drawing/2014/main" id="{EDD9D7C0-051A-4C76-80F0-75F5706F3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788"/>
                <a:ext cx="645" cy="352"/>
              </a:xfrm>
              <a:custGeom>
                <a:avLst/>
                <a:gdLst>
                  <a:gd name="T0" fmla="*/ 24 w 645"/>
                  <a:gd name="T1" fmla="*/ 0 h 352"/>
                  <a:gd name="T2" fmla="*/ 578 w 645"/>
                  <a:gd name="T3" fmla="*/ 20 h 352"/>
                  <a:gd name="T4" fmla="*/ 581 w 645"/>
                  <a:gd name="T5" fmla="*/ 25 h 352"/>
                  <a:gd name="T6" fmla="*/ 586 w 645"/>
                  <a:gd name="T7" fmla="*/ 31 h 352"/>
                  <a:gd name="T8" fmla="*/ 594 w 645"/>
                  <a:gd name="T9" fmla="*/ 36 h 352"/>
                  <a:gd name="T10" fmla="*/ 599 w 645"/>
                  <a:gd name="T11" fmla="*/ 41 h 352"/>
                  <a:gd name="T12" fmla="*/ 607 w 645"/>
                  <a:gd name="T13" fmla="*/ 39 h 352"/>
                  <a:gd name="T14" fmla="*/ 610 w 645"/>
                  <a:gd name="T15" fmla="*/ 34 h 352"/>
                  <a:gd name="T16" fmla="*/ 613 w 645"/>
                  <a:gd name="T17" fmla="*/ 33 h 352"/>
                  <a:gd name="T18" fmla="*/ 616 w 645"/>
                  <a:gd name="T19" fmla="*/ 31 h 352"/>
                  <a:gd name="T20" fmla="*/ 616 w 645"/>
                  <a:gd name="T21" fmla="*/ 36 h 352"/>
                  <a:gd name="T22" fmla="*/ 620 w 645"/>
                  <a:gd name="T23" fmla="*/ 41 h 352"/>
                  <a:gd name="T24" fmla="*/ 621 w 645"/>
                  <a:gd name="T25" fmla="*/ 44 h 352"/>
                  <a:gd name="T26" fmla="*/ 621 w 645"/>
                  <a:gd name="T27" fmla="*/ 49 h 352"/>
                  <a:gd name="T28" fmla="*/ 621 w 645"/>
                  <a:gd name="T29" fmla="*/ 52 h 352"/>
                  <a:gd name="T30" fmla="*/ 618 w 645"/>
                  <a:gd name="T31" fmla="*/ 54 h 352"/>
                  <a:gd name="T32" fmla="*/ 613 w 645"/>
                  <a:gd name="T33" fmla="*/ 54 h 352"/>
                  <a:gd name="T34" fmla="*/ 608 w 645"/>
                  <a:gd name="T35" fmla="*/ 58 h 352"/>
                  <a:gd name="T36" fmla="*/ 608 w 645"/>
                  <a:gd name="T37" fmla="*/ 61 h 352"/>
                  <a:gd name="T38" fmla="*/ 608 w 645"/>
                  <a:gd name="T39" fmla="*/ 65 h 352"/>
                  <a:gd name="T40" fmla="*/ 607 w 645"/>
                  <a:gd name="T41" fmla="*/ 66 h 352"/>
                  <a:gd name="T42" fmla="*/ 604 w 645"/>
                  <a:gd name="T43" fmla="*/ 69 h 352"/>
                  <a:gd name="T44" fmla="*/ 602 w 645"/>
                  <a:gd name="T45" fmla="*/ 71 h 352"/>
                  <a:gd name="T46" fmla="*/ 601 w 645"/>
                  <a:gd name="T47" fmla="*/ 74 h 352"/>
                  <a:gd name="T48" fmla="*/ 601 w 645"/>
                  <a:gd name="T49" fmla="*/ 77 h 352"/>
                  <a:gd name="T50" fmla="*/ 604 w 645"/>
                  <a:gd name="T51" fmla="*/ 79 h 352"/>
                  <a:gd name="T52" fmla="*/ 608 w 645"/>
                  <a:gd name="T53" fmla="*/ 82 h 352"/>
                  <a:gd name="T54" fmla="*/ 610 w 645"/>
                  <a:gd name="T55" fmla="*/ 88 h 352"/>
                  <a:gd name="T56" fmla="*/ 616 w 645"/>
                  <a:gd name="T57" fmla="*/ 88 h 352"/>
                  <a:gd name="T58" fmla="*/ 620 w 645"/>
                  <a:gd name="T59" fmla="*/ 95 h 352"/>
                  <a:gd name="T60" fmla="*/ 621 w 645"/>
                  <a:gd name="T61" fmla="*/ 100 h 352"/>
                  <a:gd name="T62" fmla="*/ 623 w 645"/>
                  <a:gd name="T63" fmla="*/ 101 h 352"/>
                  <a:gd name="T64" fmla="*/ 623 w 645"/>
                  <a:gd name="T65" fmla="*/ 108 h 352"/>
                  <a:gd name="T66" fmla="*/ 626 w 645"/>
                  <a:gd name="T67" fmla="*/ 112 h 352"/>
                  <a:gd name="T68" fmla="*/ 632 w 645"/>
                  <a:gd name="T69" fmla="*/ 119 h 352"/>
                  <a:gd name="T70" fmla="*/ 637 w 645"/>
                  <a:gd name="T71" fmla="*/ 119 h 352"/>
                  <a:gd name="T72" fmla="*/ 642 w 645"/>
                  <a:gd name="T73" fmla="*/ 120 h 352"/>
                  <a:gd name="T74" fmla="*/ 645 w 645"/>
                  <a:gd name="T75" fmla="*/ 125 h 352"/>
                  <a:gd name="T76" fmla="*/ 645 w 645"/>
                  <a:gd name="T77" fmla="*/ 352 h 352"/>
                  <a:gd name="T78" fmla="*/ 0 w 645"/>
                  <a:gd name="T79" fmla="*/ 330 h 352"/>
                  <a:gd name="T80" fmla="*/ 24 w 645"/>
                  <a:gd name="T81" fmla="*/ 0 h 35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5"/>
                  <a:gd name="T124" fmla="*/ 0 h 352"/>
                  <a:gd name="T125" fmla="*/ 645 w 645"/>
                  <a:gd name="T126" fmla="*/ 352 h 35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5" h="352">
                    <a:moveTo>
                      <a:pt x="24" y="0"/>
                    </a:moveTo>
                    <a:lnTo>
                      <a:pt x="578" y="20"/>
                    </a:lnTo>
                    <a:lnTo>
                      <a:pt x="581" y="25"/>
                    </a:lnTo>
                    <a:lnTo>
                      <a:pt x="586" y="31"/>
                    </a:lnTo>
                    <a:lnTo>
                      <a:pt x="594" y="36"/>
                    </a:lnTo>
                    <a:lnTo>
                      <a:pt x="599" y="41"/>
                    </a:lnTo>
                    <a:lnTo>
                      <a:pt x="607" y="39"/>
                    </a:lnTo>
                    <a:lnTo>
                      <a:pt x="610" y="34"/>
                    </a:lnTo>
                    <a:lnTo>
                      <a:pt x="613" y="33"/>
                    </a:lnTo>
                    <a:lnTo>
                      <a:pt x="616" y="31"/>
                    </a:lnTo>
                    <a:lnTo>
                      <a:pt x="616" y="36"/>
                    </a:lnTo>
                    <a:lnTo>
                      <a:pt x="620" y="41"/>
                    </a:lnTo>
                    <a:lnTo>
                      <a:pt x="621" y="44"/>
                    </a:lnTo>
                    <a:lnTo>
                      <a:pt x="621" y="49"/>
                    </a:lnTo>
                    <a:lnTo>
                      <a:pt x="621" y="52"/>
                    </a:lnTo>
                    <a:lnTo>
                      <a:pt x="618" y="54"/>
                    </a:lnTo>
                    <a:lnTo>
                      <a:pt x="613" y="54"/>
                    </a:lnTo>
                    <a:lnTo>
                      <a:pt x="608" y="58"/>
                    </a:lnTo>
                    <a:lnTo>
                      <a:pt x="608" y="61"/>
                    </a:lnTo>
                    <a:lnTo>
                      <a:pt x="608" y="65"/>
                    </a:lnTo>
                    <a:lnTo>
                      <a:pt x="607" y="66"/>
                    </a:lnTo>
                    <a:lnTo>
                      <a:pt x="604" y="69"/>
                    </a:lnTo>
                    <a:lnTo>
                      <a:pt x="602" y="71"/>
                    </a:lnTo>
                    <a:lnTo>
                      <a:pt x="601" y="74"/>
                    </a:lnTo>
                    <a:lnTo>
                      <a:pt x="601" y="77"/>
                    </a:lnTo>
                    <a:lnTo>
                      <a:pt x="604" y="79"/>
                    </a:lnTo>
                    <a:lnTo>
                      <a:pt x="608" y="82"/>
                    </a:lnTo>
                    <a:lnTo>
                      <a:pt x="610" y="88"/>
                    </a:lnTo>
                    <a:lnTo>
                      <a:pt x="616" y="88"/>
                    </a:lnTo>
                    <a:lnTo>
                      <a:pt x="620" y="95"/>
                    </a:lnTo>
                    <a:lnTo>
                      <a:pt x="621" y="100"/>
                    </a:lnTo>
                    <a:lnTo>
                      <a:pt x="623" y="101"/>
                    </a:lnTo>
                    <a:lnTo>
                      <a:pt x="623" y="108"/>
                    </a:lnTo>
                    <a:lnTo>
                      <a:pt x="626" y="112"/>
                    </a:lnTo>
                    <a:lnTo>
                      <a:pt x="632" y="119"/>
                    </a:lnTo>
                    <a:lnTo>
                      <a:pt x="637" y="119"/>
                    </a:lnTo>
                    <a:lnTo>
                      <a:pt x="642" y="120"/>
                    </a:lnTo>
                    <a:lnTo>
                      <a:pt x="645" y="125"/>
                    </a:lnTo>
                    <a:lnTo>
                      <a:pt x="645" y="352"/>
                    </a:lnTo>
                    <a:lnTo>
                      <a:pt x="0" y="33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2" name="Freeform 19">
                <a:extLst>
                  <a:ext uri="{FF2B5EF4-FFF2-40B4-BE49-F238E27FC236}">
                    <a16:creationId xmlns:a16="http://schemas.microsoft.com/office/drawing/2014/main" id="{D07B6C38-0621-47FF-8553-131152906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113"/>
                <a:ext cx="752" cy="402"/>
              </a:xfrm>
              <a:custGeom>
                <a:avLst/>
                <a:gdLst>
                  <a:gd name="T0" fmla="*/ 752 w 752"/>
                  <a:gd name="T1" fmla="*/ 402 h 402"/>
                  <a:gd name="T2" fmla="*/ 728 w 752"/>
                  <a:gd name="T3" fmla="*/ 394 h 402"/>
                  <a:gd name="T4" fmla="*/ 712 w 752"/>
                  <a:gd name="T5" fmla="*/ 383 h 402"/>
                  <a:gd name="T6" fmla="*/ 691 w 752"/>
                  <a:gd name="T7" fmla="*/ 369 h 402"/>
                  <a:gd name="T8" fmla="*/ 677 w 752"/>
                  <a:gd name="T9" fmla="*/ 374 h 402"/>
                  <a:gd name="T10" fmla="*/ 667 w 752"/>
                  <a:gd name="T11" fmla="*/ 381 h 402"/>
                  <a:gd name="T12" fmla="*/ 655 w 752"/>
                  <a:gd name="T13" fmla="*/ 374 h 402"/>
                  <a:gd name="T14" fmla="*/ 643 w 752"/>
                  <a:gd name="T15" fmla="*/ 372 h 402"/>
                  <a:gd name="T16" fmla="*/ 636 w 752"/>
                  <a:gd name="T17" fmla="*/ 380 h 402"/>
                  <a:gd name="T18" fmla="*/ 626 w 752"/>
                  <a:gd name="T19" fmla="*/ 377 h 402"/>
                  <a:gd name="T20" fmla="*/ 613 w 752"/>
                  <a:gd name="T21" fmla="*/ 377 h 402"/>
                  <a:gd name="T22" fmla="*/ 599 w 752"/>
                  <a:gd name="T23" fmla="*/ 383 h 402"/>
                  <a:gd name="T24" fmla="*/ 591 w 752"/>
                  <a:gd name="T25" fmla="*/ 389 h 402"/>
                  <a:gd name="T26" fmla="*/ 583 w 752"/>
                  <a:gd name="T27" fmla="*/ 396 h 402"/>
                  <a:gd name="T28" fmla="*/ 574 w 752"/>
                  <a:gd name="T29" fmla="*/ 386 h 402"/>
                  <a:gd name="T30" fmla="*/ 556 w 752"/>
                  <a:gd name="T31" fmla="*/ 381 h 402"/>
                  <a:gd name="T32" fmla="*/ 547 w 752"/>
                  <a:gd name="T33" fmla="*/ 370 h 402"/>
                  <a:gd name="T34" fmla="*/ 534 w 752"/>
                  <a:gd name="T35" fmla="*/ 374 h 402"/>
                  <a:gd name="T36" fmla="*/ 527 w 752"/>
                  <a:gd name="T37" fmla="*/ 377 h 402"/>
                  <a:gd name="T38" fmla="*/ 516 w 752"/>
                  <a:gd name="T39" fmla="*/ 378 h 402"/>
                  <a:gd name="T40" fmla="*/ 508 w 752"/>
                  <a:gd name="T41" fmla="*/ 391 h 402"/>
                  <a:gd name="T42" fmla="*/ 505 w 752"/>
                  <a:gd name="T43" fmla="*/ 378 h 402"/>
                  <a:gd name="T44" fmla="*/ 496 w 752"/>
                  <a:gd name="T45" fmla="*/ 377 h 402"/>
                  <a:gd name="T46" fmla="*/ 488 w 752"/>
                  <a:gd name="T47" fmla="*/ 380 h 402"/>
                  <a:gd name="T48" fmla="*/ 472 w 752"/>
                  <a:gd name="T49" fmla="*/ 370 h 402"/>
                  <a:gd name="T50" fmla="*/ 464 w 752"/>
                  <a:gd name="T51" fmla="*/ 361 h 402"/>
                  <a:gd name="T52" fmla="*/ 451 w 752"/>
                  <a:gd name="T53" fmla="*/ 372 h 402"/>
                  <a:gd name="T54" fmla="*/ 435 w 752"/>
                  <a:gd name="T55" fmla="*/ 370 h 402"/>
                  <a:gd name="T56" fmla="*/ 434 w 752"/>
                  <a:gd name="T57" fmla="*/ 359 h 402"/>
                  <a:gd name="T58" fmla="*/ 431 w 752"/>
                  <a:gd name="T59" fmla="*/ 358 h 402"/>
                  <a:gd name="T60" fmla="*/ 423 w 752"/>
                  <a:gd name="T61" fmla="*/ 345 h 402"/>
                  <a:gd name="T62" fmla="*/ 405 w 752"/>
                  <a:gd name="T63" fmla="*/ 340 h 402"/>
                  <a:gd name="T64" fmla="*/ 397 w 752"/>
                  <a:gd name="T65" fmla="*/ 348 h 402"/>
                  <a:gd name="T66" fmla="*/ 388 w 752"/>
                  <a:gd name="T67" fmla="*/ 345 h 402"/>
                  <a:gd name="T68" fmla="*/ 373 w 752"/>
                  <a:gd name="T69" fmla="*/ 340 h 402"/>
                  <a:gd name="T70" fmla="*/ 351 w 752"/>
                  <a:gd name="T71" fmla="*/ 334 h 402"/>
                  <a:gd name="T72" fmla="*/ 334 w 752"/>
                  <a:gd name="T73" fmla="*/ 331 h 402"/>
                  <a:gd name="T74" fmla="*/ 324 w 752"/>
                  <a:gd name="T75" fmla="*/ 318 h 402"/>
                  <a:gd name="T76" fmla="*/ 315 w 752"/>
                  <a:gd name="T77" fmla="*/ 304 h 402"/>
                  <a:gd name="T78" fmla="*/ 308 w 752"/>
                  <a:gd name="T79" fmla="*/ 312 h 402"/>
                  <a:gd name="T80" fmla="*/ 296 w 752"/>
                  <a:gd name="T81" fmla="*/ 310 h 402"/>
                  <a:gd name="T82" fmla="*/ 275 w 752"/>
                  <a:gd name="T83" fmla="*/ 297 h 402"/>
                  <a:gd name="T84" fmla="*/ 257 w 752"/>
                  <a:gd name="T85" fmla="*/ 288 h 402"/>
                  <a:gd name="T86" fmla="*/ 6 w 752"/>
                  <a:gd name="T87" fmla="*/ 42 h 4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52"/>
                  <a:gd name="T133" fmla="*/ 0 h 402"/>
                  <a:gd name="T134" fmla="*/ 752 w 752"/>
                  <a:gd name="T135" fmla="*/ 402 h 4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52" h="402">
                    <a:moveTo>
                      <a:pt x="6" y="0"/>
                    </a:moveTo>
                    <a:lnTo>
                      <a:pt x="737" y="26"/>
                    </a:lnTo>
                    <a:lnTo>
                      <a:pt x="752" y="402"/>
                    </a:lnTo>
                    <a:lnTo>
                      <a:pt x="744" y="399"/>
                    </a:lnTo>
                    <a:lnTo>
                      <a:pt x="736" y="397"/>
                    </a:lnTo>
                    <a:lnTo>
                      <a:pt x="728" y="394"/>
                    </a:lnTo>
                    <a:lnTo>
                      <a:pt x="723" y="394"/>
                    </a:lnTo>
                    <a:lnTo>
                      <a:pt x="718" y="388"/>
                    </a:lnTo>
                    <a:lnTo>
                      <a:pt x="712" y="383"/>
                    </a:lnTo>
                    <a:lnTo>
                      <a:pt x="702" y="378"/>
                    </a:lnTo>
                    <a:lnTo>
                      <a:pt x="696" y="374"/>
                    </a:lnTo>
                    <a:lnTo>
                      <a:pt x="691" y="369"/>
                    </a:lnTo>
                    <a:lnTo>
                      <a:pt x="686" y="366"/>
                    </a:lnTo>
                    <a:lnTo>
                      <a:pt x="682" y="370"/>
                    </a:lnTo>
                    <a:lnTo>
                      <a:pt x="677" y="374"/>
                    </a:lnTo>
                    <a:lnTo>
                      <a:pt x="675" y="377"/>
                    </a:lnTo>
                    <a:lnTo>
                      <a:pt x="672" y="380"/>
                    </a:lnTo>
                    <a:lnTo>
                      <a:pt x="667" y="381"/>
                    </a:lnTo>
                    <a:lnTo>
                      <a:pt x="663" y="380"/>
                    </a:lnTo>
                    <a:lnTo>
                      <a:pt x="658" y="377"/>
                    </a:lnTo>
                    <a:lnTo>
                      <a:pt x="655" y="374"/>
                    </a:lnTo>
                    <a:lnTo>
                      <a:pt x="651" y="370"/>
                    </a:lnTo>
                    <a:lnTo>
                      <a:pt x="645" y="369"/>
                    </a:lnTo>
                    <a:lnTo>
                      <a:pt x="643" y="372"/>
                    </a:lnTo>
                    <a:lnTo>
                      <a:pt x="640" y="375"/>
                    </a:lnTo>
                    <a:lnTo>
                      <a:pt x="637" y="377"/>
                    </a:lnTo>
                    <a:lnTo>
                      <a:pt x="636" y="380"/>
                    </a:lnTo>
                    <a:lnTo>
                      <a:pt x="632" y="381"/>
                    </a:lnTo>
                    <a:lnTo>
                      <a:pt x="629" y="380"/>
                    </a:lnTo>
                    <a:lnTo>
                      <a:pt x="626" y="377"/>
                    </a:lnTo>
                    <a:lnTo>
                      <a:pt x="621" y="375"/>
                    </a:lnTo>
                    <a:lnTo>
                      <a:pt x="618" y="375"/>
                    </a:lnTo>
                    <a:lnTo>
                      <a:pt x="613" y="377"/>
                    </a:lnTo>
                    <a:lnTo>
                      <a:pt x="610" y="380"/>
                    </a:lnTo>
                    <a:lnTo>
                      <a:pt x="604" y="381"/>
                    </a:lnTo>
                    <a:lnTo>
                      <a:pt x="599" y="383"/>
                    </a:lnTo>
                    <a:lnTo>
                      <a:pt x="599" y="386"/>
                    </a:lnTo>
                    <a:lnTo>
                      <a:pt x="596" y="389"/>
                    </a:lnTo>
                    <a:lnTo>
                      <a:pt x="591" y="389"/>
                    </a:lnTo>
                    <a:lnTo>
                      <a:pt x="588" y="393"/>
                    </a:lnTo>
                    <a:lnTo>
                      <a:pt x="588" y="396"/>
                    </a:lnTo>
                    <a:lnTo>
                      <a:pt x="583" y="396"/>
                    </a:lnTo>
                    <a:lnTo>
                      <a:pt x="580" y="394"/>
                    </a:lnTo>
                    <a:lnTo>
                      <a:pt x="577" y="389"/>
                    </a:lnTo>
                    <a:lnTo>
                      <a:pt x="574" y="386"/>
                    </a:lnTo>
                    <a:lnTo>
                      <a:pt x="569" y="385"/>
                    </a:lnTo>
                    <a:lnTo>
                      <a:pt x="562" y="383"/>
                    </a:lnTo>
                    <a:lnTo>
                      <a:pt x="556" y="381"/>
                    </a:lnTo>
                    <a:lnTo>
                      <a:pt x="551" y="380"/>
                    </a:lnTo>
                    <a:lnTo>
                      <a:pt x="550" y="375"/>
                    </a:lnTo>
                    <a:lnTo>
                      <a:pt x="547" y="370"/>
                    </a:lnTo>
                    <a:lnTo>
                      <a:pt x="542" y="370"/>
                    </a:lnTo>
                    <a:lnTo>
                      <a:pt x="537" y="370"/>
                    </a:lnTo>
                    <a:lnTo>
                      <a:pt x="534" y="374"/>
                    </a:lnTo>
                    <a:lnTo>
                      <a:pt x="532" y="375"/>
                    </a:lnTo>
                    <a:lnTo>
                      <a:pt x="529" y="375"/>
                    </a:lnTo>
                    <a:lnTo>
                      <a:pt x="527" y="377"/>
                    </a:lnTo>
                    <a:lnTo>
                      <a:pt x="524" y="375"/>
                    </a:lnTo>
                    <a:lnTo>
                      <a:pt x="520" y="375"/>
                    </a:lnTo>
                    <a:lnTo>
                      <a:pt x="516" y="378"/>
                    </a:lnTo>
                    <a:lnTo>
                      <a:pt x="516" y="385"/>
                    </a:lnTo>
                    <a:lnTo>
                      <a:pt x="513" y="388"/>
                    </a:lnTo>
                    <a:lnTo>
                      <a:pt x="508" y="391"/>
                    </a:lnTo>
                    <a:lnTo>
                      <a:pt x="507" y="386"/>
                    </a:lnTo>
                    <a:lnTo>
                      <a:pt x="505" y="383"/>
                    </a:lnTo>
                    <a:lnTo>
                      <a:pt x="505" y="378"/>
                    </a:lnTo>
                    <a:lnTo>
                      <a:pt x="504" y="375"/>
                    </a:lnTo>
                    <a:lnTo>
                      <a:pt x="499" y="375"/>
                    </a:lnTo>
                    <a:lnTo>
                      <a:pt x="496" y="377"/>
                    </a:lnTo>
                    <a:lnTo>
                      <a:pt x="494" y="380"/>
                    </a:lnTo>
                    <a:lnTo>
                      <a:pt x="491" y="381"/>
                    </a:lnTo>
                    <a:lnTo>
                      <a:pt x="488" y="380"/>
                    </a:lnTo>
                    <a:lnTo>
                      <a:pt x="483" y="377"/>
                    </a:lnTo>
                    <a:lnTo>
                      <a:pt x="480" y="370"/>
                    </a:lnTo>
                    <a:lnTo>
                      <a:pt x="472" y="370"/>
                    </a:lnTo>
                    <a:lnTo>
                      <a:pt x="472" y="364"/>
                    </a:lnTo>
                    <a:lnTo>
                      <a:pt x="469" y="361"/>
                    </a:lnTo>
                    <a:lnTo>
                      <a:pt x="464" y="361"/>
                    </a:lnTo>
                    <a:lnTo>
                      <a:pt x="461" y="364"/>
                    </a:lnTo>
                    <a:lnTo>
                      <a:pt x="461" y="367"/>
                    </a:lnTo>
                    <a:lnTo>
                      <a:pt x="451" y="372"/>
                    </a:lnTo>
                    <a:lnTo>
                      <a:pt x="446" y="377"/>
                    </a:lnTo>
                    <a:lnTo>
                      <a:pt x="440" y="375"/>
                    </a:lnTo>
                    <a:lnTo>
                      <a:pt x="435" y="370"/>
                    </a:lnTo>
                    <a:lnTo>
                      <a:pt x="435" y="364"/>
                    </a:lnTo>
                    <a:lnTo>
                      <a:pt x="434" y="359"/>
                    </a:lnTo>
                    <a:lnTo>
                      <a:pt x="432" y="359"/>
                    </a:lnTo>
                    <a:lnTo>
                      <a:pt x="431" y="358"/>
                    </a:lnTo>
                    <a:lnTo>
                      <a:pt x="426" y="356"/>
                    </a:lnTo>
                    <a:lnTo>
                      <a:pt x="424" y="354"/>
                    </a:lnTo>
                    <a:lnTo>
                      <a:pt x="423" y="345"/>
                    </a:lnTo>
                    <a:lnTo>
                      <a:pt x="419" y="339"/>
                    </a:lnTo>
                    <a:lnTo>
                      <a:pt x="412" y="339"/>
                    </a:lnTo>
                    <a:lnTo>
                      <a:pt x="405" y="340"/>
                    </a:lnTo>
                    <a:lnTo>
                      <a:pt x="404" y="342"/>
                    </a:lnTo>
                    <a:lnTo>
                      <a:pt x="400" y="345"/>
                    </a:lnTo>
                    <a:lnTo>
                      <a:pt x="397" y="348"/>
                    </a:lnTo>
                    <a:lnTo>
                      <a:pt x="394" y="351"/>
                    </a:lnTo>
                    <a:lnTo>
                      <a:pt x="389" y="348"/>
                    </a:lnTo>
                    <a:lnTo>
                      <a:pt x="388" y="345"/>
                    </a:lnTo>
                    <a:lnTo>
                      <a:pt x="383" y="340"/>
                    </a:lnTo>
                    <a:lnTo>
                      <a:pt x="377" y="339"/>
                    </a:lnTo>
                    <a:lnTo>
                      <a:pt x="373" y="340"/>
                    </a:lnTo>
                    <a:lnTo>
                      <a:pt x="365" y="339"/>
                    </a:lnTo>
                    <a:lnTo>
                      <a:pt x="359" y="337"/>
                    </a:lnTo>
                    <a:lnTo>
                      <a:pt x="351" y="334"/>
                    </a:lnTo>
                    <a:lnTo>
                      <a:pt x="346" y="329"/>
                    </a:lnTo>
                    <a:lnTo>
                      <a:pt x="340" y="331"/>
                    </a:lnTo>
                    <a:lnTo>
                      <a:pt x="334" y="331"/>
                    </a:lnTo>
                    <a:lnTo>
                      <a:pt x="329" y="329"/>
                    </a:lnTo>
                    <a:lnTo>
                      <a:pt x="327" y="323"/>
                    </a:lnTo>
                    <a:lnTo>
                      <a:pt x="324" y="318"/>
                    </a:lnTo>
                    <a:lnTo>
                      <a:pt x="323" y="315"/>
                    </a:lnTo>
                    <a:lnTo>
                      <a:pt x="318" y="308"/>
                    </a:lnTo>
                    <a:lnTo>
                      <a:pt x="315" y="304"/>
                    </a:lnTo>
                    <a:lnTo>
                      <a:pt x="313" y="305"/>
                    </a:lnTo>
                    <a:lnTo>
                      <a:pt x="311" y="308"/>
                    </a:lnTo>
                    <a:lnTo>
                      <a:pt x="308" y="312"/>
                    </a:lnTo>
                    <a:lnTo>
                      <a:pt x="303" y="308"/>
                    </a:lnTo>
                    <a:lnTo>
                      <a:pt x="299" y="308"/>
                    </a:lnTo>
                    <a:lnTo>
                      <a:pt x="296" y="310"/>
                    </a:lnTo>
                    <a:lnTo>
                      <a:pt x="289" y="308"/>
                    </a:lnTo>
                    <a:lnTo>
                      <a:pt x="283" y="304"/>
                    </a:lnTo>
                    <a:lnTo>
                      <a:pt x="275" y="297"/>
                    </a:lnTo>
                    <a:lnTo>
                      <a:pt x="272" y="293"/>
                    </a:lnTo>
                    <a:lnTo>
                      <a:pt x="264" y="289"/>
                    </a:lnTo>
                    <a:lnTo>
                      <a:pt x="257" y="288"/>
                    </a:lnTo>
                    <a:lnTo>
                      <a:pt x="267" y="76"/>
                    </a:lnTo>
                    <a:lnTo>
                      <a:pt x="0" y="57"/>
                    </a:lnTo>
                    <a:lnTo>
                      <a:pt x="6" y="42"/>
                    </a:lnTo>
                    <a:lnTo>
                      <a:pt x="6" y="3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3" name="Freeform 20">
                <a:extLst>
                  <a:ext uri="{FF2B5EF4-FFF2-40B4-BE49-F238E27FC236}">
                    <a16:creationId xmlns:a16="http://schemas.microsoft.com/office/drawing/2014/main" id="{1EAC7D71-EC58-418F-9137-649B2CC36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170"/>
                <a:ext cx="1216" cy="1206"/>
              </a:xfrm>
              <a:custGeom>
                <a:avLst/>
                <a:gdLst>
                  <a:gd name="T0" fmla="*/ 653 w 1216"/>
                  <a:gd name="T1" fmla="*/ 247 h 1206"/>
                  <a:gd name="T2" fmla="*/ 682 w 1216"/>
                  <a:gd name="T3" fmla="*/ 251 h 1206"/>
                  <a:gd name="T4" fmla="*/ 699 w 1216"/>
                  <a:gd name="T5" fmla="*/ 272 h 1206"/>
                  <a:gd name="T6" fmla="*/ 733 w 1216"/>
                  <a:gd name="T7" fmla="*/ 278 h 1206"/>
                  <a:gd name="T8" fmla="*/ 771 w 1216"/>
                  <a:gd name="T9" fmla="*/ 288 h 1206"/>
                  <a:gd name="T10" fmla="*/ 796 w 1216"/>
                  <a:gd name="T11" fmla="*/ 294 h 1206"/>
                  <a:gd name="T12" fmla="*/ 815 w 1216"/>
                  <a:gd name="T13" fmla="*/ 318 h 1206"/>
                  <a:gd name="T14" fmla="*/ 846 w 1216"/>
                  <a:gd name="T15" fmla="*/ 307 h 1206"/>
                  <a:gd name="T16" fmla="*/ 868 w 1216"/>
                  <a:gd name="T17" fmla="*/ 320 h 1206"/>
                  <a:gd name="T18" fmla="*/ 895 w 1216"/>
                  <a:gd name="T19" fmla="*/ 318 h 1206"/>
                  <a:gd name="T20" fmla="*/ 936 w 1216"/>
                  <a:gd name="T21" fmla="*/ 324 h 1206"/>
                  <a:gd name="T22" fmla="*/ 979 w 1216"/>
                  <a:gd name="T23" fmla="*/ 323 h 1206"/>
                  <a:gd name="T24" fmla="*/ 1017 w 1216"/>
                  <a:gd name="T25" fmla="*/ 312 h 1206"/>
                  <a:gd name="T26" fmla="*/ 1049 w 1216"/>
                  <a:gd name="T27" fmla="*/ 317 h 1206"/>
                  <a:gd name="T28" fmla="*/ 1089 w 1216"/>
                  <a:gd name="T29" fmla="*/ 331 h 1206"/>
                  <a:gd name="T30" fmla="*/ 1141 w 1216"/>
                  <a:gd name="T31" fmla="*/ 353 h 1206"/>
                  <a:gd name="T32" fmla="*/ 1186 w 1216"/>
                  <a:gd name="T33" fmla="*/ 574 h 1206"/>
                  <a:gd name="T34" fmla="*/ 1208 w 1216"/>
                  <a:gd name="T35" fmla="*/ 612 h 1206"/>
                  <a:gd name="T36" fmla="*/ 1210 w 1216"/>
                  <a:gd name="T37" fmla="*/ 652 h 1206"/>
                  <a:gd name="T38" fmla="*/ 1197 w 1216"/>
                  <a:gd name="T39" fmla="*/ 688 h 1206"/>
                  <a:gd name="T40" fmla="*/ 1202 w 1216"/>
                  <a:gd name="T41" fmla="*/ 725 h 1206"/>
                  <a:gd name="T42" fmla="*/ 1179 w 1216"/>
                  <a:gd name="T43" fmla="*/ 766 h 1206"/>
                  <a:gd name="T44" fmla="*/ 1163 w 1216"/>
                  <a:gd name="T45" fmla="*/ 782 h 1206"/>
                  <a:gd name="T46" fmla="*/ 1111 w 1216"/>
                  <a:gd name="T47" fmla="*/ 804 h 1206"/>
                  <a:gd name="T48" fmla="*/ 1090 w 1216"/>
                  <a:gd name="T49" fmla="*/ 776 h 1206"/>
                  <a:gd name="T50" fmla="*/ 1073 w 1216"/>
                  <a:gd name="T51" fmla="*/ 858 h 1206"/>
                  <a:gd name="T52" fmla="*/ 1014 w 1216"/>
                  <a:gd name="T53" fmla="*/ 903 h 1206"/>
                  <a:gd name="T54" fmla="*/ 987 w 1216"/>
                  <a:gd name="T55" fmla="*/ 906 h 1206"/>
                  <a:gd name="T56" fmla="*/ 971 w 1216"/>
                  <a:gd name="T57" fmla="*/ 906 h 1206"/>
                  <a:gd name="T58" fmla="*/ 955 w 1216"/>
                  <a:gd name="T59" fmla="*/ 901 h 1206"/>
                  <a:gd name="T60" fmla="*/ 939 w 1216"/>
                  <a:gd name="T61" fmla="*/ 893 h 1206"/>
                  <a:gd name="T62" fmla="*/ 947 w 1216"/>
                  <a:gd name="T63" fmla="*/ 917 h 1206"/>
                  <a:gd name="T64" fmla="*/ 917 w 1216"/>
                  <a:gd name="T65" fmla="*/ 938 h 1206"/>
                  <a:gd name="T66" fmla="*/ 893 w 1216"/>
                  <a:gd name="T67" fmla="*/ 955 h 1206"/>
                  <a:gd name="T68" fmla="*/ 893 w 1216"/>
                  <a:gd name="T69" fmla="*/ 973 h 1206"/>
                  <a:gd name="T70" fmla="*/ 865 w 1216"/>
                  <a:gd name="T71" fmla="*/ 990 h 1206"/>
                  <a:gd name="T72" fmla="*/ 868 w 1216"/>
                  <a:gd name="T73" fmla="*/ 1016 h 1206"/>
                  <a:gd name="T74" fmla="*/ 862 w 1216"/>
                  <a:gd name="T75" fmla="*/ 1049 h 1206"/>
                  <a:gd name="T76" fmla="*/ 835 w 1216"/>
                  <a:gd name="T77" fmla="*/ 1051 h 1206"/>
                  <a:gd name="T78" fmla="*/ 855 w 1216"/>
                  <a:gd name="T79" fmla="*/ 1068 h 1206"/>
                  <a:gd name="T80" fmla="*/ 844 w 1216"/>
                  <a:gd name="T81" fmla="*/ 1093 h 1206"/>
                  <a:gd name="T82" fmla="*/ 854 w 1216"/>
                  <a:gd name="T83" fmla="*/ 1136 h 1206"/>
                  <a:gd name="T84" fmla="*/ 874 w 1216"/>
                  <a:gd name="T85" fmla="*/ 1206 h 1206"/>
                  <a:gd name="T86" fmla="*/ 769 w 1216"/>
                  <a:gd name="T87" fmla="*/ 1179 h 1206"/>
                  <a:gd name="T88" fmla="*/ 682 w 1216"/>
                  <a:gd name="T89" fmla="*/ 1140 h 1206"/>
                  <a:gd name="T90" fmla="*/ 636 w 1216"/>
                  <a:gd name="T91" fmla="*/ 1030 h 1206"/>
                  <a:gd name="T92" fmla="*/ 593 w 1216"/>
                  <a:gd name="T93" fmla="*/ 963 h 1206"/>
                  <a:gd name="T94" fmla="*/ 533 w 1216"/>
                  <a:gd name="T95" fmla="*/ 844 h 1206"/>
                  <a:gd name="T96" fmla="*/ 471 w 1216"/>
                  <a:gd name="T97" fmla="*/ 753 h 1206"/>
                  <a:gd name="T98" fmla="*/ 363 w 1216"/>
                  <a:gd name="T99" fmla="*/ 736 h 1206"/>
                  <a:gd name="T100" fmla="*/ 297 w 1216"/>
                  <a:gd name="T101" fmla="*/ 815 h 1206"/>
                  <a:gd name="T102" fmla="*/ 255 w 1216"/>
                  <a:gd name="T103" fmla="*/ 815 h 1206"/>
                  <a:gd name="T104" fmla="*/ 175 w 1216"/>
                  <a:gd name="T105" fmla="*/ 744 h 1206"/>
                  <a:gd name="T106" fmla="*/ 151 w 1216"/>
                  <a:gd name="T107" fmla="*/ 661 h 1206"/>
                  <a:gd name="T108" fmla="*/ 110 w 1216"/>
                  <a:gd name="T109" fmla="*/ 593 h 1206"/>
                  <a:gd name="T110" fmla="*/ 54 w 1216"/>
                  <a:gd name="T111" fmla="*/ 529 h 1206"/>
                  <a:gd name="T112" fmla="*/ 8 w 1216"/>
                  <a:gd name="T113" fmla="*/ 480 h 12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6"/>
                  <a:gd name="T172" fmla="*/ 0 h 1206"/>
                  <a:gd name="T173" fmla="*/ 1216 w 1216"/>
                  <a:gd name="T174" fmla="*/ 1206 h 12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6" h="1206">
                    <a:moveTo>
                      <a:pt x="372" y="0"/>
                    </a:moveTo>
                    <a:lnTo>
                      <a:pt x="638" y="19"/>
                    </a:lnTo>
                    <a:lnTo>
                      <a:pt x="630" y="231"/>
                    </a:lnTo>
                    <a:lnTo>
                      <a:pt x="636" y="232"/>
                    </a:lnTo>
                    <a:lnTo>
                      <a:pt x="642" y="236"/>
                    </a:lnTo>
                    <a:lnTo>
                      <a:pt x="647" y="240"/>
                    </a:lnTo>
                    <a:lnTo>
                      <a:pt x="653" y="247"/>
                    </a:lnTo>
                    <a:lnTo>
                      <a:pt x="660" y="251"/>
                    </a:lnTo>
                    <a:lnTo>
                      <a:pt x="668" y="253"/>
                    </a:lnTo>
                    <a:lnTo>
                      <a:pt x="669" y="251"/>
                    </a:lnTo>
                    <a:lnTo>
                      <a:pt x="676" y="251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2" y="251"/>
                    </a:lnTo>
                    <a:lnTo>
                      <a:pt x="687" y="247"/>
                    </a:lnTo>
                    <a:lnTo>
                      <a:pt x="690" y="248"/>
                    </a:lnTo>
                    <a:lnTo>
                      <a:pt x="692" y="253"/>
                    </a:lnTo>
                    <a:lnTo>
                      <a:pt x="696" y="258"/>
                    </a:lnTo>
                    <a:lnTo>
                      <a:pt x="699" y="264"/>
                    </a:lnTo>
                    <a:lnTo>
                      <a:pt x="701" y="269"/>
                    </a:lnTo>
                    <a:lnTo>
                      <a:pt x="699" y="272"/>
                    </a:lnTo>
                    <a:lnTo>
                      <a:pt x="704" y="274"/>
                    </a:lnTo>
                    <a:lnTo>
                      <a:pt x="711" y="274"/>
                    </a:lnTo>
                    <a:lnTo>
                      <a:pt x="715" y="270"/>
                    </a:lnTo>
                    <a:lnTo>
                      <a:pt x="720" y="269"/>
                    </a:lnTo>
                    <a:lnTo>
                      <a:pt x="722" y="272"/>
                    </a:lnTo>
                    <a:lnTo>
                      <a:pt x="726" y="278"/>
                    </a:lnTo>
                    <a:lnTo>
                      <a:pt x="733" y="278"/>
                    </a:lnTo>
                    <a:lnTo>
                      <a:pt x="741" y="282"/>
                    </a:lnTo>
                    <a:lnTo>
                      <a:pt x="747" y="282"/>
                    </a:lnTo>
                    <a:lnTo>
                      <a:pt x="757" y="280"/>
                    </a:lnTo>
                    <a:lnTo>
                      <a:pt x="760" y="288"/>
                    </a:lnTo>
                    <a:lnTo>
                      <a:pt x="763" y="290"/>
                    </a:lnTo>
                    <a:lnTo>
                      <a:pt x="766" y="291"/>
                    </a:lnTo>
                    <a:lnTo>
                      <a:pt x="771" y="288"/>
                    </a:lnTo>
                    <a:lnTo>
                      <a:pt x="774" y="285"/>
                    </a:lnTo>
                    <a:lnTo>
                      <a:pt x="781" y="282"/>
                    </a:lnTo>
                    <a:lnTo>
                      <a:pt x="785" y="280"/>
                    </a:lnTo>
                    <a:lnTo>
                      <a:pt x="790" y="282"/>
                    </a:lnTo>
                    <a:lnTo>
                      <a:pt x="795" y="285"/>
                    </a:lnTo>
                    <a:lnTo>
                      <a:pt x="798" y="290"/>
                    </a:lnTo>
                    <a:lnTo>
                      <a:pt x="796" y="294"/>
                    </a:lnTo>
                    <a:lnTo>
                      <a:pt x="798" y="297"/>
                    </a:lnTo>
                    <a:lnTo>
                      <a:pt x="804" y="302"/>
                    </a:lnTo>
                    <a:lnTo>
                      <a:pt x="809" y="301"/>
                    </a:lnTo>
                    <a:lnTo>
                      <a:pt x="809" y="307"/>
                    </a:lnTo>
                    <a:lnTo>
                      <a:pt x="809" y="310"/>
                    </a:lnTo>
                    <a:lnTo>
                      <a:pt x="812" y="315"/>
                    </a:lnTo>
                    <a:lnTo>
                      <a:pt x="815" y="318"/>
                    </a:lnTo>
                    <a:lnTo>
                      <a:pt x="820" y="317"/>
                    </a:lnTo>
                    <a:lnTo>
                      <a:pt x="827" y="313"/>
                    </a:lnTo>
                    <a:lnTo>
                      <a:pt x="831" y="310"/>
                    </a:lnTo>
                    <a:lnTo>
                      <a:pt x="833" y="307"/>
                    </a:lnTo>
                    <a:lnTo>
                      <a:pt x="836" y="304"/>
                    </a:lnTo>
                    <a:lnTo>
                      <a:pt x="844" y="305"/>
                    </a:lnTo>
                    <a:lnTo>
                      <a:pt x="846" y="307"/>
                    </a:lnTo>
                    <a:lnTo>
                      <a:pt x="844" y="313"/>
                    </a:lnTo>
                    <a:lnTo>
                      <a:pt x="849" y="315"/>
                    </a:lnTo>
                    <a:lnTo>
                      <a:pt x="852" y="313"/>
                    </a:lnTo>
                    <a:lnTo>
                      <a:pt x="857" y="318"/>
                    </a:lnTo>
                    <a:lnTo>
                      <a:pt x="858" y="321"/>
                    </a:lnTo>
                    <a:lnTo>
                      <a:pt x="863" y="323"/>
                    </a:lnTo>
                    <a:lnTo>
                      <a:pt x="868" y="320"/>
                    </a:lnTo>
                    <a:lnTo>
                      <a:pt x="876" y="318"/>
                    </a:lnTo>
                    <a:lnTo>
                      <a:pt x="877" y="320"/>
                    </a:lnTo>
                    <a:lnTo>
                      <a:pt x="877" y="326"/>
                    </a:lnTo>
                    <a:lnTo>
                      <a:pt x="881" y="329"/>
                    </a:lnTo>
                    <a:lnTo>
                      <a:pt x="887" y="329"/>
                    </a:lnTo>
                    <a:lnTo>
                      <a:pt x="890" y="321"/>
                    </a:lnTo>
                    <a:lnTo>
                      <a:pt x="895" y="318"/>
                    </a:lnTo>
                    <a:lnTo>
                      <a:pt x="898" y="320"/>
                    </a:lnTo>
                    <a:lnTo>
                      <a:pt x="903" y="318"/>
                    </a:lnTo>
                    <a:lnTo>
                      <a:pt x="911" y="313"/>
                    </a:lnTo>
                    <a:lnTo>
                      <a:pt x="917" y="313"/>
                    </a:lnTo>
                    <a:lnTo>
                      <a:pt x="920" y="318"/>
                    </a:lnTo>
                    <a:lnTo>
                      <a:pt x="927" y="323"/>
                    </a:lnTo>
                    <a:lnTo>
                      <a:pt x="936" y="324"/>
                    </a:lnTo>
                    <a:lnTo>
                      <a:pt x="944" y="329"/>
                    </a:lnTo>
                    <a:lnTo>
                      <a:pt x="951" y="337"/>
                    </a:lnTo>
                    <a:lnTo>
                      <a:pt x="958" y="339"/>
                    </a:lnTo>
                    <a:lnTo>
                      <a:pt x="963" y="332"/>
                    </a:lnTo>
                    <a:lnTo>
                      <a:pt x="966" y="332"/>
                    </a:lnTo>
                    <a:lnTo>
                      <a:pt x="971" y="326"/>
                    </a:lnTo>
                    <a:lnTo>
                      <a:pt x="979" y="323"/>
                    </a:lnTo>
                    <a:lnTo>
                      <a:pt x="984" y="320"/>
                    </a:lnTo>
                    <a:lnTo>
                      <a:pt x="993" y="317"/>
                    </a:lnTo>
                    <a:lnTo>
                      <a:pt x="1000" y="320"/>
                    </a:lnTo>
                    <a:lnTo>
                      <a:pt x="1006" y="323"/>
                    </a:lnTo>
                    <a:lnTo>
                      <a:pt x="1009" y="318"/>
                    </a:lnTo>
                    <a:lnTo>
                      <a:pt x="1014" y="313"/>
                    </a:lnTo>
                    <a:lnTo>
                      <a:pt x="1017" y="312"/>
                    </a:lnTo>
                    <a:lnTo>
                      <a:pt x="1024" y="313"/>
                    </a:lnTo>
                    <a:lnTo>
                      <a:pt x="1028" y="317"/>
                    </a:lnTo>
                    <a:lnTo>
                      <a:pt x="1032" y="320"/>
                    </a:lnTo>
                    <a:lnTo>
                      <a:pt x="1038" y="324"/>
                    </a:lnTo>
                    <a:lnTo>
                      <a:pt x="1043" y="323"/>
                    </a:lnTo>
                    <a:lnTo>
                      <a:pt x="1044" y="323"/>
                    </a:lnTo>
                    <a:lnTo>
                      <a:pt x="1049" y="317"/>
                    </a:lnTo>
                    <a:lnTo>
                      <a:pt x="1055" y="310"/>
                    </a:lnTo>
                    <a:lnTo>
                      <a:pt x="1057" y="309"/>
                    </a:lnTo>
                    <a:lnTo>
                      <a:pt x="1065" y="310"/>
                    </a:lnTo>
                    <a:lnTo>
                      <a:pt x="1068" y="317"/>
                    </a:lnTo>
                    <a:lnTo>
                      <a:pt x="1079" y="323"/>
                    </a:lnTo>
                    <a:lnTo>
                      <a:pt x="1086" y="326"/>
                    </a:lnTo>
                    <a:lnTo>
                      <a:pt x="1089" y="331"/>
                    </a:lnTo>
                    <a:lnTo>
                      <a:pt x="1098" y="336"/>
                    </a:lnTo>
                    <a:lnTo>
                      <a:pt x="1106" y="340"/>
                    </a:lnTo>
                    <a:lnTo>
                      <a:pt x="1117" y="342"/>
                    </a:lnTo>
                    <a:lnTo>
                      <a:pt x="1124" y="345"/>
                    </a:lnTo>
                    <a:lnTo>
                      <a:pt x="1128" y="352"/>
                    </a:lnTo>
                    <a:lnTo>
                      <a:pt x="1133" y="356"/>
                    </a:lnTo>
                    <a:lnTo>
                      <a:pt x="1141" y="353"/>
                    </a:lnTo>
                    <a:lnTo>
                      <a:pt x="1148" y="352"/>
                    </a:lnTo>
                    <a:lnTo>
                      <a:pt x="1155" y="350"/>
                    </a:lnTo>
                    <a:lnTo>
                      <a:pt x="1162" y="355"/>
                    </a:lnTo>
                    <a:lnTo>
                      <a:pt x="1163" y="358"/>
                    </a:lnTo>
                    <a:lnTo>
                      <a:pt x="1163" y="526"/>
                    </a:lnTo>
                    <a:lnTo>
                      <a:pt x="1186" y="553"/>
                    </a:lnTo>
                    <a:lnTo>
                      <a:pt x="1186" y="574"/>
                    </a:lnTo>
                    <a:lnTo>
                      <a:pt x="1192" y="576"/>
                    </a:lnTo>
                    <a:lnTo>
                      <a:pt x="1195" y="583"/>
                    </a:lnTo>
                    <a:lnTo>
                      <a:pt x="1198" y="590"/>
                    </a:lnTo>
                    <a:lnTo>
                      <a:pt x="1202" y="596"/>
                    </a:lnTo>
                    <a:lnTo>
                      <a:pt x="1203" y="601"/>
                    </a:lnTo>
                    <a:lnTo>
                      <a:pt x="1203" y="609"/>
                    </a:lnTo>
                    <a:lnTo>
                      <a:pt x="1208" y="612"/>
                    </a:lnTo>
                    <a:lnTo>
                      <a:pt x="1210" y="620"/>
                    </a:lnTo>
                    <a:lnTo>
                      <a:pt x="1214" y="622"/>
                    </a:lnTo>
                    <a:lnTo>
                      <a:pt x="1216" y="628"/>
                    </a:lnTo>
                    <a:lnTo>
                      <a:pt x="1213" y="634"/>
                    </a:lnTo>
                    <a:lnTo>
                      <a:pt x="1213" y="641"/>
                    </a:lnTo>
                    <a:lnTo>
                      <a:pt x="1211" y="647"/>
                    </a:lnTo>
                    <a:lnTo>
                      <a:pt x="1210" y="652"/>
                    </a:lnTo>
                    <a:lnTo>
                      <a:pt x="1211" y="658"/>
                    </a:lnTo>
                    <a:lnTo>
                      <a:pt x="1208" y="661"/>
                    </a:lnTo>
                    <a:lnTo>
                      <a:pt x="1206" y="668"/>
                    </a:lnTo>
                    <a:lnTo>
                      <a:pt x="1203" y="672"/>
                    </a:lnTo>
                    <a:lnTo>
                      <a:pt x="1202" y="679"/>
                    </a:lnTo>
                    <a:lnTo>
                      <a:pt x="1198" y="682"/>
                    </a:lnTo>
                    <a:lnTo>
                      <a:pt x="1197" y="688"/>
                    </a:lnTo>
                    <a:lnTo>
                      <a:pt x="1197" y="698"/>
                    </a:lnTo>
                    <a:lnTo>
                      <a:pt x="1200" y="699"/>
                    </a:lnTo>
                    <a:lnTo>
                      <a:pt x="1198" y="704"/>
                    </a:lnTo>
                    <a:lnTo>
                      <a:pt x="1197" y="707"/>
                    </a:lnTo>
                    <a:lnTo>
                      <a:pt x="1197" y="714"/>
                    </a:lnTo>
                    <a:lnTo>
                      <a:pt x="1200" y="718"/>
                    </a:lnTo>
                    <a:lnTo>
                      <a:pt x="1202" y="725"/>
                    </a:lnTo>
                    <a:lnTo>
                      <a:pt x="1202" y="731"/>
                    </a:lnTo>
                    <a:lnTo>
                      <a:pt x="1200" y="736"/>
                    </a:lnTo>
                    <a:lnTo>
                      <a:pt x="1197" y="744"/>
                    </a:lnTo>
                    <a:lnTo>
                      <a:pt x="1190" y="750"/>
                    </a:lnTo>
                    <a:lnTo>
                      <a:pt x="1187" y="758"/>
                    </a:lnTo>
                    <a:lnTo>
                      <a:pt x="1184" y="763"/>
                    </a:lnTo>
                    <a:lnTo>
                      <a:pt x="1179" y="766"/>
                    </a:lnTo>
                    <a:lnTo>
                      <a:pt x="1175" y="769"/>
                    </a:lnTo>
                    <a:lnTo>
                      <a:pt x="1176" y="771"/>
                    </a:lnTo>
                    <a:lnTo>
                      <a:pt x="1179" y="773"/>
                    </a:lnTo>
                    <a:lnTo>
                      <a:pt x="1181" y="777"/>
                    </a:lnTo>
                    <a:lnTo>
                      <a:pt x="1182" y="780"/>
                    </a:lnTo>
                    <a:lnTo>
                      <a:pt x="1176" y="782"/>
                    </a:lnTo>
                    <a:lnTo>
                      <a:pt x="1163" y="782"/>
                    </a:lnTo>
                    <a:lnTo>
                      <a:pt x="1154" y="780"/>
                    </a:lnTo>
                    <a:lnTo>
                      <a:pt x="1146" y="785"/>
                    </a:lnTo>
                    <a:lnTo>
                      <a:pt x="1138" y="790"/>
                    </a:lnTo>
                    <a:lnTo>
                      <a:pt x="1128" y="793"/>
                    </a:lnTo>
                    <a:lnTo>
                      <a:pt x="1122" y="798"/>
                    </a:lnTo>
                    <a:lnTo>
                      <a:pt x="1117" y="803"/>
                    </a:lnTo>
                    <a:lnTo>
                      <a:pt x="1111" y="804"/>
                    </a:lnTo>
                    <a:lnTo>
                      <a:pt x="1103" y="796"/>
                    </a:lnTo>
                    <a:lnTo>
                      <a:pt x="1098" y="790"/>
                    </a:lnTo>
                    <a:lnTo>
                      <a:pt x="1098" y="782"/>
                    </a:lnTo>
                    <a:lnTo>
                      <a:pt x="1097" y="776"/>
                    </a:lnTo>
                    <a:lnTo>
                      <a:pt x="1095" y="771"/>
                    </a:lnTo>
                    <a:lnTo>
                      <a:pt x="1092" y="771"/>
                    </a:lnTo>
                    <a:lnTo>
                      <a:pt x="1090" y="776"/>
                    </a:lnTo>
                    <a:lnTo>
                      <a:pt x="1086" y="779"/>
                    </a:lnTo>
                    <a:lnTo>
                      <a:pt x="1082" y="782"/>
                    </a:lnTo>
                    <a:lnTo>
                      <a:pt x="1082" y="834"/>
                    </a:lnTo>
                    <a:lnTo>
                      <a:pt x="1078" y="842"/>
                    </a:lnTo>
                    <a:lnTo>
                      <a:pt x="1076" y="847"/>
                    </a:lnTo>
                    <a:lnTo>
                      <a:pt x="1076" y="854"/>
                    </a:lnTo>
                    <a:lnTo>
                      <a:pt x="1073" y="858"/>
                    </a:lnTo>
                    <a:lnTo>
                      <a:pt x="1070" y="868"/>
                    </a:lnTo>
                    <a:lnTo>
                      <a:pt x="1067" y="873"/>
                    </a:lnTo>
                    <a:lnTo>
                      <a:pt x="1057" y="879"/>
                    </a:lnTo>
                    <a:lnTo>
                      <a:pt x="1047" y="884"/>
                    </a:lnTo>
                    <a:lnTo>
                      <a:pt x="1038" y="887"/>
                    </a:lnTo>
                    <a:lnTo>
                      <a:pt x="1027" y="896"/>
                    </a:lnTo>
                    <a:lnTo>
                      <a:pt x="1014" y="903"/>
                    </a:lnTo>
                    <a:lnTo>
                      <a:pt x="1003" y="909"/>
                    </a:lnTo>
                    <a:lnTo>
                      <a:pt x="989" y="917"/>
                    </a:lnTo>
                    <a:lnTo>
                      <a:pt x="973" y="923"/>
                    </a:lnTo>
                    <a:lnTo>
                      <a:pt x="973" y="919"/>
                    </a:lnTo>
                    <a:lnTo>
                      <a:pt x="978" y="915"/>
                    </a:lnTo>
                    <a:lnTo>
                      <a:pt x="984" y="912"/>
                    </a:lnTo>
                    <a:lnTo>
                      <a:pt x="987" y="906"/>
                    </a:lnTo>
                    <a:lnTo>
                      <a:pt x="984" y="901"/>
                    </a:lnTo>
                    <a:lnTo>
                      <a:pt x="981" y="898"/>
                    </a:lnTo>
                    <a:lnTo>
                      <a:pt x="978" y="892"/>
                    </a:lnTo>
                    <a:lnTo>
                      <a:pt x="976" y="893"/>
                    </a:lnTo>
                    <a:lnTo>
                      <a:pt x="976" y="896"/>
                    </a:lnTo>
                    <a:lnTo>
                      <a:pt x="974" y="903"/>
                    </a:lnTo>
                    <a:lnTo>
                      <a:pt x="971" y="906"/>
                    </a:lnTo>
                    <a:lnTo>
                      <a:pt x="966" y="904"/>
                    </a:lnTo>
                    <a:lnTo>
                      <a:pt x="963" y="901"/>
                    </a:lnTo>
                    <a:lnTo>
                      <a:pt x="962" y="896"/>
                    </a:lnTo>
                    <a:lnTo>
                      <a:pt x="960" y="895"/>
                    </a:lnTo>
                    <a:lnTo>
                      <a:pt x="957" y="893"/>
                    </a:lnTo>
                    <a:lnTo>
                      <a:pt x="955" y="898"/>
                    </a:lnTo>
                    <a:lnTo>
                      <a:pt x="955" y="901"/>
                    </a:lnTo>
                    <a:lnTo>
                      <a:pt x="957" y="904"/>
                    </a:lnTo>
                    <a:lnTo>
                      <a:pt x="954" y="906"/>
                    </a:lnTo>
                    <a:lnTo>
                      <a:pt x="952" y="904"/>
                    </a:lnTo>
                    <a:lnTo>
                      <a:pt x="947" y="898"/>
                    </a:lnTo>
                    <a:lnTo>
                      <a:pt x="946" y="896"/>
                    </a:lnTo>
                    <a:lnTo>
                      <a:pt x="944" y="893"/>
                    </a:lnTo>
                    <a:lnTo>
                      <a:pt x="939" y="893"/>
                    </a:lnTo>
                    <a:lnTo>
                      <a:pt x="938" y="896"/>
                    </a:lnTo>
                    <a:lnTo>
                      <a:pt x="938" y="900"/>
                    </a:lnTo>
                    <a:lnTo>
                      <a:pt x="936" y="903"/>
                    </a:lnTo>
                    <a:lnTo>
                      <a:pt x="938" y="908"/>
                    </a:lnTo>
                    <a:lnTo>
                      <a:pt x="941" y="911"/>
                    </a:lnTo>
                    <a:lnTo>
                      <a:pt x="944" y="914"/>
                    </a:lnTo>
                    <a:lnTo>
                      <a:pt x="947" y="917"/>
                    </a:lnTo>
                    <a:lnTo>
                      <a:pt x="949" y="919"/>
                    </a:lnTo>
                    <a:lnTo>
                      <a:pt x="947" y="922"/>
                    </a:lnTo>
                    <a:lnTo>
                      <a:pt x="946" y="925"/>
                    </a:lnTo>
                    <a:lnTo>
                      <a:pt x="944" y="927"/>
                    </a:lnTo>
                    <a:lnTo>
                      <a:pt x="924" y="928"/>
                    </a:lnTo>
                    <a:lnTo>
                      <a:pt x="920" y="933"/>
                    </a:lnTo>
                    <a:lnTo>
                      <a:pt x="917" y="938"/>
                    </a:lnTo>
                    <a:lnTo>
                      <a:pt x="917" y="943"/>
                    </a:lnTo>
                    <a:lnTo>
                      <a:pt x="912" y="946"/>
                    </a:lnTo>
                    <a:lnTo>
                      <a:pt x="911" y="949"/>
                    </a:lnTo>
                    <a:lnTo>
                      <a:pt x="908" y="952"/>
                    </a:lnTo>
                    <a:lnTo>
                      <a:pt x="903" y="952"/>
                    </a:lnTo>
                    <a:lnTo>
                      <a:pt x="898" y="952"/>
                    </a:lnTo>
                    <a:lnTo>
                      <a:pt x="893" y="955"/>
                    </a:lnTo>
                    <a:lnTo>
                      <a:pt x="889" y="958"/>
                    </a:lnTo>
                    <a:lnTo>
                      <a:pt x="887" y="960"/>
                    </a:lnTo>
                    <a:lnTo>
                      <a:pt x="885" y="963"/>
                    </a:lnTo>
                    <a:lnTo>
                      <a:pt x="882" y="966"/>
                    </a:lnTo>
                    <a:lnTo>
                      <a:pt x="887" y="970"/>
                    </a:lnTo>
                    <a:lnTo>
                      <a:pt x="893" y="970"/>
                    </a:lnTo>
                    <a:lnTo>
                      <a:pt x="893" y="973"/>
                    </a:lnTo>
                    <a:lnTo>
                      <a:pt x="892" y="979"/>
                    </a:lnTo>
                    <a:lnTo>
                      <a:pt x="889" y="982"/>
                    </a:lnTo>
                    <a:lnTo>
                      <a:pt x="887" y="985"/>
                    </a:lnTo>
                    <a:lnTo>
                      <a:pt x="881" y="989"/>
                    </a:lnTo>
                    <a:lnTo>
                      <a:pt x="874" y="990"/>
                    </a:lnTo>
                    <a:lnTo>
                      <a:pt x="868" y="990"/>
                    </a:lnTo>
                    <a:lnTo>
                      <a:pt x="865" y="990"/>
                    </a:lnTo>
                    <a:lnTo>
                      <a:pt x="862" y="992"/>
                    </a:lnTo>
                    <a:lnTo>
                      <a:pt x="858" y="995"/>
                    </a:lnTo>
                    <a:lnTo>
                      <a:pt x="862" y="1000"/>
                    </a:lnTo>
                    <a:lnTo>
                      <a:pt x="863" y="1004"/>
                    </a:lnTo>
                    <a:lnTo>
                      <a:pt x="866" y="1006"/>
                    </a:lnTo>
                    <a:lnTo>
                      <a:pt x="868" y="1008"/>
                    </a:lnTo>
                    <a:lnTo>
                      <a:pt x="868" y="1016"/>
                    </a:lnTo>
                    <a:lnTo>
                      <a:pt x="868" y="1020"/>
                    </a:lnTo>
                    <a:lnTo>
                      <a:pt x="866" y="1024"/>
                    </a:lnTo>
                    <a:lnTo>
                      <a:pt x="866" y="1028"/>
                    </a:lnTo>
                    <a:lnTo>
                      <a:pt x="866" y="1036"/>
                    </a:lnTo>
                    <a:lnTo>
                      <a:pt x="866" y="1041"/>
                    </a:lnTo>
                    <a:lnTo>
                      <a:pt x="866" y="1046"/>
                    </a:lnTo>
                    <a:lnTo>
                      <a:pt x="862" y="1049"/>
                    </a:lnTo>
                    <a:lnTo>
                      <a:pt x="857" y="1052"/>
                    </a:lnTo>
                    <a:lnTo>
                      <a:pt x="852" y="1051"/>
                    </a:lnTo>
                    <a:lnTo>
                      <a:pt x="850" y="1047"/>
                    </a:lnTo>
                    <a:lnTo>
                      <a:pt x="846" y="1046"/>
                    </a:lnTo>
                    <a:lnTo>
                      <a:pt x="841" y="1044"/>
                    </a:lnTo>
                    <a:lnTo>
                      <a:pt x="836" y="1047"/>
                    </a:lnTo>
                    <a:lnTo>
                      <a:pt x="835" y="1051"/>
                    </a:lnTo>
                    <a:lnTo>
                      <a:pt x="835" y="1054"/>
                    </a:lnTo>
                    <a:lnTo>
                      <a:pt x="838" y="1058"/>
                    </a:lnTo>
                    <a:lnTo>
                      <a:pt x="842" y="1062"/>
                    </a:lnTo>
                    <a:lnTo>
                      <a:pt x="847" y="1060"/>
                    </a:lnTo>
                    <a:lnTo>
                      <a:pt x="850" y="1060"/>
                    </a:lnTo>
                    <a:lnTo>
                      <a:pt x="854" y="1063"/>
                    </a:lnTo>
                    <a:lnTo>
                      <a:pt x="855" y="1068"/>
                    </a:lnTo>
                    <a:lnTo>
                      <a:pt x="857" y="1070"/>
                    </a:lnTo>
                    <a:lnTo>
                      <a:pt x="855" y="1073"/>
                    </a:lnTo>
                    <a:lnTo>
                      <a:pt x="854" y="1079"/>
                    </a:lnTo>
                    <a:lnTo>
                      <a:pt x="854" y="1084"/>
                    </a:lnTo>
                    <a:lnTo>
                      <a:pt x="852" y="1087"/>
                    </a:lnTo>
                    <a:lnTo>
                      <a:pt x="849" y="1090"/>
                    </a:lnTo>
                    <a:lnTo>
                      <a:pt x="844" y="1093"/>
                    </a:lnTo>
                    <a:lnTo>
                      <a:pt x="844" y="1097"/>
                    </a:lnTo>
                    <a:lnTo>
                      <a:pt x="847" y="1103"/>
                    </a:lnTo>
                    <a:lnTo>
                      <a:pt x="847" y="1108"/>
                    </a:lnTo>
                    <a:lnTo>
                      <a:pt x="849" y="1116"/>
                    </a:lnTo>
                    <a:lnTo>
                      <a:pt x="850" y="1122"/>
                    </a:lnTo>
                    <a:lnTo>
                      <a:pt x="850" y="1130"/>
                    </a:lnTo>
                    <a:lnTo>
                      <a:pt x="854" y="1136"/>
                    </a:lnTo>
                    <a:lnTo>
                      <a:pt x="855" y="1146"/>
                    </a:lnTo>
                    <a:lnTo>
                      <a:pt x="857" y="1160"/>
                    </a:lnTo>
                    <a:lnTo>
                      <a:pt x="860" y="1173"/>
                    </a:lnTo>
                    <a:lnTo>
                      <a:pt x="865" y="1184"/>
                    </a:lnTo>
                    <a:lnTo>
                      <a:pt x="869" y="1194"/>
                    </a:lnTo>
                    <a:lnTo>
                      <a:pt x="874" y="1201"/>
                    </a:lnTo>
                    <a:lnTo>
                      <a:pt x="874" y="1206"/>
                    </a:lnTo>
                    <a:lnTo>
                      <a:pt x="866" y="1200"/>
                    </a:lnTo>
                    <a:lnTo>
                      <a:pt x="850" y="1198"/>
                    </a:lnTo>
                    <a:lnTo>
                      <a:pt x="841" y="1198"/>
                    </a:lnTo>
                    <a:lnTo>
                      <a:pt x="830" y="1192"/>
                    </a:lnTo>
                    <a:lnTo>
                      <a:pt x="815" y="1186"/>
                    </a:lnTo>
                    <a:lnTo>
                      <a:pt x="795" y="1181"/>
                    </a:lnTo>
                    <a:lnTo>
                      <a:pt x="769" y="1179"/>
                    </a:lnTo>
                    <a:lnTo>
                      <a:pt x="760" y="1179"/>
                    </a:lnTo>
                    <a:lnTo>
                      <a:pt x="744" y="1170"/>
                    </a:lnTo>
                    <a:lnTo>
                      <a:pt x="734" y="1162"/>
                    </a:lnTo>
                    <a:lnTo>
                      <a:pt x="722" y="1159"/>
                    </a:lnTo>
                    <a:lnTo>
                      <a:pt x="707" y="1157"/>
                    </a:lnTo>
                    <a:lnTo>
                      <a:pt x="693" y="1147"/>
                    </a:lnTo>
                    <a:lnTo>
                      <a:pt x="682" y="1140"/>
                    </a:lnTo>
                    <a:lnTo>
                      <a:pt x="672" y="1122"/>
                    </a:lnTo>
                    <a:lnTo>
                      <a:pt x="661" y="1108"/>
                    </a:lnTo>
                    <a:lnTo>
                      <a:pt x="652" y="1085"/>
                    </a:lnTo>
                    <a:lnTo>
                      <a:pt x="645" y="1074"/>
                    </a:lnTo>
                    <a:lnTo>
                      <a:pt x="642" y="1062"/>
                    </a:lnTo>
                    <a:lnTo>
                      <a:pt x="641" y="1049"/>
                    </a:lnTo>
                    <a:lnTo>
                      <a:pt x="636" y="1030"/>
                    </a:lnTo>
                    <a:lnTo>
                      <a:pt x="631" y="1020"/>
                    </a:lnTo>
                    <a:lnTo>
                      <a:pt x="630" y="1009"/>
                    </a:lnTo>
                    <a:lnTo>
                      <a:pt x="625" y="1000"/>
                    </a:lnTo>
                    <a:lnTo>
                      <a:pt x="612" y="990"/>
                    </a:lnTo>
                    <a:lnTo>
                      <a:pt x="604" y="982"/>
                    </a:lnTo>
                    <a:lnTo>
                      <a:pt x="599" y="977"/>
                    </a:lnTo>
                    <a:lnTo>
                      <a:pt x="593" y="963"/>
                    </a:lnTo>
                    <a:lnTo>
                      <a:pt x="585" y="950"/>
                    </a:lnTo>
                    <a:lnTo>
                      <a:pt x="574" y="936"/>
                    </a:lnTo>
                    <a:lnTo>
                      <a:pt x="564" y="923"/>
                    </a:lnTo>
                    <a:lnTo>
                      <a:pt x="553" y="901"/>
                    </a:lnTo>
                    <a:lnTo>
                      <a:pt x="544" y="877"/>
                    </a:lnTo>
                    <a:lnTo>
                      <a:pt x="537" y="855"/>
                    </a:lnTo>
                    <a:lnTo>
                      <a:pt x="533" y="844"/>
                    </a:lnTo>
                    <a:lnTo>
                      <a:pt x="529" y="834"/>
                    </a:lnTo>
                    <a:lnTo>
                      <a:pt x="522" y="817"/>
                    </a:lnTo>
                    <a:lnTo>
                      <a:pt x="512" y="807"/>
                    </a:lnTo>
                    <a:lnTo>
                      <a:pt x="501" y="795"/>
                    </a:lnTo>
                    <a:lnTo>
                      <a:pt x="485" y="777"/>
                    </a:lnTo>
                    <a:lnTo>
                      <a:pt x="477" y="765"/>
                    </a:lnTo>
                    <a:lnTo>
                      <a:pt x="471" y="753"/>
                    </a:lnTo>
                    <a:lnTo>
                      <a:pt x="466" y="747"/>
                    </a:lnTo>
                    <a:lnTo>
                      <a:pt x="448" y="744"/>
                    </a:lnTo>
                    <a:lnTo>
                      <a:pt x="421" y="744"/>
                    </a:lnTo>
                    <a:lnTo>
                      <a:pt x="407" y="746"/>
                    </a:lnTo>
                    <a:lnTo>
                      <a:pt x="382" y="744"/>
                    </a:lnTo>
                    <a:lnTo>
                      <a:pt x="371" y="739"/>
                    </a:lnTo>
                    <a:lnTo>
                      <a:pt x="363" y="736"/>
                    </a:lnTo>
                    <a:lnTo>
                      <a:pt x="350" y="739"/>
                    </a:lnTo>
                    <a:lnTo>
                      <a:pt x="347" y="747"/>
                    </a:lnTo>
                    <a:lnTo>
                      <a:pt x="336" y="760"/>
                    </a:lnTo>
                    <a:lnTo>
                      <a:pt x="326" y="773"/>
                    </a:lnTo>
                    <a:lnTo>
                      <a:pt x="313" y="793"/>
                    </a:lnTo>
                    <a:lnTo>
                      <a:pt x="304" y="804"/>
                    </a:lnTo>
                    <a:lnTo>
                      <a:pt x="297" y="815"/>
                    </a:lnTo>
                    <a:lnTo>
                      <a:pt x="293" y="825"/>
                    </a:lnTo>
                    <a:lnTo>
                      <a:pt x="291" y="828"/>
                    </a:lnTo>
                    <a:lnTo>
                      <a:pt x="288" y="828"/>
                    </a:lnTo>
                    <a:lnTo>
                      <a:pt x="283" y="825"/>
                    </a:lnTo>
                    <a:lnTo>
                      <a:pt x="274" y="820"/>
                    </a:lnTo>
                    <a:lnTo>
                      <a:pt x="264" y="819"/>
                    </a:lnTo>
                    <a:lnTo>
                      <a:pt x="255" y="815"/>
                    </a:lnTo>
                    <a:lnTo>
                      <a:pt x="247" y="809"/>
                    </a:lnTo>
                    <a:lnTo>
                      <a:pt x="232" y="798"/>
                    </a:lnTo>
                    <a:lnTo>
                      <a:pt x="223" y="787"/>
                    </a:lnTo>
                    <a:lnTo>
                      <a:pt x="213" y="779"/>
                    </a:lnTo>
                    <a:lnTo>
                      <a:pt x="201" y="769"/>
                    </a:lnTo>
                    <a:lnTo>
                      <a:pt x="188" y="758"/>
                    </a:lnTo>
                    <a:lnTo>
                      <a:pt x="175" y="744"/>
                    </a:lnTo>
                    <a:lnTo>
                      <a:pt x="169" y="733"/>
                    </a:lnTo>
                    <a:lnTo>
                      <a:pt x="161" y="722"/>
                    </a:lnTo>
                    <a:lnTo>
                      <a:pt x="158" y="711"/>
                    </a:lnTo>
                    <a:lnTo>
                      <a:pt x="154" y="695"/>
                    </a:lnTo>
                    <a:lnTo>
                      <a:pt x="154" y="680"/>
                    </a:lnTo>
                    <a:lnTo>
                      <a:pt x="153" y="672"/>
                    </a:lnTo>
                    <a:lnTo>
                      <a:pt x="151" y="661"/>
                    </a:lnTo>
                    <a:lnTo>
                      <a:pt x="151" y="652"/>
                    </a:lnTo>
                    <a:lnTo>
                      <a:pt x="147" y="639"/>
                    </a:lnTo>
                    <a:lnTo>
                      <a:pt x="143" y="630"/>
                    </a:lnTo>
                    <a:lnTo>
                      <a:pt x="139" y="622"/>
                    </a:lnTo>
                    <a:lnTo>
                      <a:pt x="129" y="614"/>
                    </a:lnTo>
                    <a:lnTo>
                      <a:pt x="120" y="604"/>
                    </a:lnTo>
                    <a:lnTo>
                      <a:pt x="110" y="593"/>
                    </a:lnTo>
                    <a:lnTo>
                      <a:pt x="94" y="579"/>
                    </a:lnTo>
                    <a:lnTo>
                      <a:pt x="83" y="569"/>
                    </a:lnTo>
                    <a:lnTo>
                      <a:pt x="73" y="561"/>
                    </a:lnTo>
                    <a:lnTo>
                      <a:pt x="66" y="549"/>
                    </a:lnTo>
                    <a:lnTo>
                      <a:pt x="61" y="542"/>
                    </a:lnTo>
                    <a:lnTo>
                      <a:pt x="58" y="534"/>
                    </a:lnTo>
                    <a:lnTo>
                      <a:pt x="54" y="529"/>
                    </a:lnTo>
                    <a:lnTo>
                      <a:pt x="42" y="521"/>
                    </a:lnTo>
                    <a:lnTo>
                      <a:pt x="35" y="515"/>
                    </a:lnTo>
                    <a:lnTo>
                      <a:pt x="32" y="504"/>
                    </a:lnTo>
                    <a:lnTo>
                      <a:pt x="27" y="498"/>
                    </a:lnTo>
                    <a:lnTo>
                      <a:pt x="23" y="491"/>
                    </a:lnTo>
                    <a:lnTo>
                      <a:pt x="13" y="485"/>
                    </a:lnTo>
                    <a:lnTo>
                      <a:pt x="8" y="480"/>
                    </a:lnTo>
                    <a:lnTo>
                      <a:pt x="0" y="475"/>
                    </a:lnTo>
                    <a:lnTo>
                      <a:pt x="4" y="464"/>
                    </a:lnTo>
                    <a:lnTo>
                      <a:pt x="7" y="458"/>
                    </a:lnTo>
                    <a:lnTo>
                      <a:pt x="329" y="49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4" name="Freeform 21">
                <a:extLst>
                  <a:ext uri="{FF2B5EF4-FFF2-40B4-BE49-F238E27FC236}">
                    <a16:creationId xmlns:a16="http://schemas.microsoft.com/office/drawing/2014/main" id="{78D9B101-747F-43F2-9E9C-BA333E405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79"/>
                <a:ext cx="472" cy="429"/>
              </a:xfrm>
              <a:custGeom>
                <a:avLst/>
                <a:gdLst>
                  <a:gd name="T0" fmla="*/ 271 w 472"/>
                  <a:gd name="T1" fmla="*/ 6 h 429"/>
                  <a:gd name="T2" fmla="*/ 269 w 472"/>
                  <a:gd name="T3" fmla="*/ 17 h 429"/>
                  <a:gd name="T4" fmla="*/ 272 w 472"/>
                  <a:gd name="T5" fmla="*/ 31 h 429"/>
                  <a:gd name="T6" fmla="*/ 267 w 472"/>
                  <a:gd name="T7" fmla="*/ 41 h 429"/>
                  <a:gd name="T8" fmla="*/ 275 w 472"/>
                  <a:gd name="T9" fmla="*/ 55 h 429"/>
                  <a:gd name="T10" fmla="*/ 285 w 472"/>
                  <a:gd name="T11" fmla="*/ 66 h 429"/>
                  <a:gd name="T12" fmla="*/ 291 w 472"/>
                  <a:gd name="T13" fmla="*/ 78 h 429"/>
                  <a:gd name="T14" fmla="*/ 280 w 472"/>
                  <a:gd name="T15" fmla="*/ 97 h 429"/>
                  <a:gd name="T16" fmla="*/ 271 w 472"/>
                  <a:gd name="T17" fmla="*/ 114 h 429"/>
                  <a:gd name="T18" fmla="*/ 256 w 472"/>
                  <a:gd name="T19" fmla="*/ 127 h 429"/>
                  <a:gd name="T20" fmla="*/ 250 w 472"/>
                  <a:gd name="T21" fmla="*/ 149 h 429"/>
                  <a:gd name="T22" fmla="*/ 240 w 472"/>
                  <a:gd name="T23" fmla="*/ 165 h 429"/>
                  <a:gd name="T24" fmla="*/ 240 w 472"/>
                  <a:gd name="T25" fmla="*/ 182 h 429"/>
                  <a:gd name="T26" fmla="*/ 229 w 472"/>
                  <a:gd name="T27" fmla="*/ 195 h 429"/>
                  <a:gd name="T28" fmla="*/ 236 w 472"/>
                  <a:gd name="T29" fmla="*/ 213 h 429"/>
                  <a:gd name="T30" fmla="*/ 406 w 472"/>
                  <a:gd name="T31" fmla="*/ 225 h 429"/>
                  <a:gd name="T32" fmla="*/ 401 w 472"/>
                  <a:gd name="T33" fmla="*/ 249 h 429"/>
                  <a:gd name="T34" fmla="*/ 410 w 472"/>
                  <a:gd name="T35" fmla="*/ 267 h 429"/>
                  <a:gd name="T36" fmla="*/ 418 w 472"/>
                  <a:gd name="T37" fmla="*/ 292 h 429"/>
                  <a:gd name="T38" fmla="*/ 399 w 472"/>
                  <a:gd name="T39" fmla="*/ 289 h 429"/>
                  <a:gd name="T40" fmla="*/ 366 w 472"/>
                  <a:gd name="T41" fmla="*/ 284 h 429"/>
                  <a:gd name="T42" fmla="*/ 347 w 472"/>
                  <a:gd name="T43" fmla="*/ 302 h 429"/>
                  <a:gd name="T44" fmla="*/ 358 w 472"/>
                  <a:gd name="T45" fmla="*/ 319 h 429"/>
                  <a:gd name="T46" fmla="*/ 390 w 472"/>
                  <a:gd name="T47" fmla="*/ 308 h 429"/>
                  <a:gd name="T48" fmla="*/ 406 w 472"/>
                  <a:gd name="T49" fmla="*/ 313 h 429"/>
                  <a:gd name="T50" fmla="*/ 410 w 472"/>
                  <a:gd name="T51" fmla="*/ 330 h 429"/>
                  <a:gd name="T52" fmla="*/ 428 w 472"/>
                  <a:gd name="T53" fmla="*/ 316 h 429"/>
                  <a:gd name="T54" fmla="*/ 448 w 472"/>
                  <a:gd name="T55" fmla="*/ 306 h 429"/>
                  <a:gd name="T56" fmla="*/ 453 w 472"/>
                  <a:gd name="T57" fmla="*/ 327 h 429"/>
                  <a:gd name="T58" fmla="*/ 441 w 472"/>
                  <a:gd name="T59" fmla="*/ 346 h 429"/>
                  <a:gd name="T60" fmla="*/ 425 w 472"/>
                  <a:gd name="T61" fmla="*/ 360 h 429"/>
                  <a:gd name="T62" fmla="*/ 421 w 472"/>
                  <a:gd name="T63" fmla="*/ 370 h 429"/>
                  <a:gd name="T64" fmla="*/ 434 w 472"/>
                  <a:gd name="T65" fmla="*/ 386 h 429"/>
                  <a:gd name="T66" fmla="*/ 463 w 472"/>
                  <a:gd name="T67" fmla="*/ 400 h 429"/>
                  <a:gd name="T68" fmla="*/ 471 w 472"/>
                  <a:gd name="T69" fmla="*/ 421 h 429"/>
                  <a:gd name="T70" fmla="*/ 447 w 472"/>
                  <a:gd name="T71" fmla="*/ 429 h 429"/>
                  <a:gd name="T72" fmla="*/ 431 w 472"/>
                  <a:gd name="T73" fmla="*/ 408 h 429"/>
                  <a:gd name="T74" fmla="*/ 410 w 472"/>
                  <a:gd name="T75" fmla="*/ 397 h 429"/>
                  <a:gd name="T76" fmla="*/ 390 w 472"/>
                  <a:gd name="T77" fmla="*/ 387 h 429"/>
                  <a:gd name="T78" fmla="*/ 383 w 472"/>
                  <a:gd name="T79" fmla="*/ 410 h 429"/>
                  <a:gd name="T80" fmla="*/ 361 w 472"/>
                  <a:gd name="T81" fmla="*/ 416 h 429"/>
                  <a:gd name="T82" fmla="*/ 339 w 472"/>
                  <a:gd name="T83" fmla="*/ 422 h 429"/>
                  <a:gd name="T84" fmla="*/ 321 w 472"/>
                  <a:gd name="T85" fmla="*/ 419 h 429"/>
                  <a:gd name="T86" fmla="*/ 304 w 472"/>
                  <a:gd name="T87" fmla="*/ 419 h 429"/>
                  <a:gd name="T88" fmla="*/ 275 w 472"/>
                  <a:gd name="T89" fmla="*/ 413 h 429"/>
                  <a:gd name="T90" fmla="*/ 259 w 472"/>
                  <a:gd name="T91" fmla="*/ 392 h 429"/>
                  <a:gd name="T92" fmla="*/ 237 w 472"/>
                  <a:gd name="T93" fmla="*/ 375 h 429"/>
                  <a:gd name="T94" fmla="*/ 215 w 472"/>
                  <a:gd name="T95" fmla="*/ 360 h 429"/>
                  <a:gd name="T96" fmla="*/ 185 w 472"/>
                  <a:gd name="T97" fmla="*/ 367 h 429"/>
                  <a:gd name="T98" fmla="*/ 175 w 472"/>
                  <a:gd name="T99" fmla="*/ 386 h 429"/>
                  <a:gd name="T100" fmla="*/ 131 w 472"/>
                  <a:gd name="T101" fmla="*/ 375 h 429"/>
                  <a:gd name="T102" fmla="*/ 78 w 472"/>
                  <a:gd name="T103" fmla="*/ 364 h 429"/>
                  <a:gd name="T104" fmla="*/ 39 w 472"/>
                  <a:gd name="T105" fmla="*/ 370 h 429"/>
                  <a:gd name="T106" fmla="*/ 19 w 472"/>
                  <a:gd name="T107" fmla="*/ 356 h 429"/>
                  <a:gd name="T108" fmla="*/ 37 w 472"/>
                  <a:gd name="T109" fmla="*/ 330 h 429"/>
                  <a:gd name="T110" fmla="*/ 34 w 472"/>
                  <a:gd name="T111" fmla="*/ 295 h 429"/>
                  <a:gd name="T112" fmla="*/ 39 w 472"/>
                  <a:gd name="T113" fmla="*/ 268 h 429"/>
                  <a:gd name="T114" fmla="*/ 50 w 472"/>
                  <a:gd name="T115" fmla="*/ 233 h 429"/>
                  <a:gd name="T116" fmla="*/ 48 w 472"/>
                  <a:gd name="T117" fmla="*/ 209 h 429"/>
                  <a:gd name="T118" fmla="*/ 39 w 472"/>
                  <a:gd name="T119" fmla="*/ 187 h 429"/>
                  <a:gd name="T120" fmla="*/ 29 w 472"/>
                  <a:gd name="T121" fmla="*/ 168 h 429"/>
                  <a:gd name="T122" fmla="*/ 24 w 472"/>
                  <a:gd name="T123" fmla="*/ 144 h 429"/>
                  <a:gd name="T124" fmla="*/ 4 w 472"/>
                  <a:gd name="T125" fmla="*/ 119 h 4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72"/>
                  <a:gd name="T190" fmla="*/ 0 h 429"/>
                  <a:gd name="T191" fmla="*/ 472 w 472"/>
                  <a:gd name="T192" fmla="*/ 429 h 4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72" h="429">
                    <a:moveTo>
                      <a:pt x="0" y="6"/>
                    </a:moveTo>
                    <a:lnTo>
                      <a:pt x="266" y="0"/>
                    </a:lnTo>
                    <a:lnTo>
                      <a:pt x="267" y="3"/>
                    </a:lnTo>
                    <a:lnTo>
                      <a:pt x="271" y="6"/>
                    </a:lnTo>
                    <a:lnTo>
                      <a:pt x="274" y="9"/>
                    </a:lnTo>
                    <a:lnTo>
                      <a:pt x="271" y="12"/>
                    </a:lnTo>
                    <a:lnTo>
                      <a:pt x="267" y="14"/>
                    </a:lnTo>
                    <a:lnTo>
                      <a:pt x="269" y="17"/>
                    </a:lnTo>
                    <a:lnTo>
                      <a:pt x="267" y="22"/>
                    </a:lnTo>
                    <a:lnTo>
                      <a:pt x="266" y="25"/>
                    </a:lnTo>
                    <a:lnTo>
                      <a:pt x="267" y="28"/>
                    </a:lnTo>
                    <a:lnTo>
                      <a:pt x="272" y="31"/>
                    </a:lnTo>
                    <a:lnTo>
                      <a:pt x="275" y="33"/>
                    </a:lnTo>
                    <a:lnTo>
                      <a:pt x="272" y="36"/>
                    </a:lnTo>
                    <a:lnTo>
                      <a:pt x="269" y="38"/>
                    </a:lnTo>
                    <a:lnTo>
                      <a:pt x="267" y="41"/>
                    </a:lnTo>
                    <a:lnTo>
                      <a:pt x="269" y="44"/>
                    </a:lnTo>
                    <a:lnTo>
                      <a:pt x="271" y="47"/>
                    </a:lnTo>
                    <a:lnTo>
                      <a:pt x="272" y="55"/>
                    </a:lnTo>
                    <a:lnTo>
                      <a:pt x="275" y="55"/>
                    </a:lnTo>
                    <a:lnTo>
                      <a:pt x="274" y="60"/>
                    </a:lnTo>
                    <a:lnTo>
                      <a:pt x="278" y="63"/>
                    </a:lnTo>
                    <a:lnTo>
                      <a:pt x="280" y="66"/>
                    </a:lnTo>
                    <a:lnTo>
                      <a:pt x="285" y="66"/>
                    </a:lnTo>
                    <a:lnTo>
                      <a:pt x="286" y="70"/>
                    </a:lnTo>
                    <a:lnTo>
                      <a:pt x="291" y="71"/>
                    </a:lnTo>
                    <a:lnTo>
                      <a:pt x="293" y="74"/>
                    </a:lnTo>
                    <a:lnTo>
                      <a:pt x="291" y="78"/>
                    </a:lnTo>
                    <a:lnTo>
                      <a:pt x="288" y="82"/>
                    </a:lnTo>
                    <a:lnTo>
                      <a:pt x="285" y="85"/>
                    </a:lnTo>
                    <a:lnTo>
                      <a:pt x="282" y="92"/>
                    </a:lnTo>
                    <a:lnTo>
                      <a:pt x="280" y="97"/>
                    </a:lnTo>
                    <a:lnTo>
                      <a:pt x="277" y="100"/>
                    </a:lnTo>
                    <a:lnTo>
                      <a:pt x="277" y="106"/>
                    </a:lnTo>
                    <a:lnTo>
                      <a:pt x="274" y="111"/>
                    </a:lnTo>
                    <a:lnTo>
                      <a:pt x="271" y="114"/>
                    </a:lnTo>
                    <a:lnTo>
                      <a:pt x="264" y="119"/>
                    </a:lnTo>
                    <a:lnTo>
                      <a:pt x="261" y="125"/>
                    </a:lnTo>
                    <a:lnTo>
                      <a:pt x="261" y="127"/>
                    </a:lnTo>
                    <a:lnTo>
                      <a:pt x="256" y="127"/>
                    </a:lnTo>
                    <a:lnTo>
                      <a:pt x="253" y="132"/>
                    </a:lnTo>
                    <a:lnTo>
                      <a:pt x="250" y="136"/>
                    </a:lnTo>
                    <a:lnTo>
                      <a:pt x="250" y="143"/>
                    </a:lnTo>
                    <a:lnTo>
                      <a:pt x="250" y="149"/>
                    </a:lnTo>
                    <a:lnTo>
                      <a:pt x="248" y="154"/>
                    </a:lnTo>
                    <a:lnTo>
                      <a:pt x="247" y="159"/>
                    </a:lnTo>
                    <a:lnTo>
                      <a:pt x="244" y="162"/>
                    </a:lnTo>
                    <a:lnTo>
                      <a:pt x="240" y="165"/>
                    </a:lnTo>
                    <a:lnTo>
                      <a:pt x="237" y="167"/>
                    </a:lnTo>
                    <a:lnTo>
                      <a:pt x="239" y="171"/>
                    </a:lnTo>
                    <a:lnTo>
                      <a:pt x="240" y="176"/>
                    </a:lnTo>
                    <a:lnTo>
                      <a:pt x="240" y="182"/>
                    </a:lnTo>
                    <a:lnTo>
                      <a:pt x="239" y="186"/>
                    </a:lnTo>
                    <a:lnTo>
                      <a:pt x="237" y="190"/>
                    </a:lnTo>
                    <a:lnTo>
                      <a:pt x="234" y="194"/>
                    </a:lnTo>
                    <a:lnTo>
                      <a:pt x="229" y="195"/>
                    </a:lnTo>
                    <a:lnTo>
                      <a:pt x="226" y="200"/>
                    </a:lnTo>
                    <a:lnTo>
                      <a:pt x="229" y="206"/>
                    </a:lnTo>
                    <a:lnTo>
                      <a:pt x="232" y="208"/>
                    </a:lnTo>
                    <a:lnTo>
                      <a:pt x="236" y="213"/>
                    </a:lnTo>
                    <a:lnTo>
                      <a:pt x="237" y="219"/>
                    </a:lnTo>
                    <a:lnTo>
                      <a:pt x="239" y="222"/>
                    </a:lnTo>
                    <a:lnTo>
                      <a:pt x="406" y="214"/>
                    </a:lnTo>
                    <a:lnTo>
                      <a:pt x="406" y="225"/>
                    </a:lnTo>
                    <a:lnTo>
                      <a:pt x="402" y="230"/>
                    </a:lnTo>
                    <a:lnTo>
                      <a:pt x="401" y="236"/>
                    </a:lnTo>
                    <a:lnTo>
                      <a:pt x="401" y="241"/>
                    </a:lnTo>
                    <a:lnTo>
                      <a:pt x="401" y="249"/>
                    </a:lnTo>
                    <a:lnTo>
                      <a:pt x="401" y="254"/>
                    </a:lnTo>
                    <a:lnTo>
                      <a:pt x="402" y="260"/>
                    </a:lnTo>
                    <a:lnTo>
                      <a:pt x="406" y="263"/>
                    </a:lnTo>
                    <a:lnTo>
                      <a:pt x="410" y="267"/>
                    </a:lnTo>
                    <a:lnTo>
                      <a:pt x="415" y="273"/>
                    </a:lnTo>
                    <a:lnTo>
                      <a:pt x="417" y="279"/>
                    </a:lnTo>
                    <a:lnTo>
                      <a:pt x="418" y="286"/>
                    </a:lnTo>
                    <a:lnTo>
                      <a:pt x="418" y="292"/>
                    </a:lnTo>
                    <a:lnTo>
                      <a:pt x="417" y="297"/>
                    </a:lnTo>
                    <a:lnTo>
                      <a:pt x="412" y="295"/>
                    </a:lnTo>
                    <a:lnTo>
                      <a:pt x="404" y="292"/>
                    </a:lnTo>
                    <a:lnTo>
                      <a:pt x="399" y="289"/>
                    </a:lnTo>
                    <a:lnTo>
                      <a:pt x="388" y="286"/>
                    </a:lnTo>
                    <a:lnTo>
                      <a:pt x="380" y="284"/>
                    </a:lnTo>
                    <a:lnTo>
                      <a:pt x="372" y="282"/>
                    </a:lnTo>
                    <a:lnTo>
                      <a:pt x="366" y="284"/>
                    </a:lnTo>
                    <a:lnTo>
                      <a:pt x="358" y="287"/>
                    </a:lnTo>
                    <a:lnTo>
                      <a:pt x="353" y="290"/>
                    </a:lnTo>
                    <a:lnTo>
                      <a:pt x="348" y="295"/>
                    </a:lnTo>
                    <a:lnTo>
                      <a:pt x="347" y="302"/>
                    </a:lnTo>
                    <a:lnTo>
                      <a:pt x="347" y="308"/>
                    </a:lnTo>
                    <a:lnTo>
                      <a:pt x="350" y="311"/>
                    </a:lnTo>
                    <a:lnTo>
                      <a:pt x="353" y="317"/>
                    </a:lnTo>
                    <a:lnTo>
                      <a:pt x="358" y="319"/>
                    </a:lnTo>
                    <a:lnTo>
                      <a:pt x="367" y="321"/>
                    </a:lnTo>
                    <a:lnTo>
                      <a:pt x="377" y="319"/>
                    </a:lnTo>
                    <a:lnTo>
                      <a:pt x="383" y="314"/>
                    </a:lnTo>
                    <a:lnTo>
                      <a:pt x="390" y="308"/>
                    </a:lnTo>
                    <a:lnTo>
                      <a:pt x="396" y="305"/>
                    </a:lnTo>
                    <a:lnTo>
                      <a:pt x="401" y="305"/>
                    </a:lnTo>
                    <a:lnTo>
                      <a:pt x="404" y="308"/>
                    </a:lnTo>
                    <a:lnTo>
                      <a:pt x="406" y="313"/>
                    </a:lnTo>
                    <a:lnTo>
                      <a:pt x="406" y="317"/>
                    </a:lnTo>
                    <a:lnTo>
                      <a:pt x="406" y="322"/>
                    </a:lnTo>
                    <a:lnTo>
                      <a:pt x="406" y="329"/>
                    </a:lnTo>
                    <a:lnTo>
                      <a:pt x="410" y="330"/>
                    </a:lnTo>
                    <a:lnTo>
                      <a:pt x="415" y="330"/>
                    </a:lnTo>
                    <a:lnTo>
                      <a:pt x="420" y="324"/>
                    </a:lnTo>
                    <a:lnTo>
                      <a:pt x="421" y="321"/>
                    </a:lnTo>
                    <a:lnTo>
                      <a:pt x="428" y="316"/>
                    </a:lnTo>
                    <a:lnTo>
                      <a:pt x="431" y="314"/>
                    </a:lnTo>
                    <a:lnTo>
                      <a:pt x="437" y="311"/>
                    </a:lnTo>
                    <a:lnTo>
                      <a:pt x="441" y="308"/>
                    </a:lnTo>
                    <a:lnTo>
                      <a:pt x="448" y="306"/>
                    </a:lnTo>
                    <a:lnTo>
                      <a:pt x="452" y="309"/>
                    </a:lnTo>
                    <a:lnTo>
                      <a:pt x="452" y="313"/>
                    </a:lnTo>
                    <a:lnTo>
                      <a:pt x="455" y="321"/>
                    </a:lnTo>
                    <a:lnTo>
                      <a:pt x="453" y="327"/>
                    </a:lnTo>
                    <a:lnTo>
                      <a:pt x="452" y="335"/>
                    </a:lnTo>
                    <a:lnTo>
                      <a:pt x="450" y="340"/>
                    </a:lnTo>
                    <a:lnTo>
                      <a:pt x="445" y="341"/>
                    </a:lnTo>
                    <a:lnTo>
                      <a:pt x="441" y="346"/>
                    </a:lnTo>
                    <a:lnTo>
                      <a:pt x="437" y="349"/>
                    </a:lnTo>
                    <a:lnTo>
                      <a:pt x="433" y="351"/>
                    </a:lnTo>
                    <a:lnTo>
                      <a:pt x="428" y="356"/>
                    </a:lnTo>
                    <a:lnTo>
                      <a:pt x="425" y="360"/>
                    </a:lnTo>
                    <a:lnTo>
                      <a:pt x="421" y="362"/>
                    </a:lnTo>
                    <a:lnTo>
                      <a:pt x="418" y="364"/>
                    </a:lnTo>
                    <a:lnTo>
                      <a:pt x="417" y="368"/>
                    </a:lnTo>
                    <a:lnTo>
                      <a:pt x="421" y="370"/>
                    </a:lnTo>
                    <a:lnTo>
                      <a:pt x="423" y="373"/>
                    </a:lnTo>
                    <a:lnTo>
                      <a:pt x="425" y="378"/>
                    </a:lnTo>
                    <a:lnTo>
                      <a:pt x="426" y="381"/>
                    </a:lnTo>
                    <a:lnTo>
                      <a:pt x="434" y="386"/>
                    </a:lnTo>
                    <a:lnTo>
                      <a:pt x="441" y="389"/>
                    </a:lnTo>
                    <a:lnTo>
                      <a:pt x="447" y="392"/>
                    </a:lnTo>
                    <a:lnTo>
                      <a:pt x="456" y="397"/>
                    </a:lnTo>
                    <a:lnTo>
                      <a:pt x="463" y="400"/>
                    </a:lnTo>
                    <a:lnTo>
                      <a:pt x="469" y="403"/>
                    </a:lnTo>
                    <a:lnTo>
                      <a:pt x="472" y="408"/>
                    </a:lnTo>
                    <a:lnTo>
                      <a:pt x="472" y="414"/>
                    </a:lnTo>
                    <a:lnTo>
                      <a:pt x="471" y="421"/>
                    </a:lnTo>
                    <a:lnTo>
                      <a:pt x="466" y="424"/>
                    </a:lnTo>
                    <a:lnTo>
                      <a:pt x="461" y="427"/>
                    </a:lnTo>
                    <a:lnTo>
                      <a:pt x="456" y="429"/>
                    </a:lnTo>
                    <a:lnTo>
                      <a:pt x="447" y="429"/>
                    </a:lnTo>
                    <a:lnTo>
                      <a:pt x="444" y="422"/>
                    </a:lnTo>
                    <a:lnTo>
                      <a:pt x="441" y="418"/>
                    </a:lnTo>
                    <a:lnTo>
                      <a:pt x="436" y="411"/>
                    </a:lnTo>
                    <a:lnTo>
                      <a:pt x="431" y="408"/>
                    </a:lnTo>
                    <a:lnTo>
                      <a:pt x="423" y="405"/>
                    </a:lnTo>
                    <a:lnTo>
                      <a:pt x="418" y="403"/>
                    </a:lnTo>
                    <a:lnTo>
                      <a:pt x="415" y="398"/>
                    </a:lnTo>
                    <a:lnTo>
                      <a:pt x="410" y="397"/>
                    </a:lnTo>
                    <a:lnTo>
                      <a:pt x="404" y="392"/>
                    </a:lnTo>
                    <a:lnTo>
                      <a:pt x="401" y="387"/>
                    </a:lnTo>
                    <a:lnTo>
                      <a:pt x="394" y="386"/>
                    </a:lnTo>
                    <a:lnTo>
                      <a:pt x="390" y="387"/>
                    </a:lnTo>
                    <a:lnTo>
                      <a:pt x="388" y="392"/>
                    </a:lnTo>
                    <a:lnTo>
                      <a:pt x="388" y="397"/>
                    </a:lnTo>
                    <a:lnTo>
                      <a:pt x="387" y="402"/>
                    </a:lnTo>
                    <a:lnTo>
                      <a:pt x="383" y="410"/>
                    </a:lnTo>
                    <a:lnTo>
                      <a:pt x="380" y="413"/>
                    </a:lnTo>
                    <a:lnTo>
                      <a:pt x="375" y="416"/>
                    </a:lnTo>
                    <a:lnTo>
                      <a:pt x="366" y="418"/>
                    </a:lnTo>
                    <a:lnTo>
                      <a:pt x="361" y="416"/>
                    </a:lnTo>
                    <a:lnTo>
                      <a:pt x="355" y="414"/>
                    </a:lnTo>
                    <a:lnTo>
                      <a:pt x="348" y="418"/>
                    </a:lnTo>
                    <a:lnTo>
                      <a:pt x="344" y="419"/>
                    </a:lnTo>
                    <a:lnTo>
                      <a:pt x="339" y="422"/>
                    </a:lnTo>
                    <a:lnTo>
                      <a:pt x="333" y="419"/>
                    </a:lnTo>
                    <a:lnTo>
                      <a:pt x="328" y="414"/>
                    </a:lnTo>
                    <a:lnTo>
                      <a:pt x="325" y="414"/>
                    </a:lnTo>
                    <a:lnTo>
                      <a:pt x="321" y="419"/>
                    </a:lnTo>
                    <a:lnTo>
                      <a:pt x="320" y="422"/>
                    </a:lnTo>
                    <a:lnTo>
                      <a:pt x="317" y="424"/>
                    </a:lnTo>
                    <a:lnTo>
                      <a:pt x="312" y="422"/>
                    </a:lnTo>
                    <a:lnTo>
                      <a:pt x="304" y="419"/>
                    </a:lnTo>
                    <a:lnTo>
                      <a:pt x="298" y="416"/>
                    </a:lnTo>
                    <a:lnTo>
                      <a:pt x="291" y="414"/>
                    </a:lnTo>
                    <a:lnTo>
                      <a:pt x="283" y="414"/>
                    </a:lnTo>
                    <a:lnTo>
                      <a:pt x="275" y="413"/>
                    </a:lnTo>
                    <a:lnTo>
                      <a:pt x="272" y="408"/>
                    </a:lnTo>
                    <a:lnTo>
                      <a:pt x="266" y="402"/>
                    </a:lnTo>
                    <a:lnTo>
                      <a:pt x="263" y="397"/>
                    </a:lnTo>
                    <a:lnTo>
                      <a:pt x="259" y="392"/>
                    </a:lnTo>
                    <a:lnTo>
                      <a:pt x="256" y="386"/>
                    </a:lnTo>
                    <a:lnTo>
                      <a:pt x="248" y="384"/>
                    </a:lnTo>
                    <a:lnTo>
                      <a:pt x="244" y="381"/>
                    </a:lnTo>
                    <a:lnTo>
                      <a:pt x="237" y="375"/>
                    </a:lnTo>
                    <a:lnTo>
                      <a:pt x="231" y="370"/>
                    </a:lnTo>
                    <a:lnTo>
                      <a:pt x="226" y="367"/>
                    </a:lnTo>
                    <a:lnTo>
                      <a:pt x="218" y="365"/>
                    </a:lnTo>
                    <a:lnTo>
                      <a:pt x="215" y="360"/>
                    </a:lnTo>
                    <a:lnTo>
                      <a:pt x="209" y="357"/>
                    </a:lnTo>
                    <a:lnTo>
                      <a:pt x="190" y="356"/>
                    </a:lnTo>
                    <a:lnTo>
                      <a:pt x="186" y="360"/>
                    </a:lnTo>
                    <a:lnTo>
                      <a:pt x="185" y="367"/>
                    </a:lnTo>
                    <a:lnTo>
                      <a:pt x="186" y="371"/>
                    </a:lnTo>
                    <a:lnTo>
                      <a:pt x="183" y="378"/>
                    </a:lnTo>
                    <a:lnTo>
                      <a:pt x="178" y="383"/>
                    </a:lnTo>
                    <a:lnTo>
                      <a:pt x="175" y="386"/>
                    </a:lnTo>
                    <a:lnTo>
                      <a:pt x="166" y="383"/>
                    </a:lnTo>
                    <a:lnTo>
                      <a:pt x="156" y="379"/>
                    </a:lnTo>
                    <a:lnTo>
                      <a:pt x="143" y="379"/>
                    </a:lnTo>
                    <a:lnTo>
                      <a:pt x="131" y="375"/>
                    </a:lnTo>
                    <a:lnTo>
                      <a:pt x="118" y="371"/>
                    </a:lnTo>
                    <a:lnTo>
                      <a:pt x="104" y="370"/>
                    </a:lnTo>
                    <a:lnTo>
                      <a:pt x="88" y="367"/>
                    </a:lnTo>
                    <a:lnTo>
                      <a:pt x="78" y="364"/>
                    </a:lnTo>
                    <a:lnTo>
                      <a:pt x="69" y="365"/>
                    </a:lnTo>
                    <a:lnTo>
                      <a:pt x="59" y="367"/>
                    </a:lnTo>
                    <a:lnTo>
                      <a:pt x="45" y="368"/>
                    </a:lnTo>
                    <a:lnTo>
                      <a:pt x="39" y="370"/>
                    </a:lnTo>
                    <a:lnTo>
                      <a:pt x="21" y="370"/>
                    </a:lnTo>
                    <a:lnTo>
                      <a:pt x="18" y="365"/>
                    </a:lnTo>
                    <a:lnTo>
                      <a:pt x="12" y="360"/>
                    </a:lnTo>
                    <a:lnTo>
                      <a:pt x="19" y="356"/>
                    </a:lnTo>
                    <a:lnTo>
                      <a:pt x="23" y="351"/>
                    </a:lnTo>
                    <a:lnTo>
                      <a:pt x="26" y="346"/>
                    </a:lnTo>
                    <a:lnTo>
                      <a:pt x="31" y="338"/>
                    </a:lnTo>
                    <a:lnTo>
                      <a:pt x="37" y="330"/>
                    </a:lnTo>
                    <a:lnTo>
                      <a:pt x="39" y="322"/>
                    </a:lnTo>
                    <a:lnTo>
                      <a:pt x="39" y="314"/>
                    </a:lnTo>
                    <a:lnTo>
                      <a:pt x="35" y="305"/>
                    </a:lnTo>
                    <a:lnTo>
                      <a:pt x="34" y="295"/>
                    </a:lnTo>
                    <a:lnTo>
                      <a:pt x="34" y="290"/>
                    </a:lnTo>
                    <a:lnTo>
                      <a:pt x="34" y="281"/>
                    </a:lnTo>
                    <a:lnTo>
                      <a:pt x="35" y="275"/>
                    </a:lnTo>
                    <a:lnTo>
                      <a:pt x="39" y="268"/>
                    </a:lnTo>
                    <a:lnTo>
                      <a:pt x="43" y="262"/>
                    </a:lnTo>
                    <a:lnTo>
                      <a:pt x="47" y="251"/>
                    </a:lnTo>
                    <a:lnTo>
                      <a:pt x="48" y="243"/>
                    </a:lnTo>
                    <a:lnTo>
                      <a:pt x="50" y="233"/>
                    </a:lnTo>
                    <a:lnTo>
                      <a:pt x="50" y="228"/>
                    </a:lnTo>
                    <a:lnTo>
                      <a:pt x="51" y="222"/>
                    </a:lnTo>
                    <a:lnTo>
                      <a:pt x="53" y="214"/>
                    </a:lnTo>
                    <a:lnTo>
                      <a:pt x="48" y="209"/>
                    </a:lnTo>
                    <a:lnTo>
                      <a:pt x="45" y="205"/>
                    </a:lnTo>
                    <a:lnTo>
                      <a:pt x="42" y="198"/>
                    </a:lnTo>
                    <a:lnTo>
                      <a:pt x="39" y="192"/>
                    </a:lnTo>
                    <a:lnTo>
                      <a:pt x="39" y="187"/>
                    </a:lnTo>
                    <a:lnTo>
                      <a:pt x="37" y="181"/>
                    </a:lnTo>
                    <a:lnTo>
                      <a:pt x="34" y="178"/>
                    </a:lnTo>
                    <a:lnTo>
                      <a:pt x="32" y="173"/>
                    </a:lnTo>
                    <a:lnTo>
                      <a:pt x="29" y="168"/>
                    </a:lnTo>
                    <a:lnTo>
                      <a:pt x="26" y="167"/>
                    </a:lnTo>
                    <a:lnTo>
                      <a:pt x="21" y="162"/>
                    </a:lnTo>
                    <a:lnTo>
                      <a:pt x="23" y="154"/>
                    </a:lnTo>
                    <a:lnTo>
                      <a:pt x="24" y="144"/>
                    </a:lnTo>
                    <a:lnTo>
                      <a:pt x="23" y="138"/>
                    </a:lnTo>
                    <a:lnTo>
                      <a:pt x="15" y="132"/>
                    </a:lnTo>
                    <a:lnTo>
                      <a:pt x="10" y="125"/>
                    </a:lnTo>
                    <a:lnTo>
                      <a:pt x="4" y="119"/>
                    </a:lnTo>
                    <a:lnTo>
                      <a:pt x="0" y="11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5" name="Freeform 22">
                <a:extLst>
                  <a:ext uri="{FF2B5EF4-FFF2-40B4-BE49-F238E27FC236}">
                    <a16:creationId xmlns:a16="http://schemas.microsoft.com/office/drawing/2014/main" id="{8D3F02FE-0812-4BBB-BDC5-960FBB435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186"/>
                <a:ext cx="437" cy="399"/>
              </a:xfrm>
              <a:custGeom>
                <a:avLst/>
                <a:gdLst>
                  <a:gd name="T0" fmla="*/ 391 w 437"/>
                  <a:gd name="T1" fmla="*/ 0 h 399"/>
                  <a:gd name="T2" fmla="*/ 400 w 437"/>
                  <a:gd name="T3" fmla="*/ 11 h 399"/>
                  <a:gd name="T4" fmla="*/ 402 w 437"/>
                  <a:gd name="T5" fmla="*/ 23 h 399"/>
                  <a:gd name="T6" fmla="*/ 397 w 437"/>
                  <a:gd name="T7" fmla="*/ 34 h 399"/>
                  <a:gd name="T8" fmla="*/ 386 w 437"/>
                  <a:gd name="T9" fmla="*/ 45 h 399"/>
                  <a:gd name="T10" fmla="*/ 378 w 437"/>
                  <a:gd name="T11" fmla="*/ 53 h 399"/>
                  <a:gd name="T12" fmla="*/ 427 w 437"/>
                  <a:gd name="T13" fmla="*/ 56 h 399"/>
                  <a:gd name="T14" fmla="*/ 437 w 437"/>
                  <a:gd name="T15" fmla="*/ 65 h 399"/>
                  <a:gd name="T16" fmla="*/ 427 w 437"/>
                  <a:gd name="T17" fmla="*/ 80 h 399"/>
                  <a:gd name="T18" fmla="*/ 418 w 437"/>
                  <a:gd name="T19" fmla="*/ 88 h 399"/>
                  <a:gd name="T20" fmla="*/ 419 w 437"/>
                  <a:gd name="T21" fmla="*/ 99 h 399"/>
                  <a:gd name="T22" fmla="*/ 416 w 437"/>
                  <a:gd name="T23" fmla="*/ 110 h 399"/>
                  <a:gd name="T24" fmla="*/ 408 w 437"/>
                  <a:gd name="T25" fmla="*/ 115 h 399"/>
                  <a:gd name="T26" fmla="*/ 405 w 437"/>
                  <a:gd name="T27" fmla="*/ 123 h 399"/>
                  <a:gd name="T28" fmla="*/ 400 w 437"/>
                  <a:gd name="T29" fmla="*/ 129 h 399"/>
                  <a:gd name="T30" fmla="*/ 407 w 437"/>
                  <a:gd name="T31" fmla="*/ 139 h 399"/>
                  <a:gd name="T32" fmla="*/ 405 w 437"/>
                  <a:gd name="T33" fmla="*/ 154 h 399"/>
                  <a:gd name="T34" fmla="*/ 395 w 437"/>
                  <a:gd name="T35" fmla="*/ 164 h 399"/>
                  <a:gd name="T36" fmla="*/ 389 w 437"/>
                  <a:gd name="T37" fmla="*/ 173 h 399"/>
                  <a:gd name="T38" fmla="*/ 388 w 437"/>
                  <a:gd name="T39" fmla="*/ 183 h 399"/>
                  <a:gd name="T40" fmla="*/ 378 w 437"/>
                  <a:gd name="T41" fmla="*/ 188 h 399"/>
                  <a:gd name="T42" fmla="*/ 375 w 437"/>
                  <a:gd name="T43" fmla="*/ 197 h 399"/>
                  <a:gd name="T44" fmla="*/ 365 w 437"/>
                  <a:gd name="T45" fmla="*/ 202 h 399"/>
                  <a:gd name="T46" fmla="*/ 364 w 437"/>
                  <a:gd name="T47" fmla="*/ 213 h 399"/>
                  <a:gd name="T48" fmla="*/ 367 w 437"/>
                  <a:gd name="T49" fmla="*/ 220 h 399"/>
                  <a:gd name="T50" fmla="*/ 367 w 437"/>
                  <a:gd name="T51" fmla="*/ 231 h 399"/>
                  <a:gd name="T52" fmla="*/ 359 w 437"/>
                  <a:gd name="T53" fmla="*/ 237 h 399"/>
                  <a:gd name="T54" fmla="*/ 348 w 437"/>
                  <a:gd name="T55" fmla="*/ 243 h 399"/>
                  <a:gd name="T56" fmla="*/ 345 w 437"/>
                  <a:gd name="T57" fmla="*/ 253 h 399"/>
                  <a:gd name="T58" fmla="*/ 338 w 437"/>
                  <a:gd name="T59" fmla="*/ 267 h 399"/>
                  <a:gd name="T60" fmla="*/ 332 w 437"/>
                  <a:gd name="T61" fmla="*/ 280 h 399"/>
                  <a:gd name="T62" fmla="*/ 326 w 437"/>
                  <a:gd name="T63" fmla="*/ 291 h 399"/>
                  <a:gd name="T64" fmla="*/ 322 w 437"/>
                  <a:gd name="T65" fmla="*/ 307 h 399"/>
                  <a:gd name="T66" fmla="*/ 316 w 437"/>
                  <a:gd name="T67" fmla="*/ 316 h 399"/>
                  <a:gd name="T68" fmla="*/ 318 w 437"/>
                  <a:gd name="T69" fmla="*/ 329 h 399"/>
                  <a:gd name="T70" fmla="*/ 319 w 437"/>
                  <a:gd name="T71" fmla="*/ 342 h 399"/>
                  <a:gd name="T72" fmla="*/ 319 w 437"/>
                  <a:gd name="T73" fmla="*/ 356 h 399"/>
                  <a:gd name="T74" fmla="*/ 327 w 437"/>
                  <a:gd name="T75" fmla="*/ 366 h 399"/>
                  <a:gd name="T76" fmla="*/ 324 w 437"/>
                  <a:gd name="T77" fmla="*/ 380 h 399"/>
                  <a:gd name="T78" fmla="*/ 322 w 437"/>
                  <a:gd name="T79" fmla="*/ 390 h 399"/>
                  <a:gd name="T80" fmla="*/ 55 w 437"/>
                  <a:gd name="T81" fmla="*/ 399 h 399"/>
                  <a:gd name="T82" fmla="*/ 51 w 437"/>
                  <a:gd name="T83" fmla="*/ 336 h 399"/>
                  <a:gd name="T84" fmla="*/ 38 w 437"/>
                  <a:gd name="T85" fmla="*/ 334 h 399"/>
                  <a:gd name="T86" fmla="*/ 28 w 437"/>
                  <a:gd name="T87" fmla="*/ 339 h 399"/>
                  <a:gd name="T88" fmla="*/ 22 w 437"/>
                  <a:gd name="T89" fmla="*/ 334 h 399"/>
                  <a:gd name="T90" fmla="*/ 14 w 437"/>
                  <a:gd name="T91" fmla="*/ 324 h 399"/>
                  <a:gd name="T92" fmla="*/ 0 w 437"/>
                  <a:gd name="T93" fmla="*/ 13 h 39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37"/>
                  <a:gd name="T142" fmla="*/ 0 h 399"/>
                  <a:gd name="T143" fmla="*/ 437 w 437"/>
                  <a:gd name="T144" fmla="*/ 399 h 39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37" h="399">
                    <a:moveTo>
                      <a:pt x="0" y="13"/>
                    </a:moveTo>
                    <a:lnTo>
                      <a:pt x="391" y="0"/>
                    </a:lnTo>
                    <a:lnTo>
                      <a:pt x="397" y="8"/>
                    </a:lnTo>
                    <a:lnTo>
                      <a:pt x="400" y="11"/>
                    </a:lnTo>
                    <a:lnTo>
                      <a:pt x="402" y="13"/>
                    </a:lnTo>
                    <a:lnTo>
                      <a:pt x="402" y="23"/>
                    </a:lnTo>
                    <a:lnTo>
                      <a:pt x="400" y="27"/>
                    </a:lnTo>
                    <a:lnTo>
                      <a:pt x="397" y="34"/>
                    </a:lnTo>
                    <a:lnTo>
                      <a:pt x="391" y="40"/>
                    </a:lnTo>
                    <a:lnTo>
                      <a:pt x="386" y="45"/>
                    </a:lnTo>
                    <a:lnTo>
                      <a:pt x="381" y="48"/>
                    </a:lnTo>
                    <a:lnTo>
                      <a:pt x="378" y="53"/>
                    </a:lnTo>
                    <a:lnTo>
                      <a:pt x="375" y="57"/>
                    </a:lnTo>
                    <a:lnTo>
                      <a:pt x="427" y="56"/>
                    </a:lnTo>
                    <a:lnTo>
                      <a:pt x="434" y="61"/>
                    </a:lnTo>
                    <a:lnTo>
                      <a:pt x="437" y="65"/>
                    </a:lnTo>
                    <a:lnTo>
                      <a:pt x="432" y="75"/>
                    </a:lnTo>
                    <a:lnTo>
                      <a:pt x="427" y="80"/>
                    </a:lnTo>
                    <a:lnTo>
                      <a:pt x="421" y="84"/>
                    </a:lnTo>
                    <a:lnTo>
                      <a:pt x="418" y="88"/>
                    </a:lnTo>
                    <a:lnTo>
                      <a:pt x="418" y="96"/>
                    </a:lnTo>
                    <a:lnTo>
                      <a:pt x="419" y="99"/>
                    </a:lnTo>
                    <a:lnTo>
                      <a:pt x="418" y="105"/>
                    </a:lnTo>
                    <a:lnTo>
                      <a:pt x="416" y="110"/>
                    </a:lnTo>
                    <a:lnTo>
                      <a:pt x="411" y="111"/>
                    </a:lnTo>
                    <a:lnTo>
                      <a:pt x="408" y="115"/>
                    </a:lnTo>
                    <a:lnTo>
                      <a:pt x="408" y="118"/>
                    </a:lnTo>
                    <a:lnTo>
                      <a:pt x="405" y="123"/>
                    </a:lnTo>
                    <a:lnTo>
                      <a:pt x="403" y="124"/>
                    </a:lnTo>
                    <a:lnTo>
                      <a:pt x="400" y="129"/>
                    </a:lnTo>
                    <a:lnTo>
                      <a:pt x="402" y="135"/>
                    </a:lnTo>
                    <a:lnTo>
                      <a:pt x="407" y="139"/>
                    </a:lnTo>
                    <a:lnTo>
                      <a:pt x="408" y="145"/>
                    </a:lnTo>
                    <a:lnTo>
                      <a:pt x="405" y="154"/>
                    </a:lnTo>
                    <a:lnTo>
                      <a:pt x="400" y="161"/>
                    </a:lnTo>
                    <a:lnTo>
                      <a:pt x="395" y="164"/>
                    </a:lnTo>
                    <a:lnTo>
                      <a:pt x="391" y="167"/>
                    </a:lnTo>
                    <a:lnTo>
                      <a:pt x="389" y="173"/>
                    </a:lnTo>
                    <a:lnTo>
                      <a:pt x="391" y="177"/>
                    </a:lnTo>
                    <a:lnTo>
                      <a:pt x="388" y="183"/>
                    </a:lnTo>
                    <a:lnTo>
                      <a:pt x="383" y="185"/>
                    </a:lnTo>
                    <a:lnTo>
                      <a:pt x="378" y="188"/>
                    </a:lnTo>
                    <a:lnTo>
                      <a:pt x="376" y="193"/>
                    </a:lnTo>
                    <a:lnTo>
                      <a:pt x="375" y="197"/>
                    </a:lnTo>
                    <a:lnTo>
                      <a:pt x="370" y="200"/>
                    </a:lnTo>
                    <a:lnTo>
                      <a:pt x="365" y="202"/>
                    </a:lnTo>
                    <a:lnTo>
                      <a:pt x="365" y="207"/>
                    </a:lnTo>
                    <a:lnTo>
                      <a:pt x="364" y="213"/>
                    </a:lnTo>
                    <a:lnTo>
                      <a:pt x="364" y="216"/>
                    </a:lnTo>
                    <a:lnTo>
                      <a:pt x="367" y="220"/>
                    </a:lnTo>
                    <a:lnTo>
                      <a:pt x="367" y="224"/>
                    </a:lnTo>
                    <a:lnTo>
                      <a:pt x="367" y="231"/>
                    </a:lnTo>
                    <a:lnTo>
                      <a:pt x="364" y="235"/>
                    </a:lnTo>
                    <a:lnTo>
                      <a:pt x="359" y="237"/>
                    </a:lnTo>
                    <a:lnTo>
                      <a:pt x="353" y="242"/>
                    </a:lnTo>
                    <a:lnTo>
                      <a:pt x="348" y="243"/>
                    </a:lnTo>
                    <a:lnTo>
                      <a:pt x="346" y="248"/>
                    </a:lnTo>
                    <a:lnTo>
                      <a:pt x="345" y="253"/>
                    </a:lnTo>
                    <a:lnTo>
                      <a:pt x="341" y="261"/>
                    </a:lnTo>
                    <a:lnTo>
                      <a:pt x="338" y="267"/>
                    </a:lnTo>
                    <a:lnTo>
                      <a:pt x="335" y="272"/>
                    </a:lnTo>
                    <a:lnTo>
                      <a:pt x="332" y="280"/>
                    </a:lnTo>
                    <a:lnTo>
                      <a:pt x="329" y="286"/>
                    </a:lnTo>
                    <a:lnTo>
                      <a:pt x="326" y="291"/>
                    </a:lnTo>
                    <a:lnTo>
                      <a:pt x="324" y="299"/>
                    </a:lnTo>
                    <a:lnTo>
                      <a:pt x="322" y="307"/>
                    </a:lnTo>
                    <a:lnTo>
                      <a:pt x="319" y="312"/>
                    </a:lnTo>
                    <a:lnTo>
                      <a:pt x="316" y="316"/>
                    </a:lnTo>
                    <a:lnTo>
                      <a:pt x="314" y="323"/>
                    </a:lnTo>
                    <a:lnTo>
                      <a:pt x="318" y="329"/>
                    </a:lnTo>
                    <a:lnTo>
                      <a:pt x="319" y="334"/>
                    </a:lnTo>
                    <a:lnTo>
                      <a:pt x="319" y="342"/>
                    </a:lnTo>
                    <a:lnTo>
                      <a:pt x="321" y="348"/>
                    </a:lnTo>
                    <a:lnTo>
                      <a:pt x="319" y="356"/>
                    </a:lnTo>
                    <a:lnTo>
                      <a:pt x="322" y="361"/>
                    </a:lnTo>
                    <a:lnTo>
                      <a:pt x="327" y="366"/>
                    </a:lnTo>
                    <a:lnTo>
                      <a:pt x="327" y="369"/>
                    </a:lnTo>
                    <a:lnTo>
                      <a:pt x="324" y="380"/>
                    </a:lnTo>
                    <a:lnTo>
                      <a:pt x="321" y="385"/>
                    </a:lnTo>
                    <a:lnTo>
                      <a:pt x="322" y="390"/>
                    </a:lnTo>
                    <a:lnTo>
                      <a:pt x="322" y="393"/>
                    </a:lnTo>
                    <a:lnTo>
                      <a:pt x="55" y="399"/>
                    </a:lnTo>
                    <a:lnTo>
                      <a:pt x="55" y="340"/>
                    </a:lnTo>
                    <a:lnTo>
                      <a:pt x="51" y="336"/>
                    </a:lnTo>
                    <a:lnTo>
                      <a:pt x="44" y="332"/>
                    </a:lnTo>
                    <a:lnTo>
                      <a:pt x="38" y="334"/>
                    </a:lnTo>
                    <a:lnTo>
                      <a:pt x="32" y="337"/>
                    </a:lnTo>
                    <a:lnTo>
                      <a:pt x="28" y="339"/>
                    </a:lnTo>
                    <a:lnTo>
                      <a:pt x="24" y="337"/>
                    </a:lnTo>
                    <a:lnTo>
                      <a:pt x="22" y="334"/>
                    </a:lnTo>
                    <a:lnTo>
                      <a:pt x="17" y="331"/>
                    </a:lnTo>
                    <a:lnTo>
                      <a:pt x="14" y="324"/>
                    </a:lnTo>
                    <a:lnTo>
                      <a:pt x="11" y="32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bg1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6" name="Freeform 23">
                <a:extLst>
                  <a:ext uri="{FF2B5EF4-FFF2-40B4-BE49-F238E27FC236}">
                    <a16:creationId xmlns:a16="http://schemas.microsoft.com/office/drawing/2014/main" id="{D39427F0-631A-443C-A652-46056F728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740"/>
                <a:ext cx="577" cy="510"/>
              </a:xfrm>
              <a:custGeom>
                <a:avLst/>
                <a:gdLst>
                  <a:gd name="T0" fmla="*/ 337 w 577"/>
                  <a:gd name="T1" fmla="*/ 5 h 510"/>
                  <a:gd name="T2" fmla="*/ 345 w 577"/>
                  <a:gd name="T3" fmla="*/ 14 h 510"/>
                  <a:gd name="T4" fmla="*/ 354 w 577"/>
                  <a:gd name="T5" fmla="*/ 27 h 510"/>
                  <a:gd name="T6" fmla="*/ 353 w 577"/>
                  <a:gd name="T7" fmla="*/ 36 h 510"/>
                  <a:gd name="T8" fmla="*/ 353 w 577"/>
                  <a:gd name="T9" fmla="*/ 55 h 510"/>
                  <a:gd name="T10" fmla="*/ 359 w 577"/>
                  <a:gd name="T11" fmla="*/ 75 h 510"/>
                  <a:gd name="T12" fmla="*/ 367 w 577"/>
                  <a:gd name="T13" fmla="*/ 94 h 510"/>
                  <a:gd name="T14" fmla="*/ 383 w 577"/>
                  <a:gd name="T15" fmla="*/ 113 h 510"/>
                  <a:gd name="T16" fmla="*/ 399 w 577"/>
                  <a:gd name="T17" fmla="*/ 129 h 510"/>
                  <a:gd name="T18" fmla="*/ 421 w 577"/>
                  <a:gd name="T19" fmla="*/ 146 h 510"/>
                  <a:gd name="T20" fmla="*/ 424 w 577"/>
                  <a:gd name="T21" fmla="*/ 167 h 510"/>
                  <a:gd name="T22" fmla="*/ 432 w 577"/>
                  <a:gd name="T23" fmla="*/ 183 h 510"/>
                  <a:gd name="T24" fmla="*/ 450 w 577"/>
                  <a:gd name="T25" fmla="*/ 178 h 510"/>
                  <a:gd name="T26" fmla="*/ 467 w 577"/>
                  <a:gd name="T27" fmla="*/ 181 h 510"/>
                  <a:gd name="T28" fmla="*/ 475 w 577"/>
                  <a:gd name="T29" fmla="*/ 197 h 510"/>
                  <a:gd name="T30" fmla="*/ 469 w 577"/>
                  <a:gd name="T31" fmla="*/ 218 h 510"/>
                  <a:gd name="T32" fmla="*/ 459 w 577"/>
                  <a:gd name="T33" fmla="*/ 237 h 510"/>
                  <a:gd name="T34" fmla="*/ 458 w 577"/>
                  <a:gd name="T35" fmla="*/ 252 h 510"/>
                  <a:gd name="T36" fmla="*/ 470 w 577"/>
                  <a:gd name="T37" fmla="*/ 267 h 510"/>
                  <a:gd name="T38" fmla="*/ 497 w 577"/>
                  <a:gd name="T39" fmla="*/ 287 h 510"/>
                  <a:gd name="T40" fmla="*/ 523 w 577"/>
                  <a:gd name="T41" fmla="*/ 305 h 510"/>
                  <a:gd name="T42" fmla="*/ 536 w 577"/>
                  <a:gd name="T43" fmla="*/ 326 h 510"/>
                  <a:gd name="T44" fmla="*/ 542 w 577"/>
                  <a:gd name="T45" fmla="*/ 338 h 510"/>
                  <a:gd name="T46" fmla="*/ 540 w 577"/>
                  <a:gd name="T47" fmla="*/ 353 h 510"/>
                  <a:gd name="T48" fmla="*/ 543 w 577"/>
                  <a:gd name="T49" fmla="*/ 368 h 510"/>
                  <a:gd name="T50" fmla="*/ 559 w 577"/>
                  <a:gd name="T51" fmla="*/ 384 h 510"/>
                  <a:gd name="T52" fmla="*/ 577 w 577"/>
                  <a:gd name="T53" fmla="*/ 400 h 510"/>
                  <a:gd name="T54" fmla="*/ 570 w 577"/>
                  <a:gd name="T55" fmla="*/ 422 h 510"/>
                  <a:gd name="T56" fmla="*/ 551 w 577"/>
                  <a:gd name="T57" fmla="*/ 437 h 510"/>
                  <a:gd name="T58" fmla="*/ 543 w 577"/>
                  <a:gd name="T59" fmla="*/ 457 h 510"/>
                  <a:gd name="T60" fmla="*/ 537 w 577"/>
                  <a:gd name="T61" fmla="*/ 486 h 510"/>
                  <a:gd name="T62" fmla="*/ 531 w 577"/>
                  <a:gd name="T63" fmla="*/ 503 h 510"/>
                  <a:gd name="T64" fmla="*/ 521 w 577"/>
                  <a:gd name="T65" fmla="*/ 502 h 510"/>
                  <a:gd name="T66" fmla="*/ 475 w 577"/>
                  <a:gd name="T67" fmla="*/ 494 h 510"/>
                  <a:gd name="T68" fmla="*/ 496 w 577"/>
                  <a:gd name="T69" fmla="*/ 469 h 510"/>
                  <a:gd name="T70" fmla="*/ 489 w 577"/>
                  <a:gd name="T71" fmla="*/ 453 h 510"/>
                  <a:gd name="T72" fmla="*/ 94 w 577"/>
                  <a:gd name="T73" fmla="*/ 459 h 510"/>
                  <a:gd name="T74" fmla="*/ 87 w 577"/>
                  <a:gd name="T75" fmla="*/ 167 h 510"/>
                  <a:gd name="T76" fmla="*/ 73 w 577"/>
                  <a:gd name="T77" fmla="*/ 154 h 510"/>
                  <a:gd name="T78" fmla="*/ 70 w 577"/>
                  <a:gd name="T79" fmla="*/ 141 h 510"/>
                  <a:gd name="T80" fmla="*/ 60 w 577"/>
                  <a:gd name="T81" fmla="*/ 130 h 510"/>
                  <a:gd name="T82" fmla="*/ 51 w 577"/>
                  <a:gd name="T83" fmla="*/ 121 h 510"/>
                  <a:gd name="T84" fmla="*/ 60 w 577"/>
                  <a:gd name="T85" fmla="*/ 109 h 510"/>
                  <a:gd name="T86" fmla="*/ 70 w 577"/>
                  <a:gd name="T87" fmla="*/ 100 h 510"/>
                  <a:gd name="T88" fmla="*/ 75 w 577"/>
                  <a:gd name="T89" fmla="*/ 94 h 510"/>
                  <a:gd name="T90" fmla="*/ 68 w 577"/>
                  <a:gd name="T91" fmla="*/ 86 h 510"/>
                  <a:gd name="T92" fmla="*/ 62 w 577"/>
                  <a:gd name="T93" fmla="*/ 82 h 510"/>
                  <a:gd name="T94" fmla="*/ 49 w 577"/>
                  <a:gd name="T95" fmla="*/ 87 h 510"/>
                  <a:gd name="T96" fmla="*/ 32 w 577"/>
                  <a:gd name="T97" fmla="*/ 71 h 510"/>
                  <a:gd name="T98" fmla="*/ 30 w 577"/>
                  <a:gd name="T99" fmla="*/ 60 h 510"/>
                  <a:gd name="T100" fmla="*/ 18 w 577"/>
                  <a:gd name="T101" fmla="*/ 43 h 510"/>
                  <a:gd name="T102" fmla="*/ 6 w 577"/>
                  <a:gd name="T103" fmla="*/ 32 h 510"/>
                  <a:gd name="T104" fmla="*/ 2 w 577"/>
                  <a:gd name="T105" fmla="*/ 13 h 51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77"/>
                  <a:gd name="T160" fmla="*/ 0 h 510"/>
                  <a:gd name="T161" fmla="*/ 577 w 577"/>
                  <a:gd name="T162" fmla="*/ 510 h 51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77" h="510">
                    <a:moveTo>
                      <a:pt x="0" y="6"/>
                    </a:moveTo>
                    <a:lnTo>
                      <a:pt x="334" y="0"/>
                    </a:lnTo>
                    <a:lnTo>
                      <a:pt x="337" y="5"/>
                    </a:lnTo>
                    <a:lnTo>
                      <a:pt x="340" y="9"/>
                    </a:lnTo>
                    <a:lnTo>
                      <a:pt x="342" y="11"/>
                    </a:lnTo>
                    <a:lnTo>
                      <a:pt x="345" y="14"/>
                    </a:lnTo>
                    <a:lnTo>
                      <a:pt x="350" y="19"/>
                    </a:lnTo>
                    <a:lnTo>
                      <a:pt x="353" y="21"/>
                    </a:lnTo>
                    <a:lnTo>
                      <a:pt x="354" y="27"/>
                    </a:lnTo>
                    <a:lnTo>
                      <a:pt x="358" y="25"/>
                    </a:lnTo>
                    <a:lnTo>
                      <a:pt x="356" y="32"/>
                    </a:lnTo>
                    <a:lnTo>
                      <a:pt x="353" y="36"/>
                    </a:lnTo>
                    <a:lnTo>
                      <a:pt x="354" y="44"/>
                    </a:lnTo>
                    <a:lnTo>
                      <a:pt x="354" y="51"/>
                    </a:lnTo>
                    <a:lnTo>
                      <a:pt x="353" y="55"/>
                    </a:lnTo>
                    <a:lnTo>
                      <a:pt x="356" y="60"/>
                    </a:lnTo>
                    <a:lnTo>
                      <a:pt x="358" y="67"/>
                    </a:lnTo>
                    <a:lnTo>
                      <a:pt x="359" y="75"/>
                    </a:lnTo>
                    <a:lnTo>
                      <a:pt x="362" y="81"/>
                    </a:lnTo>
                    <a:lnTo>
                      <a:pt x="364" y="87"/>
                    </a:lnTo>
                    <a:lnTo>
                      <a:pt x="367" y="94"/>
                    </a:lnTo>
                    <a:lnTo>
                      <a:pt x="367" y="97"/>
                    </a:lnTo>
                    <a:lnTo>
                      <a:pt x="377" y="108"/>
                    </a:lnTo>
                    <a:lnTo>
                      <a:pt x="383" y="113"/>
                    </a:lnTo>
                    <a:lnTo>
                      <a:pt x="389" y="117"/>
                    </a:lnTo>
                    <a:lnTo>
                      <a:pt x="394" y="122"/>
                    </a:lnTo>
                    <a:lnTo>
                      <a:pt x="399" y="129"/>
                    </a:lnTo>
                    <a:lnTo>
                      <a:pt x="408" y="135"/>
                    </a:lnTo>
                    <a:lnTo>
                      <a:pt x="413" y="140"/>
                    </a:lnTo>
                    <a:lnTo>
                      <a:pt x="421" y="146"/>
                    </a:lnTo>
                    <a:lnTo>
                      <a:pt x="423" y="154"/>
                    </a:lnTo>
                    <a:lnTo>
                      <a:pt x="424" y="160"/>
                    </a:lnTo>
                    <a:lnTo>
                      <a:pt x="424" y="167"/>
                    </a:lnTo>
                    <a:lnTo>
                      <a:pt x="426" y="173"/>
                    </a:lnTo>
                    <a:lnTo>
                      <a:pt x="427" y="178"/>
                    </a:lnTo>
                    <a:lnTo>
                      <a:pt x="432" y="183"/>
                    </a:lnTo>
                    <a:lnTo>
                      <a:pt x="437" y="186"/>
                    </a:lnTo>
                    <a:lnTo>
                      <a:pt x="443" y="183"/>
                    </a:lnTo>
                    <a:lnTo>
                      <a:pt x="450" y="178"/>
                    </a:lnTo>
                    <a:lnTo>
                      <a:pt x="456" y="175"/>
                    </a:lnTo>
                    <a:lnTo>
                      <a:pt x="462" y="178"/>
                    </a:lnTo>
                    <a:lnTo>
                      <a:pt x="467" y="181"/>
                    </a:lnTo>
                    <a:lnTo>
                      <a:pt x="472" y="184"/>
                    </a:lnTo>
                    <a:lnTo>
                      <a:pt x="477" y="190"/>
                    </a:lnTo>
                    <a:lnTo>
                      <a:pt x="475" y="197"/>
                    </a:lnTo>
                    <a:lnTo>
                      <a:pt x="472" y="203"/>
                    </a:lnTo>
                    <a:lnTo>
                      <a:pt x="470" y="211"/>
                    </a:lnTo>
                    <a:lnTo>
                      <a:pt x="469" y="218"/>
                    </a:lnTo>
                    <a:lnTo>
                      <a:pt x="466" y="224"/>
                    </a:lnTo>
                    <a:lnTo>
                      <a:pt x="462" y="229"/>
                    </a:lnTo>
                    <a:lnTo>
                      <a:pt x="459" y="237"/>
                    </a:lnTo>
                    <a:lnTo>
                      <a:pt x="458" y="241"/>
                    </a:lnTo>
                    <a:lnTo>
                      <a:pt x="458" y="248"/>
                    </a:lnTo>
                    <a:lnTo>
                      <a:pt x="458" y="252"/>
                    </a:lnTo>
                    <a:lnTo>
                      <a:pt x="459" y="257"/>
                    </a:lnTo>
                    <a:lnTo>
                      <a:pt x="462" y="260"/>
                    </a:lnTo>
                    <a:lnTo>
                      <a:pt x="470" y="267"/>
                    </a:lnTo>
                    <a:lnTo>
                      <a:pt x="477" y="276"/>
                    </a:lnTo>
                    <a:lnTo>
                      <a:pt x="489" y="283"/>
                    </a:lnTo>
                    <a:lnTo>
                      <a:pt x="497" y="287"/>
                    </a:lnTo>
                    <a:lnTo>
                      <a:pt x="505" y="292"/>
                    </a:lnTo>
                    <a:lnTo>
                      <a:pt x="513" y="299"/>
                    </a:lnTo>
                    <a:lnTo>
                      <a:pt x="523" y="305"/>
                    </a:lnTo>
                    <a:lnTo>
                      <a:pt x="531" y="311"/>
                    </a:lnTo>
                    <a:lnTo>
                      <a:pt x="536" y="318"/>
                    </a:lnTo>
                    <a:lnTo>
                      <a:pt x="536" y="326"/>
                    </a:lnTo>
                    <a:lnTo>
                      <a:pt x="536" y="330"/>
                    </a:lnTo>
                    <a:lnTo>
                      <a:pt x="539" y="335"/>
                    </a:lnTo>
                    <a:lnTo>
                      <a:pt x="542" y="338"/>
                    </a:lnTo>
                    <a:lnTo>
                      <a:pt x="545" y="343"/>
                    </a:lnTo>
                    <a:lnTo>
                      <a:pt x="543" y="348"/>
                    </a:lnTo>
                    <a:lnTo>
                      <a:pt x="540" y="353"/>
                    </a:lnTo>
                    <a:lnTo>
                      <a:pt x="537" y="359"/>
                    </a:lnTo>
                    <a:lnTo>
                      <a:pt x="540" y="364"/>
                    </a:lnTo>
                    <a:lnTo>
                      <a:pt x="543" y="368"/>
                    </a:lnTo>
                    <a:lnTo>
                      <a:pt x="548" y="375"/>
                    </a:lnTo>
                    <a:lnTo>
                      <a:pt x="551" y="381"/>
                    </a:lnTo>
                    <a:lnTo>
                      <a:pt x="559" y="384"/>
                    </a:lnTo>
                    <a:lnTo>
                      <a:pt x="569" y="386"/>
                    </a:lnTo>
                    <a:lnTo>
                      <a:pt x="574" y="392"/>
                    </a:lnTo>
                    <a:lnTo>
                      <a:pt x="577" y="400"/>
                    </a:lnTo>
                    <a:lnTo>
                      <a:pt x="575" y="410"/>
                    </a:lnTo>
                    <a:lnTo>
                      <a:pt x="574" y="416"/>
                    </a:lnTo>
                    <a:lnTo>
                      <a:pt x="570" y="422"/>
                    </a:lnTo>
                    <a:lnTo>
                      <a:pt x="567" y="429"/>
                    </a:lnTo>
                    <a:lnTo>
                      <a:pt x="558" y="435"/>
                    </a:lnTo>
                    <a:lnTo>
                      <a:pt x="551" y="437"/>
                    </a:lnTo>
                    <a:lnTo>
                      <a:pt x="550" y="443"/>
                    </a:lnTo>
                    <a:lnTo>
                      <a:pt x="545" y="451"/>
                    </a:lnTo>
                    <a:lnTo>
                      <a:pt x="543" y="457"/>
                    </a:lnTo>
                    <a:lnTo>
                      <a:pt x="540" y="462"/>
                    </a:lnTo>
                    <a:lnTo>
                      <a:pt x="539" y="476"/>
                    </a:lnTo>
                    <a:lnTo>
                      <a:pt x="537" y="486"/>
                    </a:lnTo>
                    <a:lnTo>
                      <a:pt x="534" y="492"/>
                    </a:lnTo>
                    <a:lnTo>
                      <a:pt x="531" y="499"/>
                    </a:lnTo>
                    <a:lnTo>
                      <a:pt x="531" y="503"/>
                    </a:lnTo>
                    <a:lnTo>
                      <a:pt x="531" y="510"/>
                    </a:lnTo>
                    <a:lnTo>
                      <a:pt x="524" y="502"/>
                    </a:lnTo>
                    <a:lnTo>
                      <a:pt x="521" y="502"/>
                    </a:lnTo>
                    <a:lnTo>
                      <a:pt x="512" y="502"/>
                    </a:lnTo>
                    <a:lnTo>
                      <a:pt x="469" y="502"/>
                    </a:lnTo>
                    <a:lnTo>
                      <a:pt x="475" y="494"/>
                    </a:lnTo>
                    <a:lnTo>
                      <a:pt x="483" y="484"/>
                    </a:lnTo>
                    <a:lnTo>
                      <a:pt x="489" y="481"/>
                    </a:lnTo>
                    <a:lnTo>
                      <a:pt x="496" y="469"/>
                    </a:lnTo>
                    <a:lnTo>
                      <a:pt x="497" y="462"/>
                    </a:lnTo>
                    <a:lnTo>
                      <a:pt x="494" y="457"/>
                    </a:lnTo>
                    <a:lnTo>
                      <a:pt x="489" y="453"/>
                    </a:lnTo>
                    <a:lnTo>
                      <a:pt x="488" y="449"/>
                    </a:lnTo>
                    <a:lnTo>
                      <a:pt x="486" y="446"/>
                    </a:lnTo>
                    <a:lnTo>
                      <a:pt x="94" y="459"/>
                    </a:lnTo>
                    <a:lnTo>
                      <a:pt x="99" y="170"/>
                    </a:lnTo>
                    <a:lnTo>
                      <a:pt x="94" y="168"/>
                    </a:lnTo>
                    <a:lnTo>
                      <a:pt x="87" y="167"/>
                    </a:lnTo>
                    <a:lnTo>
                      <a:pt x="80" y="162"/>
                    </a:lnTo>
                    <a:lnTo>
                      <a:pt x="75" y="159"/>
                    </a:lnTo>
                    <a:lnTo>
                      <a:pt x="73" y="154"/>
                    </a:lnTo>
                    <a:lnTo>
                      <a:pt x="75" y="149"/>
                    </a:lnTo>
                    <a:lnTo>
                      <a:pt x="72" y="148"/>
                    </a:lnTo>
                    <a:lnTo>
                      <a:pt x="70" y="141"/>
                    </a:lnTo>
                    <a:lnTo>
                      <a:pt x="68" y="138"/>
                    </a:lnTo>
                    <a:lnTo>
                      <a:pt x="62" y="135"/>
                    </a:lnTo>
                    <a:lnTo>
                      <a:pt x="60" y="130"/>
                    </a:lnTo>
                    <a:lnTo>
                      <a:pt x="57" y="127"/>
                    </a:lnTo>
                    <a:lnTo>
                      <a:pt x="51" y="125"/>
                    </a:lnTo>
                    <a:lnTo>
                      <a:pt x="51" y="121"/>
                    </a:lnTo>
                    <a:lnTo>
                      <a:pt x="54" y="117"/>
                    </a:lnTo>
                    <a:lnTo>
                      <a:pt x="57" y="114"/>
                    </a:lnTo>
                    <a:lnTo>
                      <a:pt x="60" y="109"/>
                    </a:lnTo>
                    <a:lnTo>
                      <a:pt x="60" y="105"/>
                    </a:lnTo>
                    <a:lnTo>
                      <a:pt x="64" y="102"/>
                    </a:lnTo>
                    <a:lnTo>
                      <a:pt x="70" y="100"/>
                    </a:lnTo>
                    <a:lnTo>
                      <a:pt x="72" y="102"/>
                    </a:lnTo>
                    <a:lnTo>
                      <a:pt x="73" y="98"/>
                    </a:lnTo>
                    <a:lnTo>
                      <a:pt x="75" y="94"/>
                    </a:lnTo>
                    <a:lnTo>
                      <a:pt x="73" y="90"/>
                    </a:lnTo>
                    <a:lnTo>
                      <a:pt x="70" y="89"/>
                    </a:lnTo>
                    <a:lnTo>
                      <a:pt x="68" y="86"/>
                    </a:lnTo>
                    <a:lnTo>
                      <a:pt x="68" y="82"/>
                    </a:lnTo>
                    <a:lnTo>
                      <a:pt x="65" y="79"/>
                    </a:lnTo>
                    <a:lnTo>
                      <a:pt x="62" y="82"/>
                    </a:lnTo>
                    <a:lnTo>
                      <a:pt x="59" y="87"/>
                    </a:lnTo>
                    <a:lnTo>
                      <a:pt x="54" y="87"/>
                    </a:lnTo>
                    <a:lnTo>
                      <a:pt x="49" y="87"/>
                    </a:lnTo>
                    <a:lnTo>
                      <a:pt x="45" y="84"/>
                    </a:lnTo>
                    <a:lnTo>
                      <a:pt x="40" y="81"/>
                    </a:lnTo>
                    <a:lnTo>
                      <a:pt x="32" y="71"/>
                    </a:lnTo>
                    <a:lnTo>
                      <a:pt x="30" y="68"/>
                    </a:lnTo>
                    <a:lnTo>
                      <a:pt x="29" y="63"/>
                    </a:lnTo>
                    <a:lnTo>
                      <a:pt x="30" y="60"/>
                    </a:lnTo>
                    <a:lnTo>
                      <a:pt x="25" y="54"/>
                    </a:lnTo>
                    <a:lnTo>
                      <a:pt x="21" y="49"/>
                    </a:lnTo>
                    <a:lnTo>
                      <a:pt x="18" y="43"/>
                    </a:lnTo>
                    <a:lnTo>
                      <a:pt x="11" y="40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25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7" name="Freeform 24">
                <a:extLst>
                  <a:ext uri="{FF2B5EF4-FFF2-40B4-BE49-F238E27FC236}">
                    <a16:creationId xmlns:a16="http://schemas.microsoft.com/office/drawing/2014/main" id="{96271CA4-082B-4A4C-AE4F-609DEE4F5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109"/>
                <a:ext cx="59" cy="64"/>
              </a:xfrm>
              <a:custGeom>
                <a:avLst/>
                <a:gdLst>
                  <a:gd name="T0" fmla="*/ 56 w 59"/>
                  <a:gd name="T1" fmla="*/ 0 h 64"/>
                  <a:gd name="T2" fmla="*/ 51 w 59"/>
                  <a:gd name="T3" fmla="*/ 5 h 64"/>
                  <a:gd name="T4" fmla="*/ 44 w 59"/>
                  <a:gd name="T5" fmla="*/ 8 h 64"/>
                  <a:gd name="T6" fmla="*/ 41 w 59"/>
                  <a:gd name="T7" fmla="*/ 11 h 64"/>
                  <a:gd name="T8" fmla="*/ 37 w 59"/>
                  <a:gd name="T9" fmla="*/ 16 h 64"/>
                  <a:gd name="T10" fmla="*/ 30 w 59"/>
                  <a:gd name="T11" fmla="*/ 16 h 64"/>
                  <a:gd name="T12" fmla="*/ 25 w 59"/>
                  <a:gd name="T13" fmla="*/ 23 h 64"/>
                  <a:gd name="T14" fmla="*/ 22 w 59"/>
                  <a:gd name="T15" fmla="*/ 26 h 64"/>
                  <a:gd name="T16" fmla="*/ 17 w 59"/>
                  <a:gd name="T17" fmla="*/ 31 h 64"/>
                  <a:gd name="T18" fmla="*/ 14 w 59"/>
                  <a:gd name="T19" fmla="*/ 37 h 64"/>
                  <a:gd name="T20" fmla="*/ 11 w 59"/>
                  <a:gd name="T21" fmla="*/ 40 h 64"/>
                  <a:gd name="T22" fmla="*/ 6 w 59"/>
                  <a:gd name="T23" fmla="*/ 46 h 64"/>
                  <a:gd name="T24" fmla="*/ 3 w 59"/>
                  <a:gd name="T25" fmla="*/ 54 h 64"/>
                  <a:gd name="T26" fmla="*/ 0 w 59"/>
                  <a:gd name="T27" fmla="*/ 58 h 64"/>
                  <a:gd name="T28" fmla="*/ 2 w 59"/>
                  <a:gd name="T29" fmla="*/ 62 h 64"/>
                  <a:gd name="T30" fmla="*/ 5 w 59"/>
                  <a:gd name="T31" fmla="*/ 64 h 64"/>
                  <a:gd name="T32" fmla="*/ 9 w 59"/>
                  <a:gd name="T33" fmla="*/ 59 h 64"/>
                  <a:gd name="T34" fmla="*/ 16 w 59"/>
                  <a:gd name="T35" fmla="*/ 53 h 64"/>
                  <a:gd name="T36" fmla="*/ 22 w 59"/>
                  <a:gd name="T37" fmla="*/ 46 h 64"/>
                  <a:gd name="T38" fmla="*/ 30 w 59"/>
                  <a:gd name="T39" fmla="*/ 37 h 64"/>
                  <a:gd name="T40" fmla="*/ 37 w 59"/>
                  <a:gd name="T41" fmla="*/ 32 h 64"/>
                  <a:gd name="T42" fmla="*/ 44 w 59"/>
                  <a:gd name="T43" fmla="*/ 24 h 64"/>
                  <a:gd name="T44" fmla="*/ 51 w 59"/>
                  <a:gd name="T45" fmla="*/ 16 h 64"/>
                  <a:gd name="T46" fmla="*/ 57 w 59"/>
                  <a:gd name="T47" fmla="*/ 11 h 64"/>
                  <a:gd name="T48" fmla="*/ 59 w 59"/>
                  <a:gd name="T49" fmla="*/ 4 h 64"/>
                  <a:gd name="T50" fmla="*/ 59 w 59"/>
                  <a:gd name="T51" fmla="*/ 0 h 64"/>
                  <a:gd name="T52" fmla="*/ 56 w 59"/>
                  <a:gd name="T53" fmla="*/ 0 h 6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9"/>
                  <a:gd name="T82" fmla="*/ 0 h 64"/>
                  <a:gd name="T83" fmla="*/ 59 w 59"/>
                  <a:gd name="T84" fmla="*/ 64 h 6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9" h="64">
                    <a:moveTo>
                      <a:pt x="56" y="0"/>
                    </a:moveTo>
                    <a:lnTo>
                      <a:pt x="51" y="5"/>
                    </a:lnTo>
                    <a:lnTo>
                      <a:pt x="44" y="8"/>
                    </a:lnTo>
                    <a:lnTo>
                      <a:pt x="41" y="11"/>
                    </a:lnTo>
                    <a:lnTo>
                      <a:pt x="37" y="16"/>
                    </a:lnTo>
                    <a:lnTo>
                      <a:pt x="30" y="16"/>
                    </a:lnTo>
                    <a:lnTo>
                      <a:pt x="25" y="23"/>
                    </a:lnTo>
                    <a:lnTo>
                      <a:pt x="22" y="26"/>
                    </a:lnTo>
                    <a:lnTo>
                      <a:pt x="17" y="31"/>
                    </a:lnTo>
                    <a:lnTo>
                      <a:pt x="14" y="37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3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5" y="64"/>
                    </a:lnTo>
                    <a:lnTo>
                      <a:pt x="9" y="59"/>
                    </a:lnTo>
                    <a:lnTo>
                      <a:pt x="16" y="53"/>
                    </a:lnTo>
                    <a:lnTo>
                      <a:pt x="22" y="46"/>
                    </a:lnTo>
                    <a:lnTo>
                      <a:pt x="30" y="37"/>
                    </a:lnTo>
                    <a:lnTo>
                      <a:pt x="37" y="32"/>
                    </a:lnTo>
                    <a:lnTo>
                      <a:pt x="44" y="24"/>
                    </a:lnTo>
                    <a:lnTo>
                      <a:pt x="51" y="16"/>
                    </a:lnTo>
                    <a:lnTo>
                      <a:pt x="57" y="11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8" name="Freeform 25">
                <a:extLst>
                  <a:ext uri="{FF2B5EF4-FFF2-40B4-BE49-F238E27FC236}">
                    <a16:creationId xmlns:a16="http://schemas.microsoft.com/office/drawing/2014/main" id="{139AE73A-62F2-467D-9C9C-4D4A3FCBF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417"/>
                <a:ext cx="526" cy="348"/>
              </a:xfrm>
              <a:custGeom>
                <a:avLst/>
                <a:gdLst>
                  <a:gd name="T0" fmla="*/ 431 w 526"/>
                  <a:gd name="T1" fmla="*/ 10 h 348"/>
                  <a:gd name="T2" fmla="*/ 434 w 526"/>
                  <a:gd name="T3" fmla="*/ 24 h 348"/>
                  <a:gd name="T4" fmla="*/ 437 w 526"/>
                  <a:gd name="T5" fmla="*/ 45 h 348"/>
                  <a:gd name="T6" fmla="*/ 442 w 526"/>
                  <a:gd name="T7" fmla="*/ 59 h 348"/>
                  <a:gd name="T8" fmla="*/ 444 w 526"/>
                  <a:gd name="T9" fmla="*/ 70 h 348"/>
                  <a:gd name="T10" fmla="*/ 447 w 526"/>
                  <a:gd name="T11" fmla="*/ 86 h 348"/>
                  <a:gd name="T12" fmla="*/ 464 w 526"/>
                  <a:gd name="T13" fmla="*/ 91 h 348"/>
                  <a:gd name="T14" fmla="*/ 480 w 526"/>
                  <a:gd name="T15" fmla="*/ 102 h 348"/>
                  <a:gd name="T16" fmla="*/ 488 w 526"/>
                  <a:gd name="T17" fmla="*/ 118 h 348"/>
                  <a:gd name="T18" fmla="*/ 502 w 526"/>
                  <a:gd name="T19" fmla="*/ 137 h 348"/>
                  <a:gd name="T20" fmla="*/ 520 w 526"/>
                  <a:gd name="T21" fmla="*/ 148 h 348"/>
                  <a:gd name="T22" fmla="*/ 526 w 526"/>
                  <a:gd name="T23" fmla="*/ 166 h 348"/>
                  <a:gd name="T24" fmla="*/ 521 w 526"/>
                  <a:gd name="T25" fmla="*/ 180 h 348"/>
                  <a:gd name="T26" fmla="*/ 514 w 526"/>
                  <a:gd name="T27" fmla="*/ 189 h 348"/>
                  <a:gd name="T28" fmla="*/ 510 w 526"/>
                  <a:gd name="T29" fmla="*/ 207 h 348"/>
                  <a:gd name="T30" fmla="*/ 499 w 526"/>
                  <a:gd name="T31" fmla="*/ 215 h 348"/>
                  <a:gd name="T32" fmla="*/ 490 w 526"/>
                  <a:gd name="T33" fmla="*/ 221 h 348"/>
                  <a:gd name="T34" fmla="*/ 480 w 526"/>
                  <a:gd name="T35" fmla="*/ 226 h 348"/>
                  <a:gd name="T36" fmla="*/ 463 w 526"/>
                  <a:gd name="T37" fmla="*/ 231 h 348"/>
                  <a:gd name="T38" fmla="*/ 450 w 526"/>
                  <a:gd name="T39" fmla="*/ 237 h 348"/>
                  <a:gd name="T40" fmla="*/ 450 w 526"/>
                  <a:gd name="T41" fmla="*/ 250 h 348"/>
                  <a:gd name="T42" fmla="*/ 461 w 526"/>
                  <a:gd name="T43" fmla="*/ 262 h 348"/>
                  <a:gd name="T44" fmla="*/ 463 w 526"/>
                  <a:gd name="T45" fmla="*/ 278 h 348"/>
                  <a:gd name="T46" fmla="*/ 455 w 526"/>
                  <a:gd name="T47" fmla="*/ 291 h 348"/>
                  <a:gd name="T48" fmla="*/ 452 w 526"/>
                  <a:gd name="T49" fmla="*/ 309 h 348"/>
                  <a:gd name="T50" fmla="*/ 444 w 526"/>
                  <a:gd name="T51" fmla="*/ 318 h 348"/>
                  <a:gd name="T52" fmla="*/ 429 w 526"/>
                  <a:gd name="T53" fmla="*/ 326 h 348"/>
                  <a:gd name="T54" fmla="*/ 426 w 526"/>
                  <a:gd name="T55" fmla="*/ 348 h 348"/>
                  <a:gd name="T56" fmla="*/ 65 w 526"/>
                  <a:gd name="T57" fmla="*/ 321 h 348"/>
                  <a:gd name="T58" fmla="*/ 58 w 526"/>
                  <a:gd name="T59" fmla="*/ 307 h 348"/>
                  <a:gd name="T60" fmla="*/ 62 w 526"/>
                  <a:gd name="T61" fmla="*/ 289 h 348"/>
                  <a:gd name="T62" fmla="*/ 53 w 526"/>
                  <a:gd name="T63" fmla="*/ 270 h 348"/>
                  <a:gd name="T64" fmla="*/ 53 w 526"/>
                  <a:gd name="T65" fmla="*/ 245 h 348"/>
                  <a:gd name="T66" fmla="*/ 54 w 526"/>
                  <a:gd name="T67" fmla="*/ 232 h 348"/>
                  <a:gd name="T68" fmla="*/ 46 w 526"/>
                  <a:gd name="T69" fmla="*/ 224 h 348"/>
                  <a:gd name="T70" fmla="*/ 42 w 526"/>
                  <a:gd name="T71" fmla="*/ 201 h 348"/>
                  <a:gd name="T72" fmla="*/ 38 w 526"/>
                  <a:gd name="T73" fmla="*/ 180 h 348"/>
                  <a:gd name="T74" fmla="*/ 27 w 526"/>
                  <a:gd name="T75" fmla="*/ 158 h 348"/>
                  <a:gd name="T76" fmla="*/ 26 w 526"/>
                  <a:gd name="T77" fmla="*/ 142 h 348"/>
                  <a:gd name="T78" fmla="*/ 19 w 526"/>
                  <a:gd name="T79" fmla="*/ 129 h 348"/>
                  <a:gd name="T80" fmla="*/ 11 w 526"/>
                  <a:gd name="T81" fmla="*/ 115 h 348"/>
                  <a:gd name="T82" fmla="*/ 5 w 526"/>
                  <a:gd name="T83" fmla="*/ 97 h 348"/>
                  <a:gd name="T84" fmla="*/ 2 w 526"/>
                  <a:gd name="T85" fmla="*/ 78 h 348"/>
                  <a:gd name="T86" fmla="*/ 10 w 526"/>
                  <a:gd name="T87" fmla="*/ 64 h 348"/>
                  <a:gd name="T88" fmla="*/ 15 w 526"/>
                  <a:gd name="T89" fmla="*/ 50 h 348"/>
                  <a:gd name="T90" fmla="*/ 15 w 526"/>
                  <a:gd name="T91" fmla="*/ 38 h 348"/>
                  <a:gd name="T92" fmla="*/ 5 w 526"/>
                  <a:gd name="T93" fmla="*/ 29 h 348"/>
                  <a:gd name="T94" fmla="*/ 11 w 526"/>
                  <a:gd name="T95" fmla="*/ 19 h 348"/>
                  <a:gd name="T96" fmla="*/ 2 w 526"/>
                  <a:gd name="T97" fmla="*/ 13 h 348"/>
                  <a:gd name="T98" fmla="*/ 15 w 526"/>
                  <a:gd name="T99" fmla="*/ 5 h 34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26"/>
                  <a:gd name="T151" fmla="*/ 0 h 348"/>
                  <a:gd name="T152" fmla="*/ 526 w 526"/>
                  <a:gd name="T153" fmla="*/ 348 h 34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26" h="348">
                    <a:moveTo>
                      <a:pt x="15" y="5"/>
                    </a:moveTo>
                    <a:lnTo>
                      <a:pt x="431" y="0"/>
                    </a:lnTo>
                    <a:lnTo>
                      <a:pt x="431" y="10"/>
                    </a:lnTo>
                    <a:lnTo>
                      <a:pt x="433" y="15"/>
                    </a:lnTo>
                    <a:lnTo>
                      <a:pt x="434" y="19"/>
                    </a:lnTo>
                    <a:lnTo>
                      <a:pt x="434" y="24"/>
                    </a:lnTo>
                    <a:lnTo>
                      <a:pt x="437" y="31"/>
                    </a:lnTo>
                    <a:lnTo>
                      <a:pt x="439" y="37"/>
                    </a:lnTo>
                    <a:lnTo>
                      <a:pt x="437" y="45"/>
                    </a:lnTo>
                    <a:lnTo>
                      <a:pt x="440" y="50"/>
                    </a:lnTo>
                    <a:lnTo>
                      <a:pt x="442" y="53"/>
                    </a:lnTo>
                    <a:lnTo>
                      <a:pt x="442" y="59"/>
                    </a:lnTo>
                    <a:lnTo>
                      <a:pt x="440" y="64"/>
                    </a:lnTo>
                    <a:lnTo>
                      <a:pt x="440" y="67"/>
                    </a:lnTo>
                    <a:lnTo>
                      <a:pt x="444" y="70"/>
                    </a:lnTo>
                    <a:lnTo>
                      <a:pt x="445" y="75"/>
                    </a:lnTo>
                    <a:lnTo>
                      <a:pt x="447" y="81"/>
                    </a:lnTo>
                    <a:lnTo>
                      <a:pt x="447" y="86"/>
                    </a:lnTo>
                    <a:lnTo>
                      <a:pt x="452" y="88"/>
                    </a:lnTo>
                    <a:lnTo>
                      <a:pt x="460" y="88"/>
                    </a:lnTo>
                    <a:lnTo>
                      <a:pt x="464" y="91"/>
                    </a:lnTo>
                    <a:lnTo>
                      <a:pt x="472" y="91"/>
                    </a:lnTo>
                    <a:lnTo>
                      <a:pt x="480" y="96"/>
                    </a:lnTo>
                    <a:lnTo>
                      <a:pt x="480" y="102"/>
                    </a:lnTo>
                    <a:lnTo>
                      <a:pt x="480" y="108"/>
                    </a:lnTo>
                    <a:lnTo>
                      <a:pt x="485" y="113"/>
                    </a:lnTo>
                    <a:lnTo>
                      <a:pt x="488" y="118"/>
                    </a:lnTo>
                    <a:lnTo>
                      <a:pt x="494" y="121"/>
                    </a:lnTo>
                    <a:lnTo>
                      <a:pt x="501" y="127"/>
                    </a:lnTo>
                    <a:lnTo>
                      <a:pt x="502" y="137"/>
                    </a:lnTo>
                    <a:lnTo>
                      <a:pt x="507" y="140"/>
                    </a:lnTo>
                    <a:lnTo>
                      <a:pt x="514" y="145"/>
                    </a:lnTo>
                    <a:lnTo>
                      <a:pt x="520" y="148"/>
                    </a:lnTo>
                    <a:lnTo>
                      <a:pt x="521" y="156"/>
                    </a:lnTo>
                    <a:lnTo>
                      <a:pt x="525" y="162"/>
                    </a:lnTo>
                    <a:lnTo>
                      <a:pt x="526" y="166"/>
                    </a:lnTo>
                    <a:lnTo>
                      <a:pt x="525" y="170"/>
                    </a:lnTo>
                    <a:lnTo>
                      <a:pt x="523" y="175"/>
                    </a:lnTo>
                    <a:lnTo>
                      <a:pt x="521" y="180"/>
                    </a:lnTo>
                    <a:lnTo>
                      <a:pt x="520" y="185"/>
                    </a:lnTo>
                    <a:lnTo>
                      <a:pt x="517" y="186"/>
                    </a:lnTo>
                    <a:lnTo>
                      <a:pt x="514" y="189"/>
                    </a:lnTo>
                    <a:lnTo>
                      <a:pt x="510" y="193"/>
                    </a:lnTo>
                    <a:lnTo>
                      <a:pt x="510" y="199"/>
                    </a:lnTo>
                    <a:lnTo>
                      <a:pt x="510" y="207"/>
                    </a:lnTo>
                    <a:lnTo>
                      <a:pt x="507" y="208"/>
                    </a:lnTo>
                    <a:lnTo>
                      <a:pt x="502" y="213"/>
                    </a:lnTo>
                    <a:lnTo>
                      <a:pt x="499" y="215"/>
                    </a:lnTo>
                    <a:lnTo>
                      <a:pt x="496" y="218"/>
                    </a:lnTo>
                    <a:lnTo>
                      <a:pt x="491" y="218"/>
                    </a:lnTo>
                    <a:lnTo>
                      <a:pt x="490" y="221"/>
                    </a:lnTo>
                    <a:lnTo>
                      <a:pt x="488" y="223"/>
                    </a:lnTo>
                    <a:lnTo>
                      <a:pt x="485" y="226"/>
                    </a:lnTo>
                    <a:lnTo>
                      <a:pt x="480" y="226"/>
                    </a:lnTo>
                    <a:lnTo>
                      <a:pt x="472" y="226"/>
                    </a:lnTo>
                    <a:lnTo>
                      <a:pt x="467" y="229"/>
                    </a:lnTo>
                    <a:lnTo>
                      <a:pt x="463" y="231"/>
                    </a:lnTo>
                    <a:lnTo>
                      <a:pt x="456" y="232"/>
                    </a:lnTo>
                    <a:lnTo>
                      <a:pt x="452" y="234"/>
                    </a:lnTo>
                    <a:lnTo>
                      <a:pt x="450" y="237"/>
                    </a:lnTo>
                    <a:lnTo>
                      <a:pt x="448" y="242"/>
                    </a:lnTo>
                    <a:lnTo>
                      <a:pt x="448" y="248"/>
                    </a:lnTo>
                    <a:lnTo>
                      <a:pt x="450" y="250"/>
                    </a:lnTo>
                    <a:lnTo>
                      <a:pt x="452" y="255"/>
                    </a:lnTo>
                    <a:lnTo>
                      <a:pt x="456" y="258"/>
                    </a:lnTo>
                    <a:lnTo>
                      <a:pt x="461" y="262"/>
                    </a:lnTo>
                    <a:lnTo>
                      <a:pt x="463" y="267"/>
                    </a:lnTo>
                    <a:lnTo>
                      <a:pt x="464" y="274"/>
                    </a:lnTo>
                    <a:lnTo>
                      <a:pt x="463" y="278"/>
                    </a:lnTo>
                    <a:lnTo>
                      <a:pt x="461" y="285"/>
                    </a:lnTo>
                    <a:lnTo>
                      <a:pt x="458" y="288"/>
                    </a:lnTo>
                    <a:lnTo>
                      <a:pt x="455" y="291"/>
                    </a:lnTo>
                    <a:lnTo>
                      <a:pt x="455" y="296"/>
                    </a:lnTo>
                    <a:lnTo>
                      <a:pt x="453" y="304"/>
                    </a:lnTo>
                    <a:lnTo>
                      <a:pt x="452" y="309"/>
                    </a:lnTo>
                    <a:lnTo>
                      <a:pt x="450" y="312"/>
                    </a:lnTo>
                    <a:lnTo>
                      <a:pt x="447" y="316"/>
                    </a:lnTo>
                    <a:lnTo>
                      <a:pt x="444" y="318"/>
                    </a:lnTo>
                    <a:lnTo>
                      <a:pt x="439" y="320"/>
                    </a:lnTo>
                    <a:lnTo>
                      <a:pt x="433" y="323"/>
                    </a:lnTo>
                    <a:lnTo>
                      <a:pt x="429" y="326"/>
                    </a:lnTo>
                    <a:lnTo>
                      <a:pt x="429" y="332"/>
                    </a:lnTo>
                    <a:lnTo>
                      <a:pt x="431" y="344"/>
                    </a:lnTo>
                    <a:lnTo>
                      <a:pt x="426" y="348"/>
                    </a:lnTo>
                    <a:lnTo>
                      <a:pt x="399" y="321"/>
                    </a:lnTo>
                    <a:lnTo>
                      <a:pt x="67" y="328"/>
                    </a:lnTo>
                    <a:lnTo>
                      <a:pt x="65" y="321"/>
                    </a:lnTo>
                    <a:lnTo>
                      <a:pt x="61" y="316"/>
                    </a:lnTo>
                    <a:lnTo>
                      <a:pt x="58" y="312"/>
                    </a:lnTo>
                    <a:lnTo>
                      <a:pt x="58" y="307"/>
                    </a:lnTo>
                    <a:lnTo>
                      <a:pt x="59" y="301"/>
                    </a:lnTo>
                    <a:lnTo>
                      <a:pt x="62" y="296"/>
                    </a:lnTo>
                    <a:lnTo>
                      <a:pt x="62" y="289"/>
                    </a:lnTo>
                    <a:lnTo>
                      <a:pt x="61" y="282"/>
                    </a:lnTo>
                    <a:lnTo>
                      <a:pt x="58" y="275"/>
                    </a:lnTo>
                    <a:lnTo>
                      <a:pt x="53" y="270"/>
                    </a:lnTo>
                    <a:lnTo>
                      <a:pt x="51" y="262"/>
                    </a:lnTo>
                    <a:lnTo>
                      <a:pt x="54" y="255"/>
                    </a:lnTo>
                    <a:lnTo>
                      <a:pt x="53" y="245"/>
                    </a:lnTo>
                    <a:lnTo>
                      <a:pt x="53" y="239"/>
                    </a:lnTo>
                    <a:lnTo>
                      <a:pt x="53" y="235"/>
                    </a:lnTo>
                    <a:lnTo>
                      <a:pt x="54" y="232"/>
                    </a:lnTo>
                    <a:lnTo>
                      <a:pt x="53" y="229"/>
                    </a:lnTo>
                    <a:lnTo>
                      <a:pt x="50" y="228"/>
                    </a:lnTo>
                    <a:lnTo>
                      <a:pt x="46" y="224"/>
                    </a:lnTo>
                    <a:lnTo>
                      <a:pt x="42" y="220"/>
                    </a:lnTo>
                    <a:lnTo>
                      <a:pt x="42" y="213"/>
                    </a:lnTo>
                    <a:lnTo>
                      <a:pt x="42" y="201"/>
                    </a:lnTo>
                    <a:lnTo>
                      <a:pt x="43" y="189"/>
                    </a:lnTo>
                    <a:lnTo>
                      <a:pt x="42" y="186"/>
                    </a:lnTo>
                    <a:lnTo>
                      <a:pt x="38" y="180"/>
                    </a:lnTo>
                    <a:lnTo>
                      <a:pt x="35" y="174"/>
                    </a:lnTo>
                    <a:lnTo>
                      <a:pt x="32" y="167"/>
                    </a:lnTo>
                    <a:lnTo>
                      <a:pt x="27" y="158"/>
                    </a:lnTo>
                    <a:lnTo>
                      <a:pt x="24" y="153"/>
                    </a:lnTo>
                    <a:lnTo>
                      <a:pt x="23" y="147"/>
                    </a:lnTo>
                    <a:lnTo>
                      <a:pt x="26" y="142"/>
                    </a:lnTo>
                    <a:lnTo>
                      <a:pt x="26" y="137"/>
                    </a:lnTo>
                    <a:lnTo>
                      <a:pt x="23" y="134"/>
                    </a:lnTo>
                    <a:lnTo>
                      <a:pt x="19" y="129"/>
                    </a:lnTo>
                    <a:lnTo>
                      <a:pt x="19" y="124"/>
                    </a:lnTo>
                    <a:lnTo>
                      <a:pt x="16" y="119"/>
                    </a:lnTo>
                    <a:lnTo>
                      <a:pt x="11" y="115"/>
                    </a:lnTo>
                    <a:lnTo>
                      <a:pt x="8" y="108"/>
                    </a:lnTo>
                    <a:lnTo>
                      <a:pt x="7" y="102"/>
                    </a:lnTo>
                    <a:lnTo>
                      <a:pt x="5" y="97"/>
                    </a:lnTo>
                    <a:lnTo>
                      <a:pt x="4" y="89"/>
                    </a:lnTo>
                    <a:lnTo>
                      <a:pt x="0" y="83"/>
                    </a:lnTo>
                    <a:lnTo>
                      <a:pt x="2" y="78"/>
                    </a:lnTo>
                    <a:lnTo>
                      <a:pt x="5" y="77"/>
                    </a:lnTo>
                    <a:lnTo>
                      <a:pt x="7" y="70"/>
                    </a:lnTo>
                    <a:lnTo>
                      <a:pt x="10" y="64"/>
                    </a:lnTo>
                    <a:lnTo>
                      <a:pt x="10" y="59"/>
                    </a:lnTo>
                    <a:lnTo>
                      <a:pt x="11" y="53"/>
                    </a:lnTo>
                    <a:lnTo>
                      <a:pt x="15" y="50"/>
                    </a:lnTo>
                    <a:lnTo>
                      <a:pt x="16" y="46"/>
                    </a:lnTo>
                    <a:lnTo>
                      <a:pt x="16" y="42"/>
                    </a:lnTo>
                    <a:lnTo>
                      <a:pt x="15" y="38"/>
                    </a:lnTo>
                    <a:lnTo>
                      <a:pt x="10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7" y="26"/>
                    </a:lnTo>
                    <a:lnTo>
                      <a:pt x="10" y="23"/>
                    </a:lnTo>
                    <a:lnTo>
                      <a:pt x="11" y="19"/>
                    </a:lnTo>
                    <a:lnTo>
                      <a:pt x="8" y="18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9" name="Freeform 26">
                <a:extLst>
                  <a:ext uri="{FF2B5EF4-FFF2-40B4-BE49-F238E27FC236}">
                    <a16:creationId xmlns:a16="http://schemas.microsoft.com/office/drawing/2014/main" id="{2C1775FA-80B4-476A-9E0E-5E0ACC21F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771"/>
                <a:ext cx="542" cy="648"/>
              </a:xfrm>
              <a:custGeom>
                <a:avLst/>
                <a:gdLst>
                  <a:gd name="T0" fmla="*/ 164 w 542"/>
                  <a:gd name="T1" fmla="*/ 1 h 648"/>
                  <a:gd name="T2" fmla="*/ 173 w 542"/>
                  <a:gd name="T3" fmla="*/ 24 h 648"/>
                  <a:gd name="T4" fmla="*/ 186 w 542"/>
                  <a:gd name="T5" fmla="*/ 52 h 648"/>
                  <a:gd name="T6" fmla="*/ 205 w 542"/>
                  <a:gd name="T7" fmla="*/ 74 h 648"/>
                  <a:gd name="T8" fmla="*/ 229 w 542"/>
                  <a:gd name="T9" fmla="*/ 74 h 648"/>
                  <a:gd name="T10" fmla="*/ 253 w 542"/>
                  <a:gd name="T11" fmla="*/ 84 h 648"/>
                  <a:gd name="T12" fmla="*/ 273 w 542"/>
                  <a:gd name="T13" fmla="*/ 89 h 648"/>
                  <a:gd name="T14" fmla="*/ 293 w 542"/>
                  <a:gd name="T15" fmla="*/ 82 h 648"/>
                  <a:gd name="T16" fmla="*/ 324 w 542"/>
                  <a:gd name="T17" fmla="*/ 82 h 648"/>
                  <a:gd name="T18" fmla="*/ 353 w 542"/>
                  <a:gd name="T19" fmla="*/ 103 h 648"/>
                  <a:gd name="T20" fmla="*/ 380 w 542"/>
                  <a:gd name="T21" fmla="*/ 116 h 648"/>
                  <a:gd name="T22" fmla="*/ 404 w 542"/>
                  <a:gd name="T23" fmla="*/ 128 h 648"/>
                  <a:gd name="T24" fmla="*/ 429 w 542"/>
                  <a:gd name="T25" fmla="*/ 144 h 648"/>
                  <a:gd name="T26" fmla="*/ 450 w 542"/>
                  <a:gd name="T27" fmla="*/ 132 h 648"/>
                  <a:gd name="T28" fmla="*/ 472 w 542"/>
                  <a:gd name="T29" fmla="*/ 133 h 648"/>
                  <a:gd name="T30" fmla="*/ 497 w 542"/>
                  <a:gd name="T31" fmla="*/ 141 h 648"/>
                  <a:gd name="T32" fmla="*/ 520 w 542"/>
                  <a:gd name="T33" fmla="*/ 138 h 648"/>
                  <a:gd name="T34" fmla="*/ 540 w 542"/>
                  <a:gd name="T35" fmla="*/ 146 h 648"/>
                  <a:gd name="T36" fmla="*/ 523 w 542"/>
                  <a:gd name="T37" fmla="*/ 167 h 648"/>
                  <a:gd name="T38" fmla="*/ 480 w 542"/>
                  <a:gd name="T39" fmla="*/ 198 h 648"/>
                  <a:gd name="T40" fmla="*/ 429 w 542"/>
                  <a:gd name="T41" fmla="*/ 244 h 648"/>
                  <a:gd name="T42" fmla="*/ 377 w 542"/>
                  <a:gd name="T43" fmla="*/ 294 h 648"/>
                  <a:gd name="T44" fmla="*/ 358 w 542"/>
                  <a:gd name="T45" fmla="*/ 368 h 648"/>
                  <a:gd name="T46" fmla="*/ 329 w 542"/>
                  <a:gd name="T47" fmla="*/ 394 h 648"/>
                  <a:gd name="T48" fmla="*/ 320 w 542"/>
                  <a:gd name="T49" fmla="*/ 421 h 648"/>
                  <a:gd name="T50" fmla="*/ 335 w 542"/>
                  <a:gd name="T51" fmla="*/ 445 h 648"/>
                  <a:gd name="T52" fmla="*/ 334 w 542"/>
                  <a:gd name="T53" fmla="*/ 475 h 648"/>
                  <a:gd name="T54" fmla="*/ 335 w 542"/>
                  <a:gd name="T55" fmla="*/ 494 h 648"/>
                  <a:gd name="T56" fmla="*/ 334 w 542"/>
                  <a:gd name="T57" fmla="*/ 518 h 648"/>
                  <a:gd name="T58" fmla="*/ 356 w 542"/>
                  <a:gd name="T59" fmla="*/ 530 h 648"/>
                  <a:gd name="T60" fmla="*/ 377 w 542"/>
                  <a:gd name="T61" fmla="*/ 540 h 648"/>
                  <a:gd name="T62" fmla="*/ 402 w 542"/>
                  <a:gd name="T63" fmla="*/ 561 h 648"/>
                  <a:gd name="T64" fmla="*/ 421 w 542"/>
                  <a:gd name="T65" fmla="*/ 583 h 648"/>
                  <a:gd name="T66" fmla="*/ 448 w 542"/>
                  <a:gd name="T67" fmla="*/ 605 h 648"/>
                  <a:gd name="T68" fmla="*/ 461 w 542"/>
                  <a:gd name="T69" fmla="*/ 632 h 648"/>
                  <a:gd name="T70" fmla="*/ 49 w 542"/>
                  <a:gd name="T71" fmla="*/ 454 h 648"/>
                  <a:gd name="T72" fmla="*/ 29 w 542"/>
                  <a:gd name="T73" fmla="*/ 437 h 648"/>
                  <a:gd name="T74" fmla="*/ 16 w 542"/>
                  <a:gd name="T75" fmla="*/ 416 h 648"/>
                  <a:gd name="T76" fmla="*/ 32 w 542"/>
                  <a:gd name="T77" fmla="*/ 402 h 648"/>
                  <a:gd name="T78" fmla="*/ 41 w 542"/>
                  <a:gd name="T79" fmla="*/ 340 h 648"/>
                  <a:gd name="T80" fmla="*/ 26 w 542"/>
                  <a:gd name="T81" fmla="*/ 313 h 648"/>
                  <a:gd name="T82" fmla="*/ 29 w 542"/>
                  <a:gd name="T83" fmla="*/ 286 h 648"/>
                  <a:gd name="T84" fmla="*/ 24 w 542"/>
                  <a:gd name="T85" fmla="*/ 244 h 648"/>
                  <a:gd name="T86" fmla="*/ 13 w 542"/>
                  <a:gd name="T87" fmla="*/ 186 h 648"/>
                  <a:gd name="T88" fmla="*/ 13 w 542"/>
                  <a:gd name="T89" fmla="*/ 159 h 648"/>
                  <a:gd name="T90" fmla="*/ 10 w 542"/>
                  <a:gd name="T91" fmla="*/ 124 h 648"/>
                  <a:gd name="T92" fmla="*/ 3 w 542"/>
                  <a:gd name="T93" fmla="*/ 105 h 648"/>
                  <a:gd name="T94" fmla="*/ 8 w 542"/>
                  <a:gd name="T95" fmla="*/ 82 h 648"/>
                  <a:gd name="T96" fmla="*/ 7 w 542"/>
                  <a:gd name="T97" fmla="*/ 60 h 6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2"/>
                  <a:gd name="T148" fmla="*/ 0 h 648"/>
                  <a:gd name="T149" fmla="*/ 542 w 542"/>
                  <a:gd name="T150" fmla="*/ 648 h 6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2" h="648">
                    <a:moveTo>
                      <a:pt x="150" y="47"/>
                    </a:moveTo>
                    <a:lnTo>
                      <a:pt x="151" y="0"/>
                    </a:lnTo>
                    <a:lnTo>
                      <a:pt x="157" y="1"/>
                    </a:lnTo>
                    <a:lnTo>
                      <a:pt x="164" y="1"/>
                    </a:lnTo>
                    <a:lnTo>
                      <a:pt x="167" y="5"/>
                    </a:lnTo>
                    <a:lnTo>
                      <a:pt x="170" y="11"/>
                    </a:lnTo>
                    <a:lnTo>
                      <a:pt x="172" y="17"/>
                    </a:lnTo>
                    <a:lnTo>
                      <a:pt x="173" y="24"/>
                    </a:lnTo>
                    <a:lnTo>
                      <a:pt x="175" y="32"/>
                    </a:lnTo>
                    <a:lnTo>
                      <a:pt x="178" y="38"/>
                    </a:lnTo>
                    <a:lnTo>
                      <a:pt x="180" y="44"/>
                    </a:lnTo>
                    <a:lnTo>
                      <a:pt x="186" y="52"/>
                    </a:lnTo>
                    <a:lnTo>
                      <a:pt x="188" y="62"/>
                    </a:lnTo>
                    <a:lnTo>
                      <a:pt x="192" y="66"/>
                    </a:lnTo>
                    <a:lnTo>
                      <a:pt x="192" y="73"/>
                    </a:lnTo>
                    <a:lnTo>
                      <a:pt x="205" y="74"/>
                    </a:lnTo>
                    <a:lnTo>
                      <a:pt x="210" y="78"/>
                    </a:lnTo>
                    <a:lnTo>
                      <a:pt x="218" y="74"/>
                    </a:lnTo>
                    <a:lnTo>
                      <a:pt x="224" y="73"/>
                    </a:lnTo>
                    <a:lnTo>
                      <a:pt x="229" y="74"/>
                    </a:lnTo>
                    <a:lnTo>
                      <a:pt x="235" y="76"/>
                    </a:lnTo>
                    <a:lnTo>
                      <a:pt x="242" y="79"/>
                    </a:lnTo>
                    <a:lnTo>
                      <a:pt x="246" y="81"/>
                    </a:lnTo>
                    <a:lnTo>
                      <a:pt x="253" y="84"/>
                    </a:lnTo>
                    <a:lnTo>
                      <a:pt x="256" y="87"/>
                    </a:lnTo>
                    <a:lnTo>
                      <a:pt x="261" y="90"/>
                    </a:lnTo>
                    <a:lnTo>
                      <a:pt x="265" y="90"/>
                    </a:lnTo>
                    <a:lnTo>
                      <a:pt x="273" y="89"/>
                    </a:lnTo>
                    <a:lnTo>
                      <a:pt x="280" y="87"/>
                    </a:lnTo>
                    <a:lnTo>
                      <a:pt x="285" y="82"/>
                    </a:lnTo>
                    <a:lnTo>
                      <a:pt x="289" y="79"/>
                    </a:lnTo>
                    <a:lnTo>
                      <a:pt x="293" y="82"/>
                    </a:lnTo>
                    <a:lnTo>
                      <a:pt x="296" y="84"/>
                    </a:lnTo>
                    <a:lnTo>
                      <a:pt x="305" y="82"/>
                    </a:lnTo>
                    <a:lnTo>
                      <a:pt x="315" y="84"/>
                    </a:lnTo>
                    <a:lnTo>
                      <a:pt x="324" y="82"/>
                    </a:lnTo>
                    <a:lnTo>
                      <a:pt x="332" y="87"/>
                    </a:lnTo>
                    <a:lnTo>
                      <a:pt x="343" y="93"/>
                    </a:lnTo>
                    <a:lnTo>
                      <a:pt x="351" y="98"/>
                    </a:lnTo>
                    <a:lnTo>
                      <a:pt x="353" y="103"/>
                    </a:lnTo>
                    <a:lnTo>
                      <a:pt x="361" y="106"/>
                    </a:lnTo>
                    <a:lnTo>
                      <a:pt x="367" y="109"/>
                    </a:lnTo>
                    <a:lnTo>
                      <a:pt x="374" y="111"/>
                    </a:lnTo>
                    <a:lnTo>
                      <a:pt x="380" y="116"/>
                    </a:lnTo>
                    <a:lnTo>
                      <a:pt x="383" y="119"/>
                    </a:lnTo>
                    <a:lnTo>
                      <a:pt x="389" y="122"/>
                    </a:lnTo>
                    <a:lnTo>
                      <a:pt x="399" y="122"/>
                    </a:lnTo>
                    <a:lnTo>
                      <a:pt x="404" y="128"/>
                    </a:lnTo>
                    <a:lnTo>
                      <a:pt x="408" y="135"/>
                    </a:lnTo>
                    <a:lnTo>
                      <a:pt x="416" y="138"/>
                    </a:lnTo>
                    <a:lnTo>
                      <a:pt x="426" y="141"/>
                    </a:lnTo>
                    <a:lnTo>
                      <a:pt x="429" y="144"/>
                    </a:lnTo>
                    <a:lnTo>
                      <a:pt x="434" y="143"/>
                    </a:lnTo>
                    <a:lnTo>
                      <a:pt x="440" y="140"/>
                    </a:lnTo>
                    <a:lnTo>
                      <a:pt x="445" y="136"/>
                    </a:lnTo>
                    <a:lnTo>
                      <a:pt x="450" y="132"/>
                    </a:lnTo>
                    <a:lnTo>
                      <a:pt x="458" y="128"/>
                    </a:lnTo>
                    <a:lnTo>
                      <a:pt x="463" y="128"/>
                    </a:lnTo>
                    <a:lnTo>
                      <a:pt x="467" y="130"/>
                    </a:lnTo>
                    <a:lnTo>
                      <a:pt x="472" y="133"/>
                    </a:lnTo>
                    <a:lnTo>
                      <a:pt x="477" y="136"/>
                    </a:lnTo>
                    <a:lnTo>
                      <a:pt x="485" y="140"/>
                    </a:lnTo>
                    <a:lnTo>
                      <a:pt x="490" y="141"/>
                    </a:lnTo>
                    <a:lnTo>
                      <a:pt x="497" y="141"/>
                    </a:lnTo>
                    <a:lnTo>
                      <a:pt x="507" y="140"/>
                    </a:lnTo>
                    <a:lnTo>
                      <a:pt x="513" y="136"/>
                    </a:lnTo>
                    <a:lnTo>
                      <a:pt x="518" y="136"/>
                    </a:lnTo>
                    <a:lnTo>
                      <a:pt x="520" y="138"/>
                    </a:lnTo>
                    <a:lnTo>
                      <a:pt x="523" y="141"/>
                    </a:lnTo>
                    <a:lnTo>
                      <a:pt x="528" y="141"/>
                    </a:lnTo>
                    <a:lnTo>
                      <a:pt x="536" y="144"/>
                    </a:lnTo>
                    <a:lnTo>
                      <a:pt x="540" y="146"/>
                    </a:lnTo>
                    <a:lnTo>
                      <a:pt x="542" y="147"/>
                    </a:lnTo>
                    <a:lnTo>
                      <a:pt x="536" y="155"/>
                    </a:lnTo>
                    <a:lnTo>
                      <a:pt x="531" y="160"/>
                    </a:lnTo>
                    <a:lnTo>
                      <a:pt x="523" y="167"/>
                    </a:lnTo>
                    <a:lnTo>
                      <a:pt x="515" y="174"/>
                    </a:lnTo>
                    <a:lnTo>
                      <a:pt x="502" y="179"/>
                    </a:lnTo>
                    <a:lnTo>
                      <a:pt x="491" y="186"/>
                    </a:lnTo>
                    <a:lnTo>
                      <a:pt x="480" y="198"/>
                    </a:lnTo>
                    <a:lnTo>
                      <a:pt x="467" y="209"/>
                    </a:lnTo>
                    <a:lnTo>
                      <a:pt x="455" y="222"/>
                    </a:lnTo>
                    <a:lnTo>
                      <a:pt x="442" y="233"/>
                    </a:lnTo>
                    <a:lnTo>
                      <a:pt x="429" y="244"/>
                    </a:lnTo>
                    <a:lnTo>
                      <a:pt x="410" y="262"/>
                    </a:lnTo>
                    <a:lnTo>
                      <a:pt x="399" y="275"/>
                    </a:lnTo>
                    <a:lnTo>
                      <a:pt x="388" y="284"/>
                    </a:lnTo>
                    <a:lnTo>
                      <a:pt x="377" y="294"/>
                    </a:lnTo>
                    <a:lnTo>
                      <a:pt x="370" y="297"/>
                    </a:lnTo>
                    <a:lnTo>
                      <a:pt x="364" y="300"/>
                    </a:lnTo>
                    <a:lnTo>
                      <a:pt x="366" y="362"/>
                    </a:lnTo>
                    <a:lnTo>
                      <a:pt x="358" y="368"/>
                    </a:lnTo>
                    <a:lnTo>
                      <a:pt x="351" y="373"/>
                    </a:lnTo>
                    <a:lnTo>
                      <a:pt x="342" y="379"/>
                    </a:lnTo>
                    <a:lnTo>
                      <a:pt x="334" y="384"/>
                    </a:lnTo>
                    <a:lnTo>
                      <a:pt x="329" y="394"/>
                    </a:lnTo>
                    <a:lnTo>
                      <a:pt x="324" y="399"/>
                    </a:lnTo>
                    <a:lnTo>
                      <a:pt x="323" y="405"/>
                    </a:lnTo>
                    <a:lnTo>
                      <a:pt x="320" y="413"/>
                    </a:lnTo>
                    <a:lnTo>
                      <a:pt x="320" y="421"/>
                    </a:lnTo>
                    <a:lnTo>
                      <a:pt x="324" y="424"/>
                    </a:lnTo>
                    <a:lnTo>
                      <a:pt x="331" y="427"/>
                    </a:lnTo>
                    <a:lnTo>
                      <a:pt x="335" y="437"/>
                    </a:lnTo>
                    <a:lnTo>
                      <a:pt x="335" y="445"/>
                    </a:lnTo>
                    <a:lnTo>
                      <a:pt x="332" y="454"/>
                    </a:lnTo>
                    <a:lnTo>
                      <a:pt x="332" y="464"/>
                    </a:lnTo>
                    <a:lnTo>
                      <a:pt x="335" y="470"/>
                    </a:lnTo>
                    <a:lnTo>
                      <a:pt x="334" y="475"/>
                    </a:lnTo>
                    <a:lnTo>
                      <a:pt x="329" y="480"/>
                    </a:lnTo>
                    <a:lnTo>
                      <a:pt x="329" y="486"/>
                    </a:lnTo>
                    <a:lnTo>
                      <a:pt x="334" y="489"/>
                    </a:lnTo>
                    <a:lnTo>
                      <a:pt x="335" y="494"/>
                    </a:lnTo>
                    <a:lnTo>
                      <a:pt x="332" y="502"/>
                    </a:lnTo>
                    <a:lnTo>
                      <a:pt x="331" y="507"/>
                    </a:lnTo>
                    <a:lnTo>
                      <a:pt x="331" y="513"/>
                    </a:lnTo>
                    <a:lnTo>
                      <a:pt x="334" y="518"/>
                    </a:lnTo>
                    <a:lnTo>
                      <a:pt x="340" y="524"/>
                    </a:lnTo>
                    <a:lnTo>
                      <a:pt x="347" y="526"/>
                    </a:lnTo>
                    <a:lnTo>
                      <a:pt x="351" y="529"/>
                    </a:lnTo>
                    <a:lnTo>
                      <a:pt x="356" y="530"/>
                    </a:lnTo>
                    <a:lnTo>
                      <a:pt x="358" y="535"/>
                    </a:lnTo>
                    <a:lnTo>
                      <a:pt x="362" y="538"/>
                    </a:lnTo>
                    <a:lnTo>
                      <a:pt x="369" y="538"/>
                    </a:lnTo>
                    <a:lnTo>
                      <a:pt x="377" y="540"/>
                    </a:lnTo>
                    <a:lnTo>
                      <a:pt x="385" y="545"/>
                    </a:lnTo>
                    <a:lnTo>
                      <a:pt x="393" y="549"/>
                    </a:lnTo>
                    <a:lnTo>
                      <a:pt x="399" y="556"/>
                    </a:lnTo>
                    <a:lnTo>
                      <a:pt x="402" y="561"/>
                    </a:lnTo>
                    <a:lnTo>
                      <a:pt x="407" y="570"/>
                    </a:lnTo>
                    <a:lnTo>
                      <a:pt x="413" y="578"/>
                    </a:lnTo>
                    <a:lnTo>
                      <a:pt x="418" y="583"/>
                    </a:lnTo>
                    <a:lnTo>
                      <a:pt x="421" y="583"/>
                    </a:lnTo>
                    <a:lnTo>
                      <a:pt x="432" y="589"/>
                    </a:lnTo>
                    <a:lnTo>
                      <a:pt x="436" y="592"/>
                    </a:lnTo>
                    <a:lnTo>
                      <a:pt x="442" y="599"/>
                    </a:lnTo>
                    <a:lnTo>
                      <a:pt x="448" y="605"/>
                    </a:lnTo>
                    <a:lnTo>
                      <a:pt x="451" y="610"/>
                    </a:lnTo>
                    <a:lnTo>
                      <a:pt x="456" y="616"/>
                    </a:lnTo>
                    <a:lnTo>
                      <a:pt x="459" y="623"/>
                    </a:lnTo>
                    <a:lnTo>
                      <a:pt x="461" y="632"/>
                    </a:lnTo>
                    <a:lnTo>
                      <a:pt x="461" y="640"/>
                    </a:lnTo>
                    <a:lnTo>
                      <a:pt x="461" y="646"/>
                    </a:lnTo>
                    <a:lnTo>
                      <a:pt x="46" y="648"/>
                    </a:lnTo>
                    <a:lnTo>
                      <a:pt x="49" y="454"/>
                    </a:lnTo>
                    <a:lnTo>
                      <a:pt x="46" y="449"/>
                    </a:lnTo>
                    <a:lnTo>
                      <a:pt x="41" y="445"/>
                    </a:lnTo>
                    <a:lnTo>
                      <a:pt x="35" y="440"/>
                    </a:lnTo>
                    <a:lnTo>
                      <a:pt x="29" y="437"/>
                    </a:lnTo>
                    <a:lnTo>
                      <a:pt x="24" y="432"/>
                    </a:lnTo>
                    <a:lnTo>
                      <a:pt x="19" y="426"/>
                    </a:lnTo>
                    <a:lnTo>
                      <a:pt x="18" y="421"/>
                    </a:lnTo>
                    <a:lnTo>
                      <a:pt x="16" y="416"/>
                    </a:lnTo>
                    <a:lnTo>
                      <a:pt x="19" y="413"/>
                    </a:lnTo>
                    <a:lnTo>
                      <a:pt x="22" y="410"/>
                    </a:lnTo>
                    <a:lnTo>
                      <a:pt x="27" y="405"/>
                    </a:lnTo>
                    <a:lnTo>
                      <a:pt x="32" y="402"/>
                    </a:lnTo>
                    <a:lnTo>
                      <a:pt x="38" y="399"/>
                    </a:lnTo>
                    <a:lnTo>
                      <a:pt x="43" y="391"/>
                    </a:lnTo>
                    <a:lnTo>
                      <a:pt x="43" y="384"/>
                    </a:lnTo>
                    <a:lnTo>
                      <a:pt x="41" y="340"/>
                    </a:lnTo>
                    <a:lnTo>
                      <a:pt x="38" y="332"/>
                    </a:lnTo>
                    <a:lnTo>
                      <a:pt x="32" y="325"/>
                    </a:lnTo>
                    <a:lnTo>
                      <a:pt x="29" y="319"/>
                    </a:lnTo>
                    <a:lnTo>
                      <a:pt x="26" y="313"/>
                    </a:lnTo>
                    <a:lnTo>
                      <a:pt x="22" y="306"/>
                    </a:lnTo>
                    <a:lnTo>
                      <a:pt x="22" y="297"/>
                    </a:lnTo>
                    <a:lnTo>
                      <a:pt x="24" y="292"/>
                    </a:lnTo>
                    <a:lnTo>
                      <a:pt x="29" y="286"/>
                    </a:lnTo>
                    <a:lnTo>
                      <a:pt x="34" y="279"/>
                    </a:lnTo>
                    <a:lnTo>
                      <a:pt x="30" y="270"/>
                    </a:lnTo>
                    <a:lnTo>
                      <a:pt x="26" y="256"/>
                    </a:lnTo>
                    <a:lnTo>
                      <a:pt x="24" y="244"/>
                    </a:lnTo>
                    <a:lnTo>
                      <a:pt x="21" y="232"/>
                    </a:lnTo>
                    <a:lnTo>
                      <a:pt x="19" y="211"/>
                    </a:lnTo>
                    <a:lnTo>
                      <a:pt x="16" y="194"/>
                    </a:lnTo>
                    <a:lnTo>
                      <a:pt x="13" y="186"/>
                    </a:lnTo>
                    <a:lnTo>
                      <a:pt x="10" y="178"/>
                    </a:lnTo>
                    <a:lnTo>
                      <a:pt x="10" y="173"/>
                    </a:lnTo>
                    <a:lnTo>
                      <a:pt x="11" y="167"/>
                    </a:lnTo>
                    <a:lnTo>
                      <a:pt x="13" y="159"/>
                    </a:lnTo>
                    <a:lnTo>
                      <a:pt x="13" y="149"/>
                    </a:lnTo>
                    <a:lnTo>
                      <a:pt x="8" y="138"/>
                    </a:lnTo>
                    <a:lnTo>
                      <a:pt x="8" y="130"/>
                    </a:lnTo>
                    <a:lnTo>
                      <a:pt x="10" y="124"/>
                    </a:lnTo>
                    <a:lnTo>
                      <a:pt x="10" y="116"/>
                    </a:lnTo>
                    <a:lnTo>
                      <a:pt x="10" y="113"/>
                    </a:lnTo>
                    <a:lnTo>
                      <a:pt x="7" y="109"/>
                    </a:lnTo>
                    <a:lnTo>
                      <a:pt x="3" y="105"/>
                    </a:lnTo>
                    <a:lnTo>
                      <a:pt x="3" y="100"/>
                    </a:lnTo>
                    <a:lnTo>
                      <a:pt x="2" y="93"/>
                    </a:lnTo>
                    <a:lnTo>
                      <a:pt x="3" y="87"/>
                    </a:lnTo>
                    <a:lnTo>
                      <a:pt x="8" y="82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3" y="54"/>
                    </a:lnTo>
                    <a:lnTo>
                      <a:pt x="0" y="47"/>
                    </a:lnTo>
                    <a:lnTo>
                      <a:pt x="150" y="47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0" name="Freeform 27">
                <a:extLst>
                  <a:ext uri="{FF2B5EF4-FFF2-40B4-BE49-F238E27FC236}">
                    <a16:creationId xmlns:a16="http://schemas.microsoft.com/office/drawing/2014/main" id="{D06EE753-3779-4920-AFCC-992BABBF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963"/>
                <a:ext cx="480" cy="261"/>
              </a:xfrm>
              <a:custGeom>
                <a:avLst/>
                <a:gdLst>
                  <a:gd name="T0" fmla="*/ 19 w 480"/>
                  <a:gd name="T1" fmla="*/ 102 h 261"/>
                  <a:gd name="T2" fmla="*/ 44 w 480"/>
                  <a:gd name="T3" fmla="*/ 84 h 261"/>
                  <a:gd name="T4" fmla="*/ 68 w 480"/>
                  <a:gd name="T5" fmla="*/ 78 h 261"/>
                  <a:gd name="T6" fmla="*/ 87 w 480"/>
                  <a:gd name="T7" fmla="*/ 65 h 261"/>
                  <a:gd name="T8" fmla="*/ 116 w 480"/>
                  <a:gd name="T9" fmla="*/ 41 h 261"/>
                  <a:gd name="T10" fmla="*/ 148 w 480"/>
                  <a:gd name="T11" fmla="*/ 13 h 261"/>
                  <a:gd name="T12" fmla="*/ 173 w 480"/>
                  <a:gd name="T13" fmla="*/ 0 h 261"/>
                  <a:gd name="T14" fmla="*/ 178 w 480"/>
                  <a:gd name="T15" fmla="*/ 6 h 261"/>
                  <a:gd name="T16" fmla="*/ 167 w 480"/>
                  <a:gd name="T17" fmla="*/ 21 h 261"/>
                  <a:gd name="T18" fmla="*/ 157 w 480"/>
                  <a:gd name="T19" fmla="*/ 32 h 261"/>
                  <a:gd name="T20" fmla="*/ 143 w 480"/>
                  <a:gd name="T21" fmla="*/ 48 h 261"/>
                  <a:gd name="T22" fmla="*/ 133 w 480"/>
                  <a:gd name="T23" fmla="*/ 62 h 261"/>
                  <a:gd name="T24" fmla="*/ 135 w 480"/>
                  <a:gd name="T25" fmla="*/ 78 h 261"/>
                  <a:gd name="T26" fmla="*/ 146 w 480"/>
                  <a:gd name="T27" fmla="*/ 75 h 261"/>
                  <a:gd name="T28" fmla="*/ 163 w 480"/>
                  <a:gd name="T29" fmla="*/ 70 h 261"/>
                  <a:gd name="T30" fmla="*/ 181 w 480"/>
                  <a:gd name="T31" fmla="*/ 68 h 261"/>
                  <a:gd name="T32" fmla="*/ 200 w 480"/>
                  <a:gd name="T33" fmla="*/ 81 h 261"/>
                  <a:gd name="T34" fmla="*/ 211 w 480"/>
                  <a:gd name="T35" fmla="*/ 95 h 261"/>
                  <a:gd name="T36" fmla="*/ 221 w 480"/>
                  <a:gd name="T37" fmla="*/ 106 h 261"/>
                  <a:gd name="T38" fmla="*/ 238 w 480"/>
                  <a:gd name="T39" fmla="*/ 103 h 261"/>
                  <a:gd name="T40" fmla="*/ 257 w 480"/>
                  <a:gd name="T41" fmla="*/ 108 h 261"/>
                  <a:gd name="T42" fmla="*/ 278 w 480"/>
                  <a:gd name="T43" fmla="*/ 105 h 261"/>
                  <a:gd name="T44" fmla="*/ 291 w 480"/>
                  <a:gd name="T45" fmla="*/ 91 h 261"/>
                  <a:gd name="T46" fmla="*/ 306 w 480"/>
                  <a:gd name="T47" fmla="*/ 81 h 261"/>
                  <a:gd name="T48" fmla="*/ 332 w 480"/>
                  <a:gd name="T49" fmla="*/ 71 h 261"/>
                  <a:gd name="T50" fmla="*/ 356 w 480"/>
                  <a:gd name="T51" fmla="*/ 70 h 261"/>
                  <a:gd name="T52" fmla="*/ 372 w 480"/>
                  <a:gd name="T53" fmla="*/ 62 h 261"/>
                  <a:gd name="T54" fmla="*/ 389 w 480"/>
                  <a:gd name="T55" fmla="*/ 62 h 261"/>
                  <a:gd name="T56" fmla="*/ 392 w 480"/>
                  <a:gd name="T57" fmla="*/ 75 h 261"/>
                  <a:gd name="T58" fmla="*/ 402 w 480"/>
                  <a:gd name="T59" fmla="*/ 84 h 261"/>
                  <a:gd name="T60" fmla="*/ 416 w 480"/>
                  <a:gd name="T61" fmla="*/ 91 h 261"/>
                  <a:gd name="T62" fmla="*/ 432 w 480"/>
                  <a:gd name="T63" fmla="*/ 81 h 261"/>
                  <a:gd name="T64" fmla="*/ 451 w 480"/>
                  <a:gd name="T65" fmla="*/ 89 h 261"/>
                  <a:gd name="T66" fmla="*/ 457 w 480"/>
                  <a:gd name="T67" fmla="*/ 106 h 261"/>
                  <a:gd name="T68" fmla="*/ 468 w 480"/>
                  <a:gd name="T69" fmla="*/ 119 h 261"/>
                  <a:gd name="T70" fmla="*/ 480 w 480"/>
                  <a:gd name="T71" fmla="*/ 130 h 261"/>
                  <a:gd name="T72" fmla="*/ 467 w 480"/>
                  <a:gd name="T73" fmla="*/ 135 h 261"/>
                  <a:gd name="T74" fmla="*/ 451 w 480"/>
                  <a:gd name="T75" fmla="*/ 143 h 261"/>
                  <a:gd name="T76" fmla="*/ 440 w 480"/>
                  <a:gd name="T77" fmla="*/ 133 h 261"/>
                  <a:gd name="T78" fmla="*/ 434 w 480"/>
                  <a:gd name="T79" fmla="*/ 148 h 261"/>
                  <a:gd name="T80" fmla="*/ 421 w 480"/>
                  <a:gd name="T81" fmla="*/ 149 h 261"/>
                  <a:gd name="T82" fmla="*/ 403 w 480"/>
                  <a:gd name="T83" fmla="*/ 140 h 261"/>
                  <a:gd name="T84" fmla="*/ 375 w 480"/>
                  <a:gd name="T85" fmla="*/ 135 h 261"/>
                  <a:gd name="T86" fmla="*/ 359 w 480"/>
                  <a:gd name="T87" fmla="*/ 143 h 261"/>
                  <a:gd name="T88" fmla="*/ 341 w 480"/>
                  <a:gd name="T89" fmla="*/ 156 h 261"/>
                  <a:gd name="T90" fmla="*/ 318 w 480"/>
                  <a:gd name="T91" fmla="*/ 164 h 261"/>
                  <a:gd name="T92" fmla="*/ 295 w 480"/>
                  <a:gd name="T93" fmla="*/ 189 h 261"/>
                  <a:gd name="T94" fmla="*/ 283 w 480"/>
                  <a:gd name="T95" fmla="*/ 189 h 261"/>
                  <a:gd name="T96" fmla="*/ 278 w 480"/>
                  <a:gd name="T97" fmla="*/ 173 h 261"/>
                  <a:gd name="T98" fmla="*/ 262 w 480"/>
                  <a:gd name="T99" fmla="*/ 184 h 261"/>
                  <a:gd name="T100" fmla="*/ 244 w 480"/>
                  <a:gd name="T101" fmla="*/ 213 h 261"/>
                  <a:gd name="T102" fmla="*/ 230 w 480"/>
                  <a:gd name="T103" fmla="*/ 240 h 261"/>
                  <a:gd name="T104" fmla="*/ 219 w 480"/>
                  <a:gd name="T105" fmla="*/ 261 h 261"/>
                  <a:gd name="T106" fmla="*/ 205 w 480"/>
                  <a:gd name="T107" fmla="*/ 243 h 261"/>
                  <a:gd name="T108" fmla="*/ 195 w 480"/>
                  <a:gd name="T109" fmla="*/ 229 h 261"/>
                  <a:gd name="T110" fmla="*/ 197 w 480"/>
                  <a:gd name="T111" fmla="*/ 211 h 261"/>
                  <a:gd name="T112" fmla="*/ 187 w 480"/>
                  <a:gd name="T113" fmla="*/ 191 h 261"/>
                  <a:gd name="T114" fmla="*/ 168 w 480"/>
                  <a:gd name="T115" fmla="*/ 173 h 261"/>
                  <a:gd name="T116" fmla="*/ 127 w 480"/>
                  <a:gd name="T117" fmla="*/ 164 h 261"/>
                  <a:gd name="T118" fmla="*/ 95 w 480"/>
                  <a:gd name="T119" fmla="*/ 157 h 261"/>
                  <a:gd name="T120" fmla="*/ 47 w 480"/>
                  <a:gd name="T121" fmla="*/ 148 h 261"/>
                  <a:gd name="T122" fmla="*/ 16 w 480"/>
                  <a:gd name="T123" fmla="*/ 133 h 261"/>
                  <a:gd name="T124" fmla="*/ 0 w 480"/>
                  <a:gd name="T125" fmla="*/ 116 h 26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80"/>
                  <a:gd name="T190" fmla="*/ 0 h 261"/>
                  <a:gd name="T191" fmla="*/ 480 w 480"/>
                  <a:gd name="T192" fmla="*/ 261 h 26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80" h="261">
                    <a:moveTo>
                      <a:pt x="1" y="113"/>
                    </a:moveTo>
                    <a:lnTo>
                      <a:pt x="11" y="106"/>
                    </a:lnTo>
                    <a:lnTo>
                      <a:pt x="19" y="102"/>
                    </a:lnTo>
                    <a:lnTo>
                      <a:pt x="30" y="92"/>
                    </a:lnTo>
                    <a:lnTo>
                      <a:pt x="36" y="87"/>
                    </a:lnTo>
                    <a:lnTo>
                      <a:pt x="44" y="84"/>
                    </a:lnTo>
                    <a:lnTo>
                      <a:pt x="51" y="83"/>
                    </a:lnTo>
                    <a:lnTo>
                      <a:pt x="60" y="79"/>
                    </a:lnTo>
                    <a:lnTo>
                      <a:pt x="68" y="78"/>
                    </a:lnTo>
                    <a:lnTo>
                      <a:pt x="73" y="76"/>
                    </a:lnTo>
                    <a:lnTo>
                      <a:pt x="79" y="71"/>
                    </a:lnTo>
                    <a:lnTo>
                      <a:pt x="87" y="65"/>
                    </a:lnTo>
                    <a:lnTo>
                      <a:pt x="97" y="56"/>
                    </a:lnTo>
                    <a:lnTo>
                      <a:pt x="108" y="49"/>
                    </a:lnTo>
                    <a:lnTo>
                      <a:pt x="116" y="41"/>
                    </a:lnTo>
                    <a:lnTo>
                      <a:pt x="127" y="33"/>
                    </a:lnTo>
                    <a:lnTo>
                      <a:pt x="136" y="25"/>
                    </a:lnTo>
                    <a:lnTo>
                      <a:pt x="148" y="13"/>
                    </a:lnTo>
                    <a:lnTo>
                      <a:pt x="157" y="6"/>
                    </a:lnTo>
                    <a:lnTo>
                      <a:pt x="165" y="2"/>
                    </a:lnTo>
                    <a:lnTo>
                      <a:pt x="173" y="0"/>
                    </a:lnTo>
                    <a:lnTo>
                      <a:pt x="179" y="2"/>
                    </a:lnTo>
                    <a:lnTo>
                      <a:pt x="181" y="5"/>
                    </a:lnTo>
                    <a:lnTo>
                      <a:pt x="178" y="6"/>
                    </a:lnTo>
                    <a:lnTo>
                      <a:pt x="175" y="11"/>
                    </a:lnTo>
                    <a:lnTo>
                      <a:pt x="171" y="14"/>
                    </a:lnTo>
                    <a:lnTo>
                      <a:pt x="167" y="21"/>
                    </a:lnTo>
                    <a:lnTo>
                      <a:pt x="165" y="24"/>
                    </a:lnTo>
                    <a:lnTo>
                      <a:pt x="160" y="29"/>
                    </a:lnTo>
                    <a:lnTo>
                      <a:pt x="157" y="32"/>
                    </a:lnTo>
                    <a:lnTo>
                      <a:pt x="152" y="37"/>
                    </a:lnTo>
                    <a:lnTo>
                      <a:pt x="149" y="43"/>
                    </a:lnTo>
                    <a:lnTo>
                      <a:pt x="143" y="48"/>
                    </a:lnTo>
                    <a:lnTo>
                      <a:pt x="138" y="52"/>
                    </a:lnTo>
                    <a:lnTo>
                      <a:pt x="135" y="54"/>
                    </a:lnTo>
                    <a:lnTo>
                      <a:pt x="133" y="62"/>
                    </a:lnTo>
                    <a:lnTo>
                      <a:pt x="133" y="68"/>
                    </a:lnTo>
                    <a:lnTo>
                      <a:pt x="135" y="73"/>
                    </a:lnTo>
                    <a:lnTo>
                      <a:pt x="135" y="78"/>
                    </a:lnTo>
                    <a:lnTo>
                      <a:pt x="138" y="81"/>
                    </a:lnTo>
                    <a:lnTo>
                      <a:pt x="141" y="78"/>
                    </a:lnTo>
                    <a:lnTo>
                      <a:pt x="146" y="75"/>
                    </a:lnTo>
                    <a:lnTo>
                      <a:pt x="154" y="71"/>
                    </a:lnTo>
                    <a:lnTo>
                      <a:pt x="157" y="71"/>
                    </a:lnTo>
                    <a:lnTo>
                      <a:pt x="163" y="70"/>
                    </a:lnTo>
                    <a:lnTo>
                      <a:pt x="170" y="67"/>
                    </a:lnTo>
                    <a:lnTo>
                      <a:pt x="175" y="65"/>
                    </a:lnTo>
                    <a:lnTo>
                      <a:pt x="181" y="68"/>
                    </a:lnTo>
                    <a:lnTo>
                      <a:pt x="186" y="71"/>
                    </a:lnTo>
                    <a:lnTo>
                      <a:pt x="192" y="75"/>
                    </a:lnTo>
                    <a:lnTo>
                      <a:pt x="200" y="81"/>
                    </a:lnTo>
                    <a:lnTo>
                      <a:pt x="203" y="86"/>
                    </a:lnTo>
                    <a:lnTo>
                      <a:pt x="206" y="91"/>
                    </a:lnTo>
                    <a:lnTo>
                      <a:pt x="211" y="95"/>
                    </a:lnTo>
                    <a:lnTo>
                      <a:pt x="214" y="98"/>
                    </a:lnTo>
                    <a:lnTo>
                      <a:pt x="219" y="102"/>
                    </a:lnTo>
                    <a:lnTo>
                      <a:pt x="221" y="106"/>
                    </a:lnTo>
                    <a:lnTo>
                      <a:pt x="224" y="110"/>
                    </a:lnTo>
                    <a:lnTo>
                      <a:pt x="233" y="105"/>
                    </a:lnTo>
                    <a:lnTo>
                      <a:pt x="238" y="103"/>
                    </a:lnTo>
                    <a:lnTo>
                      <a:pt x="244" y="103"/>
                    </a:lnTo>
                    <a:lnTo>
                      <a:pt x="251" y="105"/>
                    </a:lnTo>
                    <a:lnTo>
                      <a:pt x="257" y="108"/>
                    </a:lnTo>
                    <a:lnTo>
                      <a:pt x="264" y="108"/>
                    </a:lnTo>
                    <a:lnTo>
                      <a:pt x="273" y="108"/>
                    </a:lnTo>
                    <a:lnTo>
                      <a:pt x="278" y="105"/>
                    </a:lnTo>
                    <a:lnTo>
                      <a:pt x="283" y="100"/>
                    </a:lnTo>
                    <a:lnTo>
                      <a:pt x="284" y="95"/>
                    </a:lnTo>
                    <a:lnTo>
                      <a:pt x="291" y="91"/>
                    </a:lnTo>
                    <a:lnTo>
                      <a:pt x="295" y="86"/>
                    </a:lnTo>
                    <a:lnTo>
                      <a:pt x="302" y="84"/>
                    </a:lnTo>
                    <a:lnTo>
                      <a:pt x="306" y="81"/>
                    </a:lnTo>
                    <a:lnTo>
                      <a:pt x="314" y="75"/>
                    </a:lnTo>
                    <a:lnTo>
                      <a:pt x="327" y="75"/>
                    </a:lnTo>
                    <a:lnTo>
                      <a:pt x="332" y="71"/>
                    </a:lnTo>
                    <a:lnTo>
                      <a:pt x="343" y="71"/>
                    </a:lnTo>
                    <a:lnTo>
                      <a:pt x="349" y="71"/>
                    </a:lnTo>
                    <a:lnTo>
                      <a:pt x="356" y="70"/>
                    </a:lnTo>
                    <a:lnTo>
                      <a:pt x="362" y="70"/>
                    </a:lnTo>
                    <a:lnTo>
                      <a:pt x="368" y="67"/>
                    </a:lnTo>
                    <a:lnTo>
                      <a:pt x="372" y="62"/>
                    </a:lnTo>
                    <a:lnTo>
                      <a:pt x="376" y="60"/>
                    </a:lnTo>
                    <a:lnTo>
                      <a:pt x="383" y="59"/>
                    </a:lnTo>
                    <a:lnTo>
                      <a:pt x="389" y="62"/>
                    </a:lnTo>
                    <a:lnTo>
                      <a:pt x="391" y="64"/>
                    </a:lnTo>
                    <a:lnTo>
                      <a:pt x="392" y="68"/>
                    </a:lnTo>
                    <a:lnTo>
                      <a:pt x="392" y="75"/>
                    </a:lnTo>
                    <a:lnTo>
                      <a:pt x="392" y="79"/>
                    </a:lnTo>
                    <a:lnTo>
                      <a:pt x="397" y="81"/>
                    </a:lnTo>
                    <a:lnTo>
                      <a:pt x="402" y="84"/>
                    </a:lnTo>
                    <a:lnTo>
                      <a:pt x="408" y="84"/>
                    </a:lnTo>
                    <a:lnTo>
                      <a:pt x="411" y="89"/>
                    </a:lnTo>
                    <a:lnTo>
                      <a:pt x="416" y="91"/>
                    </a:lnTo>
                    <a:lnTo>
                      <a:pt x="419" y="89"/>
                    </a:lnTo>
                    <a:lnTo>
                      <a:pt x="426" y="84"/>
                    </a:lnTo>
                    <a:lnTo>
                      <a:pt x="432" y="81"/>
                    </a:lnTo>
                    <a:lnTo>
                      <a:pt x="438" y="81"/>
                    </a:lnTo>
                    <a:lnTo>
                      <a:pt x="445" y="81"/>
                    </a:lnTo>
                    <a:lnTo>
                      <a:pt x="451" y="89"/>
                    </a:lnTo>
                    <a:lnTo>
                      <a:pt x="453" y="97"/>
                    </a:lnTo>
                    <a:lnTo>
                      <a:pt x="456" y="102"/>
                    </a:lnTo>
                    <a:lnTo>
                      <a:pt x="457" y="106"/>
                    </a:lnTo>
                    <a:lnTo>
                      <a:pt x="456" y="111"/>
                    </a:lnTo>
                    <a:lnTo>
                      <a:pt x="462" y="118"/>
                    </a:lnTo>
                    <a:lnTo>
                      <a:pt x="468" y="119"/>
                    </a:lnTo>
                    <a:lnTo>
                      <a:pt x="470" y="124"/>
                    </a:lnTo>
                    <a:lnTo>
                      <a:pt x="476" y="129"/>
                    </a:lnTo>
                    <a:lnTo>
                      <a:pt x="480" y="130"/>
                    </a:lnTo>
                    <a:lnTo>
                      <a:pt x="476" y="133"/>
                    </a:lnTo>
                    <a:lnTo>
                      <a:pt x="472" y="133"/>
                    </a:lnTo>
                    <a:lnTo>
                      <a:pt x="467" y="135"/>
                    </a:lnTo>
                    <a:lnTo>
                      <a:pt x="464" y="140"/>
                    </a:lnTo>
                    <a:lnTo>
                      <a:pt x="457" y="140"/>
                    </a:lnTo>
                    <a:lnTo>
                      <a:pt x="451" y="143"/>
                    </a:lnTo>
                    <a:lnTo>
                      <a:pt x="448" y="141"/>
                    </a:lnTo>
                    <a:lnTo>
                      <a:pt x="445" y="137"/>
                    </a:lnTo>
                    <a:lnTo>
                      <a:pt x="440" y="133"/>
                    </a:lnTo>
                    <a:lnTo>
                      <a:pt x="435" y="137"/>
                    </a:lnTo>
                    <a:lnTo>
                      <a:pt x="435" y="143"/>
                    </a:lnTo>
                    <a:lnTo>
                      <a:pt x="434" y="148"/>
                    </a:lnTo>
                    <a:lnTo>
                      <a:pt x="434" y="151"/>
                    </a:lnTo>
                    <a:lnTo>
                      <a:pt x="427" y="152"/>
                    </a:lnTo>
                    <a:lnTo>
                      <a:pt x="421" y="149"/>
                    </a:lnTo>
                    <a:lnTo>
                      <a:pt x="416" y="148"/>
                    </a:lnTo>
                    <a:lnTo>
                      <a:pt x="411" y="143"/>
                    </a:lnTo>
                    <a:lnTo>
                      <a:pt x="403" y="140"/>
                    </a:lnTo>
                    <a:lnTo>
                      <a:pt x="392" y="137"/>
                    </a:lnTo>
                    <a:lnTo>
                      <a:pt x="384" y="135"/>
                    </a:lnTo>
                    <a:lnTo>
                      <a:pt x="375" y="135"/>
                    </a:lnTo>
                    <a:lnTo>
                      <a:pt x="367" y="137"/>
                    </a:lnTo>
                    <a:lnTo>
                      <a:pt x="362" y="140"/>
                    </a:lnTo>
                    <a:lnTo>
                      <a:pt x="359" y="143"/>
                    </a:lnTo>
                    <a:lnTo>
                      <a:pt x="354" y="149"/>
                    </a:lnTo>
                    <a:lnTo>
                      <a:pt x="351" y="152"/>
                    </a:lnTo>
                    <a:lnTo>
                      <a:pt x="341" y="156"/>
                    </a:lnTo>
                    <a:lnTo>
                      <a:pt x="332" y="157"/>
                    </a:lnTo>
                    <a:lnTo>
                      <a:pt x="325" y="160"/>
                    </a:lnTo>
                    <a:lnTo>
                      <a:pt x="318" y="164"/>
                    </a:lnTo>
                    <a:lnTo>
                      <a:pt x="306" y="175"/>
                    </a:lnTo>
                    <a:lnTo>
                      <a:pt x="300" y="181"/>
                    </a:lnTo>
                    <a:lnTo>
                      <a:pt x="295" y="189"/>
                    </a:lnTo>
                    <a:lnTo>
                      <a:pt x="294" y="194"/>
                    </a:lnTo>
                    <a:lnTo>
                      <a:pt x="286" y="194"/>
                    </a:lnTo>
                    <a:lnTo>
                      <a:pt x="283" y="189"/>
                    </a:lnTo>
                    <a:lnTo>
                      <a:pt x="283" y="175"/>
                    </a:lnTo>
                    <a:lnTo>
                      <a:pt x="283" y="170"/>
                    </a:lnTo>
                    <a:lnTo>
                      <a:pt x="278" y="173"/>
                    </a:lnTo>
                    <a:lnTo>
                      <a:pt x="273" y="178"/>
                    </a:lnTo>
                    <a:lnTo>
                      <a:pt x="268" y="179"/>
                    </a:lnTo>
                    <a:lnTo>
                      <a:pt x="262" y="184"/>
                    </a:lnTo>
                    <a:lnTo>
                      <a:pt x="257" y="187"/>
                    </a:lnTo>
                    <a:lnTo>
                      <a:pt x="249" y="203"/>
                    </a:lnTo>
                    <a:lnTo>
                      <a:pt x="244" y="213"/>
                    </a:lnTo>
                    <a:lnTo>
                      <a:pt x="240" y="222"/>
                    </a:lnTo>
                    <a:lnTo>
                      <a:pt x="235" y="230"/>
                    </a:lnTo>
                    <a:lnTo>
                      <a:pt x="230" y="240"/>
                    </a:lnTo>
                    <a:lnTo>
                      <a:pt x="225" y="249"/>
                    </a:lnTo>
                    <a:lnTo>
                      <a:pt x="222" y="257"/>
                    </a:lnTo>
                    <a:lnTo>
                      <a:pt x="219" y="261"/>
                    </a:lnTo>
                    <a:lnTo>
                      <a:pt x="213" y="254"/>
                    </a:lnTo>
                    <a:lnTo>
                      <a:pt x="205" y="251"/>
                    </a:lnTo>
                    <a:lnTo>
                      <a:pt x="205" y="243"/>
                    </a:lnTo>
                    <a:lnTo>
                      <a:pt x="206" y="230"/>
                    </a:lnTo>
                    <a:lnTo>
                      <a:pt x="200" y="232"/>
                    </a:lnTo>
                    <a:lnTo>
                      <a:pt x="195" y="229"/>
                    </a:lnTo>
                    <a:lnTo>
                      <a:pt x="195" y="221"/>
                    </a:lnTo>
                    <a:lnTo>
                      <a:pt x="198" y="218"/>
                    </a:lnTo>
                    <a:lnTo>
                      <a:pt x="197" y="211"/>
                    </a:lnTo>
                    <a:lnTo>
                      <a:pt x="195" y="205"/>
                    </a:lnTo>
                    <a:lnTo>
                      <a:pt x="194" y="197"/>
                    </a:lnTo>
                    <a:lnTo>
                      <a:pt x="187" y="191"/>
                    </a:lnTo>
                    <a:lnTo>
                      <a:pt x="175" y="186"/>
                    </a:lnTo>
                    <a:lnTo>
                      <a:pt x="170" y="179"/>
                    </a:lnTo>
                    <a:lnTo>
                      <a:pt x="168" y="173"/>
                    </a:lnTo>
                    <a:lnTo>
                      <a:pt x="155" y="165"/>
                    </a:lnTo>
                    <a:lnTo>
                      <a:pt x="141" y="164"/>
                    </a:lnTo>
                    <a:lnTo>
                      <a:pt x="127" y="164"/>
                    </a:lnTo>
                    <a:lnTo>
                      <a:pt x="117" y="160"/>
                    </a:lnTo>
                    <a:lnTo>
                      <a:pt x="108" y="160"/>
                    </a:lnTo>
                    <a:lnTo>
                      <a:pt x="95" y="157"/>
                    </a:lnTo>
                    <a:lnTo>
                      <a:pt x="78" y="152"/>
                    </a:lnTo>
                    <a:lnTo>
                      <a:pt x="63" y="149"/>
                    </a:lnTo>
                    <a:lnTo>
                      <a:pt x="47" y="148"/>
                    </a:lnTo>
                    <a:lnTo>
                      <a:pt x="32" y="140"/>
                    </a:lnTo>
                    <a:lnTo>
                      <a:pt x="22" y="140"/>
                    </a:lnTo>
                    <a:lnTo>
                      <a:pt x="16" y="133"/>
                    </a:lnTo>
                    <a:lnTo>
                      <a:pt x="9" y="127"/>
                    </a:lnTo>
                    <a:lnTo>
                      <a:pt x="5" y="121"/>
                    </a:lnTo>
                    <a:lnTo>
                      <a:pt x="0" y="116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1" name="Freeform 28">
                <a:extLst>
                  <a:ext uri="{FF2B5EF4-FFF2-40B4-BE49-F238E27FC236}">
                    <a16:creationId xmlns:a16="http://schemas.microsoft.com/office/drawing/2014/main" id="{83C97D52-955D-4AE2-B476-A11B08A0E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041"/>
                <a:ext cx="449" cy="486"/>
              </a:xfrm>
              <a:custGeom>
                <a:avLst/>
                <a:gdLst>
                  <a:gd name="T0" fmla="*/ 76 w 449"/>
                  <a:gd name="T1" fmla="*/ 40 h 486"/>
                  <a:gd name="T2" fmla="*/ 95 w 449"/>
                  <a:gd name="T3" fmla="*/ 33 h 486"/>
                  <a:gd name="T4" fmla="*/ 119 w 449"/>
                  <a:gd name="T5" fmla="*/ 17 h 486"/>
                  <a:gd name="T6" fmla="*/ 141 w 449"/>
                  <a:gd name="T7" fmla="*/ 0 h 486"/>
                  <a:gd name="T8" fmla="*/ 152 w 449"/>
                  <a:gd name="T9" fmla="*/ 14 h 486"/>
                  <a:gd name="T10" fmla="*/ 157 w 449"/>
                  <a:gd name="T11" fmla="*/ 35 h 486"/>
                  <a:gd name="T12" fmla="*/ 206 w 449"/>
                  <a:gd name="T13" fmla="*/ 55 h 486"/>
                  <a:gd name="T14" fmla="*/ 239 w 449"/>
                  <a:gd name="T15" fmla="*/ 70 h 486"/>
                  <a:gd name="T16" fmla="*/ 298 w 449"/>
                  <a:gd name="T17" fmla="*/ 82 h 486"/>
                  <a:gd name="T18" fmla="*/ 347 w 449"/>
                  <a:gd name="T19" fmla="*/ 87 h 486"/>
                  <a:gd name="T20" fmla="*/ 373 w 449"/>
                  <a:gd name="T21" fmla="*/ 111 h 486"/>
                  <a:gd name="T22" fmla="*/ 390 w 449"/>
                  <a:gd name="T23" fmla="*/ 135 h 486"/>
                  <a:gd name="T24" fmla="*/ 392 w 449"/>
                  <a:gd name="T25" fmla="*/ 151 h 486"/>
                  <a:gd name="T26" fmla="*/ 397 w 449"/>
                  <a:gd name="T27" fmla="*/ 163 h 486"/>
                  <a:gd name="T28" fmla="*/ 409 w 449"/>
                  <a:gd name="T29" fmla="*/ 181 h 486"/>
                  <a:gd name="T30" fmla="*/ 400 w 449"/>
                  <a:gd name="T31" fmla="*/ 206 h 486"/>
                  <a:gd name="T32" fmla="*/ 389 w 449"/>
                  <a:gd name="T33" fmla="*/ 224 h 486"/>
                  <a:gd name="T34" fmla="*/ 387 w 449"/>
                  <a:gd name="T35" fmla="*/ 246 h 486"/>
                  <a:gd name="T36" fmla="*/ 406 w 449"/>
                  <a:gd name="T37" fmla="*/ 227 h 486"/>
                  <a:gd name="T38" fmla="*/ 424 w 449"/>
                  <a:gd name="T39" fmla="*/ 214 h 486"/>
                  <a:gd name="T40" fmla="*/ 429 w 449"/>
                  <a:gd name="T41" fmla="*/ 192 h 486"/>
                  <a:gd name="T42" fmla="*/ 440 w 449"/>
                  <a:gd name="T43" fmla="*/ 173 h 486"/>
                  <a:gd name="T44" fmla="*/ 449 w 449"/>
                  <a:gd name="T45" fmla="*/ 171 h 486"/>
                  <a:gd name="T46" fmla="*/ 441 w 449"/>
                  <a:gd name="T47" fmla="*/ 195 h 486"/>
                  <a:gd name="T48" fmla="*/ 432 w 449"/>
                  <a:gd name="T49" fmla="*/ 219 h 486"/>
                  <a:gd name="T50" fmla="*/ 421 w 449"/>
                  <a:gd name="T51" fmla="*/ 264 h 486"/>
                  <a:gd name="T52" fmla="*/ 414 w 449"/>
                  <a:gd name="T53" fmla="*/ 319 h 486"/>
                  <a:gd name="T54" fmla="*/ 406 w 449"/>
                  <a:gd name="T55" fmla="*/ 380 h 486"/>
                  <a:gd name="T56" fmla="*/ 411 w 449"/>
                  <a:gd name="T57" fmla="*/ 426 h 486"/>
                  <a:gd name="T58" fmla="*/ 414 w 449"/>
                  <a:gd name="T59" fmla="*/ 472 h 486"/>
                  <a:gd name="T60" fmla="*/ 187 w 449"/>
                  <a:gd name="T61" fmla="*/ 472 h 486"/>
                  <a:gd name="T62" fmla="*/ 168 w 449"/>
                  <a:gd name="T63" fmla="*/ 461 h 486"/>
                  <a:gd name="T64" fmla="*/ 157 w 449"/>
                  <a:gd name="T65" fmla="*/ 453 h 486"/>
                  <a:gd name="T66" fmla="*/ 152 w 449"/>
                  <a:gd name="T67" fmla="*/ 438 h 486"/>
                  <a:gd name="T68" fmla="*/ 147 w 449"/>
                  <a:gd name="T69" fmla="*/ 419 h 486"/>
                  <a:gd name="T70" fmla="*/ 146 w 449"/>
                  <a:gd name="T71" fmla="*/ 403 h 486"/>
                  <a:gd name="T72" fmla="*/ 141 w 449"/>
                  <a:gd name="T73" fmla="*/ 381 h 486"/>
                  <a:gd name="T74" fmla="*/ 139 w 449"/>
                  <a:gd name="T75" fmla="*/ 349 h 486"/>
                  <a:gd name="T76" fmla="*/ 114 w 449"/>
                  <a:gd name="T77" fmla="*/ 321 h 486"/>
                  <a:gd name="T78" fmla="*/ 93 w 449"/>
                  <a:gd name="T79" fmla="*/ 308 h 486"/>
                  <a:gd name="T80" fmla="*/ 69 w 449"/>
                  <a:gd name="T81" fmla="*/ 278 h 486"/>
                  <a:gd name="T82" fmla="*/ 44 w 449"/>
                  <a:gd name="T83" fmla="*/ 268 h 486"/>
                  <a:gd name="T84" fmla="*/ 31 w 449"/>
                  <a:gd name="T85" fmla="*/ 259 h 486"/>
                  <a:gd name="T86" fmla="*/ 11 w 449"/>
                  <a:gd name="T87" fmla="*/ 246 h 486"/>
                  <a:gd name="T88" fmla="*/ 14 w 449"/>
                  <a:gd name="T89" fmla="*/ 225 h 486"/>
                  <a:gd name="T90" fmla="*/ 7 w 449"/>
                  <a:gd name="T91" fmla="*/ 211 h 486"/>
                  <a:gd name="T92" fmla="*/ 14 w 449"/>
                  <a:gd name="T93" fmla="*/ 198 h 486"/>
                  <a:gd name="T94" fmla="*/ 17 w 449"/>
                  <a:gd name="T95" fmla="*/ 171 h 486"/>
                  <a:gd name="T96" fmla="*/ 1 w 449"/>
                  <a:gd name="T97" fmla="*/ 149 h 486"/>
                  <a:gd name="T98" fmla="*/ 7 w 449"/>
                  <a:gd name="T99" fmla="*/ 124 h 486"/>
                  <a:gd name="T100" fmla="*/ 44 w 449"/>
                  <a:gd name="T101" fmla="*/ 92 h 4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9"/>
                  <a:gd name="T154" fmla="*/ 0 h 486"/>
                  <a:gd name="T155" fmla="*/ 449 w 449"/>
                  <a:gd name="T156" fmla="*/ 486 h 48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9" h="486">
                    <a:moveTo>
                      <a:pt x="54" y="25"/>
                    </a:moveTo>
                    <a:lnTo>
                      <a:pt x="60" y="32"/>
                    </a:lnTo>
                    <a:lnTo>
                      <a:pt x="66" y="38"/>
                    </a:lnTo>
                    <a:lnTo>
                      <a:pt x="76" y="40"/>
                    </a:lnTo>
                    <a:lnTo>
                      <a:pt x="82" y="41"/>
                    </a:lnTo>
                    <a:lnTo>
                      <a:pt x="87" y="38"/>
                    </a:lnTo>
                    <a:lnTo>
                      <a:pt x="92" y="35"/>
                    </a:lnTo>
                    <a:lnTo>
                      <a:pt x="95" y="33"/>
                    </a:lnTo>
                    <a:lnTo>
                      <a:pt x="101" y="30"/>
                    </a:lnTo>
                    <a:lnTo>
                      <a:pt x="106" y="25"/>
                    </a:lnTo>
                    <a:lnTo>
                      <a:pt x="112" y="22"/>
                    </a:lnTo>
                    <a:lnTo>
                      <a:pt x="119" y="17"/>
                    </a:lnTo>
                    <a:lnTo>
                      <a:pt x="125" y="13"/>
                    </a:lnTo>
                    <a:lnTo>
                      <a:pt x="131" y="8"/>
                    </a:lnTo>
                    <a:lnTo>
                      <a:pt x="139" y="1"/>
                    </a:lnTo>
                    <a:lnTo>
                      <a:pt x="141" y="0"/>
                    </a:lnTo>
                    <a:lnTo>
                      <a:pt x="146" y="1"/>
                    </a:lnTo>
                    <a:lnTo>
                      <a:pt x="149" y="3"/>
                    </a:lnTo>
                    <a:lnTo>
                      <a:pt x="150" y="9"/>
                    </a:lnTo>
                    <a:lnTo>
                      <a:pt x="152" y="14"/>
                    </a:lnTo>
                    <a:lnTo>
                      <a:pt x="150" y="20"/>
                    </a:lnTo>
                    <a:lnTo>
                      <a:pt x="150" y="28"/>
                    </a:lnTo>
                    <a:lnTo>
                      <a:pt x="152" y="33"/>
                    </a:lnTo>
                    <a:lnTo>
                      <a:pt x="157" y="35"/>
                    </a:lnTo>
                    <a:lnTo>
                      <a:pt x="190" y="36"/>
                    </a:lnTo>
                    <a:lnTo>
                      <a:pt x="200" y="43"/>
                    </a:lnTo>
                    <a:lnTo>
                      <a:pt x="201" y="49"/>
                    </a:lnTo>
                    <a:lnTo>
                      <a:pt x="206" y="55"/>
                    </a:lnTo>
                    <a:lnTo>
                      <a:pt x="211" y="60"/>
                    </a:lnTo>
                    <a:lnTo>
                      <a:pt x="219" y="62"/>
                    </a:lnTo>
                    <a:lnTo>
                      <a:pt x="231" y="67"/>
                    </a:lnTo>
                    <a:lnTo>
                      <a:pt x="239" y="70"/>
                    </a:lnTo>
                    <a:lnTo>
                      <a:pt x="251" y="71"/>
                    </a:lnTo>
                    <a:lnTo>
                      <a:pt x="270" y="76"/>
                    </a:lnTo>
                    <a:lnTo>
                      <a:pt x="287" y="79"/>
                    </a:lnTo>
                    <a:lnTo>
                      <a:pt x="298" y="82"/>
                    </a:lnTo>
                    <a:lnTo>
                      <a:pt x="313" y="82"/>
                    </a:lnTo>
                    <a:lnTo>
                      <a:pt x="322" y="86"/>
                    </a:lnTo>
                    <a:lnTo>
                      <a:pt x="336" y="86"/>
                    </a:lnTo>
                    <a:lnTo>
                      <a:pt x="347" y="87"/>
                    </a:lnTo>
                    <a:lnTo>
                      <a:pt x="357" y="92"/>
                    </a:lnTo>
                    <a:lnTo>
                      <a:pt x="363" y="100"/>
                    </a:lnTo>
                    <a:lnTo>
                      <a:pt x="367" y="106"/>
                    </a:lnTo>
                    <a:lnTo>
                      <a:pt x="373" y="111"/>
                    </a:lnTo>
                    <a:lnTo>
                      <a:pt x="382" y="116"/>
                    </a:lnTo>
                    <a:lnTo>
                      <a:pt x="387" y="122"/>
                    </a:lnTo>
                    <a:lnTo>
                      <a:pt x="389" y="130"/>
                    </a:lnTo>
                    <a:lnTo>
                      <a:pt x="390" y="135"/>
                    </a:lnTo>
                    <a:lnTo>
                      <a:pt x="389" y="141"/>
                    </a:lnTo>
                    <a:lnTo>
                      <a:pt x="387" y="144"/>
                    </a:lnTo>
                    <a:lnTo>
                      <a:pt x="387" y="149"/>
                    </a:lnTo>
                    <a:lnTo>
                      <a:pt x="392" y="151"/>
                    </a:lnTo>
                    <a:lnTo>
                      <a:pt x="397" y="154"/>
                    </a:lnTo>
                    <a:lnTo>
                      <a:pt x="400" y="154"/>
                    </a:lnTo>
                    <a:lnTo>
                      <a:pt x="398" y="159"/>
                    </a:lnTo>
                    <a:lnTo>
                      <a:pt x="397" y="163"/>
                    </a:lnTo>
                    <a:lnTo>
                      <a:pt x="398" y="171"/>
                    </a:lnTo>
                    <a:lnTo>
                      <a:pt x="402" y="175"/>
                    </a:lnTo>
                    <a:lnTo>
                      <a:pt x="406" y="178"/>
                    </a:lnTo>
                    <a:lnTo>
                      <a:pt x="409" y="181"/>
                    </a:lnTo>
                    <a:lnTo>
                      <a:pt x="411" y="186"/>
                    </a:lnTo>
                    <a:lnTo>
                      <a:pt x="406" y="192"/>
                    </a:lnTo>
                    <a:lnTo>
                      <a:pt x="405" y="198"/>
                    </a:lnTo>
                    <a:lnTo>
                      <a:pt x="400" y="206"/>
                    </a:lnTo>
                    <a:lnTo>
                      <a:pt x="395" y="210"/>
                    </a:lnTo>
                    <a:lnTo>
                      <a:pt x="392" y="214"/>
                    </a:lnTo>
                    <a:lnTo>
                      <a:pt x="392" y="219"/>
                    </a:lnTo>
                    <a:lnTo>
                      <a:pt x="389" y="224"/>
                    </a:lnTo>
                    <a:lnTo>
                      <a:pt x="387" y="229"/>
                    </a:lnTo>
                    <a:lnTo>
                      <a:pt x="386" y="237"/>
                    </a:lnTo>
                    <a:lnTo>
                      <a:pt x="384" y="243"/>
                    </a:lnTo>
                    <a:lnTo>
                      <a:pt x="387" y="246"/>
                    </a:lnTo>
                    <a:lnTo>
                      <a:pt x="392" y="241"/>
                    </a:lnTo>
                    <a:lnTo>
                      <a:pt x="397" y="237"/>
                    </a:lnTo>
                    <a:lnTo>
                      <a:pt x="402" y="232"/>
                    </a:lnTo>
                    <a:lnTo>
                      <a:pt x="406" y="227"/>
                    </a:lnTo>
                    <a:lnTo>
                      <a:pt x="409" y="222"/>
                    </a:lnTo>
                    <a:lnTo>
                      <a:pt x="416" y="219"/>
                    </a:lnTo>
                    <a:lnTo>
                      <a:pt x="421" y="216"/>
                    </a:lnTo>
                    <a:lnTo>
                      <a:pt x="424" y="214"/>
                    </a:lnTo>
                    <a:lnTo>
                      <a:pt x="427" y="210"/>
                    </a:lnTo>
                    <a:lnTo>
                      <a:pt x="429" y="205"/>
                    </a:lnTo>
                    <a:lnTo>
                      <a:pt x="429" y="198"/>
                    </a:lnTo>
                    <a:lnTo>
                      <a:pt x="429" y="192"/>
                    </a:lnTo>
                    <a:lnTo>
                      <a:pt x="429" y="186"/>
                    </a:lnTo>
                    <a:lnTo>
                      <a:pt x="433" y="181"/>
                    </a:lnTo>
                    <a:lnTo>
                      <a:pt x="436" y="176"/>
                    </a:lnTo>
                    <a:lnTo>
                      <a:pt x="440" y="173"/>
                    </a:lnTo>
                    <a:lnTo>
                      <a:pt x="444" y="168"/>
                    </a:lnTo>
                    <a:lnTo>
                      <a:pt x="446" y="165"/>
                    </a:lnTo>
                    <a:lnTo>
                      <a:pt x="448" y="168"/>
                    </a:lnTo>
                    <a:lnTo>
                      <a:pt x="449" y="171"/>
                    </a:lnTo>
                    <a:lnTo>
                      <a:pt x="449" y="179"/>
                    </a:lnTo>
                    <a:lnTo>
                      <a:pt x="446" y="183"/>
                    </a:lnTo>
                    <a:lnTo>
                      <a:pt x="444" y="189"/>
                    </a:lnTo>
                    <a:lnTo>
                      <a:pt x="441" y="195"/>
                    </a:lnTo>
                    <a:lnTo>
                      <a:pt x="440" y="200"/>
                    </a:lnTo>
                    <a:lnTo>
                      <a:pt x="436" y="205"/>
                    </a:lnTo>
                    <a:lnTo>
                      <a:pt x="436" y="213"/>
                    </a:lnTo>
                    <a:lnTo>
                      <a:pt x="432" y="219"/>
                    </a:lnTo>
                    <a:lnTo>
                      <a:pt x="429" y="229"/>
                    </a:lnTo>
                    <a:lnTo>
                      <a:pt x="425" y="238"/>
                    </a:lnTo>
                    <a:lnTo>
                      <a:pt x="424" y="256"/>
                    </a:lnTo>
                    <a:lnTo>
                      <a:pt x="421" y="264"/>
                    </a:lnTo>
                    <a:lnTo>
                      <a:pt x="419" y="278"/>
                    </a:lnTo>
                    <a:lnTo>
                      <a:pt x="417" y="289"/>
                    </a:lnTo>
                    <a:lnTo>
                      <a:pt x="414" y="306"/>
                    </a:lnTo>
                    <a:lnTo>
                      <a:pt x="414" y="319"/>
                    </a:lnTo>
                    <a:lnTo>
                      <a:pt x="411" y="333"/>
                    </a:lnTo>
                    <a:lnTo>
                      <a:pt x="408" y="346"/>
                    </a:lnTo>
                    <a:lnTo>
                      <a:pt x="408" y="365"/>
                    </a:lnTo>
                    <a:lnTo>
                      <a:pt x="406" y="380"/>
                    </a:lnTo>
                    <a:lnTo>
                      <a:pt x="406" y="394"/>
                    </a:lnTo>
                    <a:lnTo>
                      <a:pt x="406" y="407"/>
                    </a:lnTo>
                    <a:lnTo>
                      <a:pt x="408" y="418"/>
                    </a:lnTo>
                    <a:lnTo>
                      <a:pt x="411" y="426"/>
                    </a:lnTo>
                    <a:lnTo>
                      <a:pt x="411" y="440"/>
                    </a:lnTo>
                    <a:lnTo>
                      <a:pt x="414" y="449"/>
                    </a:lnTo>
                    <a:lnTo>
                      <a:pt x="414" y="462"/>
                    </a:lnTo>
                    <a:lnTo>
                      <a:pt x="414" y="472"/>
                    </a:lnTo>
                    <a:lnTo>
                      <a:pt x="414" y="475"/>
                    </a:lnTo>
                    <a:lnTo>
                      <a:pt x="192" y="486"/>
                    </a:lnTo>
                    <a:lnTo>
                      <a:pt x="190" y="476"/>
                    </a:lnTo>
                    <a:lnTo>
                      <a:pt x="187" y="472"/>
                    </a:lnTo>
                    <a:lnTo>
                      <a:pt x="182" y="467"/>
                    </a:lnTo>
                    <a:lnTo>
                      <a:pt x="177" y="465"/>
                    </a:lnTo>
                    <a:lnTo>
                      <a:pt x="171" y="464"/>
                    </a:lnTo>
                    <a:lnTo>
                      <a:pt x="168" y="461"/>
                    </a:lnTo>
                    <a:lnTo>
                      <a:pt x="160" y="461"/>
                    </a:lnTo>
                    <a:lnTo>
                      <a:pt x="155" y="461"/>
                    </a:lnTo>
                    <a:lnTo>
                      <a:pt x="155" y="456"/>
                    </a:lnTo>
                    <a:lnTo>
                      <a:pt x="157" y="453"/>
                    </a:lnTo>
                    <a:lnTo>
                      <a:pt x="154" y="449"/>
                    </a:lnTo>
                    <a:lnTo>
                      <a:pt x="152" y="443"/>
                    </a:lnTo>
                    <a:lnTo>
                      <a:pt x="149" y="440"/>
                    </a:lnTo>
                    <a:lnTo>
                      <a:pt x="152" y="438"/>
                    </a:lnTo>
                    <a:lnTo>
                      <a:pt x="152" y="435"/>
                    </a:lnTo>
                    <a:lnTo>
                      <a:pt x="152" y="429"/>
                    </a:lnTo>
                    <a:lnTo>
                      <a:pt x="150" y="426"/>
                    </a:lnTo>
                    <a:lnTo>
                      <a:pt x="147" y="419"/>
                    </a:lnTo>
                    <a:lnTo>
                      <a:pt x="147" y="416"/>
                    </a:lnTo>
                    <a:lnTo>
                      <a:pt x="149" y="411"/>
                    </a:lnTo>
                    <a:lnTo>
                      <a:pt x="149" y="408"/>
                    </a:lnTo>
                    <a:lnTo>
                      <a:pt x="146" y="403"/>
                    </a:lnTo>
                    <a:lnTo>
                      <a:pt x="144" y="397"/>
                    </a:lnTo>
                    <a:lnTo>
                      <a:pt x="144" y="392"/>
                    </a:lnTo>
                    <a:lnTo>
                      <a:pt x="143" y="387"/>
                    </a:lnTo>
                    <a:lnTo>
                      <a:pt x="141" y="381"/>
                    </a:lnTo>
                    <a:lnTo>
                      <a:pt x="141" y="376"/>
                    </a:lnTo>
                    <a:lnTo>
                      <a:pt x="141" y="368"/>
                    </a:lnTo>
                    <a:lnTo>
                      <a:pt x="141" y="360"/>
                    </a:lnTo>
                    <a:lnTo>
                      <a:pt x="139" y="349"/>
                    </a:lnTo>
                    <a:lnTo>
                      <a:pt x="135" y="341"/>
                    </a:lnTo>
                    <a:lnTo>
                      <a:pt x="128" y="333"/>
                    </a:lnTo>
                    <a:lnTo>
                      <a:pt x="122" y="327"/>
                    </a:lnTo>
                    <a:lnTo>
                      <a:pt x="114" y="321"/>
                    </a:lnTo>
                    <a:lnTo>
                      <a:pt x="108" y="314"/>
                    </a:lnTo>
                    <a:lnTo>
                      <a:pt x="101" y="313"/>
                    </a:lnTo>
                    <a:lnTo>
                      <a:pt x="98" y="313"/>
                    </a:lnTo>
                    <a:lnTo>
                      <a:pt x="93" y="308"/>
                    </a:lnTo>
                    <a:lnTo>
                      <a:pt x="87" y="300"/>
                    </a:lnTo>
                    <a:lnTo>
                      <a:pt x="84" y="291"/>
                    </a:lnTo>
                    <a:lnTo>
                      <a:pt x="77" y="286"/>
                    </a:lnTo>
                    <a:lnTo>
                      <a:pt x="69" y="278"/>
                    </a:lnTo>
                    <a:lnTo>
                      <a:pt x="60" y="271"/>
                    </a:lnTo>
                    <a:lnTo>
                      <a:pt x="55" y="267"/>
                    </a:lnTo>
                    <a:lnTo>
                      <a:pt x="47" y="267"/>
                    </a:lnTo>
                    <a:lnTo>
                      <a:pt x="44" y="268"/>
                    </a:lnTo>
                    <a:lnTo>
                      <a:pt x="39" y="268"/>
                    </a:lnTo>
                    <a:lnTo>
                      <a:pt x="38" y="265"/>
                    </a:lnTo>
                    <a:lnTo>
                      <a:pt x="34" y="260"/>
                    </a:lnTo>
                    <a:lnTo>
                      <a:pt x="31" y="259"/>
                    </a:lnTo>
                    <a:lnTo>
                      <a:pt x="27" y="256"/>
                    </a:lnTo>
                    <a:lnTo>
                      <a:pt x="22" y="252"/>
                    </a:lnTo>
                    <a:lnTo>
                      <a:pt x="15" y="249"/>
                    </a:lnTo>
                    <a:lnTo>
                      <a:pt x="11" y="246"/>
                    </a:lnTo>
                    <a:lnTo>
                      <a:pt x="9" y="240"/>
                    </a:lnTo>
                    <a:lnTo>
                      <a:pt x="9" y="233"/>
                    </a:lnTo>
                    <a:lnTo>
                      <a:pt x="12" y="232"/>
                    </a:lnTo>
                    <a:lnTo>
                      <a:pt x="14" y="225"/>
                    </a:lnTo>
                    <a:lnTo>
                      <a:pt x="14" y="224"/>
                    </a:lnTo>
                    <a:lnTo>
                      <a:pt x="14" y="219"/>
                    </a:lnTo>
                    <a:lnTo>
                      <a:pt x="9" y="216"/>
                    </a:lnTo>
                    <a:lnTo>
                      <a:pt x="7" y="211"/>
                    </a:lnTo>
                    <a:lnTo>
                      <a:pt x="11" y="208"/>
                    </a:lnTo>
                    <a:lnTo>
                      <a:pt x="14" y="205"/>
                    </a:lnTo>
                    <a:lnTo>
                      <a:pt x="14" y="203"/>
                    </a:lnTo>
                    <a:lnTo>
                      <a:pt x="14" y="198"/>
                    </a:lnTo>
                    <a:lnTo>
                      <a:pt x="12" y="194"/>
                    </a:lnTo>
                    <a:lnTo>
                      <a:pt x="12" y="186"/>
                    </a:lnTo>
                    <a:lnTo>
                      <a:pt x="14" y="179"/>
                    </a:lnTo>
                    <a:lnTo>
                      <a:pt x="17" y="171"/>
                    </a:lnTo>
                    <a:lnTo>
                      <a:pt x="17" y="165"/>
                    </a:lnTo>
                    <a:lnTo>
                      <a:pt x="14" y="160"/>
                    </a:lnTo>
                    <a:lnTo>
                      <a:pt x="9" y="156"/>
                    </a:lnTo>
                    <a:lnTo>
                      <a:pt x="1" y="149"/>
                    </a:lnTo>
                    <a:lnTo>
                      <a:pt x="0" y="143"/>
                    </a:lnTo>
                    <a:lnTo>
                      <a:pt x="0" y="138"/>
                    </a:lnTo>
                    <a:lnTo>
                      <a:pt x="4" y="130"/>
                    </a:lnTo>
                    <a:lnTo>
                      <a:pt x="7" y="124"/>
                    </a:lnTo>
                    <a:lnTo>
                      <a:pt x="12" y="121"/>
                    </a:lnTo>
                    <a:lnTo>
                      <a:pt x="15" y="113"/>
                    </a:lnTo>
                    <a:lnTo>
                      <a:pt x="22" y="109"/>
                    </a:lnTo>
                    <a:lnTo>
                      <a:pt x="44" y="92"/>
                    </a:lnTo>
                    <a:lnTo>
                      <a:pt x="44" y="28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2" name="Freeform 29">
                <a:extLst>
                  <a:ext uri="{FF2B5EF4-FFF2-40B4-BE49-F238E27FC236}">
                    <a16:creationId xmlns:a16="http://schemas.microsoft.com/office/drawing/2014/main" id="{C2810332-9B54-4AB2-9A4B-C7C08C22C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516"/>
                <a:ext cx="346" cy="608"/>
              </a:xfrm>
              <a:custGeom>
                <a:avLst/>
                <a:gdLst>
                  <a:gd name="T0" fmla="*/ 287 w 346"/>
                  <a:gd name="T1" fmla="*/ 17 h 608"/>
                  <a:gd name="T2" fmla="*/ 300 w 346"/>
                  <a:gd name="T3" fmla="*/ 46 h 608"/>
                  <a:gd name="T4" fmla="*/ 316 w 346"/>
                  <a:gd name="T5" fmla="*/ 62 h 608"/>
                  <a:gd name="T6" fmla="*/ 321 w 346"/>
                  <a:gd name="T7" fmla="*/ 108 h 608"/>
                  <a:gd name="T8" fmla="*/ 326 w 346"/>
                  <a:gd name="T9" fmla="*/ 171 h 608"/>
                  <a:gd name="T10" fmla="*/ 335 w 346"/>
                  <a:gd name="T11" fmla="*/ 279 h 608"/>
                  <a:gd name="T12" fmla="*/ 337 w 346"/>
                  <a:gd name="T13" fmla="*/ 341 h 608"/>
                  <a:gd name="T14" fmla="*/ 332 w 346"/>
                  <a:gd name="T15" fmla="*/ 370 h 608"/>
                  <a:gd name="T16" fmla="*/ 343 w 346"/>
                  <a:gd name="T17" fmla="*/ 399 h 608"/>
                  <a:gd name="T18" fmla="*/ 340 w 346"/>
                  <a:gd name="T19" fmla="*/ 419 h 608"/>
                  <a:gd name="T20" fmla="*/ 333 w 346"/>
                  <a:gd name="T21" fmla="*/ 442 h 608"/>
                  <a:gd name="T22" fmla="*/ 316 w 346"/>
                  <a:gd name="T23" fmla="*/ 464 h 608"/>
                  <a:gd name="T24" fmla="*/ 314 w 346"/>
                  <a:gd name="T25" fmla="*/ 475 h 608"/>
                  <a:gd name="T26" fmla="*/ 306 w 346"/>
                  <a:gd name="T27" fmla="*/ 491 h 608"/>
                  <a:gd name="T28" fmla="*/ 303 w 346"/>
                  <a:gd name="T29" fmla="*/ 511 h 608"/>
                  <a:gd name="T30" fmla="*/ 300 w 346"/>
                  <a:gd name="T31" fmla="*/ 530 h 608"/>
                  <a:gd name="T32" fmla="*/ 306 w 346"/>
                  <a:gd name="T33" fmla="*/ 550 h 608"/>
                  <a:gd name="T34" fmla="*/ 284 w 346"/>
                  <a:gd name="T35" fmla="*/ 561 h 608"/>
                  <a:gd name="T36" fmla="*/ 273 w 346"/>
                  <a:gd name="T37" fmla="*/ 580 h 608"/>
                  <a:gd name="T38" fmla="*/ 275 w 346"/>
                  <a:gd name="T39" fmla="*/ 597 h 608"/>
                  <a:gd name="T40" fmla="*/ 241 w 346"/>
                  <a:gd name="T41" fmla="*/ 589 h 608"/>
                  <a:gd name="T42" fmla="*/ 221 w 346"/>
                  <a:gd name="T43" fmla="*/ 599 h 608"/>
                  <a:gd name="T44" fmla="*/ 200 w 346"/>
                  <a:gd name="T45" fmla="*/ 605 h 608"/>
                  <a:gd name="T46" fmla="*/ 190 w 346"/>
                  <a:gd name="T47" fmla="*/ 570 h 608"/>
                  <a:gd name="T48" fmla="*/ 181 w 346"/>
                  <a:gd name="T49" fmla="*/ 556 h 608"/>
                  <a:gd name="T50" fmla="*/ 178 w 346"/>
                  <a:gd name="T51" fmla="*/ 535 h 608"/>
                  <a:gd name="T52" fmla="*/ 141 w 346"/>
                  <a:gd name="T53" fmla="*/ 510 h 608"/>
                  <a:gd name="T54" fmla="*/ 113 w 346"/>
                  <a:gd name="T55" fmla="*/ 489 h 608"/>
                  <a:gd name="T56" fmla="*/ 105 w 346"/>
                  <a:gd name="T57" fmla="*/ 459 h 608"/>
                  <a:gd name="T58" fmla="*/ 117 w 346"/>
                  <a:gd name="T59" fmla="*/ 432 h 608"/>
                  <a:gd name="T60" fmla="*/ 116 w 346"/>
                  <a:gd name="T61" fmla="*/ 407 h 608"/>
                  <a:gd name="T62" fmla="*/ 94 w 346"/>
                  <a:gd name="T63" fmla="*/ 402 h 608"/>
                  <a:gd name="T64" fmla="*/ 78 w 346"/>
                  <a:gd name="T65" fmla="*/ 403 h 608"/>
                  <a:gd name="T66" fmla="*/ 68 w 346"/>
                  <a:gd name="T67" fmla="*/ 370 h 608"/>
                  <a:gd name="T68" fmla="*/ 36 w 346"/>
                  <a:gd name="T69" fmla="*/ 341 h 608"/>
                  <a:gd name="T70" fmla="*/ 11 w 346"/>
                  <a:gd name="T71" fmla="*/ 314 h 608"/>
                  <a:gd name="T72" fmla="*/ 3 w 346"/>
                  <a:gd name="T73" fmla="*/ 284 h 608"/>
                  <a:gd name="T74" fmla="*/ 0 w 346"/>
                  <a:gd name="T75" fmla="*/ 264 h 608"/>
                  <a:gd name="T76" fmla="*/ 11 w 346"/>
                  <a:gd name="T77" fmla="*/ 241 h 608"/>
                  <a:gd name="T78" fmla="*/ 19 w 346"/>
                  <a:gd name="T79" fmla="*/ 221 h 608"/>
                  <a:gd name="T80" fmla="*/ 33 w 346"/>
                  <a:gd name="T81" fmla="*/ 195 h 608"/>
                  <a:gd name="T82" fmla="*/ 46 w 346"/>
                  <a:gd name="T83" fmla="*/ 176 h 608"/>
                  <a:gd name="T84" fmla="*/ 32 w 346"/>
                  <a:gd name="T85" fmla="*/ 154 h 608"/>
                  <a:gd name="T86" fmla="*/ 38 w 346"/>
                  <a:gd name="T87" fmla="*/ 133 h 608"/>
                  <a:gd name="T88" fmla="*/ 65 w 346"/>
                  <a:gd name="T89" fmla="*/ 127 h 608"/>
                  <a:gd name="T90" fmla="*/ 82 w 346"/>
                  <a:gd name="T91" fmla="*/ 114 h 608"/>
                  <a:gd name="T92" fmla="*/ 90 w 346"/>
                  <a:gd name="T93" fmla="*/ 97 h 608"/>
                  <a:gd name="T94" fmla="*/ 105 w 346"/>
                  <a:gd name="T95" fmla="*/ 75 h 608"/>
                  <a:gd name="T96" fmla="*/ 100 w 346"/>
                  <a:gd name="T97" fmla="*/ 49 h 608"/>
                  <a:gd name="T98" fmla="*/ 79 w 346"/>
                  <a:gd name="T99" fmla="*/ 30 h 608"/>
                  <a:gd name="T100" fmla="*/ 65 w 346"/>
                  <a:gd name="T101" fmla="*/ 16 h 6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46"/>
                  <a:gd name="T154" fmla="*/ 0 h 608"/>
                  <a:gd name="T155" fmla="*/ 346 w 346"/>
                  <a:gd name="T156" fmla="*/ 608 h 6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46" h="608">
                    <a:moveTo>
                      <a:pt x="63" y="11"/>
                    </a:moveTo>
                    <a:lnTo>
                      <a:pt x="283" y="0"/>
                    </a:lnTo>
                    <a:lnTo>
                      <a:pt x="286" y="8"/>
                    </a:lnTo>
                    <a:lnTo>
                      <a:pt x="287" y="17"/>
                    </a:lnTo>
                    <a:lnTo>
                      <a:pt x="289" y="25"/>
                    </a:lnTo>
                    <a:lnTo>
                      <a:pt x="294" y="32"/>
                    </a:lnTo>
                    <a:lnTo>
                      <a:pt x="297" y="38"/>
                    </a:lnTo>
                    <a:lnTo>
                      <a:pt x="300" y="46"/>
                    </a:lnTo>
                    <a:lnTo>
                      <a:pt x="305" y="52"/>
                    </a:lnTo>
                    <a:lnTo>
                      <a:pt x="308" y="55"/>
                    </a:lnTo>
                    <a:lnTo>
                      <a:pt x="311" y="59"/>
                    </a:lnTo>
                    <a:lnTo>
                      <a:pt x="316" y="62"/>
                    </a:lnTo>
                    <a:lnTo>
                      <a:pt x="316" y="76"/>
                    </a:lnTo>
                    <a:lnTo>
                      <a:pt x="316" y="84"/>
                    </a:lnTo>
                    <a:lnTo>
                      <a:pt x="319" y="97"/>
                    </a:lnTo>
                    <a:lnTo>
                      <a:pt x="321" y="108"/>
                    </a:lnTo>
                    <a:lnTo>
                      <a:pt x="322" y="121"/>
                    </a:lnTo>
                    <a:lnTo>
                      <a:pt x="321" y="138"/>
                    </a:lnTo>
                    <a:lnTo>
                      <a:pt x="324" y="156"/>
                    </a:lnTo>
                    <a:lnTo>
                      <a:pt x="326" y="171"/>
                    </a:lnTo>
                    <a:lnTo>
                      <a:pt x="326" y="202"/>
                    </a:lnTo>
                    <a:lnTo>
                      <a:pt x="329" y="227"/>
                    </a:lnTo>
                    <a:lnTo>
                      <a:pt x="330" y="257"/>
                    </a:lnTo>
                    <a:lnTo>
                      <a:pt x="335" y="279"/>
                    </a:lnTo>
                    <a:lnTo>
                      <a:pt x="335" y="310"/>
                    </a:lnTo>
                    <a:lnTo>
                      <a:pt x="338" y="327"/>
                    </a:lnTo>
                    <a:lnTo>
                      <a:pt x="340" y="337"/>
                    </a:lnTo>
                    <a:lnTo>
                      <a:pt x="337" y="341"/>
                    </a:lnTo>
                    <a:lnTo>
                      <a:pt x="333" y="346"/>
                    </a:lnTo>
                    <a:lnTo>
                      <a:pt x="332" y="351"/>
                    </a:lnTo>
                    <a:lnTo>
                      <a:pt x="332" y="359"/>
                    </a:lnTo>
                    <a:lnTo>
                      <a:pt x="332" y="370"/>
                    </a:lnTo>
                    <a:lnTo>
                      <a:pt x="335" y="380"/>
                    </a:lnTo>
                    <a:lnTo>
                      <a:pt x="340" y="384"/>
                    </a:lnTo>
                    <a:lnTo>
                      <a:pt x="343" y="392"/>
                    </a:lnTo>
                    <a:lnTo>
                      <a:pt x="343" y="399"/>
                    </a:lnTo>
                    <a:lnTo>
                      <a:pt x="346" y="403"/>
                    </a:lnTo>
                    <a:lnTo>
                      <a:pt x="346" y="410"/>
                    </a:lnTo>
                    <a:lnTo>
                      <a:pt x="343" y="416"/>
                    </a:lnTo>
                    <a:lnTo>
                      <a:pt x="340" y="419"/>
                    </a:lnTo>
                    <a:lnTo>
                      <a:pt x="338" y="424"/>
                    </a:lnTo>
                    <a:lnTo>
                      <a:pt x="335" y="430"/>
                    </a:lnTo>
                    <a:lnTo>
                      <a:pt x="335" y="437"/>
                    </a:lnTo>
                    <a:lnTo>
                      <a:pt x="333" y="442"/>
                    </a:lnTo>
                    <a:lnTo>
                      <a:pt x="326" y="445"/>
                    </a:lnTo>
                    <a:lnTo>
                      <a:pt x="322" y="454"/>
                    </a:lnTo>
                    <a:lnTo>
                      <a:pt x="319" y="462"/>
                    </a:lnTo>
                    <a:lnTo>
                      <a:pt x="316" y="464"/>
                    </a:lnTo>
                    <a:lnTo>
                      <a:pt x="311" y="465"/>
                    </a:lnTo>
                    <a:lnTo>
                      <a:pt x="310" y="469"/>
                    </a:lnTo>
                    <a:lnTo>
                      <a:pt x="311" y="473"/>
                    </a:lnTo>
                    <a:lnTo>
                      <a:pt x="314" y="475"/>
                    </a:lnTo>
                    <a:lnTo>
                      <a:pt x="314" y="480"/>
                    </a:lnTo>
                    <a:lnTo>
                      <a:pt x="313" y="483"/>
                    </a:lnTo>
                    <a:lnTo>
                      <a:pt x="308" y="486"/>
                    </a:lnTo>
                    <a:lnTo>
                      <a:pt x="306" y="491"/>
                    </a:lnTo>
                    <a:lnTo>
                      <a:pt x="306" y="496"/>
                    </a:lnTo>
                    <a:lnTo>
                      <a:pt x="306" y="500"/>
                    </a:lnTo>
                    <a:lnTo>
                      <a:pt x="305" y="508"/>
                    </a:lnTo>
                    <a:lnTo>
                      <a:pt x="303" y="511"/>
                    </a:lnTo>
                    <a:lnTo>
                      <a:pt x="303" y="518"/>
                    </a:lnTo>
                    <a:lnTo>
                      <a:pt x="303" y="524"/>
                    </a:lnTo>
                    <a:lnTo>
                      <a:pt x="302" y="529"/>
                    </a:lnTo>
                    <a:lnTo>
                      <a:pt x="300" y="530"/>
                    </a:lnTo>
                    <a:lnTo>
                      <a:pt x="300" y="537"/>
                    </a:lnTo>
                    <a:lnTo>
                      <a:pt x="303" y="540"/>
                    </a:lnTo>
                    <a:lnTo>
                      <a:pt x="306" y="545"/>
                    </a:lnTo>
                    <a:lnTo>
                      <a:pt x="306" y="550"/>
                    </a:lnTo>
                    <a:lnTo>
                      <a:pt x="305" y="551"/>
                    </a:lnTo>
                    <a:lnTo>
                      <a:pt x="297" y="553"/>
                    </a:lnTo>
                    <a:lnTo>
                      <a:pt x="289" y="554"/>
                    </a:lnTo>
                    <a:lnTo>
                      <a:pt x="284" y="561"/>
                    </a:lnTo>
                    <a:lnTo>
                      <a:pt x="276" y="562"/>
                    </a:lnTo>
                    <a:lnTo>
                      <a:pt x="273" y="567"/>
                    </a:lnTo>
                    <a:lnTo>
                      <a:pt x="272" y="575"/>
                    </a:lnTo>
                    <a:lnTo>
                      <a:pt x="273" y="580"/>
                    </a:lnTo>
                    <a:lnTo>
                      <a:pt x="276" y="584"/>
                    </a:lnTo>
                    <a:lnTo>
                      <a:pt x="279" y="589"/>
                    </a:lnTo>
                    <a:lnTo>
                      <a:pt x="278" y="594"/>
                    </a:lnTo>
                    <a:lnTo>
                      <a:pt x="275" y="597"/>
                    </a:lnTo>
                    <a:lnTo>
                      <a:pt x="268" y="599"/>
                    </a:lnTo>
                    <a:lnTo>
                      <a:pt x="260" y="597"/>
                    </a:lnTo>
                    <a:lnTo>
                      <a:pt x="248" y="592"/>
                    </a:lnTo>
                    <a:lnTo>
                      <a:pt x="241" y="589"/>
                    </a:lnTo>
                    <a:lnTo>
                      <a:pt x="235" y="588"/>
                    </a:lnTo>
                    <a:lnTo>
                      <a:pt x="229" y="589"/>
                    </a:lnTo>
                    <a:lnTo>
                      <a:pt x="224" y="592"/>
                    </a:lnTo>
                    <a:lnTo>
                      <a:pt x="221" y="599"/>
                    </a:lnTo>
                    <a:lnTo>
                      <a:pt x="217" y="602"/>
                    </a:lnTo>
                    <a:lnTo>
                      <a:pt x="214" y="607"/>
                    </a:lnTo>
                    <a:lnTo>
                      <a:pt x="211" y="608"/>
                    </a:lnTo>
                    <a:lnTo>
                      <a:pt x="200" y="605"/>
                    </a:lnTo>
                    <a:lnTo>
                      <a:pt x="192" y="597"/>
                    </a:lnTo>
                    <a:lnTo>
                      <a:pt x="183" y="581"/>
                    </a:lnTo>
                    <a:lnTo>
                      <a:pt x="186" y="578"/>
                    </a:lnTo>
                    <a:lnTo>
                      <a:pt x="190" y="570"/>
                    </a:lnTo>
                    <a:lnTo>
                      <a:pt x="192" y="567"/>
                    </a:lnTo>
                    <a:lnTo>
                      <a:pt x="189" y="562"/>
                    </a:lnTo>
                    <a:lnTo>
                      <a:pt x="186" y="559"/>
                    </a:lnTo>
                    <a:lnTo>
                      <a:pt x="181" y="556"/>
                    </a:lnTo>
                    <a:lnTo>
                      <a:pt x="181" y="550"/>
                    </a:lnTo>
                    <a:lnTo>
                      <a:pt x="183" y="545"/>
                    </a:lnTo>
                    <a:lnTo>
                      <a:pt x="181" y="540"/>
                    </a:lnTo>
                    <a:lnTo>
                      <a:pt x="178" y="535"/>
                    </a:lnTo>
                    <a:lnTo>
                      <a:pt x="171" y="530"/>
                    </a:lnTo>
                    <a:lnTo>
                      <a:pt x="163" y="524"/>
                    </a:lnTo>
                    <a:lnTo>
                      <a:pt x="154" y="519"/>
                    </a:lnTo>
                    <a:lnTo>
                      <a:pt x="141" y="510"/>
                    </a:lnTo>
                    <a:lnTo>
                      <a:pt x="133" y="507"/>
                    </a:lnTo>
                    <a:lnTo>
                      <a:pt x="125" y="500"/>
                    </a:lnTo>
                    <a:lnTo>
                      <a:pt x="119" y="492"/>
                    </a:lnTo>
                    <a:lnTo>
                      <a:pt x="113" y="489"/>
                    </a:lnTo>
                    <a:lnTo>
                      <a:pt x="108" y="484"/>
                    </a:lnTo>
                    <a:lnTo>
                      <a:pt x="105" y="481"/>
                    </a:lnTo>
                    <a:lnTo>
                      <a:pt x="103" y="469"/>
                    </a:lnTo>
                    <a:lnTo>
                      <a:pt x="105" y="459"/>
                    </a:lnTo>
                    <a:lnTo>
                      <a:pt x="108" y="453"/>
                    </a:lnTo>
                    <a:lnTo>
                      <a:pt x="111" y="445"/>
                    </a:lnTo>
                    <a:lnTo>
                      <a:pt x="119" y="438"/>
                    </a:lnTo>
                    <a:lnTo>
                      <a:pt x="117" y="432"/>
                    </a:lnTo>
                    <a:lnTo>
                      <a:pt x="121" y="424"/>
                    </a:lnTo>
                    <a:lnTo>
                      <a:pt x="124" y="416"/>
                    </a:lnTo>
                    <a:lnTo>
                      <a:pt x="121" y="411"/>
                    </a:lnTo>
                    <a:lnTo>
                      <a:pt x="116" y="407"/>
                    </a:lnTo>
                    <a:lnTo>
                      <a:pt x="109" y="402"/>
                    </a:lnTo>
                    <a:lnTo>
                      <a:pt x="103" y="399"/>
                    </a:lnTo>
                    <a:lnTo>
                      <a:pt x="100" y="400"/>
                    </a:lnTo>
                    <a:lnTo>
                      <a:pt x="94" y="402"/>
                    </a:lnTo>
                    <a:lnTo>
                      <a:pt x="90" y="407"/>
                    </a:lnTo>
                    <a:lnTo>
                      <a:pt x="87" y="410"/>
                    </a:lnTo>
                    <a:lnTo>
                      <a:pt x="82" y="408"/>
                    </a:lnTo>
                    <a:lnTo>
                      <a:pt x="78" y="403"/>
                    </a:lnTo>
                    <a:lnTo>
                      <a:pt x="71" y="394"/>
                    </a:lnTo>
                    <a:lnTo>
                      <a:pt x="70" y="386"/>
                    </a:lnTo>
                    <a:lnTo>
                      <a:pt x="68" y="376"/>
                    </a:lnTo>
                    <a:lnTo>
                      <a:pt x="68" y="370"/>
                    </a:lnTo>
                    <a:lnTo>
                      <a:pt x="60" y="362"/>
                    </a:lnTo>
                    <a:lnTo>
                      <a:pt x="51" y="354"/>
                    </a:lnTo>
                    <a:lnTo>
                      <a:pt x="44" y="351"/>
                    </a:lnTo>
                    <a:lnTo>
                      <a:pt x="36" y="341"/>
                    </a:lnTo>
                    <a:lnTo>
                      <a:pt x="28" y="335"/>
                    </a:lnTo>
                    <a:lnTo>
                      <a:pt x="20" y="327"/>
                    </a:lnTo>
                    <a:lnTo>
                      <a:pt x="16" y="324"/>
                    </a:lnTo>
                    <a:lnTo>
                      <a:pt x="11" y="314"/>
                    </a:lnTo>
                    <a:lnTo>
                      <a:pt x="9" y="306"/>
                    </a:lnTo>
                    <a:lnTo>
                      <a:pt x="6" y="299"/>
                    </a:lnTo>
                    <a:lnTo>
                      <a:pt x="5" y="292"/>
                    </a:lnTo>
                    <a:lnTo>
                      <a:pt x="3" y="284"/>
                    </a:lnTo>
                    <a:lnTo>
                      <a:pt x="0" y="279"/>
                    </a:lnTo>
                    <a:lnTo>
                      <a:pt x="0" y="275"/>
                    </a:lnTo>
                    <a:lnTo>
                      <a:pt x="1" y="267"/>
                    </a:lnTo>
                    <a:lnTo>
                      <a:pt x="0" y="264"/>
                    </a:lnTo>
                    <a:lnTo>
                      <a:pt x="0" y="257"/>
                    </a:lnTo>
                    <a:lnTo>
                      <a:pt x="5" y="249"/>
                    </a:lnTo>
                    <a:lnTo>
                      <a:pt x="8" y="246"/>
                    </a:lnTo>
                    <a:lnTo>
                      <a:pt x="11" y="241"/>
                    </a:lnTo>
                    <a:lnTo>
                      <a:pt x="11" y="235"/>
                    </a:lnTo>
                    <a:lnTo>
                      <a:pt x="9" y="225"/>
                    </a:lnTo>
                    <a:lnTo>
                      <a:pt x="13" y="224"/>
                    </a:lnTo>
                    <a:lnTo>
                      <a:pt x="19" y="221"/>
                    </a:lnTo>
                    <a:lnTo>
                      <a:pt x="24" y="216"/>
                    </a:lnTo>
                    <a:lnTo>
                      <a:pt x="30" y="213"/>
                    </a:lnTo>
                    <a:lnTo>
                      <a:pt x="35" y="203"/>
                    </a:lnTo>
                    <a:lnTo>
                      <a:pt x="33" y="195"/>
                    </a:lnTo>
                    <a:lnTo>
                      <a:pt x="35" y="190"/>
                    </a:lnTo>
                    <a:lnTo>
                      <a:pt x="41" y="186"/>
                    </a:lnTo>
                    <a:lnTo>
                      <a:pt x="44" y="183"/>
                    </a:lnTo>
                    <a:lnTo>
                      <a:pt x="46" y="176"/>
                    </a:lnTo>
                    <a:lnTo>
                      <a:pt x="46" y="173"/>
                    </a:lnTo>
                    <a:lnTo>
                      <a:pt x="44" y="165"/>
                    </a:lnTo>
                    <a:lnTo>
                      <a:pt x="40" y="159"/>
                    </a:lnTo>
                    <a:lnTo>
                      <a:pt x="32" y="154"/>
                    </a:lnTo>
                    <a:lnTo>
                      <a:pt x="28" y="146"/>
                    </a:lnTo>
                    <a:lnTo>
                      <a:pt x="30" y="136"/>
                    </a:lnTo>
                    <a:lnTo>
                      <a:pt x="33" y="133"/>
                    </a:lnTo>
                    <a:lnTo>
                      <a:pt x="38" y="133"/>
                    </a:lnTo>
                    <a:lnTo>
                      <a:pt x="46" y="130"/>
                    </a:lnTo>
                    <a:lnTo>
                      <a:pt x="51" y="129"/>
                    </a:lnTo>
                    <a:lnTo>
                      <a:pt x="59" y="127"/>
                    </a:lnTo>
                    <a:lnTo>
                      <a:pt x="65" y="127"/>
                    </a:lnTo>
                    <a:lnTo>
                      <a:pt x="68" y="124"/>
                    </a:lnTo>
                    <a:lnTo>
                      <a:pt x="73" y="117"/>
                    </a:lnTo>
                    <a:lnTo>
                      <a:pt x="79" y="117"/>
                    </a:lnTo>
                    <a:lnTo>
                      <a:pt x="82" y="114"/>
                    </a:lnTo>
                    <a:lnTo>
                      <a:pt x="87" y="109"/>
                    </a:lnTo>
                    <a:lnTo>
                      <a:pt x="90" y="106"/>
                    </a:lnTo>
                    <a:lnTo>
                      <a:pt x="90" y="100"/>
                    </a:lnTo>
                    <a:lnTo>
                      <a:pt x="90" y="97"/>
                    </a:lnTo>
                    <a:lnTo>
                      <a:pt x="92" y="90"/>
                    </a:lnTo>
                    <a:lnTo>
                      <a:pt x="98" y="87"/>
                    </a:lnTo>
                    <a:lnTo>
                      <a:pt x="101" y="81"/>
                    </a:lnTo>
                    <a:lnTo>
                      <a:pt x="105" y="75"/>
                    </a:lnTo>
                    <a:lnTo>
                      <a:pt x="106" y="68"/>
                    </a:lnTo>
                    <a:lnTo>
                      <a:pt x="105" y="62"/>
                    </a:lnTo>
                    <a:lnTo>
                      <a:pt x="101" y="55"/>
                    </a:lnTo>
                    <a:lnTo>
                      <a:pt x="100" y="49"/>
                    </a:lnTo>
                    <a:lnTo>
                      <a:pt x="92" y="44"/>
                    </a:lnTo>
                    <a:lnTo>
                      <a:pt x="87" y="41"/>
                    </a:lnTo>
                    <a:lnTo>
                      <a:pt x="81" y="35"/>
                    </a:lnTo>
                    <a:lnTo>
                      <a:pt x="79" y="30"/>
                    </a:lnTo>
                    <a:lnTo>
                      <a:pt x="78" y="28"/>
                    </a:lnTo>
                    <a:lnTo>
                      <a:pt x="74" y="24"/>
                    </a:lnTo>
                    <a:lnTo>
                      <a:pt x="70" y="20"/>
                    </a:lnTo>
                    <a:lnTo>
                      <a:pt x="65" y="16"/>
                    </a:lnTo>
                    <a:lnTo>
                      <a:pt x="63" y="11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3" name="Freeform 30">
                <a:extLst>
                  <a:ext uri="{FF2B5EF4-FFF2-40B4-BE49-F238E27FC236}">
                    <a16:creationId xmlns:a16="http://schemas.microsoft.com/office/drawing/2014/main" id="{037B0D91-9202-40E8-AC55-5FD3BF4D8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133"/>
                <a:ext cx="338" cy="453"/>
              </a:xfrm>
              <a:custGeom>
                <a:avLst/>
                <a:gdLst>
                  <a:gd name="T0" fmla="*/ 127 w 338"/>
                  <a:gd name="T1" fmla="*/ 2 h 453"/>
                  <a:gd name="T2" fmla="*/ 148 w 338"/>
                  <a:gd name="T3" fmla="*/ 3 h 453"/>
                  <a:gd name="T4" fmla="*/ 165 w 338"/>
                  <a:gd name="T5" fmla="*/ 11 h 453"/>
                  <a:gd name="T6" fmla="*/ 184 w 338"/>
                  <a:gd name="T7" fmla="*/ 22 h 453"/>
                  <a:gd name="T8" fmla="*/ 203 w 338"/>
                  <a:gd name="T9" fmla="*/ 30 h 453"/>
                  <a:gd name="T10" fmla="*/ 222 w 338"/>
                  <a:gd name="T11" fmla="*/ 37 h 453"/>
                  <a:gd name="T12" fmla="*/ 232 w 338"/>
                  <a:gd name="T13" fmla="*/ 49 h 453"/>
                  <a:gd name="T14" fmla="*/ 230 w 338"/>
                  <a:gd name="T15" fmla="*/ 65 h 453"/>
                  <a:gd name="T16" fmla="*/ 235 w 338"/>
                  <a:gd name="T17" fmla="*/ 78 h 453"/>
                  <a:gd name="T18" fmla="*/ 243 w 338"/>
                  <a:gd name="T19" fmla="*/ 98 h 453"/>
                  <a:gd name="T20" fmla="*/ 248 w 338"/>
                  <a:gd name="T21" fmla="*/ 121 h 453"/>
                  <a:gd name="T22" fmla="*/ 245 w 338"/>
                  <a:gd name="T23" fmla="*/ 141 h 453"/>
                  <a:gd name="T24" fmla="*/ 235 w 338"/>
                  <a:gd name="T25" fmla="*/ 164 h 453"/>
                  <a:gd name="T26" fmla="*/ 219 w 338"/>
                  <a:gd name="T27" fmla="*/ 181 h 453"/>
                  <a:gd name="T28" fmla="*/ 214 w 338"/>
                  <a:gd name="T29" fmla="*/ 200 h 453"/>
                  <a:gd name="T30" fmla="*/ 221 w 338"/>
                  <a:gd name="T31" fmla="*/ 218 h 453"/>
                  <a:gd name="T32" fmla="*/ 241 w 338"/>
                  <a:gd name="T33" fmla="*/ 211 h 453"/>
                  <a:gd name="T34" fmla="*/ 251 w 338"/>
                  <a:gd name="T35" fmla="*/ 189 h 453"/>
                  <a:gd name="T36" fmla="*/ 262 w 338"/>
                  <a:gd name="T37" fmla="*/ 175 h 453"/>
                  <a:gd name="T38" fmla="*/ 278 w 338"/>
                  <a:gd name="T39" fmla="*/ 167 h 453"/>
                  <a:gd name="T40" fmla="*/ 294 w 338"/>
                  <a:gd name="T41" fmla="*/ 168 h 453"/>
                  <a:gd name="T42" fmla="*/ 306 w 338"/>
                  <a:gd name="T43" fmla="*/ 186 h 453"/>
                  <a:gd name="T44" fmla="*/ 319 w 338"/>
                  <a:gd name="T45" fmla="*/ 205 h 453"/>
                  <a:gd name="T46" fmla="*/ 322 w 338"/>
                  <a:gd name="T47" fmla="*/ 227 h 453"/>
                  <a:gd name="T48" fmla="*/ 327 w 338"/>
                  <a:gd name="T49" fmla="*/ 246 h 453"/>
                  <a:gd name="T50" fmla="*/ 338 w 338"/>
                  <a:gd name="T51" fmla="*/ 267 h 453"/>
                  <a:gd name="T52" fmla="*/ 338 w 338"/>
                  <a:gd name="T53" fmla="*/ 308 h 453"/>
                  <a:gd name="T54" fmla="*/ 322 w 338"/>
                  <a:gd name="T55" fmla="*/ 319 h 453"/>
                  <a:gd name="T56" fmla="*/ 311 w 338"/>
                  <a:gd name="T57" fmla="*/ 337 h 453"/>
                  <a:gd name="T58" fmla="*/ 308 w 338"/>
                  <a:gd name="T59" fmla="*/ 359 h 453"/>
                  <a:gd name="T60" fmla="*/ 302 w 338"/>
                  <a:gd name="T61" fmla="*/ 391 h 453"/>
                  <a:gd name="T62" fmla="*/ 289 w 338"/>
                  <a:gd name="T63" fmla="*/ 415 h 453"/>
                  <a:gd name="T64" fmla="*/ 267 w 338"/>
                  <a:gd name="T65" fmla="*/ 427 h 453"/>
                  <a:gd name="T66" fmla="*/ 227 w 338"/>
                  <a:gd name="T67" fmla="*/ 435 h 453"/>
                  <a:gd name="T68" fmla="*/ 176 w 338"/>
                  <a:gd name="T69" fmla="*/ 440 h 453"/>
                  <a:gd name="T70" fmla="*/ 151 w 338"/>
                  <a:gd name="T71" fmla="*/ 435 h 453"/>
                  <a:gd name="T72" fmla="*/ 86 w 338"/>
                  <a:gd name="T73" fmla="*/ 445 h 453"/>
                  <a:gd name="T74" fmla="*/ 0 w 338"/>
                  <a:gd name="T75" fmla="*/ 453 h 453"/>
                  <a:gd name="T76" fmla="*/ 27 w 338"/>
                  <a:gd name="T77" fmla="*/ 411 h 453"/>
                  <a:gd name="T78" fmla="*/ 38 w 338"/>
                  <a:gd name="T79" fmla="*/ 362 h 453"/>
                  <a:gd name="T80" fmla="*/ 43 w 338"/>
                  <a:gd name="T81" fmla="*/ 308 h 453"/>
                  <a:gd name="T82" fmla="*/ 27 w 338"/>
                  <a:gd name="T83" fmla="*/ 276 h 453"/>
                  <a:gd name="T84" fmla="*/ 13 w 338"/>
                  <a:gd name="T85" fmla="*/ 248 h 453"/>
                  <a:gd name="T86" fmla="*/ 13 w 338"/>
                  <a:gd name="T87" fmla="*/ 218 h 453"/>
                  <a:gd name="T88" fmla="*/ 14 w 338"/>
                  <a:gd name="T89" fmla="*/ 183 h 453"/>
                  <a:gd name="T90" fmla="*/ 27 w 338"/>
                  <a:gd name="T91" fmla="*/ 114 h 453"/>
                  <a:gd name="T92" fmla="*/ 41 w 338"/>
                  <a:gd name="T93" fmla="*/ 92 h 453"/>
                  <a:gd name="T94" fmla="*/ 60 w 338"/>
                  <a:gd name="T95" fmla="*/ 78 h 453"/>
                  <a:gd name="T96" fmla="*/ 65 w 338"/>
                  <a:gd name="T97" fmla="*/ 98 h 453"/>
                  <a:gd name="T98" fmla="*/ 73 w 338"/>
                  <a:gd name="T99" fmla="*/ 100 h 453"/>
                  <a:gd name="T100" fmla="*/ 81 w 338"/>
                  <a:gd name="T101" fmla="*/ 60 h 453"/>
                  <a:gd name="T102" fmla="*/ 97 w 338"/>
                  <a:gd name="T103" fmla="*/ 49 h 453"/>
                  <a:gd name="T104" fmla="*/ 106 w 338"/>
                  <a:gd name="T105" fmla="*/ 33 h 453"/>
                  <a:gd name="T106" fmla="*/ 98 w 338"/>
                  <a:gd name="T107" fmla="*/ 13 h 4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38"/>
                  <a:gd name="T163" fmla="*/ 0 h 453"/>
                  <a:gd name="T164" fmla="*/ 338 w 338"/>
                  <a:gd name="T165" fmla="*/ 453 h 4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38" h="453">
                    <a:moveTo>
                      <a:pt x="108" y="3"/>
                    </a:moveTo>
                    <a:lnTo>
                      <a:pt x="116" y="5"/>
                    </a:lnTo>
                    <a:lnTo>
                      <a:pt x="121" y="0"/>
                    </a:lnTo>
                    <a:lnTo>
                      <a:pt x="127" y="2"/>
                    </a:lnTo>
                    <a:lnTo>
                      <a:pt x="132" y="5"/>
                    </a:lnTo>
                    <a:lnTo>
                      <a:pt x="140" y="3"/>
                    </a:lnTo>
                    <a:lnTo>
                      <a:pt x="144" y="6"/>
                    </a:lnTo>
                    <a:lnTo>
                      <a:pt x="148" y="3"/>
                    </a:lnTo>
                    <a:lnTo>
                      <a:pt x="151" y="3"/>
                    </a:lnTo>
                    <a:lnTo>
                      <a:pt x="156" y="5"/>
                    </a:lnTo>
                    <a:lnTo>
                      <a:pt x="162" y="9"/>
                    </a:lnTo>
                    <a:lnTo>
                      <a:pt x="165" y="11"/>
                    </a:lnTo>
                    <a:lnTo>
                      <a:pt x="170" y="16"/>
                    </a:lnTo>
                    <a:lnTo>
                      <a:pt x="175" y="17"/>
                    </a:lnTo>
                    <a:lnTo>
                      <a:pt x="181" y="19"/>
                    </a:lnTo>
                    <a:lnTo>
                      <a:pt x="184" y="22"/>
                    </a:lnTo>
                    <a:lnTo>
                      <a:pt x="190" y="22"/>
                    </a:lnTo>
                    <a:lnTo>
                      <a:pt x="194" y="25"/>
                    </a:lnTo>
                    <a:lnTo>
                      <a:pt x="198" y="27"/>
                    </a:lnTo>
                    <a:lnTo>
                      <a:pt x="203" y="30"/>
                    </a:lnTo>
                    <a:lnTo>
                      <a:pt x="208" y="30"/>
                    </a:lnTo>
                    <a:lnTo>
                      <a:pt x="214" y="30"/>
                    </a:lnTo>
                    <a:lnTo>
                      <a:pt x="218" y="33"/>
                    </a:lnTo>
                    <a:lnTo>
                      <a:pt x="222" y="37"/>
                    </a:lnTo>
                    <a:lnTo>
                      <a:pt x="224" y="40"/>
                    </a:lnTo>
                    <a:lnTo>
                      <a:pt x="229" y="44"/>
                    </a:lnTo>
                    <a:lnTo>
                      <a:pt x="232" y="46"/>
                    </a:lnTo>
                    <a:lnTo>
                      <a:pt x="232" y="49"/>
                    </a:lnTo>
                    <a:lnTo>
                      <a:pt x="235" y="52"/>
                    </a:lnTo>
                    <a:lnTo>
                      <a:pt x="235" y="56"/>
                    </a:lnTo>
                    <a:lnTo>
                      <a:pt x="232" y="60"/>
                    </a:lnTo>
                    <a:lnTo>
                      <a:pt x="230" y="65"/>
                    </a:lnTo>
                    <a:lnTo>
                      <a:pt x="230" y="68"/>
                    </a:lnTo>
                    <a:lnTo>
                      <a:pt x="230" y="73"/>
                    </a:lnTo>
                    <a:lnTo>
                      <a:pt x="233" y="76"/>
                    </a:lnTo>
                    <a:lnTo>
                      <a:pt x="235" y="78"/>
                    </a:lnTo>
                    <a:lnTo>
                      <a:pt x="237" y="84"/>
                    </a:lnTo>
                    <a:lnTo>
                      <a:pt x="240" y="89"/>
                    </a:lnTo>
                    <a:lnTo>
                      <a:pt x="240" y="94"/>
                    </a:lnTo>
                    <a:lnTo>
                      <a:pt x="243" y="98"/>
                    </a:lnTo>
                    <a:lnTo>
                      <a:pt x="245" y="105"/>
                    </a:lnTo>
                    <a:lnTo>
                      <a:pt x="245" y="111"/>
                    </a:lnTo>
                    <a:lnTo>
                      <a:pt x="248" y="116"/>
                    </a:lnTo>
                    <a:lnTo>
                      <a:pt x="248" y="121"/>
                    </a:lnTo>
                    <a:lnTo>
                      <a:pt x="251" y="125"/>
                    </a:lnTo>
                    <a:lnTo>
                      <a:pt x="249" y="132"/>
                    </a:lnTo>
                    <a:lnTo>
                      <a:pt x="248" y="137"/>
                    </a:lnTo>
                    <a:lnTo>
                      <a:pt x="245" y="141"/>
                    </a:lnTo>
                    <a:lnTo>
                      <a:pt x="241" y="146"/>
                    </a:lnTo>
                    <a:lnTo>
                      <a:pt x="240" y="152"/>
                    </a:lnTo>
                    <a:lnTo>
                      <a:pt x="238" y="157"/>
                    </a:lnTo>
                    <a:lnTo>
                      <a:pt x="235" y="164"/>
                    </a:lnTo>
                    <a:lnTo>
                      <a:pt x="232" y="167"/>
                    </a:lnTo>
                    <a:lnTo>
                      <a:pt x="227" y="172"/>
                    </a:lnTo>
                    <a:lnTo>
                      <a:pt x="222" y="176"/>
                    </a:lnTo>
                    <a:lnTo>
                      <a:pt x="219" y="181"/>
                    </a:lnTo>
                    <a:lnTo>
                      <a:pt x="216" y="186"/>
                    </a:lnTo>
                    <a:lnTo>
                      <a:pt x="216" y="192"/>
                    </a:lnTo>
                    <a:lnTo>
                      <a:pt x="214" y="195"/>
                    </a:lnTo>
                    <a:lnTo>
                      <a:pt x="214" y="200"/>
                    </a:lnTo>
                    <a:lnTo>
                      <a:pt x="214" y="206"/>
                    </a:lnTo>
                    <a:lnTo>
                      <a:pt x="214" y="211"/>
                    </a:lnTo>
                    <a:lnTo>
                      <a:pt x="216" y="214"/>
                    </a:lnTo>
                    <a:lnTo>
                      <a:pt x="221" y="218"/>
                    </a:lnTo>
                    <a:lnTo>
                      <a:pt x="225" y="218"/>
                    </a:lnTo>
                    <a:lnTo>
                      <a:pt x="232" y="219"/>
                    </a:lnTo>
                    <a:lnTo>
                      <a:pt x="235" y="214"/>
                    </a:lnTo>
                    <a:lnTo>
                      <a:pt x="241" y="211"/>
                    </a:lnTo>
                    <a:lnTo>
                      <a:pt x="248" y="205"/>
                    </a:lnTo>
                    <a:lnTo>
                      <a:pt x="249" y="199"/>
                    </a:lnTo>
                    <a:lnTo>
                      <a:pt x="249" y="194"/>
                    </a:lnTo>
                    <a:lnTo>
                      <a:pt x="251" y="189"/>
                    </a:lnTo>
                    <a:lnTo>
                      <a:pt x="252" y="184"/>
                    </a:lnTo>
                    <a:lnTo>
                      <a:pt x="252" y="178"/>
                    </a:lnTo>
                    <a:lnTo>
                      <a:pt x="256" y="176"/>
                    </a:lnTo>
                    <a:lnTo>
                      <a:pt x="262" y="175"/>
                    </a:lnTo>
                    <a:lnTo>
                      <a:pt x="265" y="172"/>
                    </a:lnTo>
                    <a:lnTo>
                      <a:pt x="270" y="172"/>
                    </a:lnTo>
                    <a:lnTo>
                      <a:pt x="275" y="168"/>
                    </a:lnTo>
                    <a:lnTo>
                      <a:pt x="278" y="167"/>
                    </a:lnTo>
                    <a:lnTo>
                      <a:pt x="281" y="164"/>
                    </a:lnTo>
                    <a:lnTo>
                      <a:pt x="284" y="164"/>
                    </a:lnTo>
                    <a:lnTo>
                      <a:pt x="291" y="165"/>
                    </a:lnTo>
                    <a:lnTo>
                      <a:pt x="294" y="168"/>
                    </a:lnTo>
                    <a:lnTo>
                      <a:pt x="297" y="173"/>
                    </a:lnTo>
                    <a:lnTo>
                      <a:pt x="299" y="179"/>
                    </a:lnTo>
                    <a:lnTo>
                      <a:pt x="302" y="183"/>
                    </a:lnTo>
                    <a:lnTo>
                      <a:pt x="306" y="186"/>
                    </a:lnTo>
                    <a:lnTo>
                      <a:pt x="310" y="192"/>
                    </a:lnTo>
                    <a:lnTo>
                      <a:pt x="313" y="197"/>
                    </a:lnTo>
                    <a:lnTo>
                      <a:pt x="316" y="202"/>
                    </a:lnTo>
                    <a:lnTo>
                      <a:pt x="319" y="205"/>
                    </a:lnTo>
                    <a:lnTo>
                      <a:pt x="319" y="211"/>
                    </a:lnTo>
                    <a:lnTo>
                      <a:pt x="319" y="216"/>
                    </a:lnTo>
                    <a:lnTo>
                      <a:pt x="322" y="221"/>
                    </a:lnTo>
                    <a:lnTo>
                      <a:pt x="322" y="227"/>
                    </a:lnTo>
                    <a:lnTo>
                      <a:pt x="322" y="232"/>
                    </a:lnTo>
                    <a:lnTo>
                      <a:pt x="324" y="238"/>
                    </a:lnTo>
                    <a:lnTo>
                      <a:pt x="326" y="243"/>
                    </a:lnTo>
                    <a:lnTo>
                      <a:pt x="327" y="246"/>
                    </a:lnTo>
                    <a:lnTo>
                      <a:pt x="329" y="251"/>
                    </a:lnTo>
                    <a:lnTo>
                      <a:pt x="332" y="256"/>
                    </a:lnTo>
                    <a:lnTo>
                      <a:pt x="337" y="259"/>
                    </a:lnTo>
                    <a:lnTo>
                      <a:pt x="338" y="267"/>
                    </a:lnTo>
                    <a:lnTo>
                      <a:pt x="338" y="275"/>
                    </a:lnTo>
                    <a:lnTo>
                      <a:pt x="338" y="286"/>
                    </a:lnTo>
                    <a:lnTo>
                      <a:pt x="338" y="297"/>
                    </a:lnTo>
                    <a:lnTo>
                      <a:pt x="338" y="308"/>
                    </a:lnTo>
                    <a:lnTo>
                      <a:pt x="337" y="315"/>
                    </a:lnTo>
                    <a:lnTo>
                      <a:pt x="333" y="319"/>
                    </a:lnTo>
                    <a:lnTo>
                      <a:pt x="327" y="318"/>
                    </a:lnTo>
                    <a:lnTo>
                      <a:pt x="322" y="319"/>
                    </a:lnTo>
                    <a:lnTo>
                      <a:pt x="318" y="324"/>
                    </a:lnTo>
                    <a:lnTo>
                      <a:pt x="314" y="326"/>
                    </a:lnTo>
                    <a:lnTo>
                      <a:pt x="313" y="329"/>
                    </a:lnTo>
                    <a:lnTo>
                      <a:pt x="311" y="337"/>
                    </a:lnTo>
                    <a:lnTo>
                      <a:pt x="310" y="342"/>
                    </a:lnTo>
                    <a:lnTo>
                      <a:pt x="313" y="348"/>
                    </a:lnTo>
                    <a:lnTo>
                      <a:pt x="313" y="354"/>
                    </a:lnTo>
                    <a:lnTo>
                      <a:pt x="308" y="359"/>
                    </a:lnTo>
                    <a:lnTo>
                      <a:pt x="305" y="365"/>
                    </a:lnTo>
                    <a:lnTo>
                      <a:pt x="303" y="373"/>
                    </a:lnTo>
                    <a:lnTo>
                      <a:pt x="302" y="380"/>
                    </a:lnTo>
                    <a:lnTo>
                      <a:pt x="302" y="391"/>
                    </a:lnTo>
                    <a:lnTo>
                      <a:pt x="302" y="397"/>
                    </a:lnTo>
                    <a:lnTo>
                      <a:pt x="297" y="402"/>
                    </a:lnTo>
                    <a:lnTo>
                      <a:pt x="292" y="410"/>
                    </a:lnTo>
                    <a:lnTo>
                      <a:pt x="289" y="415"/>
                    </a:lnTo>
                    <a:lnTo>
                      <a:pt x="286" y="419"/>
                    </a:lnTo>
                    <a:lnTo>
                      <a:pt x="283" y="424"/>
                    </a:lnTo>
                    <a:lnTo>
                      <a:pt x="279" y="429"/>
                    </a:lnTo>
                    <a:lnTo>
                      <a:pt x="267" y="427"/>
                    </a:lnTo>
                    <a:lnTo>
                      <a:pt x="260" y="432"/>
                    </a:lnTo>
                    <a:lnTo>
                      <a:pt x="251" y="432"/>
                    </a:lnTo>
                    <a:lnTo>
                      <a:pt x="235" y="432"/>
                    </a:lnTo>
                    <a:lnTo>
                      <a:pt x="227" y="435"/>
                    </a:lnTo>
                    <a:lnTo>
                      <a:pt x="211" y="437"/>
                    </a:lnTo>
                    <a:lnTo>
                      <a:pt x="194" y="437"/>
                    </a:lnTo>
                    <a:lnTo>
                      <a:pt x="189" y="442"/>
                    </a:lnTo>
                    <a:lnTo>
                      <a:pt x="176" y="440"/>
                    </a:lnTo>
                    <a:lnTo>
                      <a:pt x="170" y="442"/>
                    </a:lnTo>
                    <a:lnTo>
                      <a:pt x="167" y="437"/>
                    </a:lnTo>
                    <a:lnTo>
                      <a:pt x="160" y="437"/>
                    </a:lnTo>
                    <a:lnTo>
                      <a:pt x="151" y="435"/>
                    </a:lnTo>
                    <a:lnTo>
                      <a:pt x="143" y="440"/>
                    </a:lnTo>
                    <a:lnTo>
                      <a:pt x="108" y="440"/>
                    </a:lnTo>
                    <a:lnTo>
                      <a:pt x="95" y="442"/>
                    </a:lnTo>
                    <a:lnTo>
                      <a:pt x="86" y="445"/>
                    </a:lnTo>
                    <a:lnTo>
                      <a:pt x="63" y="448"/>
                    </a:lnTo>
                    <a:lnTo>
                      <a:pt x="48" y="450"/>
                    </a:lnTo>
                    <a:lnTo>
                      <a:pt x="25" y="450"/>
                    </a:lnTo>
                    <a:lnTo>
                      <a:pt x="0" y="453"/>
                    </a:lnTo>
                    <a:lnTo>
                      <a:pt x="14" y="435"/>
                    </a:lnTo>
                    <a:lnTo>
                      <a:pt x="20" y="427"/>
                    </a:lnTo>
                    <a:lnTo>
                      <a:pt x="24" y="419"/>
                    </a:lnTo>
                    <a:lnTo>
                      <a:pt x="27" y="411"/>
                    </a:lnTo>
                    <a:lnTo>
                      <a:pt x="28" y="403"/>
                    </a:lnTo>
                    <a:lnTo>
                      <a:pt x="30" y="392"/>
                    </a:lnTo>
                    <a:lnTo>
                      <a:pt x="36" y="375"/>
                    </a:lnTo>
                    <a:lnTo>
                      <a:pt x="38" y="362"/>
                    </a:lnTo>
                    <a:lnTo>
                      <a:pt x="41" y="351"/>
                    </a:lnTo>
                    <a:lnTo>
                      <a:pt x="43" y="337"/>
                    </a:lnTo>
                    <a:lnTo>
                      <a:pt x="43" y="322"/>
                    </a:lnTo>
                    <a:lnTo>
                      <a:pt x="43" y="308"/>
                    </a:lnTo>
                    <a:lnTo>
                      <a:pt x="40" y="299"/>
                    </a:lnTo>
                    <a:lnTo>
                      <a:pt x="36" y="291"/>
                    </a:lnTo>
                    <a:lnTo>
                      <a:pt x="32" y="286"/>
                    </a:lnTo>
                    <a:lnTo>
                      <a:pt x="27" y="276"/>
                    </a:lnTo>
                    <a:lnTo>
                      <a:pt x="22" y="268"/>
                    </a:lnTo>
                    <a:lnTo>
                      <a:pt x="17" y="261"/>
                    </a:lnTo>
                    <a:lnTo>
                      <a:pt x="16" y="254"/>
                    </a:lnTo>
                    <a:lnTo>
                      <a:pt x="13" y="248"/>
                    </a:lnTo>
                    <a:lnTo>
                      <a:pt x="8" y="241"/>
                    </a:lnTo>
                    <a:lnTo>
                      <a:pt x="8" y="232"/>
                    </a:lnTo>
                    <a:lnTo>
                      <a:pt x="9" y="224"/>
                    </a:lnTo>
                    <a:lnTo>
                      <a:pt x="13" y="218"/>
                    </a:lnTo>
                    <a:lnTo>
                      <a:pt x="14" y="210"/>
                    </a:lnTo>
                    <a:lnTo>
                      <a:pt x="13" y="202"/>
                    </a:lnTo>
                    <a:lnTo>
                      <a:pt x="13" y="192"/>
                    </a:lnTo>
                    <a:lnTo>
                      <a:pt x="14" y="183"/>
                    </a:lnTo>
                    <a:lnTo>
                      <a:pt x="24" y="175"/>
                    </a:lnTo>
                    <a:lnTo>
                      <a:pt x="22" y="127"/>
                    </a:lnTo>
                    <a:lnTo>
                      <a:pt x="25" y="119"/>
                    </a:lnTo>
                    <a:lnTo>
                      <a:pt x="27" y="114"/>
                    </a:lnTo>
                    <a:lnTo>
                      <a:pt x="28" y="105"/>
                    </a:lnTo>
                    <a:lnTo>
                      <a:pt x="30" y="100"/>
                    </a:lnTo>
                    <a:lnTo>
                      <a:pt x="35" y="98"/>
                    </a:lnTo>
                    <a:lnTo>
                      <a:pt x="41" y="92"/>
                    </a:lnTo>
                    <a:lnTo>
                      <a:pt x="48" y="87"/>
                    </a:lnTo>
                    <a:lnTo>
                      <a:pt x="52" y="83"/>
                    </a:lnTo>
                    <a:lnTo>
                      <a:pt x="55" y="79"/>
                    </a:lnTo>
                    <a:lnTo>
                      <a:pt x="60" y="78"/>
                    </a:lnTo>
                    <a:lnTo>
                      <a:pt x="63" y="83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5" y="98"/>
                    </a:lnTo>
                    <a:lnTo>
                      <a:pt x="65" y="103"/>
                    </a:lnTo>
                    <a:lnTo>
                      <a:pt x="67" y="106"/>
                    </a:lnTo>
                    <a:lnTo>
                      <a:pt x="71" y="106"/>
                    </a:lnTo>
                    <a:lnTo>
                      <a:pt x="73" y="100"/>
                    </a:lnTo>
                    <a:lnTo>
                      <a:pt x="75" y="95"/>
                    </a:lnTo>
                    <a:lnTo>
                      <a:pt x="79" y="91"/>
                    </a:lnTo>
                    <a:lnTo>
                      <a:pt x="81" y="86"/>
                    </a:lnTo>
                    <a:lnTo>
                      <a:pt x="81" y="60"/>
                    </a:lnTo>
                    <a:lnTo>
                      <a:pt x="86" y="56"/>
                    </a:lnTo>
                    <a:lnTo>
                      <a:pt x="90" y="52"/>
                    </a:lnTo>
                    <a:lnTo>
                      <a:pt x="92" y="54"/>
                    </a:lnTo>
                    <a:lnTo>
                      <a:pt x="97" y="49"/>
                    </a:lnTo>
                    <a:lnTo>
                      <a:pt x="103" y="46"/>
                    </a:lnTo>
                    <a:lnTo>
                      <a:pt x="108" y="43"/>
                    </a:lnTo>
                    <a:lnTo>
                      <a:pt x="111" y="38"/>
                    </a:lnTo>
                    <a:lnTo>
                      <a:pt x="106" y="33"/>
                    </a:lnTo>
                    <a:lnTo>
                      <a:pt x="102" y="29"/>
                    </a:lnTo>
                    <a:lnTo>
                      <a:pt x="98" y="22"/>
                    </a:lnTo>
                    <a:lnTo>
                      <a:pt x="98" y="16"/>
                    </a:lnTo>
                    <a:lnTo>
                      <a:pt x="98" y="13"/>
                    </a:lnTo>
                    <a:lnTo>
                      <a:pt x="102" y="9"/>
                    </a:lnTo>
                    <a:lnTo>
                      <a:pt x="105" y="5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4" name="Freeform 31">
                <a:extLst>
                  <a:ext uri="{FF2B5EF4-FFF2-40B4-BE49-F238E27FC236}">
                    <a16:creationId xmlns:a16="http://schemas.microsoft.com/office/drawing/2014/main" id="{4F187E15-1D1A-4039-912B-5001F3658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568"/>
                <a:ext cx="272" cy="469"/>
              </a:xfrm>
              <a:custGeom>
                <a:avLst/>
                <a:gdLst>
                  <a:gd name="T0" fmla="*/ 26 w 272"/>
                  <a:gd name="T1" fmla="*/ 35 h 469"/>
                  <a:gd name="T2" fmla="*/ 43 w 272"/>
                  <a:gd name="T3" fmla="*/ 35 h 469"/>
                  <a:gd name="T4" fmla="*/ 61 w 272"/>
                  <a:gd name="T5" fmla="*/ 19 h 469"/>
                  <a:gd name="T6" fmla="*/ 100 w 272"/>
                  <a:gd name="T7" fmla="*/ 13 h 469"/>
                  <a:gd name="T8" fmla="*/ 140 w 272"/>
                  <a:gd name="T9" fmla="*/ 10 h 469"/>
                  <a:gd name="T10" fmla="*/ 177 w 272"/>
                  <a:gd name="T11" fmla="*/ 5 h 469"/>
                  <a:gd name="T12" fmla="*/ 213 w 272"/>
                  <a:gd name="T13" fmla="*/ 3 h 469"/>
                  <a:gd name="T14" fmla="*/ 237 w 272"/>
                  <a:gd name="T15" fmla="*/ 7 h 469"/>
                  <a:gd name="T16" fmla="*/ 261 w 272"/>
                  <a:gd name="T17" fmla="*/ 297 h 469"/>
                  <a:gd name="T18" fmla="*/ 267 w 272"/>
                  <a:gd name="T19" fmla="*/ 308 h 469"/>
                  <a:gd name="T20" fmla="*/ 272 w 272"/>
                  <a:gd name="T21" fmla="*/ 323 h 469"/>
                  <a:gd name="T22" fmla="*/ 258 w 272"/>
                  <a:gd name="T23" fmla="*/ 331 h 469"/>
                  <a:gd name="T24" fmla="*/ 248 w 272"/>
                  <a:gd name="T25" fmla="*/ 340 h 469"/>
                  <a:gd name="T26" fmla="*/ 237 w 272"/>
                  <a:gd name="T27" fmla="*/ 342 h 469"/>
                  <a:gd name="T28" fmla="*/ 224 w 272"/>
                  <a:gd name="T29" fmla="*/ 339 h 469"/>
                  <a:gd name="T30" fmla="*/ 220 w 272"/>
                  <a:gd name="T31" fmla="*/ 350 h 469"/>
                  <a:gd name="T32" fmla="*/ 224 w 272"/>
                  <a:gd name="T33" fmla="*/ 359 h 469"/>
                  <a:gd name="T34" fmla="*/ 215 w 272"/>
                  <a:gd name="T35" fmla="*/ 367 h 469"/>
                  <a:gd name="T36" fmla="*/ 207 w 272"/>
                  <a:gd name="T37" fmla="*/ 378 h 469"/>
                  <a:gd name="T38" fmla="*/ 197 w 272"/>
                  <a:gd name="T39" fmla="*/ 393 h 469"/>
                  <a:gd name="T40" fmla="*/ 186 w 272"/>
                  <a:gd name="T41" fmla="*/ 409 h 469"/>
                  <a:gd name="T42" fmla="*/ 181 w 272"/>
                  <a:gd name="T43" fmla="*/ 426 h 469"/>
                  <a:gd name="T44" fmla="*/ 166 w 272"/>
                  <a:gd name="T45" fmla="*/ 429 h 469"/>
                  <a:gd name="T46" fmla="*/ 151 w 272"/>
                  <a:gd name="T47" fmla="*/ 415 h 469"/>
                  <a:gd name="T48" fmla="*/ 137 w 272"/>
                  <a:gd name="T49" fmla="*/ 418 h 469"/>
                  <a:gd name="T50" fmla="*/ 134 w 272"/>
                  <a:gd name="T51" fmla="*/ 436 h 469"/>
                  <a:gd name="T52" fmla="*/ 124 w 272"/>
                  <a:gd name="T53" fmla="*/ 447 h 469"/>
                  <a:gd name="T54" fmla="*/ 112 w 272"/>
                  <a:gd name="T55" fmla="*/ 440 h 469"/>
                  <a:gd name="T56" fmla="*/ 99 w 272"/>
                  <a:gd name="T57" fmla="*/ 437 h 469"/>
                  <a:gd name="T58" fmla="*/ 91 w 272"/>
                  <a:gd name="T59" fmla="*/ 448 h 469"/>
                  <a:gd name="T60" fmla="*/ 84 w 272"/>
                  <a:gd name="T61" fmla="*/ 458 h 469"/>
                  <a:gd name="T62" fmla="*/ 72 w 272"/>
                  <a:gd name="T63" fmla="*/ 450 h 469"/>
                  <a:gd name="T64" fmla="*/ 53 w 272"/>
                  <a:gd name="T65" fmla="*/ 445 h 469"/>
                  <a:gd name="T66" fmla="*/ 40 w 272"/>
                  <a:gd name="T67" fmla="*/ 458 h 469"/>
                  <a:gd name="T68" fmla="*/ 24 w 272"/>
                  <a:gd name="T69" fmla="*/ 451 h 469"/>
                  <a:gd name="T70" fmla="*/ 15 w 272"/>
                  <a:gd name="T71" fmla="*/ 464 h 469"/>
                  <a:gd name="T72" fmla="*/ 0 w 272"/>
                  <a:gd name="T73" fmla="*/ 458 h 469"/>
                  <a:gd name="T74" fmla="*/ 3 w 272"/>
                  <a:gd name="T75" fmla="*/ 444 h 469"/>
                  <a:gd name="T76" fmla="*/ 10 w 272"/>
                  <a:gd name="T77" fmla="*/ 428 h 469"/>
                  <a:gd name="T78" fmla="*/ 7 w 272"/>
                  <a:gd name="T79" fmla="*/ 418 h 469"/>
                  <a:gd name="T80" fmla="*/ 15 w 272"/>
                  <a:gd name="T81" fmla="*/ 409 h 469"/>
                  <a:gd name="T82" fmla="*/ 21 w 272"/>
                  <a:gd name="T83" fmla="*/ 397 h 469"/>
                  <a:gd name="T84" fmla="*/ 30 w 272"/>
                  <a:gd name="T85" fmla="*/ 386 h 469"/>
                  <a:gd name="T86" fmla="*/ 35 w 272"/>
                  <a:gd name="T87" fmla="*/ 370 h 469"/>
                  <a:gd name="T88" fmla="*/ 45 w 272"/>
                  <a:gd name="T89" fmla="*/ 355 h 469"/>
                  <a:gd name="T90" fmla="*/ 38 w 272"/>
                  <a:gd name="T91" fmla="*/ 340 h 469"/>
                  <a:gd name="T92" fmla="*/ 32 w 272"/>
                  <a:gd name="T93" fmla="*/ 326 h 469"/>
                  <a:gd name="T94" fmla="*/ 29 w 272"/>
                  <a:gd name="T95" fmla="*/ 302 h 469"/>
                  <a:gd name="T96" fmla="*/ 35 w 272"/>
                  <a:gd name="T97" fmla="*/ 288 h 469"/>
                  <a:gd name="T98" fmla="*/ 24 w 272"/>
                  <a:gd name="T99" fmla="*/ 178 h 469"/>
                  <a:gd name="T100" fmla="*/ 13 w 272"/>
                  <a:gd name="T101" fmla="*/ 32 h 4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2"/>
                  <a:gd name="T154" fmla="*/ 0 h 469"/>
                  <a:gd name="T155" fmla="*/ 272 w 272"/>
                  <a:gd name="T156" fmla="*/ 469 h 4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2" h="469">
                    <a:moveTo>
                      <a:pt x="13" y="32"/>
                    </a:moveTo>
                    <a:lnTo>
                      <a:pt x="19" y="34"/>
                    </a:lnTo>
                    <a:lnTo>
                      <a:pt x="26" y="35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3" y="35"/>
                    </a:lnTo>
                    <a:lnTo>
                      <a:pt x="50" y="30"/>
                    </a:lnTo>
                    <a:lnTo>
                      <a:pt x="54" y="26"/>
                    </a:lnTo>
                    <a:lnTo>
                      <a:pt x="61" y="19"/>
                    </a:lnTo>
                    <a:lnTo>
                      <a:pt x="64" y="16"/>
                    </a:lnTo>
                    <a:lnTo>
                      <a:pt x="89" y="15"/>
                    </a:lnTo>
                    <a:lnTo>
                      <a:pt x="100" y="13"/>
                    </a:lnTo>
                    <a:lnTo>
                      <a:pt x="115" y="15"/>
                    </a:lnTo>
                    <a:lnTo>
                      <a:pt x="129" y="11"/>
                    </a:lnTo>
                    <a:lnTo>
                      <a:pt x="140" y="10"/>
                    </a:lnTo>
                    <a:lnTo>
                      <a:pt x="150" y="11"/>
                    </a:lnTo>
                    <a:lnTo>
                      <a:pt x="158" y="7"/>
                    </a:lnTo>
                    <a:lnTo>
                      <a:pt x="177" y="5"/>
                    </a:lnTo>
                    <a:lnTo>
                      <a:pt x="189" y="3"/>
                    </a:lnTo>
                    <a:lnTo>
                      <a:pt x="204" y="5"/>
                    </a:lnTo>
                    <a:lnTo>
                      <a:pt x="213" y="3"/>
                    </a:lnTo>
                    <a:lnTo>
                      <a:pt x="224" y="0"/>
                    </a:lnTo>
                    <a:lnTo>
                      <a:pt x="232" y="2"/>
                    </a:lnTo>
                    <a:lnTo>
                      <a:pt x="237" y="7"/>
                    </a:lnTo>
                    <a:lnTo>
                      <a:pt x="264" y="288"/>
                    </a:lnTo>
                    <a:lnTo>
                      <a:pt x="264" y="293"/>
                    </a:lnTo>
                    <a:lnTo>
                      <a:pt x="261" y="297"/>
                    </a:lnTo>
                    <a:lnTo>
                      <a:pt x="259" y="301"/>
                    </a:lnTo>
                    <a:lnTo>
                      <a:pt x="261" y="304"/>
                    </a:lnTo>
                    <a:lnTo>
                      <a:pt x="267" y="308"/>
                    </a:lnTo>
                    <a:lnTo>
                      <a:pt x="267" y="312"/>
                    </a:lnTo>
                    <a:lnTo>
                      <a:pt x="269" y="320"/>
                    </a:lnTo>
                    <a:lnTo>
                      <a:pt x="272" y="323"/>
                    </a:lnTo>
                    <a:lnTo>
                      <a:pt x="270" y="328"/>
                    </a:lnTo>
                    <a:lnTo>
                      <a:pt x="264" y="331"/>
                    </a:lnTo>
                    <a:lnTo>
                      <a:pt x="258" y="331"/>
                    </a:lnTo>
                    <a:lnTo>
                      <a:pt x="251" y="331"/>
                    </a:lnTo>
                    <a:lnTo>
                      <a:pt x="250" y="335"/>
                    </a:lnTo>
                    <a:lnTo>
                      <a:pt x="248" y="340"/>
                    </a:lnTo>
                    <a:lnTo>
                      <a:pt x="242" y="340"/>
                    </a:lnTo>
                    <a:lnTo>
                      <a:pt x="240" y="343"/>
                    </a:lnTo>
                    <a:lnTo>
                      <a:pt x="237" y="342"/>
                    </a:lnTo>
                    <a:lnTo>
                      <a:pt x="234" y="340"/>
                    </a:lnTo>
                    <a:lnTo>
                      <a:pt x="229" y="339"/>
                    </a:lnTo>
                    <a:lnTo>
                      <a:pt x="224" y="339"/>
                    </a:lnTo>
                    <a:lnTo>
                      <a:pt x="220" y="340"/>
                    </a:lnTo>
                    <a:lnTo>
                      <a:pt x="218" y="343"/>
                    </a:lnTo>
                    <a:lnTo>
                      <a:pt x="220" y="350"/>
                    </a:lnTo>
                    <a:lnTo>
                      <a:pt x="218" y="355"/>
                    </a:lnTo>
                    <a:lnTo>
                      <a:pt x="223" y="358"/>
                    </a:lnTo>
                    <a:lnTo>
                      <a:pt x="224" y="359"/>
                    </a:lnTo>
                    <a:lnTo>
                      <a:pt x="223" y="362"/>
                    </a:lnTo>
                    <a:lnTo>
                      <a:pt x="218" y="364"/>
                    </a:lnTo>
                    <a:lnTo>
                      <a:pt x="215" y="367"/>
                    </a:lnTo>
                    <a:lnTo>
                      <a:pt x="212" y="370"/>
                    </a:lnTo>
                    <a:lnTo>
                      <a:pt x="208" y="375"/>
                    </a:lnTo>
                    <a:lnTo>
                      <a:pt x="207" y="378"/>
                    </a:lnTo>
                    <a:lnTo>
                      <a:pt x="204" y="382"/>
                    </a:lnTo>
                    <a:lnTo>
                      <a:pt x="199" y="386"/>
                    </a:lnTo>
                    <a:lnTo>
                      <a:pt x="197" y="393"/>
                    </a:lnTo>
                    <a:lnTo>
                      <a:pt x="189" y="397"/>
                    </a:lnTo>
                    <a:lnTo>
                      <a:pt x="186" y="404"/>
                    </a:lnTo>
                    <a:lnTo>
                      <a:pt x="186" y="409"/>
                    </a:lnTo>
                    <a:lnTo>
                      <a:pt x="185" y="417"/>
                    </a:lnTo>
                    <a:lnTo>
                      <a:pt x="183" y="421"/>
                    </a:lnTo>
                    <a:lnTo>
                      <a:pt x="181" y="426"/>
                    </a:lnTo>
                    <a:lnTo>
                      <a:pt x="177" y="429"/>
                    </a:lnTo>
                    <a:lnTo>
                      <a:pt x="172" y="432"/>
                    </a:lnTo>
                    <a:lnTo>
                      <a:pt x="166" y="429"/>
                    </a:lnTo>
                    <a:lnTo>
                      <a:pt x="161" y="426"/>
                    </a:lnTo>
                    <a:lnTo>
                      <a:pt x="154" y="420"/>
                    </a:lnTo>
                    <a:lnTo>
                      <a:pt x="151" y="415"/>
                    </a:lnTo>
                    <a:lnTo>
                      <a:pt x="145" y="410"/>
                    </a:lnTo>
                    <a:lnTo>
                      <a:pt x="140" y="413"/>
                    </a:lnTo>
                    <a:lnTo>
                      <a:pt x="137" y="418"/>
                    </a:lnTo>
                    <a:lnTo>
                      <a:pt x="134" y="424"/>
                    </a:lnTo>
                    <a:lnTo>
                      <a:pt x="134" y="431"/>
                    </a:lnTo>
                    <a:lnTo>
                      <a:pt x="134" y="436"/>
                    </a:lnTo>
                    <a:lnTo>
                      <a:pt x="131" y="439"/>
                    </a:lnTo>
                    <a:lnTo>
                      <a:pt x="127" y="444"/>
                    </a:lnTo>
                    <a:lnTo>
                      <a:pt x="124" y="447"/>
                    </a:lnTo>
                    <a:lnTo>
                      <a:pt x="119" y="447"/>
                    </a:lnTo>
                    <a:lnTo>
                      <a:pt x="115" y="442"/>
                    </a:lnTo>
                    <a:lnTo>
                      <a:pt x="112" y="440"/>
                    </a:lnTo>
                    <a:lnTo>
                      <a:pt x="107" y="437"/>
                    </a:lnTo>
                    <a:lnTo>
                      <a:pt x="104" y="436"/>
                    </a:lnTo>
                    <a:lnTo>
                      <a:pt x="99" y="437"/>
                    </a:lnTo>
                    <a:lnTo>
                      <a:pt x="96" y="439"/>
                    </a:lnTo>
                    <a:lnTo>
                      <a:pt x="94" y="445"/>
                    </a:lnTo>
                    <a:lnTo>
                      <a:pt x="91" y="448"/>
                    </a:lnTo>
                    <a:lnTo>
                      <a:pt x="89" y="450"/>
                    </a:lnTo>
                    <a:lnTo>
                      <a:pt x="86" y="455"/>
                    </a:lnTo>
                    <a:lnTo>
                      <a:pt x="84" y="458"/>
                    </a:lnTo>
                    <a:lnTo>
                      <a:pt x="80" y="458"/>
                    </a:lnTo>
                    <a:lnTo>
                      <a:pt x="78" y="455"/>
                    </a:lnTo>
                    <a:lnTo>
                      <a:pt x="72" y="450"/>
                    </a:lnTo>
                    <a:lnTo>
                      <a:pt x="65" y="448"/>
                    </a:lnTo>
                    <a:lnTo>
                      <a:pt x="57" y="445"/>
                    </a:lnTo>
                    <a:lnTo>
                      <a:pt x="53" y="445"/>
                    </a:lnTo>
                    <a:lnTo>
                      <a:pt x="48" y="448"/>
                    </a:lnTo>
                    <a:lnTo>
                      <a:pt x="43" y="453"/>
                    </a:lnTo>
                    <a:lnTo>
                      <a:pt x="40" y="458"/>
                    </a:lnTo>
                    <a:lnTo>
                      <a:pt x="35" y="455"/>
                    </a:lnTo>
                    <a:lnTo>
                      <a:pt x="30" y="453"/>
                    </a:lnTo>
                    <a:lnTo>
                      <a:pt x="24" y="451"/>
                    </a:lnTo>
                    <a:lnTo>
                      <a:pt x="19" y="455"/>
                    </a:lnTo>
                    <a:lnTo>
                      <a:pt x="16" y="458"/>
                    </a:lnTo>
                    <a:lnTo>
                      <a:pt x="15" y="464"/>
                    </a:lnTo>
                    <a:lnTo>
                      <a:pt x="8" y="469"/>
                    </a:lnTo>
                    <a:lnTo>
                      <a:pt x="2" y="467"/>
                    </a:lnTo>
                    <a:lnTo>
                      <a:pt x="0" y="458"/>
                    </a:lnTo>
                    <a:lnTo>
                      <a:pt x="3" y="455"/>
                    </a:lnTo>
                    <a:lnTo>
                      <a:pt x="3" y="450"/>
                    </a:lnTo>
                    <a:lnTo>
                      <a:pt x="3" y="444"/>
                    </a:lnTo>
                    <a:lnTo>
                      <a:pt x="3" y="437"/>
                    </a:lnTo>
                    <a:lnTo>
                      <a:pt x="7" y="434"/>
                    </a:lnTo>
                    <a:lnTo>
                      <a:pt x="10" y="428"/>
                    </a:lnTo>
                    <a:lnTo>
                      <a:pt x="11" y="426"/>
                    </a:lnTo>
                    <a:lnTo>
                      <a:pt x="10" y="421"/>
                    </a:lnTo>
                    <a:lnTo>
                      <a:pt x="7" y="418"/>
                    </a:lnTo>
                    <a:lnTo>
                      <a:pt x="8" y="413"/>
                    </a:lnTo>
                    <a:lnTo>
                      <a:pt x="11" y="412"/>
                    </a:lnTo>
                    <a:lnTo>
                      <a:pt x="15" y="409"/>
                    </a:lnTo>
                    <a:lnTo>
                      <a:pt x="18" y="407"/>
                    </a:lnTo>
                    <a:lnTo>
                      <a:pt x="19" y="402"/>
                    </a:lnTo>
                    <a:lnTo>
                      <a:pt x="21" y="397"/>
                    </a:lnTo>
                    <a:lnTo>
                      <a:pt x="23" y="391"/>
                    </a:lnTo>
                    <a:lnTo>
                      <a:pt x="27" y="390"/>
                    </a:lnTo>
                    <a:lnTo>
                      <a:pt x="30" y="386"/>
                    </a:lnTo>
                    <a:lnTo>
                      <a:pt x="32" y="382"/>
                    </a:lnTo>
                    <a:lnTo>
                      <a:pt x="32" y="378"/>
                    </a:lnTo>
                    <a:lnTo>
                      <a:pt x="35" y="370"/>
                    </a:lnTo>
                    <a:lnTo>
                      <a:pt x="38" y="366"/>
                    </a:lnTo>
                    <a:lnTo>
                      <a:pt x="42" y="358"/>
                    </a:lnTo>
                    <a:lnTo>
                      <a:pt x="45" y="355"/>
                    </a:lnTo>
                    <a:lnTo>
                      <a:pt x="43" y="350"/>
                    </a:lnTo>
                    <a:lnTo>
                      <a:pt x="42" y="347"/>
                    </a:lnTo>
                    <a:lnTo>
                      <a:pt x="38" y="340"/>
                    </a:lnTo>
                    <a:lnTo>
                      <a:pt x="40" y="335"/>
                    </a:lnTo>
                    <a:lnTo>
                      <a:pt x="35" y="331"/>
                    </a:lnTo>
                    <a:lnTo>
                      <a:pt x="32" y="326"/>
                    </a:lnTo>
                    <a:lnTo>
                      <a:pt x="29" y="318"/>
                    </a:lnTo>
                    <a:lnTo>
                      <a:pt x="27" y="310"/>
                    </a:lnTo>
                    <a:lnTo>
                      <a:pt x="29" y="302"/>
                    </a:lnTo>
                    <a:lnTo>
                      <a:pt x="29" y="299"/>
                    </a:lnTo>
                    <a:lnTo>
                      <a:pt x="30" y="293"/>
                    </a:lnTo>
                    <a:lnTo>
                      <a:pt x="35" y="288"/>
                    </a:lnTo>
                    <a:lnTo>
                      <a:pt x="37" y="283"/>
                    </a:lnTo>
                    <a:lnTo>
                      <a:pt x="30" y="226"/>
                    </a:lnTo>
                    <a:lnTo>
                      <a:pt x="24" y="178"/>
                    </a:lnTo>
                    <a:lnTo>
                      <a:pt x="21" y="124"/>
                    </a:lnTo>
                    <a:lnTo>
                      <a:pt x="13" y="34"/>
                    </a:lnTo>
                    <a:lnTo>
                      <a:pt x="13" y="3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5" name="Freeform 32">
                <a:extLst>
                  <a:ext uri="{FF2B5EF4-FFF2-40B4-BE49-F238E27FC236}">
                    <a16:creationId xmlns:a16="http://schemas.microsoft.com/office/drawing/2014/main" id="{4A61D518-CD59-4BE2-8700-1C64E9031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568"/>
                <a:ext cx="272" cy="469"/>
              </a:xfrm>
              <a:custGeom>
                <a:avLst/>
                <a:gdLst>
                  <a:gd name="T0" fmla="*/ 26 w 272"/>
                  <a:gd name="T1" fmla="*/ 35 h 469"/>
                  <a:gd name="T2" fmla="*/ 43 w 272"/>
                  <a:gd name="T3" fmla="*/ 35 h 469"/>
                  <a:gd name="T4" fmla="*/ 61 w 272"/>
                  <a:gd name="T5" fmla="*/ 19 h 469"/>
                  <a:gd name="T6" fmla="*/ 100 w 272"/>
                  <a:gd name="T7" fmla="*/ 13 h 469"/>
                  <a:gd name="T8" fmla="*/ 140 w 272"/>
                  <a:gd name="T9" fmla="*/ 10 h 469"/>
                  <a:gd name="T10" fmla="*/ 177 w 272"/>
                  <a:gd name="T11" fmla="*/ 5 h 469"/>
                  <a:gd name="T12" fmla="*/ 213 w 272"/>
                  <a:gd name="T13" fmla="*/ 3 h 469"/>
                  <a:gd name="T14" fmla="*/ 237 w 272"/>
                  <a:gd name="T15" fmla="*/ 7 h 469"/>
                  <a:gd name="T16" fmla="*/ 261 w 272"/>
                  <a:gd name="T17" fmla="*/ 297 h 469"/>
                  <a:gd name="T18" fmla="*/ 267 w 272"/>
                  <a:gd name="T19" fmla="*/ 308 h 469"/>
                  <a:gd name="T20" fmla="*/ 272 w 272"/>
                  <a:gd name="T21" fmla="*/ 323 h 469"/>
                  <a:gd name="T22" fmla="*/ 258 w 272"/>
                  <a:gd name="T23" fmla="*/ 331 h 469"/>
                  <a:gd name="T24" fmla="*/ 248 w 272"/>
                  <a:gd name="T25" fmla="*/ 340 h 469"/>
                  <a:gd name="T26" fmla="*/ 237 w 272"/>
                  <a:gd name="T27" fmla="*/ 342 h 469"/>
                  <a:gd name="T28" fmla="*/ 224 w 272"/>
                  <a:gd name="T29" fmla="*/ 339 h 469"/>
                  <a:gd name="T30" fmla="*/ 220 w 272"/>
                  <a:gd name="T31" fmla="*/ 350 h 469"/>
                  <a:gd name="T32" fmla="*/ 224 w 272"/>
                  <a:gd name="T33" fmla="*/ 359 h 469"/>
                  <a:gd name="T34" fmla="*/ 215 w 272"/>
                  <a:gd name="T35" fmla="*/ 367 h 469"/>
                  <a:gd name="T36" fmla="*/ 207 w 272"/>
                  <a:gd name="T37" fmla="*/ 378 h 469"/>
                  <a:gd name="T38" fmla="*/ 197 w 272"/>
                  <a:gd name="T39" fmla="*/ 393 h 469"/>
                  <a:gd name="T40" fmla="*/ 186 w 272"/>
                  <a:gd name="T41" fmla="*/ 409 h 469"/>
                  <a:gd name="T42" fmla="*/ 181 w 272"/>
                  <a:gd name="T43" fmla="*/ 426 h 469"/>
                  <a:gd name="T44" fmla="*/ 166 w 272"/>
                  <a:gd name="T45" fmla="*/ 429 h 469"/>
                  <a:gd name="T46" fmla="*/ 151 w 272"/>
                  <a:gd name="T47" fmla="*/ 415 h 469"/>
                  <a:gd name="T48" fmla="*/ 137 w 272"/>
                  <a:gd name="T49" fmla="*/ 418 h 469"/>
                  <a:gd name="T50" fmla="*/ 134 w 272"/>
                  <a:gd name="T51" fmla="*/ 436 h 469"/>
                  <a:gd name="T52" fmla="*/ 124 w 272"/>
                  <a:gd name="T53" fmla="*/ 447 h 469"/>
                  <a:gd name="T54" fmla="*/ 112 w 272"/>
                  <a:gd name="T55" fmla="*/ 440 h 469"/>
                  <a:gd name="T56" fmla="*/ 99 w 272"/>
                  <a:gd name="T57" fmla="*/ 437 h 469"/>
                  <a:gd name="T58" fmla="*/ 91 w 272"/>
                  <a:gd name="T59" fmla="*/ 448 h 469"/>
                  <a:gd name="T60" fmla="*/ 84 w 272"/>
                  <a:gd name="T61" fmla="*/ 458 h 469"/>
                  <a:gd name="T62" fmla="*/ 72 w 272"/>
                  <a:gd name="T63" fmla="*/ 450 h 469"/>
                  <a:gd name="T64" fmla="*/ 53 w 272"/>
                  <a:gd name="T65" fmla="*/ 445 h 469"/>
                  <a:gd name="T66" fmla="*/ 40 w 272"/>
                  <a:gd name="T67" fmla="*/ 458 h 469"/>
                  <a:gd name="T68" fmla="*/ 24 w 272"/>
                  <a:gd name="T69" fmla="*/ 451 h 469"/>
                  <a:gd name="T70" fmla="*/ 15 w 272"/>
                  <a:gd name="T71" fmla="*/ 464 h 469"/>
                  <a:gd name="T72" fmla="*/ 0 w 272"/>
                  <a:gd name="T73" fmla="*/ 458 h 469"/>
                  <a:gd name="T74" fmla="*/ 3 w 272"/>
                  <a:gd name="T75" fmla="*/ 444 h 469"/>
                  <a:gd name="T76" fmla="*/ 10 w 272"/>
                  <a:gd name="T77" fmla="*/ 428 h 469"/>
                  <a:gd name="T78" fmla="*/ 7 w 272"/>
                  <a:gd name="T79" fmla="*/ 418 h 469"/>
                  <a:gd name="T80" fmla="*/ 15 w 272"/>
                  <a:gd name="T81" fmla="*/ 409 h 469"/>
                  <a:gd name="T82" fmla="*/ 21 w 272"/>
                  <a:gd name="T83" fmla="*/ 397 h 469"/>
                  <a:gd name="T84" fmla="*/ 30 w 272"/>
                  <a:gd name="T85" fmla="*/ 386 h 469"/>
                  <a:gd name="T86" fmla="*/ 35 w 272"/>
                  <a:gd name="T87" fmla="*/ 370 h 469"/>
                  <a:gd name="T88" fmla="*/ 45 w 272"/>
                  <a:gd name="T89" fmla="*/ 355 h 469"/>
                  <a:gd name="T90" fmla="*/ 38 w 272"/>
                  <a:gd name="T91" fmla="*/ 340 h 469"/>
                  <a:gd name="T92" fmla="*/ 32 w 272"/>
                  <a:gd name="T93" fmla="*/ 326 h 469"/>
                  <a:gd name="T94" fmla="*/ 29 w 272"/>
                  <a:gd name="T95" fmla="*/ 302 h 469"/>
                  <a:gd name="T96" fmla="*/ 35 w 272"/>
                  <a:gd name="T97" fmla="*/ 288 h 469"/>
                  <a:gd name="T98" fmla="*/ 24 w 272"/>
                  <a:gd name="T99" fmla="*/ 178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2"/>
                  <a:gd name="T151" fmla="*/ 0 h 469"/>
                  <a:gd name="T152" fmla="*/ 272 w 27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2" h="469">
                    <a:moveTo>
                      <a:pt x="13" y="32"/>
                    </a:moveTo>
                    <a:lnTo>
                      <a:pt x="19" y="34"/>
                    </a:lnTo>
                    <a:lnTo>
                      <a:pt x="26" y="35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3" y="35"/>
                    </a:lnTo>
                    <a:lnTo>
                      <a:pt x="50" y="30"/>
                    </a:lnTo>
                    <a:lnTo>
                      <a:pt x="54" y="26"/>
                    </a:lnTo>
                    <a:lnTo>
                      <a:pt x="61" y="19"/>
                    </a:lnTo>
                    <a:lnTo>
                      <a:pt x="64" y="16"/>
                    </a:lnTo>
                    <a:lnTo>
                      <a:pt x="89" y="15"/>
                    </a:lnTo>
                    <a:lnTo>
                      <a:pt x="100" y="13"/>
                    </a:lnTo>
                    <a:lnTo>
                      <a:pt x="115" y="15"/>
                    </a:lnTo>
                    <a:lnTo>
                      <a:pt x="129" y="11"/>
                    </a:lnTo>
                    <a:lnTo>
                      <a:pt x="140" y="10"/>
                    </a:lnTo>
                    <a:lnTo>
                      <a:pt x="150" y="11"/>
                    </a:lnTo>
                    <a:lnTo>
                      <a:pt x="158" y="7"/>
                    </a:lnTo>
                    <a:lnTo>
                      <a:pt x="177" y="5"/>
                    </a:lnTo>
                    <a:lnTo>
                      <a:pt x="189" y="3"/>
                    </a:lnTo>
                    <a:lnTo>
                      <a:pt x="204" y="5"/>
                    </a:lnTo>
                    <a:lnTo>
                      <a:pt x="213" y="3"/>
                    </a:lnTo>
                    <a:lnTo>
                      <a:pt x="224" y="0"/>
                    </a:lnTo>
                    <a:lnTo>
                      <a:pt x="232" y="2"/>
                    </a:lnTo>
                    <a:lnTo>
                      <a:pt x="237" y="7"/>
                    </a:lnTo>
                    <a:lnTo>
                      <a:pt x="264" y="288"/>
                    </a:lnTo>
                    <a:lnTo>
                      <a:pt x="264" y="293"/>
                    </a:lnTo>
                    <a:lnTo>
                      <a:pt x="261" y="297"/>
                    </a:lnTo>
                    <a:lnTo>
                      <a:pt x="259" y="301"/>
                    </a:lnTo>
                    <a:lnTo>
                      <a:pt x="261" y="304"/>
                    </a:lnTo>
                    <a:lnTo>
                      <a:pt x="267" y="308"/>
                    </a:lnTo>
                    <a:lnTo>
                      <a:pt x="267" y="312"/>
                    </a:lnTo>
                    <a:lnTo>
                      <a:pt x="269" y="320"/>
                    </a:lnTo>
                    <a:lnTo>
                      <a:pt x="272" y="323"/>
                    </a:lnTo>
                    <a:lnTo>
                      <a:pt x="270" y="328"/>
                    </a:lnTo>
                    <a:lnTo>
                      <a:pt x="264" y="331"/>
                    </a:lnTo>
                    <a:lnTo>
                      <a:pt x="258" y="331"/>
                    </a:lnTo>
                    <a:lnTo>
                      <a:pt x="251" y="331"/>
                    </a:lnTo>
                    <a:lnTo>
                      <a:pt x="250" y="335"/>
                    </a:lnTo>
                    <a:lnTo>
                      <a:pt x="248" y="340"/>
                    </a:lnTo>
                    <a:lnTo>
                      <a:pt x="242" y="340"/>
                    </a:lnTo>
                    <a:lnTo>
                      <a:pt x="240" y="343"/>
                    </a:lnTo>
                    <a:lnTo>
                      <a:pt x="237" y="342"/>
                    </a:lnTo>
                    <a:lnTo>
                      <a:pt x="234" y="340"/>
                    </a:lnTo>
                    <a:lnTo>
                      <a:pt x="229" y="339"/>
                    </a:lnTo>
                    <a:lnTo>
                      <a:pt x="224" y="339"/>
                    </a:lnTo>
                    <a:lnTo>
                      <a:pt x="220" y="340"/>
                    </a:lnTo>
                    <a:lnTo>
                      <a:pt x="218" y="343"/>
                    </a:lnTo>
                    <a:lnTo>
                      <a:pt x="220" y="350"/>
                    </a:lnTo>
                    <a:lnTo>
                      <a:pt x="218" y="355"/>
                    </a:lnTo>
                    <a:lnTo>
                      <a:pt x="223" y="358"/>
                    </a:lnTo>
                    <a:lnTo>
                      <a:pt x="224" y="359"/>
                    </a:lnTo>
                    <a:lnTo>
                      <a:pt x="223" y="362"/>
                    </a:lnTo>
                    <a:lnTo>
                      <a:pt x="218" y="364"/>
                    </a:lnTo>
                    <a:lnTo>
                      <a:pt x="215" y="367"/>
                    </a:lnTo>
                    <a:lnTo>
                      <a:pt x="212" y="370"/>
                    </a:lnTo>
                    <a:lnTo>
                      <a:pt x="208" y="375"/>
                    </a:lnTo>
                    <a:lnTo>
                      <a:pt x="207" y="378"/>
                    </a:lnTo>
                    <a:lnTo>
                      <a:pt x="204" y="382"/>
                    </a:lnTo>
                    <a:lnTo>
                      <a:pt x="199" y="386"/>
                    </a:lnTo>
                    <a:lnTo>
                      <a:pt x="197" y="393"/>
                    </a:lnTo>
                    <a:lnTo>
                      <a:pt x="189" y="397"/>
                    </a:lnTo>
                    <a:lnTo>
                      <a:pt x="186" y="404"/>
                    </a:lnTo>
                    <a:lnTo>
                      <a:pt x="186" y="409"/>
                    </a:lnTo>
                    <a:lnTo>
                      <a:pt x="185" y="417"/>
                    </a:lnTo>
                    <a:lnTo>
                      <a:pt x="183" y="421"/>
                    </a:lnTo>
                    <a:lnTo>
                      <a:pt x="181" y="426"/>
                    </a:lnTo>
                    <a:lnTo>
                      <a:pt x="177" y="429"/>
                    </a:lnTo>
                    <a:lnTo>
                      <a:pt x="172" y="432"/>
                    </a:lnTo>
                    <a:lnTo>
                      <a:pt x="166" y="429"/>
                    </a:lnTo>
                    <a:lnTo>
                      <a:pt x="161" y="426"/>
                    </a:lnTo>
                    <a:lnTo>
                      <a:pt x="154" y="420"/>
                    </a:lnTo>
                    <a:lnTo>
                      <a:pt x="151" y="415"/>
                    </a:lnTo>
                    <a:lnTo>
                      <a:pt x="145" y="410"/>
                    </a:lnTo>
                    <a:lnTo>
                      <a:pt x="140" y="413"/>
                    </a:lnTo>
                    <a:lnTo>
                      <a:pt x="137" y="418"/>
                    </a:lnTo>
                    <a:lnTo>
                      <a:pt x="134" y="424"/>
                    </a:lnTo>
                    <a:lnTo>
                      <a:pt x="134" y="431"/>
                    </a:lnTo>
                    <a:lnTo>
                      <a:pt x="134" y="436"/>
                    </a:lnTo>
                    <a:lnTo>
                      <a:pt x="131" y="439"/>
                    </a:lnTo>
                    <a:lnTo>
                      <a:pt x="127" y="444"/>
                    </a:lnTo>
                    <a:lnTo>
                      <a:pt x="124" y="447"/>
                    </a:lnTo>
                    <a:lnTo>
                      <a:pt x="119" y="447"/>
                    </a:lnTo>
                    <a:lnTo>
                      <a:pt x="115" y="442"/>
                    </a:lnTo>
                    <a:lnTo>
                      <a:pt x="112" y="440"/>
                    </a:lnTo>
                    <a:lnTo>
                      <a:pt x="107" y="437"/>
                    </a:lnTo>
                    <a:lnTo>
                      <a:pt x="104" y="436"/>
                    </a:lnTo>
                    <a:lnTo>
                      <a:pt x="99" y="437"/>
                    </a:lnTo>
                    <a:lnTo>
                      <a:pt x="96" y="439"/>
                    </a:lnTo>
                    <a:lnTo>
                      <a:pt x="94" y="445"/>
                    </a:lnTo>
                    <a:lnTo>
                      <a:pt x="91" y="448"/>
                    </a:lnTo>
                    <a:lnTo>
                      <a:pt x="89" y="450"/>
                    </a:lnTo>
                    <a:lnTo>
                      <a:pt x="86" y="455"/>
                    </a:lnTo>
                    <a:lnTo>
                      <a:pt x="84" y="458"/>
                    </a:lnTo>
                    <a:lnTo>
                      <a:pt x="80" y="458"/>
                    </a:lnTo>
                    <a:lnTo>
                      <a:pt x="78" y="455"/>
                    </a:lnTo>
                    <a:lnTo>
                      <a:pt x="72" y="450"/>
                    </a:lnTo>
                    <a:lnTo>
                      <a:pt x="65" y="448"/>
                    </a:lnTo>
                    <a:lnTo>
                      <a:pt x="57" y="445"/>
                    </a:lnTo>
                    <a:lnTo>
                      <a:pt x="53" y="445"/>
                    </a:lnTo>
                    <a:lnTo>
                      <a:pt x="48" y="448"/>
                    </a:lnTo>
                    <a:lnTo>
                      <a:pt x="43" y="453"/>
                    </a:lnTo>
                    <a:lnTo>
                      <a:pt x="40" y="458"/>
                    </a:lnTo>
                    <a:lnTo>
                      <a:pt x="35" y="455"/>
                    </a:lnTo>
                    <a:lnTo>
                      <a:pt x="30" y="453"/>
                    </a:lnTo>
                    <a:lnTo>
                      <a:pt x="24" y="451"/>
                    </a:lnTo>
                    <a:lnTo>
                      <a:pt x="19" y="455"/>
                    </a:lnTo>
                    <a:lnTo>
                      <a:pt x="16" y="458"/>
                    </a:lnTo>
                    <a:lnTo>
                      <a:pt x="15" y="464"/>
                    </a:lnTo>
                    <a:lnTo>
                      <a:pt x="8" y="469"/>
                    </a:lnTo>
                    <a:lnTo>
                      <a:pt x="2" y="467"/>
                    </a:lnTo>
                    <a:lnTo>
                      <a:pt x="0" y="458"/>
                    </a:lnTo>
                    <a:lnTo>
                      <a:pt x="3" y="455"/>
                    </a:lnTo>
                    <a:lnTo>
                      <a:pt x="3" y="450"/>
                    </a:lnTo>
                    <a:lnTo>
                      <a:pt x="3" y="444"/>
                    </a:lnTo>
                    <a:lnTo>
                      <a:pt x="3" y="437"/>
                    </a:lnTo>
                    <a:lnTo>
                      <a:pt x="7" y="434"/>
                    </a:lnTo>
                    <a:lnTo>
                      <a:pt x="10" y="428"/>
                    </a:lnTo>
                    <a:lnTo>
                      <a:pt x="11" y="426"/>
                    </a:lnTo>
                    <a:lnTo>
                      <a:pt x="10" y="421"/>
                    </a:lnTo>
                    <a:lnTo>
                      <a:pt x="7" y="418"/>
                    </a:lnTo>
                    <a:lnTo>
                      <a:pt x="8" y="413"/>
                    </a:lnTo>
                    <a:lnTo>
                      <a:pt x="11" y="412"/>
                    </a:lnTo>
                    <a:lnTo>
                      <a:pt x="15" y="409"/>
                    </a:lnTo>
                    <a:lnTo>
                      <a:pt x="18" y="407"/>
                    </a:lnTo>
                    <a:lnTo>
                      <a:pt x="19" y="402"/>
                    </a:lnTo>
                    <a:lnTo>
                      <a:pt x="21" y="397"/>
                    </a:lnTo>
                    <a:lnTo>
                      <a:pt x="23" y="391"/>
                    </a:lnTo>
                    <a:lnTo>
                      <a:pt x="27" y="390"/>
                    </a:lnTo>
                    <a:lnTo>
                      <a:pt x="30" y="386"/>
                    </a:lnTo>
                    <a:lnTo>
                      <a:pt x="32" y="382"/>
                    </a:lnTo>
                    <a:lnTo>
                      <a:pt x="32" y="378"/>
                    </a:lnTo>
                    <a:lnTo>
                      <a:pt x="35" y="370"/>
                    </a:lnTo>
                    <a:lnTo>
                      <a:pt x="38" y="366"/>
                    </a:lnTo>
                    <a:lnTo>
                      <a:pt x="42" y="358"/>
                    </a:lnTo>
                    <a:lnTo>
                      <a:pt x="45" y="355"/>
                    </a:lnTo>
                    <a:lnTo>
                      <a:pt x="43" y="350"/>
                    </a:lnTo>
                    <a:lnTo>
                      <a:pt x="42" y="347"/>
                    </a:lnTo>
                    <a:lnTo>
                      <a:pt x="38" y="340"/>
                    </a:lnTo>
                    <a:lnTo>
                      <a:pt x="40" y="335"/>
                    </a:lnTo>
                    <a:lnTo>
                      <a:pt x="35" y="331"/>
                    </a:lnTo>
                    <a:lnTo>
                      <a:pt x="32" y="326"/>
                    </a:lnTo>
                    <a:lnTo>
                      <a:pt x="29" y="318"/>
                    </a:lnTo>
                    <a:lnTo>
                      <a:pt x="27" y="310"/>
                    </a:lnTo>
                    <a:lnTo>
                      <a:pt x="29" y="302"/>
                    </a:lnTo>
                    <a:lnTo>
                      <a:pt x="29" y="299"/>
                    </a:lnTo>
                    <a:lnTo>
                      <a:pt x="30" y="293"/>
                    </a:lnTo>
                    <a:lnTo>
                      <a:pt x="35" y="288"/>
                    </a:lnTo>
                    <a:lnTo>
                      <a:pt x="37" y="283"/>
                    </a:lnTo>
                    <a:lnTo>
                      <a:pt x="30" y="226"/>
                    </a:lnTo>
                    <a:lnTo>
                      <a:pt x="24" y="178"/>
                    </a:lnTo>
                    <a:lnTo>
                      <a:pt x="21" y="124"/>
                    </a:lnTo>
                    <a:lnTo>
                      <a:pt x="13" y="34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6" name="Freeform 33">
                <a:extLst>
                  <a:ext uri="{FF2B5EF4-FFF2-40B4-BE49-F238E27FC236}">
                    <a16:creationId xmlns:a16="http://schemas.microsoft.com/office/drawing/2014/main" id="{1B8735E5-196D-4A57-AB7A-F040E4798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342"/>
                <a:ext cx="308" cy="534"/>
              </a:xfrm>
              <a:custGeom>
                <a:avLst/>
                <a:gdLst>
                  <a:gd name="T0" fmla="*/ 175 w 308"/>
                  <a:gd name="T1" fmla="*/ 8 h 534"/>
                  <a:gd name="T2" fmla="*/ 264 w 308"/>
                  <a:gd name="T3" fmla="*/ 2 h 534"/>
                  <a:gd name="T4" fmla="*/ 299 w 308"/>
                  <a:gd name="T5" fmla="*/ 8 h 534"/>
                  <a:gd name="T6" fmla="*/ 308 w 308"/>
                  <a:gd name="T7" fmla="*/ 512 h 534"/>
                  <a:gd name="T8" fmla="*/ 245 w 308"/>
                  <a:gd name="T9" fmla="*/ 518 h 534"/>
                  <a:gd name="T10" fmla="*/ 230 w 308"/>
                  <a:gd name="T11" fmla="*/ 526 h 534"/>
                  <a:gd name="T12" fmla="*/ 218 w 308"/>
                  <a:gd name="T13" fmla="*/ 521 h 534"/>
                  <a:gd name="T14" fmla="*/ 205 w 308"/>
                  <a:gd name="T15" fmla="*/ 531 h 534"/>
                  <a:gd name="T16" fmla="*/ 191 w 308"/>
                  <a:gd name="T17" fmla="*/ 529 h 534"/>
                  <a:gd name="T18" fmla="*/ 189 w 308"/>
                  <a:gd name="T19" fmla="*/ 510 h 534"/>
                  <a:gd name="T20" fmla="*/ 173 w 308"/>
                  <a:gd name="T21" fmla="*/ 492 h 534"/>
                  <a:gd name="T22" fmla="*/ 173 w 308"/>
                  <a:gd name="T23" fmla="*/ 473 h 534"/>
                  <a:gd name="T24" fmla="*/ 183 w 308"/>
                  <a:gd name="T25" fmla="*/ 454 h 534"/>
                  <a:gd name="T26" fmla="*/ 8 w 308"/>
                  <a:gd name="T27" fmla="*/ 446 h 534"/>
                  <a:gd name="T28" fmla="*/ 0 w 308"/>
                  <a:gd name="T29" fmla="*/ 437 h 534"/>
                  <a:gd name="T30" fmla="*/ 10 w 308"/>
                  <a:gd name="T31" fmla="*/ 427 h 534"/>
                  <a:gd name="T32" fmla="*/ 16 w 308"/>
                  <a:gd name="T33" fmla="*/ 413 h 534"/>
                  <a:gd name="T34" fmla="*/ 11 w 308"/>
                  <a:gd name="T35" fmla="*/ 402 h 534"/>
                  <a:gd name="T36" fmla="*/ 22 w 308"/>
                  <a:gd name="T37" fmla="*/ 391 h 534"/>
                  <a:gd name="T38" fmla="*/ 24 w 308"/>
                  <a:gd name="T39" fmla="*/ 372 h 534"/>
                  <a:gd name="T40" fmla="*/ 33 w 308"/>
                  <a:gd name="T41" fmla="*/ 361 h 534"/>
                  <a:gd name="T42" fmla="*/ 48 w 308"/>
                  <a:gd name="T43" fmla="*/ 346 h 534"/>
                  <a:gd name="T44" fmla="*/ 52 w 308"/>
                  <a:gd name="T45" fmla="*/ 332 h 534"/>
                  <a:gd name="T46" fmla="*/ 65 w 308"/>
                  <a:gd name="T47" fmla="*/ 313 h 534"/>
                  <a:gd name="T48" fmla="*/ 57 w 308"/>
                  <a:gd name="T49" fmla="*/ 302 h 534"/>
                  <a:gd name="T50" fmla="*/ 45 w 308"/>
                  <a:gd name="T51" fmla="*/ 292 h 534"/>
                  <a:gd name="T52" fmla="*/ 40 w 308"/>
                  <a:gd name="T53" fmla="*/ 273 h 534"/>
                  <a:gd name="T54" fmla="*/ 43 w 308"/>
                  <a:gd name="T55" fmla="*/ 267 h 534"/>
                  <a:gd name="T56" fmla="*/ 41 w 308"/>
                  <a:gd name="T57" fmla="*/ 254 h 534"/>
                  <a:gd name="T58" fmla="*/ 46 w 308"/>
                  <a:gd name="T59" fmla="*/ 243 h 534"/>
                  <a:gd name="T60" fmla="*/ 40 w 308"/>
                  <a:gd name="T61" fmla="*/ 230 h 534"/>
                  <a:gd name="T62" fmla="*/ 45 w 308"/>
                  <a:gd name="T63" fmla="*/ 219 h 534"/>
                  <a:gd name="T64" fmla="*/ 41 w 308"/>
                  <a:gd name="T65" fmla="*/ 205 h 534"/>
                  <a:gd name="T66" fmla="*/ 40 w 308"/>
                  <a:gd name="T67" fmla="*/ 192 h 534"/>
                  <a:gd name="T68" fmla="*/ 35 w 308"/>
                  <a:gd name="T69" fmla="*/ 180 h 534"/>
                  <a:gd name="T70" fmla="*/ 33 w 308"/>
                  <a:gd name="T71" fmla="*/ 162 h 534"/>
                  <a:gd name="T72" fmla="*/ 46 w 308"/>
                  <a:gd name="T73" fmla="*/ 140 h 534"/>
                  <a:gd name="T74" fmla="*/ 51 w 308"/>
                  <a:gd name="T75" fmla="*/ 121 h 534"/>
                  <a:gd name="T76" fmla="*/ 62 w 308"/>
                  <a:gd name="T77" fmla="*/ 102 h 534"/>
                  <a:gd name="T78" fmla="*/ 72 w 308"/>
                  <a:gd name="T79" fmla="*/ 81 h 534"/>
                  <a:gd name="T80" fmla="*/ 86 w 308"/>
                  <a:gd name="T81" fmla="*/ 70 h 534"/>
                  <a:gd name="T82" fmla="*/ 83 w 308"/>
                  <a:gd name="T83" fmla="*/ 51 h 534"/>
                  <a:gd name="T84" fmla="*/ 94 w 308"/>
                  <a:gd name="T85" fmla="*/ 40 h 534"/>
                  <a:gd name="T86" fmla="*/ 103 w 308"/>
                  <a:gd name="T87" fmla="*/ 27 h 534"/>
                  <a:gd name="T88" fmla="*/ 110 w 308"/>
                  <a:gd name="T89" fmla="*/ 17 h 534"/>
                  <a:gd name="T90" fmla="*/ 110 w 308"/>
                  <a:gd name="T91" fmla="*/ 10 h 5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08"/>
                  <a:gd name="T139" fmla="*/ 0 h 534"/>
                  <a:gd name="T140" fmla="*/ 308 w 308"/>
                  <a:gd name="T141" fmla="*/ 534 h 53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08" h="534">
                    <a:moveTo>
                      <a:pt x="110" y="10"/>
                    </a:moveTo>
                    <a:lnTo>
                      <a:pt x="140" y="8"/>
                    </a:lnTo>
                    <a:lnTo>
                      <a:pt x="175" y="8"/>
                    </a:lnTo>
                    <a:lnTo>
                      <a:pt x="197" y="6"/>
                    </a:lnTo>
                    <a:lnTo>
                      <a:pt x="234" y="3"/>
                    </a:lnTo>
                    <a:lnTo>
                      <a:pt x="264" y="2"/>
                    </a:lnTo>
                    <a:lnTo>
                      <a:pt x="288" y="0"/>
                    </a:lnTo>
                    <a:lnTo>
                      <a:pt x="296" y="3"/>
                    </a:lnTo>
                    <a:lnTo>
                      <a:pt x="299" y="8"/>
                    </a:lnTo>
                    <a:lnTo>
                      <a:pt x="302" y="13"/>
                    </a:lnTo>
                    <a:lnTo>
                      <a:pt x="307" y="16"/>
                    </a:lnTo>
                    <a:lnTo>
                      <a:pt x="308" y="512"/>
                    </a:lnTo>
                    <a:lnTo>
                      <a:pt x="253" y="513"/>
                    </a:lnTo>
                    <a:lnTo>
                      <a:pt x="246" y="516"/>
                    </a:lnTo>
                    <a:lnTo>
                      <a:pt x="245" y="518"/>
                    </a:lnTo>
                    <a:lnTo>
                      <a:pt x="240" y="523"/>
                    </a:lnTo>
                    <a:lnTo>
                      <a:pt x="235" y="526"/>
                    </a:lnTo>
                    <a:lnTo>
                      <a:pt x="230" y="526"/>
                    </a:lnTo>
                    <a:lnTo>
                      <a:pt x="227" y="523"/>
                    </a:lnTo>
                    <a:lnTo>
                      <a:pt x="221" y="521"/>
                    </a:lnTo>
                    <a:lnTo>
                      <a:pt x="218" y="521"/>
                    </a:lnTo>
                    <a:lnTo>
                      <a:pt x="215" y="523"/>
                    </a:lnTo>
                    <a:lnTo>
                      <a:pt x="211" y="527"/>
                    </a:lnTo>
                    <a:lnTo>
                      <a:pt x="205" y="531"/>
                    </a:lnTo>
                    <a:lnTo>
                      <a:pt x="202" y="534"/>
                    </a:lnTo>
                    <a:lnTo>
                      <a:pt x="194" y="534"/>
                    </a:lnTo>
                    <a:lnTo>
                      <a:pt x="191" y="529"/>
                    </a:lnTo>
                    <a:lnTo>
                      <a:pt x="191" y="523"/>
                    </a:lnTo>
                    <a:lnTo>
                      <a:pt x="192" y="516"/>
                    </a:lnTo>
                    <a:lnTo>
                      <a:pt x="189" y="510"/>
                    </a:lnTo>
                    <a:lnTo>
                      <a:pt x="184" y="504"/>
                    </a:lnTo>
                    <a:lnTo>
                      <a:pt x="176" y="497"/>
                    </a:lnTo>
                    <a:lnTo>
                      <a:pt x="173" y="492"/>
                    </a:lnTo>
                    <a:lnTo>
                      <a:pt x="172" y="485"/>
                    </a:lnTo>
                    <a:lnTo>
                      <a:pt x="173" y="480"/>
                    </a:lnTo>
                    <a:lnTo>
                      <a:pt x="173" y="473"/>
                    </a:lnTo>
                    <a:lnTo>
                      <a:pt x="178" y="469"/>
                    </a:lnTo>
                    <a:lnTo>
                      <a:pt x="181" y="461"/>
                    </a:lnTo>
                    <a:lnTo>
                      <a:pt x="183" y="454"/>
                    </a:lnTo>
                    <a:lnTo>
                      <a:pt x="11" y="458"/>
                    </a:lnTo>
                    <a:lnTo>
                      <a:pt x="11" y="451"/>
                    </a:lnTo>
                    <a:lnTo>
                      <a:pt x="8" y="446"/>
                    </a:lnTo>
                    <a:lnTo>
                      <a:pt x="3" y="443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2" y="434"/>
                    </a:lnTo>
                    <a:lnTo>
                      <a:pt x="5" y="431"/>
                    </a:lnTo>
                    <a:lnTo>
                      <a:pt x="10" y="427"/>
                    </a:lnTo>
                    <a:lnTo>
                      <a:pt x="13" y="423"/>
                    </a:lnTo>
                    <a:lnTo>
                      <a:pt x="14" y="418"/>
                    </a:lnTo>
                    <a:lnTo>
                      <a:pt x="16" y="413"/>
                    </a:lnTo>
                    <a:lnTo>
                      <a:pt x="13" y="408"/>
                    </a:lnTo>
                    <a:lnTo>
                      <a:pt x="11" y="405"/>
                    </a:lnTo>
                    <a:lnTo>
                      <a:pt x="11" y="402"/>
                    </a:lnTo>
                    <a:lnTo>
                      <a:pt x="16" y="399"/>
                    </a:lnTo>
                    <a:lnTo>
                      <a:pt x="19" y="397"/>
                    </a:lnTo>
                    <a:lnTo>
                      <a:pt x="22" y="391"/>
                    </a:lnTo>
                    <a:lnTo>
                      <a:pt x="22" y="388"/>
                    </a:lnTo>
                    <a:lnTo>
                      <a:pt x="22" y="381"/>
                    </a:lnTo>
                    <a:lnTo>
                      <a:pt x="24" y="372"/>
                    </a:lnTo>
                    <a:lnTo>
                      <a:pt x="27" y="367"/>
                    </a:lnTo>
                    <a:lnTo>
                      <a:pt x="29" y="362"/>
                    </a:lnTo>
                    <a:lnTo>
                      <a:pt x="33" y="361"/>
                    </a:lnTo>
                    <a:lnTo>
                      <a:pt x="38" y="357"/>
                    </a:lnTo>
                    <a:lnTo>
                      <a:pt x="43" y="351"/>
                    </a:lnTo>
                    <a:lnTo>
                      <a:pt x="48" y="346"/>
                    </a:lnTo>
                    <a:lnTo>
                      <a:pt x="51" y="340"/>
                    </a:lnTo>
                    <a:lnTo>
                      <a:pt x="51" y="335"/>
                    </a:lnTo>
                    <a:lnTo>
                      <a:pt x="52" y="332"/>
                    </a:lnTo>
                    <a:lnTo>
                      <a:pt x="56" y="327"/>
                    </a:lnTo>
                    <a:lnTo>
                      <a:pt x="62" y="319"/>
                    </a:lnTo>
                    <a:lnTo>
                      <a:pt x="65" y="313"/>
                    </a:lnTo>
                    <a:lnTo>
                      <a:pt x="65" y="310"/>
                    </a:lnTo>
                    <a:lnTo>
                      <a:pt x="62" y="307"/>
                    </a:lnTo>
                    <a:lnTo>
                      <a:pt x="57" y="302"/>
                    </a:lnTo>
                    <a:lnTo>
                      <a:pt x="52" y="300"/>
                    </a:lnTo>
                    <a:lnTo>
                      <a:pt x="48" y="292"/>
                    </a:lnTo>
                    <a:lnTo>
                      <a:pt x="45" y="292"/>
                    </a:lnTo>
                    <a:lnTo>
                      <a:pt x="43" y="283"/>
                    </a:lnTo>
                    <a:lnTo>
                      <a:pt x="40" y="278"/>
                    </a:lnTo>
                    <a:lnTo>
                      <a:pt x="40" y="273"/>
                    </a:lnTo>
                    <a:lnTo>
                      <a:pt x="46" y="272"/>
                    </a:lnTo>
                    <a:lnTo>
                      <a:pt x="48" y="268"/>
                    </a:lnTo>
                    <a:lnTo>
                      <a:pt x="43" y="267"/>
                    </a:lnTo>
                    <a:lnTo>
                      <a:pt x="40" y="264"/>
                    </a:lnTo>
                    <a:lnTo>
                      <a:pt x="41" y="257"/>
                    </a:lnTo>
                    <a:lnTo>
                      <a:pt x="41" y="254"/>
                    </a:lnTo>
                    <a:lnTo>
                      <a:pt x="41" y="249"/>
                    </a:lnTo>
                    <a:lnTo>
                      <a:pt x="48" y="246"/>
                    </a:lnTo>
                    <a:lnTo>
                      <a:pt x="46" y="243"/>
                    </a:lnTo>
                    <a:lnTo>
                      <a:pt x="41" y="240"/>
                    </a:lnTo>
                    <a:lnTo>
                      <a:pt x="40" y="234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3" y="222"/>
                    </a:lnTo>
                    <a:lnTo>
                      <a:pt x="45" y="219"/>
                    </a:lnTo>
                    <a:lnTo>
                      <a:pt x="45" y="214"/>
                    </a:lnTo>
                    <a:lnTo>
                      <a:pt x="46" y="207"/>
                    </a:lnTo>
                    <a:lnTo>
                      <a:pt x="41" y="205"/>
                    </a:lnTo>
                    <a:lnTo>
                      <a:pt x="38" y="202"/>
                    </a:lnTo>
                    <a:lnTo>
                      <a:pt x="38" y="195"/>
                    </a:lnTo>
                    <a:lnTo>
                      <a:pt x="40" y="192"/>
                    </a:lnTo>
                    <a:lnTo>
                      <a:pt x="41" y="187"/>
                    </a:lnTo>
                    <a:lnTo>
                      <a:pt x="38" y="184"/>
                    </a:lnTo>
                    <a:lnTo>
                      <a:pt x="35" y="180"/>
                    </a:lnTo>
                    <a:lnTo>
                      <a:pt x="33" y="175"/>
                    </a:lnTo>
                    <a:lnTo>
                      <a:pt x="33" y="168"/>
                    </a:lnTo>
                    <a:lnTo>
                      <a:pt x="33" y="162"/>
                    </a:lnTo>
                    <a:lnTo>
                      <a:pt x="38" y="152"/>
                    </a:lnTo>
                    <a:lnTo>
                      <a:pt x="43" y="146"/>
                    </a:lnTo>
                    <a:lnTo>
                      <a:pt x="46" y="140"/>
                    </a:lnTo>
                    <a:lnTo>
                      <a:pt x="48" y="133"/>
                    </a:lnTo>
                    <a:lnTo>
                      <a:pt x="48" y="127"/>
                    </a:lnTo>
                    <a:lnTo>
                      <a:pt x="51" y="121"/>
                    </a:lnTo>
                    <a:lnTo>
                      <a:pt x="54" y="116"/>
                    </a:lnTo>
                    <a:lnTo>
                      <a:pt x="59" y="106"/>
                    </a:lnTo>
                    <a:lnTo>
                      <a:pt x="62" y="102"/>
                    </a:lnTo>
                    <a:lnTo>
                      <a:pt x="67" y="94"/>
                    </a:lnTo>
                    <a:lnTo>
                      <a:pt x="68" y="86"/>
                    </a:lnTo>
                    <a:lnTo>
                      <a:pt x="72" y="81"/>
                    </a:lnTo>
                    <a:lnTo>
                      <a:pt x="78" y="79"/>
                    </a:lnTo>
                    <a:lnTo>
                      <a:pt x="84" y="76"/>
                    </a:lnTo>
                    <a:lnTo>
                      <a:pt x="86" y="70"/>
                    </a:lnTo>
                    <a:lnTo>
                      <a:pt x="86" y="64"/>
                    </a:lnTo>
                    <a:lnTo>
                      <a:pt x="83" y="57"/>
                    </a:lnTo>
                    <a:lnTo>
                      <a:pt x="83" y="51"/>
                    </a:lnTo>
                    <a:lnTo>
                      <a:pt x="86" y="46"/>
                    </a:lnTo>
                    <a:lnTo>
                      <a:pt x="89" y="43"/>
                    </a:lnTo>
                    <a:lnTo>
                      <a:pt x="94" y="40"/>
                    </a:lnTo>
                    <a:lnTo>
                      <a:pt x="95" y="37"/>
                    </a:lnTo>
                    <a:lnTo>
                      <a:pt x="97" y="30"/>
                    </a:lnTo>
                    <a:lnTo>
                      <a:pt x="103" y="27"/>
                    </a:lnTo>
                    <a:lnTo>
                      <a:pt x="108" y="25"/>
                    </a:lnTo>
                    <a:lnTo>
                      <a:pt x="110" y="21"/>
                    </a:lnTo>
                    <a:lnTo>
                      <a:pt x="110" y="17"/>
                    </a:lnTo>
                    <a:lnTo>
                      <a:pt x="110" y="13"/>
                    </a:lnTo>
                    <a:lnTo>
                      <a:pt x="110" y="8"/>
                    </a:lnTo>
                    <a:lnTo>
                      <a:pt x="110" y="1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rPr>
                  <a:t>                                                                                                                     </a:t>
                </a:r>
              </a:p>
            </p:txBody>
          </p:sp>
          <p:sp>
            <p:nvSpPr>
              <p:cNvPr id="377" name="Freeform 34">
                <a:extLst>
                  <a:ext uri="{FF2B5EF4-FFF2-40B4-BE49-F238E27FC236}">
                    <a16:creationId xmlns:a16="http://schemas.microsoft.com/office/drawing/2014/main" id="{1FAEA59E-8990-478C-AD5A-A3E97CE71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342"/>
                <a:ext cx="308" cy="534"/>
              </a:xfrm>
              <a:custGeom>
                <a:avLst/>
                <a:gdLst>
                  <a:gd name="T0" fmla="*/ 175 w 308"/>
                  <a:gd name="T1" fmla="*/ 8 h 534"/>
                  <a:gd name="T2" fmla="*/ 264 w 308"/>
                  <a:gd name="T3" fmla="*/ 2 h 534"/>
                  <a:gd name="T4" fmla="*/ 299 w 308"/>
                  <a:gd name="T5" fmla="*/ 8 h 534"/>
                  <a:gd name="T6" fmla="*/ 308 w 308"/>
                  <a:gd name="T7" fmla="*/ 512 h 534"/>
                  <a:gd name="T8" fmla="*/ 245 w 308"/>
                  <a:gd name="T9" fmla="*/ 518 h 534"/>
                  <a:gd name="T10" fmla="*/ 230 w 308"/>
                  <a:gd name="T11" fmla="*/ 526 h 534"/>
                  <a:gd name="T12" fmla="*/ 218 w 308"/>
                  <a:gd name="T13" fmla="*/ 521 h 534"/>
                  <a:gd name="T14" fmla="*/ 205 w 308"/>
                  <a:gd name="T15" fmla="*/ 531 h 534"/>
                  <a:gd name="T16" fmla="*/ 191 w 308"/>
                  <a:gd name="T17" fmla="*/ 529 h 534"/>
                  <a:gd name="T18" fmla="*/ 189 w 308"/>
                  <a:gd name="T19" fmla="*/ 510 h 534"/>
                  <a:gd name="T20" fmla="*/ 173 w 308"/>
                  <a:gd name="T21" fmla="*/ 492 h 534"/>
                  <a:gd name="T22" fmla="*/ 173 w 308"/>
                  <a:gd name="T23" fmla="*/ 473 h 534"/>
                  <a:gd name="T24" fmla="*/ 183 w 308"/>
                  <a:gd name="T25" fmla="*/ 454 h 534"/>
                  <a:gd name="T26" fmla="*/ 8 w 308"/>
                  <a:gd name="T27" fmla="*/ 446 h 534"/>
                  <a:gd name="T28" fmla="*/ 0 w 308"/>
                  <a:gd name="T29" fmla="*/ 437 h 534"/>
                  <a:gd name="T30" fmla="*/ 10 w 308"/>
                  <a:gd name="T31" fmla="*/ 427 h 534"/>
                  <a:gd name="T32" fmla="*/ 16 w 308"/>
                  <a:gd name="T33" fmla="*/ 413 h 534"/>
                  <a:gd name="T34" fmla="*/ 11 w 308"/>
                  <a:gd name="T35" fmla="*/ 402 h 534"/>
                  <a:gd name="T36" fmla="*/ 22 w 308"/>
                  <a:gd name="T37" fmla="*/ 391 h 534"/>
                  <a:gd name="T38" fmla="*/ 24 w 308"/>
                  <a:gd name="T39" fmla="*/ 372 h 534"/>
                  <a:gd name="T40" fmla="*/ 33 w 308"/>
                  <a:gd name="T41" fmla="*/ 361 h 534"/>
                  <a:gd name="T42" fmla="*/ 48 w 308"/>
                  <a:gd name="T43" fmla="*/ 346 h 534"/>
                  <a:gd name="T44" fmla="*/ 52 w 308"/>
                  <a:gd name="T45" fmla="*/ 332 h 534"/>
                  <a:gd name="T46" fmla="*/ 65 w 308"/>
                  <a:gd name="T47" fmla="*/ 313 h 534"/>
                  <a:gd name="T48" fmla="*/ 57 w 308"/>
                  <a:gd name="T49" fmla="*/ 302 h 534"/>
                  <a:gd name="T50" fmla="*/ 45 w 308"/>
                  <a:gd name="T51" fmla="*/ 292 h 534"/>
                  <a:gd name="T52" fmla="*/ 40 w 308"/>
                  <a:gd name="T53" fmla="*/ 273 h 534"/>
                  <a:gd name="T54" fmla="*/ 43 w 308"/>
                  <a:gd name="T55" fmla="*/ 267 h 534"/>
                  <a:gd name="T56" fmla="*/ 41 w 308"/>
                  <a:gd name="T57" fmla="*/ 254 h 534"/>
                  <a:gd name="T58" fmla="*/ 46 w 308"/>
                  <a:gd name="T59" fmla="*/ 243 h 534"/>
                  <a:gd name="T60" fmla="*/ 40 w 308"/>
                  <a:gd name="T61" fmla="*/ 230 h 534"/>
                  <a:gd name="T62" fmla="*/ 45 w 308"/>
                  <a:gd name="T63" fmla="*/ 219 h 534"/>
                  <a:gd name="T64" fmla="*/ 41 w 308"/>
                  <a:gd name="T65" fmla="*/ 205 h 534"/>
                  <a:gd name="T66" fmla="*/ 40 w 308"/>
                  <a:gd name="T67" fmla="*/ 192 h 534"/>
                  <a:gd name="T68" fmla="*/ 35 w 308"/>
                  <a:gd name="T69" fmla="*/ 180 h 534"/>
                  <a:gd name="T70" fmla="*/ 33 w 308"/>
                  <a:gd name="T71" fmla="*/ 162 h 534"/>
                  <a:gd name="T72" fmla="*/ 46 w 308"/>
                  <a:gd name="T73" fmla="*/ 140 h 534"/>
                  <a:gd name="T74" fmla="*/ 51 w 308"/>
                  <a:gd name="T75" fmla="*/ 121 h 534"/>
                  <a:gd name="T76" fmla="*/ 62 w 308"/>
                  <a:gd name="T77" fmla="*/ 102 h 534"/>
                  <a:gd name="T78" fmla="*/ 72 w 308"/>
                  <a:gd name="T79" fmla="*/ 81 h 534"/>
                  <a:gd name="T80" fmla="*/ 86 w 308"/>
                  <a:gd name="T81" fmla="*/ 70 h 534"/>
                  <a:gd name="T82" fmla="*/ 83 w 308"/>
                  <a:gd name="T83" fmla="*/ 51 h 534"/>
                  <a:gd name="T84" fmla="*/ 94 w 308"/>
                  <a:gd name="T85" fmla="*/ 40 h 534"/>
                  <a:gd name="T86" fmla="*/ 103 w 308"/>
                  <a:gd name="T87" fmla="*/ 27 h 534"/>
                  <a:gd name="T88" fmla="*/ 110 w 308"/>
                  <a:gd name="T89" fmla="*/ 17 h 53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08"/>
                  <a:gd name="T136" fmla="*/ 0 h 534"/>
                  <a:gd name="T137" fmla="*/ 308 w 308"/>
                  <a:gd name="T138" fmla="*/ 534 h 53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08" h="534">
                    <a:moveTo>
                      <a:pt x="110" y="10"/>
                    </a:moveTo>
                    <a:lnTo>
                      <a:pt x="140" y="8"/>
                    </a:lnTo>
                    <a:lnTo>
                      <a:pt x="175" y="8"/>
                    </a:lnTo>
                    <a:lnTo>
                      <a:pt x="197" y="6"/>
                    </a:lnTo>
                    <a:lnTo>
                      <a:pt x="234" y="3"/>
                    </a:lnTo>
                    <a:lnTo>
                      <a:pt x="264" y="2"/>
                    </a:lnTo>
                    <a:lnTo>
                      <a:pt x="288" y="0"/>
                    </a:lnTo>
                    <a:lnTo>
                      <a:pt x="296" y="3"/>
                    </a:lnTo>
                    <a:lnTo>
                      <a:pt x="299" y="8"/>
                    </a:lnTo>
                    <a:lnTo>
                      <a:pt x="302" y="13"/>
                    </a:lnTo>
                    <a:lnTo>
                      <a:pt x="307" y="16"/>
                    </a:lnTo>
                    <a:lnTo>
                      <a:pt x="308" y="512"/>
                    </a:lnTo>
                    <a:lnTo>
                      <a:pt x="253" y="513"/>
                    </a:lnTo>
                    <a:lnTo>
                      <a:pt x="246" y="516"/>
                    </a:lnTo>
                    <a:lnTo>
                      <a:pt x="245" y="518"/>
                    </a:lnTo>
                    <a:lnTo>
                      <a:pt x="240" y="523"/>
                    </a:lnTo>
                    <a:lnTo>
                      <a:pt x="235" y="526"/>
                    </a:lnTo>
                    <a:lnTo>
                      <a:pt x="230" y="526"/>
                    </a:lnTo>
                    <a:lnTo>
                      <a:pt x="227" y="523"/>
                    </a:lnTo>
                    <a:lnTo>
                      <a:pt x="221" y="521"/>
                    </a:lnTo>
                    <a:lnTo>
                      <a:pt x="218" y="521"/>
                    </a:lnTo>
                    <a:lnTo>
                      <a:pt x="215" y="523"/>
                    </a:lnTo>
                    <a:lnTo>
                      <a:pt x="211" y="527"/>
                    </a:lnTo>
                    <a:lnTo>
                      <a:pt x="205" y="531"/>
                    </a:lnTo>
                    <a:lnTo>
                      <a:pt x="202" y="534"/>
                    </a:lnTo>
                    <a:lnTo>
                      <a:pt x="194" y="534"/>
                    </a:lnTo>
                    <a:lnTo>
                      <a:pt x="191" y="529"/>
                    </a:lnTo>
                    <a:lnTo>
                      <a:pt x="191" y="523"/>
                    </a:lnTo>
                    <a:lnTo>
                      <a:pt x="192" y="516"/>
                    </a:lnTo>
                    <a:lnTo>
                      <a:pt x="189" y="510"/>
                    </a:lnTo>
                    <a:lnTo>
                      <a:pt x="184" y="504"/>
                    </a:lnTo>
                    <a:lnTo>
                      <a:pt x="176" y="497"/>
                    </a:lnTo>
                    <a:lnTo>
                      <a:pt x="173" y="492"/>
                    </a:lnTo>
                    <a:lnTo>
                      <a:pt x="172" y="485"/>
                    </a:lnTo>
                    <a:lnTo>
                      <a:pt x="173" y="480"/>
                    </a:lnTo>
                    <a:lnTo>
                      <a:pt x="173" y="473"/>
                    </a:lnTo>
                    <a:lnTo>
                      <a:pt x="178" y="469"/>
                    </a:lnTo>
                    <a:lnTo>
                      <a:pt x="181" y="461"/>
                    </a:lnTo>
                    <a:lnTo>
                      <a:pt x="183" y="454"/>
                    </a:lnTo>
                    <a:lnTo>
                      <a:pt x="11" y="458"/>
                    </a:lnTo>
                    <a:lnTo>
                      <a:pt x="11" y="451"/>
                    </a:lnTo>
                    <a:lnTo>
                      <a:pt x="8" y="446"/>
                    </a:lnTo>
                    <a:lnTo>
                      <a:pt x="3" y="443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2" y="434"/>
                    </a:lnTo>
                    <a:lnTo>
                      <a:pt x="5" y="431"/>
                    </a:lnTo>
                    <a:lnTo>
                      <a:pt x="10" y="427"/>
                    </a:lnTo>
                    <a:lnTo>
                      <a:pt x="13" y="423"/>
                    </a:lnTo>
                    <a:lnTo>
                      <a:pt x="14" y="418"/>
                    </a:lnTo>
                    <a:lnTo>
                      <a:pt x="16" y="413"/>
                    </a:lnTo>
                    <a:lnTo>
                      <a:pt x="13" y="408"/>
                    </a:lnTo>
                    <a:lnTo>
                      <a:pt x="11" y="405"/>
                    </a:lnTo>
                    <a:lnTo>
                      <a:pt x="11" y="402"/>
                    </a:lnTo>
                    <a:lnTo>
                      <a:pt x="16" y="399"/>
                    </a:lnTo>
                    <a:lnTo>
                      <a:pt x="19" y="397"/>
                    </a:lnTo>
                    <a:lnTo>
                      <a:pt x="22" y="391"/>
                    </a:lnTo>
                    <a:lnTo>
                      <a:pt x="22" y="388"/>
                    </a:lnTo>
                    <a:lnTo>
                      <a:pt x="22" y="381"/>
                    </a:lnTo>
                    <a:lnTo>
                      <a:pt x="24" y="372"/>
                    </a:lnTo>
                    <a:lnTo>
                      <a:pt x="27" y="367"/>
                    </a:lnTo>
                    <a:lnTo>
                      <a:pt x="29" y="362"/>
                    </a:lnTo>
                    <a:lnTo>
                      <a:pt x="33" y="361"/>
                    </a:lnTo>
                    <a:lnTo>
                      <a:pt x="38" y="357"/>
                    </a:lnTo>
                    <a:lnTo>
                      <a:pt x="43" y="351"/>
                    </a:lnTo>
                    <a:lnTo>
                      <a:pt x="48" y="346"/>
                    </a:lnTo>
                    <a:lnTo>
                      <a:pt x="51" y="340"/>
                    </a:lnTo>
                    <a:lnTo>
                      <a:pt x="51" y="335"/>
                    </a:lnTo>
                    <a:lnTo>
                      <a:pt x="52" y="332"/>
                    </a:lnTo>
                    <a:lnTo>
                      <a:pt x="56" y="327"/>
                    </a:lnTo>
                    <a:lnTo>
                      <a:pt x="62" y="319"/>
                    </a:lnTo>
                    <a:lnTo>
                      <a:pt x="65" y="313"/>
                    </a:lnTo>
                    <a:lnTo>
                      <a:pt x="65" y="310"/>
                    </a:lnTo>
                    <a:lnTo>
                      <a:pt x="62" y="307"/>
                    </a:lnTo>
                    <a:lnTo>
                      <a:pt x="57" y="302"/>
                    </a:lnTo>
                    <a:lnTo>
                      <a:pt x="52" y="300"/>
                    </a:lnTo>
                    <a:lnTo>
                      <a:pt x="48" y="292"/>
                    </a:lnTo>
                    <a:lnTo>
                      <a:pt x="45" y="292"/>
                    </a:lnTo>
                    <a:lnTo>
                      <a:pt x="43" y="283"/>
                    </a:lnTo>
                    <a:lnTo>
                      <a:pt x="40" y="278"/>
                    </a:lnTo>
                    <a:lnTo>
                      <a:pt x="40" y="273"/>
                    </a:lnTo>
                    <a:lnTo>
                      <a:pt x="46" y="272"/>
                    </a:lnTo>
                    <a:lnTo>
                      <a:pt x="48" y="268"/>
                    </a:lnTo>
                    <a:lnTo>
                      <a:pt x="43" y="267"/>
                    </a:lnTo>
                    <a:lnTo>
                      <a:pt x="40" y="264"/>
                    </a:lnTo>
                    <a:lnTo>
                      <a:pt x="41" y="257"/>
                    </a:lnTo>
                    <a:lnTo>
                      <a:pt x="41" y="254"/>
                    </a:lnTo>
                    <a:lnTo>
                      <a:pt x="41" y="249"/>
                    </a:lnTo>
                    <a:lnTo>
                      <a:pt x="48" y="246"/>
                    </a:lnTo>
                    <a:lnTo>
                      <a:pt x="46" y="243"/>
                    </a:lnTo>
                    <a:lnTo>
                      <a:pt x="41" y="240"/>
                    </a:lnTo>
                    <a:lnTo>
                      <a:pt x="40" y="234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3" y="222"/>
                    </a:lnTo>
                    <a:lnTo>
                      <a:pt x="45" y="219"/>
                    </a:lnTo>
                    <a:lnTo>
                      <a:pt x="45" y="214"/>
                    </a:lnTo>
                    <a:lnTo>
                      <a:pt x="46" y="207"/>
                    </a:lnTo>
                    <a:lnTo>
                      <a:pt x="41" y="205"/>
                    </a:lnTo>
                    <a:lnTo>
                      <a:pt x="38" y="202"/>
                    </a:lnTo>
                    <a:lnTo>
                      <a:pt x="38" y="195"/>
                    </a:lnTo>
                    <a:lnTo>
                      <a:pt x="40" y="192"/>
                    </a:lnTo>
                    <a:lnTo>
                      <a:pt x="41" y="187"/>
                    </a:lnTo>
                    <a:lnTo>
                      <a:pt x="38" y="184"/>
                    </a:lnTo>
                    <a:lnTo>
                      <a:pt x="35" y="180"/>
                    </a:lnTo>
                    <a:lnTo>
                      <a:pt x="33" y="175"/>
                    </a:lnTo>
                    <a:lnTo>
                      <a:pt x="33" y="168"/>
                    </a:lnTo>
                    <a:lnTo>
                      <a:pt x="33" y="162"/>
                    </a:lnTo>
                    <a:lnTo>
                      <a:pt x="38" y="152"/>
                    </a:lnTo>
                    <a:lnTo>
                      <a:pt x="43" y="146"/>
                    </a:lnTo>
                    <a:lnTo>
                      <a:pt x="46" y="140"/>
                    </a:lnTo>
                    <a:lnTo>
                      <a:pt x="48" y="133"/>
                    </a:lnTo>
                    <a:lnTo>
                      <a:pt x="48" y="127"/>
                    </a:lnTo>
                    <a:lnTo>
                      <a:pt x="51" y="121"/>
                    </a:lnTo>
                    <a:lnTo>
                      <a:pt x="54" y="116"/>
                    </a:lnTo>
                    <a:lnTo>
                      <a:pt x="59" y="106"/>
                    </a:lnTo>
                    <a:lnTo>
                      <a:pt x="62" y="102"/>
                    </a:lnTo>
                    <a:lnTo>
                      <a:pt x="67" y="94"/>
                    </a:lnTo>
                    <a:lnTo>
                      <a:pt x="68" y="86"/>
                    </a:lnTo>
                    <a:lnTo>
                      <a:pt x="72" y="81"/>
                    </a:lnTo>
                    <a:lnTo>
                      <a:pt x="78" y="79"/>
                    </a:lnTo>
                    <a:lnTo>
                      <a:pt x="84" y="76"/>
                    </a:lnTo>
                    <a:lnTo>
                      <a:pt x="86" y="70"/>
                    </a:lnTo>
                    <a:lnTo>
                      <a:pt x="86" y="64"/>
                    </a:lnTo>
                    <a:lnTo>
                      <a:pt x="83" y="57"/>
                    </a:lnTo>
                    <a:lnTo>
                      <a:pt x="83" y="51"/>
                    </a:lnTo>
                    <a:lnTo>
                      <a:pt x="86" y="46"/>
                    </a:lnTo>
                    <a:lnTo>
                      <a:pt x="89" y="43"/>
                    </a:lnTo>
                    <a:lnTo>
                      <a:pt x="94" y="40"/>
                    </a:lnTo>
                    <a:lnTo>
                      <a:pt x="95" y="37"/>
                    </a:lnTo>
                    <a:lnTo>
                      <a:pt x="97" y="30"/>
                    </a:lnTo>
                    <a:lnTo>
                      <a:pt x="103" y="27"/>
                    </a:lnTo>
                    <a:lnTo>
                      <a:pt x="108" y="25"/>
                    </a:lnTo>
                    <a:lnTo>
                      <a:pt x="110" y="21"/>
                    </a:lnTo>
                    <a:lnTo>
                      <a:pt x="110" y="17"/>
                    </a:lnTo>
                    <a:lnTo>
                      <a:pt x="110" y="13"/>
                    </a:lnTo>
                    <a:lnTo>
                      <a:pt x="110" y="8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8" name="Freeform 35">
                <a:extLst>
                  <a:ext uri="{FF2B5EF4-FFF2-40B4-BE49-F238E27FC236}">
                    <a16:creationId xmlns:a16="http://schemas.microsoft.com/office/drawing/2014/main" id="{8F2941B2-194E-4600-8500-581914E39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321"/>
                <a:ext cx="326" cy="544"/>
              </a:xfrm>
              <a:custGeom>
                <a:avLst/>
                <a:gdLst>
                  <a:gd name="T0" fmla="*/ 8 w 326"/>
                  <a:gd name="T1" fmla="*/ 31 h 544"/>
                  <a:gd name="T2" fmla="*/ 2 w 326"/>
                  <a:gd name="T3" fmla="*/ 24 h 544"/>
                  <a:gd name="T4" fmla="*/ 29 w 326"/>
                  <a:gd name="T5" fmla="*/ 19 h 544"/>
                  <a:gd name="T6" fmla="*/ 235 w 326"/>
                  <a:gd name="T7" fmla="*/ 18 h 544"/>
                  <a:gd name="T8" fmla="*/ 241 w 326"/>
                  <a:gd name="T9" fmla="*/ 45 h 544"/>
                  <a:gd name="T10" fmla="*/ 253 w 326"/>
                  <a:gd name="T11" fmla="*/ 80 h 544"/>
                  <a:gd name="T12" fmla="*/ 262 w 326"/>
                  <a:gd name="T13" fmla="*/ 118 h 544"/>
                  <a:gd name="T14" fmla="*/ 276 w 326"/>
                  <a:gd name="T15" fmla="*/ 158 h 544"/>
                  <a:gd name="T16" fmla="*/ 286 w 326"/>
                  <a:gd name="T17" fmla="*/ 205 h 544"/>
                  <a:gd name="T18" fmla="*/ 294 w 326"/>
                  <a:gd name="T19" fmla="*/ 226 h 544"/>
                  <a:gd name="T20" fmla="*/ 299 w 326"/>
                  <a:gd name="T21" fmla="*/ 245 h 544"/>
                  <a:gd name="T22" fmla="*/ 305 w 326"/>
                  <a:gd name="T23" fmla="*/ 262 h 544"/>
                  <a:gd name="T24" fmla="*/ 315 w 326"/>
                  <a:gd name="T25" fmla="*/ 275 h 544"/>
                  <a:gd name="T26" fmla="*/ 315 w 326"/>
                  <a:gd name="T27" fmla="*/ 283 h 544"/>
                  <a:gd name="T28" fmla="*/ 315 w 326"/>
                  <a:gd name="T29" fmla="*/ 289 h 544"/>
                  <a:gd name="T30" fmla="*/ 324 w 326"/>
                  <a:gd name="T31" fmla="*/ 294 h 544"/>
                  <a:gd name="T32" fmla="*/ 323 w 326"/>
                  <a:gd name="T33" fmla="*/ 301 h 544"/>
                  <a:gd name="T34" fmla="*/ 313 w 326"/>
                  <a:gd name="T35" fmla="*/ 309 h 544"/>
                  <a:gd name="T36" fmla="*/ 308 w 326"/>
                  <a:gd name="T37" fmla="*/ 318 h 544"/>
                  <a:gd name="T38" fmla="*/ 310 w 326"/>
                  <a:gd name="T39" fmla="*/ 334 h 544"/>
                  <a:gd name="T40" fmla="*/ 313 w 326"/>
                  <a:gd name="T41" fmla="*/ 347 h 544"/>
                  <a:gd name="T42" fmla="*/ 316 w 326"/>
                  <a:gd name="T43" fmla="*/ 418 h 544"/>
                  <a:gd name="T44" fmla="*/ 323 w 326"/>
                  <a:gd name="T45" fmla="*/ 429 h 544"/>
                  <a:gd name="T46" fmla="*/ 326 w 326"/>
                  <a:gd name="T47" fmla="*/ 439 h 544"/>
                  <a:gd name="T48" fmla="*/ 86 w 326"/>
                  <a:gd name="T49" fmla="*/ 461 h 544"/>
                  <a:gd name="T50" fmla="*/ 86 w 326"/>
                  <a:gd name="T51" fmla="*/ 474 h 544"/>
                  <a:gd name="T52" fmla="*/ 99 w 326"/>
                  <a:gd name="T53" fmla="*/ 485 h 544"/>
                  <a:gd name="T54" fmla="*/ 108 w 326"/>
                  <a:gd name="T55" fmla="*/ 496 h 544"/>
                  <a:gd name="T56" fmla="*/ 108 w 326"/>
                  <a:gd name="T57" fmla="*/ 510 h 544"/>
                  <a:gd name="T58" fmla="*/ 106 w 326"/>
                  <a:gd name="T59" fmla="*/ 528 h 544"/>
                  <a:gd name="T60" fmla="*/ 94 w 326"/>
                  <a:gd name="T61" fmla="*/ 533 h 544"/>
                  <a:gd name="T62" fmla="*/ 78 w 326"/>
                  <a:gd name="T63" fmla="*/ 539 h 544"/>
                  <a:gd name="T64" fmla="*/ 62 w 326"/>
                  <a:gd name="T65" fmla="*/ 544 h 544"/>
                  <a:gd name="T66" fmla="*/ 57 w 326"/>
                  <a:gd name="T67" fmla="*/ 536 h 544"/>
                  <a:gd name="T68" fmla="*/ 60 w 326"/>
                  <a:gd name="T69" fmla="*/ 523 h 544"/>
                  <a:gd name="T70" fmla="*/ 56 w 326"/>
                  <a:gd name="T71" fmla="*/ 510 h 544"/>
                  <a:gd name="T72" fmla="*/ 52 w 326"/>
                  <a:gd name="T73" fmla="*/ 496 h 544"/>
                  <a:gd name="T74" fmla="*/ 48 w 326"/>
                  <a:gd name="T75" fmla="*/ 494 h 544"/>
                  <a:gd name="T76" fmla="*/ 44 w 326"/>
                  <a:gd name="T77" fmla="*/ 506 h 544"/>
                  <a:gd name="T78" fmla="*/ 40 w 326"/>
                  <a:gd name="T79" fmla="*/ 526 h 544"/>
                  <a:gd name="T80" fmla="*/ 32 w 326"/>
                  <a:gd name="T81" fmla="*/ 533 h 544"/>
                  <a:gd name="T82" fmla="*/ 17 w 326"/>
                  <a:gd name="T83" fmla="*/ 533 h 5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26"/>
                  <a:gd name="T127" fmla="*/ 0 h 544"/>
                  <a:gd name="T128" fmla="*/ 326 w 326"/>
                  <a:gd name="T129" fmla="*/ 544 h 5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26" h="544">
                    <a:moveTo>
                      <a:pt x="13" y="37"/>
                    </a:moveTo>
                    <a:lnTo>
                      <a:pt x="8" y="31"/>
                    </a:lnTo>
                    <a:lnTo>
                      <a:pt x="5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29" y="19"/>
                    </a:lnTo>
                    <a:lnTo>
                      <a:pt x="227" y="0"/>
                    </a:lnTo>
                    <a:lnTo>
                      <a:pt x="235" y="18"/>
                    </a:lnTo>
                    <a:lnTo>
                      <a:pt x="237" y="31"/>
                    </a:lnTo>
                    <a:lnTo>
                      <a:pt x="241" y="45"/>
                    </a:lnTo>
                    <a:lnTo>
                      <a:pt x="248" y="59"/>
                    </a:lnTo>
                    <a:lnTo>
                      <a:pt x="253" y="80"/>
                    </a:lnTo>
                    <a:lnTo>
                      <a:pt x="257" y="97"/>
                    </a:lnTo>
                    <a:lnTo>
                      <a:pt x="262" y="118"/>
                    </a:lnTo>
                    <a:lnTo>
                      <a:pt x="269" y="137"/>
                    </a:lnTo>
                    <a:lnTo>
                      <a:pt x="276" y="158"/>
                    </a:lnTo>
                    <a:lnTo>
                      <a:pt x="280" y="181"/>
                    </a:lnTo>
                    <a:lnTo>
                      <a:pt x="286" y="205"/>
                    </a:lnTo>
                    <a:lnTo>
                      <a:pt x="291" y="215"/>
                    </a:lnTo>
                    <a:lnTo>
                      <a:pt x="294" y="226"/>
                    </a:lnTo>
                    <a:lnTo>
                      <a:pt x="296" y="235"/>
                    </a:lnTo>
                    <a:lnTo>
                      <a:pt x="299" y="245"/>
                    </a:lnTo>
                    <a:lnTo>
                      <a:pt x="302" y="255"/>
                    </a:lnTo>
                    <a:lnTo>
                      <a:pt x="305" y="262"/>
                    </a:lnTo>
                    <a:lnTo>
                      <a:pt x="313" y="270"/>
                    </a:lnTo>
                    <a:lnTo>
                      <a:pt x="315" y="275"/>
                    </a:lnTo>
                    <a:lnTo>
                      <a:pt x="318" y="280"/>
                    </a:lnTo>
                    <a:lnTo>
                      <a:pt x="315" y="283"/>
                    </a:lnTo>
                    <a:lnTo>
                      <a:pt x="315" y="286"/>
                    </a:lnTo>
                    <a:lnTo>
                      <a:pt x="315" y="289"/>
                    </a:lnTo>
                    <a:lnTo>
                      <a:pt x="321" y="291"/>
                    </a:lnTo>
                    <a:lnTo>
                      <a:pt x="324" y="294"/>
                    </a:lnTo>
                    <a:lnTo>
                      <a:pt x="326" y="297"/>
                    </a:lnTo>
                    <a:lnTo>
                      <a:pt x="323" y="301"/>
                    </a:lnTo>
                    <a:lnTo>
                      <a:pt x="318" y="304"/>
                    </a:lnTo>
                    <a:lnTo>
                      <a:pt x="313" y="309"/>
                    </a:lnTo>
                    <a:lnTo>
                      <a:pt x="311" y="313"/>
                    </a:lnTo>
                    <a:lnTo>
                      <a:pt x="308" y="318"/>
                    </a:lnTo>
                    <a:lnTo>
                      <a:pt x="308" y="328"/>
                    </a:lnTo>
                    <a:lnTo>
                      <a:pt x="310" y="334"/>
                    </a:lnTo>
                    <a:lnTo>
                      <a:pt x="311" y="340"/>
                    </a:lnTo>
                    <a:lnTo>
                      <a:pt x="313" y="347"/>
                    </a:lnTo>
                    <a:lnTo>
                      <a:pt x="316" y="351"/>
                    </a:lnTo>
                    <a:lnTo>
                      <a:pt x="316" y="418"/>
                    </a:lnTo>
                    <a:lnTo>
                      <a:pt x="319" y="423"/>
                    </a:lnTo>
                    <a:lnTo>
                      <a:pt x="323" y="429"/>
                    </a:lnTo>
                    <a:lnTo>
                      <a:pt x="324" y="432"/>
                    </a:lnTo>
                    <a:lnTo>
                      <a:pt x="326" y="439"/>
                    </a:lnTo>
                    <a:lnTo>
                      <a:pt x="89" y="459"/>
                    </a:lnTo>
                    <a:lnTo>
                      <a:pt x="86" y="461"/>
                    </a:lnTo>
                    <a:lnTo>
                      <a:pt x="86" y="469"/>
                    </a:lnTo>
                    <a:lnTo>
                      <a:pt x="86" y="474"/>
                    </a:lnTo>
                    <a:lnTo>
                      <a:pt x="92" y="480"/>
                    </a:lnTo>
                    <a:lnTo>
                      <a:pt x="99" y="485"/>
                    </a:lnTo>
                    <a:lnTo>
                      <a:pt x="103" y="491"/>
                    </a:lnTo>
                    <a:lnTo>
                      <a:pt x="108" y="496"/>
                    </a:lnTo>
                    <a:lnTo>
                      <a:pt x="108" y="502"/>
                    </a:lnTo>
                    <a:lnTo>
                      <a:pt x="108" y="510"/>
                    </a:lnTo>
                    <a:lnTo>
                      <a:pt x="108" y="520"/>
                    </a:lnTo>
                    <a:lnTo>
                      <a:pt x="106" y="528"/>
                    </a:lnTo>
                    <a:lnTo>
                      <a:pt x="100" y="529"/>
                    </a:lnTo>
                    <a:lnTo>
                      <a:pt x="94" y="533"/>
                    </a:lnTo>
                    <a:lnTo>
                      <a:pt x="84" y="536"/>
                    </a:lnTo>
                    <a:lnTo>
                      <a:pt x="78" y="539"/>
                    </a:lnTo>
                    <a:lnTo>
                      <a:pt x="70" y="539"/>
                    </a:lnTo>
                    <a:lnTo>
                      <a:pt x="62" y="544"/>
                    </a:lnTo>
                    <a:lnTo>
                      <a:pt x="57" y="544"/>
                    </a:lnTo>
                    <a:lnTo>
                      <a:pt x="57" y="536"/>
                    </a:lnTo>
                    <a:lnTo>
                      <a:pt x="59" y="529"/>
                    </a:lnTo>
                    <a:lnTo>
                      <a:pt x="60" y="523"/>
                    </a:lnTo>
                    <a:lnTo>
                      <a:pt x="59" y="518"/>
                    </a:lnTo>
                    <a:lnTo>
                      <a:pt x="56" y="510"/>
                    </a:lnTo>
                    <a:lnTo>
                      <a:pt x="54" y="502"/>
                    </a:lnTo>
                    <a:lnTo>
                      <a:pt x="52" y="496"/>
                    </a:lnTo>
                    <a:lnTo>
                      <a:pt x="49" y="486"/>
                    </a:lnTo>
                    <a:lnTo>
                      <a:pt x="48" y="494"/>
                    </a:lnTo>
                    <a:lnTo>
                      <a:pt x="46" y="499"/>
                    </a:lnTo>
                    <a:lnTo>
                      <a:pt x="44" y="506"/>
                    </a:lnTo>
                    <a:lnTo>
                      <a:pt x="41" y="510"/>
                    </a:lnTo>
                    <a:lnTo>
                      <a:pt x="40" y="526"/>
                    </a:lnTo>
                    <a:lnTo>
                      <a:pt x="37" y="531"/>
                    </a:lnTo>
                    <a:lnTo>
                      <a:pt x="32" y="533"/>
                    </a:lnTo>
                    <a:lnTo>
                      <a:pt x="29" y="536"/>
                    </a:lnTo>
                    <a:lnTo>
                      <a:pt x="17" y="533"/>
                    </a:lnTo>
                    <a:lnTo>
                      <a:pt x="13" y="37"/>
                    </a:lnTo>
                    <a:close/>
                  </a:path>
                </a:pathLst>
              </a:custGeom>
              <a:solidFill>
                <a:schemeClr val="bg1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9" name="Freeform 36">
                <a:extLst>
                  <a:ext uri="{FF2B5EF4-FFF2-40B4-BE49-F238E27FC236}">
                    <a16:creationId xmlns:a16="http://schemas.microsoft.com/office/drawing/2014/main" id="{A5F82644-3E65-49F8-A4F6-2A0AD4C0E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097"/>
                <a:ext cx="733" cy="253"/>
              </a:xfrm>
              <a:custGeom>
                <a:avLst/>
                <a:gdLst>
                  <a:gd name="T0" fmla="*/ 182 w 733"/>
                  <a:gd name="T1" fmla="*/ 78 h 253"/>
                  <a:gd name="T2" fmla="*/ 306 w 733"/>
                  <a:gd name="T3" fmla="*/ 53 h 253"/>
                  <a:gd name="T4" fmla="*/ 461 w 733"/>
                  <a:gd name="T5" fmla="*/ 32 h 253"/>
                  <a:gd name="T6" fmla="*/ 577 w 733"/>
                  <a:gd name="T7" fmla="*/ 16 h 253"/>
                  <a:gd name="T8" fmla="*/ 693 w 733"/>
                  <a:gd name="T9" fmla="*/ 3 h 253"/>
                  <a:gd name="T10" fmla="*/ 733 w 733"/>
                  <a:gd name="T11" fmla="*/ 29 h 253"/>
                  <a:gd name="T12" fmla="*/ 719 w 733"/>
                  <a:gd name="T13" fmla="*/ 43 h 253"/>
                  <a:gd name="T14" fmla="*/ 709 w 733"/>
                  <a:gd name="T15" fmla="*/ 59 h 253"/>
                  <a:gd name="T16" fmla="*/ 700 w 733"/>
                  <a:gd name="T17" fmla="*/ 61 h 253"/>
                  <a:gd name="T18" fmla="*/ 688 w 733"/>
                  <a:gd name="T19" fmla="*/ 64 h 253"/>
                  <a:gd name="T20" fmla="*/ 673 w 733"/>
                  <a:gd name="T21" fmla="*/ 81 h 253"/>
                  <a:gd name="T22" fmla="*/ 666 w 733"/>
                  <a:gd name="T23" fmla="*/ 83 h 253"/>
                  <a:gd name="T24" fmla="*/ 661 w 733"/>
                  <a:gd name="T25" fmla="*/ 77 h 253"/>
                  <a:gd name="T26" fmla="*/ 652 w 733"/>
                  <a:gd name="T27" fmla="*/ 83 h 253"/>
                  <a:gd name="T28" fmla="*/ 646 w 733"/>
                  <a:gd name="T29" fmla="*/ 92 h 253"/>
                  <a:gd name="T30" fmla="*/ 639 w 733"/>
                  <a:gd name="T31" fmla="*/ 96 h 253"/>
                  <a:gd name="T32" fmla="*/ 631 w 733"/>
                  <a:gd name="T33" fmla="*/ 108 h 253"/>
                  <a:gd name="T34" fmla="*/ 625 w 733"/>
                  <a:gd name="T35" fmla="*/ 112 h 253"/>
                  <a:gd name="T36" fmla="*/ 615 w 733"/>
                  <a:gd name="T37" fmla="*/ 118 h 253"/>
                  <a:gd name="T38" fmla="*/ 603 w 733"/>
                  <a:gd name="T39" fmla="*/ 129 h 253"/>
                  <a:gd name="T40" fmla="*/ 593 w 733"/>
                  <a:gd name="T41" fmla="*/ 140 h 253"/>
                  <a:gd name="T42" fmla="*/ 572 w 733"/>
                  <a:gd name="T43" fmla="*/ 142 h 253"/>
                  <a:gd name="T44" fmla="*/ 561 w 733"/>
                  <a:gd name="T45" fmla="*/ 148 h 253"/>
                  <a:gd name="T46" fmla="*/ 545 w 733"/>
                  <a:gd name="T47" fmla="*/ 166 h 253"/>
                  <a:gd name="T48" fmla="*/ 545 w 733"/>
                  <a:gd name="T49" fmla="*/ 185 h 253"/>
                  <a:gd name="T50" fmla="*/ 525 w 733"/>
                  <a:gd name="T51" fmla="*/ 186 h 253"/>
                  <a:gd name="T52" fmla="*/ 515 w 733"/>
                  <a:gd name="T53" fmla="*/ 196 h 253"/>
                  <a:gd name="T54" fmla="*/ 504 w 733"/>
                  <a:gd name="T55" fmla="*/ 207 h 253"/>
                  <a:gd name="T56" fmla="*/ 177 w 733"/>
                  <a:gd name="T57" fmla="*/ 245 h 253"/>
                  <a:gd name="T58" fmla="*/ 10 w 733"/>
                  <a:gd name="T59" fmla="*/ 243 h 253"/>
                  <a:gd name="T60" fmla="*/ 13 w 733"/>
                  <a:gd name="T61" fmla="*/ 232 h 253"/>
                  <a:gd name="T62" fmla="*/ 7 w 733"/>
                  <a:gd name="T63" fmla="*/ 223 h 253"/>
                  <a:gd name="T64" fmla="*/ 8 w 733"/>
                  <a:gd name="T65" fmla="*/ 215 h 253"/>
                  <a:gd name="T66" fmla="*/ 16 w 733"/>
                  <a:gd name="T67" fmla="*/ 199 h 253"/>
                  <a:gd name="T68" fmla="*/ 24 w 733"/>
                  <a:gd name="T69" fmla="*/ 191 h 253"/>
                  <a:gd name="T70" fmla="*/ 23 w 733"/>
                  <a:gd name="T71" fmla="*/ 181 h 253"/>
                  <a:gd name="T72" fmla="*/ 27 w 733"/>
                  <a:gd name="T73" fmla="*/ 172 h 253"/>
                  <a:gd name="T74" fmla="*/ 35 w 733"/>
                  <a:gd name="T75" fmla="*/ 164 h 253"/>
                  <a:gd name="T76" fmla="*/ 42 w 733"/>
                  <a:gd name="T77" fmla="*/ 151 h 253"/>
                  <a:gd name="T78" fmla="*/ 43 w 733"/>
                  <a:gd name="T79" fmla="*/ 137 h 253"/>
                  <a:gd name="T80" fmla="*/ 48 w 733"/>
                  <a:gd name="T81" fmla="*/ 126 h 253"/>
                  <a:gd name="T82" fmla="*/ 51 w 733"/>
                  <a:gd name="T83" fmla="*/ 112 h 253"/>
                  <a:gd name="T84" fmla="*/ 54 w 733"/>
                  <a:gd name="T85" fmla="*/ 97 h 2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3"/>
                  <a:gd name="T130" fmla="*/ 0 h 253"/>
                  <a:gd name="T131" fmla="*/ 733 w 733"/>
                  <a:gd name="T132" fmla="*/ 253 h 2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3" h="253">
                    <a:moveTo>
                      <a:pt x="59" y="89"/>
                    </a:moveTo>
                    <a:lnTo>
                      <a:pt x="182" y="78"/>
                    </a:lnTo>
                    <a:lnTo>
                      <a:pt x="182" y="61"/>
                    </a:lnTo>
                    <a:lnTo>
                      <a:pt x="306" y="53"/>
                    </a:lnTo>
                    <a:lnTo>
                      <a:pt x="379" y="42"/>
                    </a:lnTo>
                    <a:lnTo>
                      <a:pt x="461" y="32"/>
                    </a:lnTo>
                    <a:lnTo>
                      <a:pt x="517" y="24"/>
                    </a:lnTo>
                    <a:lnTo>
                      <a:pt x="577" y="16"/>
                    </a:lnTo>
                    <a:lnTo>
                      <a:pt x="628" y="15"/>
                    </a:lnTo>
                    <a:lnTo>
                      <a:pt x="693" y="3"/>
                    </a:lnTo>
                    <a:lnTo>
                      <a:pt x="731" y="0"/>
                    </a:lnTo>
                    <a:lnTo>
                      <a:pt x="733" y="29"/>
                    </a:lnTo>
                    <a:lnTo>
                      <a:pt x="725" y="35"/>
                    </a:lnTo>
                    <a:lnTo>
                      <a:pt x="719" y="43"/>
                    </a:lnTo>
                    <a:lnTo>
                      <a:pt x="712" y="53"/>
                    </a:lnTo>
                    <a:lnTo>
                      <a:pt x="709" y="59"/>
                    </a:lnTo>
                    <a:lnTo>
                      <a:pt x="704" y="64"/>
                    </a:lnTo>
                    <a:lnTo>
                      <a:pt x="700" y="61"/>
                    </a:lnTo>
                    <a:lnTo>
                      <a:pt x="695" y="59"/>
                    </a:lnTo>
                    <a:lnTo>
                      <a:pt x="688" y="64"/>
                    </a:lnTo>
                    <a:lnTo>
                      <a:pt x="680" y="73"/>
                    </a:lnTo>
                    <a:lnTo>
                      <a:pt x="673" y="81"/>
                    </a:lnTo>
                    <a:lnTo>
                      <a:pt x="671" y="85"/>
                    </a:lnTo>
                    <a:lnTo>
                      <a:pt x="666" y="83"/>
                    </a:lnTo>
                    <a:lnTo>
                      <a:pt x="665" y="80"/>
                    </a:lnTo>
                    <a:lnTo>
                      <a:pt x="661" y="77"/>
                    </a:lnTo>
                    <a:lnTo>
                      <a:pt x="655" y="80"/>
                    </a:lnTo>
                    <a:lnTo>
                      <a:pt x="652" y="83"/>
                    </a:lnTo>
                    <a:lnTo>
                      <a:pt x="647" y="89"/>
                    </a:lnTo>
                    <a:lnTo>
                      <a:pt x="646" y="92"/>
                    </a:lnTo>
                    <a:lnTo>
                      <a:pt x="641" y="92"/>
                    </a:lnTo>
                    <a:lnTo>
                      <a:pt x="639" y="96"/>
                    </a:lnTo>
                    <a:lnTo>
                      <a:pt x="636" y="102"/>
                    </a:lnTo>
                    <a:lnTo>
                      <a:pt x="631" y="108"/>
                    </a:lnTo>
                    <a:lnTo>
                      <a:pt x="630" y="112"/>
                    </a:lnTo>
                    <a:lnTo>
                      <a:pt x="625" y="112"/>
                    </a:lnTo>
                    <a:lnTo>
                      <a:pt x="622" y="116"/>
                    </a:lnTo>
                    <a:lnTo>
                      <a:pt x="615" y="118"/>
                    </a:lnTo>
                    <a:lnTo>
                      <a:pt x="609" y="124"/>
                    </a:lnTo>
                    <a:lnTo>
                      <a:pt x="603" y="129"/>
                    </a:lnTo>
                    <a:lnTo>
                      <a:pt x="598" y="134"/>
                    </a:lnTo>
                    <a:lnTo>
                      <a:pt x="593" y="140"/>
                    </a:lnTo>
                    <a:lnTo>
                      <a:pt x="587" y="143"/>
                    </a:lnTo>
                    <a:lnTo>
                      <a:pt x="572" y="142"/>
                    </a:lnTo>
                    <a:lnTo>
                      <a:pt x="566" y="145"/>
                    </a:lnTo>
                    <a:lnTo>
                      <a:pt x="561" y="148"/>
                    </a:lnTo>
                    <a:lnTo>
                      <a:pt x="549" y="162"/>
                    </a:lnTo>
                    <a:lnTo>
                      <a:pt x="545" y="166"/>
                    </a:lnTo>
                    <a:lnTo>
                      <a:pt x="545" y="178"/>
                    </a:lnTo>
                    <a:lnTo>
                      <a:pt x="545" y="185"/>
                    </a:lnTo>
                    <a:lnTo>
                      <a:pt x="528" y="181"/>
                    </a:lnTo>
                    <a:lnTo>
                      <a:pt x="525" y="186"/>
                    </a:lnTo>
                    <a:lnTo>
                      <a:pt x="520" y="189"/>
                    </a:lnTo>
                    <a:lnTo>
                      <a:pt x="515" y="196"/>
                    </a:lnTo>
                    <a:lnTo>
                      <a:pt x="509" y="202"/>
                    </a:lnTo>
                    <a:lnTo>
                      <a:pt x="504" y="207"/>
                    </a:lnTo>
                    <a:lnTo>
                      <a:pt x="503" y="213"/>
                    </a:lnTo>
                    <a:lnTo>
                      <a:pt x="177" y="245"/>
                    </a:lnTo>
                    <a:lnTo>
                      <a:pt x="0" y="253"/>
                    </a:lnTo>
                    <a:lnTo>
                      <a:pt x="10" y="243"/>
                    </a:lnTo>
                    <a:lnTo>
                      <a:pt x="13" y="239"/>
                    </a:lnTo>
                    <a:lnTo>
                      <a:pt x="13" y="232"/>
                    </a:lnTo>
                    <a:lnTo>
                      <a:pt x="10" y="228"/>
                    </a:lnTo>
                    <a:lnTo>
                      <a:pt x="7" y="223"/>
                    </a:lnTo>
                    <a:lnTo>
                      <a:pt x="7" y="220"/>
                    </a:lnTo>
                    <a:lnTo>
                      <a:pt x="8" y="215"/>
                    </a:lnTo>
                    <a:lnTo>
                      <a:pt x="13" y="204"/>
                    </a:lnTo>
                    <a:lnTo>
                      <a:pt x="16" y="199"/>
                    </a:lnTo>
                    <a:lnTo>
                      <a:pt x="23" y="196"/>
                    </a:lnTo>
                    <a:lnTo>
                      <a:pt x="24" y="191"/>
                    </a:lnTo>
                    <a:lnTo>
                      <a:pt x="24" y="186"/>
                    </a:lnTo>
                    <a:lnTo>
                      <a:pt x="23" y="181"/>
                    </a:lnTo>
                    <a:lnTo>
                      <a:pt x="24" y="175"/>
                    </a:lnTo>
                    <a:lnTo>
                      <a:pt x="27" y="172"/>
                    </a:lnTo>
                    <a:lnTo>
                      <a:pt x="31" y="169"/>
                    </a:lnTo>
                    <a:lnTo>
                      <a:pt x="35" y="164"/>
                    </a:lnTo>
                    <a:lnTo>
                      <a:pt x="42" y="156"/>
                    </a:lnTo>
                    <a:lnTo>
                      <a:pt x="42" y="151"/>
                    </a:lnTo>
                    <a:lnTo>
                      <a:pt x="43" y="143"/>
                    </a:lnTo>
                    <a:lnTo>
                      <a:pt x="43" y="137"/>
                    </a:lnTo>
                    <a:lnTo>
                      <a:pt x="47" y="132"/>
                    </a:lnTo>
                    <a:lnTo>
                      <a:pt x="48" y="126"/>
                    </a:lnTo>
                    <a:lnTo>
                      <a:pt x="48" y="119"/>
                    </a:lnTo>
                    <a:lnTo>
                      <a:pt x="51" y="112"/>
                    </a:lnTo>
                    <a:lnTo>
                      <a:pt x="51" y="105"/>
                    </a:lnTo>
                    <a:lnTo>
                      <a:pt x="54" y="97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chemeClr val="bg1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0" name="Freeform 37">
                <a:extLst>
                  <a:ext uri="{FF2B5EF4-FFF2-40B4-BE49-F238E27FC236}">
                    <a16:creationId xmlns:a16="http://schemas.microsoft.com/office/drawing/2014/main" id="{CFAF159E-1CD7-4702-8609-4C90E7441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854"/>
                <a:ext cx="634" cy="329"/>
              </a:xfrm>
              <a:custGeom>
                <a:avLst/>
                <a:gdLst>
                  <a:gd name="T0" fmla="*/ 11 w 634"/>
                  <a:gd name="T1" fmla="*/ 320 h 329"/>
                  <a:gd name="T2" fmla="*/ 27 w 634"/>
                  <a:gd name="T3" fmla="*/ 296 h 329"/>
                  <a:gd name="T4" fmla="*/ 26 w 634"/>
                  <a:gd name="T5" fmla="*/ 280 h 329"/>
                  <a:gd name="T6" fmla="*/ 22 w 634"/>
                  <a:gd name="T7" fmla="*/ 264 h 329"/>
                  <a:gd name="T8" fmla="*/ 35 w 634"/>
                  <a:gd name="T9" fmla="*/ 250 h 329"/>
                  <a:gd name="T10" fmla="*/ 56 w 634"/>
                  <a:gd name="T11" fmla="*/ 253 h 329"/>
                  <a:gd name="T12" fmla="*/ 73 w 634"/>
                  <a:gd name="T13" fmla="*/ 261 h 329"/>
                  <a:gd name="T14" fmla="*/ 86 w 634"/>
                  <a:gd name="T15" fmla="*/ 248 h 329"/>
                  <a:gd name="T16" fmla="*/ 78 w 634"/>
                  <a:gd name="T17" fmla="*/ 234 h 329"/>
                  <a:gd name="T18" fmla="*/ 86 w 634"/>
                  <a:gd name="T19" fmla="*/ 223 h 329"/>
                  <a:gd name="T20" fmla="*/ 104 w 634"/>
                  <a:gd name="T21" fmla="*/ 215 h 329"/>
                  <a:gd name="T22" fmla="*/ 111 w 634"/>
                  <a:gd name="T23" fmla="*/ 205 h 329"/>
                  <a:gd name="T24" fmla="*/ 108 w 634"/>
                  <a:gd name="T25" fmla="*/ 189 h 329"/>
                  <a:gd name="T26" fmla="*/ 118 w 634"/>
                  <a:gd name="T27" fmla="*/ 181 h 329"/>
                  <a:gd name="T28" fmla="*/ 131 w 634"/>
                  <a:gd name="T29" fmla="*/ 165 h 329"/>
                  <a:gd name="T30" fmla="*/ 146 w 634"/>
                  <a:gd name="T31" fmla="*/ 172 h 329"/>
                  <a:gd name="T32" fmla="*/ 161 w 634"/>
                  <a:gd name="T33" fmla="*/ 159 h 329"/>
                  <a:gd name="T34" fmla="*/ 183 w 634"/>
                  <a:gd name="T35" fmla="*/ 164 h 329"/>
                  <a:gd name="T36" fmla="*/ 194 w 634"/>
                  <a:gd name="T37" fmla="*/ 170 h 329"/>
                  <a:gd name="T38" fmla="*/ 205 w 634"/>
                  <a:gd name="T39" fmla="*/ 153 h 329"/>
                  <a:gd name="T40" fmla="*/ 223 w 634"/>
                  <a:gd name="T41" fmla="*/ 154 h 329"/>
                  <a:gd name="T42" fmla="*/ 237 w 634"/>
                  <a:gd name="T43" fmla="*/ 156 h 329"/>
                  <a:gd name="T44" fmla="*/ 248 w 634"/>
                  <a:gd name="T45" fmla="*/ 132 h 329"/>
                  <a:gd name="T46" fmla="*/ 262 w 634"/>
                  <a:gd name="T47" fmla="*/ 132 h 329"/>
                  <a:gd name="T48" fmla="*/ 280 w 634"/>
                  <a:gd name="T49" fmla="*/ 143 h 329"/>
                  <a:gd name="T50" fmla="*/ 296 w 634"/>
                  <a:gd name="T51" fmla="*/ 118 h 329"/>
                  <a:gd name="T52" fmla="*/ 320 w 634"/>
                  <a:gd name="T53" fmla="*/ 83 h 329"/>
                  <a:gd name="T54" fmla="*/ 334 w 634"/>
                  <a:gd name="T55" fmla="*/ 72 h 329"/>
                  <a:gd name="T56" fmla="*/ 328 w 634"/>
                  <a:gd name="T57" fmla="*/ 56 h 329"/>
                  <a:gd name="T58" fmla="*/ 347 w 634"/>
                  <a:gd name="T59" fmla="*/ 57 h 329"/>
                  <a:gd name="T60" fmla="*/ 364 w 634"/>
                  <a:gd name="T61" fmla="*/ 45 h 329"/>
                  <a:gd name="T62" fmla="*/ 382 w 634"/>
                  <a:gd name="T63" fmla="*/ 34 h 329"/>
                  <a:gd name="T64" fmla="*/ 370 w 634"/>
                  <a:gd name="T65" fmla="*/ 18 h 329"/>
                  <a:gd name="T66" fmla="*/ 388 w 634"/>
                  <a:gd name="T67" fmla="*/ 2 h 329"/>
                  <a:gd name="T68" fmla="*/ 417 w 634"/>
                  <a:gd name="T69" fmla="*/ 11 h 329"/>
                  <a:gd name="T70" fmla="*/ 426 w 634"/>
                  <a:gd name="T71" fmla="*/ 32 h 329"/>
                  <a:gd name="T72" fmla="*/ 448 w 634"/>
                  <a:gd name="T73" fmla="*/ 35 h 329"/>
                  <a:gd name="T74" fmla="*/ 469 w 634"/>
                  <a:gd name="T75" fmla="*/ 46 h 329"/>
                  <a:gd name="T76" fmla="*/ 483 w 634"/>
                  <a:gd name="T77" fmla="*/ 42 h 329"/>
                  <a:gd name="T78" fmla="*/ 494 w 634"/>
                  <a:gd name="T79" fmla="*/ 43 h 329"/>
                  <a:gd name="T80" fmla="*/ 515 w 634"/>
                  <a:gd name="T81" fmla="*/ 49 h 329"/>
                  <a:gd name="T82" fmla="*/ 531 w 634"/>
                  <a:gd name="T83" fmla="*/ 30 h 329"/>
                  <a:gd name="T84" fmla="*/ 544 w 634"/>
                  <a:gd name="T85" fmla="*/ 34 h 329"/>
                  <a:gd name="T86" fmla="*/ 556 w 634"/>
                  <a:gd name="T87" fmla="*/ 48 h 329"/>
                  <a:gd name="T88" fmla="*/ 572 w 634"/>
                  <a:gd name="T89" fmla="*/ 62 h 329"/>
                  <a:gd name="T90" fmla="*/ 571 w 634"/>
                  <a:gd name="T91" fmla="*/ 84 h 329"/>
                  <a:gd name="T92" fmla="*/ 585 w 634"/>
                  <a:gd name="T93" fmla="*/ 107 h 329"/>
                  <a:gd name="T94" fmla="*/ 606 w 634"/>
                  <a:gd name="T95" fmla="*/ 131 h 329"/>
                  <a:gd name="T96" fmla="*/ 628 w 634"/>
                  <a:gd name="T97" fmla="*/ 150 h 329"/>
                  <a:gd name="T98" fmla="*/ 620 w 634"/>
                  <a:gd name="T99" fmla="*/ 165 h 329"/>
                  <a:gd name="T100" fmla="*/ 599 w 634"/>
                  <a:gd name="T101" fmla="*/ 186 h 329"/>
                  <a:gd name="T102" fmla="*/ 585 w 634"/>
                  <a:gd name="T103" fmla="*/ 196 h 329"/>
                  <a:gd name="T104" fmla="*/ 577 w 634"/>
                  <a:gd name="T105" fmla="*/ 215 h 329"/>
                  <a:gd name="T106" fmla="*/ 569 w 634"/>
                  <a:gd name="T107" fmla="*/ 224 h 329"/>
                  <a:gd name="T108" fmla="*/ 556 w 634"/>
                  <a:gd name="T109" fmla="*/ 235 h 329"/>
                  <a:gd name="T110" fmla="*/ 547 w 634"/>
                  <a:gd name="T111" fmla="*/ 250 h 329"/>
                  <a:gd name="T112" fmla="*/ 313 w 634"/>
                  <a:gd name="T113" fmla="*/ 283 h 329"/>
                  <a:gd name="T114" fmla="*/ 181 w 634"/>
                  <a:gd name="T115" fmla="*/ 299 h 329"/>
                  <a:gd name="T116" fmla="*/ 0 w 634"/>
                  <a:gd name="T117" fmla="*/ 329 h 3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34"/>
                  <a:gd name="T178" fmla="*/ 0 h 329"/>
                  <a:gd name="T179" fmla="*/ 634 w 634"/>
                  <a:gd name="T180" fmla="*/ 329 h 32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34" h="329">
                    <a:moveTo>
                      <a:pt x="0" y="329"/>
                    </a:moveTo>
                    <a:lnTo>
                      <a:pt x="5" y="324"/>
                    </a:lnTo>
                    <a:lnTo>
                      <a:pt x="11" y="320"/>
                    </a:lnTo>
                    <a:lnTo>
                      <a:pt x="19" y="313"/>
                    </a:lnTo>
                    <a:lnTo>
                      <a:pt x="24" y="305"/>
                    </a:lnTo>
                    <a:lnTo>
                      <a:pt x="27" y="296"/>
                    </a:lnTo>
                    <a:lnTo>
                      <a:pt x="27" y="289"/>
                    </a:lnTo>
                    <a:lnTo>
                      <a:pt x="27" y="283"/>
                    </a:lnTo>
                    <a:lnTo>
                      <a:pt x="26" y="280"/>
                    </a:lnTo>
                    <a:lnTo>
                      <a:pt x="22" y="274"/>
                    </a:lnTo>
                    <a:lnTo>
                      <a:pt x="19" y="270"/>
                    </a:lnTo>
                    <a:lnTo>
                      <a:pt x="22" y="264"/>
                    </a:lnTo>
                    <a:lnTo>
                      <a:pt x="26" y="261"/>
                    </a:lnTo>
                    <a:lnTo>
                      <a:pt x="29" y="254"/>
                    </a:lnTo>
                    <a:lnTo>
                      <a:pt x="35" y="250"/>
                    </a:lnTo>
                    <a:lnTo>
                      <a:pt x="42" y="246"/>
                    </a:lnTo>
                    <a:lnTo>
                      <a:pt x="46" y="250"/>
                    </a:lnTo>
                    <a:lnTo>
                      <a:pt x="56" y="253"/>
                    </a:lnTo>
                    <a:lnTo>
                      <a:pt x="64" y="256"/>
                    </a:lnTo>
                    <a:lnTo>
                      <a:pt x="70" y="259"/>
                    </a:lnTo>
                    <a:lnTo>
                      <a:pt x="73" y="261"/>
                    </a:lnTo>
                    <a:lnTo>
                      <a:pt x="81" y="258"/>
                    </a:lnTo>
                    <a:lnTo>
                      <a:pt x="83" y="254"/>
                    </a:lnTo>
                    <a:lnTo>
                      <a:pt x="86" y="248"/>
                    </a:lnTo>
                    <a:lnTo>
                      <a:pt x="83" y="245"/>
                    </a:lnTo>
                    <a:lnTo>
                      <a:pt x="80" y="240"/>
                    </a:lnTo>
                    <a:lnTo>
                      <a:pt x="78" y="234"/>
                    </a:lnTo>
                    <a:lnTo>
                      <a:pt x="80" y="227"/>
                    </a:lnTo>
                    <a:lnTo>
                      <a:pt x="83" y="224"/>
                    </a:lnTo>
                    <a:lnTo>
                      <a:pt x="86" y="223"/>
                    </a:lnTo>
                    <a:lnTo>
                      <a:pt x="91" y="219"/>
                    </a:lnTo>
                    <a:lnTo>
                      <a:pt x="97" y="215"/>
                    </a:lnTo>
                    <a:lnTo>
                      <a:pt x="104" y="215"/>
                    </a:lnTo>
                    <a:lnTo>
                      <a:pt x="110" y="213"/>
                    </a:lnTo>
                    <a:lnTo>
                      <a:pt x="111" y="210"/>
                    </a:lnTo>
                    <a:lnTo>
                      <a:pt x="111" y="205"/>
                    </a:lnTo>
                    <a:lnTo>
                      <a:pt x="108" y="199"/>
                    </a:lnTo>
                    <a:lnTo>
                      <a:pt x="105" y="194"/>
                    </a:lnTo>
                    <a:lnTo>
                      <a:pt x="108" y="189"/>
                    </a:lnTo>
                    <a:lnTo>
                      <a:pt x="110" y="181"/>
                    </a:lnTo>
                    <a:lnTo>
                      <a:pt x="113" y="181"/>
                    </a:lnTo>
                    <a:lnTo>
                      <a:pt x="118" y="181"/>
                    </a:lnTo>
                    <a:lnTo>
                      <a:pt x="124" y="175"/>
                    </a:lnTo>
                    <a:lnTo>
                      <a:pt x="127" y="167"/>
                    </a:lnTo>
                    <a:lnTo>
                      <a:pt x="131" y="165"/>
                    </a:lnTo>
                    <a:lnTo>
                      <a:pt x="137" y="165"/>
                    </a:lnTo>
                    <a:lnTo>
                      <a:pt x="142" y="167"/>
                    </a:lnTo>
                    <a:lnTo>
                      <a:pt x="146" y="172"/>
                    </a:lnTo>
                    <a:lnTo>
                      <a:pt x="150" y="170"/>
                    </a:lnTo>
                    <a:lnTo>
                      <a:pt x="153" y="165"/>
                    </a:lnTo>
                    <a:lnTo>
                      <a:pt x="161" y="159"/>
                    </a:lnTo>
                    <a:lnTo>
                      <a:pt x="169" y="159"/>
                    </a:lnTo>
                    <a:lnTo>
                      <a:pt x="178" y="162"/>
                    </a:lnTo>
                    <a:lnTo>
                      <a:pt x="183" y="164"/>
                    </a:lnTo>
                    <a:lnTo>
                      <a:pt x="188" y="169"/>
                    </a:lnTo>
                    <a:lnTo>
                      <a:pt x="189" y="172"/>
                    </a:lnTo>
                    <a:lnTo>
                      <a:pt x="194" y="170"/>
                    </a:lnTo>
                    <a:lnTo>
                      <a:pt x="199" y="162"/>
                    </a:lnTo>
                    <a:lnTo>
                      <a:pt x="202" y="159"/>
                    </a:lnTo>
                    <a:lnTo>
                      <a:pt x="205" y="153"/>
                    </a:lnTo>
                    <a:lnTo>
                      <a:pt x="210" y="150"/>
                    </a:lnTo>
                    <a:lnTo>
                      <a:pt x="216" y="151"/>
                    </a:lnTo>
                    <a:lnTo>
                      <a:pt x="223" y="154"/>
                    </a:lnTo>
                    <a:lnTo>
                      <a:pt x="227" y="159"/>
                    </a:lnTo>
                    <a:lnTo>
                      <a:pt x="231" y="159"/>
                    </a:lnTo>
                    <a:lnTo>
                      <a:pt x="237" y="156"/>
                    </a:lnTo>
                    <a:lnTo>
                      <a:pt x="242" y="150"/>
                    </a:lnTo>
                    <a:lnTo>
                      <a:pt x="243" y="143"/>
                    </a:lnTo>
                    <a:lnTo>
                      <a:pt x="248" y="132"/>
                    </a:lnTo>
                    <a:lnTo>
                      <a:pt x="251" y="126"/>
                    </a:lnTo>
                    <a:lnTo>
                      <a:pt x="259" y="126"/>
                    </a:lnTo>
                    <a:lnTo>
                      <a:pt x="262" y="132"/>
                    </a:lnTo>
                    <a:lnTo>
                      <a:pt x="269" y="137"/>
                    </a:lnTo>
                    <a:lnTo>
                      <a:pt x="274" y="142"/>
                    </a:lnTo>
                    <a:lnTo>
                      <a:pt x="280" y="143"/>
                    </a:lnTo>
                    <a:lnTo>
                      <a:pt x="288" y="140"/>
                    </a:lnTo>
                    <a:lnTo>
                      <a:pt x="293" y="131"/>
                    </a:lnTo>
                    <a:lnTo>
                      <a:pt x="296" y="118"/>
                    </a:lnTo>
                    <a:lnTo>
                      <a:pt x="299" y="111"/>
                    </a:lnTo>
                    <a:lnTo>
                      <a:pt x="313" y="94"/>
                    </a:lnTo>
                    <a:lnTo>
                      <a:pt x="320" y="83"/>
                    </a:lnTo>
                    <a:lnTo>
                      <a:pt x="328" y="78"/>
                    </a:lnTo>
                    <a:lnTo>
                      <a:pt x="329" y="75"/>
                    </a:lnTo>
                    <a:lnTo>
                      <a:pt x="334" y="72"/>
                    </a:lnTo>
                    <a:lnTo>
                      <a:pt x="328" y="67"/>
                    </a:lnTo>
                    <a:lnTo>
                      <a:pt x="328" y="62"/>
                    </a:lnTo>
                    <a:lnTo>
                      <a:pt x="328" y="56"/>
                    </a:lnTo>
                    <a:lnTo>
                      <a:pt x="334" y="51"/>
                    </a:lnTo>
                    <a:lnTo>
                      <a:pt x="340" y="54"/>
                    </a:lnTo>
                    <a:lnTo>
                      <a:pt x="347" y="57"/>
                    </a:lnTo>
                    <a:lnTo>
                      <a:pt x="353" y="56"/>
                    </a:lnTo>
                    <a:lnTo>
                      <a:pt x="359" y="51"/>
                    </a:lnTo>
                    <a:lnTo>
                      <a:pt x="364" y="45"/>
                    </a:lnTo>
                    <a:lnTo>
                      <a:pt x="372" y="43"/>
                    </a:lnTo>
                    <a:lnTo>
                      <a:pt x="378" y="38"/>
                    </a:lnTo>
                    <a:lnTo>
                      <a:pt x="382" y="34"/>
                    </a:lnTo>
                    <a:lnTo>
                      <a:pt x="377" y="29"/>
                    </a:lnTo>
                    <a:lnTo>
                      <a:pt x="377" y="24"/>
                    </a:lnTo>
                    <a:lnTo>
                      <a:pt x="370" y="18"/>
                    </a:lnTo>
                    <a:lnTo>
                      <a:pt x="369" y="11"/>
                    </a:lnTo>
                    <a:lnTo>
                      <a:pt x="380" y="0"/>
                    </a:lnTo>
                    <a:lnTo>
                      <a:pt x="388" y="2"/>
                    </a:lnTo>
                    <a:lnTo>
                      <a:pt x="397" y="5"/>
                    </a:lnTo>
                    <a:lnTo>
                      <a:pt x="409" y="5"/>
                    </a:lnTo>
                    <a:lnTo>
                      <a:pt x="417" y="11"/>
                    </a:lnTo>
                    <a:lnTo>
                      <a:pt x="420" y="18"/>
                    </a:lnTo>
                    <a:lnTo>
                      <a:pt x="423" y="24"/>
                    </a:lnTo>
                    <a:lnTo>
                      <a:pt x="426" y="32"/>
                    </a:lnTo>
                    <a:lnTo>
                      <a:pt x="434" y="35"/>
                    </a:lnTo>
                    <a:lnTo>
                      <a:pt x="437" y="37"/>
                    </a:lnTo>
                    <a:lnTo>
                      <a:pt x="448" y="35"/>
                    </a:lnTo>
                    <a:lnTo>
                      <a:pt x="458" y="35"/>
                    </a:lnTo>
                    <a:lnTo>
                      <a:pt x="464" y="42"/>
                    </a:lnTo>
                    <a:lnTo>
                      <a:pt x="469" y="46"/>
                    </a:lnTo>
                    <a:lnTo>
                      <a:pt x="474" y="51"/>
                    </a:lnTo>
                    <a:lnTo>
                      <a:pt x="482" y="45"/>
                    </a:lnTo>
                    <a:lnTo>
                      <a:pt x="483" y="42"/>
                    </a:lnTo>
                    <a:lnTo>
                      <a:pt x="488" y="38"/>
                    </a:lnTo>
                    <a:lnTo>
                      <a:pt x="493" y="38"/>
                    </a:lnTo>
                    <a:lnTo>
                      <a:pt x="494" y="43"/>
                    </a:lnTo>
                    <a:lnTo>
                      <a:pt x="501" y="45"/>
                    </a:lnTo>
                    <a:lnTo>
                      <a:pt x="507" y="49"/>
                    </a:lnTo>
                    <a:lnTo>
                      <a:pt x="515" y="49"/>
                    </a:lnTo>
                    <a:lnTo>
                      <a:pt x="523" y="45"/>
                    </a:lnTo>
                    <a:lnTo>
                      <a:pt x="528" y="37"/>
                    </a:lnTo>
                    <a:lnTo>
                      <a:pt x="531" y="30"/>
                    </a:lnTo>
                    <a:lnTo>
                      <a:pt x="536" y="30"/>
                    </a:lnTo>
                    <a:lnTo>
                      <a:pt x="542" y="29"/>
                    </a:lnTo>
                    <a:lnTo>
                      <a:pt x="544" y="34"/>
                    </a:lnTo>
                    <a:lnTo>
                      <a:pt x="545" y="38"/>
                    </a:lnTo>
                    <a:lnTo>
                      <a:pt x="548" y="43"/>
                    </a:lnTo>
                    <a:lnTo>
                      <a:pt x="556" y="48"/>
                    </a:lnTo>
                    <a:lnTo>
                      <a:pt x="563" y="51"/>
                    </a:lnTo>
                    <a:lnTo>
                      <a:pt x="569" y="56"/>
                    </a:lnTo>
                    <a:lnTo>
                      <a:pt x="572" y="62"/>
                    </a:lnTo>
                    <a:lnTo>
                      <a:pt x="572" y="69"/>
                    </a:lnTo>
                    <a:lnTo>
                      <a:pt x="572" y="78"/>
                    </a:lnTo>
                    <a:lnTo>
                      <a:pt x="571" y="84"/>
                    </a:lnTo>
                    <a:lnTo>
                      <a:pt x="572" y="92"/>
                    </a:lnTo>
                    <a:lnTo>
                      <a:pt x="579" y="99"/>
                    </a:lnTo>
                    <a:lnTo>
                      <a:pt x="585" y="107"/>
                    </a:lnTo>
                    <a:lnTo>
                      <a:pt x="593" y="113"/>
                    </a:lnTo>
                    <a:lnTo>
                      <a:pt x="598" y="123"/>
                    </a:lnTo>
                    <a:lnTo>
                      <a:pt x="606" y="131"/>
                    </a:lnTo>
                    <a:lnTo>
                      <a:pt x="612" y="138"/>
                    </a:lnTo>
                    <a:lnTo>
                      <a:pt x="621" y="143"/>
                    </a:lnTo>
                    <a:lnTo>
                      <a:pt x="628" y="150"/>
                    </a:lnTo>
                    <a:lnTo>
                      <a:pt x="634" y="151"/>
                    </a:lnTo>
                    <a:lnTo>
                      <a:pt x="628" y="161"/>
                    </a:lnTo>
                    <a:lnTo>
                      <a:pt x="620" y="165"/>
                    </a:lnTo>
                    <a:lnTo>
                      <a:pt x="612" y="173"/>
                    </a:lnTo>
                    <a:lnTo>
                      <a:pt x="606" y="178"/>
                    </a:lnTo>
                    <a:lnTo>
                      <a:pt x="599" y="186"/>
                    </a:lnTo>
                    <a:lnTo>
                      <a:pt x="593" y="191"/>
                    </a:lnTo>
                    <a:lnTo>
                      <a:pt x="588" y="192"/>
                    </a:lnTo>
                    <a:lnTo>
                      <a:pt x="585" y="196"/>
                    </a:lnTo>
                    <a:lnTo>
                      <a:pt x="582" y="200"/>
                    </a:lnTo>
                    <a:lnTo>
                      <a:pt x="582" y="210"/>
                    </a:lnTo>
                    <a:lnTo>
                      <a:pt x="577" y="215"/>
                    </a:lnTo>
                    <a:lnTo>
                      <a:pt x="572" y="218"/>
                    </a:lnTo>
                    <a:lnTo>
                      <a:pt x="571" y="219"/>
                    </a:lnTo>
                    <a:lnTo>
                      <a:pt x="569" y="224"/>
                    </a:lnTo>
                    <a:lnTo>
                      <a:pt x="567" y="227"/>
                    </a:lnTo>
                    <a:lnTo>
                      <a:pt x="563" y="231"/>
                    </a:lnTo>
                    <a:lnTo>
                      <a:pt x="556" y="235"/>
                    </a:lnTo>
                    <a:lnTo>
                      <a:pt x="553" y="237"/>
                    </a:lnTo>
                    <a:lnTo>
                      <a:pt x="552" y="243"/>
                    </a:lnTo>
                    <a:lnTo>
                      <a:pt x="547" y="250"/>
                    </a:lnTo>
                    <a:lnTo>
                      <a:pt x="544" y="254"/>
                    </a:lnTo>
                    <a:lnTo>
                      <a:pt x="385" y="278"/>
                    </a:lnTo>
                    <a:lnTo>
                      <a:pt x="313" y="283"/>
                    </a:lnTo>
                    <a:lnTo>
                      <a:pt x="278" y="289"/>
                    </a:lnTo>
                    <a:lnTo>
                      <a:pt x="245" y="296"/>
                    </a:lnTo>
                    <a:lnTo>
                      <a:pt x="181" y="299"/>
                    </a:lnTo>
                    <a:lnTo>
                      <a:pt x="124" y="302"/>
                    </a:lnTo>
                    <a:lnTo>
                      <a:pt x="123" y="320"/>
                    </a:lnTo>
                    <a:lnTo>
                      <a:pt x="0" y="329"/>
                    </a:lnTo>
                    <a:close/>
                  </a:path>
                </a:pathLst>
              </a:custGeom>
              <a:solidFill>
                <a:schemeClr val="bg1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1" name="Freeform 38">
                <a:extLst>
                  <a:ext uri="{FF2B5EF4-FFF2-40B4-BE49-F238E27FC236}">
                    <a16:creationId xmlns:a16="http://schemas.microsoft.com/office/drawing/2014/main" id="{3ED16904-201D-4A29-B404-76F849462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495"/>
                <a:ext cx="361" cy="418"/>
              </a:xfrm>
              <a:custGeom>
                <a:avLst/>
                <a:gdLst>
                  <a:gd name="T0" fmla="*/ 16 w 361"/>
                  <a:gd name="T1" fmla="*/ 78 h 418"/>
                  <a:gd name="T2" fmla="*/ 35 w 361"/>
                  <a:gd name="T3" fmla="*/ 75 h 418"/>
                  <a:gd name="T4" fmla="*/ 56 w 361"/>
                  <a:gd name="T5" fmla="*/ 72 h 418"/>
                  <a:gd name="T6" fmla="*/ 86 w 361"/>
                  <a:gd name="T7" fmla="*/ 70 h 418"/>
                  <a:gd name="T8" fmla="*/ 99 w 361"/>
                  <a:gd name="T9" fmla="*/ 65 h 418"/>
                  <a:gd name="T10" fmla="*/ 119 w 361"/>
                  <a:gd name="T11" fmla="*/ 69 h 418"/>
                  <a:gd name="T12" fmla="*/ 140 w 361"/>
                  <a:gd name="T13" fmla="*/ 76 h 418"/>
                  <a:gd name="T14" fmla="*/ 154 w 361"/>
                  <a:gd name="T15" fmla="*/ 80 h 418"/>
                  <a:gd name="T16" fmla="*/ 167 w 361"/>
                  <a:gd name="T17" fmla="*/ 84 h 418"/>
                  <a:gd name="T18" fmla="*/ 197 w 361"/>
                  <a:gd name="T19" fmla="*/ 81 h 418"/>
                  <a:gd name="T20" fmla="*/ 216 w 361"/>
                  <a:gd name="T21" fmla="*/ 75 h 418"/>
                  <a:gd name="T22" fmla="*/ 237 w 361"/>
                  <a:gd name="T23" fmla="*/ 70 h 418"/>
                  <a:gd name="T24" fmla="*/ 256 w 361"/>
                  <a:gd name="T25" fmla="*/ 56 h 418"/>
                  <a:gd name="T26" fmla="*/ 286 w 361"/>
                  <a:gd name="T27" fmla="*/ 32 h 418"/>
                  <a:gd name="T28" fmla="*/ 316 w 361"/>
                  <a:gd name="T29" fmla="*/ 11 h 418"/>
                  <a:gd name="T30" fmla="*/ 338 w 361"/>
                  <a:gd name="T31" fmla="*/ 0 h 418"/>
                  <a:gd name="T32" fmla="*/ 342 w 361"/>
                  <a:gd name="T33" fmla="*/ 30 h 418"/>
                  <a:gd name="T34" fmla="*/ 348 w 361"/>
                  <a:gd name="T35" fmla="*/ 67 h 418"/>
                  <a:gd name="T36" fmla="*/ 353 w 361"/>
                  <a:gd name="T37" fmla="*/ 102 h 418"/>
                  <a:gd name="T38" fmla="*/ 359 w 361"/>
                  <a:gd name="T39" fmla="*/ 126 h 418"/>
                  <a:gd name="T40" fmla="*/ 358 w 361"/>
                  <a:gd name="T41" fmla="*/ 162 h 418"/>
                  <a:gd name="T42" fmla="*/ 356 w 361"/>
                  <a:gd name="T43" fmla="*/ 202 h 418"/>
                  <a:gd name="T44" fmla="*/ 353 w 361"/>
                  <a:gd name="T45" fmla="*/ 238 h 418"/>
                  <a:gd name="T46" fmla="*/ 351 w 361"/>
                  <a:gd name="T47" fmla="*/ 262 h 418"/>
                  <a:gd name="T48" fmla="*/ 335 w 361"/>
                  <a:gd name="T49" fmla="*/ 285 h 418"/>
                  <a:gd name="T50" fmla="*/ 321 w 361"/>
                  <a:gd name="T51" fmla="*/ 297 h 418"/>
                  <a:gd name="T52" fmla="*/ 303 w 361"/>
                  <a:gd name="T53" fmla="*/ 300 h 418"/>
                  <a:gd name="T54" fmla="*/ 297 w 361"/>
                  <a:gd name="T55" fmla="*/ 312 h 418"/>
                  <a:gd name="T56" fmla="*/ 286 w 361"/>
                  <a:gd name="T57" fmla="*/ 316 h 418"/>
                  <a:gd name="T58" fmla="*/ 286 w 361"/>
                  <a:gd name="T59" fmla="*/ 332 h 418"/>
                  <a:gd name="T60" fmla="*/ 286 w 361"/>
                  <a:gd name="T61" fmla="*/ 348 h 418"/>
                  <a:gd name="T62" fmla="*/ 281 w 361"/>
                  <a:gd name="T63" fmla="*/ 356 h 418"/>
                  <a:gd name="T64" fmla="*/ 272 w 361"/>
                  <a:gd name="T65" fmla="*/ 350 h 418"/>
                  <a:gd name="T66" fmla="*/ 264 w 361"/>
                  <a:gd name="T67" fmla="*/ 350 h 418"/>
                  <a:gd name="T68" fmla="*/ 256 w 361"/>
                  <a:gd name="T69" fmla="*/ 359 h 418"/>
                  <a:gd name="T70" fmla="*/ 254 w 361"/>
                  <a:gd name="T71" fmla="*/ 372 h 418"/>
                  <a:gd name="T72" fmla="*/ 256 w 361"/>
                  <a:gd name="T73" fmla="*/ 385 h 418"/>
                  <a:gd name="T74" fmla="*/ 257 w 361"/>
                  <a:gd name="T75" fmla="*/ 396 h 418"/>
                  <a:gd name="T76" fmla="*/ 249 w 361"/>
                  <a:gd name="T77" fmla="*/ 404 h 418"/>
                  <a:gd name="T78" fmla="*/ 248 w 361"/>
                  <a:gd name="T79" fmla="*/ 412 h 418"/>
                  <a:gd name="T80" fmla="*/ 237 w 361"/>
                  <a:gd name="T81" fmla="*/ 416 h 418"/>
                  <a:gd name="T82" fmla="*/ 224 w 361"/>
                  <a:gd name="T83" fmla="*/ 415 h 418"/>
                  <a:gd name="T84" fmla="*/ 208 w 361"/>
                  <a:gd name="T85" fmla="*/ 405 h 418"/>
                  <a:gd name="T86" fmla="*/ 200 w 361"/>
                  <a:gd name="T87" fmla="*/ 394 h 418"/>
                  <a:gd name="T88" fmla="*/ 199 w 361"/>
                  <a:gd name="T89" fmla="*/ 386 h 418"/>
                  <a:gd name="T90" fmla="*/ 189 w 361"/>
                  <a:gd name="T91" fmla="*/ 386 h 418"/>
                  <a:gd name="T92" fmla="*/ 184 w 361"/>
                  <a:gd name="T93" fmla="*/ 394 h 418"/>
                  <a:gd name="T94" fmla="*/ 175 w 361"/>
                  <a:gd name="T95" fmla="*/ 404 h 418"/>
                  <a:gd name="T96" fmla="*/ 160 w 361"/>
                  <a:gd name="T97" fmla="*/ 407 h 418"/>
                  <a:gd name="T98" fmla="*/ 149 w 361"/>
                  <a:gd name="T99" fmla="*/ 397 h 418"/>
                  <a:gd name="T100" fmla="*/ 141 w 361"/>
                  <a:gd name="T101" fmla="*/ 397 h 418"/>
                  <a:gd name="T102" fmla="*/ 137 w 361"/>
                  <a:gd name="T103" fmla="*/ 404 h 418"/>
                  <a:gd name="T104" fmla="*/ 130 w 361"/>
                  <a:gd name="T105" fmla="*/ 410 h 418"/>
                  <a:gd name="T106" fmla="*/ 126 w 361"/>
                  <a:gd name="T107" fmla="*/ 405 h 418"/>
                  <a:gd name="T108" fmla="*/ 114 w 361"/>
                  <a:gd name="T109" fmla="*/ 396 h 418"/>
                  <a:gd name="T110" fmla="*/ 100 w 361"/>
                  <a:gd name="T111" fmla="*/ 394 h 418"/>
                  <a:gd name="T112" fmla="*/ 86 w 361"/>
                  <a:gd name="T113" fmla="*/ 393 h 418"/>
                  <a:gd name="T114" fmla="*/ 78 w 361"/>
                  <a:gd name="T115" fmla="*/ 378 h 418"/>
                  <a:gd name="T116" fmla="*/ 67 w 361"/>
                  <a:gd name="T117" fmla="*/ 367 h 418"/>
                  <a:gd name="T118" fmla="*/ 52 w 361"/>
                  <a:gd name="T119" fmla="*/ 364 h 418"/>
                  <a:gd name="T120" fmla="*/ 38 w 361"/>
                  <a:gd name="T121" fmla="*/ 358 h 418"/>
                  <a:gd name="T122" fmla="*/ 27 w 361"/>
                  <a:gd name="T123" fmla="*/ 366 h 4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1"/>
                  <a:gd name="T187" fmla="*/ 0 h 418"/>
                  <a:gd name="T188" fmla="*/ 361 w 361"/>
                  <a:gd name="T189" fmla="*/ 418 h 4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1" h="418">
                    <a:moveTo>
                      <a:pt x="0" y="80"/>
                    </a:moveTo>
                    <a:lnTo>
                      <a:pt x="16" y="78"/>
                    </a:lnTo>
                    <a:lnTo>
                      <a:pt x="22" y="75"/>
                    </a:lnTo>
                    <a:lnTo>
                      <a:pt x="35" y="75"/>
                    </a:lnTo>
                    <a:lnTo>
                      <a:pt x="46" y="73"/>
                    </a:lnTo>
                    <a:lnTo>
                      <a:pt x="56" y="72"/>
                    </a:lnTo>
                    <a:lnTo>
                      <a:pt x="64" y="69"/>
                    </a:lnTo>
                    <a:lnTo>
                      <a:pt x="86" y="70"/>
                    </a:lnTo>
                    <a:lnTo>
                      <a:pt x="94" y="67"/>
                    </a:lnTo>
                    <a:lnTo>
                      <a:pt x="99" y="65"/>
                    </a:lnTo>
                    <a:lnTo>
                      <a:pt x="106" y="67"/>
                    </a:lnTo>
                    <a:lnTo>
                      <a:pt x="119" y="69"/>
                    </a:lnTo>
                    <a:lnTo>
                      <a:pt x="132" y="70"/>
                    </a:lnTo>
                    <a:lnTo>
                      <a:pt x="140" y="76"/>
                    </a:lnTo>
                    <a:lnTo>
                      <a:pt x="146" y="80"/>
                    </a:lnTo>
                    <a:lnTo>
                      <a:pt x="154" y="80"/>
                    </a:lnTo>
                    <a:lnTo>
                      <a:pt x="162" y="80"/>
                    </a:lnTo>
                    <a:lnTo>
                      <a:pt x="167" y="84"/>
                    </a:lnTo>
                    <a:lnTo>
                      <a:pt x="180" y="83"/>
                    </a:lnTo>
                    <a:lnTo>
                      <a:pt x="197" y="81"/>
                    </a:lnTo>
                    <a:lnTo>
                      <a:pt x="205" y="80"/>
                    </a:lnTo>
                    <a:lnTo>
                      <a:pt x="216" y="75"/>
                    </a:lnTo>
                    <a:lnTo>
                      <a:pt x="226" y="70"/>
                    </a:lnTo>
                    <a:lnTo>
                      <a:pt x="237" y="70"/>
                    </a:lnTo>
                    <a:lnTo>
                      <a:pt x="246" y="65"/>
                    </a:lnTo>
                    <a:lnTo>
                      <a:pt x="256" y="56"/>
                    </a:lnTo>
                    <a:lnTo>
                      <a:pt x="270" y="46"/>
                    </a:lnTo>
                    <a:lnTo>
                      <a:pt x="286" y="32"/>
                    </a:lnTo>
                    <a:lnTo>
                      <a:pt x="300" y="21"/>
                    </a:lnTo>
                    <a:lnTo>
                      <a:pt x="316" y="11"/>
                    </a:lnTo>
                    <a:lnTo>
                      <a:pt x="329" y="3"/>
                    </a:lnTo>
                    <a:lnTo>
                      <a:pt x="338" y="0"/>
                    </a:lnTo>
                    <a:lnTo>
                      <a:pt x="342" y="16"/>
                    </a:lnTo>
                    <a:lnTo>
                      <a:pt x="342" y="30"/>
                    </a:lnTo>
                    <a:lnTo>
                      <a:pt x="348" y="57"/>
                    </a:lnTo>
                    <a:lnTo>
                      <a:pt x="348" y="67"/>
                    </a:lnTo>
                    <a:lnTo>
                      <a:pt x="353" y="84"/>
                    </a:lnTo>
                    <a:lnTo>
                      <a:pt x="353" y="102"/>
                    </a:lnTo>
                    <a:lnTo>
                      <a:pt x="356" y="115"/>
                    </a:lnTo>
                    <a:lnTo>
                      <a:pt x="359" y="126"/>
                    </a:lnTo>
                    <a:lnTo>
                      <a:pt x="361" y="150"/>
                    </a:lnTo>
                    <a:lnTo>
                      <a:pt x="358" y="162"/>
                    </a:lnTo>
                    <a:lnTo>
                      <a:pt x="358" y="183"/>
                    </a:lnTo>
                    <a:lnTo>
                      <a:pt x="356" y="202"/>
                    </a:lnTo>
                    <a:lnTo>
                      <a:pt x="356" y="221"/>
                    </a:lnTo>
                    <a:lnTo>
                      <a:pt x="353" y="238"/>
                    </a:lnTo>
                    <a:lnTo>
                      <a:pt x="353" y="253"/>
                    </a:lnTo>
                    <a:lnTo>
                      <a:pt x="351" y="262"/>
                    </a:lnTo>
                    <a:lnTo>
                      <a:pt x="343" y="272"/>
                    </a:lnTo>
                    <a:lnTo>
                      <a:pt x="335" y="285"/>
                    </a:lnTo>
                    <a:lnTo>
                      <a:pt x="326" y="293"/>
                    </a:lnTo>
                    <a:lnTo>
                      <a:pt x="321" y="297"/>
                    </a:lnTo>
                    <a:lnTo>
                      <a:pt x="310" y="299"/>
                    </a:lnTo>
                    <a:lnTo>
                      <a:pt x="303" y="300"/>
                    </a:lnTo>
                    <a:lnTo>
                      <a:pt x="300" y="305"/>
                    </a:lnTo>
                    <a:lnTo>
                      <a:pt x="297" y="312"/>
                    </a:lnTo>
                    <a:lnTo>
                      <a:pt x="292" y="315"/>
                    </a:lnTo>
                    <a:lnTo>
                      <a:pt x="286" y="316"/>
                    </a:lnTo>
                    <a:lnTo>
                      <a:pt x="284" y="324"/>
                    </a:lnTo>
                    <a:lnTo>
                      <a:pt x="286" y="332"/>
                    </a:lnTo>
                    <a:lnTo>
                      <a:pt x="284" y="340"/>
                    </a:lnTo>
                    <a:lnTo>
                      <a:pt x="286" y="348"/>
                    </a:lnTo>
                    <a:lnTo>
                      <a:pt x="284" y="354"/>
                    </a:lnTo>
                    <a:lnTo>
                      <a:pt x="281" y="356"/>
                    </a:lnTo>
                    <a:lnTo>
                      <a:pt x="275" y="358"/>
                    </a:lnTo>
                    <a:lnTo>
                      <a:pt x="272" y="350"/>
                    </a:lnTo>
                    <a:lnTo>
                      <a:pt x="267" y="348"/>
                    </a:lnTo>
                    <a:lnTo>
                      <a:pt x="264" y="350"/>
                    </a:lnTo>
                    <a:lnTo>
                      <a:pt x="261" y="356"/>
                    </a:lnTo>
                    <a:lnTo>
                      <a:pt x="256" y="359"/>
                    </a:lnTo>
                    <a:lnTo>
                      <a:pt x="256" y="366"/>
                    </a:lnTo>
                    <a:lnTo>
                      <a:pt x="254" y="372"/>
                    </a:lnTo>
                    <a:lnTo>
                      <a:pt x="254" y="378"/>
                    </a:lnTo>
                    <a:lnTo>
                      <a:pt x="256" y="385"/>
                    </a:lnTo>
                    <a:lnTo>
                      <a:pt x="259" y="389"/>
                    </a:lnTo>
                    <a:lnTo>
                      <a:pt x="257" y="396"/>
                    </a:lnTo>
                    <a:lnTo>
                      <a:pt x="253" y="399"/>
                    </a:lnTo>
                    <a:lnTo>
                      <a:pt x="249" y="404"/>
                    </a:lnTo>
                    <a:lnTo>
                      <a:pt x="249" y="408"/>
                    </a:lnTo>
                    <a:lnTo>
                      <a:pt x="248" y="412"/>
                    </a:lnTo>
                    <a:lnTo>
                      <a:pt x="242" y="413"/>
                    </a:lnTo>
                    <a:lnTo>
                      <a:pt x="237" y="416"/>
                    </a:lnTo>
                    <a:lnTo>
                      <a:pt x="229" y="418"/>
                    </a:lnTo>
                    <a:lnTo>
                      <a:pt x="224" y="415"/>
                    </a:lnTo>
                    <a:lnTo>
                      <a:pt x="216" y="408"/>
                    </a:lnTo>
                    <a:lnTo>
                      <a:pt x="208" y="405"/>
                    </a:lnTo>
                    <a:lnTo>
                      <a:pt x="202" y="402"/>
                    </a:lnTo>
                    <a:lnTo>
                      <a:pt x="200" y="394"/>
                    </a:lnTo>
                    <a:lnTo>
                      <a:pt x="199" y="391"/>
                    </a:lnTo>
                    <a:lnTo>
                      <a:pt x="199" y="386"/>
                    </a:lnTo>
                    <a:lnTo>
                      <a:pt x="194" y="386"/>
                    </a:lnTo>
                    <a:lnTo>
                      <a:pt x="189" y="386"/>
                    </a:lnTo>
                    <a:lnTo>
                      <a:pt x="186" y="388"/>
                    </a:lnTo>
                    <a:lnTo>
                      <a:pt x="184" y="394"/>
                    </a:lnTo>
                    <a:lnTo>
                      <a:pt x="180" y="399"/>
                    </a:lnTo>
                    <a:lnTo>
                      <a:pt x="175" y="404"/>
                    </a:lnTo>
                    <a:lnTo>
                      <a:pt x="168" y="407"/>
                    </a:lnTo>
                    <a:lnTo>
                      <a:pt x="160" y="407"/>
                    </a:lnTo>
                    <a:lnTo>
                      <a:pt x="154" y="401"/>
                    </a:lnTo>
                    <a:lnTo>
                      <a:pt x="149" y="397"/>
                    </a:lnTo>
                    <a:lnTo>
                      <a:pt x="145" y="397"/>
                    </a:lnTo>
                    <a:lnTo>
                      <a:pt x="141" y="397"/>
                    </a:lnTo>
                    <a:lnTo>
                      <a:pt x="140" y="399"/>
                    </a:lnTo>
                    <a:lnTo>
                      <a:pt x="137" y="404"/>
                    </a:lnTo>
                    <a:lnTo>
                      <a:pt x="133" y="405"/>
                    </a:lnTo>
                    <a:lnTo>
                      <a:pt x="130" y="410"/>
                    </a:lnTo>
                    <a:lnTo>
                      <a:pt x="129" y="408"/>
                    </a:lnTo>
                    <a:lnTo>
                      <a:pt x="126" y="405"/>
                    </a:lnTo>
                    <a:lnTo>
                      <a:pt x="119" y="401"/>
                    </a:lnTo>
                    <a:lnTo>
                      <a:pt x="114" y="396"/>
                    </a:lnTo>
                    <a:lnTo>
                      <a:pt x="110" y="393"/>
                    </a:lnTo>
                    <a:lnTo>
                      <a:pt x="100" y="394"/>
                    </a:lnTo>
                    <a:lnTo>
                      <a:pt x="92" y="394"/>
                    </a:lnTo>
                    <a:lnTo>
                      <a:pt x="86" y="393"/>
                    </a:lnTo>
                    <a:lnTo>
                      <a:pt x="81" y="386"/>
                    </a:lnTo>
                    <a:lnTo>
                      <a:pt x="78" y="378"/>
                    </a:lnTo>
                    <a:lnTo>
                      <a:pt x="73" y="374"/>
                    </a:lnTo>
                    <a:lnTo>
                      <a:pt x="67" y="367"/>
                    </a:lnTo>
                    <a:lnTo>
                      <a:pt x="60" y="364"/>
                    </a:lnTo>
                    <a:lnTo>
                      <a:pt x="52" y="364"/>
                    </a:lnTo>
                    <a:lnTo>
                      <a:pt x="46" y="361"/>
                    </a:lnTo>
                    <a:lnTo>
                      <a:pt x="38" y="358"/>
                    </a:lnTo>
                    <a:lnTo>
                      <a:pt x="33" y="359"/>
                    </a:lnTo>
                    <a:lnTo>
                      <a:pt x="27" y="366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2" name="Freeform 39">
                <a:extLst>
                  <a:ext uri="{FF2B5EF4-FFF2-40B4-BE49-F238E27FC236}">
                    <a16:creationId xmlns:a16="http://schemas.microsoft.com/office/drawing/2014/main" id="{0B1A06D7-CC7B-41DA-AF78-596B85FB1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96"/>
                <a:ext cx="466" cy="499"/>
              </a:xfrm>
              <a:custGeom>
                <a:avLst/>
                <a:gdLst>
                  <a:gd name="T0" fmla="*/ 178 w 466"/>
                  <a:gd name="T1" fmla="*/ 5 h 499"/>
                  <a:gd name="T2" fmla="*/ 226 w 466"/>
                  <a:gd name="T3" fmla="*/ 6 h 499"/>
                  <a:gd name="T4" fmla="*/ 215 w 466"/>
                  <a:gd name="T5" fmla="*/ 17 h 499"/>
                  <a:gd name="T6" fmla="*/ 210 w 466"/>
                  <a:gd name="T7" fmla="*/ 36 h 499"/>
                  <a:gd name="T8" fmla="*/ 227 w 466"/>
                  <a:gd name="T9" fmla="*/ 48 h 499"/>
                  <a:gd name="T10" fmla="*/ 248 w 466"/>
                  <a:gd name="T11" fmla="*/ 52 h 499"/>
                  <a:gd name="T12" fmla="*/ 262 w 466"/>
                  <a:gd name="T13" fmla="*/ 75 h 499"/>
                  <a:gd name="T14" fmla="*/ 281 w 466"/>
                  <a:gd name="T15" fmla="*/ 97 h 499"/>
                  <a:gd name="T16" fmla="*/ 300 w 466"/>
                  <a:gd name="T17" fmla="*/ 113 h 499"/>
                  <a:gd name="T18" fmla="*/ 326 w 466"/>
                  <a:gd name="T19" fmla="*/ 135 h 499"/>
                  <a:gd name="T20" fmla="*/ 348 w 466"/>
                  <a:gd name="T21" fmla="*/ 151 h 499"/>
                  <a:gd name="T22" fmla="*/ 358 w 466"/>
                  <a:gd name="T23" fmla="*/ 170 h 499"/>
                  <a:gd name="T24" fmla="*/ 374 w 466"/>
                  <a:gd name="T25" fmla="*/ 184 h 499"/>
                  <a:gd name="T26" fmla="*/ 393 w 466"/>
                  <a:gd name="T27" fmla="*/ 197 h 499"/>
                  <a:gd name="T28" fmla="*/ 402 w 466"/>
                  <a:gd name="T29" fmla="*/ 211 h 499"/>
                  <a:gd name="T30" fmla="*/ 410 w 466"/>
                  <a:gd name="T31" fmla="*/ 227 h 499"/>
                  <a:gd name="T32" fmla="*/ 416 w 466"/>
                  <a:gd name="T33" fmla="*/ 240 h 499"/>
                  <a:gd name="T34" fmla="*/ 431 w 466"/>
                  <a:gd name="T35" fmla="*/ 251 h 499"/>
                  <a:gd name="T36" fmla="*/ 440 w 466"/>
                  <a:gd name="T37" fmla="*/ 267 h 499"/>
                  <a:gd name="T38" fmla="*/ 442 w 466"/>
                  <a:gd name="T39" fmla="*/ 286 h 499"/>
                  <a:gd name="T40" fmla="*/ 458 w 466"/>
                  <a:gd name="T41" fmla="*/ 297 h 499"/>
                  <a:gd name="T42" fmla="*/ 458 w 466"/>
                  <a:gd name="T43" fmla="*/ 330 h 499"/>
                  <a:gd name="T44" fmla="*/ 440 w 466"/>
                  <a:gd name="T45" fmla="*/ 376 h 499"/>
                  <a:gd name="T46" fmla="*/ 429 w 466"/>
                  <a:gd name="T47" fmla="*/ 427 h 499"/>
                  <a:gd name="T48" fmla="*/ 409 w 466"/>
                  <a:gd name="T49" fmla="*/ 450 h 499"/>
                  <a:gd name="T50" fmla="*/ 389 w 466"/>
                  <a:gd name="T51" fmla="*/ 446 h 499"/>
                  <a:gd name="T52" fmla="*/ 382 w 466"/>
                  <a:gd name="T53" fmla="*/ 459 h 499"/>
                  <a:gd name="T54" fmla="*/ 389 w 466"/>
                  <a:gd name="T55" fmla="*/ 477 h 499"/>
                  <a:gd name="T56" fmla="*/ 385 w 466"/>
                  <a:gd name="T57" fmla="*/ 499 h 499"/>
                  <a:gd name="T58" fmla="*/ 367 w 466"/>
                  <a:gd name="T59" fmla="*/ 492 h 499"/>
                  <a:gd name="T60" fmla="*/ 361 w 466"/>
                  <a:gd name="T61" fmla="*/ 478 h 499"/>
                  <a:gd name="T62" fmla="*/ 243 w 466"/>
                  <a:gd name="T63" fmla="*/ 484 h 499"/>
                  <a:gd name="T64" fmla="*/ 121 w 466"/>
                  <a:gd name="T65" fmla="*/ 489 h 499"/>
                  <a:gd name="T66" fmla="*/ 99 w 466"/>
                  <a:gd name="T67" fmla="*/ 465 h 499"/>
                  <a:gd name="T68" fmla="*/ 89 w 466"/>
                  <a:gd name="T69" fmla="*/ 427 h 499"/>
                  <a:gd name="T70" fmla="*/ 91 w 466"/>
                  <a:gd name="T71" fmla="*/ 378 h 499"/>
                  <a:gd name="T72" fmla="*/ 81 w 466"/>
                  <a:gd name="T73" fmla="*/ 346 h 499"/>
                  <a:gd name="T74" fmla="*/ 91 w 466"/>
                  <a:gd name="T75" fmla="*/ 327 h 499"/>
                  <a:gd name="T76" fmla="*/ 88 w 466"/>
                  <a:gd name="T77" fmla="*/ 311 h 499"/>
                  <a:gd name="T78" fmla="*/ 80 w 466"/>
                  <a:gd name="T79" fmla="*/ 287 h 499"/>
                  <a:gd name="T80" fmla="*/ 64 w 466"/>
                  <a:gd name="T81" fmla="*/ 240 h 499"/>
                  <a:gd name="T82" fmla="*/ 49 w 466"/>
                  <a:gd name="T83" fmla="*/ 198 h 499"/>
                  <a:gd name="T84" fmla="*/ 37 w 466"/>
                  <a:gd name="T85" fmla="*/ 151 h 499"/>
                  <a:gd name="T86" fmla="*/ 22 w 466"/>
                  <a:gd name="T87" fmla="*/ 90 h 499"/>
                  <a:gd name="T88" fmla="*/ 8 w 466"/>
                  <a:gd name="T89" fmla="*/ 56 h 499"/>
                  <a:gd name="T90" fmla="*/ 0 w 466"/>
                  <a:gd name="T91" fmla="*/ 24 h 4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66"/>
                  <a:gd name="T139" fmla="*/ 0 h 499"/>
                  <a:gd name="T140" fmla="*/ 466 w 466"/>
                  <a:gd name="T141" fmla="*/ 499 h 4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66" h="499">
                    <a:moveTo>
                      <a:pt x="0" y="24"/>
                    </a:moveTo>
                    <a:lnTo>
                      <a:pt x="96" y="14"/>
                    </a:lnTo>
                    <a:lnTo>
                      <a:pt x="178" y="5"/>
                    </a:lnTo>
                    <a:lnTo>
                      <a:pt x="224" y="0"/>
                    </a:lnTo>
                    <a:lnTo>
                      <a:pt x="226" y="3"/>
                    </a:lnTo>
                    <a:lnTo>
                      <a:pt x="226" y="6"/>
                    </a:lnTo>
                    <a:lnTo>
                      <a:pt x="223" y="9"/>
                    </a:lnTo>
                    <a:lnTo>
                      <a:pt x="218" y="13"/>
                    </a:lnTo>
                    <a:lnTo>
                      <a:pt x="215" y="17"/>
                    </a:lnTo>
                    <a:lnTo>
                      <a:pt x="212" y="24"/>
                    </a:lnTo>
                    <a:lnTo>
                      <a:pt x="210" y="29"/>
                    </a:lnTo>
                    <a:lnTo>
                      <a:pt x="210" y="36"/>
                    </a:lnTo>
                    <a:lnTo>
                      <a:pt x="215" y="44"/>
                    </a:lnTo>
                    <a:lnTo>
                      <a:pt x="221" y="46"/>
                    </a:lnTo>
                    <a:lnTo>
                      <a:pt x="227" y="48"/>
                    </a:lnTo>
                    <a:lnTo>
                      <a:pt x="234" y="49"/>
                    </a:lnTo>
                    <a:lnTo>
                      <a:pt x="242" y="49"/>
                    </a:lnTo>
                    <a:lnTo>
                      <a:pt x="248" y="52"/>
                    </a:lnTo>
                    <a:lnTo>
                      <a:pt x="254" y="57"/>
                    </a:lnTo>
                    <a:lnTo>
                      <a:pt x="261" y="65"/>
                    </a:lnTo>
                    <a:lnTo>
                      <a:pt x="262" y="75"/>
                    </a:lnTo>
                    <a:lnTo>
                      <a:pt x="269" y="83"/>
                    </a:lnTo>
                    <a:lnTo>
                      <a:pt x="273" y="90"/>
                    </a:lnTo>
                    <a:lnTo>
                      <a:pt x="281" y="97"/>
                    </a:lnTo>
                    <a:lnTo>
                      <a:pt x="288" y="105"/>
                    </a:lnTo>
                    <a:lnTo>
                      <a:pt x="293" y="111"/>
                    </a:lnTo>
                    <a:lnTo>
                      <a:pt x="300" y="113"/>
                    </a:lnTo>
                    <a:lnTo>
                      <a:pt x="313" y="121"/>
                    </a:lnTo>
                    <a:lnTo>
                      <a:pt x="320" y="130"/>
                    </a:lnTo>
                    <a:lnTo>
                      <a:pt x="326" y="135"/>
                    </a:lnTo>
                    <a:lnTo>
                      <a:pt x="332" y="140"/>
                    </a:lnTo>
                    <a:lnTo>
                      <a:pt x="337" y="144"/>
                    </a:lnTo>
                    <a:lnTo>
                      <a:pt x="348" y="151"/>
                    </a:lnTo>
                    <a:lnTo>
                      <a:pt x="351" y="157"/>
                    </a:lnTo>
                    <a:lnTo>
                      <a:pt x="353" y="164"/>
                    </a:lnTo>
                    <a:lnTo>
                      <a:pt x="358" y="170"/>
                    </a:lnTo>
                    <a:lnTo>
                      <a:pt x="362" y="171"/>
                    </a:lnTo>
                    <a:lnTo>
                      <a:pt x="366" y="178"/>
                    </a:lnTo>
                    <a:lnTo>
                      <a:pt x="374" y="184"/>
                    </a:lnTo>
                    <a:lnTo>
                      <a:pt x="380" y="189"/>
                    </a:lnTo>
                    <a:lnTo>
                      <a:pt x="385" y="192"/>
                    </a:lnTo>
                    <a:lnTo>
                      <a:pt x="393" y="197"/>
                    </a:lnTo>
                    <a:lnTo>
                      <a:pt x="399" y="200"/>
                    </a:lnTo>
                    <a:lnTo>
                      <a:pt x="401" y="208"/>
                    </a:lnTo>
                    <a:lnTo>
                      <a:pt x="402" y="211"/>
                    </a:lnTo>
                    <a:lnTo>
                      <a:pt x="404" y="216"/>
                    </a:lnTo>
                    <a:lnTo>
                      <a:pt x="409" y="218"/>
                    </a:lnTo>
                    <a:lnTo>
                      <a:pt x="410" y="227"/>
                    </a:lnTo>
                    <a:lnTo>
                      <a:pt x="410" y="230"/>
                    </a:lnTo>
                    <a:lnTo>
                      <a:pt x="413" y="235"/>
                    </a:lnTo>
                    <a:lnTo>
                      <a:pt x="416" y="240"/>
                    </a:lnTo>
                    <a:lnTo>
                      <a:pt x="421" y="243"/>
                    </a:lnTo>
                    <a:lnTo>
                      <a:pt x="426" y="245"/>
                    </a:lnTo>
                    <a:lnTo>
                      <a:pt x="431" y="251"/>
                    </a:lnTo>
                    <a:lnTo>
                      <a:pt x="436" y="256"/>
                    </a:lnTo>
                    <a:lnTo>
                      <a:pt x="437" y="262"/>
                    </a:lnTo>
                    <a:lnTo>
                      <a:pt x="440" y="267"/>
                    </a:lnTo>
                    <a:lnTo>
                      <a:pt x="440" y="273"/>
                    </a:lnTo>
                    <a:lnTo>
                      <a:pt x="443" y="276"/>
                    </a:lnTo>
                    <a:lnTo>
                      <a:pt x="442" y="286"/>
                    </a:lnTo>
                    <a:lnTo>
                      <a:pt x="445" y="292"/>
                    </a:lnTo>
                    <a:lnTo>
                      <a:pt x="453" y="295"/>
                    </a:lnTo>
                    <a:lnTo>
                      <a:pt x="458" y="297"/>
                    </a:lnTo>
                    <a:lnTo>
                      <a:pt x="466" y="297"/>
                    </a:lnTo>
                    <a:lnTo>
                      <a:pt x="458" y="316"/>
                    </a:lnTo>
                    <a:lnTo>
                      <a:pt x="458" y="330"/>
                    </a:lnTo>
                    <a:lnTo>
                      <a:pt x="451" y="343"/>
                    </a:lnTo>
                    <a:lnTo>
                      <a:pt x="447" y="362"/>
                    </a:lnTo>
                    <a:lnTo>
                      <a:pt x="440" y="376"/>
                    </a:lnTo>
                    <a:lnTo>
                      <a:pt x="437" y="391"/>
                    </a:lnTo>
                    <a:lnTo>
                      <a:pt x="432" y="413"/>
                    </a:lnTo>
                    <a:lnTo>
                      <a:pt x="429" y="427"/>
                    </a:lnTo>
                    <a:lnTo>
                      <a:pt x="429" y="438"/>
                    </a:lnTo>
                    <a:lnTo>
                      <a:pt x="429" y="450"/>
                    </a:lnTo>
                    <a:lnTo>
                      <a:pt x="409" y="450"/>
                    </a:lnTo>
                    <a:lnTo>
                      <a:pt x="397" y="448"/>
                    </a:lnTo>
                    <a:lnTo>
                      <a:pt x="393" y="445"/>
                    </a:lnTo>
                    <a:lnTo>
                      <a:pt x="389" y="446"/>
                    </a:lnTo>
                    <a:lnTo>
                      <a:pt x="385" y="446"/>
                    </a:lnTo>
                    <a:lnTo>
                      <a:pt x="380" y="451"/>
                    </a:lnTo>
                    <a:lnTo>
                      <a:pt x="382" y="459"/>
                    </a:lnTo>
                    <a:lnTo>
                      <a:pt x="383" y="464"/>
                    </a:lnTo>
                    <a:lnTo>
                      <a:pt x="388" y="470"/>
                    </a:lnTo>
                    <a:lnTo>
                      <a:pt x="389" y="477"/>
                    </a:lnTo>
                    <a:lnTo>
                      <a:pt x="388" y="486"/>
                    </a:lnTo>
                    <a:lnTo>
                      <a:pt x="388" y="492"/>
                    </a:lnTo>
                    <a:lnTo>
                      <a:pt x="385" y="499"/>
                    </a:lnTo>
                    <a:lnTo>
                      <a:pt x="378" y="499"/>
                    </a:lnTo>
                    <a:lnTo>
                      <a:pt x="372" y="499"/>
                    </a:lnTo>
                    <a:lnTo>
                      <a:pt x="367" y="492"/>
                    </a:lnTo>
                    <a:lnTo>
                      <a:pt x="366" y="486"/>
                    </a:lnTo>
                    <a:lnTo>
                      <a:pt x="366" y="480"/>
                    </a:lnTo>
                    <a:lnTo>
                      <a:pt x="361" y="478"/>
                    </a:lnTo>
                    <a:lnTo>
                      <a:pt x="316" y="480"/>
                    </a:lnTo>
                    <a:lnTo>
                      <a:pt x="285" y="483"/>
                    </a:lnTo>
                    <a:lnTo>
                      <a:pt x="243" y="484"/>
                    </a:lnTo>
                    <a:lnTo>
                      <a:pt x="197" y="486"/>
                    </a:lnTo>
                    <a:lnTo>
                      <a:pt x="143" y="489"/>
                    </a:lnTo>
                    <a:lnTo>
                      <a:pt x="121" y="489"/>
                    </a:lnTo>
                    <a:lnTo>
                      <a:pt x="116" y="486"/>
                    </a:lnTo>
                    <a:lnTo>
                      <a:pt x="107" y="477"/>
                    </a:lnTo>
                    <a:lnTo>
                      <a:pt x="99" y="465"/>
                    </a:lnTo>
                    <a:lnTo>
                      <a:pt x="92" y="448"/>
                    </a:lnTo>
                    <a:lnTo>
                      <a:pt x="89" y="437"/>
                    </a:lnTo>
                    <a:lnTo>
                      <a:pt x="89" y="427"/>
                    </a:lnTo>
                    <a:lnTo>
                      <a:pt x="91" y="410"/>
                    </a:lnTo>
                    <a:lnTo>
                      <a:pt x="91" y="388"/>
                    </a:lnTo>
                    <a:lnTo>
                      <a:pt x="91" y="378"/>
                    </a:lnTo>
                    <a:lnTo>
                      <a:pt x="86" y="368"/>
                    </a:lnTo>
                    <a:lnTo>
                      <a:pt x="81" y="359"/>
                    </a:lnTo>
                    <a:lnTo>
                      <a:pt x="81" y="346"/>
                    </a:lnTo>
                    <a:lnTo>
                      <a:pt x="86" y="338"/>
                    </a:lnTo>
                    <a:lnTo>
                      <a:pt x="88" y="334"/>
                    </a:lnTo>
                    <a:lnTo>
                      <a:pt x="91" y="327"/>
                    </a:lnTo>
                    <a:lnTo>
                      <a:pt x="97" y="321"/>
                    </a:lnTo>
                    <a:lnTo>
                      <a:pt x="97" y="316"/>
                    </a:lnTo>
                    <a:lnTo>
                      <a:pt x="88" y="311"/>
                    </a:lnTo>
                    <a:lnTo>
                      <a:pt x="89" y="302"/>
                    </a:lnTo>
                    <a:lnTo>
                      <a:pt x="88" y="297"/>
                    </a:lnTo>
                    <a:lnTo>
                      <a:pt x="80" y="287"/>
                    </a:lnTo>
                    <a:lnTo>
                      <a:pt x="73" y="273"/>
                    </a:lnTo>
                    <a:lnTo>
                      <a:pt x="67" y="260"/>
                    </a:lnTo>
                    <a:lnTo>
                      <a:pt x="64" y="240"/>
                    </a:lnTo>
                    <a:lnTo>
                      <a:pt x="59" y="229"/>
                    </a:lnTo>
                    <a:lnTo>
                      <a:pt x="54" y="218"/>
                    </a:lnTo>
                    <a:lnTo>
                      <a:pt x="49" y="198"/>
                    </a:lnTo>
                    <a:lnTo>
                      <a:pt x="48" y="186"/>
                    </a:lnTo>
                    <a:lnTo>
                      <a:pt x="45" y="171"/>
                    </a:lnTo>
                    <a:lnTo>
                      <a:pt x="37" y="151"/>
                    </a:lnTo>
                    <a:lnTo>
                      <a:pt x="30" y="130"/>
                    </a:lnTo>
                    <a:lnTo>
                      <a:pt x="27" y="110"/>
                    </a:lnTo>
                    <a:lnTo>
                      <a:pt x="22" y="90"/>
                    </a:lnTo>
                    <a:lnTo>
                      <a:pt x="16" y="78"/>
                    </a:lnTo>
                    <a:lnTo>
                      <a:pt x="11" y="67"/>
                    </a:lnTo>
                    <a:lnTo>
                      <a:pt x="8" y="56"/>
                    </a:lnTo>
                    <a:lnTo>
                      <a:pt x="8" y="46"/>
                    </a:lnTo>
                    <a:lnTo>
                      <a:pt x="0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3" name="Freeform 40">
                <a:extLst>
                  <a:ext uri="{FF2B5EF4-FFF2-40B4-BE49-F238E27FC236}">
                    <a16:creationId xmlns:a16="http://schemas.microsoft.com/office/drawing/2014/main" id="{C057FB51-C80E-4626-999C-96A7928A1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96"/>
                <a:ext cx="466" cy="499"/>
              </a:xfrm>
              <a:custGeom>
                <a:avLst/>
                <a:gdLst>
                  <a:gd name="T0" fmla="*/ 178 w 466"/>
                  <a:gd name="T1" fmla="*/ 5 h 499"/>
                  <a:gd name="T2" fmla="*/ 226 w 466"/>
                  <a:gd name="T3" fmla="*/ 6 h 499"/>
                  <a:gd name="T4" fmla="*/ 215 w 466"/>
                  <a:gd name="T5" fmla="*/ 17 h 499"/>
                  <a:gd name="T6" fmla="*/ 210 w 466"/>
                  <a:gd name="T7" fmla="*/ 36 h 499"/>
                  <a:gd name="T8" fmla="*/ 227 w 466"/>
                  <a:gd name="T9" fmla="*/ 48 h 499"/>
                  <a:gd name="T10" fmla="*/ 248 w 466"/>
                  <a:gd name="T11" fmla="*/ 52 h 499"/>
                  <a:gd name="T12" fmla="*/ 262 w 466"/>
                  <a:gd name="T13" fmla="*/ 75 h 499"/>
                  <a:gd name="T14" fmla="*/ 281 w 466"/>
                  <a:gd name="T15" fmla="*/ 97 h 499"/>
                  <a:gd name="T16" fmla="*/ 300 w 466"/>
                  <a:gd name="T17" fmla="*/ 113 h 499"/>
                  <a:gd name="T18" fmla="*/ 326 w 466"/>
                  <a:gd name="T19" fmla="*/ 135 h 499"/>
                  <a:gd name="T20" fmla="*/ 348 w 466"/>
                  <a:gd name="T21" fmla="*/ 151 h 499"/>
                  <a:gd name="T22" fmla="*/ 358 w 466"/>
                  <a:gd name="T23" fmla="*/ 170 h 499"/>
                  <a:gd name="T24" fmla="*/ 374 w 466"/>
                  <a:gd name="T25" fmla="*/ 184 h 499"/>
                  <a:gd name="T26" fmla="*/ 393 w 466"/>
                  <a:gd name="T27" fmla="*/ 197 h 499"/>
                  <a:gd name="T28" fmla="*/ 402 w 466"/>
                  <a:gd name="T29" fmla="*/ 211 h 499"/>
                  <a:gd name="T30" fmla="*/ 410 w 466"/>
                  <a:gd name="T31" fmla="*/ 227 h 499"/>
                  <a:gd name="T32" fmla="*/ 416 w 466"/>
                  <a:gd name="T33" fmla="*/ 240 h 499"/>
                  <a:gd name="T34" fmla="*/ 431 w 466"/>
                  <a:gd name="T35" fmla="*/ 251 h 499"/>
                  <a:gd name="T36" fmla="*/ 440 w 466"/>
                  <a:gd name="T37" fmla="*/ 267 h 499"/>
                  <a:gd name="T38" fmla="*/ 442 w 466"/>
                  <a:gd name="T39" fmla="*/ 286 h 499"/>
                  <a:gd name="T40" fmla="*/ 458 w 466"/>
                  <a:gd name="T41" fmla="*/ 297 h 499"/>
                  <a:gd name="T42" fmla="*/ 458 w 466"/>
                  <a:gd name="T43" fmla="*/ 330 h 499"/>
                  <a:gd name="T44" fmla="*/ 440 w 466"/>
                  <a:gd name="T45" fmla="*/ 376 h 499"/>
                  <a:gd name="T46" fmla="*/ 429 w 466"/>
                  <a:gd name="T47" fmla="*/ 427 h 499"/>
                  <a:gd name="T48" fmla="*/ 409 w 466"/>
                  <a:gd name="T49" fmla="*/ 450 h 499"/>
                  <a:gd name="T50" fmla="*/ 389 w 466"/>
                  <a:gd name="T51" fmla="*/ 446 h 499"/>
                  <a:gd name="T52" fmla="*/ 382 w 466"/>
                  <a:gd name="T53" fmla="*/ 459 h 499"/>
                  <a:gd name="T54" fmla="*/ 389 w 466"/>
                  <a:gd name="T55" fmla="*/ 477 h 499"/>
                  <a:gd name="T56" fmla="*/ 385 w 466"/>
                  <a:gd name="T57" fmla="*/ 499 h 499"/>
                  <a:gd name="T58" fmla="*/ 367 w 466"/>
                  <a:gd name="T59" fmla="*/ 492 h 499"/>
                  <a:gd name="T60" fmla="*/ 361 w 466"/>
                  <a:gd name="T61" fmla="*/ 478 h 499"/>
                  <a:gd name="T62" fmla="*/ 243 w 466"/>
                  <a:gd name="T63" fmla="*/ 484 h 499"/>
                  <a:gd name="T64" fmla="*/ 121 w 466"/>
                  <a:gd name="T65" fmla="*/ 489 h 499"/>
                  <a:gd name="T66" fmla="*/ 99 w 466"/>
                  <a:gd name="T67" fmla="*/ 465 h 499"/>
                  <a:gd name="T68" fmla="*/ 89 w 466"/>
                  <a:gd name="T69" fmla="*/ 427 h 499"/>
                  <a:gd name="T70" fmla="*/ 91 w 466"/>
                  <a:gd name="T71" fmla="*/ 378 h 499"/>
                  <a:gd name="T72" fmla="*/ 81 w 466"/>
                  <a:gd name="T73" fmla="*/ 346 h 499"/>
                  <a:gd name="T74" fmla="*/ 91 w 466"/>
                  <a:gd name="T75" fmla="*/ 327 h 499"/>
                  <a:gd name="T76" fmla="*/ 88 w 466"/>
                  <a:gd name="T77" fmla="*/ 311 h 499"/>
                  <a:gd name="T78" fmla="*/ 80 w 466"/>
                  <a:gd name="T79" fmla="*/ 287 h 499"/>
                  <a:gd name="T80" fmla="*/ 64 w 466"/>
                  <a:gd name="T81" fmla="*/ 240 h 499"/>
                  <a:gd name="T82" fmla="*/ 49 w 466"/>
                  <a:gd name="T83" fmla="*/ 198 h 499"/>
                  <a:gd name="T84" fmla="*/ 37 w 466"/>
                  <a:gd name="T85" fmla="*/ 151 h 499"/>
                  <a:gd name="T86" fmla="*/ 22 w 466"/>
                  <a:gd name="T87" fmla="*/ 90 h 499"/>
                  <a:gd name="T88" fmla="*/ 8 w 466"/>
                  <a:gd name="T89" fmla="*/ 56 h 4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6"/>
                  <a:gd name="T136" fmla="*/ 0 h 499"/>
                  <a:gd name="T137" fmla="*/ 466 w 466"/>
                  <a:gd name="T138" fmla="*/ 499 h 49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6" h="499">
                    <a:moveTo>
                      <a:pt x="0" y="24"/>
                    </a:moveTo>
                    <a:lnTo>
                      <a:pt x="96" y="14"/>
                    </a:lnTo>
                    <a:lnTo>
                      <a:pt x="178" y="5"/>
                    </a:lnTo>
                    <a:lnTo>
                      <a:pt x="224" y="0"/>
                    </a:lnTo>
                    <a:lnTo>
                      <a:pt x="226" y="3"/>
                    </a:lnTo>
                    <a:lnTo>
                      <a:pt x="226" y="6"/>
                    </a:lnTo>
                    <a:lnTo>
                      <a:pt x="223" y="9"/>
                    </a:lnTo>
                    <a:lnTo>
                      <a:pt x="218" y="13"/>
                    </a:lnTo>
                    <a:lnTo>
                      <a:pt x="215" y="17"/>
                    </a:lnTo>
                    <a:lnTo>
                      <a:pt x="212" y="24"/>
                    </a:lnTo>
                    <a:lnTo>
                      <a:pt x="210" y="29"/>
                    </a:lnTo>
                    <a:lnTo>
                      <a:pt x="210" y="36"/>
                    </a:lnTo>
                    <a:lnTo>
                      <a:pt x="215" y="44"/>
                    </a:lnTo>
                    <a:lnTo>
                      <a:pt x="221" y="46"/>
                    </a:lnTo>
                    <a:lnTo>
                      <a:pt x="227" y="48"/>
                    </a:lnTo>
                    <a:lnTo>
                      <a:pt x="234" y="49"/>
                    </a:lnTo>
                    <a:lnTo>
                      <a:pt x="242" y="49"/>
                    </a:lnTo>
                    <a:lnTo>
                      <a:pt x="248" y="52"/>
                    </a:lnTo>
                    <a:lnTo>
                      <a:pt x="254" y="57"/>
                    </a:lnTo>
                    <a:lnTo>
                      <a:pt x="261" y="65"/>
                    </a:lnTo>
                    <a:lnTo>
                      <a:pt x="262" y="75"/>
                    </a:lnTo>
                    <a:lnTo>
                      <a:pt x="269" y="83"/>
                    </a:lnTo>
                    <a:lnTo>
                      <a:pt x="273" y="90"/>
                    </a:lnTo>
                    <a:lnTo>
                      <a:pt x="281" y="97"/>
                    </a:lnTo>
                    <a:lnTo>
                      <a:pt x="288" y="105"/>
                    </a:lnTo>
                    <a:lnTo>
                      <a:pt x="293" y="111"/>
                    </a:lnTo>
                    <a:lnTo>
                      <a:pt x="300" y="113"/>
                    </a:lnTo>
                    <a:lnTo>
                      <a:pt x="313" y="121"/>
                    </a:lnTo>
                    <a:lnTo>
                      <a:pt x="320" y="130"/>
                    </a:lnTo>
                    <a:lnTo>
                      <a:pt x="326" y="135"/>
                    </a:lnTo>
                    <a:lnTo>
                      <a:pt x="332" y="140"/>
                    </a:lnTo>
                    <a:lnTo>
                      <a:pt x="337" y="144"/>
                    </a:lnTo>
                    <a:lnTo>
                      <a:pt x="348" y="151"/>
                    </a:lnTo>
                    <a:lnTo>
                      <a:pt x="351" y="157"/>
                    </a:lnTo>
                    <a:lnTo>
                      <a:pt x="353" y="164"/>
                    </a:lnTo>
                    <a:lnTo>
                      <a:pt x="358" y="170"/>
                    </a:lnTo>
                    <a:lnTo>
                      <a:pt x="362" y="171"/>
                    </a:lnTo>
                    <a:lnTo>
                      <a:pt x="366" y="178"/>
                    </a:lnTo>
                    <a:lnTo>
                      <a:pt x="374" y="184"/>
                    </a:lnTo>
                    <a:lnTo>
                      <a:pt x="380" y="189"/>
                    </a:lnTo>
                    <a:lnTo>
                      <a:pt x="385" y="192"/>
                    </a:lnTo>
                    <a:lnTo>
                      <a:pt x="393" y="197"/>
                    </a:lnTo>
                    <a:lnTo>
                      <a:pt x="399" y="200"/>
                    </a:lnTo>
                    <a:lnTo>
                      <a:pt x="401" y="208"/>
                    </a:lnTo>
                    <a:lnTo>
                      <a:pt x="402" y="211"/>
                    </a:lnTo>
                    <a:lnTo>
                      <a:pt x="404" y="216"/>
                    </a:lnTo>
                    <a:lnTo>
                      <a:pt x="409" y="218"/>
                    </a:lnTo>
                    <a:lnTo>
                      <a:pt x="410" y="227"/>
                    </a:lnTo>
                    <a:lnTo>
                      <a:pt x="410" y="230"/>
                    </a:lnTo>
                    <a:lnTo>
                      <a:pt x="413" y="235"/>
                    </a:lnTo>
                    <a:lnTo>
                      <a:pt x="416" y="240"/>
                    </a:lnTo>
                    <a:lnTo>
                      <a:pt x="421" y="243"/>
                    </a:lnTo>
                    <a:lnTo>
                      <a:pt x="426" y="245"/>
                    </a:lnTo>
                    <a:lnTo>
                      <a:pt x="431" y="251"/>
                    </a:lnTo>
                    <a:lnTo>
                      <a:pt x="436" y="256"/>
                    </a:lnTo>
                    <a:lnTo>
                      <a:pt x="437" y="262"/>
                    </a:lnTo>
                    <a:lnTo>
                      <a:pt x="440" y="267"/>
                    </a:lnTo>
                    <a:lnTo>
                      <a:pt x="440" y="273"/>
                    </a:lnTo>
                    <a:lnTo>
                      <a:pt x="443" y="276"/>
                    </a:lnTo>
                    <a:lnTo>
                      <a:pt x="442" y="286"/>
                    </a:lnTo>
                    <a:lnTo>
                      <a:pt x="445" y="292"/>
                    </a:lnTo>
                    <a:lnTo>
                      <a:pt x="453" y="295"/>
                    </a:lnTo>
                    <a:lnTo>
                      <a:pt x="458" y="297"/>
                    </a:lnTo>
                    <a:lnTo>
                      <a:pt x="466" y="297"/>
                    </a:lnTo>
                    <a:lnTo>
                      <a:pt x="458" y="316"/>
                    </a:lnTo>
                    <a:lnTo>
                      <a:pt x="458" y="330"/>
                    </a:lnTo>
                    <a:lnTo>
                      <a:pt x="451" y="343"/>
                    </a:lnTo>
                    <a:lnTo>
                      <a:pt x="447" y="362"/>
                    </a:lnTo>
                    <a:lnTo>
                      <a:pt x="440" y="376"/>
                    </a:lnTo>
                    <a:lnTo>
                      <a:pt x="437" y="391"/>
                    </a:lnTo>
                    <a:lnTo>
                      <a:pt x="432" y="413"/>
                    </a:lnTo>
                    <a:lnTo>
                      <a:pt x="429" y="427"/>
                    </a:lnTo>
                    <a:lnTo>
                      <a:pt x="429" y="438"/>
                    </a:lnTo>
                    <a:lnTo>
                      <a:pt x="429" y="450"/>
                    </a:lnTo>
                    <a:lnTo>
                      <a:pt x="409" y="450"/>
                    </a:lnTo>
                    <a:lnTo>
                      <a:pt x="397" y="448"/>
                    </a:lnTo>
                    <a:lnTo>
                      <a:pt x="393" y="445"/>
                    </a:lnTo>
                    <a:lnTo>
                      <a:pt x="389" y="446"/>
                    </a:lnTo>
                    <a:lnTo>
                      <a:pt x="385" y="446"/>
                    </a:lnTo>
                    <a:lnTo>
                      <a:pt x="380" y="451"/>
                    </a:lnTo>
                    <a:lnTo>
                      <a:pt x="382" y="459"/>
                    </a:lnTo>
                    <a:lnTo>
                      <a:pt x="383" y="464"/>
                    </a:lnTo>
                    <a:lnTo>
                      <a:pt x="388" y="470"/>
                    </a:lnTo>
                    <a:lnTo>
                      <a:pt x="389" y="477"/>
                    </a:lnTo>
                    <a:lnTo>
                      <a:pt x="388" y="486"/>
                    </a:lnTo>
                    <a:lnTo>
                      <a:pt x="388" y="492"/>
                    </a:lnTo>
                    <a:lnTo>
                      <a:pt x="385" y="499"/>
                    </a:lnTo>
                    <a:lnTo>
                      <a:pt x="378" y="499"/>
                    </a:lnTo>
                    <a:lnTo>
                      <a:pt x="372" y="499"/>
                    </a:lnTo>
                    <a:lnTo>
                      <a:pt x="367" y="492"/>
                    </a:lnTo>
                    <a:lnTo>
                      <a:pt x="366" y="486"/>
                    </a:lnTo>
                    <a:lnTo>
                      <a:pt x="366" y="480"/>
                    </a:lnTo>
                    <a:lnTo>
                      <a:pt x="361" y="478"/>
                    </a:lnTo>
                    <a:lnTo>
                      <a:pt x="316" y="480"/>
                    </a:lnTo>
                    <a:lnTo>
                      <a:pt x="285" y="483"/>
                    </a:lnTo>
                    <a:lnTo>
                      <a:pt x="243" y="484"/>
                    </a:lnTo>
                    <a:lnTo>
                      <a:pt x="197" y="486"/>
                    </a:lnTo>
                    <a:lnTo>
                      <a:pt x="143" y="489"/>
                    </a:lnTo>
                    <a:lnTo>
                      <a:pt x="121" y="489"/>
                    </a:lnTo>
                    <a:lnTo>
                      <a:pt x="116" y="486"/>
                    </a:lnTo>
                    <a:lnTo>
                      <a:pt x="107" y="477"/>
                    </a:lnTo>
                    <a:lnTo>
                      <a:pt x="99" y="465"/>
                    </a:lnTo>
                    <a:lnTo>
                      <a:pt x="92" y="448"/>
                    </a:lnTo>
                    <a:lnTo>
                      <a:pt x="89" y="437"/>
                    </a:lnTo>
                    <a:lnTo>
                      <a:pt x="89" y="427"/>
                    </a:lnTo>
                    <a:lnTo>
                      <a:pt x="91" y="410"/>
                    </a:lnTo>
                    <a:lnTo>
                      <a:pt x="91" y="388"/>
                    </a:lnTo>
                    <a:lnTo>
                      <a:pt x="91" y="378"/>
                    </a:lnTo>
                    <a:lnTo>
                      <a:pt x="86" y="368"/>
                    </a:lnTo>
                    <a:lnTo>
                      <a:pt x="81" y="359"/>
                    </a:lnTo>
                    <a:lnTo>
                      <a:pt x="81" y="346"/>
                    </a:lnTo>
                    <a:lnTo>
                      <a:pt x="86" y="338"/>
                    </a:lnTo>
                    <a:lnTo>
                      <a:pt x="88" y="334"/>
                    </a:lnTo>
                    <a:lnTo>
                      <a:pt x="91" y="327"/>
                    </a:lnTo>
                    <a:lnTo>
                      <a:pt x="97" y="321"/>
                    </a:lnTo>
                    <a:lnTo>
                      <a:pt x="97" y="316"/>
                    </a:lnTo>
                    <a:lnTo>
                      <a:pt x="88" y="311"/>
                    </a:lnTo>
                    <a:lnTo>
                      <a:pt x="89" y="302"/>
                    </a:lnTo>
                    <a:lnTo>
                      <a:pt x="88" y="297"/>
                    </a:lnTo>
                    <a:lnTo>
                      <a:pt x="80" y="287"/>
                    </a:lnTo>
                    <a:lnTo>
                      <a:pt x="73" y="273"/>
                    </a:lnTo>
                    <a:lnTo>
                      <a:pt x="67" y="260"/>
                    </a:lnTo>
                    <a:lnTo>
                      <a:pt x="64" y="240"/>
                    </a:lnTo>
                    <a:lnTo>
                      <a:pt x="59" y="229"/>
                    </a:lnTo>
                    <a:lnTo>
                      <a:pt x="54" y="218"/>
                    </a:lnTo>
                    <a:lnTo>
                      <a:pt x="49" y="198"/>
                    </a:lnTo>
                    <a:lnTo>
                      <a:pt x="48" y="186"/>
                    </a:lnTo>
                    <a:lnTo>
                      <a:pt x="45" y="171"/>
                    </a:lnTo>
                    <a:lnTo>
                      <a:pt x="37" y="151"/>
                    </a:lnTo>
                    <a:lnTo>
                      <a:pt x="30" y="130"/>
                    </a:lnTo>
                    <a:lnTo>
                      <a:pt x="27" y="110"/>
                    </a:lnTo>
                    <a:lnTo>
                      <a:pt x="22" y="90"/>
                    </a:lnTo>
                    <a:lnTo>
                      <a:pt x="16" y="78"/>
                    </a:lnTo>
                    <a:lnTo>
                      <a:pt x="11" y="67"/>
                    </a:lnTo>
                    <a:lnTo>
                      <a:pt x="8" y="56"/>
                    </a:lnTo>
                    <a:lnTo>
                      <a:pt x="8" y="46"/>
                    </a:lnTo>
                    <a:lnTo>
                      <a:pt x="0" y="21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4" name="Freeform 41">
                <a:extLst>
                  <a:ext uri="{FF2B5EF4-FFF2-40B4-BE49-F238E27FC236}">
                    <a16:creationId xmlns:a16="http://schemas.microsoft.com/office/drawing/2014/main" id="{0919197E-079C-45A2-B0AB-A922723BA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742"/>
                <a:ext cx="771" cy="633"/>
              </a:xfrm>
              <a:custGeom>
                <a:avLst/>
                <a:gdLst>
                  <a:gd name="T0" fmla="*/ 258 w 771"/>
                  <a:gd name="T1" fmla="*/ 40 h 633"/>
                  <a:gd name="T2" fmla="*/ 366 w 771"/>
                  <a:gd name="T3" fmla="*/ 40 h 633"/>
                  <a:gd name="T4" fmla="*/ 509 w 771"/>
                  <a:gd name="T5" fmla="*/ 32 h 633"/>
                  <a:gd name="T6" fmla="*/ 523 w 771"/>
                  <a:gd name="T7" fmla="*/ 53 h 633"/>
                  <a:gd name="T8" fmla="*/ 532 w 771"/>
                  <a:gd name="T9" fmla="*/ 27 h 633"/>
                  <a:gd name="T10" fmla="*/ 531 w 771"/>
                  <a:gd name="T11" fmla="*/ 0 h 633"/>
                  <a:gd name="T12" fmla="*/ 564 w 771"/>
                  <a:gd name="T13" fmla="*/ 4 h 633"/>
                  <a:gd name="T14" fmla="*/ 586 w 771"/>
                  <a:gd name="T15" fmla="*/ 46 h 633"/>
                  <a:gd name="T16" fmla="*/ 647 w 771"/>
                  <a:gd name="T17" fmla="*/ 158 h 633"/>
                  <a:gd name="T18" fmla="*/ 690 w 771"/>
                  <a:gd name="T19" fmla="*/ 256 h 633"/>
                  <a:gd name="T20" fmla="*/ 714 w 771"/>
                  <a:gd name="T21" fmla="*/ 315 h 633"/>
                  <a:gd name="T22" fmla="*/ 764 w 771"/>
                  <a:gd name="T23" fmla="*/ 405 h 633"/>
                  <a:gd name="T24" fmla="*/ 771 w 771"/>
                  <a:gd name="T25" fmla="*/ 485 h 633"/>
                  <a:gd name="T26" fmla="*/ 763 w 771"/>
                  <a:gd name="T27" fmla="*/ 552 h 633"/>
                  <a:gd name="T28" fmla="*/ 768 w 771"/>
                  <a:gd name="T29" fmla="*/ 595 h 633"/>
                  <a:gd name="T30" fmla="*/ 741 w 771"/>
                  <a:gd name="T31" fmla="*/ 626 h 633"/>
                  <a:gd name="T32" fmla="*/ 757 w 771"/>
                  <a:gd name="T33" fmla="*/ 599 h 633"/>
                  <a:gd name="T34" fmla="*/ 736 w 771"/>
                  <a:gd name="T35" fmla="*/ 599 h 633"/>
                  <a:gd name="T36" fmla="*/ 695 w 771"/>
                  <a:gd name="T37" fmla="*/ 615 h 633"/>
                  <a:gd name="T38" fmla="*/ 677 w 771"/>
                  <a:gd name="T39" fmla="*/ 599 h 633"/>
                  <a:gd name="T40" fmla="*/ 664 w 771"/>
                  <a:gd name="T41" fmla="*/ 569 h 633"/>
                  <a:gd name="T42" fmla="*/ 641 w 771"/>
                  <a:gd name="T43" fmla="*/ 539 h 633"/>
                  <a:gd name="T44" fmla="*/ 609 w 771"/>
                  <a:gd name="T45" fmla="*/ 520 h 633"/>
                  <a:gd name="T46" fmla="*/ 586 w 771"/>
                  <a:gd name="T47" fmla="*/ 485 h 633"/>
                  <a:gd name="T48" fmla="*/ 574 w 771"/>
                  <a:gd name="T49" fmla="*/ 459 h 633"/>
                  <a:gd name="T50" fmla="*/ 566 w 771"/>
                  <a:gd name="T51" fmla="*/ 434 h 633"/>
                  <a:gd name="T52" fmla="*/ 548 w 771"/>
                  <a:gd name="T53" fmla="*/ 436 h 633"/>
                  <a:gd name="T54" fmla="*/ 517 w 771"/>
                  <a:gd name="T55" fmla="*/ 398 h 633"/>
                  <a:gd name="T56" fmla="*/ 510 w 771"/>
                  <a:gd name="T57" fmla="*/ 359 h 633"/>
                  <a:gd name="T58" fmla="*/ 507 w 771"/>
                  <a:gd name="T59" fmla="*/ 323 h 633"/>
                  <a:gd name="T60" fmla="*/ 499 w 771"/>
                  <a:gd name="T61" fmla="*/ 339 h 633"/>
                  <a:gd name="T62" fmla="*/ 486 w 771"/>
                  <a:gd name="T63" fmla="*/ 305 h 633"/>
                  <a:gd name="T64" fmla="*/ 477 w 771"/>
                  <a:gd name="T65" fmla="*/ 220 h 633"/>
                  <a:gd name="T66" fmla="*/ 461 w 771"/>
                  <a:gd name="T67" fmla="*/ 191 h 633"/>
                  <a:gd name="T68" fmla="*/ 429 w 771"/>
                  <a:gd name="T69" fmla="*/ 180 h 633"/>
                  <a:gd name="T70" fmla="*/ 404 w 771"/>
                  <a:gd name="T71" fmla="*/ 158 h 633"/>
                  <a:gd name="T72" fmla="*/ 378 w 771"/>
                  <a:gd name="T73" fmla="*/ 127 h 633"/>
                  <a:gd name="T74" fmla="*/ 331 w 771"/>
                  <a:gd name="T75" fmla="*/ 104 h 633"/>
                  <a:gd name="T76" fmla="*/ 313 w 771"/>
                  <a:gd name="T77" fmla="*/ 116 h 633"/>
                  <a:gd name="T78" fmla="*/ 299 w 771"/>
                  <a:gd name="T79" fmla="*/ 131 h 633"/>
                  <a:gd name="T80" fmla="*/ 272 w 771"/>
                  <a:gd name="T81" fmla="*/ 146 h 633"/>
                  <a:gd name="T82" fmla="*/ 242 w 771"/>
                  <a:gd name="T83" fmla="*/ 156 h 633"/>
                  <a:gd name="T84" fmla="*/ 221 w 771"/>
                  <a:gd name="T85" fmla="*/ 154 h 633"/>
                  <a:gd name="T86" fmla="*/ 188 w 771"/>
                  <a:gd name="T87" fmla="*/ 121 h 633"/>
                  <a:gd name="T88" fmla="*/ 140 w 771"/>
                  <a:gd name="T89" fmla="*/ 102 h 633"/>
                  <a:gd name="T90" fmla="*/ 127 w 771"/>
                  <a:gd name="T91" fmla="*/ 85 h 633"/>
                  <a:gd name="T92" fmla="*/ 103 w 771"/>
                  <a:gd name="T93" fmla="*/ 86 h 633"/>
                  <a:gd name="T94" fmla="*/ 69 w 771"/>
                  <a:gd name="T95" fmla="*/ 97 h 633"/>
                  <a:gd name="T96" fmla="*/ 54 w 771"/>
                  <a:gd name="T97" fmla="*/ 85 h 633"/>
                  <a:gd name="T98" fmla="*/ 40 w 771"/>
                  <a:gd name="T99" fmla="*/ 92 h 633"/>
                  <a:gd name="T100" fmla="*/ 22 w 771"/>
                  <a:gd name="T101" fmla="*/ 89 h 633"/>
                  <a:gd name="T102" fmla="*/ 0 w 771"/>
                  <a:gd name="T103" fmla="*/ 51 h 6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1"/>
                  <a:gd name="T157" fmla="*/ 0 h 633"/>
                  <a:gd name="T158" fmla="*/ 771 w 771"/>
                  <a:gd name="T159" fmla="*/ 633 h 6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1" h="633">
                    <a:moveTo>
                      <a:pt x="3" y="38"/>
                    </a:moveTo>
                    <a:lnTo>
                      <a:pt x="240" y="21"/>
                    </a:lnTo>
                    <a:lnTo>
                      <a:pt x="251" y="31"/>
                    </a:lnTo>
                    <a:lnTo>
                      <a:pt x="258" y="40"/>
                    </a:lnTo>
                    <a:lnTo>
                      <a:pt x="264" y="45"/>
                    </a:lnTo>
                    <a:lnTo>
                      <a:pt x="334" y="43"/>
                    </a:lnTo>
                    <a:lnTo>
                      <a:pt x="348" y="42"/>
                    </a:lnTo>
                    <a:lnTo>
                      <a:pt x="366" y="40"/>
                    </a:lnTo>
                    <a:lnTo>
                      <a:pt x="397" y="38"/>
                    </a:lnTo>
                    <a:lnTo>
                      <a:pt x="440" y="37"/>
                    </a:lnTo>
                    <a:lnTo>
                      <a:pt x="475" y="35"/>
                    </a:lnTo>
                    <a:lnTo>
                      <a:pt x="509" y="32"/>
                    </a:lnTo>
                    <a:lnTo>
                      <a:pt x="509" y="40"/>
                    </a:lnTo>
                    <a:lnTo>
                      <a:pt x="509" y="46"/>
                    </a:lnTo>
                    <a:lnTo>
                      <a:pt x="515" y="53"/>
                    </a:lnTo>
                    <a:lnTo>
                      <a:pt x="523" y="53"/>
                    </a:lnTo>
                    <a:lnTo>
                      <a:pt x="528" y="50"/>
                    </a:lnTo>
                    <a:lnTo>
                      <a:pt x="531" y="42"/>
                    </a:lnTo>
                    <a:lnTo>
                      <a:pt x="532" y="34"/>
                    </a:lnTo>
                    <a:lnTo>
                      <a:pt x="532" y="27"/>
                    </a:lnTo>
                    <a:lnTo>
                      <a:pt x="526" y="19"/>
                    </a:lnTo>
                    <a:lnTo>
                      <a:pt x="525" y="13"/>
                    </a:lnTo>
                    <a:lnTo>
                      <a:pt x="525" y="5"/>
                    </a:lnTo>
                    <a:lnTo>
                      <a:pt x="531" y="0"/>
                    </a:lnTo>
                    <a:lnTo>
                      <a:pt x="539" y="0"/>
                    </a:lnTo>
                    <a:lnTo>
                      <a:pt x="547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4"/>
                    </a:lnTo>
                    <a:lnTo>
                      <a:pt x="572" y="21"/>
                    </a:lnTo>
                    <a:lnTo>
                      <a:pt x="580" y="31"/>
                    </a:lnTo>
                    <a:lnTo>
                      <a:pt x="586" y="46"/>
                    </a:lnTo>
                    <a:lnTo>
                      <a:pt x="598" y="67"/>
                    </a:lnTo>
                    <a:lnTo>
                      <a:pt x="614" y="97"/>
                    </a:lnTo>
                    <a:lnTo>
                      <a:pt x="633" y="132"/>
                    </a:lnTo>
                    <a:lnTo>
                      <a:pt x="647" y="158"/>
                    </a:lnTo>
                    <a:lnTo>
                      <a:pt x="687" y="229"/>
                    </a:lnTo>
                    <a:lnTo>
                      <a:pt x="688" y="235"/>
                    </a:lnTo>
                    <a:lnTo>
                      <a:pt x="688" y="248"/>
                    </a:lnTo>
                    <a:lnTo>
                      <a:pt x="690" y="256"/>
                    </a:lnTo>
                    <a:lnTo>
                      <a:pt x="691" y="267"/>
                    </a:lnTo>
                    <a:lnTo>
                      <a:pt x="693" y="278"/>
                    </a:lnTo>
                    <a:lnTo>
                      <a:pt x="702" y="293"/>
                    </a:lnTo>
                    <a:lnTo>
                      <a:pt x="714" y="315"/>
                    </a:lnTo>
                    <a:lnTo>
                      <a:pt x="729" y="340"/>
                    </a:lnTo>
                    <a:lnTo>
                      <a:pt x="739" y="358"/>
                    </a:lnTo>
                    <a:lnTo>
                      <a:pt x="757" y="390"/>
                    </a:lnTo>
                    <a:lnTo>
                      <a:pt x="764" y="405"/>
                    </a:lnTo>
                    <a:lnTo>
                      <a:pt x="766" y="426"/>
                    </a:lnTo>
                    <a:lnTo>
                      <a:pt x="766" y="440"/>
                    </a:lnTo>
                    <a:lnTo>
                      <a:pt x="768" y="469"/>
                    </a:lnTo>
                    <a:lnTo>
                      <a:pt x="771" y="485"/>
                    </a:lnTo>
                    <a:lnTo>
                      <a:pt x="769" y="509"/>
                    </a:lnTo>
                    <a:lnTo>
                      <a:pt x="771" y="528"/>
                    </a:lnTo>
                    <a:lnTo>
                      <a:pt x="769" y="537"/>
                    </a:lnTo>
                    <a:lnTo>
                      <a:pt x="763" y="552"/>
                    </a:lnTo>
                    <a:lnTo>
                      <a:pt x="763" y="568"/>
                    </a:lnTo>
                    <a:lnTo>
                      <a:pt x="764" y="577"/>
                    </a:lnTo>
                    <a:lnTo>
                      <a:pt x="771" y="580"/>
                    </a:lnTo>
                    <a:lnTo>
                      <a:pt x="768" y="595"/>
                    </a:lnTo>
                    <a:lnTo>
                      <a:pt x="758" y="609"/>
                    </a:lnTo>
                    <a:lnTo>
                      <a:pt x="750" y="622"/>
                    </a:lnTo>
                    <a:lnTo>
                      <a:pt x="742" y="633"/>
                    </a:lnTo>
                    <a:lnTo>
                      <a:pt x="741" y="626"/>
                    </a:lnTo>
                    <a:lnTo>
                      <a:pt x="747" y="622"/>
                    </a:lnTo>
                    <a:lnTo>
                      <a:pt x="750" y="615"/>
                    </a:lnTo>
                    <a:lnTo>
                      <a:pt x="753" y="607"/>
                    </a:lnTo>
                    <a:lnTo>
                      <a:pt x="757" y="599"/>
                    </a:lnTo>
                    <a:lnTo>
                      <a:pt x="755" y="593"/>
                    </a:lnTo>
                    <a:lnTo>
                      <a:pt x="749" y="591"/>
                    </a:lnTo>
                    <a:lnTo>
                      <a:pt x="742" y="596"/>
                    </a:lnTo>
                    <a:lnTo>
                      <a:pt x="736" y="599"/>
                    </a:lnTo>
                    <a:lnTo>
                      <a:pt x="728" y="604"/>
                    </a:lnTo>
                    <a:lnTo>
                      <a:pt x="715" y="609"/>
                    </a:lnTo>
                    <a:lnTo>
                      <a:pt x="704" y="612"/>
                    </a:lnTo>
                    <a:lnTo>
                      <a:pt x="695" y="615"/>
                    </a:lnTo>
                    <a:lnTo>
                      <a:pt x="688" y="617"/>
                    </a:lnTo>
                    <a:lnTo>
                      <a:pt x="682" y="614"/>
                    </a:lnTo>
                    <a:lnTo>
                      <a:pt x="679" y="609"/>
                    </a:lnTo>
                    <a:lnTo>
                      <a:pt x="677" y="599"/>
                    </a:lnTo>
                    <a:lnTo>
                      <a:pt x="677" y="591"/>
                    </a:lnTo>
                    <a:lnTo>
                      <a:pt x="677" y="583"/>
                    </a:lnTo>
                    <a:lnTo>
                      <a:pt x="671" y="577"/>
                    </a:lnTo>
                    <a:lnTo>
                      <a:pt x="664" y="569"/>
                    </a:lnTo>
                    <a:lnTo>
                      <a:pt x="661" y="561"/>
                    </a:lnTo>
                    <a:lnTo>
                      <a:pt x="652" y="550"/>
                    </a:lnTo>
                    <a:lnTo>
                      <a:pt x="647" y="544"/>
                    </a:lnTo>
                    <a:lnTo>
                      <a:pt x="641" y="539"/>
                    </a:lnTo>
                    <a:lnTo>
                      <a:pt x="628" y="540"/>
                    </a:lnTo>
                    <a:lnTo>
                      <a:pt x="620" y="537"/>
                    </a:lnTo>
                    <a:lnTo>
                      <a:pt x="614" y="528"/>
                    </a:lnTo>
                    <a:lnTo>
                      <a:pt x="609" y="520"/>
                    </a:lnTo>
                    <a:lnTo>
                      <a:pt x="606" y="510"/>
                    </a:lnTo>
                    <a:lnTo>
                      <a:pt x="602" y="501"/>
                    </a:lnTo>
                    <a:lnTo>
                      <a:pt x="593" y="490"/>
                    </a:lnTo>
                    <a:lnTo>
                      <a:pt x="586" y="485"/>
                    </a:lnTo>
                    <a:lnTo>
                      <a:pt x="582" y="480"/>
                    </a:lnTo>
                    <a:lnTo>
                      <a:pt x="580" y="467"/>
                    </a:lnTo>
                    <a:lnTo>
                      <a:pt x="582" y="461"/>
                    </a:lnTo>
                    <a:lnTo>
                      <a:pt x="574" y="459"/>
                    </a:lnTo>
                    <a:lnTo>
                      <a:pt x="574" y="452"/>
                    </a:lnTo>
                    <a:lnTo>
                      <a:pt x="572" y="442"/>
                    </a:lnTo>
                    <a:lnTo>
                      <a:pt x="571" y="436"/>
                    </a:lnTo>
                    <a:lnTo>
                      <a:pt x="566" y="434"/>
                    </a:lnTo>
                    <a:lnTo>
                      <a:pt x="563" y="436"/>
                    </a:lnTo>
                    <a:lnTo>
                      <a:pt x="558" y="440"/>
                    </a:lnTo>
                    <a:lnTo>
                      <a:pt x="553" y="440"/>
                    </a:lnTo>
                    <a:lnTo>
                      <a:pt x="548" y="436"/>
                    </a:lnTo>
                    <a:lnTo>
                      <a:pt x="544" y="428"/>
                    </a:lnTo>
                    <a:lnTo>
                      <a:pt x="534" y="415"/>
                    </a:lnTo>
                    <a:lnTo>
                      <a:pt x="528" y="405"/>
                    </a:lnTo>
                    <a:lnTo>
                      <a:pt x="517" y="398"/>
                    </a:lnTo>
                    <a:lnTo>
                      <a:pt x="512" y="390"/>
                    </a:lnTo>
                    <a:lnTo>
                      <a:pt x="509" y="377"/>
                    </a:lnTo>
                    <a:lnTo>
                      <a:pt x="509" y="367"/>
                    </a:lnTo>
                    <a:lnTo>
                      <a:pt x="510" y="359"/>
                    </a:lnTo>
                    <a:lnTo>
                      <a:pt x="513" y="348"/>
                    </a:lnTo>
                    <a:lnTo>
                      <a:pt x="513" y="337"/>
                    </a:lnTo>
                    <a:lnTo>
                      <a:pt x="513" y="328"/>
                    </a:lnTo>
                    <a:lnTo>
                      <a:pt x="507" y="323"/>
                    </a:lnTo>
                    <a:lnTo>
                      <a:pt x="502" y="324"/>
                    </a:lnTo>
                    <a:lnTo>
                      <a:pt x="498" y="328"/>
                    </a:lnTo>
                    <a:lnTo>
                      <a:pt x="499" y="334"/>
                    </a:lnTo>
                    <a:lnTo>
                      <a:pt x="499" y="339"/>
                    </a:lnTo>
                    <a:lnTo>
                      <a:pt x="494" y="340"/>
                    </a:lnTo>
                    <a:lnTo>
                      <a:pt x="490" y="337"/>
                    </a:lnTo>
                    <a:lnTo>
                      <a:pt x="488" y="331"/>
                    </a:lnTo>
                    <a:lnTo>
                      <a:pt x="486" y="305"/>
                    </a:lnTo>
                    <a:lnTo>
                      <a:pt x="483" y="289"/>
                    </a:lnTo>
                    <a:lnTo>
                      <a:pt x="482" y="264"/>
                    </a:lnTo>
                    <a:lnTo>
                      <a:pt x="480" y="239"/>
                    </a:lnTo>
                    <a:lnTo>
                      <a:pt x="477" y="220"/>
                    </a:lnTo>
                    <a:lnTo>
                      <a:pt x="475" y="207"/>
                    </a:lnTo>
                    <a:lnTo>
                      <a:pt x="474" y="199"/>
                    </a:lnTo>
                    <a:lnTo>
                      <a:pt x="469" y="193"/>
                    </a:lnTo>
                    <a:lnTo>
                      <a:pt x="461" y="191"/>
                    </a:lnTo>
                    <a:lnTo>
                      <a:pt x="450" y="188"/>
                    </a:lnTo>
                    <a:lnTo>
                      <a:pt x="443" y="185"/>
                    </a:lnTo>
                    <a:lnTo>
                      <a:pt x="436" y="183"/>
                    </a:lnTo>
                    <a:lnTo>
                      <a:pt x="429" y="180"/>
                    </a:lnTo>
                    <a:lnTo>
                      <a:pt x="423" y="170"/>
                    </a:lnTo>
                    <a:lnTo>
                      <a:pt x="415" y="164"/>
                    </a:lnTo>
                    <a:lnTo>
                      <a:pt x="407" y="161"/>
                    </a:lnTo>
                    <a:lnTo>
                      <a:pt x="404" y="158"/>
                    </a:lnTo>
                    <a:lnTo>
                      <a:pt x="402" y="148"/>
                    </a:lnTo>
                    <a:lnTo>
                      <a:pt x="401" y="143"/>
                    </a:lnTo>
                    <a:lnTo>
                      <a:pt x="391" y="137"/>
                    </a:lnTo>
                    <a:lnTo>
                      <a:pt x="378" y="127"/>
                    </a:lnTo>
                    <a:lnTo>
                      <a:pt x="370" y="116"/>
                    </a:lnTo>
                    <a:lnTo>
                      <a:pt x="358" y="108"/>
                    </a:lnTo>
                    <a:lnTo>
                      <a:pt x="350" y="105"/>
                    </a:lnTo>
                    <a:lnTo>
                      <a:pt x="331" y="104"/>
                    </a:lnTo>
                    <a:lnTo>
                      <a:pt x="326" y="107"/>
                    </a:lnTo>
                    <a:lnTo>
                      <a:pt x="320" y="110"/>
                    </a:lnTo>
                    <a:lnTo>
                      <a:pt x="316" y="115"/>
                    </a:lnTo>
                    <a:lnTo>
                      <a:pt x="313" y="116"/>
                    </a:lnTo>
                    <a:lnTo>
                      <a:pt x="313" y="124"/>
                    </a:lnTo>
                    <a:lnTo>
                      <a:pt x="310" y="127"/>
                    </a:lnTo>
                    <a:lnTo>
                      <a:pt x="305" y="129"/>
                    </a:lnTo>
                    <a:lnTo>
                      <a:pt x="299" y="131"/>
                    </a:lnTo>
                    <a:lnTo>
                      <a:pt x="294" y="134"/>
                    </a:lnTo>
                    <a:lnTo>
                      <a:pt x="289" y="139"/>
                    </a:lnTo>
                    <a:lnTo>
                      <a:pt x="281" y="143"/>
                    </a:lnTo>
                    <a:lnTo>
                      <a:pt x="272" y="146"/>
                    </a:lnTo>
                    <a:lnTo>
                      <a:pt x="266" y="148"/>
                    </a:lnTo>
                    <a:lnTo>
                      <a:pt x="258" y="151"/>
                    </a:lnTo>
                    <a:lnTo>
                      <a:pt x="250" y="151"/>
                    </a:lnTo>
                    <a:lnTo>
                      <a:pt x="242" y="156"/>
                    </a:lnTo>
                    <a:lnTo>
                      <a:pt x="237" y="158"/>
                    </a:lnTo>
                    <a:lnTo>
                      <a:pt x="232" y="161"/>
                    </a:lnTo>
                    <a:lnTo>
                      <a:pt x="224" y="158"/>
                    </a:lnTo>
                    <a:lnTo>
                      <a:pt x="221" y="154"/>
                    </a:lnTo>
                    <a:lnTo>
                      <a:pt x="216" y="146"/>
                    </a:lnTo>
                    <a:lnTo>
                      <a:pt x="210" y="139"/>
                    </a:lnTo>
                    <a:lnTo>
                      <a:pt x="200" y="132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72" y="115"/>
                    </a:lnTo>
                    <a:lnTo>
                      <a:pt x="153" y="107"/>
                    </a:lnTo>
                    <a:lnTo>
                      <a:pt x="140" y="102"/>
                    </a:lnTo>
                    <a:lnTo>
                      <a:pt x="129" y="99"/>
                    </a:lnTo>
                    <a:lnTo>
                      <a:pt x="124" y="94"/>
                    </a:lnTo>
                    <a:lnTo>
                      <a:pt x="127" y="91"/>
                    </a:lnTo>
                    <a:lnTo>
                      <a:pt x="127" y="85"/>
                    </a:lnTo>
                    <a:lnTo>
                      <a:pt x="123" y="81"/>
                    </a:lnTo>
                    <a:lnTo>
                      <a:pt x="116" y="81"/>
                    </a:lnTo>
                    <a:lnTo>
                      <a:pt x="108" y="83"/>
                    </a:lnTo>
                    <a:lnTo>
                      <a:pt x="103" y="86"/>
                    </a:lnTo>
                    <a:lnTo>
                      <a:pt x="96" y="88"/>
                    </a:lnTo>
                    <a:lnTo>
                      <a:pt x="84" y="92"/>
                    </a:lnTo>
                    <a:lnTo>
                      <a:pt x="78" y="94"/>
                    </a:lnTo>
                    <a:lnTo>
                      <a:pt x="69" y="97"/>
                    </a:lnTo>
                    <a:lnTo>
                      <a:pt x="59" y="94"/>
                    </a:lnTo>
                    <a:lnTo>
                      <a:pt x="54" y="96"/>
                    </a:lnTo>
                    <a:lnTo>
                      <a:pt x="54" y="89"/>
                    </a:lnTo>
                    <a:lnTo>
                      <a:pt x="54" y="85"/>
                    </a:lnTo>
                    <a:lnTo>
                      <a:pt x="54" y="81"/>
                    </a:lnTo>
                    <a:lnTo>
                      <a:pt x="49" y="86"/>
                    </a:lnTo>
                    <a:lnTo>
                      <a:pt x="43" y="89"/>
                    </a:lnTo>
                    <a:lnTo>
                      <a:pt x="40" y="92"/>
                    </a:lnTo>
                    <a:lnTo>
                      <a:pt x="32" y="99"/>
                    </a:lnTo>
                    <a:lnTo>
                      <a:pt x="26" y="100"/>
                    </a:lnTo>
                    <a:lnTo>
                      <a:pt x="24" y="102"/>
                    </a:lnTo>
                    <a:lnTo>
                      <a:pt x="22" y="89"/>
                    </a:lnTo>
                    <a:lnTo>
                      <a:pt x="24" y="75"/>
                    </a:lnTo>
                    <a:lnTo>
                      <a:pt x="18" y="69"/>
                    </a:lnTo>
                    <a:lnTo>
                      <a:pt x="8" y="59"/>
                    </a:lnTo>
                    <a:lnTo>
                      <a:pt x="0" y="51"/>
                    </a:lnTo>
                    <a:lnTo>
                      <a:pt x="2" y="40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5" name="Freeform 42">
                <a:extLst>
                  <a:ext uri="{FF2B5EF4-FFF2-40B4-BE49-F238E27FC236}">
                    <a16:creationId xmlns:a16="http://schemas.microsoft.com/office/drawing/2014/main" id="{50A75811-A5DB-47F4-932B-4103B593E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742"/>
                <a:ext cx="771" cy="633"/>
              </a:xfrm>
              <a:custGeom>
                <a:avLst/>
                <a:gdLst>
                  <a:gd name="T0" fmla="*/ 258 w 771"/>
                  <a:gd name="T1" fmla="*/ 40 h 633"/>
                  <a:gd name="T2" fmla="*/ 366 w 771"/>
                  <a:gd name="T3" fmla="*/ 40 h 633"/>
                  <a:gd name="T4" fmla="*/ 509 w 771"/>
                  <a:gd name="T5" fmla="*/ 32 h 633"/>
                  <a:gd name="T6" fmla="*/ 523 w 771"/>
                  <a:gd name="T7" fmla="*/ 53 h 633"/>
                  <a:gd name="T8" fmla="*/ 532 w 771"/>
                  <a:gd name="T9" fmla="*/ 27 h 633"/>
                  <a:gd name="T10" fmla="*/ 531 w 771"/>
                  <a:gd name="T11" fmla="*/ 0 h 633"/>
                  <a:gd name="T12" fmla="*/ 564 w 771"/>
                  <a:gd name="T13" fmla="*/ 4 h 633"/>
                  <a:gd name="T14" fmla="*/ 586 w 771"/>
                  <a:gd name="T15" fmla="*/ 46 h 633"/>
                  <a:gd name="T16" fmla="*/ 647 w 771"/>
                  <a:gd name="T17" fmla="*/ 158 h 633"/>
                  <a:gd name="T18" fmla="*/ 690 w 771"/>
                  <a:gd name="T19" fmla="*/ 256 h 633"/>
                  <a:gd name="T20" fmla="*/ 714 w 771"/>
                  <a:gd name="T21" fmla="*/ 315 h 633"/>
                  <a:gd name="T22" fmla="*/ 764 w 771"/>
                  <a:gd name="T23" fmla="*/ 405 h 633"/>
                  <a:gd name="T24" fmla="*/ 771 w 771"/>
                  <a:gd name="T25" fmla="*/ 485 h 633"/>
                  <a:gd name="T26" fmla="*/ 763 w 771"/>
                  <a:gd name="T27" fmla="*/ 552 h 633"/>
                  <a:gd name="T28" fmla="*/ 768 w 771"/>
                  <a:gd name="T29" fmla="*/ 595 h 633"/>
                  <a:gd name="T30" fmla="*/ 741 w 771"/>
                  <a:gd name="T31" fmla="*/ 626 h 633"/>
                  <a:gd name="T32" fmla="*/ 757 w 771"/>
                  <a:gd name="T33" fmla="*/ 599 h 633"/>
                  <a:gd name="T34" fmla="*/ 736 w 771"/>
                  <a:gd name="T35" fmla="*/ 599 h 633"/>
                  <a:gd name="T36" fmla="*/ 695 w 771"/>
                  <a:gd name="T37" fmla="*/ 615 h 633"/>
                  <a:gd name="T38" fmla="*/ 677 w 771"/>
                  <a:gd name="T39" fmla="*/ 599 h 633"/>
                  <a:gd name="T40" fmla="*/ 664 w 771"/>
                  <a:gd name="T41" fmla="*/ 569 h 633"/>
                  <a:gd name="T42" fmla="*/ 641 w 771"/>
                  <a:gd name="T43" fmla="*/ 539 h 633"/>
                  <a:gd name="T44" fmla="*/ 609 w 771"/>
                  <a:gd name="T45" fmla="*/ 520 h 633"/>
                  <a:gd name="T46" fmla="*/ 586 w 771"/>
                  <a:gd name="T47" fmla="*/ 485 h 633"/>
                  <a:gd name="T48" fmla="*/ 574 w 771"/>
                  <a:gd name="T49" fmla="*/ 459 h 633"/>
                  <a:gd name="T50" fmla="*/ 566 w 771"/>
                  <a:gd name="T51" fmla="*/ 434 h 633"/>
                  <a:gd name="T52" fmla="*/ 548 w 771"/>
                  <a:gd name="T53" fmla="*/ 436 h 633"/>
                  <a:gd name="T54" fmla="*/ 517 w 771"/>
                  <a:gd name="T55" fmla="*/ 398 h 633"/>
                  <a:gd name="T56" fmla="*/ 510 w 771"/>
                  <a:gd name="T57" fmla="*/ 359 h 633"/>
                  <a:gd name="T58" fmla="*/ 507 w 771"/>
                  <a:gd name="T59" fmla="*/ 323 h 633"/>
                  <a:gd name="T60" fmla="*/ 499 w 771"/>
                  <a:gd name="T61" fmla="*/ 339 h 633"/>
                  <a:gd name="T62" fmla="*/ 486 w 771"/>
                  <a:gd name="T63" fmla="*/ 305 h 633"/>
                  <a:gd name="T64" fmla="*/ 477 w 771"/>
                  <a:gd name="T65" fmla="*/ 220 h 633"/>
                  <a:gd name="T66" fmla="*/ 461 w 771"/>
                  <a:gd name="T67" fmla="*/ 191 h 633"/>
                  <a:gd name="T68" fmla="*/ 429 w 771"/>
                  <a:gd name="T69" fmla="*/ 180 h 633"/>
                  <a:gd name="T70" fmla="*/ 404 w 771"/>
                  <a:gd name="T71" fmla="*/ 158 h 633"/>
                  <a:gd name="T72" fmla="*/ 378 w 771"/>
                  <a:gd name="T73" fmla="*/ 127 h 633"/>
                  <a:gd name="T74" fmla="*/ 331 w 771"/>
                  <a:gd name="T75" fmla="*/ 104 h 633"/>
                  <a:gd name="T76" fmla="*/ 313 w 771"/>
                  <a:gd name="T77" fmla="*/ 116 h 633"/>
                  <a:gd name="T78" fmla="*/ 299 w 771"/>
                  <a:gd name="T79" fmla="*/ 131 h 633"/>
                  <a:gd name="T80" fmla="*/ 272 w 771"/>
                  <a:gd name="T81" fmla="*/ 146 h 633"/>
                  <a:gd name="T82" fmla="*/ 242 w 771"/>
                  <a:gd name="T83" fmla="*/ 156 h 633"/>
                  <a:gd name="T84" fmla="*/ 221 w 771"/>
                  <a:gd name="T85" fmla="*/ 154 h 633"/>
                  <a:gd name="T86" fmla="*/ 188 w 771"/>
                  <a:gd name="T87" fmla="*/ 121 h 633"/>
                  <a:gd name="T88" fmla="*/ 140 w 771"/>
                  <a:gd name="T89" fmla="*/ 102 h 633"/>
                  <a:gd name="T90" fmla="*/ 127 w 771"/>
                  <a:gd name="T91" fmla="*/ 85 h 633"/>
                  <a:gd name="T92" fmla="*/ 103 w 771"/>
                  <a:gd name="T93" fmla="*/ 86 h 633"/>
                  <a:gd name="T94" fmla="*/ 69 w 771"/>
                  <a:gd name="T95" fmla="*/ 97 h 633"/>
                  <a:gd name="T96" fmla="*/ 54 w 771"/>
                  <a:gd name="T97" fmla="*/ 85 h 633"/>
                  <a:gd name="T98" fmla="*/ 40 w 771"/>
                  <a:gd name="T99" fmla="*/ 92 h 633"/>
                  <a:gd name="T100" fmla="*/ 22 w 771"/>
                  <a:gd name="T101" fmla="*/ 89 h 633"/>
                  <a:gd name="T102" fmla="*/ 0 w 771"/>
                  <a:gd name="T103" fmla="*/ 51 h 6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1"/>
                  <a:gd name="T157" fmla="*/ 0 h 633"/>
                  <a:gd name="T158" fmla="*/ 771 w 771"/>
                  <a:gd name="T159" fmla="*/ 633 h 6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1" h="633">
                    <a:moveTo>
                      <a:pt x="3" y="38"/>
                    </a:moveTo>
                    <a:lnTo>
                      <a:pt x="240" y="21"/>
                    </a:lnTo>
                    <a:lnTo>
                      <a:pt x="251" y="31"/>
                    </a:lnTo>
                    <a:lnTo>
                      <a:pt x="258" y="40"/>
                    </a:lnTo>
                    <a:lnTo>
                      <a:pt x="264" y="45"/>
                    </a:lnTo>
                    <a:lnTo>
                      <a:pt x="334" y="43"/>
                    </a:lnTo>
                    <a:lnTo>
                      <a:pt x="348" y="42"/>
                    </a:lnTo>
                    <a:lnTo>
                      <a:pt x="366" y="40"/>
                    </a:lnTo>
                    <a:lnTo>
                      <a:pt x="397" y="38"/>
                    </a:lnTo>
                    <a:lnTo>
                      <a:pt x="440" y="37"/>
                    </a:lnTo>
                    <a:lnTo>
                      <a:pt x="475" y="35"/>
                    </a:lnTo>
                    <a:lnTo>
                      <a:pt x="509" y="32"/>
                    </a:lnTo>
                    <a:lnTo>
                      <a:pt x="509" y="40"/>
                    </a:lnTo>
                    <a:lnTo>
                      <a:pt x="509" y="46"/>
                    </a:lnTo>
                    <a:lnTo>
                      <a:pt x="515" y="53"/>
                    </a:lnTo>
                    <a:lnTo>
                      <a:pt x="523" y="53"/>
                    </a:lnTo>
                    <a:lnTo>
                      <a:pt x="528" y="50"/>
                    </a:lnTo>
                    <a:lnTo>
                      <a:pt x="531" y="42"/>
                    </a:lnTo>
                    <a:lnTo>
                      <a:pt x="532" y="34"/>
                    </a:lnTo>
                    <a:lnTo>
                      <a:pt x="532" y="27"/>
                    </a:lnTo>
                    <a:lnTo>
                      <a:pt x="526" y="19"/>
                    </a:lnTo>
                    <a:lnTo>
                      <a:pt x="525" y="13"/>
                    </a:lnTo>
                    <a:lnTo>
                      <a:pt x="525" y="5"/>
                    </a:lnTo>
                    <a:lnTo>
                      <a:pt x="531" y="0"/>
                    </a:lnTo>
                    <a:lnTo>
                      <a:pt x="539" y="0"/>
                    </a:lnTo>
                    <a:lnTo>
                      <a:pt x="547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4"/>
                    </a:lnTo>
                    <a:lnTo>
                      <a:pt x="572" y="21"/>
                    </a:lnTo>
                    <a:lnTo>
                      <a:pt x="580" y="31"/>
                    </a:lnTo>
                    <a:lnTo>
                      <a:pt x="586" y="46"/>
                    </a:lnTo>
                    <a:lnTo>
                      <a:pt x="598" y="67"/>
                    </a:lnTo>
                    <a:lnTo>
                      <a:pt x="614" y="97"/>
                    </a:lnTo>
                    <a:lnTo>
                      <a:pt x="633" y="132"/>
                    </a:lnTo>
                    <a:lnTo>
                      <a:pt x="647" y="158"/>
                    </a:lnTo>
                    <a:lnTo>
                      <a:pt x="687" y="229"/>
                    </a:lnTo>
                    <a:lnTo>
                      <a:pt x="688" y="235"/>
                    </a:lnTo>
                    <a:lnTo>
                      <a:pt x="688" y="248"/>
                    </a:lnTo>
                    <a:lnTo>
                      <a:pt x="690" y="256"/>
                    </a:lnTo>
                    <a:lnTo>
                      <a:pt x="691" y="267"/>
                    </a:lnTo>
                    <a:lnTo>
                      <a:pt x="693" y="278"/>
                    </a:lnTo>
                    <a:lnTo>
                      <a:pt x="702" y="293"/>
                    </a:lnTo>
                    <a:lnTo>
                      <a:pt x="714" y="315"/>
                    </a:lnTo>
                    <a:lnTo>
                      <a:pt x="729" y="340"/>
                    </a:lnTo>
                    <a:lnTo>
                      <a:pt x="739" y="358"/>
                    </a:lnTo>
                    <a:lnTo>
                      <a:pt x="757" y="390"/>
                    </a:lnTo>
                    <a:lnTo>
                      <a:pt x="764" y="405"/>
                    </a:lnTo>
                    <a:lnTo>
                      <a:pt x="766" y="426"/>
                    </a:lnTo>
                    <a:lnTo>
                      <a:pt x="766" y="440"/>
                    </a:lnTo>
                    <a:lnTo>
                      <a:pt x="768" y="469"/>
                    </a:lnTo>
                    <a:lnTo>
                      <a:pt x="771" y="485"/>
                    </a:lnTo>
                    <a:lnTo>
                      <a:pt x="769" y="509"/>
                    </a:lnTo>
                    <a:lnTo>
                      <a:pt x="771" y="528"/>
                    </a:lnTo>
                    <a:lnTo>
                      <a:pt x="769" y="537"/>
                    </a:lnTo>
                    <a:lnTo>
                      <a:pt x="763" y="552"/>
                    </a:lnTo>
                    <a:lnTo>
                      <a:pt x="763" y="568"/>
                    </a:lnTo>
                    <a:lnTo>
                      <a:pt x="764" y="577"/>
                    </a:lnTo>
                    <a:lnTo>
                      <a:pt x="771" y="580"/>
                    </a:lnTo>
                    <a:lnTo>
                      <a:pt x="768" y="595"/>
                    </a:lnTo>
                    <a:lnTo>
                      <a:pt x="758" y="609"/>
                    </a:lnTo>
                    <a:lnTo>
                      <a:pt x="750" y="622"/>
                    </a:lnTo>
                    <a:lnTo>
                      <a:pt x="742" y="633"/>
                    </a:lnTo>
                    <a:lnTo>
                      <a:pt x="741" y="626"/>
                    </a:lnTo>
                    <a:lnTo>
                      <a:pt x="747" y="622"/>
                    </a:lnTo>
                    <a:lnTo>
                      <a:pt x="750" y="615"/>
                    </a:lnTo>
                    <a:lnTo>
                      <a:pt x="753" y="607"/>
                    </a:lnTo>
                    <a:lnTo>
                      <a:pt x="757" y="599"/>
                    </a:lnTo>
                    <a:lnTo>
                      <a:pt x="755" y="593"/>
                    </a:lnTo>
                    <a:lnTo>
                      <a:pt x="749" y="591"/>
                    </a:lnTo>
                    <a:lnTo>
                      <a:pt x="742" y="596"/>
                    </a:lnTo>
                    <a:lnTo>
                      <a:pt x="736" y="599"/>
                    </a:lnTo>
                    <a:lnTo>
                      <a:pt x="728" y="604"/>
                    </a:lnTo>
                    <a:lnTo>
                      <a:pt x="715" y="609"/>
                    </a:lnTo>
                    <a:lnTo>
                      <a:pt x="704" y="612"/>
                    </a:lnTo>
                    <a:lnTo>
                      <a:pt x="695" y="615"/>
                    </a:lnTo>
                    <a:lnTo>
                      <a:pt x="688" y="617"/>
                    </a:lnTo>
                    <a:lnTo>
                      <a:pt x="682" y="614"/>
                    </a:lnTo>
                    <a:lnTo>
                      <a:pt x="679" y="609"/>
                    </a:lnTo>
                    <a:lnTo>
                      <a:pt x="677" y="599"/>
                    </a:lnTo>
                    <a:lnTo>
                      <a:pt x="677" y="591"/>
                    </a:lnTo>
                    <a:lnTo>
                      <a:pt x="677" y="583"/>
                    </a:lnTo>
                    <a:lnTo>
                      <a:pt x="671" y="577"/>
                    </a:lnTo>
                    <a:lnTo>
                      <a:pt x="664" y="569"/>
                    </a:lnTo>
                    <a:lnTo>
                      <a:pt x="661" y="561"/>
                    </a:lnTo>
                    <a:lnTo>
                      <a:pt x="652" y="550"/>
                    </a:lnTo>
                    <a:lnTo>
                      <a:pt x="647" y="544"/>
                    </a:lnTo>
                    <a:lnTo>
                      <a:pt x="641" y="539"/>
                    </a:lnTo>
                    <a:lnTo>
                      <a:pt x="628" y="540"/>
                    </a:lnTo>
                    <a:lnTo>
                      <a:pt x="620" y="537"/>
                    </a:lnTo>
                    <a:lnTo>
                      <a:pt x="614" y="528"/>
                    </a:lnTo>
                    <a:lnTo>
                      <a:pt x="609" y="520"/>
                    </a:lnTo>
                    <a:lnTo>
                      <a:pt x="606" y="510"/>
                    </a:lnTo>
                    <a:lnTo>
                      <a:pt x="602" y="501"/>
                    </a:lnTo>
                    <a:lnTo>
                      <a:pt x="593" y="490"/>
                    </a:lnTo>
                    <a:lnTo>
                      <a:pt x="586" y="485"/>
                    </a:lnTo>
                    <a:lnTo>
                      <a:pt x="582" y="480"/>
                    </a:lnTo>
                    <a:lnTo>
                      <a:pt x="580" y="467"/>
                    </a:lnTo>
                    <a:lnTo>
                      <a:pt x="582" y="461"/>
                    </a:lnTo>
                    <a:lnTo>
                      <a:pt x="574" y="459"/>
                    </a:lnTo>
                    <a:lnTo>
                      <a:pt x="574" y="452"/>
                    </a:lnTo>
                    <a:lnTo>
                      <a:pt x="572" y="442"/>
                    </a:lnTo>
                    <a:lnTo>
                      <a:pt x="571" y="436"/>
                    </a:lnTo>
                    <a:lnTo>
                      <a:pt x="566" y="434"/>
                    </a:lnTo>
                    <a:lnTo>
                      <a:pt x="563" y="436"/>
                    </a:lnTo>
                    <a:lnTo>
                      <a:pt x="558" y="440"/>
                    </a:lnTo>
                    <a:lnTo>
                      <a:pt x="553" y="440"/>
                    </a:lnTo>
                    <a:lnTo>
                      <a:pt x="548" y="436"/>
                    </a:lnTo>
                    <a:lnTo>
                      <a:pt x="544" y="428"/>
                    </a:lnTo>
                    <a:lnTo>
                      <a:pt x="534" y="415"/>
                    </a:lnTo>
                    <a:lnTo>
                      <a:pt x="528" y="405"/>
                    </a:lnTo>
                    <a:lnTo>
                      <a:pt x="517" y="398"/>
                    </a:lnTo>
                    <a:lnTo>
                      <a:pt x="512" y="390"/>
                    </a:lnTo>
                    <a:lnTo>
                      <a:pt x="509" y="377"/>
                    </a:lnTo>
                    <a:lnTo>
                      <a:pt x="509" y="367"/>
                    </a:lnTo>
                    <a:lnTo>
                      <a:pt x="510" y="359"/>
                    </a:lnTo>
                    <a:lnTo>
                      <a:pt x="513" y="348"/>
                    </a:lnTo>
                    <a:lnTo>
                      <a:pt x="513" y="337"/>
                    </a:lnTo>
                    <a:lnTo>
                      <a:pt x="513" y="328"/>
                    </a:lnTo>
                    <a:lnTo>
                      <a:pt x="507" y="323"/>
                    </a:lnTo>
                    <a:lnTo>
                      <a:pt x="502" y="324"/>
                    </a:lnTo>
                    <a:lnTo>
                      <a:pt x="498" y="328"/>
                    </a:lnTo>
                    <a:lnTo>
                      <a:pt x="499" y="334"/>
                    </a:lnTo>
                    <a:lnTo>
                      <a:pt x="499" y="339"/>
                    </a:lnTo>
                    <a:lnTo>
                      <a:pt x="494" y="340"/>
                    </a:lnTo>
                    <a:lnTo>
                      <a:pt x="490" y="337"/>
                    </a:lnTo>
                    <a:lnTo>
                      <a:pt x="488" y="331"/>
                    </a:lnTo>
                    <a:lnTo>
                      <a:pt x="486" y="305"/>
                    </a:lnTo>
                    <a:lnTo>
                      <a:pt x="483" y="289"/>
                    </a:lnTo>
                    <a:lnTo>
                      <a:pt x="482" y="264"/>
                    </a:lnTo>
                    <a:lnTo>
                      <a:pt x="480" y="239"/>
                    </a:lnTo>
                    <a:lnTo>
                      <a:pt x="477" y="220"/>
                    </a:lnTo>
                    <a:lnTo>
                      <a:pt x="475" y="207"/>
                    </a:lnTo>
                    <a:lnTo>
                      <a:pt x="474" y="199"/>
                    </a:lnTo>
                    <a:lnTo>
                      <a:pt x="469" y="193"/>
                    </a:lnTo>
                    <a:lnTo>
                      <a:pt x="461" y="191"/>
                    </a:lnTo>
                    <a:lnTo>
                      <a:pt x="450" y="188"/>
                    </a:lnTo>
                    <a:lnTo>
                      <a:pt x="443" y="185"/>
                    </a:lnTo>
                    <a:lnTo>
                      <a:pt x="436" y="183"/>
                    </a:lnTo>
                    <a:lnTo>
                      <a:pt x="429" y="180"/>
                    </a:lnTo>
                    <a:lnTo>
                      <a:pt x="423" y="170"/>
                    </a:lnTo>
                    <a:lnTo>
                      <a:pt x="415" y="164"/>
                    </a:lnTo>
                    <a:lnTo>
                      <a:pt x="407" y="161"/>
                    </a:lnTo>
                    <a:lnTo>
                      <a:pt x="404" y="158"/>
                    </a:lnTo>
                    <a:lnTo>
                      <a:pt x="402" y="148"/>
                    </a:lnTo>
                    <a:lnTo>
                      <a:pt x="401" y="143"/>
                    </a:lnTo>
                    <a:lnTo>
                      <a:pt x="391" y="137"/>
                    </a:lnTo>
                    <a:lnTo>
                      <a:pt x="378" y="127"/>
                    </a:lnTo>
                    <a:lnTo>
                      <a:pt x="370" y="116"/>
                    </a:lnTo>
                    <a:lnTo>
                      <a:pt x="358" y="108"/>
                    </a:lnTo>
                    <a:lnTo>
                      <a:pt x="350" y="105"/>
                    </a:lnTo>
                    <a:lnTo>
                      <a:pt x="331" y="104"/>
                    </a:lnTo>
                    <a:lnTo>
                      <a:pt x="326" y="107"/>
                    </a:lnTo>
                    <a:lnTo>
                      <a:pt x="320" y="110"/>
                    </a:lnTo>
                    <a:lnTo>
                      <a:pt x="316" y="115"/>
                    </a:lnTo>
                    <a:lnTo>
                      <a:pt x="313" y="116"/>
                    </a:lnTo>
                    <a:lnTo>
                      <a:pt x="313" y="124"/>
                    </a:lnTo>
                    <a:lnTo>
                      <a:pt x="310" y="127"/>
                    </a:lnTo>
                    <a:lnTo>
                      <a:pt x="305" y="129"/>
                    </a:lnTo>
                    <a:lnTo>
                      <a:pt x="299" y="131"/>
                    </a:lnTo>
                    <a:lnTo>
                      <a:pt x="294" y="134"/>
                    </a:lnTo>
                    <a:lnTo>
                      <a:pt x="289" y="139"/>
                    </a:lnTo>
                    <a:lnTo>
                      <a:pt x="281" y="143"/>
                    </a:lnTo>
                    <a:lnTo>
                      <a:pt x="272" y="146"/>
                    </a:lnTo>
                    <a:lnTo>
                      <a:pt x="266" y="148"/>
                    </a:lnTo>
                    <a:lnTo>
                      <a:pt x="258" y="151"/>
                    </a:lnTo>
                    <a:lnTo>
                      <a:pt x="250" y="151"/>
                    </a:lnTo>
                    <a:lnTo>
                      <a:pt x="242" y="156"/>
                    </a:lnTo>
                    <a:lnTo>
                      <a:pt x="237" y="158"/>
                    </a:lnTo>
                    <a:lnTo>
                      <a:pt x="232" y="161"/>
                    </a:lnTo>
                    <a:lnTo>
                      <a:pt x="224" y="158"/>
                    </a:lnTo>
                    <a:lnTo>
                      <a:pt x="221" y="154"/>
                    </a:lnTo>
                    <a:lnTo>
                      <a:pt x="216" y="146"/>
                    </a:lnTo>
                    <a:lnTo>
                      <a:pt x="210" y="139"/>
                    </a:lnTo>
                    <a:lnTo>
                      <a:pt x="200" y="132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72" y="115"/>
                    </a:lnTo>
                    <a:lnTo>
                      <a:pt x="153" y="107"/>
                    </a:lnTo>
                    <a:lnTo>
                      <a:pt x="140" y="102"/>
                    </a:lnTo>
                    <a:lnTo>
                      <a:pt x="129" y="99"/>
                    </a:lnTo>
                    <a:lnTo>
                      <a:pt x="124" y="94"/>
                    </a:lnTo>
                    <a:lnTo>
                      <a:pt x="127" y="91"/>
                    </a:lnTo>
                    <a:lnTo>
                      <a:pt x="127" y="85"/>
                    </a:lnTo>
                    <a:lnTo>
                      <a:pt x="123" y="81"/>
                    </a:lnTo>
                    <a:lnTo>
                      <a:pt x="116" y="81"/>
                    </a:lnTo>
                    <a:lnTo>
                      <a:pt x="108" y="83"/>
                    </a:lnTo>
                    <a:lnTo>
                      <a:pt x="103" y="86"/>
                    </a:lnTo>
                    <a:lnTo>
                      <a:pt x="96" y="88"/>
                    </a:lnTo>
                    <a:lnTo>
                      <a:pt x="84" y="92"/>
                    </a:lnTo>
                    <a:lnTo>
                      <a:pt x="78" y="94"/>
                    </a:lnTo>
                    <a:lnTo>
                      <a:pt x="69" y="97"/>
                    </a:lnTo>
                    <a:lnTo>
                      <a:pt x="59" y="94"/>
                    </a:lnTo>
                    <a:lnTo>
                      <a:pt x="54" y="96"/>
                    </a:lnTo>
                    <a:lnTo>
                      <a:pt x="54" y="89"/>
                    </a:lnTo>
                    <a:lnTo>
                      <a:pt x="54" y="85"/>
                    </a:lnTo>
                    <a:lnTo>
                      <a:pt x="54" y="81"/>
                    </a:lnTo>
                    <a:lnTo>
                      <a:pt x="49" y="86"/>
                    </a:lnTo>
                    <a:lnTo>
                      <a:pt x="43" y="89"/>
                    </a:lnTo>
                    <a:lnTo>
                      <a:pt x="40" y="92"/>
                    </a:lnTo>
                    <a:lnTo>
                      <a:pt x="32" y="99"/>
                    </a:lnTo>
                    <a:lnTo>
                      <a:pt x="26" y="100"/>
                    </a:lnTo>
                    <a:lnTo>
                      <a:pt x="24" y="102"/>
                    </a:lnTo>
                    <a:lnTo>
                      <a:pt x="22" y="89"/>
                    </a:lnTo>
                    <a:lnTo>
                      <a:pt x="24" y="75"/>
                    </a:lnTo>
                    <a:lnTo>
                      <a:pt x="18" y="69"/>
                    </a:lnTo>
                    <a:lnTo>
                      <a:pt x="8" y="59"/>
                    </a:lnTo>
                    <a:lnTo>
                      <a:pt x="0" y="51"/>
                    </a:lnTo>
                    <a:lnTo>
                      <a:pt x="2" y="40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6" name="Freeform 43">
                <a:extLst>
                  <a:ext uri="{FF2B5EF4-FFF2-40B4-BE49-F238E27FC236}">
                    <a16:creationId xmlns:a16="http://schemas.microsoft.com/office/drawing/2014/main" id="{B1E56EF9-417F-4066-AC1A-9CE347802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378"/>
                <a:ext cx="19" cy="16"/>
              </a:xfrm>
              <a:custGeom>
                <a:avLst/>
                <a:gdLst>
                  <a:gd name="T0" fmla="*/ 19 w 19"/>
                  <a:gd name="T1" fmla="*/ 0 h 16"/>
                  <a:gd name="T2" fmla="*/ 14 w 19"/>
                  <a:gd name="T3" fmla="*/ 1 h 16"/>
                  <a:gd name="T4" fmla="*/ 9 w 19"/>
                  <a:gd name="T5" fmla="*/ 5 h 16"/>
                  <a:gd name="T6" fmla="*/ 5 w 19"/>
                  <a:gd name="T7" fmla="*/ 8 h 16"/>
                  <a:gd name="T8" fmla="*/ 0 w 19"/>
                  <a:gd name="T9" fmla="*/ 11 h 16"/>
                  <a:gd name="T10" fmla="*/ 0 w 19"/>
                  <a:gd name="T11" fmla="*/ 16 h 16"/>
                  <a:gd name="T12" fmla="*/ 5 w 19"/>
                  <a:gd name="T13" fmla="*/ 14 h 16"/>
                  <a:gd name="T14" fmla="*/ 11 w 19"/>
                  <a:gd name="T15" fmla="*/ 9 h 16"/>
                  <a:gd name="T16" fmla="*/ 14 w 19"/>
                  <a:gd name="T17" fmla="*/ 5 h 16"/>
                  <a:gd name="T18" fmla="*/ 19 w 19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"/>
                  <a:gd name="T31" fmla="*/ 0 h 16"/>
                  <a:gd name="T32" fmla="*/ 19 w 19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" h="16">
                    <a:moveTo>
                      <a:pt x="19" y="0"/>
                    </a:moveTo>
                    <a:lnTo>
                      <a:pt x="14" y="1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5" y="14"/>
                    </a:lnTo>
                    <a:lnTo>
                      <a:pt x="11" y="9"/>
                    </a:lnTo>
                    <a:lnTo>
                      <a:pt x="14" y="5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7" name="Freeform 44">
                <a:extLst>
                  <a:ext uri="{FF2B5EF4-FFF2-40B4-BE49-F238E27FC236}">
                    <a16:creationId xmlns:a16="http://schemas.microsoft.com/office/drawing/2014/main" id="{BA81F7F1-17DF-452C-AA62-3D2FBF6F1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403"/>
                <a:ext cx="46" cy="26"/>
              </a:xfrm>
              <a:custGeom>
                <a:avLst/>
                <a:gdLst>
                  <a:gd name="T0" fmla="*/ 46 w 46"/>
                  <a:gd name="T1" fmla="*/ 7 h 26"/>
                  <a:gd name="T2" fmla="*/ 44 w 46"/>
                  <a:gd name="T3" fmla="*/ 2 h 26"/>
                  <a:gd name="T4" fmla="*/ 38 w 46"/>
                  <a:gd name="T5" fmla="*/ 0 h 26"/>
                  <a:gd name="T6" fmla="*/ 32 w 46"/>
                  <a:gd name="T7" fmla="*/ 5 h 26"/>
                  <a:gd name="T8" fmla="*/ 24 w 46"/>
                  <a:gd name="T9" fmla="*/ 8 h 26"/>
                  <a:gd name="T10" fmla="*/ 16 w 46"/>
                  <a:gd name="T11" fmla="*/ 15 h 26"/>
                  <a:gd name="T12" fmla="*/ 9 w 46"/>
                  <a:gd name="T13" fmla="*/ 19 h 26"/>
                  <a:gd name="T14" fmla="*/ 3 w 46"/>
                  <a:gd name="T15" fmla="*/ 21 h 26"/>
                  <a:gd name="T16" fmla="*/ 0 w 46"/>
                  <a:gd name="T17" fmla="*/ 26 h 26"/>
                  <a:gd name="T18" fmla="*/ 5 w 46"/>
                  <a:gd name="T19" fmla="*/ 26 h 26"/>
                  <a:gd name="T20" fmla="*/ 9 w 46"/>
                  <a:gd name="T21" fmla="*/ 22 h 26"/>
                  <a:gd name="T22" fmla="*/ 16 w 46"/>
                  <a:gd name="T23" fmla="*/ 21 h 26"/>
                  <a:gd name="T24" fmla="*/ 20 w 46"/>
                  <a:gd name="T25" fmla="*/ 18 h 26"/>
                  <a:gd name="T26" fmla="*/ 27 w 46"/>
                  <a:gd name="T27" fmla="*/ 15 h 26"/>
                  <a:gd name="T28" fmla="*/ 35 w 46"/>
                  <a:gd name="T29" fmla="*/ 11 h 26"/>
                  <a:gd name="T30" fmla="*/ 41 w 46"/>
                  <a:gd name="T31" fmla="*/ 10 h 26"/>
                  <a:gd name="T32" fmla="*/ 46 w 46"/>
                  <a:gd name="T33" fmla="*/ 7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26"/>
                  <a:gd name="T53" fmla="*/ 46 w 4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26">
                    <a:moveTo>
                      <a:pt x="46" y="7"/>
                    </a:moveTo>
                    <a:lnTo>
                      <a:pt x="44" y="2"/>
                    </a:lnTo>
                    <a:lnTo>
                      <a:pt x="38" y="0"/>
                    </a:lnTo>
                    <a:lnTo>
                      <a:pt x="32" y="5"/>
                    </a:lnTo>
                    <a:lnTo>
                      <a:pt x="24" y="8"/>
                    </a:lnTo>
                    <a:lnTo>
                      <a:pt x="16" y="15"/>
                    </a:lnTo>
                    <a:lnTo>
                      <a:pt x="9" y="19"/>
                    </a:lnTo>
                    <a:lnTo>
                      <a:pt x="3" y="21"/>
                    </a:lnTo>
                    <a:lnTo>
                      <a:pt x="0" y="26"/>
                    </a:lnTo>
                    <a:lnTo>
                      <a:pt x="5" y="26"/>
                    </a:lnTo>
                    <a:lnTo>
                      <a:pt x="9" y="22"/>
                    </a:lnTo>
                    <a:lnTo>
                      <a:pt x="16" y="21"/>
                    </a:lnTo>
                    <a:lnTo>
                      <a:pt x="20" y="18"/>
                    </a:lnTo>
                    <a:lnTo>
                      <a:pt x="27" y="15"/>
                    </a:lnTo>
                    <a:lnTo>
                      <a:pt x="35" y="11"/>
                    </a:lnTo>
                    <a:lnTo>
                      <a:pt x="41" y="10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chemeClr val="bg1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8" name="Freeform 45">
                <a:extLst>
                  <a:ext uri="{FF2B5EF4-FFF2-40B4-BE49-F238E27FC236}">
                    <a16:creationId xmlns:a16="http://schemas.microsoft.com/office/drawing/2014/main" id="{4832F9A2-F801-4A8C-AEB0-79337AA15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2255"/>
                <a:ext cx="438" cy="338"/>
              </a:xfrm>
              <a:custGeom>
                <a:avLst/>
                <a:gdLst>
                  <a:gd name="T0" fmla="*/ 35 w 438"/>
                  <a:gd name="T1" fmla="*/ 31 h 338"/>
                  <a:gd name="T2" fmla="*/ 71 w 438"/>
                  <a:gd name="T3" fmla="*/ 12 h 338"/>
                  <a:gd name="T4" fmla="*/ 103 w 438"/>
                  <a:gd name="T5" fmla="*/ 6 h 338"/>
                  <a:gd name="T6" fmla="*/ 137 w 438"/>
                  <a:gd name="T7" fmla="*/ 3 h 338"/>
                  <a:gd name="T8" fmla="*/ 178 w 438"/>
                  <a:gd name="T9" fmla="*/ 0 h 338"/>
                  <a:gd name="T10" fmla="*/ 202 w 438"/>
                  <a:gd name="T11" fmla="*/ 8 h 338"/>
                  <a:gd name="T12" fmla="*/ 221 w 438"/>
                  <a:gd name="T13" fmla="*/ 14 h 338"/>
                  <a:gd name="T14" fmla="*/ 227 w 438"/>
                  <a:gd name="T15" fmla="*/ 31 h 338"/>
                  <a:gd name="T16" fmla="*/ 256 w 438"/>
                  <a:gd name="T17" fmla="*/ 30 h 338"/>
                  <a:gd name="T18" fmla="*/ 289 w 438"/>
                  <a:gd name="T19" fmla="*/ 22 h 338"/>
                  <a:gd name="T20" fmla="*/ 311 w 438"/>
                  <a:gd name="T21" fmla="*/ 17 h 338"/>
                  <a:gd name="T22" fmla="*/ 322 w 438"/>
                  <a:gd name="T23" fmla="*/ 14 h 338"/>
                  <a:gd name="T24" fmla="*/ 329 w 438"/>
                  <a:gd name="T25" fmla="*/ 19 h 338"/>
                  <a:gd name="T26" fmla="*/ 438 w 438"/>
                  <a:gd name="T27" fmla="*/ 103 h 338"/>
                  <a:gd name="T28" fmla="*/ 438 w 438"/>
                  <a:gd name="T29" fmla="*/ 111 h 338"/>
                  <a:gd name="T30" fmla="*/ 427 w 438"/>
                  <a:gd name="T31" fmla="*/ 119 h 338"/>
                  <a:gd name="T32" fmla="*/ 418 w 438"/>
                  <a:gd name="T33" fmla="*/ 131 h 338"/>
                  <a:gd name="T34" fmla="*/ 410 w 438"/>
                  <a:gd name="T35" fmla="*/ 147 h 338"/>
                  <a:gd name="T36" fmla="*/ 402 w 438"/>
                  <a:gd name="T37" fmla="*/ 163 h 338"/>
                  <a:gd name="T38" fmla="*/ 397 w 438"/>
                  <a:gd name="T39" fmla="*/ 168 h 338"/>
                  <a:gd name="T40" fmla="*/ 394 w 438"/>
                  <a:gd name="T41" fmla="*/ 173 h 338"/>
                  <a:gd name="T42" fmla="*/ 400 w 438"/>
                  <a:gd name="T43" fmla="*/ 182 h 338"/>
                  <a:gd name="T44" fmla="*/ 397 w 438"/>
                  <a:gd name="T45" fmla="*/ 192 h 338"/>
                  <a:gd name="T46" fmla="*/ 391 w 438"/>
                  <a:gd name="T47" fmla="*/ 201 h 338"/>
                  <a:gd name="T48" fmla="*/ 384 w 438"/>
                  <a:gd name="T49" fmla="*/ 206 h 338"/>
                  <a:gd name="T50" fmla="*/ 375 w 438"/>
                  <a:gd name="T51" fmla="*/ 209 h 338"/>
                  <a:gd name="T52" fmla="*/ 373 w 438"/>
                  <a:gd name="T53" fmla="*/ 219 h 338"/>
                  <a:gd name="T54" fmla="*/ 370 w 438"/>
                  <a:gd name="T55" fmla="*/ 225 h 338"/>
                  <a:gd name="T56" fmla="*/ 321 w 438"/>
                  <a:gd name="T57" fmla="*/ 271 h 338"/>
                  <a:gd name="T58" fmla="*/ 299 w 438"/>
                  <a:gd name="T59" fmla="*/ 278 h 338"/>
                  <a:gd name="T60" fmla="*/ 272 w 438"/>
                  <a:gd name="T61" fmla="*/ 281 h 338"/>
                  <a:gd name="T62" fmla="*/ 267 w 438"/>
                  <a:gd name="T63" fmla="*/ 287 h 338"/>
                  <a:gd name="T64" fmla="*/ 275 w 438"/>
                  <a:gd name="T65" fmla="*/ 294 h 338"/>
                  <a:gd name="T66" fmla="*/ 281 w 438"/>
                  <a:gd name="T67" fmla="*/ 305 h 338"/>
                  <a:gd name="T68" fmla="*/ 286 w 438"/>
                  <a:gd name="T69" fmla="*/ 311 h 338"/>
                  <a:gd name="T70" fmla="*/ 280 w 438"/>
                  <a:gd name="T71" fmla="*/ 317 h 338"/>
                  <a:gd name="T72" fmla="*/ 268 w 438"/>
                  <a:gd name="T73" fmla="*/ 321 h 338"/>
                  <a:gd name="T74" fmla="*/ 259 w 438"/>
                  <a:gd name="T75" fmla="*/ 327 h 338"/>
                  <a:gd name="T76" fmla="*/ 257 w 438"/>
                  <a:gd name="T77" fmla="*/ 338 h 338"/>
                  <a:gd name="T78" fmla="*/ 243 w 438"/>
                  <a:gd name="T79" fmla="*/ 336 h 338"/>
                  <a:gd name="T80" fmla="*/ 235 w 438"/>
                  <a:gd name="T81" fmla="*/ 330 h 338"/>
                  <a:gd name="T82" fmla="*/ 235 w 438"/>
                  <a:gd name="T83" fmla="*/ 319 h 338"/>
                  <a:gd name="T84" fmla="*/ 230 w 438"/>
                  <a:gd name="T85" fmla="*/ 309 h 338"/>
                  <a:gd name="T86" fmla="*/ 226 w 438"/>
                  <a:gd name="T87" fmla="*/ 298 h 338"/>
                  <a:gd name="T88" fmla="*/ 218 w 438"/>
                  <a:gd name="T89" fmla="*/ 289 h 338"/>
                  <a:gd name="T90" fmla="*/ 206 w 438"/>
                  <a:gd name="T91" fmla="*/ 281 h 338"/>
                  <a:gd name="T92" fmla="*/ 200 w 438"/>
                  <a:gd name="T93" fmla="*/ 270 h 338"/>
                  <a:gd name="T94" fmla="*/ 195 w 438"/>
                  <a:gd name="T95" fmla="*/ 255 h 338"/>
                  <a:gd name="T96" fmla="*/ 191 w 438"/>
                  <a:gd name="T97" fmla="*/ 243 h 338"/>
                  <a:gd name="T98" fmla="*/ 167 w 438"/>
                  <a:gd name="T99" fmla="*/ 228 h 338"/>
                  <a:gd name="T100" fmla="*/ 156 w 438"/>
                  <a:gd name="T101" fmla="*/ 217 h 338"/>
                  <a:gd name="T102" fmla="*/ 146 w 438"/>
                  <a:gd name="T103" fmla="*/ 211 h 338"/>
                  <a:gd name="T104" fmla="*/ 141 w 438"/>
                  <a:gd name="T105" fmla="*/ 198 h 338"/>
                  <a:gd name="T106" fmla="*/ 122 w 438"/>
                  <a:gd name="T107" fmla="*/ 182 h 338"/>
                  <a:gd name="T108" fmla="*/ 105 w 438"/>
                  <a:gd name="T109" fmla="*/ 165 h 338"/>
                  <a:gd name="T110" fmla="*/ 84 w 438"/>
                  <a:gd name="T111" fmla="*/ 154 h 338"/>
                  <a:gd name="T112" fmla="*/ 59 w 438"/>
                  <a:gd name="T113" fmla="*/ 124 h 338"/>
                  <a:gd name="T114" fmla="*/ 52 w 438"/>
                  <a:gd name="T115" fmla="*/ 112 h 338"/>
                  <a:gd name="T116" fmla="*/ 43 w 438"/>
                  <a:gd name="T117" fmla="*/ 98 h 338"/>
                  <a:gd name="T118" fmla="*/ 27 w 438"/>
                  <a:gd name="T119" fmla="*/ 92 h 338"/>
                  <a:gd name="T120" fmla="*/ 0 w 438"/>
                  <a:gd name="T121" fmla="*/ 76 h 338"/>
                  <a:gd name="T122" fmla="*/ 3 w 438"/>
                  <a:gd name="T123" fmla="*/ 58 h 338"/>
                  <a:gd name="T124" fmla="*/ 16 w 438"/>
                  <a:gd name="T125" fmla="*/ 46 h 33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38"/>
                  <a:gd name="T190" fmla="*/ 0 h 338"/>
                  <a:gd name="T191" fmla="*/ 438 w 438"/>
                  <a:gd name="T192" fmla="*/ 338 h 33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38" h="338">
                    <a:moveTo>
                      <a:pt x="17" y="39"/>
                    </a:moveTo>
                    <a:lnTo>
                      <a:pt x="35" y="31"/>
                    </a:lnTo>
                    <a:lnTo>
                      <a:pt x="54" y="23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103" y="6"/>
                    </a:lnTo>
                    <a:lnTo>
                      <a:pt x="121" y="4"/>
                    </a:lnTo>
                    <a:lnTo>
                      <a:pt x="137" y="3"/>
                    </a:lnTo>
                    <a:lnTo>
                      <a:pt x="157" y="4"/>
                    </a:lnTo>
                    <a:lnTo>
                      <a:pt x="178" y="0"/>
                    </a:lnTo>
                    <a:lnTo>
                      <a:pt x="192" y="0"/>
                    </a:lnTo>
                    <a:lnTo>
                      <a:pt x="202" y="8"/>
                    </a:lnTo>
                    <a:lnTo>
                      <a:pt x="214" y="8"/>
                    </a:lnTo>
                    <a:lnTo>
                      <a:pt x="221" y="14"/>
                    </a:lnTo>
                    <a:lnTo>
                      <a:pt x="226" y="22"/>
                    </a:lnTo>
                    <a:lnTo>
                      <a:pt x="227" y="31"/>
                    </a:lnTo>
                    <a:lnTo>
                      <a:pt x="235" y="31"/>
                    </a:lnTo>
                    <a:lnTo>
                      <a:pt x="256" y="30"/>
                    </a:lnTo>
                    <a:lnTo>
                      <a:pt x="270" y="25"/>
                    </a:lnTo>
                    <a:lnTo>
                      <a:pt x="289" y="22"/>
                    </a:lnTo>
                    <a:lnTo>
                      <a:pt x="302" y="20"/>
                    </a:lnTo>
                    <a:lnTo>
                      <a:pt x="311" y="17"/>
                    </a:lnTo>
                    <a:lnTo>
                      <a:pt x="319" y="14"/>
                    </a:lnTo>
                    <a:lnTo>
                      <a:pt x="322" y="14"/>
                    </a:lnTo>
                    <a:lnTo>
                      <a:pt x="326" y="15"/>
                    </a:lnTo>
                    <a:lnTo>
                      <a:pt x="329" y="19"/>
                    </a:lnTo>
                    <a:lnTo>
                      <a:pt x="345" y="30"/>
                    </a:lnTo>
                    <a:lnTo>
                      <a:pt x="438" y="103"/>
                    </a:lnTo>
                    <a:lnTo>
                      <a:pt x="438" y="108"/>
                    </a:lnTo>
                    <a:lnTo>
                      <a:pt x="438" y="111"/>
                    </a:lnTo>
                    <a:lnTo>
                      <a:pt x="434" y="114"/>
                    </a:lnTo>
                    <a:lnTo>
                      <a:pt x="427" y="119"/>
                    </a:lnTo>
                    <a:lnTo>
                      <a:pt x="423" y="125"/>
                    </a:lnTo>
                    <a:lnTo>
                      <a:pt x="418" y="131"/>
                    </a:lnTo>
                    <a:lnTo>
                      <a:pt x="413" y="139"/>
                    </a:lnTo>
                    <a:lnTo>
                      <a:pt x="410" y="147"/>
                    </a:lnTo>
                    <a:lnTo>
                      <a:pt x="407" y="157"/>
                    </a:lnTo>
                    <a:lnTo>
                      <a:pt x="402" y="163"/>
                    </a:lnTo>
                    <a:lnTo>
                      <a:pt x="400" y="166"/>
                    </a:lnTo>
                    <a:lnTo>
                      <a:pt x="397" y="168"/>
                    </a:lnTo>
                    <a:lnTo>
                      <a:pt x="392" y="171"/>
                    </a:lnTo>
                    <a:lnTo>
                      <a:pt x="394" y="173"/>
                    </a:lnTo>
                    <a:lnTo>
                      <a:pt x="397" y="176"/>
                    </a:lnTo>
                    <a:lnTo>
                      <a:pt x="400" y="182"/>
                    </a:lnTo>
                    <a:lnTo>
                      <a:pt x="399" y="187"/>
                    </a:lnTo>
                    <a:lnTo>
                      <a:pt x="397" y="192"/>
                    </a:lnTo>
                    <a:lnTo>
                      <a:pt x="396" y="198"/>
                    </a:lnTo>
                    <a:lnTo>
                      <a:pt x="391" y="201"/>
                    </a:lnTo>
                    <a:lnTo>
                      <a:pt x="388" y="203"/>
                    </a:lnTo>
                    <a:lnTo>
                      <a:pt x="384" y="206"/>
                    </a:lnTo>
                    <a:lnTo>
                      <a:pt x="380" y="205"/>
                    </a:lnTo>
                    <a:lnTo>
                      <a:pt x="375" y="209"/>
                    </a:lnTo>
                    <a:lnTo>
                      <a:pt x="373" y="212"/>
                    </a:lnTo>
                    <a:lnTo>
                      <a:pt x="373" y="219"/>
                    </a:lnTo>
                    <a:lnTo>
                      <a:pt x="373" y="222"/>
                    </a:lnTo>
                    <a:lnTo>
                      <a:pt x="370" y="225"/>
                    </a:lnTo>
                    <a:lnTo>
                      <a:pt x="327" y="268"/>
                    </a:lnTo>
                    <a:lnTo>
                      <a:pt x="321" y="271"/>
                    </a:lnTo>
                    <a:lnTo>
                      <a:pt x="313" y="274"/>
                    </a:lnTo>
                    <a:lnTo>
                      <a:pt x="299" y="278"/>
                    </a:lnTo>
                    <a:lnTo>
                      <a:pt x="280" y="279"/>
                    </a:lnTo>
                    <a:lnTo>
                      <a:pt x="272" y="281"/>
                    </a:lnTo>
                    <a:lnTo>
                      <a:pt x="265" y="282"/>
                    </a:lnTo>
                    <a:lnTo>
                      <a:pt x="267" y="287"/>
                    </a:lnTo>
                    <a:lnTo>
                      <a:pt x="270" y="292"/>
                    </a:lnTo>
                    <a:lnTo>
                      <a:pt x="275" y="294"/>
                    </a:lnTo>
                    <a:lnTo>
                      <a:pt x="280" y="300"/>
                    </a:lnTo>
                    <a:lnTo>
                      <a:pt x="281" y="305"/>
                    </a:lnTo>
                    <a:lnTo>
                      <a:pt x="284" y="308"/>
                    </a:lnTo>
                    <a:lnTo>
                      <a:pt x="286" y="311"/>
                    </a:lnTo>
                    <a:lnTo>
                      <a:pt x="281" y="314"/>
                    </a:lnTo>
                    <a:lnTo>
                      <a:pt x="280" y="317"/>
                    </a:lnTo>
                    <a:lnTo>
                      <a:pt x="272" y="317"/>
                    </a:lnTo>
                    <a:lnTo>
                      <a:pt x="268" y="321"/>
                    </a:lnTo>
                    <a:lnTo>
                      <a:pt x="262" y="322"/>
                    </a:lnTo>
                    <a:lnTo>
                      <a:pt x="259" y="327"/>
                    </a:lnTo>
                    <a:lnTo>
                      <a:pt x="257" y="332"/>
                    </a:lnTo>
                    <a:lnTo>
                      <a:pt x="257" y="338"/>
                    </a:lnTo>
                    <a:lnTo>
                      <a:pt x="249" y="338"/>
                    </a:lnTo>
                    <a:lnTo>
                      <a:pt x="243" y="336"/>
                    </a:lnTo>
                    <a:lnTo>
                      <a:pt x="238" y="333"/>
                    </a:lnTo>
                    <a:lnTo>
                      <a:pt x="235" y="330"/>
                    </a:lnTo>
                    <a:lnTo>
                      <a:pt x="233" y="325"/>
                    </a:lnTo>
                    <a:lnTo>
                      <a:pt x="235" y="319"/>
                    </a:lnTo>
                    <a:lnTo>
                      <a:pt x="233" y="314"/>
                    </a:lnTo>
                    <a:lnTo>
                      <a:pt x="230" y="309"/>
                    </a:lnTo>
                    <a:lnTo>
                      <a:pt x="229" y="305"/>
                    </a:lnTo>
                    <a:lnTo>
                      <a:pt x="226" y="298"/>
                    </a:lnTo>
                    <a:lnTo>
                      <a:pt x="221" y="292"/>
                    </a:lnTo>
                    <a:lnTo>
                      <a:pt x="218" y="289"/>
                    </a:lnTo>
                    <a:lnTo>
                      <a:pt x="213" y="284"/>
                    </a:lnTo>
                    <a:lnTo>
                      <a:pt x="206" y="281"/>
                    </a:lnTo>
                    <a:lnTo>
                      <a:pt x="202" y="274"/>
                    </a:lnTo>
                    <a:lnTo>
                      <a:pt x="200" y="270"/>
                    </a:lnTo>
                    <a:lnTo>
                      <a:pt x="200" y="262"/>
                    </a:lnTo>
                    <a:lnTo>
                      <a:pt x="195" y="255"/>
                    </a:lnTo>
                    <a:lnTo>
                      <a:pt x="192" y="249"/>
                    </a:lnTo>
                    <a:lnTo>
                      <a:pt x="191" y="243"/>
                    </a:lnTo>
                    <a:lnTo>
                      <a:pt x="179" y="235"/>
                    </a:lnTo>
                    <a:lnTo>
                      <a:pt x="167" y="228"/>
                    </a:lnTo>
                    <a:lnTo>
                      <a:pt x="159" y="222"/>
                    </a:lnTo>
                    <a:lnTo>
                      <a:pt x="156" y="217"/>
                    </a:lnTo>
                    <a:lnTo>
                      <a:pt x="154" y="212"/>
                    </a:lnTo>
                    <a:lnTo>
                      <a:pt x="146" y="211"/>
                    </a:lnTo>
                    <a:lnTo>
                      <a:pt x="143" y="203"/>
                    </a:lnTo>
                    <a:lnTo>
                      <a:pt x="141" y="198"/>
                    </a:lnTo>
                    <a:lnTo>
                      <a:pt x="137" y="193"/>
                    </a:lnTo>
                    <a:lnTo>
                      <a:pt x="122" y="182"/>
                    </a:lnTo>
                    <a:lnTo>
                      <a:pt x="113" y="173"/>
                    </a:lnTo>
                    <a:lnTo>
                      <a:pt x="105" y="165"/>
                    </a:lnTo>
                    <a:lnTo>
                      <a:pt x="95" y="157"/>
                    </a:lnTo>
                    <a:lnTo>
                      <a:pt x="84" y="154"/>
                    </a:lnTo>
                    <a:lnTo>
                      <a:pt x="78" y="146"/>
                    </a:lnTo>
                    <a:lnTo>
                      <a:pt x="59" y="124"/>
                    </a:lnTo>
                    <a:lnTo>
                      <a:pt x="54" y="117"/>
                    </a:lnTo>
                    <a:lnTo>
                      <a:pt x="52" y="112"/>
                    </a:lnTo>
                    <a:lnTo>
                      <a:pt x="51" y="106"/>
                    </a:lnTo>
                    <a:lnTo>
                      <a:pt x="43" y="98"/>
                    </a:lnTo>
                    <a:lnTo>
                      <a:pt x="35" y="93"/>
                    </a:lnTo>
                    <a:lnTo>
                      <a:pt x="27" y="92"/>
                    </a:lnTo>
                    <a:lnTo>
                      <a:pt x="9" y="89"/>
                    </a:lnTo>
                    <a:lnTo>
                      <a:pt x="0" y="76"/>
                    </a:lnTo>
                    <a:lnTo>
                      <a:pt x="0" y="70"/>
                    </a:lnTo>
                    <a:lnTo>
                      <a:pt x="3" y="58"/>
                    </a:lnTo>
                    <a:lnTo>
                      <a:pt x="9" y="54"/>
                    </a:lnTo>
                    <a:lnTo>
                      <a:pt x="16" y="46"/>
                    </a:lnTo>
                    <a:lnTo>
                      <a:pt x="17" y="39"/>
                    </a:lnTo>
                    <a:close/>
                  </a:path>
                </a:pathLst>
              </a:custGeom>
              <a:solidFill>
                <a:schemeClr val="bg1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9" name="Freeform 46">
                <a:extLst>
                  <a:ext uri="{FF2B5EF4-FFF2-40B4-BE49-F238E27FC236}">
                    <a16:creationId xmlns:a16="http://schemas.microsoft.com/office/drawing/2014/main" id="{E7998CA5-3E3F-469C-8EA8-58F228B84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000"/>
                <a:ext cx="792" cy="356"/>
              </a:xfrm>
              <a:custGeom>
                <a:avLst/>
                <a:gdLst>
                  <a:gd name="T0" fmla="*/ 734 w 792"/>
                  <a:gd name="T1" fmla="*/ 26 h 356"/>
                  <a:gd name="T2" fmla="*/ 754 w 792"/>
                  <a:gd name="T3" fmla="*/ 59 h 356"/>
                  <a:gd name="T4" fmla="*/ 788 w 792"/>
                  <a:gd name="T5" fmla="*/ 102 h 356"/>
                  <a:gd name="T6" fmla="*/ 748 w 792"/>
                  <a:gd name="T7" fmla="*/ 194 h 356"/>
                  <a:gd name="T8" fmla="*/ 746 w 792"/>
                  <a:gd name="T9" fmla="*/ 186 h 356"/>
                  <a:gd name="T10" fmla="*/ 746 w 792"/>
                  <a:gd name="T11" fmla="*/ 59 h 356"/>
                  <a:gd name="T12" fmla="*/ 726 w 792"/>
                  <a:gd name="T13" fmla="*/ 61 h 356"/>
                  <a:gd name="T14" fmla="*/ 697 w 792"/>
                  <a:gd name="T15" fmla="*/ 83 h 356"/>
                  <a:gd name="T16" fmla="*/ 681 w 792"/>
                  <a:gd name="T17" fmla="*/ 72 h 356"/>
                  <a:gd name="T18" fmla="*/ 678 w 792"/>
                  <a:gd name="T19" fmla="*/ 78 h 356"/>
                  <a:gd name="T20" fmla="*/ 689 w 792"/>
                  <a:gd name="T21" fmla="*/ 97 h 356"/>
                  <a:gd name="T22" fmla="*/ 713 w 792"/>
                  <a:gd name="T23" fmla="*/ 94 h 356"/>
                  <a:gd name="T24" fmla="*/ 732 w 792"/>
                  <a:gd name="T25" fmla="*/ 85 h 356"/>
                  <a:gd name="T26" fmla="*/ 737 w 792"/>
                  <a:gd name="T27" fmla="*/ 99 h 356"/>
                  <a:gd name="T28" fmla="*/ 748 w 792"/>
                  <a:gd name="T29" fmla="*/ 105 h 356"/>
                  <a:gd name="T30" fmla="*/ 756 w 792"/>
                  <a:gd name="T31" fmla="*/ 83 h 356"/>
                  <a:gd name="T32" fmla="*/ 767 w 792"/>
                  <a:gd name="T33" fmla="*/ 99 h 356"/>
                  <a:gd name="T34" fmla="*/ 772 w 792"/>
                  <a:gd name="T35" fmla="*/ 112 h 356"/>
                  <a:gd name="T36" fmla="*/ 764 w 792"/>
                  <a:gd name="T37" fmla="*/ 124 h 356"/>
                  <a:gd name="T38" fmla="*/ 756 w 792"/>
                  <a:gd name="T39" fmla="*/ 145 h 356"/>
                  <a:gd name="T40" fmla="*/ 737 w 792"/>
                  <a:gd name="T41" fmla="*/ 156 h 356"/>
                  <a:gd name="T42" fmla="*/ 718 w 792"/>
                  <a:gd name="T43" fmla="*/ 150 h 356"/>
                  <a:gd name="T44" fmla="*/ 707 w 792"/>
                  <a:gd name="T45" fmla="*/ 145 h 356"/>
                  <a:gd name="T46" fmla="*/ 689 w 792"/>
                  <a:gd name="T47" fmla="*/ 153 h 356"/>
                  <a:gd name="T48" fmla="*/ 695 w 792"/>
                  <a:gd name="T49" fmla="*/ 156 h 356"/>
                  <a:gd name="T50" fmla="*/ 710 w 792"/>
                  <a:gd name="T51" fmla="*/ 162 h 356"/>
                  <a:gd name="T52" fmla="*/ 711 w 792"/>
                  <a:gd name="T53" fmla="*/ 174 h 356"/>
                  <a:gd name="T54" fmla="*/ 707 w 792"/>
                  <a:gd name="T55" fmla="*/ 186 h 356"/>
                  <a:gd name="T56" fmla="*/ 705 w 792"/>
                  <a:gd name="T57" fmla="*/ 201 h 356"/>
                  <a:gd name="T58" fmla="*/ 718 w 792"/>
                  <a:gd name="T59" fmla="*/ 197 h 356"/>
                  <a:gd name="T60" fmla="*/ 730 w 792"/>
                  <a:gd name="T61" fmla="*/ 213 h 356"/>
                  <a:gd name="T62" fmla="*/ 718 w 792"/>
                  <a:gd name="T63" fmla="*/ 229 h 356"/>
                  <a:gd name="T64" fmla="*/ 692 w 792"/>
                  <a:gd name="T65" fmla="*/ 242 h 356"/>
                  <a:gd name="T66" fmla="*/ 662 w 792"/>
                  <a:gd name="T67" fmla="*/ 258 h 356"/>
                  <a:gd name="T68" fmla="*/ 633 w 792"/>
                  <a:gd name="T69" fmla="*/ 283 h 356"/>
                  <a:gd name="T70" fmla="*/ 619 w 792"/>
                  <a:gd name="T71" fmla="*/ 320 h 356"/>
                  <a:gd name="T72" fmla="*/ 583 w 792"/>
                  <a:gd name="T73" fmla="*/ 347 h 356"/>
                  <a:gd name="T74" fmla="*/ 435 w 792"/>
                  <a:gd name="T75" fmla="*/ 267 h 356"/>
                  <a:gd name="T76" fmla="*/ 392 w 792"/>
                  <a:gd name="T77" fmla="*/ 277 h 356"/>
                  <a:gd name="T78" fmla="*/ 340 w 792"/>
                  <a:gd name="T79" fmla="*/ 285 h 356"/>
                  <a:gd name="T80" fmla="*/ 325 w 792"/>
                  <a:gd name="T81" fmla="*/ 263 h 356"/>
                  <a:gd name="T82" fmla="*/ 305 w 792"/>
                  <a:gd name="T83" fmla="*/ 251 h 356"/>
                  <a:gd name="T84" fmla="*/ 266 w 792"/>
                  <a:gd name="T85" fmla="*/ 258 h 356"/>
                  <a:gd name="T86" fmla="*/ 211 w 792"/>
                  <a:gd name="T87" fmla="*/ 261 h 356"/>
                  <a:gd name="T88" fmla="*/ 168 w 792"/>
                  <a:gd name="T89" fmla="*/ 278 h 356"/>
                  <a:gd name="T90" fmla="*/ 95 w 792"/>
                  <a:gd name="T91" fmla="*/ 299 h 356"/>
                  <a:gd name="T92" fmla="*/ 4 w 792"/>
                  <a:gd name="T93" fmla="*/ 296 h 356"/>
                  <a:gd name="T94" fmla="*/ 25 w 792"/>
                  <a:gd name="T95" fmla="*/ 278 h 356"/>
                  <a:gd name="T96" fmla="*/ 44 w 792"/>
                  <a:gd name="T97" fmla="*/ 277 h 356"/>
                  <a:gd name="T98" fmla="*/ 49 w 792"/>
                  <a:gd name="T99" fmla="*/ 253 h 356"/>
                  <a:gd name="T100" fmla="*/ 71 w 792"/>
                  <a:gd name="T101" fmla="*/ 239 h 356"/>
                  <a:gd name="T102" fmla="*/ 95 w 792"/>
                  <a:gd name="T103" fmla="*/ 232 h 356"/>
                  <a:gd name="T104" fmla="*/ 119 w 792"/>
                  <a:gd name="T105" fmla="*/ 210 h 356"/>
                  <a:gd name="T106" fmla="*/ 136 w 792"/>
                  <a:gd name="T107" fmla="*/ 193 h 356"/>
                  <a:gd name="T108" fmla="*/ 152 w 792"/>
                  <a:gd name="T109" fmla="*/ 174 h 356"/>
                  <a:gd name="T110" fmla="*/ 166 w 792"/>
                  <a:gd name="T111" fmla="*/ 183 h 356"/>
                  <a:gd name="T112" fmla="*/ 184 w 792"/>
                  <a:gd name="T113" fmla="*/ 166 h 356"/>
                  <a:gd name="T114" fmla="*/ 201 w 792"/>
                  <a:gd name="T115" fmla="*/ 159 h 356"/>
                  <a:gd name="T116" fmla="*/ 211 w 792"/>
                  <a:gd name="T117" fmla="*/ 151 h 356"/>
                  <a:gd name="T118" fmla="*/ 222 w 792"/>
                  <a:gd name="T119" fmla="*/ 134 h 356"/>
                  <a:gd name="T120" fmla="*/ 233 w 792"/>
                  <a:gd name="T121" fmla="*/ 126 h 3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2"/>
                  <a:gd name="T184" fmla="*/ 0 h 356"/>
                  <a:gd name="T185" fmla="*/ 792 w 792"/>
                  <a:gd name="T186" fmla="*/ 356 h 3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2" h="356">
                    <a:moveTo>
                      <a:pt x="230" y="97"/>
                    </a:moveTo>
                    <a:lnTo>
                      <a:pt x="732" y="0"/>
                    </a:lnTo>
                    <a:lnTo>
                      <a:pt x="734" y="26"/>
                    </a:lnTo>
                    <a:lnTo>
                      <a:pt x="737" y="35"/>
                    </a:lnTo>
                    <a:lnTo>
                      <a:pt x="748" y="46"/>
                    </a:lnTo>
                    <a:lnTo>
                      <a:pt x="754" y="59"/>
                    </a:lnTo>
                    <a:lnTo>
                      <a:pt x="767" y="72"/>
                    </a:lnTo>
                    <a:lnTo>
                      <a:pt x="780" y="91"/>
                    </a:lnTo>
                    <a:lnTo>
                      <a:pt x="788" y="102"/>
                    </a:lnTo>
                    <a:lnTo>
                      <a:pt x="792" y="112"/>
                    </a:lnTo>
                    <a:lnTo>
                      <a:pt x="791" y="153"/>
                    </a:lnTo>
                    <a:lnTo>
                      <a:pt x="748" y="194"/>
                    </a:lnTo>
                    <a:lnTo>
                      <a:pt x="743" y="194"/>
                    </a:lnTo>
                    <a:lnTo>
                      <a:pt x="740" y="191"/>
                    </a:lnTo>
                    <a:lnTo>
                      <a:pt x="746" y="186"/>
                    </a:lnTo>
                    <a:lnTo>
                      <a:pt x="784" y="151"/>
                    </a:lnTo>
                    <a:lnTo>
                      <a:pt x="786" y="112"/>
                    </a:lnTo>
                    <a:lnTo>
                      <a:pt x="746" y="59"/>
                    </a:lnTo>
                    <a:lnTo>
                      <a:pt x="742" y="56"/>
                    </a:lnTo>
                    <a:lnTo>
                      <a:pt x="730" y="58"/>
                    </a:lnTo>
                    <a:lnTo>
                      <a:pt x="726" y="61"/>
                    </a:lnTo>
                    <a:lnTo>
                      <a:pt x="718" y="67"/>
                    </a:lnTo>
                    <a:lnTo>
                      <a:pt x="707" y="78"/>
                    </a:lnTo>
                    <a:lnTo>
                      <a:pt x="697" y="83"/>
                    </a:lnTo>
                    <a:lnTo>
                      <a:pt x="691" y="83"/>
                    </a:lnTo>
                    <a:lnTo>
                      <a:pt x="684" y="78"/>
                    </a:lnTo>
                    <a:lnTo>
                      <a:pt x="681" y="72"/>
                    </a:lnTo>
                    <a:lnTo>
                      <a:pt x="680" y="62"/>
                    </a:lnTo>
                    <a:lnTo>
                      <a:pt x="676" y="66"/>
                    </a:lnTo>
                    <a:lnTo>
                      <a:pt x="678" y="78"/>
                    </a:lnTo>
                    <a:lnTo>
                      <a:pt x="681" y="88"/>
                    </a:lnTo>
                    <a:lnTo>
                      <a:pt x="684" y="96"/>
                    </a:lnTo>
                    <a:lnTo>
                      <a:pt x="689" y="97"/>
                    </a:lnTo>
                    <a:lnTo>
                      <a:pt x="702" y="97"/>
                    </a:lnTo>
                    <a:lnTo>
                      <a:pt x="707" y="94"/>
                    </a:lnTo>
                    <a:lnTo>
                      <a:pt x="713" y="94"/>
                    </a:lnTo>
                    <a:lnTo>
                      <a:pt x="721" y="89"/>
                    </a:lnTo>
                    <a:lnTo>
                      <a:pt x="726" y="85"/>
                    </a:lnTo>
                    <a:lnTo>
                      <a:pt x="732" y="85"/>
                    </a:lnTo>
                    <a:lnTo>
                      <a:pt x="735" y="86"/>
                    </a:lnTo>
                    <a:lnTo>
                      <a:pt x="735" y="94"/>
                    </a:lnTo>
                    <a:lnTo>
                      <a:pt x="737" y="99"/>
                    </a:lnTo>
                    <a:lnTo>
                      <a:pt x="738" y="105"/>
                    </a:lnTo>
                    <a:lnTo>
                      <a:pt x="743" y="108"/>
                    </a:lnTo>
                    <a:lnTo>
                      <a:pt x="748" y="105"/>
                    </a:lnTo>
                    <a:lnTo>
                      <a:pt x="751" y="97"/>
                    </a:lnTo>
                    <a:lnTo>
                      <a:pt x="753" y="89"/>
                    </a:lnTo>
                    <a:lnTo>
                      <a:pt x="756" y="83"/>
                    </a:lnTo>
                    <a:lnTo>
                      <a:pt x="761" y="86"/>
                    </a:lnTo>
                    <a:lnTo>
                      <a:pt x="765" y="91"/>
                    </a:lnTo>
                    <a:lnTo>
                      <a:pt x="767" y="99"/>
                    </a:lnTo>
                    <a:lnTo>
                      <a:pt x="767" y="104"/>
                    </a:lnTo>
                    <a:lnTo>
                      <a:pt x="770" y="105"/>
                    </a:lnTo>
                    <a:lnTo>
                      <a:pt x="772" y="112"/>
                    </a:lnTo>
                    <a:lnTo>
                      <a:pt x="773" y="115"/>
                    </a:lnTo>
                    <a:lnTo>
                      <a:pt x="769" y="120"/>
                    </a:lnTo>
                    <a:lnTo>
                      <a:pt x="764" y="124"/>
                    </a:lnTo>
                    <a:lnTo>
                      <a:pt x="761" y="131"/>
                    </a:lnTo>
                    <a:lnTo>
                      <a:pt x="757" y="139"/>
                    </a:lnTo>
                    <a:lnTo>
                      <a:pt x="756" y="145"/>
                    </a:lnTo>
                    <a:lnTo>
                      <a:pt x="748" y="148"/>
                    </a:lnTo>
                    <a:lnTo>
                      <a:pt x="743" y="153"/>
                    </a:lnTo>
                    <a:lnTo>
                      <a:pt x="737" y="156"/>
                    </a:lnTo>
                    <a:lnTo>
                      <a:pt x="727" y="156"/>
                    </a:lnTo>
                    <a:lnTo>
                      <a:pt x="724" y="153"/>
                    </a:lnTo>
                    <a:lnTo>
                      <a:pt x="718" y="150"/>
                    </a:lnTo>
                    <a:lnTo>
                      <a:pt x="713" y="145"/>
                    </a:lnTo>
                    <a:lnTo>
                      <a:pt x="710" y="142"/>
                    </a:lnTo>
                    <a:lnTo>
                      <a:pt x="707" y="145"/>
                    </a:lnTo>
                    <a:lnTo>
                      <a:pt x="702" y="150"/>
                    </a:lnTo>
                    <a:lnTo>
                      <a:pt x="697" y="151"/>
                    </a:lnTo>
                    <a:lnTo>
                      <a:pt x="689" y="153"/>
                    </a:lnTo>
                    <a:lnTo>
                      <a:pt x="684" y="155"/>
                    </a:lnTo>
                    <a:lnTo>
                      <a:pt x="689" y="156"/>
                    </a:lnTo>
                    <a:lnTo>
                      <a:pt x="695" y="156"/>
                    </a:lnTo>
                    <a:lnTo>
                      <a:pt x="699" y="158"/>
                    </a:lnTo>
                    <a:lnTo>
                      <a:pt x="705" y="159"/>
                    </a:lnTo>
                    <a:lnTo>
                      <a:pt x="710" y="162"/>
                    </a:lnTo>
                    <a:lnTo>
                      <a:pt x="715" y="166"/>
                    </a:lnTo>
                    <a:lnTo>
                      <a:pt x="715" y="169"/>
                    </a:lnTo>
                    <a:lnTo>
                      <a:pt x="711" y="174"/>
                    </a:lnTo>
                    <a:lnTo>
                      <a:pt x="710" y="178"/>
                    </a:lnTo>
                    <a:lnTo>
                      <a:pt x="710" y="183"/>
                    </a:lnTo>
                    <a:lnTo>
                      <a:pt x="707" y="186"/>
                    </a:lnTo>
                    <a:lnTo>
                      <a:pt x="705" y="191"/>
                    </a:lnTo>
                    <a:lnTo>
                      <a:pt x="703" y="196"/>
                    </a:lnTo>
                    <a:lnTo>
                      <a:pt x="705" y="201"/>
                    </a:lnTo>
                    <a:lnTo>
                      <a:pt x="708" y="204"/>
                    </a:lnTo>
                    <a:lnTo>
                      <a:pt x="711" y="199"/>
                    </a:lnTo>
                    <a:lnTo>
                      <a:pt x="718" y="197"/>
                    </a:lnTo>
                    <a:lnTo>
                      <a:pt x="724" y="199"/>
                    </a:lnTo>
                    <a:lnTo>
                      <a:pt x="729" y="204"/>
                    </a:lnTo>
                    <a:lnTo>
                      <a:pt x="730" y="213"/>
                    </a:lnTo>
                    <a:lnTo>
                      <a:pt x="729" y="216"/>
                    </a:lnTo>
                    <a:lnTo>
                      <a:pt x="724" y="223"/>
                    </a:lnTo>
                    <a:lnTo>
                      <a:pt x="718" y="229"/>
                    </a:lnTo>
                    <a:lnTo>
                      <a:pt x="711" y="234"/>
                    </a:lnTo>
                    <a:lnTo>
                      <a:pt x="702" y="242"/>
                    </a:lnTo>
                    <a:lnTo>
                      <a:pt x="692" y="242"/>
                    </a:lnTo>
                    <a:lnTo>
                      <a:pt x="680" y="245"/>
                    </a:lnTo>
                    <a:lnTo>
                      <a:pt x="670" y="250"/>
                    </a:lnTo>
                    <a:lnTo>
                      <a:pt x="662" y="258"/>
                    </a:lnTo>
                    <a:lnTo>
                      <a:pt x="651" y="266"/>
                    </a:lnTo>
                    <a:lnTo>
                      <a:pt x="641" y="275"/>
                    </a:lnTo>
                    <a:lnTo>
                      <a:pt x="633" y="283"/>
                    </a:lnTo>
                    <a:lnTo>
                      <a:pt x="626" y="301"/>
                    </a:lnTo>
                    <a:lnTo>
                      <a:pt x="619" y="310"/>
                    </a:lnTo>
                    <a:lnTo>
                      <a:pt x="619" y="320"/>
                    </a:lnTo>
                    <a:lnTo>
                      <a:pt x="614" y="326"/>
                    </a:lnTo>
                    <a:lnTo>
                      <a:pt x="599" y="339"/>
                    </a:lnTo>
                    <a:lnTo>
                      <a:pt x="583" y="347"/>
                    </a:lnTo>
                    <a:lnTo>
                      <a:pt x="567" y="355"/>
                    </a:lnTo>
                    <a:lnTo>
                      <a:pt x="552" y="356"/>
                    </a:lnTo>
                    <a:lnTo>
                      <a:pt x="435" y="267"/>
                    </a:lnTo>
                    <a:lnTo>
                      <a:pt x="416" y="272"/>
                    </a:lnTo>
                    <a:lnTo>
                      <a:pt x="406" y="275"/>
                    </a:lnTo>
                    <a:lnTo>
                      <a:pt x="392" y="277"/>
                    </a:lnTo>
                    <a:lnTo>
                      <a:pt x="376" y="282"/>
                    </a:lnTo>
                    <a:lnTo>
                      <a:pt x="367" y="283"/>
                    </a:lnTo>
                    <a:lnTo>
                      <a:pt x="340" y="285"/>
                    </a:lnTo>
                    <a:lnTo>
                      <a:pt x="336" y="272"/>
                    </a:lnTo>
                    <a:lnTo>
                      <a:pt x="332" y="267"/>
                    </a:lnTo>
                    <a:lnTo>
                      <a:pt x="325" y="263"/>
                    </a:lnTo>
                    <a:lnTo>
                      <a:pt x="317" y="263"/>
                    </a:lnTo>
                    <a:lnTo>
                      <a:pt x="313" y="263"/>
                    </a:lnTo>
                    <a:lnTo>
                      <a:pt x="305" y="251"/>
                    </a:lnTo>
                    <a:lnTo>
                      <a:pt x="286" y="253"/>
                    </a:lnTo>
                    <a:lnTo>
                      <a:pt x="273" y="253"/>
                    </a:lnTo>
                    <a:lnTo>
                      <a:pt x="266" y="258"/>
                    </a:lnTo>
                    <a:lnTo>
                      <a:pt x="243" y="256"/>
                    </a:lnTo>
                    <a:lnTo>
                      <a:pt x="227" y="256"/>
                    </a:lnTo>
                    <a:lnTo>
                      <a:pt x="211" y="261"/>
                    </a:lnTo>
                    <a:lnTo>
                      <a:pt x="197" y="263"/>
                    </a:lnTo>
                    <a:lnTo>
                      <a:pt x="190" y="266"/>
                    </a:lnTo>
                    <a:lnTo>
                      <a:pt x="168" y="278"/>
                    </a:lnTo>
                    <a:lnTo>
                      <a:pt x="143" y="286"/>
                    </a:lnTo>
                    <a:lnTo>
                      <a:pt x="133" y="291"/>
                    </a:lnTo>
                    <a:lnTo>
                      <a:pt x="95" y="299"/>
                    </a:lnTo>
                    <a:lnTo>
                      <a:pt x="61" y="302"/>
                    </a:lnTo>
                    <a:lnTo>
                      <a:pt x="0" y="309"/>
                    </a:lnTo>
                    <a:lnTo>
                      <a:pt x="4" y="296"/>
                    </a:lnTo>
                    <a:lnTo>
                      <a:pt x="11" y="291"/>
                    </a:lnTo>
                    <a:lnTo>
                      <a:pt x="19" y="285"/>
                    </a:lnTo>
                    <a:lnTo>
                      <a:pt x="25" y="278"/>
                    </a:lnTo>
                    <a:lnTo>
                      <a:pt x="33" y="278"/>
                    </a:lnTo>
                    <a:lnTo>
                      <a:pt x="41" y="280"/>
                    </a:lnTo>
                    <a:lnTo>
                      <a:pt x="44" y="277"/>
                    </a:lnTo>
                    <a:lnTo>
                      <a:pt x="42" y="272"/>
                    </a:lnTo>
                    <a:lnTo>
                      <a:pt x="42" y="266"/>
                    </a:lnTo>
                    <a:lnTo>
                      <a:pt x="49" y="253"/>
                    </a:lnTo>
                    <a:lnTo>
                      <a:pt x="54" y="247"/>
                    </a:lnTo>
                    <a:lnTo>
                      <a:pt x="61" y="242"/>
                    </a:lnTo>
                    <a:lnTo>
                      <a:pt x="71" y="239"/>
                    </a:lnTo>
                    <a:lnTo>
                      <a:pt x="82" y="239"/>
                    </a:lnTo>
                    <a:lnTo>
                      <a:pt x="90" y="239"/>
                    </a:lnTo>
                    <a:lnTo>
                      <a:pt x="95" y="232"/>
                    </a:lnTo>
                    <a:lnTo>
                      <a:pt x="103" y="223"/>
                    </a:lnTo>
                    <a:lnTo>
                      <a:pt x="112" y="213"/>
                    </a:lnTo>
                    <a:lnTo>
                      <a:pt x="119" y="210"/>
                    </a:lnTo>
                    <a:lnTo>
                      <a:pt x="128" y="205"/>
                    </a:lnTo>
                    <a:lnTo>
                      <a:pt x="135" y="199"/>
                    </a:lnTo>
                    <a:lnTo>
                      <a:pt x="136" y="193"/>
                    </a:lnTo>
                    <a:lnTo>
                      <a:pt x="144" y="189"/>
                    </a:lnTo>
                    <a:lnTo>
                      <a:pt x="147" y="183"/>
                    </a:lnTo>
                    <a:lnTo>
                      <a:pt x="152" y="174"/>
                    </a:lnTo>
                    <a:lnTo>
                      <a:pt x="158" y="172"/>
                    </a:lnTo>
                    <a:lnTo>
                      <a:pt x="162" y="178"/>
                    </a:lnTo>
                    <a:lnTo>
                      <a:pt x="166" y="183"/>
                    </a:lnTo>
                    <a:lnTo>
                      <a:pt x="168" y="180"/>
                    </a:lnTo>
                    <a:lnTo>
                      <a:pt x="176" y="172"/>
                    </a:lnTo>
                    <a:lnTo>
                      <a:pt x="184" y="166"/>
                    </a:lnTo>
                    <a:lnTo>
                      <a:pt x="189" y="159"/>
                    </a:lnTo>
                    <a:lnTo>
                      <a:pt x="195" y="158"/>
                    </a:lnTo>
                    <a:lnTo>
                      <a:pt x="201" y="159"/>
                    </a:lnTo>
                    <a:lnTo>
                      <a:pt x="206" y="162"/>
                    </a:lnTo>
                    <a:lnTo>
                      <a:pt x="209" y="158"/>
                    </a:lnTo>
                    <a:lnTo>
                      <a:pt x="211" y="151"/>
                    </a:lnTo>
                    <a:lnTo>
                      <a:pt x="212" y="145"/>
                    </a:lnTo>
                    <a:lnTo>
                      <a:pt x="217" y="140"/>
                    </a:lnTo>
                    <a:lnTo>
                      <a:pt x="222" y="134"/>
                    </a:lnTo>
                    <a:lnTo>
                      <a:pt x="227" y="131"/>
                    </a:lnTo>
                    <a:lnTo>
                      <a:pt x="232" y="129"/>
                    </a:lnTo>
                    <a:lnTo>
                      <a:pt x="233" y="126"/>
                    </a:lnTo>
                    <a:lnTo>
                      <a:pt x="232" y="120"/>
                    </a:lnTo>
                    <a:lnTo>
                      <a:pt x="230" y="97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0" name="Freeform 47">
                <a:extLst>
                  <a:ext uri="{FF2B5EF4-FFF2-40B4-BE49-F238E27FC236}">
                    <a16:creationId xmlns:a16="http://schemas.microsoft.com/office/drawing/2014/main" id="{3D06F772-36B4-4311-825D-CD7D74959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741"/>
                <a:ext cx="632" cy="369"/>
              </a:xfrm>
              <a:custGeom>
                <a:avLst/>
                <a:gdLst>
                  <a:gd name="T0" fmla="*/ 8 w 632"/>
                  <a:gd name="T1" fmla="*/ 350 h 369"/>
                  <a:gd name="T2" fmla="*/ 19 w 632"/>
                  <a:gd name="T3" fmla="*/ 344 h 369"/>
                  <a:gd name="T4" fmla="*/ 27 w 632"/>
                  <a:gd name="T5" fmla="*/ 334 h 369"/>
                  <a:gd name="T6" fmla="*/ 38 w 632"/>
                  <a:gd name="T7" fmla="*/ 325 h 369"/>
                  <a:gd name="T8" fmla="*/ 41 w 632"/>
                  <a:gd name="T9" fmla="*/ 310 h 369"/>
                  <a:gd name="T10" fmla="*/ 60 w 632"/>
                  <a:gd name="T11" fmla="*/ 294 h 369"/>
                  <a:gd name="T12" fmla="*/ 82 w 632"/>
                  <a:gd name="T13" fmla="*/ 275 h 369"/>
                  <a:gd name="T14" fmla="*/ 95 w 632"/>
                  <a:gd name="T15" fmla="*/ 266 h 369"/>
                  <a:gd name="T16" fmla="*/ 106 w 632"/>
                  <a:gd name="T17" fmla="*/ 283 h 369"/>
                  <a:gd name="T18" fmla="*/ 128 w 632"/>
                  <a:gd name="T19" fmla="*/ 293 h 369"/>
                  <a:gd name="T20" fmla="*/ 144 w 632"/>
                  <a:gd name="T21" fmla="*/ 283 h 369"/>
                  <a:gd name="T22" fmla="*/ 157 w 632"/>
                  <a:gd name="T23" fmla="*/ 278 h 369"/>
                  <a:gd name="T24" fmla="*/ 176 w 632"/>
                  <a:gd name="T25" fmla="*/ 277 h 369"/>
                  <a:gd name="T26" fmla="*/ 193 w 632"/>
                  <a:gd name="T27" fmla="*/ 263 h 369"/>
                  <a:gd name="T28" fmla="*/ 209 w 632"/>
                  <a:gd name="T29" fmla="*/ 255 h 369"/>
                  <a:gd name="T30" fmla="*/ 233 w 632"/>
                  <a:gd name="T31" fmla="*/ 245 h 369"/>
                  <a:gd name="T32" fmla="*/ 240 w 632"/>
                  <a:gd name="T33" fmla="*/ 221 h 369"/>
                  <a:gd name="T34" fmla="*/ 246 w 632"/>
                  <a:gd name="T35" fmla="*/ 199 h 369"/>
                  <a:gd name="T36" fmla="*/ 255 w 632"/>
                  <a:gd name="T37" fmla="*/ 167 h 369"/>
                  <a:gd name="T38" fmla="*/ 262 w 632"/>
                  <a:gd name="T39" fmla="*/ 150 h 369"/>
                  <a:gd name="T40" fmla="*/ 268 w 632"/>
                  <a:gd name="T41" fmla="*/ 131 h 369"/>
                  <a:gd name="T42" fmla="*/ 278 w 632"/>
                  <a:gd name="T43" fmla="*/ 115 h 369"/>
                  <a:gd name="T44" fmla="*/ 294 w 632"/>
                  <a:gd name="T45" fmla="*/ 124 h 369"/>
                  <a:gd name="T46" fmla="*/ 308 w 632"/>
                  <a:gd name="T47" fmla="*/ 116 h 369"/>
                  <a:gd name="T48" fmla="*/ 317 w 632"/>
                  <a:gd name="T49" fmla="*/ 86 h 369"/>
                  <a:gd name="T50" fmla="*/ 329 w 632"/>
                  <a:gd name="T51" fmla="*/ 78 h 369"/>
                  <a:gd name="T52" fmla="*/ 336 w 632"/>
                  <a:gd name="T53" fmla="*/ 72 h 369"/>
                  <a:gd name="T54" fmla="*/ 357 w 632"/>
                  <a:gd name="T55" fmla="*/ 45 h 369"/>
                  <a:gd name="T56" fmla="*/ 371 w 632"/>
                  <a:gd name="T57" fmla="*/ 0 h 369"/>
                  <a:gd name="T58" fmla="*/ 390 w 632"/>
                  <a:gd name="T59" fmla="*/ 15 h 369"/>
                  <a:gd name="T60" fmla="*/ 411 w 632"/>
                  <a:gd name="T61" fmla="*/ 23 h 369"/>
                  <a:gd name="T62" fmla="*/ 422 w 632"/>
                  <a:gd name="T63" fmla="*/ 5 h 369"/>
                  <a:gd name="T64" fmla="*/ 440 w 632"/>
                  <a:gd name="T65" fmla="*/ 12 h 369"/>
                  <a:gd name="T66" fmla="*/ 454 w 632"/>
                  <a:gd name="T67" fmla="*/ 26 h 369"/>
                  <a:gd name="T68" fmla="*/ 481 w 632"/>
                  <a:gd name="T69" fmla="*/ 40 h 369"/>
                  <a:gd name="T70" fmla="*/ 481 w 632"/>
                  <a:gd name="T71" fmla="*/ 69 h 369"/>
                  <a:gd name="T72" fmla="*/ 479 w 632"/>
                  <a:gd name="T73" fmla="*/ 89 h 369"/>
                  <a:gd name="T74" fmla="*/ 511 w 632"/>
                  <a:gd name="T75" fmla="*/ 107 h 369"/>
                  <a:gd name="T76" fmla="*/ 549 w 632"/>
                  <a:gd name="T77" fmla="*/ 120 h 369"/>
                  <a:gd name="T78" fmla="*/ 573 w 632"/>
                  <a:gd name="T79" fmla="*/ 140 h 369"/>
                  <a:gd name="T80" fmla="*/ 567 w 632"/>
                  <a:gd name="T81" fmla="*/ 164 h 369"/>
                  <a:gd name="T82" fmla="*/ 580 w 632"/>
                  <a:gd name="T83" fmla="*/ 183 h 369"/>
                  <a:gd name="T84" fmla="*/ 580 w 632"/>
                  <a:gd name="T85" fmla="*/ 202 h 369"/>
                  <a:gd name="T86" fmla="*/ 592 w 632"/>
                  <a:gd name="T87" fmla="*/ 220 h 369"/>
                  <a:gd name="T88" fmla="*/ 610 w 632"/>
                  <a:gd name="T89" fmla="*/ 236 h 369"/>
                  <a:gd name="T90" fmla="*/ 630 w 632"/>
                  <a:gd name="T91" fmla="*/ 245 h 369"/>
                  <a:gd name="T92" fmla="*/ 130 w 632"/>
                  <a:gd name="T93" fmla="*/ 356 h 36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32"/>
                  <a:gd name="T142" fmla="*/ 0 h 369"/>
                  <a:gd name="T143" fmla="*/ 632 w 632"/>
                  <a:gd name="T144" fmla="*/ 369 h 36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32" h="369">
                    <a:moveTo>
                      <a:pt x="0" y="367"/>
                    </a:moveTo>
                    <a:lnTo>
                      <a:pt x="6" y="358"/>
                    </a:lnTo>
                    <a:lnTo>
                      <a:pt x="8" y="350"/>
                    </a:lnTo>
                    <a:lnTo>
                      <a:pt x="11" y="347"/>
                    </a:lnTo>
                    <a:lnTo>
                      <a:pt x="16" y="345"/>
                    </a:lnTo>
                    <a:lnTo>
                      <a:pt x="19" y="344"/>
                    </a:lnTo>
                    <a:lnTo>
                      <a:pt x="25" y="342"/>
                    </a:lnTo>
                    <a:lnTo>
                      <a:pt x="25" y="337"/>
                    </a:lnTo>
                    <a:lnTo>
                      <a:pt x="27" y="334"/>
                    </a:lnTo>
                    <a:lnTo>
                      <a:pt x="30" y="331"/>
                    </a:lnTo>
                    <a:lnTo>
                      <a:pt x="35" y="328"/>
                    </a:lnTo>
                    <a:lnTo>
                      <a:pt x="38" y="325"/>
                    </a:lnTo>
                    <a:lnTo>
                      <a:pt x="38" y="318"/>
                    </a:lnTo>
                    <a:lnTo>
                      <a:pt x="38" y="313"/>
                    </a:lnTo>
                    <a:lnTo>
                      <a:pt x="41" y="310"/>
                    </a:lnTo>
                    <a:lnTo>
                      <a:pt x="46" y="307"/>
                    </a:lnTo>
                    <a:lnTo>
                      <a:pt x="54" y="301"/>
                    </a:lnTo>
                    <a:lnTo>
                      <a:pt x="60" y="294"/>
                    </a:lnTo>
                    <a:lnTo>
                      <a:pt x="68" y="286"/>
                    </a:lnTo>
                    <a:lnTo>
                      <a:pt x="76" y="278"/>
                    </a:lnTo>
                    <a:lnTo>
                      <a:pt x="82" y="275"/>
                    </a:lnTo>
                    <a:lnTo>
                      <a:pt x="87" y="269"/>
                    </a:lnTo>
                    <a:lnTo>
                      <a:pt x="90" y="266"/>
                    </a:lnTo>
                    <a:lnTo>
                      <a:pt x="95" y="266"/>
                    </a:lnTo>
                    <a:lnTo>
                      <a:pt x="98" y="272"/>
                    </a:lnTo>
                    <a:lnTo>
                      <a:pt x="100" y="277"/>
                    </a:lnTo>
                    <a:lnTo>
                      <a:pt x="106" y="283"/>
                    </a:lnTo>
                    <a:lnTo>
                      <a:pt x="112" y="286"/>
                    </a:lnTo>
                    <a:lnTo>
                      <a:pt x="120" y="291"/>
                    </a:lnTo>
                    <a:lnTo>
                      <a:pt x="128" y="293"/>
                    </a:lnTo>
                    <a:lnTo>
                      <a:pt x="133" y="291"/>
                    </a:lnTo>
                    <a:lnTo>
                      <a:pt x="138" y="288"/>
                    </a:lnTo>
                    <a:lnTo>
                      <a:pt x="144" y="283"/>
                    </a:lnTo>
                    <a:lnTo>
                      <a:pt x="147" y="278"/>
                    </a:lnTo>
                    <a:lnTo>
                      <a:pt x="151" y="277"/>
                    </a:lnTo>
                    <a:lnTo>
                      <a:pt x="157" y="278"/>
                    </a:lnTo>
                    <a:lnTo>
                      <a:pt x="160" y="283"/>
                    </a:lnTo>
                    <a:lnTo>
                      <a:pt x="166" y="283"/>
                    </a:lnTo>
                    <a:lnTo>
                      <a:pt x="176" y="277"/>
                    </a:lnTo>
                    <a:lnTo>
                      <a:pt x="186" y="274"/>
                    </a:lnTo>
                    <a:lnTo>
                      <a:pt x="192" y="267"/>
                    </a:lnTo>
                    <a:lnTo>
                      <a:pt x="193" y="263"/>
                    </a:lnTo>
                    <a:lnTo>
                      <a:pt x="200" y="259"/>
                    </a:lnTo>
                    <a:lnTo>
                      <a:pt x="206" y="258"/>
                    </a:lnTo>
                    <a:lnTo>
                      <a:pt x="209" y="255"/>
                    </a:lnTo>
                    <a:lnTo>
                      <a:pt x="219" y="250"/>
                    </a:lnTo>
                    <a:lnTo>
                      <a:pt x="227" y="250"/>
                    </a:lnTo>
                    <a:lnTo>
                      <a:pt x="233" y="245"/>
                    </a:lnTo>
                    <a:lnTo>
                      <a:pt x="238" y="239"/>
                    </a:lnTo>
                    <a:lnTo>
                      <a:pt x="240" y="231"/>
                    </a:lnTo>
                    <a:lnTo>
                      <a:pt x="240" y="221"/>
                    </a:lnTo>
                    <a:lnTo>
                      <a:pt x="241" y="212"/>
                    </a:lnTo>
                    <a:lnTo>
                      <a:pt x="244" y="205"/>
                    </a:lnTo>
                    <a:lnTo>
                      <a:pt x="246" y="199"/>
                    </a:lnTo>
                    <a:lnTo>
                      <a:pt x="251" y="188"/>
                    </a:lnTo>
                    <a:lnTo>
                      <a:pt x="254" y="177"/>
                    </a:lnTo>
                    <a:lnTo>
                      <a:pt x="255" y="167"/>
                    </a:lnTo>
                    <a:lnTo>
                      <a:pt x="257" y="161"/>
                    </a:lnTo>
                    <a:lnTo>
                      <a:pt x="262" y="156"/>
                    </a:lnTo>
                    <a:lnTo>
                      <a:pt x="262" y="150"/>
                    </a:lnTo>
                    <a:lnTo>
                      <a:pt x="262" y="143"/>
                    </a:lnTo>
                    <a:lnTo>
                      <a:pt x="268" y="139"/>
                    </a:lnTo>
                    <a:lnTo>
                      <a:pt x="268" y="131"/>
                    </a:lnTo>
                    <a:lnTo>
                      <a:pt x="270" y="124"/>
                    </a:lnTo>
                    <a:lnTo>
                      <a:pt x="271" y="116"/>
                    </a:lnTo>
                    <a:lnTo>
                      <a:pt x="278" y="115"/>
                    </a:lnTo>
                    <a:lnTo>
                      <a:pt x="286" y="120"/>
                    </a:lnTo>
                    <a:lnTo>
                      <a:pt x="289" y="123"/>
                    </a:lnTo>
                    <a:lnTo>
                      <a:pt x="294" y="124"/>
                    </a:lnTo>
                    <a:lnTo>
                      <a:pt x="302" y="128"/>
                    </a:lnTo>
                    <a:lnTo>
                      <a:pt x="306" y="121"/>
                    </a:lnTo>
                    <a:lnTo>
                      <a:pt x="308" y="116"/>
                    </a:lnTo>
                    <a:lnTo>
                      <a:pt x="309" y="107"/>
                    </a:lnTo>
                    <a:lnTo>
                      <a:pt x="313" y="99"/>
                    </a:lnTo>
                    <a:lnTo>
                      <a:pt x="317" y="86"/>
                    </a:lnTo>
                    <a:lnTo>
                      <a:pt x="321" y="78"/>
                    </a:lnTo>
                    <a:lnTo>
                      <a:pt x="324" y="77"/>
                    </a:lnTo>
                    <a:lnTo>
                      <a:pt x="329" y="78"/>
                    </a:lnTo>
                    <a:lnTo>
                      <a:pt x="332" y="80"/>
                    </a:lnTo>
                    <a:lnTo>
                      <a:pt x="333" y="78"/>
                    </a:lnTo>
                    <a:lnTo>
                      <a:pt x="336" y="72"/>
                    </a:lnTo>
                    <a:lnTo>
                      <a:pt x="341" y="64"/>
                    </a:lnTo>
                    <a:lnTo>
                      <a:pt x="348" y="59"/>
                    </a:lnTo>
                    <a:lnTo>
                      <a:pt x="357" y="45"/>
                    </a:lnTo>
                    <a:lnTo>
                      <a:pt x="360" y="37"/>
                    </a:lnTo>
                    <a:lnTo>
                      <a:pt x="363" y="0"/>
                    </a:lnTo>
                    <a:lnTo>
                      <a:pt x="371" y="0"/>
                    </a:lnTo>
                    <a:lnTo>
                      <a:pt x="378" y="4"/>
                    </a:lnTo>
                    <a:lnTo>
                      <a:pt x="383" y="10"/>
                    </a:lnTo>
                    <a:lnTo>
                      <a:pt x="390" y="15"/>
                    </a:lnTo>
                    <a:lnTo>
                      <a:pt x="398" y="20"/>
                    </a:lnTo>
                    <a:lnTo>
                      <a:pt x="406" y="23"/>
                    </a:lnTo>
                    <a:lnTo>
                      <a:pt x="411" y="23"/>
                    </a:lnTo>
                    <a:lnTo>
                      <a:pt x="416" y="15"/>
                    </a:lnTo>
                    <a:lnTo>
                      <a:pt x="416" y="5"/>
                    </a:lnTo>
                    <a:lnTo>
                      <a:pt x="422" y="5"/>
                    </a:lnTo>
                    <a:lnTo>
                      <a:pt x="427" y="5"/>
                    </a:lnTo>
                    <a:lnTo>
                      <a:pt x="437" y="7"/>
                    </a:lnTo>
                    <a:lnTo>
                      <a:pt x="440" y="12"/>
                    </a:lnTo>
                    <a:lnTo>
                      <a:pt x="440" y="21"/>
                    </a:lnTo>
                    <a:lnTo>
                      <a:pt x="446" y="24"/>
                    </a:lnTo>
                    <a:lnTo>
                      <a:pt x="454" y="26"/>
                    </a:lnTo>
                    <a:lnTo>
                      <a:pt x="465" y="29"/>
                    </a:lnTo>
                    <a:lnTo>
                      <a:pt x="473" y="34"/>
                    </a:lnTo>
                    <a:lnTo>
                      <a:pt x="481" y="40"/>
                    </a:lnTo>
                    <a:lnTo>
                      <a:pt x="483" y="47"/>
                    </a:lnTo>
                    <a:lnTo>
                      <a:pt x="483" y="58"/>
                    </a:lnTo>
                    <a:lnTo>
                      <a:pt x="481" y="69"/>
                    </a:lnTo>
                    <a:lnTo>
                      <a:pt x="476" y="75"/>
                    </a:lnTo>
                    <a:lnTo>
                      <a:pt x="476" y="83"/>
                    </a:lnTo>
                    <a:lnTo>
                      <a:pt x="479" y="89"/>
                    </a:lnTo>
                    <a:lnTo>
                      <a:pt x="487" y="99"/>
                    </a:lnTo>
                    <a:lnTo>
                      <a:pt x="505" y="104"/>
                    </a:lnTo>
                    <a:lnTo>
                      <a:pt x="511" y="107"/>
                    </a:lnTo>
                    <a:lnTo>
                      <a:pt x="522" y="113"/>
                    </a:lnTo>
                    <a:lnTo>
                      <a:pt x="535" y="113"/>
                    </a:lnTo>
                    <a:lnTo>
                      <a:pt x="549" y="120"/>
                    </a:lnTo>
                    <a:lnTo>
                      <a:pt x="562" y="124"/>
                    </a:lnTo>
                    <a:lnTo>
                      <a:pt x="568" y="129"/>
                    </a:lnTo>
                    <a:lnTo>
                      <a:pt x="573" y="140"/>
                    </a:lnTo>
                    <a:lnTo>
                      <a:pt x="575" y="151"/>
                    </a:lnTo>
                    <a:lnTo>
                      <a:pt x="572" y="158"/>
                    </a:lnTo>
                    <a:lnTo>
                      <a:pt x="567" y="164"/>
                    </a:lnTo>
                    <a:lnTo>
                      <a:pt x="568" y="169"/>
                    </a:lnTo>
                    <a:lnTo>
                      <a:pt x="572" y="178"/>
                    </a:lnTo>
                    <a:lnTo>
                      <a:pt x="580" y="183"/>
                    </a:lnTo>
                    <a:lnTo>
                      <a:pt x="586" y="188"/>
                    </a:lnTo>
                    <a:lnTo>
                      <a:pt x="588" y="194"/>
                    </a:lnTo>
                    <a:lnTo>
                      <a:pt x="580" y="202"/>
                    </a:lnTo>
                    <a:lnTo>
                      <a:pt x="580" y="207"/>
                    </a:lnTo>
                    <a:lnTo>
                      <a:pt x="584" y="213"/>
                    </a:lnTo>
                    <a:lnTo>
                      <a:pt x="592" y="220"/>
                    </a:lnTo>
                    <a:lnTo>
                      <a:pt x="597" y="228"/>
                    </a:lnTo>
                    <a:lnTo>
                      <a:pt x="600" y="237"/>
                    </a:lnTo>
                    <a:lnTo>
                      <a:pt x="610" y="236"/>
                    </a:lnTo>
                    <a:lnTo>
                      <a:pt x="622" y="237"/>
                    </a:lnTo>
                    <a:lnTo>
                      <a:pt x="627" y="239"/>
                    </a:lnTo>
                    <a:lnTo>
                      <a:pt x="630" y="245"/>
                    </a:lnTo>
                    <a:lnTo>
                      <a:pt x="632" y="253"/>
                    </a:lnTo>
                    <a:lnTo>
                      <a:pt x="632" y="258"/>
                    </a:lnTo>
                    <a:lnTo>
                      <a:pt x="130" y="356"/>
                    </a:lnTo>
                    <a:lnTo>
                      <a:pt x="20" y="369"/>
                    </a:lnTo>
                    <a:lnTo>
                      <a:pt x="0" y="367"/>
                    </a:lnTo>
                    <a:close/>
                  </a:path>
                </a:pathLst>
              </a:custGeom>
              <a:solidFill>
                <a:srgbClr val="3399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1" name="Freeform 48">
                <a:extLst>
                  <a:ext uri="{FF2B5EF4-FFF2-40B4-BE49-F238E27FC236}">
                    <a16:creationId xmlns:a16="http://schemas.microsoft.com/office/drawing/2014/main" id="{22ADE169-DB55-4D33-B817-2B2906605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624"/>
                <a:ext cx="389" cy="410"/>
              </a:xfrm>
              <a:custGeom>
                <a:avLst/>
                <a:gdLst>
                  <a:gd name="T0" fmla="*/ 24 w 389"/>
                  <a:gd name="T1" fmla="*/ 281 h 410"/>
                  <a:gd name="T2" fmla="*/ 30 w 389"/>
                  <a:gd name="T3" fmla="*/ 270 h 410"/>
                  <a:gd name="T4" fmla="*/ 33 w 389"/>
                  <a:gd name="T5" fmla="*/ 259 h 410"/>
                  <a:gd name="T6" fmla="*/ 29 w 389"/>
                  <a:gd name="T7" fmla="*/ 245 h 410"/>
                  <a:gd name="T8" fmla="*/ 32 w 389"/>
                  <a:gd name="T9" fmla="*/ 233 h 410"/>
                  <a:gd name="T10" fmla="*/ 38 w 389"/>
                  <a:gd name="T11" fmla="*/ 224 h 410"/>
                  <a:gd name="T12" fmla="*/ 45 w 389"/>
                  <a:gd name="T13" fmla="*/ 221 h 410"/>
                  <a:gd name="T14" fmla="*/ 56 w 389"/>
                  <a:gd name="T15" fmla="*/ 225 h 410"/>
                  <a:gd name="T16" fmla="*/ 59 w 389"/>
                  <a:gd name="T17" fmla="*/ 213 h 410"/>
                  <a:gd name="T18" fmla="*/ 59 w 389"/>
                  <a:gd name="T19" fmla="*/ 200 h 410"/>
                  <a:gd name="T20" fmla="*/ 64 w 389"/>
                  <a:gd name="T21" fmla="*/ 186 h 410"/>
                  <a:gd name="T22" fmla="*/ 75 w 389"/>
                  <a:gd name="T23" fmla="*/ 178 h 410"/>
                  <a:gd name="T24" fmla="*/ 86 w 389"/>
                  <a:gd name="T25" fmla="*/ 170 h 410"/>
                  <a:gd name="T26" fmla="*/ 110 w 389"/>
                  <a:gd name="T27" fmla="*/ 156 h 410"/>
                  <a:gd name="T28" fmla="*/ 127 w 389"/>
                  <a:gd name="T29" fmla="*/ 135 h 410"/>
                  <a:gd name="T30" fmla="*/ 132 w 389"/>
                  <a:gd name="T31" fmla="*/ 95 h 410"/>
                  <a:gd name="T32" fmla="*/ 135 w 389"/>
                  <a:gd name="T33" fmla="*/ 40 h 410"/>
                  <a:gd name="T34" fmla="*/ 140 w 389"/>
                  <a:gd name="T35" fmla="*/ 0 h 410"/>
                  <a:gd name="T36" fmla="*/ 143 w 389"/>
                  <a:gd name="T37" fmla="*/ 33 h 410"/>
                  <a:gd name="T38" fmla="*/ 149 w 389"/>
                  <a:gd name="T39" fmla="*/ 89 h 410"/>
                  <a:gd name="T40" fmla="*/ 246 w 389"/>
                  <a:gd name="T41" fmla="*/ 162 h 410"/>
                  <a:gd name="T42" fmla="*/ 286 w 389"/>
                  <a:gd name="T43" fmla="*/ 127 h 410"/>
                  <a:gd name="T44" fmla="*/ 302 w 389"/>
                  <a:gd name="T45" fmla="*/ 105 h 410"/>
                  <a:gd name="T46" fmla="*/ 313 w 389"/>
                  <a:gd name="T47" fmla="*/ 113 h 410"/>
                  <a:gd name="T48" fmla="*/ 332 w 389"/>
                  <a:gd name="T49" fmla="*/ 100 h 410"/>
                  <a:gd name="T50" fmla="*/ 353 w 389"/>
                  <a:gd name="T51" fmla="*/ 89 h 410"/>
                  <a:gd name="T52" fmla="*/ 378 w 389"/>
                  <a:gd name="T53" fmla="*/ 98 h 410"/>
                  <a:gd name="T54" fmla="*/ 389 w 389"/>
                  <a:gd name="T55" fmla="*/ 119 h 410"/>
                  <a:gd name="T56" fmla="*/ 385 w 389"/>
                  <a:gd name="T57" fmla="*/ 138 h 410"/>
                  <a:gd name="T58" fmla="*/ 358 w 389"/>
                  <a:gd name="T59" fmla="*/ 127 h 410"/>
                  <a:gd name="T60" fmla="*/ 342 w 389"/>
                  <a:gd name="T61" fmla="*/ 116 h 410"/>
                  <a:gd name="T62" fmla="*/ 334 w 389"/>
                  <a:gd name="T63" fmla="*/ 157 h 410"/>
                  <a:gd name="T64" fmla="*/ 311 w 389"/>
                  <a:gd name="T65" fmla="*/ 186 h 410"/>
                  <a:gd name="T66" fmla="*/ 304 w 389"/>
                  <a:gd name="T67" fmla="*/ 195 h 410"/>
                  <a:gd name="T68" fmla="*/ 294 w 389"/>
                  <a:gd name="T69" fmla="*/ 198 h 410"/>
                  <a:gd name="T70" fmla="*/ 280 w 389"/>
                  <a:gd name="T71" fmla="*/ 243 h 410"/>
                  <a:gd name="T72" fmla="*/ 262 w 389"/>
                  <a:gd name="T73" fmla="*/ 240 h 410"/>
                  <a:gd name="T74" fmla="*/ 246 w 389"/>
                  <a:gd name="T75" fmla="*/ 233 h 410"/>
                  <a:gd name="T76" fmla="*/ 243 w 389"/>
                  <a:gd name="T77" fmla="*/ 256 h 410"/>
                  <a:gd name="T78" fmla="*/ 237 w 389"/>
                  <a:gd name="T79" fmla="*/ 273 h 410"/>
                  <a:gd name="T80" fmla="*/ 227 w 389"/>
                  <a:gd name="T81" fmla="*/ 297 h 410"/>
                  <a:gd name="T82" fmla="*/ 218 w 389"/>
                  <a:gd name="T83" fmla="*/ 326 h 410"/>
                  <a:gd name="T84" fmla="*/ 215 w 389"/>
                  <a:gd name="T85" fmla="*/ 353 h 410"/>
                  <a:gd name="T86" fmla="*/ 195 w 389"/>
                  <a:gd name="T87" fmla="*/ 367 h 410"/>
                  <a:gd name="T88" fmla="*/ 176 w 389"/>
                  <a:gd name="T89" fmla="*/ 378 h 410"/>
                  <a:gd name="T90" fmla="*/ 164 w 389"/>
                  <a:gd name="T91" fmla="*/ 386 h 410"/>
                  <a:gd name="T92" fmla="*/ 141 w 389"/>
                  <a:gd name="T93" fmla="*/ 400 h 410"/>
                  <a:gd name="T94" fmla="*/ 127 w 389"/>
                  <a:gd name="T95" fmla="*/ 395 h 410"/>
                  <a:gd name="T96" fmla="*/ 113 w 389"/>
                  <a:gd name="T97" fmla="*/ 403 h 410"/>
                  <a:gd name="T98" fmla="*/ 94 w 389"/>
                  <a:gd name="T99" fmla="*/ 410 h 410"/>
                  <a:gd name="T100" fmla="*/ 75 w 389"/>
                  <a:gd name="T101" fmla="*/ 394 h 410"/>
                  <a:gd name="T102" fmla="*/ 59 w 389"/>
                  <a:gd name="T103" fmla="*/ 380 h 410"/>
                  <a:gd name="T104" fmla="*/ 37 w 389"/>
                  <a:gd name="T105" fmla="*/ 362 h 410"/>
                  <a:gd name="T106" fmla="*/ 22 w 389"/>
                  <a:gd name="T107" fmla="*/ 346 h 410"/>
                  <a:gd name="T108" fmla="*/ 8 w 389"/>
                  <a:gd name="T109" fmla="*/ 324 h 410"/>
                  <a:gd name="T110" fmla="*/ 2 w 389"/>
                  <a:gd name="T111" fmla="*/ 308 h 410"/>
                  <a:gd name="T112" fmla="*/ 3 w 389"/>
                  <a:gd name="T113" fmla="*/ 289 h 4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89"/>
                  <a:gd name="T172" fmla="*/ 0 h 410"/>
                  <a:gd name="T173" fmla="*/ 389 w 389"/>
                  <a:gd name="T174" fmla="*/ 410 h 41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89" h="410">
                    <a:moveTo>
                      <a:pt x="3" y="289"/>
                    </a:moveTo>
                    <a:lnTo>
                      <a:pt x="19" y="284"/>
                    </a:lnTo>
                    <a:lnTo>
                      <a:pt x="24" y="281"/>
                    </a:lnTo>
                    <a:lnTo>
                      <a:pt x="25" y="276"/>
                    </a:lnTo>
                    <a:lnTo>
                      <a:pt x="27" y="273"/>
                    </a:lnTo>
                    <a:lnTo>
                      <a:pt x="30" y="270"/>
                    </a:lnTo>
                    <a:lnTo>
                      <a:pt x="33" y="267"/>
                    </a:lnTo>
                    <a:lnTo>
                      <a:pt x="37" y="264"/>
                    </a:lnTo>
                    <a:lnTo>
                      <a:pt x="33" y="259"/>
                    </a:lnTo>
                    <a:lnTo>
                      <a:pt x="30" y="252"/>
                    </a:lnTo>
                    <a:lnTo>
                      <a:pt x="29" y="248"/>
                    </a:lnTo>
                    <a:lnTo>
                      <a:pt x="29" y="245"/>
                    </a:lnTo>
                    <a:lnTo>
                      <a:pt x="30" y="241"/>
                    </a:lnTo>
                    <a:lnTo>
                      <a:pt x="32" y="238"/>
                    </a:lnTo>
                    <a:lnTo>
                      <a:pt x="32" y="233"/>
                    </a:lnTo>
                    <a:lnTo>
                      <a:pt x="32" y="229"/>
                    </a:lnTo>
                    <a:lnTo>
                      <a:pt x="35" y="227"/>
                    </a:lnTo>
                    <a:lnTo>
                      <a:pt x="38" y="224"/>
                    </a:lnTo>
                    <a:lnTo>
                      <a:pt x="38" y="221"/>
                    </a:lnTo>
                    <a:lnTo>
                      <a:pt x="41" y="219"/>
                    </a:lnTo>
                    <a:lnTo>
                      <a:pt x="45" y="221"/>
                    </a:lnTo>
                    <a:lnTo>
                      <a:pt x="48" y="222"/>
                    </a:lnTo>
                    <a:lnTo>
                      <a:pt x="51" y="225"/>
                    </a:lnTo>
                    <a:lnTo>
                      <a:pt x="56" y="225"/>
                    </a:lnTo>
                    <a:lnTo>
                      <a:pt x="60" y="225"/>
                    </a:lnTo>
                    <a:lnTo>
                      <a:pt x="62" y="219"/>
                    </a:lnTo>
                    <a:lnTo>
                      <a:pt x="59" y="213"/>
                    </a:lnTo>
                    <a:lnTo>
                      <a:pt x="57" y="208"/>
                    </a:lnTo>
                    <a:lnTo>
                      <a:pt x="59" y="205"/>
                    </a:lnTo>
                    <a:lnTo>
                      <a:pt x="59" y="200"/>
                    </a:lnTo>
                    <a:lnTo>
                      <a:pt x="59" y="197"/>
                    </a:lnTo>
                    <a:lnTo>
                      <a:pt x="60" y="191"/>
                    </a:lnTo>
                    <a:lnTo>
                      <a:pt x="64" y="186"/>
                    </a:lnTo>
                    <a:lnTo>
                      <a:pt x="68" y="184"/>
                    </a:lnTo>
                    <a:lnTo>
                      <a:pt x="73" y="183"/>
                    </a:lnTo>
                    <a:lnTo>
                      <a:pt x="75" y="178"/>
                    </a:lnTo>
                    <a:lnTo>
                      <a:pt x="78" y="173"/>
                    </a:lnTo>
                    <a:lnTo>
                      <a:pt x="81" y="170"/>
                    </a:lnTo>
                    <a:lnTo>
                      <a:pt x="86" y="170"/>
                    </a:lnTo>
                    <a:lnTo>
                      <a:pt x="97" y="167"/>
                    </a:lnTo>
                    <a:lnTo>
                      <a:pt x="103" y="162"/>
                    </a:lnTo>
                    <a:lnTo>
                      <a:pt x="110" y="156"/>
                    </a:lnTo>
                    <a:lnTo>
                      <a:pt x="116" y="149"/>
                    </a:lnTo>
                    <a:lnTo>
                      <a:pt x="121" y="141"/>
                    </a:lnTo>
                    <a:lnTo>
                      <a:pt x="127" y="135"/>
                    </a:lnTo>
                    <a:lnTo>
                      <a:pt x="127" y="129"/>
                    </a:lnTo>
                    <a:lnTo>
                      <a:pt x="130" y="103"/>
                    </a:lnTo>
                    <a:lnTo>
                      <a:pt x="132" y="95"/>
                    </a:lnTo>
                    <a:lnTo>
                      <a:pt x="132" y="81"/>
                    </a:lnTo>
                    <a:lnTo>
                      <a:pt x="134" y="62"/>
                    </a:lnTo>
                    <a:lnTo>
                      <a:pt x="135" y="40"/>
                    </a:lnTo>
                    <a:lnTo>
                      <a:pt x="137" y="28"/>
                    </a:lnTo>
                    <a:lnTo>
                      <a:pt x="137" y="11"/>
                    </a:lnTo>
                    <a:lnTo>
                      <a:pt x="140" y="0"/>
                    </a:lnTo>
                    <a:lnTo>
                      <a:pt x="141" y="11"/>
                    </a:lnTo>
                    <a:lnTo>
                      <a:pt x="143" y="22"/>
                    </a:lnTo>
                    <a:lnTo>
                      <a:pt x="143" y="33"/>
                    </a:lnTo>
                    <a:lnTo>
                      <a:pt x="143" y="46"/>
                    </a:lnTo>
                    <a:lnTo>
                      <a:pt x="145" y="75"/>
                    </a:lnTo>
                    <a:lnTo>
                      <a:pt x="149" y="89"/>
                    </a:lnTo>
                    <a:lnTo>
                      <a:pt x="153" y="117"/>
                    </a:lnTo>
                    <a:lnTo>
                      <a:pt x="237" y="105"/>
                    </a:lnTo>
                    <a:lnTo>
                      <a:pt x="246" y="162"/>
                    </a:lnTo>
                    <a:lnTo>
                      <a:pt x="275" y="127"/>
                    </a:lnTo>
                    <a:lnTo>
                      <a:pt x="281" y="122"/>
                    </a:lnTo>
                    <a:lnTo>
                      <a:pt x="286" y="127"/>
                    </a:lnTo>
                    <a:lnTo>
                      <a:pt x="291" y="121"/>
                    </a:lnTo>
                    <a:lnTo>
                      <a:pt x="296" y="113"/>
                    </a:lnTo>
                    <a:lnTo>
                      <a:pt x="302" y="105"/>
                    </a:lnTo>
                    <a:lnTo>
                      <a:pt x="307" y="105"/>
                    </a:lnTo>
                    <a:lnTo>
                      <a:pt x="308" y="109"/>
                    </a:lnTo>
                    <a:lnTo>
                      <a:pt x="313" y="113"/>
                    </a:lnTo>
                    <a:lnTo>
                      <a:pt x="319" y="111"/>
                    </a:lnTo>
                    <a:lnTo>
                      <a:pt x="327" y="105"/>
                    </a:lnTo>
                    <a:lnTo>
                      <a:pt x="332" y="100"/>
                    </a:lnTo>
                    <a:lnTo>
                      <a:pt x="337" y="95"/>
                    </a:lnTo>
                    <a:lnTo>
                      <a:pt x="346" y="90"/>
                    </a:lnTo>
                    <a:lnTo>
                      <a:pt x="353" y="89"/>
                    </a:lnTo>
                    <a:lnTo>
                      <a:pt x="362" y="87"/>
                    </a:lnTo>
                    <a:lnTo>
                      <a:pt x="372" y="89"/>
                    </a:lnTo>
                    <a:lnTo>
                      <a:pt x="378" y="98"/>
                    </a:lnTo>
                    <a:lnTo>
                      <a:pt x="383" y="106"/>
                    </a:lnTo>
                    <a:lnTo>
                      <a:pt x="388" y="114"/>
                    </a:lnTo>
                    <a:lnTo>
                      <a:pt x="389" y="119"/>
                    </a:lnTo>
                    <a:lnTo>
                      <a:pt x="389" y="129"/>
                    </a:lnTo>
                    <a:lnTo>
                      <a:pt x="386" y="135"/>
                    </a:lnTo>
                    <a:lnTo>
                      <a:pt x="385" y="138"/>
                    </a:lnTo>
                    <a:lnTo>
                      <a:pt x="378" y="137"/>
                    </a:lnTo>
                    <a:lnTo>
                      <a:pt x="370" y="133"/>
                    </a:lnTo>
                    <a:lnTo>
                      <a:pt x="358" y="127"/>
                    </a:lnTo>
                    <a:lnTo>
                      <a:pt x="353" y="121"/>
                    </a:lnTo>
                    <a:lnTo>
                      <a:pt x="346" y="117"/>
                    </a:lnTo>
                    <a:lnTo>
                      <a:pt x="342" y="116"/>
                    </a:lnTo>
                    <a:lnTo>
                      <a:pt x="337" y="117"/>
                    </a:lnTo>
                    <a:lnTo>
                      <a:pt x="337" y="149"/>
                    </a:lnTo>
                    <a:lnTo>
                      <a:pt x="334" y="157"/>
                    </a:lnTo>
                    <a:lnTo>
                      <a:pt x="327" y="165"/>
                    </a:lnTo>
                    <a:lnTo>
                      <a:pt x="318" y="178"/>
                    </a:lnTo>
                    <a:lnTo>
                      <a:pt x="311" y="186"/>
                    </a:lnTo>
                    <a:lnTo>
                      <a:pt x="310" y="192"/>
                    </a:lnTo>
                    <a:lnTo>
                      <a:pt x="308" y="195"/>
                    </a:lnTo>
                    <a:lnTo>
                      <a:pt x="304" y="195"/>
                    </a:lnTo>
                    <a:lnTo>
                      <a:pt x="300" y="192"/>
                    </a:lnTo>
                    <a:lnTo>
                      <a:pt x="297" y="192"/>
                    </a:lnTo>
                    <a:lnTo>
                      <a:pt x="294" y="198"/>
                    </a:lnTo>
                    <a:lnTo>
                      <a:pt x="292" y="206"/>
                    </a:lnTo>
                    <a:lnTo>
                      <a:pt x="281" y="237"/>
                    </a:lnTo>
                    <a:lnTo>
                      <a:pt x="280" y="243"/>
                    </a:lnTo>
                    <a:lnTo>
                      <a:pt x="273" y="246"/>
                    </a:lnTo>
                    <a:lnTo>
                      <a:pt x="267" y="245"/>
                    </a:lnTo>
                    <a:lnTo>
                      <a:pt x="262" y="240"/>
                    </a:lnTo>
                    <a:lnTo>
                      <a:pt x="256" y="233"/>
                    </a:lnTo>
                    <a:lnTo>
                      <a:pt x="251" y="232"/>
                    </a:lnTo>
                    <a:lnTo>
                      <a:pt x="246" y="233"/>
                    </a:lnTo>
                    <a:lnTo>
                      <a:pt x="245" y="241"/>
                    </a:lnTo>
                    <a:lnTo>
                      <a:pt x="246" y="252"/>
                    </a:lnTo>
                    <a:lnTo>
                      <a:pt x="243" y="256"/>
                    </a:lnTo>
                    <a:lnTo>
                      <a:pt x="237" y="260"/>
                    </a:lnTo>
                    <a:lnTo>
                      <a:pt x="237" y="265"/>
                    </a:lnTo>
                    <a:lnTo>
                      <a:pt x="237" y="273"/>
                    </a:lnTo>
                    <a:lnTo>
                      <a:pt x="229" y="279"/>
                    </a:lnTo>
                    <a:lnTo>
                      <a:pt x="227" y="284"/>
                    </a:lnTo>
                    <a:lnTo>
                      <a:pt x="227" y="297"/>
                    </a:lnTo>
                    <a:lnTo>
                      <a:pt x="226" y="305"/>
                    </a:lnTo>
                    <a:lnTo>
                      <a:pt x="219" y="314"/>
                    </a:lnTo>
                    <a:lnTo>
                      <a:pt x="218" y="326"/>
                    </a:lnTo>
                    <a:lnTo>
                      <a:pt x="215" y="338"/>
                    </a:lnTo>
                    <a:lnTo>
                      <a:pt x="216" y="346"/>
                    </a:lnTo>
                    <a:lnTo>
                      <a:pt x="215" y="353"/>
                    </a:lnTo>
                    <a:lnTo>
                      <a:pt x="208" y="361"/>
                    </a:lnTo>
                    <a:lnTo>
                      <a:pt x="202" y="367"/>
                    </a:lnTo>
                    <a:lnTo>
                      <a:pt x="195" y="367"/>
                    </a:lnTo>
                    <a:lnTo>
                      <a:pt x="191" y="368"/>
                    </a:lnTo>
                    <a:lnTo>
                      <a:pt x="184" y="373"/>
                    </a:lnTo>
                    <a:lnTo>
                      <a:pt x="176" y="378"/>
                    </a:lnTo>
                    <a:lnTo>
                      <a:pt x="168" y="380"/>
                    </a:lnTo>
                    <a:lnTo>
                      <a:pt x="167" y="381"/>
                    </a:lnTo>
                    <a:lnTo>
                      <a:pt x="164" y="386"/>
                    </a:lnTo>
                    <a:lnTo>
                      <a:pt x="156" y="392"/>
                    </a:lnTo>
                    <a:lnTo>
                      <a:pt x="146" y="395"/>
                    </a:lnTo>
                    <a:lnTo>
                      <a:pt x="141" y="400"/>
                    </a:lnTo>
                    <a:lnTo>
                      <a:pt x="135" y="400"/>
                    </a:lnTo>
                    <a:lnTo>
                      <a:pt x="132" y="399"/>
                    </a:lnTo>
                    <a:lnTo>
                      <a:pt x="127" y="395"/>
                    </a:lnTo>
                    <a:lnTo>
                      <a:pt x="122" y="394"/>
                    </a:lnTo>
                    <a:lnTo>
                      <a:pt x="121" y="397"/>
                    </a:lnTo>
                    <a:lnTo>
                      <a:pt x="113" y="403"/>
                    </a:lnTo>
                    <a:lnTo>
                      <a:pt x="108" y="408"/>
                    </a:lnTo>
                    <a:lnTo>
                      <a:pt x="103" y="410"/>
                    </a:lnTo>
                    <a:lnTo>
                      <a:pt x="94" y="410"/>
                    </a:lnTo>
                    <a:lnTo>
                      <a:pt x="86" y="405"/>
                    </a:lnTo>
                    <a:lnTo>
                      <a:pt x="78" y="399"/>
                    </a:lnTo>
                    <a:lnTo>
                      <a:pt x="75" y="394"/>
                    </a:lnTo>
                    <a:lnTo>
                      <a:pt x="70" y="383"/>
                    </a:lnTo>
                    <a:lnTo>
                      <a:pt x="65" y="381"/>
                    </a:lnTo>
                    <a:lnTo>
                      <a:pt x="59" y="380"/>
                    </a:lnTo>
                    <a:lnTo>
                      <a:pt x="48" y="373"/>
                    </a:lnTo>
                    <a:lnTo>
                      <a:pt x="43" y="368"/>
                    </a:lnTo>
                    <a:lnTo>
                      <a:pt x="37" y="362"/>
                    </a:lnTo>
                    <a:lnTo>
                      <a:pt x="33" y="354"/>
                    </a:lnTo>
                    <a:lnTo>
                      <a:pt x="27" y="349"/>
                    </a:lnTo>
                    <a:lnTo>
                      <a:pt x="22" y="346"/>
                    </a:lnTo>
                    <a:lnTo>
                      <a:pt x="16" y="337"/>
                    </a:lnTo>
                    <a:lnTo>
                      <a:pt x="13" y="330"/>
                    </a:lnTo>
                    <a:lnTo>
                      <a:pt x="8" y="324"/>
                    </a:lnTo>
                    <a:lnTo>
                      <a:pt x="3" y="321"/>
                    </a:lnTo>
                    <a:lnTo>
                      <a:pt x="0" y="314"/>
                    </a:lnTo>
                    <a:lnTo>
                      <a:pt x="2" y="308"/>
                    </a:lnTo>
                    <a:lnTo>
                      <a:pt x="2" y="299"/>
                    </a:lnTo>
                    <a:lnTo>
                      <a:pt x="0" y="291"/>
                    </a:lnTo>
                    <a:lnTo>
                      <a:pt x="3" y="289"/>
                    </a:lnTo>
                    <a:close/>
                  </a:path>
                </a:pathLst>
              </a:custGeom>
              <a:solidFill>
                <a:schemeClr val="bg1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2" name="Freeform 49">
                <a:extLst>
                  <a:ext uri="{FF2B5EF4-FFF2-40B4-BE49-F238E27FC236}">
                    <a16:creationId xmlns:a16="http://schemas.microsoft.com/office/drawing/2014/main" id="{C40AD23F-6AA3-46F6-B63F-32C51E525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668"/>
                <a:ext cx="399" cy="189"/>
              </a:xfrm>
              <a:custGeom>
                <a:avLst/>
                <a:gdLst>
                  <a:gd name="T0" fmla="*/ 310 w 399"/>
                  <a:gd name="T1" fmla="*/ 24 h 189"/>
                  <a:gd name="T2" fmla="*/ 330 w 399"/>
                  <a:gd name="T3" fmla="*/ 96 h 189"/>
                  <a:gd name="T4" fmla="*/ 399 w 399"/>
                  <a:gd name="T5" fmla="*/ 126 h 189"/>
                  <a:gd name="T6" fmla="*/ 392 w 399"/>
                  <a:gd name="T7" fmla="*/ 177 h 189"/>
                  <a:gd name="T8" fmla="*/ 356 w 399"/>
                  <a:gd name="T9" fmla="*/ 189 h 189"/>
                  <a:gd name="T10" fmla="*/ 343 w 399"/>
                  <a:gd name="T11" fmla="*/ 170 h 189"/>
                  <a:gd name="T12" fmla="*/ 322 w 399"/>
                  <a:gd name="T13" fmla="*/ 158 h 189"/>
                  <a:gd name="T14" fmla="*/ 308 w 399"/>
                  <a:gd name="T15" fmla="*/ 143 h 189"/>
                  <a:gd name="T16" fmla="*/ 306 w 399"/>
                  <a:gd name="T17" fmla="*/ 112 h 189"/>
                  <a:gd name="T18" fmla="*/ 292 w 399"/>
                  <a:gd name="T19" fmla="*/ 96 h 189"/>
                  <a:gd name="T20" fmla="*/ 292 w 399"/>
                  <a:gd name="T21" fmla="*/ 85 h 189"/>
                  <a:gd name="T22" fmla="*/ 295 w 399"/>
                  <a:gd name="T23" fmla="*/ 61 h 189"/>
                  <a:gd name="T24" fmla="*/ 297 w 399"/>
                  <a:gd name="T25" fmla="*/ 43 h 189"/>
                  <a:gd name="T26" fmla="*/ 300 w 399"/>
                  <a:gd name="T27" fmla="*/ 21 h 189"/>
                  <a:gd name="T28" fmla="*/ 291 w 399"/>
                  <a:gd name="T29" fmla="*/ 32 h 189"/>
                  <a:gd name="T30" fmla="*/ 279 w 399"/>
                  <a:gd name="T31" fmla="*/ 50 h 189"/>
                  <a:gd name="T32" fmla="*/ 267 w 399"/>
                  <a:gd name="T33" fmla="*/ 62 h 189"/>
                  <a:gd name="T34" fmla="*/ 260 w 399"/>
                  <a:gd name="T35" fmla="*/ 70 h 189"/>
                  <a:gd name="T36" fmla="*/ 268 w 399"/>
                  <a:gd name="T37" fmla="*/ 80 h 189"/>
                  <a:gd name="T38" fmla="*/ 271 w 399"/>
                  <a:gd name="T39" fmla="*/ 110 h 189"/>
                  <a:gd name="T40" fmla="*/ 275 w 399"/>
                  <a:gd name="T41" fmla="*/ 131 h 189"/>
                  <a:gd name="T42" fmla="*/ 283 w 399"/>
                  <a:gd name="T43" fmla="*/ 148 h 189"/>
                  <a:gd name="T44" fmla="*/ 294 w 399"/>
                  <a:gd name="T45" fmla="*/ 166 h 189"/>
                  <a:gd name="T46" fmla="*/ 295 w 399"/>
                  <a:gd name="T47" fmla="*/ 185 h 189"/>
                  <a:gd name="T48" fmla="*/ 273 w 399"/>
                  <a:gd name="T49" fmla="*/ 175 h 189"/>
                  <a:gd name="T50" fmla="*/ 257 w 399"/>
                  <a:gd name="T51" fmla="*/ 170 h 189"/>
                  <a:gd name="T52" fmla="*/ 237 w 399"/>
                  <a:gd name="T53" fmla="*/ 166 h 189"/>
                  <a:gd name="T54" fmla="*/ 216 w 399"/>
                  <a:gd name="T55" fmla="*/ 158 h 189"/>
                  <a:gd name="T56" fmla="*/ 219 w 399"/>
                  <a:gd name="T57" fmla="*/ 137 h 189"/>
                  <a:gd name="T58" fmla="*/ 216 w 399"/>
                  <a:gd name="T59" fmla="*/ 113 h 189"/>
                  <a:gd name="T60" fmla="*/ 190 w 399"/>
                  <a:gd name="T61" fmla="*/ 99 h 189"/>
                  <a:gd name="T62" fmla="*/ 178 w 399"/>
                  <a:gd name="T63" fmla="*/ 86 h 189"/>
                  <a:gd name="T64" fmla="*/ 163 w 399"/>
                  <a:gd name="T65" fmla="*/ 77 h 189"/>
                  <a:gd name="T66" fmla="*/ 152 w 399"/>
                  <a:gd name="T67" fmla="*/ 72 h 189"/>
                  <a:gd name="T68" fmla="*/ 140 w 399"/>
                  <a:gd name="T69" fmla="*/ 51 h 189"/>
                  <a:gd name="T70" fmla="*/ 121 w 399"/>
                  <a:gd name="T71" fmla="*/ 43 h 189"/>
                  <a:gd name="T72" fmla="*/ 103 w 399"/>
                  <a:gd name="T73" fmla="*/ 50 h 189"/>
                  <a:gd name="T74" fmla="*/ 86 w 399"/>
                  <a:gd name="T75" fmla="*/ 65 h 189"/>
                  <a:gd name="T76" fmla="*/ 70 w 399"/>
                  <a:gd name="T77" fmla="*/ 65 h 189"/>
                  <a:gd name="T78" fmla="*/ 62 w 399"/>
                  <a:gd name="T79" fmla="*/ 62 h 189"/>
                  <a:gd name="T80" fmla="*/ 57 w 399"/>
                  <a:gd name="T81" fmla="*/ 72 h 189"/>
                  <a:gd name="T82" fmla="*/ 51 w 399"/>
                  <a:gd name="T83" fmla="*/ 80 h 189"/>
                  <a:gd name="T84" fmla="*/ 41 w 399"/>
                  <a:gd name="T85" fmla="*/ 80 h 189"/>
                  <a:gd name="T86" fmla="*/ 13 w 399"/>
                  <a:gd name="T87" fmla="*/ 116 h 1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9"/>
                  <a:gd name="T133" fmla="*/ 0 h 189"/>
                  <a:gd name="T134" fmla="*/ 399 w 399"/>
                  <a:gd name="T135" fmla="*/ 189 h 18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9" h="189">
                    <a:moveTo>
                      <a:pt x="0" y="59"/>
                    </a:moveTo>
                    <a:lnTo>
                      <a:pt x="306" y="0"/>
                    </a:lnTo>
                    <a:lnTo>
                      <a:pt x="310" y="24"/>
                    </a:lnTo>
                    <a:lnTo>
                      <a:pt x="318" y="46"/>
                    </a:lnTo>
                    <a:lnTo>
                      <a:pt x="324" y="70"/>
                    </a:lnTo>
                    <a:lnTo>
                      <a:pt x="330" y="96"/>
                    </a:lnTo>
                    <a:lnTo>
                      <a:pt x="338" y="120"/>
                    </a:lnTo>
                    <a:lnTo>
                      <a:pt x="341" y="135"/>
                    </a:lnTo>
                    <a:lnTo>
                      <a:pt x="399" y="126"/>
                    </a:lnTo>
                    <a:lnTo>
                      <a:pt x="397" y="143"/>
                    </a:lnTo>
                    <a:lnTo>
                      <a:pt x="395" y="166"/>
                    </a:lnTo>
                    <a:lnTo>
                      <a:pt x="392" y="177"/>
                    </a:lnTo>
                    <a:lnTo>
                      <a:pt x="373" y="180"/>
                    </a:lnTo>
                    <a:lnTo>
                      <a:pt x="362" y="183"/>
                    </a:lnTo>
                    <a:lnTo>
                      <a:pt x="356" y="189"/>
                    </a:lnTo>
                    <a:lnTo>
                      <a:pt x="348" y="188"/>
                    </a:lnTo>
                    <a:lnTo>
                      <a:pt x="345" y="180"/>
                    </a:lnTo>
                    <a:lnTo>
                      <a:pt x="343" y="170"/>
                    </a:lnTo>
                    <a:lnTo>
                      <a:pt x="338" y="166"/>
                    </a:lnTo>
                    <a:lnTo>
                      <a:pt x="330" y="161"/>
                    </a:lnTo>
                    <a:lnTo>
                      <a:pt x="322" y="158"/>
                    </a:lnTo>
                    <a:lnTo>
                      <a:pt x="313" y="158"/>
                    </a:lnTo>
                    <a:lnTo>
                      <a:pt x="308" y="153"/>
                    </a:lnTo>
                    <a:lnTo>
                      <a:pt x="308" y="143"/>
                    </a:lnTo>
                    <a:lnTo>
                      <a:pt x="305" y="129"/>
                    </a:lnTo>
                    <a:lnTo>
                      <a:pt x="306" y="118"/>
                    </a:lnTo>
                    <a:lnTo>
                      <a:pt x="306" y="112"/>
                    </a:lnTo>
                    <a:lnTo>
                      <a:pt x="303" y="105"/>
                    </a:lnTo>
                    <a:lnTo>
                      <a:pt x="300" y="97"/>
                    </a:lnTo>
                    <a:lnTo>
                      <a:pt x="292" y="96"/>
                    </a:lnTo>
                    <a:lnTo>
                      <a:pt x="287" y="94"/>
                    </a:lnTo>
                    <a:lnTo>
                      <a:pt x="289" y="88"/>
                    </a:lnTo>
                    <a:lnTo>
                      <a:pt x="292" y="85"/>
                    </a:lnTo>
                    <a:lnTo>
                      <a:pt x="295" y="78"/>
                    </a:lnTo>
                    <a:lnTo>
                      <a:pt x="295" y="72"/>
                    </a:lnTo>
                    <a:lnTo>
                      <a:pt x="295" y="61"/>
                    </a:lnTo>
                    <a:lnTo>
                      <a:pt x="292" y="54"/>
                    </a:lnTo>
                    <a:lnTo>
                      <a:pt x="294" y="48"/>
                    </a:lnTo>
                    <a:lnTo>
                      <a:pt x="297" y="43"/>
                    </a:lnTo>
                    <a:lnTo>
                      <a:pt x="300" y="38"/>
                    </a:lnTo>
                    <a:lnTo>
                      <a:pt x="303" y="31"/>
                    </a:lnTo>
                    <a:lnTo>
                      <a:pt x="300" y="21"/>
                    </a:lnTo>
                    <a:lnTo>
                      <a:pt x="295" y="21"/>
                    </a:lnTo>
                    <a:lnTo>
                      <a:pt x="294" y="24"/>
                    </a:lnTo>
                    <a:lnTo>
                      <a:pt x="291" y="32"/>
                    </a:lnTo>
                    <a:lnTo>
                      <a:pt x="287" y="38"/>
                    </a:lnTo>
                    <a:lnTo>
                      <a:pt x="283" y="46"/>
                    </a:lnTo>
                    <a:lnTo>
                      <a:pt x="279" y="50"/>
                    </a:lnTo>
                    <a:lnTo>
                      <a:pt x="275" y="54"/>
                    </a:lnTo>
                    <a:lnTo>
                      <a:pt x="270" y="59"/>
                    </a:lnTo>
                    <a:lnTo>
                      <a:pt x="267" y="62"/>
                    </a:lnTo>
                    <a:lnTo>
                      <a:pt x="264" y="65"/>
                    </a:lnTo>
                    <a:lnTo>
                      <a:pt x="260" y="67"/>
                    </a:lnTo>
                    <a:lnTo>
                      <a:pt x="260" y="70"/>
                    </a:lnTo>
                    <a:lnTo>
                      <a:pt x="264" y="72"/>
                    </a:lnTo>
                    <a:lnTo>
                      <a:pt x="265" y="75"/>
                    </a:lnTo>
                    <a:lnTo>
                      <a:pt x="268" y="80"/>
                    </a:lnTo>
                    <a:lnTo>
                      <a:pt x="270" y="86"/>
                    </a:lnTo>
                    <a:lnTo>
                      <a:pt x="271" y="99"/>
                    </a:lnTo>
                    <a:lnTo>
                      <a:pt x="271" y="110"/>
                    </a:lnTo>
                    <a:lnTo>
                      <a:pt x="271" y="118"/>
                    </a:lnTo>
                    <a:lnTo>
                      <a:pt x="273" y="126"/>
                    </a:lnTo>
                    <a:lnTo>
                      <a:pt x="275" y="131"/>
                    </a:lnTo>
                    <a:lnTo>
                      <a:pt x="278" y="139"/>
                    </a:lnTo>
                    <a:lnTo>
                      <a:pt x="281" y="142"/>
                    </a:lnTo>
                    <a:lnTo>
                      <a:pt x="283" y="148"/>
                    </a:lnTo>
                    <a:lnTo>
                      <a:pt x="289" y="153"/>
                    </a:lnTo>
                    <a:lnTo>
                      <a:pt x="294" y="159"/>
                    </a:lnTo>
                    <a:lnTo>
                      <a:pt x="294" y="166"/>
                    </a:lnTo>
                    <a:lnTo>
                      <a:pt x="297" y="177"/>
                    </a:lnTo>
                    <a:lnTo>
                      <a:pt x="299" y="181"/>
                    </a:lnTo>
                    <a:lnTo>
                      <a:pt x="295" y="185"/>
                    </a:lnTo>
                    <a:lnTo>
                      <a:pt x="287" y="180"/>
                    </a:lnTo>
                    <a:lnTo>
                      <a:pt x="278" y="178"/>
                    </a:lnTo>
                    <a:lnTo>
                      <a:pt x="273" y="175"/>
                    </a:lnTo>
                    <a:lnTo>
                      <a:pt x="270" y="172"/>
                    </a:lnTo>
                    <a:lnTo>
                      <a:pt x="265" y="170"/>
                    </a:lnTo>
                    <a:lnTo>
                      <a:pt x="257" y="170"/>
                    </a:lnTo>
                    <a:lnTo>
                      <a:pt x="251" y="167"/>
                    </a:lnTo>
                    <a:lnTo>
                      <a:pt x="243" y="169"/>
                    </a:lnTo>
                    <a:lnTo>
                      <a:pt x="237" y="166"/>
                    </a:lnTo>
                    <a:lnTo>
                      <a:pt x="227" y="164"/>
                    </a:lnTo>
                    <a:lnTo>
                      <a:pt x="222" y="162"/>
                    </a:lnTo>
                    <a:lnTo>
                      <a:pt x="216" y="158"/>
                    </a:lnTo>
                    <a:lnTo>
                      <a:pt x="214" y="151"/>
                    </a:lnTo>
                    <a:lnTo>
                      <a:pt x="216" y="143"/>
                    </a:lnTo>
                    <a:lnTo>
                      <a:pt x="219" y="137"/>
                    </a:lnTo>
                    <a:lnTo>
                      <a:pt x="221" y="127"/>
                    </a:lnTo>
                    <a:lnTo>
                      <a:pt x="219" y="120"/>
                    </a:lnTo>
                    <a:lnTo>
                      <a:pt x="216" y="113"/>
                    </a:lnTo>
                    <a:lnTo>
                      <a:pt x="211" y="105"/>
                    </a:lnTo>
                    <a:lnTo>
                      <a:pt x="200" y="100"/>
                    </a:lnTo>
                    <a:lnTo>
                      <a:pt x="190" y="99"/>
                    </a:lnTo>
                    <a:lnTo>
                      <a:pt x="183" y="97"/>
                    </a:lnTo>
                    <a:lnTo>
                      <a:pt x="178" y="93"/>
                    </a:lnTo>
                    <a:lnTo>
                      <a:pt x="178" y="86"/>
                    </a:lnTo>
                    <a:lnTo>
                      <a:pt x="176" y="81"/>
                    </a:lnTo>
                    <a:lnTo>
                      <a:pt x="171" y="77"/>
                    </a:lnTo>
                    <a:lnTo>
                      <a:pt x="163" y="77"/>
                    </a:lnTo>
                    <a:lnTo>
                      <a:pt x="157" y="77"/>
                    </a:lnTo>
                    <a:lnTo>
                      <a:pt x="152" y="77"/>
                    </a:lnTo>
                    <a:lnTo>
                      <a:pt x="152" y="72"/>
                    </a:lnTo>
                    <a:lnTo>
                      <a:pt x="148" y="65"/>
                    </a:lnTo>
                    <a:lnTo>
                      <a:pt x="144" y="58"/>
                    </a:lnTo>
                    <a:lnTo>
                      <a:pt x="140" y="51"/>
                    </a:lnTo>
                    <a:lnTo>
                      <a:pt x="135" y="46"/>
                    </a:lnTo>
                    <a:lnTo>
                      <a:pt x="127" y="43"/>
                    </a:lnTo>
                    <a:lnTo>
                      <a:pt x="121" y="43"/>
                    </a:lnTo>
                    <a:lnTo>
                      <a:pt x="114" y="45"/>
                    </a:lnTo>
                    <a:lnTo>
                      <a:pt x="108" y="46"/>
                    </a:lnTo>
                    <a:lnTo>
                      <a:pt x="103" y="50"/>
                    </a:lnTo>
                    <a:lnTo>
                      <a:pt x="95" y="54"/>
                    </a:lnTo>
                    <a:lnTo>
                      <a:pt x="90" y="61"/>
                    </a:lnTo>
                    <a:lnTo>
                      <a:pt x="86" y="65"/>
                    </a:lnTo>
                    <a:lnTo>
                      <a:pt x="79" y="67"/>
                    </a:lnTo>
                    <a:lnTo>
                      <a:pt x="73" y="69"/>
                    </a:lnTo>
                    <a:lnTo>
                      <a:pt x="70" y="65"/>
                    </a:lnTo>
                    <a:lnTo>
                      <a:pt x="68" y="62"/>
                    </a:lnTo>
                    <a:lnTo>
                      <a:pt x="65" y="61"/>
                    </a:lnTo>
                    <a:lnTo>
                      <a:pt x="62" y="62"/>
                    </a:lnTo>
                    <a:lnTo>
                      <a:pt x="60" y="65"/>
                    </a:lnTo>
                    <a:lnTo>
                      <a:pt x="59" y="70"/>
                    </a:lnTo>
                    <a:lnTo>
                      <a:pt x="57" y="72"/>
                    </a:lnTo>
                    <a:lnTo>
                      <a:pt x="54" y="75"/>
                    </a:lnTo>
                    <a:lnTo>
                      <a:pt x="52" y="78"/>
                    </a:lnTo>
                    <a:lnTo>
                      <a:pt x="51" y="80"/>
                    </a:lnTo>
                    <a:lnTo>
                      <a:pt x="49" y="81"/>
                    </a:lnTo>
                    <a:lnTo>
                      <a:pt x="46" y="80"/>
                    </a:lnTo>
                    <a:lnTo>
                      <a:pt x="41" y="80"/>
                    </a:lnTo>
                    <a:lnTo>
                      <a:pt x="38" y="83"/>
                    </a:lnTo>
                    <a:lnTo>
                      <a:pt x="33" y="89"/>
                    </a:lnTo>
                    <a:lnTo>
                      <a:pt x="13" y="116"/>
                    </a:lnTo>
                    <a:lnTo>
                      <a:pt x="9" y="11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3399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3" name="Freeform 50">
                <a:extLst>
                  <a:ext uri="{FF2B5EF4-FFF2-40B4-BE49-F238E27FC236}">
                    <a16:creationId xmlns:a16="http://schemas.microsoft.com/office/drawing/2014/main" id="{73A6ECF5-26B7-4B98-88E1-6FBCDA77A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1845"/>
                <a:ext cx="47" cy="103"/>
              </a:xfrm>
              <a:custGeom>
                <a:avLst/>
                <a:gdLst>
                  <a:gd name="T0" fmla="*/ 47 w 47"/>
                  <a:gd name="T1" fmla="*/ 0 h 103"/>
                  <a:gd name="T2" fmla="*/ 39 w 47"/>
                  <a:gd name="T3" fmla="*/ 1 h 103"/>
                  <a:gd name="T4" fmla="*/ 28 w 47"/>
                  <a:gd name="T5" fmla="*/ 3 h 103"/>
                  <a:gd name="T6" fmla="*/ 20 w 47"/>
                  <a:gd name="T7" fmla="*/ 4 h 103"/>
                  <a:gd name="T8" fmla="*/ 14 w 47"/>
                  <a:gd name="T9" fmla="*/ 9 h 103"/>
                  <a:gd name="T10" fmla="*/ 11 w 47"/>
                  <a:gd name="T11" fmla="*/ 12 h 103"/>
                  <a:gd name="T12" fmla="*/ 11 w 47"/>
                  <a:gd name="T13" fmla="*/ 17 h 103"/>
                  <a:gd name="T14" fmla="*/ 12 w 47"/>
                  <a:gd name="T15" fmla="*/ 22 h 103"/>
                  <a:gd name="T16" fmla="*/ 9 w 47"/>
                  <a:gd name="T17" fmla="*/ 27 h 103"/>
                  <a:gd name="T18" fmla="*/ 6 w 47"/>
                  <a:gd name="T19" fmla="*/ 33 h 103"/>
                  <a:gd name="T20" fmla="*/ 6 w 47"/>
                  <a:gd name="T21" fmla="*/ 39 h 103"/>
                  <a:gd name="T22" fmla="*/ 4 w 47"/>
                  <a:gd name="T23" fmla="*/ 46 h 103"/>
                  <a:gd name="T24" fmla="*/ 3 w 47"/>
                  <a:gd name="T25" fmla="*/ 51 h 103"/>
                  <a:gd name="T26" fmla="*/ 1 w 47"/>
                  <a:gd name="T27" fmla="*/ 55 h 103"/>
                  <a:gd name="T28" fmla="*/ 1 w 47"/>
                  <a:gd name="T29" fmla="*/ 62 h 103"/>
                  <a:gd name="T30" fmla="*/ 0 w 47"/>
                  <a:gd name="T31" fmla="*/ 68 h 103"/>
                  <a:gd name="T32" fmla="*/ 0 w 47"/>
                  <a:gd name="T33" fmla="*/ 73 h 103"/>
                  <a:gd name="T34" fmla="*/ 0 w 47"/>
                  <a:gd name="T35" fmla="*/ 76 h 103"/>
                  <a:gd name="T36" fmla="*/ 1 w 47"/>
                  <a:gd name="T37" fmla="*/ 82 h 103"/>
                  <a:gd name="T38" fmla="*/ 3 w 47"/>
                  <a:gd name="T39" fmla="*/ 85 h 103"/>
                  <a:gd name="T40" fmla="*/ 9 w 47"/>
                  <a:gd name="T41" fmla="*/ 95 h 103"/>
                  <a:gd name="T42" fmla="*/ 11 w 47"/>
                  <a:gd name="T43" fmla="*/ 100 h 103"/>
                  <a:gd name="T44" fmla="*/ 12 w 47"/>
                  <a:gd name="T45" fmla="*/ 103 h 103"/>
                  <a:gd name="T46" fmla="*/ 15 w 47"/>
                  <a:gd name="T47" fmla="*/ 103 h 103"/>
                  <a:gd name="T48" fmla="*/ 19 w 47"/>
                  <a:gd name="T49" fmla="*/ 101 h 103"/>
                  <a:gd name="T50" fmla="*/ 23 w 47"/>
                  <a:gd name="T51" fmla="*/ 100 h 103"/>
                  <a:gd name="T52" fmla="*/ 25 w 47"/>
                  <a:gd name="T53" fmla="*/ 92 h 103"/>
                  <a:gd name="T54" fmla="*/ 28 w 47"/>
                  <a:gd name="T55" fmla="*/ 85 h 103"/>
                  <a:gd name="T56" fmla="*/ 30 w 47"/>
                  <a:gd name="T57" fmla="*/ 74 h 103"/>
                  <a:gd name="T58" fmla="*/ 33 w 47"/>
                  <a:gd name="T59" fmla="*/ 66 h 103"/>
                  <a:gd name="T60" fmla="*/ 33 w 47"/>
                  <a:gd name="T61" fmla="*/ 55 h 103"/>
                  <a:gd name="T62" fmla="*/ 38 w 47"/>
                  <a:gd name="T63" fmla="*/ 44 h 103"/>
                  <a:gd name="T64" fmla="*/ 41 w 47"/>
                  <a:gd name="T65" fmla="*/ 31 h 103"/>
                  <a:gd name="T66" fmla="*/ 41 w 47"/>
                  <a:gd name="T67" fmla="*/ 22 h 103"/>
                  <a:gd name="T68" fmla="*/ 44 w 47"/>
                  <a:gd name="T69" fmla="*/ 11 h 103"/>
                  <a:gd name="T70" fmla="*/ 47 w 47"/>
                  <a:gd name="T71" fmla="*/ 0 h 10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"/>
                  <a:gd name="T109" fmla="*/ 0 h 103"/>
                  <a:gd name="T110" fmla="*/ 47 w 47"/>
                  <a:gd name="T111" fmla="*/ 103 h 10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" h="103">
                    <a:moveTo>
                      <a:pt x="47" y="0"/>
                    </a:moveTo>
                    <a:lnTo>
                      <a:pt x="39" y="1"/>
                    </a:lnTo>
                    <a:lnTo>
                      <a:pt x="28" y="3"/>
                    </a:lnTo>
                    <a:lnTo>
                      <a:pt x="20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11" y="17"/>
                    </a:lnTo>
                    <a:lnTo>
                      <a:pt x="12" y="22"/>
                    </a:lnTo>
                    <a:lnTo>
                      <a:pt x="9" y="27"/>
                    </a:lnTo>
                    <a:lnTo>
                      <a:pt x="6" y="33"/>
                    </a:lnTo>
                    <a:lnTo>
                      <a:pt x="6" y="39"/>
                    </a:lnTo>
                    <a:lnTo>
                      <a:pt x="4" y="46"/>
                    </a:lnTo>
                    <a:lnTo>
                      <a:pt x="3" y="51"/>
                    </a:lnTo>
                    <a:lnTo>
                      <a:pt x="1" y="55"/>
                    </a:lnTo>
                    <a:lnTo>
                      <a:pt x="1" y="62"/>
                    </a:lnTo>
                    <a:lnTo>
                      <a:pt x="0" y="68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82"/>
                    </a:lnTo>
                    <a:lnTo>
                      <a:pt x="3" y="85"/>
                    </a:lnTo>
                    <a:lnTo>
                      <a:pt x="9" y="95"/>
                    </a:lnTo>
                    <a:lnTo>
                      <a:pt x="11" y="100"/>
                    </a:lnTo>
                    <a:lnTo>
                      <a:pt x="12" y="103"/>
                    </a:lnTo>
                    <a:lnTo>
                      <a:pt x="15" y="103"/>
                    </a:lnTo>
                    <a:lnTo>
                      <a:pt x="19" y="101"/>
                    </a:lnTo>
                    <a:lnTo>
                      <a:pt x="23" y="100"/>
                    </a:lnTo>
                    <a:lnTo>
                      <a:pt x="25" y="92"/>
                    </a:lnTo>
                    <a:lnTo>
                      <a:pt x="28" y="85"/>
                    </a:lnTo>
                    <a:lnTo>
                      <a:pt x="30" y="74"/>
                    </a:lnTo>
                    <a:lnTo>
                      <a:pt x="33" y="66"/>
                    </a:lnTo>
                    <a:lnTo>
                      <a:pt x="33" y="55"/>
                    </a:lnTo>
                    <a:lnTo>
                      <a:pt x="38" y="44"/>
                    </a:lnTo>
                    <a:lnTo>
                      <a:pt x="41" y="31"/>
                    </a:lnTo>
                    <a:lnTo>
                      <a:pt x="41" y="22"/>
                    </a:lnTo>
                    <a:lnTo>
                      <a:pt x="44" y="1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3399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4" name="Freeform 51">
                <a:extLst>
                  <a:ext uri="{FF2B5EF4-FFF2-40B4-BE49-F238E27FC236}">
                    <a16:creationId xmlns:a16="http://schemas.microsoft.com/office/drawing/2014/main" id="{850BBB3F-9720-4687-B1D6-DE52C858E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1648"/>
                <a:ext cx="95" cy="155"/>
              </a:xfrm>
              <a:custGeom>
                <a:avLst/>
                <a:gdLst>
                  <a:gd name="T0" fmla="*/ 0 w 95"/>
                  <a:gd name="T1" fmla="*/ 19 h 155"/>
                  <a:gd name="T2" fmla="*/ 3 w 95"/>
                  <a:gd name="T3" fmla="*/ 14 h 155"/>
                  <a:gd name="T4" fmla="*/ 6 w 95"/>
                  <a:gd name="T5" fmla="*/ 8 h 155"/>
                  <a:gd name="T6" fmla="*/ 11 w 95"/>
                  <a:gd name="T7" fmla="*/ 3 h 155"/>
                  <a:gd name="T8" fmla="*/ 16 w 95"/>
                  <a:gd name="T9" fmla="*/ 1 h 155"/>
                  <a:gd name="T10" fmla="*/ 24 w 95"/>
                  <a:gd name="T11" fmla="*/ 0 h 155"/>
                  <a:gd name="T12" fmla="*/ 28 w 95"/>
                  <a:gd name="T13" fmla="*/ 1 h 155"/>
                  <a:gd name="T14" fmla="*/ 30 w 95"/>
                  <a:gd name="T15" fmla="*/ 4 h 155"/>
                  <a:gd name="T16" fmla="*/ 28 w 95"/>
                  <a:gd name="T17" fmla="*/ 9 h 155"/>
                  <a:gd name="T18" fmla="*/ 25 w 95"/>
                  <a:gd name="T19" fmla="*/ 12 h 155"/>
                  <a:gd name="T20" fmla="*/ 24 w 95"/>
                  <a:gd name="T21" fmla="*/ 17 h 155"/>
                  <a:gd name="T22" fmla="*/ 19 w 95"/>
                  <a:gd name="T23" fmla="*/ 27 h 155"/>
                  <a:gd name="T24" fmla="*/ 24 w 95"/>
                  <a:gd name="T25" fmla="*/ 30 h 155"/>
                  <a:gd name="T26" fmla="*/ 32 w 95"/>
                  <a:gd name="T27" fmla="*/ 35 h 155"/>
                  <a:gd name="T28" fmla="*/ 38 w 95"/>
                  <a:gd name="T29" fmla="*/ 41 h 155"/>
                  <a:gd name="T30" fmla="*/ 43 w 95"/>
                  <a:gd name="T31" fmla="*/ 49 h 155"/>
                  <a:gd name="T32" fmla="*/ 43 w 95"/>
                  <a:gd name="T33" fmla="*/ 58 h 155"/>
                  <a:gd name="T34" fmla="*/ 46 w 95"/>
                  <a:gd name="T35" fmla="*/ 68 h 155"/>
                  <a:gd name="T36" fmla="*/ 55 w 95"/>
                  <a:gd name="T37" fmla="*/ 81 h 155"/>
                  <a:gd name="T38" fmla="*/ 62 w 95"/>
                  <a:gd name="T39" fmla="*/ 90 h 155"/>
                  <a:gd name="T40" fmla="*/ 70 w 95"/>
                  <a:gd name="T41" fmla="*/ 98 h 155"/>
                  <a:gd name="T42" fmla="*/ 76 w 95"/>
                  <a:gd name="T43" fmla="*/ 108 h 155"/>
                  <a:gd name="T44" fmla="*/ 82 w 95"/>
                  <a:gd name="T45" fmla="*/ 116 h 155"/>
                  <a:gd name="T46" fmla="*/ 87 w 95"/>
                  <a:gd name="T47" fmla="*/ 124 h 155"/>
                  <a:gd name="T48" fmla="*/ 94 w 95"/>
                  <a:gd name="T49" fmla="*/ 130 h 155"/>
                  <a:gd name="T50" fmla="*/ 95 w 95"/>
                  <a:gd name="T51" fmla="*/ 136 h 155"/>
                  <a:gd name="T52" fmla="*/ 94 w 95"/>
                  <a:gd name="T53" fmla="*/ 141 h 155"/>
                  <a:gd name="T54" fmla="*/ 92 w 95"/>
                  <a:gd name="T55" fmla="*/ 144 h 155"/>
                  <a:gd name="T56" fmla="*/ 36 w 95"/>
                  <a:gd name="T57" fmla="*/ 155 h 155"/>
                  <a:gd name="T58" fmla="*/ 0 w 95"/>
                  <a:gd name="T59" fmla="*/ 19 h 15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55"/>
                  <a:gd name="T92" fmla="*/ 95 w 95"/>
                  <a:gd name="T93" fmla="*/ 155 h 15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55">
                    <a:moveTo>
                      <a:pt x="0" y="19"/>
                    </a:moveTo>
                    <a:lnTo>
                      <a:pt x="3" y="14"/>
                    </a:lnTo>
                    <a:lnTo>
                      <a:pt x="6" y="8"/>
                    </a:lnTo>
                    <a:lnTo>
                      <a:pt x="11" y="3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lnTo>
                      <a:pt x="28" y="9"/>
                    </a:lnTo>
                    <a:lnTo>
                      <a:pt x="25" y="12"/>
                    </a:lnTo>
                    <a:lnTo>
                      <a:pt x="24" y="17"/>
                    </a:lnTo>
                    <a:lnTo>
                      <a:pt x="19" y="27"/>
                    </a:lnTo>
                    <a:lnTo>
                      <a:pt x="24" y="30"/>
                    </a:lnTo>
                    <a:lnTo>
                      <a:pt x="32" y="35"/>
                    </a:lnTo>
                    <a:lnTo>
                      <a:pt x="38" y="41"/>
                    </a:lnTo>
                    <a:lnTo>
                      <a:pt x="43" y="49"/>
                    </a:lnTo>
                    <a:lnTo>
                      <a:pt x="43" y="58"/>
                    </a:lnTo>
                    <a:lnTo>
                      <a:pt x="46" y="68"/>
                    </a:lnTo>
                    <a:lnTo>
                      <a:pt x="55" y="81"/>
                    </a:lnTo>
                    <a:lnTo>
                      <a:pt x="62" y="90"/>
                    </a:lnTo>
                    <a:lnTo>
                      <a:pt x="70" y="98"/>
                    </a:lnTo>
                    <a:lnTo>
                      <a:pt x="76" y="108"/>
                    </a:lnTo>
                    <a:lnTo>
                      <a:pt x="82" y="116"/>
                    </a:lnTo>
                    <a:lnTo>
                      <a:pt x="87" y="124"/>
                    </a:lnTo>
                    <a:lnTo>
                      <a:pt x="94" y="130"/>
                    </a:lnTo>
                    <a:lnTo>
                      <a:pt x="95" y="136"/>
                    </a:lnTo>
                    <a:lnTo>
                      <a:pt x="94" y="141"/>
                    </a:lnTo>
                    <a:lnTo>
                      <a:pt x="92" y="144"/>
                    </a:lnTo>
                    <a:lnTo>
                      <a:pt x="36" y="15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5" name="Freeform 52">
                <a:extLst>
                  <a:ext uri="{FF2B5EF4-FFF2-40B4-BE49-F238E27FC236}">
                    <a16:creationId xmlns:a16="http://schemas.microsoft.com/office/drawing/2014/main" id="{1216BE7A-E688-4062-B68B-30CC30AAE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413"/>
                <a:ext cx="501" cy="330"/>
              </a:xfrm>
              <a:custGeom>
                <a:avLst/>
                <a:gdLst>
                  <a:gd name="T0" fmla="*/ 7 w 501"/>
                  <a:gd name="T1" fmla="*/ 76 h 330"/>
                  <a:gd name="T2" fmla="*/ 20 w 501"/>
                  <a:gd name="T3" fmla="*/ 62 h 330"/>
                  <a:gd name="T4" fmla="*/ 34 w 501"/>
                  <a:gd name="T5" fmla="*/ 54 h 330"/>
                  <a:gd name="T6" fmla="*/ 43 w 501"/>
                  <a:gd name="T7" fmla="*/ 52 h 330"/>
                  <a:gd name="T8" fmla="*/ 53 w 501"/>
                  <a:gd name="T9" fmla="*/ 44 h 330"/>
                  <a:gd name="T10" fmla="*/ 58 w 501"/>
                  <a:gd name="T11" fmla="*/ 55 h 330"/>
                  <a:gd name="T12" fmla="*/ 61 w 501"/>
                  <a:gd name="T13" fmla="*/ 69 h 330"/>
                  <a:gd name="T14" fmla="*/ 417 w 501"/>
                  <a:gd name="T15" fmla="*/ 3 h 330"/>
                  <a:gd name="T16" fmla="*/ 423 w 501"/>
                  <a:gd name="T17" fmla="*/ 11 h 330"/>
                  <a:gd name="T18" fmla="*/ 437 w 501"/>
                  <a:gd name="T19" fmla="*/ 14 h 330"/>
                  <a:gd name="T20" fmla="*/ 439 w 501"/>
                  <a:gd name="T21" fmla="*/ 28 h 330"/>
                  <a:gd name="T22" fmla="*/ 444 w 501"/>
                  <a:gd name="T23" fmla="*/ 36 h 330"/>
                  <a:gd name="T24" fmla="*/ 450 w 501"/>
                  <a:gd name="T25" fmla="*/ 46 h 330"/>
                  <a:gd name="T26" fmla="*/ 471 w 501"/>
                  <a:gd name="T27" fmla="*/ 46 h 330"/>
                  <a:gd name="T28" fmla="*/ 476 w 501"/>
                  <a:gd name="T29" fmla="*/ 52 h 330"/>
                  <a:gd name="T30" fmla="*/ 471 w 501"/>
                  <a:gd name="T31" fmla="*/ 60 h 330"/>
                  <a:gd name="T32" fmla="*/ 466 w 501"/>
                  <a:gd name="T33" fmla="*/ 73 h 330"/>
                  <a:gd name="T34" fmla="*/ 463 w 501"/>
                  <a:gd name="T35" fmla="*/ 85 h 330"/>
                  <a:gd name="T36" fmla="*/ 456 w 501"/>
                  <a:gd name="T37" fmla="*/ 95 h 330"/>
                  <a:gd name="T38" fmla="*/ 453 w 501"/>
                  <a:gd name="T39" fmla="*/ 108 h 330"/>
                  <a:gd name="T40" fmla="*/ 461 w 501"/>
                  <a:gd name="T41" fmla="*/ 114 h 330"/>
                  <a:gd name="T42" fmla="*/ 460 w 501"/>
                  <a:gd name="T43" fmla="*/ 122 h 330"/>
                  <a:gd name="T44" fmla="*/ 453 w 501"/>
                  <a:gd name="T45" fmla="*/ 127 h 330"/>
                  <a:gd name="T46" fmla="*/ 453 w 501"/>
                  <a:gd name="T47" fmla="*/ 136 h 330"/>
                  <a:gd name="T48" fmla="*/ 456 w 501"/>
                  <a:gd name="T49" fmla="*/ 144 h 330"/>
                  <a:gd name="T50" fmla="*/ 461 w 501"/>
                  <a:gd name="T51" fmla="*/ 149 h 330"/>
                  <a:gd name="T52" fmla="*/ 469 w 501"/>
                  <a:gd name="T53" fmla="*/ 152 h 330"/>
                  <a:gd name="T54" fmla="*/ 472 w 501"/>
                  <a:gd name="T55" fmla="*/ 163 h 330"/>
                  <a:gd name="T56" fmla="*/ 482 w 501"/>
                  <a:gd name="T57" fmla="*/ 166 h 330"/>
                  <a:gd name="T58" fmla="*/ 491 w 501"/>
                  <a:gd name="T59" fmla="*/ 176 h 330"/>
                  <a:gd name="T60" fmla="*/ 498 w 501"/>
                  <a:gd name="T61" fmla="*/ 181 h 330"/>
                  <a:gd name="T62" fmla="*/ 501 w 501"/>
                  <a:gd name="T63" fmla="*/ 189 h 330"/>
                  <a:gd name="T64" fmla="*/ 491 w 501"/>
                  <a:gd name="T65" fmla="*/ 201 h 330"/>
                  <a:gd name="T66" fmla="*/ 483 w 501"/>
                  <a:gd name="T67" fmla="*/ 212 h 330"/>
                  <a:gd name="T68" fmla="*/ 482 w 501"/>
                  <a:gd name="T69" fmla="*/ 224 h 330"/>
                  <a:gd name="T70" fmla="*/ 468 w 501"/>
                  <a:gd name="T71" fmla="*/ 233 h 330"/>
                  <a:gd name="T72" fmla="*/ 460 w 501"/>
                  <a:gd name="T73" fmla="*/ 236 h 330"/>
                  <a:gd name="T74" fmla="*/ 452 w 501"/>
                  <a:gd name="T75" fmla="*/ 235 h 330"/>
                  <a:gd name="T76" fmla="*/ 442 w 501"/>
                  <a:gd name="T77" fmla="*/ 238 h 330"/>
                  <a:gd name="T78" fmla="*/ 433 w 501"/>
                  <a:gd name="T79" fmla="*/ 244 h 330"/>
                  <a:gd name="T80" fmla="*/ 429 w 501"/>
                  <a:gd name="T81" fmla="*/ 255 h 330"/>
                  <a:gd name="T82" fmla="*/ 37 w 501"/>
                  <a:gd name="T83" fmla="*/ 306 h 330"/>
                  <a:gd name="T84" fmla="*/ 31 w 501"/>
                  <a:gd name="T85" fmla="*/ 289 h 330"/>
                  <a:gd name="T86" fmla="*/ 29 w 501"/>
                  <a:gd name="T87" fmla="*/ 260 h 330"/>
                  <a:gd name="T88" fmla="*/ 27 w 501"/>
                  <a:gd name="T89" fmla="*/ 246 h 330"/>
                  <a:gd name="T90" fmla="*/ 27 w 501"/>
                  <a:gd name="T91" fmla="*/ 227 h 330"/>
                  <a:gd name="T92" fmla="*/ 23 w 501"/>
                  <a:gd name="T93" fmla="*/ 209 h 330"/>
                  <a:gd name="T94" fmla="*/ 15 w 501"/>
                  <a:gd name="T95" fmla="*/ 187 h 330"/>
                  <a:gd name="T96" fmla="*/ 13 w 501"/>
                  <a:gd name="T97" fmla="*/ 162 h 330"/>
                  <a:gd name="T98" fmla="*/ 10 w 501"/>
                  <a:gd name="T99" fmla="*/ 141 h 330"/>
                  <a:gd name="T100" fmla="*/ 4 w 501"/>
                  <a:gd name="T101" fmla="*/ 117 h 330"/>
                  <a:gd name="T102" fmla="*/ 0 w 501"/>
                  <a:gd name="T103" fmla="*/ 79 h 3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330"/>
                  <a:gd name="T158" fmla="*/ 501 w 501"/>
                  <a:gd name="T159" fmla="*/ 330 h 33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330">
                    <a:moveTo>
                      <a:pt x="0" y="81"/>
                    </a:moveTo>
                    <a:lnTo>
                      <a:pt x="7" y="76"/>
                    </a:lnTo>
                    <a:lnTo>
                      <a:pt x="15" y="65"/>
                    </a:lnTo>
                    <a:lnTo>
                      <a:pt x="20" y="62"/>
                    </a:lnTo>
                    <a:lnTo>
                      <a:pt x="24" y="58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3" y="52"/>
                    </a:lnTo>
                    <a:lnTo>
                      <a:pt x="48" y="47"/>
                    </a:lnTo>
                    <a:lnTo>
                      <a:pt x="53" y="44"/>
                    </a:lnTo>
                    <a:lnTo>
                      <a:pt x="56" y="39"/>
                    </a:lnTo>
                    <a:lnTo>
                      <a:pt x="58" y="55"/>
                    </a:lnTo>
                    <a:lnTo>
                      <a:pt x="59" y="65"/>
                    </a:lnTo>
                    <a:lnTo>
                      <a:pt x="61" y="69"/>
                    </a:lnTo>
                    <a:lnTo>
                      <a:pt x="407" y="0"/>
                    </a:lnTo>
                    <a:lnTo>
                      <a:pt x="417" y="3"/>
                    </a:lnTo>
                    <a:lnTo>
                      <a:pt x="418" y="8"/>
                    </a:lnTo>
                    <a:lnTo>
                      <a:pt x="423" y="11"/>
                    </a:lnTo>
                    <a:lnTo>
                      <a:pt x="433" y="12"/>
                    </a:lnTo>
                    <a:lnTo>
                      <a:pt x="437" y="14"/>
                    </a:lnTo>
                    <a:lnTo>
                      <a:pt x="439" y="22"/>
                    </a:lnTo>
                    <a:lnTo>
                      <a:pt x="439" y="28"/>
                    </a:lnTo>
                    <a:lnTo>
                      <a:pt x="442" y="35"/>
                    </a:lnTo>
                    <a:lnTo>
                      <a:pt x="444" y="36"/>
                    </a:lnTo>
                    <a:lnTo>
                      <a:pt x="449" y="42"/>
                    </a:lnTo>
                    <a:lnTo>
                      <a:pt x="450" y="46"/>
                    </a:lnTo>
                    <a:lnTo>
                      <a:pt x="463" y="46"/>
                    </a:lnTo>
                    <a:lnTo>
                      <a:pt x="471" y="46"/>
                    </a:lnTo>
                    <a:lnTo>
                      <a:pt x="472" y="49"/>
                    </a:lnTo>
                    <a:lnTo>
                      <a:pt x="476" y="52"/>
                    </a:lnTo>
                    <a:lnTo>
                      <a:pt x="474" y="58"/>
                    </a:lnTo>
                    <a:lnTo>
                      <a:pt x="471" y="60"/>
                    </a:lnTo>
                    <a:lnTo>
                      <a:pt x="468" y="68"/>
                    </a:lnTo>
                    <a:lnTo>
                      <a:pt x="466" y="73"/>
                    </a:lnTo>
                    <a:lnTo>
                      <a:pt x="466" y="79"/>
                    </a:lnTo>
                    <a:lnTo>
                      <a:pt x="463" y="85"/>
                    </a:lnTo>
                    <a:lnTo>
                      <a:pt x="460" y="89"/>
                    </a:lnTo>
                    <a:lnTo>
                      <a:pt x="456" y="95"/>
                    </a:lnTo>
                    <a:lnTo>
                      <a:pt x="453" y="101"/>
                    </a:lnTo>
                    <a:lnTo>
                      <a:pt x="453" y="108"/>
                    </a:lnTo>
                    <a:lnTo>
                      <a:pt x="456" y="111"/>
                    </a:lnTo>
                    <a:lnTo>
                      <a:pt x="461" y="114"/>
                    </a:lnTo>
                    <a:lnTo>
                      <a:pt x="461" y="120"/>
                    </a:lnTo>
                    <a:lnTo>
                      <a:pt x="460" y="122"/>
                    </a:lnTo>
                    <a:lnTo>
                      <a:pt x="456" y="125"/>
                    </a:lnTo>
                    <a:lnTo>
                      <a:pt x="453" y="127"/>
                    </a:lnTo>
                    <a:lnTo>
                      <a:pt x="452" y="131"/>
                    </a:lnTo>
                    <a:lnTo>
                      <a:pt x="453" y="136"/>
                    </a:lnTo>
                    <a:lnTo>
                      <a:pt x="453" y="141"/>
                    </a:lnTo>
                    <a:lnTo>
                      <a:pt x="456" y="144"/>
                    </a:lnTo>
                    <a:lnTo>
                      <a:pt x="458" y="147"/>
                    </a:lnTo>
                    <a:lnTo>
                      <a:pt x="461" y="149"/>
                    </a:lnTo>
                    <a:lnTo>
                      <a:pt x="466" y="151"/>
                    </a:lnTo>
                    <a:lnTo>
                      <a:pt x="469" y="152"/>
                    </a:lnTo>
                    <a:lnTo>
                      <a:pt x="469" y="160"/>
                    </a:lnTo>
                    <a:lnTo>
                      <a:pt x="472" y="163"/>
                    </a:lnTo>
                    <a:lnTo>
                      <a:pt x="477" y="165"/>
                    </a:lnTo>
                    <a:lnTo>
                      <a:pt x="482" y="166"/>
                    </a:lnTo>
                    <a:lnTo>
                      <a:pt x="485" y="171"/>
                    </a:lnTo>
                    <a:lnTo>
                      <a:pt x="491" y="176"/>
                    </a:lnTo>
                    <a:lnTo>
                      <a:pt x="495" y="178"/>
                    </a:lnTo>
                    <a:lnTo>
                      <a:pt x="498" y="181"/>
                    </a:lnTo>
                    <a:lnTo>
                      <a:pt x="501" y="184"/>
                    </a:lnTo>
                    <a:lnTo>
                      <a:pt x="501" y="189"/>
                    </a:lnTo>
                    <a:lnTo>
                      <a:pt x="499" y="192"/>
                    </a:lnTo>
                    <a:lnTo>
                      <a:pt x="491" y="201"/>
                    </a:lnTo>
                    <a:lnTo>
                      <a:pt x="487" y="206"/>
                    </a:lnTo>
                    <a:lnTo>
                      <a:pt x="483" y="212"/>
                    </a:lnTo>
                    <a:lnTo>
                      <a:pt x="482" y="217"/>
                    </a:lnTo>
                    <a:lnTo>
                      <a:pt x="482" y="224"/>
                    </a:lnTo>
                    <a:lnTo>
                      <a:pt x="476" y="228"/>
                    </a:lnTo>
                    <a:lnTo>
                      <a:pt x="468" y="233"/>
                    </a:lnTo>
                    <a:lnTo>
                      <a:pt x="464" y="235"/>
                    </a:lnTo>
                    <a:lnTo>
                      <a:pt x="460" y="236"/>
                    </a:lnTo>
                    <a:lnTo>
                      <a:pt x="456" y="236"/>
                    </a:lnTo>
                    <a:lnTo>
                      <a:pt x="452" y="235"/>
                    </a:lnTo>
                    <a:lnTo>
                      <a:pt x="447" y="235"/>
                    </a:lnTo>
                    <a:lnTo>
                      <a:pt x="442" y="238"/>
                    </a:lnTo>
                    <a:lnTo>
                      <a:pt x="437" y="239"/>
                    </a:lnTo>
                    <a:lnTo>
                      <a:pt x="433" y="244"/>
                    </a:lnTo>
                    <a:lnTo>
                      <a:pt x="429" y="251"/>
                    </a:lnTo>
                    <a:lnTo>
                      <a:pt x="429" y="255"/>
                    </a:lnTo>
                    <a:lnTo>
                      <a:pt x="37" y="330"/>
                    </a:lnTo>
                    <a:lnTo>
                      <a:pt x="37" y="306"/>
                    </a:lnTo>
                    <a:lnTo>
                      <a:pt x="35" y="300"/>
                    </a:lnTo>
                    <a:lnTo>
                      <a:pt x="31" y="289"/>
                    </a:lnTo>
                    <a:lnTo>
                      <a:pt x="29" y="282"/>
                    </a:lnTo>
                    <a:lnTo>
                      <a:pt x="29" y="260"/>
                    </a:lnTo>
                    <a:lnTo>
                      <a:pt x="27" y="252"/>
                    </a:lnTo>
                    <a:lnTo>
                      <a:pt x="27" y="246"/>
                    </a:lnTo>
                    <a:lnTo>
                      <a:pt x="27" y="236"/>
                    </a:lnTo>
                    <a:lnTo>
                      <a:pt x="27" y="227"/>
                    </a:lnTo>
                    <a:lnTo>
                      <a:pt x="26" y="216"/>
                    </a:lnTo>
                    <a:lnTo>
                      <a:pt x="23" y="209"/>
                    </a:lnTo>
                    <a:lnTo>
                      <a:pt x="20" y="197"/>
                    </a:lnTo>
                    <a:lnTo>
                      <a:pt x="15" y="187"/>
                    </a:lnTo>
                    <a:lnTo>
                      <a:pt x="15" y="178"/>
                    </a:lnTo>
                    <a:lnTo>
                      <a:pt x="13" y="162"/>
                    </a:lnTo>
                    <a:lnTo>
                      <a:pt x="12" y="152"/>
                    </a:lnTo>
                    <a:lnTo>
                      <a:pt x="10" y="141"/>
                    </a:lnTo>
                    <a:lnTo>
                      <a:pt x="7" y="128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79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6" name="Freeform 53">
                <a:extLst>
                  <a:ext uri="{FF2B5EF4-FFF2-40B4-BE49-F238E27FC236}">
                    <a16:creationId xmlns:a16="http://schemas.microsoft.com/office/drawing/2014/main" id="{83CEC2C9-2D0C-4F43-AD2E-038114341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413"/>
                <a:ext cx="501" cy="330"/>
              </a:xfrm>
              <a:custGeom>
                <a:avLst/>
                <a:gdLst>
                  <a:gd name="T0" fmla="*/ 7 w 501"/>
                  <a:gd name="T1" fmla="*/ 76 h 330"/>
                  <a:gd name="T2" fmla="*/ 20 w 501"/>
                  <a:gd name="T3" fmla="*/ 62 h 330"/>
                  <a:gd name="T4" fmla="*/ 34 w 501"/>
                  <a:gd name="T5" fmla="*/ 54 h 330"/>
                  <a:gd name="T6" fmla="*/ 43 w 501"/>
                  <a:gd name="T7" fmla="*/ 52 h 330"/>
                  <a:gd name="T8" fmla="*/ 53 w 501"/>
                  <a:gd name="T9" fmla="*/ 44 h 330"/>
                  <a:gd name="T10" fmla="*/ 58 w 501"/>
                  <a:gd name="T11" fmla="*/ 55 h 330"/>
                  <a:gd name="T12" fmla="*/ 61 w 501"/>
                  <a:gd name="T13" fmla="*/ 69 h 330"/>
                  <a:gd name="T14" fmla="*/ 417 w 501"/>
                  <a:gd name="T15" fmla="*/ 3 h 330"/>
                  <a:gd name="T16" fmla="*/ 423 w 501"/>
                  <a:gd name="T17" fmla="*/ 11 h 330"/>
                  <a:gd name="T18" fmla="*/ 437 w 501"/>
                  <a:gd name="T19" fmla="*/ 14 h 330"/>
                  <a:gd name="T20" fmla="*/ 439 w 501"/>
                  <a:gd name="T21" fmla="*/ 28 h 330"/>
                  <a:gd name="T22" fmla="*/ 444 w 501"/>
                  <a:gd name="T23" fmla="*/ 36 h 330"/>
                  <a:gd name="T24" fmla="*/ 450 w 501"/>
                  <a:gd name="T25" fmla="*/ 46 h 330"/>
                  <a:gd name="T26" fmla="*/ 471 w 501"/>
                  <a:gd name="T27" fmla="*/ 46 h 330"/>
                  <a:gd name="T28" fmla="*/ 476 w 501"/>
                  <a:gd name="T29" fmla="*/ 52 h 330"/>
                  <a:gd name="T30" fmla="*/ 471 w 501"/>
                  <a:gd name="T31" fmla="*/ 60 h 330"/>
                  <a:gd name="T32" fmla="*/ 466 w 501"/>
                  <a:gd name="T33" fmla="*/ 73 h 330"/>
                  <a:gd name="T34" fmla="*/ 463 w 501"/>
                  <a:gd name="T35" fmla="*/ 85 h 330"/>
                  <a:gd name="T36" fmla="*/ 456 w 501"/>
                  <a:gd name="T37" fmla="*/ 95 h 330"/>
                  <a:gd name="T38" fmla="*/ 453 w 501"/>
                  <a:gd name="T39" fmla="*/ 108 h 330"/>
                  <a:gd name="T40" fmla="*/ 461 w 501"/>
                  <a:gd name="T41" fmla="*/ 114 h 330"/>
                  <a:gd name="T42" fmla="*/ 460 w 501"/>
                  <a:gd name="T43" fmla="*/ 122 h 330"/>
                  <a:gd name="T44" fmla="*/ 453 w 501"/>
                  <a:gd name="T45" fmla="*/ 127 h 330"/>
                  <a:gd name="T46" fmla="*/ 453 w 501"/>
                  <a:gd name="T47" fmla="*/ 136 h 330"/>
                  <a:gd name="T48" fmla="*/ 456 w 501"/>
                  <a:gd name="T49" fmla="*/ 144 h 330"/>
                  <a:gd name="T50" fmla="*/ 461 w 501"/>
                  <a:gd name="T51" fmla="*/ 149 h 330"/>
                  <a:gd name="T52" fmla="*/ 469 w 501"/>
                  <a:gd name="T53" fmla="*/ 152 h 330"/>
                  <a:gd name="T54" fmla="*/ 472 w 501"/>
                  <a:gd name="T55" fmla="*/ 163 h 330"/>
                  <a:gd name="T56" fmla="*/ 482 w 501"/>
                  <a:gd name="T57" fmla="*/ 166 h 330"/>
                  <a:gd name="T58" fmla="*/ 491 w 501"/>
                  <a:gd name="T59" fmla="*/ 176 h 330"/>
                  <a:gd name="T60" fmla="*/ 498 w 501"/>
                  <a:gd name="T61" fmla="*/ 181 h 330"/>
                  <a:gd name="T62" fmla="*/ 501 w 501"/>
                  <a:gd name="T63" fmla="*/ 189 h 330"/>
                  <a:gd name="T64" fmla="*/ 491 w 501"/>
                  <a:gd name="T65" fmla="*/ 201 h 330"/>
                  <a:gd name="T66" fmla="*/ 483 w 501"/>
                  <a:gd name="T67" fmla="*/ 212 h 330"/>
                  <a:gd name="T68" fmla="*/ 482 w 501"/>
                  <a:gd name="T69" fmla="*/ 224 h 330"/>
                  <a:gd name="T70" fmla="*/ 468 w 501"/>
                  <a:gd name="T71" fmla="*/ 233 h 330"/>
                  <a:gd name="T72" fmla="*/ 460 w 501"/>
                  <a:gd name="T73" fmla="*/ 236 h 330"/>
                  <a:gd name="T74" fmla="*/ 452 w 501"/>
                  <a:gd name="T75" fmla="*/ 235 h 330"/>
                  <a:gd name="T76" fmla="*/ 442 w 501"/>
                  <a:gd name="T77" fmla="*/ 238 h 330"/>
                  <a:gd name="T78" fmla="*/ 433 w 501"/>
                  <a:gd name="T79" fmla="*/ 244 h 330"/>
                  <a:gd name="T80" fmla="*/ 429 w 501"/>
                  <a:gd name="T81" fmla="*/ 255 h 330"/>
                  <a:gd name="T82" fmla="*/ 37 w 501"/>
                  <a:gd name="T83" fmla="*/ 306 h 330"/>
                  <a:gd name="T84" fmla="*/ 31 w 501"/>
                  <a:gd name="T85" fmla="*/ 289 h 330"/>
                  <a:gd name="T86" fmla="*/ 29 w 501"/>
                  <a:gd name="T87" fmla="*/ 260 h 330"/>
                  <a:gd name="T88" fmla="*/ 27 w 501"/>
                  <a:gd name="T89" fmla="*/ 246 h 330"/>
                  <a:gd name="T90" fmla="*/ 27 w 501"/>
                  <a:gd name="T91" fmla="*/ 227 h 330"/>
                  <a:gd name="T92" fmla="*/ 23 w 501"/>
                  <a:gd name="T93" fmla="*/ 209 h 330"/>
                  <a:gd name="T94" fmla="*/ 15 w 501"/>
                  <a:gd name="T95" fmla="*/ 187 h 330"/>
                  <a:gd name="T96" fmla="*/ 13 w 501"/>
                  <a:gd name="T97" fmla="*/ 162 h 330"/>
                  <a:gd name="T98" fmla="*/ 10 w 501"/>
                  <a:gd name="T99" fmla="*/ 141 h 330"/>
                  <a:gd name="T100" fmla="*/ 4 w 501"/>
                  <a:gd name="T101" fmla="*/ 117 h 330"/>
                  <a:gd name="T102" fmla="*/ 0 w 501"/>
                  <a:gd name="T103" fmla="*/ 79 h 3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330"/>
                  <a:gd name="T158" fmla="*/ 501 w 501"/>
                  <a:gd name="T159" fmla="*/ 330 h 33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330">
                    <a:moveTo>
                      <a:pt x="0" y="81"/>
                    </a:moveTo>
                    <a:lnTo>
                      <a:pt x="7" y="76"/>
                    </a:lnTo>
                    <a:lnTo>
                      <a:pt x="15" y="65"/>
                    </a:lnTo>
                    <a:lnTo>
                      <a:pt x="20" y="62"/>
                    </a:lnTo>
                    <a:lnTo>
                      <a:pt x="24" y="58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3" y="52"/>
                    </a:lnTo>
                    <a:lnTo>
                      <a:pt x="48" y="47"/>
                    </a:lnTo>
                    <a:lnTo>
                      <a:pt x="53" y="44"/>
                    </a:lnTo>
                    <a:lnTo>
                      <a:pt x="56" y="39"/>
                    </a:lnTo>
                    <a:lnTo>
                      <a:pt x="58" y="55"/>
                    </a:lnTo>
                    <a:lnTo>
                      <a:pt x="59" y="65"/>
                    </a:lnTo>
                    <a:lnTo>
                      <a:pt x="61" y="69"/>
                    </a:lnTo>
                    <a:lnTo>
                      <a:pt x="407" y="0"/>
                    </a:lnTo>
                    <a:lnTo>
                      <a:pt x="417" y="3"/>
                    </a:lnTo>
                    <a:lnTo>
                      <a:pt x="418" y="8"/>
                    </a:lnTo>
                    <a:lnTo>
                      <a:pt x="423" y="11"/>
                    </a:lnTo>
                    <a:lnTo>
                      <a:pt x="433" y="12"/>
                    </a:lnTo>
                    <a:lnTo>
                      <a:pt x="437" y="14"/>
                    </a:lnTo>
                    <a:lnTo>
                      <a:pt x="439" y="22"/>
                    </a:lnTo>
                    <a:lnTo>
                      <a:pt x="439" y="28"/>
                    </a:lnTo>
                    <a:lnTo>
                      <a:pt x="442" y="35"/>
                    </a:lnTo>
                    <a:lnTo>
                      <a:pt x="444" y="36"/>
                    </a:lnTo>
                    <a:lnTo>
                      <a:pt x="449" y="42"/>
                    </a:lnTo>
                    <a:lnTo>
                      <a:pt x="450" y="46"/>
                    </a:lnTo>
                    <a:lnTo>
                      <a:pt x="463" y="46"/>
                    </a:lnTo>
                    <a:lnTo>
                      <a:pt x="471" y="46"/>
                    </a:lnTo>
                    <a:lnTo>
                      <a:pt x="472" y="49"/>
                    </a:lnTo>
                    <a:lnTo>
                      <a:pt x="476" y="52"/>
                    </a:lnTo>
                    <a:lnTo>
                      <a:pt x="474" y="58"/>
                    </a:lnTo>
                    <a:lnTo>
                      <a:pt x="471" y="60"/>
                    </a:lnTo>
                    <a:lnTo>
                      <a:pt x="468" y="68"/>
                    </a:lnTo>
                    <a:lnTo>
                      <a:pt x="466" y="73"/>
                    </a:lnTo>
                    <a:lnTo>
                      <a:pt x="466" y="79"/>
                    </a:lnTo>
                    <a:lnTo>
                      <a:pt x="463" y="85"/>
                    </a:lnTo>
                    <a:lnTo>
                      <a:pt x="460" y="89"/>
                    </a:lnTo>
                    <a:lnTo>
                      <a:pt x="456" y="95"/>
                    </a:lnTo>
                    <a:lnTo>
                      <a:pt x="453" y="101"/>
                    </a:lnTo>
                    <a:lnTo>
                      <a:pt x="453" y="108"/>
                    </a:lnTo>
                    <a:lnTo>
                      <a:pt x="456" y="111"/>
                    </a:lnTo>
                    <a:lnTo>
                      <a:pt x="461" y="114"/>
                    </a:lnTo>
                    <a:lnTo>
                      <a:pt x="461" y="120"/>
                    </a:lnTo>
                    <a:lnTo>
                      <a:pt x="460" y="122"/>
                    </a:lnTo>
                    <a:lnTo>
                      <a:pt x="456" y="125"/>
                    </a:lnTo>
                    <a:lnTo>
                      <a:pt x="453" y="127"/>
                    </a:lnTo>
                    <a:lnTo>
                      <a:pt x="452" y="131"/>
                    </a:lnTo>
                    <a:lnTo>
                      <a:pt x="453" y="136"/>
                    </a:lnTo>
                    <a:lnTo>
                      <a:pt x="453" y="141"/>
                    </a:lnTo>
                    <a:lnTo>
                      <a:pt x="456" y="144"/>
                    </a:lnTo>
                    <a:lnTo>
                      <a:pt x="458" y="147"/>
                    </a:lnTo>
                    <a:lnTo>
                      <a:pt x="461" y="149"/>
                    </a:lnTo>
                    <a:lnTo>
                      <a:pt x="466" y="151"/>
                    </a:lnTo>
                    <a:lnTo>
                      <a:pt x="469" y="152"/>
                    </a:lnTo>
                    <a:lnTo>
                      <a:pt x="469" y="160"/>
                    </a:lnTo>
                    <a:lnTo>
                      <a:pt x="472" y="163"/>
                    </a:lnTo>
                    <a:lnTo>
                      <a:pt x="477" y="165"/>
                    </a:lnTo>
                    <a:lnTo>
                      <a:pt x="482" y="166"/>
                    </a:lnTo>
                    <a:lnTo>
                      <a:pt x="485" y="171"/>
                    </a:lnTo>
                    <a:lnTo>
                      <a:pt x="491" y="176"/>
                    </a:lnTo>
                    <a:lnTo>
                      <a:pt x="495" y="178"/>
                    </a:lnTo>
                    <a:lnTo>
                      <a:pt x="498" y="181"/>
                    </a:lnTo>
                    <a:lnTo>
                      <a:pt x="501" y="184"/>
                    </a:lnTo>
                    <a:lnTo>
                      <a:pt x="501" y="189"/>
                    </a:lnTo>
                    <a:lnTo>
                      <a:pt x="499" y="192"/>
                    </a:lnTo>
                    <a:lnTo>
                      <a:pt x="491" y="201"/>
                    </a:lnTo>
                    <a:lnTo>
                      <a:pt x="487" y="206"/>
                    </a:lnTo>
                    <a:lnTo>
                      <a:pt x="483" y="212"/>
                    </a:lnTo>
                    <a:lnTo>
                      <a:pt x="482" y="217"/>
                    </a:lnTo>
                    <a:lnTo>
                      <a:pt x="482" y="224"/>
                    </a:lnTo>
                    <a:lnTo>
                      <a:pt x="476" y="228"/>
                    </a:lnTo>
                    <a:lnTo>
                      <a:pt x="468" y="233"/>
                    </a:lnTo>
                    <a:lnTo>
                      <a:pt x="464" y="235"/>
                    </a:lnTo>
                    <a:lnTo>
                      <a:pt x="460" y="236"/>
                    </a:lnTo>
                    <a:lnTo>
                      <a:pt x="456" y="236"/>
                    </a:lnTo>
                    <a:lnTo>
                      <a:pt x="452" y="235"/>
                    </a:lnTo>
                    <a:lnTo>
                      <a:pt x="447" y="235"/>
                    </a:lnTo>
                    <a:lnTo>
                      <a:pt x="442" y="238"/>
                    </a:lnTo>
                    <a:lnTo>
                      <a:pt x="437" y="239"/>
                    </a:lnTo>
                    <a:lnTo>
                      <a:pt x="433" y="244"/>
                    </a:lnTo>
                    <a:lnTo>
                      <a:pt x="429" y="251"/>
                    </a:lnTo>
                    <a:lnTo>
                      <a:pt x="429" y="255"/>
                    </a:lnTo>
                    <a:lnTo>
                      <a:pt x="37" y="330"/>
                    </a:lnTo>
                    <a:lnTo>
                      <a:pt x="37" y="306"/>
                    </a:lnTo>
                    <a:lnTo>
                      <a:pt x="35" y="300"/>
                    </a:lnTo>
                    <a:lnTo>
                      <a:pt x="31" y="289"/>
                    </a:lnTo>
                    <a:lnTo>
                      <a:pt x="29" y="282"/>
                    </a:lnTo>
                    <a:lnTo>
                      <a:pt x="29" y="260"/>
                    </a:lnTo>
                    <a:lnTo>
                      <a:pt x="27" y="252"/>
                    </a:lnTo>
                    <a:lnTo>
                      <a:pt x="27" y="246"/>
                    </a:lnTo>
                    <a:lnTo>
                      <a:pt x="27" y="236"/>
                    </a:lnTo>
                    <a:lnTo>
                      <a:pt x="27" y="227"/>
                    </a:lnTo>
                    <a:lnTo>
                      <a:pt x="26" y="216"/>
                    </a:lnTo>
                    <a:lnTo>
                      <a:pt x="23" y="209"/>
                    </a:lnTo>
                    <a:lnTo>
                      <a:pt x="20" y="197"/>
                    </a:lnTo>
                    <a:lnTo>
                      <a:pt x="15" y="187"/>
                    </a:lnTo>
                    <a:lnTo>
                      <a:pt x="15" y="178"/>
                    </a:lnTo>
                    <a:lnTo>
                      <a:pt x="13" y="162"/>
                    </a:lnTo>
                    <a:lnTo>
                      <a:pt x="12" y="152"/>
                    </a:lnTo>
                    <a:lnTo>
                      <a:pt x="10" y="141"/>
                    </a:lnTo>
                    <a:lnTo>
                      <a:pt x="7" y="128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79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7" name="Freeform 54">
                <a:extLst>
                  <a:ext uri="{FF2B5EF4-FFF2-40B4-BE49-F238E27FC236}">
                    <a16:creationId xmlns:a16="http://schemas.microsoft.com/office/drawing/2014/main" id="{B21644A8-4C0E-4B94-A7C7-3660155BC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468"/>
                <a:ext cx="125" cy="245"/>
              </a:xfrm>
              <a:custGeom>
                <a:avLst/>
                <a:gdLst>
                  <a:gd name="T0" fmla="*/ 103 w 125"/>
                  <a:gd name="T1" fmla="*/ 32 h 245"/>
                  <a:gd name="T2" fmla="*/ 105 w 125"/>
                  <a:gd name="T3" fmla="*/ 49 h 245"/>
                  <a:gd name="T4" fmla="*/ 94 w 125"/>
                  <a:gd name="T5" fmla="*/ 62 h 245"/>
                  <a:gd name="T6" fmla="*/ 94 w 125"/>
                  <a:gd name="T7" fmla="*/ 80 h 245"/>
                  <a:gd name="T8" fmla="*/ 111 w 125"/>
                  <a:gd name="T9" fmla="*/ 89 h 245"/>
                  <a:gd name="T10" fmla="*/ 119 w 125"/>
                  <a:gd name="T11" fmla="*/ 99 h 245"/>
                  <a:gd name="T12" fmla="*/ 125 w 125"/>
                  <a:gd name="T13" fmla="*/ 119 h 245"/>
                  <a:gd name="T14" fmla="*/ 122 w 125"/>
                  <a:gd name="T15" fmla="*/ 140 h 245"/>
                  <a:gd name="T16" fmla="*/ 114 w 125"/>
                  <a:gd name="T17" fmla="*/ 150 h 245"/>
                  <a:gd name="T18" fmla="*/ 116 w 125"/>
                  <a:gd name="T19" fmla="*/ 161 h 245"/>
                  <a:gd name="T20" fmla="*/ 119 w 125"/>
                  <a:gd name="T21" fmla="*/ 170 h 245"/>
                  <a:gd name="T22" fmla="*/ 116 w 125"/>
                  <a:gd name="T23" fmla="*/ 180 h 245"/>
                  <a:gd name="T24" fmla="*/ 110 w 125"/>
                  <a:gd name="T25" fmla="*/ 194 h 245"/>
                  <a:gd name="T26" fmla="*/ 102 w 125"/>
                  <a:gd name="T27" fmla="*/ 211 h 245"/>
                  <a:gd name="T28" fmla="*/ 97 w 125"/>
                  <a:gd name="T29" fmla="*/ 226 h 245"/>
                  <a:gd name="T30" fmla="*/ 90 w 125"/>
                  <a:gd name="T31" fmla="*/ 238 h 245"/>
                  <a:gd name="T32" fmla="*/ 75 w 125"/>
                  <a:gd name="T33" fmla="*/ 245 h 245"/>
                  <a:gd name="T34" fmla="*/ 54 w 125"/>
                  <a:gd name="T35" fmla="*/ 237 h 245"/>
                  <a:gd name="T36" fmla="*/ 35 w 125"/>
                  <a:gd name="T37" fmla="*/ 229 h 245"/>
                  <a:gd name="T38" fmla="*/ 21 w 125"/>
                  <a:gd name="T39" fmla="*/ 223 h 245"/>
                  <a:gd name="T40" fmla="*/ 5 w 125"/>
                  <a:gd name="T41" fmla="*/ 210 h 245"/>
                  <a:gd name="T42" fmla="*/ 5 w 125"/>
                  <a:gd name="T43" fmla="*/ 200 h 245"/>
                  <a:gd name="T44" fmla="*/ 8 w 125"/>
                  <a:gd name="T45" fmla="*/ 189 h 245"/>
                  <a:gd name="T46" fmla="*/ 13 w 125"/>
                  <a:gd name="T47" fmla="*/ 183 h 245"/>
                  <a:gd name="T48" fmla="*/ 24 w 125"/>
                  <a:gd name="T49" fmla="*/ 173 h 245"/>
                  <a:gd name="T50" fmla="*/ 35 w 125"/>
                  <a:gd name="T51" fmla="*/ 165 h 245"/>
                  <a:gd name="T52" fmla="*/ 38 w 125"/>
                  <a:gd name="T53" fmla="*/ 156 h 245"/>
                  <a:gd name="T54" fmla="*/ 44 w 125"/>
                  <a:gd name="T55" fmla="*/ 146 h 245"/>
                  <a:gd name="T56" fmla="*/ 52 w 125"/>
                  <a:gd name="T57" fmla="*/ 137 h 245"/>
                  <a:gd name="T58" fmla="*/ 54 w 125"/>
                  <a:gd name="T59" fmla="*/ 129 h 245"/>
                  <a:gd name="T60" fmla="*/ 44 w 125"/>
                  <a:gd name="T61" fmla="*/ 121 h 245"/>
                  <a:gd name="T62" fmla="*/ 36 w 125"/>
                  <a:gd name="T63" fmla="*/ 113 h 245"/>
                  <a:gd name="T64" fmla="*/ 30 w 125"/>
                  <a:gd name="T65" fmla="*/ 108 h 245"/>
                  <a:gd name="T66" fmla="*/ 24 w 125"/>
                  <a:gd name="T67" fmla="*/ 100 h 245"/>
                  <a:gd name="T68" fmla="*/ 21 w 125"/>
                  <a:gd name="T69" fmla="*/ 96 h 245"/>
                  <a:gd name="T70" fmla="*/ 19 w 125"/>
                  <a:gd name="T71" fmla="*/ 96 h 245"/>
                  <a:gd name="T72" fmla="*/ 17 w 125"/>
                  <a:gd name="T73" fmla="*/ 94 h 245"/>
                  <a:gd name="T74" fmla="*/ 6 w 125"/>
                  <a:gd name="T75" fmla="*/ 86 h 245"/>
                  <a:gd name="T76" fmla="*/ 6 w 125"/>
                  <a:gd name="T77" fmla="*/ 72 h 245"/>
                  <a:gd name="T78" fmla="*/ 9 w 125"/>
                  <a:gd name="T79" fmla="*/ 70 h 245"/>
                  <a:gd name="T80" fmla="*/ 14 w 125"/>
                  <a:gd name="T81" fmla="*/ 65 h 245"/>
                  <a:gd name="T82" fmla="*/ 11 w 125"/>
                  <a:gd name="T83" fmla="*/ 57 h 245"/>
                  <a:gd name="T84" fmla="*/ 6 w 125"/>
                  <a:gd name="T85" fmla="*/ 46 h 245"/>
                  <a:gd name="T86" fmla="*/ 11 w 125"/>
                  <a:gd name="T87" fmla="*/ 38 h 245"/>
                  <a:gd name="T88" fmla="*/ 16 w 125"/>
                  <a:gd name="T89" fmla="*/ 30 h 245"/>
                  <a:gd name="T90" fmla="*/ 19 w 125"/>
                  <a:gd name="T91" fmla="*/ 19 h 245"/>
                  <a:gd name="T92" fmla="*/ 22 w 125"/>
                  <a:gd name="T93" fmla="*/ 8 h 245"/>
                  <a:gd name="T94" fmla="*/ 29 w 125"/>
                  <a:gd name="T95" fmla="*/ 0 h 24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5"/>
                  <a:gd name="T145" fmla="*/ 0 h 245"/>
                  <a:gd name="T146" fmla="*/ 125 w 125"/>
                  <a:gd name="T147" fmla="*/ 245 h 24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5" h="245">
                    <a:moveTo>
                      <a:pt x="102" y="22"/>
                    </a:moveTo>
                    <a:lnTo>
                      <a:pt x="103" y="32"/>
                    </a:lnTo>
                    <a:lnTo>
                      <a:pt x="103" y="43"/>
                    </a:lnTo>
                    <a:lnTo>
                      <a:pt x="105" y="49"/>
                    </a:lnTo>
                    <a:lnTo>
                      <a:pt x="102" y="56"/>
                    </a:lnTo>
                    <a:lnTo>
                      <a:pt x="94" y="62"/>
                    </a:lnTo>
                    <a:lnTo>
                      <a:pt x="90" y="70"/>
                    </a:lnTo>
                    <a:lnTo>
                      <a:pt x="94" y="80"/>
                    </a:lnTo>
                    <a:lnTo>
                      <a:pt x="102" y="88"/>
                    </a:lnTo>
                    <a:lnTo>
                      <a:pt x="111" y="89"/>
                    </a:lnTo>
                    <a:lnTo>
                      <a:pt x="114" y="94"/>
                    </a:lnTo>
                    <a:lnTo>
                      <a:pt x="119" y="99"/>
                    </a:lnTo>
                    <a:lnTo>
                      <a:pt x="124" y="102"/>
                    </a:lnTo>
                    <a:lnTo>
                      <a:pt x="125" y="119"/>
                    </a:lnTo>
                    <a:lnTo>
                      <a:pt x="124" y="130"/>
                    </a:lnTo>
                    <a:lnTo>
                      <a:pt x="122" y="140"/>
                    </a:lnTo>
                    <a:lnTo>
                      <a:pt x="118" y="143"/>
                    </a:lnTo>
                    <a:lnTo>
                      <a:pt x="114" y="150"/>
                    </a:lnTo>
                    <a:lnTo>
                      <a:pt x="116" y="156"/>
                    </a:lnTo>
                    <a:lnTo>
                      <a:pt x="116" y="161"/>
                    </a:lnTo>
                    <a:lnTo>
                      <a:pt x="116" y="165"/>
                    </a:lnTo>
                    <a:lnTo>
                      <a:pt x="119" y="170"/>
                    </a:lnTo>
                    <a:lnTo>
                      <a:pt x="119" y="175"/>
                    </a:lnTo>
                    <a:lnTo>
                      <a:pt x="116" y="180"/>
                    </a:lnTo>
                    <a:lnTo>
                      <a:pt x="113" y="183"/>
                    </a:lnTo>
                    <a:lnTo>
                      <a:pt x="110" y="194"/>
                    </a:lnTo>
                    <a:lnTo>
                      <a:pt x="110" y="197"/>
                    </a:lnTo>
                    <a:lnTo>
                      <a:pt x="102" y="211"/>
                    </a:lnTo>
                    <a:lnTo>
                      <a:pt x="100" y="218"/>
                    </a:lnTo>
                    <a:lnTo>
                      <a:pt x="97" y="226"/>
                    </a:lnTo>
                    <a:lnTo>
                      <a:pt x="97" y="232"/>
                    </a:lnTo>
                    <a:lnTo>
                      <a:pt x="90" y="238"/>
                    </a:lnTo>
                    <a:lnTo>
                      <a:pt x="84" y="245"/>
                    </a:lnTo>
                    <a:lnTo>
                      <a:pt x="75" y="245"/>
                    </a:lnTo>
                    <a:lnTo>
                      <a:pt x="65" y="242"/>
                    </a:lnTo>
                    <a:lnTo>
                      <a:pt x="54" y="237"/>
                    </a:lnTo>
                    <a:lnTo>
                      <a:pt x="44" y="232"/>
                    </a:lnTo>
                    <a:lnTo>
                      <a:pt x="35" y="229"/>
                    </a:lnTo>
                    <a:lnTo>
                      <a:pt x="27" y="226"/>
                    </a:lnTo>
                    <a:lnTo>
                      <a:pt x="21" y="223"/>
                    </a:lnTo>
                    <a:lnTo>
                      <a:pt x="13" y="215"/>
                    </a:lnTo>
                    <a:lnTo>
                      <a:pt x="5" y="210"/>
                    </a:lnTo>
                    <a:lnTo>
                      <a:pt x="0" y="207"/>
                    </a:lnTo>
                    <a:lnTo>
                      <a:pt x="5" y="200"/>
                    </a:lnTo>
                    <a:lnTo>
                      <a:pt x="6" y="196"/>
                    </a:lnTo>
                    <a:lnTo>
                      <a:pt x="8" y="189"/>
                    </a:lnTo>
                    <a:lnTo>
                      <a:pt x="11" y="188"/>
                    </a:lnTo>
                    <a:lnTo>
                      <a:pt x="13" y="183"/>
                    </a:lnTo>
                    <a:lnTo>
                      <a:pt x="19" y="178"/>
                    </a:lnTo>
                    <a:lnTo>
                      <a:pt x="24" y="173"/>
                    </a:lnTo>
                    <a:lnTo>
                      <a:pt x="32" y="169"/>
                    </a:lnTo>
                    <a:lnTo>
                      <a:pt x="35" y="165"/>
                    </a:lnTo>
                    <a:lnTo>
                      <a:pt x="35" y="161"/>
                    </a:lnTo>
                    <a:lnTo>
                      <a:pt x="38" y="156"/>
                    </a:lnTo>
                    <a:lnTo>
                      <a:pt x="41" y="151"/>
                    </a:lnTo>
                    <a:lnTo>
                      <a:pt x="44" y="146"/>
                    </a:lnTo>
                    <a:lnTo>
                      <a:pt x="49" y="142"/>
                    </a:lnTo>
                    <a:lnTo>
                      <a:pt x="52" y="137"/>
                    </a:lnTo>
                    <a:lnTo>
                      <a:pt x="54" y="134"/>
                    </a:lnTo>
                    <a:lnTo>
                      <a:pt x="54" y="129"/>
                    </a:lnTo>
                    <a:lnTo>
                      <a:pt x="51" y="126"/>
                    </a:lnTo>
                    <a:lnTo>
                      <a:pt x="44" y="121"/>
                    </a:lnTo>
                    <a:lnTo>
                      <a:pt x="41" y="118"/>
                    </a:lnTo>
                    <a:lnTo>
                      <a:pt x="36" y="113"/>
                    </a:lnTo>
                    <a:lnTo>
                      <a:pt x="35" y="111"/>
                    </a:lnTo>
                    <a:lnTo>
                      <a:pt x="30" y="108"/>
                    </a:lnTo>
                    <a:lnTo>
                      <a:pt x="25" y="107"/>
                    </a:lnTo>
                    <a:lnTo>
                      <a:pt x="24" y="100"/>
                    </a:lnTo>
                    <a:lnTo>
                      <a:pt x="22" y="97"/>
                    </a:lnTo>
                    <a:lnTo>
                      <a:pt x="21" y="96"/>
                    </a:lnTo>
                    <a:lnTo>
                      <a:pt x="19" y="96"/>
                    </a:lnTo>
                    <a:lnTo>
                      <a:pt x="17" y="94"/>
                    </a:lnTo>
                    <a:lnTo>
                      <a:pt x="11" y="91"/>
                    </a:lnTo>
                    <a:lnTo>
                      <a:pt x="6" y="86"/>
                    </a:lnTo>
                    <a:lnTo>
                      <a:pt x="5" y="80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9" y="70"/>
                    </a:lnTo>
                    <a:lnTo>
                      <a:pt x="13" y="67"/>
                    </a:lnTo>
                    <a:lnTo>
                      <a:pt x="14" y="65"/>
                    </a:lnTo>
                    <a:lnTo>
                      <a:pt x="14" y="59"/>
                    </a:lnTo>
                    <a:lnTo>
                      <a:pt x="11" y="57"/>
                    </a:lnTo>
                    <a:lnTo>
                      <a:pt x="9" y="53"/>
                    </a:lnTo>
                    <a:lnTo>
                      <a:pt x="6" y="46"/>
                    </a:lnTo>
                    <a:lnTo>
                      <a:pt x="9" y="40"/>
                    </a:lnTo>
                    <a:lnTo>
                      <a:pt x="11" y="38"/>
                    </a:lnTo>
                    <a:lnTo>
                      <a:pt x="13" y="34"/>
                    </a:lnTo>
                    <a:lnTo>
                      <a:pt x="16" y="30"/>
                    </a:lnTo>
                    <a:lnTo>
                      <a:pt x="19" y="24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9" y="0"/>
                    </a:lnTo>
                    <a:lnTo>
                      <a:pt x="102" y="22"/>
                    </a:lnTo>
                    <a:close/>
                  </a:path>
                </a:pathLst>
              </a:custGeom>
              <a:solidFill>
                <a:srgbClr val="3399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8" name="Freeform 55">
                <a:extLst>
                  <a:ext uri="{FF2B5EF4-FFF2-40B4-BE49-F238E27FC236}">
                    <a16:creationId xmlns:a16="http://schemas.microsoft.com/office/drawing/2014/main" id="{D74F8F9C-531F-49EE-A6E1-9DE0768BA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049"/>
                <a:ext cx="516" cy="454"/>
              </a:xfrm>
              <a:custGeom>
                <a:avLst/>
                <a:gdLst>
                  <a:gd name="T0" fmla="*/ 16 w 516"/>
                  <a:gd name="T1" fmla="*/ 383 h 454"/>
                  <a:gd name="T2" fmla="*/ 36 w 516"/>
                  <a:gd name="T3" fmla="*/ 359 h 454"/>
                  <a:gd name="T4" fmla="*/ 52 w 516"/>
                  <a:gd name="T5" fmla="*/ 335 h 454"/>
                  <a:gd name="T6" fmla="*/ 50 w 516"/>
                  <a:gd name="T7" fmla="*/ 311 h 454"/>
                  <a:gd name="T8" fmla="*/ 41 w 516"/>
                  <a:gd name="T9" fmla="*/ 294 h 454"/>
                  <a:gd name="T10" fmla="*/ 47 w 516"/>
                  <a:gd name="T11" fmla="*/ 281 h 454"/>
                  <a:gd name="T12" fmla="*/ 81 w 516"/>
                  <a:gd name="T13" fmla="*/ 268 h 454"/>
                  <a:gd name="T14" fmla="*/ 105 w 516"/>
                  <a:gd name="T15" fmla="*/ 259 h 454"/>
                  <a:gd name="T16" fmla="*/ 128 w 516"/>
                  <a:gd name="T17" fmla="*/ 256 h 454"/>
                  <a:gd name="T18" fmla="*/ 151 w 516"/>
                  <a:gd name="T19" fmla="*/ 260 h 454"/>
                  <a:gd name="T20" fmla="*/ 170 w 516"/>
                  <a:gd name="T21" fmla="*/ 256 h 454"/>
                  <a:gd name="T22" fmla="*/ 190 w 516"/>
                  <a:gd name="T23" fmla="*/ 251 h 454"/>
                  <a:gd name="T24" fmla="*/ 211 w 516"/>
                  <a:gd name="T25" fmla="*/ 238 h 454"/>
                  <a:gd name="T26" fmla="*/ 235 w 516"/>
                  <a:gd name="T27" fmla="*/ 216 h 454"/>
                  <a:gd name="T28" fmla="*/ 252 w 516"/>
                  <a:gd name="T29" fmla="*/ 206 h 454"/>
                  <a:gd name="T30" fmla="*/ 248 w 516"/>
                  <a:gd name="T31" fmla="*/ 182 h 454"/>
                  <a:gd name="T32" fmla="*/ 238 w 516"/>
                  <a:gd name="T33" fmla="*/ 171 h 454"/>
                  <a:gd name="T34" fmla="*/ 246 w 516"/>
                  <a:gd name="T35" fmla="*/ 162 h 454"/>
                  <a:gd name="T36" fmla="*/ 241 w 516"/>
                  <a:gd name="T37" fmla="*/ 149 h 454"/>
                  <a:gd name="T38" fmla="*/ 232 w 516"/>
                  <a:gd name="T39" fmla="*/ 140 h 454"/>
                  <a:gd name="T40" fmla="*/ 243 w 516"/>
                  <a:gd name="T41" fmla="*/ 125 h 454"/>
                  <a:gd name="T42" fmla="*/ 257 w 516"/>
                  <a:gd name="T43" fmla="*/ 113 h 454"/>
                  <a:gd name="T44" fmla="*/ 262 w 516"/>
                  <a:gd name="T45" fmla="*/ 86 h 454"/>
                  <a:gd name="T46" fmla="*/ 270 w 516"/>
                  <a:gd name="T47" fmla="*/ 66 h 454"/>
                  <a:gd name="T48" fmla="*/ 303 w 516"/>
                  <a:gd name="T49" fmla="*/ 33 h 454"/>
                  <a:gd name="T50" fmla="*/ 344 w 516"/>
                  <a:gd name="T51" fmla="*/ 19 h 454"/>
                  <a:gd name="T52" fmla="*/ 398 w 516"/>
                  <a:gd name="T53" fmla="*/ 6 h 454"/>
                  <a:gd name="T54" fmla="*/ 425 w 516"/>
                  <a:gd name="T55" fmla="*/ 0 h 454"/>
                  <a:gd name="T56" fmla="*/ 433 w 516"/>
                  <a:gd name="T57" fmla="*/ 19 h 454"/>
                  <a:gd name="T58" fmla="*/ 445 w 516"/>
                  <a:gd name="T59" fmla="*/ 62 h 454"/>
                  <a:gd name="T60" fmla="*/ 445 w 516"/>
                  <a:gd name="T61" fmla="*/ 103 h 454"/>
                  <a:gd name="T62" fmla="*/ 454 w 516"/>
                  <a:gd name="T63" fmla="*/ 122 h 454"/>
                  <a:gd name="T64" fmla="*/ 457 w 516"/>
                  <a:gd name="T65" fmla="*/ 144 h 454"/>
                  <a:gd name="T66" fmla="*/ 472 w 516"/>
                  <a:gd name="T67" fmla="*/ 151 h 454"/>
                  <a:gd name="T68" fmla="*/ 479 w 516"/>
                  <a:gd name="T69" fmla="*/ 182 h 454"/>
                  <a:gd name="T70" fmla="*/ 487 w 516"/>
                  <a:gd name="T71" fmla="*/ 213 h 454"/>
                  <a:gd name="T72" fmla="*/ 494 w 516"/>
                  <a:gd name="T73" fmla="*/ 240 h 454"/>
                  <a:gd name="T74" fmla="*/ 494 w 516"/>
                  <a:gd name="T75" fmla="*/ 294 h 454"/>
                  <a:gd name="T76" fmla="*/ 495 w 516"/>
                  <a:gd name="T77" fmla="*/ 345 h 454"/>
                  <a:gd name="T78" fmla="*/ 507 w 516"/>
                  <a:gd name="T79" fmla="*/ 368 h 454"/>
                  <a:gd name="T80" fmla="*/ 507 w 516"/>
                  <a:gd name="T81" fmla="*/ 392 h 454"/>
                  <a:gd name="T82" fmla="*/ 516 w 516"/>
                  <a:gd name="T83" fmla="*/ 406 h 454"/>
                  <a:gd name="T84" fmla="*/ 508 w 516"/>
                  <a:gd name="T85" fmla="*/ 422 h 454"/>
                  <a:gd name="T86" fmla="*/ 510 w 516"/>
                  <a:gd name="T87" fmla="*/ 433 h 454"/>
                  <a:gd name="T88" fmla="*/ 507 w 516"/>
                  <a:gd name="T89" fmla="*/ 449 h 454"/>
                  <a:gd name="T90" fmla="*/ 494 w 516"/>
                  <a:gd name="T91" fmla="*/ 454 h 454"/>
                  <a:gd name="T92" fmla="*/ 489 w 516"/>
                  <a:gd name="T93" fmla="*/ 440 h 454"/>
                  <a:gd name="T94" fmla="*/ 460 w 516"/>
                  <a:gd name="T95" fmla="*/ 432 h 454"/>
                  <a:gd name="T96" fmla="*/ 424 w 516"/>
                  <a:gd name="T97" fmla="*/ 421 h 454"/>
                  <a:gd name="T98" fmla="*/ 413 w 516"/>
                  <a:gd name="T99" fmla="*/ 410 h 454"/>
                  <a:gd name="T100" fmla="*/ 389 w 516"/>
                  <a:gd name="T101" fmla="*/ 403 h 454"/>
                  <a:gd name="T102" fmla="*/ 381 w 516"/>
                  <a:gd name="T103" fmla="*/ 386 h 454"/>
                  <a:gd name="T104" fmla="*/ 367 w 516"/>
                  <a:gd name="T105" fmla="*/ 373 h 454"/>
                  <a:gd name="T106" fmla="*/ 359 w 516"/>
                  <a:gd name="T107" fmla="*/ 367 h 454"/>
                  <a:gd name="T108" fmla="*/ 0 w 516"/>
                  <a:gd name="T109" fmla="*/ 430 h 4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16"/>
                  <a:gd name="T166" fmla="*/ 0 h 454"/>
                  <a:gd name="T167" fmla="*/ 516 w 516"/>
                  <a:gd name="T168" fmla="*/ 454 h 4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16" h="454">
                    <a:moveTo>
                      <a:pt x="0" y="402"/>
                    </a:moveTo>
                    <a:lnTo>
                      <a:pt x="9" y="391"/>
                    </a:lnTo>
                    <a:lnTo>
                      <a:pt x="16" y="383"/>
                    </a:lnTo>
                    <a:lnTo>
                      <a:pt x="20" y="378"/>
                    </a:lnTo>
                    <a:lnTo>
                      <a:pt x="27" y="372"/>
                    </a:lnTo>
                    <a:lnTo>
                      <a:pt x="36" y="359"/>
                    </a:lnTo>
                    <a:lnTo>
                      <a:pt x="43" y="349"/>
                    </a:lnTo>
                    <a:lnTo>
                      <a:pt x="49" y="341"/>
                    </a:lnTo>
                    <a:lnTo>
                      <a:pt x="52" y="335"/>
                    </a:lnTo>
                    <a:lnTo>
                      <a:pt x="55" y="325"/>
                    </a:lnTo>
                    <a:lnTo>
                      <a:pt x="54" y="318"/>
                    </a:lnTo>
                    <a:lnTo>
                      <a:pt x="50" y="311"/>
                    </a:lnTo>
                    <a:lnTo>
                      <a:pt x="47" y="305"/>
                    </a:lnTo>
                    <a:lnTo>
                      <a:pt x="44" y="302"/>
                    </a:lnTo>
                    <a:lnTo>
                      <a:pt x="41" y="294"/>
                    </a:lnTo>
                    <a:lnTo>
                      <a:pt x="39" y="289"/>
                    </a:lnTo>
                    <a:lnTo>
                      <a:pt x="43" y="286"/>
                    </a:lnTo>
                    <a:lnTo>
                      <a:pt x="47" y="281"/>
                    </a:lnTo>
                    <a:lnTo>
                      <a:pt x="54" y="281"/>
                    </a:lnTo>
                    <a:lnTo>
                      <a:pt x="65" y="276"/>
                    </a:lnTo>
                    <a:lnTo>
                      <a:pt x="81" y="268"/>
                    </a:lnTo>
                    <a:lnTo>
                      <a:pt x="90" y="265"/>
                    </a:lnTo>
                    <a:lnTo>
                      <a:pt x="98" y="262"/>
                    </a:lnTo>
                    <a:lnTo>
                      <a:pt x="105" y="259"/>
                    </a:lnTo>
                    <a:lnTo>
                      <a:pt x="112" y="256"/>
                    </a:lnTo>
                    <a:lnTo>
                      <a:pt x="122" y="256"/>
                    </a:lnTo>
                    <a:lnTo>
                      <a:pt x="128" y="256"/>
                    </a:lnTo>
                    <a:lnTo>
                      <a:pt x="139" y="256"/>
                    </a:lnTo>
                    <a:lnTo>
                      <a:pt x="146" y="257"/>
                    </a:lnTo>
                    <a:lnTo>
                      <a:pt x="151" y="260"/>
                    </a:lnTo>
                    <a:lnTo>
                      <a:pt x="160" y="260"/>
                    </a:lnTo>
                    <a:lnTo>
                      <a:pt x="163" y="256"/>
                    </a:lnTo>
                    <a:lnTo>
                      <a:pt x="170" y="256"/>
                    </a:lnTo>
                    <a:lnTo>
                      <a:pt x="178" y="254"/>
                    </a:lnTo>
                    <a:lnTo>
                      <a:pt x="182" y="252"/>
                    </a:lnTo>
                    <a:lnTo>
                      <a:pt x="190" y="251"/>
                    </a:lnTo>
                    <a:lnTo>
                      <a:pt x="195" y="249"/>
                    </a:lnTo>
                    <a:lnTo>
                      <a:pt x="203" y="248"/>
                    </a:lnTo>
                    <a:lnTo>
                      <a:pt x="211" y="238"/>
                    </a:lnTo>
                    <a:lnTo>
                      <a:pt x="221" y="229"/>
                    </a:lnTo>
                    <a:lnTo>
                      <a:pt x="227" y="222"/>
                    </a:lnTo>
                    <a:lnTo>
                      <a:pt x="235" y="216"/>
                    </a:lnTo>
                    <a:lnTo>
                      <a:pt x="241" y="213"/>
                    </a:lnTo>
                    <a:lnTo>
                      <a:pt x="248" y="211"/>
                    </a:lnTo>
                    <a:lnTo>
                      <a:pt x="252" y="206"/>
                    </a:lnTo>
                    <a:lnTo>
                      <a:pt x="254" y="197"/>
                    </a:lnTo>
                    <a:lnTo>
                      <a:pt x="254" y="186"/>
                    </a:lnTo>
                    <a:lnTo>
                      <a:pt x="248" y="182"/>
                    </a:lnTo>
                    <a:lnTo>
                      <a:pt x="244" y="178"/>
                    </a:lnTo>
                    <a:lnTo>
                      <a:pt x="240" y="176"/>
                    </a:lnTo>
                    <a:lnTo>
                      <a:pt x="238" y="171"/>
                    </a:lnTo>
                    <a:lnTo>
                      <a:pt x="238" y="167"/>
                    </a:lnTo>
                    <a:lnTo>
                      <a:pt x="243" y="165"/>
                    </a:lnTo>
                    <a:lnTo>
                      <a:pt x="246" y="162"/>
                    </a:lnTo>
                    <a:lnTo>
                      <a:pt x="248" y="157"/>
                    </a:lnTo>
                    <a:lnTo>
                      <a:pt x="246" y="154"/>
                    </a:lnTo>
                    <a:lnTo>
                      <a:pt x="241" y="149"/>
                    </a:lnTo>
                    <a:lnTo>
                      <a:pt x="232" y="149"/>
                    </a:lnTo>
                    <a:lnTo>
                      <a:pt x="230" y="144"/>
                    </a:lnTo>
                    <a:lnTo>
                      <a:pt x="232" y="140"/>
                    </a:lnTo>
                    <a:lnTo>
                      <a:pt x="236" y="136"/>
                    </a:lnTo>
                    <a:lnTo>
                      <a:pt x="240" y="130"/>
                    </a:lnTo>
                    <a:lnTo>
                      <a:pt x="243" y="125"/>
                    </a:lnTo>
                    <a:lnTo>
                      <a:pt x="249" y="122"/>
                    </a:lnTo>
                    <a:lnTo>
                      <a:pt x="254" y="117"/>
                    </a:lnTo>
                    <a:lnTo>
                      <a:pt x="257" y="113"/>
                    </a:lnTo>
                    <a:lnTo>
                      <a:pt x="260" y="103"/>
                    </a:lnTo>
                    <a:lnTo>
                      <a:pt x="260" y="95"/>
                    </a:lnTo>
                    <a:lnTo>
                      <a:pt x="262" y="86"/>
                    </a:lnTo>
                    <a:lnTo>
                      <a:pt x="262" y="81"/>
                    </a:lnTo>
                    <a:lnTo>
                      <a:pt x="262" y="76"/>
                    </a:lnTo>
                    <a:lnTo>
                      <a:pt x="270" y="66"/>
                    </a:lnTo>
                    <a:lnTo>
                      <a:pt x="281" y="57"/>
                    </a:lnTo>
                    <a:lnTo>
                      <a:pt x="290" y="44"/>
                    </a:lnTo>
                    <a:lnTo>
                      <a:pt x="303" y="33"/>
                    </a:lnTo>
                    <a:lnTo>
                      <a:pt x="314" y="25"/>
                    </a:lnTo>
                    <a:lnTo>
                      <a:pt x="329" y="22"/>
                    </a:lnTo>
                    <a:lnTo>
                      <a:pt x="344" y="19"/>
                    </a:lnTo>
                    <a:lnTo>
                      <a:pt x="370" y="12"/>
                    </a:lnTo>
                    <a:lnTo>
                      <a:pt x="386" y="9"/>
                    </a:lnTo>
                    <a:lnTo>
                      <a:pt x="398" y="6"/>
                    </a:lnTo>
                    <a:lnTo>
                      <a:pt x="408" y="3"/>
                    </a:lnTo>
                    <a:lnTo>
                      <a:pt x="416" y="1"/>
                    </a:lnTo>
                    <a:lnTo>
                      <a:pt x="425" y="0"/>
                    </a:lnTo>
                    <a:lnTo>
                      <a:pt x="429" y="6"/>
                    </a:lnTo>
                    <a:lnTo>
                      <a:pt x="427" y="16"/>
                    </a:lnTo>
                    <a:lnTo>
                      <a:pt x="433" y="19"/>
                    </a:lnTo>
                    <a:lnTo>
                      <a:pt x="432" y="38"/>
                    </a:lnTo>
                    <a:lnTo>
                      <a:pt x="441" y="51"/>
                    </a:lnTo>
                    <a:lnTo>
                      <a:pt x="445" y="62"/>
                    </a:lnTo>
                    <a:lnTo>
                      <a:pt x="443" y="73"/>
                    </a:lnTo>
                    <a:lnTo>
                      <a:pt x="443" y="90"/>
                    </a:lnTo>
                    <a:lnTo>
                      <a:pt x="445" y="103"/>
                    </a:lnTo>
                    <a:lnTo>
                      <a:pt x="446" y="109"/>
                    </a:lnTo>
                    <a:lnTo>
                      <a:pt x="451" y="116"/>
                    </a:lnTo>
                    <a:lnTo>
                      <a:pt x="454" y="122"/>
                    </a:lnTo>
                    <a:lnTo>
                      <a:pt x="456" y="130"/>
                    </a:lnTo>
                    <a:lnTo>
                      <a:pt x="460" y="136"/>
                    </a:lnTo>
                    <a:lnTo>
                      <a:pt x="457" y="144"/>
                    </a:lnTo>
                    <a:lnTo>
                      <a:pt x="459" y="149"/>
                    </a:lnTo>
                    <a:lnTo>
                      <a:pt x="464" y="149"/>
                    </a:lnTo>
                    <a:lnTo>
                      <a:pt x="472" y="151"/>
                    </a:lnTo>
                    <a:lnTo>
                      <a:pt x="475" y="157"/>
                    </a:lnTo>
                    <a:lnTo>
                      <a:pt x="479" y="171"/>
                    </a:lnTo>
                    <a:lnTo>
                      <a:pt x="479" y="182"/>
                    </a:lnTo>
                    <a:lnTo>
                      <a:pt x="481" y="190"/>
                    </a:lnTo>
                    <a:lnTo>
                      <a:pt x="481" y="203"/>
                    </a:lnTo>
                    <a:lnTo>
                      <a:pt x="487" y="213"/>
                    </a:lnTo>
                    <a:lnTo>
                      <a:pt x="487" y="225"/>
                    </a:lnTo>
                    <a:lnTo>
                      <a:pt x="491" y="233"/>
                    </a:lnTo>
                    <a:lnTo>
                      <a:pt x="494" y="240"/>
                    </a:lnTo>
                    <a:lnTo>
                      <a:pt x="494" y="249"/>
                    </a:lnTo>
                    <a:lnTo>
                      <a:pt x="494" y="270"/>
                    </a:lnTo>
                    <a:lnTo>
                      <a:pt x="494" y="294"/>
                    </a:lnTo>
                    <a:lnTo>
                      <a:pt x="494" y="319"/>
                    </a:lnTo>
                    <a:lnTo>
                      <a:pt x="495" y="332"/>
                    </a:lnTo>
                    <a:lnTo>
                      <a:pt x="495" y="345"/>
                    </a:lnTo>
                    <a:lnTo>
                      <a:pt x="499" y="351"/>
                    </a:lnTo>
                    <a:lnTo>
                      <a:pt x="503" y="357"/>
                    </a:lnTo>
                    <a:lnTo>
                      <a:pt x="507" y="368"/>
                    </a:lnTo>
                    <a:lnTo>
                      <a:pt x="507" y="376"/>
                    </a:lnTo>
                    <a:lnTo>
                      <a:pt x="507" y="383"/>
                    </a:lnTo>
                    <a:lnTo>
                      <a:pt x="507" y="392"/>
                    </a:lnTo>
                    <a:lnTo>
                      <a:pt x="510" y="400"/>
                    </a:lnTo>
                    <a:lnTo>
                      <a:pt x="514" y="402"/>
                    </a:lnTo>
                    <a:lnTo>
                      <a:pt x="516" y="406"/>
                    </a:lnTo>
                    <a:lnTo>
                      <a:pt x="516" y="411"/>
                    </a:lnTo>
                    <a:lnTo>
                      <a:pt x="511" y="418"/>
                    </a:lnTo>
                    <a:lnTo>
                      <a:pt x="508" y="422"/>
                    </a:lnTo>
                    <a:lnTo>
                      <a:pt x="505" y="427"/>
                    </a:lnTo>
                    <a:lnTo>
                      <a:pt x="507" y="432"/>
                    </a:lnTo>
                    <a:lnTo>
                      <a:pt x="510" y="433"/>
                    </a:lnTo>
                    <a:lnTo>
                      <a:pt x="510" y="438"/>
                    </a:lnTo>
                    <a:lnTo>
                      <a:pt x="508" y="441"/>
                    </a:lnTo>
                    <a:lnTo>
                      <a:pt x="507" y="449"/>
                    </a:lnTo>
                    <a:lnTo>
                      <a:pt x="503" y="454"/>
                    </a:lnTo>
                    <a:lnTo>
                      <a:pt x="497" y="454"/>
                    </a:lnTo>
                    <a:lnTo>
                      <a:pt x="494" y="454"/>
                    </a:lnTo>
                    <a:lnTo>
                      <a:pt x="492" y="449"/>
                    </a:lnTo>
                    <a:lnTo>
                      <a:pt x="491" y="443"/>
                    </a:lnTo>
                    <a:lnTo>
                      <a:pt x="489" y="440"/>
                    </a:lnTo>
                    <a:lnTo>
                      <a:pt x="479" y="438"/>
                    </a:lnTo>
                    <a:lnTo>
                      <a:pt x="468" y="433"/>
                    </a:lnTo>
                    <a:lnTo>
                      <a:pt x="460" y="432"/>
                    </a:lnTo>
                    <a:lnTo>
                      <a:pt x="446" y="427"/>
                    </a:lnTo>
                    <a:lnTo>
                      <a:pt x="435" y="424"/>
                    </a:lnTo>
                    <a:lnTo>
                      <a:pt x="424" y="421"/>
                    </a:lnTo>
                    <a:lnTo>
                      <a:pt x="418" y="418"/>
                    </a:lnTo>
                    <a:lnTo>
                      <a:pt x="414" y="413"/>
                    </a:lnTo>
                    <a:lnTo>
                      <a:pt x="413" y="410"/>
                    </a:lnTo>
                    <a:lnTo>
                      <a:pt x="406" y="408"/>
                    </a:lnTo>
                    <a:lnTo>
                      <a:pt x="392" y="408"/>
                    </a:lnTo>
                    <a:lnTo>
                      <a:pt x="389" y="403"/>
                    </a:lnTo>
                    <a:lnTo>
                      <a:pt x="384" y="399"/>
                    </a:lnTo>
                    <a:lnTo>
                      <a:pt x="381" y="394"/>
                    </a:lnTo>
                    <a:lnTo>
                      <a:pt x="381" y="386"/>
                    </a:lnTo>
                    <a:lnTo>
                      <a:pt x="379" y="378"/>
                    </a:lnTo>
                    <a:lnTo>
                      <a:pt x="375" y="376"/>
                    </a:lnTo>
                    <a:lnTo>
                      <a:pt x="367" y="373"/>
                    </a:lnTo>
                    <a:lnTo>
                      <a:pt x="362" y="373"/>
                    </a:lnTo>
                    <a:lnTo>
                      <a:pt x="360" y="370"/>
                    </a:lnTo>
                    <a:lnTo>
                      <a:pt x="359" y="367"/>
                    </a:lnTo>
                    <a:lnTo>
                      <a:pt x="352" y="364"/>
                    </a:lnTo>
                    <a:lnTo>
                      <a:pt x="3" y="433"/>
                    </a:lnTo>
                    <a:lnTo>
                      <a:pt x="0" y="430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9" name="Freeform 56">
                <a:extLst>
                  <a:ext uri="{FF2B5EF4-FFF2-40B4-BE49-F238E27FC236}">
                    <a16:creationId xmlns:a16="http://schemas.microsoft.com/office/drawing/2014/main" id="{E03AA9A2-5550-4CDB-B7EB-FAEC53ABD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435"/>
                <a:ext cx="148" cy="98"/>
              </a:xfrm>
              <a:custGeom>
                <a:avLst/>
                <a:gdLst>
                  <a:gd name="T0" fmla="*/ 18 w 148"/>
                  <a:gd name="T1" fmla="*/ 67 h 98"/>
                  <a:gd name="T2" fmla="*/ 11 w 148"/>
                  <a:gd name="T3" fmla="*/ 73 h 98"/>
                  <a:gd name="T4" fmla="*/ 5 w 148"/>
                  <a:gd name="T5" fmla="*/ 78 h 98"/>
                  <a:gd name="T6" fmla="*/ 2 w 148"/>
                  <a:gd name="T7" fmla="*/ 84 h 98"/>
                  <a:gd name="T8" fmla="*/ 0 w 148"/>
                  <a:gd name="T9" fmla="*/ 90 h 98"/>
                  <a:gd name="T10" fmla="*/ 2 w 148"/>
                  <a:gd name="T11" fmla="*/ 95 h 98"/>
                  <a:gd name="T12" fmla="*/ 8 w 148"/>
                  <a:gd name="T13" fmla="*/ 98 h 98"/>
                  <a:gd name="T14" fmla="*/ 14 w 148"/>
                  <a:gd name="T15" fmla="*/ 95 h 98"/>
                  <a:gd name="T16" fmla="*/ 26 w 148"/>
                  <a:gd name="T17" fmla="*/ 90 h 98"/>
                  <a:gd name="T18" fmla="*/ 37 w 148"/>
                  <a:gd name="T19" fmla="*/ 81 h 98"/>
                  <a:gd name="T20" fmla="*/ 49 w 148"/>
                  <a:gd name="T21" fmla="*/ 73 h 98"/>
                  <a:gd name="T22" fmla="*/ 62 w 148"/>
                  <a:gd name="T23" fmla="*/ 65 h 98"/>
                  <a:gd name="T24" fmla="*/ 76 w 148"/>
                  <a:gd name="T25" fmla="*/ 57 h 98"/>
                  <a:gd name="T26" fmla="*/ 89 w 148"/>
                  <a:gd name="T27" fmla="*/ 49 h 98"/>
                  <a:gd name="T28" fmla="*/ 99 w 148"/>
                  <a:gd name="T29" fmla="*/ 44 h 98"/>
                  <a:gd name="T30" fmla="*/ 107 w 148"/>
                  <a:gd name="T31" fmla="*/ 36 h 98"/>
                  <a:gd name="T32" fmla="*/ 122 w 148"/>
                  <a:gd name="T33" fmla="*/ 27 h 98"/>
                  <a:gd name="T34" fmla="*/ 134 w 148"/>
                  <a:gd name="T35" fmla="*/ 19 h 98"/>
                  <a:gd name="T36" fmla="*/ 145 w 148"/>
                  <a:gd name="T37" fmla="*/ 13 h 98"/>
                  <a:gd name="T38" fmla="*/ 148 w 148"/>
                  <a:gd name="T39" fmla="*/ 9 h 98"/>
                  <a:gd name="T40" fmla="*/ 140 w 148"/>
                  <a:gd name="T41" fmla="*/ 9 h 98"/>
                  <a:gd name="T42" fmla="*/ 126 w 148"/>
                  <a:gd name="T43" fmla="*/ 19 h 98"/>
                  <a:gd name="T44" fmla="*/ 118 w 148"/>
                  <a:gd name="T45" fmla="*/ 22 h 98"/>
                  <a:gd name="T46" fmla="*/ 116 w 148"/>
                  <a:gd name="T47" fmla="*/ 20 h 98"/>
                  <a:gd name="T48" fmla="*/ 118 w 148"/>
                  <a:gd name="T49" fmla="*/ 14 h 98"/>
                  <a:gd name="T50" fmla="*/ 119 w 148"/>
                  <a:gd name="T51" fmla="*/ 11 h 98"/>
                  <a:gd name="T52" fmla="*/ 122 w 148"/>
                  <a:gd name="T53" fmla="*/ 6 h 98"/>
                  <a:gd name="T54" fmla="*/ 124 w 148"/>
                  <a:gd name="T55" fmla="*/ 0 h 98"/>
                  <a:gd name="T56" fmla="*/ 116 w 148"/>
                  <a:gd name="T57" fmla="*/ 9 h 98"/>
                  <a:gd name="T58" fmla="*/ 111 w 148"/>
                  <a:gd name="T59" fmla="*/ 16 h 98"/>
                  <a:gd name="T60" fmla="*/ 105 w 148"/>
                  <a:gd name="T61" fmla="*/ 24 h 98"/>
                  <a:gd name="T62" fmla="*/ 99 w 148"/>
                  <a:gd name="T63" fmla="*/ 27 h 98"/>
                  <a:gd name="T64" fmla="*/ 91 w 148"/>
                  <a:gd name="T65" fmla="*/ 32 h 98"/>
                  <a:gd name="T66" fmla="*/ 83 w 148"/>
                  <a:gd name="T67" fmla="*/ 35 h 98"/>
                  <a:gd name="T68" fmla="*/ 73 w 148"/>
                  <a:gd name="T69" fmla="*/ 40 h 98"/>
                  <a:gd name="T70" fmla="*/ 62 w 148"/>
                  <a:gd name="T71" fmla="*/ 43 h 98"/>
                  <a:gd name="T72" fmla="*/ 56 w 148"/>
                  <a:gd name="T73" fmla="*/ 46 h 98"/>
                  <a:gd name="T74" fmla="*/ 48 w 148"/>
                  <a:gd name="T75" fmla="*/ 49 h 98"/>
                  <a:gd name="T76" fmla="*/ 43 w 148"/>
                  <a:gd name="T77" fmla="*/ 51 h 98"/>
                  <a:gd name="T78" fmla="*/ 35 w 148"/>
                  <a:gd name="T79" fmla="*/ 55 h 98"/>
                  <a:gd name="T80" fmla="*/ 30 w 148"/>
                  <a:gd name="T81" fmla="*/ 57 h 98"/>
                  <a:gd name="T82" fmla="*/ 26 w 148"/>
                  <a:gd name="T83" fmla="*/ 60 h 98"/>
                  <a:gd name="T84" fmla="*/ 21 w 148"/>
                  <a:gd name="T85" fmla="*/ 63 h 98"/>
                  <a:gd name="T86" fmla="*/ 18 w 148"/>
                  <a:gd name="T87" fmla="*/ 67 h 9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8"/>
                  <a:gd name="T133" fmla="*/ 0 h 98"/>
                  <a:gd name="T134" fmla="*/ 148 w 148"/>
                  <a:gd name="T135" fmla="*/ 98 h 9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8" h="98">
                    <a:moveTo>
                      <a:pt x="18" y="67"/>
                    </a:moveTo>
                    <a:lnTo>
                      <a:pt x="11" y="73"/>
                    </a:lnTo>
                    <a:lnTo>
                      <a:pt x="5" y="78"/>
                    </a:lnTo>
                    <a:lnTo>
                      <a:pt x="2" y="84"/>
                    </a:lnTo>
                    <a:lnTo>
                      <a:pt x="0" y="90"/>
                    </a:lnTo>
                    <a:lnTo>
                      <a:pt x="2" y="95"/>
                    </a:lnTo>
                    <a:lnTo>
                      <a:pt x="8" y="98"/>
                    </a:lnTo>
                    <a:lnTo>
                      <a:pt x="14" y="95"/>
                    </a:lnTo>
                    <a:lnTo>
                      <a:pt x="26" y="90"/>
                    </a:lnTo>
                    <a:lnTo>
                      <a:pt x="37" y="81"/>
                    </a:lnTo>
                    <a:lnTo>
                      <a:pt x="49" y="73"/>
                    </a:lnTo>
                    <a:lnTo>
                      <a:pt x="62" y="65"/>
                    </a:lnTo>
                    <a:lnTo>
                      <a:pt x="76" y="57"/>
                    </a:lnTo>
                    <a:lnTo>
                      <a:pt x="89" y="49"/>
                    </a:lnTo>
                    <a:lnTo>
                      <a:pt x="99" y="44"/>
                    </a:lnTo>
                    <a:lnTo>
                      <a:pt x="107" y="36"/>
                    </a:lnTo>
                    <a:lnTo>
                      <a:pt x="122" y="27"/>
                    </a:lnTo>
                    <a:lnTo>
                      <a:pt x="134" y="19"/>
                    </a:lnTo>
                    <a:lnTo>
                      <a:pt x="145" y="13"/>
                    </a:lnTo>
                    <a:lnTo>
                      <a:pt x="148" y="9"/>
                    </a:lnTo>
                    <a:lnTo>
                      <a:pt x="140" y="9"/>
                    </a:lnTo>
                    <a:lnTo>
                      <a:pt x="126" y="19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8" y="14"/>
                    </a:lnTo>
                    <a:lnTo>
                      <a:pt x="119" y="11"/>
                    </a:lnTo>
                    <a:lnTo>
                      <a:pt x="122" y="6"/>
                    </a:lnTo>
                    <a:lnTo>
                      <a:pt x="124" y="0"/>
                    </a:lnTo>
                    <a:lnTo>
                      <a:pt x="116" y="9"/>
                    </a:lnTo>
                    <a:lnTo>
                      <a:pt x="111" y="16"/>
                    </a:lnTo>
                    <a:lnTo>
                      <a:pt x="105" y="24"/>
                    </a:lnTo>
                    <a:lnTo>
                      <a:pt x="99" y="27"/>
                    </a:lnTo>
                    <a:lnTo>
                      <a:pt x="91" y="32"/>
                    </a:lnTo>
                    <a:lnTo>
                      <a:pt x="83" y="35"/>
                    </a:lnTo>
                    <a:lnTo>
                      <a:pt x="73" y="40"/>
                    </a:lnTo>
                    <a:lnTo>
                      <a:pt x="62" y="43"/>
                    </a:lnTo>
                    <a:lnTo>
                      <a:pt x="56" y="46"/>
                    </a:lnTo>
                    <a:lnTo>
                      <a:pt x="48" y="49"/>
                    </a:lnTo>
                    <a:lnTo>
                      <a:pt x="43" y="51"/>
                    </a:lnTo>
                    <a:lnTo>
                      <a:pt x="35" y="55"/>
                    </a:lnTo>
                    <a:lnTo>
                      <a:pt x="30" y="57"/>
                    </a:lnTo>
                    <a:lnTo>
                      <a:pt x="26" y="60"/>
                    </a:lnTo>
                    <a:lnTo>
                      <a:pt x="21" y="63"/>
                    </a:lnTo>
                    <a:lnTo>
                      <a:pt x="18" y="67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0" name="Freeform 57">
                <a:extLst>
                  <a:ext uri="{FF2B5EF4-FFF2-40B4-BE49-F238E27FC236}">
                    <a16:creationId xmlns:a16="http://schemas.microsoft.com/office/drawing/2014/main" id="{92847B7E-6D8E-4793-A70E-D82EA4F2C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336"/>
                <a:ext cx="151" cy="150"/>
              </a:xfrm>
              <a:custGeom>
                <a:avLst/>
                <a:gdLst>
                  <a:gd name="T0" fmla="*/ 3 w 151"/>
                  <a:gd name="T1" fmla="*/ 35 h 150"/>
                  <a:gd name="T2" fmla="*/ 133 w 151"/>
                  <a:gd name="T3" fmla="*/ 0 h 150"/>
                  <a:gd name="T4" fmla="*/ 140 w 151"/>
                  <a:gd name="T5" fmla="*/ 23 h 150"/>
                  <a:gd name="T6" fmla="*/ 146 w 151"/>
                  <a:gd name="T7" fmla="*/ 37 h 150"/>
                  <a:gd name="T8" fmla="*/ 148 w 151"/>
                  <a:gd name="T9" fmla="*/ 46 h 150"/>
                  <a:gd name="T10" fmla="*/ 149 w 151"/>
                  <a:gd name="T11" fmla="*/ 56 h 150"/>
                  <a:gd name="T12" fmla="*/ 151 w 151"/>
                  <a:gd name="T13" fmla="*/ 75 h 150"/>
                  <a:gd name="T14" fmla="*/ 130 w 151"/>
                  <a:gd name="T15" fmla="*/ 85 h 150"/>
                  <a:gd name="T16" fmla="*/ 122 w 151"/>
                  <a:gd name="T17" fmla="*/ 91 h 150"/>
                  <a:gd name="T18" fmla="*/ 113 w 151"/>
                  <a:gd name="T19" fmla="*/ 94 h 150"/>
                  <a:gd name="T20" fmla="*/ 103 w 151"/>
                  <a:gd name="T21" fmla="*/ 96 h 150"/>
                  <a:gd name="T22" fmla="*/ 97 w 151"/>
                  <a:gd name="T23" fmla="*/ 99 h 150"/>
                  <a:gd name="T24" fmla="*/ 76 w 151"/>
                  <a:gd name="T25" fmla="*/ 100 h 150"/>
                  <a:gd name="T26" fmla="*/ 70 w 151"/>
                  <a:gd name="T27" fmla="*/ 102 h 150"/>
                  <a:gd name="T28" fmla="*/ 67 w 151"/>
                  <a:gd name="T29" fmla="*/ 107 h 150"/>
                  <a:gd name="T30" fmla="*/ 65 w 151"/>
                  <a:gd name="T31" fmla="*/ 113 h 150"/>
                  <a:gd name="T32" fmla="*/ 60 w 151"/>
                  <a:gd name="T33" fmla="*/ 121 h 150"/>
                  <a:gd name="T34" fmla="*/ 52 w 151"/>
                  <a:gd name="T35" fmla="*/ 126 h 150"/>
                  <a:gd name="T36" fmla="*/ 44 w 151"/>
                  <a:gd name="T37" fmla="*/ 131 h 150"/>
                  <a:gd name="T38" fmla="*/ 36 w 151"/>
                  <a:gd name="T39" fmla="*/ 137 h 150"/>
                  <a:gd name="T40" fmla="*/ 28 w 151"/>
                  <a:gd name="T41" fmla="*/ 143 h 150"/>
                  <a:gd name="T42" fmla="*/ 22 w 151"/>
                  <a:gd name="T43" fmla="*/ 146 h 150"/>
                  <a:gd name="T44" fmla="*/ 17 w 151"/>
                  <a:gd name="T45" fmla="*/ 150 h 150"/>
                  <a:gd name="T46" fmla="*/ 16 w 151"/>
                  <a:gd name="T47" fmla="*/ 145 h 150"/>
                  <a:gd name="T48" fmla="*/ 11 w 151"/>
                  <a:gd name="T49" fmla="*/ 142 h 150"/>
                  <a:gd name="T50" fmla="*/ 13 w 151"/>
                  <a:gd name="T51" fmla="*/ 137 h 150"/>
                  <a:gd name="T52" fmla="*/ 16 w 151"/>
                  <a:gd name="T53" fmla="*/ 132 h 150"/>
                  <a:gd name="T54" fmla="*/ 19 w 151"/>
                  <a:gd name="T55" fmla="*/ 129 h 150"/>
                  <a:gd name="T56" fmla="*/ 22 w 151"/>
                  <a:gd name="T57" fmla="*/ 126 h 150"/>
                  <a:gd name="T58" fmla="*/ 24 w 151"/>
                  <a:gd name="T59" fmla="*/ 121 h 150"/>
                  <a:gd name="T60" fmla="*/ 22 w 151"/>
                  <a:gd name="T61" fmla="*/ 115 h 150"/>
                  <a:gd name="T62" fmla="*/ 17 w 151"/>
                  <a:gd name="T63" fmla="*/ 112 h 150"/>
                  <a:gd name="T64" fmla="*/ 13 w 151"/>
                  <a:gd name="T65" fmla="*/ 100 h 150"/>
                  <a:gd name="T66" fmla="*/ 14 w 151"/>
                  <a:gd name="T67" fmla="*/ 92 h 150"/>
                  <a:gd name="T68" fmla="*/ 14 w 151"/>
                  <a:gd name="T69" fmla="*/ 86 h 150"/>
                  <a:gd name="T70" fmla="*/ 11 w 151"/>
                  <a:gd name="T71" fmla="*/ 80 h 150"/>
                  <a:gd name="T72" fmla="*/ 8 w 151"/>
                  <a:gd name="T73" fmla="*/ 69 h 150"/>
                  <a:gd name="T74" fmla="*/ 3 w 151"/>
                  <a:gd name="T75" fmla="*/ 62 h 150"/>
                  <a:gd name="T76" fmla="*/ 0 w 151"/>
                  <a:gd name="T77" fmla="*/ 58 h 150"/>
                  <a:gd name="T78" fmla="*/ 0 w 151"/>
                  <a:gd name="T79" fmla="*/ 46 h 150"/>
                  <a:gd name="T80" fmla="*/ 3 w 151"/>
                  <a:gd name="T81" fmla="*/ 35 h 1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1"/>
                  <a:gd name="T124" fmla="*/ 0 h 150"/>
                  <a:gd name="T125" fmla="*/ 151 w 151"/>
                  <a:gd name="T126" fmla="*/ 150 h 1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1" h="150">
                    <a:moveTo>
                      <a:pt x="3" y="35"/>
                    </a:moveTo>
                    <a:lnTo>
                      <a:pt x="133" y="0"/>
                    </a:lnTo>
                    <a:lnTo>
                      <a:pt x="140" y="23"/>
                    </a:lnTo>
                    <a:lnTo>
                      <a:pt x="146" y="37"/>
                    </a:lnTo>
                    <a:lnTo>
                      <a:pt x="148" y="46"/>
                    </a:lnTo>
                    <a:lnTo>
                      <a:pt x="149" y="56"/>
                    </a:lnTo>
                    <a:lnTo>
                      <a:pt x="151" y="75"/>
                    </a:lnTo>
                    <a:lnTo>
                      <a:pt x="130" y="85"/>
                    </a:lnTo>
                    <a:lnTo>
                      <a:pt x="122" y="91"/>
                    </a:lnTo>
                    <a:lnTo>
                      <a:pt x="113" y="94"/>
                    </a:lnTo>
                    <a:lnTo>
                      <a:pt x="103" y="96"/>
                    </a:lnTo>
                    <a:lnTo>
                      <a:pt x="97" y="99"/>
                    </a:lnTo>
                    <a:lnTo>
                      <a:pt x="76" y="100"/>
                    </a:lnTo>
                    <a:lnTo>
                      <a:pt x="70" y="102"/>
                    </a:lnTo>
                    <a:lnTo>
                      <a:pt x="67" y="107"/>
                    </a:lnTo>
                    <a:lnTo>
                      <a:pt x="65" y="113"/>
                    </a:lnTo>
                    <a:lnTo>
                      <a:pt x="60" y="121"/>
                    </a:lnTo>
                    <a:lnTo>
                      <a:pt x="52" y="126"/>
                    </a:lnTo>
                    <a:lnTo>
                      <a:pt x="44" y="131"/>
                    </a:lnTo>
                    <a:lnTo>
                      <a:pt x="36" y="137"/>
                    </a:lnTo>
                    <a:lnTo>
                      <a:pt x="28" y="143"/>
                    </a:lnTo>
                    <a:lnTo>
                      <a:pt x="22" y="146"/>
                    </a:lnTo>
                    <a:lnTo>
                      <a:pt x="17" y="150"/>
                    </a:lnTo>
                    <a:lnTo>
                      <a:pt x="16" y="145"/>
                    </a:lnTo>
                    <a:lnTo>
                      <a:pt x="11" y="142"/>
                    </a:lnTo>
                    <a:lnTo>
                      <a:pt x="13" y="137"/>
                    </a:lnTo>
                    <a:lnTo>
                      <a:pt x="16" y="132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1"/>
                    </a:lnTo>
                    <a:lnTo>
                      <a:pt x="22" y="115"/>
                    </a:lnTo>
                    <a:lnTo>
                      <a:pt x="17" y="112"/>
                    </a:lnTo>
                    <a:lnTo>
                      <a:pt x="13" y="100"/>
                    </a:lnTo>
                    <a:lnTo>
                      <a:pt x="14" y="92"/>
                    </a:lnTo>
                    <a:lnTo>
                      <a:pt x="14" y="86"/>
                    </a:lnTo>
                    <a:lnTo>
                      <a:pt x="11" y="80"/>
                    </a:lnTo>
                    <a:lnTo>
                      <a:pt x="8" y="69"/>
                    </a:lnTo>
                    <a:lnTo>
                      <a:pt x="3" y="62"/>
                    </a:lnTo>
                    <a:lnTo>
                      <a:pt x="0" y="58"/>
                    </a:lnTo>
                    <a:lnTo>
                      <a:pt x="0" y="46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1" name="Freeform 58">
                <a:extLst>
                  <a:ext uri="{FF2B5EF4-FFF2-40B4-BE49-F238E27FC236}">
                    <a16:creationId xmlns:a16="http://schemas.microsoft.com/office/drawing/2014/main" id="{A8B952D5-1766-440F-A183-9BE2AB989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324"/>
                <a:ext cx="59" cy="87"/>
              </a:xfrm>
              <a:custGeom>
                <a:avLst/>
                <a:gdLst>
                  <a:gd name="T0" fmla="*/ 0 w 59"/>
                  <a:gd name="T1" fmla="*/ 11 h 87"/>
                  <a:gd name="T2" fmla="*/ 29 w 59"/>
                  <a:gd name="T3" fmla="*/ 0 h 87"/>
                  <a:gd name="T4" fmla="*/ 35 w 59"/>
                  <a:gd name="T5" fmla="*/ 6 h 87"/>
                  <a:gd name="T6" fmla="*/ 40 w 59"/>
                  <a:gd name="T7" fmla="*/ 15 h 87"/>
                  <a:gd name="T8" fmla="*/ 46 w 59"/>
                  <a:gd name="T9" fmla="*/ 25 h 87"/>
                  <a:gd name="T10" fmla="*/ 54 w 59"/>
                  <a:gd name="T11" fmla="*/ 31 h 87"/>
                  <a:gd name="T12" fmla="*/ 57 w 59"/>
                  <a:gd name="T13" fmla="*/ 35 h 87"/>
                  <a:gd name="T14" fmla="*/ 59 w 59"/>
                  <a:gd name="T15" fmla="*/ 47 h 87"/>
                  <a:gd name="T16" fmla="*/ 56 w 59"/>
                  <a:gd name="T17" fmla="*/ 57 h 87"/>
                  <a:gd name="T18" fmla="*/ 54 w 59"/>
                  <a:gd name="T19" fmla="*/ 65 h 87"/>
                  <a:gd name="T20" fmla="*/ 46 w 59"/>
                  <a:gd name="T21" fmla="*/ 71 h 87"/>
                  <a:gd name="T22" fmla="*/ 37 w 59"/>
                  <a:gd name="T23" fmla="*/ 76 h 87"/>
                  <a:gd name="T24" fmla="*/ 30 w 59"/>
                  <a:gd name="T25" fmla="*/ 81 h 87"/>
                  <a:gd name="T26" fmla="*/ 26 w 59"/>
                  <a:gd name="T27" fmla="*/ 85 h 87"/>
                  <a:gd name="T28" fmla="*/ 18 w 59"/>
                  <a:gd name="T29" fmla="*/ 87 h 87"/>
                  <a:gd name="T30" fmla="*/ 18 w 59"/>
                  <a:gd name="T31" fmla="*/ 74 h 87"/>
                  <a:gd name="T32" fmla="*/ 16 w 59"/>
                  <a:gd name="T33" fmla="*/ 63 h 87"/>
                  <a:gd name="T34" fmla="*/ 15 w 59"/>
                  <a:gd name="T35" fmla="*/ 58 h 87"/>
                  <a:gd name="T36" fmla="*/ 13 w 59"/>
                  <a:gd name="T37" fmla="*/ 44 h 87"/>
                  <a:gd name="T38" fmla="*/ 7 w 59"/>
                  <a:gd name="T39" fmla="*/ 35 h 87"/>
                  <a:gd name="T40" fmla="*/ 5 w 59"/>
                  <a:gd name="T41" fmla="*/ 27 h 87"/>
                  <a:gd name="T42" fmla="*/ 0 w 59"/>
                  <a:gd name="T43" fmla="*/ 1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9"/>
                  <a:gd name="T67" fmla="*/ 0 h 87"/>
                  <a:gd name="T68" fmla="*/ 59 w 59"/>
                  <a:gd name="T69" fmla="*/ 87 h 8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9" h="87">
                    <a:moveTo>
                      <a:pt x="0" y="11"/>
                    </a:moveTo>
                    <a:lnTo>
                      <a:pt x="29" y="0"/>
                    </a:lnTo>
                    <a:lnTo>
                      <a:pt x="35" y="6"/>
                    </a:lnTo>
                    <a:lnTo>
                      <a:pt x="40" y="15"/>
                    </a:lnTo>
                    <a:lnTo>
                      <a:pt x="46" y="25"/>
                    </a:lnTo>
                    <a:lnTo>
                      <a:pt x="54" y="31"/>
                    </a:lnTo>
                    <a:lnTo>
                      <a:pt x="57" y="35"/>
                    </a:lnTo>
                    <a:lnTo>
                      <a:pt x="59" y="47"/>
                    </a:lnTo>
                    <a:lnTo>
                      <a:pt x="56" y="57"/>
                    </a:lnTo>
                    <a:lnTo>
                      <a:pt x="54" y="65"/>
                    </a:lnTo>
                    <a:lnTo>
                      <a:pt x="46" y="71"/>
                    </a:lnTo>
                    <a:lnTo>
                      <a:pt x="37" y="76"/>
                    </a:lnTo>
                    <a:lnTo>
                      <a:pt x="30" y="81"/>
                    </a:lnTo>
                    <a:lnTo>
                      <a:pt x="26" y="85"/>
                    </a:lnTo>
                    <a:lnTo>
                      <a:pt x="18" y="87"/>
                    </a:lnTo>
                    <a:lnTo>
                      <a:pt x="18" y="74"/>
                    </a:lnTo>
                    <a:lnTo>
                      <a:pt x="16" y="63"/>
                    </a:lnTo>
                    <a:lnTo>
                      <a:pt x="15" y="58"/>
                    </a:lnTo>
                    <a:lnTo>
                      <a:pt x="13" y="44"/>
                    </a:lnTo>
                    <a:lnTo>
                      <a:pt x="7" y="35"/>
                    </a:lnTo>
                    <a:lnTo>
                      <a:pt x="5" y="2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2" name="Freeform 59">
                <a:extLst>
                  <a:ext uri="{FF2B5EF4-FFF2-40B4-BE49-F238E27FC236}">
                    <a16:creationId xmlns:a16="http://schemas.microsoft.com/office/drawing/2014/main" id="{4120DBDE-89DC-490F-B910-E259A2C1F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220"/>
                <a:ext cx="297" cy="151"/>
              </a:xfrm>
              <a:custGeom>
                <a:avLst/>
                <a:gdLst>
                  <a:gd name="T0" fmla="*/ 25 w 297"/>
                  <a:gd name="T1" fmla="*/ 61 h 151"/>
                  <a:gd name="T2" fmla="*/ 71 w 297"/>
                  <a:gd name="T3" fmla="*/ 50 h 151"/>
                  <a:gd name="T4" fmla="*/ 103 w 297"/>
                  <a:gd name="T5" fmla="*/ 38 h 151"/>
                  <a:gd name="T6" fmla="*/ 135 w 297"/>
                  <a:gd name="T7" fmla="*/ 31 h 151"/>
                  <a:gd name="T8" fmla="*/ 151 w 297"/>
                  <a:gd name="T9" fmla="*/ 27 h 151"/>
                  <a:gd name="T10" fmla="*/ 173 w 297"/>
                  <a:gd name="T11" fmla="*/ 7 h 151"/>
                  <a:gd name="T12" fmla="*/ 186 w 297"/>
                  <a:gd name="T13" fmla="*/ 5 h 151"/>
                  <a:gd name="T14" fmla="*/ 200 w 297"/>
                  <a:gd name="T15" fmla="*/ 16 h 151"/>
                  <a:gd name="T16" fmla="*/ 211 w 297"/>
                  <a:gd name="T17" fmla="*/ 24 h 151"/>
                  <a:gd name="T18" fmla="*/ 206 w 297"/>
                  <a:gd name="T19" fmla="*/ 32 h 151"/>
                  <a:gd name="T20" fmla="*/ 202 w 297"/>
                  <a:gd name="T21" fmla="*/ 40 h 151"/>
                  <a:gd name="T22" fmla="*/ 198 w 297"/>
                  <a:gd name="T23" fmla="*/ 50 h 151"/>
                  <a:gd name="T24" fmla="*/ 194 w 297"/>
                  <a:gd name="T25" fmla="*/ 64 h 151"/>
                  <a:gd name="T26" fmla="*/ 203 w 297"/>
                  <a:gd name="T27" fmla="*/ 65 h 151"/>
                  <a:gd name="T28" fmla="*/ 214 w 297"/>
                  <a:gd name="T29" fmla="*/ 67 h 151"/>
                  <a:gd name="T30" fmla="*/ 224 w 297"/>
                  <a:gd name="T31" fmla="*/ 78 h 151"/>
                  <a:gd name="T32" fmla="*/ 230 w 297"/>
                  <a:gd name="T33" fmla="*/ 89 h 151"/>
                  <a:gd name="T34" fmla="*/ 240 w 297"/>
                  <a:gd name="T35" fmla="*/ 99 h 151"/>
                  <a:gd name="T36" fmla="*/ 246 w 297"/>
                  <a:gd name="T37" fmla="*/ 107 h 151"/>
                  <a:gd name="T38" fmla="*/ 260 w 297"/>
                  <a:gd name="T39" fmla="*/ 107 h 151"/>
                  <a:gd name="T40" fmla="*/ 273 w 297"/>
                  <a:gd name="T41" fmla="*/ 107 h 151"/>
                  <a:gd name="T42" fmla="*/ 286 w 297"/>
                  <a:gd name="T43" fmla="*/ 97 h 151"/>
                  <a:gd name="T44" fmla="*/ 287 w 297"/>
                  <a:gd name="T45" fmla="*/ 85 h 151"/>
                  <a:gd name="T46" fmla="*/ 292 w 297"/>
                  <a:gd name="T47" fmla="*/ 86 h 151"/>
                  <a:gd name="T48" fmla="*/ 297 w 297"/>
                  <a:gd name="T49" fmla="*/ 97 h 151"/>
                  <a:gd name="T50" fmla="*/ 292 w 297"/>
                  <a:gd name="T51" fmla="*/ 112 h 151"/>
                  <a:gd name="T52" fmla="*/ 281 w 297"/>
                  <a:gd name="T53" fmla="*/ 121 h 151"/>
                  <a:gd name="T54" fmla="*/ 268 w 297"/>
                  <a:gd name="T55" fmla="*/ 126 h 151"/>
                  <a:gd name="T56" fmla="*/ 256 w 297"/>
                  <a:gd name="T57" fmla="*/ 132 h 151"/>
                  <a:gd name="T58" fmla="*/ 244 w 297"/>
                  <a:gd name="T59" fmla="*/ 129 h 151"/>
                  <a:gd name="T60" fmla="*/ 238 w 297"/>
                  <a:gd name="T61" fmla="*/ 127 h 151"/>
                  <a:gd name="T62" fmla="*/ 230 w 297"/>
                  <a:gd name="T63" fmla="*/ 135 h 151"/>
                  <a:gd name="T64" fmla="*/ 221 w 297"/>
                  <a:gd name="T65" fmla="*/ 145 h 151"/>
                  <a:gd name="T66" fmla="*/ 214 w 297"/>
                  <a:gd name="T67" fmla="*/ 150 h 151"/>
                  <a:gd name="T68" fmla="*/ 206 w 297"/>
                  <a:gd name="T69" fmla="*/ 151 h 151"/>
                  <a:gd name="T70" fmla="*/ 203 w 297"/>
                  <a:gd name="T71" fmla="*/ 145 h 151"/>
                  <a:gd name="T72" fmla="*/ 198 w 297"/>
                  <a:gd name="T73" fmla="*/ 139 h 151"/>
                  <a:gd name="T74" fmla="*/ 190 w 297"/>
                  <a:gd name="T75" fmla="*/ 137 h 151"/>
                  <a:gd name="T76" fmla="*/ 183 w 297"/>
                  <a:gd name="T77" fmla="*/ 131 h 151"/>
                  <a:gd name="T78" fmla="*/ 173 w 297"/>
                  <a:gd name="T79" fmla="*/ 123 h 151"/>
                  <a:gd name="T80" fmla="*/ 170 w 297"/>
                  <a:gd name="T81" fmla="*/ 113 h 151"/>
                  <a:gd name="T82" fmla="*/ 165 w 297"/>
                  <a:gd name="T83" fmla="*/ 104 h 151"/>
                  <a:gd name="T84" fmla="*/ 133 w 297"/>
                  <a:gd name="T85" fmla="*/ 113 h 151"/>
                  <a:gd name="T86" fmla="*/ 57 w 297"/>
                  <a:gd name="T87" fmla="*/ 135 h 151"/>
                  <a:gd name="T88" fmla="*/ 0 w 297"/>
                  <a:gd name="T89" fmla="*/ 69 h 15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7"/>
                  <a:gd name="T136" fmla="*/ 0 h 151"/>
                  <a:gd name="T137" fmla="*/ 297 w 297"/>
                  <a:gd name="T138" fmla="*/ 151 h 15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7" h="151">
                    <a:moveTo>
                      <a:pt x="0" y="69"/>
                    </a:moveTo>
                    <a:lnTo>
                      <a:pt x="25" y="61"/>
                    </a:lnTo>
                    <a:lnTo>
                      <a:pt x="47" y="54"/>
                    </a:lnTo>
                    <a:lnTo>
                      <a:pt x="71" y="50"/>
                    </a:lnTo>
                    <a:lnTo>
                      <a:pt x="89" y="45"/>
                    </a:lnTo>
                    <a:lnTo>
                      <a:pt x="103" y="38"/>
                    </a:lnTo>
                    <a:lnTo>
                      <a:pt x="121" y="35"/>
                    </a:lnTo>
                    <a:lnTo>
                      <a:pt x="135" y="31"/>
                    </a:lnTo>
                    <a:lnTo>
                      <a:pt x="144" y="31"/>
                    </a:lnTo>
                    <a:lnTo>
                      <a:pt x="151" y="27"/>
                    </a:lnTo>
                    <a:lnTo>
                      <a:pt x="159" y="23"/>
                    </a:lnTo>
                    <a:lnTo>
                      <a:pt x="173" y="7"/>
                    </a:lnTo>
                    <a:lnTo>
                      <a:pt x="179" y="0"/>
                    </a:lnTo>
                    <a:lnTo>
                      <a:pt x="186" y="5"/>
                    </a:lnTo>
                    <a:lnTo>
                      <a:pt x="192" y="10"/>
                    </a:lnTo>
                    <a:lnTo>
                      <a:pt x="200" y="16"/>
                    </a:lnTo>
                    <a:lnTo>
                      <a:pt x="205" y="21"/>
                    </a:lnTo>
                    <a:lnTo>
                      <a:pt x="211" y="24"/>
                    </a:lnTo>
                    <a:lnTo>
                      <a:pt x="210" y="27"/>
                    </a:lnTo>
                    <a:lnTo>
                      <a:pt x="206" y="32"/>
                    </a:lnTo>
                    <a:lnTo>
                      <a:pt x="203" y="35"/>
                    </a:lnTo>
                    <a:lnTo>
                      <a:pt x="202" y="40"/>
                    </a:lnTo>
                    <a:lnTo>
                      <a:pt x="200" y="46"/>
                    </a:lnTo>
                    <a:lnTo>
                      <a:pt x="198" y="50"/>
                    </a:lnTo>
                    <a:lnTo>
                      <a:pt x="195" y="50"/>
                    </a:lnTo>
                    <a:lnTo>
                      <a:pt x="194" y="64"/>
                    </a:lnTo>
                    <a:lnTo>
                      <a:pt x="197" y="65"/>
                    </a:lnTo>
                    <a:lnTo>
                      <a:pt x="203" y="65"/>
                    </a:lnTo>
                    <a:lnTo>
                      <a:pt x="210" y="67"/>
                    </a:lnTo>
                    <a:lnTo>
                      <a:pt x="214" y="67"/>
                    </a:lnTo>
                    <a:lnTo>
                      <a:pt x="219" y="72"/>
                    </a:lnTo>
                    <a:lnTo>
                      <a:pt x="224" y="78"/>
                    </a:lnTo>
                    <a:lnTo>
                      <a:pt x="224" y="86"/>
                    </a:lnTo>
                    <a:lnTo>
                      <a:pt x="230" y="89"/>
                    </a:lnTo>
                    <a:lnTo>
                      <a:pt x="235" y="91"/>
                    </a:lnTo>
                    <a:lnTo>
                      <a:pt x="240" y="99"/>
                    </a:lnTo>
                    <a:lnTo>
                      <a:pt x="241" y="104"/>
                    </a:lnTo>
                    <a:lnTo>
                      <a:pt x="246" y="107"/>
                    </a:lnTo>
                    <a:lnTo>
                      <a:pt x="251" y="107"/>
                    </a:lnTo>
                    <a:lnTo>
                      <a:pt x="260" y="107"/>
                    </a:lnTo>
                    <a:lnTo>
                      <a:pt x="268" y="108"/>
                    </a:lnTo>
                    <a:lnTo>
                      <a:pt x="273" y="107"/>
                    </a:lnTo>
                    <a:lnTo>
                      <a:pt x="279" y="104"/>
                    </a:lnTo>
                    <a:lnTo>
                      <a:pt x="286" y="97"/>
                    </a:lnTo>
                    <a:lnTo>
                      <a:pt x="287" y="89"/>
                    </a:lnTo>
                    <a:lnTo>
                      <a:pt x="287" y="85"/>
                    </a:lnTo>
                    <a:lnTo>
                      <a:pt x="289" y="83"/>
                    </a:lnTo>
                    <a:lnTo>
                      <a:pt x="292" y="86"/>
                    </a:lnTo>
                    <a:lnTo>
                      <a:pt x="295" y="91"/>
                    </a:lnTo>
                    <a:lnTo>
                      <a:pt x="297" y="97"/>
                    </a:lnTo>
                    <a:lnTo>
                      <a:pt x="297" y="104"/>
                    </a:lnTo>
                    <a:lnTo>
                      <a:pt x="292" y="112"/>
                    </a:lnTo>
                    <a:lnTo>
                      <a:pt x="287" y="116"/>
                    </a:lnTo>
                    <a:lnTo>
                      <a:pt x="281" y="121"/>
                    </a:lnTo>
                    <a:lnTo>
                      <a:pt x="275" y="123"/>
                    </a:lnTo>
                    <a:lnTo>
                      <a:pt x="268" y="126"/>
                    </a:lnTo>
                    <a:lnTo>
                      <a:pt x="260" y="129"/>
                    </a:lnTo>
                    <a:lnTo>
                      <a:pt x="256" y="132"/>
                    </a:lnTo>
                    <a:lnTo>
                      <a:pt x="249" y="132"/>
                    </a:lnTo>
                    <a:lnTo>
                      <a:pt x="244" y="129"/>
                    </a:lnTo>
                    <a:lnTo>
                      <a:pt x="240" y="129"/>
                    </a:lnTo>
                    <a:lnTo>
                      <a:pt x="238" y="127"/>
                    </a:lnTo>
                    <a:lnTo>
                      <a:pt x="233" y="131"/>
                    </a:lnTo>
                    <a:lnTo>
                      <a:pt x="230" y="135"/>
                    </a:lnTo>
                    <a:lnTo>
                      <a:pt x="227" y="140"/>
                    </a:lnTo>
                    <a:lnTo>
                      <a:pt x="221" y="145"/>
                    </a:lnTo>
                    <a:lnTo>
                      <a:pt x="219" y="147"/>
                    </a:lnTo>
                    <a:lnTo>
                      <a:pt x="214" y="150"/>
                    </a:lnTo>
                    <a:lnTo>
                      <a:pt x="213" y="151"/>
                    </a:lnTo>
                    <a:lnTo>
                      <a:pt x="206" y="151"/>
                    </a:lnTo>
                    <a:lnTo>
                      <a:pt x="203" y="148"/>
                    </a:lnTo>
                    <a:lnTo>
                      <a:pt x="203" y="145"/>
                    </a:lnTo>
                    <a:lnTo>
                      <a:pt x="202" y="142"/>
                    </a:lnTo>
                    <a:lnTo>
                      <a:pt x="198" y="139"/>
                    </a:lnTo>
                    <a:lnTo>
                      <a:pt x="194" y="139"/>
                    </a:lnTo>
                    <a:lnTo>
                      <a:pt x="190" y="137"/>
                    </a:lnTo>
                    <a:lnTo>
                      <a:pt x="189" y="132"/>
                    </a:lnTo>
                    <a:lnTo>
                      <a:pt x="183" y="131"/>
                    </a:lnTo>
                    <a:lnTo>
                      <a:pt x="178" y="129"/>
                    </a:lnTo>
                    <a:lnTo>
                      <a:pt x="173" y="123"/>
                    </a:lnTo>
                    <a:lnTo>
                      <a:pt x="171" y="119"/>
                    </a:lnTo>
                    <a:lnTo>
                      <a:pt x="170" y="113"/>
                    </a:lnTo>
                    <a:lnTo>
                      <a:pt x="167" y="107"/>
                    </a:lnTo>
                    <a:lnTo>
                      <a:pt x="165" y="104"/>
                    </a:lnTo>
                    <a:lnTo>
                      <a:pt x="162" y="104"/>
                    </a:lnTo>
                    <a:lnTo>
                      <a:pt x="133" y="113"/>
                    </a:lnTo>
                    <a:lnTo>
                      <a:pt x="97" y="126"/>
                    </a:lnTo>
                    <a:lnTo>
                      <a:pt x="57" y="135"/>
                    </a:lnTo>
                    <a:lnTo>
                      <a:pt x="0" y="151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3" name="Freeform 60">
                <a:extLst>
                  <a:ext uri="{FF2B5EF4-FFF2-40B4-BE49-F238E27FC236}">
                    <a16:creationId xmlns:a16="http://schemas.microsoft.com/office/drawing/2014/main" id="{CB284D4A-7C84-4537-958B-C73A9065E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367"/>
                <a:ext cx="26" cy="22"/>
              </a:xfrm>
              <a:custGeom>
                <a:avLst/>
                <a:gdLst>
                  <a:gd name="T0" fmla="*/ 13 w 26"/>
                  <a:gd name="T1" fmla="*/ 0 h 22"/>
                  <a:gd name="T2" fmla="*/ 5 w 26"/>
                  <a:gd name="T3" fmla="*/ 4 h 22"/>
                  <a:gd name="T4" fmla="*/ 4 w 26"/>
                  <a:gd name="T5" fmla="*/ 9 h 22"/>
                  <a:gd name="T6" fmla="*/ 0 w 26"/>
                  <a:gd name="T7" fmla="*/ 12 h 22"/>
                  <a:gd name="T8" fmla="*/ 0 w 26"/>
                  <a:gd name="T9" fmla="*/ 17 h 22"/>
                  <a:gd name="T10" fmla="*/ 4 w 26"/>
                  <a:gd name="T11" fmla="*/ 22 h 22"/>
                  <a:gd name="T12" fmla="*/ 8 w 26"/>
                  <a:gd name="T13" fmla="*/ 19 h 22"/>
                  <a:gd name="T14" fmla="*/ 11 w 26"/>
                  <a:gd name="T15" fmla="*/ 14 h 22"/>
                  <a:gd name="T16" fmla="*/ 16 w 26"/>
                  <a:gd name="T17" fmla="*/ 14 h 22"/>
                  <a:gd name="T18" fmla="*/ 21 w 26"/>
                  <a:gd name="T19" fmla="*/ 12 h 22"/>
                  <a:gd name="T20" fmla="*/ 26 w 26"/>
                  <a:gd name="T21" fmla="*/ 12 h 22"/>
                  <a:gd name="T22" fmla="*/ 26 w 26"/>
                  <a:gd name="T23" fmla="*/ 7 h 22"/>
                  <a:gd name="T24" fmla="*/ 24 w 26"/>
                  <a:gd name="T25" fmla="*/ 3 h 22"/>
                  <a:gd name="T26" fmla="*/ 23 w 26"/>
                  <a:gd name="T27" fmla="*/ 1 h 22"/>
                  <a:gd name="T28" fmla="*/ 21 w 26"/>
                  <a:gd name="T29" fmla="*/ 4 h 22"/>
                  <a:gd name="T30" fmla="*/ 19 w 26"/>
                  <a:gd name="T31" fmla="*/ 6 h 22"/>
                  <a:gd name="T32" fmla="*/ 16 w 26"/>
                  <a:gd name="T33" fmla="*/ 4 h 22"/>
                  <a:gd name="T34" fmla="*/ 15 w 26"/>
                  <a:gd name="T35" fmla="*/ 1 h 22"/>
                  <a:gd name="T36" fmla="*/ 13 w 26"/>
                  <a:gd name="T37" fmla="*/ 0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22"/>
                  <a:gd name="T59" fmla="*/ 26 w 26"/>
                  <a:gd name="T60" fmla="*/ 22 h 2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22">
                    <a:moveTo>
                      <a:pt x="13" y="0"/>
                    </a:moveTo>
                    <a:lnTo>
                      <a:pt x="5" y="4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4" y="22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6" y="14"/>
                    </a:lnTo>
                    <a:lnTo>
                      <a:pt x="21" y="12"/>
                    </a:lnTo>
                    <a:lnTo>
                      <a:pt x="26" y="12"/>
                    </a:lnTo>
                    <a:lnTo>
                      <a:pt x="26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4" name="Freeform 61">
                <a:extLst>
                  <a:ext uri="{FF2B5EF4-FFF2-40B4-BE49-F238E27FC236}">
                    <a16:creationId xmlns:a16="http://schemas.microsoft.com/office/drawing/2014/main" id="{F5A17384-838E-4303-B898-B5E3A9E18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1363"/>
                <a:ext cx="23" cy="21"/>
              </a:xfrm>
              <a:custGeom>
                <a:avLst/>
                <a:gdLst>
                  <a:gd name="T0" fmla="*/ 13 w 23"/>
                  <a:gd name="T1" fmla="*/ 0 h 21"/>
                  <a:gd name="T2" fmla="*/ 16 w 23"/>
                  <a:gd name="T3" fmla="*/ 4 h 21"/>
                  <a:gd name="T4" fmla="*/ 20 w 23"/>
                  <a:gd name="T5" fmla="*/ 8 h 21"/>
                  <a:gd name="T6" fmla="*/ 23 w 23"/>
                  <a:gd name="T7" fmla="*/ 10 h 21"/>
                  <a:gd name="T8" fmla="*/ 21 w 23"/>
                  <a:gd name="T9" fmla="*/ 13 h 21"/>
                  <a:gd name="T10" fmla="*/ 18 w 23"/>
                  <a:gd name="T11" fmla="*/ 16 h 21"/>
                  <a:gd name="T12" fmla="*/ 13 w 23"/>
                  <a:gd name="T13" fmla="*/ 21 h 21"/>
                  <a:gd name="T14" fmla="*/ 8 w 23"/>
                  <a:gd name="T15" fmla="*/ 21 h 21"/>
                  <a:gd name="T16" fmla="*/ 7 w 23"/>
                  <a:gd name="T17" fmla="*/ 19 h 21"/>
                  <a:gd name="T18" fmla="*/ 4 w 23"/>
                  <a:gd name="T19" fmla="*/ 18 h 21"/>
                  <a:gd name="T20" fmla="*/ 0 w 23"/>
                  <a:gd name="T21" fmla="*/ 16 h 21"/>
                  <a:gd name="T22" fmla="*/ 0 w 23"/>
                  <a:gd name="T23" fmla="*/ 15 h 21"/>
                  <a:gd name="T24" fmla="*/ 2 w 23"/>
                  <a:gd name="T25" fmla="*/ 13 h 21"/>
                  <a:gd name="T26" fmla="*/ 7 w 23"/>
                  <a:gd name="T27" fmla="*/ 10 h 21"/>
                  <a:gd name="T28" fmla="*/ 10 w 23"/>
                  <a:gd name="T29" fmla="*/ 10 h 21"/>
                  <a:gd name="T30" fmla="*/ 12 w 23"/>
                  <a:gd name="T31" fmla="*/ 7 h 21"/>
                  <a:gd name="T32" fmla="*/ 12 w 23"/>
                  <a:gd name="T33" fmla="*/ 2 h 21"/>
                  <a:gd name="T34" fmla="*/ 13 w 23"/>
                  <a:gd name="T35" fmla="*/ 0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"/>
                  <a:gd name="T55" fmla="*/ 0 h 21"/>
                  <a:gd name="T56" fmla="*/ 23 w 23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" h="21">
                    <a:moveTo>
                      <a:pt x="13" y="0"/>
                    </a:moveTo>
                    <a:lnTo>
                      <a:pt x="16" y="4"/>
                    </a:lnTo>
                    <a:lnTo>
                      <a:pt x="20" y="8"/>
                    </a:lnTo>
                    <a:lnTo>
                      <a:pt x="23" y="10"/>
                    </a:lnTo>
                    <a:lnTo>
                      <a:pt x="21" y="13"/>
                    </a:lnTo>
                    <a:lnTo>
                      <a:pt x="18" y="16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7" y="19"/>
                    </a:lnTo>
                    <a:lnTo>
                      <a:pt x="4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5" name="Freeform 62">
                <a:extLst>
                  <a:ext uri="{FF2B5EF4-FFF2-40B4-BE49-F238E27FC236}">
                    <a16:creationId xmlns:a16="http://schemas.microsoft.com/office/drawing/2014/main" id="{80B7D0D2-9EB1-4AF2-8627-180BA21EE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07"/>
                <a:ext cx="145" cy="282"/>
              </a:xfrm>
              <a:custGeom>
                <a:avLst/>
                <a:gdLst>
                  <a:gd name="T0" fmla="*/ 134 w 145"/>
                  <a:gd name="T1" fmla="*/ 0 h 282"/>
                  <a:gd name="T2" fmla="*/ 139 w 145"/>
                  <a:gd name="T3" fmla="*/ 8 h 282"/>
                  <a:gd name="T4" fmla="*/ 136 w 145"/>
                  <a:gd name="T5" fmla="*/ 21 h 282"/>
                  <a:gd name="T6" fmla="*/ 137 w 145"/>
                  <a:gd name="T7" fmla="*/ 32 h 282"/>
                  <a:gd name="T8" fmla="*/ 145 w 145"/>
                  <a:gd name="T9" fmla="*/ 42 h 282"/>
                  <a:gd name="T10" fmla="*/ 142 w 145"/>
                  <a:gd name="T11" fmla="*/ 58 h 282"/>
                  <a:gd name="T12" fmla="*/ 134 w 145"/>
                  <a:gd name="T13" fmla="*/ 70 h 282"/>
                  <a:gd name="T14" fmla="*/ 126 w 145"/>
                  <a:gd name="T15" fmla="*/ 81 h 282"/>
                  <a:gd name="T16" fmla="*/ 118 w 145"/>
                  <a:gd name="T17" fmla="*/ 89 h 282"/>
                  <a:gd name="T18" fmla="*/ 123 w 145"/>
                  <a:gd name="T19" fmla="*/ 101 h 282"/>
                  <a:gd name="T20" fmla="*/ 123 w 145"/>
                  <a:gd name="T21" fmla="*/ 116 h 282"/>
                  <a:gd name="T22" fmla="*/ 123 w 145"/>
                  <a:gd name="T23" fmla="*/ 131 h 282"/>
                  <a:gd name="T24" fmla="*/ 118 w 145"/>
                  <a:gd name="T25" fmla="*/ 150 h 282"/>
                  <a:gd name="T26" fmla="*/ 115 w 145"/>
                  <a:gd name="T27" fmla="*/ 163 h 282"/>
                  <a:gd name="T28" fmla="*/ 113 w 145"/>
                  <a:gd name="T29" fmla="*/ 177 h 282"/>
                  <a:gd name="T30" fmla="*/ 116 w 145"/>
                  <a:gd name="T31" fmla="*/ 196 h 282"/>
                  <a:gd name="T32" fmla="*/ 120 w 145"/>
                  <a:gd name="T33" fmla="*/ 210 h 282"/>
                  <a:gd name="T34" fmla="*/ 123 w 145"/>
                  <a:gd name="T35" fmla="*/ 224 h 282"/>
                  <a:gd name="T36" fmla="*/ 124 w 145"/>
                  <a:gd name="T37" fmla="*/ 236 h 282"/>
                  <a:gd name="T38" fmla="*/ 120 w 145"/>
                  <a:gd name="T39" fmla="*/ 244 h 282"/>
                  <a:gd name="T40" fmla="*/ 123 w 145"/>
                  <a:gd name="T41" fmla="*/ 253 h 282"/>
                  <a:gd name="T42" fmla="*/ 126 w 145"/>
                  <a:gd name="T43" fmla="*/ 259 h 282"/>
                  <a:gd name="T44" fmla="*/ 69 w 145"/>
                  <a:gd name="T45" fmla="*/ 282 h 282"/>
                  <a:gd name="T46" fmla="*/ 61 w 145"/>
                  <a:gd name="T47" fmla="*/ 267 h 282"/>
                  <a:gd name="T48" fmla="*/ 62 w 145"/>
                  <a:gd name="T49" fmla="*/ 259 h 282"/>
                  <a:gd name="T50" fmla="*/ 59 w 145"/>
                  <a:gd name="T51" fmla="*/ 250 h 282"/>
                  <a:gd name="T52" fmla="*/ 56 w 145"/>
                  <a:gd name="T53" fmla="*/ 234 h 282"/>
                  <a:gd name="T54" fmla="*/ 54 w 145"/>
                  <a:gd name="T55" fmla="*/ 223 h 282"/>
                  <a:gd name="T56" fmla="*/ 54 w 145"/>
                  <a:gd name="T57" fmla="*/ 210 h 282"/>
                  <a:gd name="T58" fmla="*/ 50 w 145"/>
                  <a:gd name="T59" fmla="*/ 196 h 282"/>
                  <a:gd name="T60" fmla="*/ 40 w 145"/>
                  <a:gd name="T61" fmla="*/ 190 h 282"/>
                  <a:gd name="T62" fmla="*/ 31 w 145"/>
                  <a:gd name="T63" fmla="*/ 186 h 282"/>
                  <a:gd name="T64" fmla="*/ 34 w 145"/>
                  <a:gd name="T65" fmla="*/ 177 h 282"/>
                  <a:gd name="T66" fmla="*/ 27 w 145"/>
                  <a:gd name="T67" fmla="*/ 159 h 282"/>
                  <a:gd name="T68" fmla="*/ 20 w 145"/>
                  <a:gd name="T69" fmla="*/ 150 h 282"/>
                  <a:gd name="T70" fmla="*/ 18 w 145"/>
                  <a:gd name="T71" fmla="*/ 132 h 282"/>
                  <a:gd name="T72" fmla="*/ 18 w 145"/>
                  <a:gd name="T73" fmla="*/ 112 h 282"/>
                  <a:gd name="T74" fmla="*/ 18 w 145"/>
                  <a:gd name="T75" fmla="*/ 99 h 282"/>
                  <a:gd name="T76" fmla="*/ 12 w 145"/>
                  <a:gd name="T77" fmla="*/ 86 h 282"/>
                  <a:gd name="T78" fmla="*/ 10 w 145"/>
                  <a:gd name="T79" fmla="*/ 62 h 282"/>
                  <a:gd name="T80" fmla="*/ 0 w 145"/>
                  <a:gd name="T81" fmla="*/ 42 h 2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5"/>
                  <a:gd name="T124" fmla="*/ 0 h 282"/>
                  <a:gd name="T125" fmla="*/ 145 w 145"/>
                  <a:gd name="T126" fmla="*/ 282 h 2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5" h="282">
                    <a:moveTo>
                      <a:pt x="0" y="42"/>
                    </a:moveTo>
                    <a:lnTo>
                      <a:pt x="134" y="0"/>
                    </a:lnTo>
                    <a:lnTo>
                      <a:pt x="139" y="4"/>
                    </a:lnTo>
                    <a:lnTo>
                      <a:pt x="139" y="8"/>
                    </a:lnTo>
                    <a:lnTo>
                      <a:pt x="139" y="16"/>
                    </a:lnTo>
                    <a:lnTo>
                      <a:pt x="136" y="21"/>
                    </a:lnTo>
                    <a:lnTo>
                      <a:pt x="134" y="27"/>
                    </a:lnTo>
                    <a:lnTo>
                      <a:pt x="137" y="32"/>
                    </a:lnTo>
                    <a:lnTo>
                      <a:pt x="142" y="37"/>
                    </a:lnTo>
                    <a:lnTo>
                      <a:pt x="145" y="42"/>
                    </a:lnTo>
                    <a:lnTo>
                      <a:pt x="145" y="48"/>
                    </a:lnTo>
                    <a:lnTo>
                      <a:pt x="142" y="58"/>
                    </a:lnTo>
                    <a:lnTo>
                      <a:pt x="139" y="66"/>
                    </a:lnTo>
                    <a:lnTo>
                      <a:pt x="134" y="70"/>
                    </a:lnTo>
                    <a:lnTo>
                      <a:pt x="129" y="77"/>
                    </a:lnTo>
                    <a:lnTo>
                      <a:pt x="126" y="81"/>
                    </a:lnTo>
                    <a:lnTo>
                      <a:pt x="121" y="85"/>
                    </a:lnTo>
                    <a:lnTo>
                      <a:pt x="118" y="89"/>
                    </a:lnTo>
                    <a:lnTo>
                      <a:pt x="120" y="97"/>
                    </a:lnTo>
                    <a:lnTo>
                      <a:pt x="123" y="101"/>
                    </a:lnTo>
                    <a:lnTo>
                      <a:pt x="124" y="107"/>
                    </a:lnTo>
                    <a:lnTo>
                      <a:pt x="123" y="116"/>
                    </a:lnTo>
                    <a:lnTo>
                      <a:pt x="123" y="126"/>
                    </a:lnTo>
                    <a:lnTo>
                      <a:pt x="123" y="131"/>
                    </a:lnTo>
                    <a:lnTo>
                      <a:pt x="120" y="142"/>
                    </a:lnTo>
                    <a:lnTo>
                      <a:pt x="118" y="150"/>
                    </a:lnTo>
                    <a:lnTo>
                      <a:pt x="118" y="159"/>
                    </a:lnTo>
                    <a:lnTo>
                      <a:pt x="115" y="163"/>
                    </a:lnTo>
                    <a:lnTo>
                      <a:pt x="115" y="169"/>
                    </a:lnTo>
                    <a:lnTo>
                      <a:pt x="113" y="177"/>
                    </a:lnTo>
                    <a:lnTo>
                      <a:pt x="116" y="185"/>
                    </a:lnTo>
                    <a:lnTo>
                      <a:pt x="116" y="196"/>
                    </a:lnTo>
                    <a:lnTo>
                      <a:pt x="118" y="204"/>
                    </a:lnTo>
                    <a:lnTo>
                      <a:pt x="120" y="210"/>
                    </a:lnTo>
                    <a:lnTo>
                      <a:pt x="121" y="218"/>
                    </a:lnTo>
                    <a:lnTo>
                      <a:pt x="123" y="224"/>
                    </a:lnTo>
                    <a:lnTo>
                      <a:pt x="123" y="232"/>
                    </a:lnTo>
                    <a:lnTo>
                      <a:pt x="124" y="236"/>
                    </a:lnTo>
                    <a:lnTo>
                      <a:pt x="123" y="240"/>
                    </a:lnTo>
                    <a:lnTo>
                      <a:pt x="120" y="244"/>
                    </a:lnTo>
                    <a:lnTo>
                      <a:pt x="121" y="248"/>
                    </a:lnTo>
                    <a:lnTo>
                      <a:pt x="123" y="253"/>
                    </a:lnTo>
                    <a:lnTo>
                      <a:pt x="124" y="256"/>
                    </a:lnTo>
                    <a:lnTo>
                      <a:pt x="126" y="259"/>
                    </a:lnTo>
                    <a:lnTo>
                      <a:pt x="128" y="264"/>
                    </a:lnTo>
                    <a:lnTo>
                      <a:pt x="69" y="282"/>
                    </a:lnTo>
                    <a:lnTo>
                      <a:pt x="62" y="272"/>
                    </a:lnTo>
                    <a:lnTo>
                      <a:pt x="61" y="267"/>
                    </a:lnTo>
                    <a:lnTo>
                      <a:pt x="62" y="264"/>
                    </a:lnTo>
                    <a:lnTo>
                      <a:pt x="62" y="259"/>
                    </a:lnTo>
                    <a:lnTo>
                      <a:pt x="61" y="256"/>
                    </a:lnTo>
                    <a:lnTo>
                      <a:pt x="59" y="250"/>
                    </a:lnTo>
                    <a:lnTo>
                      <a:pt x="56" y="244"/>
                    </a:lnTo>
                    <a:lnTo>
                      <a:pt x="56" y="234"/>
                    </a:lnTo>
                    <a:lnTo>
                      <a:pt x="56" y="229"/>
                    </a:lnTo>
                    <a:lnTo>
                      <a:pt x="54" y="223"/>
                    </a:lnTo>
                    <a:lnTo>
                      <a:pt x="54" y="217"/>
                    </a:lnTo>
                    <a:lnTo>
                      <a:pt x="54" y="210"/>
                    </a:lnTo>
                    <a:lnTo>
                      <a:pt x="51" y="201"/>
                    </a:lnTo>
                    <a:lnTo>
                      <a:pt x="50" y="196"/>
                    </a:lnTo>
                    <a:lnTo>
                      <a:pt x="45" y="191"/>
                    </a:lnTo>
                    <a:lnTo>
                      <a:pt x="40" y="190"/>
                    </a:lnTo>
                    <a:lnTo>
                      <a:pt x="35" y="190"/>
                    </a:lnTo>
                    <a:lnTo>
                      <a:pt x="31" y="186"/>
                    </a:lnTo>
                    <a:lnTo>
                      <a:pt x="32" y="182"/>
                    </a:lnTo>
                    <a:lnTo>
                      <a:pt x="34" y="177"/>
                    </a:lnTo>
                    <a:lnTo>
                      <a:pt x="31" y="169"/>
                    </a:lnTo>
                    <a:lnTo>
                      <a:pt x="27" y="159"/>
                    </a:lnTo>
                    <a:lnTo>
                      <a:pt x="24" y="153"/>
                    </a:lnTo>
                    <a:lnTo>
                      <a:pt x="20" y="150"/>
                    </a:lnTo>
                    <a:lnTo>
                      <a:pt x="18" y="142"/>
                    </a:lnTo>
                    <a:lnTo>
                      <a:pt x="18" y="132"/>
                    </a:lnTo>
                    <a:lnTo>
                      <a:pt x="18" y="123"/>
                    </a:lnTo>
                    <a:lnTo>
                      <a:pt x="18" y="112"/>
                    </a:lnTo>
                    <a:lnTo>
                      <a:pt x="20" y="104"/>
                    </a:lnTo>
                    <a:lnTo>
                      <a:pt x="18" y="99"/>
                    </a:lnTo>
                    <a:lnTo>
                      <a:pt x="15" y="91"/>
                    </a:lnTo>
                    <a:lnTo>
                      <a:pt x="12" y="86"/>
                    </a:lnTo>
                    <a:lnTo>
                      <a:pt x="8" y="80"/>
                    </a:lnTo>
                    <a:lnTo>
                      <a:pt x="10" y="62"/>
                    </a:lnTo>
                    <a:lnTo>
                      <a:pt x="2" y="58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6" name="Freeform 63">
                <a:extLst>
                  <a:ext uri="{FF2B5EF4-FFF2-40B4-BE49-F238E27FC236}">
                    <a16:creationId xmlns:a16="http://schemas.microsoft.com/office/drawing/2014/main" id="{EA983662-CCAE-4F34-A9C5-150CE2E60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968"/>
                <a:ext cx="140" cy="303"/>
              </a:xfrm>
              <a:custGeom>
                <a:avLst/>
                <a:gdLst>
                  <a:gd name="T0" fmla="*/ 23 w 140"/>
                  <a:gd name="T1" fmla="*/ 28 h 303"/>
                  <a:gd name="T2" fmla="*/ 24 w 140"/>
                  <a:gd name="T3" fmla="*/ 14 h 303"/>
                  <a:gd name="T4" fmla="*/ 32 w 140"/>
                  <a:gd name="T5" fmla="*/ 8 h 303"/>
                  <a:gd name="T6" fmla="*/ 38 w 140"/>
                  <a:gd name="T7" fmla="*/ 3 h 303"/>
                  <a:gd name="T8" fmla="*/ 46 w 140"/>
                  <a:gd name="T9" fmla="*/ 0 h 303"/>
                  <a:gd name="T10" fmla="*/ 51 w 140"/>
                  <a:gd name="T11" fmla="*/ 8 h 303"/>
                  <a:gd name="T12" fmla="*/ 56 w 140"/>
                  <a:gd name="T13" fmla="*/ 24 h 303"/>
                  <a:gd name="T14" fmla="*/ 64 w 140"/>
                  <a:gd name="T15" fmla="*/ 44 h 303"/>
                  <a:gd name="T16" fmla="*/ 72 w 140"/>
                  <a:gd name="T17" fmla="*/ 70 h 303"/>
                  <a:gd name="T18" fmla="*/ 80 w 140"/>
                  <a:gd name="T19" fmla="*/ 95 h 303"/>
                  <a:gd name="T20" fmla="*/ 86 w 140"/>
                  <a:gd name="T21" fmla="*/ 117 h 303"/>
                  <a:gd name="T22" fmla="*/ 94 w 140"/>
                  <a:gd name="T23" fmla="*/ 140 h 303"/>
                  <a:gd name="T24" fmla="*/ 102 w 140"/>
                  <a:gd name="T25" fmla="*/ 163 h 303"/>
                  <a:gd name="T26" fmla="*/ 108 w 140"/>
                  <a:gd name="T27" fmla="*/ 182 h 303"/>
                  <a:gd name="T28" fmla="*/ 115 w 140"/>
                  <a:gd name="T29" fmla="*/ 198 h 303"/>
                  <a:gd name="T30" fmla="*/ 129 w 140"/>
                  <a:gd name="T31" fmla="*/ 214 h 303"/>
                  <a:gd name="T32" fmla="*/ 139 w 140"/>
                  <a:gd name="T33" fmla="*/ 229 h 303"/>
                  <a:gd name="T34" fmla="*/ 140 w 140"/>
                  <a:gd name="T35" fmla="*/ 248 h 303"/>
                  <a:gd name="T36" fmla="*/ 134 w 140"/>
                  <a:gd name="T37" fmla="*/ 254 h 303"/>
                  <a:gd name="T38" fmla="*/ 123 w 140"/>
                  <a:gd name="T39" fmla="*/ 263 h 303"/>
                  <a:gd name="T40" fmla="*/ 112 w 140"/>
                  <a:gd name="T41" fmla="*/ 278 h 303"/>
                  <a:gd name="T42" fmla="*/ 99 w 140"/>
                  <a:gd name="T43" fmla="*/ 281 h 303"/>
                  <a:gd name="T44" fmla="*/ 72 w 140"/>
                  <a:gd name="T45" fmla="*/ 287 h 303"/>
                  <a:gd name="T46" fmla="*/ 10 w 140"/>
                  <a:gd name="T47" fmla="*/ 294 h 303"/>
                  <a:gd name="T48" fmla="*/ 7 w 140"/>
                  <a:gd name="T49" fmla="*/ 283 h 303"/>
                  <a:gd name="T50" fmla="*/ 11 w 140"/>
                  <a:gd name="T51" fmla="*/ 275 h 303"/>
                  <a:gd name="T52" fmla="*/ 10 w 140"/>
                  <a:gd name="T53" fmla="*/ 263 h 303"/>
                  <a:gd name="T54" fmla="*/ 7 w 140"/>
                  <a:gd name="T55" fmla="*/ 246 h 303"/>
                  <a:gd name="T56" fmla="*/ 3 w 140"/>
                  <a:gd name="T57" fmla="*/ 235 h 303"/>
                  <a:gd name="T58" fmla="*/ 3 w 140"/>
                  <a:gd name="T59" fmla="*/ 225 h 303"/>
                  <a:gd name="T60" fmla="*/ 0 w 140"/>
                  <a:gd name="T61" fmla="*/ 216 h 303"/>
                  <a:gd name="T62" fmla="*/ 2 w 140"/>
                  <a:gd name="T63" fmla="*/ 205 h 303"/>
                  <a:gd name="T64" fmla="*/ 5 w 140"/>
                  <a:gd name="T65" fmla="*/ 189 h 303"/>
                  <a:gd name="T66" fmla="*/ 10 w 140"/>
                  <a:gd name="T67" fmla="*/ 174 h 303"/>
                  <a:gd name="T68" fmla="*/ 11 w 140"/>
                  <a:gd name="T69" fmla="*/ 157 h 303"/>
                  <a:gd name="T70" fmla="*/ 11 w 140"/>
                  <a:gd name="T71" fmla="*/ 141 h 303"/>
                  <a:gd name="T72" fmla="*/ 7 w 140"/>
                  <a:gd name="T73" fmla="*/ 133 h 303"/>
                  <a:gd name="T74" fmla="*/ 8 w 140"/>
                  <a:gd name="T75" fmla="*/ 124 h 303"/>
                  <a:gd name="T76" fmla="*/ 18 w 140"/>
                  <a:gd name="T77" fmla="*/ 113 h 303"/>
                  <a:gd name="T78" fmla="*/ 26 w 140"/>
                  <a:gd name="T79" fmla="*/ 105 h 303"/>
                  <a:gd name="T80" fmla="*/ 32 w 140"/>
                  <a:gd name="T81" fmla="*/ 89 h 303"/>
                  <a:gd name="T82" fmla="*/ 32 w 140"/>
                  <a:gd name="T83" fmla="*/ 81 h 303"/>
                  <a:gd name="T84" fmla="*/ 24 w 140"/>
                  <a:gd name="T85" fmla="*/ 71 h 303"/>
                  <a:gd name="T86" fmla="*/ 21 w 140"/>
                  <a:gd name="T87" fmla="*/ 63 h 303"/>
                  <a:gd name="T88" fmla="*/ 26 w 140"/>
                  <a:gd name="T89" fmla="*/ 57 h 303"/>
                  <a:gd name="T90" fmla="*/ 27 w 140"/>
                  <a:gd name="T91" fmla="*/ 46 h 303"/>
                  <a:gd name="T92" fmla="*/ 23 w 140"/>
                  <a:gd name="T93" fmla="*/ 36 h 3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40"/>
                  <a:gd name="T142" fmla="*/ 0 h 303"/>
                  <a:gd name="T143" fmla="*/ 140 w 140"/>
                  <a:gd name="T144" fmla="*/ 303 h 30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40" h="303">
                    <a:moveTo>
                      <a:pt x="23" y="36"/>
                    </a:moveTo>
                    <a:lnTo>
                      <a:pt x="23" y="28"/>
                    </a:lnTo>
                    <a:lnTo>
                      <a:pt x="23" y="19"/>
                    </a:lnTo>
                    <a:lnTo>
                      <a:pt x="24" y="14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35" y="5"/>
                    </a:lnTo>
                    <a:lnTo>
                      <a:pt x="38" y="3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1" y="8"/>
                    </a:lnTo>
                    <a:lnTo>
                      <a:pt x="53" y="14"/>
                    </a:lnTo>
                    <a:lnTo>
                      <a:pt x="56" y="24"/>
                    </a:lnTo>
                    <a:lnTo>
                      <a:pt x="59" y="35"/>
                    </a:lnTo>
                    <a:lnTo>
                      <a:pt x="64" y="44"/>
                    </a:lnTo>
                    <a:lnTo>
                      <a:pt x="69" y="59"/>
                    </a:lnTo>
                    <a:lnTo>
                      <a:pt x="72" y="70"/>
                    </a:lnTo>
                    <a:lnTo>
                      <a:pt x="77" y="81"/>
                    </a:lnTo>
                    <a:lnTo>
                      <a:pt x="80" y="95"/>
                    </a:lnTo>
                    <a:lnTo>
                      <a:pt x="86" y="106"/>
                    </a:lnTo>
                    <a:lnTo>
                      <a:pt x="86" y="117"/>
                    </a:lnTo>
                    <a:lnTo>
                      <a:pt x="91" y="127"/>
                    </a:lnTo>
                    <a:lnTo>
                      <a:pt x="94" y="140"/>
                    </a:lnTo>
                    <a:lnTo>
                      <a:pt x="96" y="149"/>
                    </a:lnTo>
                    <a:lnTo>
                      <a:pt x="102" y="163"/>
                    </a:lnTo>
                    <a:lnTo>
                      <a:pt x="105" y="171"/>
                    </a:lnTo>
                    <a:lnTo>
                      <a:pt x="108" y="182"/>
                    </a:lnTo>
                    <a:lnTo>
                      <a:pt x="112" y="194"/>
                    </a:lnTo>
                    <a:lnTo>
                      <a:pt x="115" y="198"/>
                    </a:lnTo>
                    <a:lnTo>
                      <a:pt x="121" y="206"/>
                    </a:lnTo>
                    <a:lnTo>
                      <a:pt x="129" y="214"/>
                    </a:lnTo>
                    <a:lnTo>
                      <a:pt x="134" y="219"/>
                    </a:lnTo>
                    <a:lnTo>
                      <a:pt x="139" y="229"/>
                    </a:lnTo>
                    <a:lnTo>
                      <a:pt x="140" y="236"/>
                    </a:lnTo>
                    <a:lnTo>
                      <a:pt x="140" y="248"/>
                    </a:lnTo>
                    <a:lnTo>
                      <a:pt x="137" y="251"/>
                    </a:lnTo>
                    <a:lnTo>
                      <a:pt x="134" y="254"/>
                    </a:lnTo>
                    <a:lnTo>
                      <a:pt x="129" y="259"/>
                    </a:lnTo>
                    <a:lnTo>
                      <a:pt x="123" y="263"/>
                    </a:lnTo>
                    <a:lnTo>
                      <a:pt x="116" y="273"/>
                    </a:lnTo>
                    <a:lnTo>
                      <a:pt x="112" y="278"/>
                    </a:lnTo>
                    <a:lnTo>
                      <a:pt x="105" y="279"/>
                    </a:lnTo>
                    <a:lnTo>
                      <a:pt x="99" y="281"/>
                    </a:lnTo>
                    <a:lnTo>
                      <a:pt x="86" y="283"/>
                    </a:lnTo>
                    <a:lnTo>
                      <a:pt x="72" y="287"/>
                    </a:lnTo>
                    <a:lnTo>
                      <a:pt x="15" y="303"/>
                    </a:lnTo>
                    <a:lnTo>
                      <a:pt x="10" y="294"/>
                    </a:lnTo>
                    <a:lnTo>
                      <a:pt x="8" y="287"/>
                    </a:lnTo>
                    <a:lnTo>
                      <a:pt x="7" y="283"/>
                    </a:lnTo>
                    <a:lnTo>
                      <a:pt x="10" y="279"/>
                    </a:lnTo>
                    <a:lnTo>
                      <a:pt x="11" y="275"/>
                    </a:lnTo>
                    <a:lnTo>
                      <a:pt x="10" y="270"/>
                    </a:lnTo>
                    <a:lnTo>
                      <a:pt x="10" y="263"/>
                    </a:lnTo>
                    <a:lnTo>
                      <a:pt x="10" y="259"/>
                    </a:lnTo>
                    <a:lnTo>
                      <a:pt x="7" y="246"/>
                    </a:lnTo>
                    <a:lnTo>
                      <a:pt x="5" y="238"/>
                    </a:lnTo>
                    <a:lnTo>
                      <a:pt x="3" y="235"/>
                    </a:lnTo>
                    <a:lnTo>
                      <a:pt x="3" y="232"/>
                    </a:lnTo>
                    <a:lnTo>
                      <a:pt x="3" y="225"/>
                    </a:lnTo>
                    <a:lnTo>
                      <a:pt x="2" y="221"/>
                    </a:lnTo>
                    <a:lnTo>
                      <a:pt x="0" y="216"/>
                    </a:lnTo>
                    <a:lnTo>
                      <a:pt x="2" y="208"/>
                    </a:lnTo>
                    <a:lnTo>
                      <a:pt x="2" y="205"/>
                    </a:lnTo>
                    <a:lnTo>
                      <a:pt x="5" y="198"/>
                    </a:lnTo>
                    <a:lnTo>
                      <a:pt x="5" y="189"/>
                    </a:lnTo>
                    <a:lnTo>
                      <a:pt x="7" y="179"/>
                    </a:lnTo>
                    <a:lnTo>
                      <a:pt x="10" y="174"/>
                    </a:lnTo>
                    <a:lnTo>
                      <a:pt x="11" y="165"/>
                    </a:lnTo>
                    <a:lnTo>
                      <a:pt x="11" y="157"/>
                    </a:lnTo>
                    <a:lnTo>
                      <a:pt x="11" y="149"/>
                    </a:lnTo>
                    <a:lnTo>
                      <a:pt x="11" y="141"/>
                    </a:lnTo>
                    <a:lnTo>
                      <a:pt x="8" y="136"/>
                    </a:lnTo>
                    <a:lnTo>
                      <a:pt x="7" y="133"/>
                    </a:lnTo>
                    <a:lnTo>
                      <a:pt x="5" y="128"/>
                    </a:lnTo>
                    <a:lnTo>
                      <a:pt x="8" y="124"/>
                    </a:lnTo>
                    <a:lnTo>
                      <a:pt x="11" y="120"/>
                    </a:lnTo>
                    <a:lnTo>
                      <a:pt x="18" y="113"/>
                    </a:lnTo>
                    <a:lnTo>
                      <a:pt x="21" y="108"/>
                    </a:lnTo>
                    <a:lnTo>
                      <a:pt x="26" y="105"/>
                    </a:lnTo>
                    <a:lnTo>
                      <a:pt x="29" y="97"/>
                    </a:lnTo>
                    <a:lnTo>
                      <a:pt x="32" y="89"/>
                    </a:lnTo>
                    <a:lnTo>
                      <a:pt x="32" y="82"/>
                    </a:lnTo>
                    <a:lnTo>
                      <a:pt x="32" y="81"/>
                    </a:lnTo>
                    <a:lnTo>
                      <a:pt x="29" y="76"/>
                    </a:lnTo>
                    <a:lnTo>
                      <a:pt x="24" y="71"/>
                    </a:lnTo>
                    <a:lnTo>
                      <a:pt x="21" y="68"/>
                    </a:lnTo>
                    <a:lnTo>
                      <a:pt x="21" y="63"/>
                    </a:lnTo>
                    <a:lnTo>
                      <a:pt x="23" y="60"/>
                    </a:lnTo>
                    <a:lnTo>
                      <a:pt x="26" y="57"/>
                    </a:lnTo>
                    <a:lnTo>
                      <a:pt x="27" y="52"/>
                    </a:lnTo>
                    <a:lnTo>
                      <a:pt x="27" y="46"/>
                    </a:lnTo>
                    <a:lnTo>
                      <a:pt x="26" y="43"/>
                    </a:lnTo>
                    <a:lnTo>
                      <a:pt x="23" y="36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7" name="Freeform 64">
                <a:extLst>
                  <a:ext uri="{FF2B5EF4-FFF2-40B4-BE49-F238E27FC236}">
                    <a16:creationId xmlns:a16="http://schemas.microsoft.com/office/drawing/2014/main" id="{9F52D70F-E0FE-423B-9B20-2EA558CCA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679"/>
                <a:ext cx="319" cy="518"/>
              </a:xfrm>
              <a:custGeom>
                <a:avLst/>
                <a:gdLst>
                  <a:gd name="T0" fmla="*/ 19 w 319"/>
                  <a:gd name="T1" fmla="*/ 274 h 518"/>
                  <a:gd name="T2" fmla="*/ 38 w 319"/>
                  <a:gd name="T3" fmla="*/ 233 h 518"/>
                  <a:gd name="T4" fmla="*/ 34 w 319"/>
                  <a:gd name="T5" fmla="*/ 192 h 518"/>
                  <a:gd name="T6" fmla="*/ 31 w 319"/>
                  <a:gd name="T7" fmla="*/ 151 h 518"/>
                  <a:gd name="T8" fmla="*/ 27 w 319"/>
                  <a:gd name="T9" fmla="*/ 116 h 518"/>
                  <a:gd name="T10" fmla="*/ 34 w 319"/>
                  <a:gd name="T11" fmla="*/ 63 h 518"/>
                  <a:gd name="T12" fmla="*/ 41 w 319"/>
                  <a:gd name="T13" fmla="*/ 35 h 518"/>
                  <a:gd name="T14" fmla="*/ 55 w 319"/>
                  <a:gd name="T15" fmla="*/ 14 h 518"/>
                  <a:gd name="T16" fmla="*/ 76 w 319"/>
                  <a:gd name="T17" fmla="*/ 30 h 518"/>
                  <a:gd name="T18" fmla="*/ 104 w 319"/>
                  <a:gd name="T19" fmla="*/ 31 h 518"/>
                  <a:gd name="T20" fmla="*/ 120 w 319"/>
                  <a:gd name="T21" fmla="*/ 12 h 518"/>
                  <a:gd name="T22" fmla="*/ 135 w 319"/>
                  <a:gd name="T23" fmla="*/ 0 h 518"/>
                  <a:gd name="T24" fmla="*/ 160 w 319"/>
                  <a:gd name="T25" fmla="*/ 14 h 518"/>
                  <a:gd name="T26" fmla="*/ 179 w 319"/>
                  <a:gd name="T27" fmla="*/ 30 h 518"/>
                  <a:gd name="T28" fmla="*/ 192 w 319"/>
                  <a:gd name="T29" fmla="*/ 71 h 518"/>
                  <a:gd name="T30" fmla="*/ 206 w 319"/>
                  <a:gd name="T31" fmla="*/ 109 h 518"/>
                  <a:gd name="T32" fmla="*/ 217 w 319"/>
                  <a:gd name="T33" fmla="*/ 144 h 518"/>
                  <a:gd name="T34" fmla="*/ 225 w 319"/>
                  <a:gd name="T35" fmla="*/ 170 h 518"/>
                  <a:gd name="T36" fmla="*/ 249 w 319"/>
                  <a:gd name="T37" fmla="*/ 179 h 518"/>
                  <a:gd name="T38" fmla="*/ 262 w 319"/>
                  <a:gd name="T39" fmla="*/ 201 h 518"/>
                  <a:gd name="T40" fmla="*/ 289 w 319"/>
                  <a:gd name="T41" fmla="*/ 209 h 518"/>
                  <a:gd name="T42" fmla="*/ 305 w 319"/>
                  <a:gd name="T43" fmla="*/ 211 h 518"/>
                  <a:gd name="T44" fmla="*/ 309 w 319"/>
                  <a:gd name="T45" fmla="*/ 230 h 518"/>
                  <a:gd name="T46" fmla="*/ 319 w 319"/>
                  <a:gd name="T47" fmla="*/ 241 h 518"/>
                  <a:gd name="T48" fmla="*/ 306 w 319"/>
                  <a:gd name="T49" fmla="*/ 260 h 518"/>
                  <a:gd name="T50" fmla="*/ 295 w 319"/>
                  <a:gd name="T51" fmla="*/ 266 h 518"/>
                  <a:gd name="T52" fmla="*/ 284 w 319"/>
                  <a:gd name="T53" fmla="*/ 281 h 518"/>
                  <a:gd name="T54" fmla="*/ 273 w 319"/>
                  <a:gd name="T55" fmla="*/ 286 h 518"/>
                  <a:gd name="T56" fmla="*/ 266 w 319"/>
                  <a:gd name="T57" fmla="*/ 297 h 518"/>
                  <a:gd name="T58" fmla="*/ 259 w 319"/>
                  <a:gd name="T59" fmla="*/ 306 h 518"/>
                  <a:gd name="T60" fmla="*/ 249 w 319"/>
                  <a:gd name="T61" fmla="*/ 314 h 518"/>
                  <a:gd name="T62" fmla="*/ 246 w 319"/>
                  <a:gd name="T63" fmla="*/ 324 h 518"/>
                  <a:gd name="T64" fmla="*/ 241 w 319"/>
                  <a:gd name="T65" fmla="*/ 335 h 518"/>
                  <a:gd name="T66" fmla="*/ 232 w 319"/>
                  <a:gd name="T67" fmla="*/ 330 h 518"/>
                  <a:gd name="T68" fmla="*/ 224 w 319"/>
                  <a:gd name="T69" fmla="*/ 325 h 518"/>
                  <a:gd name="T70" fmla="*/ 219 w 319"/>
                  <a:gd name="T71" fmla="*/ 333 h 518"/>
                  <a:gd name="T72" fmla="*/ 206 w 319"/>
                  <a:gd name="T73" fmla="*/ 328 h 518"/>
                  <a:gd name="T74" fmla="*/ 203 w 319"/>
                  <a:gd name="T75" fmla="*/ 319 h 518"/>
                  <a:gd name="T76" fmla="*/ 197 w 319"/>
                  <a:gd name="T77" fmla="*/ 316 h 518"/>
                  <a:gd name="T78" fmla="*/ 193 w 319"/>
                  <a:gd name="T79" fmla="*/ 324 h 518"/>
                  <a:gd name="T80" fmla="*/ 190 w 319"/>
                  <a:gd name="T81" fmla="*/ 332 h 518"/>
                  <a:gd name="T82" fmla="*/ 192 w 319"/>
                  <a:gd name="T83" fmla="*/ 355 h 518"/>
                  <a:gd name="T84" fmla="*/ 190 w 319"/>
                  <a:gd name="T85" fmla="*/ 375 h 518"/>
                  <a:gd name="T86" fmla="*/ 176 w 319"/>
                  <a:gd name="T87" fmla="*/ 382 h 518"/>
                  <a:gd name="T88" fmla="*/ 162 w 319"/>
                  <a:gd name="T89" fmla="*/ 402 h 518"/>
                  <a:gd name="T90" fmla="*/ 136 w 319"/>
                  <a:gd name="T91" fmla="*/ 411 h 518"/>
                  <a:gd name="T92" fmla="*/ 128 w 319"/>
                  <a:gd name="T93" fmla="*/ 417 h 518"/>
                  <a:gd name="T94" fmla="*/ 120 w 319"/>
                  <a:gd name="T95" fmla="*/ 425 h 518"/>
                  <a:gd name="T96" fmla="*/ 119 w 319"/>
                  <a:gd name="T97" fmla="*/ 451 h 518"/>
                  <a:gd name="T98" fmla="*/ 117 w 319"/>
                  <a:gd name="T99" fmla="*/ 465 h 518"/>
                  <a:gd name="T100" fmla="*/ 111 w 319"/>
                  <a:gd name="T101" fmla="*/ 481 h 518"/>
                  <a:gd name="T102" fmla="*/ 106 w 319"/>
                  <a:gd name="T103" fmla="*/ 494 h 518"/>
                  <a:gd name="T104" fmla="*/ 95 w 319"/>
                  <a:gd name="T105" fmla="*/ 511 h 518"/>
                  <a:gd name="T106" fmla="*/ 84 w 319"/>
                  <a:gd name="T107" fmla="*/ 506 h 518"/>
                  <a:gd name="T108" fmla="*/ 66 w 319"/>
                  <a:gd name="T109" fmla="*/ 491 h 518"/>
                  <a:gd name="T110" fmla="*/ 58 w 319"/>
                  <a:gd name="T111" fmla="*/ 468 h 518"/>
                  <a:gd name="T112" fmla="*/ 39 w 319"/>
                  <a:gd name="T113" fmla="*/ 414 h 518"/>
                  <a:gd name="T114" fmla="*/ 22 w 319"/>
                  <a:gd name="T115" fmla="*/ 359 h 518"/>
                  <a:gd name="T116" fmla="*/ 6 w 319"/>
                  <a:gd name="T117" fmla="*/ 313 h 5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9"/>
                  <a:gd name="T178" fmla="*/ 0 h 518"/>
                  <a:gd name="T179" fmla="*/ 319 w 319"/>
                  <a:gd name="T180" fmla="*/ 518 h 5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9" h="518">
                    <a:moveTo>
                      <a:pt x="0" y="289"/>
                    </a:moveTo>
                    <a:lnTo>
                      <a:pt x="9" y="282"/>
                    </a:lnTo>
                    <a:lnTo>
                      <a:pt x="19" y="274"/>
                    </a:lnTo>
                    <a:lnTo>
                      <a:pt x="30" y="265"/>
                    </a:lnTo>
                    <a:lnTo>
                      <a:pt x="36" y="247"/>
                    </a:lnTo>
                    <a:lnTo>
                      <a:pt x="38" y="233"/>
                    </a:lnTo>
                    <a:lnTo>
                      <a:pt x="34" y="217"/>
                    </a:lnTo>
                    <a:lnTo>
                      <a:pt x="34" y="205"/>
                    </a:lnTo>
                    <a:lnTo>
                      <a:pt x="34" y="192"/>
                    </a:lnTo>
                    <a:lnTo>
                      <a:pt x="31" y="182"/>
                    </a:lnTo>
                    <a:lnTo>
                      <a:pt x="30" y="173"/>
                    </a:lnTo>
                    <a:lnTo>
                      <a:pt x="31" y="151"/>
                    </a:lnTo>
                    <a:lnTo>
                      <a:pt x="30" y="139"/>
                    </a:lnTo>
                    <a:lnTo>
                      <a:pt x="27" y="127"/>
                    </a:lnTo>
                    <a:lnTo>
                      <a:pt x="27" y="116"/>
                    </a:lnTo>
                    <a:lnTo>
                      <a:pt x="27" y="103"/>
                    </a:lnTo>
                    <a:lnTo>
                      <a:pt x="30" y="90"/>
                    </a:lnTo>
                    <a:lnTo>
                      <a:pt x="34" y="63"/>
                    </a:lnTo>
                    <a:lnTo>
                      <a:pt x="38" y="52"/>
                    </a:lnTo>
                    <a:lnTo>
                      <a:pt x="39" y="42"/>
                    </a:lnTo>
                    <a:lnTo>
                      <a:pt x="41" y="35"/>
                    </a:lnTo>
                    <a:lnTo>
                      <a:pt x="44" y="27"/>
                    </a:lnTo>
                    <a:lnTo>
                      <a:pt x="49" y="19"/>
                    </a:lnTo>
                    <a:lnTo>
                      <a:pt x="55" y="14"/>
                    </a:lnTo>
                    <a:lnTo>
                      <a:pt x="65" y="17"/>
                    </a:lnTo>
                    <a:lnTo>
                      <a:pt x="73" y="23"/>
                    </a:lnTo>
                    <a:lnTo>
                      <a:pt x="76" y="30"/>
                    </a:lnTo>
                    <a:lnTo>
                      <a:pt x="82" y="33"/>
                    </a:lnTo>
                    <a:lnTo>
                      <a:pt x="98" y="33"/>
                    </a:lnTo>
                    <a:lnTo>
                      <a:pt x="104" y="31"/>
                    </a:lnTo>
                    <a:lnTo>
                      <a:pt x="109" y="27"/>
                    </a:lnTo>
                    <a:lnTo>
                      <a:pt x="117" y="22"/>
                    </a:lnTo>
                    <a:lnTo>
                      <a:pt x="120" y="12"/>
                    </a:lnTo>
                    <a:lnTo>
                      <a:pt x="123" y="8"/>
                    </a:lnTo>
                    <a:lnTo>
                      <a:pt x="128" y="1"/>
                    </a:lnTo>
                    <a:lnTo>
                      <a:pt x="135" y="0"/>
                    </a:lnTo>
                    <a:lnTo>
                      <a:pt x="139" y="3"/>
                    </a:lnTo>
                    <a:lnTo>
                      <a:pt x="149" y="8"/>
                    </a:lnTo>
                    <a:lnTo>
                      <a:pt x="160" y="14"/>
                    </a:lnTo>
                    <a:lnTo>
                      <a:pt x="168" y="20"/>
                    </a:lnTo>
                    <a:lnTo>
                      <a:pt x="176" y="22"/>
                    </a:lnTo>
                    <a:lnTo>
                      <a:pt x="179" y="30"/>
                    </a:lnTo>
                    <a:lnTo>
                      <a:pt x="184" y="42"/>
                    </a:lnTo>
                    <a:lnTo>
                      <a:pt x="187" y="58"/>
                    </a:lnTo>
                    <a:lnTo>
                      <a:pt x="192" y="71"/>
                    </a:lnTo>
                    <a:lnTo>
                      <a:pt x="197" y="84"/>
                    </a:lnTo>
                    <a:lnTo>
                      <a:pt x="200" y="98"/>
                    </a:lnTo>
                    <a:lnTo>
                      <a:pt x="206" y="109"/>
                    </a:lnTo>
                    <a:lnTo>
                      <a:pt x="209" y="124"/>
                    </a:lnTo>
                    <a:lnTo>
                      <a:pt x="216" y="133"/>
                    </a:lnTo>
                    <a:lnTo>
                      <a:pt x="217" y="144"/>
                    </a:lnTo>
                    <a:lnTo>
                      <a:pt x="220" y="151"/>
                    </a:lnTo>
                    <a:lnTo>
                      <a:pt x="222" y="158"/>
                    </a:lnTo>
                    <a:lnTo>
                      <a:pt x="225" y="170"/>
                    </a:lnTo>
                    <a:lnTo>
                      <a:pt x="232" y="171"/>
                    </a:lnTo>
                    <a:lnTo>
                      <a:pt x="246" y="171"/>
                    </a:lnTo>
                    <a:lnTo>
                      <a:pt x="249" y="179"/>
                    </a:lnTo>
                    <a:lnTo>
                      <a:pt x="255" y="187"/>
                    </a:lnTo>
                    <a:lnTo>
                      <a:pt x="259" y="193"/>
                    </a:lnTo>
                    <a:lnTo>
                      <a:pt x="262" y="201"/>
                    </a:lnTo>
                    <a:lnTo>
                      <a:pt x="270" y="208"/>
                    </a:lnTo>
                    <a:lnTo>
                      <a:pt x="279" y="209"/>
                    </a:lnTo>
                    <a:lnTo>
                      <a:pt x="289" y="209"/>
                    </a:lnTo>
                    <a:lnTo>
                      <a:pt x="295" y="208"/>
                    </a:lnTo>
                    <a:lnTo>
                      <a:pt x="300" y="206"/>
                    </a:lnTo>
                    <a:lnTo>
                      <a:pt x="305" y="211"/>
                    </a:lnTo>
                    <a:lnTo>
                      <a:pt x="308" y="217"/>
                    </a:lnTo>
                    <a:lnTo>
                      <a:pt x="308" y="225"/>
                    </a:lnTo>
                    <a:lnTo>
                      <a:pt x="309" y="230"/>
                    </a:lnTo>
                    <a:lnTo>
                      <a:pt x="313" y="235"/>
                    </a:lnTo>
                    <a:lnTo>
                      <a:pt x="317" y="236"/>
                    </a:lnTo>
                    <a:lnTo>
                      <a:pt x="319" y="241"/>
                    </a:lnTo>
                    <a:lnTo>
                      <a:pt x="317" y="247"/>
                    </a:lnTo>
                    <a:lnTo>
                      <a:pt x="314" y="255"/>
                    </a:lnTo>
                    <a:lnTo>
                      <a:pt x="306" y="260"/>
                    </a:lnTo>
                    <a:lnTo>
                      <a:pt x="305" y="265"/>
                    </a:lnTo>
                    <a:lnTo>
                      <a:pt x="300" y="266"/>
                    </a:lnTo>
                    <a:lnTo>
                      <a:pt x="295" y="266"/>
                    </a:lnTo>
                    <a:lnTo>
                      <a:pt x="290" y="273"/>
                    </a:lnTo>
                    <a:lnTo>
                      <a:pt x="286" y="278"/>
                    </a:lnTo>
                    <a:lnTo>
                      <a:pt x="284" y="281"/>
                    </a:lnTo>
                    <a:lnTo>
                      <a:pt x="278" y="281"/>
                    </a:lnTo>
                    <a:lnTo>
                      <a:pt x="278" y="286"/>
                    </a:lnTo>
                    <a:lnTo>
                      <a:pt x="273" y="286"/>
                    </a:lnTo>
                    <a:lnTo>
                      <a:pt x="270" y="289"/>
                    </a:lnTo>
                    <a:lnTo>
                      <a:pt x="265" y="289"/>
                    </a:lnTo>
                    <a:lnTo>
                      <a:pt x="266" y="297"/>
                    </a:lnTo>
                    <a:lnTo>
                      <a:pt x="266" y="301"/>
                    </a:lnTo>
                    <a:lnTo>
                      <a:pt x="263" y="303"/>
                    </a:lnTo>
                    <a:lnTo>
                      <a:pt x="259" y="306"/>
                    </a:lnTo>
                    <a:lnTo>
                      <a:pt x="255" y="309"/>
                    </a:lnTo>
                    <a:lnTo>
                      <a:pt x="251" y="309"/>
                    </a:lnTo>
                    <a:lnTo>
                      <a:pt x="249" y="314"/>
                    </a:lnTo>
                    <a:lnTo>
                      <a:pt x="251" y="316"/>
                    </a:lnTo>
                    <a:lnTo>
                      <a:pt x="246" y="319"/>
                    </a:lnTo>
                    <a:lnTo>
                      <a:pt x="246" y="324"/>
                    </a:lnTo>
                    <a:lnTo>
                      <a:pt x="246" y="327"/>
                    </a:lnTo>
                    <a:lnTo>
                      <a:pt x="243" y="330"/>
                    </a:lnTo>
                    <a:lnTo>
                      <a:pt x="241" y="335"/>
                    </a:lnTo>
                    <a:lnTo>
                      <a:pt x="236" y="333"/>
                    </a:lnTo>
                    <a:lnTo>
                      <a:pt x="235" y="332"/>
                    </a:lnTo>
                    <a:lnTo>
                      <a:pt x="232" y="330"/>
                    </a:lnTo>
                    <a:lnTo>
                      <a:pt x="228" y="330"/>
                    </a:lnTo>
                    <a:lnTo>
                      <a:pt x="227" y="327"/>
                    </a:lnTo>
                    <a:lnTo>
                      <a:pt x="224" y="325"/>
                    </a:lnTo>
                    <a:lnTo>
                      <a:pt x="220" y="328"/>
                    </a:lnTo>
                    <a:lnTo>
                      <a:pt x="220" y="330"/>
                    </a:lnTo>
                    <a:lnTo>
                      <a:pt x="219" y="333"/>
                    </a:lnTo>
                    <a:lnTo>
                      <a:pt x="216" y="333"/>
                    </a:lnTo>
                    <a:lnTo>
                      <a:pt x="211" y="330"/>
                    </a:lnTo>
                    <a:lnTo>
                      <a:pt x="206" y="328"/>
                    </a:lnTo>
                    <a:lnTo>
                      <a:pt x="206" y="325"/>
                    </a:lnTo>
                    <a:lnTo>
                      <a:pt x="205" y="322"/>
                    </a:lnTo>
                    <a:lnTo>
                      <a:pt x="203" y="319"/>
                    </a:lnTo>
                    <a:lnTo>
                      <a:pt x="201" y="316"/>
                    </a:lnTo>
                    <a:lnTo>
                      <a:pt x="198" y="316"/>
                    </a:lnTo>
                    <a:lnTo>
                      <a:pt x="197" y="316"/>
                    </a:lnTo>
                    <a:lnTo>
                      <a:pt x="193" y="317"/>
                    </a:lnTo>
                    <a:lnTo>
                      <a:pt x="193" y="319"/>
                    </a:lnTo>
                    <a:lnTo>
                      <a:pt x="193" y="324"/>
                    </a:lnTo>
                    <a:lnTo>
                      <a:pt x="190" y="324"/>
                    </a:lnTo>
                    <a:lnTo>
                      <a:pt x="190" y="328"/>
                    </a:lnTo>
                    <a:lnTo>
                      <a:pt x="190" y="332"/>
                    </a:lnTo>
                    <a:lnTo>
                      <a:pt x="192" y="341"/>
                    </a:lnTo>
                    <a:lnTo>
                      <a:pt x="192" y="351"/>
                    </a:lnTo>
                    <a:lnTo>
                      <a:pt x="192" y="355"/>
                    </a:lnTo>
                    <a:lnTo>
                      <a:pt x="192" y="362"/>
                    </a:lnTo>
                    <a:lnTo>
                      <a:pt x="192" y="368"/>
                    </a:lnTo>
                    <a:lnTo>
                      <a:pt x="190" y="375"/>
                    </a:lnTo>
                    <a:lnTo>
                      <a:pt x="187" y="379"/>
                    </a:lnTo>
                    <a:lnTo>
                      <a:pt x="182" y="382"/>
                    </a:lnTo>
                    <a:lnTo>
                      <a:pt x="176" y="382"/>
                    </a:lnTo>
                    <a:lnTo>
                      <a:pt x="173" y="387"/>
                    </a:lnTo>
                    <a:lnTo>
                      <a:pt x="170" y="394"/>
                    </a:lnTo>
                    <a:lnTo>
                      <a:pt x="162" y="402"/>
                    </a:lnTo>
                    <a:lnTo>
                      <a:pt x="147" y="402"/>
                    </a:lnTo>
                    <a:lnTo>
                      <a:pt x="139" y="406"/>
                    </a:lnTo>
                    <a:lnTo>
                      <a:pt x="136" y="411"/>
                    </a:lnTo>
                    <a:lnTo>
                      <a:pt x="131" y="413"/>
                    </a:lnTo>
                    <a:lnTo>
                      <a:pt x="128" y="417"/>
                    </a:lnTo>
                    <a:lnTo>
                      <a:pt x="123" y="422"/>
                    </a:lnTo>
                    <a:lnTo>
                      <a:pt x="120" y="425"/>
                    </a:lnTo>
                    <a:lnTo>
                      <a:pt x="119" y="435"/>
                    </a:lnTo>
                    <a:lnTo>
                      <a:pt x="117" y="444"/>
                    </a:lnTo>
                    <a:lnTo>
                      <a:pt x="119" y="451"/>
                    </a:lnTo>
                    <a:lnTo>
                      <a:pt x="120" y="456"/>
                    </a:lnTo>
                    <a:lnTo>
                      <a:pt x="119" y="460"/>
                    </a:lnTo>
                    <a:lnTo>
                      <a:pt x="117" y="465"/>
                    </a:lnTo>
                    <a:lnTo>
                      <a:pt x="114" y="471"/>
                    </a:lnTo>
                    <a:lnTo>
                      <a:pt x="112" y="475"/>
                    </a:lnTo>
                    <a:lnTo>
                      <a:pt x="111" y="481"/>
                    </a:lnTo>
                    <a:lnTo>
                      <a:pt x="111" y="486"/>
                    </a:lnTo>
                    <a:lnTo>
                      <a:pt x="108" y="489"/>
                    </a:lnTo>
                    <a:lnTo>
                      <a:pt x="106" y="494"/>
                    </a:lnTo>
                    <a:lnTo>
                      <a:pt x="103" y="502"/>
                    </a:lnTo>
                    <a:lnTo>
                      <a:pt x="100" y="506"/>
                    </a:lnTo>
                    <a:lnTo>
                      <a:pt x="95" y="511"/>
                    </a:lnTo>
                    <a:lnTo>
                      <a:pt x="92" y="516"/>
                    </a:lnTo>
                    <a:lnTo>
                      <a:pt x="89" y="518"/>
                    </a:lnTo>
                    <a:lnTo>
                      <a:pt x="84" y="506"/>
                    </a:lnTo>
                    <a:lnTo>
                      <a:pt x="79" y="503"/>
                    </a:lnTo>
                    <a:lnTo>
                      <a:pt x="71" y="495"/>
                    </a:lnTo>
                    <a:lnTo>
                      <a:pt x="66" y="491"/>
                    </a:lnTo>
                    <a:lnTo>
                      <a:pt x="63" y="484"/>
                    </a:lnTo>
                    <a:lnTo>
                      <a:pt x="60" y="478"/>
                    </a:lnTo>
                    <a:lnTo>
                      <a:pt x="58" y="468"/>
                    </a:lnTo>
                    <a:lnTo>
                      <a:pt x="49" y="444"/>
                    </a:lnTo>
                    <a:lnTo>
                      <a:pt x="44" y="429"/>
                    </a:lnTo>
                    <a:lnTo>
                      <a:pt x="39" y="414"/>
                    </a:lnTo>
                    <a:lnTo>
                      <a:pt x="31" y="390"/>
                    </a:lnTo>
                    <a:lnTo>
                      <a:pt x="28" y="375"/>
                    </a:lnTo>
                    <a:lnTo>
                      <a:pt x="22" y="359"/>
                    </a:lnTo>
                    <a:lnTo>
                      <a:pt x="19" y="349"/>
                    </a:lnTo>
                    <a:lnTo>
                      <a:pt x="12" y="332"/>
                    </a:lnTo>
                    <a:lnTo>
                      <a:pt x="6" y="313"/>
                    </a:lnTo>
                    <a:lnTo>
                      <a:pt x="1" y="297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chemeClr val="bg1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8" name="Freeform 65">
                <a:extLst>
                  <a:ext uri="{FF2B5EF4-FFF2-40B4-BE49-F238E27FC236}">
                    <a16:creationId xmlns:a16="http://schemas.microsoft.com/office/drawing/2014/main" id="{69A93161-BED2-466E-8C73-7F8B6954B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917"/>
                <a:ext cx="13" cy="19"/>
              </a:xfrm>
              <a:custGeom>
                <a:avLst/>
                <a:gdLst>
                  <a:gd name="T0" fmla="*/ 2 w 13"/>
                  <a:gd name="T1" fmla="*/ 5 h 19"/>
                  <a:gd name="T2" fmla="*/ 2 w 13"/>
                  <a:gd name="T3" fmla="*/ 5 h 19"/>
                  <a:gd name="T4" fmla="*/ 0 w 13"/>
                  <a:gd name="T5" fmla="*/ 8 h 19"/>
                  <a:gd name="T6" fmla="*/ 2 w 13"/>
                  <a:gd name="T7" fmla="*/ 11 h 19"/>
                  <a:gd name="T8" fmla="*/ 3 w 13"/>
                  <a:gd name="T9" fmla="*/ 19 h 19"/>
                  <a:gd name="T10" fmla="*/ 3 w 13"/>
                  <a:gd name="T11" fmla="*/ 19 h 19"/>
                  <a:gd name="T12" fmla="*/ 8 w 13"/>
                  <a:gd name="T13" fmla="*/ 19 h 19"/>
                  <a:gd name="T14" fmla="*/ 11 w 13"/>
                  <a:gd name="T15" fmla="*/ 16 h 19"/>
                  <a:gd name="T16" fmla="*/ 13 w 13"/>
                  <a:gd name="T17" fmla="*/ 11 h 19"/>
                  <a:gd name="T18" fmla="*/ 11 w 13"/>
                  <a:gd name="T19" fmla="*/ 6 h 19"/>
                  <a:gd name="T20" fmla="*/ 10 w 13"/>
                  <a:gd name="T21" fmla="*/ 1 h 19"/>
                  <a:gd name="T22" fmla="*/ 8 w 13"/>
                  <a:gd name="T23" fmla="*/ 0 h 19"/>
                  <a:gd name="T24" fmla="*/ 5 w 13"/>
                  <a:gd name="T25" fmla="*/ 0 h 19"/>
                  <a:gd name="T26" fmla="*/ 2 w 13"/>
                  <a:gd name="T27" fmla="*/ 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9"/>
                  <a:gd name="T44" fmla="*/ 13 w 13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9">
                    <a:moveTo>
                      <a:pt x="2" y="5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3" y="19"/>
                    </a:lnTo>
                    <a:lnTo>
                      <a:pt x="8" y="19"/>
                    </a:lnTo>
                    <a:lnTo>
                      <a:pt x="11" y="16"/>
                    </a:lnTo>
                    <a:lnTo>
                      <a:pt x="13" y="11"/>
                    </a:lnTo>
                    <a:lnTo>
                      <a:pt x="11" y="6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9" name="Freeform 66">
                <a:extLst>
                  <a:ext uri="{FF2B5EF4-FFF2-40B4-BE49-F238E27FC236}">
                    <a16:creationId xmlns:a16="http://schemas.microsoft.com/office/drawing/2014/main" id="{34F14ABB-1F15-4D59-9A7B-D1DE6995E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917"/>
                <a:ext cx="13" cy="19"/>
              </a:xfrm>
              <a:custGeom>
                <a:avLst/>
                <a:gdLst>
                  <a:gd name="T0" fmla="*/ 2 w 13"/>
                  <a:gd name="T1" fmla="*/ 5 h 19"/>
                  <a:gd name="T2" fmla="*/ 2 w 13"/>
                  <a:gd name="T3" fmla="*/ 5 h 19"/>
                  <a:gd name="T4" fmla="*/ 0 w 13"/>
                  <a:gd name="T5" fmla="*/ 8 h 19"/>
                  <a:gd name="T6" fmla="*/ 2 w 13"/>
                  <a:gd name="T7" fmla="*/ 11 h 19"/>
                  <a:gd name="T8" fmla="*/ 3 w 13"/>
                  <a:gd name="T9" fmla="*/ 19 h 19"/>
                  <a:gd name="T10" fmla="*/ 3 w 13"/>
                  <a:gd name="T11" fmla="*/ 19 h 19"/>
                  <a:gd name="T12" fmla="*/ 8 w 13"/>
                  <a:gd name="T13" fmla="*/ 19 h 19"/>
                  <a:gd name="T14" fmla="*/ 11 w 13"/>
                  <a:gd name="T15" fmla="*/ 16 h 19"/>
                  <a:gd name="T16" fmla="*/ 13 w 13"/>
                  <a:gd name="T17" fmla="*/ 11 h 19"/>
                  <a:gd name="T18" fmla="*/ 11 w 13"/>
                  <a:gd name="T19" fmla="*/ 6 h 19"/>
                  <a:gd name="T20" fmla="*/ 10 w 13"/>
                  <a:gd name="T21" fmla="*/ 1 h 19"/>
                  <a:gd name="T22" fmla="*/ 8 w 13"/>
                  <a:gd name="T23" fmla="*/ 0 h 19"/>
                  <a:gd name="T24" fmla="*/ 5 w 13"/>
                  <a:gd name="T25" fmla="*/ 0 h 19"/>
                  <a:gd name="T26" fmla="*/ 2 w 13"/>
                  <a:gd name="T27" fmla="*/ 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9"/>
                  <a:gd name="T44" fmla="*/ 13 w 13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9">
                    <a:moveTo>
                      <a:pt x="2" y="5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3" y="19"/>
                    </a:lnTo>
                    <a:lnTo>
                      <a:pt x="8" y="19"/>
                    </a:lnTo>
                    <a:lnTo>
                      <a:pt x="11" y="16"/>
                    </a:lnTo>
                    <a:lnTo>
                      <a:pt x="13" y="11"/>
                    </a:lnTo>
                    <a:lnTo>
                      <a:pt x="11" y="6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5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0" name="Freeform 67">
                <a:extLst>
                  <a:ext uri="{FF2B5EF4-FFF2-40B4-BE49-F238E27FC236}">
                    <a16:creationId xmlns:a16="http://schemas.microsoft.com/office/drawing/2014/main" id="{399EE3C9-E1FE-49F1-93AD-17B166346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033"/>
                <a:ext cx="13" cy="14"/>
              </a:xfrm>
              <a:custGeom>
                <a:avLst/>
                <a:gdLst>
                  <a:gd name="T0" fmla="*/ 6 w 13"/>
                  <a:gd name="T1" fmla="*/ 0 h 14"/>
                  <a:gd name="T2" fmla="*/ 6 w 13"/>
                  <a:gd name="T3" fmla="*/ 0 h 14"/>
                  <a:gd name="T4" fmla="*/ 0 w 13"/>
                  <a:gd name="T5" fmla="*/ 6 h 14"/>
                  <a:gd name="T6" fmla="*/ 2 w 13"/>
                  <a:gd name="T7" fmla="*/ 11 h 14"/>
                  <a:gd name="T8" fmla="*/ 5 w 13"/>
                  <a:gd name="T9" fmla="*/ 14 h 14"/>
                  <a:gd name="T10" fmla="*/ 10 w 13"/>
                  <a:gd name="T11" fmla="*/ 14 h 14"/>
                  <a:gd name="T12" fmla="*/ 13 w 13"/>
                  <a:gd name="T13" fmla="*/ 13 h 14"/>
                  <a:gd name="T14" fmla="*/ 11 w 13"/>
                  <a:gd name="T15" fmla="*/ 8 h 14"/>
                  <a:gd name="T16" fmla="*/ 10 w 13"/>
                  <a:gd name="T17" fmla="*/ 5 h 14"/>
                  <a:gd name="T18" fmla="*/ 6 w 13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"/>
                  <a:gd name="T31" fmla="*/ 0 h 14"/>
                  <a:gd name="T32" fmla="*/ 13 w 13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5" y="14"/>
                    </a:lnTo>
                    <a:lnTo>
                      <a:pt x="10" y="14"/>
                    </a:lnTo>
                    <a:lnTo>
                      <a:pt x="13" y="13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1" name="Freeform 68">
                <a:extLst>
                  <a:ext uri="{FF2B5EF4-FFF2-40B4-BE49-F238E27FC236}">
                    <a16:creationId xmlns:a16="http://schemas.microsoft.com/office/drawing/2014/main" id="{4E0599B1-3404-4320-9D22-552D15677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034"/>
                <a:ext cx="8" cy="12"/>
              </a:xfrm>
              <a:custGeom>
                <a:avLst/>
                <a:gdLst>
                  <a:gd name="T0" fmla="*/ 0 w 8"/>
                  <a:gd name="T1" fmla="*/ 0 h 12"/>
                  <a:gd name="T2" fmla="*/ 0 w 8"/>
                  <a:gd name="T3" fmla="*/ 8 h 12"/>
                  <a:gd name="T4" fmla="*/ 3 w 8"/>
                  <a:gd name="T5" fmla="*/ 12 h 12"/>
                  <a:gd name="T6" fmla="*/ 7 w 8"/>
                  <a:gd name="T7" fmla="*/ 10 h 12"/>
                  <a:gd name="T8" fmla="*/ 8 w 8"/>
                  <a:gd name="T9" fmla="*/ 5 h 12"/>
                  <a:gd name="T10" fmla="*/ 5 w 8"/>
                  <a:gd name="T11" fmla="*/ 0 h 12"/>
                  <a:gd name="T12" fmla="*/ 0 w 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2"/>
                  <a:gd name="T23" fmla="*/ 8 w 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2">
                    <a:moveTo>
                      <a:pt x="0" y="0"/>
                    </a:moveTo>
                    <a:lnTo>
                      <a:pt x="0" y="8"/>
                    </a:lnTo>
                    <a:lnTo>
                      <a:pt x="3" y="12"/>
                    </a:lnTo>
                    <a:lnTo>
                      <a:pt x="7" y="10"/>
                    </a:lnTo>
                    <a:lnTo>
                      <a:pt x="8" y="5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2" name="Freeform 69">
                <a:extLst>
                  <a:ext uri="{FF2B5EF4-FFF2-40B4-BE49-F238E27FC236}">
                    <a16:creationId xmlns:a16="http://schemas.microsoft.com/office/drawing/2014/main" id="{39A8CF5D-1C5E-406C-9823-600995D03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1020"/>
                <a:ext cx="11" cy="11"/>
              </a:xfrm>
              <a:custGeom>
                <a:avLst/>
                <a:gdLst>
                  <a:gd name="T0" fmla="*/ 3 w 11"/>
                  <a:gd name="T1" fmla="*/ 2 h 11"/>
                  <a:gd name="T2" fmla="*/ 0 w 11"/>
                  <a:gd name="T3" fmla="*/ 5 h 11"/>
                  <a:gd name="T4" fmla="*/ 1 w 11"/>
                  <a:gd name="T5" fmla="*/ 10 h 11"/>
                  <a:gd name="T6" fmla="*/ 6 w 11"/>
                  <a:gd name="T7" fmla="*/ 11 h 11"/>
                  <a:gd name="T8" fmla="*/ 11 w 11"/>
                  <a:gd name="T9" fmla="*/ 10 h 11"/>
                  <a:gd name="T10" fmla="*/ 11 w 11"/>
                  <a:gd name="T11" fmla="*/ 5 h 11"/>
                  <a:gd name="T12" fmla="*/ 7 w 11"/>
                  <a:gd name="T13" fmla="*/ 0 h 11"/>
                  <a:gd name="T14" fmla="*/ 3 w 11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11"/>
                  <a:gd name="T26" fmla="*/ 11 w 11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11">
                    <a:moveTo>
                      <a:pt x="3" y="2"/>
                    </a:moveTo>
                    <a:lnTo>
                      <a:pt x="0" y="5"/>
                    </a:lnTo>
                    <a:lnTo>
                      <a:pt x="1" y="10"/>
                    </a:lnTo>
                    <a:lnTo>
                      <a:pt x="6" y="11"/>
                    </a:lnTo>
                    <a:lnTo>
                      <a:pt x="11" y="10"/>
                    </a:lnTo>
                    <a:lnTo>
                      <a:pt x="11" y="5"/>
                    </a:lnTo>
                    <a:lnTo>
                      <a:pt x="7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3" name="Freeform 70">
                <a:extLst>
                  <a:ext uri="{FF2B5EF4-FFF2-40B4-BE49-F238E27FC236}">
                    <a16:creationId xmlns:a16="http://schemas.microsoft.com/office/drawing/2014/main" id="{435CD2A4-3885-41CC-AFB9-C54D75C0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1419"/>
                <a:ext cx="491" cy="627"/>
              </a:xfrm>
              <a:custGeom>
                <a:avLst/>
                <a:gdLst>
                  <a:gd name="T0" fmla="*/ 116 w 491"/>
                  <a:gd name="T1" fmla="*/ 0 h 627"/>
                  <a:gd name="T2" fmla="*/ 345 w 491"/>
                  <a:gd name="T3" fmla="*/ 49 h 627"/>
                  <a:gd name="T4" fmla="*/ 333 w 491"/>
                  <a:gd name="T5" fmla="*/ 156 h 627"/>
                  <a:gd name="T6" fmla="*/ 491 w 491"/>
                  <a:gd name="T7" fmla="*/ 191 h 627"/>
                  <a:gd name="T8" fmla="*/ 422 w 491"/>
                  <a:gd name="T9" fmla="*/ 627 h 627"/>
                  <a:gd name="T10" fmla="*/ 244 w 491"/>
                  <a:gd name="T11" fmla="*/ 594 h 627"/>
                  <a:gd name="T12" fmla="*/ 238 w 491"/>
                  <a:gd name="T13" fmla="*/ 597 h 627"/>
                  <a:gd name="T14" fmla="*/ 232 w 491"/>
                  <a:gd name="T15" fmla="*/ 599 h 627"/>
                  <a:gd name="T16" fmla="*/ 224 w 491"/>
                  <a:gd name="T17" fmla="*/ 597 h 627"/>
                  <a:gd name="T18" fmla="*/ 216 w 491"/>
                  <a:gd name="T19" fmla="*/ 594 h 627"/>
                  <a:gd name="T20" fmla="*/ 211 w 491"/>
                  <a:gd name="T21" fmla="*/ 589 h 627"/>
                  <a:gd name="T22" fmla="*/ 208 w 491"/>
                  <a:gd name="T23" fmla="*/ 586 h 627"/>
                  <a:gd name="T24" fmla="*/ 0 w 491"/>
                  <a:gd name="T25" fmla="*/ 545 h 627"/>
                  <a:gd name="T26" fmla="*/ 116 w 491"/>
                  <a:gd name="T27" fmla="*/ 0 h 6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1"/>
                  <a:gd name="T43" fmla="*/ 0 h 627"/>
                  <a:gd name="T44" fmla="*/ 491 w 491"/>
                  <a:gd name="T45" fmla="*/ 627 h 62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1" h="627">
                    <a:moveTo>
                      <a:pt x="116" y="0"/>
                    </a:moveTo>
                    <a:lnTo>
                      <a:pt x="345" y="49"/>
                    </a:lnTo>
                    <a:lnTo>
                      <a:pt x="333" y="156"/>
                    </a:lnTo>
                    <a:lnTo>
                      <a:pt x="491" y="191"/>
                    </a:lnTo>
                    <a:lnTo>
                      <a:pt x="422" y="627"/>
                    </a:lnTo>
                    <a:lnTo>
                      <a:pt x="244" y="594"/>
                    </a:lnTo>
                    <a:lnTo>
                      <a:pt x="238" y="597"/>
                    </a:lnTo>
                    <a:lnTo>
                      <a:pt x="232" y="599"/>
                    </a:lnTo>
                    <a:lnTo>
                      <a:pt x="224" y="597"/>
                    </a:lnTo>
                    <a:lnTo>
                      <a:pt x="216" y="594"/>
                    </a:lnTo>
                    <a:lnTo>
                      <a:pt x="211" y="589"/>
                    </a:lnTo>
                    <a:lnTo>
                      <a:pt x="208" y="586"/>
                    </a:lnTo>
                    <a:lnTo>
                      <a:pt x="0" y="545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3399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4" name="Freeform 71">
                <a:extLst>
                  <a:ext uri="{FF2B5EF4-FFF2-40B4-BE49-F238E27FC236}">
                    <a16:creationId xmlns:a16="http://schemas.microsoft.com/office/drawing/2014/main" id="{1F3ED5E5-26A5-4FA9-BFAD-DA075BCFD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3206"/>
                <a:ext cx="46" cy="35"/>
              </a:xfrm>
              <a:custGeom>
                <a:avLst/>
                <a:gdLst>
                  <a:gd name="T0" fmla="*/ 0 w 46"/>
                  <a:gd name="T1" fmla="*/ 18 h 35"/>
                  <a:gd name="T2" fmla="*/ 2 w 46"/>
                  <a:gd name="T3" fmla="*/ 15 h 35"/>
                  <a:gd name="T4" fmla="*/ 9 w 46"/>
                  <a:gd name="T5" fmla="*/ 10 h 35"/>
                  <a:gd name="T6" fmla="*/ 13 w 46"/>
                  <a:gd name="T7" fmla="*/ 5 h 35"/>
                  <a:gd name="T8" fmla="*/ 21 w 46"/>
                  <a:gd name="T9" fmla="*/ 2 h 35"/>
                  <a:gd name="T10" fmla="*/ 29 w 46"/>
                  <a:gd name="T11" fmla="*/ 0 h 35"/>
                  <a:gd name="T12" fmla="*/ 40 w 46"/>
                  <a:gd name="T13" fmla="*/ 0 h 35"/>
                  <a:gd name="T14" fmla="*/ 41 w 46"/>
                  <a:gd name="T15" fmla="*/ 2 h 35"/>
                  <a:gd name="T16" fmla="*/ 43 w 46"/>
                  <a:gd name="T17" fmla="*/ 7 h 35"/>
                  <a:gd name="T18" fmla="*/ 44 w 46"/>
                  <a:gd name="T19" fmla="*/ 11 h 35"/>
                  <a:gd name="T20" fmla="*/ 46 w 46"/>
                  <a:gd name="T21" fmla="*/ 13 h 35"/>
                  <a:gd name="T22" fmla="*/ 36 w 46"/>
                  <a:gd name="T23" fmla="*/ 35 h 35"/>
                  <a:gd name="T24" fmla="*/ 33 w 46"/>
                  <a:gd name="T25" fmla="*/ 34 h 35"/>
                  <a:gd name="T26" fmla="*/ 30 w 46"/>
                  <a:gd name="T27" fmla="*/ 34 h 35"/>
                  <a:gd name="T28" fmla="*/ 24 w 46"/>
                  <a:gd name="T29" fmla="*/ 34 h 35"/>
                  <a:gd name="T30" fmla="*/ 19 w 46"/>
                  <a:gd name="T31" fmla="*/ 32 h 35"/>
                  <a:gd name="T32" fmla="*/ 13 w 46"/>
                  <a:gd name="T33" fmla="*/ 29 h 35"/>
                  <a:gd name="T34" fmla="*/ 6 w 46"/>
                  <a:gd name="T35" fmla="*/ 26 h 35"/>
                  <a:gd name="T36" fmla="*/ 0 w 46"/>
                  <a:gd name="T37" fmla="*/ 21 h 35"/>
                  <a:gd name="T38" fmla="*/ 0 w 46"/>
                  <a:gd name="T39" fmla="*/ 18 h 35"/>
                  <a:gd name="T40" fmla="*/ 0 w 46"/>
                  <a:gd name="T41" fmla="*/ 18 h 3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35"/>
                  <a:gd name="T65" fmla="*/ 46 w 46"/>
                  <a:gd name="T66" fmla="*/ 35 h 3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35">
                    <a:moveTo>
                      <a:pt x="0" y="18"/>
                    </a:moveTo>
                    <a:lnTo>
                      <a:pt x="2" y="15"/>
                    </a:lnTo>
                    <a:lnTo>
                      <a:pt x="9" y="10"/>
                    </a:lnTo>
                    <a:lnTo>
                      <a:pt x="13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41" y="2"/>
                    </a:lnTo>
                    <a:lnTo>
                      <a:pt x="43" y="7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36" y="35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4" y="34"/>
                    </a:lnTo>
                    <a:lnTo>
                      <a:pt x="19" y="32"/>
                    </a:lnTo>
                    <a:lnTo>
                      <a:pt x="13" y="29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5" name="Freeform 72">
                <a:extLst>
                  <a:ext uri="{FF2B5EF4-FFF2-40B4-BE49-F238E27FC236}">
                    <a16:creationId xmlns:a16="http://schemas.microsoft.com/office/drawing/2014/main" id="{DAFD5C10-11EC-428F-8727-3C12BE380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259"/>
                <a:ext cx="54" cy="46"/>
              </a:xfrm>
              <a:custGeom>
                <a:avLst/>
                <a:gdLst>
                  <a:gd name="T0" fmla="*/ 0 w 54"/>
                  <a:gd name="T1" fmla="*/ 9 h 46"/>
                  <a:gd name="T2" fmla="*/ 15 w 54"/>
                  <a:gd name="T3" fmla="*/ 12 h 46"/>
                  <a:gd name="T4" fmla="*/ 15 w 54"/>
                  <a:gd name="T5" fmla="*/ 8 h 46"/>
                  <a:gd name="T6" fmla="*/ 18 w 54"/>
                  <a:gd name="T7" fmla="*/ 1 h 46"/>
                  <a:gd name="T8" fmla="*/ 18 w 54"/>
                  <a:gd name="T9" fmla="*/ 0 h 46"/>
                  <a:gd name="T10" fmla="*/ 21 w 54"/>
                  <a:gd name="T11" fmla="*/ 1 h 46"/>
                  <a:gd name="T12" fmla="*/ 24 w 54"/>
                  <a:gd name="T13" fmla="*/ 3 h 46"/>
                  <a:gd name="T14" fmla="*/ 29 w 54"/>
                  <a:gd name="T15" fmla="*/ 12 h 46"/>
                  <a:gd name="T16" fmla="*/ 29 w 54"/>
                  <a:gd name="T17" fmla="*/ 14 h 46"/>
                  <a:gd name="T18" fmla="*/ 32 w 54"/>
                  <a:gd name="T19" fmla="*/ 19 h 46"/>
                  <a:gd name="T20" fmla="*/ 38 w 54"/>
                  <a:gd name="T21" fmla="*/ 22 h 46"/>
                  <a:gd name="T22" fmla="*/ 48 w 54"/>
                  <a:gd name="T23" fmla="*/ 31 h 46"/>
                  <a:gd name="T24" fmla="*/ 51 w 54"/>
                  <a:gd name="T25" fmla="*/ 35 h 46"/>
                  <a:gd name="T26" fmla="*/ 54 w 54"/>
                  <a:gd name="T27" fmla="*/ 43 h 46"/>
                  <a:gd name="T28" fmla="*/ 53 w 54"/>
                  <a:gd name="T29" fmla="*/ 44 h 46"/>
                  <a:gd name="T30" fmla="*/ 48 w 54"/>
                  <a:gd name="T31" fmla="*/ 46 h 46"/>
                  <a:gd name="T32" fmla="*/ 40 w 54"/>
                  <a:gd name="T33" fmla="*/ 43 h 46"/>
                  <a:gd name="T34" fmla="*/ 27 w 54"/>
                  <a:gd name="T35" fmla="*/ 39 h 46"/>
                  <a:gd name="T36" fmla="*/ 19 w 54"/>
                  <a:gd name="T37" fmla="*/ 41 h 46"/>
                  <a:gd name="T38" fmla="*/ 15 w 54"/>
                  <a:gd name="T39" fmla="*/ 43 h 46"/>
                  <a:gd name="T40" fmla="*/ 3 w 54"/>
                  <a:gd name="T41" fmla="*/ 27 h 46"/>
                  <a:gd name="T42" fmla="*/ 0 w 54"/>
                  <a:gd name="T43" fmla="*/ 9 h 46"/>
                  <a:gd name="T44" fmla="*/ 0 w 54"/>
                  <a:gd name="T45" fmla="*/ 9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4"/>
                  <a:gd name="T70" fmla="*/ 0 h 46"/>
                  <a:gd name="T71" fmla="*/ 54 w 54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4" h="46">
                    <a:moveTo>
                      <a:pt x="0" y="9"/>
                    </a:moveTo>
                    <a:lnTo>
                      <a:pt x="15" y="12"/>
                    </a:lnTo>
                    <a:lnTo>
                      <a:pt x="15" y="8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1" y="1"/>
                    </a:lnTo>
                    <a:lnTo>
                      <a:pt x="24" y="3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32" y="19"/>
                    </a:lnTo>
                    <a:lnTo>
                      <a:pt x="38" y="22"/>
                    </a:lnTo>
                    <a:lnTo>
                      <a:pt x="48" y="31"/>
                    </a:lnTo>
                    <a:lnTo>
                      <a:pt x="51" y="35"/>
                    </a:lnTo>
                    <a:lnTo>
                      <a:pt x="54" y="43"/>
                    </a:lnTo>
                    <a:lnTo>
                      <a:pt x="53" y="44"/>
                    </a:lnTo>
                    <a:lnTo>
                      <a:pt x="48" y="46"/>
                    </a:lnTo>
                    <a:lnTo>
                      <a:pt x="40" y="43"/>
                    </a:lnTo>
                    <a:lnTo>
                      <a:pt x="27" y="39"/>
                    </a:lnTo>
                    <a:lnTo>
                      <a:pt x="19" y="41"/>
                    </a:lnTo>
                    <a:lnTo>
                      <a:pt x="15" y="43"/>
                    </a:lnTo>
                    <a:lnTo>
                      <a:pt x="3" y="2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6" name="Freeform 73">
                <a:extLst>
                  <a:ext uri="{FF2B5EF4-FFF2-40B4-BE49-F238E27FC236}">
                    <a16:creationId xmlns:a16="http://schemas.microsoft.com/office/drawing/2014/main" id="{9C0574AB-F27F-48BE-A1C3-6175A1FB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305"/>
                <a:ext cx="51" cy="22"/>
              </a:xfrm>
              <a:custGeom>
                <a:avLst/>
                <a:gdLst>
                  <a:gd name="T0" fmla="*/ 3 w 51"/>
                  <a:gd name="T1" fmla="*/ 0 h 22"/>
                  <a:gd name="T2" fmla="*/ 0 w 51"/>
                  <a:gd name="T3" fmla="*/ 14 h 22"/>
                  <a:gd name="T4" fmla="*/ 32 w 51"/>
                  <a:gd name="T5" fmla="*/ 22 h 22"/>
                  <a:gd name="T6" fmla="*/ 37 w 51"/>
                  <a:gd name="T7" fmla="*/ 19 h 22"/>
                  <a:gd name="T8" fmla="*/ 48 w 51"/>
                  <a:gd name="T9" fmla="*/ 14 h 22"/>
                  <a:gd name="T10" fmla="*/ 51 w 51"/>
                  <a:gd name="T11" fmla="*/ 9 h 22"/>
                  <a:gd name="T12" fmla="*/ 49 w 51"/>
                  <a:gd name="T13" fmla="*/ 6 h 22"/>
                  <a:gd name="T14" fmla="*/ 43 w 51"/>
                  <a:gd name="T15" fmla="*/ 5 h 22"/>
                  <a:gd name="T16" fmla="*/ 32 w 51"/>
                  <a:gd name="T17" fmla="*/ 5 h 22"/>
                  <a:gd name="T18" fmla="*/ 25 w 51"/>
                  <a:gd name="T19" fmla="*/ 3 h 22"/>
                  <a:gd name="T20" fmla="*/ 14 w 51"/>
                  <a:gd name="T21" fmla="*/ 1 h 22"/>
                  <a:gd name="T22" fmla="*/ 6 w 51"/>
                  <a:gd name="T23" fmla="*/ 0 h 22"/>
                  <a:gd name="T24" fmla="*/ 3 w 51"/>
                  <a:gd name="T25" fmla="*/ 0 h 22"/>
                  <a:gd name="T26" fmla="*/ 3 w 51"/>
                  <a:gd name="T27" fmla="*/ 0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1"/>
                  <a:gd name="T43" fmla="*/ 0 h 22"/>
                  <a:gd name="T44" fmla="*/ 51 w 51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1" h="22">
                    <a:moveTo>
                      <a:pt x="3" y="0"/>
                    </a:moveTo>
                    <a:lnTo>
                      <a:pt x="0" y="14"/>
                    </a:lnTo>
                    <a:lnTo>
                      <a:pt x="32" y="22"/>
                    </a:lnTo>
                    <a:lnTo>
                      <a:pt x="37" y="19"/>
                    </a:lnTo>
                    <a:lnTo>
                      <a:pt x="48" y="14"/>
                    </a:lnTo>
                    <a:lnTo>
                      <a:pt x="51" y="9"/>
                    </a:lnTo>
                    <a:lnTo>
                      <a:pt x="49" y="6"/>
                    </a:lnTo>
                    <a:lnTo>
                      <a:pt x="43" y="5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14" y="1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7" name="Freeform 74">
                <a:extLst>
                  <a:ext uri="{FF2B5EF4-FFF2-40B4-BE49-F238E27FC236}">
                    <a16:creationId xmlns:a16="http://schemas.microsoft.com/office/drawing/2014/main" id="{3DC9CC47-3D92-41C8-8531-36B777F5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330"/>
                <a:ext cx="65" cy="46"/>
              </a:xfrm>
              <a:custGeom>
                <a:avLst/>
                <a:gdLst>
                  <a:gd name="T0" fmla="*/ 5 w 65"/>
                  <a:gd name="T1" fmla="*/ 16 h 46"/>
                  <a:gd name="T2" fmla="*/ 2 w 65"/>
                  <a:gd name="T3" fmla="*/ 11 h 46"/>
                  <a:gd name="T4" fmla="*/ 0 w 65"/>
                  <a:gd name="T5" fmla="*/ 5 h 46"/>
                  <a:gd name="T6" fmla="*/ 0 w 65"/>
                  <a:gd name="T7" fmla="*/ 0 h 46"/>
                  <a:gd name="T8" fmla="*/ 3 w 65"/>
                  <a:gd name="T9" fmla="*/ 0 h 46"/>
                  <a:gd name="T10" fmla="*/ 8 w 65"/>
                  <a:gd name="T11" fmla="*/ 0 h 46"/>
                  <a:gd name="T12" fmla="*/ 18 w 65"/>
                  <a:gd name="T13" fmla="*/ 5 h 46"/>
                  <a:gd name="T14" fmla="*/ 26 w 65"/>
                  <a:gd name="T15" fmla="*/ 7 h 46"/>
                  <a:gd name="T16" fmla="*/ 30 w 65"/>
                  <a:gd name="T17" fmla="*/ 10 h 46"/>
                  <a:gd name="T18" fmla="*/ 43 w 65"/>
                  <a:gd name="T19" fmla="*/ 10 h 46"/>
                  <a:gd name="T20" fmla="*/ 56 w 65"/>
                  <a:gd name="T21" fmla="*/ 18 h 46"/>
                  <a:gd name="T22" fmla="*/ 59 w 65"/>
                  <a:gd name="T23" fmla="*/ 21 h 46"/>
                  <a:gd name="T24" fmla="*/ 65 w 65"/>
                  <a:gd name="T25" fmla="*/ 29 h 46"/>
                  <a:gd name="T26" fmla="*/ 65 w 65"/>
                  <a:gd name="T27" fmla="*/ 30 h 46"/>
                  <a:gd name="T28" fmla="*/ 64 w 65"/>
                  <a:gd name="T29" fmla="*/ 35 h 46"/>
                  <a:gd name="T30" fmla="*/ 57 w 65"/>
                  <a:gd name="T31" fmla="*/ 38 h 46"/>
                  <a:gd name="T32" fmla="*/ 49 w 65"/>
                  <a:gd name="T33" fmla="*/ 40 h 46"/>
                  <a:gd name="T34" fmla="*/ 43 w 65"/>
                  <a:gd name="T35" fmla="*/ 41 h 46"/>
                  <a:gd name="T36" fmla="*/ 37 w 65"/>
                  <a:gd name="T37" fmla="*/ 46 h 46"/>
                  <a:gd name="T38" fmla="*/ 34 w 65"/>
                  <a:gd name="T39" fmla="*/ 45 h 46"/>
                  <a:gd name="T40" fmla="*/ 30 w 65"/>
                  <a:gd name="T41" fmla="*/ 43 h 46"/>
                  <a:gd name="T42" fmla="*/ 27 w 65"/>
                  <a:gd name="T43" fmla="*/ 37 h 46"/>
                  <a:gd name="T44" fmla="*/ 24 w 65"/>
                  <a:gd name="T45" fmla="*/ 30 h 46"/>
                  <a:gd name="T46" fmla="*/ 19 w 65"/>
                  <a:gd name="T47" fmla="*/ 26 h 46"/>
                  <a:gd name="T48" fmla="*/ 13 w 65"/>
                  <a:gd name="T49" fmla="*/ 21 h 46"/>
                  <a:gd name="T50" fmla="*/ 7 w 65"/>
                  <a:gd name="T51" fmla="*/ 16 h 46"/>
                  <a:gd name="T52" fmla="*/ 5 w 65"/>
                  <a:gd name="T53" fmla="*/ 16 h 46"/>
                  <a:gd name="T54" fmla="*/ 5 w 65"/>
                  <a:gd name="T55" fmla="*/ 16 h 4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46"/>
                  <a:gd name="T86" fmla="*/ 65 w 65"/>
                  <a:gd name="T87" fmla="*/ 46 h 4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46">
                    <a:moveTo>
                      <a:pt x="5" y="16"/>
                    </a:moveTo>
                    <a:lnTo>
                      <a:pt x="2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8" y="5"/>
                    </a:lnTo>
                    <a:lnTo>
                      <a:pt x="26" y="7"/>
                    </a:lnTo>
                    <a:lnTo>
                      <a:pt x="30" y="10"/>
                    </a:lnTo>
                    <a:lnTo>
                      <a:pt x="43" y="10"/>
                    </a:lnTo>
                    <a:lnTo>
                      <a:pt x="56" y="18"/>
                    </a:lnTo>
                    <a:lnTo>
                      <a:pt x="59" y="21"/>
                    </a:lnTo>
                    <a:lnTo>
                      <a:pt x="65" y="29"/>
                    </a:lnTo>
                    <a:lnTo>
                      <a:pt x="65" y="30"/>
                    </a:lnTo>
                    <a:lnTo>
                      <a:pt x="64" y="35"/>
                    </a:lnTo>
                    <a:lnTo>
                      <a:pt x="57" y="38"/>
                    </a:lnTo>
                    <a:lnTo>
                      <a:pt x="49" y="40"/>
                    </a:lnTo>
                    <a:lnTo>
                      <a:pt x="43" y="41"/>
                    </a:lnTo>
                    <a:lnTo>
                      <a:pt x="37" y="46"/>
                    </a:lnTo>
                    <a:lnTo>
                      <a:pt x="34" y="45"/>
                    </a:lnTo>
                    <a:lnTo>
                      <a:pt x="30" y="43"/>
                    </a:lnTo>
                    <a:lnTo>
                      <a:pt x="27" y="37"/>
                    </a:lnTo>
                    <a:lnTo>
                      <a:pt x="24" y="30"/>
                    </a:lnTo>
                    <a:lnTo>
                      <a:pt x="19" y="26"/>
                    </a:lnTo>
                    <a:lnTo>
                      <a:pt x="13" y="21"/>
                    </a:lnTo>
                    <a:lnTo>
                      <a:pt x="7" y="16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8" name="Freeform 75">
                <a:extLst>
                  <a:ext uri="{FF2B5EF4-FFF2-40B4-BE49-F238E27FC236}">
                    <a16:creationId xmlns:a16="http://schemas.microsoft.com/office/drawing/2014/main" id="{DD835B92-115C-45F8-BE45-1D65FA5FF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402"/>
                <a:ext cx="121" cy="139"/>
              </a:xfrm>
              <a:custGeom>
                <a:avLst/>
                <a:gdLst>
                  <a:gd name="T0" fmla="*/ 16 w 121"/>
                  <a:gd name="T1" fmla="*/ 11 h 139"/>
                  <a:gd name="T2" fmla="*/ 25 w 121"/>
                  <a:gd name="T3" fmla="*/ 0 h 139"/>
                  <a:gd name="T4" fmla="*/ 38 w 121"/>
                  <a:gd name="T5" fmla="*/ 14 h 139"/>
                  <a:gd name="T6" fmla="*/ 86 w 121"/>
                  <a:gd name="T7" fmla="*/ 35 h 139"/>
                  <a:gd name="T8" fmla="*/ 99 w 121"/>
                  <a:gd name="T9" fmla="*/ 41 h 139"/>
                  <a:gd name="T10" fmla="*/ 99 w 121"/>
                  <a:gd name="T11" fmla="*/ 54 h 139"/>
                  <a:gd name="T12" fmla="*/ 113 w 121"/>
                  <a:gd name="T13" fmla="*/ 73 h 139"/>
                  <a:gd name="T14" fmla="*/ 116 w 121"/>
                  <a:gd name="T15" fmla="*/ 73 h 139"/>
                  <a:gd name="T16" fmla="*/ 121 w 121"/>
                  <a:gd name="T17" fmla="*/ 77 h 139"/>
                  <a:gd name="T18" fmla="*/ 121 w 121"/>
                  <a:gd name="T19" fmla="*/ 79 h 139"/>
                  <a:gd name="T20" fmla="*/ 119 w 121"/>
                  <a:gd name="T21" fmla="*/ 84 h 139"/>
                  <a:gd name="T22" fmla="*/ 116 w 121"/>
                  <a:gd name="T23" fmla="*/ 89 h 139"/>
                  <a:gd name="T24" fmla="*/ 106 w 121"/>
                  <a:gd name="T25" fmla="*/ 98 h 139"/>
                  <a:gd name="T26" fmla="*/ 102 w 121"/>
                  <a:gd name="T27" fmla="*/ 98 h 139"/>
                  <a:gd name="T28" fmla="*/ 97 w 121"/>
                  <a:gd name="T29" fmla="*/ 98 h 139"/>
                  <a:gd name="T30" fmla="*/ 89 w 121"/>
                  <a:gd name="T31" fmla="*/ 98 h 139"/>
                  <a:gd name="T32" fmla="*/ 79 w 121"/>
                  <a:gd name="T33" fmla="*/ 103 h 139"/>
                  <a:gd name="T34" fmla="*/ 68 w 121"/>
                  <a:gd name="T35" fmla="*/ 106 h 139"/>
                  <a:gd name="T36" fmla="*/ 59 w 121"/>
                  <a:gd name="T37" fmla="*/ 116 h 139"/>
                  <a:gd name="T38" fmla="*/ 49 w 121"/>
                  <a:gd name="T39" fmla="*/ 125 h 139"/>
                  <a:gd name="T40" fmla="*/ 43 w 121"/>
                  <a:gd name="T41" fmla="*/ 139 h 139"/>
                  <a:gd name="T42" fmla="*/ 37 w 121"/>
                  <a:gd name="T43" fmla="*/ 138 h 139"/>
                  <a:gd name="T44" fmla="*/ 29 w 121"/>
                  <a:gd name="T45" fmla="*/ 133 h 139"/>
                  <a:gd name="T46" fmla="*/ 22 w 121"/>
                  <a:gd name="T47" fmla="*/ 127 h 139"/>
                  <a:gd name="T48" fmla="*/ 18 w 121"/>
                  <a:gd name="T49" fmla="*/ 120 h 139"/>
                  <a:gd name="T50" fmla="*/ 14 w 121"/>
                  <a:gd name="T51" fmla="*/ 111 h 139"/>
                  <a:gd name="T52" fmla="*/ 14 w 121"/>
                  <a:gd name="T53" fmla="*/ 101 h 139"/>
                  <a:gd name="T54" fmla="*/ 14 w 121"/>
                  <a:gd name="T55" fmla="*/ 97 h 139"/>
                  <a:gd name="T56" fmla="*/ 16 w 121"/>
                  <a:gd name="T57" fmla="*/ 90 h 139"/>
                  <a:gd name="T58" fmla="*/ 14 w 121"/>
                  <a:gd name="T59" fmla="*/ 81 h 139"/>
                  <a:gd name="T60" fmla="*/ 6 w 121"/>
                  <a:gd name="T61" fmla="*/ 68 h 139"/>
                  <a:gd name="T62" fmla="*/ 3 w 121"/>
                  <a:gd name="T63" fmla="*/ 62 h 139"/>
                  <a:gd name="T64" fmla="*/ 0 w 121"/>
                  <a:gd name="T65" fmla="*/ 55 h 139"/>
                  <a:gd name="T66" fmla="*/ 0 w 121"/>
                  <a:gd name="T67" fmla="*/ 50 h 139"/>
                  <a:gd name="T68" fmla="*/ 2 w 121"/>
                  <a:gd name="T69" fmla="*/ 47 h 139"/>
                  <a:gd name="T70" fmla="*/ 5 w 121"/>
                  <a:gd name="T71" fmla="*/ 44 h 139"/>
                  <a:gd name="T72" fmla="*/ 14 w 121"/>
                  <a:gd name="T73" fmla="*/ 44 h 139"/>
                  <a:gd name="T74" fmla="*/ 16 w 121"/>
                  <a:gd name="T75" fmla="*/ 46 h 139"/>
                  <a:gd name="T76" fmla="*/ 18 w 121"/>
                  <a:gd name="T77" fmla="*/ 43 h 139"/>
                  <a:gd name="T78" fmla="*/ 19 w 121"/>
                  <a:gd name="T79" fmla="*/ 38 h 139"/>
                  <a:gd name="T80" fmla="*/ 19 w 121"/>
                  <a:gd name="T81" fmla="*/ 30 h 139"/>
                  <a:gd name="T82" fmla="*/ 21 w 121"/>
                  <a:gd name="T83" fmla="*/ 19 h 139"/>
                  <a:gd name="T84" fmla="*/ 18 w 121"/>
                  <a:gd name="T85" fmla="*/ 14 h 139"/>
                  <a:gd name="T86" fmla="*/ 16 w 121"/>
                  <a:gd name="T87" fmla="*/ 11 h 139"/>
                  <a:gd name="T88" fmla="*/ 16 w 121"/>
                  <a:gd name="T89" fmla="*/ 11 h 1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21"/>
                  <a:gd name="T136" fmla="*/ 0 h 139"/>
                  <a:gd name="T137" fmla="*/ 121 w 121"/>
                  <a:gd name="T138" fmla="*/ 139 h 1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21" h="139">
                    <a:moveTo>
                      <a:pt x="16" y="11"/>
                    </a:moveTo>
                    <a:lnTo>
                      <a:pt x="25" y="0"/>
                    </a:lnTo>
                    <a:lnTo>
                      <a:pt x="38" y="14"/>
                    </a:lnTo>
                    <a:lnTo>
                      <a:pt x="86" y="35"/>
                    </a:lnTo>
                    <a:lnTo>
                      <a:pt x="99" y="41"/>
                    </a:lnTo>
                    <a:lnTo>
                      <a:pt x="99" y="54"/>
                    </a:lnTo>
                    <a:lnTo>
                      <a:pt x="113" y="73"/>
                    </a:lnTo>
                    <a:lnTo>
                      <a:pt x="116" y="73"/>
                    </a:lnTo>
                    <a:lnTo>
                      <a:pt x="121" y="77"/>
                    </a:lnTo>
                    <a:lnTo>
                      <a:pt x="121" y="79"/>
                    </a:lnTo>
                    <a:lnTo>
                      <a:pt x="119" y="84"/>
                    </a:lnTo>
                    <a:lnTo>
                      <a:pt x="116" y="89"/>
                    </a:lnTo>
                    <a:lnTo>
                      <a:pt x="106" y="98"/>
                    </a:lnTo>
                    <a:lnTo>
                      <a:pt x="102" y="98"/>
                    </a:lnTo>
                    <a:lnTo>
                      <a:pt x="97" y="98"/>
                    </a:lnTo>
                    <a:lnTo>
                      <a:pt x="89" y="98"/>
                    </a:lnTo>
                    <a:lnTo>
                      <a:pt x="79" y="103"/>
                    </a:lnTo>
                    <a:lnTo>
                      <a:pt x="68" y="106"/>
                    </a:lnTo>
                    <a:lnTo>
                      <a:pt x="59" y="116"/>
                    </a:lnTo>
                    <a:lnTo>
                      <a:pt x="49" y="125"/>
                    </a:lnTo>
                    <a:lnTo>
                      <a:pt x="43" y="139"/>
                    </a:lnTo>
                    <a:lnTo>
                      <a:pt x="37" y="138"/>
                    </a:lnTo>
                    <a:lnTo>
                      <a:pt x="29" y="133"/>
                    </a:lnTo>
                    <a:lnTo>
                      <a:pt x="22" y="127"/>
                    </a:lnTo>
                    <a:lnTo>
                      <a:pt x="18" y="120"/>
                    </a:lnTo>
                    <a:lnTo>
                      <a:pt x="14" y="111"/>
                    </a:lnTo>
                    <a:lnTo>
                      <a:pt x="14" y="101"/>
                    </a:lnTo>
                    <a:lnTo>
                      <a:pt x="14" y="97"/>
                    </a:lnTo>
                    <a:lnTo>
                      <a:pt x="16" y="90"/>
                    </a:lnTo>
                    <a:lnTo>
                      <a:pt x="14" y="81"/>
                    </a:lnTo>
                    <a:lnTo>
                      <a:pt x="6" y="68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2" y="47"/>
                    </a:lnTo>
                    <a:lnTo>
                      <a:pt x="5" y="44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8" y="43"/>
                    </a:lnTo>
                    <a:lnTo>
                      <a:pt x="19" y="38"/>
                    </a:lnTo>
                    <a:lnTo>
                      <a:pt x="19" y="30"/>
                    </a:lnTo>
                    <a:lnTo>
                      <a:pt x="21" y="19"/>
                    </a:lnTo>
                    <a:lnTo>
                      <a:pt x="18" y="1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9" name="Freeform 76">
                <a:extLst>
                  <a:ext uri="{FF2B5EF4-FFF2-40B4-BE49-F238E27FC236}">
                    <a16:creationId xmlns:a16="http://schemas.microsoft.com/office/drawing/2014/main" id="{BFD898AA-7CE9-4E02-BCDC-93D2407AA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340"/>
                <a:ext cx="20" cy="19"/>
              </a:xfrm>
              <a:custGeom>
                <a:avLst/>
                <a:gdLst>
                  <a:gd name="T0" fmla="*/ 0 w 20"/>
                  <a:gd name="T1" fmla="*/ 0 h 19"/>
                  <a:gd name="T2" fmla="*/ 13 w 20"/>
                  <a:gd name="T3" fmla="*/ 0 h 19"/>
                  <a:gd name="T4" fmla="*/ 20 w 20"/>
                  <a:gd name="T5" fmla="*/ 9 h 19"/>
                  <a:gd name="T6" fmla="*/ 7 w 20"/>
                  <a:gd name="T7" fmla="*/ 19 h 19"/>
                  <a:gd name="T8" fmla="*/ 2 w 20"/>
                  <a:gd name="T9" fmla="*/ 14 h 19"/>
                  <a:gd name="T10" fmla="*/ 0 w 20"/>
                  <a:gd name="T11" fmla="*/ 0 h 19"/>
                  <a:gd name="T12" fmla="*/ 0 w 20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0" y="0"/>
                    </a:moveTo>
                    <a:lnTo>
                      <a:pt x="13" y="0"/>
                    </a:lnTo>
                    <a:lnTo>
                      <a:pt x="20" y="9"/>
                    </a:lnTo>
                    <a:lnTo>
                      <a:pt x="7" y="19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0" name="Freeform 77">
                <a:extLst>
                  <a:ext uri="{FF2B5EF4-FFF2-40B4-BE49-F238E27FC236}">
                    <a16:creationId xmlns:a16="http://schemas.microsoft.com/office/drawing/2014/main" id="{208AB08F-C2DB-46F4-9DC7-02D209428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371"/>
                <a:ext cx="16" cy="16"/>
              </a:xfrm>
              <a:custGeom>
                <a:avLst/>
                <a:gdLst>
                  <a:gd name="T0" fmla="*/ 0 w 16"/>
                  <a:gd name="T1" fmla="*/ 8 h 16"/>
                  <a:gd name="T2" fmla="*/ 2 w 16"/>
                  <a:gd name="T3" fmla="*/ 2 h 16"/>
                  <a:gd name="T4" fmla="*/ 8 w 16"/>
                  <a:gd name="T5" fmla="*/ 0 h 16"/>
                  <a:gd name="T6" fmla="*/ 13 w 16"/>
                  <a:gd name="T7" fmla="*/ 2 h 16"/>
                  <a:gd name="T8" fmla="*/ 16 w 16"/>
                  <a:gd name="T9" fmla="*/ 8 h 16"/>
                  <a:gd name="T10" fmla="*/ 13 w 16"/>
                  <a:gd name="T11" fmla="*/ 13 h 16"/>
                  <a:gd name="T12" fmla="*/ 8 w 16"/>
                  <a:gd name="T13" fmla="*/ 16 h 16"/>
                  <a:gd name="T14" fmla="*/ 2 w 16"/>
                  <a:gd name="T15" fmla="*/ 13 h 16"/>
                  <a:gd name="T16" fmla="*/ 0 w 16"/>
                  <a:gd name="T17" fmla="*/ 8 h 16"/>
                  <a:gd name="T18" fmla="*/ 0 w 16"/>
                  <a:gd name="T19" fmla="*/ 8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6"/>
                  <a:gd name="T31" fmla="*/ 0 h 16"/>
                  <a:gd name="T32" fmla="*/ 16 w 16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6" h="16">
                    <a:moveTo>
                      <a:pt x="0" y="8"/>
                    </a:moveTo>
                    <a:lnTo>
                      <a:pt x="2" y="2"/>
                    </a:lnTo>
                    <a:lnTo>
                      <a:pt x="8" y="0"/>
                    </a:lnTo>
                    <a:lnTo>
                      <a:pt x="13" y="2"/>
                    </a:lnTo>
                    <a:lnTo>
                      <a:pt x="16" y="8"/>
                    </a:lnTo>
                    <a:lnTo>
                      <a:pt x="13" y="13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1" name="Freeform 78">
                <a:extLst>
                  <a:ext uri="{FF2B5EF4-FFF2-40B4-BE49-F238E27FC236}">
                    <a16:creationId xmlns:a16="http://schemas.microsoft.com/office/drawing/2014/main" id="{C5E85ED9-3029-424F-97D8-5E2B7098F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3232"/>
                <a:ext cx="21" cy="16"/>
              </a:xfrm>
              <a:custGeom>
                <a:avLst/>
                <a:gdLst>
                  <a:gd name="T0" fmla="*/ 0 w 21"/>
                  <a:gd name="T1" fmla="*/ 8 h 16"/>
                  <a:gd name="T2" fmla="*/ 3 w 21"/>
                  <a:gd name="T3" fmla="*/ 1 h 16"/>
                  <a:gd name="T4" fmla="*/ 11 w 21"/>
                  <a:gd name="T5" fmla="*/ 0 h 16"/>
                  <a:gd name="T6" fmla="*/ 18 w 21"/>
                  <a:gd name="T7" fmla="*/ 1 h 16"/>
                  <a:gd name="T8" fmla="*/ 21 w 21"/>
                  <a:gd name="T9" fmla="*/ 8 h 16"/>
                  <a:gd name="T10" fmla="*/ 18 w 21"/>
                  <a:gd name="T11" fmla="*/ 12 h 16"/>
                  <a:gd name="T12" fmla="*/ 11 w 21"/>
                  <a:gd name="T13" fmla="*/ 16 h 16"/>
                  <a:gd name="T14" fmla="*/ 3 w 21"/>
                  <a:gd name="T15" fmla="*/ 12 h 16"/>
                  <a:gd name="T16" fmla="*/ 0 w 21"/>
                  <a:gd name="T17" fmla="*/ 8 h 16"/>
                  <a:gd name="T18" fmla="*/ 0 w 21"/>
                  <a:gd name="T19" fmla="*/ 8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16"/>
                  <a:gd name="T32" fmla="*/ 21 w 21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16">
                    <a:moveTo>
                      <a:pt x="0" y="8"/>
                    </a:moveTo>
                    <a:lnTo>
                      <a:pt x="3" y="1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1" y="8"/>
                    </a:lnTo>
                    <a:lnTo>
                      <a:pt x="18" y="12"/>
                    </a:lnTo>
                    <a:lnTo>
                      <a:pt x="11" y="16"/>
                    </a:lnTo>
                    <a:lnTo>
                      <a:pt x="3" y="1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2" name="Rectangle 79">
                <a:extLst>
                  <a:ext uri="{FF2B5EF4-FFF2-40B4-BE49-F238E27FC236}">
                    <a16:creationId xmlns:a16="http://schemas.microsoft.com/office/drawing/2014/main" id="{03131DAC-8A6E-4B48-91BD-79CC2EBA2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3149"/>
                <a:ext cx="627" cy="427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3" name="Freeform 80">
                <a:extLst>
                  <a:ext uri="{FF2B5EF4-FFF2-40B4-BE49-F238E27FC236}">
                    <a16:creationId xmlns:a16="http://schemas.microsoft.com/office/drawing/2014/main" id="{8FA06950-AA77-4BB7-801A-C77D39B51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3448"/>
                <a:ext cx="46" cy="76"/>
              </a:xfrm>
              <a:custGeom>
                <a:avLst/>
                <a:gdLst>
                  <a:gd name="T0" fmla="*/ 2 w 46"/>
                  <a:gd name="T1" fmla="*/ 4 h 76"/>
                  <a:gd name="T2" fmla="*/ 2 w 46"/>
                  <a:gd name="T3" fmla="*/ 1 h 76"/>
                  <a:gd name="T4" fmla="*/ 6 w 46"/>
                  <a:gd name="T5" fmla="*/ 0 h 76"/>
                  <a:gd name="T6" fmla="*/ 11 w 46"/>
                  <a:gd name="T7" fmla="*/ 4 h 76"/>
                  <a:gd name="T8" fmla="*/ 14 w 46"/>
                  <a:gd name="T9" fmla="*/ 4 h 76"/>
                  <a:gd name="T10" fmla="*/ 21 w 46"/>
                  <a:gd name="T11" fmla="*/ 8 h 76"/>
                  <a:gd name="T12" fmla="*/ 24 w 46"/>
                  <a:gd name="T13" fmla="*/ 9 h 76"/>
                  <a:gd name="T14" fmla="*/ 29 w 46"/>
                  <a:gd name="T15" fmla="*/ 4 h 76"/>
                  <a:gd name="T16" fmla="*/ 32 w 46"/>
                  <a:gd name="T17" fmla="*/ 6 h 76"/>
                  <a:gd name="T18" fmla="*/ 29 w 46"/>
                  <a:gd name="T19" fmla="*/ 12 h 76"/>
                  <a:gd name="T20" fmla="*/ 25 w 46"/>
                  <a:gd name="T21" fmla="*/ 20 h 76"/>
                  <a:gd name="T22" fmla="*/ 24 w 46"/>
                  <a:gd name="T23" fmla="*/ 28 h 76"/>
                  <a:gd name="T24" fmla="*/ 29 w 46"/>
                  <a:gd name="T25" fmla="*/ 35 h 76"/>
                  <a:gd name="T26" fmla="*/ 32 w 46"/>
                  <a:gd name="T27" fmla="*/ 41 h 76"/>
                  <a:gd name="T28" fmla="*/ 30 w 46"/>
                  <a:gd name="T29" fmla="*/ 47 h 76"/>
                  <a:gd name="T30" fmla="*/ 30 w 46"/>
                  <a:gd name="T31" fmla="*/ 51 h 76"/>
                  <a:gd name="T32" fmla="*/ 32 w 46"/>
                  <a:gd name="T33" fmla="*/ 55 h 76"/>
                  <a:gd name="T34" fmla="*/ 35 w 46"/>
                  <a:gd name="T35" fmla="*/ 60 h 76"/>
                  <a:gd name="T36" fmla="*/ 41 w 46"/>
                  <a:gd name="T37" fmla="*/ 68 h 76"/>
                  <a:gd name="T38" fmla="*/ 46 w 46"/>
                  <a:gd name="T39" fmla="*/ 76 h 76"/>
                  <a:gd name="T40" fmla="*/ 36 w 46"/>
                  <a:gd name="T41" fmla="*/ 73 h 76"/>
                  <a:gd name="T42" fmla="*/ 30 w 46"/>
                  <a:gd name="T43" fmla="*/ 66 h 76"/>
                  <a:gd name="T44" fmla="*/ 27 w 46"/>
                  <a:gd name="T45" fmla="*/ 59 h 76"/>
                  <a:gd name="T46" fmla="*/ 25 w 46"/>
                  <a:gd name="T47" fmla="*/ 52 h 76"/>
                  <a:gd name="T48" fmla="*/ 17 w 46"/>
                  <a:gd name="T49" fmla="*/ 49 h 76"/>
                  <a:gd name="T50" fmla="*/ 19 w 46"/>
                  <a:gd name="T51" fmla="*/ 44 h 76"/>
                  <a:gd name="T52" fmla="*/ 13 w 46"/>
                  <a:gd name="T53" fmla="*/ 39 h 76"/>
                  <a:gd name="T54" fmla="*/ 9 w 46"/>
                  <a:gd name="T55" fmla="*/ 33 h 76"/>
                  <a:gd name="T56" fmla="*/ 14 w 46"/>
                  <a:gd name="T57" fmla="*/ 30 h 76"/>
                  <a:gd name="T58" fmla="*/ 8 w 46"/>
                  <a:gd name="T59" fmla="*/ 25 h 76"/>
                  <a:gd name="T60" fmla="*/ 5 w 46"/>
                  <a:gd name="T61" fmla="*/ 20 h 76"/>
                  <a:gd name="T62" fmla="*/ 2 w 46"/>
                  <a:gd name="T63" fmla="*/ 14 h 76"/>
                  <a:gd name="T64" fmla="*/ 0 w 46"/>
                  <a:gd name="T65" fmla="*/ 8 h 76"/>
                  <a:gd name="T66" fmla="*/ 2 w 46"/>
                  <a:gd name="T67" fmla="*/ 6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76"/>
                  <a:gd name="T104" fmla="*/ 46 w 4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76">
                    <a:moveTo>
                      <a:pt x="2" y="6"/>
                    </a:moveTo>
                    <a:lnTo>
                      <a:pt x="2" y="4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8"/>
                    </a:lnTo>
                    <a:lnTo>
                      <a:pt x="14" y="4"/>
                    </a:lnTo>
                    <a:lnTo>
                      <a:pt x="19" y="3"/>
                    </a:lnTo>
                    <a:lnTo>
                      <a:pt x="21" y="8"/>
                    </a:lnTo>
                    <a:lnTo>
                      <a:pt x="22" y="11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29" y="4"/>
                    </a:lnTo>
                    <a:lnTo>
                      <a:pt x="32" y="3"/>
                    </a:lnTo>
                    <a:lnTo>
                      <a:pt x="32" y="6"/>
                    </a:lnTo>
                    <a:lnTo>
                      <a:pt x="30" y="9"/>
                    </a:lnTo>
                    <a:lnTo>
                      <a:pt x="29" y="12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4" y="24"/>
                    </a:lnTo>
                    <a:lnTo>
                      <a:pt x="24" y="28"/>
                    </a:lnTo>
                    <a:lnTo>
                      <a:pt x="27" y="33"/>
                    </a:lnTo>
                    <a:lnTo>
                      <a:pt x="29" y="35"/>
                    </a:lnTo>
                    <a:lnTo>
                      <a:pt x="32" y="38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0" y="47"/>
                    </a:lnTo>
                    <a:lnTo>
                      <a:pt x="29" y="49"/>
                    </a:lnTo>
                    <a:lnTo>
                      <a:pt x="30" y="51"/>
                    </a:lnTo>
                    <a:lnTo>
                      <a:pt x="32" y="51"/>
                    </a:lnTo>
                    <a:lnTo>
                      <a:pt x="32" y="55"/>
                    </a:lnTo>
                    <a:lnTo>
                      <a:pt x="33" y="57"/>
                    </a:lnTo>
                    <a:lnTo>
                      <a:pt x="35" y="60"/>
                    </a:lnTo>
                    <a:lnTo>
                      <a:pt x="38" y="63"/>
                    </a:lnTo>
                    <a:lnTo>
                      <a:pt x="41" y="68"/>
                    </a:lnTo>
                    <a:lnTo>
                      <a:pt x="44" y="71"/>
                    </a:lnTo>
                    <a:lnTo>
                      <a:pt x="46" y="76"/>
                    </a:lnTo>
                    <a:lnTo>
                      <a:pt x="43" y="74"/>
                    </a:lnTo>
                    <a:lnTo>
                      <a:pt x="36" y="73"/>
                    </a:lnTo>
                    <a:lnTo>
                      <a:pt x="32" y="70"/>
                    </a:lnTo>
                    <a:lnTo>
                      <a:pt x="30" y="66"/>
                    </a:lnTo>
                    <a:lnTo>
                      <a:pt x="27" y="63"/>
                    </a:lnTo>
                    <a:lnTo>
                      <a:pt x="27" y="59"/>
                    </a:lnTo>
                    <a:lnTo>
                      <a:pt x="25" y="55"/>
                    </a:lnTo>
                    <a:lnTo>
                      <a:pt x="25" y="52"/>
                    </a:lnTo>
                    <a:lnTo>
                      <a:pt x="21" y="51"/>
                    </a:lnTo>
                    <a:lnTo>
                      <a:pt x="17" y="49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6" y="43"/>
                    </a:lnTo>
                    <a:lnTo>
                      <a:pt x="13" y="39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11" y="31"/>
                    </a:lnTo>
                    <a:lnTo>
                      <a:pt x="14" y="30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6" y="24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4" name="Freeform 81">
                <a:extLst>
                  <a:ext uri="{FF2B5EF4-FFF2-40B4-BE49-F238E27FC236}">
                    <a16:creationId xmlns:a16="http://schemas.microsoft.com/office/drawing/2014/main" id="{822C6A9A-FD14-4D36-8CC2-812850BDE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3211"/>
                <a:ext cx="68" cy="56"/>
              </a:xfrm>
              <a:custGeom>
                <a:avLst/>
                <a:gdLst>
                  <a:gd name="T0" fmla="*/ 21 w 68"/>
                  <a:gd name="T1" fmla="*/ 44 h 56"/>
                  <a:gd name="T2" fmla="*/ 19 w 68"/>
                  <a:gd name="T3" fmla="*/ 49 h 56"/>
                  <a:gd name="T4" fmla="*/ 5 w 68"/>
                  <a:gd name="T5" fmla="*/ 54 h 56"/>
                  <a:gd name="T6" fmla="*/ 3 w 68"/>
                  <a:gd name="T7" fmla="*/ 51 h 56"/>
                  <a:gd name="T8" fmla="*/ 10 w 68"/>
                  <a:gd name="T9" fmla="*/ 46 h 56"/>
                  <a:gd name="T10" fmla="*/ 5 w 68"/>
                  <a:gd name="T11" fmla="*/ 46 h 56"/>
                  <a:gd name="T12" fmla="*/ 2 w 68"/>
                  <a:gd name="T13" fmla="*/ 43 h 56"/>
                  <a:gd name="T14" fmla="*/ 3 w 68"/>
                  <a:gd name="T15" fmla="*/ 33 h 56"/>
                  <a:gd name="T16" fmla="*/ 0 w 68"/>
                  <a:gd name="T17" fmla="*/ 27 h 56"/>
                  <a:gd name="T18" fmla="*/ 2 w 68"/>
                  <a:gd name="T19" fmla="*/ 22 h 56"/>
                  <a:gd name="T20" fmla="*/ 8 w 68"/>
                  <a:gd name="T21" fmla="*/ 19 h 56"/>
                  <a:gd name="T22" fmla="*/ 16 w 68"/>
                  <a:gd name="T23" fmla="*/ 19 h 56"/>
                  <a:gd name="T24" fmla="*/ 19 w 68"/>
                  <a:gd name="T25" fmla="*/ 22 h 56"/>
                  <a:gd name="T26" fmla="*/ 21 w 68"/>
                  <a:gd name="T27" fmla="*/ 24 h 56"/>
                  <a:gd name="T28" fmla="*/ 22 w 68"/>
                  <a:gd name="T29" fmla="*/ 17 h 56"/>
                  <a:gd name="T30" fmla="*/ 27 w 68"/>
                  <a:gd name="T31" fmla="*/ 14 h 56"/>
                  <a:gd name="T32" fmla="*/ 30 w 68"/>
                  <a:gd name="T33" fmla="*/ 16 h 56"/>
                  <a:gd name="T34" fmla="*/ 35 w 68"/>
                  <a:gd name="T35" fmla="*/ 16 h 56"/>
                  <a:gd name="T36" fmla="*/ 37 w 68"/>
                  <a:gd name="T37" fmla="*/ 13 h 56"/>
                  <a:gd name="T38" fmla="*/ 40 w 68"/>
                  <a:gd name="T39" fmla="*/ 10 h 56"/>
                  <a:gd name="T40" fmla="*/ 45 w 68"/>
                  <a:gd name="T41" fmla="*/ 10 h 56"/>
                  <a:gd name="T42" fmla="*/ 45 w 68"/>
                  <a:gd name="T43" fmla="*/ 8 h 56"/>
                  <a:gd name="T44" fmla="*/ 48 w 68"/>
                  <a:gd name="T45" fmla="*/ 6 h 56"/>
                  <a:gd name="T46" fmla="*/ 49 w 68"/>
                  <a:gd name="T47" fmla="*/ 6 h 56"/>
                  <a:gd name="T48" fmla="*/ 52 w 68"/>
                  <a:gd name="T49" fmla="*/ 3 h 56"/>
                  <a:gd name="T50" fmla="*/ 59 w 68"/>
                  <a:gd name="T51" fmla="*/ 0 h 56"/>
                  <a:gd name="T52" fmla="*/ 60 w 68"/>
                  <a:gd name="T53" fmla="*/ 3 h 56"/>
                  <a:gd name="T54" fmla="*/ 64 w 68"/>
                  <a:gd name="T55" fmla="*/ 11 h 56"/>
                  <a:gd name="T56" fmla="*/ 64 w 68"/>
                  <a:gd name="T57" fmla="*/ 17 h 56"/>
                  <a:gd name="T58" fmla="*/ 54 w 68"/>
                  <a:gd name="T59" fmla="*/ 16 h 56"/>
                  <a:gd name="T60" fmla="*/ 46 w 68"/>
                  <a:gd name="T61" fmla="*/ 19 h 56"/>
                  <a:gd name="T62" fmla="*/ 46 w 68"/>
                  <a:gd name="T63" fmla="*/ 22 h 56"/>
                  <a:gd name="T64" fmla="*/ 51 w 68"/>
                  <a:gd name="T65" fmla="*/ 24 h 56"/>
                  <a:gd name="T66" fmla="*/ 54 w 68"/>
                  <a:gd name="T67" fmla="*/ 27 h 56"/>
                  <a:gd name="T68" fmla="*/ 52 w 68"/>
                  <a:gd name="T69" fmla="*/ 27 h 56"/>
                  <a:gd name="T70" fmla="*/ 49 w 68"/>
                  <a:gd name="T71" fmla="*/ 30 h 56"/>
                  <a:gd name="T72" fmla="*/ 51 w 68"/>
                  <a:gd name="T73" fmla="*/ 35 h 56"/>
                  <a:gd name="T74" fmla="*/ 51 w 68"/>
                  <a:gd name="T75" fmla="*/ 40 h 56"/>
                  <a:gd name="T76" fmla="*/ 46 w 68"/>
                  <a:gd name="T77" fmla="*/ 40 h 56"/>
                  <a:gd name="T78" fmla="*/ 40 w 68"/>
                  <a:gd name="T79" fmla="*/ 37 h 56"/>
                  <a:gd name="T80" fmla="*/ 40 w 68"/>
                  <a:gd name="T81" fmla="*/ 40 h 56"/>
                  <a:gd name="T82" fmla="*/ 35 w 68"/>
                  <a:gd name="T83" fmla="*/ 41 h 56"/>
                  <a:gd name="T84" fmla="*/ 29 w 68"/>
                  <a:gd name="T85" fmla="*/ 46 h 56"/>
                  <a:gd name="T86" fmla="*/ 33 w 68"/>
                  <a:gd name="T87" fmla="*/ 44 h 56"/>
                  <a:gd name="T88" fmla="*/ 30 w 68"/>
                  <a:gd name="T89" fmla="*/ 48 h 56"/>
                  <a:gd name="T90" fmla="*/ 27 w 68"/>
                  <a:gd name="T91" fmla="*/ 48 h 56"/>
                  <a:gd name="T92" fmla="*/ 24 w 68"/>
                  <a:gd name="T93" fmla="*/ 49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8"/>
                  <a:gd name="T142" fmla="*/ 0 h 56"/>
                  <a:gd name="T143" fmla="*/ 68 w 68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8" h="56">
                    <a:moveTo>
                      <a:pt x="24" y="49"/>
                    </a:moveTo>
                    <a:lnTo>
                      <a:pt x="21" y="44"/>
                    </a:lnTo>
                    <a:lnTo>
                      <a:pt x="18" y="48"/>
                    </a:lnTo>
                    <a:lnTo>
                      <a:pt x="19" y="49"/>
                    </a:lnTo>
                    <a:lnTo>
                      <a:pt x="6" y="56"/>
                    </a:lnTo>
                    <a:lnTo>
                      <a:pt x="5" y="54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6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5" y="46"/>
                    </a:lnTo>
                    <a:lnTo>
                      <a:pt x="3" y="48"/>
                    </a:lnTo>
                    <a:lnTo>
                      <a:pt x="2" y="43"/>
                    </a:lnTo>
                    <a:lnTo>
                      <a:pt x="2" y="38"/>
                    </a:lnTo>
                    <a:lnTo>
                      <a:pt x="3" y="33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2"/>
                    </a:lnTo>
                    <a:lnTo>
                      <a:pt x="5" y="21"/>
                    </a:lnTo>
                    <a:lnTo>
                      <a:pt x="8" y="19"/>
                    </a:lnTo>
                    <a:lnTo>
                      <a:pt x="13" y="19"/>
                    </a:lnTo>
                    <a:lnTo>
                      <a:pt x="16" y="19"/>
                    </a:lnTo>
                    <a:lnTo>
                      <a:pt x="19" y="21"/>
                    </a:lnTo>
                    <a:lnTo>
                      <a:pt x="19" y="22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4"/>
                    </a:lnTo>
                    <a:lnTo>
                      <a:pt x="22" y="17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7" y="13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8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5" y="6"/>
                    </a:lnTo>
                    <a:lnTo>
                      <a:pt x="48" y="6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2" y="3"/>
                    </a:lnTo>
                    <a:lnTo>
                      <a:pt x="56" y="2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0" y="3"/>
                    </a:lnTo>
                    <a:lnTo>
                      <a:pt x="59" y="6"/>
                    </a:lnTo>
                    <a:lnTo>
                      <a:pt x="64" y="11"/>
                    </a:lnTo>
                    <a:lnTo>
                      <a:pt x="68" y="17"/>
                    </a:lnTo>
                    <a:lnTo>
                      <a:pt x="64" y="17"/>
                    </a:lnTo>
                    <a:lnTo>
                      <a:pt x="60" y="16"/>
                    </a:lnTo>
                    <a:lnTo>
                      <a:pt x="54" y="16"/>
                    </a:lnTo>
                    <a:lnTo>
                      <a:pt x="49" y="17"/>
                    </a:lnTo>
                    <a:lnTo>
                      <a:pt x="46" y="19"/>
                    </a:lnTo>
                    <a:lnTo>
                      <a:pt x="43" y="24"/>
                    </a:lnTo>
                    <a:lnTo>
                      <a:pt x="46" y="22"/>
                    </a:lnTo>
                    <a:lnTo>
                      <a:pt x="49" y="21"/>
                    </a:lnTo>
                    <a:lnTo>
                      <a:pt x="51" y="24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1" y="29"/>
                    </a:lnTo>
                    <a:lnTo>
                      <a:pt x="49" y="30"/>
                    </a:lnTo>
                    <a:lnTo>
                      <a:pt x="49" y="33"/>
                    </a:lnTo>
                    <a:lnTo>
                      <a:pt x="51" y="35"/>
                    </a:lnTo>
                    <a:lnTo>
                      <a:pt x="54" y="37"/>
                    </a:lnTo>
                    <a:lnTo>
                      <a:pt x="51" y="40"/>
                    </a:lnTo>
                    <a:lnTo>
                      <a:pt x="48" y="41"/>
                    </a:lnTo>
                    <a:lnTo>
                      <a:pt x="46" y="40"/>
                    </a:lnTo>
                    <a:lnTo>
                      <a:pt x="43" y="38"/>
                    </a:lnTo>
                    <a:lnTo>
                      <a:pt x="40" y="37"/>
                    </a:lnTo>
                    <a:lnTo>
                      <a:pt x="40" y="40"/>
                    </a:lnTo>
                    <a:lnTo>
                      <a:pt x="40" y="44"/>
                    </a:lnTo>
                    <a:lnTo>
                      <a:pt x="35" y="41"/>
                    </a:lnTo>
                    <a:lnTo>
                      <a:pt x="32" y="44"/>
                    </a:lnTo>
                    <a:lnTo>
                      <a:pt x="29" y="46"/>
                    </a:lnTo>
                    <a:lnTo>
                      <a:pt x="30" y="44"/>
                    </a:lnTo>
                    <a:lnTo>
                      <a:pt x="33" y="44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4" y="48"/>
                    </a:lnTo>
                    <a:lnTo>
                      <a:pt x="24" y="49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5" name="Freeform 82">
                <a:extLst>
                  <a:ext uri="{FF2B5EF4-FFF2-40B4-BE49-F238E27FC236}">
                    <a16:creationId xmlns:a16="http://schemas.microsoft.com/office/drawing/2014/main" id="{4CB636F8-2FE0-4326-B155-0761C482D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265"/>
                <a:ext cx="17" cy="8"/>
              </a:xfrm>
              <a:custGeom>
                <a:avLst/>
                <a:gdLst>
                  <a:gd name="T0" fmla="*/ 8 w 17"/>
                  <a:gd name="T1" fmla="*/ 3 h 8"/>
                  <a:gd name="T2" fmla="*/ 0 w 17"/>
                  <a:gd name="T3" fmla="*/ 6 h 8"/>
                  <a:gd name="T4" fmla="*/ 3 w 17"/>
                  <a:gd name="T5" fmla="*/ 2 h 8"/>
                  <a:gd name="T6" fmla="*/ 8 w 17"/>
                  <a:gd name="T7" fmla="*/ 0 h 8"/>
                  <a:gd name="T8" fmla="*/ 9 w 17"/>
                  <a:gd name="T9" fmla="*/ 3 h 8"/>
                  <a:gd name="T10" fmla="*/ 14 w 17"/>
                  <a:gd name="T11" fmla="*/ 3 h 8"/>
                  <a:gd name="T12" fmla="*/ 16 w 17"/>
                  <a:gd name="T13" fmla="*/ 6 h 8"/>
                  <a:gd name="T14" fmla="*/ 17 w 17"/>
                  <a:gd name="T15" fmla="*/ 8 h 8"/>
                  <a:gd name="T16" fmla="*/ 11 w 17"/>
                  <a:gd name="T17" fmla="*/ 6 h 8"/>
                  <a:gd name="T18" fmla="*/ 8 w 17"/>
                  <a:gd name="T19" fmla="*/ 3 h 8"/>
                  <a:gd name="T20" fmla="*/ 8 w 17"/>
                  <a:gd name="T21" fmla="*/ 3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8"/>
                  <a:gd name="T35" fmla="*/ 17 w 1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8">
                    <a:moveTo>
                      <a:pt x="8" y="3"/>
                    </a:moveTo>
                    <a:lnTo>
                      <a:pt x="0" y="6"/>
                    </a:lnTo>
                    <a:lnTo>
                      <a:pt x="3" y="2"/>
                    </a:lnTo>
                    <a:lnTo>
                      <a:pt x="8" y="0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6" y="6"/>
                    </a:lnTo>
                    <a:lnTo>
                      <a:pt x="17" y="8"/>
                    </a:lnTo>
                    <a:lnTo>
                      <a:pt x="11" y="6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6" name="Freeform 83">
                <a:extLst>
                  <a:ext uri="{FF2B5EF4-FFF2-40B4-BE49-F238E27FC236}">
                    <a16:creationId xmlns:a16="http://schemas.microsoft.com/office/drawing/2014/main" id="{8916BAE6-8FDC-480B-AC96-1A6255926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219"/>
                <a:ext cx="38" cy="21"/>
              </a:xfrm>
              <a:custGeom>
                <a:avLst/>
                <a:gdLst>
                  <a:gd name="T0" fmla="*/ 36 w 38"/>
                  <a:gd name="T1" fmla="*/ 21 h 21"/>
                  <a:gd name="T2" fmla="*/ 1 w 38"/>
                  <a:gd name="T3" fmla="*/ 13 h 21"/>
                  <a:gd name="T4" fmla="*/ 0 w 38"/>
                  <a:gd name="T5" fmla="*/ 9 h 21"/>
                  <a:gd name="T6" fmla="*/ 0 w 38"/>
                  <a:gd name="T7" fmla="*/ 6 h 21"/>
                  <a:gd name="T8" fmla="*/ 1 w 38"/>
                  <a:gd name="T9" fmla="*/ 5 h 21"/>
                  <a:gd name="T10" fmla="*/ 3 w 38"/>
                  <a:gd name="T11" fmla="*/ 3 h 21"/>
                  <a:gd name="T12" fmla="*/ 8 w 38"/>
                  <a:gd name="T13" fmla="*/ 3 h 21"/>
                  <a:gd name="T14" fmla="*/ 14 w 38"/>
                  <a:gd name="T15" fmla="*/ 5 h 21"/>
                  <a:gd name="T16" fmla="*/ 15 w 38"/>
                  <a:gd name="T17" fmla="*/ 2 h 21"/>
                  <a:gd name="T18" fmla="*/ 19 w 38"/>
                  <a:gd name="T19" fmla="*/ 0 h 21"/>
                  <a:gd name="T20" fmla="*/ 22 w 38"/>
                  <a:gd name="T21" fmla="*/ 0 h 21"/>
                  <a:gd name="T22" fmla="*/ 28 w 38"/>
                  <a:gd name="T23" fmla="*/ 0 h 21"/>
                  <a:gd name="T24" fmla="*/ 33 w 38"/>
                  <a:gd name="T25" fmla="*/ 0 h 21"/>
                  <a:gd name="T26" fmla="*/ 38 w 38"/>
                  <a:gd name="T27" fmla="*/ 5 h 21"/>
                  <a:gd name="T28" fmla="*/ 38 w 38"/>
                  <a:gd name="T29" fmla="*/ 8 h 21"/>
                  <a:gd name="T30" fmla="*/ 38 w 38"/>
                  <a:gd name="T31" fmla="*/ 13 h 21"/>
                  <a:gd name="T32" fmla="*/ 35 w 38"/>
                  <a:gd name="T33" fmla="*/ 17 h 21"/>
                  <a:gd name="T34" fmla="*/ 33 w 38"/>
                  <a:gd name="T35" fmla="*/ 21 h 21"/>
                  <a:gd name="T36" fmla="*/ 36 w 38"/>
                  <a:gd name="T37" fmla="*/ 21 h 21"/>
                  <a:gd name="T38" fmla="*/ 36 w 38"/>
                  <a:gd name="T39" fmla="*/ 21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21"/>
                  <a:gd name="T62" fmla="*/ 38 w 38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21">
                    <a:moveTo>
                      <a:pt x="36" y="21"/>
                    </a:moveTo>
                    <a:lnTo>
                      <a:pt x="1" y="1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8" y="5"/>
                    </a:lnTo>
                    <a:lnTo>
                      <a:pt x="38" y="8"/>
                    </a:lnTo>
                    <a:lnTo>
                      <a:pt x="38" y="13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6" y="21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7" name="Freeform 84">
                <a:extLst>
                  <a:ext uri="{FF2B5EF4-FFF2-40B4-BE49-F238E27FC236}">
                    <a16:creationId xmlns:a16="http://schemas.microsoft.com/office/drawing/2014/main" id="{ABE7878A-83B3-44FF-B479-E01F055E7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" y="3216"/>
                <a:ext cx="52" cy="20"/>
              </a:xfrm>
              <a:custGeom>
                <a:avLst/>
                <a:gdLst>
                  <a:gd name="T0" fmla="*/ 6 w 52"/>
                  <a:gd name="T1" fmla="*/ 8 h 20"/>
                  <a:gd name="T2" fmla="*/ 13 w 52"/>
                  <a:gd name="T3" fmla="*/ 11 h 20"/>
                  <a:gd name="T4" fmla="*/ 19 w 52"/>
                  <a:gd name="T5" fmla="*/ 12 h 20"/>
                  <a:gd name="T6" fmla="*/ 25 w 52"/>
                  <a:gd name="T7" fmla="*/ 12 h 20"/>
                  <a:gd name="T8" fmla="*/ 32 w 52"/>
                  <a:gd name="T9" fmla="*/ 11 h 20"/>
                  <a:gd name="T10" fmla="*/ 30 w 52"/>
                  <a:gd name="T11" fmla="*/ 8 h 20"/>
                  <a:gd name="T12" fmla="*/ 28 w 52"/>
                  <a:gd name="T13" fmla="*/ 6 h 20"/>
                  <a:gd name="T14" fmla="*/ 27 w 52"/>
                  <a:gd name="T15" fmla="*/ 1 h 20"/>
                  <a:gd name="T16" fmla="*/ 28 w 52"/>
                  <a:gd name="T17" fmla="*/ 1 h 20"/>
                  <a:gd name="T18" fmla="*/ 32 w 52"/>
                  <a:gd name="T19" fmla="*/ 0 h 20"/>
                  <a:gd name="T20" fmla="*/ 36 w 52"/>
                  <a:gd name="T21" fmla="*/ 0 h 20"/>
                  <a:gd name="T22" fmla="*/ 40 w 52"/>
                  <a:gd name="T23" fmla="*/ 1 h 20"/>
                  <a:gd name="T24" fmla="*/ 41 w 52"/>
                  <a:gd name="T25" fmla="*/ 8 h 20"/>
                  <a:gd name="T26" fmla="*/ 46 w 52"/>
                  <a:gd name="T27" fmla="*/ 9 h 20"/>
                  <a:gd name="T28" fmla="*/ 52 w 52"/>
                  <a:gd name="T29" fmla="*/ 11 h 20"/>
                  <a:gd name="T30" fmla="*/ 47 w 52"/>
                  <a:gd name="T31" fmla="*/ 12 h 20"/>
                  <a:gd name="T32" fmla="*/ 46 w 52"/>
                  <a:gd name="T33" fmla="*/ 14 h 20"/>
                  <a:gd name="T34" fmla="*/ 44 w 52"/>
                  <a:gd name="T35" fmla="*/ 14 h 20"/>
                  <a:gd name="T36" fmla="*/ 44 w 52"/>
                  <a:gd name="T37" fmla="*/ 16 h 20"/>
                  <a:gd name="T38" fmla="*/ 44 w 52"/>
                  <a:gd name="T39" fmla="*/ 16 h 20"/>
                  <a:gd name="T40" fmla="*/ 46 w 52"/>
                  <a:gd name="T41" fmla="*/ 16 h 20"/>
                  <a:gd name="T42" fmla="*/ 44 w 52"/>
                  <a:gd name="T43" fmla="*/ 17 h 20"/>
                  <a:gd name="T44" fmla="*/ 43 w 52"/>
                  <a:gd name="T45" fmla="*/ 19 h 20"/>
                  <a:gd name="T46" fmla="*/ 38 w 52"/>
                  <a:gd name="T47" fmla="*/ 19 h 20"/>
                  <a:gd name="T48" fmla="*/ 33 w 52"/>
                  <a:gd name="T49" fmla="*/ 20 h 20"/>
                  <a:gd name="T50" fmla="*/ 27 w 52"/>
                  <a:gd name="T51" fmla="*/ 19 h 20"/>
                  <a:gd name="T52" fmla="*/ 20 w 52"/>
                  <a:gd name="T53" fmla="*/ 19 h 20"/>
                  <a:gd name="T54" fmla="*/ 14 w 52"/>
                  <a:gd name="T55" fmla="*/ 17 h 20"/>
                  <a:gd name="T56" fmla="*/ 9 w 52"/>
                  <a:gd name="T57" fmla="*/ 16 h 20"/>
                  <a:gd name="T58" fmla="*/ 3 w 52"/>
                  <a:gd name="T59" fmla="*/ 12 h 20"/>
                  <a:gd name="T60" fmla="*/ 0 w 52"/>
                  <a:gd name="T61" fmla="*/ 9 h 20"/>
                  <a:gd name="T62" fmla="*/ 3 w 52"/>
                  <a:gd name="T63" fmla="*/ 8 h 20"/>
                  <a:gd name="T64" fmla="*/ 6 w 52"/>
                  <a:gd name="T65" fmla="*/ 8 h 20"/>
                  <a:gd name="T66" fmla="*/ 6 w 52"/>
                  <a:gd name="T67" fmla="*/ 8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2"/>
                  <a:gd name="T103" fmla="*/ 0 h 20"/>
                  <a:gd name="T104" fmla="*/ 52 w 52"/>
                  <a:gd name="T105" fmla="*/ 20 h 2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2" h="20">
                    <a:moveTo>
                      <a:pt x="6" y="8"/>
                    </a:moveTo>
                    <a:lnTo>
                      <a:pt x="13" y="11"/>
                    </a:lnTo>
                    <a:lnTo>
                      <a:pt x="19" y="12"/>
                    </a:lnTo>
                    <a:lnTo>
                      <a:pt x="25" y="12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1" y="8"/>
                    </a:lnTo>
                    <a:lnTo>
                      <a:pt x="46" y="9"/>
                    </a:lnTo>
                    <a:lnTo>
                      <a:pt x="52" y="11"/>
                    </a:lnTo>
                    <a:lnTo>
                      <a:pt x="47" y="12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4" y="17"/>
                    </a:lnTo>
                    <a:lnTo>
                      <a:pt x="43" y="19"/>
                    </a:lnTo>
                    <a:lnTo>
                      <a:pt x="38" y="19"/>
                    </a:lnTo>
                    <a:lnTo>
                      <a:pt x="33" y="20"/>
                    </a:lnTo>
                    <a:lnTo>
                      <a:pt x="27" y="19"/>
                    </a:lnTo>
                    <a:lnTo>
                      <a:pt x="20" y="19"/>
                    </a:lnTo>
                    <a:lnTo>
                      <a:pt x="14" y="17"/>
                    </a:lnTo>
                    <a:lnTo>
                      <a:pt x="9" y="16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6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8" name="Freeform 85">
                <a:extLst>
                  <a:ext uri="{FF2B5EF4-FFF2-40B4-BE49-F238E27FC236}">
                    <a16:creationId xmlns:a16="http://schemas.microsoft.com/office/drawing/2014/main" id="{0DF7C7D4-8811-4B02-8CBE-4F55EE450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" y="3211"/>
                <a:ext cx="41" cy="14"/>
              </a:xfrm>
              <a:custGeom>
                <a:avLst/>
                <a:gdLst>
                  <a:gd name="T0" fmla="*/ 0 w 41"/>
                  <a:gd name="T1" fmla="*/ 11 h 14"/>
                  <a:gd name="T2" fmla="*/ 5 w 41"/>
                  <a:gd name="T3" fmla="*/ 11 h 14"/>
                  <a:gd name="T4" fmla="*/ 9 w 41"/>
                  <a:gd name="T5" fmla="*/ 13 h 14"/>
                  <a:gd name="T6" fmla="*/ 14 w 41"/>
                  <a:gd name="T7" fmla="*/ 13 h 14"/>
                  <a:gd name="T8" fmla="*/ 19 w 41"/>
                  <a:gd name="T9" fmla="*/ 14 h 14"/>
                  <a:gd name="T10" fmla="*/ 24 w 41"/>
                  <a:gd name="T11" fmla="*/ 14 h 14"/>
                  <a:gd name="T12" fmla="*/ 30 w 41"/>
                  <a:gd name="T13" fmla="*/ 14 h 14"/>
                  <a:gd name="T14" fmla="*/ 35 w 41"/>
                  <a:gd name="T15" fmla="*/ 13 h 14"/>
                  <a:gd name="T16" fmla="*/ 40 w 41"/>
                  <a:gd name="T17" fmla="*/ 13 h 14"/>
                  <a:gd name="T18" fmla="*/ 41 w 41"/>
                  <a:gd name="T19" fmla="*/ 8 h 14"/>
                  <a:gd name="T20" fmla="*/ 40 w 41"/>
                  <a:gd name="T21" fmla="*/ 3 h 14"/>
                  <a:gd name="T22" fmla="*/ 38 w 41"/>
                  <a:gd name="T23" fmla="*/ 0 h 14"/>
                  <a:gd name="T24" fmla="*/ 35 w 41"/>
                  <a:gd name="T25" fmla="*/ 0 h 14"/>
                  <a:gd name="T26" fmla="*/ 32 w 41"/>
                  <a:gd name="T27" fmla="*/ 0 h 14"/>
                  <a:gd name="T28" fmla="*/ 30 w 41"/>
                  <a:gd name="T29" fmla="*/ 2 h 14"/>
                  <a:gd name="T30" fmla="*/ 25 w 41"/>
                  <a:gd name="T31" fmla="*/ 3 h 14"/>
                  <a:gd name="T32" fmla="*/ 24 w 41"/>
                  <a:gd name="T33" fmla="*/ 8 h 14"/>
                  <a:gd name="T34" fmla="*/ 20 w 41"/>
                  <a:gd name="T35" fmla="*/ 6 h 14"/>
                  <a:gd name="T36" fmla="*/ 16 w 41"/>
                  <a:gd name="T37" fmla="*/ 3 h 14"/>
                  <a:gd name="T38" fmla="*/ 13 w 41"/>
                  <a:gd name="T39" fmla="*/ 6 h 14"/>
                  <a:gd name="T40" fmla="*/ 9 w 41"/>
                  <a:gd name="T41" fmla="*/ 8 h 14"/>
                  <a:gd name="T42" fmla="*/ 5 w 41"/>
                  <a:gd name="T43" fmla="*/ 10 h 14"/>
                  <a:gd name="T44" fmla="*/ 0 w 41"/>
                  <a:gd name="T45" fmla="*/ 11 h 14"/>
                  <a:gd name="T46" fmla="*/ 0 w 41"/>
                  <a:gd name="T47" fmla="*/ 11 h 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1"/>
                  <a:gd name="T73" fmla="*/ 0 h 14"/>
                  <a:gd name="T74" fmla="*/ 41 w 41"/>
                  <a:gd name="T75" fmla="*/ 14 h 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1" h="14">
                    <a:moveTo>
                      <a:pt x="0" y="11"/>
                    </a:moveTo>
                    <a:lnTo>
                      <a:pt x="5" y="11"/>
                    </a:lnTo>
                    <a:lnTo>
                      <a:pt x="9" y="13"/>
                    </a:lnTo>
                    <a:lnTo>
                      <a:pt x="14" y="13"/>
                    </a:lnTo>
                    <a:lnTo>
                      <a:pt x="19" y="14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40" y="13"/>
                    </a:lnTo>
                    <a:lnTo>
                      <a:pt x="41" y="8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16" y="3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0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9" name="Freeform 86">
                <a:extLst>
                  <a:ext uri="{FF2B5EF4-FFF2-40B4-BE49-F238E27FC236}">
                    <a16:creationId xmlns:a16="http://schemas.microsoft.com/office/drawing/2014/main" id="{4D1F3122-F4E2-4DD1-A9E7-02831690C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" y="3224"/>
                <a:ext cx="11" cy="4"/>
              </a:xfrm>
              <a:custGeom>
                <a:avLst/>
                <a:gdLst>
                  <a:gd name="T0" fmla="*/ 0 w 11"/>
                  <a:gd name="T1" fmla="*/ 0 h 4"/>
                  <a:gd name="T2" fmla="*/ 3 w 11"/>
                  <a:gd name="T3" fmla="*/ 1 h 4"/>
                  <a:gd name="T4" fmla="*/ 4 w 11"/>
                  <a:gd name="T5" fmla="*/ 4 h 4"/>
                  <a:gd name="T6" fmla="*/ 6 w 11"/>
                  <a:gd name="T7" fmla="*/ 1 h 4"/>
                  <a:gd name="T8" fmla="*/ 8 w 11"/>
                  <a:gd name="T9" fmla="*/ 0 h 4"/>
                  <a:gd name="T10" fmla="*/ 11 w 11"/>
                  <a:gd name="T11" fmla="*/ 1 h 4"/>
                  <a:gd name="T12" fmla="*/ 11 w 11"/>
                  <a:gd name="T13" fmla="*/ 4 h 4"/>
                  <a:gd name="T14" fmla="*/ 4 w 11"/>
                  <a:gd name="T15" fmla="*/ 4 h 4"/>
                  <a:gd name="T16" fmla="*/ 1 w 11"/>
                  <a:gd name="T17" fmla="*/ 4 h 4"/>
                  <a:gd name="T18" fmla="*/ 0 w 11"/>
                  <a:gd name="T19" fmla="*/ 3 h 4"/>
                  <a:gd name="T20" fmla="*/ 0 w 11"/>
                  <a:gd name="T21" fmla="*/ 0 h 4"/>
                  <a:gd name="T22" fmla="*/ 0 w 11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4"/>
                  <a:gd name="T38" fmla="*/ 11 w 11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1" y="1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" name="Freeform 87">
                <a:extLst>
                  <a:ext uri="{FF2B5EF4-FFF2-40B4-BE49-F238E27FC236}">
                    <a16:creationId xmlns:a16="http://schemas.microsoft.com/office/drawing/2014/main" id="{4C5F71E0-3C70-4050-BB17-105667B80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" y="3198"/>
                <a:ext cx="10" cy="7"/>
              </a:xfrm>
              <a:custGeom>
                <a:avLst/>
                <a:gdLst>
                  <a:gd name="T0" fmla="*/ 8 w 10"/>
                  <a:gd name="T1" fmla="*/ 0 h 7"/>
                  <a:gd name="T2" fmla="*/ 10 w 10"/>
                  <a:gd name="T3" fmla="*/ 7 h 7"/>
                  <a:gd name="T4" fmla="*/ 5 w 10"/>
                  <a:gd name="T5" fmla="*/ 7 h 7"/>
                  <a:gd name="T6" fmla="*/ 0 w 10"/>
                  <a:gd name="T7" fmla="*/ 5 h 7"/>
                  <a:gd name="T8" fmla="*/ 8 w 10"/>
                  <a:gd name="T9" fmla="*/ 0 h 7"/>
                  <a:gd name="T10" fmla="*/ 8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8" y="0"/>
                    </a:moveTo>
                    <a:lnTo>
                      <a:pt x="10" y="7"/>
                    </a:lnTo>
                    <a:lnTo>
                      <a:pt x="5" y="7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1" name="Freeform 88">
                <a:extLst>
                  <a:ext uri="{FF2B5EF4-FFF2-40B4-BE49-F238E27FC236}">
                    <a16:creationId xmlns:a16="http://schemas.microsoft.com/office/drawing/2014/main" id="{0588E6A7-7B5A-40F0-ACEB-A95FBAAB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" y="3206"/>
                <a:ext cx="14" cy="5"/>
              </a:xfrm>
              <a:custGeom>
                <a:avLst/>
                <a:gdLst>
                  <a:gd name="T0" fmla="*/ 14 w 14"/>
                  <a:gd name="T1" fmla="*/ 2 h 5"/>
                  <a:gd name="T2" fmla="*/ 8 w 14"/>
                  <a:gd name="T3" fmla="*/ 5 h 5"/>
                  <a:gd name="T4" fmla="*/ 3 w 14"/>
                  <a:gd name="T5" fmla="*/ 3 h 5"/>
                  <a:gd name="T6" fmla="*/ 0 w 14"/>
                  <a:gd name="T7" fmla="*/ 2 h 5"/>
                  <a:gd name="T8" fmla="*/ 4 w 14"/>
                  <a:gd name="T9" fmla="*/ 0 h 5"/>
                  <a:gd name="T10" fmla="*/ 8 w 14"/>
                  <a:gd name="T11" fmla="*/ 0 h 5"/>
                  <a:gd name="T12" fmla="*/ 11 w 14"/>
                  <a:gd name="T13" fmla="*/ 0 h 5"/>
                  <a:gd name="T14" fmla="*/ 14 w 14"/>
                  <a:gd name="T15" fmla="*/ 2 h 5"/>
                  <a:gd name="T16" fmla="*/ 14 w 1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"/>
                  <a:gd name="T29" fmla="*/ 14 w 1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">
                    <a:moveTo>
                      <a:pt x="14" y="2"/>
                    </a:moveTo>
                    <a:lnTo>
                      <a:pt x="8" y="5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2" name="Freeform 89">
                <a:extLst>
                  <a:ext uri="{FF2B5EF4-FFF2-40B4-BE49-F238E27FC236}">
                    <a16:creationId xmlns:a16="http://schemas.microsoft.com/office/drawing/2014/main" id="{637B7CCB-F55F-466F-AA99-4CCA52813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" y="3254"/>
                <a:ext cx="15" cy="6"/>
              </a:xfrm>
              <a:custGeom>
                <a:avLst/>
                <a:gdLst>
                  <a:gd name="T0" fmla="*/ 15 w 15"/>
                  <a:gd name="T1" fmla="*/ 3 h 6"/>
                  <a:gd name="T2" fmla="*/ 7 w 15"/>
                  <a:gd name="T3" fmla="*/ 6 h 6"/>
                  <a:gd name="T4" fmla="*/ 4 w 15"/>
                  <a:gd name="T5" fmla="*/ 5 h 6"/>
                  <a:gd name="T6" fmla="*/ 0 w 15"/>
                  <a:gd name="T7" fmla="*/ 5 h 6"/>
                  <a:gd name="T8" fmla="*/ 2 w 15"/>
                  <a:gd name="T9" fmla="*/ 1 h 6"/>
                  <a:gd name="T10" fmla="*/ 5 w 15"/>
                  <a:gd name="T11" fmla="*/ 0 h 6"/>
                  <a:gd name="T12" fmla="*/ 10 w 15"/>
                  <a:gd name="T13" fmla="*/ 0 h 6"/>
                  <a:gd name="T14" fmla="*/ 15 w 15"/>
                  <a:gd name="T15" fmla="*/ 3 h 6"/>
                  <a:gd name="T16" fmla="*/ 15 w 15"/>
                  <a:gd name="T17" fmla="*/ 3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"/>
                  <a:gd name="T29" fmla="*/ 15 w 1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">
                    <a:moveTo>
                      <a:pt x="15" y="3"/>
                    </a:moveTo>
                    <a:lnTo>
                      <a:pt x="7" y="6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3" name="Freeform 90">
                <a:extLst>
                  <a:ext uri="{FF2B5EF4-FFF2-40B4-BE49-F238E27FC236}">
                    <a16:creationId xmlns:a16="http://schemas.microsoft.com/office/drawing/2014/main" id="{84F851D5-7A5B-4D9A-939C-C1F7149E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3144"/>
                <a:ext cx="38" cy="30"/>
              </a:xfrm>
              <a:custGeom>
                <a:avLst/>
                <a:gdLst>
                  <a:gd name="T0" fmla="*/ 21 w 38"/>
                  <a:gd name="T1" fmla="*/ 15 h 30"/>
                  <a:gd name="T2" fmla="*/ 14 w 38"/>
                  <a:gd name="T3" fmla="*/ 15 h 30"/>
                  <a:gd name="T4" fmla="*/ 10 w 38"/>
                  <a:gd name="T5" fmla="*/ 10 h 30"/>
                  <a:gd name="T6" fmla="*/ 3 w 38"/>
                  <a:gd name="T7" fmla="*/ 3 h 30"/>
                  <a:gd name="T8" fmla="*/ 0 w 38"/>
                  <a:gd name="T9" fmla="*/ 0 h 30"/>
                  <a:gd name="T10" fmla="*/ 3 w 38"/>
                  <a:gd name="T11" fmla="*/ 0 h 30"/>
                  <a:gd name="T12" fmla="*/ 6 w 38"/>
                  <a:gd name="T13" fmla="*/ 2 h 30"/>
                  <a:gd name="T14" fmla="*/ 11 w 38"/>
                  <a:gd name="T15" fmla="*/ 3 h 30"/>
                  <a:gd name="T16" fmla="*/ 14 w 38"/>
                  <a:gd name="T17" fmla="*/ 5 h 30"/>
                  <a:gd name="T18" fmla="*/ 19 w 38"/>
                  <a:gd name="T19" fmla="*/ 7 h 30"/>
                  <a:gd name="T20" fmla="*/ 22 w 38"/>
                  <a:gd name="T21" fmla="*/ 8 h 30"/>
                  <a:gd name="T22" fmla="*/ 25 w 38"/>
                  <a:gd name="T23" fmla="*/ 10 h 30"/>
                  <a:gd name="T24" fmla="*/ 30 w 38"/>
                  <a:gd name="T25" fmla="*/ 10 h 30"/>
                  <a:gd name="T26" fmla="*/ 27 w 38"/>
                  <a:gd name="T27" fmla="*/ 13 h 30"/>
                  <a:gd name="T28" fmla="*/ 24 w 38"/>
                  <a:gd name="T29" fmla="*/ 15 h 30"/>
                  <a:gd name="T30" fmla="*/ 29 w 38"/>
                  <a:gd name="T31" fmla="*/ 18 h 30"/>
                  <a:gd name="T32" fmla="*/ 32 w 38"/>
                  <a:gd name="T33" fmla="*/ 21 h 30"/>
                  <a:gd name="T34" fmla="*/ 35 w 38"/>
                  <a:gd name="T35" fmla="*/ 26 h 30"/>
                  <a:gd name="T36" fmla="*/ 38 w 38"/>
                  <a:gd name="T37" fmla="*/ 30 h 30"/>
                  <a:gd name="T38" fmla="*/ 35 w 38"/>
                  <a:gd name="T39" fmla="*/ 29 h 30"/>
                  <a:gd name="T40" fmla="*/ 30 w 38"/>
                  <a:gd name="T41" fmla="*/ 27 h 30"/>
                  <a:gd name="T42" fmla="*/ 27 w 38"/>
                  <a:gd name="T43" fmla="*/ 24 h 30"/>
                  <a:gd name="T44" fmla="*/ 24 w 38"/>
                  <a:gd name="T45" fmla="*/ 23 h 30"/>
                  <a:gd name="T46" fmla="*/ 24 w 38"/>
                  <a:gd name="T47" fmla="*/ 16 h 30"/>
                  <a:gd name="T48" fmla="*/ 21 w 38"/>
                  <a:gd name="T49" fmla="*/ 15 h 30"/>
                  <a:gd name="T50" fmla="*/ 21 w 38"/>
                  <a:gd name="T51" fmla="*/ 15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30"/>
                  <a:gd name="T80" fmla="*/ 38 w 38"/>
                  <a:gd name="T81" fmla="*/ 30 h 3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30">
                    <a:moveTo>
                      <a:pt x="21" y="15"/>
                    </a:moveTo>
                    <a:lnTo>
                      <a:pt x="14" y="15"/>
                    </a:lnTo>
                    <a:lnTo>
                      <a:pt x="10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30" y="10"/>
                    </a:lnTo>
                    <a:lnTo>
                      <a:pt x="27" y="13"/>
                    </a:lnTo>
                    <a:lnTo>
                      <a:pt x="24" y="15"/>
                    </a:lnTo>
                    <a:lnTo>
                      <a:pt x="29" y="18"/>
                    </a:lnTo>
                    <a:lnTo>
                      <a:pt x="32" y="21"/>
                    </a:lnTo>
                    <a:lnTo>
                      <a:pt x="35" y="26"/>
                    </a:lnTo>
                    <a:lnTo>
                      <a:pt x="38" y="30"/>
                    </a:lnTo>
                    <a:lnTo>
                      <a:pt x="35" y="29"/>
                    </a:lnTo>
                    <a:lnTo>
                      <a:pt x="30" y="27"/>
                    </a:lnTo>
                    <a:lnTo>
                      <a:pt x="27" y="24"/>
                    </a:lnTo>
                    <a:lnTo>
                      <a:pt x="24" y="23"/>
                    </a:lnTo>
                    <a:lnTo>
                      <a:pt x="24" y="16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4" name="Freeform 91">
                <a:extLst>
                  <a:ext uri="{FF2B5EF4-FFF2-40B4-BE49-F238E27FC236}">
                    <a16:creationId xmlns:a16="http://schemas.microsoft.com/office/drawing/2014/main" id="{39AB3FF4-97ED-4274-B6AE-67D5B3906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" y="3179"/>
                <a:ext cx="9" cy="7"/>
              </a:xfrm>
              <a:custGeom>
                <a:avLst/>
                <a:gdLst>
                  <a:gd name="T0" fmla="*/ 6 w 9"/>
                  <a:gd name="T1" fmla="*/ 0 h 7"/>
                  <a:gd name="T2" fmla="*/ 0 w 9"/>
                  <a:gd name="T3" fmla="*/ 3 h 7"/>
                  <a:gd name="T4" fmla="*/ 3 w 9"/>
                  <a:gd name="T5" fmla="*/ 5 h 7"/>
                  <a:gd name="T6" fmla="*/ 9 w 9"/>
                  <a:gd name="T7" fmla="*/ 7 h 7"/>
                  <a:gd name="T8" fmla="*/ 6 w 9"/>
                  <a:gd name="T9" fmla="*/ 0 h 7"/>
                  <a:gd name="T10" fmla="*/ 6 w 9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7"/>
                  <a:gd name="T20" fmla="*/ 9 w 9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7">
                    <a:moveTo>
                      <a:pt x="6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9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5" name="Freeform 92">
                <a:extLst>
                  <a:ext uri="{FF2B5EF4-FFF2-40B4-BE49-F238E27FC236}">
                    <a16:creationId xmlns:a16="http://schemas.microsoft.com/office/drawing/2014/main" id="{C82D1838-387F-4FB5-944E-53F22A9B8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3014"/>
                <a:ext cx="35" cy="27"/>
              </a:xfrm>
              <a:custGeom>
                <a:avLst/>
                <a:gdLst>
                  <a:gd name="T0" fmla="*/ 28 w 35"/>
                  <a:gd name="T1" fmla="*/ 25 h 27"/>
                  <a:gd name="T2" fmla="*/ 20 w 35"/>
                  <a:gd name="T3" fmla="*/ 27 h 27"/>
                  <a:gd name="T4" fmla="*/ 14 w 35"/>
                  <a:gd name="T5" fmla="*/ 24 h 27"/>
                  <a:gd name="T6" fmla="*/ 9 w 35"/>
                  <a:gd name="T7" fmla="*/ 19 h 27"/>
                  <a:gd name="T8" fmla="*/ 6 w 35"/>
                  <a:gd name="T9" fmla="*/ 14 h 27"/>
                  <a:gd name="T10" fmla="*/ 5 w 35"/>
                  <a:gd name="T11" fmla="*/ 8 h 27"/>
                  <a:gd name="T12" fmla="*/ 0 w 35"/>
                  <a:gd name="T13" fmla="*/ 3 h 27"/>
                  <a:gd name="T14" fmla="*/ 5 w 35"/>
                  <a:gd name="T15" fmla="*/ 0 h 27"/>
                  <a:gd name="T16" fmla="*/ 9 w 35"/>
                  <a:gd name="T17" fmla="*/ 0 h 27"/>
                  <a:gd name="T18" fmla="*/ 14 w 35"/>
                  <a:gd name="T19" fmla="*/ 2 h 27"/>
                  <a:gd name="T20" fmla="*/ 19 w 35"/>
                  <a:gd name="T21" fmla="*/ 5 h 27"/>
                  <a:gd name="T22" fmla="*/ 24 w 35"/>
                  <a:gd name="T23" fmla="*/ 6 h 27"/>
                  <a:gd name="T24" fmla="*/ 28 w 35"/>
                  <a:gd name="T25" fmla="*/ 10 h 27"/>
                  <a:gd name="T26" fmla="*/ 30 w 35"/>
                  <a:gd name="T27" fmla="*/ 11 h 27"/>
                  <a:gd name="T28" fmla="*/ 35 w 35"/>
                  <a:gd name="T29" fmla="*/ 14 h 27"/>
                  <a:gd name="T30" fmla="*/ 30 w 35"/>
                  <a:gd name="T31" fmla="*/ 19 h 27"/>
                  <a:gd name="T32" fmla="*/ 28 w 35"/>
                  <a:gd name="T33" fmla="*/ 25 h 27"/>
                  <a:gd name="T34" fmla="*/ 28 w 35"/>
                  <a:gd name="T35" fmla="*/ 25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27"/>
                  <a:gd name="T56" fmla="*/ 35 w 35"/>
                  <a:gd name="T57" fmla="*/ 27 h 2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27">
                    <a:moveTo>
                      <a:pt x="28" y="25"/>
                    </a:moveTo>
                    <a:lnTo>
                      <a:pt x="20" y="27"/>
                    </a:lnTo>
                    <a:lnTo>
                      <a:pt x="14" y="24"/>
                    </a:lnTo>
                    <a:lnTo>
                      <a:pt x="9" y="19"/>
                    </a:lnTo>
                    <a:lnTo>
                      <a:pt x="6" y="14"/>
                    </a:lnTo>
                    <a:lnTo>
                      <a:pt x="5" y="8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8" y="10"/>
                    </a:lnTo>
                    <a:lnTo>
                      <a:pt x="30" y="11"/>
                    </a:lnTo>
                    <a:lnTo>
                      <a:pt x="35" y="14"/>
                    </a:lnTo>
                    <a:lnTo>
                      <a:pt x="30" y="19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6" name="Freeform 93">
                <a:extLst>
                  <a:ext uri="{FF2B5EF4-FFF2-40B4-BE49-F238E27FC236}">
                    <a16:creationId xmlns:a16="http://schemas.microsoft.com/office/drawing/2014/main" id="{477C10F0-2F87-4B65-A3E7-2B731F54B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860"/>
                <a:ext cx="38" cy="49"/>
              </a:xfrm>
              <a:custGeom>
                <a:avLst/>
                <a:gdLst>
                  <a:gd name="T0" fmla="*/ 25 w 38"/>
                  <a:gd name="T1" fmla="*/ 16 h 49"/>
                  <a:gd name="T2" fmla="*/ 25 w 38"/>
                  <a:gd name="T3" fmla="*/ 22 h 49"/>
                  <a:gd name="T4" fmla="*/ 25 w 38"/>
                  <a:gd name="T5" fmla="*/ 30 h 49"/>
                  <a:gd name="T6" fmla="*/ 28 w 38"/>
                  <a:gd name="T7" fmla="*/ 36 h 49"/>
                  <a:gd name="T8" fmla="*/ 31 w 38"/>
                  <a:gd name="T9" fmla="*/ 41 h 49"/>
                  <a:gd name="T10" fmla="*/ 35 w 38"/>
                  <a:gd name="T11" fmla="*/ 43 h 49"/>
                  <a:gd name="T12" fmla="*/ 38 w 38"/>
                  <a:gd name="T13" fmla="*/ 46 h 49"/>
                  <a:gd name="T14" fmla="*/ 31 w 38"/>
                  <a:gd name="T15" fmla="*/ 49 h 49"/>
                  <a:gd name="T16" fmla="*/ 28 w 38"/>
                  <a:gd name="T17" fmla="*/ 43 h 49"/>
                  <a:gd name="T18" fmla="*/ 25 w 38"/>
                  <a:gd name="T19" fmla="*/ 43 h 49"/>
                  <a:gd name="T20" fmla="*/ 20 w 38"/>
                  <a:gd name="T21" fmla="*/ 43 h 49"/>
                  <a:gd name="T22" fmla="*/ 16 w 38"/>
                  <a:gd name="T23" fmla="*/ 46 h 49"/>
                  <a:gd name="T24" fmla="*/ 16 w 38"/>
                  <a:gd name="T25" fmla="*/ 41 h 49"/>
                  <a:gd name="T26" fmla="*/ 16 w 38"/>
                  <a:gd name="T27" fmla="*/ 36 h 49"/>
                  <a:gd name="T28" fmla="*/ 16 w 38"/>
                  <a:gd name="T29" fmla="*/ 33 h 49"/>
                  <a:gd name="T30" fmla="*/ 16 w 38"/>
                  <a:gd name="T31" fmla="*/ 30 h 49"/>
                  <a:gd name="T32" fmla="*/ 14 w 38"/>
                  <a:gd name="T33" fmla="*/ 25 h 49"/>
                  <a:gd name="T34" fmla="*/ 14 w 38"/>
                  <a:gd name="T35" fmla="*/ 22 h 49"/>
                  <a:gd name="T36" fmla="*/ 14 w 38"/>
                  <a:gd name="T37" fmla="*/ 19 h 49"/>
                  <a:gd name="T38" fmla="*/ 14 w 38"/>
                  <a:gd name="T39" fmla="*/ 16 h 49"/>
                  <a:gd name="T40" fmla="*/ 11 w 38"/>
                  <a:gd name="T41" fmla="*/ 14 h 49"/>
                  <a:gd name="T42" fmla="*/ 6 w 38"/>
                  <a:gd name="T43" fmla="*/ 14 h 49"/>
                  <a:gd name="T44" fmla="*/ 3 w 38"/>
                  <a:gd name="T45" fmla="*/ 13 h 49"/>
                  <a:gd name="T46" fmla="*/ 0 w 38"/>
                  <a:gd name="T47" fmla="*/ 11 h 49"/>
                  <a:gd name="T48" fmla="*/ 0 w 38"/>
                  <a:gd name="T49" fmla="*/ 8 h 49"/>
                  <a:gd name="T50" fmla="*/ 1 w 38"/>
                  <a:gd name="T51" fmla="*/ 5 h 49"/>
                  <a:gd name="T52" fmla="*/ 4 w 38"/>
                  <a:gd name="T53" fmla="*/ 1 h 49"/>
                  <a:gd name="T54" fmla="*/ 9 w 38"/>
                  <a:gd name="T55" fmla="*/ 0 h 49"/>
                  <a:gd name="T56" fmla="*/ 11 w 38"/>
                  <a:gd name="T57" fmla="*/ 3 h 49"/>
                  <a:gd name="T58" fmla="*/ 12 w 38"/>
                  <a:gd name="T59" fmla="*/ 5 h 49"/>
                  <a:gd name="T60" fmla="*/ 14 w 38"/>
                  <a:gd name="T61" fmla="*/ 8 h 49"/>
                  <a:gd name="T62" fmla="*/ 17 w 38"/>
                  <a:gd name="T63" fmla="*/ 9 h 49"/>
                  <a:gd name="T64" fmla="*/ 22 w 38"/>
                  <a:gd name="T65" fmla="*/ 11 h 49"/>
                  <a:gd name="T66" fmla="*/ 25 w 38"/>
                  <a:gd name="T67" fmla="*/ 16 h 49"/>
                  <a:gd name="T68" fmla="*/ 25 w 38"/>
                  <a:gd name="T69" fmla="*/ 16 h 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8"/>
                  <a:gd name="T106" fmla="*/ 0 h 49"/>
                  <a:gd name="T107" fmla="*/ 38 w 38"/>
                  <a:gd name="T108" fmla="*/ 49 h 4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8" h="49">
                    <a:moveTo>
                      <a:pt x="25" y="16"/>
                    </a:moveTo>
                    <a:lnTo>
                      <a:pt x="25" y="22"/>
                    </a:lnTo>
                    <a:lnTo>
                      <a:pt x="25" y="30"/>
                    </a:lnTo>
                    <a:lnTo>
                      <a:pt x="28" y="36"/>
                    </a:lnTo>
                    <a:lnTo>
                      <a:pt x="31" y="41"/>
                    </a:lnTo>
                    <a:lnTo>
                      <a:pt x="35" y="43"/>
                    </a:lnTo>
                    <a:lnTo>
                      <a:pt x="38" y="46"/>
                    </a:lnTo>
                    <a:lnTo>
                      <a:pt x="31" y="49"/>
                    </a:lnTo>
                    <a:lnTo>
                      <a:pt x="28" y="43"/>
                    </a:lnTo>
                    <a:lnTo>
                      <a:pt x="25" y="43"/>
                    </a:lnTo>
                    <a:lnTo>
                      <a:pt x="20" y="43"/>
                    </a:lnTo>
                    <a:lnTo>
                      <a:pt x="16" y="46"/>
                    </a:lnTo>
                    <a:lnTo>
                      <a:pt x="16" y="41"/>
                    </a:lnTo>
                    <a:lnTo>
                      <a:pt x="16" y="36"/>
                    </a:lnTo>
                    <a:lnTo>
                      <a:pt x="16" y="33"/>
                    </a:lnTo>
                    <a:lnTo>
                      <a:pt x="16" y="30"/>
                    </a:lnTo>
                    <a:lnTo>
                      <a:pt x="14" y="25"/>
                    </a:lnTo>
                    <a:lnTo>
                      <a:pt x="14" y="22"/>
                    </a:lnTo>
                    <a:lnTo>
                      <a:pt x="14" y="19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6" y="14"/>
                    </a:lnTo>
                    <a:lnTo>
                      <a:pt x="3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22" y="11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7" name="Freeform 94">
                <a:extLst>
                  <a:ext uri="{FF2B5EF4-FFF2-40B4-BE49-F238E27FC236}">
                    <a16:creationId xmlns:a16="http://schemas.microsoft.com/office/drawing/2014/main" id="{BEACE6E1-48C9-4AA7-A712-56095D2D9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3184"/>
                <a:ext cx="22" cy="14"/>
              </a:xfrm>
              <a:custGeom>
                <a:avLst/>
                <a:gdLst>
                  <a:gd name="T0" fmla="*/ 14 w 22"/>
                  <a:gd name="T1" fmla="*/ 2 h 14"/>
                  <a:gd name="T2" fmla="*/ 17 w 22"/>
                  <a:gd name="T3" fmla="*/ 0 h 14"/>
                  <a:gd name="T4" fmla="*/ 22 w 22"/>
                  <a:gd name="T5" fmla="*/ 2 h 14"/>
                  <a:gd name="T6" fmla="*/ 19 w 22"/>
                  <a:gd name="T7" fmla="*/ 5 h 14"/>
                  <a:gd name="T8" fmla="*/ 14 w 22"/>
                  <a:gd name="T9" fmla="*/ 6 h 14"/>
                  <a:gd name="T10" fmla="*/ 9 w 22"/>
                  <a:gd name="T11" fmla="*/ 10 h 14"/>
                  <a:gd name="T12" fmla="*/ 4 w 22"/>
                  <a:gd name="T13" fmla="*/ 14 h 14"/>
                  <a:gd name="T14" fmla="*/ 1 w 22"/>
                  <a:gd name="T15" fmla="*/ 14 h 14"/>
                  <a:gd name="T16" fmla="*/ 0 w 22"/>
                  <a:gd name="T17" fmla="*/ 13 h 14"/>
                  <a:gd name="T18" fmla="*/ 3 w 22"/>
                  <a:gd name="T19" fmla="*/ 10 h 14"/>
                  <a:gd name="T20" fmla="*/ 6 w 22"/>
                  <a:gd name="T21" fmla="*/ 6 h 14"/>
                  <a:gd name="T22" fmla="*/ 9 w 22"/>
                  <a:gd name="T23" fmla="*/ 3 h 14"/>
                  <a:gd name="T24" fmla="*/ 14 w 22"/>
                  <a:gd name="T25" fmla="*/ 2 h 14"/>
                  <a:gd name="T26" fmla="*/ 14 w 22"/>
                  <a:gd name="T27" fmla="*/ 2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14"/>
                  <a:gd name="T44" fmla="*/ 22 w 22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14">
                    <a:moveTo>
                      <a:pt x="14" y="2"/>
                    </a:moveTo>
                    <a:lnTo>
                      <a:pt x="17" y="0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4" y="6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8" name="Freeform 95">
                <a:extLst>
                  <a:ext uri="{FF2B5EF4-FFF2-40B4-BE49-F238E27FC236}">
                    <a16:creationId xmlns:a16="http://schemas.microsoft.com/office/drawing/2014/main" id="{8E9D77B1-BAF1-4B6D-A9A0-5824F1BB4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3376"/>
                <a:ext cx="35" cy="54"/>
              </a:xfrm>
              <a:custGeom>
                <a:avLst/>
                <a:gdLst>
                  <a:gd name="T0" fmla="*/ 24 w 35"/>
                  <a:gd name="T1" fmla="*/ 15 h 54"/>
                  <a:gd name="T2" fmla="*/ 25 w 35"/>
                  <a:gd name="T3" fmla="*/ 18 h 54"/>
                  <a:gd name="T4" fmla="*/ 24 w 35"/>
                  <a:gd name="T5" fmla="*/ 21 h 54"/>
                  <a:gd name="T6" fmla="*/ 25 w 35"/>
                  <a:gd name="T7" fmla="*/ 22 h 54"/>
                  <a:gd name="T8" fmla="*/ 29 w 35"/>
                  <a:gd name="T9" fmla="*/ 24 h 54"/>
                  <a:gd name="T10" fmla="*/ 29 w 35"/>
                  <a:gd name="T11" fmla="*/ 26 h 54"/>
                  <a:gd name="T12" fmla="*/ 29 w 35"/>
                  <a:gd name="T13" fmla="*/ 27 h 54"/>
                  <a:gd name="T14" fmla="*/ 29 w 35"/>
                  <a:gd name="T15" fmla="*/ 29 h 54"/>
                  <a:gd name="T16" fmla="*/ 30 w 35"/>
                  <a:gd name="T17" fmla="*/ 32 h 54"/>
                  <a:gd name="T18" fmla="*/ 32 w 35"/>
                  <a:gd name="T19" fmla="*/ 34 h 54"/>
                  <a:gd name="T20" fmla="*/ 33 w 35"/>
                  <a:gd name="T21" fmla="*/ 37 h 54"/>
                  <a:gd name="T22" fmla="*/ 35 w 35"/>
                  <a:gd name="T23" fmla="*/ 40 h 54"/>
                  <a:gd name="T24" fmla="*/ 35 w 35"/>
                  <a:gd name="T25" fmla="*/ 45 h 54"/>
                  <a:gd name="T26" fmla="*/ 33 w 35"/>
                  <a:gd name="T27" fmla="*/ 49 h 54"/>
                  <a:gd name="T28" fmla="*/ 32 w 35"/>
                  <a:gd name="T29" fmla="*/ 53 h 54"/>
                  <a:gd name="T30" fmla="*/ 27 w 35"/>
                  <a:gd name="T31" fmla="*/ 53 h 54"/>
                  <a:gd name="T32" fmla="*/ 25 w 35"/>
                  <a:gd name="T33" fmla="*/ 51 h 54"/>
                  <a:gd name="T34" fmla="*/ 24 w 35"/>
                  <a:gd name="T35" fmla="*/ 48 h 54"/>
                  <a:gd name="T36" fmla="*/ 22 w 35"/>
                  <a:gd name="T37" fmla="*/ 46 h 54"/>
                  <a:gd name="T38" fmla="*/ 19 w 35"/>
                  <a:gd name="T39" fmla="*/ 42 h 54"/>
                  <a:gd name="T40" fmla="*/ 19 w 35"/>
                  <a:gd name="T41" fmla="*/ 38 h 54"/>
                  <a:gd name="T42" fmla="*/ 13 w 35"/>
                  <a:gd name="T43" fmla="*/ 42 h 54"/>
                  <a:gd name="T44" fmla="*/ 14 w 35"/>
                  <a:gd name="T45" fmla="*/ 43 h 54"/>
                  <a:gd name="T46" fmla="*/ 17 w 35"/>
                  <a:gd name="T47" fmla="*/ 46 h 54"/>
                  <a:gd name="T48" fmla="*/ 19 w 35"/>
                  <a:gd name="T49" fmla="*/ 49 h 54"/>
                  <a:gd name="T50" fmla="*/ 17 w 35"/>
                  <a:gd name="T51" fmla="*/ 54 h 54"/>
                  <a:gd name="T52" fmla="*/ 14 w 35"/>
                  <a:gd name="T53" fmla="*/ 51 h 54"/>
                  <a:gd name="T54" fmla="*/ 13 w 35"/>
                  <a:gd name="T55" fmla="*/ 46 h 54"/>
                  <a:gd name="T56" fmla="*/ 10 w 35"/>
                  <a:gd name="T57" fmla="*/ 42 h 54"/>
                  <a:gd name="T58" fmla="*/ 10 w 35"/>
                  <a:gd name="T59" fmla="*/ 40 h 54"/>
                  <a:gd name="T60" fmla="*/ 8 w 35"/>
                  <a:gd name="T61" fmla="*/ 37 h 54"/>
                  <a:gd name="T62" fmla="*/ 8 w 35"/>
                  <a:gd name="T63" fmla="*/ 32 h 54"/>
                  <a:gd name="T64" fmla="*/ 3 w 35"/>
                  <a:gd name="T65" fmla="*/ 32 h 54"/>
                  <a:gd name="T66" fmla="*/ 2 w 35"/>
                  <a:gd name="T67" fmla="*/ 30 h 54"/>
                  <a:gd name="T68" fmla="*/ 5 w 35"/>
                  <a:gd name="T69" fmla="*/ 27 h 54"/>
                  <a:gd name="T70" fmla="*/ 8 w 35"/>
                  <a:gd name="T71" fmla="*/ 27 h 54"/>
                  <a:gd name="T72" fmla="*/ 6 w 35"/>
                  <a:gd name="T73" fmla="*/ 22 h 54"/>
                  <a:gd name="T74" fmla="*/ 3 w 35"/>
                  <a:gd name="T75" fmla="*/ 16 h 54"/>
                  <a:gd name="T76" fmla="*/ 8 w 35"/>
                  <a:gd name="T77" fmla="*/ 15 h 54"/>
                  <a:gd name="T78" fmla="*/ 10 w 35"/>
                  <a:gd name="T79" fmla="*/ 13 h 54"/>
                  <a:gd name="T80" fmla="*/ 5 w 35"/>
                  <a:gd name="T81" fmla="*/ 10 h 54"/>
                  <a:gd name="T82" fmla="*/ 0 w 35"/>
                  <a:gd name="T83" fmla="*/ 7 h 54"/>
                  <a:gd name="T84" fmla="*/ 3 w 35"/>
                  <a:gd name="T85" fmla="*/ 5 h 54"/>
                  <a:gd name="T86" fmla="*/ 8 w 35"/>
                  <a:gd name="T87" fmla="*/ 3 h 54"/>
                  <a:gd name="T88" fmla="*/ 5 w 35"/>
                  <a:gd name="T89" fmla="*/ 2 h 54"/>
                  <a:gd name="T90" fmla="*/ 6 w 35"/>
                  <a:gd name="T91" fmla="*/ 0 h 54"/>
                  <a:gd name="T92" fmla="*/ 10 w 35"/>
                  <a:gd name="T93" fmla="*/ 2 h 54"/>
                  <a:gd name="T94" fmla="*/ 14 w 35"/>
                  <a:gd name="T95" fmla="*/ 5 h 54"/>
                  <a:gd name="T96" fmla="*/ 19 w 35"/>
                  <a:gd name="T97" fmla="*/ 8 h 54"/>
                  <a:gd name="T98" fmla="*/ 24 w 35"/>
                  <a:gd name="T99" fmla="*/ 15 h 54"/>
                  <a:gd name="T100" fmla="*/ 24 w 35"/>
                  <a:gd name="T101" fmla="*/ 15 h 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5"/>
                  <a:gd name="T154" fmla="*/ 0 h 54"/>
                  <a:gd name="T155" fmla="*/ 35 w 35"/>
                  <a:gd name="T156" fmla="*/ 54 h 5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5" h="54">
                    <a:moveTo>
                      <a:pt x="24" y="15"/>
                    </a:moveTo>
                    <a:lnTo>
                      <a:pt x="25" y="18"/>
                    </a:lnTo>
                    <a:lnTo>
                      <a:pt x="24" y="21"/>
                    </a:lnTo>
                    <a:lnTo>
                      <a:pt x="25" y="22"/>
                    </a:lnTo>
                    <a:lnTo>
                      <a:pt x="29" y="24"/>
                    </a:lnTo>
                    <a:lnTo>
                      <a:pt x="29" y="26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0" y="32"/>
                    </a:lnTo>
                    <a:lnTo>
                      <a:pt x="32" y="34"/>
                    </a:lnTo>
                    <a:lnTo>
                      <a:pt x="33" y="37"/>
                    </a:lnTo>
                    <a:lnTo>
                      <a:pt x="35" y="40"/>
                    </a:lnTo>
                    <a:lnTo>
                      <a:pt x="35" y="45"/>
                    </a:lnTo>
                    <a:lnTo>
                      <a:pt x="33" y="49"/>
                    </a:lnTo>
                    <a:lnTo>
                      <a:pt x="32" y="53"/>
                    </a:lnTo>
                    <a:lnTo>
                      <a:pt x="27" y="53"/>
                    </a:lnTo>
                    <a:lnTo>
                      <a:pt x="25" y="51"/>
                    </a:lnTo>
                    <a:lnTo>
                      <a:pt x="24" y="48"/>
                    </a:lnTo>
                    <a:lnTo>
                      <a:pt x="22" y="46"/>
                    </a:lnTo>
                    <a:lnTo>
                      <a:pt x="19" y="42"/>
                    </a:lnTo>
                    <a:lnTo>
                      <a:pt x="19" y="38"/>
                    </a:lnTo>
                    <a:lnTo>
                      <a:pt x="13" y="42"/>
                    </a:lnTo>
                    <a:lnTo>
                      <a:pt x="14" y="43"/>
                    </a:lnTo>
                    <a:lnTo>
                      <a:pt x="17" y="46"/>
                    </a:lnTo>
                    <a:lnTo>
                      <a:pt x="19" y="49"/>
                    </a:lnTo>
                    <a:lnTo>
                      <a:pt x="17" y="54"/>
                    </a:lnTo>
                    <a:lnTo>
                      <a:pt x="14" y="51"/>
                    </a:lnTo>
                    <a:lnTo>
                      <a:pt x="13" y="46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8" y="37"/>
                    </a:lnTo>
                    <a:lnTo>
                      <a:pt x="8" y="32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6" y="22"/>
                    </a:lnTo>
                    <a:lnTo>
                      <a:pt x="3" y="16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5" y="10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8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9" name="Freeform 96">
                <a:extLst>
                  <a:ext uri="{FF2B5EF4-FFF2-40B4-BE49-F238E27FC236}">
                    <a16:creationId xmlns:a16="http://schemas.microsoft.com/office/drawing/2014/main" id="{0B4F0A27-7834-4197-92CE-3C74917B1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3341"/>
                <a:ext cx="30" cy="45"/>
              </a:xfrm>
              <a:custGeom>
                <a:avLst/>
                <a:gdLst>
                  <a:gd name="T0" fmla="*/ 2 w 30"/>
                  <a:gd name="T1" fmla="*/ 7 h 45"/>
                  <a:gd name="T2" fmla="*/ 0 w 30"/>
                  <a:gd name="T3" fmla="*/ 8 h 45"/>
                  <a:gd name="T4" fmla="*/ 0 w 30"/>
                  <a:gd name="T5" fmla="*/ 13 h 45"/>
                  <a:gd name="T6" fmla="*/ 2 w 30"/>
                  <a:gd name="T7" fmla="*/ 13 h 45"/>
                  <a:gd name="T8" fmla="*/ 3 w 30"/>
                  <a:gd name="T9" fmla="*/ 15 h 45"/>
                  <a:gd name="T10" fmla="*/ 3 w 30"/>
                  <a:gd name="T11" fmla="*/ 16 h 45"/>
                  <a:gd name="T12" fmla="*/ 2 w 30"/>
                  <a:gd name="T13" fmla="*/ 19 h 45"/>
                  <a:gd name="T14" fmla="*/ 2 w 30"/>
                  <a:gd name="T15" fmla="*/ 23 h 45"/>
                  <a:gd name="T16" fmla="*/ 3 w 30"/>
                  <a:gd name="T17" fmla="*/ 27 h 45"/>
                  <a:gd name="T18" fmla="*/ 2 w 30"/>
                  <a:gd name="T19" fmla="*/ 30 h 45"/>
                  <a:gd name="T20" fmla="*/ 0 w 30"/>
                  <a:gd name="T21" fmla="*/ 34 h 45"/>
                  <a:gd name="T22" fmla="*/ 0 w 30"/>
                  <a:gd name="T23" fmla="*/ 38 h 45"/>
                  <a:gd name="T24" fmla="*/ 2 w 30"/>
                  <a:gd name="T25" fmla="*/ 45 h 45"/>
                  <a:gd name="T26" fmla="*/ 5 w 30"/>
                  <a:gd name="T27" fmla="*/ 42 h 45"/>
                  <a:gd name="T28" fmla="*/ 7 w 30"/>
                  <a:gd name="T29" fmla="*/ 37 h 45"/>
                  <a:gd name="T30" fmla="*/ 8 w 30"/>
                  <a:gd name="T31" fmla="*/ 30 h 45"/>
                  <a:gd name="T32" fmla="*/ 10 w 30"/>
                  <a:gd name="T33" fmla="*/ 24 h 45"/>
                  <a:gd name="T34" fmla="*/ 13 w 30"/>
                  <a:gd name="T35" fmla="*/ 21 h 45"/>
                  <a:gd name="T36" fmla="*/ 15 w 30"/>
                  <a:gd name="T37" fmla="*/ 23 h 45"/>
                  <a:gd name="T38" fmla="*/ 16 w 30"/>
                  <a:gd name="T39" fmla="*/ 24 h 45"/>
                  <a:gd name="T40" fmla="*/ 18 w 30"/>
                  <a:gd name="T41" fmla="*/ 24 h 45"/>
                  <a:gd name="T42" fmla="*/ 19 w 30"/>
                  <a:gd name="T43" fmla="*/ 26 h 45"/>
                  <a:gd name="T44" fmla="*/ 23 w 30"/>
                  <a:gd name="T45" fmla="*/ 24 h 45"/>
                  <a:gd name="T46" fmla="*/ 24 w 30"/>
                  <a:gd name="T47" fmla="*/ 24 h 45"/>
                  <a:gd name="T48" fmla="*/ 26 w 30"/>
                  <a:gd name="T49" fmla="*/ 23 h 45"/>
                  <a:gd name="T50" fmla="*/ 29 w 30"/>
                  <a:gd name="T51" fmla="*/ 18 h 45"/>
                  <a:gd name="T52" fmla="*/ 30 w 30"/>
                  <a:gd name="T53" fmla="*/ 13 h 45"/>
                  <a:gd name="T54" fmla="*/ 30 w 30"/>
                  <a:gd name="T55" fmla="*/ 10 h 45"/>
                  <a:gd name="T56" fmla="*/ 26 w 30"/>
                  <a:gd name="T57" fmla="*/ 5 h 45"/>
                  <a:gd name="T58" fmla="*/ 21 w 30"/>
                  <a:gd name="T59" fmla="*/ 3 h 45"/>
                  <a:gd name="T60" fmla="*/ 15 w 30"/>
                  <a:gd name="T61" fmla="*/ 2 h 45"/>
                  <a:gd name="T62" fmla="*/ 11 w 30"/>
                  <a:gd name="T63" fmla="*/ 0 h 45"/>
                  <a:gd name="T64" fmla="*/ 8 w 30"/>
                  <a:gd name="T65" fmla="*/ 2 h 45"/>
                  <a:gd name="T66" fmla="*/ 8 w 30"/>
                  <a:gd name="T67" fmla="*/ 5 h 45"/>
                  <a:gd name="T68" fmla="*/ 11 w 30"/>
                  <a:gd name="T69" fmla="*/ 7 h 45"/>
                  <a:gd name="T70" fmla="*/ 7 w 30"/>
                  <a:gd name="T71" fmla="*/ 5 h 45"/>
                  <a:gd name="T72" fmla="*/ 2 w 30"/>
                  <a:gd name="T73" fmla="*/ 7 h 45"/>
                  <a:gd name="T74" fmla="*/ 2 w 30"/>
                  <a:gd name="T75" fmla="*/ 7 h 4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45"/>
                  <a:gd name="T116" fmla="*/ 30 w 30"/>
                  <a:gd name="T117" fmla="*/ 45 h 4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45">
                    <a:moveTo>
                      <a:pt x="2" y="7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3" y="27"/>
                    </a:lnTo>
                    <a:lnTo>
                      <a:pt x="2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8" y="30"/>
                    </a:lnTo>
                    <a:lnTo>
                      <a:pt x="10" y="24"/>
                    </a:lnTo>
                    <a:lnTo>
                      <a:pt x="13" y="21"/>
                    </a:lnTo>
                    <a:lnTo>
                      <a:pt x="15" y="23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6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26" y="23"/>
                    </a:lnTo>
                    <a:lnTo>
                      <a:pt x="29" y="18"/>
                    </a:lnTo>
                    <a:lnTo>
                      <a:pt x="30" y="13"/>
                    </a:lnTo>
                    <a:lnTo>
                      <a:pt x="30" y="10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1" y="7"/>
                    </a:lnTo>
                    <a:lnTo>
                      <a:pt x="7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0" name="Freeform 97">
                <a:extLst>
                  <a:ext uri="{FF2B5EF4-FFF2-40B4-BE49-F238E27FC236}">
                    <a16:creationId xmlns:a16="http://schemas.microsoft.com/office/drawing/2014/main" id="{FA395150-2180-4FC7-9616-6CA7AF277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3295"/>
                <a:ext cx="32" cy="78"/>
              </a:xfrm>
              <a:custGeom>
                <a:avLst/>
                <a:gdLst>
                  <a:gd name="T0" fmla="*/ 19 w 32"/>
                  <a:gd name="T1" fmla="*/ 49 h 78"/>
                  <a:gd name="T2" fmla="*/ 16 w 32"/>
                  <a:gd name="T3" fmla="*/ 45 h 78"/>
                  <a:gd name="T4" fmla="*/ 12 w 32"/>
                  <a:gd name="T5" fmla="*/ 46 h 78"/>
                  <a:gd name="T6" fmla="*/ 8 w 32"/>
                  <a:gd name="T7" fmla="*/ 48 h 78"/>
                  <a:gd name="T8" fmla="*/ 8 w 32"/>
                  <a:gd name="T9" fmla="*/ 45 h 78"/>
                  <a:gd name="T10" fmla="*/ 8 w 32"/>
                  <a:gd name="T11" fmla="*/ 38 h 78"/>
                  <a:gd name="T12" fmla="*/ 4 w 32"/>
                  <a:gd name="T13" fmla="*/ 29 h 78"/>
                  <a:gd name="T14" fmla="*/ 1 w 32"/>
                  <a:gd name="T15" fmla="*/ 19 h 78"/>
                  <a:gd name="T16" fmla="*/ 0 w 32"/>
                  <a:gd name="T17" fmla="*/ 13 h 78"/>
                  <a:gd name="T18" fmla="*/ 0 w 32"/>
                  <a:gd name="T19" fmla="*/ 5 h 78"/>
                  <a:gd name="T20" fmla="*/ 9 w 32"/>
                  <a:gd name="T21" fmla="*/ 0 h 78"/>
                  <a:gd name="T22" fmla="*/ 16 w 32"/>
                  <a:gd name="T23" fmla="*/ 5 h 78"/>
                  <a:gd name="T24" fmla="*/ 17 w 32"/>
                  <a:gd name="T25" fmla="*/ 8 h 78"/>
                  <a:gd name="T26" fmla="*/ 22 w 32"/>
                  <a:gd name="T27" fmla="*/ 8 h 78"/>
                  <a:gd name="T28" fmla="*/ 28 w 32"/>
                  <a:gd name="T29" fmla="*/ 11 h 78"/>
                  <a:gd name="T30" fmla="*/ 27 w 32"/>
                  <a:gd name="T31" fmla="*/ 16 h 78"/>
                  <a:gd name="T32" fmla="*/ 28 w 32"/>
                  <a:gd name="T33" fmla="*/ 24 h 78"/>
                  <a:gd name="T34" fmla="*/ 27 w 32"/>
                  <a:gd name="T35" fmla="*/ 32 h 78"/>
                  <a:gd name="T36" fmla="*/ 22 w 32"/>
                  <a:gd name="T37" fmla="*/ 30 h 78"/>
                  <a:gd name="T38" fmla="*/ 27 w 32"/>
                  <a:gd name="T39" fmla="*/ 35 h 78"/>
                  <a:gd name="T40" fmla="*/ 25 w 32"/>
                  <a:gd name="T41" fmla="*/ 43 h 78"/>
                  <a:gd name="T42" fmla="*/ 28 w 32"/>
                  <a:gd name="T43" fmla="*/ 46 h 78"/>
                  <a:gd name="T44" fmla="*/ 30 w 32"/>
                  <a:gd name="T45" fmla="*/ 53 h 78"/>
                  <a:gd name="T46" fmla="*/ 32 w 32"/>
                  <a:gd name="T47" fmla="*/ 62 h 78"/>
                  <a:gd name="T48" fmla="*/ 30 w 32"/>
                  <a:gd name="T49" fmla="*/ 72 h 78"/>
                  <a:gd name="T50" fmla="*/ 30 w 32"/>
                  <a:gd name="T51" fmla="*/ 78 h 78"/>
                  <a:gd name="T52" fmla="*/ 24 w 32"/>
                  <a:gd name="T53" fmla="*/ 75 h 78"/>
                  <a:gd name="T54" fmla="*/ 24 w 32"/>
                  <a:gd name="T55" fmla="*/ 67 h 78"/>
                  <a:gd name="T56" fmla="*/ 24 w 32"/>
                  <a:gd name="T57" fmla="*/ 61 h 78"/>
                  <a:gd name="T58" fmla="*/ 20 w 32"/>
                  <a:gd name="T59" fmla="*/ 61 h 78"/>
                  <a:gd name="T60" fmla="*/ 19 w 32"/>
                  <a:gd name="T61" fmla="*/ 57 h 78"/>
                  <a:gd name="T62" fmla="*/ 16 w 32"/>
                  <a:gd name="T63" fmla="*/ 53 h 78"/>
                  <a:gd name="T64" fmla="*/ 17 w 32"/>
                  <a:gd name="T65" fmla="*/ 5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"/>
                  <a:gd name="T100" fmla="*/ 0 h 78"/>
                  <a:gd name="T101" fmla="*/ 32 w 32"/>
                  <a:gd name="T102" fmla="*/ 78 h 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" h="78">
                    <a:moveTo>
                      <a:pt x="17" y="51"/>
                    </a:moveTo>
                    <a:lnTo>
                      <a:pt x="19" y="49"/>
                    </a:lnTo>
                    <a:lnTo>
                      <a:pt x="19" y="48"/>
                    </a:lnTo>
                    <a:lnTo>
                      <a:pt x="16" y="45"/>
                    </a:lnTo>
                    <a:lnTo>
                      <a:pt x="14" y="43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8" y="38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5" y="8"/>
                    </a:lnTo>
                    <a:lnTo>
                      <a:pt x="28" y="11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7" y="19"/>
                    </a:lnTo>
                    <a:lnTo>
                      <a:pt x="28" y="24"/>
                    </a:lnTo>
                    <a:lnTo>
                      <a:pt x="28" y="29"/>
                    </a:lnTo>
                    <a:lnTo>
                      <a:pt x="27" y="32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24" y="34"/>
                    </a:lnTo>
                    <a:lnTo>
                      <a:pt x="27" y="35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7" y="45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53"/>
                    </a:lnTo>
                    <a:lnTo>
                      <a:pt x="30" y="57"/>
                    </a:lnTo>
                    <a:lnTo>
                      <a:pt x="32" y="62"/>
                    </a:lnTo>
                    <a:lnTo>
                      <a:pt x="30" y="67"/>
                    </a:lnTo>
                    <a:lnTo>
                      <a:pt x="30" y="72"/>
                    </a:lnTo>
                    <a:lnTo>
                      <a:pt x="30" y="75"/>
                    </a:lnTo>
                    <a:lnTo>
                      <a:pt x="30" y="78"/>
                    </a:lnTo>
                    <a:lnTo>
                      <a:pt x="27" y="78"/>
                    </a:lnTo>
                    <a:lnTo>
                      <a:pt x="24" y="75"/>
                    </a:lnTo>
                    <a:lnTo>
                      <a:pt x="22" y="70"/>
                    </a:lnTo>
                    <a:lnTo>
                      <a:pt x="24" y="67"/>
                    </a:lnTo>
                    <a:lnTo>
                      <a:pt x="24" y="64"/>
                    </a:lnTo>
                    <a:lnTo>
                      <a:pt x="24" y="61"/>
                    </a:lnTo>
                    <a:lnTo>
                      <a:pt x="20" y="62"/>
                    </a:lnTo>
                    <a:lnTo>
                      <a:pt x="20" y="61"/>
                    </a:lnTo>
                    <a:lnTo>
                      <a:pt x="20" y="59"/>
                    </a:lnTo>
                    <a:lnTo>
                      <a:pt x="19" y="57"/>
                    </a:lnTo>
                    <a:lnTo>
                      <a:pt x="17" y="56"/>
                    </a:lnTo>
                    <a:lnTo>
                      <a:pt x="16" y="53"/>
                    </a:lnTo>
                    <a:lnTo>
                      <a:pt x="17" y="51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1" name="Freeform 98">
                <a:extLst>
                  <a:ext uri="{FF2B5EF4-FFF2-40B4-BE49-F238E27FC236}">
                    <a16:creationId xmlns:a16="http://schemas.microsoft.com/office/drawing/2014/main" id="{02EA52E5-6ABE-4E35-B7B4-AF70D4E8F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3303"/>
                <a:ext cx="19" cy="40"/>
              </a:xfrm>
              <a:custGeom>
                <a:avLst/>
                <a:gdLst>
                  <a:gd name="T0" fmla="*/ 11 w 19"/>
                  <a:gd name="T1" fmla="*/ 10 h 40"/>
                  <a:gd name="T2" fmla="*/ 11 w 19"/>
                  <a:gd name="T3" fmla="*/ 10 h 40"/>
                  <a:gd name="T4" fmla="*/ 11 w 19"/>
                  <a:gd name="T5" fmla="*/ 7 h 40"/>
                  <a:gd name="T6" fmla="*/ 11 w 19"/>
                  <a:gd name="T7" fmla="*/ 5 h 40"/>
                  <a:gd name="T8" fmla="*/ 9 w 19"/>
                  <a:gd name="T9" fmla="*/ 2 h 40"/>
                  <a:gd name="T10" fmla="*/ 6 w 19"/>
                  <a:gd name="T11" fmla="*/ 0 h 40"/>
                  <a:gd name="T12" fmla="*/ 3 w 19"/>
                  <a:gd name="T13" fmla="*/ 0 h 40"/>
                  <a:gd name="T14" fmla="*/ 1 w 19"/>
                  <a:gd name="T15" fmla="*/ 0 h 40"/>
                  <a:gd name="T16" fmla="*/ 0 w 19"/>
                  <a:gd name="T17" fmla="*/ 0 h 40"/>
                  <a:gd name="T18" fmla="*/ 0 w 19"/>
                  <a:gd name="T19" fmla="*/ 0 h 40"/>
                  <a:gd name="T20" fmla="*/ 0 w 19"/>
                  <a:gd name="T21" fmla="*/ 8 h 40"/>
                  <a:gd name="T22" fmla="*/ 0 w 19"/>
                  <a:gd name="T23" fmla="*/ 14 h 40"/>
                  <a:gd name="T24" fmla="*/ 1 w 19"/>
                  <a:gd name="T25" fmla="*/ 14 h 40"/>
                  <a:gd name="T26" fmla="*/ 1 w 19"/>
                  <a:gd name="T27" fmla="*/ 16 h 40"/>
                  <a:gd name="T28" fmla="*/ 1 w 19"/>
                  <a:gd name="T29" fmla="*/ 21 h 40"/>
                  <a:gd name="T30" fmla="*/ 1 w 19"/>
                  <a:gd name="T31" fmla="*/ 27 h 40"/>
                  <a:gd name="T32" fmla="*/ 1 w 19"/>
                  <a:gd name="T33" fmla="*/ 32 h 40"/>
                  <a:gd name="T34" fmla="*/ 0 w 19"/>
                  <a:gd name="T35" fmla="*/ 38 h 40"/>
                  <a:gd name="T36" fmla="*/ 1 w 19"/>
                  <a:gd name="T37" fmla="*/ 38 h 40"/>
                  <a:gd name="T38" fmla="*/ 6 w 19"/>
                  <a:gd name="T39" fmla="*/ 40 h 40"/>
                  <a:gd name="T40" fmla="*/ 9 w 19"/>
                  <a:gd name="T41" fmla="*/ 35 h 40"/>
                  <a:gd name="T42" fmla="*/ 12 w 19"/>
                  <a:gd name="T43" fmla="*/ 32 h 40"/>
                  <a:gd name="T44" fmla="*/ 15 w 19"/>
                  <a:gd name="T45" fmla="*/ 32 h 40"/>
                  <a:gd name="T46" fmla="*/ 19 w 19"/>
                  <a:gd name="T47" fmla="*/ 32 h 40"/>
                  <a:gd name="T48" fmla="*/ 17 w 19"/>
                  <a:gd name="T49" fmla="*/ 27 h 40"/>
                  <a:gd name="T50" fmla="*/ 14 w 19"/>
                  <a:gd name="T51" fmla="*/ 21 h 40"/>
                  <a:gd name="T52" fmla="*/ 12 w 19"/>
                  <a:gd name="T53" fmla="*/ 14 h 40"/>
                  <a:gd name="T54" fmla="*/ 11 w 19"/>
                  <a:gd name="T55" fmla="*/ 10 h 40"/>
                  <a:gd name="T56" fmla="*/ 11 w 19"/>
                  <a:gd name="T57" fmla="*/ 10 h 40"/>
                  <a:gd name="T58" fmla="*/ 11 w 19"/>
                  <a:gd name="T59" fmla="*/ 10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0"/>
                  <a:gd name="T92" fmla="*/ 19 w 19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0">
                    <a:moveTo>
                      <a:pt x="11" y="10"/>
                    </a:moveTo>
                    <a:lnTo>
                      <a:pt x="11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6" y="40"/>
                    </a:lnTo>
                    <a:lnTo>
                      <a:pt x="9" y="35"/>
                    </a:lnTo>
                    <a:lnTo>
                      <a:pt x="12" y="32"/>
                    </a:lnTo>
                    <a:lnTo>
                      <a:pt x="15" y="32"/>
                    </a:lnTo>
                    <a:lnTo>
                      <a:pt x="19" y="32"/>
                    </a:lnTo>
                    <a:lnTo>
                      <a:pt x="17" y="27"/>
                    </a:lnTo>
                    <a:lnTo>
                      <a:pt x="14" y="21"/>
                    </a:lnTo>
                    <a:lnTo>
                      <a:pt x="12" y="14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2" name="Freeform 99">
                <a:extLst>
                  <a:ext uri="{FF2B5EF4-FFF2-40B4-BE49-F238E27FC236}">
                    <a16:creationId xmlns:a16="http://schemas.microsoft.com/office/drawing/2014/main" id="{1B077B39-82CE-4CFD-9A3A-AE991F85D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2760"/>
                <a:ext cx="695" cy="664"/>
              </a:xfrm>
              <a:custGeom>
                <a:avLst/>
                <a:gdLst>
                  <a:gd name="T0" fmla="*/ 634 w 695"/>
                  <a:gd name="T1" fmla="*/ 610 h 664"/>
                  <a:gd name="T2" fmla="*/ 660 w 695"/>
                  <a:gd name="T3" fmla="*/ 640 h 664"/>
                  <a:gd name="T4" fmla="*/ 687 w 695"/>
                  <a:gd name="T5" fmla="*/ 664 h 664"/>
                  <a:gd name="T6" fmla="*/ 690 w 695"/>
                  <a:gd name="T7" fmla="*/ 618 h 664"/>
                  <a:gd name="T8" fmla="*/ 653 w 695"/>
                  <a:gd name="T9" fmla="*/ 588 h 664"/>
                  <a:gd name="T10" fmla="*/ 634 w 695"/>
                  <a:gd name="T11" fmla="*/ 543 h 664"/>
                  <a:gd name="T12" fmla="*/ 603 w 695"/>
                  <a:gd name="T13" fmla="*/ 499 h 664"/>
                  <a:gd name="T14" fmla="*/ 563 w 695"/>
                  <a:gd name="T15" fmla="*/ 505 h 664"/>
                  <a:gd name="T16" fmla="*/ 536 w 695"/>
                  <a:gd name="T17" fmla="*/ 468 h 664"/>
                  <a:gd name="T18" fmla="*/ 504 w 695"/>
                  <a:gd name="T19" fmla="*/ 451 h 664"/>
                  <a:gd name="T20" fmla="*/ 526 w 695"/>
                  <a:gd name="T21" fmla="*/ 94 h 664"/>
                  <a:gd name="T22" fmla="*/ 483 w 695"/>
                  <a:gd name="T23" fmla="*/ 65 h 664"/>
                  <a:gd name="T24" fmla="*/ 450 w 695"/>
                  <a:gd name="T25" fmla="*/ 44 h 664"/>
                  <a:gd name="T26" fmla="*/ 428 w 695"/>
                  <a:gd name="T27" fmla="*/ 14 h 664"/>
                  <a:gd name="T28" fmla="*/ 371 w 695"/>
                  <a:gd name="T29" fmla="*/ 0 h 664"/>
                  <a:gd name="T30" fmla="*/ 329 w 695"/>
                  <a:gd name="T31" fmla="*/ 3 h 664"/>
                  <a:gd name="T32" fmla="*/ 277 w 695"/>
                  <a:gd name="T33" fmla="*/ 19 h 664"/>
                  <a:gd name="T34" fmla="*/ 258 w 695"/>
                  <a:gd name="T35" fmla="*/ 51 h 664"/>
                  <a:gd name="T36" fmla="*/ 266 w 695"/>
                  <a:gd name="T37" fmla="*/ 95 h 664"/>
                  <a:gd name="T38" fmla="*/ 264 w 695"/>
                  <a:gd name="T39" fmla="*/ 125 h 664"/>
                  <a:gd name="T40" fmla="*/ 243 w 695"/>
                  <a:gd name="T41" fmla="*/ 97 h 664"/>
                  <a:gd name="T42" fmla="*/ 180 w 695"/>
                  <a:gd name="T43" fmla="*/ 86 h 664"/>
                  <a:gd name="T44" fmla="*/ 174 w 695"/>
                  <a:gd name="T45" fmla="*/ 138 h 664"/>
                  <a:gd name="T46" fmla="*/ 240 w 695"/>
                  <a:gd name="T47" fmla="*/ 178 h 664"/>
                  <a:gd name="T48" fmla="*/ 220 w 695"/>
                  <a:gd name="T49" fmla="*/ 210 h 664"/>
                  <a:gd name="T50" fmla="*/ 170 w 695"/>
                  <a:gd name="T51" fmla="*/ 202 h 664"/>
                  <a:gd name="T52" fmla="*/ 124 w 695"/>
                  <a:gd name="T53" fmla="*/ 216 h 664"/>
                  <a:gd name="T54" fmla="*/ 100 w 695"/>
                  <a:gd name="T55" fmla="*/ 257 h 664"/>
                  <a:gd name="T56" fmla="*/ 97 w 695"/>
                  <a:gd name="T57" fmla="*/ 294 h 664"/>
                  <a:gd name="T58" fmla="*/ 129 w 695"/>
                  <a:gd name="T59" fmla="*/ 321 h 664"/>
                  <a:gd name="T60" fmla="*/ 105 w 695"/>
                  <a:gd name="T61" fmla="*/ 365 h 664"/>
                  <a:gd name="T62" fmla="*/ 142 w 695"/>
                  <a:gd name="T63" fmla="*/ 380 h 664"/>
                  <a:gd name="T64" fmla="*/ 158 w 695"/>
                  <a:gd name="T65" fmla="*/ 400 h 664"/>
                  <a:gd name="T66" fmla="*/ 185 w 695"/>
                  <a:gd name="T67" fmla="*/ 411 h 664"/>
                  <a:gd name="T68" fmla="*/ 140 w 695"/>
                  <a:gd name="T69" fmla="*/ 446 h 664"/>
                  <a:gd name="T70" fmla="*/ 94 w 695"/>
                  <a:gd name="T71" fmla="*/ 457 h 664"/>
                  <a:gd name="T72" fmla="*/ 19 w 695"/>
                  <a:gd name="T73" fmla="*/ 465 h 664"/>
                  <a:gd name="T74" fmla="*/ 16 w 695"/>
                  <a:gd name="T75" fmla="*/ 476 h 664"/>
                  <a:gd name="T76" fmla="*/ 64 w 695"/>
                  <a:gd name="T77" fmla="*/ 488 h 664"/>
                  <a:gd name="T78" fmla="*/ 119 w 695"/>
                  <a:gd name="T79" fmla="*/ 484 h 664"/>
                  <a:gd name="T80" fmla="*/ 159 w 695"/>
                  <a:gd name="T81" fmla="*/ 473 h 664"/>
                  <a:gd name="T82" fmla="*/ 201 w 695"/>
                  <a:gd name="T83" fmla="*/ 456 h 664"/>
                  <a:gd name="T84" fmla="*/ 243 w 695"/>
                  <a:gd name="T85" fmla="*/ 441 h 664"/>
                  <a:gd name="T86" fmla="*/ 256 w 695"/>
                  <a:gd name="T87" fmla="*/ 414 h 664"/>
                  <a:gd name="T88" fmla="*/ 291 w 695"/>
                  <a:gd name="T89" fmla="*/ 394 h 664"/>
                  <a:gd name="T90" fmla="*/ 344 w 695"/>
                  <a:gd name="T91" fmla="*/ 367 h 664"/>
                  <a:gd name="T92" fmla="*/ 317 w 695"/>
                  <a:gd name="T93" fmla="*/ 395 h 664"/>
                  <a:gd name="T94" fmla="*/ 294 w 695"/>
                  <a:gd name="T95" fmla="*/ 434 h 664"/>
                  <a:gd name="T96" fmla="*/ 372 w 695"/>
                  <a:gd name="T97" fmla="*/ 419 h 664"/>
                  <a:gd name="T98" fmla="*/ 402 w 695"/>
                  <a:gd name="T99" fmla="*/ 402 h 664"/>
                  <a:gd name="T100" fmla="*/ 420 w 695"/>
                  <a:gd name="T101" fmla="*/ 422 h 664"/>
                  <a:gd name="T102" fmla="*/ 466 w 695"/>
                  <a:gd name="T103" fmla="*/ 454 h 664"/>
                  <a:gd name="T104" fmla="*/ 506 w 695"/>
                  <a:gd name="T105" fmla="*/ 475 h 664"/>
                  <a:gd name="T106" fmla="*/ 526 w 695"/>
                  <a:gd name="T107" fmla="*/ 489 h 664"/>
                  <a:gd name="T108" fmla="*/ 560 w 695"/>
                  <a:gd name="T109" fmla="*/ 535 h 664"/>
                  <a:gd name="T110" fmla="*/ 574 w 695"/>
                  <a:gd name="T111" fmla="*/ 521 h 664"/>
                  <a:gd name="T112" fmla="*/ 599 w 695"/>
                  <a:gd name="T113" fmla="*/ 534 h 664"/>
                  <a:gd name="T114" fmla="*/ 604 w 695"/>
                  <a:gd name="T115" fmla="*/ 537 h 664"/>
                  <a:gd name="T116" fmla="*/ 626 w 695"/>
                  <a:gd name="T117" fmla="*/ 581 h 6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95"/>
                  <a:gd name="T178" fmla="*/ 0 h 664"/>
                  <a:gd name="T179" fmla="*/ 695 w 695"/>
                  <a:gd name="T180" fmla="*/ 664 h 6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95" h="664">
                    <a:moveTo>
                      <a:pt x="626" y="581"/>
                    </a:moveTo>
                    <a:lnTo>
                      <a:pt x="630" y="583"/>
                    </a:lnTo>
                    <a:lnTo>
                      <a:pt x="633" y="581"/>
                    </a:lnTo>
                    <a:lnTo>
                      <a:pt x="634" y="583"/>
                    </a:lnTo>
                    <a:lnTo>
                      <a:pt x="637" y="584"/>
                    </a:lnTo>
                    <a:lnTo>
                      <a:pt x="641" y="588"/>
                    </a:lnTo>
                    <a:lnTo>
                      <a:pt x="642" y="589"/>
                    </a:lnTo>
                    <a:lnTo>
                      <a:pt x="642" y="594"/>
                    </a:lnTo>
                    <a:lnTo>
                      <a:pt x="639" y="600"/>
                    </a:lnTo>
                    <a:lnTo>
                      <a:pt x="634" y="605"/>
                    </a:lnTo>
                    <a:lnTo>
                      <a:pt x="634" y="610"/>
                    </a:lnTo>
                    <a:lnTo>
                      <a:pt x="636" y="613"/>
                    </a:lnTo>
                    <a:lnTo>
                      <a:pt x="639" y="613"/>
                    </a:lnTo>
                    <a:lnTo>
                      <a:pt x="642" y="618"/>
                    </a:lnTo>
                    <a:lnTo>
                      <a:pt x="644" y="623"/>
                    </a:lnTo>
                    <a:lnTo>
                      <a:pt x="645" y="626"/>
                    </a:lnTo>
                    <a:lnTo>
                      <a:pt x="647" y="627"/>
                    </a:lnTo>
                    <a:lnTo>
                      <a:pt x="649" y="632"/>
                    </a:lnTo>
                    <a:lnTo>
                      <a:pt x="650" y="635"/>
                    </a:lnTo>
                    <a:lnTo>
                      <a:pt x="655" y="638"/>
                    </a:lnTo>
                    <a:lnTo>
                      <a:pt x="660" y="638"/>
                    </a:lnTo>
                    <a:lnTo>
                      <a:pt x="660" y="640"/>
                    </a:lnTo>
                    <a:lnTo>
                      <a:pt x="658" y="643"/>
                    </a:lnTo>
                    <a:lnTo>
                      <a:pt x="658" y="646"/>
                    </a:lnTo>
                    <a:lnTo>
                      <a:pt x="658" y="650"/>
                    </a:lnTo>
                    <a:lnTo>
                      <a:pt x="661" y="651"/>
                    </a:lnTo>
                    <a:lnTo>
                      <a:pt x="668" y="653"/>
                    </a:lnTo>
                    <a:lnTo>
                      <a:pt x="666" y="654"/>
                    </a:lnTo>
                    <a:lnTo>
                      <a:pt x="666" y="659"/>
                    </a:lnTo>
                    <a:lnTo>
                      <a:pt x="671" y="659"/>
                    </a:lnTo>
                    <a:lnTo>
                      <a:pt x="676" y="661"/>
                    </a:lnTo>
                    <a:lnTo>
                      <a:pt x="680" y="662"/>
                    </a:lnTo>
                    <a:lnTo>
                      <a:pt x="687" y="664"/>
                    </a:lnTo>
                    <a:lnTo>
                      <a:pt x="687" y="659"/>
                    </a:lnTo>
                    <a:lnTo>
                      <a:pt x="690" y="654"/>
                    </a:lnTo>
                    <a:lnTo>
                      <a:pt x="693" y="650"/>
                    </a:lnTo>
                    <a:lnTo>
                      <a:pt x="695" y="646"/>
                    </a:lnTo>
                    <a:lnTo>
                      <a:pt x="695" y="640"/>
                    </a:lnTo>
                    <a:lnTo>
                      <a:pt x="693" y="637"/>
                    </a:lnTo>
                    <a:lnTo>
                      <a:pt x="693" y="632"/>
                    </a:lnTo>
                    <a:lnTo>
                      <a:pt x="695" y="629"/>
                    </a:lnTo>
                    <a:lnTo>
                      <a:pt x="695" y="624"/>
                    </a:lnTo>
                    <a:lnTo>
                      <a:pt x="695" y="621"/>
                    </a:lnTo>
                    <a:lnTo>
                      <a:pt x="690" y="618"/>
                    </a:lnTo>
                    <a:lnTo>
                      <a:pt x="685" y="616"/>
                    </a:lnTo>
                    <a:lnTo>
                      <a:pt x="684" y="611"/>
                    </a:lnTo>
                    <a:lnTo>
                      <a:pt x="680" y="608"/>
                    </a:lnTo>
                    <a:lnTo>
                      <a:pt x="674" y="607"/>
                    </a:lnTo>
                    <a:lnTo>
                      <a:pt x="668" y="604"/>
                    </a:lnTo>
                    <a:lnTo>
                      <a:pt x="661" y="602"/>
                    </a:lnTo>
                    <a:lnTo>
                      <a:pt x="658" y="597"/>
                    </a:lnTo>
                    <a:lnTo>
                      <a:pt x="657" y="596"/>
                    </a:lnTo>
                    <a:lnTo>
                      <a:pt x="653" y="591"/>
                    </a:lnTo>
                    <a:lnTo>
                      <a:pt x="653" y="588"/>
                    </a:lnTo>
                    <a:lnTo>
                      <a:pt x="652" y="584"/>
                    </a:lnTo>
                    <a:lnTo>
                      <a:pt x="650" y="581"/>
                    </a:lnTo>
                    <a:lnTo>
                      <a:pt x="649" y="578"/>
                    </a:lnTo>
                    <a:lnTo>
                      <a:pt x="647" y="573"/>
                    </a:lnTo>
                    <a:lnTo>
                      <a:pt x="645" y="570"/>
                    </a:lnTo>
                    <a:lnTo>
                      <a:pt x="645" y="567"/>
                    </a:lnTo>
                    <a:lnTo>
                      <a:pt x="642" y="561"/>
                    </a:lnTo>
                    <a:lnTo>
                      <a:pt x="641" y="557"/>
                    </a:lnTo>
                    <a:lnTo>
                      <a:pt x="637" y="553"/>
                    </a:lnTo>
                    <a:lnTo>
                      <a:pt x="636" y="548"/>
                    </a:lnTo>
                    <a:lnTo>
                      <a:pt x="634" y="543"/>
                    </a:lnTo>
                    <a:lnTo>
                      <a:pt x="631" y="538"/>
                    </a:lnTo>
                    <a:lnTo>
                      <a:pt x="630" y="535"/>
                    </a:lnTo>
                    <a:lnTo>
                      <a:pt x="630" y="534"/>
                    </a:lnTo>
                    <a:lnTo>
                      <a:pt x="625" y="527"/>
                    </a:lnTo>
                    <a:lnTo>
                      <a:pt x="623" y="524"/>
                    </a:lnTo>
                    <a:lnTo>
                      <a:pt x="620" y="521"/>
                    </a:lnTo>
                    <a:lnTo>
                      <a:pt x="615" y="516"/>
                    </a:lnTo>
                    <a:lnTo>
                      <a:pt x="612" y="508"/>
                    </a:lnTo>
                    <a:lnTo>
                      <a:pt x="609" y="503"/>
                    </a:lnTo>
                    <a:lnTo>
                      <a:pt x="606" y="500"/>
                    </a:lnTo>
                    <a:lnTo>
                      <a:pt x="603" y="499"/>
                    </a:lnTo>
                    <a:lnTo>
                      <a:pt x="603" y="494"/>
                    </a:lnTo>
                    <a:lnTo>
                      <a:pt x="603" y="489"/>
                    </a:lnTo>
                    <a:lnTo>
                      <a:pt x="599" y="484"/>
                    </a:lnTo>
                    <a:lnTo>
                      <a:pt x="593" y="483"/>
                    </a:lnTo>
                    <a:lnTo>
                      <a:pt x="587" y="483"/>
                    </a:lnTo>
                    <a:lnTo>
                      <a:pt x="582" y="486"/>
                    </a:lnTo>
                    <a:lnTo>
                      <a:pt x="577" y="489"/>
                    </a:lnTo>
                    <a:lnTo>
                      <a:pt x="574" y="494"/>
                    </a:lnTo>
                    <a:lnTo>
                      <a:pt x="571" y="499"/>
                    </a:lnTo>
                    <a:lnTo>
                      <a:pt x="566" y="503"/>
                    </a:lnTo>
                    <a:lnTo>
                      <a:pt x="563" y="505"/>
                    </a:lnTo>
                    <a:lnTo>
                      <a:pt x="560" y="507"/>
                    </a:lnTo>
                    <a:lnTo>
                      <a:pt x="555" y="507"/>
                    </a:lnTo>
                    <a:lnTo>
                      <a:pt x="555" y="503"/>
                    </a:lnTo>
                    <a:lnTo>
                      <a:pt x="553" y="499"/>
                    </a:lnTo>
                    <a:lnTo>
                      <a:pt x="552" y="494"/>
                    </a:lnTo>
                    <a:lnTo>
                      <a:pt x="548" y="488"/>
                    </a:lnTo>
                    <a:lnTo>
                      <a:pt x="544" y="484"/>
                    </a:lnTo>
                    <a:lnTo>
                      <a:pt x="539" y="480"/>
                    </a:lnTo>
                    <a:lnTo>
                      <a:pt x="537" y="475"/>
                    </a:lnTo>
                    <a:lnTo>
                      <a:pt x="536" y="470"/>
                    </a:lnTo>
                    <a:lnTo>
                      <a:pt x="536" y="468"/>
                    </a:lnTo>
                    <a:lnTo>
                      <a:pt x="533" y="467"/>
                    </a:lnTo>
                    <a:lnTo>
                      <a:pt x="529" y="465"/>
                    </a:lnTo>
                    <a:lnTo>
                      <a:pt x="529" y="459"/>
                    </a:lnTo>
                    <a:lnTo>
                      <a:pt x="531" y="456"/>
                    </a:lnTo>
                    <a:lnTo>
                      <a:pt x="528" y="453"/>
                    </a:lnTo>
                    <a:lnTo>
                      <a:pt x="525" y="453"/>
                    </a:lnTo>
                    <a:lnTo>
                      <a:pt x="520" y="454"/>
                    </a:lnTo>
                    <a:lnTo>
                      <a:pt x="515" y="457"/>
                    </a:lnTo>
                    <a:lnTo>
                      <a:pt x="512" y="456"/>
                    </a:lnTo>
                    <a:lnTo>
                      <a:pt x="510" y="454"/>
                    </a:lnTo>
                    <a:lnTo>
                      <a:pt x="504" y="451"/>
                    </a:lnTo>
                    <a:lnTo>
                      <a:pt x="498" y="449"/>
                    </a:lnTo>
                    <a:lnTo>
                      <a:pt x="496" y="448"/>
                    </a:lnTo>
                    <a:lnTo>
                      <a:pt x="566" y="124"/>
                    </a:lnTo>
                    <a:lnTo>
                      <a:pt x="561" y="117"/>
                    </a:lnTo>
                    <a:lnTo>
                      <a:pt x="555" y="111"/>
                    </a:lnTo>
                    <a:lnTo>
                      <a:pt x="550" y="103"/>
                    </a:lnTo>
                    <a:lnTo>
                      <a:pt x="544" y="100"/>
                    </a:lnTo>
                    <a:lnTo>
                      <a:pt x="541" y="98"/>
                    </a:lnTo>
                    <a:lnTo>
                      <a:pt x="537" y="97"/>
                    </a:lnTo>
                    <a:lnTo>
                      <a:pt x="531" y="95"/>
                    </a:lnTo>
                    <a:lnTo>
                      <a:pt x="526" y="94"/>
                    </a:lnTo>
                    <a:lnTo>
                      <a:pt x="520" y="92"/>
                    </a:lnTo>
                    <a:lnTo>
                      <a:pt x="515" y="90"/>
                    </a:lnTo>
                    <a:lnTo>
                      <a:pt x="512" y="90"/>
                    </a:lnTo>
                    <a:lnTo>
                      <a:pt x="510" y="90"/>
                    </a:lnTo>
                    <a:lnTo>
                      <a:pt x="510" y="89"/>
                    </a:lnTo>
                    <a:lnTo>
                      <a:pt x="504" y="84"/>
                    </a:lnTo>
                    <a:lnTo>
                      <a:pt x="499" y="79"/>
                    </a:lnTo>
                    <a:lnTo>
                      <a:pt x="493" y="76"/>
                    </a:lnTo>
                    <a:lnTo>
                      <a:pt x="487" y="71"/>
                    </a:lnTo>
                    <a:lnTo>
                      <a:pt x="485" y="68"/>
                    </a:lnTo>
                    <a:lnTo>
                      <a:pt x="483" y="65"/>
                    </a:lnTo>
                    <a:lnTo>
                      <a:pt x="482" y="62"/>
                    </a:lnTo>
                    <a:lnTo>
                      <a:pt x="480" y="59"/>
                    </a:lnTo>
                    <a:lnTo>
                      <a:pt x="475" y="59"/>
                    </a:lnTo>
                    <a:lnTo>
                      <a:pt x="471" y="59"/>
                    </a:lnTo>
                    <a:lnTo>
                      <a:pt x="466" y="60"/>
                    </a:lnTo>
                    <a:lnTo>
                      <a:pt x="461" y="60"/>
                    </a:lnTo>
                    <a:lnTo>
                      <a:pt x="456" y="57"/>
                    </a:lnTo>
                    <a:lnTo>
                      <a:pt x="455" y="54"/>
                    </a:lnTo>
                    <a:lnTo>
                      <a:pt x="450" y="49"/>
                    </a:lnTo>
                    <a:lnTo>
                      <a:pt x="447" y="49"/>
                    </a:lnTo>
                    <a:lnTo>
                      <a:pt x="450" y="44"/>
                    </a:lnTo>
                    <a:lnTo>
                      <a:pt x="450" y="40"/>
                    </a:lnTo>
                    <a:lnTo>
                      <a:pt x="445" y="33"/>
                    </a:lnTo>
                    <a:lnTo>
                      <a:pt x="439" y="32"/>
                    </a:lnTo>
                    <a:lnTo>
                      <a:pt x="434" y="30"/>
                    </a:lnTo>
                    <a:lnTo>
                      <a:pt x="429" y="28"/>
                    </a:lnTo>
                    <a:lnTo>
                      <a:pt x="426" y="28"/>
                    </a:lnTo>
                    <a:lnTo>
                      <a:pt x="425" y="28"/>
                    </a:lnTo>
                    <a:lnTo>
                      <a:pt x="426" y="25"/>
                    </a:lnTo>
                    <a:lnTo>
                      <a:pt x="428" y="22"/>
                    </a:lnTo>
                    <a:lnTo>
                      <a:pt x="428" y="17"/>
                    </a:lnTo>
                    <a:lnTo>
                      <a:pt x="428" y="14"/>
                    </a:lnTo>
                    <a:lnTo>
                      <a:pt x="423" y="9"/>
                    </a:lnTo>
                    <a:lnTo>
                      <a:pt x="418" y="3"/>
                    </a:lnTo>
                    <a:lnTo>
                      <a:pt x="412" y="0"/>
                    </a:lnTo>
                    <a:lnTo>
                      <a:pt x="407" y="1"/>
                    </a:lnTo>
                    <a:lnTo>
                      <a:pt x="402" y="3"/>
                    </a:lnTo>
                    <a:lnTo>
                      <a:pt x="396" y="6"/>
                    </a:lnTo>
                    <a:lnTo>
                      <a:pt x="391" y="9"/>
                    </a:lnTo>
                    <a:lnTo>
                      <a:pt x="385" y="9"/>
                    </a:lnTo>
                    <a:lnTo>
                      <a:pt x="380" y="6"/>
                    </a:lnTo>
                    <a:lnTo>
                      <a:pt x="375" y="3"/>
                    </a:lnTo>
                    <a:lnTo>
                      <a:pt x="371" y="0"/>
                    </a:lnTo>
                    <a:lnTo>
                      <a:pt x="364" y="0"/>
                    </a:lnTo>
                    <a:lnTo>
                      <a:pt x="359" y="1"/>
                    </a:lnTo>
                    <a:lnTo>
                      <a:pt x="358" y="3"/>
                    </a:lnTo>
                    <a:lnTo>
                      <a:pt x="355" y="3"/>
                    </a:lnTo>
                    <a:lnTo>
                      <a:pt x="350" y="5"/>
                    </a:lnTo>
                    <a:lnTo>
                      <a:pt x="347" y="5"/>
                    </a:lnTo>
                    <a:lnTo>
                      <a:pt x="344" y="3"/>
                    </a:lnTo>
                    <a:lnTo>
                      <a:pt x="339" y="3"/>
                    </a:lnTo>
                    <a:lnTo>
                      <a:pt x="337" y="3"/>
                    </a:lnTo>
                    <a:lnTo>
                      <a:pt x="332" y="3"/>
                    </a:lnTo>
                    <a:lnTo>
                      <a:pt x="329" y="3"/>
                    </a:lnTo>
                    <a:lnTo>
                      <a:pt x="324" y="3"/>
                    </a:lnTo>
                    <a:lnTo>
                      <a:pt x="321" y="6"/>
                    </a:lnTo>
                    <a:lnTo>
                      <a:pt x="315" y="9"/>
                    </a:lnTo>
                    <a:lnTo>
                      <a:pt x="312" y="13"/>
                    </a:lnTo>
                    <a:lnTo>
                      <a:pt x="309" y="16"/>
                    </a:lnTo>
                    <a:lnTo>
                      <a:pt x="302" y="20"/>
                    </a:lnTo>
                    <a:lnTo>
                      <a:pt x="296" y="22"/>
                    </a:lnTo>
                    <a:lnTo>
                      <a:pt x="291" y="22"/>
                    </a:lnTo>
                    <a:lnTo>
                      <a:pt x="286" y="22"/>
                    </a:lnTo>
                    <a:lnTo>
                      <a:pt x="282" y="20"/>
                    </a:lnTo>
                    <a:lnTo>
                      <a:pt x="277" y="19"/>
                    </a:lnTo>
                    <a:lnTo>
                      <a:pt x="274" y="16"/>
                    </a:lnTo>
                    <a:lnTo>
                      <a:pt x="269" y="14"/>
                    </a:lnTo>
                    <a:lnTo>
                      <a:pt x="264" y="11"/>
                    </a:lnTo>
                    <a:lnTo>
                      <a:pt x="259" y="16"/>
                    </a:lnTo>
                    <a:lnTo>
                      <a:pt x="256" y="19"/>
                    </a:lnTo>
                    <a:lnTo>
                      <a:pt x="253" y="24"/>
                    </a:lnTo>
                    <a:lnTo>
                      <a:pt x="251" y="28"/>
                    </a:lnTo>
                    <a:lnTo>
                      <a:pt x="251" y="32"/>
                    </a:lnTo>
                    <a:lnTo>
                      <a:pt x="251" y="36"/>
                    </a:lnTo>
                    <a:lnTo>
                      <a:pt x="255" y="43"/>
                    </a:lnTo>
                    <a:lnTo>
                      <a:pt x="258" y="51"/>
                    </a:lnTo>
                    <a:lnTo>
                      <a:pt x="259" y="57"/>
                    </a:lnTo>
                    <a:lnTo>
                      <a:pt x="259" y="62"/>
                    </a:lnTo>
                    <a:lnTo>
                      <a:pt x="259" y="68"/>
                    </a:lnTo>
                    <a:lnTo>
                      <a:pt x="258" y="73"/>
                    </a:lnTo>
                    <a:lnTo>
                      <a:pt x="255" y="76"/>
                    </a:lnTo>
                    <a:lnTo>
                      <a:pt x="251" y="79"/>
                    </a:lnTo>
                    <a:lnTo>
                      <a:pt x="250" y="82"/>
                    </a:lnTo>
                    <a:lnTo>
                      <a:pt x="250" y="87"/>
                    </a:lnTo>
                    <a:lnTo>
                      <a:pt x="255" y="90"/>
                    </a:lnTo>
                    <a:lnTo>
                      <a:pt x="261" y="94"/>
                    </a:lnTo>
                    <a:lnTo>
                      <a:pt x="266" y="95"/>
                    </a:lnTo>
                    <a:lnTo>
                      <a:pt x="270" y="100"/>
                    </a:lnTo>
                    <a:lnTo>
                      <a:pt x="270" y="103"/>
                    </a:lnTo>
                    <a:lnTo>
                      <a:pt x="269" y="105"/>
                    </a:lnTo>
                    <a:lnTo>
                      <a:pt x="267" y="106"/>
                    </a:lnTo>
                    <a:lnTo>
                      <a:pt x="264" y="108"/>
                    </a:lnTo>
                    <a:lnTo>
                      <a:pt x="264" y="109"/>
                    </a:lnTo>
                    <a:lnTo>
                      <a:pt x="264" y="113"/>
                    </a:lnTo>
                    <a:lnTo>
                      <a:pt x="264" y="116"/>
                    </a:lnTo>
                    <a:lnTo>
                      <a:pt x="266" y="119"/>
                    </a:lnTo>
                    <a:lnTo>
                      <a:pt x="264" y="122"/>
                    </a:lnTo>
                    <a:lnTo>
                      <a:pt x="264" y="125"/>
                    </a:lnTo>
                    <a:lnTo>
                      <a:pt x="259" y="128"/>
                    </a:lnTo>
                    <a:lnTo>
                      <a:pt x="256" y="130"/>
                    </a:lnTo>
                    <a:lnTo>
                      <a:pt x="240" y="119"/>
                    </a:lnTo>
                    <a:lnTo>
                      <a:pt x="237" y="116"/>
                    </a:lnTo>
                    <a:lnTo>
                      <a:pt x="237" y="113"/>
                    </a:lnTo>
                    <a:lnTo>
                      <a:pt x="237" y="108"/>
                    </a:lnTo>
                    <a:lnTo>
                      <a:pt x="237" y="105"/>
                    </a:lnTo>
                    <a:lnTo>
                      <a:pt x="239" y="103"/>
                    </a:lnTo>
                    <a:lnTo>
                      <a:pt x="242" y="101"/>
                    </a:lnTo>
                    <a:lnTo>
                      <a:pt x="243" y="98"/>
                    </a:lnTo>
                    <a:lnTo>
                      <a:pt x="243" y="97"/>
                    </a:lnTo>
                    <a:lnTo>
                      <a:pt x="239" y="92"/>
                    </a:lnTo>
                    <a:lnTo>
                      <a:pt x="232" y="90"/>
                    </a:lnTo>
                    <a:lnTo>
                      <a:pt x="224" y="89"/>
                    </a:lnTo>
                    <a:lnTo>
                      <a:pt x="220" y="89"/>
                    </a:lnTo>
                    <a:lnTo>
                      <a:pt x="215" y="87"/>
                    </a:lnTo>
                    <a:lnTo>
                      <a:pt x="208" y="87"/>
                    </a:lnTo>
                    <a:lnTo>
                      <a:pt x="202" y="87"/>
                    </a:lnTo>
                    <a:lnTo>
                      <a:pt x="197" y="87"/>
                    </a:lnTo>
                    <a:lnTo>
                      <a:pt x="191" y="86"/>
                    </a:lnTo>
                    <a:lnTo>
                      <a:pt x="185" y="86"/>
                    </a:lnTo>
                    <a:lnTo>
                      <a:pt x="180" y="86"/>
                    </a:lnTo>
                    <a:lnTo>
                      <a:pt x="174" y="86"/>
                    </a:lnTo>
                    <a:lnTo>
                      <a:pt x="174" y="90"/>
                    </a:lnTo>
                    <a:lnTo>
                      <a:pt x="175" y="97"/>
                    </a:lnTo>
                    <a:lnTo>
                      <a:pt x="177" y="103"/>
                    </a:lnTo>
                    <a:lnTo>
                      <a:pt x="177" y="108"/>
                    </a:lnTo>
                    <a:lnTo>
                      <a:pt x="175" y="116"/>
                    </a:lnTo>
                    <a:lnTo>
                      <a:pt x="172" y="124"/>
                    </a:lnTo>
                    <a:lnTo>
                      <a:pt x="170" y="127"/>
                    </a:lnTo>
                    <a:lnTo>
                      <a:pt x="170" y="130"/>
                    </a:lnTo>
                    <a:lnTo>
                      <a:pt x="170" y="133"/>
                    </a:lnTo>
                    <a:lnTo>
                      <a:pt x="174" y="138"/>
                    </a:lnTo>
                    <a:lnTo>
                      <a:pt x="177" y="148"/>
                    </a:lnTo>
                    <a:lnTo>
                      <a:pt x="210" y="168"/>
                    </a:lnTo>
                    <a:lnTo>
                      <a:pt x="212" y="171"/>
                    </a:lnTo>
                    <a:lnTo>
                      <a:pt x="213" y="175"/>
                    </a:lnTo>
                    <a:lnTo>
                      <a:pt x="215" y="176"/>
                    </a:lnTo>
                    <a:lnTo>
                      <a:pt x="218" y="178"/>
                    </a:lnTo>
                    <a:lnTo>
                      <a:pt x="224" y="176"/>
                    </a:lnTo>
                    <a:lnTo>
                      <a:pt x="229" y="175"/>
                    </a:lnTo>
                    <a:lnTo>
                      <a:pt x="234" y="173"/>
                    </a:lnTo>
                    <a:lnTo>
                      <a:pt x="240" y="173"/>
                    </a:lnTo>
                    <a:lnTo>
                      <a:pt x="240" y="178"/>
                    </a:lnTo>
                    <a:lnTo>
                      <a:pt x="239" y="181"/>
                    </a:lnTo>
                    <a:lnTo>
                      <a:pt x="234" y="183"/>
                    </a:lnTo>
                    <a:lnTo>
                      <a:pt x="231" y="184"/>
                    </a:lnTo>
                    <a:lnTo>
                      <a:pt x="228" y="184"/>
                    </a:lnTo>
                    <a:lnTo>
                      <a:pt x="226" y="187"/>
                    </a:lnTo>
                    <a:lnTo>
                      <a:pt x="224" y="194"/>
                    </a:lnTo>
                    <a:lnTo>
                      <a:pt x="224" y="198"/>
                    </a:lnTo>
                    <a:lnTo>
                      <a:pt x="224" y="202"/>
                    </a:lnTo>
                    <a:lnTo>
                      <a:pt x="224" y="205"/>
                    </a:lnTo>
                    <a:lnTo>
                      <a:pt x="221" y="206"/>
                    </a:lnTo>
                    <a:lnTo>
                      <a:pt x="220" y="210"/>
                    </a:lnTo>
                    <a:lnTo>
                      <a:pt x="215" y="210"/>
                    </a:lnTo>
                    <a:lnTo>
                      <a:pt x="210" y="210"/>
                    </a:lnTo>
                    <a:lnTo>
                      <a:pt x="207" y="208"/>
                    </a:lnTo>
                    <a:lnTo>
                      <a:pt x="204" y="208"/>
                    </a:lnTo>
                    <a:lnTo>
                      <a:pt x="196" y="205"/>
                    </a:lnTo>
                    <a:lnTo>
                      <a:pt x="189" y="203"/>
                    </a:lnTo>
                    <a:lnTo>
                      <a:pt x="185" y="205"/>
                    </a:lnTo>
                    <a:lnTo>
                      <a:pt x="180" y="206"/>
                    </a:lnTo>
                    <a:lnTo>
                      <a:pt x="177" y="208"/>
                    </a:lnTo>
                    <a:lnTo>
                      <a:pt x="174" y="206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59" y="195"/>
                    </a:lnTo>
                    <a:lnTo>
                      <a:pt x="156" y="198"/>
                    </a:lnTo>
                    <a:lnTo>
                      <a:pt x="153" y="200"/>
                    </a:lnTo>
                    <a:lnTo>
                      <a:pt x="150" y="203"/>
                    </a:lnTo>
                    <a:lnTo>
                      <a:pt x="145" y="205"/>
                    </a:lnTo>
                    <a:lnTo>
                      <a:pt x="139" y="208"/>
                    </a:lnTo>
                    <a:lnTo>
                      <a:pt x="131" y="211"/>
                    </a:lnTo>
                    <a:lnTo>
                      <a:pt x="124" y="216"/>
                    </a:lnTo>
                    <a:lnTo>
                      <a:pt x="119" y="216"/>
                    </a:lnTo>
                    <a:lnTo>
                      <a:pt x="115" y="217"/>
                    </a:lnTo>
                    <a:lnTo>
                      <a:pt x="112" y="217"/>
                    </a:lnTo>
                    <a:lnTo>
                      <a:pt x="108" y="219"/>
                    </a:lnTo>
                    <a:lnTo>
                      <a:pt x="104" y="222"/>
                    </a:lnTo>
                    <a:lnTo>
                      <a:pt x="100" y="229"/>
                    </a:lnTo>
                    <a:lnTo>
                      <a:pt x="100" y="233"/>
                    </a:lnTo>
                    <a:lnTo>
                      <a:pt x="102" y="240"/>
                    </a:lnTo>
                    <a:lnTo>
                      <a:pt x="102" y="246"/>
                    </a:lnTo>
                    <a:lnTo>
                      <a:pt x="102" y="252"/>
                    </a:lnTo>
                    <a:lnTo>
                      <a:pt x="100" y="257"/>
                    </a:lnTo>
                    <a:lnTo>
                      <a:pt x="97" y="262"/>
                    </a:lnTo>
                    <a:lnTo>
                      <a:pt x="94" y="264"/>
                    </a:lnTo>
                    <a:lnTo>
                      <a:pt x="91" y="264"/>
                    </a:lnTo>
                    <a:lnTo>
                      <a:pt x="89" y="265"/>
                    </a:lnTo>
                    <a:lnTo>
                      <a:pt x="89" y="268"/>
                    </a:lnTo>
                    <a:lnTo>
                      <a:pt x="89" y="273"/>
                    </a:lnTo>
                    <a:lnTo>
                      <a:pt x="91" y="278"/>
                    </a:lnTo>
                    <a:lnTo>
                      <a:pt x="92" y="283"/>
                    </a:lnTo>
                    <a:lnTo>
                      <a:pt x="94" y="287"/>
                    </a:lnTo>
                    <a:lnTo>
                      <a:pt x="96" y="291"/>
                    </a:lnTo>
                    <a:lnTo>
                      <a:pt x="97" y="294"/>
                    </a:lnTo>
                    <a:lnTo>
                      <a:pt x="94" y="297"/>
                    </a:lnTo>
                    <a:lnTo>
                      <a:pt x="96" y="302"/>
                    </a:lnTo>
                    <a:lnTo>
                      <a:pt x="99" y="305"/>
                    </a:lnTo>
                    <a:lnTo>
                      <a:pt x="102" y="308"/>
                    </a:lnTo>
                    <a:lnTo>
                      <a:pt x="107" y="308"/>
                    </a:lnTo>
                    <a:lnTo>
                      <a:pt x="112" y="308"/>
                    </a:lnTo>
                    <a:lnTo>
                      <a:pt x="116" y="308"/>
                    </a:lnTo>
                    <a:lnTo>
                      <a:pt x="121" y="310"/>
                    </a:lnTo>
                    <a:lnTo>
                      <a:pt x="124" y="313"/>
                    </a:lnTo>
                    <a:lnTo>
                      <a:pt x="129" y="316"/>
                    </a:lnTo>
                    <a:lnTo>
                      <a:pt x="129" y="321"/>
                    </a:lnTo>
                    <a:lnTo>
                      <a:pt x="131" y="327"/>
                    </a:lnTo>
                    <a:lnTo>
                      <a:pt x="129" y="333"/>
                    </a:lnTo>
                    <a:lnTo>
                      <a:pt x="124" y="337"/>
                    </a:lnTo>
                    <a:lnTo>
                      <a:pt x="119" y="338"/>
                    </a:lnTo>
                    <a:lnTo>
                      <a:pt x="116" y="343"/>
                    </a:lnTo>
                    <a:lnTo>
                      <a:pt x="115" y="346"/>
                    </a:lnTo>
                    <a:lnTo>
                      <a:pt x="113" y="349"/>
                    </a:lnTo>
                    <a:lnTo>
                      <a:pt x="112" y="354"/>
                    </a:lnTo>
                    <a:lnTo>
                      <a:pt x="110" y="359"/>
                    </a:lnTo>
                    <a:lnTo>
                      <a:pt x="108" y="362"/>
                    </a:lnTo>
                    <a:lnTo>
                      <a:pt x="105" y="365"/>
                    </a:lnTo>
                    <a:lnTo>
                      <a:pt x="110" y="367"/>
                    </a:lnTo>
                    <a:lnTo>
                      <a:pt x="113" y="368"/>
                    </a:lnTo>
                    <a:lnTo>
                      <a:pt x="116" y="370"/>
                    </a:lnTo>
                    <a:lnTo>
                      <a:pt x="119" y="376"/>
                    </a:lnTo>
                    <a:lnTo>
                      <a:pt x="126" y="372"/>
                    </a:lnTo>
                    <a:lnTo>
                      <a:pt x="131" y="370"/>
                    </a:lnTo>
                    <a:lnTo>
                      <a:pt x="134" y="368"/>
                    </a:lnTo>
                    <a:lnTo>
                      <a:pt x="139" y="367"/>
                    </a:lnTo>
                    <a:lnTo>
                      <a:pt x="139" y="372"/>
                    </a:lnTo>
                    <a:lnTo>
                      <a:pt x="140" y="376"/>
                    </a:lnTo>
                    <a:lnTo>
                      <a:pt x="142" y="380"/>
                    </a:lnTo>
                    <a:lnTo>
                      <a:pt x="145" y="381"/>
                    </a:lnTo>
                    <a:lnTo>
                      <a:pt x="148" y="383"/>
                    </a:lnTo>
                    <a:lnTo>
                      <a:pt x="151" y="386"/>
                    </a:lnTo>
                    <a:lnTo>
                      <a:pt x="151" y="389"/>
                    </a:lnTo>
                    <a:lnTo>
                      <a:pt x="151" y="394"/>
                    </a:lnTo>
                    <a:lnTo>
                      <a:pt x="151" y="397"/>
                    </a:lnTo>
                    <a:lnTo>
                      <a:pt x="153" y="400"/>
                    </a:lnTo>
                    <a:lnTo>
                      <a:pt x="153" y="402"/>
                    </a:lnTo>
                    <a:lnTo>
                      <a:pt x="154" y="405"/>
                    </a:lnTo>
                    <a:lnTo>
                      <a:pt x="156" y="403"/>
                    </a:lnTo>
                    <a:lnTo>
                      <a:pt x="158" y="400"/>
                    </a:lnTo>
                    <a:lnTo>
                      <a:pt x="158" y="399"/>
                    </a:lnTo>
                    <a:lnTo>
                      <a:pt x="158" y="395"/>
                    </a:lnTo>
                    <a:lnTo>
                      <a:pt x="162" y="392"/>
                    </a:lnTo>
                    <a:lnTo>
                      <a:pt x="167" y="395"/>
                    </a:lnTo>
                    <a:lnTo>
                      <a:pt x="170" y="400"/>
                    </a:lnTo>
                    <a:lnTo>
                      <a:pt x="175" y="403"/>
                    </a:lnTo>
                    <a:lnTo>
                      <a:pt x="180" y="403"/>
                    </a:lnTo>
                    <a:lnTo>
                      <a:pt x="185" y="405"/>
                    </a:lnTo>
                    <a:lnTo>
                      <a:pt x="191" y="407"/>
                    </a:lnTo>
                    <a:lnTo>
                      <a:pt x="188" y="408"/>
                    </a:lnTo>
                    <a:lnTo>
                      <a:pt x="185" y="411"/>
                    </a:lnTo>
                    <a:lnTo>
                      <a:pt x="180" y="413"/>
                    </a:lnTo>
                    <a:lnTo>
                      <a:pt x="177" y="416"/>
                    </a:lnTo>
                    <a:lnTo>
                      <a:pt x="170" y="422"/>
                    </a:lnTo>
                    <a:lnTo>
                      <a:pt x="167" y="429"/>
                    </a:lnTo>
                    <a:lnTo>
                      <a:pt x="164" y="432"/>
                    </a:lnTo>
                    <a:lnTo>
                      <a:pt x="162" y="435"/>
                    </a:lnTo>
                    <a:lnTo>
                      <a:pt x="159" y="437"/>
                    </a:lnTo>
                    <a:lnTo>
                      <a:pt x="156" y="440"/>
                    </a:lnTo>
                    <a:lnTo>
                      <a:pt x="150" y="441"/>
                    </a:lnTo>
                    <a:lnTo>
                      <a:pt x="145" y="445"/>
                    </a:lnTo>
                    <a:lnTo>
                      <a:pt x="140" y="446"/>
                    </a:lnTo>
                    <a:lnTo>
                      <a:pt x="137" y="448"/>
                    </a:lnTo>
                    <a:lnTo>
                      <a:pt x="132" y="451"/>
                    </a:lnTo>
                    <a:lnTo>
                      <a:pt x="129" y="453"/>
                    </a:lnTo>
                    <a:lnTo>
                      <a:pt x="127" y="453"/>
                    </a:lnTo>
                    <a:lnTo>
                      <a:pt x="123" y="453"/>
                    </a:lnTo>
                    <a:lnTo>
                      <a:pt x="118" y="453"/>
                    </a:lnTo>
                    <a:lnTo>
                      <a:pt x="112" y="454"/>
                    </a:lnTo>
                    <a:lnTo>
                      <a:pt x="105" y="456"/>
                    </a:lnTo>
                    <a:lnTo>
                      <a:pt x="100" y="457"/>
                    </a:lnTo>
                    <a:lnTo>
                      <a:pt x="96" y="457"/>
                    </a:lnTo>
                    <a:lnTo>
                      <a:pt x="94" y="457"/>
                    </a:lnTo>
                    <a:lnTo>
                      <a:pt x="65" y="472"/>
                    </a:lnTo>
                    <a:lnTo>
                      <a:pt x="65" y="467"/>
                    </a:lnTo>
                    <a:lnTo>
                      <a:pt x="65" y="462"/>
                    </a:lnTo>
                    <a:lnTo>
                      <a:pt x="61" y="457"/>
                    </a:lnTo>
                    <a:lnTo>
                      <a:pt x="58" y="457"/>
                    </a:lnTo>
                    <a:lnTo>
                      <a:pt x="51" y="456"/>
                    </a:lnTo>
                    <a:lnTo>
                      <a:pt x="45" y="457"/>
                    </a:lnTo>
                    <a:lnTo>
                      <a:pt x="37" y="461"/>
                    </a:lnTo>
                    <a:lnTo>
                      <a:pt x="31" y="462"/>
                    </a:lnTo>
                    <a:lnTo>
                      <a:pt x="24" y="464"/>
                    </a:lnTo>
                    <a:lnTo>
                      <a:pt x="19" y="465"/>
                    </a:lnTo>
                    <a:lnTo>
                      <a:pt x="15" y="465"/>
                    </a:lnTo>
                    <a:lnTo>
                      <a:pt x="10" y="465"/>
                    </a:lnTo>
                    <a:lnTo>
                      <a:pt x="5" y="465"/>
                    </a:lnTo>
                    <a:lnTo>
                      <a:pt x="0" y="464"/>
                    </a:lnTo>
                    <a:lnTo>
                      <a:pt x="0" y="468"/>
                    </a:lnTo>
                    <a:lnTo>
                      <a:pt x="2" y="472"/>
                    </a:lnTo>
                    <a:lnTo>
                      <a:pt x="3" y="473"/>
                    </a:lnTo>
                    <a:lnTo>
                      <a:pt x="7" y="473"/>
                    </a:lnTo>
                    <a:lnTo>
                      <a:pt x="10" y="473"/>
                    </a:lnTo>
                    <a:lnTo>
                      <a:pt x="13" y="475"/>
                    </a:lnTo>
                    <a:lnTo>
                      <a:pt x="16" y="476"/>
                    </a:lnTo>
                    <a:lnTo>
                      <a:pt x="21" y="478"/>
                    </a:lnTo>
                    <a:lnTo>
                      <a:pt x="24" y="481"/>
                    </a:lnTo>
                    <a:lnTo>
                      <a:pt x="29" y="483"/>
                    </a:lnTo>
                    <a:lnTo>
                      <a:pt x="32" y="481"/>
                    </a:lnTo>
                    <a:lnTo>
                      <a:pt x="37" y="480"/>
                    </a:lnTo>
                    <a:lnTo>
                      <a:pt x="42" y="478"/>
                    </a:lnTo>
                    <a:lnTo>
                      <a:pt x="46" y="478"/>
                    </a:lnTo>
                    <a:lnTo>
                      <a:pt x="51" y="478"/>
                    </a:lnTo>
                    <a:lnTo>
                      <a:pt x="56" y="478"/>
                    </a:lnTo>
                    <a:lnTo>
                      <a:pt x="59" y="481"/>
                    </a:lnTo>
                    <a:lnTo>
                      <a:pt x="64" y="488"/>
                    </a:lnTo>
                    <a:lnTo>
                      <a:pt x="69" y="488"/>
                    </a:lnTo>
                    <a:lnTo>
                      <a:pt x="72" y="488"/>
                    </a:lnTo>
                    <a:lnTo>
                      <a:pt x="75" y="484"/>
                    </a:lnTo>
                    <a:lnTo>
                      <a:pt x="80" y="483"/>
                    </a:lnTo>
                    <a:lnTo>
                      <a:pt x="83" y="483"/>
                    </a:lnTo>
                    <a:lnTo>
                      <a:pt x="88" y="483"/>
                    </a:lnTo>
                    <a:lnTo>
                      <a:pt x="92" y="483"/>
                    </a:lnTo>
                    <a:lnTo>
                      <a:pt x="100" y="483"/>
                    </a:lnTo>
                    <a:lnTo>
                      <a:pt x="107" y="483"/>
                    </a:lnTo>
                    <a:lnTo>
                      <a:pt x="115" y="484"/>
                    </a:lnTo>
                    <a:lnTo>
                      <a:pt x="119" y="484"/>
                    </a:lnTo>
                    <a:lnTo>
                      <a:pt x="127" y="484"/>
                    </a:lnTo>
                    <a:lnTo>
                      <a:pt x="127" y="483"/>
                    </a:lnTo>
                    <a:lnTo>
                      <a:pt x="127" y="481"/>
                    </a:lnTo>
                    <a:lnTo>
                      <a:pt x="127" y="480"/>
                    </a:lnTo>
                    <a:lnTo>
                      <a:pt x="126" y="478"/>
                    </a:lnTo>
                    <a:lnTo>
                      <a:pt x="134" y="473"/>
                    </a:lnTo>
                    <a:lnTo>
                      <a:pt x="140" y="473"/>
                    </a:lnTo>
                    <a:lnTo>
                      <a:pt x="145" y="473"/>
                    </a:lnTo>
                    <a:lnTo>
                      <a:pt x="150" y="473"/>
                    </a:lnTo>
                    <a:lnTo>
                      <a:pt x="154" y="475"/>
                    </a:lnTo>
                    <a:lnTo>
                      <a:pt x="159" y="473"/>
                    </a:lnTo>
                    <a:lnTo>
                      <a:pt x="164" y="473"/>
                    </a:lnTo>
                    <a:lnTo>
                      <a:pt x="169" y="473"/>
                    </a:lnTo>
                    <a:lnTo>
                      <a:pt x="175" y="472"/>
                    </a:lnTo>
                    <a:lnTo>
                      <a:pt x="177" y="470"/>
                    </a:lnTo>
                    <a:lnTo>
                      <a:pt x="178" y="468"/>
                    </a:lnTo>
                    <a:lnTo>
                      <a:pt x="178" y="465"/>
                    </a:lnTo>
                    <a:lnTo>
                      <a:pt x="181" y="464"/>
                    </a:lnTo>
                    <a:lnTo>
                      <a:pt x="185" y="462"/>
                    </a:lnTo>
                    <a:lnTo>
                      <a:pt x="189" y="459"/>
                    </a:lnTo>
                    <a:lnTo>
                      <a:pt x="194" y="457"/>
                    </a:lnTo>
                    <a:lnTo>
                      <a:pt x="201" y="456"/>
                    </a:lnTo>
                    <a:lnTo>
                      <a:pt x="205" y="454"/>
                    </a:lnTo>
                    <a:lnTo>
                      <a:pt x="210" y="453"/>
                    </a:lnTo>
                    <a:lnTo>
                      <a:pt x="215" y="451"/>
                    </a:lnTo>
                    <a:lnTo>
                      <a:pt x="220" y="451"/>
                    </a:lnTo>
                    <a:lnTo>
                      <a:pt x="221" y="451"/>
                    </a:lnTo>
                    <a:lnTo>
                      <a:pt x="226" y="453"/>
                    </a:lnTo>
                    <a:lnTo>
                      <a:pt x="229" y="453"/>
                    </a:lnTo>
                    <a:lnTo>
                      <a:pt x="234" y="453"/>
                    </a:lnTo>
                    <a:lnTo>
                      <a:pt x="237" y="449"/>
                    </a:lnTo>
                    <a:lnTo>
                      <a:pt x="240" y="446"/>
                    </a:lnTo>
                    <a:lnTo>
                      <a:pt x="243" y="441"/>
                    </a:lnTo>
                    <a:lnTo>
                      <a:pt x="247" y="440"/>
                    </a:lnTo>
                    <a:lnTo>
                      <a:pt x="250" y="438"/>
                    </a:lnTo>
                    <a:lnTo>
                      <a:pt x="253" y="441"/>
                    </a:lnTo>
                    <a:lnTo>
                      <a:pt x="262" y="437"/>
                    </a:lnTo>
                    <a:lnTo>
                      <a:pt x="261" y="434"/>
                    </a:lnTo>
                    <a:lnTo>
                      <a:pt x="259" y="430"/>
                    </a:lnTo>
                    <a:lnTo>
                      <a:pt x="259" y="429"/>
                    </a:lnTo>
                    <a:lnTo>
                      <a:pt x="255" y="424"/>
                    </a:lnTo>
                    <a:lnTo>
                      <a:pt x="251" y="421"/>
                    </a:lnTo>
                    <a:lnTo>
                      <a:pt x="256" y="414"/>
                    </a:lnTo>
                    <a:lnTo>
                      <a:pt x="262" y="410"/>
                    </a:lnTo>
                    <a:lnTo>
                      <a:pt x="269" y="408"/>
                    </a:lnTo>
                    <a:lnTo>
                      <a:pt x="274" y="407"/>
                    </a:lnTo>
                    <a:lnTo>
                      <a:pt x="278" y="403"/>
                    </a:lnTo>
                    <a:lnTo>
                      <a:pt x="283" y="400"/>
                    </a:lnTo>
                    <a:lnTo>
                      <a:pt x="285" y="403"/>
                    </a:lnTo>
                    <a:lnTo>
                      <a:pt x="291" y="403"/>
                    </a:lnTo>
                    <a:lnTo>
                      <a:pt x="291" y="400"/>
                    </a:lnTo>
                    <a:lnTo>
                      <a:pt x="289" y="399"/>
                    </a:lnTo>
                    <a:lnTo>
                      <a:pt x="289" y="395"/>
                    </a:lnTo>
                    <a:lnTo>
                      <a:pt x="291" y="394"/>
                    </a:lnTo>
                    <a:lnTo>
                      <a:pt x="294" y="391"/>
                    </a:lnTo>
                    <a:lnTo>
                      <a:pt x="299" y="387"/>
                    </a:lnTo>
                    <a:lnTo>
                      <a:pt x="304" y="386"/>
                    </a:lnTo>
                    <a:lnTo>
                      <a:pt x="307" y="383"/>
                    </a:lnTo>
                    <a:lnTo>
                      <a:pt x="310" y="380"/>
                    </a:lnTo>
                    <a:lnTo>
                      <a:pt x="315" y="376"/>
                    </a:lnTo>
                    <a:lnTo>
                      <a:pt x="320" y="373"/>
                    </a:lnTo>
                    <a:lnTo>
                      <a:pt x="323" y="373"/>
                    </a:lnTo>
                    <a:lnTo>
                      <a:pt x="326" y="372"/>
                    </a:lnTo>
                    <a:lnTo>
                      <a:pt x="329" y="373"/>
                    </a:lnTo>
                    <a:lnTo>
                      <a:pt x="344" y="367"/>
                    </a:lnTo>
                    <a:lnTo>
                      <a:pt x="350" y="383"/>
                    </a:lnTo>
                    <a:lnTo>
                      <a:pt x="347" y="383"/>
                    </a:lnTo>
                    <a:lnTo>
                      <a:pt x="345" y="384"/>
                    </a:lnTo>
                    <a:lnTo>
                      <a:pt x="342" y="380"/>
                    </a:lnTo>
                    <a:lnTo>
                      <a:pt x="337" y="380"/>
                    </a:lnTo>
                    <a:lnTo>
                      <a:pt x="334" y="380"/>
                    </a:lnTo>
                    <a:lnTo>
                      <a:pt x="329" y="381"/>
                    </a:lnTo>
                    <a:lnTo>
                      <a:pt x="324" y="383"/>
                    </a:lnTo>
                    <a:lnTo>
                      <a:pt x="321" y="386"/>
                    </a:lnTo>
                    <a:lnTo>
                      <a:pt x="318" y="392"/>
                    </a:lnTo>
                    <a:lnTo>
                      <a:pt x="317" y="395"/>
                    </a:lnTo>
                    <a:lnTo>
                      <a:pt x="315" y="399"/>
                    </a:lnTo>
                    <a:lnTo>
                      <a:pt x="312" y="400"/>
                    </a:lnTo>
                    <a:lnTo>
                      <a:pt x="309" y="403"/>
                    </a:lnTo>
                    <a:lnTo>
                      <a:pt x="304" y="405"/>
                    </a:lnTo>
                    <a:lnTo>
                      <a:pt x="302" y="408"/>
                    </a:lnTo>
                    <a:lnTo>
                      <a:pt x="301" y="413"/>
                    </a:lnTo>
                    <a:lnTo>
                      <a:pt x="299" y="416"/>
                    </a:lnTo>
                    <a:lnTo>
                      <a:pt x="301" y="419"/>
                    </a:lnTo>
                    <a:lnTo>
                      <a:pt x="304" y="422"/>
                    </a:lnTo>
                    <a:lnTo>
                      <a:pt x="291" y="429"/>
                    </a:lnTo>
                    <a:lnTo>
                      <a:pt x="294" y="434"/>
                    </a:lnTo>
                    <a:lnTo>
                      <a:pt x="302" y="435"/>
                    </a:lnTo>
                    <a:lnTo>
                      <a:pt x="310" y="435"/>
                    </a:lnTo>
                    <a:lnTo>
                      <a:pt x="321" y="434"/>
                    </a:lnTo>
                    <a:lnTo>
                      <a:pt x="331" y="432"/>
                    </a:lnTo>
                    <a:lnTo>
                      <a:pt x="340" y="429"/>
                    </a:lnTo>
                    <a:lnTo>
                      <a:pt x="350" y="426"/>
                    </a:lnTo>
                    <a:lnTo>
                      <a:pt x="358" y="422"/>
                    </a:lnTo>
                    <a:lnTo>
                      <a:pt x="359" y="422"/>
                    </a:lnTo>
                    <a:lnTo>
                      <a:pt x="366" y="422"/>
                    </a:lnTo>
                    <a:lnTo>
                      <a:pt x="369" y="421"/>
                    </a:lnTo>
                    <a:lnTo>
                      <a:pt x="372" y="419"/>
                    </a:lnTo>
                    <a:lnTo>
                      <a:pt x="375" y="418"/>
                    </a:lnTo>
                    <a:lnTo>
                      <a:pt x="380" y="418"/>
                    </a:lnTo>
                    <a:lnTo>
                      <a:pt x="382" y="414"/>
                    </a:lnTo>
                    <a:lnTo>
                      <a:pt x="383" y="410"/>
                    </a:lnTo>
                    <a:lnTo>
                      <a:pt x="383" y="407"/>
                    </a:lnTo>
                    <a:lnTo>
                      <a:pt x="385" y="403"/>
                    </a:lnTo>
                    <a:lnTo>
                      <a:pt x="386" y="403"/>
                    </a:lnTo>
                    <a:lnTo>
                      <a:pt x="390" y="402"/>
                    </a:lnTo>
                    <a:lnTo>
                      <a:pt x="394" y="402"/>
                    </a:lnTo>
                    <a:lnTo>
                      <a:pt x="399" y="402"/>
                    </a:lnTo>
                    <a:lnTo>
                      <a:pt x="402" y="402"/>
                    </a:lnTo>
                    <a:lnTo>
                      <a:pt x="407" y="402"/>
                    </a:lnTo>
                    <a:lnTo>
                      <a:pt x="409" y="403"/>
                    </a:lnTo>
                    <a:lnTo>
                      <a:pt x="412" y="405"/>
                    </a:lnTo>
                    <a:lnTo>
                      <a:pt x="412" y="408"/>
                    </a:lnTo>
                    <a:lnTo>
                      <a:pt x="410" y="411"/>
                    </a:lnTo>
                    <a:lnTo>
                      <a:pt x="409" y="414"/>
                    </a:lnTo>
                    <a:lnTo>
                      <a:pt x="409" y="418"/>
                    </a:lnTo>
                    <a:lnTo>
                      <a:pt x="410" y="419"/>
                    </a:lnTo>
                    <a:lnTo>
                      <a:pt x="415" y="419"/>
                    </a:lnTo>
                    <a:lnTo>
                      <a:pt x="417" y="421"/>
                    </a:lnTo>
                    <a:lnTo>
                      <a:pt x="420" y="422"/>
                    </a:lnTo>
                    <a:lnTo>
                      <a:pt x="423" y="427"/>
                    </a:lnTo>
                    <a:lnTo>
                      <a:pt x="428" y="432"/>
                    </a:lnTo>
                    <a:lnTo>
                      <a:pt x="431" y="435"/>
                    </a:lnTo>
                    <a:lnTo>
                      <a:pt x="434" y="440"/>
                    </a:lnTo>
                    <a:lnTo>
                      <a:pt x="437" y="443"/>
                    </a:lnTo>
                    <a:lnTo>
                      <a:pt x="442" y="448"/>
                    </a:lnTo>
                    <a:lnTo>
                      <a:pt x="447" y="448"/>
                    </a:lnTo>
                    <a:lnTo>
                      <a:pt x="453" y="449"/>
                    </a:lnTo>
                    <a:lnTo>
                      <a:pt x="456" y="451"/>
                    </a:lnTo>
                    <a:lnTo>
                      <a:pt x="461" y="453"/>
                    </a:lnTo>
                    <a:lnTo>
                      <a:pt x="466" y="454"/>
                    </a:lnTo>
                    <a:lnTo>
                      <a:pt x="471" y="456"/>
                    </a:lnTo>
                    <a:lnTo>
                      <a:pt x="474" y="457"/>
                    </a:lnTo>
                    <a:lnTo>
                      <a:pt x="479" y="457"/>
                    </a:lnTo>
                    <a:lnTo>
                      <a:pt x="483" y="461"/>
                    </a:lnTo>
                    <a:lnTo>
                      <a:pt x="488" y="462"/>
                    </a:lnTo>
                    <a:lnTo>
                      <a:pt x="490" y="464"/>
                    </a:lnTo>
                    <a:lnTo>
                      <a:pt x="493" y="468"/>
                    </a:lnTo>
                    <a:lnTo>
                      <a:pt x="496" y="470"/>
                    </a:lnTo>
                    <a:lnTo>
                      <a:pt x="501" y="473"/>
                    </a:lnTo>
                    <a:lnTo>
                      <a:pt x="502" y="473"/>
                    </a:lnTo>
                    <a:lnTo>
                      <a:pt x="506" y="475"/>
                    </a:lnTo>
                    <a:lnTo>
                      <a:pt x="509" y="473"/>
                    </a:lnTo>
                    <a:lnTo>
                      <a:pt x="512" y="473"/>
                    </a:lnTo>
                    <a:lnTo>
                      <a:pt x="514" y="472"/>
                    </a:lnTo>
                    <a:lnTo>
                      <a:pt x="518" y="470"/>
                    </a:lnTo>
                    <a:lnTo>
                      <a:pt x="520" y="472"/>
                    </a:lnTo>
                    <a:lnTo>
                      <a:pt x="521" y="475"/>
                    </a:lnTo>
                    <a:lnTo>
                      <a:pt x="518" y="478"/>
                    </a:lnTo>
                    <a:lnTo>
                      <a:pt x="515" y="484"/>
                    </a:lnTo>
                    <a:lnTo>
                      <a:pt x="518" y="484"/>
                    </a:lnTo>
                    <a:lnTo>
                      <a:pt x="521" y="488"/>
                    </a:lnTo>
                    <a:lnTo>
                      <a:pt x="526" y="489"/>
                    </a:lnTo>
                    <a:lnTo>
                      <a:pt x="529" y="492"/>
                    </a:lnTo>
                    <a:lnTo>
                      <a:pt x="534" y="495"/>
                    </a:lnTo>
                    <a:lnTo>
                      <a:pt x="537" y="499"/>
                    </a:lnTo>
                    <a:lnTo>
                      <a:pt x="539" y="503"/>
                    </a:lnTo>
                    <a:lnTo>
                      <a:pt x="542" y="507"/>
                    </a:lnTo>
                    <a:lnTo>
                      <a:pt x="544" y="510"/>
                    </a:lnTo>
                    <a:lnTo>
                      <a:pt x="545" y="515"/>
                    </a:lnTo>
                    <a:lnTo>
                      <a:pt x="547" y="518"/>
                    </a:lnTo>
                    <a:lnTo>
                      <a:pt x="550" y="522"/>
                    </a:lnTo>
                    <a:lnTo>
                      <a:pt x="553" y="527"/>
                    </a:lnTo>
                    <a:lnTo>
                      <a:pt x="560" y="535"/>
                    </a:lnTo>
                    <a:lnTo>
                      <a:pt x="563" y="535"/>
                    </a:lnTo>
                    <a:lnTo>
                      <a:pt x="564" y="535"/>
                    </a:lnTo>
                    <a:lnTo>
                      <a:pt x="566" y="535"/>
                    </a:lnTo>
                    <a:lnTo>
                      <a:pt x="569" y="534"/>
                    </a:lnTo>
                    <a:lnTo>
                      <a:pt x="574" y="535"/>
                    </a:lnTo>
                    <a:lnTo>
                      <a:pt x="577" y="534"/>
                    </a:lnTo>
                    <a:lnTo>
                      <a:pt x="575" y="532"/>
                    </a:lnTo>
                    <a:lnTo>
                      <a:pt x="579" y="530"/>
                    </a:lnTo>
                    <a:lnTo>
                      <a:pt x="579" y="527"/>
                    </a:lnTo>
                    <a:lnTo>
                      <a:pt x="577" y="526"/>
                    </a:lnTo>
                    <a:lnTo>
                      <a:pt x="574" y="521"/>
                    </a:lnTo>
                    <a:lnTo>
                      <a:pt x="577" y="518"/>
                    </a:lnTo>
                    <a:lnTo>
                      <a:pt x="579" y="518"/>
                    </a:lnTo>
                    <a:lnTo>
                      <a:pt x="582" y="521"/>
                    </a:lnTo>
                    <a:lnTo>
                      <a:pt x="582" y="526"/>
                    </a:lnTo>
                    <a:lnTo>
                      <a:pt x="582" y="530"/>
                    </a:lnTo>
                    <a:lnTo>
                      <a:pt x="596" y="538"/>
                    </a:lnTo>
                    <a:lnTo>
                      <a:pt x="601" y="537"/>
                    </a:lnTo>
                    <a:lnTo>
                      <a:pt x="599" y="537"/>
                    </a:lnTo>
                    <a:lnTo>
                      <a:pt x="599" y="535"/>
                    </a:lnTo>
                    <a:lnTo>
                      <a:pt x="599" y="534"/>
                    </a:lnTo>
                    <a:lnTo>
                      <a:pt x="598" y="527"/>
                    </a:lnTo>
                    <a:lnTo>
                      <a:pt x="596" y="522"/>
                    </a:lnTo>
                    <a:lnTo>
                      <a:pt x="593" y="519"/>
                    </a:lnTo>
                    <a:lnTo>
                      <a:pt x="590" y="518"/>
                    </a:lnTo>
                    <a:lnTo>
                      <a:pt x="599" y="515"/>
                    </a:lnTo>
                    <a:lnTo>
                      <a:pt x="599" y="519"/>
                    </a:lnTo>
                    <a:lnTo>
                      <a:pt x="599" y="524"/>
                    </a:lnTo>
                    <a:lnTo>
                      <a:pt x="601" y="529"/>
                    </a:lnTo>
                    <a:lnTo>
                      <a:pt x="603" y="534"/>
                    </a:lnTo>
                    <a:lnTo>
                      <a:pt x="604" y="535"/>
                    </a:lnTo>
                    <a:lnTo>
                      <a:pt x="604" y="537"/>
                    </a:lnTo>
                    <a:lnTo>
                      <a:pt x="607" y="540"/>
                    </a:lnTo>
                    <a:lnTo>
                      <a:pt x="610" y="542"/>
                    </a:lnTo>
                    <a:lnTo>
                      <a:pt x="614" y="543"/>
                    </a:lnTo>
                    <a:lnTo>
                      <a:pt x="617" y="548"/>
                    </a:lnTo>
                    <a:lnTo>
                      <a:pt x="618" y="551"/>
                    </a:lnTo>
                    <a:lnTo>
                      <a:pt x="620" y="554"/>
                    </a:lnTo>
                    <a:lnTo>
                      <a:pt x="622" y="561"/>
                    </a:lnTo>
                    <a:lnTo>
                      <a:pt x="623" y="565"/>
                    </a:lnTo>
                    <a:lnTo>
                      <a:pt x="625" y="570"/>
                    </a:lnTo>
                    <a:lnTo>
                      <a:pt x="626" y="577"/>
                    </a:lnTo>
                    <a:lnTo>
                      <a:pt x="626" y="581"/>
                    </a:lnTo>
                    <a:close/>
                  </a:path>
                </a:pathLst>
              </a:custGeom>
              <a:solidFill>
                <a:srgbClr val="0099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3" name="Rectangle 100">
                <a:extLst>
                  <a:ext uri="{FF2B5EF4-FFF2-40B4-BE49-F238E27FC236}">
                    <a16:creationId xmlns:a16="http://schemas.microsoft.com/office/drawing/2014/main" id="{0951A5A3-040D-453C-BE56-9E6DA0893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" y="2698"/>
                <a:ext cx="1104" cy="88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4" name="Freeform 101">
                <a:extLst>
                  <a:ext uri="{FF2B5EF4-FFF2-40B4-BE49-F238E27FC236}">
                    <a16:creationId xmlns:a16="http://schemas.microsoft.com/office/drawing/2014/main" id="{14F10BDF-045D-4994-BFD8-CC3516637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430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22 h 42"/>
                  <a:gd name="T4" fmla="*/ 27 w 32"/>
                  <a:gd name="T5" fmla="*/ 22 h 42"/>
                  <a:gd name="T6" fmla="*/ 27 w 32"/>
                  <a:gd name="T7" fmla="*/ 42 h 42"/>
                  <a:gd name="T8" fmla="*/ 32 w 32"/>
                  <a:gd name="T9" fmla="*/ 42 h 42"/>
                  <a:gd name="T10" fmla="*/ 32 w 32"/>
                  <a:gd name="T11" fmla="*/ 0 h 42"/>
                  <a:gd name="T12" fmla="*/ 27 w 32"/>
                  <a:gd name="T13" fmla="*/ 0 h 42"/>
                  <a:gd name="T14" fmla="*/ 27 w 32"/>
                  <a:gd name="T15" fmla="*/ 16 h 42"/>
                  <a:gd name="T16" fmla="*/ 5 w 32"/>
                  <a:gd name="T17" fmla="*/ 16 h 42"/>
                  <a:gd name="T18" fmla="*/ 5 w 32"/>
                  <a:gd name="T19" fmla="*/ 0 h 42"/>
                  <a:gd name="T20" fmla="*/ 0 w 32"/>
                  <a:gd name="T21" fmla="*/ 0 h 42"/>
                  <a:gd name="T22" fmla="*/ 0 w 32"/>
                  <a:gd name="T23" fmla="*/ 42 h 42"/>
                  <a:gd name="T24" fmla="*/ 5 w 32"/>
                  <a:gd name="T25" fmla="*/ 42 h 42"/>
                  <a:gd name="T26" fmla="*/ 5 w 32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2"/>
                  <a:gd name="T44" fmla="*/ 32 w 32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2">
                    <a:moveTo>
                      <a:pt x="5" y="42"/>
                    </a:moveTo>
                    <a:lnTo>
                      <a:pt x="5" y="22"/>
                    </a:lnTo>
                    <a:lnTo>
                      <a:pt x="27" y="22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5" name="Freeform 102">
                <a:extLst>
                  <a:ext uri="{FF2B5EF4-FFF2-40B4-BE49-F238E27FC236}">
                    <a16:creationId xmlns:a16="http://schemas.microsoft.com/office/drawing/2014/main" id="{468925CD-881D-4294-9EDD-6FF8B58A07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8" y="3430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8 w 38"/>
                  <a:gd name="T25" fmla="*/ 5 h 42"/>
                  <a:gd name="T26" fmla="*/ 18 w 38"/>
                  <a:gd name="T27" fmla="*/ 5 h 42"/>
                  <a:gd name="T28" fmla="*/ 21 w 38"/>
                  <a:gd name="T29" fmla="*/ 13 h 42"/>
                  <a:gd name="T30" fmla="*/ 26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6" name="Freeform 103">
                <a:extLst>
                  <a:ext uri="{FF2B5EF4-FFF2-40B4-BE49-F238E27FC236}">
                    <a16:creationId xmlns:a16="http://schemas.microsoft.com/office/drawing/2014/main" id="{169608E7-BD67-46BE-9F2F-1C6E96EDF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3430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0 h 42"/>
                  <a:gd name="T4" fmla="*/ 25 w 52"/>
                  <a:gd name="T5" fmla="*/ 10 h 42"/>
                  <a:gd name="T6" fmla="*/ 27 w 52"/>
                  <a:gd name="T7" fmla="*/ 5 h 42"/>
                  <a:gd name="T8" fmla="*/ 27 w 52"/>
                  <a:gd name="T9" fmla="*/ 5 h 42"/>
                  <a:gd name="T10" fmla="*/ 27 w 52"/>
                  <a:gd name="T11" fmla="*/ 10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6 h 42"/>
                  <a:gd name="T22" fmla="*/ 41 w 52"/>
                  <a:gd name="T23" fmla="*/ 26 h 42"/>
                  <a:gd name="T24" fmla="*/ 38 w 52"/>
                  <a:gd name="T25" fmla="*/ 35 h 42"/>
                  <a:gd name="T26" fmla="*/ 38 w 52"/>
                  <a:gd name="T27" fmla="*/ 35 h 42"/>
                  <a:gd name="T28" fmla="*/ 35 w 52"/>
                  <a:gd name="T29" fmla="*/ 21 h 42"/>
                  <a:gd name="T30" fmla="*/ 30 w 52"/>
                  <a:gd name="T31" fmla="*/ 0 h 42"/>
                  <a:gd name="T32" fmla="*/ 24 w 52"/>
                  <a:gd name="T33" fmla="*/ 0 h 42"/>
                  <a:gd name="T34" fmla="*/ 16 w 52"/>
                  <a:gd name="T35" fmla="*/ 27 h 42"/>
                  <a:gd name="T36" fmla="*/ 16 w 52"/>
                  <a:gd name="T37" fmla="*/ 27 h 42"/>
                  <a:gd name="T38" fmla="*/ 14 w 52"/>
                  <a:gd name="T39" fmla="*/ 35 h 42"/>
                  <a:gd name="T40" fmla="*/ 14 w 52"/>
                  <a:gd name="T41" fmla="*/ 35 h 42"/>
                  <a:gd name="T42" fmla="*/ 11 w 52"/>
                  <a:gd name="T43" fmla="*/ 27 h 42"/>
                  <a:gd name="T44" fmla="*/ 6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0"/>
                    </a:lnTo>
                    <a:lnTo>
                      <a:pt x="27" y="5"/>
                    </a:lnTo>
                    <a:lnTo>
                      <a:pt x="27" y="10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6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6" y="27"/>
                    </a:lnTo>
                    <a:lnTo>
                      <a:pt x="14" y="35"/>
                    </a:lnTo>
                    <a:lnTo>
                      <a:pt x="11" y="2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7" name="Freeform 104">
                <a:extLst>
                  <a:ext uri="{FF2B5EF4-FFF2-40B4-BE49-F238E27FC236}">
                    <a16:creationId xmlns:a16="http://schemas.microsoft.com/office/drawing/2014/main" id="{AC9807C2-37C0-4925-9DBA-01C4FC4DCE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7" y="3430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8 w 38"/>
                  <a:gd name="T25" fmla="*/ 5 h 42"/>
                  <a:gd name="T26" fmla="*/ 18 w 38"/>
                  <a:gd name="T27" fmla="*/ 5 h 42"/>
                  <a:gd name="T28" fmla="*/ 21 w 38"/>
                  <a:gd name="T29" fmla="*/ 13 h 42"/>
                  <a:gd name="T30" fmla="*/ 26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8" name="Freeform 105">
                <a:extLst>
                  <a:ext uri="{FF2B5EF4-FFF2-40B4-BE49-F238E27FC236}">
                    <a16:creationId xmlns:a16="http://schemas.microsoft.com/office/drawing/2014/main" id="{2D3B304D-2A55-4A86-916C-918F44063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30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9" name="Freeform 106">
                <a:extLst>
                  <a:ext uri="{FF2B5EF4-FFF2-40B4-BE49-F238E27FC236}">
                    <a16:creationId xmlns:a16="http://schemas.microsoft.com/office/drawing/2014/main" id="{8C25CEDC-5599-4B02-8F08-95E61D181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430"/>
                <a:ext cx="4" cy="42"/>
              </a:xfrm>
              <a:custGeom>
                <a:avLst/>
                <a:gdLst>
                  <a:gd name="T0" fmla="*/ 4 w 4"/>
                  <a:gd name="T1" fmla="*/ 42 h 42"/>
                  <a:gd name="T2" fmla="*/ 4 w 4"/>
                  <a:gd name="T3" fmla="*/ 0 h 42"/>
                  <a:gd name="T4" fmla="*/ 0 w 4"/>
                  <a:gd name="T5" fmla="*/ 0 h 42"/>
                  <a:gd name="T6" fmla="*/ 0 w 4"/>
                  <a:gd name="T7" fmla="*/ 42 h 42"/>
                  <a:gd name="T8" fmla="*/ 4 w 4"/>
                  <a:gd name="T9" fmla="*/ 42 h 42"/>
                  <a:gd name="T10" fmla="*/ 4 w 4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2"/>
                  <a:gd name="T20" fmla="*/ 4 w 4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2">
                    <a:moveTo>
                      <a:pt x="4" y="4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0" name="Freeform 107">
                <a:extLst>
                  <a:ext uri="{FF2B5EF4-FFF2-40B4-BE49-F238E27FC236}">
                    <a16:creationId xmlns:a16="http://schemas.microsoft.com/office/drawing/2014/main" id="{1B7ADBEF-C309-41C2-A43B-CD894DCFF4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9" y="2960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5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5 w 38"/>
                  <a:gd name="T21" fmla="*/ 13 h 41"/>
                  <a:gd name="T22" fmla="*/ 15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5 w 38"/>
                  <a:gd name="T35" fmla="*/ 13 h 41"/>
                  <a:gd name="T36" fmla="*/ 15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1" name="Freeform 108">
                <a:extLst>
                  <a:ext uri="{FF2B5EF4-FFF2-40B4-BE49-F238E27FC236}">
                    <a16:creationId xmlns:a16="http://schemas.microsoft.com/office/drawing/2014/main" id="{0B8B5115-CEBB-410A-88F6-3C33F2B34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960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7 h 41"/>
                  <a:gd name="T4" fmla="*/ 5 w 26"/>
                  <a:gd name="T5" fmla="*/ 37 h 41"/>
                  <a:gd name="T6" fmla="*/ 5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7"/>
                    </a:lnTo>
                    <a:lnTo>
                      <a:pt x="5" y="3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2" name="Freeform 109">
                <a:extLst>
                  <a:ext uri="{FF2B5EF4-FFF2-40B4-BE49-F238E27FC236}">
                    <a16:creationId xmlns:a16="http://schemas.microsoft.com/office/drawing/2014/main" id="{D4E13443-7E84-4967-A7BB-216202107B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0" y="2960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4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3" name="Freeform 110">
                <a:extLst>
                  <a:ext uri="{FF2B5EF4-FFF2-40B4-BE49-F238E27FC236}">
                    <a16:creationId xmlns:a16="http://schemas.microsoft.com/office/drawing/2014/main" id="{F296647D-51A2-43E0-9A58-363EADCBB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958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7 w 32"/>
                  <a:gd name="T9" fmla="*/ 40 h 43"/>
                  <a:gd name="T10" fmla="*/ 31 w 32"/>
                  <a:gd name="T11" fmla="*/ 37 h 43"/>
                  <a:gd name="T12" fmla="*/ 32 w 32"/>
                  <a:gd name="T13" fmla="*/ 31 h 43"/>
                  <a:gd name="T14" fmla="*/ 31 w 32"/>
                  <a:gd name="T15" fmla="*/ 26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7 w 32"/>
                  <a:gd name="T23" fmla="*/ 12 h 43"/>
                  <a:gd name="T24" fmla="*/ 8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3 w 32"/>
                  <a:gd name="T31" fmla="*/ 8 h 43"/>
                  <a:gd name="T32" fmla="*/ 24 w 32"/>
                  <a:gd name="T33" fmla="*/ 10 h 43"/>
                  <a:gd name="T34" fmla="*/ 31 w 32"/>
                  <a:gd name="T35" fmla="*/ 13 h 43"/>
                  <a:gd name="T36" fmla="*/ 29 w 32"/>
                  <a:gd name="T37" fmla="*/ 7 h 43"/>
                  <a:gd name="T38" fmla="*/ 27 w 32"/>
                  <a:gd name="T39" fmla="*/ 5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4 w 32"/>
                  <a:gd name="T47" fmla="*/ 7 h 43"/>
                  <a:gd name="T48" fmla="*/ 2 w 32"/>
                  <a:gd name="T49" fmla="*/ 13 h 43"/>
                  <a:gd name="T50" fmla="*/ 2 w 32"/>
                  <a:gd name="T51" fmla="*/ 18 h 43"/>
                  <a:gd name="T52" fmla="*/ 7 w 32"/>
                  <a:gd name="T53" fmla="*/ 21 h 43"/>
                  <a:gd name="T54" fmla="*/ 15 w 32"/>
                  <a:gd name="T55" fmla="*/ 24 h 43"/>
                  <a:gd name="T56" fmla="*/ 23 w 32"/>
                  <a:gd name="T57" fmla="*/ 26 h 43"/>
                  <a:gd name="T58" fmla="*/ 26 w 32"/>
                  <a:gd name="T59" fmla="*/ 29 h 43"/>
                  <a:gd name="T60" fmla="*/ 27 w 32"/>
                  <a:gd name="T61" fmla="*/ 32 h 43"/>
                  <a:gd name="T62" fmla="*/ 26 w 32"/>
                  <a:gd name="T63" fmla="*/ 35 h 43"/>
                  <a:gd name="T64" fmla="*/ 23 w 32"/>
                  <a:gd name="T65" fmla="*/ 37 h 43"/>
                  <a:gd name="T66" fmla="*/ 16 w 32"/>
                  <a:gd name="T67" fmla="*/ 39 h 43"/>
                  <a:gd name="T68" fmla="*/ 10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7" y="40"/>
                    </a:lnTo>
                    <a:lnTo>
                      <a:pt x="31" y="37"/>
                    </a:lnTo>
                    <a:lnTo>
                      <a:pt x="32" y="31"/>
                    </a:lnTo>
                    <a:lnTo>
                      <a:pt x="31" y="26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3" y="8"/>
                    </a:lnTo>
                    <a:lnTo>
                      <a:pt x="24" y="10"/>
                    </a:lnTo>
                    <a:lnTo>
                      <a:pt x="26" y="13"/>
                    </a:lnTo>
                    <a:lnTo>
                      <a:pt x="31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7" y="21"/>
                    </a:lnTo>
                    <a:lnTo>
                      <a:pt x="15" y="24"/>
                    </a:lnTo>
                    <a:lnTo>
                      <a:pt x="23" y="26"/>
                    </a:lnTo>
                    <a:lnTo>
                      <a:pt x="26" y="29"/>
                    </a:lnTo>
                    <a:lnTo>
                      <a:pt x="27" y="32"/>
                    </a:lnTo>
                    <a:lnTo>
                      <a:pt x="26" y="35"/>
                    </a:lnTo>
                    <a:lnTo>
                      <a:pt x="23" y="37"/>
                    </a:lnTo>
                    <a:lnTo>
                      <a:pt x="16" y="39"/>
                    </a:lnTo>
                    <a:lnTo>
                      <a:pt x="10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4" name="Freeform 111">
                <a:extLst>
                  <a:ext uri="{FF2B5EF4-FFF2-40B4-BE49-F238E27FC236}">
                    <a16:creationId xmlns:a16="http://schemas.microsoft.com/office/drawing/2014/main" id="{88FCCF0A-1033-473F-8311-D23652AF1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960"/>
                <a:ext cx="33" cy="41"/>
              </a:xfrm>
              <a:custGeom>
                <a:avLst/>
                <a:gdLst>
                  <a:gd name="T0" fmla="*/ 5 w 33"/>
                  <a:gd name="T1" fmla="*/ 41 h 41"/>
                  <a:gd name="T2" fmla="*/ 5 w 33"/>
                  <a:gd name="T3" fmla="*/ 27 h 41"/>
                  <a:gd name="T4" fmla="*/ 13 w 33"/>
                  <a:gd name="T5" fmla="*/ 21 h 41"/>
                  <a:gd name="T6" fmla="*/ 27 w 33"/>
                  <a:gd name="T7" fmla="*/ 41 h 41"/>
                  <a:gd name="T8" fmla="*/ 33 w 33"/>
                  <a:gd name="T9" fmla="*/ 41 h 41"/>
                  <a:gd name="T10" fmla="*/ 16 w 33"/>
                  <a:gd name="T11" fmla="*/ 16 h 41"/>
                  <a:gd name="T12" fmla="*/ 33 w 33"/>
                  <a:gd name="T13" fmla="*/ 0 h 41"/>
                  <a:gd name="T14" fmla="*/ 25 w 33"/>
                  <a:gd name="T15" fmla="*/ 0 h 41"/>
                  <a:gd name="T16" fmla="*/ 5 w 33"/>
                  <a:gd name="T17" fmla="*/ 21 h 41"/>
                  <a:gd name="T18" fmla="*/ 5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5 w 33"/>
                  <a:gd name="T25" fmla="*/ 41 h 41"/>
                  <a:gd name="T26" fmla="*/ 5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5" y="41"/>
                    </a:moveTo>
                    <a:lnTo>
                      <a:pt x="5" y="27"/>
                    </a:lnTo>
                    <a:lnTo>
                      <a:pt x="13" y="21"/>
                    </a:lnTo>
                    <a:lnTo>
                      <a:pt x="27" y="41"/>
                    </a:lnTo>
                    <a:lnTo>
                      <a:pt x="33" y="41"/>
                    </a:lnTo>
                    <a:lnTo>
                      <a:pt x="16" y="16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5" name="Freeform 112">
                <a:extLst>
                  <a:ext uri="{FF2B5EF4-FFF2-40B4-BE49-F238E27FC236}">
                    <a16:creationId xmlns:a16="http://schemas.microsoft.com/office/drawing/2014/main" id="{73093EA2-C8AE-4472-A6AB-8C10AF49D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6" y="2960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6" name="Freeform 113">
                <a:extLst>
                  <a:ext uri="{FF2B5EF4-FFF2-40B4-BE49-F238E27FC236}">
                    <a16:creationId xmlns:a16="http://schemas.microsoft.com/office/drawing/2014/main" id="{A2CD2135-D529-4F8C-92AB-6BC167E37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721"/>
                <a:ext cx="54" cy="42"/>
              </a:xfrm>
              <a:custGeom>
                <a:avLst/>
                <a:gdLst>
                  <a:gd name="T0" fmla="*/ 18 w 54"/>
                  <a:gd name="T1" fmla="*/ 42 h 42"/>
                  <a:gd name="T2" fmla="*/ 26 w 54"/>
                  <a:gd name="T3" fmla="*/ 12 h 42"/>
                  <a:gd name="T4" fmla="*/ 26 w 54"/>
                  <a:gd name="T5" fmla="*/ 12 h 42"/>
                  <a:gd name="T6" fmla="*/ 27 w 54"/>
                  <a:gd name="T7" fmla="*/ 7 h 42"/>
                  <a:gd name="T8" fmla="*/ 27 w 54"/>
                  <a:gd name="T9" fmla="*/ 7 h 42"/>
                  <a:gd name="T10" fmla="*/ 29 w 54"/>
                  <a:gd name="T11" fmla="*/ 12 h 42"/>
                  <a:gd name="T12" fmla="*/ 37 w 54"/>
                  <a:gd name="T13" fmla="*/ 42 h 42"/>
                  <a:gd name="T14" fmla="*/ 43 w 54"/>
                  <a:gd name="T15" fmla="*/ 42 h 42"/>
                  <a:gd name="T16" fmla="*/ 54 w 54"/>
                  <a:gd name="T17" fmla="*/ 0 h 42"/>
                  <a:gd name="T18" fmla="*/ 48 w 54"/>
                  <a:gd name="T19" fmla="*/ 0 h 42"/>
                  <a:gd name="T20" fmla="*/ 42 w 54"/>
                  <a:gd name="T21" fmla="*/ 27 h 42"/>
                  <a:gd name="T22" fmla="*/ 42 w 54"/>
                  <a:gd name="T23" fmla="*/ 27 h 42"/>
                  <a:gd name="T24" fmla="*/ 40 w 54"/>
                  <a:gd name="T25" fmla="*/ 37 h 42"/>
                  <a:gd name="T26" fmla="*/ 40 w 54"/>
                  <a:gd name="T27" fmla="*/ 37 h 42"/>
                  <a:gd name="T28" fmla="*/ 37 w 54"/>
                  <a:gd name="T29" fmla="*/ 21 h 42"/>
                  <a:gd name="T30" fmla="*/ 31 w 54"/>
                  <a:gd name="T31" fmla="*/ 0 h 42"/>
                  <a:gd name="T32" fmla="*/ 24 w 54"/>
                  <a:gd name="T33" fmla="*/ 0 h 42"/>
                  <a:gd name="T34" fmla="*/ 16 w 54"/>
                  <a:gd name="T35" fmla="*/ 29 h 42"/>
                  <a:gd name="T36" fmla="*/ 16 w 54"/>
                  <a:gd name="T37" fmla="*/ 29 h 42"/>
                  <a:gd name="T38" fmla="*/ 15 w 54"/>
                  <a:gd name="T39" fmla="*/ 37 h 42"/>
                  <a:gd name="T40" fmla="*/ 15 w 54"/>
                  <a:gd name="T41" fmla="*/ 37 h 42"/>
                  <a:gd name="T42" fmla="*/ 13 w 54"/>
                  <a:gd name="T43" fmla="*/ 27 h 42"/>
                  <a:gd name="T44" fmla="*/ 7 w 54"/>
                  <a:gd name="T45" fmla="*/ 0 h 42"/>
                  <a:gd name="T46" fmla="*/ 0 w 54"/>
                  <a:gd name="T47" fmla="*/ 0 h 42"/>
                  <a:gd name="T48" fmla="*/ 12 w 54"/>
                  <a:gd name="T49" fmla="*/ 42 h 42"/>
                  <a:gd name="T50" fmla="*/ 18 w 54"/>
                  <a:gd name="T51" fmla="*/ 42 h 42"/>
                  <a:gd name="T52" fmla="*/ 18 w 54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4"/>
                  <a:gd name="T82" fmla="*/ 0 h 42"/>
                  <a:gd name="T83" fmla="*/ 54 w 54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4" h="42">
                    <a:moveTo>
                      <a:pt x="18" y="42"/>
                    </a:moveTo>
                    <a:lnTo>
                      <a:pt x="26" y="12"/>
                    </a:lnTo>
                    <a:lnTo>
                      <a:pt x="27" y="7"/>
                    </a:lnTo>
                    <a:lnTo>
                      <a:pt x="29" y="12"/>
                    </a:lnTo>
                    <a:lnTo>
                      <a:pt x="37" y="42"/>
                    </a:lnTo>
                    <a:lnTo>
                      <a:pt x="43" y="42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27"/>
                    </a:lnTo>
                    <a:lnTo>
                      <a:pt x="40" y="37"/>
                    </a:lnTo>
                    <a:lnTo>
                      <a:pt x="37" y="2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6" y="29"/>
                    </a:lnTo>
                    <a:lnTo>
                      <a:pt x="15" y="37"/>
                    </a:lnTo>
                    <a:lnTo>
                      <a:pt x="13" y="2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2" y="42"/>
                    </a:ln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7" name="Freeform 114">
                <a:extLst>
                  <a:ext uri="{FF2B5EF4-FFF2-40B4-BE49-F238E27FC236}">
                    <a16:creationId xmlns:a16="http://schemas.microsoft.com/office/drawing/2014/main" id="{DFC9F06D-D9EE-486A-AFC7-2690DB02F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8" y="721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1 w 38"/>
                  <a:gd name="T29" fmla="*/ 13 h 42"/>
                  <a:gd name="T30" fmla="*/ 25 w 38"/>
                  <a:gd name="T31" fmla="*/ 26 h 42"/>
                  <a:gd name="T32" fmla="*/ 11 w 38"/>
                  <a:gd name="T33" fmla="*/ 26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1" y="13"/>
                    </a:lnTo>
                    <a:lnTo>
                      <a:pt x="25" y="26"/>
                    </a:lnTo>
                    <a:lnTo>
                      <a:pt x="11" y="26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8" name="Freeform 115">
                <a:extLst>
                  <a:ext uri="{FF2B5EF4-FFF2-40B4-BE49-F238E27FC236}">
                    <a16:creationId xmlns:a16="http://schemas.microsoft.com/office/drawing/2014/main" id="{35F13179-CB24-4075-BEEA-26CDFDE66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721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39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4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7 w 32"/>
                  <a:gd name="T23" fmla="*/ 12 h 43"/>
                  <a:gd name="T24" fmla="*/ 8 w 32"/>
                  <a:gd name="T25" fmla="*/ 7 h 43"/>
                  <a:gd name="T26" fmla="*/ 11 w 32"/>
                  <a:gd name="T27" fmla="*/ 5 h 43"/>
                  <a:gd name="T28" fmla="*/ 16 w 32"/>
                  <a:gd name="T29" fmla="*/ 5 h 43"/>
                  <a:gd name="T30" fmla="*/ 22 w 32"/>
                  <a:gd name="T31" fmla="*/ 7 h 43"/>
                  <a:gd name="T32" fmla="*/ 26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5 h 43"/>
                  <a:gd name="T48" fmla="*/ 2 w 32"/>
                  <a:gd name="T49" fmla="*/ 12 h 43"/>
                  <a:gd name="T50" fmla="*/ 3 w 32"/>
                  <a:gd name="T51" fmla="*/ 16 h 43"/>
                  <a:gd name="T52" fmla="*/ 7 w 32"/>
                  <a:gd name="T53" fmla="*/ 21 h 43"/>
                  <a:gd name="T54" fmla="*/ 14 w 32"/>
                  <a:gd name="T55" fmla="*/ 23 h 43"/>
                  <a:gd name="T56" fmla="*/ 22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4 h 43"/>
                  <a:gd name="T64" fmla="*/ 22 w 32"/>
                  <a:gd name="T65" fmla="*/ 37 h 43"/>
                  <a:gd name="T66" fmla="*/ 18 w 32"/>
                  <a:gd name="T67" fmla="*/ 39 h 43"/>
                  <a:gd name="T68" fmla="*/ 11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39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39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7" y="12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7" y="21"/>
                    </a:lnTo>
                    <a:lnTo>
                      <a:pt x="14" y="23"/>
                    </a:lnTo>
                    <a:lnTo>
                      <a:pt x="22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4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9" name="Freeform 116">
                <a:extLst>
                  <a:ext uri="{FF2B5EF4-FFF2-40B4-BE49-F238E27FC236}">
                    <a16:creationId xmlns:a16="http://schemas.microsoft.com/office/drawing/2014/main" id="{3F4D1804-47C2-4A64-831B-4A8D3711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721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23 h 42"/>
                  <a:gd name="T4" fmla="*/ 27 w 33"/>
                  <a:gd name="T5" fmla="*/ 23 h 42"/>
                  <a:gd name="T6" fmla="*/ 27 w 33"/>
                  <a:gd name="T7" fmla="*/ 42 h 42"/>
                  <a:gd name="T8" fmla="*/ 33 w 33"/>
                  <a:gd name="T9" fmla="*/ 42 h 42"/>
                  <a:gd name="T10" fmla="*/ 33 w 33"/>
                  <a:gd name="T11" fmla="*/ 0 h 42"/>
                  <a:gd name="T12" fmla="*/ 27 w 33"/>
                  <a:gd name="T13" fmla="*/ 0 h 42"/>
                  <a:gd name="T14" fmla="*/ 27 w 33"/>
                  <a:gd name="T15" fmla="*/ 18 h 42"/>
                  <a:gd name="T16" fmla="*/ 6 w 33"/>
                  <a:gd name="T17" fmla="*/ 18 h 42"/>
                  <a:gd name="T18" fmla="*/ 6 w 33"/>
                  <a:gd name="T19" fmla="*/ 0 h 42"/>
                  <a:gd name="T20" fmla="*/ 0 w 33"/>
                  <a:gd name="T21" fmla="*/ 0 h 42"/>
                  <a:gd name="T22" fmla="*/ 0 w 33"/>
                  <a:gd name="T23" fmla="*/ 42 h 42"/>
                  <a:gd name="T24" fmla="*/ 6 w 33"/>
                  <a:gd name="T25" fmla="*/ 42 h 42"/>
                  <a:gd name="T26" fmla="*/ 6 w 33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2"/>
                  <a:gd name="T44" fmla="*/ 33 w 33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2">
                    <a:moveTo>
                      <a:pt x="6" y="42"/>
                    </a:moveTo>
                    <a:lnTo>
                      <a:pt x="6" y="23"/>
                    </a:lnTo>
                    <a:lnTo>
                      <a:pt x="27" y="23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8"/>
                    </a:lnTo>
                    <a:lnTo>
                      <a:pt x="6" y="18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0" name="Freeform 117">
                <a:extLst>
                  <a:ext uri="{FF2B5EF4-FFF2-40B4-BE49-F238E27FC236}">
                    <a16:creationId xmlns:a16="http://schemas.microsoft.com/office/drawing/2014/main" id="{B6BB5B21-1F66-4891-8000-C0727F2D1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721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1" name="Freeform 118">
                <a:extLst>
                  <a:ext uri="{FF2B5EF4-FFF2-40B4-BE49-F238E27FC236}">
                    <a16:creationId xmlns:a16="http://schemas.microsoft.com/office/drawing/2014/main" id="{719C0CBB-C50C-42AE-AB75-6F0EC3AF0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721"/>
                <a:ext cx="31" cy="42"/>
              </a:xfrm>
              <a:custGeom>
                <a:avLst/>
                <a:gdLst>
                  <a:gd name="T0" fmla="*/ 4 w 31"/>
                  <a:gd name="T1" fmla="*/ 42 h 42"/>
                  <a:gd name="T2" fmla="*/ 4 w 31"/>
                  <a:gd name="T3" fmla="*/ 10 h 42"/>
                  <a:gd name="T4" fmla="*/ 27 w 31"/>
                  <a:gd name="T5" fmla="*/ 42 h 42"/>
                  <a:gd name="T6" fmla="*/ 31 w 31"/>
                  <a:gd name="T7" fmla="*/ 42 h 42"/>
                  <a:gd name="T8" fmla="*/ 31 w 31"/>
                  <a:gd name="T9" fmla="*/ 0 h 42"/>
                  <a:gd name="T10" fmla="*/ 27 w 31"/>
                  <a:gd name="T11" fmla="*/ 0 h 42"/>
                  <a:gd name="T12" fmla="*/ 27 w 31"/>
                  <a:gd name="T13" fmla="*/ 34 h 42"/>
                  <a:gd name="T14" fmla="*/ 4 w 31"/>
                  <a:gd name="T15" fmla="*/ 0 h 42"/>
                  <a:gd name="T16" fmla="*/ 0 w 31"/>
                  <a:gd name="T17" fmla="*/ 0 h 42"/>
                  <a:gd name="T18" fmla="*/ 0 w 31"/>
                  <a:gd name="T19" fmla="*/ 42 h 42"/>
                  <a:gd name="T20" fmla="*/ 4 w 31"/>
                  <a:gd name="T21" fmla="*/ 42 h 42"/>
                  <a:gd name="T22" fmla="*/ 4 w 31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2"/>
                  <a:gd name="T38" fmla="*/ 31 w 31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2" name="Freeform 119">
                <a:extLst>
                  <a:ext uri="{FF2B5EF4-FFF2-40B4-BE49-F238E27FC236}">
                    <a16:creationId xmlns:a16="http://schemas.microsoft.com/office/drawing/2014/main" id="{D55192F5-969F-44E3-BA11-0F94D76FF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721"/>
                <a:ext cx="39" cy="43"/>
              </a:xfrm>
              <a:custGeom>
                <a:avLst/>
                <a:gdLst>
                  <a:gd name="T0" fmla="*/ 34 w 39"/>
                  <a:gd name="T1" fmla="*/ 26 h 43"/>
                  <a:gd name="T2" fmla="*/ 34 w 39"/>
                  <a:gd name="T3" fmla="*/ 34 h 43"/>
                  <a:gd name="T4" fmla="*/ 34 w 39"/>
                  <a:gd name="T5" fmla="*/ 34 h 43"/>
                  <a:gd name="T6" fmla="*/ 29 w 39"/>
                  <a:gd name="T7" fmla="*/ 37 h 43"/>
                  <a:gd name="T8" fmla="*/ 29 w 39"/>
                  <a:gd name="T9" fmla="*/ 37 h 43"/>
                  <a:gd name="T10" fmla="*/ 21 w 39"/>
                  <a:gd name="T11" fmla="*/ 39 h 43"/>
                  <a:gd name="T12" fmla="*/ 21 w 39"/>
                  <a:gd name="T13" fmla="*/ 39 h 43"/>
                  <a:gd name="T14" fmla="*/ 15 w 39"/>
                  <a:gd name="T15" fmla="*/ 35 h 43"/>
                  <a:gd name="T16" fmla="*/ 15 w 39"/>
                  <a:gd name="T17" fmla="*/ 35 h 43"/>
                  <a:gd name="T18" fmla="*/ 12 w 39"/>
                  <a:gd name="T19" fmla="*/ 34 h 43"/>
                  <a:gd name="T20" fmla="*/ 8 w 39"/>
                  <a:gd name="T21" fmla="*/ 31 h 43"/>
                  <a:gd name="T22" fmla="*/ 8 w 39"/>
                  <a:gd name="T23" fmla="*/ 31 h 43"/>
                  <a:gd name="T24" fmla="*/ 7 w 39"/>
                  <a:gd name="T25" fmla="*/ 26 h 43"/>
                  <a:gd name="T26" fmla="*/ 7 w 39"/>
                  <a:gd name="T27" fmla="*/ 21 h 43"/>
                  <a:gd name="T28" fmla="*/ 7 w 39"/>
                  <a:gd name="T29" fmla="*/ 21 h 43"/>
                  <a:gd name="T30" fmla="*/ 8 w 39"/>
                  <a:gd name="T31" fmla="*/ 13 h 43"/>
                  <a:gd name="T32" fmla="*/ 8 w 39"/>
                  <a:gd name="T33" fmla="*/ 13 h 43"/>
                  <a:gd name="T34" fmla="*/ 12 w 39"/>
                  <a:gd name="T35" fmla="*/ 8 h 43"/>
                  <a:gd name="T36" fmla="*/ 12 w 39"/>
                  <a:gd name="T37" fmla="*/ 8 h 43"/>
                  <a:gd name="T38" fmla="*/ 15 w 39"/>
                  <a:gd name="T39" fmla="*/ 7 h 43"/>
                  <a:gd name="T40" fmla="*/ 15 w 39"/>
                  <a:gd name="T41" fmla="*/ 7 h 43"/>
                  <a:gd name="T42" fmla="*/ 21 w 39"/>
                  <a:gd name="T43" fmla="*/ 5 h 43"/>
                  <a:gd name="T44" fmla="*/ 21 w 39"/>
                  <a:gd name="T45" fmla="*/ 5 h 43"/>
                  <a:gd name="T46" fmla="*/ 27 w 39"/>
                  <a:gd name="T47" fmla="*/ 7 h 43"/>
                  <a:gd name="T48" fmla="*/ 27 w 39"/>
                  <a:gd name="T49" fmla="*/ 7 h 43"/>
                  <a:gd name="T50" fmla="*/ 31 w 39"/>
                  <a:gd name="T51" fmla="*/ 8 h 43"/>
                  <a:gd name="T52" fmla="*/ 31 w 39"/>
                  <a:gd name="T53" fmla="*/ 8 h 43"/>
                  <a:gd name="T54" fmla="*/ 34 w 39"/>
                  <a:gd name="T55" fmla="*/ 13 h 43"/>
                  <a:gd name="T56" fmla="*/ 39 w 39"/>
                  <a:gd name="T57" fmla="*/ 13 h 43"/>
                  <a:gd name="T58" fmla="*/ 39 w 39"/>
                  <a:gd name="T59" fmla="*/ 13 h 43"/>
                  <a:gd name="T60" fmla="*/ 35 w 39"/>
                  <a:gd name="T61" fmla="*/ 5 h 43"/>
                  <a:gd name="T62" fmla="*/ 35 w 39"/>
                  <a:gd name="T63" fmla="*/ 5 h 43"/>
                  <a:gd name="T64" fmla="*/ 29 w 39"/>
                  <a:gd name="T65" fmla="*/ 2 h 43"/>
                  <a:gd name="T66" fmla="*/ 29 w 39"/>
                  <a:gd name="T67" fmla="*/ 2 h 43"/>
                  <a:gd name="T68" fmla="*/ 21 w 39"/>
                  <a:gd name="T69" fmla="*/ 0 h 43"/>
                  <a:gd name="T70" fmla="*/ 21 w 39"/>
                  <a:gd name="T71" fmla="*/ 0 h 43"/>
                  <a:gd name="T72" fmla="*/ 16 w 39"/>
                  <a:gd name="T73" fmla="*/ 0 h 43"/>
                  <a:gd name="T74" fmla="*/ 12 w 39"/>
                  <a:gd name="T75" fmla="*/ 4 h 43"/>
                  <a:gd name="T76" fmla="*/ 12 w 39"/>
                  <a:gd name="T77" fmla="*/ 4 h 43"/>
                  <a:gd name="T78" fmla="*/ 7 w 39"/>
                  <a:gd name="T79" fmla="*/ 7 h 43"/>
                  <a:gd name="T80" fmla="*/ 4 w 39"/>
                  <a:gd name="T81" fmla="*/ 10 h 43"/>
                  <a:gd name="T82" fmla="*/ 4 w 39"/>
                  <a:gd name="T83" fmla="*/ 10 h 43"/>
                  <a:gd name="T84" fmla="*/ 2 w 39"/>
                  <a:gd name="T85" fmla="*/ 16 h 43"/>
                  <a:gd name="T86" fmla="*/ 0 w 39"/>
                  <a:gd name="T87" fmla="*/ 21 h 43"/>
                  <a:gd name="T88" fmla="*/ 0 w 39"/>
                  <a:gd name="T89" fmla="*/ 21 h 43"/>
                  <a:gd name="T90" fmla="*/ 2 w 39"/>
                  <a:gd name="T91" fmla="*/ 27 h 43"/>
                  <a:gd name="T92" fmla="*/ 4 w 39"/>
                  <a:gd name="T93" fmla="*/ 32 h 43"/>
                  <a:gd name="T94" fmla="*/ 4 w 39"/>
                  <a:gd name="T95" fmla="*/ 32 h 43"/>
                  <a:gd name="T96" fmla="*/ 7 w 39"/>
                  <a:gd name="T97" fmla="*/ 37 h 43"/>
                  <a:gd name="T98" fmla="*/ 12 w 39"/>
                  <a:gd name="T99" fmla="*/ 40 h 43"/>
                  <a:gd name="T100" fmla="*/ 12 w 39"/>
                  <a:gd name="T101" fmla="*/ 40 h 43"/>
                  <a:gd name="T102" fmla="*/ 16 w 39"/>
                  <a:gd name="T103" fmla="*/ 42 h 43"/>
                  <a:gd name="T104" fmla="*/ 23 w 39"/>
                  <a:gd name="T105" fmla="*/ 43 h 43"/>
                  <a:gd name="T106" fmla="*/ 23 w 39"/>
                  <a:gd name="T107" fmla="*/ 43 h 43"/>
                  <a:gd name="T108" fmla="*/ 31 w 39"/>
                  <a:gd name="T109" fmla="*/ 42 h 43"/>
                  <a:gd name="T110" fmla="*/ 31 w 39"/>
                  <a:gd name="T111" fmla="*/ 42 h 43"/>
                  <a:gd name="T112" fmla="*/ 39 w 39"/>
                  <a:gd name="T113" fmla="*/ 37 h 43"/>
                  <a:gd name="T114" fmla="*/ 39 w 39"/>
                  <a:gd name="T115" fmla="*/ 21 h 43"/>
                  <a:gd name="T116" fmla="*/ 21 w 39"/>
                  <a:gd name="T117" fmla="*/ 21 h 43"/>
                  <a:gd name="T118" fmla="*/ 21 w 39"/>
                  <a:gd name="T119" fmla="*/ 26 h 43"/>
                  <a:gd name="T120" fmla="*/ 34 w 39"/>
                  <a:gd name="T121" fmla="*/ 26 h 43"/>
                  <a:gd name="T122" fmla="*/ 34 w 39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"/>
                  <a:gd name="T187" fmla="*/ 0 h 43"/>
                  <a:gd name="T188" fmla="*/ 39 w 39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" h="43">
                    <a:moveTo>
                      <a:pt x="34" y="26"/>
                    </a:moveTo>
                    <a:lnTo>
                      <a:pt x="34" y="34"/>
                    </a:lnTo>
                    <a:lnTo>
                      <a:pt x="29" y="37"/>
                    </a:lnTo>
                    <a:lnTo>
                      <a:pt x="21" y="39"/>
                    </a:lnTo>
                    <a:lnTo>
                      <a:pt x="15" y="35"/>
                    </a:lnTo>
                    <a:lnTo>
                      <a:pt x="12" y="34"/>
                    </a:lnTo>
                    <a:lnTo>
                      <a:pt x="8" y="31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1" y="8"/>
                    </a:lnTo>
                    <a:lnTo>
                      <a:pt x="34" y="13"/>
                    </a:lnTo>
                    <a:lnTo>
                      <a:pt x="39" y="13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lnTo>
                      <a:pt x="7" y="37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3" y="43"/>
                    </a:lnTo>
                    <a:lnTo>
                      <a:pt x="31" y="42"/>
                    </a:lnTo>
                    <a:lnTo>
                      <a:pt x="39" y="37"/>
                    </a:lnTo>
                    <a:lnTo>
                      <a:pt x="39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3" name="Freeform 120">
                <a:extLst>
                  <a:ext uri="{FF2B5EF4-FFF2-40B4-BE49-F238E27FC236}">
                    <a16:creationId xmlns:a16="http://schemas.microsoft.com/office/drawing/2014/main" id="{711069EA-93C8-470F-BBAA-56969B63D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721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4" name="Freeform 121">
                <a:extLst>
                  <a:ext uri="{FF2B5EF4-FFF2-40B4-BE49-F238E27FC236}">
                    <a16:creationId xmlns:a16="http://schemas.microsoft.com/office/drawing/2014/main" id="{537F25EE-F2EA-47E9-9D91-B7DE16919E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5" y="721"/>
                <a:ext cx="38" cy="43"/>
              </a:xfrm>
              <a:custGeom>
                <a:avLst/>
                <a:gdLst>
                  <a:gd name="T0" fmla="*/ 2 w 38"/>
                  <a:gd name="T1" fmla="*/ 32 h 43"/>
                  <a:gd name="T2" fmla="*/ 2 w 38"/>
                  <a:gd name="T3" fmla="*/ 32 h 43"/>
                  <a:gd name="T4" fmla="*/ 5 w 38"/>
                  <a:gd name="T5" fmla="*/ 37 h 43"/>
                  <a:gd name="T6" fmla="*/ 8 w 38"/>
                  <a:gd name="T7" fmla="*/ 40 h 43"/>
                  <a:gd name="T8" fmla="*/ 8 w 38"/>
                  <a:gd name="T9" fmla="*/ 40 h 43"/>
                  <a:gd name="T10" fmla="*/ 13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9 w 38"/>
                  <a:gd name="T19" fmla="*/ 40 h 43"/>
                  <a:gd name="T20" fmla="*/ 29 w 38"/>
                  <a:gd name="T21" fmla="*/ 40 h 43"/>
                  <a:gd name="T22" fmla="*/ 34 w 38"/>
                  <a:gd name="T23" fmla="*/ 37 h 43"/>
                  <a:gd name="T24" fmla="*/ 37 w 38"/>
                  <a:gd name="T25" fmla="*/ 32 h 43"/>
                  <a:gd name="T26" fmla="*/ 37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7 w 38"/>
                  <a:gd name="T37" fmla="*/ 10 h 43"/>
                  <a:gd name="T38" fmla="*/ 37 w 38"/>
                  <a:gd name="T39" fmla="*/ 10 h 43"/>
                  <a:gd name="T40" fmla="*/ 34 w 38"/>
                  <a:gd name="T41" fmla="*/ 7 h 43"/>
                  <a:gd name="T42" fmla="*/ 29 w 38"/>
                  <a:gd name="T43" fmla="*/ 4 h 43"/>
                  <a:gd name="T44" fmla="*/ 29 w 38"/>
                  <a:gd name="T45" fmla="*/ 4 h 43"/>
                  <a:gd name="T46" fmla="*/ 24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0 w 38"/>
                  <a:gd name="T59" fmla="*/ 13 h 43"/>
                  <a:gd name="T60" fmla="*/ 0 w 38"/>
                  <a:gd name="T61" fmla="*/ 23 h 43"/>
                  <a:gd name="T62" fmla="*/ 0 w 38"/>
                  <a:gd name="T63" fmla="*/ 23 h 43"/>
                  <a:gd name="T64" fmla="*/ 0 w 38"/>
                  <a:gd name="T65" fmla="*/ 27 h 43"/>
                  <a:gd name="T66" fmla="*/ 2 w 38"/>
                  <a:gd name="T67" fmla="*/ 32 h 43"/>
                  <a:gd name="T68" fmla="*/ 2 w 38"/>
                  <a:gd name="T69" fmla="*/ 32 h 43"/>
                  <a:gd name="T70" fmla="*/ 10 w 38"/>
                  <a:gd name="T71" fmla="*/ 8 h 43"/>
                  <a:gd name="T72" fmla="*/ 10 w 38"/>
                  <a:gd name="T73" fmla="*/ 8 h 43"/>
                  <a:gd name="T74" fmla="*/ 15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3 w 38"/>
                  <a:gd name="T81" fmla="*/ 5 h 43"/>
                  <a:gd name="T82" fmla="*/ 26 w 38"/>
                  <a:gd name="T83" fmla="*/ 7 h 43"/>
                  <a:gd name="T84" fmla="*/ 26 w 38"/>
                  <a:gd name="T85" fmla="*/ 7 h 43"/>
                  <a:gd name="T86" fmla="*/ 29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4 w 38"/>
                  <a:gd name="T93" fmla="*/ 21 h 43"/>
                  <a:gd name="T94" fmla="*/ 34 w 38"/>
                  <a:gd name="T95" fmla="*/ 21 h 43"/>
                  <a:gd name="T96" fmla="*/ 32 w 38"/>
                  <a:gd name="T97" fmla="*/ 29 h 43"/>
                  <a:gd name="T98" fmla="*/ 29 w 38"/>
                  <a:gd name="T99" fmla="*/ 34 h 43"/>
                  <a:gd name="T100" fmla="*/ 29 w 38"/>
                  <a:gd name="T101" fmla="*/ 34 h 43"/>
                  <a:gd name="T102" fmla="*/ 24 w 38"/>
                  <a:gd name="T103" fmla="*/ 37 h 43"/>
                  <a:gd name="T104" fmla="*/ 19 w 38"/>
                  <a:gd name="T105" fmla="*/ 39 h 43"/>
                  <a:gd name="T106" fmla="*/ 19 w 38"/>
                  <a:gd name="T107" fmla="*/ 39 h 43"/>
                  <a:gd name="T108" fmla="*/ 13 w 38"/>
                  <a:gd name="T109" fmla="*/ 37 h 43"/>
                  <a:gd name="T110" fmla="*/ 10 w 38"/>
                  <a:gd name="T111" fmla="*/ 34 h 43"/>
                  <a:gd name="T112" fmla="*/ 10 w 38"/>
                  <a:gd name="T113" fmla="*/ 34 h 43"/>
                  <a:gd name="T114" fmla="*/ 7 w 38"/>
                  <a:gd name="T115" fmla="*/ 29 h 43"/>
                  <a:gd name="T116" fmla="*/ 5 w 38"/>
                  <a:gd name="T117" fmla="*/ 23 h 43"/>
                  <a:gd name="T118" fmla="*/ 5 w 38"/>
                  <a:gd name="T119" fmla="*/ 23 h 43"/>
                  <a:gd name="T120" fmla="*/ 7 w 38"/>
                  <a:gd name="T121" fmla="*/ 15 h 43"/>
                  <a:gd name="T122" fmla="*/ 10 w 38"/>
                  <a:gd name="T123" fmla="*/ 8 h 43"/>
                  <a:gd name="T124" fmla="*/ 10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0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9" y="10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9"/>
                    </a:lnTo>
                    <a:lnTo>
                      <a:pt x="29" y="34"/>
                    </a:lnTo>
                    <a:lnTo>
                      <a:pt x="24" y="37"/>
                    </a:lnTo>
                    <a:lnTo>
                      <a:pt x="19" y="39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7" y="15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5" name="Freeform 122">
                <a:extLst>
                  <a:ext uri="{FF2B5EF4-FFF2-40B4-BE49-F238E27FC236}">
                    <a16:creationId xmlns:a16="http://schemas.microsoft.com/office/drawing/2014/main" id="{079FDC16-35D2-481E-9B83-66580B85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72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4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6" name="Freeform 123">
                <a:extLst>
                  <a:ext uri="{FF2B5EF4-FFF2-40B4-BE49-F238E27FC236}">
                    <a16:creationId xmlns:a16="http://schemas.microsoft.com/office/drawing/2014/main" id="{D71F720D-48B3-4E13-A62D-9D00497986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1" y="1074"/>
                <a:ext cx="39" cy="43"/>
              </a:xfrm>
              <a:custGeom>
                <a:avLst/>
                <a:gdLst>
                  <a:gd name="T0" fmla="*/ 1 w 39"/>
                  <a:gd name="T1" fmla="*/ 32 h 43"/>
                  <a:gd name="T2" fmla="*/ 1 w 39"/>
                  <a:gd name="T3" fmla="*/ 32 h 43"/>
                  <a:gd name="T4" fmla="*/ 4 w 39"/>
                  <a:gd name="T5" fmla="*/ 37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19 w 39"/>
                  <a:gd name="T13" fmla="*/ 43 h 43"/>
                  <a:gd name="T14" fmla="*/ 19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7 h 43"/>
                  <a:gd name="T24" fmla="*/ 36 w 39"/>
                  <a:gd name="T25" fmla="*/ 34 h 43"/>
                  <a:gd name="T26" fmla="*/ 36 w 39"/>
                  <a:gd name="T27" fmla="*/ 34 h 43"/>
                  <a:gd name="T28" fmla="*/ 38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8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3 w 39"/>
                  <a:gd name="T41" fmla="*/ 7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19 w 39"/>
                  <a:gd name="T49" fmla="*/ 0 h 43"/>
                  <a:gd name="T50" fmla="*/ 19 w 39"/>
                  <a:gd name="T51" fmla="*/ 0 h 43"/>
                  <a:gd name="T52" fmla="*/ 11 w 39"/>
                  <a:gd name="T53" fmla="*/ 2 h 43"/>
                  <a:gd name="T54" fmla="*/ 4 w 39"/>
                  <a:gd name="T55" fmla="*/ 7 h 43"/>
                  <a:gd name="T56" fmla="*/ 4 w 39"/>
                  <a:gd name="T57" fmla="*/ 7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0 w 39"/>
                  <a:gd name="T65" fmla="*/ 27 h 43"/>
                  <a:gd name="T66" fmla="*/ 1 w 39"/>
                  <a:gd name="T67" fmla="*/ 32 h 43"/>
                  <a:gd name="T68" fmla="*/ 1 w 39"/>
                  <a:gd name="T69" fmla="*/ 32 h 43"/>
                  <a:gd name="T70" fmla="*/ 9 w 39"/>
                  <a:gd name="T71" fmla="*/ 10 h 43"/>
                  <a:gd name="T72" fmla="*/ 9 w 39"/>
                  <a:gd name="T73" fmla="*/ 10 h 43"/>
                  <a:gd name="T74" fmla="*/ 14 w 39"/>
                  <a:gd name="T75" fmla="*/ 7 h 43"/>
                  <a:gd name="T76" fmla="*/ 19 w 39"/>
                  <a:gd name="T77" fmla="*/ 5 h 43"/>
                  <a:gd name="T78" fmla="*/ 19 w 39"/>
                  <a:gd name="T79" fmla="*/ 5 h 43"/>
                  <a:gd name="T80" fmla="*/ 23 w 39"/>
                  <a:gd name="T81" fmla="*/ 7 h 43"/>
                  <a:gd name="T82" fmla="*/ 27 w 39"/>
                  <a:gd name="T83" fmla="*/ 7 h 43"/>
                  <a:gd name="T84" fmla="*/ 27 w 39"/>
                  <a:gd name="T85" fmla="*/ 7 h 43"/>
                  <a:gd name="T86" fmla="*/ 30 w 39"/>
                  <a:gd name="T87" fmla="*/ 10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2 h 43"/>
                  <a:gd name="T94" fmla="*/ 33 w 39"/>
                  <a:gd name="T95" fmla="*/ 22 h 43"/>
                  <a:gd name="T96" fmla="*/ 31 w 39"/>
                  <a:gd name="T97" fmla="*/ 29 h 43"/>
                  <a:gd name="T98" fmla="*/ 30 w 39"/>
                  <a:gd name="T99" fmla="*/ 34 h 43"/>
                  <a:gd name="T100" fmla="*/ 30 w 39"/>
                  <a:gd name="T101" fmla="*/ 34 h 43"/>
                  <a:gd name="T102" fmla="*/ 25 w 39"/>
                  <a:gd name="T103" fmla="*/ 37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7 h 43"/>
                  <a:gd name="T110" fmla="*/ 9 w 39"/>
                  <a:gd name="T111" fmla="*/ 34 h 43"/>
                  <a:gd name="T112" fmla="*/ 9 w 39"/>
                  <a:gd name="T113" fmla="*/ 34 h 43"/>
                  <a:gd name="T114" fmla="*/ 6 w 39"/>
                  <a:gd name="T115" fmla="*/ 29 h 43"/>
                  <a:gd name="T116" fmla="*/ 4 w 39"/>
                  <a:gd name="T117" fmla="*/ 22 h 43"/>
                  <a:gd name="T118" fmla="*/ 4 w 39"/>
                  <a:gd name="T119" fmla="*/ 22 h 43"/>
                  <a:gd name="T120" fmla="*/ 6 w 39"/>
                  <a:gd name="T121" fmla="*/ 14 h 43"/>
                  <a:gd name="T122" fmla="*/ 9 w 39"/>
                  <a:gd name="T123" fmla="*/ 10 h 43"/>
                  <a:gd name="T124" fmla="*/ 9 w 39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1" y="32"/>
                    </a:moveTo>
                    <a:lnTo>
                      <a:pt x="1" y="32"/>
                    </a:lnTo>
                    <a:lnTo>
                      <a:pt x="4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6" y="34"/>
                    </a:lnTo>
                    <a:lnTo>
                      <a:pt x="38" y="27"/>
                    </a:lnTo>
                    <a:lnTo>
                      <a:pt x="39" y="22"/>
                    </a:lnTo>
                    <a:lnTo>
                      <a:pt x="38" y="16"/>
                    </a:lnTo>
                    <a:lnTo>
                      <a:pt x="36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10"/>
                    </a:moveTo>
                    <a:lnTo>
                      <a:pt x="9" y="10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1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7" name="Freeform 124">
                <a:extLst>
                  <a:ext uri="{FF2B5EF4-FFF2-40B4-BE49-F238E27FC236}">
                    <a16:creationId xmlns:a16="http://schemas.microsoft.com/office/drawing/2014/main" id="{6C90165E-5BE9-45C8-BA13-3577E3A9E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7" y="1076"/>
                <a:ext cx="36" cy="39"/>
              </a:xfrm>
              <a:custGeom>
                <a:avLst/>
                <a:gdLst>
                  <a:gd name="T0" fmla="*/ 6 w 36"/>
                  <a:gd name="T1" fmla="*/ 39 h 39"/>
                  <a:gd name="T2" fmla="*/ 6 w 36"/>
                  <a:gd name="T3" fmla="*/ 22 h 39"/>
                  <a:gd name="T4" fmla="*/ 12 w 36"/>
                  <a:gd name="T5" fmla="*/ 22 h 39"/>
                  <a:gd name="T6" fmla="*/ 12 w 36"/>
                  <a:gd name="T7" fmla="*/ 22 h 39"/>
                  <a:gd name="T8" fmla="*/ 16 w 36"/>
                  <a:gd name="T9" fmla="*/ 22 h 39"/>
                  <a:gd name="T10" fmla="*/ 16 w 36"/>
                  <a:gd name="T11" fmla="*/ 22 h 39"/>
                  <a:gd name="T12" fmla="*/ 17 w 36"/>
                  <a:gd name="T13" fmla="*/ 24 h 39"/>
                  <a:gd name="T14" fmla="*/ 17 w 36"/>
                  <a:gd name="T15" fmla="*/ 24 h 39"/>
                  <a:gd name="T16" fmla="*/ 20 w 36"/>
                  <a:gd name="T17" fmla="*/ 27 h 39"/>
                  <a:gd name="T18" fmla="*/ 20 w 36"/>
                  <a:gd name="T19" fmla="*/ 27 h 39"/>
                  <a:gd name="T20" fmla="*/ 23 w 36"/>
                  <a:gd name="T21" fmla="*/ 32 h 39"/>
                  <a:gd name="T22" fmla="*/ 30 w 36"/>
                  <a:gd name="T23" fmla="*/ 39 h 39"/>
                  <a:gd name="T24" fmla="*/ 36 w 36"/>
                  <a:gd name="T25" fmla="*/ 39 h 39"/>
                  <a:gd name="T26" fmla="*/ 30 w 36"/>
                  <a:gd name="T27" fmla="*/ 28 h 39"/>
                  <a:gd name="T28" fmla="*/ 30 w 36"/>
                  <a:gd name="T29" fmla="*/ 28 h 39"/>
                  <a:gd name="T30" fmla="*/ 25 w 36"/>
                  <a:gd name="T31" fmla="*/ 24 h 39"/>
                  <a:gd name="T32" fmla="*/ 25 w 36"/>
                  <a:gd name="T33" fmla="*/ 24 h 39"/>
                  <a:gd name="T34" fmla="*/ 22 w 36"/>
                  <a:gd name="T35" fmla="*/ 22 h 39"/>
                  <a:gd name="T36" fmla="*/ 22 w 36"/>
                  <a:gd name="T37" fmla="*/ 22 h 39"/>
                  <a:gd name="T38" fmla="*/ 27 w 36"/>
                  <a:gd name="T39" fmla="*/ 20 h 39"/>
                  <a:gd name="T40" fmla="*/ 30 w 36"/>
                  <a:gd name="T41" fmla="*/ 17 h 39"/>
                  <a:gd name="T42" fmla="*/ 30 w 36"/>
                  <a:gd name="T43" fmla="*/ 17 h 39"/>
                  <a:gd name="T44" fmla="*/ 33 w 36"/>
                  <a:gd name="T45" fmla="*/ 14 h 39"/>
                  <a:gd name="T46" fmla="*/ 33 w 36"/>
                  <a:gd name="T47" fmla="*/ 11 h 39"/>
                  <a:gd name="T48" fmla="*/ 33 w 36"/>
                  <a:gd name="T49" fmla="*/ 11 h 39"/>
                  <a:gd name="T50" fmla="*/ 31 w 36"/>
                  <a:gd name="T51" fmla="*/ 5 h 39"/>
                  <a:gd name="T52" fmla="*/ 31 w 36"/>
                  <a:gd name="T53" fmla="*/ 5 h 39"/>
                  <a:gd name="T54" fmla="*/ 30 w 36"/>
                  <a:gd name="T55" fmla="*/ 1 h 39"/>
                  <a:gd name="T56" fmla="*/ 27 w 36"/>
                  <a:gd name="T57" fmla="*/ 0 h 39"/>
                  <a:gd name="T58" fmla="*/ 27 w 36"/>
                  <a:gd name="T59" fmla="*/ 0 h 39"/>
                  <a:gd name="T60" fmla="*/ 19 w 36"/>
                  <a:gd name="T61" fmla="*/ 0 h 39"/>
                  <a:gd name="T62" fmla="*/ 0 w 36"/>
                  <a:gd name="T63" fmla="*/ 0 h 39"/>
                  <a:gd name="T64" fmla="*/ 0 w 36"/>
                  <a:gd name="T65" fmla="*/ 39 h 39"/>
                  <a:gd name="T66" fmla="*/ 6 w 36"/>
                  <a:gd name="T67" fmla="*/ 39 h 39"/>
                  <a:gd name="T68" fmla="*/ 6 w 36"/>
                  <a:gd name="T69" fmla="*/ 39 h 39"/>
                  <a:gd name="T70" fmla="*/ 6 w 36"/>
                  <a:gd name="T71" fmla="*/ 5 h 39"/>
                  <a:gd name="T72" fmla="*/ 19 w 36"/>
                  <a:gd name="T73" fmla="*/ 5 h 39"/>
                  <a:gd name="T74" fmla="*/ 19 w 36"/>
                  <a:gd name="T75" fmla="*/ 5 h 39"/>
                  <a:gd name="T76" fmla="*/ 22 w 36"/>
                  <a:gd name="T77" fmla="*/ 5 h 39"/>
                  <a:gd name="T78" fmla="*/ 25 w 36"/>
                  <a:gd name="T79" fmla="*/ 6 h 39"/>
                  <a:gd name="T80" fmla="*/ 25 w 36"/>
                  <a:gd name="T81" fmla="*/ 6 h 39"/>
                  <a:gd name="T82" fmla="*/ 27 w 36"/>
                  <a:gd name="T83" fmla="*/ 8 h 39"/>
                  <a:gd name="T84" fmla="*/ 27 w 36"/>
                  <a:gd name="T85" fmla="*/ 11 h 39"/>
                  <a:gd name="T86" fmla="*/ 27 w 36"/>
                  <a:gd name="T87" fmla="*/ 11 h 39"/>
                  <a:gd name="T88" fmla="*/ 27 w 36"/>
                  <a:gd name="T89" fmla="*/ 14 h 39"/>
                  <a:gd name="T90" fmla="*/ 27 w 36"/>
                  <a:gd name="T91" fmla="*/ 14 h 39"/>
                  <a:gd name="T92" fmla="*/ 23 w 36"/>
                  <a:gd name="T93" fmla="*/ 17 h 39"/>
                  <a:gd name="T94" fmla="*/ 23 w 36"/>
                  <a:gd name="T95" fmla="*/ 17 h 39"/>
                  <a:gd name="T96" fmla="*/ 17 w 36"/>
                  <a:gd name="T97" fmla="*/ 17 h 39"/>
                  <a:gd name="T98" fmla="*/ 6 w 36"/>
                  <a:gd name="T99" fmla="*/ 17 h 39"/>
                  <a:gd name="T100" fmla="*/ 6 w 36"/>
                  <a:gd name="T101" fmla="*/ 5 h 39"/>
                  <a:gd name="T102" fmla="*/ 6 w 36"/>
                  <a:gd name="T103" fmla="*/ 5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39"/>
                  <a:gd name="T158" fmla="*/ 36 w 36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39">
                    <a:moveTo>
                      <a:pt x="6" y="39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39"/>
                    </a:lnTo>
                    <a:lnTo>
                      <a:pt x="36" y="39"/>
                    </a:lnTo>
                    <a:lnTo>
                      <a:pt x="30" y="28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0"/>
                    </a:lnTo>
                    <a:lnTo>
                      <a:pt x="30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3" y="17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8" name="Freeform 125">
                <a:extLst>
                  <a:ext uri="{FF2B5EF4-FFF2-40B4-BE49-F238E27FC236}">
                    <a16:creationId xmlns:a16="http://schemas.microsoft.com/office/drawing/2014/main" id="{2EE079E6-EF6F-4516-BE68-F88FAA1F0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076"/>
                <a:ext cx="30" cy="39"/>
              </a:xfrm>
              <a:custGeom>
                <a:avLst/>
                <a:gdLst>
                  <a:gd name="T0" fmla="*/ 30 w 30"/>
                  <a:gd name="T1" fmla="*/ 39 h 39"/>
                  <a:gd name="T2" fmla="*/ 30 w 30"/>
                  <a:gd name="T3" fmla="*/ 35 h 39"/>
                  <a:gd name="T4" fmla="*/ 4 w 30"/>
                  <a:gd name="T5" fmla="*/ 35 h 39"/>
                  <a:gd name="T6" fmla="*/ 4 w 30"/>
                  <a:gd name="T7" fmla="*/ 22 h 39"/>
                  <a:gd name="T8" fmla="*/ 27 w 30"/>
                  <a:gd name="T9" fmla="*/ 22 h 39"/>
                  <a:gd name="T10" fmla="*/ 27 w 30"/>
                  <a:gd name="T11" fmla="*/ 17 h 39"/>
                  <a:gd name="T12" fmla="*/ 4 w 30"/>
                  <a:gd name="T13" fmla="*/ 17 h 39"/>
                  <a:gd name="T14" fmla="*/ 4 w 30"/>
                  <a:gd name="T15" fmla="*/ 5 h 39"/>
                  <a:gd name="T16" fmla="*/ 28 w 30"/>
                  <a:gd name="T17" fmla="*/ 5 h 39"/>
                  <a:gd name="T18" fmla="*/ 28 w 30"/>
                  <a:gd name="T19" fmla="*/ 0 h 39"/>
                  <a:gd name="T20" fmla="*/ 0 w 30"/>
                  <a:gd name="T21" fmla="*/ 0 h 39"/>
                  <a:gd name="T22" fmla="*/ 0 w 30"/>
                  <a:gd name="T23" fmla="*/ 39 h 39"/>
                  <a:gd name="T24" fmla="*/ 30 w 30"/>
                  <a:gd name="T25" fmla="*/ 39 h 39"/>
                  <a:gd name="T26" fmla="*/ 30 w 30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39"/>
                  <a:gd name="T44" fmla="*/ 30 w 30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39">
                    <a:moveTo>
                      <a:pt x="30" y="39"/>
                    </a:moveTo>
                    <a:lnTo>
                      <a:pt x="30" y="35"/>
                    </a:lnTo>
                    <a:lnTo>
                      <a:pt x="4" y="35"/>
                    </a:lnTo>
                    <a:lnTo>
                      <a:pt x="4" y="22"/>
                    </a:lnTo>
                    <a:lnTo>
                      <a:pt x="27" y="22"/>
                    </a:lnTo>
                    <a:lnTo>
                      <a:pt x="27" y="17"/>
                    </a:lnTo>
                    <a:lnTo>
                      <a:pt x="4" y="17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3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9" name="Freeform 126">
                <a:extLst>
                  <a:ext uri="{FF2B5EF4-FFF2-40B4-BE49-F238E27FC236}">
                    <a16:creationId xmlns:a16="http://schemas.microsoft.com/office/drawing/2014/main" id="{1DBC8EF5-864F-4F2D-8F76-E95E408D7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074"/>
                <a:ext cx="38" cy="43"/>
              </a:xfrm>
              <a:custGeom>
                <a:avLst/>
                <a:gdLst>
                  <a:gd name="T0" fmla="*/ 33 w 38"/>
                  <a:gd name="T1" fmla="*/ 26 h 43"/>
                  <a:gd name="T2" fmla="*/ 33 w 38"/>
                  <a:gd name="T3" fmla="*/ 34 h 43"/>
                  <a:gd name="T4" fmla="*/ 33 w 38"/>
                  <a:gd name="T5" fmla="*/ 34 h 43"/>
                  <a:gd name="T6" fmla="*/ 29 w 38"/>
                  <a:gd name="T7" fmla="*/ 37 h 43"/>
                  <a:gd name="T8" fmla="*/ 29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7 h 43"/>
                  <a:gd name="T16" fmla="*/ 13 w 38"/>
                  <a:gd name="T17" fmla="*/ 37 h 43"/>
                  <a:gd name="T18" fmla="*/ 10 w 38"/>
                  <a:gd name="T19" fmla="*/ 34 h 43"/>
                  <a:gd name="T20" fmla="*/ 8 w 38"/>
                  <a:gd name="T21" fmla="*/ 30 h 43"/>
                  <a:gd name="T22" fmla="*/ 8 w 38"/>
                  <a:gd name="T23" fmla="*/ 30 h 43"/>
                  <a:gd name="T24" fmla="*/ 6 w 38"/>
                  <a:gd name="T25" fmla="*/ 27 h 43"/>
                  <a:gd name="T26" fmla="*/ 6 w 38"/>
                  <a:gd name="T27" fmla="*/ 22 h 43"/>
                  <a:gd name="T28" fmla="*/ 6 w 38"/>
                  <a:gd name="T29" fmla="*/ 22 h 43"/>
                  <a:gd name="T30" fmla="*/ 8 w 38"/>
                  <a:gd name="T31" fmla="*/ 13 h 43"/>
                  <a:gd name="T32" fmla="*/ 8 w 38"/>
                  <a:gd name="T33" fmla="*/ 13 h 43"/>
                  <a:gd name="T34" fmla="*/ 10 w 38"/>
                  <a:gd name="T35" fmla="*/ 10 h 43"/>
                  <a:gd name="T36" fmla="*/ 10 w 38"/>
                  <a:gd name="T37" fmla="*/ 10 h 43"/>
                  <a:gd name="T38" fmla="*/ 14 w 38"/>
                  <a:gd name="T39" fmla="*/ 7 h 43"/>
                  <a:gd name="T40" fmla="*/ 14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7 w 38"/>
                  <a:gd name="T47" fmla="*/ 7 h 43"/>
                  <a:gd name="T48" fmla="*/ 27 w 38"/>
                  <a:gd name="T49" fmla="*/ 7 h 43"/>
                  <a:gd name="T50" fmla="*/ 30 w 38"/>
                  <a:gd name="T51" fmla="*/ 10 h 43"/>
                  <a:gd name="T52" fmla="*/ 30 w 38"/>
                  <a:gd name="T53" fmla="*/ 10 h 43"/>
                  <a:gd name="T54" fmla="*/ 33 w 38"/>
                  <a:gd name="T55" fmla="*/ 14 h 43"/>
                  <a:gd name="T56" fmla="*/ 38 w 38"/>
                  <a:gd name="T57" fmla="*/ 13 h 43"/>
                  <a:gd name="T58" fmla="*/ 38 w 38"/>
                  <a:gd name="T59" fmla="*/ 13 h 43"/>
                  <a:gd name="T60" fmla="*/ 35 w 38"/>
                  <a:gd name="T61" fmla="*/ 7 h 43"/>
                  <a:gd name="T62" fmla="*/ 35 w 38"/>
                  <a:gd name="T63" fmla="*/ 7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4 w 38"/>
                  <a:gd name="T73" fmla="*/ 2 h 43"/>
                  <a:gd name="T74" fmla="*/ 10 w 38"/>
                  <a:gd name="T75" fmla="*/ 3 h 43"/>
                  <a:gd name="T76" fmla="*/ 10 w 38"/>
                  <a:gd name="T77" fmla="*/ 3 h 43"/>
                  <a:gd name="T78" fmla="*/ 6 w 38"/>
                  <a:gd name="T79" fmla="*/ 7 h 43"/>
                  <a:gd name="T80" fmla="*/ 3 w 38"/>
                  <a:gd name="T81" fmla="*/ 11 h 43"/>
                  <a:gd name="T82" fmla="*/ 3 w 38"/>
                  <a:gd name="T83" fmla="*/ 11 h 43"/>
                  <a:gd name="T84" fmla="*/ 2 w 38"/>
                  <a:gd name="T85" fmla="*/ 16 h 43"/>
                  <a:gd name="T86" fmla="*/ 0 w 38"/>
                  <a:gd name="T87" fmla="*/ 22 h 43"/>
                  <a:gd name="T88" fmla="*/ 0 w 38"/>
                  <a:gd name="T89" fmla="*/ 22 h 43"/>
                  <a:gd name="T90" fmla="*/ 2 w 38"/>
                  <a:gd name="T91" fmla="*/ 27 h 43"/>
                  <a:gd name="T92" fmla="*/ 3 w 38"/>
                  <a:gd name="T93" fmla="*/ 34 h 43"/>
                  <a:gd name="T94" fmla="*/ 3 w 38"/>
                  <a:gd name="T95" fmla="*/ 34 h 43"/>
                  <a:gd name="T96" fmla="*/ 6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6 w 38"/>
                  <a:gd name="T103" fmla="*/ 43 h 43"/>
                  <a:gd name="T104" fmla="*/ 21 w 38"/>
                  <a:gd name="T105" fmla="*/ 43 h 43"/>
                  <a:gd name="T106" fmla="*/ 21 w 38"/>
                  <a:gd name="T107" fmla="*/ 43 h 43"/>
                  <a:gd name="T108" fmla="*/ 30 w 38"/>
                  <a:gd name="T109" fmla="*/ 41 h 43"/>
                  <a:gd name="T110" fmla="*/ 30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3 w 38"/>
                  <a:gd name="T121" fmla="*/ 26 h 43"/>
                  <a:gd name="T122" fmla="*/ 33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3" y="26"/>
                    </a:moveTo>
                    <a:lnTo>
                      <a:pt x="33" y="34"/>
                    </a:lnTo>
                    <a:lnTo>
                      <a:pt x="29" y="37"/>
                    </a:lnTo>
                    <a:lnTo>
                      <a:pt x="21" y="38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8" y="30"/>
                    </a:lnTo>
                    <a:lnTo>
                      <a:pt x="6" y="27"/>
                    </a:lnTo>
                    <a:lnTo>
                      <a:pt x="6" y="22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3" y="14"/>
                    </a:lnTo>
                    <a:lnTo>
                      <a:pt x="38" y="13"/>
                    </a:lnTo>
                    <a:lnTo>
                      <a:pt x="35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2" y="16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4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6" y="43"/>
                    </a:lnTo>
                    <a:lnTo>
                      <a:pt x="21" y="43"/>
                    </a:lnTo>
                    <a:lnTo>
                      <a:pt x="30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0" name="Freeform 127">
                <a:extLst>
                  <a:ext uri="{FF2B5EF4-FFF2-40B4-BE49-F238E27FC236}">
                    <a16:creationId xmlns:a16="http://schemas.microsoft.com/office/drawing/2014/main" id="{3A384524-FB4F-4B6E-B2F0-DA6D6D40A8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1" y="1074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6 w 39"/>
                  <a:gd name="T5" fmla="*/ 37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5 w 39"/>
                  <a:gd name="T23" fmla="*/ 37 h 43"/>
                  <a:gd name="T24" fmla="*/ 36 w 39"/>
                  <a:gd name="T25" fmla="*/ 34 h 43"/>
                  <a:gd name="T26" fmla="*/ 36 w 39"/>
                  <a:gd name="T27" fmla="*/ 34 h 43"/>
                  <a:gd name="T28" fmla="*/ 39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8 w 39"/>
                  <a:gd name="T37" fmla="*/ 11 h 43"/>
                  <a:gd name="T38" fmla="*/ 38 w 39"/>
                  <a:gd name="T39" fmla="*/ 11 h 43"/>
                  <a:gd name="T40" fmla="*/ 35 w 39"/>
                  <a:gd name="T41" fmla="*/ 7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7 h 43"/>
                  <a:gd name="T56" fmla="*/ 6 w 39"/>
                  <a:gd name="T57" fmla="*/ 7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11 w 39"/>
                  <a:gd name="T71" fmla="*/ 10 h 43"/>
                  <a:gd name="T72" fmla="*/ 11 w 39"/>
                  <a:gd name="T73" fmla="*/ 10 h 43"/>
                  <a:gd name="T74" fmla="*/ 14 w 39"/>
                  <a:gd name="T75" fmla="*/ 7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7 h 43"/>
                  <a:gd name="T82" fmla="*/ 27 w 39"/>
                  <a:gd name="T83" fmla="*/ 7 h 43"/>
                  <a:gd name="T84" fmla="*/ 27 w 39"/>
                  <a:gd name="T85" fmla="*/ 7 h 43"/>
                  <a:gd name="T86" fmla="*/ 30 w 39"/>
                  <a:gd name="T87" fmla="*/ 10 h 43"/>
                  <a:gd name="T88" fmla="*/ 31 w 39"/>
                  <a:gd name="T89" fmla="*/ 13 h 43"/>
                  <a:gd name="T90" fmla="*/ 31 w 39"/>
                  <a:gd name="T91" fmla="*/ 13 h 43"/>
                  <a:gd name="T92" fmla="*/ 35 w 39"/>
                  <a:gd name="T93" fmla="*/ 22 h 43"/>
                  <a:gd name="T94" fmla="*/ 35 w 39"/>
                  <a:gd name="T95" fmla="*/ 22 h 43"/>
                  <a:gd name="T96" fmla="*/ 33 w 39"/>
                  <a:gd name="T97" fmla="*/ 29 h 43"/>
                  <a:gd name="T98" fmla="*/ 30 w 39"/>
                  <a:gd name="T99" fmla="*/ 34 h 43"/>
                  <a:gd name="T100" fmla="*/ 30 w 39"/>
                  <a:gd name="T101" fmla="*/ 34 h 43"/>
                  <a:gd name="T102" fmla="*/ 25 w 39"/>
                  <a:gd name="T103" fmla="*/ 37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7 h 43"/>
                  <a:gd name="T110" fmla="*/ 9 w 39"/>
                  <a:gd name="T111" fmla="*/ 34 h 43"/>
                  <a:gd name="T112" fmla="*/ 9 w 39"/>
                  <a:gd name="T113" fmla="*/ 34 h 43"/>
                  <a:gd name="T114" fmla="*/ 8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8 w 39"/>
                  <a:gd name="T121" fmla="*/ 14 h 43"/>
                  <a:gd name="T122" fmla="*/ 11 w 39"/>
                  <a:gd name="T123" fmla="*/ 10 h 43"/>
                  <a:gd name="T124" fmla="*/ 11 w 39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5" y="37"/>
                    </a:lnTo>
                    <a:lnTo>
                      <a:pt x="36" y="34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8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11" y="10"/>
                    </a:moveTo>
                    <a:lnTo>
                      <a:pt x="11" y="10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5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20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8" y="29"/>
                    </a:lnTo>
                    <a:lnTo>
                      <a:pt x="6" y="22"/>
                    </a:lnTo>
                    <a:lnTo>
                      <a:pt x="8" y="14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1" name="Freeform 128">
                <a:extLst>
                  <a:ext uri="{FF2B5EF4-FFF2-40B4-BE49-F238E27FC236}">
                    <a16:creationId xmlns:a16="http://schemas.microsoft.com/office/drawing/2014/main" id="{FC50E6D7-E8EA-4822-8EC8-7DC808DEF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1076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8 h 39"/>
                  <a:gd name="T4" fmla="*/ 27 w 32"/>
                  <a:gd name="T5" fmla="*/ 39 h 39"/>
                  <a:gd name="T6" fmla="*/ 32 w 32"/>
                  <a:gd name="T7" fmla="*/ 39 h 39"/>
                  <a:gd name="T8" fmla="*/ 32 w 32"/>
                  <a:gd name="T9" fmla="*/ 0 h 39"/>
                  <a:gd name="T10" fmla="*/ 27 w 32"/>
                  <a:gd name="T11" fmla="*/ 0 h 39"/>
                  <a:gd name="T12" fmla="*/ 27 w 32"/>
                  <a:gd name="T13" fmla="*/ 32 h 39"/>
                  <a:gd name="T14" fmla="*/ 5 w 32"/>
                  <a:gd name="T15" fmla="*/ 0 h 39"/>
                  <a:gd name="T16" fmla="*/ 0 w 32"/>
                  <a:gd name="T17" fmla="*/ 0 h 39"/>
                  <a:gd name="T18" fmla="*/ 0 w 32"/>
                  <a:gd name="T19" fmla="*/ 39 h 39"/>
                  <a:gd name="T20" fmla="*/ 5 w 32"/>
                  <a:gd name="T21" fmla="*/ 39 h 39"/>
                  <a:gd name="T22" fmla="*/ 5 w 32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39"/>
                  <a:gd name="T38" fmla="*/ 32 w 32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39">
                    <a:moveTo>
                      <a:pt x="5" y="39"/>
                    </a:moveTo>
                    <a:lnTo>
                      <a:pt x="5" y="8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2" name="Freeform 129">
                <a:extLst>
                  <a:ext uri="{FF2B5EF4-FFF2-40B4-BE49-F238E27FC236}">
                    <a16:creationId xmlns:a16="http://schemas.microsoft.com/office/drawing/2014/main" id="{78AE2478-2BAF-4CBC-BFEF-A746AA073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1249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3" name="Freeform 130">
                <a:extLst>
                  <a:ext uri="{FF2B5EF4-FFF2-40B4-BE49-F238E27FC236}">
                    <a16:creationId xmlns:a16="http://schemas.microsoft.com/office/drawing/2014/main" id="{FCB736AA-A596-471D-AF23-5465706626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3" y="1249"/>
                <a:ext cx="33" cy="41"/>
              </a:xfrm>
              <a:custGeom>
                <a:avLst/>
                <a:gdLst>
                  <a:gd name="T0" fmla="*/ 14 w 33"/>
                  <a:gd name="T1" fmla="*/ 41 h 41"/>
                  <a:gd name="T2" fmla="*/ 14 w 33"/>
                  <a:gd name="T3" fmla="*/ 41 h 41"/>
                  <a:gd name="T4" fmla="*/ 22 w 33"/>
                  <a:gd name="T5" fmla="*/ 41 h 41"/>
                  <a:gd name="T6" fmla="*/ 22 w 33"/>
                  <a:gd name="T7" fmla="*/ 41 h 41"/>
                  <a:gd name="T8" fmla="*/ 27 w 33"/>
                  <a:gd name="T9" fmla="*/ 38 h 41"/>
                  <a:gd name="T10" fmla="*/ 27 w 33"/>
                  <a:gd name="T11" fmla="*/ 38 h 41"/>
                  <a:gd name="T12" fmla="*/ 30 w 33"/>
                  <a:gd name="T13" fmla="*/ 35 h 41"/>
                  <a:gd name="T14" fmla="*/ 30 w 33"/>
                  <a:gd name="T15" fmla="*/ 35 h 41"/>
                  <a:gd name="T16" fmla="*/ 33 w 33"/>
                  <a:gd name="T17" fmla="*/ 29 h 41"/>
                  <a:gd name="T18" fmla="*/ 33 w 33"/>
                  <a:gd name="T19" fmla="*/ 29 h 41"/>
                  <a:gd name="T20" fmla="*/ 33 w 33"/>
                  <a:gd name="T21" fmla="*/ 21 h 41"/>
                  <a:gd name="T22" fmla="*/ 33 w 33"/>
                  <a:gd name="T23" fmla="*/ 21 h 41"/>
                  <a:gd name="T24" fmla="*/ 32 w 33"/>
                  <a:gd name="T25" fmla="*/ 11 h 41"/>
                  <a:gd name="T26" fmla="*/ 32 w 33"/>
                  <a:gd name="T27" fmla="*/ 11 h 41"/>
                  <a:gd name="T28" fmla="*/ 30 w 33"/>
                  <a:gd name="T29" fmla="*/ 8 h 41"/>
                  <a:gd name="T30" fmla="*/ 27 w 33"/>
                  <a:gd name="T31" fmla="*/ 5 h 41"/>
                  <a:gd name="T32" fmla="*/ 27 w 33"/>
                  <a:gd name="T33" fmla="*/ 5 h 41"/>
                  <a:gd name="T34" fmla="*/ 22 w 33"/>
                  <a:gd name="T35" fmla="*/ 2 h 41"/>
                  <a:gd name="T36" fmla="*/ 22 w 33"/>
                  <a:gd name="T37" fmla="*/ 2 h 41"/>
                  <a:gd name="T38" fmla="*/ 14 w 33"/>
                  <a:gd name="T39" fmla="*/ 0 h 41"/>
                  <a:gd name="T40" fmla="*/ 0 w 33"/>
                  <a:gd name="T41" fmla="*/ 0 h 41"/>
                  <a:gd name="T42" fmla="*/ 0 w 33"/>
                  <a:gd name="T43" fmla="*/ 41 h 41"/>
                  <a:gd name="T44" fmla="*/ 14 w 33"/>
                  <a:gd name="T45" fmla="*/ 41 h 41"/>
                  <a:gd name="T46" fmla="*/ 14 w 33"/>
                  <a:gd name="T47" fmla="*/ 41 h 41"/>
                  <a:gd name="T48" fmla="*/ 6 w 33"/>
                  <a:gd name="T49" fmla="*/ 5 h 41"/>
                  <a:gd name="T50" fmla="*/ 14 w 33"/>
                  <a:gd name="T51" fmla="*/ 5 h 41"/>
                  <a:gd name="T52" fmla="*/ 14 w 33"/>
                  <a:gd name="T53" fmla="*/ 5 h 41"/>
                  <a:gd name="T54" fmla="*/ 21 w 33"/>
                  <a:gd name="T55" fmla="*/ 6 h 41"/>
                  <a:gd name="T56" fmla="*/ 21 w 33"/>
                  <a:gd name="T57" fmla="*/ 6 h 41"/>
                  <a:gd name="T58" fmla="*/ 24 w 33"/>
                  <a:gd name="T59" fmla="*/ 8 h 41"/>
                  <a:gd name="T60" fmla="*/ 27 w 33"/>
                  <a:gd name="T61" fmla="*/ 11 h 41"/>
                  <a:gd name="T62" fmla="*/ 27 w 33"/>
                  <a:gd name="T63" fmla="*/ 11 h 41"/>
                  <a:gd name="T64" fmla="*/ 28 w 33"/>
                  <a:gd name="T65" fmla="*/ 14 h 41"/>
                  <a:gd name="T66" fmla="*/ 28 w 33"/>
                  <a:gd name="T67" fmla="*/ 21 h 41"/>
                  <a:gd name="T68" fmla="*/ 28 w 33"/>
                  <a:gd name="T69" fmla="*/ 21 h 41"/>
                  <a:gd name="T70" fmla="*/ 27 w 33"/>
                  <a:gd name="T71" fmla="*/ 29 h 41"/>
                  <a:gd name="T72" fmla="*/ 27 w 33"/>
                  <a:gd name="T73" fmla="*/ 29 h 41"/>
                  <a:gd name="T74" fmla="*/ 24 w 33"/>
                  <a:gd name="T75" fmla="*/ 33 h 41"/>
                  <a:gd name="T76" fmla="*/ 24 w 33"/>
                  <a:gd name="T77" fmla="*/ 33 h 41"/>
                  <a:gd name="T78" fmla="*/ 21 w 33"/>
                  <a:gd name="T79" fmla="*/ 36 h 41"/>
                  <a:gd name="T80" fmla="*/ 21 w 33"/>
                  <a:gd name="T81" fmla="*/ 36 h 41"/>
                  <a:gd name="T82" fmla="*/ 14 w 33"/>
                  <a:gd name="T83" fmla="*/ 36 h 41"/>
                  <a:gd name="T84" fmla="*/ 6 w 33"/>
                  <a:gd name="T85" fmla="*/ 36 h 41"/>
                  <a:gd name="T86" fmla="*/ 6 w 33"/>
                  <a:gd name="T87" fmla="*/ 5 h 41"/>
                  <a:gd name="T88" fmla="*/ 6 w 33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1"/>
                  <a:gd name="T137" fmla="*/ 33 w 33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2" y="41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3" y="21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7" y="5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7" y="11"/>
                    </a:lnTo>
                    <a:lnTo>
                      <a:pt x="28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4" y="33"/>
                    </a:lnTo>
                    <a:lnTo>
                      <a:pt x="21" y="36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4" name="Freeform 131">
                <a:extLst>
                  <a:ext uri="{FF2B5EF4-FFF2-40B4-BE49-F238E27FC236}">
                    <a16:creationId xmlns:a16="http://schemas.microsoft.com/office/drawing/2014/main" id="{B9BBA426-FD10-480B-A80E-F93D8C8F2B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1" y="1249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1 w 38"/>
                  <a:gd name="T29" fmla="*/ 13 h 41"/>
                  <a:gd name="T30" fmla="*/ 25 w 38"/>
                  <a:gd name="T31" fmla="*/ 25 h 41"/>
                  <a:gd name="T32" fmla="*/ 11 w 38"/>
                  <a:gd name="T33" fmla="*/ 25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1" y="13"/>
                    </a:lnTo>
                    <a:lnTo>
                      <a:pt x="25" y="25"/>
                    </a:lnTo>
                    <a:lnTo>
                      <a:pt x="11" y="25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5" name="Freeform 132">
                <a:extLst>
                  <a:ext uri="{FF2B5EF4-FFF2-40B4-BE49-F238E27FC236}">
                    <a16:creationId xmlns:a16="http://schemas.microsoft.com/office/drawing/2014/main" id="{05C05F8F-FBFC-4C07-933F-5A415B2C5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249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22 h 41"/>
                  <a:gd name="T4" fmla="*/ 27 w 32"/>
                  <a:gd name="T5" fmla="*/ 22 h 41"/>
                  <a:gd name="T6" fmla="*/ 27 w 32"/>
                  <a:gd name="T7" fmla="*/ 41 h 41"/>
                  <a:gd name="T8" fmla="*/ 32 w 32"/>
                  <a:gd name="T9" fmla="*/ 41 h 41"/>
                  <a:gd name="T10" fmla="*/ 32 w 32"/>
                  <a:gd name="T11" fmla="*/ 0 h 41"/>
                  <a:gd name="T12" fmla="*/ 27 w 32"/>
                  <a:gd name="T13" fmla="*/ 0 h 41"/>
                  <a:gd name="T14" fmla="*/ 27 w 32"/>
                  <a:gd name="T15" fmla="*/ 17 h 41"/>
                  <a:gd name="T16" fmla="*/ 5 w 32"/>
                  <a:gd name="T17" fmla="*/ 17 h 41"/>
                  <a:gd name="T18" fmla="*/ 5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5 w 32"/>
                  <a:gd name="T25" fmla="*/ 41 h 41"/>
                  <a:gd name="T26" fmla="*/ 5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5" y="41"/>
                    </a:moveTo>
                    <a:lnTo>
                      <a:pt x="5" y="22"/>
                    </a:lnTo>
                    <a:lnTo>
                      <a:pt x="27" y="22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7"/>
                    </a:lnTo>
                    <a:lnTo>
                      <a:pt x="5" y="1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6" name="Freeform 133">
                <a:extLst>
                  <a:ext uri="{FF2B5EF4-FFF2-40B4-BE49-F238E27FC236}">
                    <a16:creationId xmlns:a16="http://schemas.microsoft.com/office/drawing/2014/main" id="{F6E33361-9812-451F-BB86-44FE4D501B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4" y="1249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4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1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2 h 43"/>
                  <a:gd name="T26" fmla="*/ 36 w 39"/>
                  <a:gd name="T27" fmla="*/ 32 h 43"/>
                  <a:gd name="T28" fmla="*/ 38 w 39"/>
                  <a:gd name="T29" fmla="*/ 27 h 43"/>
                  <a:gd name="T30" fmla="*/ 39 w 39"/>
                  <a:gd name="T31" fmla="*/ 21 h 43"/>
                  <a:gd name="T32" fmla="*/ 39 w 39"/>
                  <a:gd name="T33" fmla="*/ 21 h 43"/>
                  <a:gd name="T34" fmla="*/ 38 w 39"/>
                  <a:gd name="T35" fmla="*/ 16 h 43"/>
                  <a:gd name="T36" fmla="*/ 36 w 39"/>
                  <a:gd name="T37" fmla="*/ 9 h 43"/>
                  <a:gd name="T38" fmla="*/ 36 w 39"/>
                  <a:gd name="T39" fmla="*/ 9 h 43"/>
                  <a:gd name="T40" fmla="*/ 33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0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8 h 43"/>
                  <a:gd name="T72" fmla="*/ 9 w 39"/>
                  <a:gd name="T73" fmla="*/ 8 h 43"/>
                  <a:gd name="T74" fmla="*/ 14 w 39"/>
                  <a:gd name="T75" fmla="*/ 5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5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1 h 43"/>
                  <a:gd name="T94" fmla="*/ 33 w 39"/>
                  <a:gd name="T95" fmla="*/ 21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8 h 43"/>
                  <a:gd name="T124" fmla="*/ 9 w 39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7" name="Freeform 134">
                <a:extLst>
                  <a:ext uri="{FF2B5EF4-FFF2-40B4-BE49-F238E27FC236}">
                    <a16:creationId xmlns:a16="http://schemas.microsoft.com/office/drawing/2014/main" id="{71411771-6E77-49F2-95CB-2F499EC98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912"/>
                <a:ext cx="40" cy="41"/>
              </a:xfrm>
              <a:custGeom>
                <a:avLst/>
                <a:gdLst>
                  <a:gd name="T0" fmla="*/ 5 w 40"/>
                  <a:gd name="T1" fmla="*/ 41 h 41"/>
                  <a:gd name="T2" fmla="*/ 5 w 40"/>
                  <a:gd name="T3" fmla="*/ 6 h 41"/>
                  <a:gd name="T4" fmla="*/ 18 w 40"/>
                  <a:gd name="T5" fmla="*/ 41 h 41"/>
                  <a:gd name="T6" fmla="*/ 23 w 40"/>
                  <a:gd name="T7" fmla="*/ 41 h 41"/>
                  <a:gd name="T8" fmla="*/ 34 w 40"/>
                  <a:gd name="T9" fmla="*/ 6 h 41"/>
                  <a:gd name="T10" fmla="*/ 34 w 40"/>
                  <a:gd name="T11" fmla="*/ 41 h 41"/>
                  <a:gd name="T12" fmla="*/ 40 w 40"/>
                  <a:gd name="T13" fmla="*/ 41 h 41"/>
                  <a:gd name="T14" fmla="*/ 40 w 40"/>
                  <a:gd name="T15" fmla="*/ 0 h 41"/>
                  <a:gd name="T16" fmla="*/ 32 w 40"/>
                  <a:gd name="T17" fmla="*/ 0 h 41"/>
                  <a:gd name="T18" fmla="*/ 23 w 40"/>
                  <a:gd name="T19" fmla="*/ 29 h 41"/>
                  <a:gd name="T20" fmla="*/ 23 w 40"/>
                  <a:gd name="T21" fmla="*/ 29 h 41"/>
                  <a:gd name="T22" fmla="*/ 21 w 40"/>
                  <a:gd name="T23" fmla="*/ 35 h 41"/>
                  <a:gd name="T24" fmla="*/ 21 w 40"/>
                  <a:gd name="T25" fmla="*/ 35 h 41"/>
                  <a:gd name="T26" fmla="*/ 18 w 40"/>
                  <a:gd name="T27" fmla="*/ 29 h 41"/>
                  <a:gd name="T28" fmla="*/ 8 w 40"/>
                  <a:gd name="T29" fmla="*/ 0 h 41"/>
                  <a:gd name="T30" fmla="*/ 0 w 40"/>
                  <a:gd name="T31" fmla="*/ 0 h 41"/>
                  <a:gd name="T32" fmla="*/ 0 w 40"/>
                  <a:gd name="T33" fmla="*/ 41 h 41"/>
                  <a:gd name="T34" fmla="*/ 5 w 40"/>
                  <a:gd name="T35" fmla="*/ 41 h 41"/>
                  <a:gd name="T36" fmla="*/ 5 w 40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5" y="41"/>
                    </a:moveTo>
                    <a:lnTo>
                      <a:pt x="5" y="6"/>
                    </a:lnTo>
                    <a:lnTo>
                      <a:pt x="18" y="41"/>
                    </a:lnTo>
                    <a:lnTo>
                      <a:pt x="23" y="41"/>
                    </a:lnTo>
                    <a:lnTo>
                      <a:pt x="34" y="6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3" y="29"/>
                    </a:lnTo>
                    <a:lnTo>
                      <a:pt x="21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8" name="Freeform 135">
                <a:extLst>
                  <a:ext uri="{FF2B5EF4-FFF2-40B4-BE49-F238E27FC236}">
                    <a16:creationId xmlns:a16="http://schemas.microsoft.com/office/drawing/2014/main" id="{5C73B9DF-1C59-4046-A8FB-8CC0917F9A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2" y="912"/>
                <a:ext cx="38" cy="41"/>
              </a:xfrm>
              <a:custGeom>
                <a:avLst/>
                <a:gdLst>
                  <a:gd name="T0" fmla="*/ 2 w 38"/>
                  <a:gd name="T1" fmla="*/ 32 h 41"/>
                  <a:gd name="T2" fmla="*/ 2 w 38"/>
                  <a:gd name="T3" fmla="*/ 32 h 41"/>
                  <a:gd name="T4" fmla="*/ 5 w 38"/>
                  <a:gd name="T5" fmla="*/ 35 h 41"/>
                  <a:gd name="T6" fmla="*/ 8 w 38"/>
                  <a:gd name="T7" fmla="*/ 40 h 41"/>
                  <a:gd name="T8" fmla="*/ 8 w 38"/>
                  <a:gd name="T9" fmla="*/ 40 h 41"/>
                  <a:gd name="T10" fmla="*/ 13 w 38"/>
                  <a:gd name="T11" fmla="*/ 41 h 41"/>
                  <a:gd name="T12" fmla="*/ 19 w 38"/>
                  <a:gd name="T13" fmla="*/ 41 h 41"/>
                  <a:gd name="T14" fmla="*/ 19 w 38"/>
                  <a:gd name="T15" fmla="*/ 41 h 41"/>
                  <a:gd name="T16" fmla="*/ 24 w 38"/>
                  <a:gd name="T17" fmla="*/ 41 h 41"/>
                  <a:gd name="T18" fmla="*/ 29 w 38"/>
                  <a:gd name="T19" fmla="*/ 40 h 41"/>
                  <a:gd name="T20" fmla="*/ 29 w 38"/>
                  <a:gd name="T21" fmla="*/ 40 h 41"/>
                  <a:gd name="T22" fmla="*/ 34 w 38"/>
                  <a:gd name="T23" fmla="*/ 37 h 41"/>
                  <a:gd name="T24" fmla="*/ 37 w 38"/>
                  <a:gd name="T25" fmla="*/ 32 h 41"/>
                  <a:gd name="T26" fmla="*/ 37 w 38"/>
                  <a:gd name="T27" fmla="*/ 32 h 41"/>
                  <a:gd name="T28" fmla="*/ 38 w 38"/>
                  <a:gd name="T29" fmla="*/ 27 h 41"/>
                  <a:gd name="T30" fmla="*/ 38 w 38"/>
                  <a:gd name="T31" fmla="*/ 21 h 41"/>
                  <a:gd name="T32" fmla="*/ 38 w 38"/>
                  <a:gd name="T33" fmla="*/ 21 h 41"/>
                  <a:gd name="T34" fmla="*/ 38 w 38"/>
                  <a:gd name="T35" fmla="*/ 14 h 41"/>
                  <a:gd name="T36" fmla="*/ 37 w 38"/>
                  <a:gd name="T37" fmla="*/ 10 h 41"/>
                  <a:gd name="T38" fmla="*/ 37 w 38"/>
                  <a:gd name="T39" fmla="*/ 10 h 41"/>
                  <a:gd name="T40" fmla="*/ 34 w 38"/>
                  <a:gd name="T41" fmla="*/ 5 h 41"/>
                  <a:gd name="T42" fmla="*/ 29 w 38"/>
                  <a:gd name="T43" fmla="*/ 2 h 41"/>
                  <a:gd name="T44" fmla="*/ 29 w 38"/>
                  <a:gd name="T45" fmla="*/ 2 h 41"/>
                  <a:gd name="T46" fmla="*/ 24 w 38"/>
                  <a:gd name="T47" fmla="*/ 0 h 41"/>
                  <a:gd name="T48" fmla="*/ 19 w 38"/>
                  <a:gd name="T49" fmla="*/ 0 h 41"/>
                  <a:gd name="T50" fmla="*/ 19 w 38"/>
                  <a:gd name="T51" fmla="*/ 0 h 41"/>
                  <a:gd name="T52" fmla="*/ 11 w 38"/>
                  <a:gd name="T53" fmla="*/ 2 h 41"/>
                  <a:gd name="T54" fmla="*/ 5 w 38"/>
                  <a:gd name="T55" fmla="*/ 5 h 41"/>
                  <a:gd name="T56" fmla="*/ 5 w 38"/>
                  <a:gd name="T57" fmla="*/ 5 h 41"/>
                  <a:gd name="T58" fmla="*/ 0 w 38"/>
                  <a:gd name="T59" fmla="*/ 13 h 41"/>
                  <a:gd name="T60" fmla="*/ 0 w 38"/>
                  <a:gd name="T61" fmla="*/ 21 h 41"/>
                  <a:gd name="T62" fmla="*/ 0 w 38"/>
                  <a:gd name="T63" fmla="*/ 21 h 41"/>
                  <a:gd name="T64" fmla="*/ 0 w 38"/>
                  <a:gd name="T65" fmla="*/ 27 h 41"/>
                  <a:gd name="T66" fmla="*/ 2 w 38"/>
                  <a:gd name="T67" fmla="*/ 32 h 41"/>
                  <a:gd name="T68" fmla="*/ 2 w 38"/>
                  <a:gd name="T69" fmla="*/ 32 h 41"/>
                  <a:gd name="T70" fmla="*/ 10 w 38"/>
                  <a:gd name="T71" fmla="*/ 8 h 41"/>
                  <a:gd name="T72" fmla="*/ 10 w 38"/>
                  <a:gd name="T73" fmla="*/ 8 h 41"/>
                  <a:gd name="T74" fmla="*/ 14 w 38"/>
                  <a:gd name="T75" fmla="*/ 5 h 41"/>
                  <a:gd name="T76" fmla="*/ 19 w 38"/>
                  <a:gd name="T77" fmla="*/ 5 h 41"/>
                  <a:gd name="T78" fmla="*/ 19 w 38"/>
                  <a:gd name="T79" fmla="*/ 5 h 41"/>
                  <a:gd name="T80" fmla="*/ 22 w 38"/>
                  <a:gd name="T81" fmla="*/ 5 h 41"/>
                  <a:gd name="T82" fmla="*/ 26 w 38"/>
                  <a:gd name="T83" fmla="*/ 6 h 41"/>
                  <a:gd name="T84" fmla="*/ 26 w 38"/>
                  <a:gd name="T85" fmla="*/ 6 h 41"/>
                  <a:gd name="T86" fmla="*/ 29 w 38"/>
                  <a:gd name="T87" fmla="*/ 8 h 41"/>
                  <a:gd name="T88" fmla="*/ 32 w 38"/>
                  <a:gd name="T89" fmla="*/ 13 h 41"/>
                  <a:gd name="T90" fmla="*/ 32 w 38"/>
                  <a:gd name="T91" fmla="*/ 13 h 41"/>
                  <a:gd name="T92" fmla="*/ 34 w 38"/>
                  <a:gd name="T93" fmla="*/ 21 h 41"/>
                  <a:gd name="T94" fmla="*/ 34 w 38"/>
                  <a:gd name="T95" fmla="*/ 21 h 41"/>
                  <a:gd name="T96" fmla="*/ 32 w 38"/>
                  <a:gd name="T97" fmla="*/ 27 h 41"/>
                  <a:gd name="T98" fmla="*/ 29 w 38"/>
                  <a:gd name="T99" fmla="*/ 33 h 41"/>
                  <a:gd name="T100" fmla="*/ 29 w 38"/>
                  <a:gd name="T101" fmla="*/ 33 h 41"/>
                  <a:gd name="T102" fmla="*/ 24 w 38"/>
                  <a:gd name="T103" fmla="*/ 37 h 41"/>
                  <a:gd name="T104" fmla="*/ 19 w 38"/>
                  <a:gd name="T105" fmla="*/ 37 h 41"/>
                  <a:gd name="T106" fmla="*/ 19 w 38"/>
                  <a:gd name="T107" fmla="*/ 37 h 41"/>
                  <a:gd name="T108" fmla="*/ 13 w 38"/>
                  <a:gd name="T109" fmla="*/ 37 h 41"/>
                  <a:gd name="T110" fmla="*/ 10 w 38"/>
                  <a:gd name="T111" fmla="*/ 33 h 41"/>
                  <a:gd name="T112" fmla="*/ 10 w 38"/>
                  <a:gd name="T113" fmla="*/ 33 h 41"/>
                  <a:gd name="T114" fmla="*/ 6 w 38"/>
                  <a:gd name="T115" fmla="*/ 29 h 41"/>
                  <a:gd name="T116" fmla="*/ 5 w 38"/>
                  <a:gd name="T117" fmla="*/ 21 h 41"/>
                  <a:gd name="T118" fmla="*/ 5 w 38"/>
                  <a:gd name="T119" fmla="*/ 21 h 41"/>
                  <a:gd name="T120" fmla="*/ 6 w 38"/>
                  <a:gd name="T121" fmla="*/ 13 h 41"/>
                  <a:gd name="T122" fmla="*/ 10 w 38"/>
                  <a:gd name="T123" fmla="*/ 8 h 41"/>
                  <a:gd name="T124" fmla="*/ 10 w 38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1"/>
                  <a:gd name="T191" fmla="*/ 38 w 38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1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0" y="13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6" y="6"/>
                    </a:lnTo>
                    <a:lnTo>
                      <a:pt x="29" y="8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3"/>
                    </a:lnTo>
                    <a:lnTo>
                      <a:pt x="24" y="37"/>
                    </a:lnTo>
                    <a:lnTo>
                      <a:pt x="19" y="37"/>
                    </a:lnTo>
                    <a:lnTo>
                      <a:pt x="13" y="37"/>
                    </a:lnTo>
                    <a:lnTo>
                      <a:pt x="10" y="33"/>
                    </a:lnTo>
                    <a:lnTo>
                      <a:pt x="6" y="29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9" name="Freeform 136">
                <a:extLst>
                  <a:ext uri="{FF2B5EF4-FFF2-40B4-BE49-F238E27FC236}">
                    <a16:creationId xmlns:a16="http://schemas.microsoft.com/office/drawing/2014/main" id="{21C033D4-79FE-4D5B-A7AC-31CF5B4DC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91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0" name="Freeform 137">
                <a:extLst>
                  <a:ext uri="{FF2B5EF4-FFF2-40B4-BE49-F238E27FC236}">
                    <a16:creationId xmlns:a16="http://schemas.microsoft.com/office/drawing/2014/main" id="{45248A6E-4C70-4203-A41E-01D3B012F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912"/>
                <a:ext cx="33" cy="41"/>
              </a:xfrm>
              <a:custGeom>
                <a:avLst/>
                <a:gdLst>
                  <a:gd name="T0" fmla="*/ 19 w 33"/>
                  <a:gd name="T1" fmla="*/ 41 h 41"/>
                  <a:gd name="T2" fmla="*/ 19 w 33"/>
                  <a:gd name="T3" fmla="*/ 5 h 41"/>
                  <a:gd name="T4" fmla="*/ 33 w 33"/>
                  <a:gd name="T5" fmla="*/ 5 h 41"/>
                  <a:gd name="T6" fmla="*/ 33 w 33"/>
                  <a:gd name="T7" fmla="*/ 0 h 41"/>
                  <a:gd name="T8" fmla="*/ 0 w 33"/>
                  <a:gd name="T9" fmla="*/ 0 h 41"/>
                  <a:gd name="T10" fmla="*/ 0 w 33"/>
                  <a:gd name="T11" fmla="*/ 5 h 41"/>
                  <a:gd name="T12" fmla="*/ 14 w 33"/>
                  <a:gd name="T13" fmla="*/ 5 h 41"/>
                  <a:gd name="T14" fmla="*/ 14 w 33"/>
                  <a:gd name="T15" fmla="*/ 41 h 41"/>
                  <a:gd name="T16" fmla="*/ 19 w 33"/>
                  <a:gd name="T17" fmla="*/ 41 h 41"/>
                  <a:gd name="T18" fmla="*/ 19 w 33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1"/>
                  <a:gd name="T32" fmla="*/ 33 w 3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1" name="Freeform 138">
                <a:extLst>
                  <a:ext uri="{FF2B5EF4-FFF2-40B4-BE49-F238E27FC236}">
                    <a16:creationId xmlns:a16="http://schemas.microsoft.com/office/drawing/2014/main" id="{D32307E1-763E-4596-9F5F-97F36EA6C7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05" y="912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2" name="Freeform 139">
                <a:extLst>
                  <a:ext uri="{FF2B5EF4-FFF2-40B4-BE49-F238E27FC236}">
                    <a16:creationId xmlns:a16="http://schemas.microsoft.com/office/drawing/2014/main" id="{87E53BF8-1F36-4CCC-B015-7BA48F970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91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6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3" name="Freeform 140">
                <a:extLst>
                  <a:ext uri="{FF2B5EF4-FFF2-40B4-BE49-F238E27FC236}">
                    <a16:creationId xmlns:a16="http://schemas.microsoft.com/office/drawing/2014/main" id="{E5972D1D-C387-449D-9E9B-0CDAAE6C4E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84" y="912"/>
                <a:ext cx="39" cy="41"/>
              </a:xfrm>
              <a:custGeom>
                <a:avLst/>
                <a:gdLst>
                  <a:gd name="T0" fmla="*/ 7 w 39"/>
                  <a:gd name="T1" fmla="*/ 41 h 41"/>
                  <a:gd name="T2" fmla="*/ 12 w 39"/>
                  <a:gd name="T3" fmla="*/ 29 h 41"/>
                  <a:gd name="T4" fmla="*/ 27 w 39"/>
                  <a:gd name="T5" fmla="*/ 29 h 41"/>
                  <a:gd name="T6" fmla="*/ 32 w 39"/>
                  <a:gd name="T7" fmla="*/ 41 h 41"/>
                  <a:gd name="T8" fmla="*/ 39 w 39"/>
                  <a:gd name="T9" fmla="*/ 41 h 41"/>
                  <a:gd name="T10" fmla="*/ 23 w 39"/>
                  <a:gd name="T11" fmla="*/ 0 h 41"/>
                  <a:gd name="T12" fmla="*/ 16 w 39"/>
                  <a:gd name="T13" fmla="*/ 0 h 41"/>
                  <a:gd name="T14" fmla="*/ 0 w 39"/>
                  <a:gd name="T15" fmla="*/ 41 h 41"/>
                  <a:gd name="T16" fmla="*/ 7 w 39"/>
                  <a:gd name="T17" fmla="*/ 41 h 41"/>
                  <a:gd name="T18" fmla="*/ 7 w 39"/>
                  <a:gd name="T19" fmla="*/ 41 h 41"/>
                  <a:gd name="T20" fmla="*/ 16 w 39"/>
                  <a:gd name="T21" fmla="*/ 13 h 41"/>
                  <a:gd name="T22" fmla="*/ 16 w 39"/>
                  <a:gd name="T23" fmla="*/ 13 h 41"/>
                  <a:gd name="T24" fmla="*/ 19 w 39"/>
                  <a:gd name="T25" fmla="*/ 5 h 41"/>
                  <a:gd name="T26" fmla="*/ 19 w 39"/>
                  <a:gd name="T27" fmla="*/ 5 h 41"/>
                  <a:gd name="T28" fmla="*/ 23 w 39"/>
                  <a:gd name="T29" fmla="*/ 13 h 41"/>
                  <a:gd name="T30" fmla="*/ 26 w 39"/>
                  <a:gd name="T31" fmla="*/ 24 h 41"/>
                  <a:gd name="T32" fmla="*/ 13 w 39"/>
                  <a:gd name="T33" fmla="*/ 24 h 41"/>
                  <a:gd name="T34" fmla="*/ 16 w 39"/>
                  <a:gd name="T35" fmla="*/ 13 h 41"/>
                  <a:gd name="T36" fmla="*/ 16 w 39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1"/>
                  <a:gd name="T59" fmla="*/ 39 w 39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1">
                    <a:moveTo>
                      <a:pt x="7" y="41"/>
                    </a:moveTo>
                    <a:lnTo>
                      <a:pt x="12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9" y="4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3" y="13"/>
                    </a:lnTo>
                    <a:lnTo>
                      <a:pt x="26" y="24"/>
                    </a:lnTo>
                    <a:lnTo>
                      <a:pt x="13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4" name="Freeform 141">
                <a:extLst>
                  <a:ext uri="{FF2B5EF4-FFF2-40B4-BE49-F238E27FC236}">
                    <a16:creationId xmlns:a16="http://schemas.microsoft.com/office/drawing/2014/main" id="{6369F1F0-C868-4880-9512-0CEAC57B7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344"/>
                <a:ext cx="53" cy="42"/>
              </a:xfrm>
              <a:custGeom>
                <a:avLst/>
                <a:gdLst>
                  <a:gd name="T0" fmla="*/ 16 w 53"/>
                  <a:gd name="T1" fmla="*/ 42 h 42"/>
                  <a:gd name="T2" fmla="*/ 26 w 53"/>
                  <a:gd name="T3" fmla="*/ 10 h 42"/>
                  <a:gd name="T4" fmla="*/ 26 w 53"/>
                  <a:gd name="T5" fmla="*/ 10 h 42"/>
                  <a:gd name="T6" fmla="*/ 26 w 53"/>
                  <a:gd name="T7" fmla="*/ 5 h 42"/>
                  <a:gd name="T8" fmla="*/ 26 w 53"/>
                  <a:gd name="T9" fmla="*/ 5 h 42"/>
                  <a:gd name="T10" fmla="*/ 27 w 53"/>
                  <a:gd name="T11" fmla="*/ 10 h 42"/>
                  <a:gd name="T12" fmla="*/ 37 w 53"/>
                  <a:gd name="T13" fmla="*/ 42 h 42"/>
                  <a:gd name="T14" fmla="*/ 41 w 53"/>
                  <a:gd name="T15" fmla="*/ 42 h 42"/>
                  <a:gd name="T16" fmla="*/ 53 w 53"/>
                  <a:gd name="T17" fmla="*/ 0 h 42"/>
                  <a:gd name="T18" fmla="*/ 48 w 53"/>
                  <a:gd name="T19" fmla="*/ 0 h 42"/>
                  <a:gd name="T20" fmla="*/ 41 w 53"/>
                  <a:gd name="T21" fmla="*/ 27 h 42"/>
                  <a:gd name="T22" fmla="*/ 41 w 53"/>
                  <a:gd name="T23" fmla="*/ 27 h 42"/>
                  <a:gd name="T24" fmla="*/ 38 w 53"/>
                  <a:gd name="T25" fmla="*/ 35 h 42"/>
                  <a:gd name="T26" fmla="*/ 38 w 53"/>
                  <a:gd name="T27" fmla="*/ 35 h 42"/>
                  <a:gd name="T28" fmla="*/ 35 w 53"/>
                  <a:gd name="T29" fmla="*/ 21 h 42"/>
                  <a:gd name="T30" fmla="*/ 30 w 53"/>
                  <a:gd name="T31" fmla="*/ 0 h 42"/>
                  <a:gd name="T32" fmla="*/ 22 w 53"/>
                  <a:gd name="T33" fmla="*/ 0 h 42"/>
                  <a:gd name="T34" fmla="*/ 16 w 53"/>
                  <a:gd name="T35" fmla="*/ 29 h 42"/>
                  <a:gd name="T36" fmla="*/ 16 w 53"/>
                  <a:gd name="T37" fmla="*/ 29 h 42"/>
                  <a:gd name="T38" fmla="*/ 13 w 53"/>
                  <a:gd name="T39" fmla="*/ 35 h 42"/>
                  <a:gd name="T40" fmla="*/ 13 w 53"/>
                  <a:gd name="T41" fmla="*/ 35 h 42"/>
                  <a:gd name="T42" fmla="*/ 11 w 53"/>
                  <a:gd name="T43" fmla="*/ 27 h 42"/>
                  <a:gd name="T44" fmla="*/ 5 w 53"/>
                  <a:gd name="T45" fmla="*/ 0 h 42"/>
                  <a:gd name="T46" fmla="*/ 0 w 53"/>
                  <a:gd name="T47" fmla="*/ 0 h 42"/>
                  <a:gd name="T48" fmla="*/ 11 w 53"/>
                  <a:gd name="T49" fmla="*/ 42 h 42"/>
                  <a:gd name="T50" fmla="*/ 16 w 53"/>
                  <a:gd name="T51" fmla="*/ 42 h 42"/>
                  <a:gd name="T52" fmla="*/ 16 w 53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3"/>
                  <a:gd name="T82" fmla="*/ 0 h 42"/>
                  <a:gd name="T83" fmla="*/ 53 w 53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3" h="42">
                    <a:moveTo>
                      <a:pt x="16" y="42"/>
                    </a:moveTo>
                    <a:lnTo>
                      <a:pt x="26" y="10"/>
                    </a:lnTo>
                    <a:lnTo>
                      <a:pt x="26" y="5"/>
                    </a:lnTo>
                    <a:lnTo>
                      <a:pt x="27" y="10"/>
                    </a:lnTo>
                    <a:lnTo>
                      <a:pt x="37" y="42"/>
                    </a:lnTo>
                    <a:lnTo>
                      <a:pt x="41" y="42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1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29"/>
                    </a:lnTo>
                    <a:lnTo>
                      <a:pt x="13" y="35"/>
                    </a:lnTo>
                    <a:lnTo>
                      <a:pt x="11" y="2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5" name="Freeform 142">
                <a:extLst>
                  <a:ext uri="{FF2B5EF4-FFF2-40B4-BE49-F238E27FC236}">
                    <a16:creationId xmlns:a16="http://schemas.microsoft.com/office/drawing/2014/main" id="{60E75556-F938-4583-BD4D-BB516E894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1344"/>
                <a:ext cx="37" cy="42"/>
              </a:xfrm>
              <a:custGeom>
                <a:avLst/>
                <a:gdLst>
                  <a:gd name="T0" fmla="*/ 21 w 37"/>
                  <a:gd name="T1" fmla="*/ 42 h 42"/>
                  <a:gd name="T2" fmla="*/ 21 w 37"/>
                  <a:gd name="T3" fmla="*/ 24 h 42"/>
                  <a:gd name="T4" fmla="*/ 37 w 37"/>
                  <a:gd name="T5" fmla="*/ 0 h 42"/>
                  <a:gd name="T6" fmla="*/ 32 w 37"/>
                  <a:gd name="T7" fmla="*/ 0 h 42"/>
                  <a:gd name="T8" fmla="*/ 24 w 37"/>
                  <a:gd name="T9" fmla="*/ 13 h 42"/>
                  <a:gd name="T10" fmla="*/ 24 w 37"/>
                  <a:gd name="T11" fmla="*/ 13 h 42"/>
                  <a:gd name="T12" fmla="*/ 19 w 37"/>
                  <a:gd name="T13" fmla="*/ 19 h 42"/>
                  <a:gd name="T14" fmla="*/ 19 w 37"/>
                  <a:gd name="T15" fmla="*/ 19 h 42"/>
                  <a:gd name="T16" fmla="*/ 14 w 37"/>
                  <a:gd name="T17" fmla="*/ 13 h 42"/>
                  <a:gd name="T18" fmla="*/ 7 w 37"/>
                  <a:gd name="T19" fmla="*/ 0 h 42"/>
                  <a:gd name="T20" fmla="*/ 0 w 37"/>
                  <a:gd name="T21" fmla="*/ 0 h 42"/>
                  <a:gd name="T22" fmla="*/ 16 w 37"/>
                  <a:gd name="T23" fmla="*/ 24 h 42"/>
                  <a:gd name="T24" fmla="*/ 16 w 37"/>
                  <a:gd name="T25" fmla="*/ 42 h 42"/>
                  <a:gd name="T26" fmla="*/ 21 w 37"/>
                  <a:gd name="T27" fmla="*/ 42 h 42"/>
                  <a:gd name="T28" fmla="*/ 21 w 37"/>
                  <a:gd name="T29" fmla="*/ 4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"/>
                  <a:gd name="T46" fmla="*/ 0 h 42"/>
                  <a:gd name="T47" fmla="*/ 37 w 37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" h="42">
                    <a:moveTo>
                      <a:pt x="21" y="42"/>
                    </a:moveTo>
                    <a:lnTo>
                      <a:pt x="21" y="24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6" y="24"/>
                    </a:lnTo>
                    <a:lnTo>
                      <a:pt x="16" y="42"/>
                    </a:lnTo>
                    <a:lnTo>
                      <a:pt x="2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6" name="Freeform 143">
                <a:extLst>
                  <a:ext uri="{FF2B5EF4-FFF2-40B4-BE49-F238E27FC236}">
                    <a16:creationId xmlns:a16="http://schemas.microsoft.com/office/drawing/2014/main" id="{9D4F0AF0-22EC-415F-A367-D141941C10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9" y="1344"/>
                <a:ext cx="39" cy="42"/>
              </a:xfrm>
              <a:custGeom>
                <a:avLst/>
                <a:gdLst>
                  <a:gd name="T0" fmla="*/ 1 w 39"/>
                  <a:gd name="T1" fmla="*/ 32 h 42"/>
                  <a:gd name="T2" fmla="*/ 1 w 39"/>
                  <a:gd name="T3" fmla="*/ 32 h 42"/>
                  <a:gd name="T4" fmla="*/ 4 w 39"/>
                  <a:gd name="T5" fmla="*/ 37 h 42"/>
                  <a:gd name="T6" fmla="*/ 9 w 39"/>
                  <a:gd name="T7" fmla="*/ 40 h 42"/>
                  <a:gd name="T8" fmla="*/ 9 w 39"/>
                  <a:gd name="T9" fmla="*/ 40 h 42"/>
                  <a:gd name="T10" fmla="*/ 14 w 39"/>
                  <a:gd name="T11" fmla="*/ 42 h 42"/>
                  <a:gd name="T12" fmla="*/ 19 w 39"/>
                  <a:gd name="T13" fmla="*/ 42 h 42"/>
                  <a:gd name="T14" fmla="*/ 19 w 39"/>
                  <a:gd name="T15" fmla="*/ 42 h 42"/>
                  <a:gd name="T16" fmla="*/ 23 w 39"/>
                  <a:gd name="T17" fmla="*/ 42 h 42"/>
                  <a:gd name="T18" fmla="*/ 28 w 39"/>
                  <a:gd name="T19" fmla="*/ 40 h 42"/>
                  <a:gd name="T20" fmla="*/ 28 w 39"/>
                  <a:gd name="T21" fmla="*/ 40 h 42"/>
                  <a:gd name="T22" fmla="*/ 33 w 39"/>
                  <a:gd name="T23" fmla="*/ 37 h 42"/>
                  <a:gd name="T24" fmla="*/ 36 w 39"/>
                  <a:gd name="T25" fmla="*/ 32 h 42"/>
                  <a:gd name="T26" fmla="*/ 36 w 39"/>
                  <a:gd name="T27" fmla="*/ 32 h 42"/>
                  <a:gd name="T28" fmla="*/ 38 w 39"/>
                  <a:gd name="T29" fmla="*/ 27 h 42"/>
                  <a:gd name="T30" fmla="*/ 39 w 39"/>
                  <a:gd name="T31" fmla="*/ 21 h 42"/>
                  <a:gd name="T32" fmla="*/ 39 w 39"/>
                  <a:gd name="T33" fmla="*/ 21 h 42"/>
                  <a:gd name="T34" fmla="*/ 38 w 39"/>
                  <a:gd name="T35" fmla="*/ 15 h 42"/>
                  <a:gd name="T36" fmla="*/ 36 w 39"/>
                  <a:gd name="T37" fmla="*/ 10 h 42"/>
                  <a:gd name="T38" fmla="*/ 36 w 39"/>
                  <a:gd name="T39" fmla="*/ 10 h 42"/>
                  <a:gd name="T40" fmla="*/ 33 w 39"/>
                  <a:gd name="T41" fmla="*/ 5 h 42"/>
                  <a:gd name="T42" fmla="*/ 30 w 39"/>
                  <a:gd name="T43" fmla="*/ 2 h 42"/>
                  <a:gd name="T44" fmla="*/ 30 w 39"/>
                  <a:gd name="T45" fmla="*/ 2 h 42"/>
                  <a:gd name="T46" fmla="*/ 25 w 39"/>
                  <a:gd name="T47" fmla="*/ 0 h 42"/>
                  <a:gd name="T48" fmla="*/ 19 w 39"/>
                  <a:gd name="T49" fmla="*/ 0 h 42"/>
                  <a:gd name="T50" fmla="*/ 19 w 39"/>
                  <a:gd name="T51" fmla="*/ 0 h 42"/>
                  <a:gd name="T52" fmla="*/ 11 w 39"/>
                  <a:gd name="T53" fmla="*/ 2 h 42"/>
                  <a:gd name="T54" fmla="*/ 4 w 39"/>
                  <a:gd name="T55" fmla="*/ 5 h 42"/>
                  <a:gd name="T56" fmla="*/ 4 w 39"/>
                  <a:gd name="T57" fmla="*/ 5 h 42"/>
                  <a:gd name="T58" fmla="*/ 1 w 39"/>
                  <a:gd name="T59" fmla="*/ 13 h 42"/>
                  <a:gd name="T60" fmla="*/ 0 w 39"/>
                  <a:gd name="T61" fmla="*/ 21 h 42"/>
                  <a:gd name="T62" fmla="*/ 0 w 39"/>
                  <a:gd name="T63" fmla="*/ 21 h 42"/>
                  <a:gd name="T64" fmla="*/ 0 w 39"/>
                  <a:gd name="T65" fmla="*/ 27 h 42"/>
                  <a:gd name="T66" fmla="*/ 1 w 39"/>
                  <a:gd name="T67" fmla="*/ 32 h 42"/>
                  <a:gd name="T68" fmla="*/ 1 w 39"/>
                  <a:gd name="T69" fmla="*/ 32 h 42"/>
                  <a:gd name="T70" fmla="*/ 9 w 39"/>
                  <a:gd name="T71" fmla="*/ 8 h 42"/>
                  <a:gd name="T72" fmla="*/ 9 w 39"/>
                  <a:gd name="T73" fmla="*/ 8 h 42"/>
                  <a:gd name="T74" fmla="*/ 14 w 39"/>
                  <a:gd name="T75" fmla="*/ 5 h 42"/>
                  <a:gd name="T76" fmla="*/ 19 w 39"/>
                  <a:gd name="T77" fmla="*/ 5 h 42"/>
                  <a:gd name="T78" fmla="*/ 19 w 39"/>
                  <a:gd name="T79" fmla="*/ 5 h 42"/>
                  <a:gd name="T80" fmla="*/ 23 w 39"/>
                  <a:gd name="T81" fmla="*/ 5 h 42"/>
                  <a:gd name="T82" fmla="*/ 27 w 39"/>
                  <a:gd name="T83" fmla="*/ 7 h 42"/>
                  <a:gd name="T84" fmla="*/ 27 w 39"/>
                  <a:gd name="T85" fmla="*/ 7 h 42"/>
                  <a:gd name="T86" fmla="*/ 30 w 39"/>
                  <a:gd name="T87" fmla="*/ 8 h 42"/>
                  <a:gd name="T88" fmla="*/ 31 w 39"/>
                  <a:gd name="T89" fmla="*/ 13 h 42"/>
                  <a:gd name="T90" fmla="*/ 31 w 39"/>
                  <a:gd name="T91" fmla="*/ 13 h 42"/>
                  <a:gd name="T92" fmla="*/ 33 w 39"/>
                  <a:gd name="T93" fmla="*/ 21 h 42"/>
                  <a:gd name="T94" fmla="*/ 33 w 39"/>
                  <a:gd name="T95" fmla="*/ 21 h 42"/>
                  <a:gd name="T96" fmla="*/ 31 w 39"/>
                  <a:gd name="T97" fmla="*/ 27 h 42"/>
                  <a:gd name="T98" fmla="*/ 28 w 39"/>
                  <a:gd name="T99" fmla="*/ 34 h 42"/>
                  <a:gd name="T100" fmla="*/ 28 w 39"/>
                  <a:gd name="T101" fmla="*/ 34 h 42"/>
                  <a:gd name="T102" fmla="*/ 25 w 39"/>
                  <a:gd name="T103" fmla="*/ 37 h 42"/>
                  <a:gd name="T104" fmla="*/ 19 w 39"/>
                  <a:gd name="T105" fmla="*/ 37 h 42"/>
                  <a:gd name="T106" fmla="*/ 19 w 39"/>
                  <a:gd name="T107" fmla="*/ 37 h 42"/>
                  <a:gd name="T108" fmla="*/ 14 w 39"/>
                  <a:gd name="T109" fmla="*/ 37 h 42"/>
                  <a:gd name="T110" fmla="*/ 9 w 39"/>
                  <a:gd name="T111" fmla="*/ 34 h 42"/>
                  <a:gd name="T112" fmla="*/ 9 w 39"/>
                  <a:gd name="T113" fmla="*/ 34 h 42"/>
                  <a:gd name="T114" fmla="*/ 6 w 39"/>
                  <a:gd name="T115" fmla="*/ 29 h 42"/>
                  <a:gd name="T116" fmla="*/ 4 w 39"/>
                  <a:gd name="T117" fmla="*/ 21 h 42"/>
                  <a:gd name="T118" fmla="*/ 4 w 39"/>
                  <a:gd name="T119" fmla="*/ 21 h 42"/>
                  <a:gd name="T120" fmla="*/ 6 w 39"/>
                  <a:gd name="T121" fmla="*/ 13 h 42"/>
                  <a:gd name="T122" fmla="*/ 9 w 39"/>
                  <a:gd name="T123" fmla="*/ 8 h 42"/>
                  <a:gd name="T124" fmla="*/ 9 w 39"/>
                  <a:gd name="T125" fmla="*/ 8 h 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2"/>
                  <a:gd name="T191" fmla="*/ 39 w 39"/>
                  <a:gd name="T192" fmla="*/ 42 h 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2">
                    <a:moveTo>
                      <a:pt x="1" y="32"/>
                    </a:moveTo>
                    <a:lnTo>
                      <a:pt x="1" y="32"/>
                    </a:lnTo>
                    <a:lnTo>
                      <a:pt x="4" y="37"/>
                    </a:lnTo>
                    <a:lnTo>
                      <a:pt x="9" y="40"/>
                    </a:lnTo>
                    <a:lnTo>
                      <a:pt x="14" y="42"/>
                    </a:lnTo>
                    <a:lnTo>
                      <a:pt x="19" y="42"/>
                    </a:lnTo>
                    <a:lnTo>
                      <a:pt x="23" y="42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5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5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1" y="27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7" name="Freeform 144">
                <a:extLst>
                  <a:ext uri="{FF2B5EF4-FFF2-40B4-BE49-F238E27FC236}">
                    <a16:creationId xmlns:a16="http://schemas.microsoft.com/office/drawing/2014/main" id="{BA176D8D-E186-4C02-A58F-5E1B60EC6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1344"/>
                <a:ext cx="39" cy="42"/>
              </a:xfrm>
              <a:custGeom>
                <a:avLst/>
                <a:gdLst>
                  <a:gd name="T0" fmla="*/ 4 w 39"/>
                  <a:gd name="T1" fmla="*/ 42 h 42"/>
                  <a:gd name="T2" fmla="*/ 4 w 39"/>
                  <a:gd name="T3" fmla="*/ 7 h 42"/>
                  <a:gd name="T4" fmla="*/ 17 w 39"/>
                  <a:gd name="T5" fmla="*/ 42 h 42"/>
                  <a:gd name="T6" fmla="*/ 22 w 39"/>
                  <a:gd name="T7" fmla="*/ 42 h 42"/>
                  <a:gd name="T8" fmla="*/ 33 w 39"/>
                  <a:gd name="T9" fmla="*/ 7 h 42"/>
                  <a:gd name="T10" fmla="*/ 33 w 39"/>
                  <a:gd name="T11" fmla="*/ 42 h 42"/>
                  <a:gd name="T12" fmla="*/ 39 w 39"/>
                  <a:gd name="T13" fmla="*/ 42 h 42"/>
                  <a:gd name="T14" fmla="*/ 39 w 39"/>
                  <a:gd name="T15" fmla="*/ 0 h 42"/>
                  <a:gd name="T16" fmla="*/ 31 w 39"/>
                  <a:gd name="T17" fmla="*/ 0 h 42"/>
                  <a:gd name="T18" fmla="*/ 22 w 39"/>
                  <a:gd name="T19" fmla="*/ 29 h 42"/>
                  <a:gd name="T20" fmla="*/ 22 w 39"/>
                  <a:gd name="T21" fmla="*/ 29 h 42"/>
                  <a:gd name="T22" fmla="*/ 20 w 39"/>
                  <a:gd name="T23" fmla="*/ 35 h 42"/>
                  <a:gd name="T24" fmla="*/ 20 w 39"/>
                  <a:gd name="T25" fmla="*/ 35 h 42"/>
                  <a:gd name="T26" fmla="*/ 17 w 39"/>
                  <a:gd name="T27" fmla="*/ 29 h 42"/>
                  <a:gd name="T28" fmla="*/ 8 w 39"/>
                  <a:gd name="T29" fmla="*/ 0 h 42"/>
                  <a:gd name="T30" fmla="*/ 0 w 39"/>
                  <a:gd name="T31" fmla="*/ 0 h 42"/>
                  <a:gd name="T32" fmla="*/ 0 w 39"/>
                  <a:gd name="T33" fmla="*/ 42 h 42"/>
                  <a:gd name="T34" fmla="*/ 4 w 39"/>
                  <a:gd name="T35" fmla="*/ 42 h 42"/>
                  <a:gd name="T36" fmla="*/ 4 w 39"/>
                  <a:gd name="T37" fmla="*/ 42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2"/>
                  <a:gd name="T59" fmla="*/ 39 w 3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2">
                    <a:moveTo>
                      <a:pt x="4" y="42"/>
                    </a:moveTo>
                    <a:lnTo>
                      <a:pt x="4" y="7"/>
                    </a:lnTo>
                    <a:lnTo>
                      <a:pt x="17" y="42"/>
                    </a:lnTo>
                    <a:lnTo>
                      <a:pt x="22" y="42"/>
                    </a:lnTo>
                    <a:lnTo>
                      <a:pt x="33" y="7"/>
                    </a:lnTo>
                    <a:lnTo>
                      <a:pt x="33" y="42"/>
                    </a:lnTo>
                    <a:lnTo>
                      <a:pt x="39" y="4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2" y="29"/>
                    </a:lnTo>
                    <a:lnTo>
                      <a:pt x="20" y="35"/>
                    </a:lnTo>
                    <a:lnTo>
                      <a:pt x="17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8" name="Freeform 145">
                <a:extLst>
                  <a:ext uri="{FF2B5EF4-FFF2-40B4-BE49-F238E27FC236}">
                    <a16:creationId xmlns:a16="http://schemas.microsoft.com/office/drawing/2014/main" id="{8F80664D-EAB2-4123-A6E7-B8288C3E4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34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9" name="Freeform 146">
                <a:extLst>
                  <a:ext uri="{FF2B5EF4-FFF2-40B4-BE49-F238E27FC236}">
                    <a16:creationId xmlns:a16="http://schemas.microsoft.com/office/drawing/2014/main" id="{23DE2A8A-6066-4062-9676-D6587F4BC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344"/>
                <a:ext cx="32" cy="42"/>
              </a:xfrm>
              <a:custGeom>
                <a:avLst/>
                <a:gdLst>
                  <a:gd name="T0" fmla="*/ 4 w 32"/>
                  <a:gd name="T1" fmla="*/ 42 h 42"/>
                  <a:gd name="T2" fmla="*/ 4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4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4 w 32"/>
                  <a:gd name="T21" fmla="*/ 42 h 42"/>
                  <a:gd name="T22" fmla="*/ 4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0" name="Freeform 147">
                <a:extLst>
                  <a:ext uri="{FF2B5EF4-FFF2-40B4-BE49-F238E27FC236}">
                    <a16:creationId xmlns:a16="http://schemas.microsoft.com/office/drawing/2014/main" id="{5EB3507F-4BC0-4583-AECB-647AAC33D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1344"/>
                <a:ext cx="39" cy="42"/>
              </a:xfrm>
              <a:custGeom>
                <a:avLst/>
                <a:gdLst>
                  <a:gd name="T0" fmla="*/ 34 w 39"/>
                  <a:gd name="T1" fmla="*/ 26 h 42"/>
                  <a:gd name="T2" fmla="*/ 34 w 39"/>
                  <a:gd name="T3" fmla="*/ 34 h 42"/>
                  <a:gd name="T4" fmla="*/ 34 w 39"/>
                  <a:gd name="T5" fmla="*/ 34 h 42"/>
                  <a:gd name="T6" fmla="*/ 29 w 39"/>
                  <a:gd name="T7" fmla="*/ 35 h 42"/>
                  <a:gd name="T8" fmla="*/ 29 w 39"/>
                  <a:gd name="T9" fmla="*/ 35 h 42"/>
                  <a:gd name="T10" fmla="*/ 21 w 39"/>
                  <a:gd name="T11" fmla="*/ 37 h 42"/>
                  <a:gd name="T12" fmla="*/ 21 w 39"/>
                  <a:gd name="T13" fmla="*/ 37 h 42"/>
                  <a:gd name="T14" fmla="*/ 15 w 39"/>
                  <a:gd name="T15" fmla="*/ 35 h 42"/>
                  <a:gd name="T16" fmla="*/ 15 w 39"/>
                  <a:gd name="T17" fmla="*/ 35 h 42"/>
                  <a:gd name="T18" fmla="*/ 12 w 39"/>
                  <a:gd name="T19" fmla="*/ 34 h 42"/>
                  <a:gd name="T20" fmla="*/ 8 w 39"/>
                  <a:gd name="T21" fmla="*/ 30 h 42"/>
                  <a:gd name="T22" fmla="*/ 8 w 39"/>
                  <a:gd name="T23" fmla="*/ 30 h 42"/>
                  <a:gd name="T24" fmla="*/ 7 w 39"/>
                  <a:gd name="T25" fmla="*/ 26 h 42"/>
                  <a:gd name="T26" fmla="*/ 7 w 39"/>
                  <a:gd name="T27" fmla="*/ 21 h 42"/>
                  <a:gd name="T28" fmla="*/ 7 w 39"/>
                  <a:gd name="T29" fmla="*/ 21 h 42"/>
                  <a:gd name="T30" fmla="*/ 8 w 39"/>
                  <a:gd name="T31" fmla="*/ 13 h 42"/>
                  <a:gd name="T32" fmla="*/ 8 w 39"/>
                  <a:gd name="T33" fmla="*/ 13 h 42"/>
                  <a:gd name="T34" fmla="*/ 12 w 39"/>
                  <a:gd name="T35" fmla="*/ 8 h 42"/>
                  <a:gd name="T36" fmla="*/ 12 w 39"/>
                  <a:gd name="T37" fmla="*/ 8 h 42"/>
                  <a:gd name="T38" fmla="*/ 15 w 39"/>
                  <a:gd name="T39" fmla="*/ 5 h 42"/>
                  <a:gd name="T40" fmla="*/ 15 w 39"/>
                  <a:gd name="T41" fmla="*/ 5 h 42"/>
                  <a:gd name="T42" fmla="*/ 21 w 39"/>
                  <a:gd name="T43" fmla="*/ 5 h 42"/>
                  <a:gd name="T44" fmla="*/ 21 w 39"/>
                  <a:gd name="T45" fmla="*/ 5 h 42"/>
                  <a:gd name="T46" fmla="*/ 27 w 39"/>
                  <a:gd name="T47" fmla="*/ 5 h 42"/>
                  <a:gd name="T48" fmla="*/ 27 w 39"/>
                  <a:gd name="T49" fmla="*/ 5 h 42"/>
                  <a:gd name="T50" fmla="*/ 31 w 39"/>
                  <a:gd name="T51" fmla="*/ 8 h 42"/>
                  <a:gd name="T52" fmla="*/ 31 w 39"/>
                  <a:gd name="T53" fmla="*/ 8 h 42"/>
                  <a:gd name="T54" fmla="*/ 34 w 39"/>
                  <a:gd name="T55" fmla="*/ 13 h 42"/>
                  <a:gd name="T56" fmla="*/ 39 w 39"/>
                  <a:gd name="T57" fmla="*/ 11 h 42"/>
                  <a:gd name="T58" fmla="*/ 39 w 39"/>
                  <a:gd name="T59" fmla="*/ 11 h 42"/>
                  <a:gd name="T60" fmla="*/ 35 w 39"/>
                  <a:gd name="T61" fmla="*/ 5 h 42"/>
                  <a:gd name="T62" fmla="*/ 35 w 39"/>
                  <a:gd name="T63" fmla="*/ 5 h 42"/>
                  <a:gd name="T64" fmla="*/ 29 w 39"/>
                  <a:gd name="T65" fmla="*/ 2 h 42"/>
                  <a:gd name="T66" fmla="*/ 29 w 39"/>
                  <a:gd name="T67" fmla="*/ 2 h 42"/>
                  <a:gd name="T68" fmla="*/ 21 w 39"/>
                  <a:gd name="T69" fmla="*/ 0 h 42"/>
                  <a:gd name="T70" fmla="*/ 21 w 39"/>
                  <a:gd name="T71" fmla="*/ 0 h 42"/>
                  <a:gd name="T72" fmla="*/ 16 w 39"/>
                  <a:gd name="T73" fmla="*/ 0 h 42"/>
                  <a:gd name="T74" fmla="*/ 12 w 39"/>
                  <a:gd name="T75" fmla="*/ 2 h 42"/>
                  <a:gd name="T76" fmla="*/ 12 w 39"/>
                  <a:gd name="T77" fmla="*/ 2 h 42"/>
                  <a:gd name="T78" fmla="*/ 7 w 39"/>
                  <a:gd name="T79" fmla="*/ 5 h 42"/>
                  <a:gd name="T80" fmla="*/ 4 w 39"/>
                  <a:gd name="T81" fmla="*/ 10 h 42"/>
                  <a:gd name="T82" fmla="*/ 4 w 39"/>
                  <a:gd name="T83" fmla="*/ 10 h 42"/>
                  <a:gd name="T84" fmla="*/ 2 w 39"/>
                  <a:gd name="T85" fmla="*/ 16 h 42"/>
                  <a:gd name="T86" fmla="*/ 0 w 39"/>
                  <a:gd name="T87" fmla="*/ 21 h 42"/>
                  <a:gd name="T88" fmla="*/ 0 w 39"/>
                  <a:gd name="T89" fmla="*/ 21 h 42"/>
                  <a:gd name="T90" fmla="*/ 2 w 39"/>
                  <a:gd name="T91" fmla="*/ 27 h 42"/>
                  <a:gd name="T92" fmla="*/ 4 w 39"/>
                  <a:gd name="T93" fmla="*/ 32 h 42"/>
                  <a:gd name="T94" fmla="*/ 4 w 39"/>
                  <a:gd name="T95" fmla="*/ 32 h 42"/>
                  <a:gd name="T96" fmla="*/ 7 w 39"/>
                  <a:gd name="T97" fmla="*/ 37 h 42"/>
                  <a:gd name="T98" fmla="*/ 12 w 39"/>
                  <a:gd name="T99" fmla="*/ 40 h 42"/>
                  <a:gd name="T100" fmla="*/ 12 w 39"/>
                  <a:gd name="T101" fmla="*/ 40 h 42"/>
                  <a:gd name="T102" fmla="*/ 16 w 39"/>
                  <a:gd name="T103" fmla="*/ 42 h 42"/>
                  <a:gd name="T104" fmla="*/ 23 w 39"/>
                  <a:gd name="T105" fmla="*/ 42 h 42"/>
                  <a:gd name="T106" fmla="*/ 23 w 39"/>
                  <a:gd name="T107" fmla="*/ 42 h 42"/>
                  <a:gd name="T108" fmla="*/ 31 w 39"/>
                  <a:gd name="T109" fmla="*/ 40 h 42"/>
                  <a:gd name="T110" fmla="*/ 31 w 39"/>
                  <a:gd name="T111" fmla="*/ 40 h 42"/>
                  <a:gd name="T112" fmla="*/ 39 w 39"/>
                  <a:gd name="T113" fmla="*/ 35 h 42"/>
                  <a:gd name="T114" fmla="*/ 39 w 39"/>
                  <a:gd name="T115" fmla="*/ 21 h 42"/>
                  <a:gd name="T116" fmla="*/ 21 w 39"/>
                  <a:gd name="T117" fmla="*/ 21 h 42"/>
                  <a:gd name="T118" fmla="*/ 21 w 39"/>
                  <a:gd name="T119" fmla="*/ 26 h 42"/>
                  <a:gd name="T120" fmla="*/ 34 w 39"/>
                  <a:gd name="T121" fmla="*/ 26 h 42"/>
                  <a:gd name="T122" fmla="*/ 34 w 39"/>
                  <a:gd name="T123" fmla="*/ 26 h 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"/>
                  <a:gd name="T187" fmla="*/ 0 h 42"/>
                  <a:gd name="T188" fmla="*/ 39 w 39"/>
                  <a:gd name="T189" fmla="*/ 42 h 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" h="42">
                    <a:moveTo>
                      <a:pt x="34" y="26"/>
                    </a:moveTo>
                    <a:lnTo>
                      <a:pt x="34" y="34"/>
                    </a:lnTo>
                    <a:lnTo>
                      <a:pt x="29" y="35"/>
                    </a:lnTo>
                    <a:lnTo>
                      <a:pt x="21" y="37"/>
                    </a:lnTo>
                    <a:lnTo>
                      <a:pt x="15" y="35"/>
                    </a:lnTo>
                    <a:lnTo>
                      <a:pt x="12" y="34"/>
                    </a:lnTo>
                    <a:lnTo>
                      <a:pt x="8" y="30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7" y="5"/>
                    </a:lnTo>
                    <a:lnTo>
                      <a:pt x="31" y="8"/>
                    </a:lnTo>
                    <a:lnTo>
                      <a:pt x="34" y="13"/>
                    </a:lnTo>
                    <a:lnTo>
                      <a:pt x="39" y="11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4" y="10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lnTo>
                      <a:pt x="7" y="37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3" y="42"/>
                    </a:lnTo>
                    <a:lnTo>
                      <a:pt x="31" y="40"/>
                    </a:lnTo>
                    <a:lnTo>
                      <a:pt x="39" y="35"/>
                    </a:lnTo>
                    <a:lnTo>
                      <a:pt x="39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1" name="Freeform 148">
                <a:extLst>
                  <a:ext uri="{FF2B5EF4-FFF2-40B4-BE49-F238E27FC236}">
                    <a16:creationId xmlns:a16="http://schemas.microsoft.com/office/drawing/2014/main" id="{44C0F474-A813-4DCB-9DC8-A8C134285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1664"/>
                <a:ext cx="33" cy="41"/>
              </a:xfrm>
              <a:custGeom>
                <a:avLst/>
                <a:gdLst>
                  <a:gd name="T0" fmla="*/ 27 w 33"/>
                  <a:gd name="T1" fmla="*/ 22 h 41"/>
                  <a:gd name="T2" fmla="*/ 27 w 33"/>
                  <a:gd name="T3" fmla="*/ 22 h 41"/>
                  <a:gd name="T4" fmla="*/ 27 w 33"/>
                  <a:gd name="T5" fmla="*/ 28 h 41"/>
                  <a:gd name="T6" fmla="*/ 25 w 33"/>
                  <a:gd name="T7" fmla="*/ 33 h 41"/>
                  <a:gd name="T8" fmla="*/ 25 w 33"/>
                  <a:gd name="T9" fmla="*/ 33 h 41"/>
                  <a:gd name="T10" fmla="*/ 22 w 33"/>
                  <a:gd name="T11" fmla="*/ 35 h 41"/>
                  <a:gd name="T12" fmla="*/ 16 w 33"/>
                  <a:gd name="T13" fmla="*/ 36 h 41"/>
                  <a:gd name="T14" fmla="*/ 16 w 33"/>
                  <a:gd name="T15" fmla="*/ 36 h 41"/>
                  <a:gd name="T16" fmla="*/ 11 w 33"/>
                  <a:gd name="T17" fmla="*/ 35 h 41"/>
                  <a:gd name="T18" fmla="*/ 11 w 33"/>
                  <a:gd name="T19" fmla="*/ 35 h 41"/>
                  <a:gd name="T20" fmla="*/ 6 w 33"/>
                  <a:gd name="T21" fmla="*/ 30 h 41"/>
                  <a:gd name="T22" fmla="*/ 6 w 33"/>
                  <a:gd name="T23" fmla="*/ 30 h 41"/>
                  <a:gd name="T24" fmla="*/ 6 w 33"/>
                  <a:gd name="T25" fmla="*/ 22 h 41"/>
                  <a:gd name="T26" fmla="*/ 6 w 33"/>
                  <a:gd name="T27" fmla="*/ 0 h 41"/>
                  <a:gd name="T28" fmla="*/ 0 w 33"/>
                  <a:gd name="T29" fmla="*/ 0 h 41"/>
                  <a:gd name="T30" fmla="*/ 0 w 33"/>
                  <a:gd name="T31" fmla="*/ 22 h 41"/>
                  <a:gd name="T32" fmla="*/ 0 w 33"/>
                  <a:gd name="T33" fmla="*/ 22 h 41"/>
                  <a:gd name="T34" fmla="*/ 1 w 33"/>
                  <a:gd name="T35" fmla="*/ 28 h 41"/>
                  <a:gd name="T36" fmla="*/ 1 w 33"/>
                  <a:gd name="T37" fmla="*/ 33 h 41"/>
                  <a:gd name="T38" fmla="*/ 1 w 33"/>
                  <a:gd name="T39" fmla="*/ 33 h 41"/>
                  <a:gd name="T40" fmla="*/ 5 w 33"/>
                  <a:gd name="T41" fmla="*/ 36 h 41"/>
                  <a:gd name="T42" fmla="*/ 8 w 33"/>
                  <a:gd name="T43" fmla="*/ 38 h 41"/>
                  <a:gd name="T44" fmla="*/ 8 w 33"/>
                  <a:gd name="T45" fmla="*/ 38 h 41"/>
                  <a:gd name="T46" fmla="*/ 11 w 33"/>
                  <a:gd name="T47" fmla="*/ 39 h 41"/>
                  <a:gd name="T48" fmla="*/ 17 w 33"/>
                  <a:gd name="T49" fmla="*/ 41 h 41"/>
                  <a:gd name="T50" fmla="*/ 17 w 33"/>
                  <a:gd name="T51" fmla="*/ 41 h 41"/>
                  <a:gd name="T52" fmla="*/ 22 w 33"/>
                  <a:gd name="T53" fmla="*/ 39 h 41"/>
                  <a:gd name="T54" fmla="*/ 27 w 33"/>
                  <a:gd name="T55" fmla="*/ 38 h 41"/>
                  <a:gd name="T56" fmla="*/ 27 w 33"/>
                  <a:gd name="T57" fmla="*/ 38 h 41"/>
                  <a:gd name="T58" fmla="*/ 30 w 33"/>
                  <a:gd name="T59" fmla="*/ 36 h 41"/>
                  <a:gd name="T60" fmla="*/ 32 w 33"/>
                  <a:gd name="T61" fmla="*/ 33 h 41"/>
                  <a:gd name="T62" fmla="*/ 32 w 33"/>
                  <a:gd name="T63" fmla="*/ 33 h 41"/>
                  <a:gd name="T64" fmla="*/ 33 w 33"/>
                  <a:gd name="T65" fmla="*/ 22 h 41"/>
                  <a:gd name="T66" fmla="*/ 33 w 33"/>
                  <a:gd name="T67" fmla="*/ 0 h 41"/>
                  <a:gd name="T68" fmla="*/ 27 w 33"/>
                  <a:gd name="T69" fmla="*/ 0 h 41"/>
                  <a:gd name="T70" fmla="*/ 27 w 33"/>
                  <a:gd name="T71" fmla="*/ 22 h 41"/>
                  <a:gd name="T72" fmla="*/ 27 w 33"/>
                  <a:gd name="T73" fmla="*/ 22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3"/>
                  <a:gd name="T112" fmla="*/ 0 h 41"/>
                  <a:gd name="T113" fmla="*/ 33 w 33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3" h="41">
                    <a:moveTo>
                      <a:pt x="27" y="22"/>
                    </a:moveTo>
                    <a:lnTo>
                      <a:pt x="27" y="22"/>
                    </a:lnTo>
                    <a:lnTo>
                      <a:pt x="27" y="28"/>
                    </a:lnTo>
                    <a:lnTo>
                      <a:pt x="25" y="33"/>
                    </a:lnTo>
                    <a:lnTo>
                      <a:pt x="22" y="35"/>
                    </a:lnTo>
                    <a:lnTo>
                      <a:pt x="16" y="36"/>
                    </a:lnTo>
                    <a:lnTo>
                      <a:pt x="11" y="35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5" y="36"/>
                    </a:lnTo>
                    <a:lnTo>
                      <a:pt x="8" y="38"/>
                    </a:lnTo>
                    <a:lnTo>
                      <a:pt x="11" y="39"/>
                    </a:lnTo>
                    <a:lnTo>
                      <a:pt x="17" y="41"/>
                    </a:lnTo>
                    <a:lnTo>
                      <a:pt x="22" y="39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2" y="33"/>
                    </a:lnTo>
                    <a:lnTo>
                      <a:pt x="33" y="2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2" name="Freeform 149">
                <a:extLst>
                  <a:ext uri="{FF2B5EF4-FFF2-40B4-BE49-F238E27FC236}">
                    <a16:creationId xmlns:a16="http://schemas.microsoft.com/office/drawing/2014/main" id="{75BC9DE3-0255-4AF6-86D5-C3765EFD5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664"/>
                <a:ext cx="31" cy="39"/>
              </a:xfrm>
              <a:custGeom>
                <a:avLst/>
                <a:gdLst>
                  <a:gd name="T0" fmla="*/ 17 w 31"/>
                  <a:gd name="T1" fmla="*/ 39 h 39"/>
                  <a:gd name="T2" fmla="*/ 17 w 31"/>
                  <a:gd name="T3" fmla="*/ 4 h 39"/>
                  <a:gd name="T4" fmla="*/ 31 w 31"/>
                  <a:gd name="T5" fmla="*/ 4 h 39"/>
                  <a:gd name="T6" fmla="*/ 31 w 31"/>
                  <a:gd name="T7" fmla="*/ 0 h 39"/>
                  <a:gd name="T8" fmla="*/ 0 w 31"/>
                  <a:gd name="T9" fmla="*/ 0 h 39"/>
                  <a:gd name="T10" fmla="*/ 0 w 31"/>
                  <a:gd name="T11" fmla="*/ 4 h 39"/>
                  <a:gd name="T12" fmla="*/ 12 w 31"/>
                  <a:gd name="T13" fmla="*/ 4 h 39"/>
                  <a:gd name="T14" fmla="*/ 12 w 31"/>
                  <a:gd name="T15" fmla="*/ 39 h 39"/>
                  <a:gd name="T16" fmla="*/ 17 w 31"/>
                  <a:gd name="T17" fmla="*/ 39 h 39"/>
                  <a:gd name="T18" fmla="*/ 17 w 31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1"/>
                  <a:gd name="T31" fmla="*/ 0 h 39"/>
                  <a:gd name="T32" fmla="*/ 31 w 31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1" h="39">
                    <a:moveTo>
                      <a:pt x="17" y="39"/>
                    </a:moveTo>
                    <a:lnTo>
                      <a:pt x="17" y="4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2" y="4"/>
                    </a:lnTo>
                    <a:lnTo>
                      <a:pt x="12" y="39"/>
                    </a:lnTo>
                    <a:lnTo>
                      <a:pt x="1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3" name="Freeform 150">
                <a:extLst>
                  <a:ext uri="{FF2B5EF4-FFF2-40B4-BE49-F238E27FC236}">
                    <a16:creationId xmlns:a16="http://schemas.microsoft.com/office/drawing/2014/main" id="{7AA1E16F-D030-47C8-9F96-95908B247E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76" y="1664"/>
                <a:ext cx="38" cy="39"/>
              </a:xfrm>
              <a:custGeom>
                <a:avLst/>
                <a:gdLst>
                  <a:gd name="T0" fmla="*/ 7 w 38"/>
                  <a:gd name="T1" fmla="*/ 39 h 39"/>
                  <a:gd name="T2" fmla="*/ 11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2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7 w 38"/>
                  <a:gd name="T17" fmla="*/ 39 h 39"/>
                  <a:gd name="T18" fmla="*/ 7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2 w 38"/>
                  <a:gd name="T29" fmla="*/ 12 h 39"/>
                  <a:gd name="T30" fmla="*/ 26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7" y="39"/>
                    </a:moveTo>
                    <a:lnTo>
                      <a:pt x="11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7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2" y="12"/>
                    </a:lnTo>
                    <a:lnTo>
                      <a:pt x="26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4" name="Freeform 151">
                <a:extLst>
                  <a:ext uri="{FF2B5EF4-FFF2-40B4-BE49-F238E27FC236}">
                    <a16:creationId xmlns:a16="http://schemas.microsoft.com/office/drawing/2014/main" id="{96E51935-996A-4C75-B1E2-5B1B607BF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664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20 h 39"/>
                  <a:gd name="T4" fmla="*/ 27 w 33"/>
                  <a:gd name="T5" fmla="*/ 20 h 39"/>
                  <a:gd name="T6" fmla="*/ 27 w 33"/>
                  <a:gd name="T7" fmla="*/ 39 h 39"/>
                  <a:gd name="T8" fmla="*/ 33 w 33"/>
                  <a:gd name="T9" fmla="*/ 39 h 39"/>
                  <a:gd name="T10" fmla="*/ 33 w 33"/>
                  <a:gd name="T11" fmla="*/ 0 h 39"/>
                  <a:gd name="T12" fmla="*/ 27 w 33"/>
                  <a:gd name="T13" fmla="*/ 0 h 39"/>
                  <a:gd name="T14" fmla="*/ 27 w 33"/>
                  <a:gd name="T15" fmla="*/ 15 h 39"/>
                  <a:gd name="T16" fmla="*/ 6 w 33"/>
                  <a:gd name="T17" fmla="*/ 15 h 39"/>
                  <a:gd name="T18" fmla="*/ 6 w 33"/>
                  <a:gd name="T19" fmla="*/ 0 h 39"/>
                  <a:gd name="T20" fmla="*/ 0 w 33"/>
                  <a:gd name="T21" fmla="*/ 0 h 39"/>
                  <a:gd name="T22" fmla="*/ 0 w 33"/>
                  <a:gd name="T23" fmla="*/ 39 h 39"/>
                  <a:gd name="T24" fmla="*/ 6 w 33"/>
                  <a:gd name="T25" fmla="*/ 39 h 39"/>
                  <a:gd name="T26" fmla="*/ 6 w 33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39"/>
                  <a:gd name="T44" fmla="*/ 33 w 33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39">
                    <a:moveTo>
                      <a:pt x="6" y="39"/>
                    </a:moveTo>
                    <a:lnTo>
                      <a:pt x="6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5"/>
                    </a:lnTo>
                    <a:lnTo>
                      <a:pt x="6" y="15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5" name="Freeform 152">
                <a:extLst>
                  <a:ext uri="{FF2B5EF4-FFF2-40B4-BE49-F238E27FC236}">
                    <a16:creationId xmlns:a16="http://schemas.microsoft.com/office/drawing/2014/main" id="{0094F6EC-50BA-43F4-83DC-1401CD15A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627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5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5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6" name="Freeform 153">
                <a:extLst>
                  <a:ext uri="{FF2B5EF4-FFF2-40B4-BE49-F238E27FC236}">
                    <a16:creationId xmlns:a16="http://schemas.microsoft.com/office/drawing/2014/main" id="{3D78F7CE-9F79-4C9F-9F1C-7BDB9115A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1627"/>
                <a:ext cx="30" cy="40"/>
              </a:xfrm>
              <a:custGeom>
                <a:avLst/>
                <a:gdLst>
                  <a:gd name="T0" fmla="*/ 30 w 30"/>
                  <a:gd name="T1" fmla="*/ 40 h 40"/>
                  <a:gd name="T2" fmla="*/ 30 w 30"/>
                  <a:gd name="T3" fmla="*/ 35 h 40"/>
                  <a:gd name="T4" fmla="*/ 6 w 30"/>
                  <a:gd name="T5" fmla="*/ 35 h 40"/>
                  <a:gd name="T6" fmla="*/ 6 w 30"/>
                  <a:gd name="T7" fmla="*/ 22 h 40"/>
                  <a:gd name="T8" fmla="*/ 29 w 30"/>
                  <a:gd name="T9" fmla="*/ 22 h 40"/>
                  <a:gd name="T10" fmla="*/ 29 w 30"/>
                  <a:gd name="T11" fmla="*/ 16 h 40"/>
                  <a:gd name="T12" fmla="*/ 6 w 30"/>
                  <a:gd name="T13" fmla="*/ 16 h 40"/>
                  <a:gd name="T14" fmla="*/ 6 w 30"/>
                  <a:gd name="T15" fmla="*/ 5 h 40"/>
                  <a:gd name="T16" fmla="*/ 30 w 30"/>
                  <a:gd name="T17" fmla="*/ 5 h 40"/>
                  <a:gd name="T18" fmla="*/ 30 w 30"/>
                  <a:gd name="T19" fmla="*/ 0 h 40"/>
                  <a:gd name="T20" fmla="*/ 0 w 30"/>
                  <a:gd name="T21" fmla="*/ 0 h 40"/>
                  <a:gd name="T22" fmla="*/ 0 w 30"/>
                  <a:gd name="T23" fmla="*/ 40 h 40"/>
                  <a:gd name="T24" fmla="*/ 30 w 30"/>
                  <a:gd name="T25" fmla="*/ 40 h 40"/>
                  <a:gd name="T26" fmla="*/ 30 w 30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0"/>
                  <a:gd name="T44" fmla="*/ 30 w 30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0">
                    <a:moveTo>
                      <a:pt x="30" y="40"/>
                    </a:moveTo>
                    <a:lnTo>
                      <a:pt x="30" y="35"/>
                    </a:lnTo>
                    <a:lnTo>
                      <a:pt x="6" y="35"/>
                    </a:lnTo>
                    <a:lnTo>
                      <a:pt x="6" y="22"/>
                    </a:lnTo>
                    <a:lnTo>
                      <a:pt x="29" y="22"/>
                    </a:lnTo>
                    <a:lnTo>
                      <a:pt x="29" y="16"/>
                    </a:lnTo>
                    <a:lnTo>
                      <a:pt x="6" y="16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3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7" name="Freeform 154">
                <a:extLst>
                  <a:ext uri="{FF2B5EF4-FFF2-40B4-BE49-F238E27FC236}">
                    <a16:creationId xmlns:a16="http://schemas.microsoft.com/office/drawing/2014/main" id="{FDBD800B-D31E-4EA4-8993-2A46AE58B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1627"/>
                <a:ext cx="38" cy="40"/>
              </a:xfrm>
              <a:custGeom>
                <a:avLst/>
                <a:gdLst>
                  <a:gd name="T0" fmla="*/ 22 w 38"/>
                  <a:gd name="T1" fmla="*/ 40 h 40"/>
                  <a:gd name="T2" fmla="*/ 38 w 38"/>
                  <a:gd name="T3" fmla="*/ 0 h 40"/>
                  <a:gd name="T4" fmla="*/ 31 w 38"/>
                  <a:gd name="T5" fmla="*/ 0 h 40"/>
                  <a:gd name="T6" fmla="*/ 20 w 38"/>
                  <a:gd name="T7" fmla="*/ 29 h 40"/>
                  <a:gd name="T8" fmla="*/ 20 w 38"/>
                  <a:gd name="T9" fmla="*/ 29 h 40"/>
                  <a:gd name="T10" fmla="*/ 19 w 38"/>
                  <a:gd name="T11" fmla="*/ 35 h 40"/>
                  <a:gd name="T12" fmla="*/ 19 w 38"/>
                  <a:gd name="T13" fmla="*/ 35 h 40"/>
                  <a:gd name="T14" fmla="*/ 17 w 38"/>
                  <a:gd name="T15" fmla="*/ 29 h 40"/>
                  <a:gd name="T16" fmla="*/ 6 w 38"/>
                  <a:gd name="T17" fmla="*/ 0 h 40"/>
                  <a:gd name="T18" fmla="*/ 0 w 38"/>
                  <a:gd name="T19" fmla="*/ 0 h 40"/>
                  <a:gd name="T20" fmla="*/ 15 w 38"/>
                  <a:gd name="T21" fmla="*/ 40 h 40"/>
                  <a:gd name="T22" fmla="*/ 22 w 38"/>
                  <a:gd name="T23" fmla="*/ 40 h 40"/>
                  <a:gd name="T24" fmla="*/ 22 w 38"/>
                  <a:gd name="T25" fmla="*/ 4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40"/>
                  <a:gd name="T41" fmla="*/ 38 w 38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40">
                    <a:moveTo>
                      <a:pt x="22" y="40"/>
                    </a:moveTo>
                    <a:lnTo>
                      <a:pt x="38" y="0"/>
                    </a:lnTo>
                    <a:lnTo>
                      <a:pt x="31" y="0"/>
                    </a:lnTo>
                    <a:lnTo>
                      <a:pt x="20" y="29"/>
                    </a:lnTo>
                    <a:lnTo>
                      <a:pt x="19" y="35"/>
                    </a:lnTo>
                    <a:lnTo>
                      <a:pt x="17" y="2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5" y="40"/>
                    </a:ln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8" name="Freeform 155">
                <a:extLst>
                  <a:ext uri="{FF2B5EF4-FFF2-40B4-BE49-F238E27FC236}">
                    <a16:creationId xmlns:a16="http://schemas.microsoft.com/office/drawing/2014/main" id="{4BE06712-FE8B-45C1-80A2-631C17F090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5" y="1627"/>
                <a:ext cx="39" cy="40"/>
              </a:xfrm>
              <a:custGeom>
                <a:avLst/>
                <a:gdLst>
                  <a:gd name="T0" fmla="*/ 5 w 39"/>
                  <a:gd name="T1" fmla="*/ 40 h 40"/>
                  <a:gd name="T2" fmla="*/ 10 w 39"/>
                  <a:gd name="T3" fmla="*/ 29 h 40"/>
                  <a:gd name="T4" fmla="*/ 27 w 39"/>
                  <a:gd name="T5" fmla="*/ 29 h 40"/>
                  <a:gd name="T6" fmla="*/ 32 w 39"/>
                  <a:gd name="T7" fmla="*/ 40 h 40"/>
                  <a:gd name="T8" fmla="*/ 39 w 39"/>
                  <a:gd name="T9" fmla="*/ 40 h 40"/>
                  <a:gd name="T10" fmla="*/ 21 w 39"/>
                  <a:gd name="T11" fmla="*/ 0 h 40"/>
                  <a:gd name="T12" fmla="*/ 15 w 39"/>
                  <a:gd name="T13" fmla="*/ 0 h 40"/>
                  <a:gd name="T14" fmla="*/ 0 w 39"/>
                  <a:gd name="T15" fmla="*/ 40 h 40"/>
                  <a:gd name="T16" fmla="*/ 5 w 39"/>
                  <a:gd name="T17" fmla="*/ 40 h 40"/>
                  <a:gd name="T18" fmla="*/ 5 w 39"/>
                  <a:gd name="T19" fmla="*/ 40 h 40"/>
                  <a:gd name="T20" fmla="*/ 16 w 39"/>
                  <a:gd name="T21" fmla="*/ 11 h 40"/>
                  <a:gd name="T22" fmla="*/ 16 w 39"/>
                  <a:gd name="T23" fmla="*/ 11 h 40"/>
                  <a:gd name="T24" fmla="*/ 18 w 39"/>
                  <a:gd name="T25" fmla="*/ 3 h 40"/>
                  <a:gd name="T26" fmla="*/ 18 w 39"/>
                  <a:gd name="T27" fmla="*/ 3 h 40"/>
                  <a:gd name="T28" fmla="*/ 21 w 39"/>
                  <a:gd name="T29" fmla="*/ 13 h 40"/>
                  <a:gd name="T30" fmla="*/ 26 w 39"/>
                  <a:gd name="T31" fmla="*/ 24 h 40"/>
                  <a:gd name="T32" fmla="*/ 12 w 39"/>
                  <a:gd name="T33" fmla="*/ 24 h 40"/>
                  <a:gd name="T34" fmla="*/ 16 w 39"/>
                  <a:gd name="T35" fmla="*/ 11 h 40"/>
                  <a:gd name="T36" fmla="*/ 16 w 39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0"/>
                  <a:gd name="T59" fmla="*/ 39 w 39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0">
                    <a:moveTo>
                      <a:pt x="5" y="40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9" y="4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8" y="3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2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9" name="Freeform 156">
                <a:extLst>
                  <a:ext uri="{FF2B5EF4-FFF2-40B4-BE49-F238E27FC236}">
                    <a16:creationId xmlns:a16="http://schemas.microsoft.com/office/drawing/2014/main" id="{A8FD7C50-1343-4E84-BE70-E23263F587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" y="1627"/>
                <a:ext cx="34" cy="40"/>
              </a:xfrm>
              <a:custGeom>
                <a:avLst/>
                <a:gdLst>
                  <a:gd name="T0" fmla="*/ 15 w 34"/>
                  <a:gd name="T1" fmla="*/ 40 h 40"/>
                  <a:gd name="T2" fmla="*/ 15 w 34"/>
                  <a:gd name="T3" fmla="*/ 40 h 40"/>
                  <a:gd name="T4" fmla="*/ 21 w 34"/>
                  <a:gd name="T5" fmla="*/ 40 h 40"/>
                  <a:gd name="T6" fmla="*/ 21 w 34"/>
                  <a:gd name="T7" fmla="*/ 40 h 40"/>
                  <a:gd name="T8" fmla="*/ 26 w 34"/>
                  <a:gd name="T9" fmla="*/ 38 h 40"/>
                  <a:gd name="T10" fmla="*/ 26 w 34"/>
                  <a:gd name="T11" fmla="*/ 38 h 40"/>
                  <a:gd name="T12" fmla="*/ 31 w 34"/>
                  <a:gd name="T13" fmla="*/ 33 h 40"/>
                  <a:gd name="T14" fmla="*/ 31 w 34"/>
                  <a:gd name="T15" fmla="*/ 33 h 40"/>
                  <a:gd name="T16" fmla="*/ 32 w 34"/>
                  <a:gd name="T17" fmla="*/ 27 h 40"/>
                  <a:gd name="T18" fmla="*/ 32 w 34"/>
                  <a:gd name="T19" fmla="*/ 27 h 40"/>
                  <a:gd name="T20" fmla="*/ 34 w 34"/>
                  <a:gd name="T21" fmla="*/ 19 h 40"/>
                  <a:gd name="T22" fmla="*/ 34 w 34"/>
                  <a:gd name="T23" fmla="*/ 19 h 40"/>
                  <a:gd name="T24" fmla="*/ 32 w 34"/>
                  <a:gd name="T25" fmla="*/ 10 h 40"/>
                  <a:gd name="T26" fmla="*/ 32 w 34"/>
                  <a:gd name="T27" fmla="*/ 10 h 40"/>
                  <a:gd name="T28" fmla="*/ 31 w 34"/>
                  <a:gd name="T29" fmla="*/ 6 h 40"/>
                  <a:gd name="T30" fmla="*/ 27 w 34"/>
                  <a:gd name="T31" fmla="*/ 3 h 40"/>
                  <a:gd name="T32" fmla="*/ 27 w 34"/>
                  <a:gd name="T33" fmla="*/ 3 h 40"/>
                  <a:gd name="T34" fmla="*/ 21 w 34"/>
                  <a:gd name="T35" fmla="*/ 0 h 40"/>
                  <a:gd name="T36" fmla="*/ 21 w 34"/>
                  <a:gd name="T37" fmla="*/ 0 h 40"/>
                  <a:gd name="T38" fmla="*/ 15 w 34"/>
                  <a:gd name="T39" fmla="*/ 0 h 40"/>
                  <a:gd name="T40" fmla="*/ 0 w 34"/>
                  <a:gd name="T41" fmla="*/ 0 h 40"/>
                  <a:gd name="T42" fmla="*/ 0 w 34"/>
                  <a:gd name="T43" fmla="*/ 40 h 40"/>
                  <a:gd name="T44" fmla="*/ 15 w 34"/>
                  <a:gd name="T45" fmla="*/ 40 h 40"/>
                  <a:gd name="T46" fmla="*/ 15 w 34"/>
                  <a:gd name="T47" fmla="*/ 40 h 40"/>
                  <a:gd name="T48" fmla="*/ 5 w 34"/>
                  <a:gd name="T49" fmla="*/ 5 h 40"/>
                  <a:gd name="T50" fmla="*/ 15 w 34"/>
                  <a:gd name="T51" fmla="*/ 5 h 40"/>
                  <a:gd name="T52" fmla="*/ 15 w 34"/>
                  <a:gd name="T53" fmla="*/ 5 h 40"/>
                  <a:gd name="T54" fmla="*/ 21 w 34"/>
                  <a:gd name="T55" fmla="*/ 5 h 40"/>
                  <a:gd name="T56" fmla="*/ 21 w 34"/>
                  <a:gd name="T57" fmla="*/ 5 h 40"/>
                  <a:gd name="T58" fmla="*/ 24 w 34"/>
                  <a:gd name="T59" fmla="*/ 6 h 40"/>
                  <a:gd name="T60" fmla="*/ 26 w 34"/>
                  <a:gd name="T61" fmla="*/ 10 h 40"/>
                  <a:gd name="T62" fmla="*/ 26 w 34"/>
                  <a:gd name="T63" fmla="*/ 10 h 40"/>
                  <a:gd name="T64" fmla="*/ 27 w 34"/>
                  <a:gd name="T65" fmla="*/ 14 h 40"/>
                  <a:gd name="T66" fmla="*/ 27 w 34"/>
                  <a:gd name="T67" fmla="*/ 19 h 40"/>
                  <a:gd name="T68" fmla="*/ 27 w 34"/>
                  <a:gd name="T69" fmla="*/ 19 h 40"/>
                  <a:gd name="T70" fmla="*/ 27 w 34"/>
                  <a:gd name="T71" fmla="*/ 27 h 40"/>
                  <a:gd name="T72" fmla="*/ 27 w 34"/>
                  <a:gd name="T73" fmla="*/ 27 h 40"/>
                  <a:gd name="T74" fmla="*/ 24 w 34"/>
                  <a:gd name="T75" fmla="*/ 32 h 40"/>
                  <a:gd name="T76" fmla="*/ 24 w 34"/>
                  <a:gd name="T77" fmla="*/ 32 h 40"/>
                  <a:gd name="T78" fmla="*/ 21 w 34"/>
                  <a:gd name="T79" fmla="*/ 35 h 40"/>
                  <a:gd name="T80" fmla="*/ 21 w 34"/>
                  <a:gd name="T81" fmla="*/ 35 h 40"/>
                  <a:gd name="T82" fmla="*/ 15 w 34"/>
                  <a:gd name="T83" fmla="*/ 35 h 40"/>
                  <a:gd name="T84" fmla="*/ 5 w 34"/>
                  <a:gd name="T85" fmla="*/ 35 h 40"/>
                  <a:gd name="T86" fmla="*/ 5 w 34"/>
                  <a:gd name="T87" fmla="*/ 5 h 40"/>
                  <a:gd name="T88" fmla="*/ 5 w 34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4"/>
                  <a:gd name="T136" fmla="*/ 0 h 40"/>
                  <a:gd name="T137" fmla="*/ 34 w 34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4" h="40">
                    <a:moveTo>
                      <a:pt x="15" y="40"/>
                    </a:moveTo>
                    <a:lnTo>
                      <a:pt x="15" y="40"/>
                    </a:lnTo>
                    <a:lnTo>
                      <a:pt x="21" y="40"/>
                    </a:lnTo>
                    <a:lnTo>
                      <a:pt x="26" y="38"/>
                    </a:lnTo>
                    <a:lnTo>
                      <a:pt x="31" y="33"/>
                    </a:lnTo>
                    <a:lnTo>
                      <a:pt x="32" y="27"/>
                    </a:lnTo>
                    <a:lnTo>
                      <a:pt x="34" y="19"/>
                    </a:lnTo>
                    <a:lnTo>
                      <a:pt x="32" y="10"/>
                    </a:lnTo>
                    <a:lnTo>
                      <a:pt x="31" y="6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5" y="40"/>
                    </a:lnTo>
                    <a:close/>
                    <a:moveTo>
                      <a:pt x="5" y="5"/>
                    </a:moveTo>
                    <a:lnTo>
                      <a:pt x="15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10"/>
                    </a:lnTo>
                    <a:lnTo>
                      <a:pt x="27" y="14"/>
                    </a:lnTo>
                    <a:lnTo>
                      <a:pt x="27" y="19"/>
                    </a:lnTo>
                    <a:lnTo>
                      <a:pt x="27" y="27"/>
                    </a:lnTo>
                    <a:lnTo>
                      <a:pt x="24" y="32"/>
                    </a:lnTo>
                    <a:lnTo>
                      <a:pt x="21" y="35"/>
                    </a:lnTo>
                    <a:lnTo>
                      <a:pt x="15" y="35"/>
                    </a:lnTo>
                    <a:lnTo>
                      <a:pt x="5" y="3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0" name="Freeform 157">
                <a:extLst>
                  <a:ext uri="{FF2B5EF4-FFF2-40B4-BE49-F238E27FC236}">
                    <a16:creationId xmlns:a16="http://schemas.microsoft.com/office/drawing/2014/main" id="{CFDC40A9-3E9B-4587-A345-6931C4D6A4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5" y="1627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1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1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1" name="Freeform 158">
                <a:extLst>
                  <a:ext uri="{FF2B5EF4-FFF2-40B4-BE49-F238E27FC236}">
                    <a16:creationId xmlns:a16="http://schemas.microsoft.com/office/drawing/2014/main" id="{65D32EE2-51BF-4016-8871-C5C1E6E1A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1881"/>
                <a:ext cx="37" cy="43"/>
              </a:xfrm>
              <a:custGeom>
                <a:avLst/>
                <a:gdLst>
                  <a:gd name="T0" fmla="*/ 27 w 37"/>
                  <a:gd name="T1" fmla="*/ 35 h 43"/>
                  <a:gd name="T2" fmla="*/ 27 w 37"/>
                  <a:gd name="T3" fmla="*/ 35 h 43"/>
                  <a:gd name="T4" fmla="*/ 22 w 37"/>
                  <a:gd name="T5" fmla="*/ 38 h 43"/>
                  <a:gd name="T6" fmla="*/ 19 w 37"/>
                  <a:gd name="T7" fmla="*/ 38 h 43"/>
                  <a:gd name="T8" fmla="*/ 19 w 37"/>
                  <a:gd name="T9" fmla="*/ 38 h 43"/>
                  <a:gd name="T10" fmla="*/ 16 w 37"/>
                  <a:gd name="T11" fmla="*/ 38 h 43"/>
                  <a:gd name="T12" fmla="*/ 11 w 37"/>
                  <a:gd name="T13" fmla="*/ 37 h 43"/>
                  <a:gd name="T14" fmla="*/ 11 w 37"/>
                  <a:gd name="T15" fmla="*/ 37 h 43"/>
                  <a:gd name="T16" fmla="*/ 10 w 37"/>
                  <a:gd name="T17" fmla="*/ 34 h 43"/>
                  <a:gd name="T18" fmla="*/ 6 w 37"/>
                  <a:gd name="T19" fmla="*/ 30 h 43"/>
                  <a:gd name="T20" fmla="*/ 6 w 37"/>
                  <a:gd name="T21" fmla="*/ 30 h 43"/>
                  <a:gd name="T22" fmla="*/ 6 w 37"/>
                  <a:gd name="T23" fmla="*/ 21 h 43"/>
                  <a:gd name="T24" fmla="*/ 6 w 37"/>
                  <a:gd name="T25" fmla="*/ 21 h 43"/>
                  <a:gd name="T26" fmla="*/ 6 w 37"/>
                  <a:gd name="T27" fmla="*/ 13 h 43"/>
                  <a:gd name="T28" fmla="*/ 6 w 37"/>
                  <a:gd name="T29" fmla="*/ 13 h 43"/>
                  <a:gd name="T30" fmla="*/ 8 w 37"/>
                  <a:gd name="T31" fmla="*/ 10 h 43"/>
                  <a:gd name="T32" fmla="*/ 11 w 37"/>
                  <a:gd name="T33" fmla="*/ 8 h 43"/>
                  <a:gd name="T34" fmla="*/ 11 w 37"/>
                  <a:gd name="T35" fmla="*/ 8 h 43"/>
                  <a:gd name="T36" fmla="*/ 14 w 37"/>
                  <a:gd name="T37" fmla="*/ 5 h 43"/>
                  <a:gd name="T38" fmla="*/ 19 w 37"/>
                  <a:gd name="T39" fmla="*/ 5 h 43"/>
                  <a:gd name="T40" fmla="*/ 19 w 37"/>
                  <a:gd name="T41" fmla="*/ 5 h 43"/>
                  <a:gd name="T42" fmla="*/ 22 w 37"/>
                  <a:gd name="T43" fmla="*/ 5 h 43"/>
                  <a:gd name="T44" fmla="*/ 25 w 37"/>
                  <a:gd name="T45" fmla="*/ 7 h 43"/>
                  <a:gd name="T46" fmla="*/ 25 w 37"/>
                  <a:gd name="T47" fmla="*/ 7 h 43"/>
                  <a:gd name="T48" fmla="*/ 29 w 37"/>
                  <a:gd name="T49" fmla="*/ 10 h 43"/>
                  <a:gd name="T50" fmla="*/ 30 w 37"/>
                  <a:gd name="T51" fmla="*/ 13 h 43"/>
                  <a:gd name="T52" fmla="*/ 35 w 37"/>
                  <a:gd name="T53" fmla="*/ 13 h 43"/>
                  <a:gd name="T54" fmla="*/ 35 w 37"/>
                  <a:gd name="T55" fmla="*/ 13 h 43"/>
                  <a:gd name="T56" fmla="*/ 33 w 37"/>
                  <a:gd name="T57" fmla="*/ 8 h 43"/>
                  <a:gd name="T58" fmla="*/ 30 w 37"/>
                  <a:gd name="T59" fmla="*/ 3 h 43"/>
                  <a:gd name="T60" fmla="*/ 30 w 37"/>
                  <a:gd name="T61" fmla="*/ 3 h 43"/>
                  <a:gd name="T62" fmla="*/ 25 w 37"/>
                  <a:gd name="T63" fmla="*/ 2 h 43"/>
                  <a:gd name="T64" fmla="*/ 19 w 37"/>
                  <a:gd name="T65" fmla="*/ 0 h 43"/>
                  <a:gd name="T66" fmla="*/ 19 w 37"/>
                  <a:gd name="T67" fmla="*/ 0 h 43"/>
                  <a:gd name="T68" fmla="*/ 14 w 37"/>
                  <a:gd name="T69" fmla="*/ 2 h 43"/>
                  <a:gd name="T70" fmla="*/ 10 w 37"/>
                  <a:gd name="T71" fmla="*/ 3 h 43"/>
                  <a:gd name="T72" fmla="*/ 10 w 37"/>
                  <a:gd name="T73" fmla="*/ 3 h 43"/>
                  <a:gd name="T74" fmla="*/ 5 w 37"/>
                  <a:gd name="T75" fmla="*/ 7 h 43"/>
                  <a:gd name="T76" fmla="*/ 3 w 37"/>
                  <a:gd name="T77" fmla="*/ 10 h 43"/>
                  <a:gd name="T78" fmla="*/ 3 w 37"/>
                  <a:gd name="T79" fmla="*/ 10 h 43"/>
                  <a:gd name="T80" fmla="*/ 0 w 37"/>
                  <a:gd name="T81" fmla="*/ 16 h 43"/>
                  <a:gd name="T82" fmla="*/ 0 w 37"/>
                  <a:gd name="T83" fmla="*/ 21 h 43"/>
                  <a:gd name="T84" fmla="*/ 0 w 37"/>
                  <a:gd name="T85" fmla="*/ 21 h 43"/>
                  <a:gd name="T86" fmla="*/ 0 w 37"/>
                  <a:gd name="T87" fmla="*/ 27 h 43"/>
                  <a:gd name="T88" fmla="*/ 2 w 37"/>
                  <a:gd name="T89" fmla="*/ 32 h 43"/>
                  <a:gd name="T90" fmla="*/ 2 w 37"/>
                  <a:gd name="T91" fmla="*/ 32 h 43"/>
                  <a:gd name="T92" fmla="*/ 5 w 37"/>
                  <a:gd name="T93" fmla="*/ 37 h 43"/>
                  <a:gd name="T94" fmla="*/ 8 w 37"/>
                  <a:gd name="T95" fmla="*/ 40 h 43"/>
                  <a:gd name="T96" fmla="*/ 8 w 37"/>
                  <a:gd name="T97" fmla="*/ 40 h 43"/>
                  <a:gd name="T98" fmla="*/ 13 w 37"/>
                  <a:gd name="T99" fmla="*/ 42 h 43"/>
                  <a:gd name="T100" fmla="*/ 19 w 37"/>
                  <a:gd name="T101" fmla="*/ 43 h 43"/>
                  <a:gd name="T102" fmla="*/ 19 w 37"/>
                  <a:gd name="T103" fmla="*/ 43 h 43"/>
                  <a:gd name="T104" fmla="*/ 25 w 37"/>
                  <a:gd name="T105" fmla="*/ 42 h 43"/>
                  <a:gd name="T106" fmla="*/ 30 w 37"/>
                  <a:gd name="T107" fmla="*/ 40 h 43"/>
                  <a:gd name="T108" fmla="*/ 30 w 37"/>
                  <a:gd name="T109" fmla="*/ 40 h 43"/>
                  <a:gd name="T110" fmla="*/ 33 w 37"/>
                  <a:gd name="T111" fmla="*/ 35 h 43"/>
                  <a:gd name="T112" fmla="*/ 37 w 37"/>
                  <a:gd name="T113" fmla="*/ 29 h 43"/>
                  <a:gd name="T114" fmla="*/ 30 w 37"/>
                  <a:gd name="T115" fmla="*/ 27 h 43"/>
                  <a:gd name="T116" fmla="*/ 30 w 37"/>
                  <a:gd name="T117" fmla="*/ 27 h 43"/>
                  <a:gd name="T118" fmla="*/ 29 w 37"/>
                  <a:gd name="T119" fmla="*/ 32 h 43"/>
                  <a:gd name="T120" fmla="*/ 27 w 37"/>
                  <a:gd name="T121" fmla="*/ 35 h 43"/>
                  <a:gd name="T122" fmla="*/ 27 w 37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3"/>
                  <a:gd name="T188" fmla="*/ 37 w 37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6" y="21"/>
                    </a:lnTo>
                    <a:lnTo>
                      <a:pt x="6" y="13"/>
                    </a:lnTo>
                    <a:lnTo>
                      <a:pt x="8" y="10"/>
                    </a:lnTo>
                    <a:lnTo>
                      <a:pt x="11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9" y="10"/>
                    </a:lnTo>
                    <a:lnTo>
                      <a:pt x="30" y="13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2"/>
                    </a:lnTo>
                    <a:lnTo>
                      <a:pt x="19" y="43"/>
                    </a:lnTo>
                    <a:lnTo>
                      <a:pt x="25" y="42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7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2" name="Freeform 159">
                <a:extLst>
                  <a:ext uri="{FF2B5EF4-FFF2-40B4-BE49-F238E27FC236}">
                    <a16:creationId xmlns:a16="http://schemas.microsoft.com/office/drawing/2014/main" id="{F469B069-4745-40E6-8E04-38D1D4F1E0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6" y="1883"/>
                <a:ext cx="38" cy="40"/>
              </a:xfrm>
              <a:custGeom>
                <a:avLst/>
                <a:gdLst>
                  <a:gd name="T0" fmla="*/ 4 w 38"/>
                  <a:gd name="T1" fmla="*/ 40 h 40"/>
                  <a:gd name="T2" fmla="*/ 9 w 38"/>
                  <a:gd name="T3" fmla="*/ 28 h 40"/>
                  <a:gd name="T4" fmla="*/ 27 w 38"/>
                  <a:gd name="T5" fmla="*/ 28 h 40"/>
                  <a:gd name="T6" fmla="*/ 31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4 w 38"/>
                  <a:gd name="T13" fmla="*/ 0 h 40"/>
                  <a:gd name="T14" fmla="*/ 0 w 38"/>
                  <a:gd name="T15" fmla="*/ 40 h 40"/>
                  <a:gd name="T16" fmla="*/ 4 w 38"/>
                  <a:gd name="T17" fmla="*/ 40 h 40"/>
                  <a:gd name="T18" fmla="*/ 4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4" y="40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3" name="Freeform 160">
                <a:extLst>
                  <a:ext uri="{FF2B5EF4-FFF2-40B4-BE49-F238E27FC236}">
                    <a16:creationId xmlns:a16="http://schemas.microsoft.com/office/drawing/2014/main" id="{57BAC5FE-0CE4-4944-8CE1-BFB8D58ED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1883"/>
                <a:ext cx="25" cy="40"/>
              </a:xfrm>
              <a:custGeom>
                <a:avLst/>
                <a:gdLst>
                  <a:gd name="T0" fmla="*/ 25 w 25"/>
                  <a:gd name="T1" fmla="*/ 40 h 40"/>
                  <a:gd name="T2" fmla="*/ 25 w 25"/>
                  <a:gd name="T3" fmla="*/ 35 h 40"/>
                  <a:gd name="T4" fmla="*/ 4 w 25"/>
                  <a:gd name="T5" fmla="*/ 35 h 40"/>
                  <a:gd name="T6" fmla="*/ 4 w 25"/>
                  <a:gd name="T7" fmla="*/ 0 h 40"/>
                  <a:gd name="T8" fmla="*/ 0 w 25"/>
                  <a:gd name="T9" fmla="*/ 0 h 40"/>
                  <a:gd name="T10" fmla="*/ 0 w 25"/>
                  <a:gd name="T11" fmla="*/ 40 h 40"/>
                  <a:gd name="T12" fmla="*/ 25 w 25"/>
                  <a:gd name="T13" fmla="*/ 40 h 40"/>
                  <a:gd name="T14" fmla="*/ 25 w 25"/>
                  <a:gd name="T15" fmla="*/ 4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0"/>
                  <a:gd name="T26" fmla="*/ 25 w 25"/>
                  <a:gd name="T27" fmla="*/ 40 h 4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0">
                    <a:moveTo>
                      <a:pt x="25" y="40"/>
                    </a:moveTo>
                    <a:lnTo>
                      <a:pt x="25" y="35"/>
                    </a:lnTo>
                    <a:lnTo>
                      <a:pt x="4" y="3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4" name="Freeform 161">
                <a:extLst>
                  <a:ext uri="{FF2B5EF4-FFF2-40B4-BE49-F238E27FC236}">
                    <a16:creationId xmlns:a16="http://schemas.microsoft.com/office/drawing/2014/main" id="{4029F441-D60F-497D-AA15-8C7D85839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1883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5" name="Freeform 162">
                <a:extLst>
                  <a:ext uri="{FF2B5EF4-FFF2-40B4-BE49-F238E27FC236}">
                    <a16:creationId xmlns:a16="http://schemas.microsoft.com/office/drawing/2014/main" id="{C1EBB44D-9206-4386-A63A-48109D4D5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883"/>
                <a:ext cx="27" cy="40"/>
              </a:xfrm>
              <a:custGeom>
                <a:avLst/>
                <a:gdLst>
                  <a:gd name="T0" fmla="*/ 5 w 27"/>
                  <a:gd name="T1" fmla="*/ 40 h 40"/>
                  <a:gd name="T2" fmla="*/ 5 w 27"/>
                  <a:gd name="T3" fmla="*/ 22 h 40"/>
                  <a:gd name="T4" fmla="*/ 24 w 27"/>
                  <a:gd name="T5" fmla="*/ 22 h 40"/>
                  <a:gd name="T6" fmla="*/ 24 w 27"/>
                  <a:gd name="T7" fmla="*/ 17 h 40"/>
                  <a:gd name="T8" fmla="*/ 5 w 27"/>
                  <a:gd name="T9" fmla="*/ 17 h 40"/>
                  <a:gd name="T10" fmla="*/ 5 w 27"/>
                  <a:gd name="T11" fmla="*/ 5 h 40"/>
                  <a:gd name="T12" fmla="*/ 27 w 27"/>
                  <a:gd name="T13" fmla="*/ 5 h 40"/>
                  <a:gd name="T14" fmla="*/ 27 w 27"/>
                  <a:gd name="T15" fmla="*/ 0 h 40"/>
                  <a:gd name="T16" fmla="*/ 0 w 27"/>
                  <a:gd name="T17" fmla="*/ 0 h 40"/>
                  <a:gd name="T18" fmla="*/ 0 w 27"/>
                  <a:gd name="T19" fmla="*/ 40 h 40"/>
                  <a:gd name="T20" fmla="*/ 5 w 27"/>
                  <a:gd name="T21" fmla="*/ 40 h 40"/>
                  <a:gd name="T22" fmla="*/ 5 w 27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40"/>
                  <a:gd name="T38" fmla="*/ 27 w 27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40">
                    <a:moveTo>
                      <a:pt x="5" y="40"/>
                    </a:moveTo>
                    <a:lnTo>
                      <a:pt x="5" y="22"/>
                    </a:lnTo>
                    <a:lnTo>
                      <a:pt x="24" y="22"/>
                    </a:lnTo>
                    <a:lnTo>
                      <a:pt x="24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7" y="5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6" name="Freeform 163">
                <a:extLst>
                  <a:ext uri="{FF2B5EF4-FFF2-40B4-BE49-F238E27FC236}">
                    <a16:creationId xmlns:a16="http://schemas.microsoft.com/office/drawing/2014/main" id="{E7B7CB22-C139-496B-B72E-9053BE7638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1" y="1881"/>
                <a:ext cx="38" cy="43"/>
              </a:xfrm>
              <a:custGeom>
                <a:avLst/>
                <a:gdLst>
                  <a:gd name="T0" fmla="*/ 2 w 38"/>
                  <a:gd name="T1" fmla="*/ 32 h 43"/>
                  <a:gd name="T2" fmla="*/ 2 w 38"/>
                  <a:gd name="T3" fmla="*/ 32 h 43"/>
                  <a:gd name="T4" fmla="*/ 5 w 38"/>
                  <a:gd name="T5" fmla="*/ 37 h 43"/>
                  <a:gd name="T6" fmla="*/ 10 w 38"/>
                  <a:gd name="T7" fmla="*/ 40 h 43"/>
                  <a:gd name="T8" fmla="*/ 10 w 38"/>
                  <a:gd name="T9" fmla="*/ 40 h 43"/>
                  <a:gd name="T10" fmla="*/ 15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9 w 38"/>
                  <a:gd name="T19" fmla="*/ 40 h 43"/>
                  <a:gd name="T20" fmla="*/ 29 w 38"/>
                  <a:gd name="T21" fmla="*/ 40 h 43"/>
                  <a:gd name="T22" fmla="*/ 34 w 38"/>
                  <a:gd name="T23" fmla="*/ 37 h 43"/>
                  <a:gd name="T24" fmla="*/ 37 w 38"/>
                  <a:gd name="T25" fmla="*/ 34 h 43"/>
                  <a:gd name="T26" fmla="*/ 37 w 38"/>
                  <a:gd name="T27" fmla="*/ 34 h 43"/>
                  <a:gd name="T28" fmla="*/ 38 w 38"/>
                  <a:gd name="T29" fmla="*/ 27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6 h 43"/>
                  <a:gd name="T36" fmla="*/ 37 w 38"/>
                  <a:gd name="T37" fmla="*/ 11 h 43"/>
                  <a:gd name="T38" fmla="*/ 37 w 38"/>
                  <a:gd name="T39" fmla="*/ 11 h 43"/>
                  <a:gd name="T40" fmla="*/ 34 w 38"/>
                  <a:gd name="T41" fmla="*/ 7 h 43"/>
                  <a:gd name="T42" fmla="*/ 30 w 38"/>
                  <a:gd name="T43" fmla="*/ 3 h 43"/>
                  <a:gd name="T44" fmla="*/ 30 w 38"/>
                  <a:gd name="T45" fmla="*/ 3 h 43"/>
                  <a:gd name="T46" fmla="*/ 26 w 38"/>
                  <a:gd name="T47" fmla="*/ 2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2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2 w 38"/>
                  <a:gd name="T67" fmla="*/ 32 h 43"/>
                  <a:gd name="T68" fmla="*/ 2 w 38"/>
                  <a:gd name="T69" fmla="*/ 32 h 43"/>
                  <a:gd name="T70" fmla="*/ 10 w 38"/>
                  <a:gd name="T71" fmla="*/ 10 h 43"/>
                  <a:gd name="T72" fmla="*/ 10 w 38"/>
                  <a:gd name="T73" fmla="*/ 10 h 43"/>
                  <a:gd name="T74" fmla="*/ 15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4 w 38"/>
                  <a:gd name="T93" fmla="*/ 22 h 43"/>
                  <a:gd name="T94" fmla="*/ 34 w 38"/>
                  <a:gd name="T95" fmla="*/ 22 h 43"/>
                  <a:gd name="T96" fmla="*/ 32 w 38"/>
                  <a:gd name="T97" fmla="*/ 29 h 43"/>
                  <a:gd name="T98" fmla="*/ 29 w 38"/>
                  <a:gd name="T99" fmla="*/ 34 h 43"/>
                  <a:gd name="T100" fmla="*/ 29 w 38"/>
                  <a:gd name="T101" fmla="*/ 34 h 43"/>
                  <a:gd name="T102" fmla="*/ 26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5 w 38"/>
                  <a:gd name="T109" fmla="*/ 37 h 43"/>
                  <a:gd name="T110" fmla="*/ 10 w 38"/>
                  <a:gd name="T111" fmla="*/ 34 h 43"/>
                  <a:gd name="T112" fmla="*/ 10 w 38"/>
                  <a:gd name="T113" fmla="*/ 34 h 43"/>
                  <a:gd name="T114" fmla="*/ 7 w 38"/>
                  <a:gd name="T115" fmla="*/ 29 h 43"/>
                  <a:gd name="T116" fmla="*/ 5 w 38"/>
                  <a:gd name="T117" fmla="*/ 22 h 43"/>
                  <a:gd name="T118" fmla="*/ 5 w 38"/>
                  <a:gd name="T119" fmla="*/ 22 h 43"/>
                  <a:gd name="T120" fmla="*/ 7 w 38"/>
                  <a:gd name="T121" fmla="*/ 15 h 43"/>
                  <a:gd name="T122" fmla="*/ 10 w 38"/>
                  <a:gd name="T123" fmla="*/ 10 h 43"/>
                  <a:gd name="T124" fmla="*/ 10 w 38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38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4" y="22"/>
                    </a:lnTo>
                    <a:lnTo>
                      <a:pt x="32" y="29"/>
                    </a:lnTo>
                    <a:lnTo>
                      <a:pt x="29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2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7" name="Freeform 164">
                <a:extLst>
                  <a:ext uri="{FF2B5EF4-FFF2-40B4-BE49-F238E27FC236}">
                    <a16:creationId xmlns:a16="http://schemas.microsoft.com/office/drawing/2014/main" id="{7B95DC6F-7587-4C29-A185-94EBFD5759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" y="1883"/>
                <a:ext cx="37" cy="40"/>
              </a:xfrm>
              <a:custGeom>
                <a:avLst/>
                <a:gdLst>
                  <a:gd name="T0" fmla="*/ 7 w 37"/>
                  <a:gd name="T1" fmla="*/ 40 h 40"/>
                  <a:gd name="T2" fmla="*/ 7 w 37"/>
                  <a:gd name="T3" fmla="*/ 22 h 40"/>
                  <a:gd name="T4" fmla="*/ 13 w 37"/>
                  <a:gd name="T5" fmla="*/ 22 h 40"/>
                  <a:gd name="T6" fmla="*/ 13 w 37"/>
                  <a:gd name="T7" fmla="*/ 22 h 40"/>
                  <a:gd name="T8" fmla="*/ 16 w 37"/>
                  <a:gd name="T9" fmla="*/ 22 h 40"/>
                  <a:gd name="T10" fmla="*/ 16 w 37"/>
                  <a:gd name="T11" fmla="*/ 22 h 40"/>
                  <a:gd name="T12" fmla="*/ 18 w 37"/>
                  <a:gd name="T13" fmla="*/ 24 h 40"/>
                  <a:gd name="T14" fmla="*/ 18 w 37"/>
                  <a:gd name="T15" fmla="*/ 24 h 40"/>
                  <a:gd name="T16" fmla="*/ 21 w 37"/>
                  <a:gd name="T17" fmla="*/ 25 h 40"/>
                  <a:gd name="T18" fmla="*/ 21 w 37"/>
                  <a:gd name="T19" fmla="*/ 25 h 40"/>
                  <a:gd name="T20" fmla="*/ 24 w 37"/>
                  <a:gd name="T21" fmla="*/ 32 h 40"/>
                  <a:gd name="T22" fmla="*/ 31 w 37"/>
                  <a:gd name="T23" fmla="*/ 40 h 40"/>
                  <a:gd name="T24" fmla="*/ 37 w 37"/>
                  <a:gd name="T25" fmla="*/ 40 h 40"/>
                  <a:gd name="T26" fmla="*/ 29 w 37"/>
                  <a:gd name="T27" fmla="*/ 28 h 40"/>
                  <a:gd name="T28" fmla="*/ 29 w 37"/>
                  <a:gd name="T29" fmla="*/ 28 h 40"/>
                  <a:gd name="T30" fmla="*/ 26 w 37"/>
                  <a:gd name="T31" fmla="*/ 24 h 40"/>
                  <a:gd name="T32" fmla="*/ 26 w 37"/>
                  <a:gd name="T33" fmla="*/ 24 h 40"/>
                  <a:gd name="T34" fmla="*/ 23 w 37"/>
                  <a:gd name="T35" fmla="*/ 22 h 40"/>
                  <a:gd name="T36" fmla="*/ 23 w 37"/>
                  <a:gd name="T37" fmla="*/ 22 h 40"/>
                  <a:gd name="T38" fmla="*/ 27 w 37"/>
                  <a:gd name="T39" fmla="*/ 20 h 40"/>
                  <a:gd name="T40" fmla="*/ 31 w 37"/>
                  <a:gd name="T41" fmla="*/ 17 h 40"/>
                  <a:gd name="T42" fmla="*/ 31 w 37"/>
                  <a:gd name="T43" fmla="*/ 17 h 40"/>
                  <a:gd name="T44" fmla="*/ 32 w 37"/>
                  <a:gd name="T45" fmla="*/ 14 h 40"/>
                  <a:gd name="T46" fmla="*/ 34 w 37"/>
                  <a:gd name="T47" fmla="*/ 11 h 40"/>
                  <a:gd name="T48" fmla="*/ 34 w 37"/>
                  <a:gd name="T49" fmla="*/ 11 h 40"/>
                  <a:gd name="T50" fmla="*/ 32 w 37"/>
                  <a:gd name="T51" fmla="*/ 5 h 40"/>
                  <a:gd name="T52" fmla="*/ 32 w 37"/>
                  <a:gd name="T53" fmla="*/ 5 h 40"/>
                  <a:gd name="T54" fmla="*/ 31 w 37"/>
                  <a:gd name="T55" fmla="*/ 1 h 40"/>
                  <a:gd name="T56" fmla="*/ 27 w 37"/>
                  <a:gd name="T57" fmla="*/ 0 h 40"/>
                  <a:gd name="T58" fmla="*/ 27 w 37"/>
                  <a:gd name="T59" fmla="*/ 0 h 40"/>
                  <a:gd name="T60" fmla="*/ 19 w 37"/>
                  <a:gd name="T61" fmla="*/ 0 h 40"/>
                  <a:gd name="T62" fmla="*/ 0 w 37"/>
                  <a:gd name="T63" fmla="*/ 0 h 40"/>
                  <a:gd name="T64" fmla="*/ 0 w 37"/>
                  <a:gd name="T65" fmla="*/ 40 h 40"/>
                  <a:gd name="T66" fmla="*/ 7 w 37"/>
                  <a:gd name="T67" fmla="*/ 40 h 40"/>
                  <a:gd name="T68" fmla="*/ 7 w 37"/>
                  <a:gd name="T69" fmla="*/ 40 h 40"/>
                  <a:gd name="T70" fmla="*/ 7 w 37"/>
                  <a:gd name="T71" fmla="*/ 3 h 40"/>
                  <a:gd name="T72" fmla="*/ 19 w 37"/>
                  <a:gd name="T73" fmla="*/ 3 h 40"/>
                  <a:gd name="T74" fmla="*/ 19 w 37"/>
                  <a:gd name="T75" fmla="*/ 3 h 40"/>
                  <a:gd name="T76" fmla="*/ 23 w 37"/>
                  <a:gd name="T77" fmla="*/ 5 h 40"/>
                  <a:gd name="T78" fmla="*/ 26 w 37"/>
                  <a:gd name="T79" fmla="*/ 6 h 40"/>
                  <a:gd name="T80" fmla="*/ 26 w 37"/>
                  <a:gd name="T81" fmla="*/ 6 h 40"/>
                  <a:gd name="T82" fmla="*/ 27 w 37"/>
                  <a:gd name="T83" fmla="*/ 8 h 40"/>
                  <a:gd name="T84" fmla="*/ 27 w 37"/>
                  <a:gd name="T85" fmla="*/ 11 h 40"/>
                  <a:gd name="T86" fmla="*/ 27 w 37"/>
                  <a:gd name="T87" fmla="*/ 11 h 40"/>
                  <a:gd name="T88" fmla="*/ 27 w 37"/>
                  <a:gd name="T89" fmla="*/ 14 h 40"/>
                  <a:gd name="T90" fmla="*/ 27 w 37"/>
                  <a:gd name="T91" fmla="*/ 14 h 40"/>
                  <a:gd name="T92" fmla="*/ 24 w 37"/>
                  <a:gd name="T93" fmla="*/ 16 h 40"/>
                  <a:gd name="T94" fmla="*/ 24 w 37"/>
                  <a:gd name="T95" fmla="*/ 16 h 40"/>
                  <a:gd name="T96" fmla="*/ 18 w 37"/>
                  <a:gd name="T97" fmla="*/ 17 h 40"/>
                  <a:gd name="T98" fmla="*/ 7 w 37"/>
                  <a:gd name="T99" fmla="*/ 17 h 40"/>
                  <a:gd name="T100" fmla="*/ 7 w 37"/>
                  <a:gd name="T101" fmla="*/ 3 h 40"/>
                  <a:gd name="T102" fmla="*/ 7 w 37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0"/>
                  <a:gd name="T158" fmla="*/ 37 w 37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0">
                    <a:moveTo>
                      <a:pt x="7" y="40"/>
                    </a:moveTo>
                    <a:lnTo>
                      <a:pt x="7" y="22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8" y="24"/>
                    </a:lnTo>
                    <a:lnTo>
                      <a:pt x="21" y="25"/>
                    </a:lnTo>
                    <a:lnTo>
                      <a:pt x="24" y="32"/>
                    </a:lnTo>
                    <a:lnTo>
                      <a:pt x="31" y="40"/>
                    </a:lnTo>
                    <a:lnTo>
                      <a:pt x="37" y="40"/>
                    </a:lnTo>
                    <a:lnTo>
                      <a:pt x="29" y="28"/>
                    </a:lnTo>
                    <a:lnTo>
                      <a:pt x="26" y="24"/>
                    </a:lnTo>
                    <a:lnTo>
                      <a:pt x="23" y="22"/>
                    </a:lnTo>
                    <a:lnTo>
                      <a:pt x="27" y="20"/>
                    </a:lnTo>
                    <a:lnTo>
                      <a:pt x="31" y="17"/>
                    </a:lnTo>
                    <a:lnTo>
                      <a:pt x="32" y="14"/>
                    </a:lnTo>
                    <a:lnTo>
                      <a:pt x="34" y="11"/>
                    </a:lnTo>
                    <a:lnTo>
                      <a:pt x="32" y="5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7" y="3"/>
                    </a:moveTo>
                    <a:lnTo>
                      <a:pt x="19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18" y="17"/>
                    </a:lnTo>
                    <a:lnTo>
                      <a:pt x="7" y="17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8" name="Freeform 165">
                <a:extLst>
                  <a:ext uri="{FF2B5EF4-FFF2-40B4-BE49-F238E27FC236}">
                    <a16:creationId xmlns:a16="http://schemas.microsoft.com/office/drawing/2014/main" id="{F5F4DB40-3855-4649-9A9B-B4E53DAFB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883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6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6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9" name="Freeform 166">
                <a:extLst>
                  <a:ext uri="{FF2B5EF4-FFF2-40B4-BE49-F238E27FC236}">
                    <a16:creationId xmlns:a16="http://schemas.microsoft.com/office/drawing/2014/main" id="{57DB2EE2-52CC-4B03-A4C7-0031E480F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883"/>
                <a:ext cx="6" cy="40"/>
              </a:xfrm>
              <a:custGeom>
                <a:avLst/>
                <a:gdLst>
                  <a:gd name="T0" fmla="*/ 6 w 6"/>
                  <a:gd name="T1" fmla="*/ 40 h 40"/>
                  <a:gd name="T2" fmla="*/ 6 w 6"/>
                  <a:gd name="T3" fmla="*/ 0 h 40"/>
                  <a:gd name="T4" fmla="*/ 0 w 6"/>
                  <a:gd name="T5" fmla="*/ 0 h 40"/>
                  <a:gd name="T6" fmla="*/ 0 w 6"/>
                  <a:gd name="T7" fmla="*/ 40 h 40"/>
                  <a:gd name="T8" fmla="*/ 6 w 6"/>
                  <a:gd name="T9" fmla="*/ 40 h 40"/>
                  <a:gd name="T10" fmla="*/ 6 w 6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0"/>
                  <a:gd name="T20" fmla="*/ 6 w 6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0">
                    <a:moveTo>
                      <a:pt x="6" y="4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0" name="Freeform 167">
                <a:extLst>
                  <a:ext uri="{FF2B5EF4-FFF2-40B4-BE49-F238E27FC236}">
                    <a16:creationId xmlns:a16="http://schemas.microsoft.com/office/drawing/2014/main" id="{CE2B847D-0BEF-4862-B8FB-318BD42CD3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" y="1883"/>
                <a:ext cx="39" cy="40"/>
              </a:xfrm>
              <a:custGeom>
                <a:avLst/>
                <a:gdLst>
                  <a:gd name="T0" fmla="*/ 7 w 39"/>
                  <a:gd name="T1" fmla="*/ 40 h 40"/>
                  <a:gd name="T2" fmla="*/ 12 w 39"/>
                  <a:gd name="T3" fmla="*/ 28 h 40"/>
                  <a:gd name="T4" fmla="*/ 29 w 39"/>
                  <a:gd name="T5" fmla="*/ 28 h 40"/>
                  <a:gd name="T6" fmla="*/ 34 w 39"/>
                  <a:gd name="T7" fmla="*/ 40 h 40"/>
                  <a:gd name="T8" fmla="*/ 39 w 39"/>
                  <a:gd name="T9" fmla="*/ 40 h 40"/>
                  <a:gd name="T10" fmla="*/ 23 w 39"/>
                  <a:gd name="T11" fmla="*/ 0 h 40"/>
                  <a:gd name="T12" fmla="*/ 16 w 39"/>
                  <a:gd name="T13" fmla="*/ 0 h 40"/>
                  <a:gd name="T14" fmla="*/ 0 w 39"/>
                  <a:gd name="T15" fmla="*/ 40 h 40"/>
                  <a:gd name="T16" fmla="*/ 7 w 39"/>
                  <a:gd name="T17" fmla="*/ 40 h 40"/>
                  <a:gd name="T18" fmla="*/ 7 w 39"/>
                  <a:gd name="T19" fmla="*/ 40 h 40"/>
                  <a:gd name="T20" fmla="*/ 18 w 39"/>
                  <a:gd name="T21" fmla="*/ 11 h 40"/>
                  <a:gd name="T22" fmla="*/ 18 w 39"/>
                  <a:gd name="T23" fmla="*/ 11 h 40"/>
                  <a:gd name="T24" fmla="*/ 20 w 39"/>
                  <a:gd name="T25" fmla="*/ 3 h 40"/>
                  <a:gd name="T26" fmla="*/ 20 w 39"/>
                  <a:gd name="T27" fmla="*/ 3 h 40"/>
                  <a:gd name="T28" fmla="*/ 23 w 39"/>
                  <a:gd name="T29" fmla="*/ 13 h 40"/>
                  <a:gd name="T30" fmla="*/ 27 w 39"/>
                  <a:gd name="T31" fmla="*/ 24 h 40"/>
                  <a:gd name="T32" fmla="*/ 13 w 39"/>
                  <a:gd name="T33" fmla="*/ 24 h 40"/>
                  <a:gd name="T34" fmla="*/ 18 w 39"/>
                  <a:gd name="T35" fmla="*/ 11 h 40"/>
                  <a:gd name="T36" fmla="*/ 18 w 39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0"/>
                  <a:gd name="T59" fmla="*/ 39 w 39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0">
                    <a:moveTo>
                      <a:pt x="7" y="40"/>
                    </a:moveTo>
                    <a:lnTo>
                      <a:pt x="12" y="28"/>
                    </a:lnTo>
                    <a:lnTo>
                      <a:pt x="29" y="28"/>
                    </a:lnTo>
                    <a:lnTo>
                      <a:pt x="34" y="40"/>
                    </a:lnTo>
                    <a:lnTo>
                      <a:pt x="39" y="4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20" y="3"/>
                    </a:lnTo>
                    <a:lnTo>
                      <a:pt x="23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1" name="Freeform 168">
                <a:extLst>
                  <a:ext uri="{FF2B5EF4-FFF2-40B4-BE49-F238E27FC236}">
                    <a16:creationId xmlns:a16="http://schemas.microsoft.com/office/drawing/2014/main" id="{CF5D680C-DCDD-4BB0-940A-49CBF094E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735"/>
                <a:ext cx="35" cy="41"/>
              </a:xfrm>
              <a:custGeom>
                <a:avLst/>
                <a:gdLst>
                  <a:gd name="T0" fmla="*/ 26 w 35"/>
                  <a:gd name="T1" fmla="*/ 35 h 41"/>
                  <a:gd name="T2" fmla="*/ 26 w 35"/>
                  <a:gd name="T3" fmla="*/ 35 h 41"/>
                  <a:gd name="T4" fmla="*/ 23 w 35"/>
                  <a:gd name="T5" fmla="*/ 37 h 41"/>
                  <a:gd name="T6" fmla="*/ 18 w 35"/>
                  <a:gd name="T7" fmla="*/ 37 h 41"/>
                  <a:gd name="T8" fmla="*/ 18 w 35"/>
                  <a:gd name="T9" fmla="*/ 37 h 41"/>
                  <a:gd name="T10" fmla="*/ 15 w 35"/>
                  <a:gd name="T11" fmla="*/ 37 h 41"/>
                  <a:gd name="T12" fmla="*/ 11 w 35"/>
                  <a:gd name="T13" fmla="*/ 35 h 41"/>
                  <a:gd name="T14" fmla="*/ 11 w 35"/>
                  <a:gd name="T15" fmla="*/ 35 h 41"/>
                  <a:gd name="T16" fmla="*/ 8 w 35"/>
                  <a:gd name="T17" fmla="*/ 33 h 41"/>
                  <a:gd name="T18" fmla="*/ 7 w 35"/>
                  <a:gd name="T19" fmla="*/ 29 h 41"/>
                  <a:gd name="T20" fmla="*/ 7 w 35"/>
                  <a:gd name="T21" fmla="*/ 29 h 41"/>
                  <a:gd name="T22" fmla="*/ 5 w 35"/>
                  <a:gd name="T23" fmla="*/ 21 h 41"/>
                  <a:gd name="T24" fmla="*/ 5 w 35"/>
                  <a:gd name="T25" fmla="*/ 21 h 41"/>
                  <a:gd name="T26" fmla="*/ 7 w 35"/>
                  <a:gd name="T27" fmla="*/ 13 h 41"/>
                  <a:gd name="T28" fmla="*/ 7 w 35"/>
                  <a:gd name="T29" fmla="*/ 13 h 41"/>
                  <a:gd name="T30" fmla="*/ 8 w 35"/>
                  <a:gd name="T31" fmla="*/ 10 h 41"/>
                  <a:gd name="T32" fmla="*/ 11 w 35"/>
                  <a:gd name="T33" fmla="*/ 6 h 41"/>
                  <a:gd name="T34" fmla="*/ 11 w 35"/>
                  <a:gd name="T35" fmla="*/ 6 h 41"/>
                  <a:gd name="T36" fmla="*/ 15 w 35"/>
                  <a:gd name="T37" fmla="*/ 5 h 41"/>
                  <a:gd name="T38" fmla="*/ 19 w 35"/>
                  <a:gd name="T39" fmla="*/ 3 h 41"/>
                  <a:gd name="T40" fmla="*/ 19 w 35"/>
                  <a:gd name="T41" fmla="*/ 3 h 41"/>
                  <a:gd name="T42" fmla="*/ 23 w 35"/>
                  <a:gd name="T43" fmla="*/ 5 h 41"/>
                  <a:gd name="T44" fmla="*/ 26 w 35"/>
                  <a:gd name="T45" fmla="*/ 6 h 41"/>
                  <a:gd name="T46" fmla="*/ 26 w 35"/>
                  <a:gd name="T47" fmla="*/ 6 h 41"/>
                  <a:gd name="T48" fmla="*/ 27 w 35"/>
                  <a:gd name="T49" fmla="*/ 8 h 41"/>
                  <a:gd name="T50" fmla="*/ 30 w 35"/>
                  <a:gd name="T51" fmla="*/ 13 h 41"/>
                  <a:gd name="T52" fmla="*/ 35 w 35"/>
                  <a:gd name="T53" fmla="*/ 11 h 41"/>
                  <a:gd name="T54" fmla="*/ 35 w 35"/>
                  <a:gd name="T55" fmla="*/ 11 h 41"/>
                  <a:gd name="T56" fmla="*/ 32 w 35"/>
                  <a:gd name="T57" fmla="*/ 6 h 41"/>
                  <a:gd name="T58" fmla="*/ 29 w 35"/>
                  <a:gd name="T59" fmla="*/ 3 h 41"/>
                  <a:gd name="T60" fmla="*/ 29 w 35"/>
                  <a:gd name="T61" fmla="*/ 3 h 41"/>
                  <a:gd name="T62" fmla="*/ 24 w 35"/>
                  <a:gd name="T63" fmla="*/ 0 h 41"/>
                  <a:gd name="T64" fmla="*/ 19 w 35"/>
                  <a:gd name="T65" fmla="*/ 0 h 41"/>
                  <a:gd name="T66" fmla="*/ 19 w 35"/>
                  <a:gd name="T67" fmla="*/ 0 h 41"/>
                  <a:gd name="T68" fmla="*/ 13 w 35"/>
                  <a:gd name="T69" fmla="*/ 0 h 41"/>
                  <a:gd name="T70" fmla="*/ 8 w 35"/>
                  <a:gd name="T71" fmla="*/ 2 h 41"/>
                  <a:gd name="T72" fmla="*/ 8 w 35"/>
                  <a:gd name="T73" fmla="*/ 2 h 41"/>
                  <a:gd name="T74" fmla="*/ 5 w 35"/>
                  <a:gd name="T75" fmla="*/ 5 h 41"/>
                  <a:gd name="T76" fmla="*/ 2 w 35"/>
                  <a:gd name="T77" fmla="*/ 10 h 41"/>
                  <a:gd name="T78" fmla="*/ 2 w 35"/>
                  <a:gd name="T79" fmla="*/ 10 h 41"/>
                  <a:gd name="T80" fmla="*/ 0 w 35"/>
                  <a:gd name="T81" fmla="*/ 14 h 41"/>
                  <a:gd name="T82" fmla="*/ 0 w 35"/>
                  <a:gd name="T83" fmla="*/ 21 h 41"/>
                  <a:gd name="T84" fmla="*/ 0 w 35"/>
                  <a:gd name="T85" fmla="*/ 21 h 41"/>
                  <a:gd name="T86" fmla="*/ 0 w 35"/>
                  <a:gd name="T87" fmla="*/ 26 h 41"/>
                  <a:gd name="T88" fmla="*/ 2 w 35"/>
                  <a:gd name="T89" fmla="*/ 32 h 41"/>
                  <a:gd name="T90" fmla="*/ 2 w 35"/>
                  <a:gd name="T91" fmla="*/ 32 h 41"/>
                  <a:gd name="T92" fmla="*/ 5 w 35"/>
                  <a:gd name="T93" fmla="*/ 35 h 41"/>
                  <a:gd name="T94" fmla="*/ 8 w 35"/>
                  <a:gd name="T95" fmla="*/ 38 h 41"/>
                  <a:gd name="T96" fmla="*/ 8 w 35"/>
                  <a:gd name="T97" fmla="*/ 38 h 41"/>
                  <a:gd name="T98" fmla="*/ 13 w 35"/>
                  <a:gd name="T99" fmla="*/ 41 h 41"/>
                  <a:gd name="T100" fmla="*/ 19 w 35"/>
                  <a:gd name="T101" fmla="*/ 41 h 41"/>
                  <a:gd name="T102" fmla="*/ 19 w 35"/>
                  <a:gd name="T103" fmla="*/ 41 h 41"/>
                  <a:gd name="T104" fmla="*/ 24 w 35"/>
                  <a:gd name="T105" fmla="*/ 41 h 41"/>
                  <a:gd name="T106" fmla="*/ 29 w 35"/>
                  <a:gd name="T107" fmla="*/ 38 h 41"/>
                  <a:gd name="T108" fmla="*/ 29 w 35"/>
                  <a:gd name="T109" fmla="*/ 38 h 41"/>
                  <a:gd name="T110" fmla="*/ 34 w 35"/>
                  <a:gd name="T111" fmla="*/ 33 h 41"/>
                  <a:gd name="T112" fmla="*/ 35 w 35"/>
                  <a:gd name="T113" fmla="*/ 29 h 41"/>
                  <a:gd name="T114" fmla="*/ 30 w 35"/>
                  <a:gd name="T115" fmla="*/ 27 h 41"/>
                  <a:gd name="T116" fmla="*/ 30 w 35"/>
                  <a:gd name="T117" fmla="*/ 27 h 41"/>
                  <a:gd name="T118" fmla="*/ 29 w 35"/>
                  <a:gd name="T119" fmla="*/ 32 h 41"/>
                  <a:gd name="T120" fmla="*/ 26 w 35"/>
                  <a:gd name="T121" fmla="*/ 35 h 41"/>
                  <a:gd name="T122" fmla="*/ 26 w 35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41"/>
                  <a:gd name="T188" fmla="*/ 35 w 35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41">
                    <a:moveTo>
                      <a:pt x="26" y="35"/>
                    </a:moveTo>
                    <a:lnTo>
                      <a:pt x="26" y="35"/>
                    </a:lnTo>
                    <a:lnTo>
                      <a:pt x="23" y="37"/>
                    </a:lnTo>
                    <a:lnTo>
                      <a:pt x="18" y="37"/>
                    </a:lnTo>
                    <a:lnTo>
                      <a:pt x="15" y="37"/>
                    </a:lnTo>
                    <a:lnTo>
                      <a:pt x="11" y="35"/>
                    </a:lnTo>
                    <a:lnTo>
                      <a:pt x="8" y="33"/>
                    </a:lnTo>
                    <a:lnTo>
                      <a:pt x="7" y="29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19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30" y="13"/>
                    </a:lnTo>
                    <a:lnTo>
                      <a:pt x="35" y="11"/>
                    </a:lnTo>
                    <a:lnTo>
                      <a:pt x="32" y="6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8" y="38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38"/>
                    </a:lnTo>
                    <a:lnTo>
                      <a:pt x="34" y="33"/>
                    </a:lnTo>
                    <a:lnTo>
                      <a:pt x="35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2" name="Freeform 169">
                <a:extLst>
                  <a:ext uri="{FF2B5EF4-FFF2-40B4-BE49-F238E27FC236}">
                    <a16:creationId xmlns:a16="http://schemas.microsoft.com/office/drawing/2014/main" id="{12D52A9A-808E-4A71-9D3F-4ED2FBC49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5" y="1735"/>
                <a:ext cx="39" cy="41"/>
              </a:xfrm>
              <a:custGeom>
                <a:avLst/>
                <a:gdLst>
                  <a:gd name="T0" fmla="*/ 1 w 39"/>
                  <a:gd name="T1" fmla="*/ 32 h 41"/>
                  <a:gd name="T2" fmla="*/ 1 w 39"/>
                  <a:gd name="T3" fmla="*/ 32 h 41"/>
                  <a:gd name="T4" fmla="*/ 4 w 39"/>
                  <a:gd name="T5" fmla="*/ 35 h 41"/>
                  <a:gd name="T6" fmla="*/ 9 w 39"/>
                  <a:gd name="T7" fmla="*/ 38 h 41"/>
                  <a:gd name="T8" fmla="*/ 9 w 39"/>
                  <a:gd name="T9" fmla="*/ 38 h 41"/>
                  <a:gd name="T10" fmla="*/ 14 w 39"/>
                  <a:gd name="T11" fmla="*/ 41 h 41"/>
                  <a:gd name="T12" fmla="*/ 19 w 39"/>
                  <a:gd name="T13" fmla="*/ 41 h 41"/>
                  <a:gd name="T14" fmla="*/ 19 w 39"/>
                  <a:gd name="T15" fmla="*/ 41 h 41"/>
                  <a:gd name="T16" fmla="*/ 23 w 39"/>
                  <a:gd name="T17" fmla="*/ 41 h 41"/>
                  <a:gd name="T18" fmla="*/ 28 w 39"/>
                  <a:gd name="T19" fmla="*/ 40 h 41"/>
                  <a:gd name="T20" fmla="*/ 28 w 39"/>
                  <a:gd name="T21" fmla="*/ 40 h 41"/>
                  <a:gd name="T22" fmla="*/ 33 w 39"/>
                  <a:gd name="T23" fmla="*/ 37 h 41"/>
                  <a:gd name="T24" fmla="*/ 36 w 39"/>
                  <a:gd name="T25" fmla="*/ 32 h 41"/>
                  <a:gd name="T26" fmla="*/ 36 w 39"/>
                  <a:gd name="T27" fmla="*/ 32 h 41"/>
                  <a:gd name="T28" fmla="*/ 38 w 39"/>
                  <a:gd name="T29" fmla="*/ 27 h 41"/>
                  <a:gd name="T30" fmla="*/ 39 w 39"/>
                  <a:gd name="T31" fmla="*/ 21 h 41"/>
                  <a:gd name="T32" fmla="*/ 39 w 39"/>
                  <a:gd name="T33" fmla="*/ 21 h 41"/>
                  <a:gd name="T34" fmla="*/ 38 w 39"/>
                  <a:gd name="T35" fmla="*/ 14 h 41"/>
                  <a:gd name="T36" fmla="*/ 36 w 39"/>
                  <a:gd name="T37" fmla="*/ 10 h 41"/>
                  <a:gd name="T38" fmla="*/ 36 w 39"/>
                  <a:gd name="T39" fmla="*/ 10 h 41"/>
                  <a:gd name="T40" fmla="*/ 33 w 39"/>
                  <a:gd name="T41" fmla="*/ 5 h 41"/>
                  <a:gd name="T42" fmla="*/ 30 w 39"/>
                  <a:gd name="T43" fmla="*/ 2 h 41"/>
                  <a:gd name="T44" fmla="*/ 30 w 39"/>
                  <a:gd name="T45" fmla="*/ 2 h 41"/>
                  <a:gd name="T46" fmla="*/ 25 w 39"/>
                  <a:gd name="T47" fmla="*/ 0 h 41"/>
                  <a:gd name="T48" fmla="*/ 19 w 39"/>
                  <a:gd name="T49" fmla="*/ 0 h 41"/>
                  <a:gd name="T50" fmla="*/ 19 w 39"/>
                  <a:gd name="T51" fmla="*/ 0 h 41"/>
                  <a:gd name="T52" fmla="*/ 11 w 39"/>
                  <a:gd name="T53" fmla="*/ 0 h 41"/>
                  <a:gd name="T54" fmla="*/ 4 w 39"/>
                  <a:gd name="T55" fmla="*/ 5 h 41"/>
                  <a:gd name="T56" fmla="*/ 4 w 39"/>
                  <a:gd name="T57" fmla="*/ 5 h 41"/>
                  <a:gd name="T58" fmla="*/ 1 w 39"/>
                  <a:gd name="T59" fmla="*/ 11 h 41"/>
                  <a:gd name="T60" fmla="*/ 0 w 39"/>
                  <a:gd name="T61" fmla="*/ 21 h 41"/>
                  <a:gd name="T62" fmla="*/ 0 w 39"/>
                  <a:gd name="T63" fmla="*/ 21 h 41"/>
                  <a:gd name="T64" fmla="*/ 0 w 39"/>
                  <a:gd name="T65" fmla="*/ 27 h 41"/>
                  <a:gd name="T66" fmla="*/ 1 w 39"/>
                  <a:gd name="T67" fmla="*/ 32 h 41"/>
                  <a:gd name="T68" fmla="*/ 1 w 39"/>
                  <a:gd name="T69" fmla="*/ 32 h 41"/>
                  <a:gd name="T70" fmla="*/ 9 w 39"/>
                  <a:gd name="T71" fmla="*/ 8 h 41"/>
                  <a:gd name="T72" fmla="*/ 9 w 39"/>
                  <a:gd name="T73" fmla="*/ 8 h 41"/>
                  <a:gd name="T74" fmla="*/ 14 w 39"/>
                  <a:gd name="T75" fmla="*/ 5 h 41"/>
                  <a:gd name="T76" fmla="*/ 19 w 39"/>
                  <a:gd name="T77" fmla="*/ 3 h 41"/>
                  <a:gd name="T78" fmla="*/ 19 w 39"/>
                  <a:gd name="T79" fmla="*/ 3 h 41"/>
                  <a:gd name="T80" fmla="*/ 23 w 39"/>
                  <a:gd name="T81" fmla="*/ 5 h 41"/>
                  <a:gd name="T82" fmla="*/ 27 w 39"/>
                  <a:gd name="T83" fmla="*/ 6 h 41"/>
                  <a:gd name="T84" fmla="*/ 27 w 39"/>
                  <a:gd name="T85" fmla="*/ 6 h 41"/>
                  <a:gd name="T86" fmla="*/ 30 w 39"/>
                  <a:gd name="T87" fmla="*/ 8 h 41"/>
                  <a:gd name="T88" fmla="*/ 31 w 39"/>
                  <a:gd name="T89" fmla="*/ 11 h 41"/>
                  <a:gd name="T90" fmla="*/ 31 w 39"/>
                  <a:gd name="T91" fmla="*/ 11 h 41"/>
                  <a:gd name="T92" fmla="*/ 33 w 39"/>
                  <a:gd name="T93" fmla="*/ 21 h 41"/>
                  <a:gd name="T94" fmla="*/ 33 w 39"/>
                  <a:gd name="T95" fmla="*/ 21 h 41"/>
                  <a:gd name="T96" fmla="*/ 31 w 39"/>
                  <a:gd name="T97" fmla="*/ 27 h 41"/>
                  <a:gd name="T98" fmla="*/ 30 w 39"/>
                  <a:gd name="T99" fmla="*/ 33 h 41"/>
                  <a:gd name="T100" fmla="*/ 30 w 39"/>
                  <a:gd name="T101" fmla="*/ 33 h 41"/>
                  <a:gd name="T102" fmla="*/ 25 w 39"/>
                  <a:gd name="T103" fmla="*/ 37 h 41"/>
                  <a:gd name="T104" fmla="*/ 19 w 39"/>
                  <a:gd name="T105" fmla="*/ 37 h 41"/>
                  <a:gd name="T106" fmla="*/ 19 w 39"/>
                  <a:gd name="T107" fmla="*/ 37 h 41"/>
                  <a:gd name="T108" fmla="*/ 14 w 39"/>
                  <a:gd name="T109" fmla="*/ 37 h 41"/>
                  <a:gd name="T110" fmla="*/ 9 w 39"/>
                  <a:gd name="T111" fmla="*/ 33 h 41"/>
                  <a:gd name="T112" fmla="*/ 9 w 39"/>
                  <a:gd name="T113" fmla="*/ 33 h 41"/>
                  <a:gd name="T114" fmla="*/ 6 w 39"/>
                  <a:gd name="T115" fmla="*/ 27 h 41"/>
                  <a:gd name="T116" fmla="*/ 4 w 39"/>
                  <a:gd name="T117" fmla="*/ 21 h 41"/>
                  <a:gd name="T118" fmla="*/ 4 w 39"/>
                  <a:gd name="T119" fmla="*/ 21 h 41"/>
                  <a:gd name="T120" fmla="*/ 6 w 39"/>
                  <a:gd name="T121" fmla="*/ 13 h 41"/>
                  <a:gd name="T122" fmla="*/ 9 w 39"/>
                  <a:gd name="T123" fmla="*/ 8 h 41"/>
                  <a:gd name="T124" fmla="*/ 9 w 39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1"/>
                  <a:gd name="T191" fmla="*/ 39 w 39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1">
                    <a:moveTo>
                      <a:pt x="1" y="32"/>
                    </a:moveTo>
                    <a:lnTo>
                      <a:pt x="1" y="32"/>
                    </a:lnTo>
                    <a:lnTo>
                      <a:pt x="4" y="35"/>
                    </a:lnTo>
                    <a:lnTo>
                      <a:pt x="9" y="38"/>
                    </a:lnTo>
                    <a:lnTo>
                      <a:pt x="14" y="41"/>
                    </a:lnTo>
                    <a:lnTo>
                      <a:pt x="19" y="41"/>
                    </a:lnTo>
                    <a:lnTo>
                      <a:pt x="23" y="41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3" y="21"/>
                    </a:lnTo>
                    <a:lnTo>
                      <a:pt x="31" y="27"/>
                    </a:lnTo>
                    <a:lnTo>
                      <a:pt x="30" y="33"/>
                    </a:lnTo>
                    <a:lnTo>
                      <a:pt x="25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9" y="33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3" name="Freeform 170">
                <a:extLst>
                  <a:ext uri="{FF2B5EF4-FFF2-40B4-BE49-F238E27FC236}">
                    <a16:creationId xmlns:a16="http://schemas.microsoft.com/office/drawing/2014/main" id="{5F0F8619-3DC5-4B3E-BB5F-D23CE767C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1735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7 h 41"/>
                  <a:gd name="T4" fmla="*/ 6 w 25"/>
                  <a:gd name="T5" fmla="*/ 37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7"/>
                    </a:lnTo>
                    <a:lnTo>
                      <a:pt x="6" y="3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4" name="Freeform 171">
                <a:extLst>
                  <a:ext uri="{FF2B5EF4-FFF2-40B4-BE49-F238E27FC236}">
                    <a16:creationId xmlns:a16="http://schemas.microsoft.com/office/drawing/2014/main" id="{1F37FB67-565D-4C04-B813-594C7D0ED0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2" y="1735"/>
                <a:ext cx="39" cy="41"/>
              </a:xfrm>
              <a:custGeom>
                <a:avLst/>
                <a:gdLst>
                  <a:gd name="T0" fmla="*/ 2 w 39"/>
                  <a:gd name="T1" fmla="*/ 32 h 41"/>
                  <a:gd name="T2" fmla="*/ 2 w 39"/>
                  <a:gd name="T3" fmla="*/ 32 h 41"/>
                  <a:gd name="T4" fmla="*/ 5 w 39"/>
                  <a:gd name="T5" fmla="*/ 35 h 41"/>
                  <a:gd name="T6" fmla="*/ 8 w 39"/>
                  <a:gd name="T7" fmla="*/ 38 h 41"/>
                  <a:gd name="T8" fmla="*/ 8 w 39"/>
                  <a:gd name="T9" fmla="*/ 38 h 41"/>
                  <a:gd name="T10" fmla="*/ 15 w 39"/>
                  <a:gd name="T11" fmla="*/ 41 h 41"/>
                  <a:gd name="T12" fmla="*/ 20 w 39"/>
                  <a:gd name="T13" fmla="*/ 41 h 41"/>
                  <a:gd name="T14" fmla="*/ 20 w 39"/>
                  <a:gd name="T15" fmla="*/ 41 h 41"/>
                  <a:gd name="T16" fmla="*/ 24 w 39"/>
                  <a:gd name="T17" fmla="*/ 41 h 41"/>
                  <a:gd name="T18" fmla="*/ 29 w 39"/>
                  <a:gd name="T19" fmla="*/ 40 h 41"/>
                  <a:gd name="T20" fmla="*/ 29 w 39"/>
                  <a:gd name="T21" fmla="*/ 40 h 41"/>
                  <a:gd name="T22" fmla="*/ 34 w 39"/>
                  <a:gd name="T23" fmla="*/ 37 h 41"/>
                  <a:gd name="T24" fmla="*/ 37 w 39"/>
                  <a:gd name="T25" fmla="*/ 32 h 41"/>
                  <a:gd name="T26" fmla="*/ 37 w 39"/>
                  <a:gd name="T27" fmla="*/ 32 h 41"/>
                  <a:gd name="T28" fmla="*/ 39 w 39"/>
                  <a:gd name="T29" fmla="*/ 27 h 41"/>
                  <a:gd name="T30" fmla="*/ 39 w 39"/>
                  <a:gd name="T31" fmla="*/ 21 h 41"/>
                  <a:gd name="T32" fmla="*/ 39 w 39"/>
                  <a:gd name="T33" fmla="*/ 21 h 41"/>
                  <a:gd name="T34" fmla="*/ 39 w 39"/>
                  <a:gd name="T35" fmla="*/ 14 h 41"/>
                  <a:gd name="T36" fmla="*/ 37 w 39"/>
                  <a:gd name="T37" fmla="*/ 10 h 41"/>
                  <a:gd name="T38" fmla="*/ 37 w 39"/>
                  <a:gd name="T39" fmla="*/ 10 h 41"/>
                  <a:gd name="T40" fmla="*/ 34 w 39"/>
                  <a:gd name="T41" fmla="*/ 5 h 41"/>
                  <a:gd name="T42" fmla="*/ 29 w 39"/>
                  <a:gd name="T43" fmla="*/ 2 h 41"/>
                  <a:gd name="T44" fmla="*/ 29 w 39"/>
                  <a:gd name="T45" fmla="*/ 2 h 41"/>
                  <a:gd name="T46" fmla="*/ 24 w 39"/>
                  <a:gd name="T47" fmla="*/ 0 h 41"/>
                  <a:gd name="T48" fmla="*/ 20 w 39"/>
                  <a:gd name="T49" fmla="*/ 0 h 41"/>
                  <a:gd name="T50" fmla="*/ 20 w 39"/>
                  <a:gd name="T51" fmla="*/ 0 h 41"/>
                  <a:gd name="T52" fmla="*/ 12 w 39"/>
                  <a:gd name="T53" fmla="*/ 0 h 41"/>
                  <a:gd name="T54" fmla="*/ 5 w 39"/>
                  <a:gd name="T55" fmla="*/ 5 h 41"/>
                  <a:gd name="T56" fmla="*/ 5 w 39"/>
                  <a:gd name="T57" fmla="*/ 5 h 41"/>
                  <a:gd name="T58" fmla="*/ 2 w 39"/>
                  <a:gd name="T59" fmla="*/ 11 h 41"/>
                  <a:gd name="T60" fmla="*/ 0 w 39"/>
                  <a:gd name="T61" fmla="*/ 21 h 41"/>
                  <a:gd name="T62" fmla="*/ 0 w 39"/>
                  <a:gd name="T63" fmla="*/ 21 h 41"/>
                  <a:gd name="T64" fmla="*/ 0 w 39"/>
                  <a:gd name="T65" fmla="*/ 27 h 41"/>
                  <a:gd name="T66" fmla="*/ 2 w 39"/>
                  <a:gd name="T67" fmla="*/ 32 h 41"/>
                  <a:gd name="T68" fmla="*/ 2 w 39"/>
                  <a:gd name="T69" fmla="*/ 32 h 41"/>
                  <a:gd name="T70" fmla="*/ 10 w 39"/>
                  <a:gd name="T71" fmla="*/ 8 h 41"/>
                  <a:gd name="T72" fmla="*/ 10 w 39"/>
                  <a:gd name="T73" fmla="*/ 8 h 41"/>
                  <a:gd name="T74" fmla="*/ 15 w 39"/>
                  <a:gd name="T75" fmla="*/ 5 h 41"/>
                  <a:gd name="T76" fmla="*/ 20 w 39"/>
                  <a:gd name="T77" fmla="*/ 3 h 41"/>
                  <a:gd name="T78" fmla="*/ 20 w 39"/>
                  <a:gd name="T79" fmla="*/ 3 h 41"/>
                  <a:gd name="T80" fmla="*/ 23 w 39"/>
                  <a:gd name="T81" fmla="*/ 5 h 41"/>
                  <a:gd name="T82" fmla="*/ 27 w 39"/>
                  <a:gd name="T83" fmla="*/ 6 h 41"/>
                  <a:gd name="T84" fmla="*/ 27 w 39"/>
                  <a:gd name="T85" fmla="*/ 6 h 41"/>
                  <a:gd name="T86" fmla="*/ 29 w 39"/>
                  <a:gd name="T87" fmla="*/ 8 h 41"/>
                  <a:gd name="T88" fmla="*/ 32 w 39"/>
                  <a:gd name="T89" fmla="*/ 11 h 41"/>
                  <a:gd name="T90" fmla="*/ 32 w 39"/>
                  <a:gd name="T91" fmla="*/ 11 h 41"/>
                  <a:gd name="T92" fmla="*/ 34 w 39"/>
                  <a:gd name="T93" fmla="*/ 21 h 41"/>
                  <a:gd name="T94" fmla="*/ 34 w 39"/>
                  <a:gd name="T95" fmla="*/ 21 h 41"/>
                  <a:gd name="T96" fmla="*/ 32 w 39"/>
                  <a:gd name="T97" fmla="*/ 27 h 41"/>
                  <a:gd name="T98" fmla="*/ 29 w 39"/>
                  <a:gd name="T99" fmla="*/ 33 h 41"/>
                  <a:gd name="T100" fmla="*/ 29 w 39"/>
                  <a:gd name="T101" fmla="*/ 33 h 41"/>
                  <a:gd name="T102" fmla="*/ 24 w 39"/>
                  <a:gd name="T103" fmla="*/ 37 h 41"/>
                  <a:gd name="T104" fmla="*/ 20 w 39"/>
                  <a:gd name="T105" fmla="*/ 37 h 41"/>
                  <a:gd name="T106" fmla="*/ 20 w 39"/>
                  <a:gd name="T107" fmla="*/ 37 h 41"/>
                  <a:gd name="T108" fmla="*/ 13 w 39"/>
                  <a:gd name="T109" fmla="*/ 37 h 41"/>
                  <a:gd name="T110" fmla="*/ 10 w 39"/>
                  <a:gd name="T111" fmla="*/ 33 h 41"/>
                  <a:gd name="T112" fmla="*/ 10 w 39"/>
                  <a:gd name="T113" fmla="*/ 33 h 41"/>
                  <a:gd name="T114" fmla="*/ 7 w 39"/>
                  <a:gd name="T115" fmla="*/ 27 h 41"/>
                  <a:gd name="T116" fmla="*/ 5 w 39"/>
                  <a:gd name="T117" fmla="*/ 21 h 41"/>
                  <a:gd name="T118" fmla="*/ 5 w 39"/>
                  <a:gd name="T119" fmla="*/ 21 h 41"/>
                  <a:gd name="T120" fmla="*/ 7 w 39"/>
                  <a:gd name="T121" fmla="*/ 13 h 41"/>
                  <a:gd name="T122" fmla="*/ 10 w 39"/>
                  <a:gd name="T123" fmla="*/ 8 h 41"/>
                  <a:gd name="T124" fmla="*/ 10 w 39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1"/>
                  <a:gd name="T191" fmla="*/ 39 w 39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1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8" y="38"/>
                    </a:lnTo>
                    <a:lnTo>
                      <a:pt x="15" y="41"/>
                    </a:lnTo>
                    <a:lnTo>
                      <a:pt x="20" y="41"/>
                    </a:lnTo>
                    <a:lnTo>
                      <a:pt x="24" y="41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9" y="27"/>
                    </a:lnTo>
                    <a:lnTo>
                      <a:pt x="39" y="21"/>
                    </a:lnTo>
                    <a:lnTo>
                      <a:pt x="39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3"/>
                    </a:lnTo>
                    <a:lnTo>
                      <a:pt x="24" y="37"/>
                    </a:lnTo>
                    <a:lnTo>
                      <a:pt x="20" y="37"/>
                    </a:lnTo>
                    <a:lnTo>
                      <a:pt x="13" y="37"/>
                    </a:lnTo>
                    <a:lnTo>
                      <a:pt x="10" y="33"/>
                    </a:lnTo>
                    <a:lnTo>
                      <a:pt x="7" y="27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5" name="Freeform 172">
                <a:extLst>
                  <a:ext uri="{FF2B5EF4-FFF2-40B4-BE49-F238E27FC236}">
                    <a16:creationId xmlns:a16="http://schemas.microsoft.com/office/drawing/2014/main" id="{DAFA6F5A-2FC6-4FF6-8C02-C4D98B5DC7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9" y="1735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2 h 41"/>
                  <a:gd name="T4" fmla="*/ 11 w 36"/>
                  <a:gd name="T5" fmla="*/ 22 h 41"/>
                  <a:gd name="T6" fmla="*/ 11 w 36"/>
                  <a:gd name="T7" fmla="*/ 22 h 41"/>
                  <a:gd name="T8" fmla="*/ 14 w 36"/>
                  <a:gd name="T9" fmla="*/ 22 h 41"/>
                  <a:gd name="T10" fmla="*/ 14 w 36"/>
                  <a:gd name="T11" fmla="*/ 22 h 41"/>
                  <a:gd name="T12" fmla="*/ 17 w 36"/>
                  <a:gd name="T13" fmla="*/ 24 h 41"/>
                  <a:gd name="T14" fmla="*/ 17 w 36"/>
                  <a:gd name="T15" fmla="*/ 24 h 41"/>
                  <a:gd name="T16" fmla="*/ 20 w 36"/>
                  <a:gd name="T17" fmla="*/ 27 h 41"/>
                  <a:gd name="T18" fmla="*/ 20 w 36"/>
                  <a:gd name="T19" fmla="*/ 27 h 41"/>
                  <a:gd name="T20" fmla="*/ 23 w 36"/>
                  <a:gd name="T21" fmla="*/ 32 h 41"/>
                  <a:gd name="T22" fmla="*/ 30 w 36"/>
                  <a:gd name="T23" fmla="*/ 41 h 41"/>
                  <a:gd name="T24" fmla="*/ 36 w 36"/>
                  <a:gd name="T25" fmla="*/ 41 h 41"/>
                  <a:gd name="T26" fmla="*/ 28 w 36"/>
                  <a:gd name="T27" fmla="*/ 30 h 41"/>
                  <a:gd name="T28" fmla="*/ 28 w 36"/>
                  <a:gd name="T29" fmla="*/ 30 h 41"/>
                  <a:gd name="T30" fmla="*/ 25 w 36"/>
                  <a:gd name="T31" fmla="*/ 24 h 41"/>
                  <a:gd name="T32" fmla="*/ 25 w 36"/>
                  <a:gd name="T33" fmla="*/ 24 h 41"/>
                  <a:gd name="T34" fmla="*/ 20 w 36"/>
                  <a:gd name="T35" fmla="*/ 22 h 41"/>
                  <a:gd name="T36" fmla="*/ 20 w 36"/>
                  <a:gd name="T37" fmla="*/ 22 h 41"/>
                  <a:gd name="T38" fmla="*/ 27 w 36"/>
                  <a:gd name="T39" fmla="*/ 21 h 41"/>
                  <a:gd name="T40" fmla="*/ 30 w 36"/>
                  <a:gd name="T41" fmla="*/ 19 h 41"/>
                  <a:gd name="T42" fmla="*/ 30 w 36"/>
                  <a:gd name="T43" fmla="*/ 19 h 41"/>
                  <a:gd name="T44" fmla="*/ 31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1 w 36"/>
                  <a:gd name="T51" fmla="*/ 5 h 41"/>
                  <a:gd name="T52" fmla="*/ 31 w 36"/>
                  <a:gd name="T53" fmla="*/ 5 h 41"/>
                  <a:gd name="T54" fmla="*/ 28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5 h 41"/>
                  <a:gd name="T78" fmla="*/ 25 w 36"/>
                  <a:gd name="T79" fmla="*/ 6 h 41"/>
                  <a:gd name="T80" fmla="*/ 25 w 36"/>
                  <a:gd name="T81" fmla="*/ 6 h 41"/>
                  <a:gd name="T82" fmla="*/ 27 w 36"/>
                  <a:gd name="T83" fmla="*/ 8 h 41"/>
                  <a:gd name="T84" fmla="*/ 27 w 36"/>
                  <a:gd name="T85" fmla="*/ 11 h 41"/>
                  <a:gd name="T86" fmla="*/ 27 w 36"/>
                  <a:gd name="T87" fmla="*/ 11 h 41"/>
                  <a:gd name="T88" fmla="*/ 25 w 36"/>
                  <a:gd name="T89" fmla="*/ 14 h 41"/>
                  <a:gd name="T90" fmla="*/ 25 w 36"/>
                  <a:gd name="T91" fmla="*/ 14 h 41"/>
                  <a:gd name="T92" fmla="*/ 22 w 36"/>
                  <a:gd name="T93" fmla="*/ 18 h 41"/>
                  <a:gd name="T94" fmla="*/ 22 w 36"/>
                  <a:gd name="T95" fmla="*/ 18 h 41"/>
                  <a:gd name="T96" fmla="*/ 17 w 36"/>
                  <a:gd name="T97" fmla="*/ 18 h 41"/>
                  <a:gd name="T98" fmla="*/ 6 w 36"/>
                  <a:gd name="T99" fmla="*/ 18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0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6" name="Freeform 173">
                <a:extLst>
                  <a:ext uri="{FF2B5EF4-FFF2-40B4-BE49-F238E27FC236}">
                    <a16:creationId xmlns:a16="http://schemas.microsoft.com/office/drawing/2014/main" id="{48D7ADAA-F9C5-4C4B-BDD1-913D29217B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7" y="1735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7" name="Freeform 174">
                <a:extLst>
                  <a:ext uri="{FF2B5EF4-FFF2-40B4-BE49-F238E27FC236}">
                    <a16:creationId xmlns:a16="http://schemas.microsoft.com/office/drawing/2014/main" id="{13E36725-718C-4BD5-9A47-0CB1AF795D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0" y="1735"/>
                <a:ext cx="33" cy="41"/>
              </a:xfrm>
              <a:custGeom>
                <a:avLst/>
                <a:gdLst>
                  <a:gd name="T0" fmla="*/ 14 w 33"/>
                  <a:gd name="T1" fmla="*/ 41 h 41"/>
                  <a:gd name="T2" fmla="*/ 14 w 33"/>
                  <a:gd name="T3" fmla="*/ 41 h 41"/>
                  <a:gd name="T4" fmla="*/ 20 w 33"/>
                  <a:gd name="T5" fmla="*/ 40 h 41"/>
                  <a:gd name="T6" fmla="*/ 20 w 33"/>
                  <a:gd name="T7" fmla="*/ 40 h 41"/>
                  <a:gd name="T8" fmla="*/ 25 w 33"/>
                  <a:gd name="T9" fmla="*/ 38 h 41"/>
                  <a:gd name="T10" fmla="*/ 25 w 33"/>
                  <a:gd name="T11" fmla="*/ 38 h 41"/>
                  <a:gd name="T12" fmla="*/ 30 w 33"/>
                  <a:gd name="T13" fmla="*/ 35 h 41"/>
                  <a:gd name="T14" fmla="*/ 30 w 33"/>
                  <a:gd name="T15" fmla="*/ 35 h 41"/>
                  <a:gd name="T16" fmla="*/ 31 w 33"/>
                  <a:gd name="T17" fmla="*/ 29 h 41"/>
                  <a:gd name="T18" fmla="*/ 31 w 33"/>
                  <a:gd name="T19" fmla="*/ 29 h 41"/>
                  <a:gd name="T20" fmla="*/ 33 w 33"/>
                  <a:gd name="T21" fmla="*/ 21 h 41"/>
                  <a:gd name="T22" fmla="*/ 33 w 33"/>
                  <a:gd name="T23" fmla="*/ 21 h 41"/>
                  <a:gd name="T24" fmla="*/ 31 w 33"/>
                  <a:gd name="T25" fmla="*/ 11 h 41"/>
                  <a:gd name="T26" fmla="*/ 31 w 33"/>
                  <a:gd name="T27" fmla="*/ 11 h 41"/>
                  <a:gd name="T28" fmla="*/ 30 w 33"/>
                  <a:gd name="T29" fmla="*/ 6 h 41"/>
                  <a:gd name="T30" fmla="*/ 27 w 33"/>
                  <a:gd name="T31" fmla="*/ 3 h 41"/>
                  <a:gd name="T32" fmla="*/ 27 w 33"/>
                  <a:gd name="T33" fmla="*/ 3 h 41"/>
                  <a:gd name="T34" fmla="*/ 20 w 33"/>
                  <a:gd name="T35" fmla="*/ 0 h 41"/>
                  <a:gd name="T36" fmla="*/ 20 w 33"/>
                  <a:gd name="T37" fmla="*/ 0 h 41"/>
                  <a:gd name="T38" fmla="*/ 14 w 33"/>
                  <a:gd name="T39" fmla="*/ 0 h 41"/>
                  <a:gd name="T40" fmla="*/ 0 w 33"/>
                  <a:gd name="T41" fmla="*/ 0 h 41"/>
                  <a:gd name="T42" fmla="*/ 0 w 33"/>
                  <a:gd name="T43" fmla="*/ 41 h 41"/>
                  <a:gd name="T44" fmla="*/ 14 w 33"/>
                  <a:gd name="T45" fmla="*/ 41 h 41"/>
                  <a:gd name="T46" fmla="*/ 14 w 33"/>
                  <a:gd name="T47" fmla="*/ 41 h 41"/>
                  <a:gd name="T48" fmla="*/ 4 w 33"/>
                  <a:gd name="T49" fmla="*/ 5 h 41"/>
                  <a:gd name="T50" fmla="*/ 14 w 33"/>
                  <a:gd name="T51" fmla="*/ 5 h 41"/>
                  <a:gd name="T52" fmla="*/ 14 w 33"/>
                  <a:gd name="T53" fmla="*/ 5 h 41"/>
                  <a:gd name="T54" fmla="*/ 20 w 33"/>
                  <a:gd name="T55" fmla="*/ 6 h 41"/>
                  <a:gd name="T56" fmla="*/ 20 w 33"/>
                  <a:gd name="T57" fmla="*/ 6 h 41"/>
                  <a:gd name="T58" fmla="*/ 23 w 33"/>
                  <a:gd name="T59" fmla="*/ 8 h 41"/>
                  <a:gd name="T60" fmla="*/ 25 w 33"/>
                  <a:gd name="T61" fmla="*/ 10 h 41"/>
                  <a:gd name="T62" fmla="*/ 25 w 33"/>
                  <a:gd name="T63" fmla="*/ 10 h 41"/>
                  <a:gd name="T64" fmla="*/ 27 w 33"/>
                  <a:gd name="T65" fmla="*/ 14 h 41"/>
                  <a:gd name="T66" fmla="*/ 28 w 33"/>
                  <a:gd name="T67" fmla="*/ 21 h 41"/>
                  <a:gd name="T68" fmla="*/ 28 w 33"/>
                  <a:gd name="T69" fmla="*/ 21 h 41"/>
                  <a:gd name="T70" fmla="*/ 27 w 33"/>
                  <a:gd name="T71" fmla="*/ 29 h 41"/>
                  <a:gd name="T72" fmla="*/ 27 w 33"/>
                  <a:gd name="T73" fmla="*/ 29 h 41"/>
                  <a:gd name="T74" fmla="*/ 23 w 33"/>
                  <a:gd name="T75" fmla="*/ 33 h 41"/>
                  <a:gd name="T76" fmla="*/ 23 w 33"/>
                  <a:gd name="T77" fmla="*/ 33 h 41"/>
                  <a:gd name="T78" fmla="*/ 20 w 33"/>
                  <a:gd name="T79" fmla="*/ 35 h 41"/>
                  <a:gd name="T80" fmla="*/ 20 w 33"/>
                  <a:gd name="T81" fmla="*/ 35 h 41"/>
                  <a:gd name="T82" fmla="*/ 14 w 33"/>
                  <a:gd name="T83" fmla="*/ 37 h 41"/>
                  <a:gd name="T84" fmla="*/ 4 w 33"/>
                  <a:gd name="T85" fmla="*/ 37 h 41"/>
                  <a:gd name="T86" fmla="*/ 4 w 33"/>
                  <a:gd name="T87" fmla="*/ 5 h 41"/>
                  <a:gd name="T88" fmla="*/ 4 w 33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1"/>
                  <a:gd name="T137" fmla="*/ 33 w 33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0" y="40"/>
                    </a:lnTo>
                    <a:lnTo>
                      <a:pt x="25" y="38"/>
                    </a:lnTo>
                    <a:lnTo>
                      <a:pt x="30" y="35"/>
                    </a:lnTo>
                    <a:lnTo>
                      <a:pt x="31" y="29"/>
                    </a:lnTo>
                    <a:lnTo>
                      <a:pt x="33" y="21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4" y="5"/>
                    </a:moveTo>
                    <a:lnTo>
                      <a:pt x="14" y="5"/>
                    </a:lnTo>
                    <a:lnTo>
                      <a:pt x="20" y="6"/>
                    </a:lnTo>
                    <a:lnTo>
                      <a:pt x="23" y="8"/>
                    </a:lnTo>
                    <a:lnTo>
                      <a:pt x="25" y="10"/>
                    </a:lnTo>
                    <a:lnTo>
                      <a:pt x="27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3" y="33"/>
                    </a:lnTo>
                    <a:lnTo>
                      <a:pt x="20" y="35"/>
                    </a:lnTo>
                    <a:lnTo>
                      <a:pt x="14" y="37"/>
                    </a:lnTo>
                    <a:lnTo>
                      <a:pt x="4" y="3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8" name="Freeform 175">
                <a:extLst>
                  <a:ext uri="{FF2B5EF4-FFF2-40B4-BE49-F238E27FC236}">
                    <a16:creationId xmlns:a16="http://schemas.microsoft.com/office/drawing/2014/main" id="{DDDB6EC6-9865-4D14-AEDE-81B2B3B455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9" y="1735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5 w 40"/>
                  <a:gd name="T5" fmla="*/ 35 h 41"/>
                  <a:gd name="T6" fmla="*/ 10 w 40"/>
                  <a:gd name="T7" fmla="*/ 38 h 41"/>
                  <a:gd name="T8" fmla="*/ 10 w 40"/>
                  <a:gd name="T9" fmla="*/ 38 h 41"/>
                  <a:gd name="T10" fmla="*/ 15 w 40"/>
                  <a:gd name="T11" fmla="*/ 41 h 41"/>
                  <a:gd name="T12" fmla="*/ 19 w 40"/>
                  <a:gd name="T13" fmla="*/ 41 h 41"/>
                  <a:gd name="T14" fmla="*/ 19 w 40"/>
                  <a:gd name="T15" fmla="*/ 41 h 41"/>
                  <a:gd name="T16" fmla="*/ 26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4 w 40"/>
                  <a:gd name="T23" fmla="*/ 37 h 41"/>
                  <a:gd name="T24" fmla="*/ 37 w 40"/>
                  <a:gd name="T25" fmla="*/ 32 h 41"/>
                  <a:gd name="T26" fmla="*/ 37 w 40"/>
                  <a:gd name="T27" fmla="*/ 32 h 41"/>
                  <a:gd name="T28" fmla="*/ 38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38 w 40"/>
                  <a:gd name="T35" fmla="*/ 14 h 41"/>
                  <a:gd name="T36" fmla="*/ 37 w 40"/>
                  <a:gd name="T37" fmla="*/ 10 h 41"/>
                  <a:gd name="T38" fmla="*/ 37 w 40"/>
                  <a:gd name="T39" fmla="*/ 10 h 41"/>
                  <a:gd name="T40" fmla="*/ 34 w 40"/>
                  <a:gd name="T41" fmla="*/ 5 h 41"/>
                  <a:gd name="T42" fmla="*/ 30 w 40"/>
                  <a:gd name="T43" fmla="*/ 2 h 41"/>
                  <a:gd name="T44" fmla="*/ 30 w 40"/>
                  <a:gd name="T45" fmla="*/ 2 h 41"/>
                  <a:gd name="T46" fmla="*/ 26 w 40"/>
                  <a:gd name="T47" fmla="*/ 0 h 41"/>
                  <a:gd name="T48" fmla="*/ 19 w 40"/>
                  <a:gd name="T49" fmla="*/ 0 h 41"/>
                  <a:gd name="T50" fmla="*/ 19 w 40"/>
                  <a:gd name="T51" fmla="*/ 0 h 41"/>
                  <a:gd name="T52" fmla="*/ 13 w 40"/>
                  <a:gd name="T53" fmla="*/ 0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1 h 41"/>
                  <a:gd name="T60" fmla="*/ 0 w 40"/>
                  <a:gd name="T61" fmla="*/ 21 h 41"/>
                  <a:gd name="T62" fmla="*/ 0 w 40"/>
                  <a:gd name="T63" fmla="*/ 21 h 41"/>
                  <a:gd name="T64" fmla="*/ 0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10 w 40"/>
                  <a:gd name="T71" fmla="*/ 8 h 41"/>
                  <a:gd name="T72" fmla="*/ 10 w 40"/>
                  <a:gd name="T73" fmla="*/ 8 h 41"/>
                  <a:gd name="T74" fmla="*/ 15 w 40"/>
                  <a:gd name="T75" fmla="*/ 5 h 41"/>
                  <a:gd name="T76" fmla="*/ 19 w 40"/>
                  <a:gd name="T77" fmla="*/ 3 h 41"/>
                  <a:gd name="T78" fmla="*/ 19 w 40"/>
                  <a:gd name="T79" fmla="*/ 3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8 h 41"/>
                  <a:gd name="T88" fmla="*/ 32 w 40"/>
                  <a:gd name="T89" fmla="*/ 11 h 41"/>
                  <a:gd name="T90" fmla="*/ 32 w 40"/>
                  <a:gd name="T91" fmla="*/ 11 h 41"/>
                  <a:gd name="T92" fmla="*/ 34 w 40"/>
                  <a:gd name="T93" fmla="*/ 21 h 41"/>
                  <a:gd name="T94" fmla="*/ 34 w 40"/>
                  <a:gd name="T95" fmla="*/ 21 h 41"/>
                  <a:gd name="T96" fmla="*/ 34 w 40"/>
                  <a:gd name="T97" fmla="*/ 27 h 41"/>
                  <a:gd name="T98" fmla="*/ 30 w 40"/>
                  <a:gd name="T99" fmla="*/ 33 h 41"/>
                  <a:gd name="T100" fmla="*/ 30 w 40"/>
                  <a:gd name="T101" fmla="*/ 33 h 41"/>
                  <a:gd name="T102" fmla="*/ 26 w 40"/>
                  <a:gd name="T103" fmla="*/ 37 h 41"/>
                  <a:gd name="T104" fmla="*/ 19 w 40"/>
                  <a:gd name="T105" fmla="*/ 37 h 41"/>
                  <a:gd name="T106" fmla="*/ 19 w 40"/>
                  <a:gd name="T107" fmla="*/ 37 h 41"/>
                  <a:gd name="T108" fmla="*/ 15 w 40"/>
                  <a:gd name="T109" fmla="*/ 37 h 41"/>
                  <a:gd name="T110" fmla="*/ 10 w 40"/>
                  <a:gd name="T111" fmla="*/ 33 h 41"/>
                  <a:gd name="T112" fmla="*/ 10 w 40"/>
                  <a:gd name="T113" fmla="*/ 33 h 41"/>
                  <a:gd name="T114" fmla="*/ 7 w 40"/>
                  <a:gd name="T115" fmla="*/ 27 h 41"/>
                  <a:gd name="T116" fmla="*/ 7 w 40"/>
                  <a:gd name="T117" fmla="*/ 21 h 41"/>
                  <a:gd name="T118" fmla="*/ 7 w 40"/>
                  <a:gd name="T119" fmla="*/ 21 h 41"/>
                  <a:gd name="T120" fmla="*/ 7 w 40"/>
                  <a:gd name="T121" fmla="*/ 13 h 41"/>
                  <a:gd name="T122" fmla="*/ 10 w 40"/>
                  <a:gd name="T123" fmla="*/ 8 h 41"/>
                  <a:gd name="T124" fmla="*/ 10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5" y="35"/>
                    </a:lnTo>
                    <a:lnTo>
                      <a:pt x="10" y="38"/>
                    </a:lnTo>
                    <a:lnTo>
                      <a:pt x="15" y="41"/>
                    </a:lnTo>
                    <a:lnTo>
                      <a:pt x="19" y="41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40" y="21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3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19" y="3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4" y="27"/>
                    </a:lnTo>
                    <a:lnTo>
                      <a:pt x="30" y="33"/>
                    </a:lnTo>
                    <a:lnTo>
                      <a:pt x="26" y="37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0" y="33"/>
                    </a:lnTo>
                    <a:lnTo>
                      <a:pt x="7" y="27"/>
                    </a:lnTo>
                    <a:lnTo>
                      <a:pt x="7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9" name="Freeform 176">
                <a:extLst>
                  <a:ext uri="{FF2B5EF4-FFF2-40B4-BE49-F238E27FC236}">
                    <a16:creationId xmlns:a16="http://schemas.microsoft.com/office/drawing/2014/main" id="{BDE472C7-7830-493D-A412-C63F93D442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1" y="2151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6 w 38"/>
                  <a:gd name="T21" fmla="*/ 11 h 42"/>
                  <a:gd name="T22" fmla="*/ 16 w 38"/>
                  <a:gd name="T23" fmla="*/ 11 h 42"/>
                  <a:gd name="T24" fmla="*/ 19 w 38"/>
                  <a:gd name="T25" fmla="*/ 5 h 42"/>
                  <a:gd name="T26" fmla="*/ 19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6 w 38"/>
                  <a:gd name="T35" fmla="*/ 11 h 42"/>
                  <a:gd name="T36" fmla="*/ 16 w 38"/>
                  <a:gd name="T37" fmla="*/ 11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0" name="Freeform 177">
                <a:extLst>
                  <a:ext uri="{FF2B5EF4-FFF2-40B4-BE49-F238E27FC236}">
                    <a16:creationId xmlns:a16="http://schemas.microsoft.com/office/drawing/2014/main" id="{B2338507-8468-43C9-BD7E-66144E9AFC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4" y="2151"/>
                <a:ext cx="36" cy="42"/>
              </a:xfrm>
              <a:custGeom>
                <a:avLst/>
                <a:gdLst>
                  <a:gd name="T0" fmla="*/ 6 w 36"/>
                  <a:gd name="T1" fmla="*/ 42 h 42"/>
                  <a:gd name="T2" fmla="*/ 6 w 36"/>
                  <a:gd name="T3" fmla="*/ 23 h 42"/>
                  <a:gd name="T4" fmla="*/ 12 w 36"/>
                  <a:gd name="T5" fmla="*/ 23 h 42"/>
                  <a:gd name="T6" fmla="*/ 12 w 36"/>
                  <a:gd name="T7" fmla="*/ 23 h 42"/>
                  <a:gd name="T8" fmla="*/ 16 w 36"/>
                  <a:gd name="T9" fmla="*/ 23 h 42"/>
                  <a:gd name="T10" fmla="*/ 16 w 36"/>
                  <a:gd name="T11" fmla="*/ 23 h 42"/>
                  <a:gd name="T12" fmla="*/ 17 w 36"/>
                  <a:gd name="T13" fmla="*/ 24 h 42"/>
                  <a:gd name="T14" fmla="*/ 17 w 36"/>
                  <a:gd name="T15" fmla="*/ 24 h 42"/>
                  <a:gd name="T16" fmla="*/ 20 w 36"/>
                  <a:gd name="T17" fmla="*/ 27 h 42"/>
                  <a:gd name="T18" fmla="*/ 20 w 36"/>
                  <a:gd name="T19" fmla="*/ 27 h 42"/>
                  <a:gd name="T20" fmla="*/ 23 w 36"/>
                  <a:gd name="T21" fmla="*/ 32 h 42"/>
                  <a:gd name="T22" fmla="*/ 30 w 36"/>
                  <a:gd name="T23" fmla="*/ 42 h 42"/>
                  <a:gd name="T24" fmla="*/ 36 w 36"/>
                  <a:gd name="T25" fmla="*/ 42 h 42"/>
                  <a:gd name="T26" fmla="*/ 28 w 36"/>
                  <a:gd name="T27" fmla="*/ 31 h 42"/>
                  <a:gd name="T28" fmla="*/ 28 w 36"/>
                  <a:gd name="T29" fmla="*/ 31 h 42"/>
                  <a:gd name="T30" fmla="*/ 25 w 36"/>
                  <a:gd name="T31" fmla="*/ 24 h 42"/>
                  <a:gd name="T32" fmla="*/ 25 w 36"/>
                  <a:gd name="T33" fmla="*/ 24 h 42"/>
                  <a:gd name="T34" fmla="*/ 22 w 36"/>
                  <a:gd name="T35" fmla="*/ 23 h 42"/>
                  <a:gd name="T36" fmla="*/ 22 w 36"/>
                  <a:gd name="T37" fmla="*/ 23 h 42"/>
                  <a:gd name="T38" fmla="*/ 27 w 36"/>
                  <a:gd name="T39" fmla="*/ 21 h 42"/>
                  <a:gd name="T40" fmla="*/ 30 w 36"/>
                  <a:gd name="T41" fmla="*/ 19 h 42"/>
                  <a:gd name="T42" fmla="*/ 30 w 36"/>
                  <a:gd name="T43" fmla="*/ 19 h 42"/>
                  <a:gd name="T44" fmla="*/ 31 w 36"/>
                  <a:gd name="T45" fmla="*/ 15 h 42"/>
                  <a:gd name="T46" fmla="*/ 33 w 36"/>
                  <a:gd name="T47" fmla="*/ 11 h 42"/>
                  <a:gd name="T48" fmla="*/ 33 w 36"/>
                  <a:gd name="T49" fmla="*/ 11 h 42"/>
                  <a:gd name="T50" fmla="*/ 31 w 36"/>
                  <a:gd name="T51" fmla="*/ 5 h 42"/>
                  <a:gd name="T52" fmla="*/ 31 w 36"/>
                  <a:gd name="T53" fmla="*/ 5 h 42"/>
                  <a:gd name="T54" fmla="*/ 30 w 36"/>
                  <a:gd name="T55" fmla="*/ 4 h 42"/>
                  <a:gd name="T56" fmla="*/ 27 w 36"/>
                  <a:gd name="T57" fmla="*/ 2 h 42"/>
                  <a:gd name="T58" fmla="*/ 27 w 36"/>
                  <a:gd name="T59" fmla="*/ 2 h 42"/>
                  <a:gd name="T60" fmla="*/ 19 w 36"/>
                  <a:gd name="T61" fmla="*/ 0 h 42"/>
                  <a:gd name="T62" fmla="*/ 0 w 36"/>
                  <a:gd name="T63" fmla="*/ 0 h 42"/>
                  <a:gd name="T64" fmla="*/ 0 w 36"/>
                  <a:gd name="T65" fmla="*/ 42 h 42"/>
                  <a:gd name="T66" fmla="*/ 6 w 36"/>
                  <a:gd name="T67" fmla="*/ 42 h 42"/>
                  <a:gd name="T68" fmla="*/ 6 w 36"/>
                  <a:gd name="T69" fmla="*/ 42 h 42"/>
                  <a:gd name="T70" fmla="*/ 6 w 36"/>
                  <a:gd name="T71" fmla="*/ 5 h 42"/>
                  <a:gd name="T72" fmla="*/ 19 w 36"/>
                  <a:gd name="T73" fmla="*/ 5 h 42"/>
                  <a:gd name="T74" fmla="*/ 19 w 36"/>
                  <a:gd name="T75" fmla="*/ 5 h 42"/>
                  <a:gd name="T76" fmla="*/ 22 w 36"/>
                  <a:gd name="T77" fmla="*/ 5 h 42"/>
                  <a:gd name="T78" fmla="*/ 25 w 36"/>
                  <a:gd name="T79" fmla="*/ 7 h 42"/>
                  <a:gd name="T80" fmla="*/ 25 w 36"/>
                  <a:gd name="T81" fmla="*/ 7 h 42"/>
                  <a:gd name="T82" fmla="*/ 27 w 36"/>
                  <a:gd name="T83" fmla="*/ 8 h 42"/>
                  <a:gd name="T84" fmla="*/ 27 w 36"/>
                  <a:gd name="T85" fmla="*/ 11 h 42"/>
                  <a:gd name="T86" fmla="*/ 27 w 36"/>
                  <a:gd name="T87" fmla="*/ 11 h 42"/>
                  <a:gd name="T88" fmla="*/ 27 w 36"/>
                  <a:gd name="T89" fmla="*/ 15 h 42"/>
                  <a:gd name="T90" fmla="*/ 27 w 36"/>
                  <a:gd name="T91" fmla="*/ 15 h 42"/>
                  <a:gd name="T92" fmla="*/ 23 w 36"/>
                  <a:gd name="T93" fmla="*/ 18 h 42"/>
                  <a:gd name="T94" fmla="*/ 23 w 36"/>
                  <a:gd name="T95" fmla="*/ 18 h 42"/>
                  <a:gd name="T96" fmla="*/ 17 w 36"/>
                  <a:gd name="T97" fmla="*/ 18 h 42"/>
                  <a:gd name="T98" fmla="*/ 6 w 36"/>
                  <a:gd name="T99" fmla="*/ 18 h 42"/>
                  <a:gd name="T100" fmla="*/ 6 w 36"/>
                  <a:gd name="T101" fmla="*/ 5 h 42"/>
                  <a:gd name="T102" fmla="*/ 6 w 36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2"/>
                  <a:gd name="T158" fmla="*/ 36 w 36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2">
                    <a:moveTo>
                      <a:pt x="6" y="42"/>
                    </a:moveTo>
                    <a:lnTo>
                      <a:pt x="6" y="23"/>
                    </a:lnTo>
                    <a:lnTo>
                      <a:pt x="12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28" y="31"/>
                    </a:lnTo>
                    <a:lnTo>
                      <a:pt x="25" y="24"/>
                    </a:lnTo>
                    <a:lnTo>
                      <a:pt x="22" y="23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5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3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1" name="Freeform 178">
                <a:extLst>
                  <a:ext uri="{FF2B5EF4-FFF2-40B4-BE49-F238E27FC236}">
                    <a16:creationId xmlns:a16="http://schemas.microsoft.com/office/drawing/2014/main" id="{E5580F18-4942-4BC8-B597-BCB279BCF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151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2" name="Freeform 179">
                <a:extLst>
                  <a:ext uri="{FF2B5EF4-FFF2-40B4-BE49-F238E27FC236}">
                    <a16:creationId xmlns:a16="http://schemas.microsoft.com/office/drawing/2014/main" id="{8652E88F-3E88-4463-A607-AE45EDE8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151"/>
                <a:ext cx="32" cy="42"/>
              </a:xfrm>
              <a:custGeom>
                <a:avLst/>
                <a:gdLst>
                  <a:gd name="T0" fmla="*/ 32 w 32"/>
                  <a:gd name="T1" fmla="*/ 42 h 42"/>
                  <a:gd name="T2" fmla="*/ 32 w 32"/>
                  <a:gd name="T3" fmla="*/ 37 h 42"/>
                  <a:gd name="T4" fmla="*/ 7 w 32"/>
                  <a:gd name="T5" fmla="*/ 37 h 42"/>
                  <a:gd name="T6" fmla="*/ 8 w 32"/>
                  <a:gd name="T7" fmla="*/ 34 h 42"/>
                  <a:gd name="T8" fmla="*/ 32 w 32"/>
                  <a:gd name="T9" fmla="*/ 5 h 42"/>
                  <a:gd name="T10" fmla="*/ 32 w 32"/>
                  <a:gd name="T11" fmla="*/ 0 h 42"/>
                  <a:gd name="T12" fmla="*/ 2 w 32"/>
                  <a:gd name="T13" fmla="*/ 0 h 42"/>
                  <a:gd name="T14" fmla="*/ 2 w 32"/>
                  <a:gd name="T15" fmla="*/ 5 h 42"/>
                  <a:gd name="T16" fmla="*/ 26 w 32"/>
                  <a:gd name="T17" fmla="*/ 5 h 42"/>
                  <a:gd name="T18" fmla="*/ 26 w 32"/>
                  <a:gd name="T19" fmla="*/ 5 h 42"/>
                  <a:gd name="T20" fmla="*/ 21 w 32"/>
                  <a:gd name="T21" fmla="*/ 10 h 42"/>
                  <a:gd name="T22" fmla="*/ 0 w 32"/>
                  <a:gd name="T23" fmla="*/ 35 h 42"/>
                  <a:gd name="T24" fmla="*/ 0 w 32"/>
                  <a:gd name="T25" fmla="*/ 42 h 42"/>
                  <a:gd name="T26" fmla="*/ 32 w 32"/>
                  <a:gd name="T27" fmla="*/ 42 h 42"/>
                  <a:gd name="T28" fmla="*/ 32 w 32"/>
                  <a:gd name="T29" fmla="*/ 4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"/>
                  <a:gd name="T46" fmla="*/ 0 h 42"/>
                  <a:gd name="T47" fmla="*/ 32 w 32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" h="42">
                    <a:moveTo>
                      <a:pt x="32" y="42"/>
                    </a:moveTo>
                    <a:lnTo>
                      <a:pt x="32" y="37"/>
                    </a:lnTo>
                    <a:lnTo>
                      <a:pt x="7" y="37"/>
                    </a:lnTo>
                    <a:lnTo>
                      <a:pt x="8" y="34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26" y="5"/>
                    </a:lnTo>
                    <a:lnTo>
                      <a:pt x="21" y="10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3" name="Freeform 180">
                <a:extLst>
                  <a:ext uri="{FF2B5EF4-FFF2-40B4-BE49-F238E27FC236}">
                    <a16:creationId xmlns:a16="http://schemas.microsoft.com/office/drawing/2014/main" id="{6AD2F873-00F3-4175-B93C-C684D9EB07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6" y="2150"/>
                <a:ext cx="39" cy="43"/>
              </a:xfrm>
              <a:custGeom>
                <a:avLst/>
                <a:gdLst>
                  <a:gd name="T0" fmla="*/ 3 w 39"/>
                  <a:gd name="T1" fmla="*/ 33 h 43"/>
                  <a:gd name="T2" fmla="*/ 3 w 39"/>
                  <a:gd name="T3" fmla="*/ 33 h 43"/>
                  <a:gd name="T4" fmla="*/ 6 w 39"/>
                  <a:gd name="T5" fmla="*/ 36 h 43"/>
                  <a:gd name="T6" fmla="*/ 9 w 39"/>
                  <a:gd name="T7" fmla="*/ 39 h 43"/>
                  <a:gd name="T8" fmla="*/ 9 w 39"/>
                  <a:gd name="T9" fmla="*/ 39 h 43"/>
                  <a:gd name="T10" fmla="*/ 14 w 39"/>
                  <a:gd name="T11" fmla="*/ 43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39 h 43"/>
                  <a:gd name="T20" fmla="*/ 30 w 39"/>
                  <a:gd name="T21" fmla="*/ 39 h 43"/>
                  <a:gd name="T22" fmla="*/ 33 w 39"/>
                  <a:gd name="T23" fmla="*/ 38 h 43"/>
                  <a:gd name="T24" fmla="*/ 36 w 39"/>
                  <a:gd name="T25" fmla="*/ 33 h 43"/>
                  <a:gd name="T26" fmla="*/ 36 w 39"/>
                  <a:gd name="T27" fmla="*/ 33 h 43"/>
                  <a:gd name="T28" fmla="*/ 38 w 39"/>
                  <a:gd name="T29" fmla="*/ 28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5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1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1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2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3 h 43"/>
                  <a:gd name="T68" fmla="*/ 3 w 39"/>
                  <a:gd name="T69" fmla="*/ 33 h 43"/>
                  <a:gd name="T70" fmla="*/ 9 w 39"/>
                  <a:gd name="T71" fmla="*/ 9 h 43"/>
                  <a:gd name="T72" fmla="*/ 9 w 39"/>
                  <a:gd name="T73" fmla="*/ 9 h 43"/>
                  <a:gd name="T74" fmla="*/ 14 w 39"/>
                  <a:gd name="T75" fmla="*/ 6 h 43"/>
                  <a:gd name="T76" fmla="*/ 20 w 39"/>
                  <a:gd name="T77" fmla="*/ 5 h 43"/>
                  <a:gd name="T78" fmla="*/ 20 w 39"/>
                  <a:gd name="T79" fmla="*/ 5 h 43"/>
                  <a:gd name="T80" fmla="*/ 24 w 39"/>
                  <a:gd name="T81" fmla="*/ 6 h 43"/>
                  <a:gd name="T82" fmla="*/ 27 w 39"/>
                  <a:gd name="T83" fmla="*/ 8 h 43"/>
                  <a:gd name="T84" fmla="*/ 27 w 39"/>
                  <a:gd name="T85" fmla="*/ 8 h 43"/>
                  <a:gd name="T86" fmla="*/ 30 w 39"/>
                  <a:gd name="T87" fmla="*/ 9 h 43"/>
                  <a:gd name="T88" fmla="*/ 32 w 39"/>
                  <a:gd name="T89" fmla="*/ 12 h 43"/>
                  <a:gd name="T90" fmla="*/ 32 w 39"/>
                  <a:gd name="T91" fmla="*/ 12 h 43"/>
                  <a:gd name="T92" fmla="*/ 33 w 39"/>
                  <a:gd name="T93" fmla="*/ 22 h 43"/>
                  <a:gd name="T94" fmla="*/ 33 w 39"/>
                  <a:gd name="T95" fmla="*/ 22 h 43"/>
                  <a:gd name="T96" fmla="*/ 33 w 39"/>
                  <a:gd name="T97" fmla="*/ 28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8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9 h 43"/>
                  <a:gd name="T124" fmla="*/ 9 w 39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3"/>
                    </a:moveTo>
                    <a:lnTo>
                      <a:pt x="3" y="33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2" y="1"/>
                    </a:lnTo>
                    <a:lnTo>
                      <a:pt x="6" y="6"/>
                    </a:lnTo>
                    <a:lnTo>
                      <a:pt x="1" y="12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7" y="8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3" y="22"/>
                    </a:lnTo>
                    <a:lnTo>
                      <a:pt x="33" y="28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4" name="Freeform 181">
                <a:extLst>
                  <a:ext uri="{FF2B5EF4-FFF2-40B4-BE49-F238E27FC236}">
                    <a16:creationId xmlns:a16="http://schemas.microsoft.com/office/drawing/2014/main" id="{03B34EDA-96EE-4BF0-A3BC-9BA1A380A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15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8 h 42"/>
                  <a:gd name="T4" fmla="*/ 26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8"/>
                    </a:lnTo>
                    <a:lnTo>
                      <a:pt x="26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5" name="Freeform 182">
                <a:extLst>
                  <a:ext uri="{FF2B5EF4-FFF2-40B4-BE49-F238E27FC236}">
                    <a16:creationId xmlns:a16="http://schemas.microsoft.com/office/drawing/2014/main" id="{8D77A727-DC12-4162-907D-7A9A6FD6D8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8" y="2151"/>
                <a:ext cx="39" cy="42"/>
              </a:xfrm>
              <a:custGeom>
                <a:avLst/>
                <a:gdLst>
                  <a:gd name="T0" fmla="*/ 5 w 39"/>
                  <a:gd name="T1" fmla="*/ 42 h 42"/>
                  <a:gd name="T2" fmla="*/ 10 w 39"/>
                  <a:gd name="T3" fmla="*/ 29 h 42"/>
                  <a:gd name="T4" fmla="*/ 27 w 39"/>
                  <a:gd name="T5" fmla="*/ 29 h 42"/>
                  <a:gd name="T6" fmla="*/ 32 w 39"/>
                  <a:gd name="T7" fmla="*/ 42 h 42"/>
                  <a:gd name="T8" fmla="*/ 39 w 39"/>
                  <a:gd name="T9" fmla="*/ 42 h 42"/>
                  <a:gd name="T10" fmla="*/ 21 w 39"/>
                  <a:gd name="T11" fmla="*/ 0 h 42"/>
                  <a:gd name="T12" fmla="*/ 16 w 39"/>
                  <a:gd name="T13" fmla="*/ 0 h 42"/>
                  <a:gd name="T14" fmla="*/ 0 w 39"/>
                  <a:gd name="T15" fmla="*/ 42 h 42"/>
                  <a:gd name="T16" fmla="*/ 5 w 39"/>
                  <a:gd name="T17" fmla="*/ 42 h 42"/>
                  <a:gd name="T18" fmla="*/ 5 w 39"/>
                  <a:gd name="T19" fmla="*/ 42 h 42"/>
                  <a:gd name="T20" fmla="*/ 16 w 39"/>
                  <a:gd name="T21" fmla="*/ 11 h 42"/>
                  <a:gd name="T22" fmla="*/ 16 w 39"/>
                  <a:gd name="T23" fmla="*/ 11 h 42"/>
                  <a:gd name="T24" fmla="*/ 18 w 39"/>
                  <a:gd name="T25" fmla="*/ 5 h 42"/>
                  <a:gd name="T26" fmla="*/ 18 w 39"/>
                  <a:gd name="T27" fmla="*/ 5 h 42"/>
                  <a:gd name="T28" fmla="*/ 21 w 39"/>
                  <a:gd name="T29" fmla="*/ 13 h 42"/>
                  <a:gd name="T30" fmla="*/ 26 w 39"/>
                  <a:gd name="T31" fmla="*/ 24 h 42"/>
                  <a:gd name="T32" fmla="*/ 12 w 39"/>
                  <a:gd name="T33" fmla="*/ 24 h 42"/>
                  <a:gd name="T34" fmla="*/ 16 w 39"/>
                  <a:gd name="T35" fmla="*/ 11 h 42"/>
                  <a:gd name="T36" fmla="*/ 16 w 39"/>
                  <a:gd name="T37" fmla="*/ 11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2"/>
                  <a:gd name="T59" fmla="*/ 39 w 3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2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6" name="Freeform 183">
                <a:extLst>
                  <a:ext uri="{FF2B5EF4-FFF2-40B4-BE49-F238E27FC236}">
                    <a16:creationId xmlns:a16="http://schemas.microsoft.com/office/drawing/2014/main" id="{36C64040-E0AA-4892-8F89-A5FB6E5CF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202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10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10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7" name="Freeform 184">
                <a:extLst>
                  <a:ext uri="{FF2B5EF4-FFF2-40B4-BE49-F238E27FC236}">
                    <a16:creationId xmlns:a16="http://schemas.microsoft.com/office/drawing/2014/main" id="{580855A2-807F-4C2B-A197-9B8011ED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20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4 w 30"/>
                  <a:gd name="T5" fmla="*/ 37 h 41"/>
                  <a:gd name="T6" fmla="*/ 4 w 30"/>
                  <a:gd name="T7" fmla="*/ 22 h 41"/>
                  <a:gd name="T8" fmla="*/ 27 w 30"/>
                  <a:gd name="T9" fmla="*/ 22 h 41"/>
                  <a:gd name="T10" fmla="*/ 27 w 30"/>
                  <a:gd name="T11" fmla="*/ 18 h 41"/>
                  <a:gd name="T12" fmla="*/ 4 w 30"/>
                  <a:gd name="T13" fmla="*/ 18 h 41"/>
                  <a:gd name="T14" fmla="*/ 4 w 30"/>
                  <a:gd name="T15" fmla="*/ 5 h 41"/>
                  <a:gd name="T16" fmla="*/ 28 w 30"/>
                  <a:gd name="T17" fmla="*/ 5 h 41"/>
                  <a:gd name="T18" fmla="*/ 28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4" y="37"/>
                    </a:lnTo>
                    <a:lnTo>
                      <a:pt x="4" y="22"/>
                    </a:lnTo>
                    <a:lnTo>
                      <a:pt x="27" y="22"/>
                    </a:lnTo>
                    <a:lnTo>
                      <a:pt x="27" y="18"/>
                    </a:lnTo>
                    <a:lnTo>
                      <a:pt x="4" y="18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8" name="Freeform 185">
                <a:extLst>
                  <a:ext uri="{FF2B5EF4-FFF2-40B4-BE49-F238E27FC236}">
                    <a16:creationId xmlns:a16="http://schemas.microsoft.com/office/drawing/2014/main" id="{6E8871F9-D878-4B83-A454-B8818D7DD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202"/>
                <a:ext cx="52" cy="41"/>
              </a:xfrm>
              <a:custGeom>
                <a:avLst/>
                <a:gdLst>
                  <a:gd name="T0" fmla="*/ 15 w 52"/>
                  <a:gd name="T1" fmla="*/ 41 h 41"/>
                  <a:gd name="T2" fmla="*/ 23 w 52"/>
                  <a:gd name="T3" fmla="*/ 10 h 41"/>
                  <a:gd name="T4" fmla="*/ 23 w 52"/>
                  <a:gd name="T5" fmla="*/ 10 h 41"/>
                  <a:gd name="T6" fmla="*/ 25 w 52"/>
                  <a:gd name="T7" fmla="*/ 5 h 41"/>
                  <a:gd name="T8" fmla="*/ 25 w 52"/>
                  <a:gd name="T9" fmla="*/ 5 h 41"/>
                  <a:gd name="T10" fmla="*/ 27 w 52"/>
                  <a:gd name="T11" fmla="*/ 10 h 41"/>
                  <a:gd name="T12" fmla="*/ 35 w 52"/>
                  <a:gd name="T13" fmla="*/ 41 h 41"/>
                  <a:gd name="T14" fmla="*/ 41 w 52"/>
                  <a:gd name="T15" fmla="*/ 41 h 41"/>
                  <a:gd name="T16" fmla="*/ 52 w 52"/>
                  <a:gd name="T17" fmla="*/ 0 h 41"/>
                  <a:gd name="T18" fmla="*/ 46 w 52"/>
                  <a:gd name="T19" fmla="*/ 0 h 41"/>
                  <a:gd name="T20" fmla="*/ 39 w 52"/>
                  <a:gd name="T21" fmla="*/ 27 h 41"/>
                  <a:gd name="T22" fmla="*/ 39 w 52"/>
                  <a:gd name="T23" fmla="*/ 27 h 41"/>
                  <a:gd name="T24" fmla="*/ 38 w 52"/>
                  <a:gd name="T25" fmla="*/ 35 h 41"/>
                  <a:gd name="T26" fmla="*/ 38 w 52"/>
                  <a:gd name="T27" fmla="*/ 35 h 41"/>
                  <a:gd name="T28" fmla="*/ 35 w 52"/>
                  <a:gd name="T29" fmla="*/ 21 h 41"/>
                  <a:gd name="T30" fmla="*/ 28 w 52"/>
                  <a:gd name="T31" fmla="*/ 0 h 41"/>
                  <a:gd name="T32" fmla="*/ 22 w 52"/>
                  <a:gd name="T33" fmla="*/ 0 h 41"/>
                  <a:gd name="T34" fmla="*/ 14 w 52"/>
                  <a:gd name="T35" fmla="*/ 27 h 41"/>
                  <a:gd name="T36" fmla="*/ 14 w 52"/>
                  <a:gd name="T37" fmla="*/ 27 h 41"/>
                  <a:gd name="T38" fmla="*/ 12 w 52"/>
                  <a:gd name="T39" fmla="*/ 35 h 41"/>
                  <a:gd name="T40" fmla="*/ 12 w 52"/>
                  <a:gd name="T41" fmla="*/ 35 h 41"/>
                  <a:gd name="T42" fmla="*/ 11 w 52"/>
                  <a:gd name="T43" fmla="*/ 27 h 41"/>
                  <a:gd name="T44" fmla="*/ 4 w 52"/>
                  <a:gd name="T45" fmla="*/ 0 h 41"/>
                  <a:gd name="T46" fmla="*/ 0 w 52"/>
                  <a:gd name="T47" fmla="*/ 0 h 41"/>
                  <a:gd name="T48" fmla="*/ 9 w 52"/>
                  <a:gd name="T49" fmla="*/ 41 h 41"/>
                  <a:gd name="T50" fmla="*/ 15 w 52"/>
                  <a:gd name="T51" fmla="*/ 41 h 41"/>
                  <a:gd name="T52" fmla="*/ 15 w 52"/>
                  <a:gd name="T53" fmla="*/ 41 h 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1"/>
                  <a:gd name="T83" fmla="*/ 52 w 52"/>
                  <a:gd name="T84" fmla="*/ 41 h 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1">
                    <a:moveTo>
                      <a:pt x="15" y="41"/>
                    </a:moveTo>
                    <a:lnTo>
                      <a:pt x="23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5" y="41"/>
                    </a:lnTo>
                    <a:lnTo>
                      <a:pt x="41" y="41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9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27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9" y="41"/>
                    </a:lnTo>
                    <a:lnTo>
                      <a:pt x="1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9" name="Freeform 186">
                <a:extLst>
                  <a:ext uri="{FF2B5EF4-FFF2-40B4-BE49-F238E27FC236}">
                    <a16:creationId xmlns:a16="http://schemas.microsoft.com/office/drawing/2014/main" id="{05AC963B-B6C0-4F4B-B283-8B0505E7C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202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5 w 38"/>
                  <a:gd name="T3" fmla="*/ 7 h 41"/>
                  <a:gd name="T4" fmla="*/ 16 w 38"/>
                  <a:gd name="T5" fmla="*/ 41 h 41"/>
                  <a:gd name="T6" fmla="*/ 21 w 38"/>
                  <a:gd name="T7" fmla="*/ 41 h 41"/>
                  <a:gd name="T8" fmla="*/ 34 w 38"/>
                  <a:gd name="T9" fmla="*/ 7 h 41"/>
                  <a:gd name="T10" fmla="*/ 34 w 38"/>
                  <a:gd name="T11" fmla="*/ 41 h 41"/>
                  <a:gd name="T12" fmla="*/ 38 w 38"/>
                  <a:gd name="T13" fmla="*/ 41 h 41"/>
                  <a:gd name="T14" fmla="*/ 38 w 38"/>
                  <a:gd name="T15" fmla="*/ 0 h 41"/>
                  <a:gd name="T16" fmla="*/ 32 w 38"/>
                  <a:gd name="T17" fmla="*/ 0 h 41"/>
                  <a:gd name="T18" fmla="*/ 21 w 38"/>
                  <a:gd name="T19" fmla="*/ 29 h 41"/>
                  <a:gd name="T20" fmla="*/ 21 w 38"/>
                  <a:gd name="T21" fmla="*/ 29 h 41"/>
                  <a:gd name="T22" fmla="*/ 19 w 38"/>
                  <a:gd name="T23" fmla="*/ 35 h 41"/>
                  <a:gd name="T24" fmla="*/ 19 w 38"/>
                  <a:gd name="T25" fmla="*/ 35 h 41"/>
                  <a:gd name="T26" fmla="*/ 18 w 38"/>
                  <a:gd name="T27" fmla="*/ 29 h 41"/>
                  <a:gd name="T28" fmla="*/ 8 w 38"/>
                  <a:gd name="T29" fmla="*/ 0 h 41"/>
                  <a:gd name="T30" fmla="*/ 0 w 38"/>
                  <a:gd name="T31" fmla="*/ 0 h 41"/>
                  <a:gd name="T32" fmla="*/ 0 w 38"/>
                  <a:gd name="T33" fmla="*/ 41 h 41"/>
                  <a:gd name="T34" fmla="*/ 5 w 38"/>
                  <a:gd name="T35" fmla="*/ 41 h 41"/>
                  <a:gd name="T36" fmla="*/ 5 w 38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5" y="7"/>
                    </a:lnTo>
                    <a:lnTo>
                      <a:pt x="16" y="41"/>
                    </a:lnTo>
                    <a:lnTo>
                      <a:pt x="21" y="41"/>
                    </a:lnTo>
                    <a:lnTo>
                      <a:pt x="34" y="7"/>
                    </a:lnTo>
                    <a:lnTo>
                      <a:pt x="34" y="41"/>
                    </a:lnTo>
                    <a:lnTo>
                      <a:pt x="38" y="41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0" name="Freeform 187">
                <a:extLst>
                  <a:ext uri="{FF2B5EF4-FFF2-40B4-BE49-F238E27FC236}">
                    <a16:creationId xmlns:a16="http://schemas.microsoft.com/office/drawing/2014/main" id="{6C42FD77-71D6-4ABD-9F8E-0C83F125F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20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5 w 30"/>
                  <a:gd name="T5" fmla="*/ 37 h 41"/>
                  <a:gd name="T6" fmla="*/ 5 w 30"/>
                  <a:gd name="T7" fmla="*/ 22 h 41"/>
                  <a:gd name="T8" fmla="*/ 29 w 30"/>
                  <a:gd name="T9" fmla="*/ 22 h 41"/>
                  <a:gd name="T10" fmla="*/ 29 w 30"/>
                  <a:gd name="T11" fmla="*/ 18 h 41"/>
                  <a:gd name="T12" fmla="*/ 5 w 30"/>
                  <a:gd name="T13" fmla="*/ 18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5" y="37"/>
                    </a:lnTo>
                    <a:lnTo>
                      <a:pt x="5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1" name="Freeform 188">
                <a:extLst>
                  <a:ext uri="{FF2B5EF4-FFF2-40B4-BE49-F238E27FC236}">
                    <a16:creationId xmlns:a16="http://schemas.microsoft.com/office/drawing/2014/main" id="{933EC57E-0B7A-44B1-B08A-5EB7F8A56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202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16 w 36"/>
                  <a:gd name="T3" fmla="*/ 27 h 41"/>
                  <a:gd name="T4" fmla="*/ 16 w 36"/>
                  <a:gd name="T5" fmla="*/ 27 h 41"/>
                  <a:gd name="T6" fmla="*/ 19 w 36"/>
                  <a:gd name="T7" fmla="*/ 24 h 41"/>
                  <a:gd name="T8" fmla="*/ 19 w 36"/>
                  <a:gd name="T9" fmla="*/ 24 h 41"/>
                  <a:gd name="T10" fmla="*/ 21 w 36"/>
                  <a:gd name="T11" fmla="*/ 27 h 41"/>
                  <a:gd name="T12" fmla="*/ 30 w 36"/>
                  <a:gd name="T13" fmla="*/ 41 h 41"/>
                  <a:gd name="T14" fmla="*/ 36 w 36"/>
                  <a:gd name="T15" fmla="*/ 41 h 41"/>
                  <a:gd name="T16" fmla="*/ 22 w 36"/>
                  <a:gd name="T17" fmla="*/ 19 h 41"/>
                  <a:gd name="T18" fmla="*/ 36 w 36"/>
                  <a:gd name="T19" fmla="*/ 0 h 41"/>
                  <a:gd name="T20" fmla="*/ 30 w 36"/>
                  <a:gd name="T21" fmla="*/ 0 h 41"/>
                  <a:gd name="T22" fmla="*/ 22 w 36"/>
                  <a:gd name="T23" fmla="*/ 11 h 41"/>
                  <a:gd name="T24" fmla="*/ 22 w 36"/>
                  <a:gd name="T25" fmla="*/ 11 h 41"/>
                  <a:gd name="T26" fmla="*/ 19 w 36"/>
                  <a:gd name="T27" fmla="*/ 16 h 41"/>
                  <a:gd name="T28" fmla="*/ 19 w 36"/>
                  <a:gd name="T29" fmla="*/ 16 h 41"/>
                  <a:gd name="T30" fmla="*/ 16 w 36"/>
                  <a:gd name="T31" fmla="*/ 11 h 41"/>
                  <a:gd name="T32" fmla="*/ 8 w 36"/>
                  <a:gd name="T33" fmla="*/ 0 h 41"/>
                  <a:gd name="T34" fmla="*/ 1 w 36"/>
                  <a:gd name="T35" fmla="*/ 0 h 41"/>
                  <a:gd name="T36" fmla="*/ 16 w 36"/>
                  <a:gd name="T37" fmla="*/ 19 h 41"/>
                  <a:gd name="T38" fmla="*/ 0 w 36"/>
                  <a:gd name="T39" fmla="*/ 41 h 41"/>
                  <a:gd name="T40" fmla="*/ 6 w 36"/>
                  <a:gd name="T41" fmla="*/ 41 h 41"/>
                  <a:gd name="T42" fmla="*/ 6 w 36"/>
                  <a:gd name="T43" fmla="*/ 41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"/>
                  <a:gd name="T67" fmla="*/ 0 h 41"/>
                  <a:gd name="T68" fmla="*/ 36 w 36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" h="41">
                    <a:moveTo>
                      <a:pt x="6" y="41"/>
                    </a:moveTo>
                    <a:lnTo>
                      <a:pt x="16" y="27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2" y="19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8" y="0"/>
                    </a:lnTo>
                    <a:lnTo>
                      <a:pt x="1" y="0"/>
                    </a:lnTo>
                    <a:lnTo>
                      <a:pt x="16" y="19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2" name="Freeform 189">
                <a:extLst>
                  <a:ext uri="{FF2B5EF4-FFF2-40B4-BE49-F238E27FC236}">
                    <a16:creationId xmlns:a16="http://schemas.microsoft.com/office/drawing/2014/main" id="{3AF7A73F-FB1B-4F77-AA88-5C993DB27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20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3" name="Freeform 190">
                <a:extLst>
                  <a:ext uri="{FF2B5EF4-FFF2-40B4-BE49-F238E27FC236}">
                    <a16:creationId xmlns:a16="http://schemas.microsoft.com/office/drawing/2014/main" id="{7A770D75-DB98-42A4-B680-2DD02820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202"/>
                <a:ext cx="37" cy="41"/>
              </a:xfrm>
              <a:custGeom>
                <a:avLst/>
                <a:gdLst>
                  <a:gd name="T0" fmla="*/ 27 w 37"/>
                  <a:gd name="T1" fmla="*/ 35 h 41"/>
                  <a:gd name="T2" fmla="*/ 27 w 37"/>
                  <a:gd name="T3" fmla="*/ 35 h 41"/>
                  <a:gd name="T4" fmla="*/ 24 w 37"/>
                  <a:gd name="T5" fmla="*/ 37 h 41"/>
                  <a:gd name="T6" fmla="*/ 19 w 37"/>
                  <a:gd name="T7" fmla="*/ 37 h 41"/>
                  <a:gd name="T8" fmla="*/ 19 w 37"/>
                  <a:gd name="T9" fmla="*/ 37 h 41"/>
                  <a:gd name="T10" fmla="*/ 16 w 37"/>
                  <a:gd name="T11" fmla="*/ 37 h 41"/>
                  <a:gd name="T12" fmla="*/ 13 w 37"/>
                  <a:gd name="T13" fmla="*/ 35 h 41"/>
                  <a:gd name="T14" fmla="*/ 13 w 37"/>
                  <a:gd name="T15" fmla="*/ 35 h 41"/>
                  <a:gd name="T16" fmla="*/ 10 w 37"/>
                  <a:gd name="T17" fmla="*/ 34 h 41"/>
                  <a:gd name="T18" fmla="*/ 8 w 37"/>
                  <a:gd name="T19" fmla="*/ 29 h 41"/>
                  <a:gd name="T20" fmla="*/ 8 w 37"/>
                  <a:gd name="T21" fmla="*/ 29 h 41"/>
                  <a:gd name="T22" fmla="*/ 6 w 37"/>
                  <a:gd name="T23" fmla="*/ 21 h 41"/>
                  <a:gd name="T24" fmla="*/ 6 w 37"/>
                  <a:gd name="T25" fmla="*/ 21 h 41"/>
                  <a:gd name="T26" fmla="*/ 6 w 37"/>
                  <a:gd name="T27" fmla="*/ 13 h 41"/>
                  <a:gd name="T28" fmla="*/ 6 w 37"/>
                  <a:gd name="T29" fmla="*/ 13 h 41"/>
                  <a:gd name="T30" fmla="*/ 10 w 37"/>
                  <a:gd name="T31" fmla="*/ 10 h 41"/>
                  <a:gd name="T32" fmla="*/ 11 w 37"/>
                  <a:gd name="T33" fmla="*/ 7 h 41"/>
                  <a:gd name="T34" fmla="*/ 11 w 37"/>
                  <a:gd name="T35" fmla="*/ 7 h 41"/>
                  <a:gd name="T36" fmla="*/ 14 w 37"/>
                  <a:gd name="T37" fmla="*/ 5 h 41"/>
                  <a:gd name="T38" fmla="*/ 19 w 37"/>
                  <a:gd name="T39" fmla="*/ 5 h 41"/>
                  <a:gd name="T40" fmla="*/ 19 w 37"/>
                  <a:gd name="T41" fmla="*/ 5 h 41"/>
                  <a:gd name="T42" fmla="*/ 24 w 37"/>
                  <a:gd name="T43" fmla="*/ 5 h 41"/>
                  <a:gd name="T44" fmla="*/ 25 w 37"/>
                  <a:gd name="T45" fmla="*/ 7 h 41"/>
                  <a:gd name="T46" fmla="*/ 25 w 37"/>
                  <a:gd name="T47" fmla="*/ 7 h 41"/>
                  <a:gd name="T48" fmla="*/ 29 w 37"/>
                  <a:gd name="T49" fmla="*/ 8 h 41"/>
                  <a:gd name="T50" fmla="*/ 30 w 37"/>
                  <a:gd name="T51" fmla="*/ 13 h 41"/>
                  <a:gd name="T52" fmla="*/ 35 w 37"/>
                  <a:gd name="T53" fmla="*/ 11 h 41"/>
                  <a:gd name="T54" fmla="*/ 35 w 37"/>
                  <a:gd name="T55" fmla="*/ 11 h 41"/>
                  <a:gd name="T56" fmla="*/ 33 w 37"/>
                  <a:gd name="T57" fmla="*/ 7 h 41"/>
                  <a:gd name="T58" fmla="*/ 30 w 37"/>
                  <a:gd name="T59" fmla="*/ 3 h 41"/>
                  <a:gd name="T60" fmla="*/ 30 w 37"/>
                  <a:gd name="T61" fmla="*/ 3 h 41"/>
                  <a:gd name="T62" fmla="*/ 25 w 37"/>
                  <a:gd name="T63" fmla="*/ 0 h 41"/>
                  <a:gd name="T64" fmla="*/ 19 w 37"/>
                  <a:gd name="T65" fmla="*/ 0 h 41"/>
                  <a:gd name="T66" fmla="*/ 19 w 37"/>
                  <a:gd name="T67" fmla="*/ 0 h 41"/>
                  <a:gd name="T68" fmla="*/ 14 w 37"/>
                  <a:gd name="T69" fmla="*/ 0 h 41"/>
                  <a:gd name="T70" fmla="*/ 10 w 37"/>
                  <a:gd name="T71" fmla="*/ 2 h 41"/>
                  <a:gd name="T72" fmla="*/ 10 w 37"/>
                  <a:gd name="T73" fmla="*/ 2 h 41"/>
                  <a:gd name="T74" fmla="*/ 5 w 37"/>
                  <a:gd name="T75" fmla="*/ 5 h 41"/>
                  <a:gd name="T76" fmla="*/ 3 w 37"/>
                  <a:gd name="T77" fmla="*/ 10 h 41"/>
                  <a:gd name="T78" fmla="*/ 3 w 37"/>
                  <a:gd name="T79" fmla="*/ 10 h 41"/>
                  <a:gd name="T80" fmla="*/ 0 w 37"/>
                  <a:gd name="T81" fmla="*/ 14 h 41"/>
                  <a:gd name="T82" fmla="*/ 0 w 37"/>
                  <a:gd name="T83" fmla="*/ 21 h 41"/>
                  <a:gd name="T84" fmla="*/ 0 w 37"/>
                  <a:gd name="T85" fmla="*/ 21 h 41"/>
                  <a:gd name="T86" fmla="*/ 0 w 37"/>
                  <a:gd name="T87" fmla="*/ 26 h 41"/>
                  <a:gd name="T88" fmla="*/ 2 w 37"/>
                  <a:gd name="T89" fmla="*/ 32 h 41"/>
                  <a:gd name="T90" fmla="*/ 2 w 37"/>
                  <a:gd name="T91" fmla="*/ 32 h 41"/>
                  <a:gd name="T92" fmla="*/ 5 w 37"/>
                  <a:gd name="T93" fmla="*/ 35 h 41"/>
                  <a:gd name="T94" fmla="*/ 8 w 37"/>
                  <a:gd name="T95" fmla="*/ 40 h 41"/>
                  <a:gd name="T96" fmla="*/ 8 w 37"/>
                  <a:gd name="T97" fmla="*/ 40 h 41"/>
                  <a:gd name="T98" fmla="*/ 13 w 37"/>
                  <a:gd name="T99" fmla="*/ 41 h 41"/>
                  <a:gd name="T100" fmla="*/ 19 w 37"/>
                  <a:gd name="T101" fmla="*/ 41 h 41"/>
                  <a:gd name="T102" fmla="*/ 19 w 37"/>
                  <a:gd name="T103" fmla="*/ 41 h 41"/>
                  <a:gd name="T104" fmla="*/ 25 w 37"/>
                  <a:gd name="T105" fmla="*/ 41 h 41"/>
                  <a:gd name="T106" fmla="*/ 30 w 37"/>
                  <a:gd name="T107" fmla="*/ 38 h 41"/>
                  <a:gd name="T108" fmla="*/ 30 w 37"/>
                  <a:gd name="T109" fmla="*/ 38 h 41"/>
                  <a:gd name="T110" fmla="*/ 33 w 37"/>
                  <a:gd name="T111" fmla="*/ 34 h 41"/>
                  <a:gd name="T112" fmla="*/ 37 w 37"/>
                  <a:gd name="T113" fmla="*/ 29 h 41"/>
                  <a:gd name="T114" fmla="*/ 30 w 37"/>
                  <a:gd name="T115" fmla="*/ 27 h 41"/>
                  <a:gd name="T116" fmla="*/ 30 w 37"/>
                  <a:gd name="T117" fmla="*/ 27 h 41"/>
                  <a:gd name="T118" fmla="*/ 29 w 37"/>
                  <a:gd name="T119" fmla="*/ 32 h 41"/>
                  <a:gd name="T120" fmla="*/ 27 w 37"/>
                  <a:gd name="T121" fmla="*/ 35 h 41"/>
                  <a:gd name="T122" fmla="*/ 27 w 37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1"/>
                  <a:gd name="T188" fmla="*/ 37 w 37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1">
                    <a:moveTo>
                      <a:pt x="27" y="35"/>
                    </a:moveTo>
                    <a:lnTo>
                      <a:pt x="27" y="35"/>
                    </a:lnTo>
                    <a:lnTo>
                      <a:pt x="24" y="37"/>
                    </a:lnTo>
                    <a:lnTo>
                      <a:pt x="19" y="37"/>
                    </a:lnTo>
                    <a:lnTo>
                      <a:pt x="16" y="37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8" y="29"/>
                    </a:lnTo>
                    <a:lnTo>
                      <a:pt x="6" y="21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5" y="7"/>
                    </a:lnTo>
                    <a:lnTo>
                      <a:pt x="29" y="8"/>
                    </a:lnTo>
                    <a:lnTo>
                      <a:pt x="30" y="13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5" y="41"/>
                    </a:lnTo>
                    <a:lnTo>
                      <a:pt x="30" y="38"/>
                    </a:lnTo>
                    <a:lnTo>
                      <a:pt x="33" y="34"/>
                    </a:lnTo>
                    <a:lnTo>
                      <a:pt x="37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4" name="Freeform 191">
                <a:extLst>
                  <a:ext uri="{FF2B5EF4-FFF2-40B4-BE49-F238E27FC236}">
                    <a16:creationId xmlns:a16="http://schemas.microsoft.com/office/drawing/2014/main" id="{EB15808D-B91B-4E27-931A-B732565031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6" y="2202"/>
                <a:ext cx="40" cy="41"/>
              </a:xfrm>
              <a:custGeom>
                <a:avLst/>
                <a:gdLst>
                  <a:gd name="T0" fmla="*/ 4 w 40"/>
                  <a:gd name="T1" fmla="*/ 32 h 41"/>
                  <a:gd name="T2" fmla="*/ 4 w 40"/>
                  <a:gd name="T3" fmla="*/ 32 h 41"/>
                  <a:gd name="T4" fmla="*/ 7 w 40"/>
                  <a:gd name="T5" fmla="*/ 35 h 41"/>
                  <a:gd name="T6" fmla="*/ 10 w 40"/>
                  <a:gd name="T7" fmla="*/ 40 h 41"/>
                  <a:gd name="T8" fmla="*/ 10 w 40"/>
                  <a:gd name="T9" fmla="*/ 40 h 41"/>
                  <a:gd name="T10" fmla="*/ 15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6 w 40"/>
                  <a:gd name="T17" fmla="*/ 41 h 41"/>
                  <a:gd name="T18" fmla="*/ 31 w 40"/>
                  <a:gd name="T19" fmla="*/ 40 h 41"/>
                  <a:gd name="T20" fmla="*/ 31 w 40"/>
                  <a:gd name="T21" fmla="*/ 40 h 41"/>
                  <a:gd name="T22" fmla="*/ 35 w 40"/>
                  <a:gd name="T23" fmla="*/ 37 h 41"/>
                  <a:gd name="T24" fmla="*/ 37 w 40"/>
                  <a:gd name="T25" fmla="*/ 32 h 41"/>
                  <a:gd name="T26" fmla="*/ 37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4 h 41"/>
                  <a:gd name="T36" fmla="*/ 38 w 40"/>
                  <a:gd name="T37" fmla="*/ 10 h 41"/>
                  <a:gd name="T38" fmla="*/ 38 w 40"/>
                  <a:gd name="T39" fmla="*/ 10 h 41"/>
                  <a:gd name="T40" fmla="*/ 35 w 40"/>
                  <a:gd name="T41" fmla="*/ 5 h 41"/>
                  <a:gd name="T42" fmla="*/ 31 w 40"/>
                  <a:gd name="T43" fmla="*/ 2 h 41"/>
                  <a:gd name="T44" fmla="*/ 31 w 40"/>
                  <a:gd name="T45" fmla="*/ 2 h 41"/>
                  <a:gd name="T46" fmla="*/ 26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2 w 40"/>
                  <a:gd name="T65" fmla="*/ 27 h 41"/>
                  <a:gd name="T66" fmla="*/ 4 w 40"/>
                  <a:gd name="T67" fmla="*/ 32 h 41"/>
                  <a:gd name="T68" fmla="*/ 4 w 40"/>
                  <a:gd name="T69" fmla="*/ 32 h 41"/>
                  <a:gd name="T70" fmla="*/ 11 w 40"/>
                  <a:gd name="T71" fmla="*/ 8 h 41"/>
                  <a:gd name="T72" fmla="*/ 11 w 40"/>
                  <a:gd name="T73" fmla="*/ 8 h 41"/>
                  <a:gd name="T74" fmla="*/ 15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7 h 41"/>
                  <a:gd name="T84" fmla="*/ 27 w 40"/>
                  <a:gd name="T85" fmla="*/ 7 h 41"/>
                  <a:gd name="T86" fmla="*/ 31 w 40"/>
                  <a:gd name="T87" fmla="*/ 8 h 41"/>
                  <a:gd name="T88" fmla="*/ 32 w 40"/>
                  <a:gd name="T89" fmla="*/ 11 h 41"/>
                  <a:gd name="T90" fmla="*/ 32 w 40"/>
                  <a:gd name="T91" fmla="*/ 11 h 41"/>
                  <a:gd name="T92" fmla="*/ 35 w 40"/>
                  <a:gd name="T93" fmla="*/ 21 h 41"/>
                  <a:gd name="T94" fmla="*/ 35 w 40"/>
                  <a:gd name="T95" fmla="*/ 21 h 41"/>
                  <a:gd name="T96" fmla="*/ 34 w 40"/>
                  <a:gd name="T97" fmla="*/ 27 h 41"/>
                  <a:gd name="T98" fmla="*/ 31 w 40"/>
                  <a:gd name="T99" fmla="*/ 34 h 41"/>
                  <a:gd name="T100" fmla="*/ 31 w 40"/>
                  <a:gd name="T101" fmla="*/ 34 h 41"/>
                  <a:gd name="T102" fmla="*/ 26 w 40"/>
                  <a:gd name="T103" fmla="*/ 37 h 41"/>
                  <a:gd name="T104" fmla="*/ 21 w 40"/>
                  <a:gd name="T105" fmla="*/ 37 h 41"/>
                  <a:gd name="T106" fmla="*/ 21 w 40"/>
                  <a:gd name="T107" fmla="*/ 37 h 41"/>
                  <a:gd name="T108" fmla="*/ 15 w 40"/>
                  <a:gd name="T109" fmla="*/ 37 h 41"/>
                  <a:gd name="T110" fmla="*/ 10 w 40"/>
                  <a:gd name="T111" fmla="*/ 34 h 41"/>
                  <a:gd name="T112" fmla="*/ 10 w 40"/>
                  <a:gd name="T113" fmla="*/ 34 h 41"/>
                  <a:gd name="T114" fmla="*/ 8 w 40"/>
                  <a:gd name="T115" fmla="*/ 29 h 41"/>
                  <a:gd name="T116" fmla="*/ 7 w 40"/>
                  <a:gd name="T117" fmla="*/ 21 h 41"/>
                  <a:gd name="T118" fmla="*/ 7 w 40"/>
                  <a:gd name="T119" fmla="*/ 21 h 41"/>
                  <a:gd name="T120" fmla="*/ 8 w 40"/>
                  <a:gd name="T121" fmla="*/ 13 h 41"/>
                  <a:gd name="T122" fmla="*/ 11 w 40"/>
                  <a:gd name="T123" fmla="*/ 8 h 41"/>
                  <a:gd name="T124" fmla="*/ 11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4" y="32"/>
                    </a:moveTo>
                    <a:lnTo>
                      <a:pt x="4" y="32"/>
                    </a:lnTo>
                    <a:lnTo>
                      <a:pt x="7" y="35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31" y="40"/>
                    </a:lnTo>
                    <a:lnTo>
                      <a:pt x="35" y="37"/>
                    </a:lnTo>
                    <a:lnTo>
                      <a:pt x="37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5" y="5"/>
                    </a:lnTo>
                    <a:lnTo>
                      <a:pt x="31" y="2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close/>
                    <a:moveTo>
                      <a:pt x="11" y="8"/>
                    </a:moveTo>
                    <a:lnTo>
                      <a:pt x="11" y="8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1" y="8"/>
                    </a:lnTo>
                    <a:lnTo>
                      <a:pt x="32" y="11"/>
                    </a:lnTo>
                    <a:lnTo>
                      <a:pt x="35" y="21"/>
                    </a:lnTo>
                    <a:lnTo>
                      <a:pt x="34" y="27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21" y="37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8" y="29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5" name="Freeform 192">
                <a:extLst>
                  <a:ext uri="{FF2B5EF4-FFF2-40B4-BE49-F238E27FC236}">
                    <a16:creationId xmlns:a16="http://schemas.microsoft.com/office/drawing/2014/main" id="{918C0E0C-D50F-4FCE-8B06-0F2DD7816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715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6" name="Freeform 193">
                <a:extLst>
                  <a:ext uri="{FF2B5EF4-FFF2-40B4-BE49-F238E27FC236}">
                    <a16:creationId xmlns:a16="http://schemas.microsoft.com/office/drawing/2014/main" id="{A0F0CE31-CE1A-4784-9F45-A5D0C08A8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715"/>
                <a:ext cx="30" cy="42"/>
              </a:xfrm>
              <a:custGeom>
                <a:avLst/>
                <a:gdLst>
                  <a:gd name="T0" fmla="*/ 30 w 30"/>
                  <a:gd name="T1" fmla="*/ 42 h 42"/>
                  <a:gd name="T2" fmla="*/ 30 w 30"/>
                  <a:gd name="T3" fmla="*/ 37 h 42"/>
                  <a:gd name="T4" fmla="*/ 4 w 30"/>
                  <a:gd name="T5" fmla="*/ 37 h 42"/>
                  <a:gd name="T6" fmla="*/ 4 w 30"/>
                  <a:gd name="T7" fmla="*/ 23 h 42"/>
                  <a:gd name="T8" fmla="*/ 27 w 30"/>
                  <a:gd name="T9" fmla="*/ 23 h 42"/>
                  <a:gd name="T10" fmla="*/ 27 w 30"/>
                  <a:gd name="T11" fmla="*/ 18 h 42"/>
                  <a:gd name="T12" fmla="*/ 4 w 30"/>
                  <a:gd name="T13" fmla="*/ 18 h 42"/>
                  <a:gd name="T14" fmla="*/ 4 w 30"/>
                  <a:gd name="T15" fmla="*/ 5 h 42"/>
                  <a:gd name="T16" fmla="*/ 28 w 30"/>
                  <a:gd name="T17" fmla="*/ 5 h 42"/>
                  <a:gd name="T18" fmla="*/ 28 w 30"/>
                  <a:gd name="T19" fmla="*/ 0 h 42"/>
                  <a:gd name="T20" fmla="*/ 0 w 30"/>
                  <a:gd name="T21" fmla="*/ 0 h 42"/>
                  <a:gd name="T22" fmla="*/ 0 w 30"/>
                  <a:gd name="T23" fmla="*/ 42 h 42"/>
                  <a:gd name="T24" fmla="*/ 30 w 30"/>
                  <a:gd name="T25" fmla="*/ 42 h 42"/>
                  <a:gd name="T26" fmla="*/ 30 w 30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2"/>
                  <a:gd name="T44" fmla="*/ 30 w 30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2">
                    <a:moveTo>
                      <a:pt x="30" y="42"/>
                    </a:moveTo>
                    <a:lnTo>
                      <a:pt x="30" y="37"/>
                    </a:lnTo>
                    <a:lnTo>
                      <a:pt x="4" y="37"/>
                    </a:lnTo>
                    <a:lnTo>
                      <a:pt x="4" y="23"/>
                    </a:lnTo>
                    <a:lnTo>
                      <a:pt x="27" y="23"/>
                    </a:lnTo>
                    <a:lnTo>
                      <a:pt x="27" y="18"/>
                    </a:lnTo>
                    <a:lnTo>
                      <a:pt x="4" y="18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7" name="Freeform 194">
                <a:extLst>
                  <a:ext uri="{FF2B5EF4-FFF2-40B4-BE49-F238E27FC236}">
                    <a16:creationId xmlns:a16="http://schemas.microsoft.com/office/drawing/2014/main" id="{14CCF915-36C4-453F-8D54-A9EC1A35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715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17 w 38"/>
                  <a:gd name="T3" fmla="*/ 27 h 42"/>
                  <a:gd name="T4" fmla="*/ 17 w 38"/>
                  <a:gd name="T5" fmla="*/ 27 h 42"/>
                  <a:gd name="T6" fmla="*/ 19 w 38"/>
                  <a:gd name="T7" fmla="*/ 24 h 42"/>
                  <a:gd name="T8" fmla="*/ 19 w 38"/>
                  <a:gd name="T9" fmla="*/ 24 h 42"/>
                  <a:gd name="T10" fmla="*/ 21 w 38"/>
                  <a:gd name="T11" fmla="*/ 27 h 42"/>
                  <a:gd name="T12" fmla="*/ 32 w 38"/>
                  <a:gd name="T13" fmla="*/ 42 h 42"/>
                  <a:gd name="T14" fmla="*/ 38 w 38"/>
                  <a:gd name="T15" fmla="*/ 42 h 42"/>
                  <a:gd name="T16" fmla="*/ 22 w 38"/>
                  <a:gd name="T17" fmla="*/ 19 h 42"/>
                  <a:gd name="T18" fmla="*/ 36 w 38"/>
                  <a:gd name="T19" fmla="*/ 0 h 42"/>
                  <a:gd name="T20" fmla="*/ 32 w 38"/>
                  <a:gd name="T21" fmla="*/ 0 h 42"/>
                  <a:gd name="T22" fmla="*/ 22 w 38"/>
                  <a:gd name="T23" fmla="*/ 11 h 42"/>
                  <a:gd name="T24" fmla="*/ 22 w 38"/>
                  <a:gd name="T25" fmla="*/ 11 h 42"/>
                  <a:gd name="T26" fmla="*/ 19 w 38"/>
                  <a:gd name="T27" fmla="*/ 16 h 42"/>
                  <a:gd name="T28" fmla="*/ 19 w 38"/>
                  <a:gd name="T29" fmla="*/ 16 h 42"/>
                  <a:gd name="T30" fmla="*/ 16 w 38"/>
                  <a:gd name="T31" fmla="*/ 11 h 42"/>
                  <a:gd name="T32" fmla="*/ 9 w 38"/>
                  <a:gd name="T33" fmla="*/ 0 h 42"/>
                  <a:gd name="T34" fmla="*/ 3 w 38"/>
                  <a:gd name="T35" fmla="*/ 0 h 42"/>
                  <a:gd name="T36" fmla="*/ 16 w 38"/>
                  <a:gd name="T37" fmla="*/ 19 h 42"/>
                  <a:gd name="T38" fmla="*/ 0 w 38"/>
                  <a:gd name="T39" fmla="*/ 42 h 42"/>
                  <a:gd name="T40" fmla="*/ 6 w 38"/>
                  <a:gd name="T41" fmla="*/ 42 h 42"/>
                  <a:gd name="T42" fmla="*/ 6 w 38"/>
                  <a:gd name="T43" fmla="*/ 42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"/>
                  <a:gd name="T67" fmla="*/ 0 h 42"/>
                  <a:gd name="T68" fmla="*/ 38 w 38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" h="42">
                    <a:moveTo>
                      <a:pt x="6" y="42"/>
                    </a:moveTo>
                    <a:lnTo>
                      <a:pt x="17" y="27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2" y="19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16" y="19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8" name="Freeform 195">
                <a:extLst>
                  <a:ext uri="{FF2B5EF4-FFF2-40B4-BE49-F238E27FC236}">
                    <a16:creationId xmlns:a16="http://schemas.microsoft.com/office/drawing/2014/main" id="{EB219804-01F8-43B3-B5F7-AEE534D1B5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0" y="2715"/>
                <a:ext cx="40" cy="42"/>
              </a:xfrm>
              <a:custGeom>
                <a:avLst/>
                <a:gdLst>
                  <a:gd name="T0" fmla="*/ 6 w 40"/>
                  <a:gd name="T1" fmla="*/ 42 h 42"/>
                  <a:gd name="T2" fmla="*/ 11 w 40"/>
                  <a:gd name="T3" fmla="*/ 29 h 42"/>
                  <a:gd name="T4" fmla="*/ 29 w 40"/>
                  <a:gd name="T5" fmla="*/ 29 h 42"/>
                  <a:gd name="T6" fmla="*/ 33 w 40"/>
                  <a:gd name="T7" fmla="*/ 42 h 42"/>
                  <a:gd name="T8" fmla="*/ 40 w 40"/>
                  <a:gd name="T9" fmla="*/ 42 h 42"/>
                  <a:gd name="T10" fmla="*/ 22 w 40"/>
                  <a:gd name="T11" fmla="*/ 0 h 42"/>
                  <a:gd name="T12" fmla="*/ 16 w 40"/>
                  <a:gd name="T13" fmla="*/ 0 h 42"/>
                  <a:gd name="T14" fmla="*/ 0 w 40"/>
                  <a:gd name="T15" fmla="*/ 42 h 42"/>
                  <a:gd name="T16" fmla="*/ 6 w 40"/>
                  <a:gd name="T17" fmla="*/ 42 h 42"/>
                  <a:gd name="T18" fmla="*/ 6 w 40"/>
                  <a:gd name="T19" fmla="*/ 42 h 42"/>
                  <a:gd name="T20" fmla="*/ 18 w 40"/>
                  <a:gd name="T21" fmla="*/ 13 h 42"/>
                  <a:gd name="T22" fmla="*/ 18 w 40"/>
                  <a:gd name="T23" fmla="*/ 13 h 42"/>
                  <a:gd name="T24" fmla="*/ 19 w 40"/>
                  <a:gd name="T25" fmla="*/ 5 h 42"/>
                  <a:gd name="T26" fmla="*/ 19 w 40"/>
                  <a:gd name="T27" fmla="*/ 5 h 42"/>
                  <a:gd name="T28" fmla="*/ 22 w 40"/>
                  <a:gd name="T29" fmla="*/ 13 h 42"/>
                  <a:gd name="T30" fmla="*/ 27 w 40"/>
                  <a:gd name="T31" fmla="*/ 24 h 42"/>
                  <a:gd name="T32" fmla="*/ 13 w 40"/>
                  <a:gd name="T33" fmla="*/ 24 h 42"/>
                  <a:gd name="T34" fmla="*/ 18 w 40"/>
                  <a:gd name="T35" fmla="*/ 13 h 42"/>
                  <a:gd name="T36" fmla="*/ 18 w 40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2"/>
                  <a:gd name="T59" fmla="*/ 40 w 40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2">
                    <a:moveTo>
                      <a:pt x="6" y="42"/>
                    </a:moveTo>
                    <a:lnTo>
                      <a:pt x="11" y="29"/>
                    </a:lnTo>
                    <a:lnTo>
                      <a:pt x="29" y="29"/>
                    </a:lnTo>
                    <a:lnTo>
                      <a:pt x="33" y="42"/>
                    </a:lnTo>
                    <a:lnTo>
                      <a:pt x="40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8" y="13"/>
                    </a:moveTo>
                    <a:lnTo>
                      <a:pt x="18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9" name="Freeform 196">
                <a:extLst>
                  <a:ext uri="{FF2B5EF4-FFF2-40B4-BE49-F238E27FC236}">
                    <a16:creationId xmlns:a16="http://schemas.microsoft.com/office/drawing/2014/main" id="{420DB112-EF91-4EDD-86AA-0E814AFE4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715"/>
                <a:ext cx="32" cy="42"/>
              </a:xfrm>
              <a:custGeom>
                <a:avLst/>
                <a:gdLst>
                  <a:gd name="T0" fmla="*/ 2 w 32"/>
                  <a:gd name="T1" fmla="*/ 35 h 42"/>
                  <a:gd name="T2" fmla="*/ 8 w 32"/>
                  <a:gd name="T3" fmla="*/ 40 h 42"/>
                  <a:gd name="T4" fmla="*/ 17 w 32"/>
                  <a:gd name="T5" fmla="*/ 42 h 42"/>
                  <a:gd name="T6" fmla="*/ 24 w 32"/>
                  <a:gd name="T7" fmla="*/ 40 h 42"/>
                  <a:gd name="T8" fmla="*/ 27 w 32"/>
                  <a:gd name="T9" fmla="*/ 38 h 42"/>
                  <a:gd name="T10" fmla="*/ 30 w 32"/>
                  <a:gd name="T11" fmla="*/ 35 h 42"/>
                  <a:gd name="T12" fmla="*/ 32 w 32"/>
                  <a:gd name="T13" fmla="*/ 31 h 42"/>
                  <a:gd name="T14" fmla="*/ 30 w 32"/>
                  <a:gd name="T15" fmla="*/ 24 h 42"/>
                  <a:gd name="T16" fmla="*/ 25 w 32"/>
                  <a:gd name="T17" fmla="*/ 19 h 42"/>
                  <a:gd name="T18" fmla="*/ 16 w 32"/>
                  <a:gd name="T19" fmla="*/ 18 h 42"/>
                  <a:gd name="T20" fmla="*/ 8 w 32"/>
                  <a:gd name="T21" fmla="*/ 15 h 42"/>
                  <a:gd name="T22" fmla="*/ 6 w 32"/>
                  <a:gd name="T23" fmla="*/ 10 h 42"/>
                  <a:gd name="T24" fmla="*/ 8 w 32"/>
                  <a:gd name="T25" fmla="*/ 7 h 42"/>
                  <a:gd name="T26" fmla="*/ 11 w 32"/>
                  <a:gd name="T27" fmla="*/ 5 h 42"/>
                  <a:gd name="T28" fmla="*/ 16 w 32"/>
                  <a:gd name="T29" fmla="*/ 5 h 42"/>
                  <a:gd name="T30" fmla="*/ 22 w 32"/>
                  <a:gd name="T31" fmla="*/ 7 h 42"/>
                  <a:gd name="T32" fmla="*/ 24 w 32"/>
                  <a:gd name="T33" fmla="*/ 8 h 42"/>
                  <a:gd name="T34" fmla="*/ 30 w 32"/>
                  <a:gd name="T35" fmla="*/ 11 h 42"/>
                  <a:gd name="T36" fmla="*/ 29 w 32"/>
                  <a:gd name="T37" fmla="*/ 5 h 42"/>
                  <a:gd name="T38" fmla="*/ 27 w 32"/>
                  <a:gd name="T39" fmla="*/ 4 h 42"/>
                  <a:gd name="T40" fmla="*/ 24 w 32"/>
                  <a:gd name="T41" fmla="*/ 0 h 42"/>
                  <a:gd name="T42" fmla="*/ 16 w 32"/>
                  <a:gd name="T43" fmla="*/ 0 h 42"/>
                  <a:gd name="T44" fmla="*/ 8 w 32"/>
                  <a:gd name="T45" fmla="*/ 0 h 42"/>
                  <a:gd name="T46" fmla="*/ 3 w 32"/>
                  <a:gd name="T47" fmla="*/ 5 h 42"/>
                  <a:gd name="T48" fmla="*/ 2 w 32"/>
                  <a:gd name="T49" fmla="*/ 11 h 42"/>
                  <a:gd name="T50" fmla="*/ 2 w 32"/>
                  <a:gd name="T51" fmla="*/ 16 h 42"/>
                  <a:gd name="T52" fmla="*/ 6 w 32"/>
                  <a:gd name="T53" fmla="*/ 19 h 42"/>
                  <a:gd name="T54" fmla="*/ 14 w 32"/>
                  <a:gd name="T55" fmla="*/ 23 h 42"/>
                  <a:gd name="T56" fmla="*/ 22 w 32"/>
                  <a:gd name="T57" fmla="*/ 24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7 h 42"/>
                  <a:gd name="T66" fmla="*/ 16 w 32"/>
                  <a:gd name="T67" fmla="*/ 37 h 42"/>
                  <a:gd name="T68" fmla="*/ 9 w 32"/>
                  <a:gd name="T69" fmla="*/ 35 h 42"/>
                  <a:gd name="T70" fmla="*/ 6 w 32"/>
                  <a:gd name="T71" fmla="*/ 32 h 42"/>
                  <a:gd name="T72" fmla="*/ 5 w 32"/>
                  <a:gd name="T73" fmla="*/ 27 h 42"/>
                  <a:gd name="T74" fmla="*/ 0 w 32"/>
                  <a:gd name="T75" fmla="*/ 29 h 42"/>
                  <a:gd name="T76" fmla="*/ 2 w 32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5"/>
                    </a:moveTo>
                    <a:lnTo>
                      <a:pt x="2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7" y="42"/>
                    </a:lnTo>
                    <a:lnTo>
                      <a:pt x="24" y="40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30" y="11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6" y="19"/>
                    </a:lnTo>
                    <a:lnTo>
                      <a:pt x="14" y="23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6" y="37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0" name="Freeform 197">
                <a:extLst>
                  <a:ext uri="{FF2B5EF4-FFF2-40B4-BE49-F238E27FC236}">
                    <a16:creationId xmlns:a16="http://schemas.microsoft.com/office/drawing/2014/main" id="{955C643F-4567-4B32-A43B-A7C8B79C4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930"/>
                <a:ext cx="34" cy="40"/>
              </a:xfrm>
              <a:custGeom>
                <a:avLst/>
                <a:gdLst>
                  <a:gd name="T0" fmla="*/ 5 w 34"/>
                  <a:gd name="T1" fmla="*/ 40 h 40"/>
                  <a:gd name="T2" fmla="*/ 5 w 34"/>
                  <a:gd name="T3" fmla="*/ 28 h 40"/>
                  <a:gd name="T4" fmla="*/ 11 w 34"/>
                  <a:gd name="T5" fmla="*/ 20 h 40"/>
                  <a:gd name="T6" fmla="*/ 26 w 34"/>
                  <a:gd name="T7" fmla="*/ 40 h 40"/>
                  <a:gd name="T8" fmla="*/ 34 w 34"/>
                  <a:gd name="T9" fmla="*/ 40 h 40"/>
                  <a:gd name="T10" fmla="*/ 16 w 34"/>
                  <a:gd name="T11" fmla="*/ 16 h 40"/>
                  <a:gd name="T12" fmla="*/ 32 w 34"/>
                  <a:gd name="T13" fmla="*/ 0 h 40"/>
                  <a:gd name="T14" fmla="*/ 26 w 34"/>
                  <a:gd name="T15" fmla="*/ 0 h 40"/>
                  <a:gd name="T16" fmla="*/ 5 w 34"/>
                  <a:gd name="T17" fmla="*/ 20 h 40"/>
                  <a:gd name="T18" fmla="*/ 5 w 34"/>
                  <a:gd name="T19" fmla="*/ 0 h 40"/>
                  <a:gd name="T20" fmla="*/ 0 w 34"/>
                  <a:gd name="T21" fmla="*/ 0 h 40"/>
                  <a:gd name="T22" fmla="*/ 0 w 34"/>
                  <a:gd name="T23" fmla="*/ 40 h 40"/>
                  <a:gd name="T24" fmla="*/ 5 w 34"/>
                  <a:gd name="T25" fmla="*/ 40 h 40"/>
                  <a:gd name="T26" fmla="*/ 5 w 34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0"/>
                  <a:gd name="T44" fmla="*/ 34 w 34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0">
                    <a:moveTo>
                      <a:pt x="5" y="40"/>
                    </a:moveTo>
                    <a:lnTo>
                      <a:pt x="5" y="28"/>
                    </a:lnTo>
                    <a:lnTo>
                      <a:pt x="11" y="20"/>
                    </a:lnTo>
                    <a:lnTo>
                      <a:pt x="26" y="40"/>
                    </a:lnTo>
                    <a:lnTo>
                      <a:pt x="34" y="40"/>
                    </a:lnTo>
                    <a:lnTo>
                      <a:pt x="16" y="16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5" y="2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1" name="Freeform 198">
                <a:extLst>
                  <a:ext uri="{FF2B5EF4-FFF2-40B4-BE49-F238E27FC236}">
                    <a16:creationId xmlns:a16="http://schemas.microsoft.com/office/drawing/2014/main" id="{FD005541-BB92-48BB-B28A-78C22CCF30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1" y="1930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11 w 38"/>
                  <a:gd name="T3" fmla="*/ 29 h 40"/>
                  <a:gd name="T4" fmla="*/ 28 w 38"/>
                  <a:gd name="T5" fmla="*/ 29 h 40"/>
                  <a:gd name="T6" fmla="*/ 31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5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7 w 38"/>
                  <a:gd name="T21" fmla="*/ 12 h 40"/>
                  <a:gd name="T22" fmla="*/ 17 w 38"/>
                  <a:gd name="T23" fmla="*/ 12 h 40"/>
                  <a:gd name="T24" fmla="*/ 19 w 38"/>
                  <a:gd name="T25" fmla="*/ 4 h 40"/>
                  <a:gd name="T26" fmla="*/ 19 w 38"/>
                  <a:gd name="T27" fmla="*/ 4 h 40"/>
                  <a:gd name="T28" fmla="*/ 22 w 38"/>
                  <a:gd name="T29" fmla="*/ 13 h 40"/>
                  <a:gd name="T30" fmla="*/ 25 w 38"/>
                  <a:gd name="T31" fmla="*/ 24 h 40"/>
                  <a:gd name="T32" fmla="*/ 12 w 38"/>
                  <a:gd name="T33" fmla="*/ 24 h 40"/>
                  <a:gd name="T34" fmla="*/ 17 w 38"/>
                  <a:gd name="T35" fmla="*/ 12 h 40"/>
                  <a:gd name="T36" fmla="*/ 17 w 38"/>
                  <a:gd name="T37" fmla="*/ 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11" y="29"/>
                    </a:lnTo>
                    <a:lnTo>
                      <a:pt x="28" y="29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7" y="12"/>
                    </a:moveTo>
                    <a:lnTo>
                      <a:pt x="17" y="12"/>
                    </a:lnTo>
                    <a:lnTo>
                      <a:pt x="19" y="4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2" y="24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2" name="Freeform 199">
                <a:extLst>
                  <a:ext uri="{FF2B5EF4-FFF2-40B4-BE49-F238E27FC236}">
                    <a16:creationId xmlns:a16="http://schemas.microsoft.com/office/drawing/2014/main" id="{B241F30A-FCA1-48A0-90F9-186949755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930"/>
                <a:ext cx="34" cy="40"/>
              </a:xfrm>
              <a:custGeom>
                <a:avLst/>
                <a:gdLst>
                  <a:gd name="T0" fmla="*/ 7 w 34"/>
                  <a:gd name="T1" fmla="*/ 40 h 40"/>
                  <a:gd name="T2" fmla="*/ 7 w 34"/>
                  <a:gd name="T3" fmla="*/ 8 h 40"/>
                  <a:gd name="T4" fmla="*/ 28 w 34"/>
                  <a:gd name="T5" fmla="*/ 40 h 40"/>
                  <a:gd name="T6" fmla="*/ 34 w 34"/>
                  <a:gd name="T7" fmla="*/ 40 h 40"/>
                  <a:gd name="T8" fmla="*/ 34 w 34"/>
                  <a:gd name="T9" fmla="*/ 0 h 40"/>
                  <a:gd name="T10" fmla="*/ 28 w 34"/>
                  <a:gd name="T11" fmla="*/ 0 h 40"/>
                  <a:gd name="T12" fmla="*/ 28 w 34"/>
                  <a:gd name="T13" fmla="*/ 32 h 40"/>
                  <a:gd name="T14" fmla="*/ 7 w 34"/>
                  <a:gd name="T15" fmla="*/ 0 h 40"/>
                  <a:gd name="T16" fmla="*/ 0 w 34"/>
                  <a:gd name="T17" fmla="*/ 0 h 40"/>
                  <a:gd name="T18" fmla="*/ 0 w 34"/>
                  <a:gd name="T19" fmla="*/ 40 h 40"/>
                  <a:gd name="T20" fmla="*/ 7 w 34"/>
                  <a:gd name="T21" fmla="*/ 40 h 40"/>
                  <a:gd name="T22" fmla="*/ 7 w 34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0"/>
                  <a:gd name="T38" fmla="*/ 34 w 34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0">
                    <a:moveTo>
                      <a:pt x="7" y="40"/>
                    </a:moveTo>
                    <a:lnTo>
                      <a:pt x="7" y="8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8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3" name="Freeform 200">
                <a:extLst>
                  <a:ext uri="{FF2B5EF4-FFF2-40B4-BE49-F238E27FC236}">
                    <a16:creationId xmlns:a16="http://schemas.microsoft.com/office/drawing/2014/main" id="{200C335D-AE89-4C63-A40F-9192EA080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1929"/>
                <a:ext cx="32" cy="43"/>
              </a:xfrm>
              <a:custGeom>
                <a:avLst/>
                <a:gdLst>
                  <a:gd name="T0" fmla="*/ 1 w 32"/>
                  <a:gd name="T1" fmla="*/ 36 h 43"/>
                  <a:gd name="T2" fmla="*/ 8 w 32"/>
                  <a:gd name="T3" fmla="*/ 41 h 43"/>
                  <a:gd name="T4" fmla="*/ 17 w 32"/>
                  <a:gd name="T5" fmla="*/ 43 h 43"/>
                  <a:gd name="T6" fmla="*/ 25 w 32"/>
                  <a:gd name="T7" fmla="*/ 41 h 43"/>
                  <a:gd name="T8" fmla="*/ 28 w 32"/>
                  <a:gd name="T9" fmla="*/ 40 h 43"/>
                  <a:gd name="T10" fmla="*/ 30 w 32"/>
                  <a:gd name="T11" fmla="*/ 36 h 43"/>
                  <a:gd name="T12" fmla="*/ 32 w 32"/>
                  <a:gd name="T13" fmla="*/ 30 h 43"/>
                  <a:gd name="T14" fmla="*/ 30 w 32"/>
                  <a:gd name="T15" fmla="*/ 25 h 43"/>
                  <a:gd name="T16" fmla="*/ 25 w 32"/>
                  <a:gd name="T17" fmla="*/ 21 h 43"/>
                  <a:gd name="T18" fmla="*/ 16 w 32"/>
                  <a:gd name="T19" fmla="*/ 17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6 h 43"/>
                  <a:gd name="T26" fmla="*/ 11 w 32"/>
                  <a:gd name="T27" fmla="*/ 6 h 43"/>
                  <a:gd name="T28" fmla="*/ 16 w 32"/>
                  <a:gd name="T29" fmla="*/ 5 h 43"/>
                  <a:gd name="T30" fmla="*/ 22 w 32"/>
                  <a:gd name="T31" fmla="*/ 8 h 43"/>
                  <a:gd name="T32" fmla="*/ 25 w 32"/>
                  <a:gd name="T33" fmla="*/ 9 h 43"/>
                  <a:gd name="T34" fmla="*/ 30 w 32"/>
                  <a:gd name="T35" fmla="*/ 13 h 43"/>
                  <a:gd name="T36" fmla="*/ 28 w 32"/>
                  <a:gd name="T37" fmla="*/ 6 h 43"/>
                  <a:gd name="T38" fmla="*/ 27 w 32"/>
                  <a:gd name="T39" fmla="*/ 3 h 43"/>
                  <a:gd name="T40" fmla="*/ 24 w 32"/>
                  <a:gd name="T41" fmla="*/ 1 h 43"/>
                  <a:gd name="T42" fmla="*/ 16 w 32"/>
                  <a:gd name="T43" fmla="*/ 0 h 43"/>
                  <a:gd name="T44" fmla="*/ 8 w 32"/>
                  <a:gd name="T45" fmla="*/ 1 h 43"/>
                  <a:gd name="T46" fmla="*/ 3 w 32"/>
                  <a:gd name="T47" fmla="*/ 6 h 43"/>
                  <a:gd name="T48" fmla="*/ 1 w 32"/>
                  <a:gd name="T49" fmla="*/ 11 h 43"/>
                  <a:gd name="T50" fmla="*/ 3 w 32"/>
                  <a:gd name="T51" fmla="*/ 17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5 h 43"/>
                  <a:gd name="T58" fmla="*/ 25 w 32"/>
                  <a:gd name="T59" fmla="*/ 27 h 43"/>
                  <a:gd name="T60" fmla="*/ 27 w 32"/>
                  <a:gd name="T61" fmla="*/ 30 h 43"/>
                  <a:gd name="T62" fmla="*/ 25 w 32"/>
                  <a:gd name="T63" fmla="*/ 35 h 43"/>
                  <a:gd name="T64" fmla="*/ 22 w 32"/>
                  <a:gd name="T65" fmla="*/ 36 h 43"/>
                  <a:gd name="T66" fmla="*/ 17 w 32"/>
                  <a:gd name="T67" fmla="*/ 38 h 43"/>
                  <a:gd name="T68" fmla="*/ 11 w 32"/>
                  <a:gd name="T69" fmla="*/ 36 h 43"/>
                  <a:gd name="T70" fmla="*/ 6 w 32"/>
                  <a:gd name="T71" fmla="*/ 33 h 43"/>
                  <a:gd name="T72" fmla="*/ 5 w 32"/>
                  <a:gd name="T73" fmla="*/ 29 h 43"/>
                  <a:gd name="T74" fmla="*/ 0 w 32"/>
                  <a:gd name="T75" fmla="*/ 29 h 43"/>
                  <a:gd name="T76" fmla="*/ 1 w 32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1" y="36"/>
                    </a:moveTo>
                    <a:lnTo>
                      <a:pt x="1" y="36"/>
                    </a:lnTo>
                    <a:lnTo>
                      <a:pt x="5" y="40"/>
                    </a:lnTo>
                    <a:lnTo>
                      <a:pt x="8" y="41"/>
                    </a:lnTo>
                    <a:lnTo>
                      <a:pt x="17" y="43"/>
                    </a:lnTo>
                    <a:lnTo>
                      <a:pt x="25" y="41"/>
                    </a:lnTo>
                    <a:lnTo>
                      <a:pt x="28" y="40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5"/>
                    </a:lnTo>
                    <a:lnTo>
                      <a:pt x="25" y="21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6" y="5"/>
                    </a:lnTo>
                    <a:lnTo>
                      <a:pt x="19" y="6"/>
                    </a:lnTo>
                    <a:lnTo>
                      <a:pt x="22" y="8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8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2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4" name="Freeform 201">
                <a:extLst>
                  <a:ext uri="{FF2B5EF4-FFF2-40B4-BE49-F238E27FC236}">
                    <a16:creationId xmlns:a16="http://schemas.microsoft.com/office/drawing/2014/main" id="{9CED2999-FBDE-483D-8C55-532DD4E402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0" y="1930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11 w 38"/>
                  <a:gd name="T3" fmla="*/ 29 h 40"/>
                  <a:gd name="T4" fmla="*/ 28 w 38"/>
                  <a:gd name="T5" fmla="*/ 29 h 40"/>
                  <a:gd name="T6" fmla="*/ 33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7 w 38"/>
                  <a:gd name="T21" fmla="*/ 12 h 40"/>
                  <a:gd name="T22" fmla="*/ 17 w 38"/>
                  <a:gd name="T23" fmla="*/ 12 h 40"/>
                  <a:gd name="T24" fmla="*/ 19 w 38"/>
                  <a:gd name="T25" fmla="*/ 4 h 40"/>
                  <a:gd name="T26" fmla="*/ 19 w 38"/>
                  <a:gd name="T27" fmla="*/ 4 h 40"/>
                  <a:gd name="T28" fmla="*/ 22 w 38"/>
                  <a:gd name="T29" fmla="*/ 13 h 40"/>
                  <a:gd name="T30" fmla="*/ 27 w 38"/>
                  <a:gd name="T31" fmla="*/ 24 h 40"/>
                  <a:gd name="T32" fmla="*/ 12 w 38"/>
                  <a:gd name="T33" fmla="*/ 24 h 40"/>
                  <a:gd name="T34" fmla="*/ 17 w 38"/>
                  <a:gd name="T35" fmla="*/ 12 h 40"/>
                  <a:gd name="T36" fmla="*/ 17 w 38"/>
                  <a:gd name="T37" fmla="*/ 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11" y="29"/>
                    </a:lnTo>
                    <a:lnTo>
                      <a:pt x="28" y="29"/>
                    </a:lnTo>
                    <a:lnTo>
                      <a:pt x="33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7" y="12"/>
                    </a:moveTo>
                    <a:lnTo>
                      <a:pt x="17" y="12"/>
                    </a:lnTo>
                    <a:lnTo>
                      <a:pt x="19" y="4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2" y="24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5" name="Freeform 202">
                <a:extLst>
                  <a:ext uri="{FF2B5EF4-FFF2-40B4-BE49-F238E27FC236}">
                    <a16:creationId xmlns:a16="http://schemas.microsoft.com/office/drawing/2014/main" id="{B8C92544-9ED6-4977-8C48-4616602CB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1929"/>
                <a:ext cx="33" cy="43"/>
              </a:xfrm>
              <a:custGeom>
                <a:avLst/>
                <a:gdLst>
                  <a:gd name="T0" fmla="*/ 3 w 33"/>
                  <a:gd name="T1" fmla="*/ 36 h 43"/>
                  <a:gd name="T2" fmla="*/ 10 w 33"/>
                  <a:gd name="T3" fmla="*/ 41 h 43"/>
                  <a:gd name="T4" fmla="*/ 18 w 33"/>
                  <a:gd name="T5" fmla="*/ 43 h 43"/>
                  <a:gd name="T6" fmla="*/ 25 w 33"/>
                  <a:gd name="T7" fmla="*/ 41 h 43"/>
                  <a:gd name="T8" fmla="*/ 29 w 33"/>
                  <a:gd name="T9" fmla="*/ 40 h 43"/>
                  <a:gd name="T10" fmla="*/ 32 w 33"/>
                  <a:gd name="T11" fmla="*/ 36 h 43"/>
                  <a:gd name="T12" fmla="*/ 33 w 33"/>
                  <a:gd name="T13" fmla="*/ 30 h 43"/>
                  <a:gd name="T14" fmla="*/ 32 w 33"/>
                  <a:gd name="T15" fmla="*/ 25 h 43"/>
                  <a:gd name="T16" fmla="*/ 27 w 33"/>
                  <a:gd name="T17" fmla="*/ 21 h 43"/>
                  <a:gd name="T18" fmla="*/ 18 w 33"/>
                  <a:gd name="T19" fmla="*/ 17 h 43"/>
                  <a:gd name="T20" fmla="*/ 10 w 33"/>
                  <a:gd name="T21" fmla="*/ 14 h 43"/>
                  <a:gd name="T22" fmla="*/ 8 w 33"/>
                  <a:gd name="T23" fmla="*/ 11 h 43"/>
                  <a:gd name="T24" fmla="*/ 10 w 33"/>
                  <a:gd name="T25" fmla="*/ 6 h 43"/>
                  <a:gd name="T26" fmla="*/ 13 w 33"/>
                  <a:gd name="T27" fmla="*/ 6 h 43"/>
                  <a:gd name="T28" fmla="*/ 18 w 33"/>
                  <a:gd name="T29" fmla="*/ 5 h 43"/>
                  <a:gd name="T30" fmla="*/ 24 w 33"/>
                  <a:gd name="T31" fmla="*/ 8 h 43"/>
                  <a:gd name="T32" fmla="*/ 25 w 33"/>
                  <a:gd name="T33" fmla="*/ 9 h 43"/>
                  <a:gd name="T34" fmla="*/ 32 w 33"/>
                  <a:gd name="T35" fmla="*/ 13 h 43"/>
                  <a:gd name="T36" fmla="*/ 30 w 33"/>
                  <a:gd name="T37" fmla="*/ 6 h 43"/>
                  <a:gd name="T38" fmla="*/ 27 w 33"/>
                  <a:gd name="T39" fmla="*/ 3 h 43"/>
                  <a:gd name="T40" fmla="*/ 25 w 33"/>
                  <a:gd name="T41" fmla="*/ 1 h 43"/>
                  <a:gd name="T42" fmla="*/ 16 w 33"/>
                  <a:gd name="T43" fmla="*/ 0 h 43"/>
                  <a:gd name="T44" fmla="*/ 10 w 33"/>
                  <a:gd name="T45" fmla="*/ 1 h 43"/>
                  <a:gd name="T46" fmla="*/ 5 w 33"/>
                  <a:gd name="T47" fmla="*/ 6 h 43"/>
                  <a:gd name="T48" fmla="*/ 2 w 33"/>
                  <a:gd name="T49" fmla="*/ 11 h 43"/>
                  <a:gd name="T50" fmla="*/ 3 w 33"/>
                  <a:gd name="T51" fmla="*/ 17 h 43"/>
                  <a:gd name="T52" fmla="*/ 8 w 33"/>
                  <a:gd name="T53" fmla="*/ 21 h 43"/>
                  <a:gd name="T54" fmla="*/ 16 w 33"/>
                  <a:gd name="T55" fmla="*/ 24 h 43"/>
                  <a:gd name="T56" fmla="*/ 24 w 33"/>
                  <a:gd name="T57" fmla="*/ 25 h 43"/>
                  <a:gd name="T58" fmla="*/ 27 w 33"/>
                  <a:gd name="T59" fmla="*/ 27 h 43"/>
                  <a:gd name="T60" fmla="*/ 29 w 33"/>
                  <a:gd name="T61" fmla="*/ 30 h 43"/>
                  <a:gd name="T62" fmla="*/ 27 w 33"/>
                  <a:gd name="T63" fmla="*/ 35 h 43"/>
                  <a:gd name="T64" fmla="*/ 24 w 33"/>
                  <a:gd name="T65" fmla="*/ 36 h 43"/>
                  <a:gd name="T66" fmla="*/ 18 w 33"/>
                  <a:gd name="T67" fmla="*/ 38 h 43"/>
                  <a:gd name="T68" fmla="*/ 11 w 33"/>
                  <a:gd name="T69" fmla="*/ 36 h 43"/>
                  <a:gd name="T70" fmla="*/ 8 w 33"/>
                  <a:gd name="T71" fmla="*/ 33 h 43"/>
                  <a:gd name="T72" fmla="*/ 6 w 33"/>
                  <a:gd name="T73" fmla="*/ 29 h 43"/>
                  <a:gd name="T74" fmla="*/ 0 w 33"/>
                  <a:gd name="T75" fmla="*/ 29 h 43"/>
                  <a:gd name="T76" fmla="*/ 3 w 33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6"/>
                    </a:moveTo>
                    <a:lnTo>
                      <a:pt x="3" y="36"/>
                    </a:lnTo>
                    <a:lnTo>
                      <a:pt x="5" y="40"/>
                    </a:lnTo>
                    <a:lnTo>
                      <a:pt x="10" y="41"/>
                    </a:lnTo>
                    <a:lnTo>
                      <a:pt x="18" y="43"/>
                    </a:lnTo>
                    <a:lnTo>
                      <a:pt x="25" y="41"/>
                    </a:lnTo>
                    <a:lnTo>
                      <a:pt x="29" y="40"/>
                    </a:lnTo>
                    <a:lnTo>
                      <a:pt x="32" y="36"/>
                    </a:lnTo>
                    <a:lnTo>
                      <a:pt x="33" y="30"/>
                    </a:lnTo>
                    <a:lnTo>
                      <a:pt x="32" y="25"/>
                    </a:lnTo>
                    <a:lnTo>
                      <a:pt x="27" y="21"/>
                    </a:lnTo>
                    <a:lnTo>
                      <a:pt x="18" y="17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8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7" y="13"/>
                    </a:lnTo>
                    <a:lnTo>
                      <a:pt x="32" y="13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3" y="17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27" y="35"/>
                    </a:lnTo>
                    <a:lnTo>
                      <a:pt x="24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8" y="33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6" name="Freeform 203">
                <a:extLst>
                  <a:ext uri="{FF2B5EF4-FFF2-40B4-BE49-F238E27FC236}">
                    <a16:creationId xmlns:a16="http://schemas.microsoft.com/office/drawing/2014/main" id="{7DFA7322-B78E-4323-A157-114ABFA9F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93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8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8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47" name="Freeform 204">
                <a:extLst>
                  <a:ext uri="{FF2B5EF4-FFF2-40B4-BE49-F238E27FC236}">
                    <a16:creationId xmlns:a16="http://schemas.microsoft.com/office/drawing/2014/main" id="{75971433-9217-4B56-9C7B-8493A704F2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3" y="930"/>
                <a:ext cx="40" cy="43"/>
              </a:xfrm>
              <a:custGeom>
                <a:avLst/>
                <a:gdLst>
                  <a:gd name="T0" fmla="*/ 3 w 40"/>
                  <a:gd name="T1" fmla="*/ 33 h 43"/>
                  <a:gd name="T2" fmla="*/ 3 w 40"/>
                  <a:gd name="T3" fmla="*/ 33 h 43"/>
                  <a:gd name="T4" fmla="*/ 5 w 40"/>
                  <a:gd name="T5" fmla="*/ 36 h 43"/>
                  <a:gd name="T6" fmla="*/ 9 w 40"/>
                  <a:gd name="T7" fmla="*/ 39 h 43"/>
                  <a:gd name="T8" fmla="*/ 9 w 40"/>
                  <a:gd name="T9" fmla="*/ 39 h 43"/>
                  <a:gd name="T10" fmla="*/ 14 w 40"/>
                  <a:gd name="T11" fmla="*/ 43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39 h 43"/>
                  <a:gd name="T20" fmla="*/ 30 w 40"/>
                  <a:gd name="T21" fmla="*/ 39 h 43"/>
                  <a:gd name="T22" fmla="*/ 33 w 40"/>
                  <a:gd name="T23" fmla="*/ 38 h 43"/>
                  <a:gd name="T24" fmla="*/ 36 w 40"/>
                  <a:gd name="T25" fmla="*/ 33 h 43"/>
                  <a:gd name="T26" fmla="*/ 36 w 40"/>
                  <a:gd name="T27" fmla="*/ 33 h 43"/>
                  <a:gd name="T28" fmla="*/ 38 w 40"/>
                  <a:gd name="T29" fmla="*/ 28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5 h 43"/>
                  <a:gd name="T36" fmla="*/ 36 w 40"/>
                  <a:gd name="T37" fmla="*/ 11 h 43"/>
                  <a:gd name="T38" fmla="*/ 36 w 40"/>
                  <a:gd name="T39" fmla="*/ 11 h 43"/>
                  <a:gd name="T40" fmla="*/ 33 w 40"/>
                  <a:gd name="T41" fmla="*/ 6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1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1 h 43"/>
                  <a:gd name="T54" fmla="*/ 6 w 40"/>
                  <a:gd name="T55" fmla="*/ 6 h 43"/>
                  <a:gd name="T56" fmla="*/ 6 w 40"/>
                  <a:gd name="T57" fmla="*/ 6 h 43"/>
                  <a:gd name="T58" fmla="*/ 2 w 40"/>
                  <a:gd name="T59" fmla="*/ 12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3 h 43"/>
                  <a:gd name="T68" fmla="*/ 3 w 40"/>
                  <a:gd name="T69" fmla="*/ 33 h 43"/>
                  <a:gd name="T70" fmla="*/ 9 w 40"/>
                  <a:gd name="T71" fmla="*/ 9 h 43"/>
                  <a:gd name="T72" fmla="*/ 9 w 40"/>
                  <a:gd name="T73" fmla="*/ 9 h 43"/>
                  <a:gd name="T74" fmla="*/ 14 w 40"/>
                  <a:gd name="T75" fmla="*/ 6 h 43"/>
                  <a:gd name="T76" fmla="*/ 21 w 40"/>
                  <a:gd name="T77" fmla="*/ 4 h 43"/>
                  <a:gd name="T78" fmla="*/ 21 w 40"/>
                  <a:gd name="T79" fmla="*/ 4 h 43"/>
                  <a:gd name="T80" fmla="*/ 24 w 40"/>
                  <a:gd name="T81" fmla="*/ 6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9 h 43"/>
                  <a:gd name="T88" fmla="*/ 32 w 40"/>
                  <a:gd name="T89" fmla="*/ 12 h 43"/>
                  <a:gd name="T90" fmla="*/ 32 w 40"/>
                  <a:gd name="T91" fmla="*/ 12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8 h 43"/>
                  <a:gd name="T98" fmla="*/ 30 w 40"/>
                  <a:gd name="T99" fmla="*/ 33 h 43"/>
                  <a:gd name="T100" fmla="*/ 30 w 40"/>
                  <a:gd name="T101" fmla="*/ 33 h 43"/>
                  <a:gd name="T102" fmla="*/ 25 w 40"/>
                  <a:gd name="T103" fmla="*/ 36 h 43"/>
                  <a:gd name="T104" fmla="*/ 19 w 40"/>
                  <a:gd name="T105" fmla="*/ 38 h 43"/>
                  <a:gd name="T106" fmla="*/ 19 w 40"/>
                  <a:gd name="T107" fmla="*/ 38 h 43"/>
                  <a:gd name="T108" fmla="*/ 14 w 40"/>
                  <a:gd name="T109" fmla="*/ 38 h 43"/>
                  <a:gd name="T110" fmla="*/ 9 w 40"/>
                  <a:gd name="T111" fmla="*/ 33 h 43"/>
                  <a:gd name="T112" fmla="*/ 9 w 40"/>
                  <a:gd name="T113" fmla="*/ 33 h 43"/>
                  <a:gd name="T114" fmla="*/ 6 w 40"/>
                  <a:gd name="T115" fmla="*/ 28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4 h 43"/>
                  <a:gd name="T122" fmla="*/ 9 w 40"/>
                  <a:gd name="T123" fmla="*/ 9 h 43"/>
                  <a:gd name="T124" fmla="*/ 9 w 40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3"/>
                    </a:moveTo>
                    <a:lnTo>
                      <a:pt x="3" y="33"/>
                    </a:lnTo>
                    <a:lnTo>
                      <a:pt x="5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40" y="22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1" y="4"/>
                    </a:lnTo>
                    <a:lnTo>
                      <a:pt x="24" y="6"/>
                    </a:lnTo>
                    <a:lnTo>
                      <a:pt x="27" y="8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3" y="22"/>
                    </a:lnTo>
                    <a:lnTo>
                      <a:pt x="33" y="28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Group 406">
              <a:extLst>
                <a:ext uri="{FF2B5EF4-FFF2-40B4-BE49-F238E27FC236}">
                  <a16:creationId xmlns:a16="http://schemas.microsoft.com/office/drawing/2014/main" id="{80CB0D93-BD8C-4E0D-9DAC-3EF5EE8DB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3" y="930"/>
              <a:ext cx="2831" cy="1979"/>
              <a:chOff x="2193" y="930"/>
              <a:chExt cx="2831" cy="1979"/>
            </a:xfrm>
          </p:grpSpPr>
          <p:sp>
            <p:nvSpPr>
              <p:cNvPr id="148" name="Freeform 206">
                <a:extLst>
                  <a:ext uri="{FF2B5EF4-FFF2-40B4-BE49-F238E27FC236}">
                    <a16:creationId xmlns:a16="http://schemas.microsoft.com/office/drawing/2014/main" id="{1220BA40-718A-418B-BEBA-4C8DFA3ADA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9" y="931"/>
                <a:ext cx="37" cy="42"/>
              </a:xfrm>
              <a:custGeom>
                <a:avLst/>
                <a:gdLst>
                  <a:gd name="T0" fmla="*/ 5 w 37"/>
                  <a:gd name="T1" fmla="*/ 42 h 42"/>
                  <a:gd name="T2" fmla="*/ 5 w 37"/>
                  <a:gd name="T3" fmla="*/ 22 h 42"/>
                  <a:gd name="T4" fmla="*/ 11 w 37"/>
                  <a:gd name="T5" fmla="*/ 22 h 42"/>
                  <a:gd name="T6" fmla="*/ 11 w 37"/>
                  <a:gd name="T7" fmla="*/ 22 h 42"/>
                  <a:gd name="T8" fmla="*/ 14 w 37"/>
                  <a:gd name="T9" fmla="*/ 22 h 42"/>
                  <a:gd name="T10" fmla="*/ 14 w 37"/>
                  <a:gd name="T11" fmla="*/ 22 h 42"/>
                  <a:gd name="T12" fmla="*/ 17 w 37"/>
                  <a:gd name="T13" fmla="*/ 24 h 42"/>
                  <a:gd name="T14" fmla="*/ 17 w 37"/>
                  <a:gd name="T15" fmla="*/ 24 h 42"/>
                  <a:gd name="T16" fmla="*/ 21 w 37"/>
                  <a:gd name="T17" fmla="*/ 27 h 42"/>
                  <a:gd name="T18" fmla="*/ 21 w 37"/>
                  <a:gd name="T19" fmla="*/ 27 h 42"/>
                  <a:gd name="T20" fmla="*/ 24 w 37"/>
                  <a:gd name="T21" fmla="*/ 32 h 42"/>
                  <a:gd name="T22" fmla="*/ 29 w 37"/>
                  <a:gd name="T23" fmla="*/ 42 h 42"/>
                  <a:gd name="T24" fmla="*/ 37 w 37"/>
                  <a:gd name="T25" fmla="*/ 42 h 42"/>
                  <a:gd name="T26" fmla="*/ 29 w 37"/>
                  <a:gd name="T27" fmla="*/ 30 h 42"/>
                  <a:gd name="T28" fmla="*/ 29 w 37"/>
                  <a:gd name="T29" fmla="*/ 30 h 42"/>
                  <a:gd name="T30" fmla="*/ 24 w 37"/>
                  <a:gd name="T31" fmla="*/ 24 h 42"/>
                  <a:gd name="T32" fmla="*/ 24 w 37"/>
                  <a:gd name="T33" fmla="*/ 24 h 42"/>
                  <a:gd name="T34" fmla="*/ 21 w 37"/>
                  <a:gd name="T35" fmla="*/ 22 h 42"/>
                  <a:gd name="T36" fmla="*/ 21 w 37"/>
                  <a:gd name="T37" fmla="*/ 22 h 42"/>
                  <a:gd name="T38" fmla="*/ 27 w 37"/>
                  <a:gd name="T39" fmla="*/ 21 h 42"/>
                  <a:gd name="T40" fmla="*/ 30 w 37"/>
                  <a:gd name="T41" fmla="*/ 19 h 42"/>
                  <a:gd name="T42" fmla="*/ 30 w 37"/>
                  <a:gd name="T43" fmla="*/ 19 h 42"/>
                  <a:gd name="T44" fmla="*/ 32 w 37"/>
                  <a:gd name="T45" fmla="*/ 14 h 42"/>
                  <a:gd name="T46" fmla="*/ 33 w 37"/>
                  <a:gd name="T47" fmla="*/ 11 h 42"/>
                  <a:gd name="T48" fmla="*/ 33 w 37"/>
                  <a:gd name="T49" fmla="*/ 11 h 42"/>
                  <a:gd name="T50" fmla="*/ 32 w 37"/>
                  <a:gd name="T51" fmla="*/ 5 h 42"/>
                  <a:gd name="T52" fmla="*/ 32 w 37"/>
                  <a:gd name="T53" fmla="*/ 5 h 42"/>
                  <a:gd name="T54" fmla="*/ 29 w 37"/>
                  <a:gd name="T55" fmla="*/ 3 h 42"/>
                  <a:gd name="T56" fmla="*/ 27 w 37"/>
                  <a:gd name="T57" fmla="*/ 2 h 42"/>
                  <a:gd name="T58" fmla="*/ 27 w 37"/>
                  <a:gd name="T59" fmla="*/ 2 h 42"/>
                  <a:gd name="T60" fmla="*/ 17 w 37"/>
                  <a:gd name="T61" fmla="*/ 0 h 42"/>
                  <a:gd name="T62" fmla="*/ 0 w 37"/>
                  <a:gd name="T63" fmla="*/ 0 h 42"/>
                  <a:gd name="T64" fmla="*/ 0 w 37"/>
                  <a:gd name="T65" fmla="*/ 42 h 42"/>
                  <a:gd name="T66" fmla="*/ 5 w 37"/>
                  <a:gd name="T67" fmla="*/ 42 h 42"/>
                  <a:gd name="T68" fmla="*/ 5 w 37"/>
                  <a:gd name="T69" fmla="*/ 42 h 42"/>
                  <a:gd name="T70" fmla="*/ 5 w 37"/>
                  <a:gd name="T71" fmla="*/ 5 h 42"/>
                  <a:gd name="T72" fmla="*/ 19 w 37"/>
                  <a:gd name="T73" fmla="*/ 5 h 42"/>
                  <a:gd name="T74" fmla="*/ 19 w 37"/>
                  <a:gd name="T75" fmla="*/ 5 h 42"/>
                  <a:gd name="T76" fmla="*/ 22 w 37"/>
                  <a:gd name="T77" fmla="*/ 5 h 42"/>
                  <a:gd name="T78" fmla="*/ 25 w 37"/>
                  <a:gd name="T79" fmla="*/ 7 h 42"/>
                  <a:gd name="T80" fmla="*/ 25 w 37"/>
                  <a:gd name="T81" fmla="*/ 7 h 42"/>
                  <a:gd name="T82" fmla="*/ 27 w 37"/>
                  <a:gd name="T83" fmla="*/ 8 h 42"/>
                  <a:gd name="T84" fmla="*/ 27 w 37"/>
                  <a:gd name="T85" fmla="*/ 11 h 42"/>
                  <a:gd name="T86" fmla="*/ 27 w 37"/>
                  <a:gd name="T87" fmla="*/ 11 h 42"/>
                  <a:gd name="T88" fmla="*/ 25 w 37"/>
                  <a:gd name="T89" fmla="*/ 14 h 42"/>
                  <a:gd name="T90" fmla="*/ 25 w 37"/>
                  <a:gd name="T91" fmla="*/ 14 h 42"/>
                  <a:gd name="T92" fmla="*/ 22 w 37"/>
                  <a:gd name="T93" fmla="*/ 18 h 42"/>
                  <a:gd name="T94" fmla="*/ 22 w 37"/>
                  <a:gd name="T95" fmla="*/ 18 h 42"/>
                  <a:gd name="T96" fmla="*/ 17 w 37"/>
                  <a:gd name="T97" fmla="*/ 18 h 42"/>
                  <a:gd name="T98" fmla="*/ 5 w 37"/>
                  <a:gd name="T99" fmla="*/ 18 h 42"/>
                  <a:gd name="T100" fmla="*/ 5 w 37"/>
                  <a:gd name="T101" fmla="*/ 5 h 42"/>
                  <a:gd name="T102" fmla="*/ 5 w 37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2"/>
                  <a:gd name="T158" fmla="*/ 37 w 37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2">
                    <a:moveTo>
                      <a:pt x="5" y="42"/>
                    </a:moveTo>
                    <a:lnTo>
                      <a:pt x="5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4"/>
                    </a:lnTo>
                    <a:lnTo>
                      <a:pt x="21" y="27"/>
                    </a:lnTo>
                    <a:lnTo>
                      <a:pt x="24" y="32"/>
                    </a:lnTo>
                    <a:lnTo>
                      <a:pt x="29" y="42"/>
                    </a:lnTo>
                    <a:lnTo>
                      <a:pt x="37" y="42"/>
                    </a:lnTo>
                    <a:lnTo>
                      <a:pt x="29" y="30"/>
                    </a:lnTo>
                    <a:lnTo>
                      <a:pt x="24" y="24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2" y="14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7" y="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5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5" y="18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9" name="Freeform 207">
                <a:extLst>
                  <a:ext uri="{FF2B5EF4-FFF2-40B4-BE49-F238E27FC236}">
                    <a16:creationId xmlns:a16="http://schemas.microsoft.com/office/drawing/2014/main" id="{DF6D37E2-70D8-4328-85FA-22551DE55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931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0" name="Freeform 208">
                <a:extLst>
                  <a:ext uri="{FF2B5EF4-FFF2-40B4-BE49-F238E27FC236}">
                    <a16:creationId xmlns:a16="http://schemas.microsoft.com/office/drawing/2014/main" id="{12AF600C-D272-41C6-B3A1-B8CF17A61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93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21 h 42"/>
                  <a:gd name="T4" fmla="*/ 27 w 32"/>
                  <a:gd name="T5" fmla="*/ 21 h 42"/>
                  <a:gd name="T6" fmla="*/ 27 w 32"/>
                  <a:gd name="T7" fmla="*/ 42 h 42"/>
                  <a:gd name="T8" fmla="*/ 32 w 32"/>
                  <a:gd name="T9" fmla="*/ 42 h 42"/>
                  <a:gd name="T10" fmla="*/ 32 w 32"/>
                  <a:gd name="T11" fmla="*/ 0 h 42"/>
                  <a:gd name="T12" fmla="*/ 27 w 32"/>
                  <a:gd name="T13" fmla="*/ 0 h 42"/>
                  <a:gd name="T14" fmla="*/ 27 w 32"/>
                  <a:gd name="T15" fmla="*/ 16 h 42"/>
                  <a:gd name="T16" fmla="*/ 5 w 32"/>
                  <a:gd name="T17" fmla="*/ 16 h 42"/>
                  <a:gd name="T18" fmla="*/ 5 w 32"/>
                  <a:gd name="T19" fmla="*/ 0 h 42"/>
                  <a:gd name="T20" fmla="*/ 0 w 32"/>
                  <a:gd name="T21" fmla="*/ 0 h 42"/>
                  <a:gd name="T22" fmla="*/ 0 w 32"/>
                  <a:gd name="T23" fmla="*/ 42 h 42"/>
                  <a:gd name="T24" fmla="*/ 5 w 32"/>
                  <a:gd name="T25" fmla="*/ 42 h 42"/>
                  <a:gd name="T26" fmla="*/ 5 w 32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2"/>
                  <a:gd name="T44" fmla="*/ 32 w 32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2">
                    <a:moveTo>
                      <a:pt x="5" y="42"/>
                    </a:moveTo>
                    <a:lnTo>
                      <a:pt x="5" y="21"/>
                    </a:lnTo>
                    <a:lnTo>
                      <a:pt x="27" y="21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1" name="Freeform 209">
                <a:extLst>
                  <a:ext uri="{FF2B5EF4-FFF2-40B4-BE49-F238E27FC236}">
                    <a16:creationId xmlns:a16="http://schemas.microsoft.com/office/drawing/2014/main" id="{0759569B-2255-4019-BD7F-CF728A0289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4" y="931"/>
                <a:ext cx="33" cy="42"/>
              </a:xfrm>
              <a:custGeom>
                <a:avLst/>
                <a:gdLst>
                  <a:gd name="T0" fmla="*/ 14 w 33"/>
                  <a:gd name="T1" fmla="*/ 42 h 42"/>
                  <a:gd name="T2" fmla="*/ 14 w 33"/>
                  <a:gd name="T3" fmla="*/ 42 h 42"/>
                  <a:gd name="T4" fmla="*/ 21 w 33"/>
                  <a:gd name="T5" fmla="*/ 40 h 42"/>
                  <a:gd name="T6" fmla="*/ 21 w 33"/>
                  <a:gd name="T7" fmla="*/ 40 h 42"/>
                  <a:gd name="T8" fmla="*/ 25 w 33"/>
                  <a:gd name="T9" fmla="*/ 38 h 42"/>
                  <a:gd name="T10" fmla="*/ 25 w 33"/>
                  <a:gd name="T11" fmla="*/ 38 h 42"/>
                  <a:gd name="T12" fmla="*/ 29 w 33"/>
                  <a:gd name="T13" fmla="*/ 35 h 42"/>
                  <a:gd name="T14" fmla="*/ 29 w 33"/>
                  <a:gd name="T15" fmla="*/ 35 h 42"/>
                  <a:gd name="T16" fmla="*/ 32 w 33"/>
                  <a:gd name="T17" fmla="*/ 29 h 42"/>
                  <a:gd name="T18" fmla="*/ 32 w 33"/>
                  <a:gd name="T19" fmla="*/ 29 h 42"/>
                  <a:gd name="T20" fmla="*/ 33 w 33"/>
                  <a:gd name="T21" fmla="*/ 21 h 42"/>
                  <a:gd name="T22" fmla="*/ 33 w 33"/>
                  <a:gd name="T23" fmla="*/ 21 h 42"/>
                  <a:gd name="T24" fmla="*/ 32 w 33"/>
                  <a:gd name="T25" fmla="*/ 10 h 42"/>
                  <a:gd name="T26" fmla="*/ 32 w 33"/>
                  <a:gd name="T27" fmla="*/ 10 h 42"/>
                  <a:gd name="T28" fmla="*/ 30 w 33"/>
                  <a:gd name="T29" fmla="*/ 7 h 42"/>
                  <a:gd name="T30" fmla="*/ 27 w 33"/>
                  <a:gd name="T31" fmla="*/ 3 h 42"/>
                  <a:gd name="T32" fmla="*/ 27 w 33"/>
                  <a:gd name="T33" fmla="*/ 3 h 42"/>
                  <a:gd name="T34" fmla="*/ 21 w 33"/>
                  <a:gd name="T35" fmla="*/ 0 h 42"/>
                  <a:gd name="T36" fmla="*/ 21 w 33"/>
                  <a:gd name="T37" fmla="*/ 0 h 42"/>
                  <a:gd name="T38" fmla="*/ 13 w 33"/>
                  <a:gd name="T39" fmla="*/ 0 h 42"/>
                  <a:gd name="T40" fmla="*/ 0 w 33"/>
                  <a:gd name="T41" fmla="*/ 0 h 42"/>
                  <a:gd name="T42" fmla="*/ 0 w 33"/>
                  <a:gd name="T43" fmla="*/ 42 h 42"/>
                  <a:gd name="T44" fmla="*/ 14 w 33"/>
                  <a:gd name="T45" fmla="*/ 42 h 42"/>
                  <a:gd name="T46" fmla="*/ 14 w 33"/>
                  <a:gd name="T47" fmla="*/ 42 h 42"/>
                  <a:gd name="T48" fmla="*/ 5 w 33"/>
                  <a:gd name="T49" fmla="*/ 5 h 42"/>
                  <a:gd name="T50" fmla="*/ 13 w 33"/>
                  <a:gd name="T51" fmla="*/ 5 h 42"/>
                  <a:gd name="T52" fmla="*/ 13 w 33"/>
                  <a:gd name="T53" fmla="*/ 5 h 42"/>
                  <a:gd name="T54" fmla="*/ 21 w 33"/>
                  <a:gd name="T55" fmla="*/ 5 h 42"/>
                  <a:gd name="T56" fmla="*/ 21 w 33"/>
                  <a:gd name="T57" fmla="*/ 5 h 42"/>
                  <a:gd name="T58" fmla="*/ 22 w 33"/>
                  <a:gd name="T59" fmla="*/ 8 h 42"/>
                  <a:gd name="T60" fmla="*/ 25 w 33"/>
                  <a:gd name="T61" fmla="*/ 10 h 42"/>
                  <a:gd name="T62" fmla="*/ 25 w 33"/>
                  <a:gd name="T63" fmla="*/ 10 h 42"/>
                  <a:gd name="T64" fmla="*/ 27 w 33"/>
                  <a:gd name="T65" fmla="*/ 14 h 42"/>
                  <a:gd name="T66" fmla="*/ 27 w 33"/>
                  <a:gd name="T67" fmla="*/ 21 h 42"/>
                  <a:gd name="T68" fmla="*/ 27 w 33"/>
                  <a:gd name="T69" fmla="*/ 21 h 42"/>
                  <a:gd name="T70" fmla="*/ 27 w 33"/>
                  <a:gd name="T71" fmla="*/ 29 h 42"/>
                  <a:gd name="T72" fmla="*/ 27 w 33"/>
                  <a:gd name="T73" fmla="*/ 29 h 42"/>
                  <a:gd name="T74" fmla="*/ 24 w 33"/>
                  <a:gd name="T75" fmla="*/ 34 h 42"/>
                  <a:gd name="T76" fmla="*/ 24 w 33"/>
                  <a:gd name="T77" fmla="*/ 34 h 42"/>
                  <a:gd name="T78" fmla="*/ 19 w 33"/>
                  <a:gd name="T79" fmla="*/ 35 h 42"/>
                  <a:gd name="T80" fmla="*/ 19 w 33"/>
                  <a:gd name="T81" fmla="*/ 35 h 42"/>
                  <a:gd name="T82" fmla="*/ 13 w 33"/>
                  <a:gd name="T83" fmla="*/ 37 h 42"/>
                  <a:gd name="T84" fmla="*/ 5 w 33"/>
                  <a:gd name="T85" fmla="*/ 37 h 42"/>
                  <a:gd name="T86" fmla="*/ 5 w 33"/>
                  <a:gd name="T87" fmla="*/ 5 h 42"/>
                  <a:gd name="T88" fmla="*/ 5 w 33"/>
                  <a:gd name="T89" fmla="*/ 5 h 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2"/>
                  <a:gd name="T137" fmla="*/ 33 w 33"/>
                  <a:gd name="T138" fmla="*/ 42 h 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5"/>
                    </a:lnTo>
                    <a:lnTo>
                      <a:pt x="32" y="29"/>
                    </a:lnTo>
                    <a:lnTo>
                      <a:pt x="33" y="21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14" y="42"/>
                    </a:lnTo>
                    <a:close/>
                    <a:moveTo>
                      <a:pt x="5" y="5"/>
                    </a:moveTo>
                    <a:lnTo>
                      <a:pt x="13" y="5"/>
                    </a:lnTo>
                    <a:lnTo>
                      <a:pt x="21" y="5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27" y="14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4" y="34"/>
                    </a:lnTo>
                    <a:lnTo>
                      <a:pt x="19" y="35"/>
                    </a:lnTo>
                    <a:lnTo>
                      <a:pt x="13" y="37"/>
                    </a:lnTo>
                    <a:lnTo>
                      <a:pt x="5" y="37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2" name="Freeform 210">
                <a:extLst>
                  <a:ext uri="{FF2B5EF4-FFF2-40B4-BE49-F238E27FC236}">
                    <a16:creationId xmlns:a16="http://schemas.microsoft.com/office/drawing/2014/main" id="{A0ED547E-2356-4E3A-951E-1BA8AAB9B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1" y="931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9 w 38"/>
                  <a:gd name="T25" fmla="*/ 5 h 42"/>
                  <a:gd name="T26" fmla="*/ 19 w 38"/>
                  <a:gd name="T27" fmla="*/ 5 h 42"/>
                  <a:gd name="T28" fmla="*/ 22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3" name="Freeform 211">
                <a:extLst>
                  <a:ext uri="{FF2B5EF4-FFF2-40B4-BE49-F238E27FC236}">
                    <a16:creationId xmlns:a16="http://schemas.microsoft.com/office/drawing/2014/main" id="{4CF60E91-16C7-48FC-8B57-EF326CFF5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931"/>
                <a:ext cx="34" cy="42"/>
              </a:xfrm>
              <a:custGeom>
                <a:avLst/>
                <a:gdLst>
                  <a:gd name="T0" fmla="*/ 5 w 34"/>
                  <a:gd name="T1" fmla="*/ 42 h 42"/>
                  <a:gd name="T2" fmla="*/ 5 w 34"/>
                  <a:gd name="T3" fmla="*/ 27 h 42"/>
                  <a:gd name="T4" fmla="*/ 13 w 34"/>
                  <a:gd name="T5" fmla="*/ 21 h 42"/>
                  <a:gd name="T6" fmla="*/ 28 w 34"/>
                  <a:gd name="T7" fmla="*/ 42 h 42"/>
                  <a:gd name="T8" fmla="*/ 34 w 34"/>
                  <a:gd name="T9" fmla="*/ 42 h 42"/>
                  <a:gd name="T10" fmla="*/ 16 w 34"/>
                  <a:gd name="T11" fmla="*/ 16 h 42"/>
                  <a:gd name="T12" fmla="*/ 34 w 34"/>
                  <a:gd name="T13" fmla="*/ 0 h 42"/>
                  <a:gd name="T14" fmla="*/ 26 w 34"/>
                  <a:gd name="T15" fmla="*/ 0 h 42"/>
                  <a:gd name="T16" fmla="*/ 5 w 34"/>
                  <a:gd name="T17" fmla="*/ 21 h 42"/>
                  <a:gd name="T18" fmla="*/ 5 w 34"/>
                  <a:gd name="T19" fmla="*/ 0 h 42"/>
                  <a:gd name="T20" fmla="*/ 0 w 34"/>
                  <a:gd name="T21" fmla="*/ 0 h 42"/>
                  <a:gd name="T22" fmla="*/ 0 w 34"/>
                  <a:gd name="T23" fmla="*/ 42 h 42"/>
                  <a:gd name="T24" fmla="*/ 5 w 34"/>
                  <a:gd name="T25" fmla="*/ 42 h 42"/>
                  <a:gd name="T26" fmla="*/ 5 w 34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2"/>
                  <a:gd name="T44" fmla="*/ 34 w 34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2">
                    <a:moveTo>
                      <a:pt x="5" y="42"/>
                    </a:moveTo>
                    <a:lnTo>
                      <a:pt x="5" y="27"/>
                    </a:lnTo>
                    <a:lnTo>
                      <a:pt x="13" y="21"/>
                    </a:lnTo>
                    <a:lnTo>
                      <a:pt x="28" y="42"/>
                    </a:lnTo>
                    <a:lnTo>
                      <a:pt x="34" y="42"/>
                    </a:lnTo>
                    <a:lnTo>
                      <a:pt x="16" y="16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4" name="Freeform 212">
                <a:extLst>
                  <a:ext uri="{FF2B5EF4-FFF2-40B4-BE49-F238E27FC236}">
                    <a16:creationId xmlns:a16="http://schemas.microsoft.com/office/drawing/2014/main" id="{8C0E19B5-79DF-4D8F-BEBC-17CD5354E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2" y="930"/>
                <a:ext cx="38" cy="43"/>
              </a:xfrm>
              <a:custGeom>
                <a:avLst/>
                <a:gdLst>
                  <a:gd name="T0" fmla="*/ 1 w 38"/>
                  <a:gd name="T1" fmla="*/ 33 h 43"/>
                  <a:gd name="T2" fmla="*/ 1 w 38"/>
                  <a:gd name="T3" fmla="*/ 33 h 43"/>
                  <a:gd name="T4" fmla="*/ 4 w 38"/>
                  <a:gd name="T5" fmla="*/ 36 h 43"/>
                  <a:gd name="T6" fmla="*/ 8 w 38"/>
                  <a:gd name="T7" fmla="*/ 39 h 43"/>
                  <a:gd name="T8" fmla="*/ 8 w 38"/>
                  <a:gd name="T9" fmla="*/ 39 h 43"/>
                  <a:gd name="T10" fmla="*/ 12 w 38"/>
                  <a:gd name="T11" fmla="*/ 43 h 43"/>
                  <a:gd name="T12" fmla="*/ 19 w 38"/>
                  <a:gd name="T13" fmla="*/ 43 h 43"/>
                  <a:gd name="T14" fmla="*/ 19 w 38"/>
                  <a:gd name="T15" fmla="*/ 43 h 43"/>
                  <a:gd name="T16" fmla="*/ 23 w 38"/>
                  <a:gd name="T17" fmla="*/ 43 h 43"/>
                  <a:gd name="T18" fmla="*/ 28 w 38"/>
                  <a:gd name="T19" fmla="*/ 39 h 43"/>
                  <a:gd name="T20" fmla="*/ 28 w 38"/>
                  <a:gd name="T21" fmla="*/ 39 h 43"/>
                  <a:gd name="T22" fmla="*/ 33 w 38"/>
                  <a:gd name="T23" fmla="*/ 38 h 43"/>
                  <a:gd name="T24" fmla="*/ 36 w 38"/>
                  <a:gd name="T25" fmla="*/ 33 h 43"/>
                  <a:gd name="T26" fmla="*/ 36 w 38"/>
                  <a:gd name="T27" fmla="*/ 33 h 43"/>
                  <a:gd name="T28" fmla="*/ 38 w 38"/>
                  <a:gd name="T29" fmla="*/ 28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5 h 43"/>
                  <a:gd name="T36" fmla="*/ 36 w 38"/>
                  <a:gd name="T37" fmla="*/ 11 h 43"/>
                  <a:gd name="T38" fmla="*/ 36 w 38"/>
                  <a:gd name="T39" fmla="*/ 11 h 43"/>
                  <a:gd name="T40" fmla="*/ 33 w 38"/>
                  <a:gd name="T41" fmla="*/ 6 h 43"/>
                  <a:gd name="T42" fmla="*/ 28 w 38"/>
                  <a:gd name="T43" fmla="*/ 3 h 43"/>
                  <a:gd name="T44" fmla="*/ 28 w 38"/>
                  <a:gd name="T45" fmla="*/ 3 h 43"/>
                  <a:gd name="T46" fmla="*/ 23 w 38"/>
                  <a:gd name="T47" fmla="*/ 1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1 h 43"/>
                  <a:gd name="T54" fmla="*/ 4 w 38"/>
                  <a:gd name="T55" fmla="*/ 6 h 43"/>
                  <a:gd name="T56" fmla="*/ 4 w 38"/>
                  <a:gd name="T57" fmla="*/ 6 h 43"/>
                  <a:gd name="T58" fmla="*/ 0 w 38"/>
                  <a:gd name="T59" fmla="*/ 12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3 h 43"/>
                  <a:gd name="T68" fmla="*/ 1 w 38"/>
                  <a:gd name="T69" fmla="*/ 33 h 43"/>
                  <a:gd name="T70" fmla="*/ 9 w 38"/>
                  <a:gd name="T71" fmla="*/ 9 h 43"/>
                  <a:gd name="T72" fmla="*/ 9 w 38"/>
                  <a:gd name="T73" fmla="*/ 9 h 43"/>
                  <a:gd name="T74" fmla="*/ 14 w 38"/>
                  <a:gd name="T75" fmla="*/ 6 h 43"/>
                  <a:gd name="T76" fmla="*/ 19 w 38"/>
                  <a:gd name="T77" fmla="*/ 4 h 43"/>
                  <a:gd name="T78" fmla="*/ 19 w 38"/>
                  <a:gd name="T79" fmla="*/ 4 h 43"/>
                  <a:gd name="T80" fmla="*/ 22 w 38"/>
                  <a:gd name="T81" fmla="*/ 6 h 43"/>
                  <a:gd name="T82" fmla="*/ 27 w 38"/>
                  <a:gd name="T83" fmla="*/ 8 h 43"/>
                  <a:gd name="T84" fmla="*/ 27 w 38"/>
                  <a:gd name="T85" fmla="*/ 8 h 43"/>
                  <a:gd name="T86" fmla="*/ 28 w 38"/>
                  <a:gd name="T87" fmla="*/ 9 h 43"/>
                  <a:gd name="T88" fmla="*/ 31 w 38"/>
                  <a:gd name="T89" fmla="*/ 12 h 43"/>
                  <a:gd name="T90" fmla="*/ 31 w 38"/>
                  <a:gd name="T91" fmla="*/ 12 h 43"/>
                  <a:gd name="T92" fmla="*/ 33 w 38"/>
                  <a:gd name="T93" fmla="*/ 22 h 43"/>
                  <a:gd name="T94" fmla="*/ 33 w 38"/>
                  <a:gd name="T95" fmla="*/ 22 h 43"/>
                  <a:gd name="T96" fmla="*/ 31 w 38"/>
                  <a:gd name="T97" fmla="*/ 28 h 43"/>
                  <a:gd name="T98" fmla="*/ 28 w 38"/>
                  <a:gd name="T99" fmla="*/ 33 h 43"/>
                  <a:gd name="T100" fmla="*/ 28 w 38"/>
                  <a:gd name="T101" fmla="*/ 33 h 43"/>
                  <a:gd name="T102" fmla="*/ 23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2 w 38"/>
                  <a:gd name="T109" fmla="*/ 38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8 h 43"/>
                  <a:gd name="T116" fmla="*/ 4 w 38"/>
                  <a:gd name="T117" fmla="*/ 22 h 43"/>
                  <a:gd name="T118" fmla="*/ 4 w 38"/>
                  <a:gd name="T119" fmla="*/ 22 h 43"/>
                  <a:gd name="T120" fmla="*/ 6 w 38"/>
                  <a:gd name="T121" fmla="*/ 14 h 43"/>
                  <a:gd name="T122" fmla="*/ 9 w 38"/>
                  <a:gd name="T123" fmla="*/ 9 h 43"/>
                  <a:gd name="T124" fmla="*/ 9 w 38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3"/>
                    </a:moveTo>
                    <a:lnTo>
                      <a:pt x="1" y="33"/>
                    </a:lnTo>
                    <a:lnTo>
                      <a:pt x="4" y="36"/>
                    </a:lnTo>
                    <a:lnTo>
                      <a:pt x="8" y="39"/>
                    </a:lnTo>
                    <a:lnTo>
                      <a:pt x="12" y="43"/>
                    </a:lnTo>
                    <a:lnTo>
                      <a:pt x="19" y="43"/>
                    </a:lnTo>
                    <a:lnTo>
                      <a:pt x="23" y="43"/>
                    </a:lnTo>
                    <a:lnTo>
                      <a:pt x="28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28" y="3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19" y="4"/>
                    </a:lnTo>
                    <a:lnTo>
                      <a:pt x="22" y="6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31" y="12"/>
                    </a:lnTo>
                    <a:lnTo>
                      <a:pt x="33" y="22"/>
                    </a:lnTo>
                    <a:lnTo>
                      <a:pt x="31" y="28"/>
                    </a:lnTo>
                    <a:lnTo>
                      <a:pt x="28" y="33"/>
                    </a:lnTo>
                    <a:lnTo>
                      <a:pt x="23" y="36"/>
                    </a:lnTo>
                    <a:lnTo>
                      <a:pt x="19" y="38"/>
                    </a:lnTo>
                    <a:lnTo>
                      <a:pt x="12" y="38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5" name="Freeform 213">
                <a:extLst>
                  <a:ext uri="{FF2B5EF4-FFF2-40B4-BE49-F238E27FC236}">
                    <a16:creationId xmlns:a16="http://schemas.microsoft.com/office/drawing/2014/main" id="{4B435E66-A23F-4051-94A0-464D841E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931"/>
                <a:ext cx="34" cy="42"/>
              </a:xfrm>
              <a:custGeom>
                <a:avLst/>
                <a:gdLst>
                  <a:gd name="T0" fmla="*/ 19 w 34"/>
                  <a:gd name="T1" fmla="*/ 42 h 42"/>
                  <a:gd name="T2" fmla="*/ 19 w 34"/>
                  <a:gd name="T3" fmla="*/ 5 h 42"/>
                  <a:gd name="T4" fmla="*/ 34 w 34"/>
                  <a:gd name="T5" fmla="*/ 5 h 42"/>
                  <a:gd name="T6" fmla="*/ 34 w 34"/>
                  <a:gd name="T7" fmla="*/ 0 h 42"/>
                  <a:gd name="T8" fmla="*/ 0 w 34"/>
                  <a:gd name="T9" fmla="*/ 0 h 42"/>
                  <a:gd name="T10" fmla="*/ 0 w 34"/>
                  <a:gd name="T11" fmla="*/ 5 h 42"/>
                  <a:gd name="T12" fmla="*/ 15 w 34"/>
                  <a:gd name="T13" fmla="*/ 5 h 42"/>
                  <a:gd name="T14" fmla="*/ 15 w 34"/>
                  <a:gd name="T15" fmla="*/ 42 h 42"/>
                  <a:gd name="T16" fmla="*/ 19 w 34"/>
                  <a:gd name="T17" fmla="*/ 42 h 42"/>
                  <a:gd name="T18" fmla="*/ 19 w 34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2"/>
                  <a:gd name="T32" fmla="*/ 34 w 34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4" y="5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5" y="5"/>
                    </a:lnTo>
                    <a:lnTo>
                      <a:pt x="15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6" name="Freeform 214">
                <a:extLst>
                  <a:ext uri="{FF2B5EF4-FFF2-40B4-BE49-F238E27FC236}">
                    <a16:creationId xmlns:a16="http://schemas.microsoft.com/office/drawing/2014/main" id="{6594BE9A-D8EC-47BD-8820-D9ABA198A0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2" y="931"/>
                <a:ext cx="38" cy="42"/>
              </a:xfrm>
              <a:custGeom>
                <a:avLst/>
                <a:gdLst>
                  <a:gd name="T0" fmla="*/ 4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0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4 w 38"/>
                  <a:gd name="T17" fmla="*/ 42 h 42"/>
                  <a:gd name="T18" fmla="*/ 4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4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7" name="Freeform 215">
                <a:extLst>
                  <a:ext uri="{FF2B5EF4-FFF2-40B4-BE49-F238E27FC236}">
                    <a16:creationId xmlns:a16="http://schemas.microsoft.com/office/drawing/2014/main" id="{C2F72F92-AA7E-4F68-995A-8AAF54C7E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303"/>
                <a:ext cx="32" cy="41"/>
              </a:xfrm>
              <a:custGeom>
                <a:avLst/>
                <a:gdLst>
                  <a:gd name="T0" fmla="*/ 1 w 32"/>
                  <a:gd name="T1" fmla="*/ 35 h 41"/>
                  <a:gd name="T2" fmla="*/ 8 w 32"/>
                  <a:gd name="T3" fmla="*/ 40 h 41"/>
                  <a:gd name="T4" fmla="*/ 17 w 32"/>
                  <a:gd name="T5" fmla="*/ 41 h 41"/>
                  <a:gd name="T6" fmla="*/ 25 w 32"/>
                  <a:gd name="T7" fmla="*/ 40 h 41"/>
                  <a:gd name="T8" fmla="*/ 28 w 32"/>
                  <a:gd name="T9" fmla="*/ 38 h 41"/>
                  <a:gd name="T10" fmla="*/ 30 w 32"/>
                  <a:gd name="T11" fmla="*/ 36 h 41"/>
                  <a:gd name="T12" fmla="*/ 32 w 32"/>
                  <a:gd name="T13" fmla="*/ 30 h 41"/>
                  <a:gd name="T14" fmla="*/ 30 w 32"/>
                  <a:gd name="T15" fmla="*/ 24 h 41"/>
                  <a:gd name="T16" fmla="*/ 25 w 32"/>
                  <a:gd name="T17" fmla="*/ 19 h 41"/>
                  <a:gd name="T18" fmla="*/ 16 w 32"/>
                  <a:gd name="T19" fmla="*/ 17 h 41"/>
                  <a:gd name="T20" fmla="*/ 8 w 32"/>
                  <a:gd name="T21" fmla="*/ 14 h 41"/>
                  <a:gd name="T22" fmla="*/ 6 w 32"/>
                  <a:gd name="T23" fmla="*/ 11 h 41"/>
                  <a:gd name="T24" fmla="*/ 9 w 32"/>
                  <a:gd name="T25" fmla="*/ 6 h 41"/>
                  <a:gd name="T26" fmla="*/ 11 w 32"/>
                  <a:gd name="T27" fmla="*/ 5 h 41"/>
                  <a:gd name="T28" fmla="*/ 16 w 32"/>
                  <a:gd name="T29" fmla="*/ 5 h 41"/>
                  <a:gd name="T30" fmla="*/ 24 w 32"/>
                  <a:gd name="T31" fmla="*/ 6 h 41"/>
                  <a:gd name="T32" fmla="*/ 25 w 32"/>
                  <a:gd name="T33" fmla="*/ 9 h 41"/>
                  <a:gd name="T34" fmla="*/ 32 w 32"/>
                  <a:gd name="T35" fmla="*/ 13 h 41"/>
                  <a:gd name="T36" fmla="*/ 28 w 32"/>
                  <a:gd name="T37" fmla="*/ 5 h 41"/>
                  <a:gd name="T38" fmla="*/ 27 w 32"/>
                  <a:gd name="T39" fmla="*/ 3 h 41"/>
                  <a:gd name="T40" fmla="*/ 24 w 32"/>
                  <a:gd name="T41" fmla="*/ 2 h 41"/>
                  <a:gd name="T42" fmla="*/ 16 w 32"/>
                  <a:gd name="T43" fmla="*/ 0 h 41"/>
                  <a:gd name="T44" fmla="*/ 8 w 32"/>
                  <a:gd name="T45" fmla="*/ 2 h 41"/>
                  <a:gd name="T46" fmla="*/ 3 w 32"/>
                  <a:gd name="T47" fmla="*/ 5 h 41"/>
                  <a:gd name="T48" fmla="*/ 1 w 32"/>
                  <a:gd name="T49" fmla="*/ 11 h 41"/>
                  <a:gd name="T50" fmla="*/ 3 w 32"/>
                  <a:gd name="T51" fmla="*/ 16 h 41"/>
                  <a:gd name="T52" fmla="*/ 6 w 32"/>
                  <a:gd name="T53" fmla="*/ 21 h 41"/>
                  <a:gd name="T54" fmla="*/ 14 w 32"/>
                  <a:gd name="T55" fmla="*/ 22 h 41"/>
                  <a:gd name="T56" fmla="*/ 22 w 32"/>
                  <a:gd name="T57" fmla="*/ 24 h 41"/>
                  <a:gd name="T58" fmla="*/ 25 w 32"/>
                  <a:gd name="T59" fmla="*/ 27 h 41"/>
                  <a:gd name="T60" fmla="*/ 27 w 32"/>
                  <a:gd name="T61" fmla="*/ 30 h 41"/>
                  <a:gd name="T62" fmla="*/ 25 w 32"/>
                  <a:gd name="T63" fmla="*/ 33 h 41"/>
                  <a:gd name="T64" fmla="*/ 22 w 32"/>
                  <a:gd name="T65" fmla="*/ 36 h 41"/>
                  <a:gd name="T66" fmla="*/ 17 w 32"/>
                  <a:gd name="T67" fmla="*/ 36 h 41"/>
                  <a:gd name="T68" fmla="*/ 11 w 32"/>
                  <a:gd name="T69" fmla="*/ 36 h 41"/>
                  <a:gd name="T70" fmla="*/ 6 w 32"/>
                  <a:gd name="T71" fmla="*/ 33 h 41"/>
                  <a:gd name="T72" fmla="*/ 4 w 32"/>
                  <a:gd name="T73" fmla="*/ 27 h 41"/>
                  <a:gd name="T74" fmla="*/ 0 w 32"/>
                  <a:gd name="T75" fmla="*/ 29 h 41"/>
                  <a:gd name="T76" fmla="*/ 1 w 32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1"/>
                  <a:gd name="T119" fmla="*/ 32 w 32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1">
                    <a:moveTo>
                      <a:pt x="1" y="35"/>
                    </a:move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7" y="41"/>
                    </a:lnTo>
                    <a:lnTo>
                      <a:pt x="25" y="40"/>
                    </a:lnTo>
                    <a:lnTo>
                      <a:pt x="28" y="38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8" y="5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14" y="22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3"/>
                    </a:lnTo>
                    <a:lnTo>
                      <a:pt x="22" y="36"/>
                    </a:lnTo>
                    <a:lnTo>
                      <a:pt x="17" y="36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4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8" name="Freeform 216">
                <a:extLst>
                  <a:ext uri="{FF2B5EF4-FFF2-40B4-BE49-F238E27FC236}">
                    <a16:creationId xmlns:a16="http://schemas.microsoft.com/office/drawing/2014/main" id="{3F9C91D1-0F04-4787-9F07-0F817B6D8C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1" y="1303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6 w 40"/>
                  <a:gd name="T5" fmla="*/ 36 h 41"/>
                  <a:gd name="T6" fmla="*/ 9 w 40"/>
                  <a:gd name="T7" fmla="*/ 40 h 41"/>
                  <a:gd name="T8" fmla="*/ 9 w 40"/>
                  <a:gd name="T9" fmla="*/ 40 h 41"/>
                  <a:gd name="T10" fmla="*/ 14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5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3 w 40"/>
                  <a:gd name="T23" fmla="*/ 36 h 41"/>
                  <a:gd name="T24" fmla="*/ 36 w 40"/>
                  <a:gd name="T25" fmla="*/ 32 h 41"/>
                  <a:gd name="T26" fmla="*/ 36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6 h 41"/>
                  <a:gd name="T36" fmla="*/ 36 w 40"/>
                  <a:gd name="T37" fmla="*/ 9 h 41"/>
                  <a:gd name="T38" fmla="*/ 36 w 40"/>
                  <a:gd name="T39" fmla="*/ 9 h 41"/>
                  <a:gd name="T40" fmla="*/ 35 w 40"/>
                  <a:gd name="T41" fmla="*/ 6 h 41"/>
                  <a:gd name="T42" fmla="*/ 30 w 40"/>
                  <a:gd name="T43" fmla="*/ 3 h 41"/>
                  <a:gd name="T44" fmla="*/ 30 w 40"/>
                  <a:gd name="T45" fmla="*/ 3 h 41"/>
                  <a:gd name="T46" fmla="*/ 25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6 w 40"/>
                  <a:gd name="T55" fmla="*/ 5 h 41"/>
                  <a:gd name="T56" fmla="*/ 6 w 40"/>
                  <a:gd name="T57" fmla="*/ 5 h 41"/>
                  <a:gd name="T58" fmla="*/ 1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1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9 w 40"/>
                  <a:gd name="T71" fmla="*/ 8 h 41"/>
                  <a:gd name="T72" fmla="*/ 9 w 40"/>
                  <a:gd name="T73" fmla="*/ 8 h 41"/>
                  <a:gd name="T74" fmla="*/ 14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9 h 41"/>
                  <a:gd name="T88" fmla="*/ 32 w 40"/>
                  <a:gd name="T89" fmla="*/ 13 h 41"/>
                  <a:gd name="T90" fmla="*/ 32 w 40"/>
                  <a:gd name="T91" fmla="*/ 13 h 41"/>
                  <a:gd name="T92" fmla="*/ 33 w 40"/>
                  <a:gd name="T93" fmla="*/ 21 h 41"/>
                  <a:gd name="T94" fmla="*/ 33 w 40"/>
                  <a:gd name="T95" fmla="*/ 21 h 41"/>
                  <a:gd name="T96" fmla="*/ 33 w 40"/>
                  <a:gd name="T97" fmla="*/ 29 h 41"/>
                  <a:gd name="T98" fmla="*/ 30 w 40"/>
                  <a:gd name="T99" fmla="*/ 33 h 41"/>
                  <a:gd name="T100" fmla="*/ 30 w 40"/>
                  <a:gd name="T101" fmla="*/ 33 h 41"/>
                  <a:gd name="T102" fmla="*/ 25 w 40"/>
                  <a:gd name="T103" fmla="*/ 36 h 41"/>
                  <a:gd name="T104" fmla="*/ 21 w 40"/>
                  <a:gd name="T105" fmla="*/ 38 h 41"/>
                  <a:gd name="T106" fmla="*/ 21 w 40"/>
                  <a:gd name="T107" fmla="*/ 38 h 41"/>
                  <a:gd name="T108" fmla="*/ 14 w 40"/>
                  <a:gd name="T109" fmla="*/ 36 h 41"/>
                  <a:gd name="T110" fmla="*/ 9 w 40"/>
                  <a:gd name="T111" fmla="*/ 33 h 41"/>
                  <a:gd name="T112" fmla="*/ 9 w 40"/>
                  <a:gd name="T113" fmla="*/ 33 h 41"/>
                  <a:gd name="T114" fmla="*/ 8 w 40"/>
                  <a:gd name="T115" fmla="*/ 29 h 41"/>
                  <a:gd name="T116" fmla="*/ 6 w 40"/>
                  <a:gd name="T117" fmla="*/ 22 h 41"/>
                  <a:gd name="T118" fmla="*/ 6 w 40"/>
                  <a:gd name="T119" fmla="*/ 22 h 41"/>
                  <a:gd name="T120" fmla="*/ 8 w 40"/>
                  <a:gd name="T121" fmla="*/ 14 h 41"/>
                  <a:gd name="T122" fmla="*/ 9 w 40"/>
                  <a:gd name="T123" fmla="*/ 8 h 41"/>
                  <a:gd name="T124" fmla="*/ 9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1" y="41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6"/>
                    </a:lnTo>
                    <a:lnTo>
                      <a:pt x="36" y="9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5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8" y="29"/>
                    </a:lnTo>
                    <a:lnTo>
                      <a:pt x="6" y="22"/>
                    </a:lnTo>
                    <a:lnTo>
                      <a:pt x="8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9" name="Freeform 217">
                <a:extLst>
                  <a:ext uri="{FF2B5EF4-FFF2-40B4-BE49-F238E27FC236}">
                    <a16:creationId xmlns:a16="http://schemas.microsoft.com/office/drawing/2014/main" id="{DB2AE958-5EAB-497C-A12F-4C755C97F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303"/>
                <a:ext cx="31" cy="41"/>
              </a:xfrm>
              <a:custGeom>
                <a:avLst/>
                <a:gdLst>
                  <a:gd name="T0" fmla="*/ 27 w 31"/>
                  <a:gd name="T1" fmla="*/ 24 h 41"/>
                  <a:gd name="T2" fmla="*/ 27 w 31"/>
                  <a:gd name="T3" fmla="*/ 24 h 41"/>
                  <a:gd name="T4" fmla="*/ 25 w 31"/>
                  <a:gd name="T5" fmla="*/ 30 h 41"/>
                  <a:gd name="T6" fmla="*/ 23 w 31"/>
                  <a:gd name="T7" fmla="*/ 35 h 41"/>
                  <a:gd name="T8" fmla="*/ 23 w 31"/>
                  <a:gd name="T9" fmla="*/ 35 h 41"/>
                  <a:gd name="T10" fmla="*/ 20 w 31"/>
                  <a:gd name="T11" fmla="*/ 36 h 41"/>
                  <a:gd name="T12" fmla="*/ 15 w 31"/>
                  <a:gd name="T13" fmla="*/ 36 h 41"/>
                  <a:gd name="T14" fmla="*/ 15 w 31"/>
                  <a:gd name="T15" fmla="*/ 36 h 41"/>
                  <a:gd name="T16" fmla="*/ 9 w 31"/>
                  <a:gd name="T17" fmla="*/ 36 h 41"/>
                  <a:gd name="T18" fmla="*/ 9 w 31"/>
                  <a:gd name="T19" fmla="*/ 36 h 41"/>
                  <a:gd name="T20" fmla="*/ 6 w 31"/>
                  <a:gd name="T21" fmla="*/ 32 h 41"/>
                  <a:gd name="T22" fmla="*/ 6 w 31"/>
                  <a:gd name="T23" fmla="*/ 32 h 41"/>
                  <a:gd name="T24" fmla="*/ 4 w 31"/>
                  <a:gd name="T25" fmla="*/ 24 h 41"/>
                  <a:gd name="T26" fmla="*/ 4 w 31"/>
                  <a:gd name="T27" fmla="*/ 0 h 41"/>
                  <a:gd name="T28" fmla="*/ 0 w 31"/>
                  <a:gd name="T29" fmla="*/ 0 h 41"/>
                  <a:gd name="T30" fmla="*/ 0 w 31"/>
                  <a:gd name="T31" fmla="*/ 24 h 41"/>
                  <a:gd name="T32" fmla="*/ 0 w 31"/>
                  <a:gd name="T33" fmla="*/ 24 h 41"/>
                  <a:gd name="T34" fmla="*/ 0 w 31"/>
                  <a:gd name="T35" fmla="*/ 30 h 41"/>
                  <a:gd name="T36" fmla="*/ 1 w 31"/>
                  <a:gd name="T37" fmla="*/ 35 h 41"/>
                  <a:gd name="T38" fmla="*/ 1 w 31"/>
                  <a:gd name="T39" fmla="*/ 35 h 41"/>
                  <a:gd name="T40" fmla="*/ 3 w 31"/>
                  <a:gd name="T41" fmla="*/ 38 h 41"/>
                  <a:gd name="T42" fmla="*/ 6 w 31"/>
                  <a:gd name="T43" fmla="*/ 40 h 41"/>
                  <a:gd name="T44" fmla="*/ 6 w 31"/>
                  <a:gd name="T45" fmla="*/ 40 h 41"/>
                  <a:gd name="T46" fmla="*/ 11 w 31"/>
                  <a:gd name="T47" fmla="*/ 41 h 41"/>
                  <a:gd name="T48" fmla="*/ 15 w 31"/>
                  <a:gd name="T49" fmla="*/ 41 h 41"/>
                  <a:gd name="T50" fmla="*/ 15 w 31"/>
                  <a:gd name="T51" fmla="*/ 41 h 41"/>
                  <a:gd name="T52" fmla="*/ 20 w 31"/>
                  <a:gd name="T53" fmla="*/ 41 h 41"/>
                  <a:gd name="T54" fmla="*/ 25 w 31"/>
                  <a:gd name="T55" fmla="*/ 40 h 41"/>
                  <a:gd name="T56" fmla="*/ 25 w 31"/>
                  <a:gd name="T57" fmla="*/ 40 h 41"/>
                  <a:gd name="T58" fmla="*/ 28 w 31"/>
                  <a:gd name="T59" fmla="*/ 36 h 41"/>
                  <a:gd name="T60" fmla="*/ 30 w 31"/>
                  <a:gd name="T61" fmla="*/ 33 h 41"/>
                  <a:gd name="T62" fmla="*/ 30 w 31"/>
                  <a:gd name="T63" fmla="*/ 33 h 41"/>
                  <a:gd name="T64" fmla="*/ 31 w 31"/>
                  <a:gd name="T65" fmla="*/ 24 h 41"/>
                  <a:gd name="T66" fmla="*/ 31 w 31"/>
                  <a:gd name="T67" fmla="*/ 0 h 41"/>
                  <a:gd name="T68" fmla="*/ 27 w 31"/>
                  <a:gd name="T69" fmla="*/ 0 h 41"/>
                  <a:gd name="T70" fmla="*/ 27 w 31"/>
                  <a:gd name="T71" fmla="*/ 24 h 41"/>
                  <a:gd name="T72" fmla="*/ 27 w 31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41"/>
                  <a:gd name="T113" fmla="*/ 31 w 31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5" y="30"/>
                    </a:lnTo>
                    <a:lnTo>
                      <a:pt x="23" y="35"/>
                    </a:lnTo>
                    <a:lnTo>
                      <a:pt x="20" y="36"/>
                    </a:lnTo>
                    <a:lnTo>
                      <a:pt x="15" y="36"/>
                    </a:lnTo>
                    <a:lnTo>
                      <a:pt x="9" y="36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6" y="40"/>
                    </a:lnTo>
                    <a:lnTo>
                      <a:pt x="11" y="41"/>
                    </a:lnTo>
                    <a:lnTo>
                      <a:pt x="15" y="41"/>
                    </a:lnTo>
                    <a:lnTo>
                      <a:pt x="20" y="41"/>
                    </a:lnTo>
                    <a:lnTo>
                      <a:pt x="25" y="40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1" y="24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0" name="Freeform 218">
                <a:extLst>
                  <a:ext uri="{FF2B5EF4-FFF2-40B4-BE49-F238E27FC236}">
                    <a16:creationId xmlns:a16="http://schemas.microsoft.com/office/drawing/2014/main" id="{9AEF146C-F673-4E51-9FF6-4FBE90B5A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303"/>
                <a:ext cx="33" cy="41"/>
              </a:xfrm>
              <a:custGeom>
                <a:avLst/>
                <a:gdLst>
                  <a:gd name="T0" fmla="*/ 19 w 33"/>
                  <a:gd name="T1" fmla="*/ 41 h 41"/>
                  <a:gd name="T2" fmla="*/ 19 w 33"/>
                  <a:gd name="T3" fmla="*/ 5 h 41"/>
                  <a:gd name="T4" fmla="*/ 33 w 33"/>
                  <a:gd name="T5" fmla="*/ 5 h 41"/>
                  <a:gd name="T6" fmla="*/ 33 w 33"/>
                  <a:gd name="T7" fmla="*/ 0 h 41"/>
                  <a:gd name="T8" fmla="*/ 0 w 33"/>
                  <a:gd name="T9" fmla="*/ 0 h 41"/>
                  <a:gd name="T10" fmla="*/ 0 w 33"/>
                  <a:gd name="T11" fmla="*/ 5 h 41"/>
                  <a:gd name="T12" fmla="*/ 14 w 33"/>
                  <a:gd name="T13" fmla="*/ 5 h 41"/>
                  <a:gd name="T14" fmla="*/ 14 w 33"/>
                  <a:gd name="T15" fmla="*/ 41 h 41"/>
                  <a:gd name="T16" fmla="*/ 19 w 33"/>
                  <a:gd name="T17" fmla="*/ 41 h 41"/>
                  <a:gd name="T18" fmla="*/ 19 w 33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1"/>
                  <a:gd name="T32" fmla="*/ 33 w 3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1" name="Freeform 219">
                <a:extLst>
                  <a:ext uri="{FF2B5EF4-FFF2-40B4-BE49-F238E27FC236}">
                    <a16:creationId xmlns:a16="http://schemas.microsoft.com/office/drawing/2014/main" id="{93A39281-D5F5-4BF9-BED0-FE968B7D2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303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22 h 41"/>
                  <a:gd name="T4" fmla="*/ 26 w 32"/>
                  <a:gd name="T5" fmla="*/ 22 h 41"/>
                  <a:gd name="T6" fmla="*/ 26 w 32"/>
                  <a:gd name="T7" fmla="*/ 41 h 41"/>
                  <a:gd name="T8" fmla="*/ 32 w 32"/>
                  <a:gd name="T9" fmla="*/ 41 h 41"/>
                  <a:gd name="T10" fmla="*/ 32 w 32"/>
                  <a:gd name="T11" fmla="*/ 0 h 41"/>
                  <a:gd name="T12" fmla="*/ 26 w 32"/>
                  <a:gd name="T13" fmla="*/ 0 h 41"/>
                  <a:gd name="T14" fmla="*/ 26 w 32"/>
                  <a:gd name="T15" fmla="*/ 17 h 41"/>
                  <a:gd name="T16" fmla="*/ 5 w 32"/>
                  <a:gd name="T17" fmla="*/ 17 h 41"/>
                  <a:gd name="T18" fmla="*/ 5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5 w 32"/>
                  <a:gd name="T25" fmla="*/ 41 h 41"/>
                  <a:gd name="T26" fmla="*/ 5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5" y="41"/>
                    </a:moveTo>
                    <a:lnTo>
                      <a:pt x="5" y="22"/>
                    </a:lnTo>
                    <a:lnTo>
                      <a:pt x="26" y="22"/>
                    </a:lnTo>
                    <a:lnTo>
                      <a:pt x="26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17"/>
                    </a:lnTo>
                    <a:lnTo>
                      <a:pt x="5" y="1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2" name="Freeform 220">
                <a:extLst>
                  <a:ext uri="{FF2B5EF4-FFF2-40B4-BE49-F238E27FC236}">
                    <a16:creationId xmlns:a16="http://schemas.microsoft.com/office/drawing/2014/main" id="{2CF6023C-1A20-4466-860B-51A6B92151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4" y="1303"/>
                <a:ext cx="35" cy="41"/>
              </a:xfrm>
              <a:custGeom>
                <a:avLst/>
                <a:gdLst>
                  <a:gd name="T0" fmla="*/ 14 w 35"/>
                  <a:gd name="T1" fmla="*/ 41 h 41"/>
                  <a:gd name="T2" fmla="*/ 14 w 35"/>
                  <a:gd name="T3" fmla="*/ 41 h 41"/>
                  <a:gd name="T4" fmla="*/ 22 w 35"/>
                  <a:gd name="T5" fmla="*/ 41 h 41"/>
                  <a:gd name="T6" fmla="*/ 22 w 35"/>
                  <a:gd name="T7" fmla="*/ 41 h 41"/>
                  <a:gd name="T8" fmla="*/ 27 w 35"/>
                  <a:gd name="T9" fmla="*/ 38 h 41"/>
                  <a:gd name="T10" fmla="*/ 27 w 35"/>
                  <a:gd name="T11" fmla="*/ 38 h 41"/>
                  <a:gd name="T12" fmla="*/ 30 w 35"/>
                  <a:gd name="T13" fmla="*/ 35 h 41"/>
                  <a:gd name="T14" fmla="*/ 30 w 35"/>
                  <a:gd name="T15" fmla="*/ 35 h 41"/>
                  <a:gd name="T16" fmla="*/ 33 w 35"/>
                  <a:gd name="T17" fmla="*/ 29 h 41"/>
                  <a:gd name="T18" fmla="*/ 33 w 35"/>
                  <a:gd name="T19" fmla="*/ 29 h 41"/>
                  <a:gd name="T20" fmla="*/ 35 w 35"/>
                  <a:gd name="T21" fmla="*/ 21 h 41"/>
                  <a:gd name="T22" fmla="*/ 35 w 35"/>
                  <a:gd name="T23" fmla="*/ 21 h 41"/>
                  <a:gd name="T24" fmla="*/ 31 w 35"/>
                  <a:gd name="T25" fmla="*/ 11 h 41"/>
                  <a:gd name="T26" fmla="*/ 31 w 35"/>
                  <a:gd name="T27" fmla="*/ 11 h 41"/>
                  <a:gd name="T28" fmla="*/ 30 w 35"/>
                  <a:gd name="T29" fmla="*/ 6 h 41"/>
                  <a:gd name="T30" fmla="*/ 27 w 35"/>
                  <a:gd name="T31" fmla="*/ 3 h 41"/>
                  <a:gd name="T32" fmla="*/ 27 w 35"/>
                  <a:gd name="T33" fmla="*/ 3 h 41"/>
                  <a:gd name="T34" fmla="*/ 22 w 35"/>
                  <a:gd name="T35" fmla="*/ 2 h 41"/>
                  <a:gd name="T36" fmla="*/ 22 w 35"/>
                  <a:gd name="T37" fmla="*/ 2 h 41"/>
                  <a:gd name="T38" fmla="*/ 14 w 35"/>
                  <a:gd name="T39" fmla="*/ 0 h 41"/>
                  <a:gd name="T40" fmla="*/ 0 w 35"/>
                  <a:gd name="T41" fmla="*/ 0 h 41"/>
                  <a:gd name="T42" fmla="*/ 0 w 35"/>
                  <a:gd name="T43" fmla="*/ 41 h 41"/>
                  <a:gd name="T44" fmla="*/ 14 w 35"/>
                  <a:gd name="T45" fmla="*/ 41 h 41"/>
                  <a:gd name="T46" fmla="*/ 14 w 35"/>
                  <a:gd name="T47" fmla="*/ 41 h 41"/>
                  <a:gd name="T48" fmla="*/ 6 w 35"/>
                  <a:gd name="T49" fmla="*/ 5 h 41"/>
                  <a:gd name="T50" fmla="*/ 14 w 35"/>
                  <a:gd name="T51" fmla="*/ 5 h 41"/>
                  <a:gd name="T52" fmla="*/ 14 w 35"/>
                  <a:gd name="T53" fmla="*/ 5 h 41"/>
                  <a:gd name="T54" fmla="*/ 20 w 35"/>
                  <a:gd name="T55" fmla="*/ 6 h 41"/>
                  <a:gd name="T56" fmla="*/ 20 w 35"/>
                  <a:gd name="T57" fmla="*/ 6 h 41"/>
                  <a:gd name="T58" fmla="*/ 23 w 35"/>
                  <a:gd name="T59" fmla="*/ 8 h 41"/>
                  <a:gd name="T60" fmla="*/ 27 w 35"/>
                  <a:gd name="T61" fmla="*/ 11 h 41"/>
                  <a:gd name="T62" fmla="*/ 27 w 35"/>
                  <a:gd name="T63" fmla="*/ 11 h 41"/>
                  <a:gd name="T64" fmla="*/ 28 w 35"/>
                  <a:gd name="T65" fmla="*/ 14 h 41"/>
                  <a:gd name="T66" fmla="*/ 28 w 35"/>
                  <a:gd name="T67" fmla="*/ 21 h 41"/>
                  <a:gd name="T68" fmla="*/ 28 w 35"/>
                  <a:gd name="T69" fmla="*/ 21 h 41"/>
                  <a:gd name="T70" fmla="*/ 27 w 35"/>
                  <a:gd name="T71" fmla="*/ 29 h 41"/>
                  <a:gd name="T72" fmla="*/ 27 w 35"/>
                  <a:gd name="T73" fmla="*/ 29 h 41"/>
                  <a:gd name="T74" fmla="*/ 23 w 35"/>
                  <a:gd name="T75" fmla="*/ 33 h 41"/>
                  <a:gd name="T76" fmla="*/ 23 w 35"/>
                  <a:gd name="T77" fmla="*/ 33 h 41"/>
                  <a:gd name="T78" fmla="*/ 20 w 35"/>
                  <a:gd name="T79" fmla="*/ 36 h 41"/>
                  <a:gd name="T80" fmla="*/ 20 w 35"/>
                  <a:gd name="T81" fmla="*/ 36 h 41"/>
                  <a:gd name="T82" fmla="*/ 14 w 35"/>
                  <a:gd name="T83" fmla="*/ 36 h 41"/>
                  <a:gd name="T84" fmla="*/ 6 w 35"/>
                  <a:gd name="T85" fmla="*/ 36 h 41"/>
                  <a:gd name="T86" fmla="*/ 6 w 35"/>
                  <a:gd name="T87" fmla="*/ 5 h 41"/>
                  <a:gd name="T88" fmla="*/ 6 w 35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1"/>
                  <a:gd name="T137" fmla="*/ 35 w 35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2" y="41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5" y="21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0" y="6"/>
                    </a:lnTo>
                    <a:lnTo>
                      <a:pt x="23" y="8"/>
                    </a:lnTo>
                    <a:lnTo>
                      <a:pt x="27" y="11"/>
                    </a:lnTo>
                    <a:lnTo>
                      <a:pt x="28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3" y="33"/>
                    </a:lnTo>
                    <a:lnTo>
                      <a:pt x="20" y="36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3" name="Freeform 221">
                <a:extLst>
                  <a:ext uri="{FF2B5EF4-FFF2-40B4-BE49-F238E27FC236}">
                    <a16:creationId xmlns:a16="http://schemas.microsoft.com/office/drawing/2014/main" id="{EE991628-24E6-4DA2-A190-BCAD50AEB6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2" y="1303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4" name="Freeform 222">
                <a:extLst>
                  <a:ext uri="{FF2B5EF4-FFF2-40B4-BE49-F238E27FC236}">
                    <a16:creationId xmlns:a16="http://schemas.microsoft.com/office/drawing/2014/main" id="{04E01A6B-474A-4122-B943-3A1F9A4A3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303"/>
                <a:ext cx="33" cy="41"/>
              </a:xfrm>
              <a:custGeom>
                <a:avLst/>
                <a:gdLst>
                  <a:gd name="T0" fmla="*/ 4 w 33"/>
                  <a:gd name="T1" fmla="*/ 41 h 41"/>
                  <a:gd name="T2" fmla="*/ 4 w 33"/>
                  <a:gd name="T3" fmla="*/ 27 h 41"/>
                  <a:gd name="T4" fmla="*/ 11 w 33"/>
                  <a:gd name="T5" fmla="*/ 21 h 41"/>
                  <a:gd name="T6" fmla="*/ 27 w 33"/>
                  <a:gd name="T7" fmla="*/ 41 h 41"/>
                  <a:gd name="T8" fmla="*/ 33 w 33"/>
                  <a:gd name="T9" fmla="*/ 41 h 41"/>
                  <a:gd name="T10" fmla="*/ 16 w 33"/>
                  <a:gd name="T11" fmla="*/ 17 h 41"/>
                  <a:gd name="T12" fmla="*/ 33 w 33"/>
                  <a:gd name="T13" fmla="*/ 0 h 41"/>
                  <a:gd name="T14" fmla="*/ 25 w 33"/>
                  <a:gd name="T15" fmla="*/ 0 h 41"/>
                  <a:gd name="T16" fmla="*/ 4 w 33"/>
                  <a:gd name="T17" fmla="*/ 21 h 41"/>
                  <a:gd name="T18" fmla="*/ 4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4 w 33"/>
                  <a:gd name="T25" fmla="*/ 41 h 41"/>
                  <a:gd name="T26" fmla="*/ 4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4" y="41"/>
                    </a:moveTo>
                    <a:lnTo>
                      <a:pt x="4" y="27"/>
                    </a:lnTo>
                    <a:lnTo>
                      <a:pt x="11" y="21"/>
                    </a:lnTo>
                    <a:lnTo>
                      <a:pt x="27" y="41"/>
                    </a:lnTo>
                    <a:lnTo>
                      <a:pt x="33" y="41"/>
                    </a:lnTo>
                    <a:lnTo>
                      <a:pt x="16" y="17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4" y="2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5" name="Freeform 223">
                <a:extLst>
                  <a:ext uri="{FF2B5EF4-FFF2-40B4-BE49-F238E27FC236}">
                    <a16:creationId xmlns:a16="http://schemas.microsoft.com/office/drawing/2014/main" id="{6B59228D-AC78-4F48-AC08-A5B603BACA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1" y="1303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7 w 40"/>
                  <a:gd name="T5" fmla="*/ 36 h 41"/>
                  <a:gd name="T6" fmla="*/ 10 w 40"/>
                  <a:gd name="T7" fmla="*/ 40 h 41"/>
                  <a:gd name="T8" fmla="*/ 10 w 40"/>
                  <a:gd name="T9" fmla="*/ 40 h 41"/>
                  <a:gd name="T10" fmla="*/ 14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6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4 w 40"/>
                  <a:gd name="T23" fmla="*/ 36 h 41"/>
                  <a:gd name="T24" fmla="*/ 37 w 40"/>
                  <a:gd name="T25" fmla="*/ 32 h 41"/>
                  <a:gd name="T26" fmla="*/ 37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6 h 41"/>
                  <a:gd name="T36" fmla="*/ 37 w 40"/>
                  <a:gd name="T37" fmla="*/ 9 h 41"/>
                  <a:gd name="T38" fmla="*/ 37 w 40"/>
                  <a:gd name="T39" fmla="*/ 9 h 41"/>
                  <a:gd name="T40" fmla="*/ 35 w 40"/>
                  <a:gd name="T41" fmla="*/ 6 h 41"/>
                  <a:gd name="T42" fmla="*/ 30 w 40"/>
                  <a:gd name="T43" fmla="*/ 3 h 41"/>
                  <a:gd name="T44" fmla="*/ 30 w 40"/>
                  <a:gd name="T45" fmla="*/ 3 h 41"/>
                  <a:gd name="T46" fmla="*/ 26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2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10 w 40"/>
                  <a:gd name="T71" fmla="*/ 8 h 41"/>
                  <a:gd name="T72" fmla="*/ 10 w 40"/>
                  <a:gd name="T73" fmla="*/ 8 h 41"/>
                  <a:gd name="T74" fmla="*/ 14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9 h 41"/>
                  <a:gd name="T88" fmla="*/ 32 w 40"/>
                  <a:gd name="T89" fmla="*/ 13 h 41"/>
                  <a:gd name="T90" fmla="*/ 32 w 40"/>
                  <a:gd name="T91" fmla="*/ 13 h 41"/>
                  <a:gd name="T92" fmla="*/ 34 w 40"/>
                  <a:gd name="T93" fmla="*/ 21 h 41"/>
                  <a:gd name="T94" fmla="*/ 34 w 40"/>
                  <a:gd name="T95" fmla="*/ 21 h 41"/>
                  <a:gd name="T96" fmla="*/ 34 w 40"/>
                  <a:gd name="T97" fmla="*/ 29 h 41"/>
                  <a:gd name="T98" fmla="*/ 30 w 40"/>
                  <a:gd name="T99" fmla="*/ 33 h 41"/>
                  <a:gd name="T100" fmla="*/ 30 w 40"/>
                  <a:gd name="T101" fmla="*/ 33 h 41"/>
                  <a:gd name="T102" fmla="*/ 26 w 40"/>
                  <a:gd name="T103" fmla="*/ 36 h 41"/>
                  <a:gd name="T104" fmla="*/ 21 w 40"/>
                  <a:gd name="T105" fmla="*/ 38 h 41"/>
                  <a:gd name="T106" fmla="*/ 21 w 40"/>
                  <a:gd name="T107" fmla="*/ 38 h 41"/>
                  <a:gd name="T108" fmla="*/ 14 w 40"/>
                  <a:gd name="T109" fmla="*/ 36 h 41"/>
                  <a:gd name="T110" fmla="*/ 10 w 40"/>
                  <a:gd name="T111" fmla="*/ 33 h 41"/>
                  <a:gd name="T112" fmla="*/ 10 w 40"/>
                  <a:gd name="T113" fmla="*/ 33 h 41"/>
                  <a:gd name="T114" fmla="*/ 7 w 40"/>
                  <a:gd name="T115" fmla="*/ 29 h 41"/>
                  <a:gd name="T116" fmla="*/ 7 w 40"/>
                  <a:gd name="T117" fmla="*/ 22 h 41"/>
                  <a:gd name="T118" fmla="*/ 7 w 40"/>
                  <a:gd name="T119" fmla="*/ 22 h 41"/>
                  <a:gd name="T120" fmla="*/ 7 w 40"/>
                  <a:gd name="T121" fmla="*/ 14 h 41"/>
                  <a:gd name="T122" fmla="*/ 10 w 40"/>
                  <a:gd name="T123" fmla="*/ 8 h 41"/>
                  <a:gd name="T124" fmla="*/ 10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4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6"/>
                    </a:lnTo>
                    <a:lnTo>
                      <a:pt x="37" y="9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4" y="29"/>
                    </a:lnTo>
                    <a:lnTo>
                      <a:pt x="30" y="33"/>
                    </a:lnTo>
                    <a:lnTo>
                      <a:pt x="26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1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6" name="Freeform 224">
                <a:extLst>
                  <a:ext uri="{FF2B5EF4-FFF2-40B4-BE49-F238E27FC236}">
                    <a16:creationId xmlns:a16="http://schemas.microsoft.com/office/drawing/2014/main" id="{7CC85DFB-269D-44ED-B312-FD070EA6A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303"/>
                <a:ext cx="32" cy="41"/>
              </a:xfrm>
              <a:custGeom>
                <a:avLst/>
                <a:gdLst>
                  <a:gd name="T0" fmla="*/ 19 w 32"/>
                  <a:gd name="T1" fmla="*/ 41 h 41"/>
                  <a:gd name="T2" fmla="*/ 19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4 w 32"/>
                  <a:gd name="T13" fmla="*/ 5 h 41"/>
                  <a:gd name="T14" fmla="*/ 14 w 32"/>
                  <a:gd name="T15" fmla="*/ 41 h 41"/>
                  <a:gd name="T16" fmla="*/ 19 w 32"/>
                  <a:gd name="T17" fmla="*/ 41 h 41"/>
                  <a:gd name="T18" fmla="*/ 19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7" name="Freeform 225">
                <a:extLst>
                  <a:ext uri="{FF2B5EF4-FFF2-40B4-BE49-F238E27FC236}">
                    <a16:creationId xmlns:a16="http://schemas.microsoft.com/office/drawing/2014/main" id="{65C0FDA7-78A9-46C2-95E2-9DA606F1F9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1" y="1303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8" name="Freeform 226">
                <a:extLst>
                  <a:ext uri="{FF2B5EF4-FFF2-40B4-BE49-F238E27FC236}">
                    <a16:creationId xmlns:a16="http://schemas.microsoft.com/office/drawing/2014/main" id="{FB5A9073-4B00-4B47-BF31-1550A46CC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581"/>
                <a:ext cx="31" cy="40"/>
              </a:xfrm>
              <a:custGeom>
                <a:avLst/>
                <a:gdLst>
                  <a:gd name="T0" fmla="*/ 4 w 31"/>
                  <a:gd name="T1" fmla="*/ 40 h 40"/>
                  <a:gd name="T2" fmla="*/ 4 w 31"/>
                  <a:gd name="T3" fmla="*/ 8 h 40"/>
                  <a:gd name="T4" fmla="*/ 27 w 31"/>
                  <a:gd name="T5" fmla="*/ 40 h 40"/>
                  <a:gd name="T6" fmla="*/ 31 w 31"/>
                  <a:gd name="T7" fmla="*/ 40 h 40"/>
                  <a:gd name="T8" fmla="*/ 31 w 31"/>
                  <a:gd name="T9" fmla="*/ 0 h 40"/>
                  <a:gd name="T10" fmla="*/ 27 w 31"/>
                  <a:gd name="T11" fmla="*/ 0 h 40"/>
                  <a:gd name="T12" fmla="*/ 27 w 31"/>
                  <a:gd name="T13" fmla="*/ 32 h 40"/>
                  <a:gd name="T14" fmla="*/ 6 w 31"/>
                  <a:gd name="T15" fmla="*/ 0 h 40"/>
                  <a:gd name="T16" fmla="*/ 0 w 31"/>
                  <a:gd name="T17" fmla="*/ 0 h 40"/>
                  <a:gd name="T18" fmla="*/ 0 w 31"/>
                  <a:gd name="T19" fmla="*/ 40 h 40"/>
                  <a:gd name="T20" fmla="*/ 4 w 31"/>
                  <a:gd name="T21" fmla="*/ 40 h 40"/>
                  <a:gd name="T22" fmla="*/ 4 w 31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0"/>
                  <a:gd name="T38" fmla="*/ 31 w 31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0">
                    <a:moveTo>
                      <a:pt x="4" y="40"/>
                    </a:moveTo>
                    <a:lnTo>
                      <a:pt x="4" y="8"/>
                    </a:lnTo>
                    <a:lnTo>
                      <a:pt x="27" y="40"/>
                    </a:lnTo>
                    <a:lnTo>
                      <a:pt x="31" y="4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9" name="Freeform 227">
                <a:extLst>
                  <a:ext uri="{FF2B5EF4-FFF2-40B4-BE49-F238E27FC236}">
                    <a16:creationId xmlns:a16="http://schemas.microsoft.com/office/drawing/2014/main" id="{90EB3BD0-E642-4B86-A7F7-2C77A5685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81"/>
                <a:ext cx="31" cy="40"/>
              </a:xfrm>
              <a:custGeom>
                <a:avLst/>
                <a:gdLst>
                  <a:gd name="T0" fmla="*/ 31 w 31"/>
                  <a:gd name="T1" fmla="*/ 40 h 40"/>
                  <a:gd name="T2" fmla="*/ 31 w 31"/>
                  <a:gd name="T3" fmla="*/ 35 h 40"/>
                  <a:gd name="T4" fmla="*/ 5 w 31"/>
                  <a:gd name="T5" fmla="*/ 35 h 40"/>
                  <a:gd name="T6" fmla="*/ 5 w 31"/>
                  <a:gd name="T7" fmla="*/ 22 h 40"/>
                  <a:gd name="T8" fmla="*/ 27 w 31"/>
                  <a:gd name="T9" fmla="*/ 22 h 40"/>
                  <a:gd name="T10" fmla="*/ 27 w 31"/>
                  <a:gd name="T11" fmla="*/ 16 h 40"/>
                  <a:gd name="T12" fmla="*/ 5 w 31"/>
                  <a:gd name="T13" fmla="*/ 16 h 40"/>
                  <a:gd name="T14" fmla="*/ 5 w 31"/>
                  <a:gd name="T15" fmla="*/ 5 h 40"/>
                  <a:gd name="T16" fmla="*/ 29 w 31"/>
                  <a:gd name="T17" fmla="*/ 5 h 40"/>
                  <a:gd name="T18" fmla="*/ 29 w 31"/>
                  <a:gd name="T19" fmla="*/ 0 h 40"/>
                  <a:gd name="T20" fmla="*/ 0 w 31"/>
                  <a:gd name="T21" fmla="*/ 0 h 40"/>
                  <a:gd name="T22" fmla="*/ 0 w 31"/>
                  <a:gd name="T23" fmla="*/ 40 h 40"/>
                  <a:gd name="T24" fmla="*/ 31 w 31"/>
                  <a:gd name="T25" fmla="*/ 40 h 40"/>
                  <a:gd name="T26" fmla="*/ 31 w 31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0"/>
                  <a:gd name="T44" fmla="*/ 31 w 31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0">
                    <a:moveTo>
                      <a:pt x="31" y="40"/>
                    </a:moveTo>
                    <a:lnTo>
                      <a:pt x="31" y="35"/>
                    </a:lnTo>
                    <a:lnTo>
                      <a:pt x="5" y="35"/>
                    </a:lnTo>
                    <a:lnTo>
                      <a:pt x="5" y="22"/>
                    </a:lnTo>
                    <a:lnTo>
                      <a:pt x="27" y="22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31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0" name="Freeform 228">
                <a:extLst>
                  <a:ext uri="{FF2B5EF4-FFF2-40B4-BE49-F238E27FC236}">
                    <a16:creationId xmlns:a16="http://schemas.microsoft.com/office/drawing/2014/main" id="{74F39137-9F6A-4B3F-A899-2516DA9C97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0" y="1581"/>
                <a:ext cx="30" cy="40"/>
              </a:xfrm>
              <a:custGeom>
                <a:avLst/>
                <a:gdLst>
                  <a:gd name="T0" fmla="*/ 15 w 30"/>
                  <a:gd name="T1" fmla="*/ 40 h 40"/>
                  <a:gd name="T2" fmla="*/ 22 w 30"/>
                  <a:gd name="T3" fmla="*/ 40 h 40"/>
                  <a:gd name="T4" fmla="*/ 27 w 30"/>
                  <a:gd name="T5" fmla="*/ 38 h 40"/>
                  <a:gd name="T6" fmla="*/ 28 w 30"/>
                  <a:gd name="T7" fmla="*/ 33 h 40"/>
                  <a:gd name="T8" fmla="*/ 30 w 30"/>
                  <a:gd name="T9" fmla="*/ 29 h 40"/>
                  <a:gd name="T10" fmla="*/ 28 w 30"/>
                  <a:gd name="T11" fmla="*/ 22 h 40"/>
                  <a:gd name="T12" fmla="*/ 25 w 30"/>
                  <a:gd name="T13" fmla="*/ 21 h 40"/>
                  <a:gd name="T14" fmla="*/ 22 w 30"/>
                  <a:gd name="T15" fmla="*/ 19 h 40"/>
                  <a:gd name="T16" fmla="*/ 27 w 30"/>
                  <a:gd name="T17" fmla="*/ 14 h 40"/>
                  <a:gd name="T18" fmla="*/ 28 w 30"/>
                  <a:gd name="T19" fmla="*/ 10 h 40"/>
                  <a:gd name="T20" fmla="*/ 27 w 30"/>
                  <a:gd name="T21" fmla="*/ 5 h 40"/>
                  <a:gd name="T22" fmla="*/ 22 w 30"/>
                  <a:gd name="T23" fmla="*/ 0 h 40"/>
                  <a:gd name="T24" fmla="*/ 0 w 30"/>
                  <a:gd name="T25" fmla="*/ 0 h 40"/>
                  <a:gd name="T26" fmla="*/ 15 w 30"/>
                  <a:gd name="T27" fmla="*/ 40 h 40"/>
                  <a:gd name="T28" fmla="*/ 4 w 30"/>
                  <a:gd name="T29" fmla="*/ 5 h 40"/>
                  <a:gd name="T30" fmla="*/ 12 w 30"/>
                  <a:gd name="T31" fmla="*/ 5 h 40"/>
                  <a:gd name="T32" fmla="*/ 19 w 30"/>
                  <a:gd name="T33" fmla="*/ 5 h 40"/>
                  <a:gd name="T34" fmla="*/ 22 w 30"/>
                  <a:gd name="T35" fmla="*/ 6 h 40"/>
                  <a:gd name="T36" fmla="*/ 23 w 30"/>
                  <a:gd name="T37" fmla="*/ 11 h 40"/>
                  <a:gd name="T38" fmla="*/ 22 w 30"/>
                  <a:gd name="T39" fmla="*/ 14 h 40"/>
                  <a:gd name="T40" fmla="*/ 19 w 30"/>
                  <a:gd name="T41" fmla="*/ 16 h 40"/>
                  <a:gd name="T42" fmla="*/ 4 w 30"/>
                  <a:gd name="T43" fmla="*/ 16 h 40"/>
                  <a:gd name="T44" fmla="*/ 4 w 30"/>
                  <a:gd name="T45" fmla="*/ 5 h 40"/>
                  <a:gd name="T46" fmla="*/ 14 w 30"/>
                  <a:gd name="T47" fmla="*/ 21 h 40"/>
                  <a:gd name="T48" fmla="*/ 20 w 30"/>
                  <a:gd name="T49" fmla="*/ 22 h 40"/>
                  <a:gd name="T50" fmla="*/ 23 w 30"/>
                  <a:gd name="T51" fmla="*/ 24 h 40"/>
                  <a:gd name="T52" fmla="*/ 25 w 30"/>
                  <a:gd name="T53" fmla="*/ 29 h 40"/>
                  <a:gd name="T54" fmla="*/ 23 w 30"/>
                  <a:gd name="T55" fmla="*/ 32 h 40"/>
                  <a:gd name="T56" fmla="*/ 22 w 30"/>
                  <a:gd name="T57" fmla="*/ 33 h 40"/>
                  <a:gd name="T58" fmla="*/ 19 w 30"/>
                  <a:gd name="T59" fmla="*/ 35 h 40"/>
                  <a:gd name="T60" fmla="*/ 15 w 30"/>
                  <a:gd name="T61" fmla="*/ 35 h 40"/>
                  <a:gd name="T62" fmla="*/ 4 w 30"/>
                  <a:gd name="T63" fmla="*/ 21 h 4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40"/>
                  <a:gd name="T98" fmla="*/ 30 w 30"/>
                  <a:gd name="T99" fmla="*/ 40 h 4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40">
                    <a:moveTo>
                      <a:pt x="15" y="40"/>
                    </a:moveTo>
                    <a:lnTo>
                      <a:pt x="15" y="40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28" y="33"/>
                    </a:lnTo>
                    <a:lnTo>
                      <a:pt x="30" y="29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5" y="21"/>
                    </a:lnTo>
                    <a:lnTo>
                      <a:pt x="22" y="19"/>
                    </a:lnTo>
                    <a:lnTo>
                      <a:pt x="27" y="14"/>
                    </a:lnTo>
                    <a:lnTo>
                      <a:pt x="28" y="10"/>
                    </a:lnTo>
                    <a:lnTo>
                      <a:pt x="27" y="5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5" y="40"/>
                    </a:lnTo>
                    <a:close/>
                    <a:moveTo>
                      <a:pt x="4" y="5"/>
                    </a:moveTo>
                    <a:lnTo>
                      <a:pt x="12" y="5"/>
                    </a:lnTo>
                    <a:lnTo>
                      <a:pt x="19" y="5"/>
                    </a:lnTo>
                    <a:lnTo>
                      <a:pt x="22" y="6"/>
                    </a:lnTo>
                    <a:lnTo>
                      <a:pt x="23" y="11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4" y="16"/>
                    </a:lnTo>
                    <a:lnTo>
                      <a:pt x="4" y="5"/>
                    </a:lnTo>
                    <a:close/>
                    <a:moveTo>
                      <a:pt x="4" y="21"/>
                    </a:moveTo>
                    <a:lnTo>
                      <a:pt x="14" y="21"/>
                    </a:lnTo>
                    <a:lnTo>
                      <a:pt x="20" y="22"/>
                    </a:lnTo>
                    <a:lnTo>
                      <a:pt x="23" y="24"/>
                    </a:lnTo>
                    <a:lnTo>
                      <a:pt x="25" y="29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19" y="35"/>
                    </a:lnTo>
                    <a:lnTo>
                      <a:pt x="15" y="35"/>
                    </a:lnTo>
                    <a:lnTo>
                      <a:pt x="4" y="3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1" name="Freeform 229">
                <a:extLst>
                  <a:ext uri="{FF2B5EF4-FFF2-40B4-BE49-F238E27FC236}">
                    <a16:creationId xmlns:a16="http://schemas.microsoft.com/office/drawing/2014/main" id="{87E312F3-514A-41B5-AB17-F35AC87FCF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8" y="1581"/>
                <a:ext cx="36" cy="40"/>
              </a:xfrm>
              <a:custGeom>
                <a:avLst/>
                <a:gdLst>
                  <a:gd name="T0" fmla="*/ 6 w 36"/>
                  <a:gd name="T1" fmla="*/ 40 h 40"/>
                  <a:gd name="T2" fmla="*/ 6 w 36"/>
                  <a:gd name="T3" fmla="*/ 22 h 40"/>
                  <a:gd name="T4" fmla="*/ 12 w 36"/>
                  <a:gd name="T5" fmla="*/ 22 h 40"/>
                  <a:gd name="T6" fmla="*/ 12 w 36"/>
                  <a:gd name="T7" fmla="*/ 22 h 40"/>
                  <a:gd name="T8" fmla="*/ 16 w 36"/>
                  <a:gd name="T9" fmla="*/ 22 h 40"/>
                  <a:gd name="T10" fmla="*/ 16 w 36"/>
                  <a:gd name="T11" fmla="*/ 22 h 40"/>
                  <a:gd name="T12" fmla="*/ 17 w 36"/>
                  <a:gd name="T13" fmla="*/ 24 h 40"/>
                  <a:gd name="T14" fmla="*/ 17 w 36"/>
                  <a:gd name="T15" fmla="*/ 24 h 40"/>
                  <a:gd name="T16" fmla="*/ 20 w 36"/>
                  <a:gd name="T17" fmla="*/ 25 h 40"/>
                  <a:gd name="T18" fmla="*/ 20 w 36"/>
                  <a:gd name="T19" fmla="*/ 25 h 40"/>
                  <a:gd name="T20" fmla="*/ 24 w 36"/>
                  <a:gd name="T21" fmla="*/ 32 h 40"/>
                  <a:gd name="T22" fmla="*/ 30 w 36"/>
                  <a:gd name="T23" fmla="*/ 40 h 40"/>
                  <a:gd name="T24" fmla="*/ 36 w 36"/>
                  <a:gd name="T25" fmla="*/ 40 h 40"/>
                  <a:gd name="T26" fmla="*/ 30 w 36"/>
                  <a:gd name="T27" fmla="*/ 29 h 40"/>
                  <a:gd name="T28" fmla="*/ 30 w 36"/>
                  <a:gd name="T29" fmla="*/ 29 h 40"/>
                  <a:gd name="T30" fmla="*/ 25 w 36"/>
                  <a:gd name="T31" fmla="*/ 24 h 40"/>
                  <a:gd name="T32" fmla="*/ 25 w 36"/>
                  <a:gd name="T33" fmla="*/ 24 h 40"/>
                  <a:gd name="T34" fmla="*/ 22 w 36"/>
                  <a:gd name="T35" fmla="*/ 22 h 40"/>
                  <a:gd name="T36" fmla="*/ 22 w 36"/>
                  <a:gd name="T37" fmla="*/ 22 h 40"/>
                  <a:gd name="T38" fmla="*/ 27 w 36"/>
                  <a:gd name="T39" fmla="*/ 21 h 40"/>
                  <a:gd name="T40" fmla="*/ 30 w 36"/>
                  <a:gd name="T41" fmla="*/ 17 h 40"/>
                  <a:gd name="T42" fmla="*/ 30 w 36"/>
                  <a:gd name="T43" fmla="*/ 17 h 40"/>
                  <a:gd name="T44" fmla="*/ 31 w 36"/>
                  <a:gd name="T45" fmla="*/ 14 h 40"/>
                  <a:gd name="T46" fmla="*/ 33 w 36"/>
                  <a:gd name="T47" fmla="*/ 11 h 40"/>
                  <a:gd name="T48" fmla="*/ 33 w 36"/>
                  <a:gd name="T49" fmla="*/ 11 h 40"/>
                  <a:gd name="T50" fmla="*/ 31 w 36"/>
                  <a:gd name="T51" fmla="*/ 5 h 40"/>
                  <a:gd name="T52" fmla="*/ 31 w 36"/>
                  <a:gd name="T53" fmla="*/ 5 h 40"/>
                  <a:gd name="T54" fmla="*/ 30 w 36"/>
                  <a:gd name="T55" fmla="*/ 2 h 40"/>
                  <a:gd name="T56" fmla="*/ 27 w 36"/>
                  <a:gd name="T57" fmla="*/ 0 h 40"/>
                  <a:gd name="T58" fmla="*/ 27 w 36"/>
                  <a:gd name="T59" fmla="*/ 0 h 40"/>
                  <a:gd name="T60" fmla="*/ 19 w 36"/>
                  <a:gd name="T61" fmla="*/ 0 h 40"/>
                  <a:gd name="T62" fmla="*/ 0 w 36"/>
                  <a:gd name="T63" fmla="*/ 0 h 40"/>
                  <a:gd name="T64" fmla="*/ 0 w 36"/>
                  <a:gd name="T65" fmla="*/ 40 h 40"/>
                  <a:gd name="T66" fmla="*/ 6 w 36"/>
                  <a:gd name="T67" fmla="*/ 40 h 40"/>
                  <a:gd name="T68" fmla="*/ 6 w 36"/>
                  <a:gd name="T69" fmla="*/ 40 h 40"/>
                  <a:gd name="T70" fmla="*/ 6 w 36"/>
                  <a:gd name="T71" fmla="*/ 3 h 40"/>
                  <a:gd name="T72" fmla="*/ 19 w 36"/>
                  <a:gd name="T73" fmla="*/ 3 h 40"/>
                  <a:gd name="T74" fmla="*/ 19 w 36"/>
                  <a:gd name="T75" fmla="*/ 3 h 40"/>
                  <a:gd name="T76" fmla="*/ 22 w 36"/>
                  <a:gd name="T77" fmla="*/ 5 h 40"/>
                  <a:gd name="T78" fmla="*/ 25 w 36"/>
                  <a:gd name="T79" fmla="*/ 6 h 40"/>
                  <a:gd name="T80" fmla="*/ 25 w 36"/>
                  <a:gd name="T81" fmla="*/ 6 h 40"/>
                  <a:gd name="T82" fmla="*/ 27 w 36"/>
                  <a:gd name="T83" fmla="*/ 8 h 40"/>
                  <a:gd name="T84" fmla="*/ 27 w 36"/>
                  <a:gd name="T85" fmla="*/ 11 h 40"/>
                  <a:gd name="T86" fmla="*/ 27 w 36"/>
                  <a:gd name="T87" fmla="*/ 11 h 40"/>
                  <a:gd name="T88" fmla="*/ 27 w 36"/>
                  <a:gd name="T89" fmla="*/ 14 h 40"/>
                  <a:gd name="T90" fmla="*/ 27 w 36"/>
                  <a:gd name="T91" fmla="*/ 14 h 40"/>
                  <a:gd name="T92" fmla="*/ 24 w 36"/>
                  <a:gd name="T93" fmla="*/ 16 h 40"/>
                  <a:gd name="T94" fmla="*/ 24 w 36"/>
                  <a:gd name="T95" fmla="*/ 16 h 40"/>
                  <a:gd name="T96" fmla="*/ 17 w 36"/>
                  <a:gd name="T97" fmla="*/ 17 h 40"/>
                  <a:gd name="T98" fmla="*/ 6 w 36"/>
                  <a:gd name="T99" fmla="*/ 17 h 40"/>
                  <a:gd name="T100" fmla="*/ 6 w 36"/>
                  <a:gd name="T101" fmla="*/ 3 h 40"/>
                  <a:gd name="T102" fmla="*/ 6 w 36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0"/>
                  <a:gd name="T158" fmla="*/ 36 w 36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0">
                    <a:moveTo>
                      <a:pt x="6" y="40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5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6" y="40"/>
                    </a:lnTo>
                    <a:lnTo>
                      <a:pt x="30" y="29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6" y="3"/>
                    </a:moveTo>
                    <a:lnTo>
                      <a:pt x="19" y="3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2" name="Freeform 230">
                <a:extLst>
                  <a:ext uri="{FF2B5EF4-FFF2-40B4-BE49-F238E27FC236}">
                    <a16:creationId xmlns:a16="http://schemas.microsoft.com/office/drawing/2014/main" id="{41B7AAAA-9F29-4034-91CB-E869707392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1581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3" name="Freeform 231">
                <a:extLst>
                  <a:ext uri="{FF2B5EF4-FFF2-40B4-BE49-F238E27FC236}">
                    <a16:creationId xmlns:a16="http://schemas.microsoft.com/office/drawing/2014/main" id="{7ECBA72A-1AD7-4D1E-88FF-09A10BA88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579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4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6 w 32"/>
                  <a:gd name="T23" fmla="*/ 12 h 43"/>
                  <a:gd name="T24" fmla="*/ 10 w 32"/>
                  <a:gd name="T25" fmla="*/ 7 h 43"/>
                  <a:gd name="T26" fmla="*/ 11 w 32"/>
                  <a:gd name="T27" fmla="*/ 5 h 43"/>
                  <a:gd name="T28" fmla="*/ 16 w 32"/>
                  <a:gd name="T29" fmla="*/ 5 h 43"/>
                  <a:gd name="T30" fmla="*/ 22 w 32"/>
                  <a:gd name="T31" fmla="*/ 7 h 43"/>
                  <a:gd name="T32" fmla="*/ 26 w 32"/>
                  <a:gd name="T33" fmla="*/ 10 h 43"/>
                  <a:gd name="T34" fmla="*/ 32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2 h 43"/>
                  <a:gd name="T50" fmla="*/ 3 w 32"/>
                  <a:gd name="T51" fmla="*/ 16 h 43"/>
                  <a:gd name="T52" fmla="*/ 6 w 32"/>
                  <a:gd name="T53" fmla="*/ 21 h 43"/>
                  <a:gd name="T54" fmla="*/ 14 w 32"/>
                  <a:gd name="T55" fmla="*/ 23 h 43"/>
                  <a:gd name="T56" fmla="*/ 22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5 h 43"/>
                  <a:gd name="T64" fmla="*/ 22 w 32"/>
                  <a:gd name="T65" fmla="*/ 37 h 43"/>
                  <a:gd name="T66" fmla="*/ 18 w 32"/>
                  <a:gd name="T67" fmla="*/ 39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39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32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14" y="23"/>
                    </a:lnTo>
                    <a:lnTo>
                      <a:pt x="22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5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4" name="Freeform 232">
                <a:extLst>
                  <a:ext uri="{FF2B5EF4-FFF2-40B4-BE49-F238E27FC236}">
                    <a16:creationId xmlns:a16="http://schemas.microsoft.com/office/drawing/2014/main" id="{D0BDE129-40FC-4D09-9D12-73A99AF8E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581"/>
                <a:ext cx="35" cy="40"/>
              </a:xfrm>
              <a:custGeom>
                <a:avLst/>
                <a:gdLst>
                  <a:gd name="T0" fmla="*/ 6 w 35"/>
                  <a:gd name="T1" fmla="*/ 40 h 40"/>
                  <a:gd name="T2" fmla="*/ 6 w 35"/>
                  <a:gd name="T3" fmla="*/ 25 h 40"/>
                  <a:gd name="T4" fmla="*/ 13 w 35"/>
                  <a:gd name="T5" fmla="*/ 19 h 40"/>
                  <a:gd name="T6" fmla="*/ 27 w 35"/>
                  <a:gd name="T7" fmla="*/ 40 h 40"/>
                  <a:gd name="T8" fmla="*/ 35 w 35"/>
                  <a:gd name="T9" fmla="*/ 40 h 40"/>
                  <a:gd name="T10" fmla="*/ 16 w 35"/>
                  <a:gd name="T11" fmla="*/ 16 h 40"/>
                  <a:gd name="T12" fmla="*/ 33 w 35"/>
                  <a:gd name="T13" fmla="*/ 0 h 40"/>
                  <a:gd name="T14" fmla="*/ 25 w 35"/>
                  <a:gd name="T15" fmla="*/ 0 h 40"/>
                  <a:gd name="T16" fmla="*/ 6 w 35"/>
                  <a:gd name="T17" fmla="*/ 19 h 40"/>
                  <a:gd name="T18" fmla="*/ 6 w 35"/>
                  <a:gd name="T19" fmla="*/ 0 h 40"/>
                  <a:gd name="T20" fmla="*/ 0 w 35"/>
                  <a:gd name="T21" fmla="*/ 0 h 40"/>
                  <a:gd name="T22" fmla="*/ 0 w 35"/>
                  <a:gd name="T23" fmla="*/ 40 h 40"/>
                  <a:gd name="T24" fmla="*/ 6 w 35"/>
                  <a:gd name="T25" fmla="*/ 40 h 40"/>
                  <a:gd name="T26" fmla="*/ 6 w 35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5"/>
                  <a:gd name="T43" fmla="*/ 0 h 40"/>
                  <a:gd name="T44" fmla="*/ 35 w 35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5" h="40">
                    <a:moveTo>
                      <a:pt x="6" y="40"/>
                    </a:moveTo>
                    <a:lnTo>
                      <a:pt x="6" y="25"/>
                    </a:lnTo>
                    <a:lnTo>
                      <a:pt x="13" y="19"/>
                    </a:lnTo>
                    <a:lnTo>
                      <a:pt x="27" y="40"/>
                    </a:lnTo>
                    <a:lnTo>
                      <a:pt x="35" y="40"/>
                    </a:lnTo>
                    <a:lnTo>
                      <a:pt x="16" y="16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6" y="1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5" name="Freeform 233">
                <a:extLst>
                  <a:ext uri="{FF2B5EF4-FFF2-40B4-BE49-F238E27FC236}">
                    <a16:creationId xmlns:a16="http://schemas.microsoft.com/office/drawing/2014/main" id="{238F489F-86DD-4B9E-8E91-EDF4D61BCD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9" y="1581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1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9 w 38"/>
                  <a:gd name="T25" fmla="*/ 3 h 40"/>
                  <a:gd name="T26" fmla="*/ 19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6" name="Freeform 234">
                <a:extLst>
                  <a:ext uri="{FF2B5EF4-FFF2-40B4-BE49-F238E27FC236}">
                    <a16:creationId xmlns:a16="http://schemas.microsoft.com/office/drawing/2014/main" id="{B50ED3A4-F904-4974-9176-B6A139897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012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5 w 38"/>
                  <a:gd name="T3" fmla="*/ 7 h 42"/>
                  <a:gd name="T4" fmla="*/ 16 w 38"/>
                  <a:gd name="T5" fmla="*/ 42 h 42"/>
                  <a:gd name="T6" fmla="*/ 21 w 38"/>
                  <a:gd name="T7" fmla="*/ 42 h 42"/>
                  <a:gd name="T8" fmla="*/ 33 w 38"/>
                  <a:gd name="T9" fmla="*/ 7 h 42"/>
                  <a:gd name="T10" fmla="*/ 33 w 38"/>
                  <a:gd name="T11" fmla="*/ 42 h 42"/>
                  <a:gd name="T12" fmla="*/ 38 w 38"/>
                  <a:gd name="T13" fmla="*/ 42 h 42"/>
                  <a:gd name="T14" fmla="*/ 38 w 38"/>
                  <a:gd name="T15" fmla="*/ 0 h 42"/>
                  <a:gd name="T16" fmla="*/ 32 w 38"/>
                  <a:gd name="T17" fmla="*/ 0 h 42"/>
                  <a:gd name="T18" fmla="*/ 21 w 38"/>
                  <a:gd name="T19" fmla="*/ 29 h 42"/>
                  <a:gd name="T20" fmla="*/ 21 w 38"/>
                  <a:gd name="T21" fmla="*/ 29 h 42"/>
                  <a:gd name="T22" fmla="*/ 19 w 38"/>
                  <a:gd name="T23" fmla="*/ 35 h 42"/>
                  <a:gd name="T24" fmla="*/ 19 w 38"/>
                  <a:gd name="T25" fmla="*/ 35 h 42"/>
                  <a:gd name="T26" fmla="*/ 18 w 38"/>
                  <a:gd name="T27" fmla="*/ 29 h 42"/>
                  <a:gd name="T28" fmla="*/ 8 w 38"/>
                  <a:gd name="T29" fmla="*/ 0 h 42"/>
                  <a:gd name="T30" fmla="*/ 0 w 38"/>
                  <a:gd name="T31" fmla="*/ 0 h 42"/>
                  <a:gd name="T32" fmla="*/ 0 w 38"/>
                  <a:gd name="T33" fmla="*/ 42 h 42"/>
                  <a:gd name="T34" fmla="*/ 5 w 38"/>
                  <a:gd name="T35" fmla="*/ 42 h 42"/>
                  <a:gd name="T36" fmla="*/ 5 w 38"/>
                  <a:gd name="T37" fmla="*/ 42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5" y="7"/>
                    </a:lnTo>
                    <a:lnTo>
                      <a:pt x="16" y="42"/>
                    </a:lnTo>
                    <a:lnTo>
                      <a:pt x="21" y="42"/>
                    </a:lnTo>
                    <a:lnTo>
                      <a:pt x="33" y="7"/>
                    </a:lnTo>
                    <a:lnTo>
                      <a:pt x="33" y="42"/>
                    </a:lnTo>
                    <a:lnTo>
                      <a:pt x="38" y="4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7" name="Freeform 235">
                <a:extLst>
                  <a:ext uri="{FF2B5EF4-FFF2-40B4-BE49-F238E27FC236}">
                    <a16:creationId xmlns:a16="http://schemas.microsoft.com/office/drawing/2014/main" id="{6A87C508-B7CC-4E44-A34C-BE6D66A5D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012"/>
                <a:ext cx="5" cy="42"/>
              </a:xfrm>
              <a:custGeom>
                <a:avLst/>
                <a:gdLst>
                  <a:gd name="T0" fmla="*/ 5 w 5"/>
                  <a:gd name="T1" fmla="*/ 42 h 42"/>
                  <a:gd name="T2" fmla="*/ 5 w 5"/>
                  <a:gd name="T3" fmla="*/ 0 h 42"/>
                  <a:gd name="T4" fmla="*/ 0 w 5"/>
                  <a:gd name="T5" fmla="*/ 0 h 42"/>
                  <a:gd name="T6" fmla="*/ 0 w 5"/>
                  <a:gd name="T7" fmla="*/ 42 h 42"/>
                  <a:gd name="T8" fmla="*/ 5 w 5"/>
                  <a:gd name="T9" fmla="*/ 42 h 42"/>
                  <a:gd name="T10" fmla="*/ 5 w 5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2"/>
                  <a:gd name="T20" fmla="*/ 5 w 5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2">
                    <a:moveTo>
                      <a:pt x="5" y="4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8" name="Freeform 236">
                <a:extLst>
                  <a:ext uri="{FF2B5EF4-FFF2-40B4-BE49-F238E27FC236}">
                    <a16:creationId xmlns:a16="http://schemas.microsoft.com/office/drawing/2014/main" id="{56785670-CC5A-4509-8939-42BA17A7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012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2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9" name="Freeform 237">
                <a:extLst>
                  <a:ext uri="{FF2B5EF4-FFF2-40B4-BE49-F238E27FC236}">
                    <a16:creationId xmlns:a16="http://schemas.microsoft.com/office/drawing/2014/main" id="{64CDC2EF-CF10-4581-868A-F02B2ABE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012"/>
                <a:ext cx="31" cy="42"/>
              </a:xfrm>
              <a:custGeom>
                <a:avLst/>
                <a:gdLst>
                  <a:gd name="T0" fmla="*/ 4 w 31"/>
                  <a:gd name="T1" fmla="*/ 42 h 42"/>
                  <a:gd name="T2" fmla="*/ 4 w 31"/>
                  <a:gd name="T3" fmla="*/ 10 h 42"/>
                  <a:gd name="T4" fmla="*/ 27 w 31"/>
                  <a:gd name="T5" fmla="*/ 42 h 42"/>
                  <a:gd name="T6" fmla="*/ 31 w 31"/>
                  <a:gd name="T7" fmla="*/ 42 h 42"/>
                  <a:gd name="T8" fmla="*/ 31 w 31"/>
                  <a:gd name="T9" fmla="*/ 0 h 42"/>
                  <a:gd name="T10" fmla="*/ 27 w 31"/>
                  <a:gd name="T11" fmla="*/ 0 h 42"/>
                  <a:gd name="T12" fmla="*/ 27 w 31"/>
                  <a:gd name="T13" fmla="*/ 32 h 42"/>
                  <a:gd name="T14" fmla="*/ 4 w 31"/>
                  <a:gd name="T15" fmla="*/ 0 h 42"/>
                  <a:gd name="T16" fmla="*/ 0 w 31"/>
                  <a:gd name="T17" fmla="*/ 0 h 42"/>
                  <a:gd name="T18" fmla="*/ 0 w 31"/>
                  <a:gd name="T19" fmla="*/ 42 h 42"/>
                  <a:gd name="T20" fmla="*/ 4 w 31"/>
                  <a:gd name="T21" fmla="*/ 42 h 42"/>
                  <a:gd name="T22" fmla="*/ 4 w 31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2"/>
                  <a:gd name="T38" fmla="*/ 31 w 31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0" name="Freeform 238">
                <a:extLst>
                  <a:ext uri="{FF2B5EF4-FFF2-40B4-BE49-F238E27FC236}">
                    <a16:creationId xmlns:a16="http://schemas.microsoft.com/office/drawing/2014/main" id="{02F81CCB-C9E5-4414-B237-58FD343D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012"/>
                <a:ext cx="30" cy="42"/>
              </a:xfrm>
              <a:custGeom>
                <a:avLst/>
                <a:gdLst>
                  <a:gd name="T0" fmla="*/ 30 w 30"/>
                  <a:gd name="T1" fmla="*/ 42 h 42"/>
                  <a:gd name="T2" fmla="*/ 30 w 30"/>
                  <a:gd name="T3" fmla="*/ 37 h 42"/>
                  <a:gd name="T4" fmla="*/ 6 w 30"/>
                  <a:gd name="T5" fmla="*/ 37 h 42"/>
                  <a:gd name="T6" fmla="*/ 6 w 30"/>
                  <a:gd name="T7" fmla="*/ 22 h 42"/>
                  <a:gd name="T8" fmla="*/ 28 w 30"/>
                  <a:gd name="T9" fmla="*/ 22 h 42"/>
                  <a:gd name="T10" fmla="*/ 28 w 30"/>
                  <a:gd name="T11" fmla="*/ 18 h 42"/>
                  <a:gd name="T12" fmla="*/ 6 w 30"/>
                  <a:gd name="T13" fmla="*/ 18 h 42"/>
                  <a:gd name="T14" fmla="*/ 6 w 30"/>
                  <a:gd name="T15" fmla="*/ 5 h 42"/>
                  <a:gd name="T16" fmla="*/ 30 w 30"/>
                  <a:gd name="T17" fmla="*/ 5 h 42"/>
                  <a:gd name="T18" fmla="*/ 30 w 30"/>
                  <a:gd name="T19" fmla="*/ 0 h 42"/>
                  <a:gd name="T20" fmla="*/ 0 w 30"/>
                  <a:gd name="T21" fmla="*/ 0 h 42"/>
                  <a:gd name="T22" fmla="*/ 0 w 30"/>
                  <a:gd name="T23" fmla="*/ 42 h 42"/>
                  <a:gd name="T24" fmla="*/ 30 w 30"/>
                  <a:gd name="T25" fmla="*/ 42 h 42"/>
                  <a:gd name="T26" fmla="*/ 30 w 30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2"/>
                  <a:gd name="T44" fmla="*/ 30 w 30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2">
                    <a:moveTo>
                      <a:pt x="30" y="42"/>
                    </a:moveTo>
                    <a:lnTo>
                      <a:pt x="30" y="37"/>
                    </a:lnTo>
                    <a:lnTo>
                      <a:pt x="6" y="37"/>
                    </a:lnTo>
                    <a:lnTo>
                      <a:pt x="6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6" y="18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1" name="Freeform 239">
                <a:extLst>
                  <a:ext uri="{FF2B5EF4-FFF2-40B4-BE49-F238E27FC236}">
                    <a16:creationId xmlns:a16="http://schemas.microsoft.com/office/drawing/2014/main" id="{8EE4A52F-86BA-40B1-AB20-3350CEAA7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012"/>
                <a:ext cx="34" cy="42"/>
              </a:xfrm>
              <a:custGeom>
                <a:avLst/>
                <a:gdLst>
                  <a:gd name="T0" fmla="*/ 4 w 34"/>
                  <a:gd name="T1" fmla="*/ 35 h 42"/>
                  <a:gd name="T2" fmla="*/ 10 w 34"/>
                  <a:gd name="T3" fmla="*/ 40 h 42"/>
                  <a:gd name="T4" fmla="*/ 18 w 34"/>
                  <a:gd name="T5" fmla="*/ 42 h 42"/>
                  <a:gd name="T6" fmla="*/ 26 w 34"/>
                  <a:gd name="T7" fmla="*/ 40 h 42"/>
                  <a:gd name="T8" fmla="*/ 29 w 34"/>
                  <a:gd name="T9" fmla="*/ 38 h 42"/>
                  <a:gd name="T10" fmla="*/ 32 w 34"/>
                  <a:gd name="T11" fmla="*/ 35 h 42"/>
                  <a:gd name="T12" fmla="*/ 34 w 34"/>
                  <a:gd name="T13" fmla="*/ 29 h 42"/>
                  <a:gd name="T14" fmla="*/ 32 w 34"/>
                  <a:gd name="T15" fmla="*/ 24 h 42"/>
                  <a:gd name="T16" fmla="*/ 26 w 34"/>
                  <a:gd name="T17" fmla="*/ 19 h 42"/>
                  <a:gd name="T18" fmla="*/ 18 w 34"/>
                  <a:gd name="T19" fmla="*/ 18 h 42"/>
                  <a:gd name="T20" fmla="*/ 10 w 34"/>
                  <a:gd name="T21" fmla="*/ 15 h 42"/>
                  <a:gd name="T22" fmla="*/ 8 w 34"/>
                  <a:gd name="T23" fmla="*/ 10 h 42"/>
                  <a:gd name="T24" fmla="*/ 10 w 34"/>
                  <a:gd name="T25" fmla="*/ 7 h 42"/>
                  <a:gd name="T26" fmla="*/ 13 w 34"/>
                  <a:gd name="T27" fmla="*/ 5 h 42"/>
                  <a:gd name="T28" fmla="*/ 18 w 34"/>
                  <a:gd name="T29" fmla="*/ 5 h 42"/>
                  <a:gd name="T30" fmla="*/ 24 w 34"/>
                  <a:gd name="T31" fmla="*/ 7 h 42"/>
                  <a:gd name="T32" fmla="*/ 26 w 34"/>
                  <a:gd name="T33" fmla="*/ 8 h 42"/>
                  <a:gd name="T34" fmla="*/ 32 w 34"/>
                  <a:gd name="T35" fmla="*/ 11 h 42"/>
                  <a:gd name="T36" fmla="*/ 31 w 34"/>
                  <a:gd name="T37" fmla="*/ 5 h 42"/>
                  <a:gd name="T38" fmla="*/ 27 w 34"/>
                  <a:gd name="T39" fmla="*/ 3 h 42"/>
                  <a:gd name="T40" fmla="*/ 24 w 34"/>
                  <a:gd name="T41" fmla="*/ 0 h 42"/>
                  <a:gd name="T42" fmla="*/ 16 w 34"/>
                  <a:gd name="T43" fmla="*/ 0 h 42"/>
                  <a:gd name="T44" fmla="*/ 10 w 34"/>
                  <a:gd name="T45" fmla="*/ 0 h 42"/>
                  <a:gd name="T46" fmla="*/ 4 w 34"/>
                  <a:gd name="T47" fmla="*/ 5 h 42"/>
                  <a:gd name="T48" fmla="*/ 2 w 34"/>
                  <a:gd name="T49" fmla="*/ 11 h 42"/>
                  <a:gd name="T50" fmla="*/ 4 w 34"/>
                  <a:gd name="T51" fmla="*/ 16 h 42"/>
                  <a:gd name="T52" fmla="*/ 8 w 34"/>
                  <a:gd name="T53" fmla="*/ 19 h 42"/>
                  <a:gd name="T54" fmla="*/ 16 w 34"/>
                  <a:gd name="T55" fmla="*/ 22 h 42"/>
                  <a:gd name="T56" fmla="*/ 24 w 34"/>
                  <a:gd name="T57" fmla="*/ 24 h 42"/>
                  <a:gd name="T58" fmla="*/ 27 w 34"/>
                  <a:gd name="T59" fmla="*/ 27 h 42"/>
                  <a:gd name="T60" fmla="*/ 29 w 34"/>
                  <a:gd name="T61" fmla="*/ 30 h 42"/>
                  <a:gd name="T62" fmla="*/ 27 w 34"/>
                  <a:gd name="T63" fmla="*/ 34 h 42"/>
                  <a:gd name="T64" fmla="*/ 24 w 34"/>
                  <a:gd name="T65" fmla="*/ 37 h 42"/>
                  <a:gd name="T66" fmla="*/ 18 w 34"/>
                  <a:gd name="T67" fmla="*/ 37 h 42"/>
                  <a:gd name="T68" fmla="*/ 12 w 34"/>
                  <a:gd name="T69" fmla="*/ 35 h 42"/>
                  <a:gd name="T70" fmla="*/ 8 w 34"/>
                  <a:gd name="T71" fmla="*/ 32 h 42"/>
                  <a:gd name="T72" fmla="*/ 7 w 34"/>
                  <a:gd name="T73" fmla="*/ 27 h 42"/>
                  <a:gd name="T74" fmla="*/ 0 w 34"/>
                  <a:gd name="T75" fmla="*/ 27 h 42"/>
                  <a:gd name="T76" fmla="*/ 4 w 34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2"/>
                  <a:gd name="T119" fmla="*/ 34 w 34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2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10" y="40"/>
                    </a:lnTo>
                    <a:lnTo>
                      <a:pt x="18" y="42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2" y="35"/>
                    </a:lnTo>
                    <a:lnTo>
                      <a:pt x="34" y="29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10" y="15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4" y="24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27" y="34"/>
                    </a:lnTo>
                    <a:lnTo>
                      <a:pt x="24" y="37"/>
                    </a:lnTo>
                    <a:lnTo>
                      <a:pt x="18" y="37"/>
                    </a:lnTo>
                    <a:lnTo>
                      <a:pt x="12" y="35"/>
                    </a:lnTo>
                    <a:lnTo>
                      <a:pt x="8" y="32"/>
                    </a:lnTo>
                    <a:lnTo>
                      <a:pt x="7" y="27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2" name="Freeform 240">
                <a:extLst>
                  <a:ext uri="{FF2B5EF4-FFF2-40B4-BE49-F238E27FC236}">
                    <a16:creationId xmlns:a16="http://schemas.microsoft.com/office/drawing/2014/main" id="{9A31A3DD-1EAF-4A2E-A375-5AEB9F7501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3" y="1012"/>
                <a:ext cx="38" cy="42"/>
              </a:xfrm>
              <a:custGeom>
                <a:avLst/>
                <a:gdLst>
                  <a:gd name="T0" fmla="*/ 2 w 38"/>
                  <a:gd name="T1" fmla="*/ 32 h 42"/>
                  <a:gd name="T2" fmla="*/ 2 w 38"/>
                  <a:gd name="T3" fmla="*/ 32 h 42"/>
                  <a:gd name="T4" fmla="*/ 5 w 38"/>
                  <a:gd name="T5" fmla="*/ 35 h 42"/>
                  <a:gd name="T6" fmla="*/ 10 w 38"/>
                  <a:gd name="T7" fmla="*/ 38 h 42"/>
                  <a:gd name="T8" fmla="*/ 10 w 38"/>
                  <a:gd name="T9" fmla="*/ 38 h 42"/>
                  <a:gd name="T10" fmla="*/ 14 w 38"/>
                  <a:gd name="T11" fmla="*/ 42 h 42"/>
                  <a:gd name="T12" fmla="*/ 19 w 38"/>
                  <a:gd name="T13" fmla="*/ 42 h 42"/>
                  <a:gd name="T14" fmla="*/ 19 w 38"/>
                  <a:gd name="T15" fmla="*/ 42 h 42"/>
                  <a:gd name="T16" fmla="*/ 24 w 38"/>
                  <a:gd name="T17" fmla="*/ 42 h 42"/>
                  <a:gd name="T18" fmla="*/ 29 w 38"/>
                  <a:gd name="T19" fmla="*/ 40 h 42"/>
                  <a:gd name="T20" fmla="*/ 29 w 38"/>
                  <a:gd name="T21" fmla="*/ 40 h 42"/>
                  <a:gd name="T22" fmla="*/ 34 w 38"/>
                  <a:gd name="T23" fmla="*/ 37 h 42"/>
                  <a:gd name="T24" fmla="*/ 37 w 38"/>
                  <a:gd name="T25" fmla="*/ 32 h 42"/>
                  <a:gd name="T26" fmla="*/ 37 w 38"/>
                  <a:gd name="T27" fmla="*/ 32 h 42"/>
                  <a:gd name="T28" fmla="*/ 38 w 38"/>
                  <a:gd name="T29" fmla="*/ 27 h 42"/>
                  <a:gd name="T30" fmla="*/ 38 w 38"/>
                  <a:gd name="T31" fmla="*/ 21 h 42"/>
                  <a:gd name="T32" fmla="*/ 38 w 38"/>
                  <a:gd name="T33" fmla="*/ 21 h 42"/>
                  <a:gd name="T34" fmla="*/ 38 w 38"/>
                  <a:gd name="T35" fmla="*/ 15 h 42"/>
                  <a:gd name="T36" fmla="*/ 37 w 38"/>
                  <a:gd name="T37" fmla="*/ 10 h 42"/>
                  <a:gd name="T38" fmla="*/ 37 w 38"/>
                  <a:gd name="T39" fmla="*/ 10 h 42"/>
                  <a:gd name="T40" fmla="*/ 34 w 38"/>
                  <a:gd name="T41" fmla="*/ 5 h 42"/>
                  <a:gd name="T42" fmla="*/ 30 w 38"/>
                  <a:gd name="T43" fmla="*/ 2 h 42"/>
                  <a:gd name="T44" fmla="*/ 30 w 38"/>
                  <a:gd name="T45" fmla="*/ 2 h 42"/>
                  <a:gd name="T46" fmla="*/ 26 w 38"/>
                  <a:gd name="T47" fmla="*/ 0 h 42"/>
                  <a:gd name="T48" fmla="*/ 19 w 38"/>
                  <a:gd name="T49" fmla="*/ 0 h 42"/>
                  <a:gd name="T50" fmla="*/ 19 w 38"/>
                  <a:gd name="T51" fmla="*/ 0 h 42"/>
                  <a:gd name="T52" fmla="*/ 11 w 38"/>
                  <a:gd name="T53" fmla="*/ 0 h 42"/>
                  <a:gd name="T54" fmla="*/ 5 w 38"/>
                  <a:gd name="T55" fmla="*/ 5 h 42"/>
                  <a:gd name="T56" fmla="*/ 5 w 38"/>
                  <a:gd name="T57" fmla="*/ 5 h 42"/>
                  <a:gd name="T58" fmla="*/ 2 w 38"/>
                  <a:gd name="T59" fmla="*/ 11 h 42"/>
                  <a:gd name="T60" fmla="*/ 0 w 38"/>
                  <a:gd name="T61" fmla="*/ 21 h 42"/>
                  <a:gd name="T62" fmla="*/ 0 w 38"/>
                  <a:gd name="T63" fmla="*/ 21 h 42"/>
                  <a:gd name="T64" fmla="*/ 0 w 38"/>
                  <a:gd name="T65" fmla="*/ 26 h 42"/>
                  <a:gd name="T66" fmla="*/ 2 w 38"/>
                  <a:gd name="T67" fmla="*/ 32 h 42"/>
                  <a:gd name="T68" fmla="*/ 2 w 38"/>
                  <a:gd name="T69" fmla="*/ 32 h 42"/>
                  <a:gd name="T70" fmla="*/ 10 w 38"/>
                  <a:gd name="T71" fmla="*/ 8 h 42"/>
                  <a:gd name="T72" fmla="*/ 10 w 38"/>
                  <a:gd name="T73" fmla="*/ 8 h 42"/>
                  <a:gd name="T74" fmla="*/ 14 w 38"/>
                  <a:gd name="T75" fmla="*/ 5 h 42"/>
                  <a:gd name="T76" fmla="*/ 19 w 38"/>
                  <a:gd name="T77" fmla="*/ 3 h 42"/>
                  <a:gd name="T78" fmla="*/ 19 w 38"/>
                  <a:gd name="T79" fmla="*/ 3 h 42"/>
                  <a:gd name="T80" fmla="*/ 24 w 38"/>
                  <a:gd name="T81" fmla="*/ 5 h 42"/>
                  <a:gd name="T82" fmla="*/ 27 w 38"/>
                  <a:gd name="T83" fmla="*/ 7 h 42"/>
                  <a:gd name="T84" fmla="*/ 27 w 38"/>
                  <a:gd name="T85" fmla="*/ 7 h 42"/>
                  <a:gd name="T86" fmla="*/ 30 w 38"/>
                  <a:gd name="T87" fmla="*/ 8 h 42"/>
                  <a:gd name="T88" fmla="*/ 32 w 38"/>
                  <a:gd name="T89" fmla="*/ 11 h 42"/>
                  <a:gd name="T90" fmla="*/ 32 w 38"/>
                  <a:gd name="T91" fmla="*/ 11 h 42"/>
                  <a:gd name="T92" fmla="*/ 34 w 38"/>
                  <a:gd name="T93" fmla="*/ 21 h 42"/>
                  <a:gd name="T94" fmla="*/ 34 w 38"/>
                  <a:gd name="T95" fmla="*/ 21 h 42"/>
                  <a:gd name="T96" fmla="*/ 32 w 38"/>
                  <a:gd name="T97" fmla="*/ 27 h 42"/>
                  <a:gd name="T98" fmla="*/ 29 w 38"/>
                  <a:gd name="T99" fmla="*/ 34 h 42"/>
                  <a:gd name="T100" fmla="*/ 29 w 38"/>
                  <a:gd name="T101" fmla="*/ 34 h 42"/>
                  <a:gd name="T102" fmla="*/ 26 w 38"/>
                  <a:gd name="T103" fmla="*/ 37 h 42"/>
                  <a:gd name="T104" fmla="*/ 19 w 38"/>
                  <a:gd name="T105" fmla="*/ 37 h 42"/>
                  <a:gd name="T106" fmla="*/ 19 w 38"/>
                  <a:gd name="T107" fmla="*/ 37 h 42"/>
                  <a:gd name="T108" fmla="*/ 14 w 38"/>
                  <a:gd name="T109" fmla="*/ 37 h 42"/>
                  <a:gd name="T110" fmla="*/ 10 w 38"/>
                  <a:gd name="T111" fmla="*/ 34 h 42"/>
                  <a:gd name="T112" fmla="*/ 10 w 38"/>
                  <a:gd name="T113" fmla="*/ 34 h 42"/>
                  <a:gd name="T114" fmla="*/ 7 w 38"/>
                  <a:gd name="T115" fmla="*/ 27 h 42"/>
                  <a:gd name="T116" fmla="*/ 5 w 38"/>
                  <a:gd name="T117" fmla="*/ 21 h 42"/>
                  <a:gd name="T118" fmla="*/ 5 w 38"/>
                  <a:gd name="T119" fmla="*/ 21 h 42"/>
                  <a:gd name="T120" fmla="*/ 7 w 38"/>
                  <a:gd name="T121" fmla="*/ 13 h 42"/>
                  <a:gd name="T122" fmla="*/ 10 w 38"/>
                  <a:gd name="T123" fmla="*/ 8 h 42"/>
                  <a:gd name="T124" fmla="*/ 10 w 38"/>
                  <a:gd name="T125" fmla="*/ 8 h 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2"/>
                  <a:gd name="T191" fmla="*/ 38 w 38"/>
                  <a:gd name="T192" fmla="*/ 42 h 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2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10" y="38"/>
                    </a:lnTo>
                    <a:lnTo>
                      <a:pt x="14" y="42"/>
                    </a:lnTo>
                    <a:lnTo>
                      <a:pt x="19" y="42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5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4"/>
                    </a:lnTo>
                    <a:lnTo>
                      <a:pt x="26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7" y="27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3" name="Freeform 241">
                <a:extLst>
                  <a:ext uri="{FF2B5EF4-FFF2-40B4-BE49-F238E27FC236}">
                    <a16:creationId xmlns:a16="http://schemas.microsoft.com/office/drawing/2014/main" id="{83B05CAA-0911-40DC-B169-FF1B62991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1012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4" name="Freeform 242">
                <a:extLst>
                  <a:ext uri="{FF2B5EF4-FFF2-40B4-BE49-F238E27FC236}">
                    <a16:creationId xmlns:a16="http://schemas.microsoft.com/office/drawing/2014/main" id="{6E58DB40-0D3E-4DF2-9EC7-28F68EF27F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03" y="1012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9 w 38"/>
                  <a:gd name="T25" fmla="*/ 5 h 42"/>
                  <a:gd name="T26" fmla="*/ 19 w 38"/>
                  <a:gd name="T27" fmla="*/ 5 h 42"/>
                  <a:gd name="T28" fmla="*/ 22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5" name="Freeform 243">
                <a:extLst>
                  <a:ext uri="{FF2B5EF4-FFF2-40B4-BE49-F238E27FC236}">
                    <a16:creationId xmlns:a16="http://schemas.microsoft.com/office/drawing/2014/main" id="{086AFA92-CB4E-464F-B2A6-017F93520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578"/>
                <a:ext cx="6" cy="40"/>
              </a:xfrm>
              <a:custGeom>
                <a:avLst/>
                <a:gdLst>
                  <a:gd name="T0" fmla="*/ 6 w 6"/>
                  <a:gd name="T1" fmla="*/ 40 h 40"/>
                  <a:gd name="T2" fmla="*/ 6 w 6"/>
                  <a:gd name="T3" fmla="*/ 0 h 40"/>
                  <a:gd name="T4" fmla="*/ 0 w 6"/>
                  <a:gd name="T5" fmla="*/ 0 h 40"/>
                  <a:gd name="T6" fmla="*/ 0 w 6"/>
                  <a:gd name="T7" fmla="*/ 40 h 40"/>
                  <a:gd name="T8" fmla="*/ 6 w 6"/>
                  <a:gd name="T9" fmla="*/ 40 h 40"/>
                  <a:gd name="T10" fmla="*/ 6 w 6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0"/>
                  <a:gd name="T20" fmla="*/ 6 w 6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0">
                    <a:moveTo>
                      <a:pt x="6" y="4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6" name="Freeform 244">
                <a:extLst>
                  <a:ext uri="{FF2B5EF4-FFF2-40B4-BE49-F238E27FC236}">
                    <a16:creationId xmlns:a16="http://schemas.microsoft.com/office/drawing/2014/main" id="{84ED5C71-1646-446A-A493-B64AC55F8E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60" y="1576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6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2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40 h 43"/>
                  <a:gd name="T20" fmla="*/ 30 w 40"/>
                  <a:gd name="T21" fmla="*/ 40 h 43"/>
                  <a:gd name="T22" fmla="*/ 33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5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7 h 43"/>
                  <a:gd name="T82" fmla="*/ 27 w 40"/>
                  <a:gd name="T83" fmla="*/ 7 h 43"/>
                  <a:gd name="T84" fmla="*/ 27 w 40"/>
                  <a:gd name="T85" fmla="*/ 7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7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6 w 40"/>
                  <a:gd name="T115" fmla="*/ 29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21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7" name="Freeform 245">
                <a:extLst>
                  <a:ext uri="{FF2B5EF4-FFF2-40B4-BE49-F238E27FC236}">
                    <a16:creationId xmlns:a16="http://schemas.microsoft.com/office/drawing/2014/main" id="{C2EB503D-EF42-40DF-ABFD-C56F49136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578"/>
                <a:ext cx="52" cy="40"/>
              </a:xfrm>
              <a:custGeom>
                <a:avLst/>
                <a:gdLst>
                  <a:gd name="T0" fmla="*/ 16 w 52"/>
                  <a:gd name="T1" fmla="*/ 40 h 40"/>
                  <a:gd name="T2" fmla="*/ 25 w 52"/>
                  <a:gd name="T3" fmla="*/ 9 h 40"/>
                  <a:gd name="T4" fmla="*/ 25 w 52"/>
                  <a:gd name="T5" fmla="*/ 9 h 40"/>
                  <a:gd name="T6" fmla="*/ 25 w 52"/>
                  <a:gd name="T7" fmla="*/ 5 h 40"/>
                  <a:gd name="T8" fmla="*/ 25 w 52"/>
                  <a:gd name="T9" fmla="*/ 5 h 40"/>
                  <a:gd name="T10" fmla="*/ 27 w 52"/>
                  <a:gd name="T11" fmla="*/ 9 h 40"/>
                  <a:gd name="T12" fmla="*/ 37 w 52"/>
                  <a:gd name="T13" fmla="*/ 40 h 40"/>
                  <a:gd name="T14" fmla="*/ 41 w 52"/>
                  <a:gd name="T15" fmla="*/ 40 h 40"/>
                  <a:gd name="T16" fmla="*/ 52 w 52"/>
                  <a:gd name="T17" fmla="*/ 0 h 40"/>
                  <a:gd name="T18" fmla="*/ 48 w 52"/>
                  <a:gd name="T19" fmla="*/ 0 h 40"/>
                  <a:gd name="T20" fmla="*/ 41 w 52"/>
                  <a:gd name="T21" fmla="*/ 25 h 40"/>
                  <a:gd name="T22" fmla="*/ 41 w 52"/>
                  <a:gd name="T23" fmla="*/ 25 h 40"/>
                  <a:gd name="T24" fmla="*/ 38 w 52"/>
                  <a:gd name="T25" fmla="*/ 35 h 40"/>
                  <a:gd name="T26" fmla="*/ 38 w 52"/>
                  <a:gd name="T27" fmla="*/ 35 h 40"/>
                  <a:gd name="T28" fmla="*/ 35 w 52"/>
                  <a:gd name="T29" fmla="*/ 20 h 40"/>
                  <a:gd name="T30" fmla="*/ 30 w 52"/>
                  <a:gd name="T31" fmla="*/ 0 h 40"/>
                  <a:gd name="T32" fmla="*/ 22 w 52"/>
                  <a:gd name="T33" fmla="*/ 0 h 40"/>
                  <a:gd name="T34" fmla="*/ 16 w 52"/>
                  <a:gd name="T35" fmla="*/ 27 h 40"/>
                  <a:gd name="T36" fmla="*/ 16 w 52"/>
                  <a:gd name="T37" fmla="*/ 27 h 40"/>
                  <a:gd name="T38" fmla="*/ 13 w 52"/>
                  <a:gd name="T39" fmla="*/ 35 h 40"/>
                  <a:gd name="T40" fmla="*/ 13 w 52"/>
                  <a:gd name="T41" fmla="*/ 35 h 40"/>
                  <a:gd name="T42" fmla="*/ 11 w 52"/>
                  <a:gd name="T43" fmla="*/ 27 h 40"/>
                  <a:gd name="T44" fmla="*/ 5 w 52"/>
                  <a:gd name="T45" fmla="*/ 0 h 40"/>
                  <a:gd name="T46" fmla="*/ 0 w 52"/>
                  <a:gd name="T47" fmla="*/ 0 h 40"/>
                  <a:gd name="T48" fmla="*/ 11 w 52"/>
                  <a:gd name="T49" fmla="*/ 40 h 40"/>
                  <a:gd name="T50" fmla="*/ 16 w 52"/>
                  <a:gd name="T51" fmla="*/ 40 h 40"/>
                  <a:gd name="T52" fmla="*/ 16 w 52"/>
                  <a:gd name="T53" fmla="*/ 40 h 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0"/>
                  <a:gd name="T83" fmla="*/ 52 w 52"/>
                  <a:gd name="T84" fmla="*/ 40 h 4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0">
                    <a:moveTo>
                      <a:pt x="16" y="40"/>
                    </a:moveTo>
                    <a:lnTo>
                      <a:pt x="25" y="9"/>
                    </a:lnTo>
                    <a:lnTo>
                      <a:pt x="25" y="5"/>
                    </a:lnTo>
                    <a:lnTo>
                      <a:pt x="27" y="9"/>
                    </a:lnTo>
                    <a:lnTo>
                      <a:pt x="37" y="40"/>
                    </a:lnTo>
                    <a:lnTo>
                      <a:pt x="41" y="4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25"/>
                    </a:lnTo>
                    <a:lnTo>
                      <a:pt x="38" y="35"/>
                    </a:lnTo>
                    <a:lnTo>
                      <a:pt x="35" y="2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1" y="2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1" y="40"/>
                    </a:lnTo>
                    <a:lnTo>
                      <a:pt x="1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8" name="Freeform 246">
                <a:extLst>
                  <a:ext uri="{FF2B5EF4-FFF2-40B4-BE49-F238E27FC236}">
                    <a16:creationId xmlns:a16="http://schemas.microsoft.com/office/drawing/2014/main" id="{B2E4008F-BEE8-4815-B793-D12422C2B3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54" y="1578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9 w 38"/>
                  <a:gd name="T3" fmla="*/ 28 h 40"/>
                  <a:gd name="T4" fmla="*/ 27 w 38"/>
                  <a:gd name="T5" fmla="*/ 28 h 40"/>
                  <a:gd name="T6" fmla="*/ 32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9 w 38"/>
                  <a:gd name="T25" fmla="*/ 3 h 40"/>
                  <a:gd name="T26" fmla="*/ 19 w 38"/>
                  <a:gd name="T27" fmla="*/ 3 h 40"/>
                  <a:gd name="T28" fmla="*/ 22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9" name="Freeform 247">
                <a:extLst>
                  <a:ext uri="{FF2B5EF4-FFF2-40B4-BE49-F238E27FC236}">
                    <a16:creationId xmlns:a16="http://schemas.microsoft.com/office/drawing/2014/main" id="{9BA361EE-8B8C-483E-862F-DE4EE6A0A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010"/>
                <a:ext cx="38" cy="40"/>
              </a:xfrm>
              <a:custGeom>
                <a:avLst/>
                <a:gdLst>
                  <a:gd name="T0" fmla="*/ 4 w 38"/>
                  <a:gd name="T1" fmla="*/ 40 h 40"/>
                  <a:gd name="T2" fmla="*/ 4 w 38"/>
                  <a:gd name="T3" fmla="*/ 5 h 40"/>
                  <a:gd name="T4" fmla="*/ 15 w 38"/>
                  <a:gd name="T5" fmla="*/ 40 h 40"/>
                  <a:gd name="T6" fmla="*/ 20 w 38"/>
                  <a:gd name="T7" fmla="*/ 40 h 40"/>
                  <a:gd name="T8" fmla="*/ 33 w 38"/>
                  <a:gd name="T9" fmla="*/ 6 h 40"/>
                  <a:gd name="T10" fmla="*/ 33 w 38"/>
                  <a:gd name="T11" fmla="*/ 40 h 40"/>
                  <a:gd name="T12" fmla="*/ 38 w 38"/>
                  <a:gd name="T13" fmla="*/ 40 h 40"/>
                  <a:gd name="T14" fmla="*/ 38 w 38"/>
                  <a:gd name="T15" fmla="*/ 0 h 40"/>
                  <a:gd name="T16" fmla="*/ 31 w 38"/>
                  <a:gd name="T17" fmla="*/ 0 h 40"/>
                  <a:gd name="T18" fmla="*/ 20 w 38"/>
                  <a:gd name="T19" fmla="*/ 29 h 40"/>
                  <a:gd name="T20" fmla="*/ 20 w 38"/>
                  <a:gd name="T21" fmla="*/ 29 h 40"/>
                  <a:gd name="T22" fmla="*/ 19 w 38"/>
                  <a:gd name="T23" fmla="*/ 35 h 40"/>
                  <a:gd name="T24" fmla="*/ 19 w 38"/>
                  <a:gd name="T25" fmla="*/ 35 h 40"/>
                  <a:gd name="T26" fmla="*/ 17 w 38"/>
                  <a:gd name="T27" fmla="*/ 29 h 40"/>
                  <a:gd name="T28" fmla="*/ 8 w 38"/>
                  <a:gd name="T29" fmla="*/ 0 h 40"/>
                  <a:gd name="T30" fmla="*/ 0 w 38"/>
                  <a:gd name="T31" fmla="*/ 0 h 40"/>
                  <a:gd name="T32" fmla="*/ 0 w 38"/>
                  <a:gd name="T33" fmla="*/ 40 h 40"/>
                  <a:gd name="T34" fmla="*/ 4 w 38"/>
                  <a:gd name="T35" fmla="*/ 40 h 40"/>
                  <a:gd name="T36" fmla="*/ 4 w 38"/>
                  <a:gd name="T37" fmla="*/ 4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4" y="40"/>
                    </a:moveTo>
                    <a:lnTo>
                      <a:pt x="4" y="5"/>
                    </a:lnTo>
                    <a:lnTo>
                      <a:pt x="15" y="40"/>
                    </a:lnTo>
                    <a:lnTo>
                      <a:pt x="20" y="40"/>
                    </a:lnTo>
                    <a:lnTo>
                      <a:pt x="33" y="6"/>
                    </a:lnTo>
                    <a:lnTo>
                      <a:pt x="33" y="40"/>
                    </a:lnTo>
                    <a:lnTo>
                      <a:pt x="38" y="4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0" y="29"/>
                    </a:lnTo>
                    <a:lnTo>
                      <a:pt x="19" y="35"/>
                    </a:lnTo>
                    <a:lnTo>
                      <a:pt x="17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0" name="Freeform 248">
                <a:extLst>
                  <a:ext uri="{FF2B5EF4-FFF2-40B4-BE49-F238E27FC236}">
                    <a16:creationId xmlns:a16="http://schemas.microsoft.com/office/drawing/2014/main" id="{7B3C34D2-8CD3-4B30-AD0C-35A0C3C1B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010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1" name="Freeform 249">
                <a:extLst>
                  <a:ext uri="{FF2B5EF4-FFF2-40B4-BE49-F238E27FC236}">
                    <a16:creationId xmlns:a16="http://schemas.microsoft.com/office/drawing/2014/main" id="{F7CC414D-9E10-4298-BA11-98A6432F5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008"/>
                <a:ext cx="33" cy="43"/>
              </a:xfrm>
              <a:custGeom>
                <a:avLst/>
                <a:gdLst>
                  <a:gd name="T0" fmla="*/ 3 w 33"/>
                  <a:gd name="T1" fmla="*/ 37 h 43"/>
                  <a:gd name="T2" fmla="*/ 8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40 h 43"/>
                  <a:gd name="T10" fmla="*/ 31 w 33"/>
                  <a:gd name="T11" fmla="*/ 37 h 43"/>
                  <a:gd name="T12" fmla="*/ 33 w 33"/>
                  <a:gd name="T13" fmla="*/ 31 h 43"/>
                  <a:gd name="T14" fmla="*/ 31 w 33"/>
                  <a:gd name="T15" fmla="*/ 26 h 43"/>
                  <a:gd name="T16" fmla="*/ 25 w 33"/>
                  <a:gd name="T17" fmla="*/ 21 h 43"/>
                  <a:gd name="T18" fmla="*/ 17 w 33"/>
                  <a:gd name="T19" fmla="*/ 18 h 43"/>
                  <a:gd name="T20" fmla="*/ 9 w 33"/>
                  <a:gd name="T21" fmla="*/ 15 h 43"/>
                  <a:gd name="T22" fmla="*/ 8 w 33"/>
                  <a:gd name="T23" fmla="*/ 11 h 43"/>
                  <a:gd name="T24" fmla="*/ 9 w 33"/>
                  <a:gd name="T25" fmla="*/ 7 h 43"/>
                  <a:gd name="T26" fmla="*/ 12 w 33"/>
                  <a:gd name="T27" fmla="*/ 7 h 43"/>
                  <a:gd name="T28" fmla="*/ 15 w 33"/>
                  <a:gd name="T29" fmla="*/ 5 h 43"/>
                  <a:gd name="T30" fmla="*/ 23 w 33"/>
                  <a:gd name="T31" fmla="*/ 7 h 43"/>
                  <a:gd name="T32" fmla="*/ 25 w 33"/>
                  <a:gd name="T33" fmla="*/ 10 h 43"/>
                  <a:gd name="T34" fmla="*/ 31 w 33"/>
                  <a:gd name="T35" fmla="*/ 13 h 43"/>
                  <a:gd name="T36" fmla="*/ 30 w 33"/>
                  <a:gd name="T37" fmla="*/ 7 h 43"/>
                  <a:gd name="T38" fmla="*/ 27 w 33"/>
                  <a:gd name="T39" fmla="*/ 4 h 43"/>
                  <a:gd name="T40" fmla="*/ 23 w 33"/>
                  <a:gd name="T41" fmla="*/ 2 h 43"/>
                  <a:gd name="T42" fmla="*/ 15 w 33"/>
                  <a:gd name="T43" fmla="*/ 0 h 43"/>
                  <a:gd name="T44" fmla="*/ 9 w 33"/>
                  <a:gd name="T45" fmla="*/ 2 h 43"/>
                  <a:gd name="T46" fmla="*/ 3 w 33"/>
                  <a:gd name="T47" fmla="*/ 7 h 43"/>
                  <a:gd name="T48" fmla="*/ 1 w 33"/>
                  <a:gd name="T49" fmla="*/ 11 h 43"/>
                  <a:gd name="T50" fmla="*/ 3 w 33"/>
                  <a:gd name="T51" fmla="*/ 18 h 43"/>
                  <a:gd name="T52" fmla="*/ 8 w 33"/>
                  <a:gd name="T53" fmla="*/ 21 h 43"/>
                  <a:gd name="T54" fmla="*/ 15 w 33"/>
                  <a:gd name="T55" fmla="*/ 24 h 43"/>
                  <a:gd name="T56" fmla="*/ 22 w 33"/>
                  <a:gd name="T57" fmla="*/ 26 h 43"/>
                  <a:gd name="T58" fmla="*/ 27 w 33"/>
                  <a:gd name="T59" fmla="*/ 27 h 43"/>
                  <a:gd name="T60" fmla="*/ 27 w 33"/>
                  <a:gd name="T61" fmla="*/ 31 h 43"/>
                  <a:gd name="T62" fmla="*/ 27 w 33"/>
                  <a:gd name="T63" fmla="*/ 35 h 43"/>
                  <a:gd name="T64" fmla="*/ 23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8 w 33"/>
                  <a:gd name="T71" fmla="*/ 34 h 43"/>
                  <a:gd name="T72" fmla="*/ 4 w 33"/>
                  <a:gd name="T73" fmla="*/ 29 h 43"/>
                  <a:gd name="T74" fmla="*/ 0 w 33"/>
                  <a:gd name="T75" fmla="*/ 29 h 43"/>
                  <a:gd name="T76" fmla="*/ 3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7"/>
                    </a:moveTo>
                    <a:lnTo>
                      <a:pt x="3" y="37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40"/>
                    </a:lnTo>
                    <a:lnTo>
                      <a:pt x="31" y="37"/>
                    </a:lnTo>
                    <a:lnTo>
                      <a:pt x="33" y="31"/>
                    </a:lnTo>
                    <a:lnTo>
                      <a:pt x="31" y="26"/>
                    </a:lnTo>
                    <a:lnTo>
                      <a:pt x="25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5" y="5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5" y="10"/>
                    </a:lnTo>
                    <a:lnTo>
                      <a:pt x="27" y="13"/>
                    </a:lnTo>
                    <a:lnTo>
                      <a:pt x="31" y="13"/>
                    </a:lnTo>
                    <a:lnTo>
                      <a:pt x="30" y="7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5" y="24"/>
                    </a:lnTo>
                    <a:lnTo>
                      <a:pt x="22" y="26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7" y="35"/>
                    </a:lnTo>
                    <a:lnTo>
                      <a:pt x="23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0" y="29"/>
                    </a:lnTo>
                    <a:lnTo>
                      <a:pt x="1" y="34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2" name="Freeform 250">
                <a:extLst>
                  <a:ext uri="{FF2B5EF4-FFF2-40B4-BE49-F238E27FC236}">
                    <a16:creationId xmlns:a16="http://schemas.microsoft.com/office/drawing/2014/main" id="{B3473FF3-4559-46B3-AA1B-DA7145C71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008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6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7 w 32"/>
                  <a:gd name="T23" fmla="*/ 11 h 43"/>
                  <a:gd name="T24" fmla="*/ 8 w 32"/>
                  <a:gd name="T25" fmla="*/ 7 h 43"/>
                  <a:gd name="T26" fmla="*/ 11 w 32"/>
                  <a:gd name="T27" fmla="*/ 7 h 43"/>
                  <a:gd name="T28" fmla="*/ 16 w 32"/>
                  <a:gd name="T29" fmla="*/ 5 h 43"/>
                  <a:gd name="T30" fmla="*/ 23 w 32"/>
                  <a:gd name="T31" fmla="*/ 7 h 43"/>
                  <a:gd name="T32" fmla="*/ 24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1 h 43"/>
                  <a:gd name="T50" fmla="*/ 3 w 32"/>
                  <a:gd name="T51" fmla="*/ 18 h 43"/>
                  <a:gd name="T52" fmla="*/ 7 w 32"/>
                  <a:gd name="T53" fmla="*/ 21 h 43"/>
                  <a:gd name="T54" fmla="*/ 15 w 32"/>
                  <a:gd name="T55" fmla="*/ 24 h 43"/>
                  <a:gd name="T56" fmla="*/ 23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5 h 43"/>
                  <a:gd name="T64" fmla="*/ 23 w 32"/>
                  <a:gd name="T65" fmla="*/ 37 h 43"/>
                  <a:gd name="T66" fmla="*/ 16 w 32"/>
                  <a:gd name="T67" fmla="*/ 38 h 43"/>
                  <a:gd name="T68" fmla="*/ 11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6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3" y="7"/>
                    </a:lnTo>
                    <a:lnTo>
                      <a:pt x="24" y="10"/>
                    </a:lnTo>
                    <a:lnTo>
                      <a:pt x="26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5" y="24"/>
                    </a:lnTo>
                    <a:lnTo>
                      <a:pt x="23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5"/>
                    </a:lnTo>
                    <a:lnTo>
                      <a:pt x="23" y="37"/>
                    </a:lnTo>
                    <a:lnTo>
                      <a:pt x="16" y="38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3" name="Freeform 251">
                <a:extLst>
                  <a:ext uri="{FF2B5EF4-FFF2-40B4-BE49-F238E27FC236}">
                    <a16:creationId xmlns:a16="http://schemas.microsoft.com/office/drawing/2014/main" id="{70CFBDD0-2B03-4315-AE8F-0A10CD2D8E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6" y="2008"/>
                <a:ext cx="40" cy="43"/>
              </a:xfrm>
              <a:custGeom>
                <a:avLst/>
                <a:gdLst>
                  <a:gd name="T0" fmla="*/ 4 w 40"/>
                  <a:gd name="T1" fmla="*/ 32 h 43"/>
                  <a:gd name="T2" fmla="*/ 4 w 40"/>
                  <a:gd name="T3" fmla="*/ 32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2 h 43"/>
                  <a:gd name="T12" fmla="*/ 19 w 40"/>
                  <a:gd name="T13" fmla="*/ 43 h 43"/>
                  <a:gd name="T14" fmla="*/ 19 w 40"/>
                  <a:gd name="T15" fmla="*/ 43 h 43"/>
                  <a:gd name="T16" fmla="*/ 26 w 40"/>
                  <a:gd name="T17" fmla="*/ 42 h 43"/>
                  <a:gd name="T18" fmla="*/ 31 w 40"/>
                  <a:gd name="T19" fmla="*/ 40 h 43"/>
                  <a:gd name="T20" fmla="*/ 31 w 40"/>
                  <a:gd name="T21" fmla="*/ 40 h 43"/>
                  <a:gd name="T22" fmla="*/ 34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9 w 40"/>
                  <a:gd name="T29" fmla="*/ 27 h 43"/>
                  <a:gd name="T30" fmla="*/ 40 w 40"/>
                  <a:gd name="T31" fmla="*/ 23 h 43"/>
                  <a:gd name="T32" fmla="*/ 40 w 40"/>
                  <a:gd name="T33" fmla="*/ 23 h 43"/>
                  <a:gd name="T34" fmla="*/ 39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1 w 40"/>
                  <a:gd name="T43" fmla="*/ 4 h 43"/>
                  <a:gd name="T44" fmla="*/ 31 w 40"/>
                  <a:gd name="T45" fmla="*/ 4 h 43"/>
                  <a:gd name="T46" fmla="*/ 26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2 w 40"/>
                  <a:gd name="T53" fmla="*/ 2 h 43"/>
                  <a:gd name="T54" fmla="*/ 7 w 40"/>
                  <a:gd name="T55" fmla="*/ 7 h 43"/>
                  <a:gd name="T56" fmla="*/ 7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0 w 40"/>
                  <a:gd name="T65" fmla="*/ 27 h 43"/>
                  <a:gd name="T66" fmla="*/ 4 w 40"/>
                  <a:gd name="T67" fmla="*/ 32 h 43"/>
                  <a:gd name="T68" fmla="*/ 4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5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5 h 43"/>
                  <a:gd name="T82" fmla="*/ 27 w 40"/>
                  <a:gd name="T83" fmla="*/ 7 h 43"/>
                  <a:gd name="T84" fmla="*/ 27 w 40"/>
                  <a:gd name="T85" fmla="*/ 7 h 43"/>
                  <a:gd name="T86" fmla="*/ 31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3 h 43"/>
                  <a:gd name="T94" fmla="*/ 34 w 40"/>
                  <a:gd name="T95" fmla="*/ 23 h 43"/>
                  <a:gd name="T96" fmla="*/ 34 w 40"/>
                  <a:gd name="T97" fmla="*/ 29 h 43"/>
                  <a:gd name="T98" fmla="*/ 31 w 40"/>
                  <a:gd name="T99" fmla="*/ 34 h 43"/>
                  <a:gd name="T100" fmla="*/ 31 w 40"/>
                  <a:gd name="T101" fmla="*/ 34 h 43"/>
                  <a:gd name="T102" fmla="*/ 26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7 w 40"/>
                  <a:gd name="T117" fmla="*/ 23 h 43"/>
                  <a:gd name="T118" fmla="*/ 7 w 40"/>
                  <a:gd name="T119" fmla="*/ 23 h 43"/>
                  <a:gd name="T120" fmla="*/ 7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4" y="32"/>
                    </a:moveTo>
                    <a:lnTo>
                      <a:pt x="4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19" y="43"/>
                    </a:lnTo>
                    <a:lnTo>
                      <a:pt x="26" y="42"/>
                    </a:lnTo>
                    <a:lnTo>
                      <a:pt x="31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9" y="27"/>
                    </a:lnTo>
                    <a:lnTo>
                      <a:pt x="40" y="23"/>
                    </a:lnTo>
                    <a:lnTo>
                      <a:pt x="39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1" y="10"/>
                    </a:lnTo>
                    <a:lnTo>
                      <a:pt x="32" y="13"/>
                    </a:lnTo>
                    <a:lnTo>
                      <a:pt x="34" y="23"/>
                    </a:lnTo>
                    <a:lnTo>
                      <a:pt x="34" y="29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4" name="Freeform 252">
                <a:extLst>
                  <a:ext uri="{FF2B5EF4-FFF2-40B4-BE49-F238E27FC236}">
                    <a16:creationId xmlns:a16="http://schemas.microsoft.com/office/drawing/2014/main" id="{B4982B6C-7BF8-467A-A5FC-29DE4E39B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010"/>
                <a:ext cx="32" cy="41"/>
              </a:xfrm>
              <a:custGeom>
                <a:avLst/>
                <a:gdLst>
                  <a:gd name="T0" fmla="*/ 26 w 32"/>
                  <a:gd name="T1" fmla="*/ 24 h 41"/>
                  <a:gd name="T2" fmla="*/ 26 w 32"/>
                  <a:gd name="T3" fmla="*/ 24 h 41"/>
                  <a:gd name="T4" fmla="*/ 26 w 32"/>
                  <a:gd name="T5" fmla="*/ 30 h 41"/>
                  <a:gd name="T6" fmla="*/ 24 w 32"/>
                  <a:gd name="T7" fmla="*/ 33 h 41"/>
                  <a:gd name="T8" fmla="*/ 24 w 32"/>
                  <a:gd name="T9" fmla="*/ 33 h 41"/>
                  <a:gd name="T10" fmla="*/ 21 w 32"/>
                  <a:gd name="T11" fmla="*/ 35 h 41"/>
                  <a:gd name="T12" fmla="*/ 14 w 32"/>
                  <a:gd name="T13" fmla="*/ 36 h 41"/>
                  <a:gd name="T14" fmla="*/ 14 w 32"/>
                  <a:gd name="T15" fmla="*/ 36 h 41"/>
                  <a:gd name="T16" fmla="*/ 10 w 32"/>
                  <a:gd name="T17" fmla="*/ 35 h 41"/>
                  <a:gd name="T18" fmla="*/ 10 w 32"/>
                  <a:gd name="T19" fmla="*/ 35 h 41"/>
                  <a:gd name="T20" fmla="*/ 6 w 32"/>
                  <a:gd name="T21" fmla="*/ 30 h 41"/>
                  <a:gd name="T22" fmla="*/ 6 w 32"/>
                  <a:gd name="T23" fmla="*/ 30 h 41"/>
                  <a:gd name="T24" fmla="*/ 5 w 32"/>
                  <a:gd name="T25" fmla="*/ 24 h 41"/>
                  <a:gd name="T26" fmla="*/ 5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29 h 41"/>
                  <a:gd name="T36" fmla="*/ 2 w 32"/>
                  <a:gd name="T37" fmla="*/ 33 h 41"/>
                  <a:gd name="T38" fmla="*/ 2 w 32"/>
                  <a:gd name="T39" fmla="*/ 33 h 41"/>
                  <a:gd name="T40" fmla="*/ 3 w 32"/>
                  <a:gd name="T41" fmla="*/ 36 h 41"/>
                  <a:gd name="T42" fmla="*/ 6 w 32"/>
                  <a:gd name="T43" fmla="*/ 40 h 41"/>
                  <a:gd name="T44" fmla="*/ 6 w 32"/>
                  <a:gd name="T45" fmla="*/ 40 h 41"/>
                  <a:gd name="T46" fmla="*/ 10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1 w 32"/>
                  <a:gd name="T53" fmla="*/ 41 h 41"/>
                  <a:gd name="T54" fmla="*/ 26 w 32"/>
                  <a:gd name="T55" fmla="*/ 38 h 41"/>
                  <a:gd name="T56" fmla="*/ 26 w 32"/>
                  <a:gd name="T57" fmla="*/ 38 h 41"/>
                  <a:gd name="T58" fmla="*/ 29 w 32"/>
                  <a:gd name="T59" fmla="*/ 36 h 41"/>
                  <a:gd name="T60" fmla="*/ 30 w 32"/>
                  <a:gd name="T61" fmla="*/ 33 h 41"/>
                  <a:gd name="T62" fmla="*/ 30 w 32"/>
                  <a:gd name="T63" fmla="*/ 33 h 41"/>
                  <a:gd name="T64" fmla="*/ 32 w 32"/>
                  <a:gd name="T65" fmla="*/ 24 h 41"/>
                  <a:gd name="T66" fmla="*/ 32 w 32"/>
                  <a:gd name="T67" fmla="*/ 0 h 41"/>
                  <a:gd name="T68" fmla="*/ 26 w 32"/>
                  <a:gd name="T69" fmla="*/ 0 h 41"/>
                  <a:gd name="T70" fmla="*/ 26 w 32"/>
                  <a:gd name="T71" fmla="*/ 24 h 41"/>
                  <a:gd name="T72" fmla="*/ 26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6" y="24"/>
                    </a:moveTo>
                    <a:lnTo>
                      <a:pt x="26" y="24"/>
                    </a:lnTo>
                    <a:lnTo>
                      <a:pt x="26" y="30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4" y="36"/>
                    </a:lnTo>
                    <a:lnTo>
                      <a:pt x="10" y="35"/>
                    </a:lnTo>
                    <a:lnTo>
                      <a:pt x="6" y="30"/>
                    </a:lnTo>
                    <a:lnTo>
                      <a:pt x="5" y="2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3" y="36"/>
                    </a:lnTo>
                    <a:lnTo>
                      <a:pt x="6" y="40"/>
                    </a:lnTo>
                    <a:lnTo>
                      <a:pt x="10" y="41"/>
                    </a:lnTo>
                    <a:lnTo>
                      <a:pt x="16" y="41"/>
                    </a:lnTo>
                    <a:lnTo>
                      <a:pt x="21" y="41"/>
                    </a:lnTo>
                    <a:lnTo>
                      <a:pt x="26" y="38"/>
                    </a:lnTo>
                    <a:lnTo>
                      <a:pt x="29" y="36"/>
                    </a:lnTo>
                    <a:lnTo>
                      <a:pt x="30" y="33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5" name="Freeform 253">
                <a:extLst>
                  <a:ext uri="{FF2B5EF4-FFF2-40B4-BE49-F238E27FC236}">
                    <a16:creationId xmlns:a16="http://schemas.microsoft.com/office/drawing/2014/main" id="{4C245E4B-0290-4949-99B6-94C53F21C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5" y="2010"/>
                <a:ext cx="37" cy="40"/>
              </a:xfrm>
              <a:custGeom>
                <a:avLst/>
                <a:gdLst>
                  <a:gd name="T0" fmla="*/ 5 w 37"/>
                  <a:gd name="T1" fmla="*/ 40 h 40"/>
                  <a:gd name="T2" fmla="*/ 5 w 37"/>
                  <a:gd name="T3" fmla="*/ 22 h 40"/>
                  <a:gd name="T4" fmla="*/ 12 w 37"/>
                  <a:gd name="T5" fmla="*/ 22 h 40"/>
                  <a:gd name="T6" fmla="*/ 12 w 37"/>
                  <a:gd name="T7" fmla="*/ 22 h 40"/>
                  <a:gd name="T8" fmla="*/ 15 w 37"/>
                  <a:gd name="T9" fmla="*/ 22 h 40"/>
                  <a:gd name="T10" fmla="*/ 15 w 37"/>
                  <a:gd name="T11" fmla="*/ 22 h 40"/>
                  <a:gd name="T12" fmla="*/ 18 w 37"/>
                  <a:gd name="T13" fmla="*/ 24 h 40"/>
                  <a:gd name="T14" fmla="*/ 18 w 37"/>
                  <a:gd name="T15" fmla="*/ 24 h 40"/>
                  <a:gd name="T16" fmla="*/ 19 w 37"/>
                  <a:gd name="T17" fmla="*/ 27 h 40"/>
                  <a:gd name="T18" fmla="*/ 19 w 37"/>
                  <a:gd name="T19" fmla="*/ 27 h 40"/>
                  <a:gd name="T20" fmla="*/ 24 w 37"/>
                  <a:gd name="T21" fmla="*/ 32 h 40"/>
                  <a:gd name="T22" fmla="*/ 29 w 37"/>
                  <a:gd name="T23" fmla="*/ 40 h 40"/>
                  <a:gd name="T24" fmla="*/ 37 w 37"/>
                  <a:gd name="T25" fmla="*/ 40 h 40"/>
                  <a:gd name="T26" fmla="*/ 29 w 37"/>
                  <a:gd name="T27" fmla="*/ 29 h 40"/>
                  <a:gd name="T28" fmla="*/ 29 w 37"/>
                  <a:gd name="T29" fmla="*/ 29 h 40"/>
                  <a:gd name="T30" fmla="*/ 24 w 37"/>
                  <a:gd name="T31" fmla="*/ 24 h 40"/>
                  <a:gd name="T32" fmla="*/ 24 w 37"/>
                  <a:gd name="T33" fmla="*/ 24 h 40"/>
                  <a:gd name="T34" fmla="*/ 21 w 37"/>
                  <a:gd name="T35" fmla="*/ 22 h 40"/>
                  <a:gd name="T36" fmla="*/ 21 w 37"/>
                  <a:gd name="T37" fmla="*/ 22 h 40"/>
                  <a:gd name="T38" fmla="*/ 26 w 37"/>
                  <a:gd name="T39" fmla="*/ 21 h 40"/>
                  <a:gd name="T40" fmla="*/ 31 w 37"/>
                  <a:gd name="T41" fmla="*/ 17 h 40"/>
                  <a:gd name="T42" fmla="*/ 31 w 37"/>
                  <a:gd name="T43" fmla="*/ 17 h 40"/>
                  <a:gd name="T44" fmla="*/ 32 w 37"/>
                  <a:gd name="T45" fmla="*/ 14 h 40"/>
                  <a:gd name="T46" fmla="*/ 34 w 37"/>
                  <a:gd name="T47" fmla="*/ 11 h 40"/>
                  <a:gd name="T48" fmla="*/ 34 w 37"/>
                  <a:gd name="T49" fmla="*/ 11 h 40"/>
                  <a:gd name="T50" fmla="*/ 31 w 37"/>
                  <a:gd name="T51" fmla="*/ 5 h 40"/>
                  <a:gd name="T52" fmla="*/ 31 w 37"/>
                  <a:gd name="T53" fmla="*/ 5 h 40"/>
                  <a:gd name="T54" fmla="*/ 29 w 37"/>
                  <a:gd name="T55" fmla="*/ 2 h 40"/>
                  <a:gd name="T56" fmla="*/ 27 w 37"/>
                  <a:gd name="T57" fmla="*/ 0 h 40"/>
                  <a:gd name="T58" fmla="*/ 27 w 37"/>
                  <a:gd name="T59" fmla="*/ 0 h 40"/>
                  <a:gd name="T60" fmla="*/ 18 w 37"/>
                  <a:gd name="T61" fmla="*/ 0 h 40"/>
                  <a:gd name="T62" fmla="*/ 0 w 37"/>
                  <a:gd name="T63" fmla="*/ 0 h 40"/>
                  <a:gd name="T64" fmla="*/ 0 w 37"/>
                  <a:gd name="T65" fmla="*/ 40 h 40"/>
                  <a:gd name="T66" fmla="*/ 5 w 37"/>
                  <a:gd name="T67" fmla="*/ 40 h 40"/>
                  <a:gd name="T68" fmla="*/ 5 w 37"/>
                  <a:gd name="T69" fmla="*/ 40 h 40"/>
                  <a:gd name="T70" fmla="*/ 5 w 37"/>
                  <a:gd name="T71" fmla="*/ 3 h 40"/>
                  <a:gd name="T72" fmla="*/ 18 w 37"/>
                  <a:gd name="T73" fmla="*/ 3 h 40"/>
                  <a:gd name="T74" fmla="*/ 18 w 37"/>
                  <a:gd name="T75" fmla="*/ 3 h 40"/>
                  <a:gd name="T76" fmla="*/ 23 w 37"/>
                  <a:gd name="T77" fmla="*/ 5 h 40"/>
                  <a:gd name="T78" fmla="*/ 26 w 37"/>
                  <a:gd name="T79" fmla="*/ 6 h 40"/>
                  <a:gd name="T80" fmla="*/ 26 w 37"/>
                  <a:gd name="T81" fmla="*/ 6 h 40"/>
                  <a:gd name="T82" fmla="*/ 27 w 37"/>
                  <a:gd name="T83" fmla="*/ 8 h 40"/>
                  <a:gd name="T84" fmla="*/ 27 w 37"/>
                  <a:gd name="T85" fmla="*/ 11 h 40"/>
                  <a:gd name="T86" fmla="*/ 27 w 37"/>
                  <a:gd name="T87" fmla="*/ 11 h 40"/>
                  <a:gd name="T88" fmla="*/ 26 w 37"/>
                  <a:gd name="T89" fmla="*/ 14 h 40"/>
                  <a:gd name="T90" fmla="*/ 26 w 37"/>
                  <a:gd name="T91" fmla="*/ 14 h 40"/>
                  <a:gd name="T92" fmla="*/ 23 w 37"/>
                  <a:gd name="T93" fmla="*/ 17 h 40"/>
                  <a:gd name="T94" fmla="*/ 23 w 37"/>
                  <a:gd name="T95" fmla="*/ 17 h 40"/>
                  <a:gd name="T96" fmla="*/ 18 w 37"/>
                  <a:gd name="T97" fmla="*/ 17 h 40"/>
                  <a:gd name="T98" fmla="*/ 5 w 37"/>
                  <a:gd name="T99" fmla="*/ 17 h 40"/>
                  <a:gd name="T100" fmla="*/ 5 w 37"/>
                  <a:gd name="T101" fmla="*/ 3 h 40"/>
                  <a:gd name="T102" fmla="*/ 5 w 37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0"/>
                  <a:gd name="T158" fmla="*/ 37 w 37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0">
                    <a:moveTo>
                      <a:pt x="5" y="40"/>
                    </a:moveTo>
                    <a:lnTo>
                      <a:pt x="5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8" y="24"/>
                    </a:lnTo>
                    <a:lnTo>
                      <a:pt x="19" y="27"/>
                    </a:lnTo>
                    <a:lnTo>
                      <a:pt x="24" y="32"/>
                    </a:lnTo>
                    <a:lnTo>
                      <a:pt x="29" y="40"/>
                    </a:lnTo>
                    <a:lnTo>
                      <a:pt x="37" y="40"/>
                    </a:lnTo>
                    <a:lnTo>
                      <a:pt x="29" y="29"/>
                    </a:lnTo>
                    <a:lnTo>
                      <a:pt x="24" y="24"/>
                    </a:lnTo>
                    <a:lnTo>
                      <a:pt x="21" y="22"/>
                    </a:lnTo>
                    <a:lnTo>
                      <a:pt x="26" y="21"/>
                    </a:lnTo>
                    <a:lnTo>
                      <a:pt x="31" y="17"/>
                    </a:lnTo>
                    <a:lnTo>
                      <a:pt x="32" y="14"/>
                    </a:lnTo>
                    <a:lnTo>
                      <a:pt x="34" y="11"/>
                    </a:lnTo>
                    <a:lnTo>
                      <a:pt x="31" y="5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5" y="3"/>
                    </a:moveTo>
                    <a:lnTo>
                      <a:pt x="18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6" y="14"/>
                    </a:lnTo>
                    <a:lnTo>
                      <a:pt x="23" y="17"/>
                    </a:lnTo>
                    <a:lnTo>
                      <a:pt x="18" y="17"/>
                    </a:lnTo>
                    <a:lnTo>
                      <a:pt x="5" y="17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6" name="Freeform 254">
                <a:extLst>
                  <a:ext uri="{FF2B5EF4-FFF2-40B4-BE49-F238E27FC236}">
                    <a16:creationId xmlns:a16="http://schemas.microsoft.com/office/drawing/2014/main" id="{C3F4BD50-2439-4836-8E6B-0F58E9B30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2010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7" name="Freeform 255">
                <a:extLst>
                  <a:ext uri="{FF2B5EF4-FFF2-40B4-BE49-F238E27FC236}">
                    <a16:creationId xmlns:a16="http://schemas.microsoft.com/office/drawing/2014/main" id="{7085530D-5368-492A-AE62-C86954553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732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8" name="Freeform 256">
                <a:extLst>
                  <a:ext uri="{FF2B5EF4-FFF2-40B4-BE49-F238E27FC236}">
                    <a16:creationId xmlns:a16="http://schemas.microsoft.com/office/drawing/2014/main" id="{498B6D81-49C4-476B-9FA2-90659CD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732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6 h 41"/>
                  <a:gd name="T4" fmla="*/ 5 w 26"/>
                  <a:gd name="T5" fmla="*/ 36 h 41"/>
                  <a:gd name="T6" fmla="*/ 5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6"/>
                    </a:lnTo>
                    <a:lnTo>
                      <a:pt x="5" y="3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9" name="Freeform 257">
                <a:extLst>
                  <a:ext uri="{FF2B5EF4-FFF2-40B4-BE49-F238E27FC236}">
                    <a16:creationId xmlns:a16="http://schemas.microsoft.com/office/drawing/2014/main" id="{985C33DB-CB22-47D2-8BB6-790C6EE9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732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6 w 25"/>
                  <a:gd name="T5" fmla="*/ 36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0" name="Freeform 258">
                <a:extLst>
                  <a:ext uri="{FF2B5EF4-FFF2-40B4-BE49-F238E27FC236}">
                    <a16:creationId xmlns:a16="http://schemas.microsoft.com/office/drawing/2014/main" id="{6B77BC7D-0102-4232-8DCF-ED64BDAF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732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1" name="Freeform 259">
                <a:extLst>
                  <a:ext uri="{FF2B5EF4-FFF2-40B4-BE49-F238E27FC236}">
                    <a16:creationId xmlns:a16="http://schemas.microsoft.com/office/drawing/2014/main" id="{2E5F83E2-B47D-4803-B352-FD9735759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73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8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7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8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2" name="Freeform 260">
                <a:extLst>
                  <a:ext uri="{FF2B5EF4-FFF2-40B4-BE49-F238E27FC236}">
                    <a16:creationId xmlns:a16="http://schemas.microsoft.com/office/drawing/2014/main" id="{FA97F3D7-9176-4DA2-A1B8-E5DCD98189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7" y="1730"/>
                <a:ext cx="40" cy="43"/>
              </a:xfrm>
              <a:custGeom>
                <a:avLst/>
                <a:gdLst>
                  <a:gd name="T0" fmla="*/ 3 w 40"/>
                  <a:gd name="T1" fmla="*/ 34 h 43"/>
                  <a:gd name="T2" fmla="*/ 3 w 40"/>
                  <a:gd name="T3" fmla="*/ 34 h 43"/>
                  <a:gd name="T4" fmla="*/ 6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3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42 h 43"/>
                  <a:gd name="T20" fmla="*/ 30 w 40"/>
                  <a:gd name="T21" fmla="*/ 42 h 43"/>
                  <a:gd name="T22" fmla="*/ 33 w 40"/>
                  <a:gd name="T23" fmla="*/ 38 h 43"/>
                  <a:gd name="T24" fmla="*/ 37 w 40"/>
                  <a:gd name="T25" fmla="*/ 34 h 43"/>
                  <a:gd name="T26" fmla="*/ 37 w 40"/>
                  <a:gd name="T27" fmla="*/ 34 h 43"/>
                  <a:gd name="T28" fmla="*/ 40 w 40"/>
                  <a:gd name="T29" fmla="*/ 29 h 43"/>
                  <a:gd name="T30" fmla="*/ 40 w 40"/>
                  <a:gd name="T31" fmla="*/ 23 h 43"/>
                  <a:gd name="T32" fmla="*/ 40 w 40"/>
                  <a:gd name="T33" fmla="*/ 23 h 43"/>
                  <a:gd name="T34" fmla="*/ 40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5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2 w 40"/>
                  <a:gd name="T65" fmla="*/ 27 h 43"/>
                  <a:gd name="T66" fmla="*/ 3 w 40"/>
                  <a:gd name="T67" fmla="*/ 34 h 43"/>
                  <a:gd name="T68" fmla="*/ 3 w 40"/>
                  <a:gd name="T69" fmla="*/ 34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3 h 43"/>
                  <a:gd name="T94" fmla="*/ 33 w 40"/>
                  <a:gd name="T95" fmla="*/ 23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8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8 h 43"/>
                  <a:gd name="T110" fmla="*/ 10 w 40"/>
                  <a:gd name="T111" fmla="*/ 35 h 43"/>
                  <a:gd name="T112" fmla="*/ 10 w 40"/>
                  <a:gd name="T113" fmla="*/ 35 h 43"/>
                  <a:gd name="T114" fmla="*/ 8 w 40"/>
                  <a:gd name="T115" fmla="*/ 29 h 43"/>
                  <a:gd name="T116" fmla="*/ 6 w 40"/>
                  <a:gd name="T117" fmla="*/ 23 h 43"/>
                  <a:gd name="T118" fmla="*/ 6 w 40"/>
                  <a:gd name="T119" fmla="*/ 23 h 43"/>
                  <a:gd name="T120" fmla="*/ 8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4"/>
                    </a:moveTo>
                    <a:lnTo>
                      <a:pt x="3" y="34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42"/>
                    </a:lnTo>
                    <a:lnTo>
                      <a:pt x="33" y="38"/>
                    </a:lnTo>
                    <a:lnTo>
                      <a:pt x="37" y="34"/>
                    </a:lnTo>
                    <a:lnTo>
                      <a:pt x="40" y="29"/>
                    </a:lnTo>
                    <a:lnTo>
                      <a:pt x="40" y="23"/>
                    </a:lnTo>
                    <a:lnTo>
                      <a:pt x="40" y="16"/>
                    </a:lnTo>
                    <a:lnTo>
                      <a:pt x="37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4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8"/>
                    </a:lnTo>
                    <a:lnTo>
                      <a:pt x="21" y="38"/>
                    </a:lnTo>
                    <a:lnTo>
                      <a:pt x="14" y="38"/>
                    </a:lnTo>
                    <a:lnTo>
                      <a:pt x="10" y="35"/>
                    </a:lnTo>
                    <a:lnTo>
                      <a:pt x="8" y="29"/>
                    </a:lnTo>
                    <a:lnTo>
                      <a:pt x="6" y="23"/>
                    </a:lnTo>
                    <a:lnTo>
                      <a:pt x="8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3" name="Freeform 261">
                <a:extLst>
                  <a:ext uri="{FF2B5EF4-FFF2-40B4-BE49-F238E27FC236}">
                    <a16:creationId xmlns:a16="http://schemas.microsoft.com/office/drawing/2014/main" id="{29C4F725-2E36-4F21-B00C-2065B14BA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173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4" name="Freeform 262">
                <a:extLst>
                  <a:ext uri="{FF2B5EF4-FFF2-40B4-BE49-F238E27FC236}">
                    <a16:creationId xmlns:a16="http://schemas.microsoft.com/office/drawing/2014/main" id="{FD4A743B-B15A-42C0-8A9F-9F38A42F7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730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7 w 32"/>
                  <a:gd name="T5" fmla="*/ 43 h 43"/>
                  <a:gd name="T6" fmla="*/ 25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6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6 w 32"/>
                  <a:gd name="T23" fmla="*/ 11 h 43"/>
                  <a:gd name="T24" fmla="*/ 10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4 w 32"/>
                  <a:gd name="T31" fmla="*/ 8 h 43"/>
                  <a:gd name="T32" fmla="*/ 25 w 32"/>
                  <a:gd name="T33" fmla="*/ 10 h 43"/>
                  <a:gd name="T34" fmla="*/ 32 w 32"/>
                  <a:gd name="T35" fmla="*/ 13 h 43"/>
                  <a:gd name="T36" fmla="*/ 29 w 32"/>
                  <a:gd name="T37" fmla="*/ 7 h 43"/>
                  <a:gd name="T38" fmla="*/ 27 w 32"/>
                  <a:gd name="T39" fmla="*/ 5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3 h 43"/>
                  <a:gd name="T50" fmla="*/ 3 w 32"/>
                  <a:gd name="T51" fmla="*/ 18 h 43"/>
                  <a:gd name="T52" fmla="*/ 8 w 32"/>
                  <a:gd name="T53" fmla="*/ 21 h 43"/>
                  <a:gd name="T54" fmla="*/ 16 w 32"/>
                  <a:gd name="T55" fmla="*/ 24 h 43"/>
                  <a:gd name="T56" fmla="*/ 22 w 32"/>
                  <a:gd name="T57" fmla="*/ 26 h 43"/>
                  <a:gd name="T58" fmla="*/ 25 w 32"/>
                  <a:gd name="T59" fmla="*/ 29 h 43"/>
                  <a:gd name="T60" fmla="*/ 27 w 32"/>
                  <a:gd name="T61" fmla="*/ 32 h 43"/>
                  <a:gd name="T62" fmla="*/ 25 w 32"/>
                  <a:gd name="T63" fmla="*/ 35 h 43"/>
                  <a:gd name="T64" fmla="*/ 22 w 32"/>
                  <a:gd name="T65" fmla="*/ 37 h 43"/>
                  <a:gd name="T66" fmla="*/ 17 w 32"/>
                  <a:gd name="T67" fmla="*/ 38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6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21" y="7"/>
                    </a:lnTo>
                    <a:lnTo>
                      <a:pt x="24" y="8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2" y="26"/>
                    </a:lnTo>
                    <a:lnTo>
                      <a:pt x="25" y="29"/>
                    </a:lnTo>
                    <a:lnTo>
                      <a:pt x="27" y="32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5" name="Freeform 263">
                <a:extLst>
                  <a:ext uri="{FF2B5EF4-FFF2-40B4-BE49-F238E27FC236}">
                    <a16:creationId xmlns:a16="http://schemas.microsoft.com/office/drawing/2014/main" id="{210D8BFF-30A1-4CC9-939E-9423BCA2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274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1 h 42"/>
                  <a:gd name="T4" fmla="*/ 25 w 52"/>
                  <a:gd name="T5" fmla="*/ 11 h 42"/>
                  <a:gd name="T6" fmla="*/ 27 w 52"/>
                  <a:gd name="T7" fmla="*/ 7 h 42"/>
                  <a:gd name="T8" fmla="*/ 27 w 52"/>
                  <a:gd name="T9" fmla="*/ 7 h 42"/>
                  <a:gd name="T10" fmla="*/ 27 w 52"/>
                  <a:gd name="T11" fmla="*/ 11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7 h 42"/>
                  <a:gd name="T22" fmla="*/ 41 w 52"/>
                  <a:gd name="T23" fmla="*/ 27 h 42"/>
                  <a:gd name="T24" fmla="*/ 38 w 52"/>
                  <a:gd name="T25" fmla="*/ 37 h 42"/>
                  <a:gd name="T26" fmla="*/ 38 w 52"/>
                  <a:gd name="T27" fmla="*/ 37 h 42"/>
                  <a:gd name="T28" fmla="*/ 35 w 52"/>
                  <a:gd name="T29" fmla="*/ 21 h 42"/>
                  <a:gd name="T30" fmla="*/ 30 w 52"/>
                  <a:gd name="T31" fmla="*/ 0 h 42"/>
                  <a:gd name="T32" fmla="*/ 24 w 52"/>
                  <a:gd name="T33" fmla="*/ 0 h 42"/>
                  <a:gd name="T34" fmla="*/ 16 w 52"/>
                  <a:gd name="T35" fmla="*/ 29 h 42"/>
                  <a:gd name="T36" fmla="*/ 16 w 52"/>
                  <a:gd name="T37" fmla="*/ 29 h 42"/>
                  <a:gd name="T38" fmla="*/ 14 w 52"/>
                  <a:gd name="T39" fmla="*/ 37 h 42"/>
                  <a:gd name="T40" fmla="*/ 14 w 52"/>
                  <a:gd name="T41" fmla="*/ 37 h 42"/>
                  <a:gd name="T42" fmla="*/ 12 w 52"/>
                  <a:gd name="T43" fmla="*/ 27 h 42"/>
                  <a:gd name="T44" fmla="*/ 6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1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7"/>
                    </a:lnTo>
                    <a:lnTo>
                      <a:pt x="38" y="37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6" y="29"/>
                    </a:lnTo>
                    <a:lnTo>
                      <a:pt x="14" y="37"/>
                    </a:lnTo>
                    <a:lnTo>
                      <a:pt x="12" y="2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6" name="Freeform 264">
                <a:extLst>
                  <a:ext uri="{FF2B5EF4-FFF2-40B4-BE49-F238E27FC236}">
                    <a16:creationId xmlns:a16="http://schemas.microsoft.com/office/drawing/2014/main" id="{EFE28C7B-17F8-4155-9DC3-44D40219D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27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7" name="Freeform 265">
                <a:extLst>
                  <a:ext uri="{FF2B5EF4-FFF2-40B4-BE49-F238E27FC236}">
                    <a16:creationId xmlns:a16="http://schemas.microsoft.com/office/drawing/2014/main" id="{1FD0D063-9DB2-4521-8C8B-1CBC24552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274"/>
                <a:ext cx="33" cy="43"/>
              </a:xfrm>
              <a:custGeom>
                <a:avLst/>
                <a:gdLst>
                  <a:gd name="T0" fmla="*/ 1 w 33"/>
                  <a:gd name="T1" fmla="*/ 37 h 43"/>
                  <a:gd name="T2" fmla="*/ 8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38 h 43"/>
                  <a:gd name="T10" fmla="*/ 30 w 33"/>
                  <a:gd name="T11" fmla="*/ 37 h 43"/>
                  <a:gd name="T12" fmla="*/ 33 w 33"/>
                  <a:gd name="T13" fmla="*/ 31 h 43"/>
                  <a:gd name="T14" fmla="*/ 30 w 33"/>
                  <a:gd name="T15" fmla="*/ 24 h 43"/>
                  <a:gd name="T16" fmla="*/ 25 w 33"/>
                  <a:gd name="T17" fmla="*/ 21 h 43"/>
                  <a:gd name="T18" fmla="*/ 16 w 33"/>
                  <a:gd name="T19" fmla="*/ 18 h 43"/>
                  <a:gd name="T20" fmla="*/ 8 w 33"/>
                  <a:gd name="T21" fmla="*/ 15 h 43"/>
                  <a:gd name="T22" fmla="*/ 6 w 33"/>
                  <a:gd name="T23" fmla="*/ 11 h 43"/>
                  <a:gd name="T24" fmla="*/ 9 w 33"/>
                  <a:gd name="T25" fmla="*/ 7 h 43"/>
                  <a:gd name="T26" fmla="*/ 13 w 33"/>
                  <a:gd name="T27" fmla="*/ 5 h 43"/>
                  <a:gd name="T28" fmla="*/ 16 w 33"/>
                  <a:gd name="T29" fmla="*/ 5 h 43"/>
                  <a:gd name="T30" fmla="*/ 24 w 33"/>
                  <a:gd name="T31" fmla="*/ 7 h 43"/>
                  <a:gd name="T32" fmla="*/ 25 w 33"/>
                  <a:gd name="T33" fmla="*/ 10 h 43"/>
                  <a:gd name="T34" fmla="*/ 32 w 33"/>
                  <a:gd name="T35" fmla="*/ 13 h 43"/>
                  <a:gd name="T36" fmla="*/ 28 w 33"/>
                  <a:gd name="T37" fmla="*/ 7 h 43"/>
                  <a:gd name="T38" fmla="*/ 27 w 33"/>
                  <a:gd name="T39" fmla="*/ 4 h 43"/>
                  <a:gd name="T40" fmla="*/ 24 w 33"/>
                  <a:gd name="T41" fmla="*/ 2 h 43"/>
                  <a:gd name="T42" fmla="*/ 16 w 33"/>
                  <a:gd name="T43" fmla="*/ 0 h 43"/>
                  <a:gd name="T44" fmla="*/ 8 w 33"/>
                  <a:gd name="T45" fmla="*/ 2 h 43"/>
                  <a:gd name="T46" fmla="*/ 3 w 33"/>
                  <a:gd name="T47" fmla="*/ 5 h 43"/>
                  <a:gd name="T48" fmla="*/ 1 w 33"/>
                  <a:gd name="T49" fmla="*/ 11 h 43"/>
                  <a:gd name="T50" fmla="*/ 3 w 33"/>
                  <a:gd name="T51" fmla="*/ 16 h 43"/>
                  <a:gd name="T52" fmla="*/ 8 w 33"/>
                  <a:gd name="T53" fmla="*/ 21 h 43"/>
                  <a:gd name="T54" fmla="*/ 16 w 33"/>
                  <a:gd name="T55" fmla="*/ 23 h 43"/>
                  <a:gd name="T56" fmla="*/ 22 w 33"/>
                  <a:gd name="T57" fmla="*/ 26 h 43"/>
                  <a:gd name="T58" fmla="*/ 27 w 33"/>
                  <a:gd name="T59" fmla="*/ 27 h 43"/>
                  <a:gd name="T60" fmla="*/ 27 w 33"/>
                  <a:gd name="T61" fmla="*/ 31 h 43"/>
                  <a:gd name="T62" fmla="*/ 25 w 33"/>
                  <a:gd name="T63" fmla="*/ 34 h 43"/>
                  <a:gd name="T64" fmla="*/ 22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6 w 33"/>
                  <a:gd name="T71" fmla="*/ 34 h 43"/>
                  <a:gd name="T72" fmla="*/ 5 w 33"/>
                  <a:gd name="T73" fmla="*/ 29 h 43"/>
                  <a:gd name="T74" fmla="*/ 0 w 33"/>
                  <a:gd name="T75" fmla="*/ 29 h 43"/>
                  <a:gd name="T76" fmla="*/ 1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1" y="37"/>
                    </a:moveTo>
                    <a:lnTo>
                      <a:pt x="1" y="37"/>
                    </a:lnTo>
                    <a:lnTo>
                      <a:pt x="5" y="38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38"/>
                    </a:lnTo>
                    <a:lnTo>
                      <a:pt x="30" y="37"/>
                    </a:lnTo>
                    <a:lnTo>
                      <a:pt x="33" y="31"/>
                    </a:lnTo>
                    <a:lnTo>
                      <a:pt x="30" y="24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7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8" y="21"/>
                    </a:lnTo>
                    <a:lnTo>
                      <a:pt x="16" y="23"/>
                    </a:lnTo>
                    <a:lnTo>
                      <a:pt x="22" y="26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8" name="Freeform 266">
                <a:extLst>
                  <a:ext uri="{FF2B5EF4-FFF2-40B4-BE49-F238E27FC236}">
                    <a16:creationId xmlns:a16="http://schemas.microsoft.com/office/drawing/2014/main" id="{8077D343-A8ED-4A00-A32B-C9DFF8D48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274"/>
                <a:ext cx="34" cy="43"/>
              </a:xfrm>
              <a:custGeom>
                <a:avLst/>
                <a:gdLst>
                  <a:gd name="T0" fmla="*/ 25 w 34"/>
                  <a:gd name="T1" fmla="*/ 35 h 43"/>
                  <a:gd name="T2" fmla="*/ 25 w 34"/>
                  <a:gd name="T3" fmla="*/ 35 h 43"/>
                  <a:gd name="T4" fmla="*/ 22 w 34"/>
                  <a:gd name="T5" fmla="*/ 37 h 43"/>
                  <a:gd name="T6" fmla="*/ 17 w 34"/>
                  <a:gd name="T7" fmla="*/ 38 h 43"/>
                  <a:gd name="T8" fmla="*/ 17 w 34"/>
                  <a:gd name="T9" fmla="*/ 38 h 43"/>
                  <a:gd name="T10" fmla="*/ 14 w 34"/>
                  <a:gd name="T11" fmla="*/ 37 h 43"/>
                  <a:gd name="T12" fmla="*/ 11 w 34"/>
                  <a:gd name="T13" fmla="*/ 37 h 43"/>
                  <a:gd name="T14" fmla="*/ 11 w 34"/>
                  <a:gd name="T15" fmla="*/ 37 h 43"/>
                  <a:gd name="T16" fmla="*/ 7 w 34"/>
                  <a:gd name="T17" fmla="*/ 34 h 43"/>
                  <a:gd name="T18" fmla="*/ 6 w 34"/>
                  <a:gd name="T19" fmla="*/ 31 h 43"/>
                  <a:gd name="T20" fmla="*/ 6 w 34"/>
                  <a:gd name="T21" fmla="*/ 31 h 43"/>
                  <a:gd name="T22" fmla="*/ 4 w 34"/>
                  <a:gd name="T23" fmla="*/ 21 h 43"/>
                  <a:gd name="T24" fmla="*/ 4 w 34"/>
                  <a:gd name="T25" fmla="*/ 21 h 43"/>
                  <a:gd name="T26" fmla="*/ 6 w 34"/>
                  <a:gd name="T27" fmla="*/ 13 h 43"/>
                  <a:gd name="T28" fmla="*/ 6 w 34"/>
                  <a:gd name="T29" fmla="*/ 13 h 43"/>
                  <a:gd name="T30" fmla="*/ 7 w 34"/>
                  <a:gd name="T31" fmla="*/ 10 h 43"/>
                  <a:gd name="T32" fmla="*/ 11 w 34"/>
                  <a:gd name="T33" fmla="*/ 7 h 43"/>
                  <a:gd name="T34" fmla="*/ 11 w 34"/>
                  <a:gd name="T35" fmla="*/ 7 h 43"/>
                  <a:gd name="T36" fmla="*/ 14 w 34"/>
                  <a:gd name="T37" fmla="*/ 5 h 43"/>
                  <a:gd name="T38" fmla="*/ 19 w 34"/>
                  <a:gd name="T39" fmla="*/ 5 h 43"/>
                  <a:gd name="T40" fmla="*/ 19 w 34"/>
                  <a:gd name="T41" fmla="*/ 5 h 43"/>
                  <a:gd name="T42" fmla="*/ 22 w 34"/>
                  <a:gd name="T43" fmla="*/ 5 h 43"/>
                  <a:gd name="T44" fmla="*/ 25 w 34"/>
                  <a:gd name="T45" fmla="*/ 7 h 43"/>
                  <a:gd name="T46" fmla="*/ 25 w 34"/>
                  <a:gd name="T47" fmla="*/ 7 h 43"/>
                  <a:gd name="T48" fmla="*/ 27 w 34"/>
                  <a:gd name="T49" fmla="*/ 10 h 43"/>
                  <a:gd name="T50" fmla="*/ 30 w 34"/>
                  <a:gd name="T51" fmla="*/ 13 h 43"/>
                  <a:gd name="T52" fmla="*/ 34 w 34"/>
                  <a:gd name="T53" fmla="*/ 11 h 43"/>
                  <a:gd name="T54" fmla="*/ 34 w 34"/>
                  <a:gd name="T55" fmla="*/ 11 h 43"/>
                  <a:gd name="T56" fmla="*/ 31 w 34"/>
                  <a:gd name="T57" fmla="*/ 7 h 43"/>
                  <a:gd name="T58" fmla="*/ 28 w 34"/>
                  <a:gd name="T59" fmla="*/ 4 h 43"/>
                  <a:gd name="T60" fmla="*/ 28 w 34"/>
                  <a:gd name="T61" fmla="*/ 4 h 43"/>
                  <a:gd name="T62" fmla="*/ 23 w 34"/>
                  <a:gd name="T63" fmla="*/ 0 h 43"/>
                  <a:gd name="T64" fmla="*/ 19 w 34"/>
                  <a:gd name="T65" fmla="*/ 0 h 43"/>
                  <a:gd name="T66" fmla="*/ 19 w 34"/>
                  <a:gd name="T67" fmla="*/ 0 h 43"/>
                  <a:gd name="T68" fmla="*/ 12 w 34"/>
                  <a:gd name="T69" fmla="*/ 0 h 43"/>
                  <a:gd name="T70" fmla="*/ 7 w 34"/>
                  <a:gd name="T71" fmla="*/ 4 h 43"/>
                  <a:gd name="T72" fmla="*/ 7 w 34"/>
                  <a:gd name="T73" fmla="*/ 4 h 43"/>
                  <a:gd name="T74" fmla="*/ 4 w 34"/>
                  <a:gd name="T75" fmla="*/ 5 h 43"/>
                  <a:gd name="T76" fmla="*/ 1 w 34"/>
                  <a:gd name="T77" fmla="*/ 10 h 43"/>
                  <a:gd name="T78" fmla="*/ 1 w 34"/>
                  <a:gd name="T79" fmla="*/ 10 h 43"/>
                  <a:gd name="T80" fmla="*/ 0 w 34"/>
                  <a:gd name="T81" fmla="*/ 15 h 43"/>
                  <a:gd name="T82" fmla="*/ 0 w 34"/>
                  <a:gd name="T83" fmla="*/ 21 h 43"/>
                  <a:gd name="T84" fmla="*/ 0 w 34"/>
                  <a:gd name="T85" fmla="*/ 21 h 43"/>
                  <a:gd name="T86" fmla="*/ 0 w 34"/>
                  <a:gd name="T87" fmla="*/ 27 h 43"/>
                  <a:gd name="T88" fmla="*/ 1 w 34"/>
                  <a:gd name="T89" fmla="*/ 32 h 43"/>
                  <a:gd name="T90" fmla="*/ 1 w 34"/>
                  <a:gd name="T91" fmla="*/ 32 h 43"/>
                  <a:gd name="T92" fmla="*/ 4 w 34"/>
                  <a:gd name="T93" fmla="*/ 37 h 43"/>
                  <a:gd name="T94" fmla="*/ 7 w 34"/>
                  <a:gd name="T95" fmla="*/ 40 h 43"/>
                  <a:gd name="T96" fmla="*/ 7 w 34"/>
                  <a:gd name="T97" fmla="*/ 40 h 43"/>
                  <a:gd name="T98" fmla="*/ 12 w 34"/>
                  <a:gd name="T99" fmla="*/ 42 h 43"/>
                  <a:gd name="T100" fmla="*/ 19 w 34"/>
                  <a:gd name="T101" fmla="*/ 43 h 43"/>
                  <a:gd name="T102" fmla="*/ 19 w 34"/>
                  <a:gd name="T103" fmla="*/ 43 h 43"/>
                  <a:gd name="T104" fmla="*/ 23 w 34"/>
                  <a:gd name="T105" fmla="*/ 42 h 43"/>
                  <a:gd name="T106" fmla="*/ 28 w 34"/>
                  <a:gd name="T107" fmla="*/ 38 h 43"/>
                  <a:gd name="T108" fmla="*/ 28 w 34"/>
                  <a:gd name="T109" fmla="*/ 38 h 43"/>
                  <a:gd name="T110" fmla="*/ 33 w 34"/>
                  <a:gd name="T111" fmla="*/ 35 h 43"/>
                  <a:gd name="T112" fmla="*/ 34 w 34"/>
                  <a:gd name="T113" fmla="*/ 29 h 43"/>
                  <a:gd name="T114" fmla="*/ 30 w 34"/>
                  <a:gd name="T115" fmla="*/ 27 h 43"/>
                  <a:gd name="T116" fmla="*/ 30 w 34"/>
                  <a:gd name="T117" fmla="*/ 27 h 43"/>
                  <a:gd name="T118" fmla="*/ 28 w 34"/>
                  <a:gd name="T119" fmla="*/ 32 h 43"/>
                  <a:gd name="T120" fmla="*/ 25 w 34"/>
                  <a:gd name="T121" fmla="*/ 35 h 43"/>
                  <a:gd name="T122" fmla="*/ 25 w 34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"/>
                  <a:gd name="T187" fmla="*/ 0 h 43"/>
                  <a:gd name="T188" fmla="*/ 34 w 34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" h="43">
                    <a:moveTo>
                      <a:pt x="25" y="35"/>
                    </a:moveTo>
                    <a:lnTo>
                      <a:pt x="25" y="35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4" y="37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6" y="31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7" y="10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10"/>
                    </a:lnTo>
                    <a:lnTo>
                      <a:pt x="30" y="13"/>
                    </a:lnTo>
                    <a:lnTo>
                      <a:pt x="34" y="11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4" y="37"/>
                    </a:lnTo>
                    <a:lnTo>
                      <a:pt x="7" y="40"/>
                    </a:lnTo>
                    <a:lnTo>
                      <a:pt x="12" y="42"/>
                    </a:lnTo>
                    <a:lnTo>
                      <a:pt x="19" y="43"/>
                    </a:lnTo>
                    <a:lnTo>
                      <a:pt x="23" y="42"/>
                    </a:lnTo>
                    <a:lnTo>
                      <a:pt x="28" y="38"/>
                    </a:lnTo>
                    <a:lnTo>
                      <a:pt x="33" y="35"/>
                    </a:lnTo>
                    <a:lnTo>
                      <a:pt x="34" y="29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9" name="Freeform 267">
                <a:extLst>
                  <a:ext uri="{FF2B5EF4-FFF2-40B4-BE49-F238E27FC236}">
                    <a16:creationId xmlns:a16="http://schemas.microsoft.com/office/drawing/2014/main" id="{B7DED805-7DFF-440C-87FC-985A8B3907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8" y="1274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5 w 38"/>
                  <a:gd name="T5" fmla="*/ 37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7 h 43"/>
                  <a:gd name="T24" fmla="*/ 36 w 38"/>
                  <a:gd name="T25" fmla="*/ 32 h 43"/>
                  <a:gd name="T26" fmla="*/ 36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6 w 38"/>
                  <a:gd name="T37" fmla="*/ 10 h 43"/>
                  <a:gd name="T38" fmla="*/ 36 w 38"/>
                  <a:gd name="T39" fmla="*/ 10 h 43"/>
                  <a:gd name="T40" fmla="*/ 33 w 38"/>
                  <a:gd name="T41" fmla="*/ 7 h 43"/>
                  <a:gd name="T42" fmla="*/ 30 w 38"/>
                  <a:gd name="T43" fmla="*/ 4 h 43"/>
                  <a:gd name="T44" fmla="*/ 30 w 38"/>
                  <a:gd name="T45" fmla="*/ 4 h 43"/>
                  <a:gd name="T46" fmla="*/ 25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1 w 38"/>
                  <a:gd name="T59" fmla="*/ 13 h 43"/>
                  <a:gd name="T60" fmla="*/ 0 w 38"/>
                  <a:gd name="T61" fmla="*/ 23 h 43"/>
                  <a:gd name="T62" fmla="*/ 0 w 38"/>
                  <a:gd name="T63" fmla="*/ 23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3 w 38"/>
                  <a:gd name="T93" fmla="*/ 21 h 43"/>
                  <a:gd name="T94" fmla="*/ 33 w 38"/>
                  <a:gd name="T95" fmla="*/ 21 h 43"/>
                  <a:gd name="T96" fmla="*/ 32 w 38"/>
                  <a:gd name="T97" fmla="*/ 29 h 43"/>
                  <a:gd name="T98" fmla="*/ 28 w 38"/>
                  <a:gd name="T99" fmla="*/ 34 h 43"/>
                  <a:gd name="T100" fmla="*/ 28 w 38"/>
                  <a:gd name="T101" fmla="*/ 34 h 43"/>
                  <a:gd name="T102" fmla="*/ 25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7 h 43"/>
                  <a:gd name="T110" fmla="*/ 9 w 38"/>
                  <a:gd name="T111" fmla="*/ 34 h 43"/>
                  <a:gd name="T112" fmla="*/ 9 w 38"/>
                  <a:gd name="T113" fmla="*/ 34 h 43"/>
                  <a:gd name="T114" fmla="*/ 6 w 38"/>
                  <a:gd name="T115" fmla="*/ 29 h 43"/>
                  <a:gd name="T116" fmla="*/ 5 w 38"/>
                  <a:gd name="T117" fmla="*/ 23 h 43"/>
                  <a:gd name="T118" fmla="*/ 5 w 38"/>
                  <a:gd name="T119" fmla="*/ 23 h 43"/>
                  <a:gd name="T120" fmla="*/ 6 w 38"/>
                  <a:gd name="T121" fmla="*/ 15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4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5" y="23"/>
                    </a:lnTo>
                    <a:lnTo>
                      <a:pt x="6" y="1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0" name="Freeform 268">
                <a:extLst>
                  <a:ext uri="{FF2B5EF4-FFF2-40B4-BE49-F238E27FC236}">
                    <a16:creationId xmlns:a16="http://schemas.microsoft.com/office/drawing/2014/main" id="{D79B47B0-8178-45A9-BE57-CF51B95C2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274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4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1" name="Freeform 269">
                <a:extLst>
                  <a:ext uri="{FF2B5EF4-FFF2-40B4-BE49-F238E27FC236}">
                    <a16:creationId xmlns:a16="http://schemas.microsoft.com/office/drawing/2014/main" id="{28A09FFA-3CFB-453C-8955-1BCF037DB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1274"/>
                <a:ext cx="33" cy="43"/>
              </a:xfrm>
              <a:custGeom>
                <a:avLst/>
                <a:gdLst>
                  <a:gd name="T0" fmla="*/ 3 w 33"/>
                  <a:gd name="T1" fmla="*/ 37 h 43"/>
                  <a:gd name="T2" fmla="*/ 9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38 h 43"/>
                  <a:gd name="T10" fmla="*/ 31 w 33"/>
                  <a:gd name="T11" fmla="*/ 37 h 43"/>
                  <a:gd name="T12" fmla="*/ 33 w 33"/>
                  <a:gd name="T13" fmla="*/ 31 h 43"/>
                  <a:gd name="T14" fmla="*/ 31 w 33"/>
                  <a:gd name="T15" fmla="*/ 24 h 43"/>
                  <a:gd name="T16" fmla="*/ 27 w 33"/>
                  <a:gd name="T17" fmla="*/ 21 h 43"/>
                  <a:gd name="T18" fmla="*/ 17 w 33"/>
                  <a:gd name="T19" fmla="*/ 18 h 43"/>
                  <a:gd name="T20" fmla="*/ 9 w 33"/>
                  <a:gd name="T21" fmla="*/ 15 h 43"/>
                  <a:gd name="T22" fmla="*/ 8 w 33"/>
                  <a:gd name="T23" fmla="*/ 11 h 43"/>
                  <a:gd name="T24" fmla="*/ 9 w 33"/>
                  <a:gd name="T25" fmla="*/ 7 h 43"/>
                  <a:gd name="T26" fmla="*/ 12 w 33"/>
                  <a:gd name="T27" fmla="*/ 5 h 43"/>
                  <a:gd name="T28" fmla="*/ 17 w 33"/>
                  <a:gd name="T29" fmla="*/ 5 h 43"/>
                  <a:gd name="T30" fmla="*/ 23 w 33"/>
                  <a:gd name="T31" fmla="*/ 7 h 43"/>
                  <a:gd name="T32" fmla="*/ 25 w 33"/>
                  <a:gd name="T33" fmla="*/ 10 h 43"/>
                  <a:gd name="T34" fmla="*/ 31 w 33"/>
                  <a:gd name="T35" fmla="*/ 13 h 43"/>
                  <a:gd name="T36" fmla="*/ 30 w 33"/>
                  <a:gd name="T37" fmla="*/ 7 h 43"/>
                  <a:gd name="T38" fmla="*/ 27 w 33"/>
                  <a:gd name="T39" fmla="*/ 4 h 43"/>
                  <a:gd name="T40" fmla="*/ 25 w 33"/>
                  <a:gd name="T41" fmla="*/ 2 h 43"/>
                  <a:gd name="T42" fmla="*/ 17 w 33"/>
                  <a:gd name="T43" fmla="*/ 0 h 43"/>
                  <a:gd name="T44" fmla="*/ 9 w 33"/>
                  <a:gd name="T45" fmla="*/ 2 h 43"/>
                  <a:gd name="T46" fmla="*/ 4 w 33"/>
                  <a:gd name="T47" fmla="*/ 5 h 43"/>
                  <a:gd name="T48" fmla="*/ 1 w 33"/>
                  <a:gd name="T49" fmla="*/ 11 h 43"/>
                  <a:gd name="T50" fmla="*/ 3 w 33"/>
                  <a:gd name="T51" fmla="*/ 16 h 43"/>
                  <a:gd name="T52" fmla="*/ 8 w 33"/>
                  <a:gd name="T53" fmla="*/ 21 h 43"/>
                  <a:gd name="T54" fmla="*/ 16 w 33"/>
                  <a:gd name="T55" fmla="*/ 23 h 43"/>
                  <a:gd name="T56" fmla="*/ 23 w 33"/>
                  <a:gd name="T57" fmla="*/ 26 h 43"/>
                  <a:gd name="T58" fmla="*/ 27 w 33"/>
                  <a:gd name="T59" fmla="*/ 27 h 43"/>
                  <a:gd name="T60" fmla="*/ 28 w 33"/>
                  <a:gd name="T61" fmla="*/ 31 h 43"/>
                  <a:gd name="T62" fmla="*/ 27 w 33"/>
                  <a:gd name="T63" fmla="*/ 34 h 43"/>
                  <a:gd name="T64" fmla="*/ 23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8 w 33"/>
                  <a:gd name="T71" fmla="*/ 34 h 43"/>
                  <a:gd name="T72" fmla="*/ 6 w 33"/>
                  <a:gd name="T73" fmla="*/ 29 h 43"/>
                  <a:gd name="T74" fmla="*/ 0 w 33"/>
                  <a:gd name="T75" fmla="*/ 29 h 43"/>
                  <a:gd name="T76" fmla="*/ 3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7"/>
                    </a:moveTo>
                    <a:lnTo>
                      <a:pt x="3" y="37"/>
                    </a:lnTo>
                    <a:lnTo>
                      <a:pt x="6" y="38"/>
                    </a:lnTo>
                    <a:lnTo>
                      <a:pt x="9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38"/>
                    </a:lnTo>
                    <a:lnTo>
                      <a:pt x="31" y="37"/>
                    </a:lnTo>
                    <a:lnTo>
                      <a:pt x="33" y="31"/>
                    </a:lnTo>
                    <a:lnTo>
                      <a:pt x="31" y="24"/>
                    </a:lnTo>
                    <a:lnTo>
                      <a:pt x="27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2" y="5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23" y="7"/>
                    </a:lnTo>
                    <a:lnTo>
                      <a:pt x="25" y="10"/>
                    </a:lnTo>
                    <a:lnTo>
                      <a:pt x="27" y="13"/>
                    </a:lnTo>
                    <a:lnTo>
                      <a:pt x="31" y="13"/>
                    </a:lnTo>
                    <a:lnTo>
                      <a:pt x="30" y="7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8" y="21"/>
                    </a:lnTo>
                    <a:lnTo>
                      <a:pt x="16" y="23"/>
                    </a:lnTo>
                    <a:lnTo>
                      <a:pt x="23" y="26"/>
                    </a:lnTo>
                    <a:lnTo>
                      <a:pt x="27" y="27"/>
                    </a:lnTo>
                    <a:lnTo>
                      <a:pt x="28" y="31"/>
                    </a:lnTo>
                    <a:lnTo>
                      <a:pt x="27" y="34"/>
                    </a:lnTo>
                    <a:lnTo>
                      <a:pt x="23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2" name="Freeform 270">
                <a:extLst>
                  <a:ext uri="{FF2B5EF4-FFF2-40B4-BE49-F238E27FC236}">
                    <a16:creationId xmlns:a16="http://schemas.microsoft.com/office/drawing/2014/main" id="{A415B131-7B1D-4212-9946-56C69CD77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274"/>
                <a:ext cx="4" cy="42"/>
              </a:xfrm>
              <a:custGeom>
                <a:avLst/>
                <a:gdLst>
                  <a:gd name="T0" fmla="*/ 4 w 4"/>
                  <a:gd name="T1" fmla="*/ 42 h 42"/>
                  <a:gd name="T2" fmla="*/ 4 w 4"/>
                  <a:gd name="T3" fmla="*/ 0 h 42"/>
                  <a:gd name="T4" fmla="*/ 0 w 4"/>
                  <a:gd name="T5" fmla="*/ 0 h 42"/>
                  <a:gd name="T6" fmla="*/ 0 w 4"/>
                  <a:gd name="T7" fmla="*/ 42 h 42"/>
                  <a:gd name="T8" fmla="*/ 4 w 4"/>
                  <a:gd name="T9" fmla="*/ 42 h 42"/>
                  <a:gd name="T10" fmla="*/ 4 w 4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2"/>
                  <a:gd name="T20" fmla="*/ 4 w 4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2">
                    <a:moveTo>
                      <a:pt x="4" y="4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3" name="Freeform 271">
                <a:extLst>
                  <a:ext uri="{FF2B5EF4-FFF2-40B4-BE49-F238E27FC236}">
                    <a16:creationId xmlns:a16="http://schemas.microsoft.com/office/drawing/2014/main" id="{802635FD-7B57-4A8B-B475-F16E34433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274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4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4" name="Freeform 272">
                <a:extLst>
                  <a:ext uri="{FF2B5EF4-FFF2-40B4-BE49-F238E27FC236}">
                    <a16:creationId xmlns:a16="http://schemas.microsoft.com/office/drawing/2014/main" id="{2290F9B3-183F-4E39-9318-8F6F882E1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792"/>
                <a:ext cx="7" cy="40"/>
              </a:xfrm>
              <a:custGeom>
                <a:avLst/>
                <a:gdLst>
                  <a:gd name="T0" fmla="*/ 7 w 7"/>
                  <a:gd name="T1" fmla="*/ 40 h 40"/>
                  <a:gd name="T2" fmla="*/ 7 w 7"/>
                  <a:gd name="T3" fmla="*/ 0 h 40"/>
                  <a:gd name="T4" fmla="*/ 0 w 7"/>
                  <a:gd name="T5" fmla="*/ 0 h 40"/>
                  <a:gd name="T6" fmla="*/ 0 w 7"/>
                  <a:gd name="T7" fmla="*/ 40 h 40"/>
                  <a:gd name="T8" fmla="*/ 7 w 7"/>
                  <a:gd name="T9" fmla="*/ 40 h 40"/>
                  <a:gd name="T10" fmla="*/ 7 w 7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0"/>
                  <a:gd name="T20" fmla="*/ 7 w 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0">
                    <a:moveTo>
                      <a:pt x="7" y="4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5" name="Freeform 273">
                <a:extLst>
                  <a:ext uri="{FF2B5EF4-FFF2-40B4-BE49-F238E27FC236}">
                    <a16:creationId xmlns:a16="http://schemas.microsoft.com/office/drawing/2014/main" id="{F9896361-0513-4273-AFF9-D6312AC41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792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7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6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7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6" name="Freeform 274">
                <a:extLst>
                  <a:ext uri="{FF2B5EF4-FFF2-40B4-BE49-F238E27FC236}">
                    <a16:creationId xmlns:a16="http://schemas.microsoft.com/office/drawing/2014/main" id="{1C2F3F65-8F44-4777-9603-3390C8D564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2" y="1792"/>
                <a:ext cx="33" cy="40"/>
              </a:xfrm>
              <a:custGeom>
                <a:avLst/>
                <a:gdLst>
                  <a:gd name="T0" fmla="*/ 14 w 33"/>
                  <a:gd name="T1" fmla="*/ 40 h 40"/>
                  <a:gd name="T2" fmla="*/ 14 w 33"/>
                  <a:gd name="T3" fmla="*/ 40 h 40"/>
                  <a:gd name="T4" fmla="*/ 21 w 33"/>
                  <a:gd name="T5" fmla="*/ 40 h 40"/>
                  <a:gd name="T6" fmla="*/ 21 w 33"/>
                  <a:gd name="T7" fmla="*/ 40 h 40"/>
                  <a:gd name="T8" fmla="*/ 25 w 33"/>
                  <a:gd name="T9" fmla="*/ 38 h 40"/>
                  <a:gd name="T10" fmla="*/ 25 w 33"/>
                  <a:gd name="T11" fmla="*/ 38 h 40"/>
                  <a:gd name="T12" fmla="*/ 29 w 33"/>
                  <a:gd name="T13" fmla="*/ 34 h 40"/>
                  <a:gd name="T14" fmla="*/ 29 w 33"/>
                  <a:gd name="T15" fmla="*/ 34 h 40"/>
                  <a:gd name="T16" fmla="*/ 32 w 33"/>
                  <a:gd name="T17" fmla="*/ 29 h 40"/>
                  <a:gd name="T18" fmla="*/ 32 w 33"/>
                  <a:gd name="T19" fmla="*/ 29 h 40"/>
                  <a:gd name="T20" fmla="*/ 33 w 33"/>
                  <a:gd name="T21" fmla="*/ 19 h 40"/>
                  <a:gd name="T22" fmla="*/ 33 w 33"/>
                  <a:gd name="T23" fmla="*/ 19 h 40"/>
                  <a:gd name="T24" fmla="*/ 32 w 33"/>
                  <a:gd name="T25" fmla="*/ 10 h 40"/>
                  <a:gd name="T26" fmla="*/ 32 w 33"/>
                  <a:gd name="T27" fmla="*/ 10 h 40"/>
                  <a:gd name="T28" fmla="*/ 30 w 33"/>
                  <a:gd name="T29" fmla="*/ 7 h 40"/>
                  <a:gd name="T30" fmla="*/ 27 w 33"/>
                  <a:gd name="T31" fmla="*/ 3 h 40"/>
                  <a:gd name="T32" fmla="*/ 27 w 33"/>
                  <a:gd name="T33" fmla="*/ 3 h 40"/>
                  <a:gd name="T34" fmla="*/ 21 w 33"/>
                  <a:gd name="T35" fmla="*/ 0 h 40"/>
                  <a:gd name="T36" fmla="*/ 21 w 33"/>
                  <a:gd name="T37" fmla="*/ 0 h 40"/>
                  <a:gd name="T38" fmla="*/ 13 w 33"/>
                  <a:gd name="T39" fmla="*/ 0 h 40"/>
                  <a:gd name="T40" fmla="*/ 0 w 33"/>
                  <a:gd name="T41" fmla="*/ 0 h 40"/>
                  <a:gd name="T42" fmla="*/ 0 w 33"/>
                  <a:gd name="T43" fmla="*/ 40 h 40"/>
                  <a:gd name="T44" fmla="*/ 14 w 33"/>
                  <a:gd name="T45" fmla="*/ 40 h 40"/>
                  <a:gd name="T46" fmla="*/ 14 w 33"/>
                  <a:gd name="T47" fmla="*/ 40 h 40"/>
                  <a:gd name="T48" fmla="*/ 5 w 33"/>
                  <a:gd name="T49" fmla="*/ 5 h 40"/>
                  <a:gd name="T50" fmla="*/ 13 w 33"/>
                  <a:gd name="T51" fmla="*/ 5 h 40"/>
                  <a:gd name="T52" fmla="*/ 13 w 33"/>
                  <a:gd name="T53" fmla="*/ 5 h 40"/>
                  <a:gd name="T54" fmla="*/ 21 w 33"/>
                  <a:gd name="T55" fmla="*/ 5 h 40"/>
                  <a:gd name="T56" fmla="*/ 21 w 33"/>
                  <a:gd name="T57" fmla="*/ 5 h 40"/>
                  <a:gd name="T58" fmla="*/ 24 w 33"/>
                  <a:gd name="T59" fmla="*/ 7 h 40"/>
                  <a:gd name="T60" fmla="*/ 25 w 33"/>
                  <a:gd name="T61" fmla="*/ 10 h 40"/>
                  <a:gd name="T62" fmla="*/ 25 w 33"/>
                  <a:gd name="T63" fmla="*/ 10 h 40"/>
                  <a:gd name="T64" fmla="*/ 27 w 33"/>
                  <a:gd name="T65" fmla="*/ 15 h 40"/>
                  <a:gd name="T66" fmla="*/ 27 w 33"/>
                  <a:gd name="T67" fmla="*/ 19 h 40"/>
                  <a:gd name="T68" fmla="*/ 27 w 33"/>
                  <a:gd name="T69" fmla="*/ 19 h 40"/>
                  <a:gd name="T70" fmla="*/ 27 w 33"/>
                  <a:gd name="T71" fmla="*/ 27 h 40"/>
                  <a:gd name="T72" fmla="*/ 27 w 33"/>
                  <a:gd name="T73" fmla="*/ 27 h 40"/>
                  <a:gd name="T74" fmla="*/ 24 w 33"/>
                  <a:gd name="T75" fmla="*/ 34 h 40"/>
                  <a:gd name="T76" fmla="*/ 24 w 33"/>
                  <a:gd name="T77" fmla="*/ 34 h 40"/>
                  <a:gd name="T78" fmla="*/ 19 w 33"/>
                  <a:gd name="T79" fmla="*/ 35 h 40"/>
                  <a:gd name="T80" fmla="*/ 19 w 33"/>
                  <a:gd name="T81" fmla="*/ 35 h 40"/>
                  <a:gd name="T82" fmla="*/ 13 w 33"/>
                  <a:gd name="T83" fmla="*/ 35 h 40"/>
                  <a:gd name="T84" fmla="*/ 5 w 33"/>
                  <a:gd name="T85" fmla="*/ 35 h 40"/>
                  <a:gd name="T86" fmla="*/ 5 w 33"/>
                  <a:gd name="T87" fmla="*/ 5 h 40"/>
                  <a:gd name="T88" fmla="*/ 5 w 33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0"/>
                  <a:gd name="T137" fmla="*/ 33 w 33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4"/>
                    </a:lnTo>
                    <a:lnTo>
                      <a:pt x="32" y="29"/>
                    </a:lnTo>
                    <a:lnTo>
                      <a:pt x="33" y="19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4" y="40"/>
                    </a:lnTo>
                    <a:close/>
                    <a:moveTo>
                      <a:pt x="5" y="5"/>
                    </a:moveTo>
                    <a:lnTo>
                      <a:pt x="13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5" y="10"/>
                    </a:lnTo>
                    <a:lnTo>
                      <a:pt x="27" y="15"/>
                    </a:lnTo>
                    <a:lnTo>
                      <a:pt x="27" y="19"/>
                    </a:lnTo>
                    <a:lnTo>
                      <a:pt x="27" y="27"/>
                    </a:lnTo>
                    <a:lnTo>
                      <a:pt x="24" y="34"/>
                    </a:lnTo>
                    <a:lnTo>
                      <a:pt x="19" y="35"/>
                    </a:lnTo>
                    <a:lnTo>
                      <a:pt x="13" y="35"/>
                    </a:lnTo>
                    <a:lnTo>
                      <a:pt x="5" y="3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7" name="Freeform 275">
                <a:extLst>
                  <a:ext uri="{FF2B5EF4-FFF2-40B4-BE49-F238E27FC236}">
                    <a16:creationId xmlns:a16="http://schemas.microsoft.com/office/drawing/2014/main" id="{F4C5F043-1A09-4D1B-A33C-A2C83D17E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792"/>
                <a:ext cx="7" cy="40"/>
              </a:xfrm>
              <a:custGeom>
                <a:avLst/>
                <a:gdLst>
                  <a:gd name="T0" fmla="*/ 7 w 7"/>
                  <a:gd name="T1" fmla="*/ 40 h 40"/>
                  <a:gd name="T2" fmla="*/ 7 w 7"/>
                  <a:gd name="T3" fmla="*/ 0 h 40"/>
                  <a:gd name="T4" fmla="*/ 0 w 7"/>
                  <a:gd name="T5" fmla="*/ 0 h 40"/>
                  <a:gd name="T6" fmla="*/ 0 w 7"/>
                  <a:gd name="T7" fmla="*/ 40 h 40"/>
                  <a:gd name="T8" fmla="*/ 7 w 7"/>
                  <a:gd name="T9" fmla="*/ 40 h 40"/>
                  <a:gd name="T10" fmla="*/ 7 w 7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0"/>
                  <a:gd name="T20" fmla="*/ 7 w 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0">
                    <a:moveTo>
                      <a:pt x="7" y="4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8" name="Freeform 276">
                <a:extLst>
                  <a:ext uri="{FF2B5EF4-FFF2-40B4-BE49-F238E27FC236}">
                    <a16:creationId xmlns:a16="http://schemas.microsoft.com/office/drawing/2014/main" id="{BC831826-6FC8-40B4-88B8-A61CCDBAE0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4" y="1792"/>
                <a:ext cx="40" cy="40"/>
              </a:xfrm>
              <a:custGeom>
                <a:avLst/>
                <a:gdLst>
                  <a:gd name="T0" fmla="*/ 7 w 40"/>
                  <a:gd name="T1" fmla="*/ 40 h 40"/>
                  <a:gd name="T2" fmla="*/ 12 w 40"/>
                  <a:gd name="T3" fmla="*/ 29 h 40"/>
                  <a:gd name="T4" fmla="*/ 29 w 40"/>
                  <a:gd name="T5" fmla="*/ 29 h 40"/>
                  <a:gd name="T6" fmla="*/ 34 w 40"/>
                  <a:gd name="T7" fmla="*/ 40 h 40"/>
                  <a:gd name="T8" fmla="*/ 40 w 40"/>
                  <a:gd name="T9" fmla="*/ 40 h 40"/>
                  <a:gd name="T10" fmla="*/ 23 w 40"/>
                  <a:gd name="T11" fmla="*/ 0 h 40"/>
                  <a:gd name="T12" fmla="*/ 16 w 40"/>
                  <a:gd name="T13" fmla="*/ 0 h 40"/>
                  <a:gd name="T14" fmla="*/ 0 w 40"/>
                  <a:gd name="T15" fmla="*/ 40 h 40"/>
                  <a:gd name="T16" fmla="*/ 7 w 40"/>
                  <a:gd name="T17" fmla="*/ 40 h 40"/>
                  <a:gd name="T18" fmla="*/ 7 w 40"/>
                  <a:gd name="T19" fmla="*/ 40 h 40"/>
                  <a:gd name="T20" fmla="*/ 18 w 40"/>
                  <a:gd name="T21" fmla="*/ 11 h 40"/>
                  <a:gd name="T22" fmla="*/ 18 w 40"/>
                  <a:gd name="T23" fmla="*/ 11 h 40"/>
                  <a:gd name="T24" fmla="*/ 19 w 40"/>
                  <a:gd name="T25" fmla="*/ 3 h 40"/>
                  <a:gd name="T26" fmla="*/ 19 w 40"/>
                  <a:gd name="T27" fmla="*/ 3 h 40"/>
                  <a:gd name="T28" fmla="*/ 23 w 40"/>
                  <a:gd name="T29" fmla="*/ 13 h 40"/>
                  <a:gd name="T30" fmla="*/ 27 w 40"/>
                  <a:gd name="T31" fmla="*/ 24 h 40"/>
                  <a:gd name="T32" fmla="*/ 13 w 40"/>
                  <a:gd name="T33" fmla="*/ 24 h 40"/>
                  <a:gd name="T34" fmla="*/ 18 w 40"/>
                  <a:gd name="T35" fmla="*/ 11 h 40"/>
                  <a:gd name="T36" fmla="*/ 18 w 40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0"/>
                  <a:gd name="T59" fmla="*/ 40 w 40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0">
                    <a:moveTo>
                      <a:pt x="7" y="40"/>
                    </a:moveTo>
                    <a:lnTo>
                      <a:pt x="12" y="29"/>
                    </a:lnTo>
                    <a:lnTo>
                      <a:pt x="29" y="29"/>
                    </a:lnTo>
                    <a:lnTo>
                      <a:pt x="34" y="40"/>
                    </a:lnTo>
                    <a:lnTo>
                      <a:pt x="40" y="4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19" y="3"/>
                    </a:lnTo>
                    <a:lnTo>
                      <a:pt x="23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9" name="Freeform 277">
                <a:extLst>
                  <a:ext uri="{FF2B5EF4-FFF2-40B4-BE49-F238E27FC236}">
                    <a16:creationId xmlns:a16="http://schemas.microsoft.com/office/drawing/2014/main" id="{68E5AF17-FE67-4C86-A481-9239E9094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792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5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5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0" name="Freeform 278">
                <a:extLst>
                  <a:ext uri="{FF2B5EF4-FFF2-40B4-BE49-F238E27FC236}">
                    <a16:creationId xmlns:a16="http://schemas.microsoft.com/office/drawing/2014/main" id="{1FE3067F-ABAA-4269-90E3-C33EAB2777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4" y="1792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1" name="Freeform 279">
                <a:extLst>
                  <a:ext uri="{FF2B5EF4-FFF2-40B4-BE49-F238E27FC236}">
                    <a16:creationId xmlns:a16="http://schemas.microsoft.com/office/drawing/2014/main" id="{1F5E7FBA-7F1D-46AF-BC11-39D4FC23DE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3" y="1697"/>
                <a:ext cx="40" cy="43"/>
              </a:xfrm>
              <a:custGeom>
                <a:avLst/>
                <a:gdLst>
                  <a:gd name="T0" fmla="*/ 2 w 40"/>
                  <a:gd name="T1" fmla="*/ 32 h 43"/>
                  <a:gd name="T2" fmla="*/ 2 w 40"/>
                  <a:gd name="T3" fmla="*/ 32 h 43"/>
                  <a:gd name="T4" fmla="*/ 5 w 40"/>
                  <a:gd name="T5" fmla="*/ 36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1 h 43"/>
                  <a:gd name="T12" fmla="*/ 19 w 40"/>
                  <a:gd name="T13" fmla="*/ 43 h 43"/>
                  <a:gd name="T14" fmla="*/ 19 w 40"/>
                  <a:gd name="T15" fmla="*/ 43 h 43"/>
                  <a:gd name="T16" fmla="*/ 26 w 40"/>
                  <a:gd name="T17" fmla="*/ 41 h 43"/>
                  <a:gd name="T18" fmla="*/ 30 w 40"/>
                  <a:gd name="T19" fmla="*/ 40 h 43"/>
                  <a:gd name="T20" fmla="*/ 30 w 40"/>
                  <a:gd name="T21" fmla="*/ 40 h 43"/>
                  <a:gd name="T22" fmla="*/ 34 w 40"/>
                  <a:gd name="T23" fmla="*/ 36 h 43"/>
                  <a:gd name="T24" fmla="*/ 37 w 40"/>
                  <a:gd name="T25" fmla="*/ 32 h 43"/>
                  <a:gd name="T26" fmla="*/ 37 w 40"/>
                  <a:gd name="T27" fmla="*/ 32 h 43"/>
                  <a:gd name="T28" fmla="*/ 38 w 40"/>
                  <a:gd name="T29" fmla="*/ 27 h 43"/>
                  <a:gd name="T30" fmla="*/ 40 w 40"/>
                  <a:gd name="T31" fmla="*/ 21 h 43"/>
                  <a:gd name="T32" fmla="*/ 40 w 40"/>
                  <a:gd name="T33" fmla="*/ 21 h 43"/>
                  <a:gd name="T34" fmla="*/ 38 w 40"/>
                  <a:gd name="T35" fmla="*/ 16 h 43"/>
                  <a:gd name="T36" fmla="*/ 37 w 40"/>
                  <a:gd name="T37" fmla="*/ 9 h 43"/>
                  <a:gd name="T38" fmla="*/ 37 w 40"/>
                  <a:gd name="T39" fmla="*/ 9 h 43"/>
                  <a:gd name="T40" fmla="*/ 34 w 40"/>
                  <a:gd name="T41" fmla="*/ 6 h 43"/>
                  <a:gd name="T42" fmla="*/ 30 w 40"/>
                  <a:gd name="T43" fmla="*/ 3 h 43"/>
                  <a:gd name="T44" fmla="*/ 30 w 40"/>
                  <a:gd name="T45" fmla="*/ 3 h 43"/>
                  <a:gd name="T46" fmla="*/ 26 w 40"/>
                  <a:gd name="T47" fmla="*/ 0 h 43"/>
                  <a:gd name="T48" fmla="*/ 19 w 40"/>
                  <a:gd name="T49" fmla="*/ 0 h 43"/>
                  <a:gd name="T50" fmla="*/ 19 w 40"/>
                  <a:gd name="T51" fmla="*/ 0 h 43"/>
                  <a:gd name="T52" fmla="*/ 11 w 40"/>
                  <a:gd name="T53" fmla="*/ 2 h 43"/>
                  <a:gd name="T54" fmla="*/ 5 w 40"/>
                  <a:gd name="T55" fmla="*/ 6 h 43"/>
                  <a:gd name="T56" fmla="*/ 5 w 40"/>
                  <a:gd name="T57" fmla="*/ 6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0 w 40"/>
                  <a:gd name="T65" fmla="*/ 27 h 43"/>
                  <a:gd name="T66" fmla="*/ 2 w 40"/>
                  <a:gd name="T67" fmla="*/ 32 h 43"/>
                  <a:gd name="T68" fmla="*/ 2 w 40"/>
                  <a:gd name="T69" fmla="*/ 32 h 43"/>
                  <a:gd name="T70" fmla="*/ 10 w 40"/>
                  <a:gd name="T71" fmla="*/ 8 h 43"/>
                  <a:gd name="T72" fmla="*/ 10 w 40"/>
                  <a:gd name="T73" fmla="*/ 8 h 43"/>
                  <a:gd name="T74" fmla="*/ 15 w 40"/>
                  <a:gd name="T75" fmla="*/ 5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5 h 43"/>
                  <a:gd name="T82" fmla="*/ 27 w 40"/>
                  <a:gd name="T83" fmla="*/ 6 h 43"/>
                  <a:gd name="T84" fmla="*/ 27 w 40"/>
                  <a:gd name="T85" fmla="*/ 6 h 43"/>
                  <a:gd name="T86" fmla="*/ 30 w 40"/>
                  <a:gd name="T87" fmla="*/ 9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1 h 43"/>
                  <a:gd name="T94" fmla="*/ 34 w 40"/>
                  <a:gd name="T95" fmla="*/ 21 h 43"/>
                  <a:gd name="T96" fmla="*/ 32 w 40"/>
                  <a:gd name="T97" fmla="*/ 29 h 43"/>
                  <a:gd name="T98" fmla="*/ 30 w 40"/>
                  <a:gd name="T99" fmla="*/ 33 h 43"/>
                  <a:gd name="T100" fmla="*/ 30 w 40"/>
                  <a:gd name="T101" fmla="*/ 33 h 43"/>
                  <a:gd name="T102" fmla="*/ 26 w 40"/>
                  <a:gd name="T103" fmla="*/ 36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6 h 43"/>
                  <a:gd name="T110" fmla="*/ 10 w 40"/>
                  <a:gd name="T111" fmla="*/ 33 h 43"/>
                  <a:gd name="T112" fmla="*/ 10 w 40"/>
                  <a:gd name="T113" fmla="*/ 33 h 43"/>
                  <a:gd name="T114" fmla="*/ 7 w 40"/>
                  <a:gd name="T115" fmla="*/ 29 h 43"/>
                  <a:gd name="T116" fmla="*/ 5 w 40"/>
                  <a:gd name="T117" fmla="*/ 22 h 43"/>
                  <a:gd name="T118" fmla="*/ 5 w 40"/>
                  <a:gd name="T119" fmla="*/ 22 h 43"/>
                  <a:gd name="T120" fmla="*/ 7 w 40"/>
                  <a:gd name="T121" fmla="*/ 14 h 43"/>
                  <a:gd name="T122" fmla="*/ 10 w 40"/>
                  <a:gd name="T123" fmla="*/ 8 h 43"/>
                  <a:gd name="T124" fmla="*/ 10 w 40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6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19" y="43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40" y="21"/>
                    </a:lnTo>
                    <a:lnTo>
                      <a:pt x="38" y="16"/>
                    </a:lnTo>
                    <a:lnTo>
                      <a:pt x="37" y="9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9"/>
                    </a:lnTo>
                    <a:lnTo>
                      <a:pt x="30" y="33"/>
                    </a:lnTo>
                    <a:lnTo>
                      <a:pt x="26" y="36"/>
                    </a:lnTo>
                    <a:lnTo>
                      <a:pt x="19" y="38"/>
                    </a:lnTo>
                    <a:lnTo>
                      <a:pt x="15" y="36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5" y="22"/>
                    </a:lnTo>
                    <a:lnTo>
                      <a:pt x="7" y="1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2" name="Freeform 280">
                <a:extLst>
                  <a:ext uri="{FF2B5EF4-FFF2-40B4-BE49-F238E27FC236}">
                    <a16:creationId xmlns:a16="http://schemas.microsoft.com/office/drawing/2014/main" id="{D7FD7DCA-70A9-4968-86D0-60416A7ED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697"/>
                <a:ext cx="34" cy="41"/>
              </a:xfrm>
              <a:custGeom>
                <a:avLst/>
                <a:gdLst>
                  <a:gd name="T0" fmla="*/ 7 w 34"/>
                  <a:gd name="T1" fmla="*/ 41 h 41"/>
                  <a:gd name="T2" fmla="*/ 7 w 34"/>
                  <a:gd name="T3" fmla="*/ 22 h 41"/>
                  <a:gd name="T4" fmla="*/ 27 w 34"/>
                  <a:gd name="T5" fmla="*/ 22 h 41"/>
                  <a:gd name="T6" fmla="*/ 27 w 34"/>
                  <a:gd name="T7" fmla="*/ 41 h 41"/>
                  <a:gd name="T8" fmla="*/ 34 w 34"/>
                  <a:gd name="T9" fmla="*/ 41 h 41"/>
                  <a:gd name="T10" fmla="*/ 34 w 34"/>
                  <a:gd name="T11" fmla="*/ 0 h 41"/>
                  <a:gd name="T12" fmla="*/ 27 w 34"/>
                  <a:gd name="T13" fmla="*/ 0 h 41"/>
                  <a:gd name="T14" fmla="*/ 27 w 34"/>
                  <a:gd name="T15" fmla="*/ 17 h 41"/>
                  <a:gd name="T16" fmla="*/ 7 w 34"/>
                  <a:gd name="T17" fmla="*/ 17 h 41"/>
                  <a:gd name="T18" fmla="*/ 7 w 34"/>
                  <a:gd name="T19" fmla="*/ 0 h 41"/>
                  <a:gd name="T20" fmla="*/ 0 w 34"/>
                  <a:gd name="T21" fmla="*/ 0 h 41"/>
                  <a:gd name="T22" fmla="*/ 0 w 34"/>
                  <a:gd name="T23" fmla="*/ 41 h 41"/>
                  <a:gd name="T24" fmla="*/ 7 w 34"/>
                  <a:gd name="T25" fmla="*/ 41 h 41"/>
                  <a:gd name="T26" fmla="*/ 7 w 34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1"/>
                  <a:gd name="T44" fmla="*/ 34 w 34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1">
                    <a:moveTo>
                      <a:pt x="7" y="41"/>
                    </a:moveTo>
                    <a:lnTo>
                      <a:pt x="7" y="22"/>
                    </a:lnTo>
                    <a:lnTo>
                      <a:pt x="27" y="22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17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3" name="Freeform 281">
                <a:extLst>
                  <a:ext uri="{FF2B5EF4-FFF2-40B4-BE49-F238E27FC236}">
                    <a16:creationId xmlns:a16="http://schemas.microsoft.com/office/drawing/2014/main" id="{6955AC07-8971-4F77-9916-644118F9C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697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4" name="Freeform 282">
                <a:extLst>
                  <a:ext uri="{FF2B5EF4-FFF2-40B4-BE49-F238E27FC236}">
                    <a16:creationId xmlns:a16="http://schemas.microsoft.com/office/drawing/2014/main" id="{5CD7DD5F-D6A9-41A3-9075-BA1924D58B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7" y="1697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4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19 w 39"/>
                  <a:gd name="T13" fmla="*/ 43 h 43"/>
                  <a:gd name="T14" fmla="*/ 19 w 39"/>
                  <a:gd name="T15" fmla="*/ 43 h 43"/>
                  <a:gd name="T16" fmla="*/ 25 w 39"/>
                  <a:gd name="T17" fmla="*/ 41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2 h 43"/>
                  <a:gd name="T26" fmla="*/ 36 w 39"/>
                  <a:gd name="T27" fmla="*/ 32 h 43"/>
                  <a:gd name="T28" fmla="*/ 38 w 39"/>
                  <a:gd name="T29" fmla="*/ 27 h 43"/>
                  <a:gd name="T30" fmla="*/ 39 w 39"/>
                  <a:gd name="T31" fmla="*/ 21 h 43"/>
                  <a:gd name="T32" fmla="*/ 39 w 39"/>
                  <a:gd name="T33" fmla="*/ 21 h 43"/>
                  <a:gd name="T34" fmla="*/ 38 w 39"/>
                  <a:gd name="T35" fmla="*/ 16 h 43"/>
                  <a:gd name="T36" fmla="*/ 36 w 39"/>
                  <a:gd name="T37" fmla="*/ 9 h 43"/>
                  <a:gd name="T38" fmla="*/ 36 w 39"/>
                  <a:gd name="T39" fmla="*/ 9 h 43"/>
                  <a:gd name="T40" fmla="*/ 33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0 h 43"/>
                  <a:gd name="T48" fmla="*/ 19 w 39"/>
                  <a:gd name="T49" fmla="*/ 0 h 43"/>
                  <a:gd name="T50" fmla="*/ 19 w 39"/>
                  <a:gd name="T51" fmla="*/ 0 h 43"/>
                  <a:gd name="T52" fmla="*/ 11 w 39"/>
                  <a:gd name="T53" fmla="*/ 2 h 43"/>
                  <a:gd name="T54" fmla="*/ 4 w 39"/>
                  <a:gd name="T55" fmla="*/ 6 h 43"/>
                  <a:gd name="T56" fmla="*/ 4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0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8 h 43"/>
                  <a:gd name="T72" fmla="*/ 9 w 39"/>
                  <a:gd name="T73" fmla="*/ 8 h 43"/>
                  <a:gd name="T74" fmla="*/ 14 w 39"/>
                  <a:gd name="T75" fmla="*/ 5 h 43"/>
                  <a:gd name="T76" fmla="*/ 19 w 39"/>
                  <a:gd name="T77" fmla="*/ 5 h 43"/>
                  <a:gd name="T78" fmla="*/ 19 w 39"/>
                  <a:gd name="T79" fmla="*/ 5 h 43"/>
                  <a:gd name="T80" fmla="*/ 23 w 39"/>
                  <a:gd name="T81" fmla="*/ 5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1 h 43"/>
                  <a:gd name="T94" fmla="*/ 33 w 39"/>
                  <a:gd name="T95" fmla="*/ 21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8 h 43"/>
                  <a:gd name="T124" fmla="*/ 9 w 39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5" name="Freeform 283">
                <a:extLst>
                  <a:ext uri="{FF2B5EF4-FFF2-40B4-BE49-F238E27FC236}">
                    <a16:creationId xmlns:a16="http://schemas.microsoft.com/office/drawing/2014/main" id="{CACD9E3E-8A2E-4F9B-AF4D-FBB4C8A94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032"/>
                <a:ext cx="33" cy="41"/>
              </a:xfrm>
              <a:custGeom>
                <a:avLst/>
                <a:gdLst>
                  <a:gd name="T0" fmla="*/ 5 w 33"/>
                  <a:gd name="T1" fmla="*/ 41 h 41"/>
                  <a:gd name="T2" fmla="*/ 5 w 33"/>
                  <a:gd name="T3" fmla="*/ 27 h 41"/>
                  <a:gd name="T4" fmla="*/ 11 w 33"/>
                  <a:gd name="T5" fmla="*/ 21 h 41"/>
                  <a:gd name="T6" fmla="*/ 25 w 33"/>
                  <a:gd name="T7" fmla="*/ 41 h 41"/>
                  <a:gd name="T8" fmla="*/ 33 w 33"/>
                  <a:gd name="T9" fmla="*/ 41 h 41"/>
                  <a:gd name="T10" fmla="*/ 16 w 33"/>
                  <a:gd name="T11" fmla="*/ 18 h 41"/>
                  <a:gd name="T12" fmla="*/ 32 w 33"/>
                  <a:gd name="T13" fmla="*/ 0 h 41"/>
                  <a:gd name="T14" fmla="*/ 25 w 33"/>
                  <a:gd name="T15" fmla="*/ 0 h 41"/>
                  <a:gd name="T16" fmla="*/ 5 w 33"/>
                  <a:gd name="T17" fmla="*/ 21 h 41"/>
                  <a:gd name="T18" fmla="*/ 5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5 w 33"/>
                  <a:gd name="T25" fmla="*/ 41 h 41"/>
                  <a:gd name="T26" fmla="*/ 5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5" y="41"/>
                    </a:moveTo>
                    <a:lnTo>
                      <a:pt x="5" y="27"/>
                    </a:lnTo>
                    <a:lnTo>
                      <a:pt x="11" y="21"/>
                    </a:lnTo>
                    <a:lnTo>
                      <a:pt x="25" y="41"/>
                    </a:lnTo>
                    <a:lnTo>
                      <a:pt x="33" y="41"/>
                    </a:lnTo>
                    <a:lnTo>
                      <a:pt x="16" y="18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6" name="Freeform 284">
                <a:extLst>
                  <a:ext uri="{FF2B5EF4-FFF2-40B4-BE49-F238E27FC236}">
                    <a16:creationId xmlns:a16="http://schemas.microsoft.com/office/drawing/2014/main" id="{BDAC5F78-5266-496D-B8DC-500A571DB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03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6 w 30"/>
                  <a:gd name="T5" fmla="*/ 37 h 41"/>
                  <a:gd name="T6" fmla="*/ 6 w 30"/>
                  <a:gd name="T7" fmla="*/ 22 h 41"/>
                  <a:gd name="T8" fmla="*/ 29 w 30"/>
                  <a:gd name="T9" fmla="*/ 22 h 41"/>
                  <a:gd name="T10" fmla="*/ 29 w 30"/>
                  <a:gd name="T11" fmla="*/ 18 h 41"/>
                  <a:gd name="T12" fmla="*/ 6 w 30"/>
                  <a:gd name="T13" fmla="*/ 18 h 41"/>
                  <a:gd name="T14" fmla="*/ 6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6" y="37"/>
                    </a:lnTo>
                    <a:lnTo>
                      <a:pt x="6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6" y="18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7" name="Freeform 285">
                <a:extLst>
                  <a:ext uri="{FF2B5EF4-FFF2-40B4-BE49-F238E27FC236}">
                    <a16:creationId xmlns:a16="http://schemas.microsoft.com/office/drawing/2014/main" id="{3C90DCBF-4127-4A55-B5D7-372BB2EC9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032"/>
                <a:ext cx="34" cy="41"/>
              </a:xfrm>
              <a:custGeom>
                <a:avLst/>
                <a:gdLst>
                  <a:gd name="T0" fmla="*/ 7 w 34"/>
                  <a:gd name="T1" fmla="*/ 41 h 41"/>
                  <a:gd name="T2" fmla="*/ 7 w 34"/>
                  <a:gd name="T3" fmla="*/ 10 h 41"/>
                  <a:gd name="T4" fmla="*/ 27 w 34"/>
                  <a:gd name="T5" fmla="*/ 41 h 41"/>
                  <a:gd name="T6" fmla="*/ 34 w 34"/>
                  <a:gd name="T7" fmla="*/ 41 h 41"/>
                  <a:gd name="T8" fmla="*/ 34 w 34"/>
                  <a:gd name="T9" fmla="*/ 0 h 41"/>
                  <a:gd name="T10" fmla="*/ 27 w 34"/>
                  <a:gd name="T11" fmla="*/ 0 h 41"/>
                  <a:gd name="T12" fmla="*/ 27 w 34"/>
                  <a:gd name="T13" fmla="*/ 32 h 41"/>
                  <a:gd name="T14" fmla="*/ 7 w 34"/>
                  <a:gd name="T15" fmla="*/ 0 h 41"/>
                  <a:gd name="T16" fmla="*/ 0 w 34"/>
                  <a:gd name="T17" fmla="*/ 0 h 41"/>
                  <a:gd name="T18" fmla="*/ 0 w 34"/>
                  <a:gd name="T19" fmla="*/ 41 h 41"/>
                  <a:gd name="T20" fmla="*/ 7 w 34"/>
                  <a:gd name="T21" fmla="*/ 41 h 41"/>
                  <a:gd name="T22" fmla="*/ 7 w 34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1"/>
                  <a:gd name="T38" fmla="*/ 34 w 34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1">
                    <a:moveTo>
                      <a:pt x="7" y="41"/>
                    </a:moveTo>
                    <a:lnTo>
                      <a:pt x="7" y="10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8" name="Freeform 286">
                <a:extLst>
                  <a:ext uri="{FF2B5EF4-FFF2-40B4-BE49-F238E27FC236}">
                    <a16:creationId xmlns:a16="http://schemas.microsoft.com/office/drawing/2014/main" id="{832824BA-3328-4EAA-8EDE-8168503E6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032"/>
                <a:ext cx="32" cy="41"/>
              </a:xfrm>
              <a:custGeom>
                <a:avLst/>
                <a:gdLst>
                  <a:gd name="T0" fmla="*/ 19 w 32"/>
                  <a:gd name="T1" fmla="*/ 41 h 41"/>
                  <a:gd name="T2" fmla="*/ 19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3 w 32"/>
                  <a:gd name="T13" fmla="*/ 5 h 41"/>
                  <a:gd name="T14" fmla="*/ 13 w 32"/>
                  <a:gd name="T15" fmla="*/ 41 h 41"/>
                  <a:gd name="T16" fmla="*/ 19 w 32"/>
                  <a:gd name="T17" fmla="*/ 41 h 41"/>
                  <a:gd name="T18" fmla="*/ 19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9" name="Freeform 287">
                <a:extLst>
                  <a:ext uri="{FF2B5EF4-FFF2-40B4-BE49-F238E27FC236}">
                    <a16:creationId xmlns:a16="http://schemas.microsoft.com/office/drawing/2014/main" id="{BBC1B0EF-37C3-4773-8734-DD1C71802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032"/>
                <a:ext cx="32" cy="41"/>
              </a:xfrm>
              <a:custGeom>
                <a:avLst/>
                <a:gdLst>
                  <a:gd name="T0" fmla="*/ 27 w 32"/>
                  <a:gd name="T1" fmla="*/ 24 h 41"/>
                  <a:gd name="T2" fmla="*/ 27 w 32"/>
                  <a:gd name="T3" fmla="*/ 24 h 41"/>
                  <a:gd name="T4" fmla="*/ 27 w 32"/>
                  <a:gd name="T5" fmla="*/ 30 h 41"/>
                  <a:gd name="T6" fmla="*/ 24 w 32"/>
                  <a:gd name="T7" fmla="*/ 35 h 41"/>
                  <a:gd name="T8" fmla="*/ 24 w 32"/>
                  <a:gd name="T9" fmla="*/ 35 h 41"/>
                  <a:gd name="T10" fmla="*/ 21 w 32"/>
                  <a:gd name="T11" fmla="*/ 37 h 41"/>
                  <a:gd name="T12" fmla="*/ 16 w 32"/>
                  <a:gd name="T13" fmla="*/ 37 h 41"/>
                  <a:gd name="T14" fmla="*/ 16 w 32"/>
                  <a:gd name="T15" fmla="*/ 37 h 41"/>
                  <a:gd name="T16" fmla="*/ 10 w 32"/>
                  <a:gd name="T17" fmla="*/ 37 h 41"/>
                  <a:gd name="T18" fmla="*/ 10 w 32"/>
                  <a:gd name="T19" fmla="*/ 37 h 41"/>
                  <a:gd name="T20" fmla="*/ 6 w 32"/>
                  <a:gd name="T21" fmla="*/ 32 h 41"/>
                  <a:gd name="T22" fmla="*/ 6 w 32"/>
                  <a:gd name="T23" fmla="*/ 32 h 41"/>
                  <a:gd name="T24" fmla="*/ 6 w 32"/>
                  <a:gd name="T25" fmla="*/ 24 h 41"/>
                  <a:gd name="T26" fmla="*/ 6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30 h 41"/>
                  <a:gd name="T36" fmla="*/ 2 w 32"/>
                  <a:gd name="T37" fmla="*/ 35 h 41"/>
                  <a:gd name="T38" fmla="*/ 2 w 32"/>
                  <a:gd name="T39" fmla="*/ 35 h 41"/>
                  <a:gd name="T40" fmla="*/ 5 w 32"/>
                  <a:gd name="T41" fmla="*/ 38 h 41"/>
                  <a:gd name="T42" fmla="*/ 6 w 32"/>
                  <a:gd name="T43" fmla="*/ 40 h 41"/>
                  <a:gd name="T44" fmla="*/ 6 w 32"/>
                  <a:gd name="T45" fmla="*/ 40 h 41"/>
                  <a:gd name="T46" fmla="*/ 11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2 w 32"/>
                  <a:gd name="T53" fmla="*/ 41 h 41"/>
                  <a:gd name="T54" fmla="*/ 25 w 32"/>
                  <a:gd name="T55" fmla="*/ 40 h 41"/>
                  <a:gd name="T56" fmla="*/ 25 w 32"/>
                  <a:gd name="T57" fmla="*/ 40 h 41"/>
                  <a:gd name="T58" fmla="*/ 29 w 32"/>
                  <a:gd name="T59" fmla="*/ 37 h 41"/>
                  <a:gd name="T60" fmla="*/ 32 w 32"/>
                  <a:gd name="T61" fmla="*/ 34 h 41"/>
                  <a:gd name="T62" fmla="*/ 32 w 32"/>
                  <a:gd name="T63" fmla="*/ 34 h 41"/>
                  <a:gd name="T64" fmla="*/ 32 w 32"/>
                  <a:gd name="T65" fmla="*/ 24 h 41"/>
                  <a:gd name="T66" fmla="*/ 32 w 32"/>
                  <a:gd name="T67" fmla="*/ 0 h 41"/>
                  <a:gd name="T68" fmla="*/ 27 w 32"/>
                  <a:gd name="T69" fmla="*/ 0 h 41"/>
                  <a:gd name="T70" fmla="*/ 27 w 32"/>
                  <a:gd name="T71" fmla="*/ 24 h 41"/>
                  <a:gd name="T72" fmla="*/ 27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7" y="30"/>
                    </a:lnTo>
                    <a:lnTo>
                      <a:pt x="24" y="35"/>
                    </a:lnTo>
                    <a:lnTo>
                      <a:pt x="21" y="37"/>
                    </a:lnTo>
                    <a:lnTo>
                      <a:pt x="16" y="37"/>
                    </a:lnTo>
                    <a:lnTo>
                      <a:pt x="10" y="37"/>
                    </a:lnTo>
                    <a:lnTo>
                      <a:pt x="6" y="32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11" y="41"/>
                    </a:lnTo>
                    <a:lnTo>
                      <a:pt x="16" y="41"/>
                    </a:lnTo>
                    <a:lnTo>
                      <a:pt x="22" y="41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2" y="34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0" name="Freeform 288">
                <a:extLst>
                  <a:ext uri="{FF2B5EF4-FFF2-40B4-BE49-F238E27FC236}">
                    <a16:creationId xmlns:a16="http://schemas.microsoft.com/office/drawing/2014/main" id="{77439BFC-BCF7-4D1E-81B4-DCC1A4F6F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032"/>
                <a:ext cx="35" cy="41"/>
              </a:xfrm>
              <a:custGeom>
                <a:avLst/>
                <a:gdLst>
                  <a:gd name="T0" fmla="*/ 26 w 35"/>
                  <a:gd name="T1" fmla="*/ 35 h 41"/>
                  <a:gd name="T2" fmla="*/ 26 w 35"/>
                  <a:gd name="T3" fmla="*/ 35 h 41"/>
                  <a:gd name="T4" fmla="*/ 23 w 35"/>
                  <a:gd name="T5" fmla="*/ 37 h 41"/>
                  <a:gd name="T6" fmla="*/ 18 w 35"/>
                  <a:gd name="T7" fmla="*/ 38 h 41"/>
                  <a:gd name="T8" fmla="*/ 18 w 35"/>
                  <a:gd name="T9" fmla="*/ 38 h 41"/>
                  <a:gd name="T10" fmla="*/ 15 w 35"/>
                  <a:gd name="T11" fmla="*/ 37 h 41"/>
                  <a:gd name="T12" fmla="*/ 11 w 35"/>
                  <a:gd name="T13" fmla="*/ 35 h 41"/>
                  <a:gd name="T14" fmla="*/ 11 w 35"/>
                  <a:gd name="T15" fmla="*/ 35 h 41"/>
                  <a:gd name="T16" fmla="*/ 8 w 35"/>
                  <a:gd name="T17" fmla="*/ 34 h 41"/>
                  <a:gd name="T18" fmla="*/ 7 w 35"/>
                  <a:gd name="T19" fmla="*/ 30 h 41"/>
                  <a:gd name="T20" fmla="*/ 7 w 35"/>
                  <a:gd name="T21" fmla="*/ 30 h 41"/>
                  <a:gd name="T22" fmla="*/ 5 w 35"/>
                  <a:gd name="T23" fmla="*/ 21 h 41"/>
                  <a:gd name="T24" fmla="*/ 5 w 35"/>
                  <a:gd name="T25" fmla="*/ 21 h 41"/>
                  <a:gd name="T26" fmla="*/ 7 w 35"/>
                  <a:gd name="T27" fmla="*/ 13 h 41"/>
                  <a:gd name="T28" fmla="*/ 7 w 35"/>
                  <a:gd name="T29" fmla="*/ 13 h 41"/>
                  <a:gd name="T30" fmla="*/ 8 w 35"/>
                  <a:gd name="T31" fmla="*/ 10 h 41"/>
                  <a:gd name="T32" fmla="*/ 11 w 35"/>
                  <a:gd name="T33" fmla="*/ 7 h 41"/>
                  <a:gd name="T34" fmla="*/ 11 w 35"/>
                  <a:gd name="T35" fmla="*/ 7 h 41"/>
                  <a:gd name="T36" fmla="*/ 15 w 35"/>
                  <a:gd name="T37" fmla="*/ 5 h 41"/>
                  <a:gd name="T38" fmla="*/ 19 w 35"/>
                  <a:gd name="T39" fmla="*/ 5 h 41"/>
                  <a:gd name="T40" fmla="*/ 19 w 35"/>
                  <a:gd name="T41" fmla="*/ 5 h 41"/>
                  <a:gd name="T42" fmla="*/ 23 w 35"/>
                  <a:gd name="T43" fmla="*/ 5 h 41"/>
                  <a:gd name="T44" fmla="*/ 26 w 35"/>
                  <a:gd name="T45" fmla="*/ 7 h 41"/>
                  <a:gd name="T46" fmla="*/ 26 w 35"/>
                  <a:gd name="T47" fmla="*/ 7 h 41"/>
                  <a:gd name="T48" fmla="*/ 27 w 35"/>
                  <a:gd name="T49" fmla="*/ 10 h 41"/>
                  <a:gd name="T50" fmla="*/ 31 w 35"/>
                  <a:gd name="T51" fmla="*/ 13 h 41"/>
                  <a:gd name="T52" fmla="*/ 35 w 35"/>
                  <a:gd name="T53" fmla="*/ 11 h 41"/>
                  <a:gd name="T54" fmla="*/ 35 w 35"/>
                  <a:gd name="T55" fmla="*/ 11 h 41"/>
                  <a:gd name="T56" fmla="*/ 32 w 35"/>
                  <a:gd name="T57" fmla="*/ 7 h 41"/>
                  <a:gd name="T58" fmla="*/ 29 w 35"/>
                  <a:gd name="T59" fmla="*/ 3 h 41"/>
                  <a:gd name="T60" fmla="*/ 29 w 35"/>
                  <a:gd name="T61" fmla="*/ 3 h 41"/>
                  <a:gd name="T62" fmla="*/ 24 w 35"/>
                  <a:gd name="T63" fmla="*/ 0 h 41"/>
                  <a:gd name="T64" fmla="*/ 19 w 35"/>
                  <a:gd name="T65" fmla="*/ 0 h 41"/>
                  <a:gd name="T66" fmla="*/ 19 w 35"/>
                  <a:gd name="T67" fmla="*/ 0 h 41"/>
                  <a:gd name="T68" fmla="*/ 13 w 35"/>
                  <a:gd name="T69" fmla="*/ 0 h 41"/>
                  <a:gd name="T70" fmla="*/ 8 w 35"/>
                  <a:gd name="T71" fmla="*/ 2 h 41"/>
                  <a:gd name="T72" fmla="*/ 8 w 35"/>
                  <a:gd name="T73" fmla="*/ 2 h 41"/>
                  <a:gd name="T74" fmla="*/ 5 w 35"/>
                  <a:gd name="T75" fmla="*/ 5 h 41"/>
                  <a:gd name="T76" fmla="*/ 2 w 35"/>
                  <a:gd name="T77" fmla="*/ 10 h 41"/>
                  <a:gd name="T78" fmla="*/ 2 w 35"/>
                  <a:gd name="T79" fmla="*/ 10 h 41"/>
                  <a:gd name="T80" fmla="*/ 0 w 35"/>
                  <a:gd name="T81" fmla="*/ 14 h 41"/>
                  <a:gd name="T82" fmla="*/ 0 w 35"/>
                  <a:gd name="T83" fmla="*/ 21 h 41"/>
                  <a:gd name="T84" fmla="*/ 0 w 35"/>
                  <a:gd name="T85" fmla="*/ 21 h 41"/>
                  <a:gd name="T86" fmla="*/ 0 w 35"/>
                  <a:gd name="T87" fmla="*/ 27 h 41"/>
                  <a:gd name="T88" fmla="*/ 2 w 35"/>
                  <a:gd name="T89" fmla="*/ 32 h 41"/>
                  <a:gd name="T90" fmla="*/ 2 w 35"/>
                  <a:gd name="T91" fmla="*/ 32 h 41"/>
                  <a:gd name="T92" fmla="*/ 5 w 35"/>
                  <a:gd name="T93" fmla="*/ 37 h 41"/>
                  <a:gd name="T94" fmla="*/ 8 w 35"/>
                  <a:gd name="T95" fmla="*/ 40 h 41"/>
                  <a:gd name="T96" fmla="*/ 8 w 35"/>
                  <a:gd name="T97" fmla="*/ 40 h 41"/>
                  <a:gd name="T98" fmla="*/ 13 w 35"/>
                  <a:gd name="T99" fmla="*/ 41 h 41"/>
                  <a:gd name="T100" fmla="*/ 19 w 35"/>
                  <a:gd name="T101" fmla="*/ 41 h 41"/>
                  <a:gd name="T102" fmla="*/ 19 w 35"/>
                  <a:gd name="T103" fmla="*/ 41 h 41"/>
                  <a:gd name="T104" fmla="*/ 24 w 35"/>
                  <a:gd name="T105" fmla="*/ 41 h 41"/>
                  <a:gd name="T106" fmla="*/ 29 w 35"/>
                  <a:gd name="T107" fmla="*/ 38 h 41"/>
                  <a:gd name="T108" fmla="*/ 29 w 35"/>
                  <a:gd name="T109" fmla="*/ 38 h 41"/>
                  <a:gd name="T110" fmla="*/ 34 w 35"/>
                  <a:gd name="T111" fmla="*/ 35 h 41"/>
                  <a:gd name="T112" fmla="*/ 35 w 35"/>
                  <a:gd name="T113" fmla="*/ 29 h 41"/>
                  <a:gd name="T114" fmla="*/ 31 w 35"/>
                  <a:gd name="T115" fmla="*/ 27 h 41"/>
                  <a:gd name="T116" fmla="*/ 31 w 35"/>
                  <a:gd name="T117" fmla="*/ 27 h 41"/>
                  <a:gd name="T118" fmla="*/ 29 w 35"/>
                  <a:gd name="T119" fmla="*/ 32 h 41"/>
                  <a:gd name="T120" fmla="*/ 26 w 35"/>
                  <a:gd name="T121" fmla="*/ 35 h 41"/>
                  <a:gd name="T122" fmla="*/ 26 w 35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41"/>
                  <a:gd name="T188" fmla="*/ 35 w 35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41">
                    <a:moveTo>
                      <a:pt x="26" y="35"/>
                    </a:moveTo>
                    <a:lnTo>
                      <a:pt x="26" y="35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5" y="37"/>
                    </a:lnTo>
                    <a:lnTo>
                      <a:pt x="11" y="35"/>
                    </a:lnTo>
                    <a:lnTo>
                      <a:pt x="8" y="34"/>
                    </a:lnTo>
                    <a:lnTo>
                      <a:pt x="7" y="30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7" y="10"/>
                    </a:lnTo>
                    <a:lnTo>
                      <a:pt x="31" y="13"/>
                    </a:lnTo>
                    <a:lnTo>
                      <a:pt x="35" y="11"/>
                    </a:lnTo>
                    <a:lnTo>
                      <a:pt x="32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38"/>
                    </a:lnTo>
                    <a:lnTo>
                      <a:pt x="34" y="35"/>
                    </a:lnTo>
                    <a:lnTo>
                      <a:pt x="35" y="29"/>
                    </a:lnTo>
                    <a:lnTo>
                      <a:pt x="31" y="27"/>
                    </a:lnTo>
                    <a:lnTo>
                      <a:pt x="29" y="32"/>
                    </a:lnTo>
                    <a:lnTo>
                      <a:pt x="2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1" name="Freeform 289">
                <a:extLst>
                  <a:ext uri="{FF2B5EF4-FFF2-40B4-BE49-F238E27FC236}">
                    <a16:creationId xmlns:a16="http://schemas.microsoft.com/office/drawing/2014/main" id="{2E4B5BB0-C45C-4A82-A8B4-8D1D822C7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032"/>
                <a:ext cx="34" cy="41"/>
              </a:xfrm>
              <a:custGeom>
                <a:avLst/>
                <a:gdLst>
                  <a:gd name="T0" fmla="*/ 5 w 34"/>
                  <a:gd name="T1" fmla="*/ 41 h 41"/>
                  <a:gd name="T2" fmla="*/ 5 w 34"/>
                  <a:gd name="T3" fmla="*/ 27 h 41"/>
                  <a:gd name="T4" fmla="*/ 11 w 34"/>
                  <a:gd name="T5" fmla="*/ 21 h 41"/>
                  <a:gd name="T6" fmla="*/ 27 w 34"/>
                  <a:gd name="T7" fmla="*/ 41 h 41"/>
                  <a:gd name="T8" fmla="*/ 34 w 34"/>
                  <a:gd name="T9" fmla="*/ 41 h 41"/>
                  <a:gd name="T10" fmla="*/ 16 w 34"/>
                  <a:gd name="T11" fmla="*/ 18 h 41"/>
                  <a:gd name="T12" fmla="*/ 34 w 34"/>
                  <a:gd name="T13" fmla="*/ 0 h 41"/>
                  <a:gd name="T14" fmla="*/ 26 w 34"/>
                  <a:gd name="T15" fmla="*/ 0 h 41"/>
                  <a:gd name="T16" fmla="*/ 5 w 34"/>
                  <a:gd name="T17" fmla="*/ 21 h 41"/>
                  <a:gd name="T18" fmla="*/ 5 w 34"/>
                  <a:gd name="T19" fmla="*/ 0 h 41"/>
                  <a:gd name="T20" fmla="*/ 0 w 34"/>
                  <a:gd name="T21" fmla="*/ 0 h 41"/>
                  <a:gd name="T22" fmla="*/ 0 w 34"/>
                  <a:gd name="T23" fmla="*/ 41 h 41"/>
                  <a:gd name="T24" fmla="*/ 5 w 34"/>
                  <a:gd name="T25" fmla="*/ 41 h 41"/>
                  <a:gd name="T26" fmla="*/ 5 w 34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1"/>
                  <a:gd name="T44" fmla="*/ 34 w 34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1">
                    <a:moveTo>
                      <a:pt x="5" y="41"/>
                    </a:moveTo>
                    <a:lnTo>
                      <a:pt x="5" y="27"/>
                    </a:lnTo>
                    <a:lnTo>
                      <a:pt x="11" y="21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16" y="18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2" name="Freeform 290">
                <a:extLst>
                  <a:ext uri="{FF2B5EF4-FFF2-40B4-BE49-F238E27FC236}">
                    <a16:creationId xmlns:a16="http://schemas.microsoft.com/office/drawing/2014/main" id="{9C93B8AE-854A-4C7E-A6B7-33C1B26D3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2032"/>
                <a:ext cx="37" cy="41"/>
              </a:xfrm>
              <a:custGeom>
                <a:avLst/>
                <a:gdLst>
                  <a:gd name="T0" fmla="*/ 21 w 37"/>
                  <a:gd name="T1" fmla="*/ 41 h 41"/>
                  <a:gd name="T2" fmla="*/ 21 w 37"/>
                  <a:gd name="T3" fmla="*/ 24 h 41"/>
                  <a:gd name="T4" fmla="*/ 37 w 37"/>
                  <a:gd name="T5" fmla="*/ 0 h 41"/>
                  <a:gd name="T6" fmla="*/ 30 w 37"/>
                  <a:gd name="T7" fmla="*/ 0 h 41"/>
                  <a:gd name="T8" fmla="*/ 22 w 37"/>
                  <a:gd name="T9" fmla="*/ 13 h 41"/>
                  <a:gd name="T10" fmla="*/ 22 w 37"/>
                  <a:gd name="T11" fmla="*/ 13 h 41"/>
                  <a:gd name="T12" fmla="*/ 19 w 37"/>
                  <a:gd name="T13" fmla="*/ 19 h 41"/>
                  <a:gd name="T14" fmla="*/ 19 w 37"/>
                  <a:gd name="T15" fmla="*/ 19 h 41"/>
                  <a:gd name="T16" fmla="*/ 14 w 37"/>
                  <a:gd name="T17" fmla="*/ 13 h 41"/>
                  <a:gd name="T18" fmla="*/ 6 w 37"/>
                  <a:gd name="T19" fmla="*/ 0 h 41"/>
                  <a:gd name="T20" fmla="*/ 0 w 37"/>
                  <a:gd name="T21" fmla="*/ 0 h 41"/>
                  <a:gd name="T22" fmla="*/ 16 w 37"/>
                  <a:gd name="T23" fmla="*/ 24 h 41"/>
                  <a:gd name="T24" fmla="*/ 16 w 37"/>
                  <a:gd name="T25" fmla="*/ 41 h 41"/>
                  <a:gd name="T26" fmla="*/ 21 w 37"/>
                  <a:gd name="T27" fmla="*/ 41 h 41"/>
                  <a:gd name="T28" fmla="*/ 21 w 37"/>
                  <a:gd name="T29" fmla="*/ 41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"/>
                  <a:gd name="T46" fmla="*/ 0 h 41"/>
                  <a:gd name="T47" fmla="*/ 37 w 37"/>
                  <a:gd name="T48" fmla="*/ 41 h 4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" h="41">
                    <a:moveTo>
                      <a:pt x="21" y="41"/>
                    </a:moveTo>
                    <a:lnTo>
                      <a:pt x="21" y="24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3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6" y="24"/>
                    </a:lnTo>
                    <a:lnTo>
                      <a:pt x="16" y="41"/>
                    </a:lnTo>
                    <a:lnTo>
                      <a:pt x="2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3" name="Freeform 291">
                <a:extLst>
                  <a:ext uri="{FF2B5EF4-FFF2-40B4-BE49-F238E27FC236}">
                    <a16:creationId xmlns:a16="http://schemas.microsoft.com/office/drawing/2014/main" id="{D85BA023-2CEB-409A-8B29-1EE85BF26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215"/>
                <a:ext cx="32" cy="41"/>
              </a:xfrm>
              <a:custGeom>
                <a:avLst/>
                <a:gdLst>
                  <a:gd name="T0" fmla="*/ 18 w 32"/>
                  <a:gd name="T1" fmla="*/ 41 h 41"/>
                  <a:gd name="T2" fmla="*/ 18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3 w 32"/>
                  <a:gd name="T13" fmla="*/ 5 h 41"/>
                  <a:gd name="T14" fmla="*/ 13 w 32"/>
                  <a:gd name="T15" fmla="*/ 41 h 41"/>
                  <a:gd name="T16" fmla="*/ 18 w 32"/>
                  <a:gd name="T17" fmla="*/ 41 h 41"/>
                  <a:gd name="T18" fmla="*/ 18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8" y="41"/>
                    </a:moveTo>
                    <a:lnTo>
                      <a:pt x="18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1"/>
                    </a:lnTo>
                    <a:lnTo>
                      <a:pt x="18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4" name="Freeform 292">
                <a:extLst>
                  <a:ext uri="{FF2B5EF4-FFF2-40B4-BE49-F238E27FC236}">
                    <a16:creationId xmlns:a16="http://schemas.microsoft.com/office/drawing/2014/main" id="{689F5B9A-04C2-49CF-9687-0DA0C5BBE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215"/>
                <a:ext cx="31" cy="41"/>
              </a:xfrm>
              <a:custGeom>
                <a:avLst/>
                <a:gdLst>
                  <a:gd name="T0" fmla="*/ 31 w 31"/>
                  <a:gd name="T1" fmla="*/ 41 h 41"/>
                  <a:gd name="T2" fmla="*/ 31 w 31"/>
                  <a:gd name="T3" fmla="*/ 36 h 41"/>
                  <a:gd name="T4" fmla="*/ 5 w 31"/>
                  <a:gd name="T5" fmla="*/ 36 h 41"/>
                  <a:gd name="T6" fmla="*/ 5 w 31"/>
                  <a:gd name="T7" fmla="*/ 22 h 41"/>
                  <a:gd name="T8" fmla="*/ 29 w 31"/>
                  <a:gd name="T9" fmla="*/ 22 h 41"/>
                  <a:gd name="T10" fmla="*/ 29 w 31"/>
                  <a:gd name="T11" fmla="*/ 17 h 41"/>
                  <a:gd name="T12" fmla="*/ 5 w 31"/>
                  <a:gd name="T13" fmla="*/ 17 h 41"/>
                  <a:gd name="T14" fmla="*/ 5 w 31"/>
                  <a:gd name="T15" fmla="*/ 5 h 41"/>
                  <a:gd name="T16" fmla="*/ 29 w 31"/>
                  <a:gd name="T17" fmla="*/ 5 h 41"/>
                  <a:gd name="T18" fmla="*/ 29 w 31"/>
                  <a:gd name="T19" fmla="*/ 0 h 41"/>
                  <a:gd name="T20" fmla="*/ 0 w 31"/>
                  <a:gd name="T21" fmla="*/ 0 h 41"/>
                  <a:gd name="T22" fmla="*/ 0 w 31"/>
                  <a:gd name="T23" fmla="*/ 41 h 41"/>
                  <a:gd name="T24" fmla="*/ 31 w 31"/>
                  <a:gd name="T25" fmla="*/ 41 h 41"/>
                  <a:gd name="T26" fmla="*/ 31 w 31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1"/>
                  <a:gd name="T44" fmla="*/ 31 w 31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1">
                    <a:moveTo>
                      <a:pt x="31" y="41"/>
                    </a:moveTo>
                    <a:lnTo>
                      <a:pt x="31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9" y="22"/>
                    </a:lnTo>
                    <a:lnTo>
                      <a:pt x="29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5" name="Freeform 293">
                <a:extLst>
                  <a:ext uri="{FF2B5EF4-FFF2-40B4-BE49-F238E27FC236}">
                    <a16:creationId xmlns:a16="http://schemas.microsoft.com/office/drawing/2014/main" id="{21F867B6-8D85-4BE4-88DF-D0055F632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215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8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8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6" name="Freeform 294">
                <a:extLst>
                  <a:ext uri="{FF2B5EF4-FFF2-40B4-BE49-F238E27FC236}">
                    <a16:creationId xmlns:a16="http://schemas.microsoft.com/office/drawing/2014/main" id="{A1C1D338-C74C-4200-9E24-26F02C5D8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215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8 h 41"/>
                  <a:gd name="T4" fmla="*/ 26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8"/>
                    </a:lnTo>
                    <a:lnTo>
                      <a:pt x="26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7" name="Freeform 295">
                <a:extLst>
                  <a:ext uri="{FF2B5EF4-FFF2-40B4-BE49-F238E27FC236}">
                    <a16:creationId xmlns:a16="http://schemas.microsoft.com/office/drawing/2014/main" id="{09D7BC71-20B8-4CD6-AEA8-88EEEFA92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215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6 h 41"/>
                  <a:gd name="T4" fmla="*/ 5 w 30"/>
                  <a:gd name="T5" fmla="*/ 36 h 41"/>
                  <a:gd name="T6" fmla="*/ 5 w 30"/>
                  <a:gd name="T7" fmla="*/ 22 h 41"/>
                  <a:gd name="T8" fmla="*/ 28 w 30"/>
                  <a:gd name="T9" fmla="*/ 22 h 41"/>
                  <a:gd name="T10" fmla="*/ 28 w 30"/>
                  <a:gd name="T11" fmla="*/ 17 h 41"/>
                  <a:gd name="T12" fmla="*/ 5 w 30"/>
                  <a:gd name="T13" fmla="*/ 17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8" name="Freeform 296">
                <a:extLst>
                  <a:ext uri="{FF2B5EF4-FFF2-40B4-BE49-F238E27FC236}">
                    <a16:creationId xmlns:a16="http://schemas.microsoft.com/office/drawing/2014/main" id="{D91EF20A-C29A-4BA0-9F71-79508EDD1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213"/>
                <a:ext cx="34" cy="43"/>
              </a:xfrm>
              <a:custGeom>
                <a:avLst/>
                <a:gdLst>
                  <a:gd name="T0" fmla="*/ 3 w 34"/>
                  <a:gd name="T1" fmla="*/ 37 h 43"/>
                  <a:gd name="T2" fmla="*/ 8 w 34"/>
                  <a:gd name="T3" fmla="*/ 42 h 43"/>
                  <a:gd name="T4" fmla="*/ 18 w 34"/>
                  <a:gd name="T5" fmla="*/ 43 h 43"/>
                  <a:gd name="T6" fmla="*/ 26 w 34"/>
                  <a:gd name="T7" fmla="*/ 42 h 43"/>
                  <a:gd name="T8" fmla="*/ 29 w 34"/>
                  <a:gd name="T9" fmla="*/ 40 h 43"/>
                  <a:gd name="T10" fmla="*/ 30 w 34"/>
                  <a:gd name="T11" fmla="*/ 37 h 43"/>
                  <a:gd name="T12" fmla="*/ 34 w 34"/>
                  <a:gd name="T13" fmla="*/ 30 h 43"/>
                  <a:gd name="T14" fmla="*/ 32 w 34"/>
                  <a:gd name="T15" fmla="*/ 26 h 43"/>
                  <a:gd name="T16" fmla="*/ 26 w 34"/>
                  <a:gd name="T17" fmla="*/ 21 h 43"/>
                  <a:gd name="T18" fmla="*/ 18 w 34"/>
                  <a:gd name="T19" fmla="*/ 18 h 43"/>
                  <a:gd name="T20" fmla="*/ 8 w 34"/>
                  <a:gd name="T21" fmla="*/ 16 h 43"/>
                  <a:gd name="T22" fmla="*/ 7 w 34"/>
                  <a:gd name="T23" fmla="*/ 11 h 43"/>
                  <a:gd name="T24" fmla="*/ 10 w 34"/>
                  <a:gd name="T25" fmla="*/ 8 h 43"/>
                  <a:gd name="T26" fmla="*/ 13 w 34"/>
                  <a:gd name="T27" fmla="*/ 7 h 43"/>
                  <a:gd name="T28" fmla="*/ 16 w 34"/>
                  <a:gd name="T29" fmla="*/ 5 h 43"/>
                  <a:gd name="T30" fmla="*/ 24 w 34"/>
                  <a:gd name="T31" fmla="*/ 8 h 43"/>
                  <a:gd name="T32" fmla="*/ 26 w 34"/>
                  <a:gd name="T33" fmla="*/ 10 h 43"/>
                  <a:gd name="T34" fmla="*/ 32 w 34"/>
                  <a:gd name="T35" fmla="*/ 13 h 43"/>
                  <a:gd name="T36" fmla="*/ 30 w 34"/>
                  <a:gd name="T37" fmla="*/ 7 h 43"/>
                  <a:gd name="T38" fmla="*/ 27 w 34"/>
                  <a:gd name="T39" fmla="*/ 3 h 43"/>
                  <a:gd name="T40" fmla="*/ 24 w 34"/>
                  <a:gd name="T41" fmla="*/ 2 h 43"/>
                  <a:gd name="T42" fmla="*/ 16 w 34"/>
                  <a:gd name="T43" fmla="*/ 0 h 43"/>
                  <a:gd name="T44" fmla="*/ 8 w 34"/>
                  <a:gd name="T45" fmla="*/ 2 h 43"/>
                  <a:gd name="T46" fmla="*/ 3 w 34"/>
                  <a:gd name="T47" fmla="*/ 7 h 43"/>
                  <a:gd name="T48" fmla="*/ 2 w 34"/>
                  <a:gd name="T49" fmla="*/ 11 h 43"/>
                  <a:gd name="T50" fmla="*/ 3 w 34"/>
                  <a:gd name="T51" fmla="*/ 18 h 43"/>
                  <a:gd name="T52" fmla="*/ 8 w 34"/>
                  <a:gd name="T53" fmla="*/ 21 h 43"/>
                  <a:gd name="T54" fmla="*/ 16 w 34"/>
                  <a:gd name="T55" fmla="*/ 24 h 43"/>
                  <a:gd name="T56" fmla="*/ 23 w 34"/>
                  <a:gd name="T57" fmla="*/ 26 h 43"/>
                  <a:gd name="T58" fmla="*/ 27 w 34"/>
                  <a:gd name="T59" fmla="*/ 27 h 43"/>
                  <a:gd name="T60" fmla="*/ 27 w 34"/>
                  <a:gd name="T61" fmla="*/ 32 h 43"/>
                  <a:gd name="T62" fmla="*/ 27 w 34"/>
                  <a:gd name="T63" fmla="*/ 35 h 43"/>
                  <a:gd name="T64" fmla="*/ 23 w 34"/>
                  <a:gd name="T65" fmla="*/ 37 h 43"/>
                  <a:gd name="T66" fmla="*/ 18 w 34"/>
                  <a:gd name="T67" fmla="*/ 38 h 43"/>
                  <a:gd name="T68" fmla="*/ 11 w 34"/>
                  <a:gd name="T69" fmla="*/ 37 h 43"/>
                  <a:gd name="T70" fmla="*/ 7 w 34"/>
                  <a:gd name="T71" fmla="*/ 34 h 43"/>
                  <a:gd name="T72" fmla="*/ 5 w 34"/>
                  <a:gd name="T73" fmla="*/ 29 h 43"/>
                  <a:gd name="T74" fmla="*/ 0 w 34"/>
                  <a:gd name="T75" fmla="*/ 29 h 43"/>
                  <a:gd name="T76" fmla="*/ 3 w 34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3"/>
                  <a:gd name="T119" fmla="*/ 34 w 34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3">
                    <a:moveTo>
                      <a:pt x="3" y="37"/>
                    </a:moveTo>
                    <a:lnTo>
                      <a:pt x="3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4" y="30"/>
                    </a:lnTo>
                    <a:lnTo>
                      <a:pt x="32" y="26"/>
                    </a:lnTo>
                    <a:lnTo>
                      <a:pt x="26" y="21"/>
                    </a:lnTo>
                    <a:lnTo>
                      <a:pt x="18" y="18"/>
                    </a:lnTo>
                    <a:lnTo>
                      <a:pt x="8" y="16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21" y="7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7" y="13"/>
                    </a:lnTo>
                    <a:lnTo>
                      <a:pt x="32" y="13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3" y="26"/>
                    </a:lnTo>
                    <a:lnTo>
                      <a:pt x="27" y="27"/>
                    </a:lnTo>
                    <a:lnTo>
                      <a:pt x="27" y="32"/>
                    </a:lnTo>
                    <a:lnTo>
                      <a:pt x="27" y="35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9" name="Freeform 297">
                <a:extLst>
                  <a:ext uri="{FF2B5EF4-FFF2-40B4-BE49-F238E27FC236}">
                    <a16:creationId xmlns:a16="http://schemas.microsoft.com/office/drawing/2014/main" id="{BE44AADA-AB3A-4F34-B0AB-A7C728B29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213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6 w 32"/>
                  <a:gd name="T5" fmla="*/ 43 h 43"/>
                  <a:gd name="T6" fmla="*/ 24 w 32"/>
                  <a:gd name="T7" fmla="*/ 42 h 43"/>
                  <a:gd name="T8" fmla="*/ 27 w 32"/>
                  <a:gd name="T9" fmla="*/ 40 h 43"/>
                  <a:gd name="T10" fmla="*/ 30 w 32"/>
                  <a:gd name="T11" fmla="*/ 37 h 43"/>
                  <a:gd name="T12" fmla="*/ 32 w 32"/>
                  <a:gd name="T13" fmla="*/ 30 h 43"/>
                  <a:gd name="T14" fmla="*/ 30 w 32"/>
                  <a:gd name="T15" fmla="*/ 26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6 w 32"/>
                  <a:gd name="T23" fmla="*/ 11 h 43"/>
                  <a:gd name="T24" fmla="*/ 8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2 w 32"/>
                  <a:gd name="T31" fmla="*/ 8 h 43"/>
                  <a:gd name="T32" fmla="*/ 24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3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0 w 32"/>
                  <a:gd name="T49" fmla="*/ 11 h 43"/>
                  <a:gd name="T50" fmla="*/ 2 w 32"/>
                  <a:gd name="T51" fmla="*/ 18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6 h 43"/>
                  <a:gd name="T58" fmla="*/ 25 w 32"/>
                  <a:gd name="T59" fmla="*/ 27 h 43"/>
                  <a:gd name="T60" fmla="*/ 27 w 32"/>
                  <a:gd name="T61" fmla="*/ 32 h 43"/>
                  <a:gd name="T62" fmla="*/ 25 w 32"/>
                  <a:gd name="T63" fmla="*/ 35 h 43"/>
                  <a:gd name="T64" fmla="*/ 22 w 32"/>
                  <a:gd name="T65" fmla="*/ 37 h 43"/>
                  <a:gd name="T66" fmla="*/ 16 w 32"/>
                  <a:gd name="T67" fmla="*/ 38 h 43"/>
                  <a:gd name="T68" fmla="*/ 10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6" y="43"/>
                    </a:lnTo>
                    <a:lnTo>
                      <a:pt x="24" y="42"/>
                    </a:lnTo>
                    <a:lnTo>
                      <a:pt x="27" y="40"/>
                    </a:lnTo>
                    <a:lnTo>
                      <a:pt x="30" y="37"/>
                    </a:lnTo>
                    <a:lnTo>
                      <a:pt x="32" y="30"/>
                    </a:lnTo>
                    <a:lnTo>
                      <a:pt x="30" y="26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2" y="8"/>
                    </a:lnTo>
                    <a:lnTo>
                      <a:pt x="24" y="10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6"/>
                    </a:lnTo>
                    <a:lnTo>
                      <a:pt x="25" y="27"/>
                    </a:lnTo>
                    <a:lnTo>
                      <a:pt x="27" y="32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6" y="38"/>
                    </a:lnTo>
                    <a:lnTo>
                      <a:pt x="10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0" name="Freeform 298">
                <a:extLst>
                  <a:ext uri="{FF2B5EF4-FFF2-40B4-BE49-F238E27FC236}">
                    <a16:creationId xmlns:a16="http://schemas.microsoft.com/office/drawing/2014/main" id="{4D20889B-1897-4495-8A18-359EA54C9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215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6 h 41"/>
                  <a:gd name="T4" fmla="*/ 5 w 30"/>
                  <a:gd name="T5" fmla="*/ 36 h 41"/>
                  <a:gd name="T6" fmla="*/ 5 w 30"/>
                  <a:gd name="T7" fmla="*/ 22 h 41"/>
                  <a:gd name="T8" fmla="*/ 28 w 30"/>
                  <a:gd name="T9" fmla="*/ 22 h 41"/>
                  <a:gd name="T10" fmla="*/ 28 w 30"/>
                  <a:gd name="T11" fmla="*/ 17 h 41"/>
                  <a:gd name="T12" fmla="*/ 5 w 30"/>
                  <a:gd name="T13" fmla="*/ 17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1" name="Freeform 299">
                <a:extLst>
                  <a:ext uri="{FF2B5EF4-FFF2-40B4-BE49-F238E27FC236}">
                    <a16:creationId xmlns:a16="http://schemas.microsoft.com/office/drawing/2014/main" id="{050DFC5A-6147-47F4-8203-DC7C22502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215"/>
                <a:ext cx="32" cy="41"/>
              </a:xfrm>
              <a:custGeom>
                <a:avLst/>
                <a:gdLst>
                  <a:gd name="T0" fmla="*/ 32 w 32"/>
                  <a:gd name="T1" fmla="*/ 41 h 41"/>
                  <a:gd name="T2" fmla="*/ 32 w 32"/>
                  <a:gd name="T3" fmla="*/ 36 h 41"/>
                  <a:gd name="T4" fmla="*/ 6 w 32"/>
                  <a:gd name="T5" fmla="*/ 36 h 41"/>
                  <a:gd name="T6" fmla="*/ 6 w 32"/>
                  <a:gd name="T7" fmla="*/ 22 h 41"/>
                  <a:gd name="T8" fmla="*/ 28 w 32"/>
                  <a:gd name="T9" fmla="*/ 22 h 41"/>
                  <a:gd name="T10" fmla="*/ 28 w 32"/>
                  <a:gd name="T11" fmla="*/ 17 h 41"/>
                  <a:gd name="T12" fmla="*/ 6 w 32"/>
                  <a:gd name="T13" fmla="*/ 17 h 41"/>
                  <a:gd name="T14" fmla="*/ 6 w 32"/>
                  <a:gd name="T15" fmla="*/ 5 h 41"/>
                  <a:gd name="T16" fmla="*/ 30 w 32"/>
                  <a:gd name="T17" fmla="*/ 5 h 41"/>
                  <a:gd name="T18" fmla="*/ 30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32 w 32"/>
                  <a:gd name="T25" fmla="*/ 41 h 41"/>
                  <a:gd name="T26" fmla="*/ 32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32" y="41"/>
                    </a:moveTo>
                    <a:lnTo>
                      <a:pt x="32" y="36"/>
                    </a:lnTo>
                    <a:lnTo>
                      <a:pt x="6" y="36"/>
                    </a:lnTo>
                    <a:lnTo>
                      <a:pt x="6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6" y="17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2" name="Freeform 300">
                <a:extLst>
                  <a:ext uri="{FF2B5EF4-FFF2-40B4-BE49-F238E27FC236}">
                    <a16:creationId xmlns:a16="http://schemas.microsoft.com/office/drawing/2014/main" id="{178DBFFE-8C95-4E92-AD40-0D62FE430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658"/>
                <a:ext cx="40" cy="41"/>
              </a:xfrm>
              <a:custGeom>
                <a:avLst/>
                <a:gdLst>
                  <a:gd name="T0" fmla="*/ 6 w 40"/>
                  <a:gd name="T1" fmla="*/ 41 h 41"/>
                  <a:gd name="T2" fmla="*/ 6 w 40"/>
                  <a:gd name="T3" fmla="*/ 6 h 41"/>
                  <a:gd name="T4" fmla="*/ 17 w 40"/>
                  <a:gd name="T5" fmla="*/ 41 h 41"/>
                  <a:gd name="T6" fmla="*/ 22 w 40"/>
                  <a:gd name="T7" fmla="*/ 41 h 41"/>
                  <a:gd name="T8" fmla="*/ 35 w 40"/>
                  <a:gd name="T9" fmla="*/ 6 h 41"/>
                  <a:gd name="T10" fmla="*/ 35 w 40"/>
                  <a:gd name="T11" fmla="*/ 41 h 41"/>
                  <a:gd name="T12" fmla="*/ 40 w 40"/>
                  <a:gd name="T13" fmla="*/ 41 h 41"/>
                  <a:gd name="T14" fmla="*/ 40 w 40"/>
                  <a:gd name="T15" fmla="*/ 0 h 41"/>
                  <a:gd name="T16" fmla="*/ 32 w 40"/>
                  <a:gd name="T17" fmla="*/ 0 h 41"/>
                  <a:gd name="T18" fmla="*/ 22 w 40"/>
                  <a:gd name="T19" fmla="*/ 29 h 41"/>
                  <a:gd name="T20" fmla="*/ 22 w 40"/>
                  <a:gd name="T21" fmla="*/ 29 h 41"/>
                  <a:gd name="T22" fmla="*/ 21 w 40"/>
                  <a:gd name="T23" fmla="*/ 35 h 41"/>
                  <a:gd name="T24" fmla="*/ 21 w 40"/>
                  <a:gd name="T25" fmla="*/ 35 h 41"/>
                  <a:gd name="T26" fmla="*/ 19 w 40"/>
                  <a:gd name="T27" fmla="*/ 29 h 41"/>
                  <a:gd name="T28" fmla="*/ 8 w 40"/>
                  <a:gd name="T29" fmla="*/ 0 h 41"/>
                  <a:gd name="T30" fmla="*/ 0 w 40"/>
                  <a:gd name="T31" fmla="*/ 0 h 41"/>
                  <a:gd name="T32" fmla="*/ 0 w 40"/>
                  <a:gd name="T33" fmla="*/ 41 h 41"/>
                  <a:gd name="T34" fmla="*/ 6 w 40"/>
                  <a:gd name="T35" fmla="*/ 41 h 41"/>
                  <a:gd name="T36" fmla="*/ 6 w 40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6" y="41"/>
                    </a:moveTo>
                    <a:lnTo>
                      <a:pt x="6" y="6"/>
                    </a:lnTo>
                    <a:lnTo>
                      <a:pt x="17" y="41"/>
                    </a:lnTo>
                    <a:lnTo>
                      <a:pt x="22" y="41"/>
                    </a:lnTo>
                    <a:lnTo>
                      <a:pt x="35" y="6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2" y="29"/>
                    </a:lnTo>
                    <a:lnTo>
                      <a:pt x="21" y="35"/>
                    </a:lnTo>
                    <a:lnTo>
                      <a:pt x="19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3" name="Freeform 301">
                <a:extLst>
                  <a:ext uri="{FF2B5EF4-FFF2-40B4-BE49-F238E27FC236}">
                    <a16:creationId xmlns:a16="http://schemas.microsoft.com/office/drawing/2014/main" id="{2492F427-52BF-4146-B28A-4F45DEE50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658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4" name="Freeform 302">
                <a:extLst>
                  <a:ext uri="{FF2B5EF4-FFF2-40B4-BE49-F238E27FC236}">
                    <a16:creationId xmlns:a16="http://schemas.microsoft.com/office/drawing/2014/main" id="{EDDCD9DC-891A-43C5-B208-2ACC97723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657"/>
                <a:ext cx="31" cy="42"/>
              </a:xfrm>
              <a:custGeom>
                <a:avLst/>
                <a:gdLst>
                  <a:gd name="T0" fmla="*/ 1 w 31"/>
                  <a:gd name="T1" fmla="*/ 36 h 42"/>
                  <a:gd name="T2" fmla="*/ 7 w 31"/>
                  <a:gd name="T3" fmla="*/ 41 h 42"/>
                  <a:gd name="T4" fmla="*/ 17 w 31"/>
                  <a:gd name="T5" fmla="*/ 42 h 42"/>
                  <a:gd name="T6" fmla="*/ 25 w 31"/>
                  <a:gd name="T7" fmla="*/ 41 h 42"/>
                  <a:gd name="T8" fmla="*/ 28 w 31"/>
                  <a:gd name="T9" fmla="*/ 39 h 42"/>
                  <a:gd name="T10" fmla="*/ 30 w 31"/>
                  <a:gd name="T11" fmla="*/ 36 h 42"/>
                  <a:gd name="T12" fmla="*/ 31 w 31"/>
                  <a:gd name="T13" fmla="*/ 30 h 42"/>
                  <a:gd name="T14" fmla="*/ 30 w 31"/>
                  <a:gd name="T15" fmla="*/ 25 h 42"/>
                  <a:gd name="T16" fmla="*/ 25 w 31"/>
                  <a:gd name="T17" fmla="*/ 20 h 42"/>
                  <a:gd name="T18" fmla="*/ 15 w 31"/>
                  <a:gd name="T19" fmla="*/ 17 h 42"/>
                  <a:gd name="T20" fmla="*/ 7 w 31"/>
                  <a:gd name="T21" fmla="*/ 14 h 42"/>
                  <a:gd name="T22" fmla="*/ 6 w 31"/>
                  <a:gd name="T23" fmla="*/ 11 h 42"/>
                  <a:gd name="T24" fmla="*/ 9 w 31"/>
                  <a:gd name="T25" fmla="*/ 6 h 42"/>
                  <a:gd name="T26" fmla="*/ 12 w 31"/>
                  <a:gd name="T27" fmla="*/ 6 h 42"/>
                  <a:gd name="T28" fmla="*/ 15 w 31"/>
                  <a:gd name="T29" fmla="*/ 4 h 42"/>
                  <a:gd name="T30" fmla="*/ 23 w 31"/>
                  <a:gd name="T31" fmla="*/ 7 h 42"/>
                  <a:gd name="T32" fmla="*/ 25 w 31"/>
                  <a:gd name="T33" fmla="*/ 9 h 42"/>
                  <a:gd name="T34" fmla="*/ 31 w 31"/>
                  <a:gd name="T35" fmla="*/ 12 h 42"/>
                  <a:gd name="T36" fmla="*/ 28 w 31"/>
                  <a:gd name="T37" fmla="*/ 6 h 42"/>
                  <a:gd name="T38" fmla="*/ 27 w 31"/>
                  <a:gd name="T39" fmla="*/ 3 h 42"/>
                  <a:gd name="T40" fmla="*/ 23 w 31"/>
                  <a:gd name="T41" fmla="*/ 1 h 42"/>
                  <a:gd name="T42" fmla="*/ 15 w 31"/>
                  <a:gd name="T43" fmla="*/ 0 h 42"/>
                  <a:gd name="T44" fmla="*/ 7 w 31"/>
                  <a:gd name="T45" fmla="*/ 1 h 42"/>
                  <a:gd name="T46" fmla="*/ 3 w 31"/>
                  <a:gd name="T47" fmla="*/ 6 h 42"/>
                  <a:gd name="T48" fmla="*/ 1 w 31"/>
                  <a:gd name="T49" fmla="*/ 11 h 42"/>
                  <a:gd name="T50" fmla="*/ 3 w 31"/>
                  <a:gd name="T51" fmla="*/ 17 h 42"/>
                  <a:gd name="T52" fmla="*/ 7 w 31"/>
                  <a:gd name="T53" fmla="*/ 20 h 42"/>
                  <a:gd name="T54" fmla="*/ 15 w 31"/>
                  <a:gd name="T55" fmla="*/ 23 h 42"/>
                  <a:gd name="T56" fmla="*/ 22 w 31"/>
                  <a:gd name="T57" fmla="*/ 25 h 42"/>
                  <a:gd name="T58" fmla="*/ 25 w 31"/>
                  <a:gd name="T59" fmla="*/ 27 h 42"/>
                  <a:gd name="T60" fmla="*/ 27 w 31"/>
                  <a:gd name="T61" fmla="*/ 31 h 42"/>
                  <a:gd name="T62" fmla="*/ 25 w 31"/>
                  <a:gd name="T63" fmla="*/ 34 h 42"/>
                  <a:gd name="T64" fmla="*/ 22 w 31"/>
                  <a:gd name="T65" fmla="*/ 36 h 42"/>
                  <a:gd name="T66" fmla="*/ 17 w 31"/>
                  <a:gd name="T67" fmla="*/ 38 h 42"/>
                  <a:gd name="T68" fmla="*/ 11 w 31"/>
                  <a:gd name="T69" fmla="*/ 36 h 42"/>
                  <a:gd name="T70" fmla="*/ 6 w 31"/>
                  <a:gd name="T71" fmla="*/ 33 h 42"/>
                  <a:gd name="T72" fmla="*/ 4 w 31"/>
                  <a:gd name="T73" fmla="*/ 28 h 42"/>
                  <a:gd name="T74" fmla="*/ 0 w 31"/>
                  <a:gd name="T75" fmla="*/ 28 h 42"/>
                  <a:gd name="T76" fmla="*/ 1 w 31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"/>
                  <a:gd name="T118" fmla="*/ 0 h 42"/>
                  <a:gd name="T119" fmla="*/ 31 w 31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" h="42">
                    <a:moveTo>
                      <a:pt x="1" y="36"/>
                    </a:moveTo>
                    <a:lnTo>
                      <a:pt x="1" y="36"/>
                    </a:lnTo>
                    <a:lnTo>
                      <a:pt x="4" y="39"/>
                    </a:lnTo>
                    <a:lnTo>
                      <a:pt x="7" y="41"/>
                    </a:lnTo>
                    <a:lnTo>
                      <a:pt x="17" y="42"/>
                    </a:lnTo>
                    <a:lnTo>
                      <a:pt x="25" y="41"/>
                    </a:lnTo>
                    <a:lnTo>
                      <a:pt x="28" y="39"/>
                    </a:lnTo>
                    <a:lnTo>
                      <a:pt x="30" y="36"/>
                    </a:lnTo>
                    <a:lnTo>
                      <a:pt x="31" y="30"/>
                    </a:lnTo>
                    <a:lnTo>
                      <a:pt x="30" y="25"/>
                    </a:lnTo>
                    <a:lnTo>
                      <a:pt x="25" y="20"/>
                    </a:lnTo>
                    <a:lnTo>
                      <a:pt x="15" y="17"/>
                    </a:lnTo>
                    <a:lnTo>
                      <a:pt x="7" y="14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0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5" y="12"/>
                    </a:lnTo>
                    <a:lnTo>
                      <a:pt x="31" y="12"/>
                    </a:lnTo>
                    <a:lnTo>
                      <a:pt x="28" y="6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7" y="20"/>
                    </a:lnTo>
                    <a:lnTo>
                      <a:pt x="15" y="23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5" name="Freeform 303">
                <a:extLst>
                  <a:ext uri="{FF2B5EF4-FFF2-40B4-BE49-F238E27FC236}">
                    <a16:creationId xmlns:a16="http://schemas.microsoft.com/office/drawing/2014/main" id="{0B378324-3D85-4799-8264-A5C153B89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657"/>
                <a:ext cx="33" cy="42"/>
              </a:xfrm>
              <a:custGeom>
                <a:avLst/>
                <a:gdLst>
                  <a:gd name="T0" fmla="*/ 3 w 33"/>
                  <a:gd name="T1" fmla="*/ 36 h 42"/>
                  <a:gd name="T2" fmla="*/ 9 w 33"/>
                  <a:gd name="T3" fmla="*/ 41 h 42"/>
                  <a:gd name="T4" fmla="*/ 17 w 33"/>
                  <a:gd name="T5" fmla="*/ 42 h 42"/>
                  <a:gd name="T6" fmla="*/ 25 w 33"/>
                  <a:gd name="T7" fmla="*/ 41 h 42"/>
                  <a:gd name="T8" fmla="*/ 28 w 33"/>
                  <a:gd name="T9" fmla="*/ 39 h 42"/>
                  <a:gd name="T10" fmla="*/ 31 w 33"/>
                  <a:gd name="T11" fmla="*/ 36 h 42"/>
                  <a:gd name="T12" fmla="*/ 33 w 33"/>
                  <a:gd name="T13" fmla="*/ 30 h 42"/>
                  <a:gd name="T14" fmla="*/ 31 w 33"/>
                  <a:gd name="T15" fmla="*/ 25 h 42"/>
                  <a:gd name="T16" fmla="*/ 25 w 33"/>
                  <a:gd name="T17" fmla="*/ 20 h 42"/>
                  <a:gd name="T18" fmla="*/ 17 w 33"/>
                  <a:gd name="T19" fmla="*/ 17 h 42"/>
                  <a:gd name="T20" fmla="*/ 9 w 33"/>
                  <a:gd name="T21" fmla="*/ 14 h 42"/>
                  <a:gd name="T22" fmla="*/ 8 w 33"/>
                  <a:gd name="T23" fmla="*/ 11 h 42"/>
                  <a:gd name="T24" fmla="*/ 9 w 33"/>
                  <a:gd name="T25" fmla="*/ 6 h 42"/>
                  <a:gd name="T26" fmla="*/ 12 w 33"/>
                  <a:gd name="T27" fmla="*/ 6 h 42"/>
                  <a:gd name="T28" fmla="*/ 17 w 33"/>
                  <a:gd name="T29" fmla="*/ 4 h 42"/>
                  <a:gd name="T30" fmla="*/ 23 w 33"/>
                  <a:gd name="T31" fmla="*/ 7 h 42"/>
                  <a:gd name="T32" fmla="*/ 25 w 33"/>
                  <a:gd name="T33" fmla="*/ 9 h 42"/>
                  <a:gd name="T34" fmla="*/ 31 w 33"/>
                  <a:gd name="T35" fmla="*/ 12 h 42"/>
                  <a:gd name="T36" fmla="*/ 30 w 33"/>
                  <a:gd name="T37" fmla="*/ 6 h 42"/>
                  <a:gd name="T38" fmla="*/ 27 w 33"/>
                  <a:gd name="T39" fmla="*/ 3 h 42"/>
                  <a:gd name="T40" fmla="*/ 23 w 33"/>
                  <a:gd name="T41" fmla="*/ 1 h 42"/>
                  <a:gd name="T42" fmla="*/ 16 w 33"/>
                  <a:gd name="T43" fmla="*/ 0 h 42"/>
                  <a:gd name="T44" fmla="*/ 9 w 33"/>
                  <a:gd name="T45" fmla="*/ 1 h 42"/>
                  <a:gd name="T46" fmla="*/ 3 w 33"/>
                  <a:gd name="T47" fmla="*/ 6 h 42"/>
                  <a:gd name="T48" fmla="*/ 1 w 33"/>
                  <a:gd name="T49" fmla="*/ 11 h 42"/>
                  <a:gd name="T50" fmla="*/ 3 w 33"/>
                  <a:gd name="T51" fmla="*/ 17 h 42"/>
                  <a:gd name="T52" fmla="*/ 8 w 33"/>
                  <a:gd name="T53" fmla="*/ 20 h 42"/>
                  <a:gd name="T54" fmla="*/ 16 w 33"/>
                  <a:gd name="T55" fmla="*/ 23 h 42"/>
                  <a:gd name="T56" fmla="*/ 23 w 33"/>
                  <a:gd name="T57" fmla="*/ 25 h 42"/>
                  <a:gd name="T58" fmla="*/ 27 w 33"/>
                  <a:gd name="T59" fmla="*/ 27 h 42"/>
                  <a:gd name="T60" fmla="*/ 28 w 33"/>
                  <a:gd name="T61" fmla="*/ 31 h 42"/>
                  <a:gd name="T62" fmla="*/ 27 w 33"/>
                  <a:gd name="T63" fmla="*/ 34 h 42"/>
                  <a:gd name="T64" fmla="*/ 23 w 33"/>
                  <a:gd name="T65" fmla="*/ 36 h 42"/>
                  <a:gd name="T66" fmla="*/ 17 w 33"/>
                  <a:gd name="T67" fmla="*/ 38 h 42"/>
                  <a:gd name="T68" fmla="*/ 11 w 33"/>
                  <a:gd name="T69" fmla="*/ 36 h 42"/>
                  <a:gd name="T70" fmla="*/ 8 w 33"/>
                  <a:gd name="T71" fmla="*/ 33 h 42"/>
                  <a:gd name="T72" fmla="*/ 6 w 33"/>
                  <a:gd name="T73" fmla="*/ 28 h 42"/>
                  <a:gd name="T74" fmla="*/ 0 w 33"/>
                  <a:gd name="T75" fmla="*/ 28 h 42"/>
                  <a:gd name="T76" fmla="*/ 3 w 33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2"/>
                  <a:gd name="T119" fmla="*/ 33 w 33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2">
                    <a:moveTo>
                      <a:pt x="3" y="36"/>
                    </a:moveTo>
                    <a:lnTo>
                      <a:pt x="3" y="36"/>
                    </a:lnTo>
                    <a:lnTo>
                      <a:pt x="4" y="39"/>
                    </a:lnTo>
                    <a:lnTo>
                      <a:pt x="9" y="41"/>
                    </a:lnTo>
                    <a:lnTo>
                      <a:pt x="17" y="42"/>
                    </a:lnTo>
                    <a:lnTo>
                      <a:pt x="25" y="41"/>
                    </a:lnTo>
                    <a:lnTo>
                      <a:pt x="28" y="39"/>
                    </a:lnTo>
                    <a:lnTo>
                      <a:pt x="31" y="36"/>
                    </a:lnTo>
                    <a:lnTo>
                      <a:pt x="33" y="30"/>
                    </a:lnTo>
                    <a:lnTo>
                      <a:pt x="31" y="25"/>
                    </a:lnTo>
                    <a:lnTo>
                      <a:pt x="25" y="20"/>
                    </a:lnTo>
                    <a:lnTo>
                      <a:pt x="17" y="17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7" y="12"/>
                    </a:lnTo>
                    <a:lnTo>
                      <a:pt x="31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6" y="23"/>
                    </a:lnTo>
                    <a:lnTo>
                      <a:pt x="23" y="25"/>
                    </a:lnTo>
                    <a:lnTo>
                      <a:pt x="27" y="27"/>
                    </a:lnTo>
                    <a:lnTo>
                      <a:pt x="28" y="31"/>
                    </a:lnTo>
                    <a:lnTo>
                      <a:pt x="27" y="34"/>
                    </a:lnTo>
                    <a:lnTo>
                      <a:pt x="23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8" y="33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6" name="Freeform 304">
                <a:extLst>
                  <a:ext uri="{FF2B5EF4-FFF2-40B4-BE49-F238E27FC236}">
                    <a16:creationId xmlns:a16="http://schemas.microsoft.com/office/drawing/2014/main" id="{0257AF8D-EFFA-42A7-8D44-E91355FF5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658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7" name="Freeform 305">
                <a:extLst>
                  <a:ext uri="{FF2B5EF4-FFF2-40B4-BE49-F238E27FC236}">
                    <a16:creationId xmlns:a16="http://schemas.microsoft.com/office/drawing/2014/main" id="{DA4447F1-B3A3-40B0-B386-6F34B5912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2657"/>
                <a:ext cx="34" cy="42"/>
              </a:xfrm>
              <a:custGeom>
                <a:avLst/>
                <a:gdLst>
                  <a:gd name="T0" fmla="*/ 3 w 34"/>
                  <a:gd name="T1" fmla="*/ 36 h 42"/>
                  <a:gd name="T2" fmla="*/ 8 w 34"/>
                  <a:gd name="T3" fmla="*/ 41 h 42"/>
                  <a:gd name="T4" fmla="*/ 18 w 34"/>
                  <a:gd name="T5" fmla="*/ 42 h 42"/>
                  <a:gd name="T6" fmla="*/ 26 w 34"/>
                  <a:gd name="T7" fmla="*/ 41 h 42"/>
                  <a:gd name="T8" fmla="*/ 29 w 34"/>
                  <a:gd name="T9" fmla="*/ 39 h 42"/>
                  <a:gd name="T10" fmla="*/ 30 w 34"/>
                  <a:gd name="T11" fmla="*/ 36 h 42"/>
                  <a:gd name="T12" fmla="*/ 34 w 34"/>
                  <a:gd name="T13" fmla="*/ 30 h 42"/>
                  <a:gd name="T14" fmla="*/ 32 w 34"/>
                  <a:gd name="T15" fmla="*/ 25 h 42"/>
                  <a:gd name="T16" fmla="*/ 26 w 34"/>
                  <a:gd name="T17" fmla="*/ 20 h 42"/>
                  <a:gd name="T18" fmla="*/ 18 w 34"/>
                  <a:gd name="T19" fmla="*/ 17 h 42"/>
                  <a:gd name="T20" fmla="*/ 8 w 34"/>
                  <a:gd name="T21" fmla="*/ 14 h 42"/>
                  <a:gd name="T22" fmla="*/ 7 w 34"/>
                  <a:gd name="T23" fmla="*/ 11 h 42"/>
                  <a:gd name="T24" fmla="*/ 10 w 34"/>
                  <a:gd name="T25" fmla="*/ 6 h 42"/>
                  <a:gd name="T26" fmla="*/ 13 w 34"/>
                  <a:gd name="T27" fmla="*/ 6 h 42"/>
                  <a:gd name="T28" fmla="*/ 16 w 34"/>
                  <a:gd name="T29" fmla="*/ 4 h 42"/>
                  <a:gd name="T30" fmla="*/ 24 w 34"/>
                  <a:gd name="T31" fmla="*/ 7 h 42"/>
                  <a:gd name="T32" fmla="*/ 26 w 34"/>
                  <a:gd name="T33" fmla="*/ 9 h 42"/>
                  <a:gd name="T34" fmla="*/ 32 w 34"/>
                  <a:gd name="T35" fmla="*/ 12 h 42"/>
                  <a:gd name="T36" fmla="*/ 30 w 34"/>
                  <a:gd name="T37" fmla="*/ 6 h 42"/>
                  <a:gd name="T38" fmla="*/ 27 w 34"/>
                  <a:gd name="T39" fmla="*/ 3 h 42"/>
                  <a:gd name="T40" fmla="*/ 24 w 34"/>
                  <a:gd name="T41" fmla="*/ 1 h 42"/>
                  <a:gd name="T42" fmla="*/ 16 w 34"/>
                  <a:gd name="T43" fmla="*/ 0 h 42"/>
                  <a:gd name="T44" fmla="*/ 8 w 34"/>
                  <a:gd name="T45" fmla="*/ 1 h 42"/>
                  <a:gd name="T46" fmla="*/ 3 w 34"/>
                  <a:gd name="T47" fmla="*/ 6 h 42"/>
                  <a:gd name="T48" fmla="*/ 2 w 34"/>
                  <a:gd name="T49" fmla="*/ 11 h 42"/>
                  <a:gd name="T50" fmla="*/ 3 w 34"/>
                  <a:gd name="T51" fmla="*/ 17 h 42"/>
                  <a:gd name="T52" fmla="*/ 8 w 34"/>
                  <a:gd name="T53" fmla="*/ 20 h 42"/>
                  <a:gd name="T54" fmla="*/ 16 w 34"/>
                  <a:gd name="T55" fmla="*/ 23 h 42"/>
                  <a:gd name="T56" fmla="*/ 23 w 34"/>
                  <a:gd name="T57" fmla="*/ 25 h 42"/>
                  <a:gd name="T58" fmla="*/ 27 w 34"/>
                  <a:gd name="T59" fmla="*/ 27 h 42"/>
                  <a:gd name="T60" fmla="*/ 27 w 34"/>
                  <a:gd name="T61" fmla="*/ 31 h 42"/>
                  <a:gd name="T62" fmla="*/ 27 w 34"/>
                  <a:gd name="T63" fmla="*/ 34 h 42"/>
                  <a:gd name="T64" fmla="*/ 23 w 34"/>
                  <a:gd name="T65" fmla="*/ 36 h 42"/>
                  <a:gd name="T66" fmla="*/ 18 w 34"/>
                  <a:gd name="T67" fmla="*/ 38 h 42"/>
                  <a:gd name="T68" fmla="*/ 11 w 34"/>
                  <a:gd name="T69" fmla="*/ 36 h 42"/>
                  <a:gd name="T70" fmla="*/ 7 w 34"/>
                  <a:gd name="T71" fmla="*/ 33 h 42"/>
                  <a:gd name="T72" fmla="*/ 5 w 34"/>
                  <a:gd name="T73" fmla="*/ 28 h 42"/>
                  <a:gd name="T74" fmla="*/ 0 w 34"/>
                  <a:gd name="T75" fmla="*/ 28 h 42"/>
                  <a:gd name="T76" fmla="*/ 3 w 34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2"/>
                  <a:gd name="T119" fmla="*/ 34 w 34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2">
                    <a:moveTo>
                      <a:pt x="3" y="36"/>
                    </a:moveTo>
                    <a:lnTo>
                      <a:pt x="3" y="36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18" y="42"/>
                    </a:lnTo>
                    <a:lnTo>
                      <a:pt x="26" y="41"/>
                    </a:lnTo>
                    <a:lnTo>
                      <a:pt x="29" y="39"/>
                    </a:lnTo>
                    <a:lnTo>
                      <a:pt x="30" y="36"/>
                    </a:lnTo>
                    <a:lnTo>
                      <a:pt x="34" y="30"/>
                    </a:lnTo>
                    <a:lnTo>
                      <a:pt x="32" y="25"/>
                    </a:lnTo>
                    <a:lnTo>
                      <a:pt x="26" y="20"/>
                    </a:lnTo>
                    <a:lnTo>
                      <a:pt x="18" y="17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6" y="4"/>
                    </a:lnTo>
                    <a:lnTo>
                      <a:pt x="21" y="6"/>
                    </a:lnTo>
                    <a:lnTo>
                      <a:pt x="24" y="7"/>
                    </a:lnTo>
                    <a:lnTo>
                      <a:pt x="26" y="9"/>
                    </a:lnTo>
                    <a:lnTo>
                      <a:pt x="27" y="12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6" y="23"/>
                    </a:lnTo>
                    <a:lnTo>
                      <a:pt x="23" y="25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7" y="34"/>
                    </a:lnTo>
                    <a:lnTo>
                      <a:pt x="23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7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8" name="Freeform 306">
                <a:extLst>
                  <a:ext uri="{FF2B5EF4-FFF2-40B4-BE49-F238E27FC236}">
                    <a16:creationId xmlns:a16="http://schemas.microsoft.com/office/drawing/2014/main" id="{D976A83D-4085-45EB-9A8A-BE7B91A6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657"/>
                <a:ext cx="32" cy="42"/>
              </a:xfrm>
              <a:custGeom>
                <a:avLst/>
                <a:gdLst>
                  <a:gd name="T0" fmla="*/ 2 w 32"/>
                  <a:gd name="T1" fmla="*/ 36 h 42"/>
                  <a:gd name="T2" fmla="*/ 8 w 32"/>
                  <a:gd name="T3" fmla="*/ 41 h 42"/>
                  <a:gd name="T4" fmla="*/ 16 w 32"/>
                  <a:gd name="T5" fmla="*/ 42 h 42"/>
                  <a:gd name="T6" fmla="*/ 24 w 32"/>
                  <a:gd name="T7" fmla="*/ 41 h 42"/>
                  <a:gd name="T8" fmla="*/ 27 w 32"/>
                  <a:gd name="T9" fmla="*/ 39 h 42"/>
                  <a:gd name="T10" fmla="*/ 30 w 32"/>
                  <a:gd name="T11" fmla="*/ 36 h 42"/>
                  <a:gd name="T12" fmla="*/ 32 w 32"/>
                  <a:gd name="T13" fmla="*/ 30 h 42"/>
                  <a:gd name="T14" fmla="*/ 30 w 32"/>
                  <a:gd name="T15" fmla="*/ 25 h 42"/>
                  <a:gd name="T16" fmla="*/ 25 w 32"/>
                  <a:gd name="T17" fmla="*/ 20 h 42"/>
                  <a:gd name="T18" fmla="*/ 16 w 32"/>
                  <a:gd name="T19" fmla="*/ 17 h 42"/>
                  <a:gd name="T20" fmla="*/ 8 w 32"/>
                  <a:gd name="T21" fmla="*/ 14 h 42"/>
                  <a:gd name="T22" fmla="*/ 6 w 32"/>
                  <a:gd name="T23" fmla="*/ 11 h 42"/>
                  <a:gd name="T24" fmla="*/ 8 w 32"/>
                  <a:gd name="T25" fmla="*/ 6 h 42"/>
                  <a:gd name="T26" fmla="*/ 11 w 32"/>
                  <a:gd name="T27" fmla="*/ 6 h 42"/>
                  <a:gd name="T28" fmla="*/ 16 w 32"/>
                  <a:gd name="T29" fmla="*/ 4 h 42"/>
                  <a:gd name="T30" fmla="*/ 22 w 32"/>
                  <a:gd name="T31" fmla="*/ 7 h 42"/>
                  <a:gd name="T32" fmla="*/ 24 w 32"/>
                  <a:gd name="T33" fmla="*/ 9 h 42"/>
                  <a:gd name="T34" fmla="*/ 30 w 32"/>
                  <a:gd name="T35" fmla="*/ 12 h 42"/>
                  <a:gd name="T36" fmla="*/ 29 w 32"/>
                  <a:gd name="T37" fmla="*/ 6 h 42"/>
                  <a:gd name="T38" fmla="*/ 27 w 32"/>
                  <a:gd name="T39" fmla="*/ 3 h 42"/>
                  <a:gd name="T40" fmla="*/ 24 w 32"/>
                  <a:gd name="T41" fmla="*/ 1 h 42"/>
                  <a:gd name="T42" fmla="*/ 16 w 32"/>
                  <a:gd name="T43" fmla="*/ 0 h 42"/>
                  <a:gd name="T44" fmla="*/ 8 w 32"/>
                  <a:gd name="T45" fmla="*/ 1 h 42"/>
                  <a:gd name="T46" fmla="*/ 3 w 32"/>
                  <a:gd name="T47" fmla="*/ 6 h 42"/>
                  <a:gd name="T48" fmla="*/ 0 w 32"/>
                  <a:gd name="T49" fmla="*/ 11 h 42"/>
                  <a:gd name="T50" fmla="*/ 2 w 32"/>
                  <a:gd name="T51" fmla="*/ 17 h 42"/>
                  <a:gd name="T52" fmla="*/ 6 w 32"/>
                  <a:gd name="T53" fmla="*/ 20 h 42"/>
                  <a:gd name="T54" fmla="*/ 14 w 32"/>
                  <a:gd name="T55" fmla="*/ 23 h 42"/>
                  <a:gd name="T56" fmla="*/ 22 w 32"/>
                  <a:gd name="T57" fmla="*/ 25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6 h 42"/>
                  <a:gd name="T66" fmla="*/ 16 w 32"/>
                  <a:gd name="T67" fmla="*/ 38 h 42"/>
                  <a:gd name="T68" fmla="*/ 10 w 32"/>
                  <a:gd name="T69" fmla="*/ 36 h 42"/>
                  <a:gd name="T70" fmla="*/ 6 w 32"/>
                  <a:gd name="T71" fmla="*/ 33 h 42"/>
                  <a:gd name="T72" fmla="*/ 5 w 32"/>
                  <a:gd name="T73" fmla="*/ 28 h 42"/>
                  <a:gd name="T74" fmla="*/ 0 w 32"/>
                  <a:gd name="T75" fmla="*/ 28 h 42"/>
                  <a:gd name="T76" fmla="*/ 2 w 32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6"/>
                    </a:moveTo>
                    <a:lnTo>
                      <a:pt x="2" y="36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16" y="42"/>
                    </a:lnTo>
                    <a:lnTo>
                      <a:pt x="24" y="41"/>
                    </a:lnTo>
                    <a:lnTo>
                      <a:pt x="27" y="39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5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5" y="12"/>
                    </a:lnTo>
                    <a:lnTo>
                      <a:pt x="30" y="12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14" y="23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6"/>
                    </a:lnTo>
                    <a:lnTo>
                      <a:pt x="16" y="38"/>
                    </a:lnTo>
                    <a:lnTo>
                      <a:pt x="10" y="36"/>
                    </a:lnTo>
                    <a:lnTo>
                      <a:pt x="6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9" name="Freeform 307">
                <a:extLst>
                  <a:ext uri="{FF2B5EF4-FFF2-40B4-BE49-F238E27FC236}">
                    <a16:creationId xmlns:a16="http://schemas.microsoft.com/office/drawing/2014/main" id="{5ABCF80E-31EF-4326-B830-E50E17DE6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65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0" name="Freeform 308">
                <a:extLst>
                  <a:ext uri="{FF2B5EF4-FFF2-40B4-BE49-F238E27FC236}">
                    <a16:creationId xmlns:a16="http://schemas.microsoft.com/office/drawing/2014/main" id="{1816C709-FFDB-4CB3-81DA-20E657A08D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2" y="2658"/>
                <a:ext cx="31" cy="41"/>
              </a:xfrm>
              <a:custGeom>
                <a:avLst/>
                <a:gdLst>
                  <a:gd name="T0" fmla="*/ 6 w 31"/>
                  <a:gd name="T1" fmla="*/ 41 h 41"/>
                  <a:gd name="T2" fmla="*/ 6 w 31"/>
                  <a:gd name="T3" fmla="*/ 24 h 41"/>
                  <a:gd name="T4" fmla="*/ 15 w 31"/>
                  <a:gd name="T5" fmla="*/ 24 h 41"/>
                  <a:gd name="T6" fmla="*/ 15 w 31"/>
                  <a:gd name="T7" fmla="*/ 24 h 41"/>
                  <a:gd name="T8" fmla="*/ 23 w 31"/>
                  <a:gd name="T9" fmla="*/ 22 h 41"/>
                  <a:gd name="T10" fmla="*/ 28 w 31"/>
                  <a:gd name="T11" fmla="*/ 21 h 41"/>
                  <a:gd name="T12" fmla="*/ 28 w 31"/>
                  <a:gd name="T13" fmla="*/ 21 h 41"/>
                  <a:gd name="T14" fmla="*/ 31 w 31"/>
                  <a:gd name="T15" fmla="*/ 16 h 41"/>
                  <a:gd name="T16" fmla="*/ 31 w 31"/>
                  <a:gd name="T17" fmla="*/ 11 h 41"/>
                  <a:gd name="T18" fmla="*/ 31 w 31"/>
                  <a:gd name="T19" fmla="*/ 11 h 41"/>
                  <a:gd name="T20" fmla="*/ 30 w 31"/>
                  <a:gd name="T21" fmla="*/ 6 h 41"/>
                  <a:gd name="T22" fmla="*/ 30 w 31"/>
                  <a:gd name="T23" fmla="*/ 6 h 41"/>
                  <a:gd name="T24" fmla="*/ 27 w 31"/>
                  <a:gd name="T25" fmla="*/ 2 h 41"/>
                  <a:gd name="T26" fmla="*/ 27 w 31"/>
                  <a:gd name="T27" fmla="*/ 2 h 41"/>
                  <a:gd name="T28" fmla="*/ 22 w 31"/>
                  <a:gd name="T29" fmla="*/ 0 h 41"/>
                  <a:gd name="T30" fmla="*/ 22 w 31"/>
                  <a:gd name="T31" fmla="*/ 0 h 41"/>
                  <a:gd name="T32" fmla="*/ 15 w 31"/>
                  <a:gd name="T33" fmla="*/ 0 h 41"/>
                  <a:gd name="T34" fmla="*/ 0 w 31"/>
                  <a:gd name="T35" fmla="*/ 0 h 41"/>
                  <a:gd name="T36" fmla="*/ 0 w 31"/>
                  <a:gd name="T37" fmla="*/ 41 h 41"/>
                  <a:gd name="T38" fmla="*/ 6 w 31"/>
                  <a:gd name="T39" fmla="*/ 41 h 41"/>
                  <a:gd name="T40" fmla="*/ 6 w 31"/>
                  <a:gd name="T41" fmla="*/ 41 h 41"/>
                  <a:gd name="T42" fmla="*/ 6 w 31"/>
                  <a:gd name="T43" fmla="*/ 5 h 41"/>
                  <a:gd name="T44" fmla="*/ 15 w 31"/>
                  <a:gd name="T45" fmla="*/ 5 h 41"/>
                  <a:gd name="T46" fmla="*/ 15 w 31"/>
                  <a:gd name="T47" fmla="*/ 5 h 41"/>
                  <a:gd name="T48" fmla="*/ 22 w 31"/>
                  <a:gd name="T49" fmla="*/ 5 h 41"/>
                  <a:gd name="T50" fmla="*/ 22 w 31"/>
                  <a:gd name="T51" fmla="*/ 5 h 41"/>
                  <a:gd name="T52" fmla="*/ 25 w 31"/>
                  <a:gd name="T53" fmla="*/ 8 h 41"/>
                  <a:gd name="T54" fmla="*/ 25 w 31"/>
                  <a:gd name="T55" fmla="*/ 8 h 41"/>
                  <a:gd name="T56" fmla="*/ 25 w 31"/>
                  <a:gd name="T57" fmla="*/ 11 h 41"/>
                  <a:gd name="T58" fmla="*/ 25 w 31"/>
                  <a:gd name="T59" fmla="*/ 11 h 41"/>
                  <a:gd name="T60" fmla="*/ 25 w 31"/>
                  <a:gd name="T61" fmla="*/ 14 h 41"/>
                  <a:gd name="T62" fmla="*/ 23 w 31"/>
                  <a:gd name="T63" fmla="*/ 18 h 41"/>
                  <a:gd name="T64" fmla="*/ 23 w 31"/>
                  <a:gd name="T65" fmla="*/ 18 h 41"/>
                  <a:gd name="T66" fmla="*/ 20 w 31"/>
                  <a:gd name="T67" fmla="*/ 19 h 41"/>
                  <a:gd name="T68" fmla="*/ 15 w 31"/>
                  <a:gd name="T69" fmla="*/ 19 h 41"/>
                  <a:gd name="T70" fmla="*/ 6 w 31"/>
                  <a:gd name="T71" fmla="*/ 19 h 41"/>
                  <a:gd name="T72" fmla="*/ 6 w 31"/>
                  <a:gd name="T73" fmla="*/ 5 h 41"/>
                  <a:gd name="T74" fmla="*/ 6 w 31"/>
                  <a:gd name="T75" fmla="*/ 5 h 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1"/>
                  <a:gd name="T115" fmla="*/ 0 h 41"/>
                  <a:gd name="T116" fmla="*/ 31 w 31"/>
                  <a:gd name="T117" fmla="*/ 41 h 4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1" h="41">
                    <a:moveTo>
                      <a:pt x="6" y="41"/>
                    </a:moveTo>
                    <a:lnTo>
                      <a:pt x="6" y="24"/>
                    </a:lnTo>
                    <a:lnTo>
                      <a:pt x="15" y="24"/>
                    </a:lnTo>
                    <a:lnTo>
                      <a:pt x="23" y="22"/>
                    </a:lnTo>
                    <a:lnTo>
                      <a:pt x="28" y="21"/>
                    </a:lnTo>
                    <a:lnTo>
                      <a:pt x="31" y="16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5" y="5"/>
                    </a:lnTo>
                    <a:lnTo>
                      <a:pt x="22" y="5"/>
                    </a:lnTo>
                    <a:lnTo>
                      <a:pt x="25" y="8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3" y="18"/>
                    </a:lnTo>
                    <a:lnTo>
                      <a:pt x="20" y="19"/>
                    </a:lnTo>
                    <a:lnTo>
                      <a:pt x="15" y="19"/>
                    </a:lnTo>
                    <a:lnTo>
                      <a:pt x="6" y="19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1" name="Freeform 309">
                <a:extLst>
                  <a:ext uri="{FF2B5EF4-FFF2-40B4-BE49-F238E27FC236}">
                    <a16:creationId xmlns:a16="http://schemas.microsoft.com/office/drawing/2014/main" id="{865F5782-D819-4BF4-B633-DDA4F02EF5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81" y="2658"/>
                <a:ext cx="31" cy="41"/>
              </a:xfrm>
              <a:custGeom>
                <a:avLst/>
                <a:gdLst>
                  <a:gd name="T0" fmla="*/ 5 w 31"/>
                  <a:gd name="T1" fmla="*/ 41 h 41"/>
                  <a:gd name="T2" fmla="*/ 5 w 31"/>
                  <a:gd name="T3" fmla="*/ 24 h 41"/>
                  <a:gd name="T4" fmla="*/ 16 w 31"/>
                  <a:gd name="T5" fmla="*/ 24 h 41"/>
                  <a:gd name="T6" fmla="*/ 16 w 31"/>
                  <a:gd name="T7" fmla="*/ 24 h 41"/>
                  <a:gd name="T8" fmla="*/ 23 w 31"/>
                  <a:gd name="T9" fmla="*/ 22 h 41"/>
                  <a:gd name="T10" fmla="*/ 27 w 31"/>
                  <a:gd name="T11" fmla="*/ 21 h 41"/>
                  <a:gd name="T12" fmla="*/ 27 w 31"/>
                  <a:gd name="T13" fmla="*/ 21 h 41"/>
                  <a:gd name="T14" fmla="*/ 31 w 31"/>
                  <a:gd name="T15" fmla="*/ 16 h 41"/>
                  <a:gd name="T16" fmla="*/ 31 w 31"/>
                  <a:gd name="T17" fmla="*/ 11 h 41"/>
                  <a:gd name="T18" fmla="*/ 31 w 31"/>
                  <a:gd name="T19" fmla="*/ 11 h 41"/>
                  <a:gd name="T20" fmla="*/ 31 w 31"/>
                  <a:gd name="T21" fmla="*/ 6 h 41"/>
                  <a:gd name="T22" fmla="*/ 31 w 31"/>
                  <a:gd name="T23" fmla="*/ 6 h 41"/>
                  <a:gd name="T24" fmla="*/ 27 w 31"/>
                  <a:gd name="T25" fmla="*/ 2 h 41"/>
                  <a:gd name="T26" fmla="*/ 27 w 31"/>
                  <a:gd name="T27" fmla="*/ 2 h 41"/>
                  <a:gd name="T28" fmla="*/ 21 w 31"/>
                  <a:gd name="T29" fmla="*/ 0 h 41"/>
                  <a:gd name="T30" fmla="*/ 21 w 31"/>
                  <a:gd name="T31" fmla="*/ 0 h 41"/>
                  <a:gd name="T32" fmla="*/ 15 w 31"/>
                  <a:gd name="T33" fmla="*/ 0 h 41"/>
                  <a:gd name="T34" fmla="*/ 0 w 31"/>
                  <a:gd name="T35" fmla="*/ 0 h 41"/>
                  <a:gd name="T36" fmla="*/ 0 w 31"/>
                  <a:gd name="T37" fmla="*/ 41 h 41"/>
                  <a:gd name="T38" fmla="*/ 5 w 31"/>
                  <a:gd name="T39" fmla="*/ 41 h 41"/>
                  <a:gd name="T40" fmla="*/ 5 w 31"/>
                  <a:gd name="T41" fmla="*/ 41 h 41"/>
                  <a:gd name="T42" fmla="*/ 5 w 31"/>
                  <a:gd name="T43" fmla="*/ 5 h 41"/>
                  <a:gd name="T44" fmla="*/ 16 w 31"/>
                  <a:gd name="T45" fmla="*/ 5 h 41"/>
                  <a:gd name="T46" fmla="*/ 16 w 31"/>
                  <a:gd name="T47" fmla="*/ 5 h 41"/>
                  <a:gd name="T48" fmla="*/ 21 w 31"/>
                  <a:gd name="T49" fmla="*/ 5 h 41"/>
                  <a:gd name="T50" fmla="*/ 21 w 31"/>
                  <a:gd name="T51" fmla="*/ 5 h 41"/>
                  <a:gd name="T52" fmla="*/ 24 w 31"/>
                  <a:gd name="T53" fmla="*/ 8 h 41"/>
                  <a:gd name="T54" fmla="*/ 24 w 31"/>
                  <a:gd name="T55" fmla="*/ 8 h 41"/>
                  <a:gd name="T56" fmla="*/ 26 w 31"/>
                  <a:gd name="T57" fmla="*/ 11 h 41"/>
                  <a:gd name="T58" fmla="*/ 26 w 31"/>
                  <a:gd name="T59" fmla="*/ 11 h 41"/>
                  <a:gd name="T60" fmla="*/ 26 w 31"/>
                  <a:gd name="T61" fmla="*/ 14 h 41"/>
                  <a:gd name="T62" fmla="*/ 23 w 31"/>
                  <a:gd name="T63" fmla="*/ 18 h 41"/>
                  <a:gd name="T64" fmla="*/ 23 w 31"/>
                  <a:gd name="T65" fmla="*/ 18 h 41"/>
                  <a:gd name="T66" fmla="*/ 21 w 31"/>
                  <a:gd name="T67" fmla="*/ 19 h 41"/>
                  <a:gd name="T68" fmla="*/ 16 w 31"/>
                  <a:gd name="T69" fmla="*/ 19 h 41"/>
                  <a:gd name="T70" fmla="*/ 5 w 31"/>
                  <a:gd name="T71" fmla="*/ 19 h 41"/>
                  <a:gd name="T72" fmla="*/ 5 w 31"/>
                  <a:gd name="T73" fmla="*/ 5 h 41"/>
                  <a:gd name="T74" fmla="*/ 5 w 31"/>
                  <a:gd name="T75" fmla="*/ 5 h 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1"/>
                  <a:gd name="T115" fmla="*/ 0 h 41"/>
                  <a:gd name="T116" fmla="*/ 31 w 31"/>
                  <a:gd name="T117" fmla="*/ 41 h 4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1" h="41">
                    <a:moveTo>
                      <a:pt x="5" y="41"/>
                    </a:moveTo>
                    <a:lnTo>
                      <a:pt x="5" y="24"/>
                    </a:lnTo>
                    <a:lnTo>
                      <a:pt x="16" y="24"/>
                    </a:lnTo>
                    <a:lnTo>
                      <a:pt x="23" y="22"/>
                    </a:lnTo>
                    <a:lnTo>
                      <a:pt x="27" y="21"/>
                    </a:lnTo>
                    <a:lnTo>
                      <a:pt x="31" y="16"/>
                    </a:lnTo>
                    <a:lnTo>
                      <a:pt x="31" y="11"/>
                    </a:lnTo>
                    <a:lnTo>
                      <a:pt x="31" y="6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5" y="5"/>
                    </a:moveTo>
                    <a:lnTo>
                      <a:pt x="16" y="5"/>
                    </a:lnTo>
                    <a:lnTo>
                      <a:pt x="21" y="5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26" y="14"/>
                    </a:lnTo>
                    <a:lnTo>
                      <a:pt x="23" y="18"/>
                    </a:lnTo>
                    <a:lnTo>
                      <a:pt x="21" y="19"/>
                    </a:lnTo>
                    <a:lnTo>
                      <a:pt x="16" y="19"/>
                    </a:lnTo>
                    <a:lnTo>
                      <a:pt x="5" y="19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2" name="Freeform 310">
                <a:extLst>
                  <a:ext uri="{FF2B5EF4-FFF2-40B4-BE49-F238E27FC236}">
                    <a16:creationId xmlns:a16="http://schemas.microsoft.com/office/drawing/2014/main" id="{B35D6F26-66DE-4A55-995F-D85DD8E74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65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3" name="Freeform 311">
                <a:extLst>
                  <a:ext uri="{FF2B5EF4-FFF2-40B4-BE49-F238E27FC236}">
                    <a16:creationId xmlns:a16="http://schemas.microsoft.com/office/drawing/2014/main" id="{8435A87A-3350-4CDE-B9F4-7E33450E5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92" y="2517"/>
                <a:ext cx="38" cy="39"/>
              </a:xfrm>
              <a:custGeom>
                <a:avLst/>
                <a:gdLst>
                  <a:gd name="T0" fmla="*/ 7 w 38"/>
                  <a:gd name="T1" fmla="*/ 39 h 39"/>
                  <a:gd name="T2" fmla="*/ 10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3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7 w 38"/>
                  <a:gd name="T17" fmla="*/ 39 h 39"/>
                  <a:gd name="T18" fmla="*/ 7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3 w 38"/>
                  <a:gd name="T29" fmla="*/ 12 h 39"/>
                  <a:gd name="T30" fmla="*/ 26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7" y="39"/>
                    </a:moveTo>
                    <a:lnTo>
                      <a:pt x="10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7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3" y="12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4" name="Freeform 312">
                <a:extLst>
                  <a:ext uri="{FF2B5EF4-FFF2-40B4-BE49-F238E27FC236}">
                    <a16:creationId xmlns:a16="http://schemas.microsoft.com/office/drawing/2014/main" id="{D64B5625-B775-4570-8A29-260E09136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2517"/>
                <a:ext cx="26" cy="39"/>
              </a:xfrm>
              <a:custGeom>
                <a:avLst/>
                <a:gdLst>
                  <a:gd name="T0" fmla="*/ 26 w 26"/>
                  <a:gd name="T1" fmla="*/ 39 h 39"/>
                  <a:gd name="T2" fmla="*/ 26 w 26"/>
                  <a:gd name="T3" fmla="*/ 35 h 39"/>
                  <a:gd name="T4" fmla="*/ 5 w 26"/>
                  <a:gd name="T5" fmla="*/ 35 h 39"/>
                  <a:gd name="T6" fmla="*/ 5 w 26"/>
                  <a:gd name="T7" fmla="*/ 0 h 39"/>
                  <a:gd name="T8" fmla="*/ 0 w 26"/>
                  <a:gd name="T9" fmla="*/ 0 h 39"/>
                  <a:gd name="T10" fmla="*/ 0 w 26"/>
                  <a:gd name="T11" fmla="*/ 39 h 39"/>
                  <a:gd name="T12" fmla="*/ 26 w 26"/>
                  <a:gd name="T13" fmla="*/ 39 h 39"/>
                  <a:gd name="T14" fmla="*/ 26 w 26"/>
                  <a:gd name="T15" fmla="*/ 3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39"/>
                  <a:gd name="T26" fmla="*/ 26 w 26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39">
                    <a:moveTo>
                      <a:pt x="26" y="39"/>
                    </a:moveTo>
                    <a:lnTo>
                      <a:pt x="26" y="35"/>
                    </a:lnTo>
                    <a:lnTo>
                      <a:pt x="5" y="3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5" name="Freeform 313">
                <a:extLst>
                  <a:ext uri="{FF2B5EF4-FFF2-40B4-BE49-F238E27FC236}">
                    <a16:creationId xmlns:a16="http://schemas.microsoft.com/office/drawing/2014/main" id="{95FFD988-A318-4DE2-89C9-22F8F3AC74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64" y="2517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6" name="Freeform 314">
                <a:extLst>
                  <a:ext uri="{FF2B5EF4-FFF2-40B4-BE49-F238E27FC236}">
                    <a16:creationId xmlns:a16="http://schemas.microsoft.com/office/drawing/2014/main" id="{1F6C0FA0-3DB9-4495-B64E-9C2677C0A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7" y="2517"/>
                <a:ext cx="30" cy="39"/>
              </a:xfrm>
              <a:custGeom>
                <a:avLst/>
                <a:gdLst>
                  <a:gd name="T0" fmla="*/ 16 w 30"/>
                  <a:gd name="T1" fmla="*/ 39 h 39"/>
                  <a:gd name="T2" fmla="*/ 22 w 30"/>
                  <a:gd name="T3" fmla="*/ 39 h 39"/>
                  <a:gd name="T4" fmla="*/ 27 w 30"/>
                  <a:gd name="T5" fmla="*/ 38 h 39"/>
                  <a:gd name="T6" fmla="*/ 30 w 30"/>
                  <a:gd name="T7" fmla="*/ 33 h 39"/>
                  <a:gd name="T8" fmla="*/ 30 w 30"/>
                  <a:gd name="T9" fmla="*/ 28 h 39"/>
                  <a:gd name="T10" fmla="*/ 28 w 30"/>
                  <a:gd name="T11" fmla="*/ 22 h 39"/>
                  <a:gd name="T12" fmla="*/ 27 w 30"/>
                  <a:gd name="T13" fmla="*/ 20 h 39"/>
                  <a:gd name="T14" fmla="*/ 22 w 30"/>
                  <a:gd name="T15" fmla="*/ 19 h 39"/>
                  <a:gd name="T16" fmla="*/ 27 w 30"/>
                  <a:gd name="T17" fmla="*/ 14 h 39"/>
                  <a:gd name="T18" fmla="*/ 28 w 30"/>
                  <a:gd name="T19" fmla="*/ 9 h 39"/>
                  <a:gd name="T20" fmla="*/ 27 w 30"/>
                  <a:gd name="T21" fmla="*/ 5 h 39"/>
                  <a:gd name="T22" fmla="*/ 22 w 30"/>
                  <a:gd name="T23" fmla="*/ 0 h 39"/>
                  <a:gd name="T24" fmla="*/ 0 w 30"/>
                  <a:gd name="T25" fmla="*/ 0 h 39"/>
                  <a:gd name="T26" fmla="*/ 16 w 30"/>
                  <a:gd name="T27" fmla="*/ 39 h 39"/>
                  <a:gd name="T28" fmla="*/ 5 w 30"/>
                  <a:gd name="T29" fmla="*/ 5 h 39"/>
                  <a:gd name="T30" fmla="*/ 12 w 30"/>
                  <a:gd name="T31" fmla="*/ 5 h 39"/>
                  <a:gd name="T32" fmla="*/ 19 w 30"/>
                  <a:gd name="T33" fmla="*/ 5 h 39"/>
                  <a:gd name="T34" fmla="*/ 22 w 30"/>
                  <a:gd name="T35" fmla="*/ 6 h 39"/>
                  <a:gd name="T36" fmla="*/ 24 w 30"/>
                  <a:gd name="T37" fmla="*/ 11 h 39"/>
                  <a:gd name="T38" fmla="*/ 22 w 30"/>
                  <a:gd name="T39" fmla="*/ 14 h 39"/>
                  <a:gd name="T40" fmla="*/ 19 w 30"/>
                  <a:gd name="T41" fmla="*/ 16 h 39"/>
                  <a:gd name="T42" fmla="*/ 5 w 30"/>
                  <a:gd name="T43" fmla="*/ 16 h 39"/>
                  <a:gd name="T44" fmla="*/ 5 w 30"/>
                  <a:gd name="T45" fmla="*/ 5 h 39"/>
                  <a:gd name="T46" fmla="*/ 14 w 30"/>
                  <a:gd name="T47" fmla="*/ 20 h 39"/>
                  <a:gd name="T48" fmla="*/ 20 w 30"/>
                  <a:gd name="T49" fmla="*/ 22 h 39"/>
                  <a:gd name="T50" fmla="*/ 24 w 30"/>
                  <a:gd name="T51" fmla="*/ 24 h 39"/>
                  <a:gd name="T52" fmla="*/ 25 w 30"/>
                  <a:gd name="T53" fmla="*/ 28 h 39"/>
                  <a:gd name="T54" fmla="*/ 24 w 30"/>
                  <a:gd name="T55" fmla="*/ 32 h 39"/>
                  <a:gd name="T56" fmla="*/ 22 w 30"/>
                  <a:gd name="T57" fmla="*/ 33 h 39"/>
                  <a:gd name="T58" fmla="*/ 19 w 30"/>
                  <a:gd name="T59" fmla="*/ 35 h 39"/>
                  <a:gd name="T60" fmla="*/ 16 w 30"/>
                  <a:gd name="T61" fmla="*/ 35 h 39"/>
                  <a:gd name="T62" fmla="*/ 5 w 30"/>
                  <a:gd name="T63" fmla="*/ 20 h 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39"/>
                  <a:gd name="T98" fmla="*/ 30 w 30"/>
                  <a:gd name="T99" fmla="*/ 39 h 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39">
                    <a:moveTo>
                      <a:pt x="16" y="39"/>
                    </a:moveTo>
                    <a:lnTo>
                      <a:pt x="16" y="39"/>
                    </a:lnTo>
                    <a:lnTo>
                      <a:pt x="22" y="39"/>
                    </a:lnTo>
                    <a:lnTo>
                      <a:pt x="27" y="38"/>
                    </a:lnTo>
                    <a:lnTo>
                      <a:pt x="30" y="33"/>
                    </a:lnTo>
                    <a:lnTo>
                      <a:pt x="30" y="28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7" y="20"/>
                    </a:lnTo>
                    <a:lnTo>
                      <a:pt x="22" y="19"/>
                    </a:lnTo>
                    <a:lnTo>
                      <a:pt x="27" y="14"/>
                    </a:lnTo>
                    <a:lnTo>
                      <a:pt x="28" y="9"/>
                    </a:lnTo>
                    <a:lnTo>
                      <a:pt x="27" y="5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16" y="39"/>
                    </a:lnTo>
                    <a:close/>
                    <a:moveTo>
                      <a:pt x="5" y="5"/>
                    </a:moveTo>
                    <a:lnTo>
                      <a:pt x="12" y="5"/>
                    </a:lnTo>
                    <a:lnTo>
                      <a:pt x="19" y="5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5" y="16"/>
                    </a:lnTo>
                    <a:lnTo>
                      <a:pt x="5" y="5"/>
                    </a:lnTo>
                    <a:close/>
                    <a:moveTo>
                      <a:pt x="5" y="20"/>
                    </a:moveTo>
                    <a:lnTo>
                      <a:pt x="14" y="20"/>
                    </a:lnTo>
                    <a:lnTo>
                      <a:pt x="20" y="22"/>
                    </a:lnTo>
                    <a:lnTo>
                      <a:pt x="24" y="24"/>
                    </a:lnTo>
                    <a:lnTo>
                      <a:pt x="25" y="28"/>
                    </a:lnTo>
                    <a:lnTo>
                      <a:pt x="24" y="32"/>
                    </a:lnTo>
                    <a:lnTo>
                      <a:pt x="22" y="33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5" y="35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7" name="Freeform 315">
                <a:extLst>
                  <a:ext uri="{FF2B5EF4-FFF2-40B4-BE49-F238E27FC236}">
                    <a16:creationId xmlns:a16="http://schemas.microsoft.com/office/drawing/2014/main" id="{DB5AE69B-4BBC-4BA4-9654-00C919D7A7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2" y="2517"/>
                <a:ext cx="38" cy="39"/>
              </a:xfrm>
              <a:custGeom>
                <a:avLst/>
                <a:gdLst>
                  <a:gd name="T0" fmla="*/ 4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1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4 w 38"/>
                  <a:gd name="T13" fmla="*/ 0 h 39"/>
                  <a:gd name="T14" fmla="*/ 0 w 38"/>
                  <a:gd name="T15" fmla="*/ 39 h 39"/>
                  <a:gd name="T16" fmla="*/ 4 w 38"/>
                  <a:gd name="T17" fmla="*/ 39 h 39"/>
                  <a:gd name="T18" fmla="*/ 4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4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1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8" name="Freeform 316">
                <a:extLst>
                  <a:ext uri="{FF2B5EF4-FFF2-40B4-BE49-F238E27FC236}">
                    <a16:creationId xmlns:a16="http://schemas.microsoft.com/office/drawing/2014/main" id="{6BE5B438-414E-4E11-8525-F29419EAA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517"/>
                <a:ext cx="38" cy="39"/>
              </a:xfrm>
              <a:custGeom>
                <a:avLst/>
                <a:gdLst>
                  <a:gd name="T0" fmla="*/ 4 w 38"/>
                  <a:gd name="T1" fmla="*/ 39 h 39"/>
                  <a:gd name="T2" fmla="*/ 4 w 38"/>
                  <a:gd name="T3" fmla="*/ 5 h 39"/>
                  <a:gd name="T4" fmla="*/ 15 w 38"/>
                  <a:gd name="T5" fmla="*/ 39 h 39"/>
                  <a:gd name="T6" fmla="*/ 20 w 38"/>
                  <a:gd name="T7" fmla="*/ 39 h 39"/>
                  <a:gd name="T8" fmla="*/ 33 w 38"/>
                  <a:gd name="T9" fmla="*/ 6 h 39"/>
                  <a:gd name="T10" fmla="*/ 33 w 38"/>
                  <a:gd name="T11" fmla="*/ 39 h 39"/>
                  <a:gd name="T12" fmla="*/ 38 w 38"/>
                  <a:gd name="T13" fmla="*/ 39 h 39"/>
                  <a:gd name="T14" fmla="*/ 38 w 38"/>
                  <a:gd name="T15" fmla="*/ 0 h 39"/>
                  <a:gd name="T16" fmla="*/ 31 w 38"/>
                  <a:gd name="T17" fmla="*/ 0 h 39"/>
                  <a:gd name="T18" fmla="*/ 20 w 38"/>
                  <a:gd name="T19" fmla="*/ 27 h 39"/>
                  <a:gd name="T20" fmla="*/ 20 w 38"/>
                  <a:gd name="T21" fmla="*/ 27 h 39"/>
                  <a:gd name="T22" fmla="*/ 19 w 38"/>
                  <a:gd name="T23" fmla="*/ 35 h 39"/>
                  <a:gd name="T24" fmla="*/ 19 w 38"/>
                  <a:gd name="T25" fmla="*/ 35 h 39"/>
                  <a:gd name="T26" fmla="*/ 17 w 38"/>
                  <a:gd name="T27" fmla="*/ 28 h 39"/>
                  <a:gd name="T28" fmla="*/ 8 w 38"/>
                  <a:gd name="T29" fmla="*/ 0 h 39"/>
                  <a:gd name="T30" fmla="*/ 0 w 38"/>
                  <a:gd name="T31" fmla="*/ 0 h 39"/>
                  <a:gd name="T32" fmla="*/ 0 w 38"/>
                  <a:gd name="T33" fmla="*/ 39 h 39"/>
                  <a:gd name="T34" fmla="*/ 4 w 38"/>
                  <a:gd name="T35" fmla="*/ 39 h 39"/>
                  <a:gd name="T36" fmla="*/ 4 w 38"/>
                  <a:gd name="T37" fmla="*/ 39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4" y="39"/>
                    </a:moveTo>
                    <a:lnTo>
                      <a:pt x="4" y="5"/>
                    </a:lnTo>
                    <a:lnTo>
                      <a:pt x="15" y="39"/>
                    </a:lnTo>
                    <a:lnTo>
                      <a:pt x="20" y="39"/>
                    </a:lnTo>
                    <a:lnTo>
                      <a:pt x="33" y="6"/>
                    </a:lnTo>
                    <a:lnTo>
                      <a:pt x="33" y="39"/>
                    </a:lnTo>
                    <a:lnTo>
                      <a:pt x="38" y="39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0" y="27"/>
                    </a:lnTo>
                    <a:lnTo>
                      <a:pt x="19" y="35"/>
                    </a:lnTo>
                    <a:lnTo>
                      <a:pt x="17" y="2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9" name="Freeform 317">
                <a:extLst>
                  <a:ext uri="{FF2B5EF4-FFF2-40B4-BE49-F238E27FC236}">
                    <a16:creationId xmlns:a16="http://schemas.microsoft.com/office/drawing/2014/main" id="{6C5A200E-0E34-47CF-88F0-ECED192EA1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6" y="2517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1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1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1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0" name="Freeform 318">
                <a:extLst>
                  <a:ext uri="{FF2B5EF4-FFF2-40B4-BE49-F238E27FC236}">
                    <a16:creationId xmlns:a16="http://schemas.microsoft.com/office/drawing/2014/main" id="{0A1D7186-D88D-49CA-9AEB-5142BCC9C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838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6 w 25"/>
                  <a:gd name="T5" fmla="*/ 36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1" name="Freeform 319">
                <a:extLst>
                  <a:ext uri="{FF2B5EF4-FFF2-40B4-BE49-F238E27FC236}">
                    <a16:creationId xmlns:a16="http://schemas.microsoft.com/office/drawing/2014/main" id="{51B8923C-8E59-43D9-9C2C-910ECA31F9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1" y="2838"/>
                <a:ext cx="38" cy="43"/>
              </a:xfrm>
              <a:custGeom>
                <a:avLst/>
                <a:gdLst>
                  <a:gd name="T0" fmla="*/ 1 w 38"/>
                  <a:gd name="T1" fmla="*/ 31 h 43"/>
                  <a:gd name="T2" fmla="*/ 1 w 38"/>
                  <a:gd name="T3" fmla="*/ 31 h 43"/>
                  <a:gd name="T4" fmla="*/ 5 w 38"/>
                  <a:gd name="T5" fmla="*/ 36 h 43"/>
                  <a:gd name="T6" fmla="*/ 9 w 38"/>
                  <a:gd name="T7" fmla="*/ 39 h 43"/>
                  <a:gd name="T8" fmla="*/ 9 w 38"/>
                  <a:gd name="T9" fmla="*/ 39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1 h 43"/>
                  <a:gd name="T18" fmla="*/ 28 w 38"/>
                  <a:gd name="T19" fmla="*/ 39 h 43"/>
                  <a:gd name="T20" fmla="*/ 28 w 38"/>
                  <a:gd name="T21" fmla="*/ 39 h 43"/>
                  <a:gd name="T22" fmla="*/ 33 w 38"/>
                  <a:gd name="T23" fmla="*/ 36 h 43"/>
                  <a:gd name="T24" fmla="*/ 36 w 38"/>
                  <a:gd name="T25" fmla="*/ 31 h 43"/>
                  <a:gd name="T26" fmla="*/ 36 w 38"/>
                  <a:gd name="T27" fmla="*/ 31 h 43"/>
                  <a:gd name="T28" fmla="*/ 38 w 38"/>
                  <a:gd name="T29" fmla="*/ 27 h 43"/>
                  <a:gd name="T30" fmla="*/ 38 w 38"/>
                  <a:gd name="T31" fmla="*/ 20 h 43"/>
                  <a:gd name="T32" fmla="*/ 38 w 38"/>
                  <a:gd name="T33" fmla="*/ 20 h 43"/>
                  <a:gd name="T34" fmla="*/ 38 w 38"/>
                  <a:gd name="T35" fmla="*/ 16 h 43"/>
                  <a:gd name="T36" fmla="*/ 36 w 38"/>
                  <a:gd name="T37" fmla="*/ 9 h 43"/>
                  <a:gd name="T38" fmla="*/ 36 w 38"/>
                  <a:gd name="T39" fmla="*/ 9 h 43"/>
                  <a:gd name="T40" fmla="*/ 33 w 38"/>
                  <a:gd name="T41" fmla="*/ 6 h 43"/>
                  <a:gd name="T42" fmla="*/ 28 w 38"/>
                  <a:gd name="T43" fmla="*/ 3 h 43"/>
                  <a:gd name="T44" fmla="*/ 28 w 38"/>
                  <a:gd name="T45" fmla="*/ 3 h 43"/>
                  <a:gd name="T46" fmla="*/ 24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1 h 43"/>
                  <a:gd name="T54" fmla="*/ 5 w 38"/>
                  <a:gd name="T55" fmla="*/ 6 h 43"/>
                  <a:gd name="T56" fmla="*/ 5 w 38"/>
                  <a:gd name="T57" fmla="*/ 6 h 43"/>
                  <a:gd name="T58" fmla="*/ 1 w 38"/>
                  <a:gd name="T59" fmla="*/ 12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1 h 43"/>
                  <a:gd name="T68" fmla="*/ 1 w 38"/>
                  <a:gd name="T69" fmla="*/ 31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6 h 43"/>
                  <a:gd name="T76" fmla="*/ 19 w 38"/>
                  <a:gd name="T77" fmla="*/ 4 h 43"/>
                  <a:gd name="T78" fmla="*/ 19 w 38"/>
                  <a:gd name="T79" fmla="*/ 4 h 43"/>
                  <a:gd name="T80" fmla="*/ 22 w 38"/>
                  <a:gd name="T81" fmla="*/ 4 h 43"/>
                  <a:gd name="T82" fmla="*/ 27 w 38"/>
                  <a:gd name="T83" fmla="*/ 6 h 43"/>
                  <a:gd name="T84" fmla="*/ 27 w 38"/>
                  <a:gd name="T85" fmla="*/ 6 h 43"/>
                  <a:gd name="T86" fmla="*/ 28 w 38"/>
                  <a:gd name="T87" fmla="*/ 9 h 43"/>
                  <a:gd name="T88" fmla="*/ 32 w 38"/>
                  <a:gd name="T89" fmla="*/ 12 h 43"/>
                  <a:gd name="T90" fmla="*/ 32 w 38"/>
                  <a:gd name="T91" fmla="*/ 12 h 43"/>
                  <a:gd name="T92" fmla="*/ 33 w 38"/>
                  <a:gd name="T93" fmla="*/ 20 h 43"/>
                  <a:gd name="T94" fmla="*/ 33 w 38"/>
                  <a:gd name="T95" fmla="*/ 20 h 43"/>
                  <a:gd name="T96" fmla="*/ 32 w 38"/>
                  <a:gd name="T97" fmla="*/ 28 h 43"/>
                  <a:gd name="T98" fmla="*/ 28 w 38"/>
                  <a:gd name="T99" fmla="*/ 33 h 43"/>
                  <a:gd name="T100" fmla="*/ 28 w 38"/>
                  <a:gd name="T101" fmla="*/ 33 h 43"/>
                  <a:gd name="T102" fmla="*/ 25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6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8 h 43"/>
                  <a:gd name="T116" fmla="*/ 5 w 38"/>
                  <a:gd name="T117" fmla="*/ 22 h 43"/>
                  <a:gd name="T118" fmla="*/ 5 w 38"/>
                  <a:gd name="T119" fmla="*/ 22 h 43"/>
                  <a:gd name="T120" fmla="*/ 6 w 38"/>
                  <a:gd name="T121" fmla="*/ 14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1"/>
                    </a:moveTo>
                    <a:lnTo>
                      <a:pt x="1" y="31"/>
                    </a:lnTo>
                    <a:lnTo>
                      <a:pt x="5" y="36"/>
                    </a:lnTo>
                    <a:lnTo>
                      <a:pt x="9" y="39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1"/>
                    </a:lnTo>
                    <a:lnTo>
                      <a:pt x="28" y="39"/>
                    </a:lnTo>
                    <a:lnTo>
                      <a:pt x="33" y="36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28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1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6"/>
                    </a:lnTo>
                    <a:lnTo>
                      <a:pt x="19" y="4"/>
                    </a:lnTo>
                    <a:lnTo>
                      <a:pt x="22" y="4"/>
                    </a:lnTo>
                    <a:lnTo>
                      <a:pt x="27" y="6"/>
                    </a:lnTo>
                    <a:lnTo>
                      <a:pt x="28" y="9"/>
                    </a:lnTo>
                    <a:lnTo>
                      <a:pt x="32" y="12"/>
                    </a:lnTo>
                    <a:lnTo>
                      <a:pt x="33" y="20"/>
                    </a:lnTo>
                    <a:lnTo>
                      <a:pt x="32" y="28"/>
                    </a:lnTo>
                    <a:lnTo>
                      <a:pt x="28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5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2" name="Freeform 320">
                <a:extLst>
                  <a:ext uri="{FF2B5EF4-FFF2-40B4-BE49-F238E27FC236}">
                    <a16:creationId xmlns:a16="http://schemas.microsoft.com/office/drawing/2014/main" id="{81AD1C14-C870-4BD4-AACD-0CC7006FD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838"/>
                <a:ext cx="32" cy="43"/>
              </a:xfrm>
              <a:custGeom>
                <a:avLst/>
                <a:gdLst>
                  <a:gd name="T0" fmla="*/ 27 w 32"/>
                  <a:gd name="T1" fmla="*/ 23 h 43"/>
                  <a:gd name="T2" fmla="*/ 27 w 32"/>
                  <a:gd name="T3" fmla="*/ 23 h 43"/>
                  <a:gd name="T4" fmla="*/ 27 w 32"/>
                  <a:gd name="T5" fmla="*/ 30 h 43"/>
                  <a:gd name="T6" fmla="*/ 24 w 32"/>
                  <a:gd name="T7" fmla="*/ 35 h 43"/>
                  <a:gd name="T8" fmla="*/ 24 w 32"/>
                  <a:gd name="T9" fmla="*/ 35 h 43"/>
                  <a:gd name="T10" fmla="*/ 21 w 32"/>
                  <a:gd name="T11" fmla="*/ 36 h 43"/>
                  <a:gd name="T12" fmla="*/ 16 w 32"/>
                  <a:gd name="T13" fmla="*/ 38 h 43"/>
                  <a:gd name="T14" fmla="*/ 16 w 32"/>
                  <a:gd name="T15" fmla="*/ 38 h 43"/>
                  <a:gd name="T16" fmla="*/ 9 w 32"/>
                  <a:gd name="T17" fmla="*/ 36 h 43"/>
                  <a:gd name="T18" fmla="*/ 9 w 32"/>
                  <a:gd name="T19" fmla="*/ 36 h 43"/>
                  <a:gd name="T20" fmla="*/ 6 w 32"/>
                  <a:gd name="T21" fmla="*/ 31 h 43"/>
                  <a:gd name="T22" fmla="*/ 6 w 32"/>
                  <a:gd name="T23" fmla="*/ 31 h 43"/>
                  <a:gd name="T24" fmla="*/ 6 w 32"/>
                  <a:gd name="T25" fmla="*/ 23 h 43"/>
                  <a:gd name="T26" fmla="*/ 6 w 32"/>
                  <a:gd name="T27" fmla="*/ 0 h 43"/>
                  <a:gd name="T28" fmla="*/ 0 w 32"/>
                  <a:gd name="T29" fmla="*/ 0 h 43"/>
                  <a:gd name="T30" fmla="*/ 0 w 32"/>
                  <a:gd name="T31" fmla="*/ 23 h 43"/>
                  <a:gd name="T32" fmla="*/ 0 w 32"/>
                  <a:gd name="T33" fmla="*/ 23 h 43"/>
                  <a:gd name="T34" fmla="*/ 0 w 32"/>
                  <a:gd name="T35" fmla="*/ 30 h 43"/>
                  <a:gd name="T36" fmla="*/ 1 w 32"/>
                  <a:gd name="T37" fmla="*/ 35 h 43"/>
                  <a:gd name="T38" fmla="*/ 1 w 32"/>
                  <a:gd name="T39" fmla="*/ 35 h 43"/>
                  <a:gd name="T40" fmla="*/ 3 w 32"/>
                  <a:gd name="T41" fmla="*/ 38 h 43"/>
                  <a:gd name="T42" fmla="*/ 6 w 32"/>
                  <a:gd name="T43" fmla="*/ 39 h 43"/>
                  <a:gd name="T44" fmla="*/ 6 w 32"/>
                  <a:gd name="T45" fmla="*/ 39 h 43"/>
                  <a:gd name="T46" fmla="*/ 11 w 32"/>
                  <a:gd name="T47" fmla="*/ 41 h 43"/>
                  <a:gd name="T48" fmla="*/ 16 w 32"/>
                  <a:gd name="T49" fmla="*/ 43 h 43"/>
                  <a:gd name="T50" fmla="*/ 16 w 32"/>
                  <a:gd name="T51" fmla="*/ 43 h 43"/>
                  <a:gd name="T52" fmla="*/ 22 w 32"/>
                  <a:gd name="T53" fmla="*/ 41 h 43"/>
                  <a:gd name="T54" fmla="*/ 25 w 32"/>
                  <a:gd name="T55" fmla="*/ 39 h 43"/>
                  <a:gd name="T56" fmla="*/ 25 w 32"/>
                  <a:gd name="T57" fmla="*/ 39 h 43"/>
                  <a:gd name="T58" fmla="*/ 28 w 32"/>
                  <a:gd name="T59" fmla="*/ 38 h 43"/>
                  <a:gd name="T60" fmla="*/ 32 w 32"/>
                  <a:gd name="T61" fmla="*/ 33 h 43"/>
                  <a:gd name="T62" fmla="*/ 32 w 32"/>
                  <a:gd name="T63" fmla="*/ 33 h 43"/>
                  <a:gd name="T64" fmla="*/ 32 w 32"/>
                  <a:gd name="T65" fmla="*/ 23 h 43"/>
                  <a:gd name="T66" fmla="*/ 32 w 32"/>
                  <a:gd name="T67" fmla="*/ 0 h 43"/>
                  <a:gd name="T68" fmla="*/ 27 w 32"/>
                  <a:gd name="T69" fmla="*/ 0 h 43"/>
                  <a:gd name="T70" fmla="*/ 27 w 32"/>
                  <a:gd name="T71" fmla="*/ 23 h 43"/>
                  <a:gd name="T72" fmla="*/ 27 w 32"/>
                  <a:gd name="T73" fmla="*/ 23 h 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3"/>
                  <a:gd name="T113" fmla="*/ 32 w 32"/>
                  <a:gd name="T114" fmla="*/ 43 h 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3">
                    <a:moveTo>
                      <a:pt x="27" y="23"/>
                    </a:moveTo>
                    <a:lnTo>
                      <a:pt x="27" y="23"/>
                    </a:lnTo>
                    <a:lnTo>
                      <a:pt x="27" y="30"/>
                    </a:lnTo>
                    <a:lnTo>
                      <a:pt x="24" y="35"/>
                    </a:lnTo>
                    <a:lnTo>
                      <a:pt x="21" y="36"/>
                    </a:lnTo>
                    <a:lnTo>
                      <a:pt x="16" y="38"/>
                    </a:lnTo>
                    <a:lnTo>
                      <a:pt x="9" y="36"/>
                    </a:lnTo>
                    <a:lnTo>
                      <a:pt x="6" y="31"/>
                    </a:lnTo>
                    <a:lnTo>
                      <a:pt x="6" y="2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6" y="39"/>
                    </a:lnTo>
                    <a:lnTo>
                      <a:pt x="11" y="41"/>
                    </a:lnTo>
                    <a:lnTo>
                      <a:pt x="16" y="43"/>
                    </a:lnTo>
                    <a:lnTo>
                      <a:pt x="22" y="41"/>
                    </a:lnTo>
                    <a:lnTo>
                      <a:pt x="25" y="39"/>
                    </a:lnTo>
                    <a:lnTo>
                      <a:pt x="28" y="38"/>
                    </a:lnTo>
                    <a:lnTo>
                      <a:pt x="32" y="33"/>
                    </a:lnTo>
                    <a:lnTo>
                      <a:pt x="32" y="2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3" name="Freeform 321">
                <a:extLst>
                  <a:ext uri="{FF2B5EF4-FFF2-40B4-BE49-F238E27FC236}">
                    <a16:creationId xmlns:a16="http://schemas.microsoft.com/office/drawing/2014/main" id="{F7CB7171-93DF-4E81-9372-38F49F3B2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83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4" name="Freeform 322">
                <a:extLst>
                  <a:ext uri="{FF2B5EF4-FFF2-40B4-BE49-F238E27FC236}">
                    <a16:creationId xmlns:a16="http://schemas.microsoft.com/office/drawing/2014/main" id="{0EF8B81B-157E-459D-B6B3-CFA81F912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838"/>
                <a:ext cx="32" cy="43"/>
              </a:xfrm>
              <a:custGeom>
                <a:avLst/>
                <a:gdLst>
                  <a:gd name="T0" fmla="*/ 2 w 32"/>
                  <a:gd name="T1" fmla="*/ 36 h 43"/>
                  <a:gd name="T2" fmla="*/ 8 w 32"/>
                  <a:gd name="T3" fmla="*/ 41 h 43"/>
                  <a:gd name="T4" fmla="*/ 18 w 32"/>
                  <a:gd name="T5" fmla="*/ 43 h 43"/>
                  <a:gd name="T6" fmla="*/ 26 w 32"/>
                  <a:gd name="T7" fmla="*/ 41 h 43"/>
                  <a:gd name="T8" fmla="*/ 29 w 32"/>
                  <a:gd name="T9" fmla="*/ 38 h 43"/>
                  <a:gd name="T10" fmla="*/ 30 w 32"/>
                  <a:gd name="T11" fmla="*/ 36 h 43"/>
                  <a:gd name="T12" fmla="*/ 32 w 32"/>
                  <a:gd name="T13" fmla="*/ 30 h 43"/>
                  <a:gd name="T14" fmla="*/ 30 w 32"/>
                  <a:gd name="T15" fmla="*/ 23 h 43"/>
                  <a:gd name="T16" fmla="*/ 26 w 32"/>
                  <a:gd name="T17" fmla="*/ 20 h 43"/>
                  <a:gd name="T18" fmla="*/ 16 w 32"/>
                  <a:gd name="T19" fmla="*/ 17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6 h 43"/>
                  <a:gd name="T26" fmla="*/ 11 w 32"/>
                  <a:gd name="T27" fmla="*/ 4 h 43"/>
                  <a:gd name="T28" fmla="*/ 16 w 32"/>
                  <a:gd name="T29" fmla="*/ 4 h 43"/>
                  <a:gd name="T30" fmla="*/ 22 w 32"/>
                  <a:gd name="T31" fmla="*/ 6 h 43"/>
                  <a:gd name="T32" fmla="*/ 26 w 32"/>
                  <a:gd name="T33" fmla="*/ 9 h 43"/>
                  <a:gd name="T34" fmla="*/ 30 w 32"/>
                  <a:gd name="T35" fmla="*/ 12 h 43"/>
                  <a:gd name="T36" fmla="*/ 29 w 32"/>
                  <a:gd name="T37" fmla="*/ 6 h 43"/>
                  <a:gd name="T38" fmla="*/ 27 w 32"/>
                  <a:gd name="T39" fmla="*/ 3 h 43"/>
                  <a:gd name="T40" fmla="*/ 24 w 32"/>
                  <a:gd name="T41" fmla="*/ 1 h 43"/>
                  <a:gd name="T42" fmla="*/ 16 w 32"/>
                  <a:gd name="T43" fmla="*/ 0 h 43"/>
                  <a:gd name="T44" fmla="*/ 8 w 32"/>
                  <a:gd name="T45" fmla="*/ 1 h 43"/>
                  <a:gd name="T46" fmla="*/ 3 w 32"/>
                  <a:gd name="T47" fmla="*/ 4 h 43"/>
                  <a:gd name="T48" fmla="*/ 2 w 32"/>
                  <a:gd name="T49" fmla="*/ 11 h 43"/>
                  <a:gd name="T50" fmla="*/ 3 w 32"/>
                  <a:gd name="T51" fmla="*/ 16 h 43"/>
                  <a:gd name="T52" fmla="*/ 6 w 32"/>
                  <a:gd name="T53" fmla="*/ 20 h 43"/>
                  <a:gd name="T54" fmla="*/ 14 w 32"/>
                  <a:gd name="T55" fmla="*/ 22 h 43"/>
                  <a:gd name="T56" fmla="*/ 22 w 32"/>
                  <a:gd name="T57" fmla="*/ 25 h 43"/>
                  <a:gd name="T58" fmla="*/ 26 w 32"/>
                  <a:gd name="T59" fmla="*/ 27 h 43"/>
                  <a:gd name="T60" fmla="*/ 27 w 32"/>
                  <a:gd name="T61" fmla="*/ 30 h 43"/>
                  <a:gd name="T62" fmla="*/ 26 w 32"/>
                  <a:gd name="T63" fmla="*/ 33 h 43"/>
                  <a:gd name="T64" fmla="*/ 22 w 32"/>
                  <a:gd name="T65" fmla="*/ 36 h 43"/>
                  <a:gd name="T66" fmla="*/ 18 w 32"/>
                  <a:gd name="T67" fmla="*/ 38 h 43"/>
                  <a:gd name="T68" fmla="*/ 11 w 32"/>
                  <a:gd name="T69" fmla="*/ 36 h 43"/>
                  <a:gd name="T70" fmla="*/ 6 w 32"/>
                  <a:gd name="T71" fmla="*/ 33 h 43"/>
                  <a:gd name="T72" fmla="*/ 5 w 32"/>
                  <a:gd name="T73" fmla="*/ 28 h 43"/>
                  <a:gd name="T74" fmla="*/ 0 w 32"/>
                  <a:gd name="T75" fmla="*/ 28 h 43"/>
                  <a:gd name="T76" fmla="*/ 2 w 32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6"/>
                    </a:moveTo>
                    <a:lnTo>
                      <a:pt x="2" y="36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8" y="43"/>
                    </a:lnTo>
                    <a:lnTo>
                      <a:pt x="26" y="41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3"/>
                    </a:lnTo>
                    <a:lnTo>
                      <a:pt x="26" y="20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2" y="6"/>
                    </a:lnTo>
                    <a:lnTo>
                      <a:pt x="26" y="9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14" y="22"/>
                    </a:lnTo>
                    <a:lnTo>
                      <a:pt x="22" y="25"/>
                    </a:lnTo>
                    <a:lnTo>
                      <a:pt x="26" y="27"/>
                    </a:lnTo>
                    <a:lnTo>
                      <a:pt x="27" y="30"/>
                    </a:lnTo>
                    <a:lnTo>
                      <a:pt x="26" y="33"/>
                    </a:lnTo>
                    <a:lnTo>
                      <a:pt x="22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5" name="Freeform 323">
                <a:extLst>
                  <a:ext uri="{FF2B5EF4-FFF2-40B4-BE49-F238E27FC236}">
                    <a16:creationId xmlns:a16="http://schemas.microsoft.com/office/drawing/2014/main" id="{2607083D-CCEC-46C3-9933-0090B9D67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83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6" name="Freeform 324">
                <a:extLst>
                  <a:ext uri="{FF2B5EF4-FFF2-40B4-BE49-F238E27FC236}">
                    <a16:creationId xmlns:a16="http://schemas.microsoft.com/office/drawing/2014/main" id="{9922355D-3E6B-4D0D-9D57-0B96F14209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7" y="2838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8 h 41"/>
                  <a:gd name="T4" fmla="*/ 27 w 38"/>
                  <a:gd name="T5" fmla="*/ 28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5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5 w 38"/>
                  <a:gd name="T21" fmla="*/ 12 h 41"/>
                  <a:gd name="T22" fmla="*/ 15 w 38"/>
                  <a:gd name="T23" fmla="*/ 12 h 41"/>
                  <a:gd name="T24" fmla="*/ 17 w 38"/>
                  <a:gd name="T25" fmla="*/ 4 h 41"/>
                  <a:gd name="T26" fmla="*/ 17 w 38"/>
                  <a:gd name="T27" fmla="*/ 4 h 41"/>
                  <a:gd name="T28" fmla="*/ 20 w 38"/>
                  <a:gd name="T29" fmla="*/ 12 h 41"/>
                  <a:gd name="T30" fmla="*/ 25 w 38"/>
                  <a:gd name="T31" fmla="*/ 25 h 41"/>
                  <a:gd name="T32" fmla="*/ 11 w 38"/>
                  <a:gd name="T33" fmla="*/ 25 h 41"/>
                  <a:gd name="T34" fmla="*/ 15 w 38"/>
                  <a:gd name="T35" fmla="*/ 12 h 41"/>
                  <a:gd name="T36" fmla="*/ 15 w 38"/>
                  <a:gd name="T37" fmla="*/ 12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5" y="12"/>
                    </a:moveTo>
                    <a:lnTo>
                      <a:pt x="15" y="12"/>
                    </a:lnTo>
                    <a:lnTo>
                      <a:pt x="17" y="4"/>
                    </a:lnTo>
                    <a:lnTo>
                      <a:pt x="20" y="12"/>
                    </a:lnTo>
                    <a:lnTo>
                      <a:pt x="25" y="25"/>
                    </a:lnTo>
                    <a:lnTo>
                      <a:pt x="11" y="25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7" name="Freeform 325">
                <a:extLst>
                  <a:ext uri="{FF2B5EF4-FFF2-40B4-BE49-F238E27FC236}">
                    <a16:creationId xmlns:a16="http://schemas.microsoft.com/office/drawing/2014/main" id="{29BC17F9-3EE9-43CA-85FE-524C8C6BA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838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9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3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9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8" name="Freeform 326">
                <a:extLst>
                  <a:ext uri="{FF2B5EF4-FFF2-40B4-BE49-F238E27FC236}">
                    <a16:creationId xmlns:a16="http://schemas.microsoft.com/office/drawing/2014/main" id="{92B87344-95C8-4BC7-B456-A287F0BB0F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4" y="2838"/>
                <a:ext cx="39" cy="41"/>
              </a:xfrm>
              <a:custGeom>
                <a:avLst/>
                <a:gdLst>
                  <a:gd name="T0" fmla="*/ 5 w 39"/>
                  <a:gd name="T1" fmla="*/ 41 h 41"/>
                  <a:gd name="T2" fmla="*/ 10 w 39"/>
                  <a:gd name="T3" fmla="*/ 28 h 41"/>
                  <a:gd name="T4" fmla="*/ 27 w 39"/>
                  <a:gd name="T5" fmla="*/ 28 h 41"/>
                  <a:gd name="T6" fmla="*/ 32 w 39"/>
                  <a:gd name="T7" fmla="*/ 41 h 41"/>
                  <a:gd name="T8" fmla="*/ 39 w 39"/>
                  <a:gd name="T9" fmla="*/ 41 h 41"/>
                  <a:gd name="T10" fmla="*/ 21 w 39"/>
                  <a:gd name="T11" fmla="*/ 0 h 41"/>
                  <a:gd name="T12" fmla="*/ 16 w 39"/>
                  <a:gd name="T13" fmla="*/ 0 h 41"/>
                  <a:gd name="T14" fmla="*/ 0 w 39"/>
                  <a:gd name="T15" fmla="*/ 41 h 41"/>
                  <a:gd name="T16" fmla="*/ 5 w 39"/>
                  <a:gd name="T17" fmla="*/ 41 h 41"/>
                  <a:gd name="T18" fmla="*/ 5 w 39"/>
                  <a:gd name="T19" fmla="*/ 41 h 41"/>
                  <a:gd name="T20" fmla="*/ 16 w 39"/>
                  <a:gd name="T21" fmla="*/ 12 h 41"/>
                  <a:gd name="T22" fmla="*/ 16 w 39"/>
                  <a:gd name="T23" fmla="*/ 12 h 41"/>
                  <a:gd name="T24" fmla="*/ 18 w 39"/>
                  <a:gd name="T25" fmla="*/ 4 h 41"/>
                  <a:gd name="T26" fmla="*/ 18 w 39"/>
                  <a:gd name="T27" fmla="*/ 4 h 41"/>
                  <a:gd name="T28" fmla="*/ 21 w 39"/>
                  <a:gd name="T29" fmla="*/ 12 h 41"/>
                  <a:gd name="T30" fmla="*/ 26 w 39"/>
                  <a:gd name="T31" fmla="*/ 25 h 41"/>
                  <a:gd name="T32" fmla="*/ 12 w 39"/>
                  <a:gd name="T33" fmla="*/ 25 h 41"/>
                  <a:gd name="T34" fmla="*/ 16 w 39"/>
                  <a:gd name="T35" fmla="*/ 12 h 41"/>
                  <a:gd name="T36" fmla="*/ 16 w 39"/>
                  <a:gd name="T37" fmla="*/ 12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1"/>
                  <a:gd name="T59" fmla="*/ 39 w 39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1">
                    <a:moveTo>
                      <a:pt x="5" y="41"/>
                    </a:moveTo>
                    <a:lnTo>
                      <a:pt x="10" y="28"/>
                    </a:lnTo>
                    <a:lnTo>
                      <a:pt x="27" y="28"/>
                    </a:lnTo>
                    <a:lnTo>
                      <a:pt x="32" y="41"/>
                    </a:lnTo>
                    <a:lnTo>
                      <a:pt x="39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2"/>
                    </a:moveTo>
                    <a:lnTo>
                      <a:pt x="16" y="12"/>
                    </a:lnTo>
                    <a:lnTo>
                      <a:pt x="18" y="4"/>
                    </a:lnTo>
                    <a:lnTo>
                      <a:pt x="21" y="12"/>
                    </a:lnTo>
                    <a:lnTo>
                      <a:pt x="26" y="25"/>
                    </a:lnTo>
                    <a:lnTo>
                      <a:pt x="12" y="25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9" name="Freeform 327">
                <a:extLst>
                  <a:ext uri="{FF2B5EF4-FFF2-40B4-BE49-F238E27FC236}">
                    <a16:creationId xmlns:a16="http://schemas.microsoft.com/office/drawing/2014/main" id="{D3A4B0C0-AD33-46C4-AACA-F93685F06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868"/>
                <a:ext cx="27" cy="41"/>
              </a:xfrm>
              <a:custGeom>
                <a:avLst/>
                <a:gdLst>
                  <a:gd name="T0" fmla="*/ 5 w 27"/>
                  <a:gd name="T1" fmla="*/ 41 h 41"/>
                  <a:gd name="T2" fmla="*/ 5 w 27"/>
                  <a:gd name="T3" fmla="*/ 22 h 41"/>
                  <a:gd name="T4" fmla="*/ 24 w 27"/>
                  <a:gd name="T5" fmla="*/ 22 h 41"/>
                  <a:gd name="T6" fmla="*/ 24 w 27"/>
                  <a:gd name="T7" fmla="*/ 17 h 41"/>
                  <a:gd name="T8" fmla="*/ 5 w 27"/>
                  <a:gd name="T9" fmla="*/ 17 h 41"/>
                  <a:gd name="T10" fmla="*/ 5 w 27"/>
                  <a:gd name="T11" fmla="*/ 5 h 41"/>
                  <a:gd name="T12" fmla="*/ 27 w 27"/>
                  <a:gd name="T13" fmla="*/ 5 h 41"/>
                  <a:gd name="T14" fmla="*/ 27 w 27"/>
                  <a:gd name="T15" fmla="*/ 0 h 41"/>
                  <a:gd name="T16" fmla="*/ 0 w 27"/>
                  <a:gd name="T17" fmla="*/ 0 h 41"/>
                  <a:gd name="T18" fmla="*/ 0 w 27"/>
                  <a:gd name="T19" fmla="*/ 41 h 41"/>
                  <a:gd name="T20" fmla="*/ 5 w 27"/>
                  <a:gd name="T21" fmla="*/ 41 h 41"/>
                  <a:gd name="T22" fmla="*/ 5 w 27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41"/>
                  <a:gd name="T38" fmla="*/ 27 w 27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41">
                    <a:moveTo>
                      <a:pt x="5" y="41"/>
                    </a:moveTo>
                    <a:lnTo>
                      <a:pt x="5" y="22"/>
                    </a:lnTo>
                    <a:lnTo>
                      <a:pt x="24" y="22"/>
                    </a:lnTo>
                    <a:lnTo>
                      <a:pt x="24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7" y="5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0" name="Freeform 328">
                <a:extLst>
                  <a:ext uri="{FF2B5EF4-FFF2-40B4-BE49-F238E27FC236}">
                    <a16:creationId xmlns:a16="http://schemas.microsoft.com/office/drawing/2014/main" id="{497C8980-DF47-455C-BFEC-7C97EAA4D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868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5 w 25"/>
                  <a:gd name="T5" fmla="*/ 36 h 41"/>
                  <a:gd name="T6" fmla="*/ 5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5" y="3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1" name="Freeform 329">
                <a:extLst>
                  <a:ext uri="{FF2B5EF4-FFF2-40B4-BE49-F238E27FC236}">
                    <a16:creationId xmlns:a16="http://schemas.microsoft.com/office/drawing/2014/main" id="{A356A174-1D54-43F7-855C-8279C4BD22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0" y="2866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3 h 43"/>
                  <a:gd name="T12" fmla="*/ 19 w 40"/>
                  <a:gd name="T13" fmla="*/ 43 h 43"/>
                  <a:gd name="T14" fmla="*/ 19 w 40"/>
                  <a:gd name="T15" fmla="*/ 43 h 43"/>
                  <a:gd name="T16" fmla="*/ 25 w 40"/>
                  <a:gd name="T17" fmla="*/ 43 h 43"/>
                  <a:gd name="T18" fmla="*/ 30 w 40"/>
                  <a:gd name="T19" fmla="*/ 40 h 43"/>
                  <a:gd name="T20" fmla="*/ 30 w 40"/>
                  <a:gd name="T21" fmla="*/ 40 h 43"/>
                  <a:gd name="T22" fmla="*/ 33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3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6 w 40"/>
                  <a:gd name="T115" fmla="*/ 29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2" name="Freeform 330">
                <a:extLst>
                  <a:ext uri="{FF2B5EF4-FFF2-40B4-BE49-F238E27FC236}">
                    <a16:creationId xmlns:a16="http://schemas.microsoft.com/office/drawing/2014/main" id="{92DB08F8-D752-4064-AFA3-FAFCD70993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8" y="2868"/>
                <a:ext cx="35" cy="41"/>
              </a:xfrm>
              <a:custGeom>
                <a:avLst/>
                <a:gdLst>
                  <a:gd name="T0" fmla="*/ 4 w 35"/>
                  <a:gd name="T1" fmla="*/ 41 h 41"/>
                  <a:gd name="T2" fmla="*/ 4 w 35"/>
                  <a:gd name="T3" fmla="*/ 22 h 41"/>
                  <a:gd name="T4" fmla="*/ 11 w 35"/>
                  <a:gd name="T5" fmla="*/ 22 h 41"/>
                  <a:gd name="T6" fmla="*/ 11 w 35"/>
                  <a:gd name="T7" fmla="*/ 22 h 41"/>
                  <a:gd name="T8" fmla="*/ 14 w 35"/>
                  <a:gd name="T9" fmla="*/ 22 h 41"/>
                  <a:gd name="T10" fmla="*/ 14 w 35"/>
                  <a:gd name="T11" fmla="*/ 22 h 41"/>
                  <a:gd name="T12" fmla="*/ 16 w 35"/>
                  <a:gd name="T13" fmla="*/ 24 h 41"/>
                  <a:gd name="T14" fmla="*/ 16 w 35"/>
                  <a:gd name="T15" fmla="*/ 24 h 41"/>
                  <a:gd name="T16" fmla="*/ 19 w 35"/>
                  <a:gd name="T17" fmla="*/ 27 h 41"/>
                  <a:gd name="T18" fmla="*/ 19 w 35"/>
                  <a:gd name="T19" fmla="*/ 27 h 41"/>
                  <a:gd name="T20" fmla="*/ 24 w 35"/>
                  <a:gd name="T21" fmla="*/ 32 h 41"/>
                  <a:gd name="T22" fmla="*/ 28 w 35"/>
                  <a:gd name="T23" fmla="*/ 41 h 41"/>
                  <a:gd name="T24" fmla="*/ 35 w 35"/>
                  <a:gd name="T25" fmla="*/ 41 h 41"/>
                  <a:gd name="T26" fmla="*/ 28 w 35"/>
                  <a:gd name="T27" fmla="*/ 30 h 41"/>
                  <a:gd name="T28" fmla="*/ 28 w 35"/>
                  <a:gd name="T29" fmla="*/ 30 h 41"/>
                  <a:gd name="T30" fmla="*/ 24 w 35"/>
                  <a:gd name="T31" fmla="*/ 24 h 41"/>
                  <a:gd name="T32" fmla="*/ 24 w 35"/>
                  <a:gd name="T33" fmla="*/ 24 h 41"/>
                  <a:gd name="T34" fmla="*/ 20 w 35"/>
                  <a:gd name="T35" fmla="*/ 22 h 41"/>
                  <a:gd name="T36" fmla="*/ 20 w 35"/>
                  <a:gd name="T37" fmla="*/ 22 h 41"/>
                  <a:gd name="T38" fmla="*/ 25 w 35"/>
                  <a:gd name="T39" fmla="*/ 20 h 41"/>
                  <a:gd name="T40" fmla="*/ 28 w 35"/>
                  <a:gd name="T41" fmla="*/ 17 h 41"/>
                  <a:gd name="T42" fmla="*/ 28 w 35"/>
                  <a:gd name="T43" fmla="*/ 17 h 41"/>
                  <a:gd name="T44" fmla="*/ 31 w 35"/>
                  <a:gd name="T45" fmla="*/ 14 h 41"/>
                  <a:gd name="T46" fmla="*/ 31 w 35"/>
                  <a:gd name="T47" fmla="*/ 11 h 41"/>
                  <a:gd name="T48" fmla="*/ 31 w 35"/>
                  <a:gd name="T49" fmla="*/ 11 h 41"/>
                  <a:gd name="T50" fmla="*/ 30 w 35"/>
                  <a:gd name="T51" fmla="*/ 5 h 41"/>
                  <a:gd name="T52" fmla="*/ 30 w 35"/>
                  <a:gd name="T53" fmla="*/ 5 h 41"/>
                  <a:gd name="T54" fmla="*/ 28 w 35"/>
                  <a:gd name="T55" fmla="*/ 1 h 41"/>
                  <a:gd name="T56" fmla="*/ 25 w 35"/>
                  <a:gd name="T57" fmla="*/ 0 h 41"/>
                  <a:gd name="T58" fmla="*/ 25 w 35"/>
                  <a:gd name="T59" fmla="*/ 0 h 41"/>
                  <a:gd name="T60" fmla="*/ 17 w 35"/>
                  <a:gd name="T61" fmla="*/ 0 h 41"/>
                  <a:gd name="T62" fmla="*/ 0 w 35"/>
                  <a:gd name="T63" fmla="*/ 0 h 41"/>
                  <a:gd name="T64" fmla="*/ 0 w 35"/>
                  <a:gd name="T65" fmla="*/ 41 h 41"/>
                  <a:gd name="T66" fmla="*/ 4 w 35"/>
                  <a:gd name="T67" fmla="*/ 41 h 41"/>
                  <a:gd name="T68" fmla="*/ 4 w 35"/>
                  <a:gd name="T69" fmla="*/ 41 h 41"/>
                  <a:gd name="T70" fmla="*/ 4 w 35"/>
                  <a:gd name="T71" fmla="*/ 5 h 41"/>
                  <a:gd name="T72" fmla="*/ 17 w 35"/>
                  <a:gd name="T73" fmla="*/ 5 h 41"/>
                  <a:gd name="T74" fmla="*/ 17 w 35"/>
                  <a:gd name="T75" fmla="*/ 5 h 41"/>
                  <a:gd name="T76" fmla="*/ 22 w 35"/>
                  <a:gd name="T77" fmla="*/ 5 h 41"/>
                  <a:gd name="T78" fmla="*/ 24 w 35"/>
                  <a:gd name="T79" fmla="*/ 6 h 41"/>
                  <a:gd name="T80" fmla="*/ 24 w 35"/>
                  <a:gd name="T81" fmla="*/ 6 h 41"/>
                  <a:gd name="T82" fmla="*/ 25 w 35"/>
                  <a:gd name="T83" fmla="*/ 8 h 41"/>
                  <a:gd name="T84" fmla="*/ 27 w 35"/>
                  <a:gd name="T85" fmla="*/ 11 h 41"/>
                  <a:gd name="T86" fmla="*/ 27 w 35"/>
                  <a:gd name="T87" fmla="*/ 11 h 41"/>
                  <a:gd name="T88" fmla="*/ 25 w 35"/>
                  <a:gd name="T89" fmla="*/ 14 h 41"/>
                  <a:gd name="T90" fmla="*/ 25 w 35"/>
                  <a:gd name="T91" fmla="*/ 14 h 41"/>
                  <a:gd name="T92" fmla="*/ 22 w 35"/>
                  <a:gd name="T93" fmla="*/ 17 h 41"/>
                  <a:gd name="T94" fmla="*/ 22 w 35"/>
                  <a:gd name="T95" fmla="*/ 17 h 41"/>
                  <a:gd name="T96" fmla="*/ 16 w 35"/>
                  <a:gd name="T97" fmla="*/ 17 h 41"/>
                  <a:gd name="T98" fmla="*/ 4 w 35"/>
                  <a:gd name="T99" fmla="*/ 17 h 41"/>
                  <a:gd name="T100" fmla="*/ 4 w 35"/>
                  <a:gd name="T101" fmla="*/ 5 h 41"/>
                  <a:gd name="T102" fmla="*/ 4 w 35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41"/>
                  <a:gd name="T158" fmla="*/ 35 w 35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41">
                    <a:moveTo>
                      <a:pt x="4" y="41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9" y="27"/>
                    </a:lnTo>
                    <a:lnTo>
                      <a:pt x="24" y="32"/>
                    </a:lnTo>
                    <a:lnTo>
                      <a:pt x="28" y="41"/>
                    </a:lnTo>
                    <a:lnTo>
                      <a:pt x="35" y="41"/>
                    </a:lnTo>
                    <a:lnTo>
                      <a:pt x="28" y="30"/>
                    </a:lnTo>
                    <a:lnTo>
                      <a:pt x="24" y="24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8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5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4" y="5"/>
                    </a:moveTo>
                    <a:lnTo>
                      <a:pt x="17" y="5"/>
                    </a:lnTo>
                    <a:lnTo>
                      <a:pt x="22" y="5"/>
                    </a:lnTo>
                    <a:lnTo>
                      <a:pt x="24" y="6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6" y="17"/>
                    </a:lnTo>
                    <a:lnTo>
                      <a:pt x="4" y="1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3" name="Freeform 331">
                <a:extLst>
                  <a:ext uri="{FF2B5EF4-FFF2-40B4-BE49-F238E27FC236}">
                    <a16:creationId xmlns:a16="http://schemas.microsoft.com/office/drawing/2014/main" id="{686A956A-E3EF-4513-BEB4-F9A9BB153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2868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4" name="Freeform 332">
                <a:extLst>
                  <a:ext uri="{FF2B5EF4-FFF2-40B4-BE49-F238E27FC236}">
                    <a16:creationId xmlns:a16="http://schemas.microsoft.com/office/drawing/2014/main" id="{20829BC9-4EF7-4099-BC80-1C5B195A03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5" y="2868"/>
                <a:ext cx="35" cy="41"/>
              </a:xfrm>
              <a:custGeom>
                <a:avLst/>
                <a:gdLst>
                  <a:gd name="T0" fmla="*/ 16 w 35"/>
                  <a:gd name="T1" fmla="*/ 41 h 41"/>
                  <a:gd name="T2" fmla="*/ 16 w 35"/>
                  <a:gd name="T3" fmla="*/ 41 h 41"/>
                  <a:gd name="T4" fmla="*/ 22 w 35"/>
                  <a:gd name="T5" fmla="*/ 40 h 41"/>
                  <a:gd name="T6" fmla="*/ 22 w 35"/>
                  <a:gd name="T7" fmla="*/ 40 h 41"/>
                  <a:gd name="T8" fmla="*/ 27 w 35"/>
                  <a:gd name="T9" fmla="*/ 38 h 41"/>
                  <a:gd name="T10" fmla="*/ 27 w 35"/>
                  <a:gd name="T11" fmla="*/ 38 h 41"/>
                  <a:gd name="T12" fmla="*/ 30 w 35"/>
                  <a:gd name="T13" fmla="*/ 33 h 41"/>
                  <a:gd name="T14" fmla="*/ 30 w 35"/>
                  <a:gd name="T15" fmla="*/ 33 h 41"/>
                  <a:gd name="T16" fmla="*/ 33 w 35"/>
                  <a:gd name="T17" fmla="*/ 28 h 41"/>
                  <a:gd name="T18" fmla="*/ 33 w 35"/>
                  <a:gd name="T19" fmla="*/ 28 h 41"/>
                  <a:gd name="T20" fmla="*/ 35 w 35"/>
                  <a:gd name="T21" fmla="*/ 20 h 41"/>
                  <a:gd name="T22" fmla="*/ 35 w 35"/>
                  <a:gd name="T23" fmla="*/ 20 h 41"/>
                  <a:gd name="T24" fmla="*/ 33 w 35"/>
                  <a:gd name="T25" fmla="*/ 9 h 41"/>
                  <a:gd name="T26" fmla="*/ 33 w 35"/>
                  <a:gd name="T27" fmla="*/ 9 h 41"/>
                  <a:gd name="T28" fmla="*/ 30 w 35"/>
                  <a:gd name="T29" fmla="*/ 6 h 41"/>
                  <a:gd name="T30" fmla="*/ 28 w 35"/>
                  <a:gd name="T31" fmla="*/ 3 h 41"/>
                  <a:gd name="T32" fmla="*/ 28 w 35"/>
                  <a:gd name="T33" fmla="*/ 3 h 41"/>
                  <a:gd name="T34" fmla="*/ 22 w 35"/>
                  <a:gd name="T35" fmla="*/ 0 h 41"/>
                  <a:gd name="T36" fmla="*/ 22 w 35"/>
                  <a:gd name="T37" fmla="*/ 0 h 41"/>
                  <a:gd name="T38" fmla="*/ 14 w 35"/>
                  <a:gd name="T39" fmla="*/ 0 h 41"/>
                  <a:gd name="T40" fmla="*/ 0 w 35"/>
                  <a:gd name="T41" fmla="*/ 0 h 41"/>
                  <a:gd name="T42" fmla="*/ 0 w 35"/>
                  <a:gd name="T43" fmla="*/ 41 h 41"/>
                  <a:gd name="T44" fmla="*/ 16 w 35"/>
                  <a:gd name="T45" fmla="*/ 41 h 41"/>
                  <a:gd name="T46" fmla="*/ 16 w 35"/>
                  <a:gd name="T47" fmla="*/ 41 h 41"/>
                  <a:gd name="T48" fmla="*/ 6 w 35"/>
                  <a:gd name="T49" fmla="*/ 5 h 41"/>
                  <a:gd name="T50" fmla="*/ 14 w 35"/>
                  <a:gd name="T51" fmla="*/ 5 h 41"/>
                  <a:gd name="T52" fmla="*/ 14 w 35"/>
                  <a:gd name="T53" fmla="*/ 5 h 41"/>
                  <a:gd name="T54" fmla="*/ 22 w 35"/>
                  <a:gd name="T55" fmla="*/ 5 h 41"/>
                  <a:gd name="T56" fmla="*/ 22 w 35"/>
                  <a:gd name="T57" fmla="*/ 5 h 41"/>
                  <a:gd name="T58" fmla="*/ 24 w 35"/>
                  <a:gd name="T59" fmla="*/ 6 h 41"/>
                  <a:gd name="T60" fmla="*/ 27 w 35"/>
                  <a:gd name="T61" fmla="*/ 9 h 41"/>
                  <a:gd name="T62" fmla="*/ 27 w 35"/>
                  <a:gd name="T63" fmla="*/ 9 h 41"/>
                  <a:gd name="T64" fmla="*/ 28 w 35"/>
                  <a:gd name="T65" fmla="*/ 14 h 41"/>
                  <a:gd name="T66" fmla="*/ 28 w 35"/>
                  <a:gd name="T67" fmla="*/ 19 h 41"/>
                  <a:gd name="T68" fmla="*/ 28 w 35"/>
                  <a:gd name="T69" fmla="*/ 19 h 41"/>
                  <a:gd name="T70" fmla="*/ 27 w 35"/>
                  <a:gd name="T71" fmla="*/ 27 h 41"/>
                  <a:gd name="T72" fmla="*/ 27 w 35"/>
                  <a:gd name="T73" fmla="*/ 27 h 41"/>
                  <a:gd name="T74" fmla="*/ 24 w 35"/>
                  <a:gd name="T75" fmla="*/ 33 h 41"/>
                  <a:gd name="T76" fmla="*/ 24 w 35"/>
                  <a:gd name="T77" fmla="*/ 33 h 41"/>
                  <a:gd name="T78" fmla="*/ 21 w 35"/>
                  <a:gd name="T79" fmla="*/ 35 h 41"/>
                  <a:gd name="T80" fmla="*/ 21 w 35"/>
                  <a:gd name="T81" fmla="*/ 35 h 41"/>
                  <a:gd name="T82" fmla="*/ 14 w 35"/>
                  <a:gd name="T83" fmla="*/ 36 h 41"/>
                  <a:gd name="T84" fmla="*/ 6 w 35"/>
                  <a:gd name="T85" fmla="*/ 36 h 41"/>
                  <a:gd name="T86" fmla="*/ 6 w 35"/>
                  <a:gd name="T87" fmla="*/ 5 h 41"/>
                  <a:gd name="T88" fmla="*/ 6 w 35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1"/>
                  <a:gd name="T137" fmla="*/ 35 w 35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1">
                    <a:moveTo>
                      <a:pt x="16" y="41"/>
                    </a:moveTo>
                    <a:lnTo>
                      <a:pt x="16" y="41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30" y="33"/>
                    </a:lnTo>
                    <a:lnTo>
                      <a:pt x="33" y="28"/>
                    </a:lnTo>
                    <a:lnTo>
                      <a:pt x="35" y="20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6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2" y="5"/>
                    </a:lnTo>
                    <a:lnTo>
                      <a:pt x="24" y="6"/>
                    </a:lnTo>
                    <a:lnTo>
                      <a:pt x="27" y="9"/>
                    </a:lnTo>
                    <a:lnTo>
                      <a:pt x="28" y="14"/>
                    </a:lnTo>
                    <a:lnTo>
                      <a:pt x="28" y="19"/>
                    </a:lnTo>
                    <a:lnTo>
                      <a:pt x="27" y="27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5" name="Freeform 333">
                <a:extLst>
                  <a:ext uri="{FF2B5EF4-FFF2-40B4-BE49-F238E27FC236}">
                    <a16:creationId xmlns:a16="http://schemas.microsoft.com/office/drawing/2014/main" id="{604BCB27-40B6-43F7-8582-4248900CA2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0" y="2868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11 w 38"/>
                  <a:gd name="T3" fmla="*/ 28 h 41"/>
                  <a:gd name="T4" fmla="*/ 28 w 38"/>
                  <a:gd name="T5" fmla="*/ 28 h 41"/>
                  <a:gd name="T6" fmla="*/ 33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7 w 38"/>
                  <a:gd name="T21" fmla="*/ 11 h 41"/>
                  <a:gd name="T22" fmla="*/ 17 w 38"/>
                  <a:gd name="T23" fmla="*/ 11 h 41"/>
                  <a:gd name="T24" fmla="*/ 19 w 38"/>
                  <a:gd name="T25" fmla="*/ 3 h 41"/>
                  <a:gd name="T26" fmla="*/ 19 w 38"/>
                  <a:gd name="T27" fmla="*/ 3 h 41"/>
                  <a:gd name="T28" fmla="*/ 22 w 38"/>
                  <a:gd name="T29" fmla="*/ 13 h 41"/>
                  <a:gd name="T30" fmla="*/ 27 w 38"/>
                  <a:gd name="T31" fmla="*/ 24 h 41"/>
                  <a:gd name="T32" fmla="*/ 13 w 38"/>
                  <a:gd name="T33" fmla="*/ 24 h 41"/>
                  <a:gd name="T34" fmla="*/ 17 w 38"/>
                  <a:gd name="T35" fmla="*/ 11 h 41"/>
                  <a:gd name="T36" fmla="*/ 17 w 38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11" y="28"/>
                    </a:lnTo>
                    <a:lnTo>
                      <a:pt x="28" y="28"/>
                    </a:lnTo>
                    <a:lnTo>
                      <a:pt x="33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7" y="11"/>
                    </a:moveTo>
                    <a:lnTo>
                      <a:pt x="17" y="11"/>
                    </a:lnTo>
                    <a:lnTo>
                      <a:pt x="19" y="3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6" name="Freeform 334">
                <a:extLst>
                  <a:ext uri="{FF2B5EF4-FFF2-40B4-BE49-F238E27FC236}">
                    <a16:creationId xmlns:a16="http://schemas.microsoft.com/office/drawing/2014/main" id="{F29EB4E4-9DD3-4008-9542-DD5A409E3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45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1 h 43"/>
                  <a:gd name="T4" fmla="*/ 18 w 32"/>
                  <a:gd name="T5" fmla="*/ 43 h 43"/>
                  <a:gd name="T6" fmla="*/ 25 w 32"/>
                  <a:gd name="T7" fmla="*/ 41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0 h 43"/>
                  <a:gd name="T14" fmla="*/ 30 w 32"/>
                  <a:gd name="T15" fmla="*/ 24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7 h 43"/>
                  <a:gd name="T26" fmla="*/ 11 w 32"/>
                  <a:gd name="T27" fmla="*/ 7 h 43"/>
                  <a:gd name="T28" fmla="*/ 16 w 32"/>
                  <a:gd name="T29" fmla="*/ 5 h 43"/>
                  <a:gd name="T30" fmla="*/ 22 w 32"/>
                  <a:gd name="T31" fmla="*/ 7 h 43"/>
                  <a:gd name="T32" fmla="*/ 25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3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1 h 43"/>
                  <a:gd name="T50" fmla="*/ 3 w 32"/>
                  <a:gd name="T51" fmla="*/ 18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6 h 43"/>
                  <a:gd name="T58" fmla="*/ 25 w 32"/>
                  <a:gd name="T59" fmla="*/ 27 h 43"/>
                  <a:gd name="T60" fmla="*/ 27 w 32"/>
                  <a:gd name="T61" fmla="*/ 30 h 43"/>
                  <a:gd name="T62" fmla="*/ 25 w 32"/>
                  <a:gd name="T63" fmla="*/ 35 h 43"/>
                  <a:gd name="T64" fmla="*/ 22 w 32"/>
                  <a:gd name="T65" fmla="*/ 37 h 43"/>
                  <a:gd name="T66" fmla="*/ 18 w 32"/>
                  <a:gd name="T67" fmla="*/ 38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1"/>
                    </a:lnTo>
                    <a:lnTo>
                      <a:pt x="18" y="43"/>
                    </a:lnTo>
                    <a:lnTo>
                      <a:pt x="25" y="41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2" y="7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6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8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7" name="Freeform 335">
                <a:extLst>
                  <a:ext uri="{FF2B5EF4-FFF2-40B4-BE49-F238E27FC236}">
                    <a16:creationId xmlns:a16="http://schemas.microsoft.com/office/drawing/2014/main" id="{C64B75C6-4D14-424F-B4F2-ADAF9100C9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2345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7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1 h 43"/>
                  <a:gd name="T12" fmla="*/ 21 w 40"/>
                  <a:gd name="T13" fmla="*/ 43 h 43"/>
                  <a:gd name="T14" fmla="*/ 21 w 40"/>
                  <a:gd name="T15" fmla="*/ 43 h 43"/>
                  <a:gd name="T16" fmla="*/ 26 w 40"/>
                  <a:gd name="T17" fmla="*/ 41 h 43"/>
                  <a:gd name="T18" fmla="*/ 30 w 40"/>
                  <a:gd name="T19" fmla="*/ 40 h 43"/>
                  <a:gd name="T20" fmla="*/ 30 w 40"/>
                  <a:gd name="T21" fmla="*/ 40 h 43"/>
                  <a:gd name="T22" fmla="*/ 34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6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7 w 40"/>
                  <a:gd name="T55" fmla="*/ 7 h 43"/>
                  <a:gd name="T56" fmla="*/ 7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5 h 43"/>
                  <a:gd name="T82" fmla="*/ 27 w 40"/>
                  <a:gd name="T83" fmla="*/ 7 h 43"/>
                  <a:gd name="T84" fmla="*/ 27 w 40"/>
                  <a:gd name="T85" fmla="*/ 7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2 h 43"/>
                  <a:gd name="T94" fmla="*/ 34 w 40"/>
                  <a:gd name="T95" fmla="*/ 22 h 43"/>
                  <a:gd name="T96" fmla="*/ 34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6 w 40"/>
                  <a:gd name="T103" fmla="*/ 37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7 w 40"/>
                  <a:gd name="T117" fmla="*/ 22 h 43"/>
                  <a:gd name="T118" fmla="*/ 7 w 40"/>
                  <a:gd name="T119" fmla="*/ 22 h 43"/>
                  <a:gd name="T120" fmla="*/ 7 w 40"/>
                  <a:gd name="T121" fmla="*/ 14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7" y="37"/>
                    </a:lnTo>
                    <a:lnTo>
                      <a:pt x="10" y="40"/>
                    </a:lnTo>
                    <a:lnTo>
                      <a:pt x="14" y="41"/>
                    </a:lnTo>
                    <a:lnTo>
                      <a:pt x="21" y="43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4" y="22"/>
                    </a:lnTo>
                    <a:lnTo>
                      <a:pt x="34" y="29"/>
                    </a:lnTo>
                    <a:lnTo>
                      <a:pt x="30" y="34"/>
                    </a:lnTo>
                    <a:lnTo>
                      <a:pt x="26" y="37"/>
                    </a:lnTo>
                    <a:lnTo>
                      <a:pt x="21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14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8" name="Freeform 336">
                <a:extLst>
                  <a:ext uri="{FF2B5EF4-FFF2-40B4-BE49-F238E27FC236}">
                    <a16:creationId xmlns:a16="http://schemas.microsoft.com/office/drawing/2014/main" id="{3B713917-8800-4EDB-86CE-B323F21D0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347"/>
                <a:ext cx="32" cy="41"/>
              </a:xfrm>
              <a:custGeom>
                <a:avLst/>
                <a:gdLst>
                  <a:gd name="T0" fmla="*/ 27 w 32"/>
                  <a:gd name="T1" fmla="*/ 24 h 41"/>
                  <a:gd name="T2" fmla="*/ 27 w 32"/>
                  <a:gd name="T3" fmla="*/ 24 h 41"/>
                  <a:gd name="T4" fmla="*/ 25 w 32"/>
                  <a:gd name="T5" fmla="*/ 30 h 41"/>
                  <a:gd name="T6" fmla="*/ 24 w 32"/>
                  <a:gd name="T7" fmla="*/ 33 h 41"/>
                  <a:gd name="T8" fmla="*/ 24 w 32"/>
                  <a:gd name="T9" fmla="*/ 33 h 41"/>
                  <a:gd name="T10" fmla="*/ 20 w 32"/>
                  <a:gd name="T11" fmla="*/ 35 h 41"/>
                  <a:gd name="T12" fmla="*/ 16 w 32"/>
                  <a:gd name="T13" fmla="*/ 36 h 41"/>
                  <a:gd name="T14" fmla="*/ 16 w 32"/>
                  <a:gd name="T15" fmla="*/ 36 h 41"/>
                  <a:gd name="T16" fmla="*/ 9 w 32"/>
                  <a:gd name="T17" fmla="*/ 35 h 41"/>
                  <a:gd name="T18" fmla="*/ 9 w 32"/>
                  <a:gd name="T19" fmla="*/ 35 h 41"/>
                  <a:gd name="T20" fmla="*/ 6 w 32"/>
                  <a:gd name="T21" fmla="*/ 30 h 41"/>
                  <a:gd name="T22" fmla="*/ 6 w 32"/>
                  <a:gd name="T23" fmla="*/ 30 h 41"/>
                  <a:gd name="T24" fmla="*/ 5 w 32"/>
                  <a:gd name="T25" fmla="*/ 24 h 41"/>
                  <a:gd name="T26" fmla="*/ 5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28 h 41"/>
                  <a:gd name="T36" fmla="*/ 1 w 32"/>
                  <a:gd name="T37" fmla="*/ 33 h 41"/>
                  <a:gd name="T38" fmla="*/ 1 w 32"/>
                  <a:gd name="T39" fmla="*/ 33 h 41"/>
                  <a:gd name="T40" fmla="*/ 3 w 32"/>
                  <a:gd name="T41" fmla="*/ 36 h 41"/>
                  <a:gd name="T42" fmla="*/ 6 w 32"/>
                  <a:gd name="T43" fmla="*/ 39 h 41"/>
                  <a:gd name="T44" fmla="*/ 6 w 32"/>
                  <a:gd name="T45" fmla="*/ 39 h 41"/>
                  <a:gd name="T46" fmla="*/ 11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0 w 32"/>
                  <a:gd name="T53" fmla="*/ 39 h 41"/>
                  <a:gd name="T54" fmla="*/ 25 w 32"/>
                  <a:gd name="T55" fmla="*/ 38 h 41"/>
                  <a:gd name="T56" fmla="*/ 25 w 32"/>
                  <a:gd name="T57" fmla="*/ 38 h 41"/>
                  <a:gd name="T58" fmla="*/ 28 w 32"/>
                  <a:gd name="T59" fmla="*/ 36 h 41"/>
                  <a:gd name="T60" fmla="*/ 30 w 32"/>
                  <a:gd name="T61" fmla="*/ 33 h 41"/>
                  <a:gd name="T62" fmla="*/ 30 w 32"/>
                  <a:gd name="T63" fmla="*/ 33 h 41"/>
                  <a:gd name="T64" fmla="*/ 32 w 32"/>
                  <a:gd name="T65" fmla="*/ 24 h 41"/>
                  <a:gd name="T66" fmla="*/ 32 w 32"/>
                  <a:gd name="T67" fmla="*/ 0 h 41"/>
                  <a:gd name="T68" fmla="*/ 27 w 32"/>
                  <a:gd name="T69" fmla="*/ 0 h 41"/>
                  <a:gd name="T70" fmla="*/ 27 w 32"/>
                  <a:gd name="T71" fmla="*/ 24 h 41"/>
                  <a:gd name="T72" fmla="*/ 27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5" y="30"/>
                    </a:lnTo>
                    <a:lnTo>
                      <a:pt x="24" y="33"/>
                    </a:lnTo>
                    <a:lnTo>
                      <a:pt x="20" y="35"/>
                    </a:lnTo>
                    <a:lnTo>
                      <a:pt x="16" y="36"/>
                    </a:lnTo>
                    <a:lnTo>
                      <a:pt x="9" y="35"/>
                    </a:lnTo>
                    <a:lnTo>
                      <a:pt x="6" y="30"/>
                    </a:lnTo>
                    <a:lnTo>
                      <a:pt x="5" y="2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3" y="36"/>
                    </a:lnTo>
                    <a:lnTo>
                      <a:pt x="6" y="39"/>
                    </a:lnTo>
                    <a:lnTo>
                      <a:pt x="11" y="41"/>
                    </a:lnTo>
                    <a:lnTo>
                      <a:pt x="16" y="41"/>
                    </a:lnTo>
                    <a:lnTo>
                      <a:pt x="20" y="39"/>
                    </a:lnTo>
                    <a:lnTo>
                      <a:pt x="25" y="38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9" name="Freeform 337">
                <a:extLst>
                  <a:ext uri="{FF2B5EF4-FFF2-40B4-BE49-F238E27FC236}">
                    <a16:creationId xmlns:a16="http://schemas.microsoft.com/office/drawing/2014/main" id="{3782649B-4BC6-42B4-B363-32985F640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2347"/>
                <a:ext cx="32" cy="39"/>
              </a:xfrm>
              <a:custGeom>
                <a:avLst/>
                <a:gdLst>
                  <a:gd name="T0" fmla="*/ 19 w 32"/>
                  <a:gd name="T1" fmla="*/ 39 h 39"/>
                  <a:gd name="T2" fmla="*/ 19 w 32"/>
                  <a:gd name="T3" fmla="*/ 5 h 39"/>
                  <a:gd name="T4" fmla="*/ 32 w 32"/>
                  <a:gd name="T5" fmla="*/ 5 h 39"/>
                  <a:gd name="T6" fmla="*/ 32 w 32"/>
                  <a:gd name="T7" fmla="*/ 0 h 39"/>
                  <a:gd name="T8" fmla="*/ 0 w 32"/>
                  <a:gd name="T9" fmla="*/ 0 h 39"/>
                  <a:gd name="T10" fmla="*/ 0 w 32"/>
                  <a:gd name="T11" fmla="*/ 5 h 39"/>
                  <a:gd name="T12" fmla="*/ 14 w 32"/>
                  <a:gd name="T13" fmla="*/ 5 h 39"/>
                  <a:gd name="T14" fmla="*/ 14 w 32"/>
                  <a:gd name="T15" fmla="*/ 39 h 39"/>
                  <a:gd name="T16" fmla="*/ 19 w 32"/>
                  <a:gd name="T17" fmla="*/ 39 h 39"/>
                  <a:gd name="T18" fmla="*/ 19 w 32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39"/>
                  <a:gd name="T32" fmla="*/ 32 w 32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39">
                    <a:moveTo>
                      <a:pt x="19" y="39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39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0" name="Freeform 338">
                <a:extLst>
                  <a:ext uri="{FF2B5EF4-FFF2-40B4-BE49-F238E27FC236}">
                    <a16:creationId xmlns:a16="http://schemas.microsoft.com/office/drawing/2014/main" id="{CF9BC1C2-6B8C-4A68-8CE3-F25E4C16E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347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20 h 39"/>
                  <a:gd name="T4" fmla="*/ 27 w 33"/>
                  <a:gd name="T5" fmla="*/ 20 h 39"/>
                  <a:gd name="T6" fmla="*/ 27 w 33"/>
                  <a:gd name="T7" fmla="*/ 39 h 39"/>
                  <a:gd name="T8" fmla="*/ 33 w 33"/>
                  <a:gd name="T9" fmla="*/ 39 h 39"/>
                  <a:gd name="T10" fmla="*/ 33 w 33"/>
                  <a:gd name="T11" fmla="*/ 0 h 39"/>
                  <a:gd name="T12" fmla="*/ 27 w 33"/>
                  <a:gd name="T13" fmla="*/ 0 h 39"/>
                  <a:gd name="T14" fmla="*/ 27 w 33"/>
                  <a:gd name="T15" fmla="*/ 16 h 39"/>
                  <a:gd name="T16" fmla="*/ 6 w 33"/>
                  <a:gd name="T17" fmla="*/ 16 h 39"/>
                  <a:gd name="T18" fmla="*/ 6 w 33"/>
                  <a:gd name="T19" fmla="*/ 0 h 39"/>
                  <a:gd name="T20" fmla="*/ 0 w 33"/>
                  <a:gd name="T21" fmla="*/ 0 h 39"/>
                  <a:gd name="T22" fmla="*/ 0 w 33"/>
                  <a:gd name="T23" fmla="*/ 39 h 39"/>
                  <a:gd name="T24" fmla="*/ 6 w 33"/>
                  <a:gd name="T25" fmla="*/ 39 h 39"/>
                  <a:gd name="T26" fmla="*/ 6 w 33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39"/>
                  <a:gd name="T44" fmla="*/ 33 w 33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39">
                    <a:moveTo>
                      <a:pt x="6" y="39"/>
                    </a:moveTo>
                    <a:lnTo>
                      <a:pt x="6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6" y="1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1" name="Freeform 339">
                <a:extLst>
                  <a:ext uri="{FF2B5EF4-FFF2-40B4-BE49-F238E27FC236}">
                    <a16:creationId xmlns:a16="http://schemas.microsoft.com/office/drawing/2014/main" id="{7C6B11B1-F4BC-4C11-8A05-B0FEB6951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410"/>
                <a:ext cx="37" cy="43"/>
              </a:xfrm>
              <a:custGeom>
                <a:avLst/>
                <a:gdLst>
                  <a:gd name="T0" fmla="*/ 27 w 37"/>
                  <a:gd name="T1" fmla="*/ 35 h 43"/>
                  <a:gd name="T2" fmla="*/ 27 w 37"/>
                  <a:gd name="T3" fmla="*/ 35 h 43"/>
                  <a:gd name="T4" fmla="*/ 22 w 37"/>
                  <a:gd name="T5" fmla="*/ 38 h 43"/>
                  <a:gd name="T6" fmla="*/ 19 w 37"/>
                  <a:gd name="T7" fmla="*/ 38 h 43"/>
                  <a:gd name="T8" fmla="*/ 19 w 37"/>
                  <a:gd name="T9" fmla="*/ 38 h 43"/>
                  <a:gd name="T10" fmla="*/ 14 w 37"/>
                  <a:gd name="T11" fmla="*/ 38 h 43"/>
                  <a:gd name="T12" fmla="*/ 11 w 37"/>
                  <a:gd name="T13" fmla="*/ 37 h 43"/>
                  <a:gd name="T14" fmla="*/ 11 w 37"/>
                  <a:gd name="T15" fmla="*/ 37 h 43"/>
                  <a:gd name="T16" fmla="*/ 10 w 37"/>
                  <a:gd name="T17" fmla="*/ 34 h 43"/>
                  <a:gd name="T18" fmla="*/ 6 w 37"/>
                  <a:gd name="T19" fmla="*/ 30 h 43"/>
                  <a:gd name="T20" fmla="*/ 6 w 37"/>
                  <a:gd name="T21" fmla="*/ 30 h 43"/>
                  <a:gd name="T22" fmla="*/ 5 w 37"/>
                  <a:gd name="T23" fmla="*/ 23 h 43"/>
                  <a:gd name="T24" fmla="*/ 5 w 37"/>
                  <a:gd name="T25" fmla="*/ 23 h 43"/>
                  <a:gd name="T26" fmla="*/ 6 w 37"/>
                  <a:gd name="T27" fmla="*/ 15 h 43"/>
                  <a:gd name="T28" fmla="*/ 6 w 37"/>
                  <a:gd name="T29" fmla="*/ 15 h 43"/>
                  <a:gd name="T30" fmla="*/ 8 w 37"/>
                  <a:gd name="T31" fmla="*/ 10 h 43"/>
                  <a:gd name="T32" fmla="*/ 11 w 37"/>
                  <a:gd name="T33" fmla="*/ 8 h 43"/>
                  <a:gd name="T34" fmla="*/ 11 w 37"/>
                  <a:gd name="T35" fmla="*/ 8 h 43"/>
                  <a:gd name="T36" fmla="*/ 14 w 37"/>
                  <a:gd name="T37" fmla="*/ 7 h 43"/>
                  <a:gd name="T38" fmla="*/ 19 w 37"/>
                  <a:gd name="T39" fmla="*/ 5 h 43"/>
                  <a:gd name="T40" fmla="*/ 19 w 37"/>
                  <a:gd name="T41" fmla="*/ 5 h 43"/>
                  <a:gd name="T42" fmla="*/ 22 w 37"/>
                  <a:gd name="T43" fmla="*/ 7 h 43"/>
                  <a:gd name="T44" fmla="*/ 25 w 37"/>
                  <a:gd name="T45" fmla="*/ 8 h 43"/>
                  <a:gd name="T46" fmla="*/ 25 w 37"/>
                  <a:gd name="T47" fmla="*/ 8 h 43"/>
                  <a:gd name="T48" fmla="*/ 29 w 37"/>
                  <a:gd name="T49" fmla="*/ 10 h 43"/>
                  <a:gd name="T50" fmla="*/ 30 w 37"/>
                  <a:gd name="T51" fmla="*/ 15 h 43"/>
                  <a:gd name="T52" fmla="*/ 35 w 37"/>
                  <a:gd name="T53" fmla="*/ 13 h 43"/>
                  <a:gd name="T54" fmla="*/ 35 w 37"/>
                  <a:gd name="T55" fmla="*/ 13 h 43"/>
                  <a:gd name="T56" fmla="*/ 33 w 37"/>
                  <a:gd name="T57" fmla="*/ 8 h 43"/>
                  <a:gd name="T58" fmla="*/ 30 w 37"/>
                  <a:gd name="T59" fmla="*/ 3 h 43"/>
                  <a:gd name="T60" fmla="*/ 30 w 37"/>
                  <a:gd name="T61" fmla="*/ 3 h 43"/>
                  <a:gd name="T62" fmla="*/ 25 w 37"/>
                  <a:gd name="T63" fmla="*/ 2 h 43"/>
                  <a:gd name="T64" fmla="*/ 19 w 37"/>
                  <a:gd name="T65" fmla="*/ 0 h 43"/>
                  <a:gd name="T66" fmla="*/ 19 w 37"/>
                  <a:gd name="T67" fmla="*/ 0 h 43"/>
                  <a:gd name="T68" fmla="*/ 14 w 37"/>
                  <a:gd name="T69" fmla="*/ 2 h 43"/>
                  <a:gd name="T70" fmla="*/ 10 w 37"/>
                  <a:gd name="T71" fmla="*/ 3 h 43"/>
                  <a:gd name="T72" fmla="*/ 10 w 37"/>
                  <a:gd name="T73" fmla="*/ 3 h 43"/>
                  <a:gd name="T74" fmla="*/ 5 w 37"/>
                  <a:gd name="T75" fmla="*/ 7 h 43"/>
                  <a:gd name="T76" fmla="*/ 2 w 37"/>
                  <a:gd name="T77" fmla="*/ 11 h 43"/>
                  <a:gd name="T78" fmla="*/ 2 w 37"/>
                  <a:gd name="T79" fmla="*/ 11 h 43"/>
                  <a:gd name="T80" fmla="*/ 0 w 37"/>
                  <a:gd name="T81" fmla="*/ 16 h 43"/>
                  <a:gd name="T82" fmla="*/ 0 w 37"/>
                  <a:gd name="T83" fmla="*/ 23 h 43"/>
                  <a:gd name="T84" fmla="*/ 0 w 37"/>
                  <a:gd name="T85" fmla="*/ 23 h 43"/>
                  <a:gd name="T86" fmla="*/ 0 w 37"/>
                  <a:gd name="T87" fmla="*/ 27 h 43"/>
                  <a:gd name="T88" fmla="*/ 2 w 37"/>
                  <a:gd name="T89" fmla="*/ 32 h 43"/>
                  <a:gd name="T90" fmla="*/ 2 w 37"/>
                  <a:gd name="T91" fmla="*/ 32 h 43"/>
                  <a:gd name="T92" fmla="*/ 5 w 37"/>
                  <a:gd name="T93" fmla="*/ 37 h 43"/>
                  <a:gd name="T94" fmla="*/ 8 w 37"/>
                  <a:gd name="T95" fmla="*/ 40 h 43"/>
                  <a:gd name="T96" fmla="*/ 8 w 37"/>
                  <a:gd name="T97" fmla="*/ 40 h 43"/>
                  <a:gd name="T98" fmla="*/ 13 w 37"/>
                  <a:gd name="T99" fmla="*/ 43 h 43"/>
                  <a:gd name="T100" fmla="*/ 19 w 37"/>
                  <a:gd name="T101" fmla="*/ 43 h 43"/>
                  <a:gd name="T102" fmla="*/ 19 w 37"/>
                  <a:gd name="T103" fmla="*/ 43 h 43"/>
                  <a:gd name="T104" fmla="*/ 25 w 37"/>
                  <a:gd name="T105" fmla="*/ 43 h 43"/>
                  <a:gd name="T106" fmla="*/ 30 w 37"/>
                  <a:gd name="T107" fmla="*/ 40 h 43"/>
                  <a:gd name="T108" fmla="*/ 30 w 37"/>
                  <a:gd name="T109" fmla="*/ 40 h 43"/>
                  <a:gd name="T110" fmla="*/ 33 w 37"/>
                  <a:gd name="T111" fmla="*/ 35 h 43"/>
                  <a:gd name="T112" fmla="*/ 37 w 37"/>
                  <a:gd name="T113" fmla="*/ 29 h 43"/>
                  <a:gd name="T114" fmla="*/ 30 w 37"/>
                  <a:gd name="T115" fmla="*/ 29 h 43"/>
                  <a:gd name="T116" fmla="*/ 30 w 37"/>
                  <a:gd name="T117" fmla="*/ 29 h 43"/>
                  <a:gd name="T118" fmla="*/ 29 w 37"/>
                  <a:gd name="T119" fmla="*/ 32 h 43"/>
                  <a:gd name="T120" fmla="*/ 27 w 37"/>
                  <a:gd name="T121" fmla="*/ 35 h 43"/>
                  <a:gd name="T122" fmla="*/ 27 w 37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3"/>
                  <a:gd name="T188" fmla="*/ 37 w 37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5" y="23"/>
                    </a:lnTo>
                    <a:lnTo>
                      <a:pt x="6" y="15"/>
                    </a:lnTo>
                    <a:lnTo>
                      <a:pt x="8" y="10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5" y="8"/>
                    </a:lnTo>
                    <a:lnTo>
                      <a:pt x="29" y="10"/>
                    </a:lnTo>
                    <a:lnTo>
                      <a:pt x="30" y="15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3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7" y="29"/>
                    </a:lnTo>
                    <a:lnTo>
                      <a:pt x="30" y="29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2" name="Freeform 340">
                <a:extLst>
                  <a:ext uri="{FF2B5EF4-FFF2-40B4-BE49-F238E27FC236}">
                    <a16:creationId xmlns:a16="http://schemas.microsoft.com/office/drawing/2014/main" id="{1389C221-5661-4F49-A8B8-7C080BA830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2412"/>
                <a:ext cx="40" cy="41"/>
              </a:xfrm>
              <a:custGeom>
                <a:avLst/>
                <a:gdLst>
                  <a:gd name="T0" fmla="*/ 7 w 40"/>
                  <a:gd name="T1" fmla="*/ 41 h 41"/>
                  <a:gd name="T2" fmla="*/ 11 w 40"/>
                  <a:gd name="T3" fmla="*/ 28 h 41"/>
                  <a:gd name="T4" fmla="*/ 29 w 40"/>
                  <a:gd name="T5" fmla="*/ 28 h 41"/>
                  <a:gd name="T6" fmla="*/ 34 w 40"/>
                  <a:gd name="T7" fmla="*/ 41 h 41"/>
                  <a:gd name="T8" fmla="*/ 40 w 40"/>
                  <a:gd name="T9" fmla="*/ 41 h 41"/>
                  <a:gd name="T10" fmla="*/ 22 w 40"/>
                  <a:gd name="T11" fmla="*/ 0 h 41"/>
                  <a:gd name="T12" fmla="*/ 16 w 40"/>
                  <a:gd name="T13" fmla="*/ 0 h 41"/>
                  <a:gd name="T14" fmla="*/ 0 w 40"/>
                  <a:gd name="T15" fmla="*/ 41 h 41"/>
                  <a:gd name="T16" fmla="*/ 7 w 40"/>
                  <a:gd name="T17" fmla="*/ 41 h 41"/>
                  <a:gd name="T18" fmla="*/ 7 w 40"/>
                  <a:gd name="T19" fmla="*/ 41 h 41"/>
                  <a:gd name="T20" fmla="*/ 18 w 40"/>
                  <a:gd name="T21" fmla="*/ 11 h 41"/>
                  <a:gd name="T22" fmla="*/ 18 w 40"/>
                  <a:gd name="T23" fmla="*/ 11 h 41"/>
                  <a:gd name="T24" fmla="*/ 19 w 40"/>
                  <a:gd name="T25" fmla="*/ 5 h 41"/>
                  <a:gd name="T26" fmla="*/ 19 w 40"/>
                  <a:gd name="T27" fmla="*/ 5 h 41"/>
                  <a:gd name="T28" fmla="*/ 22 w 40"/>
                  <a:gd name="T29" fmla="*/ 13 h 41"/>
                  <a:gd name="T30" fmla="*/ 27 w 40"/>
                  <a:gd name="T31" fmla="*/ 24 h 41"/>
                  <a:gd name="T32" fmla="*/ 13 w 40"/>
                  <a:gd name="T33" fmla="*/ 24 h 41"/>
                  <a:gd name="T34" fmla="*/ 18 w 40"/>
                  <a:gd name="T35" fmla="*/ 11 h 41"/>
                  <a:gd name="T36" fmla="*/ 18 w 40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7" y="41"/>
                    </a:moveTo>
                    <a:lnTo>
                      <a:pt x="11" y="28"/>
                    </a:lnTo>
                    <a:lnTo>
                      <a:pt x="29" y="28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3" name="Freeform 341">
                <a:extLst>
                  <a:ext uri="{FF2B5EF4-FFF2-40B4-BE49-F238E27FC236}">
                    <a16:creationId xmlns:a16="http://schemas.microsoft.com/office/drawing/2014/main" id="{846B59A5-947D-425C-91FF-7A027593C4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0" y="2412"/>
                <a:ext cx="35" cy="41"/>
              </a:xfrm>
              <a:custGeom>
                <a:avLst/>
                <a:gdLst>
                  <a:gd name="T0" fmla="*/ 4 w 35"/>
                  <a:gd name="T1" fmla="*/ 41 h 41"/>
                  <a:gd name="T2" fmla="*/ 4 w 35"/>
                  <a:gd name="T3" fmla="*/ 22 h 41"/>
                  <a:gd name="T4" fmla="*/ 11 w 35"/>
                  <a:gd name="T5" fmla="*/ 22 h 41"/>
                  <a:gd name="T6" fmla="*/ 11 w 35"/>
                  <a:gd name="T7" fmla="*/ 22 h 41"/>
                  <a:gd name="T8" fmla="*/ 14 w 35"/>
                  <a:gd name="T9" fmla="*/ 22 h 41"/>
                  <a:gd name="T10" fmla="*/ 14 w 35"/>
                  <a:gd name="T11" fmla="*/ 22 h 41"/>
                  <a:gd name="T12" fmla="*/ 16 w 35"/>
                  <a:gd name="T13" fmla="*/ 24 h 41"/>
                  <a:gd name="T14" fmla="*/ 16 w 35"/>
                  <a:gd name="T15" fmla="*/ 24 h 41"/>
                  <a:gd name="T16" fmla="*/ 19 w 35"/>
                  <a:gd name="T17" fmla="*/ 27 h 41"/>
                  <a:gd name="T18" fmla="*/ 19 w 35"/>
                  <a:gd name="T19" fmla="*/ 27 h 41"/>
                  <a:gd name="T20" fmla="*/ 23 w 35"/>
                  <a:gd name="T21" fmla="*/ 32 h 41"/>
                  <a:gd name="T22" fmla="*/ 28 w 35"/>
                  <a:gd name="T23" fmla="*/ 41 h 41"/>
                  <a:gd name="T24" fmla="*/ 35 w 35"/>
                  <a:gd name="T25" fmla="*/ 41 h 41"/>
                  <a:gd name="T26" fmla="*/ 28 w 35"/>
                  <a:gd name="T27" fmla="*/ 30 h 41"/>
                  <a:gd name="T28" fmla="*/ 28 w 35"/>
                  <a:gd name="T29" fmla="*/ 30 h 41"/>
                  <a:gd name="T30" fmla="*/ 23 w 35"/>
                  <a:gd name="T31" fmla="*/ 24 h 41"/>
                  <a:gd name="T32" fmla="*/ 23 w 35"/>
                  <a:gd name="T33" fmla="*/ 24 h 41"/>
                  <a:gd name="T34" fmla="*/ 20 w 35"/>
                  <a:gd name="T35" fmla="*/ 22 h 41"/>
                  <a:gd name="T36" fmla="*/ 20 w 35"/>
                  <a:gd name="T37" fmla="*/ 22 h 41"/>
                  <a:gd name="T38" fmla="*/ 25 w 35"/>
                  <a:gd name="T39" fmla="*/ 21 h 41"/>
                  <a:gd name="T40" fmla="*/ 28 w 35"/>
                  <a:gd name="T41" fmla="*/ 19 h 41"/>
                  <a:gd name="T42" fmla="*/ 28 w 35"/>
                  <a:gd name="T43" fmla="*/ 19 h 41"/>
                  <a:gd name="T44" fmla="*/ 31 w 35"/>
                  <a:gd name="T45" fmla="*/ 14 h 41"/>
                  <a:gd name="T46" fmla="*/ 31 w 35"/>
                  <a:gd name="T47" fmla="*/ 11 h 41"/>
                  <a:gd name="T48" fmla="*/ 31 w 35"/>
                  <a:gd name="T49" fmla="*/ 11 h 41"/>
                  <a:gd name="T50" fmla="*/ 30 w 35"/>
                  <a:gd name="T51" fmla="*/ 5 h 41"/>
                  <a:gd name="T52" fmla="*/ 30 w 35"/>
                  <a:gd name="T53" fmla="*/ 5 h 41"/>
                  <a:gd name="T54" fmla="*/ 28 w 35"/>
                  <a:gd name="T55" fmla="*/ 1 h 41"/>
                  <a:gd name="T56" fmla="*/ 25 w 35"/>
                  <a:gd name="T57" fmla="*/ 1 h 41"/>
                  <a:gd name="T58" fmla="*/ 25 w 35"/>
                  <a:gd name="T59" fmla="*/ 1 h 41"/>
                  <a:gd name="T60" fmla="*/ 17 w 35"/>
                  <a:gd name="T61" fmla="*/ 0 h 41"/>
                  <a:gd name="T62" fmla="*/ 0 w 35"/>
                  <a:gd name="T63" fmla="*/ 0 h 41"/>
                  <a:gd name="T64" fmla="*/ 0 w 35"/>
                  <a:gd name="T65" fmla="*/ 41 h 41"/>
                  <a:gd name="T66" fmla="*/ 4 w 35"/>
                  <a:gd name="T67" fmla="*/ 41 h 41"/>
                  <a:gd name="T68" fmla="*/ 4 w 35"/>
                  <a:gd name="T69" fmla="*/ 41 h 41"/>
                  <a:gd name="T70" fmla="*/ 4 w 35"/>
                  <a:gd name="T71" fmla="*/ 5 h 41"/>
                  <a:gd name="T72" fmla="*/ 17 w 35"/>
                  <a:gd name="T73" fmla="*/ 5 h 41"/>
                  <a:gd name="T74" fmla="*/ 17 w 35"/>
                  <a:gd name="T75" fmla="*/ 5 h 41"/>
                  <a:gd name="T76" fmla="*/ 22 w 35"/>
                  <a:gd name="T77" fmla="*/ 5 h 41"/>
                  <a:gd name="T78" fmla="*/ 23 w 35"/>
                  <a:gd name="T79" fmla="*/ 6 h 41"/>
                  <a:gd name="T80" fmla="*/ 23 w 35"/>
                  <a:gd name="T81" fmla="*/ 6 h 41"/>
                  <a:gd name="T82" fmla="*/ 25 w 35"/>
                  <a:gd name="T83" fmla="*/ 8 h 41"/>
                  <a:gd name="T84" fmla="*/ 27 w 35"/>
                  <a:gd name="T85" fmla="*/ 11 h 41"/>
                  <a:gd name="T86" fmla="*/ 27 w 35"/>
                  <a:gd name="T87" fmla="*/ 11 h 41"/>
                  <a:gd name="T88" fmla="*/ 25 w 35"/>
                  <a:gd name="T89" fmla="*/ 14 h 41"/>
                  <a:gd name="T90" fmla="*/ 25 w 35"/>
                  <a:gd name="T91" fmla="*/ 14 h 41"/>
                  <a:gd name="T92" fmla="*/ 22 w 35"/>
                  <a:gd name="T93" fmla="*/ 17 h 41"/>
                  <a:gd name="T94" fmla="*/ 22 w 35"/>
                  <a:gd name="T95" fmla="*/ 17 h 41"/>
                  <a:gd name="T96" fmla="*/ 16 w 35"/>
                  <a:gd name="T97" fmla="*/ 17 h 41"/>
                  <a:gd name="T98" fmla="*/ 4 w 35"/>
                  <a:gd name="T99" fmla="*/ 17 h 41"/>
                  <a:gd name="T100" fmla="*/ 4 w 35"/>
                  <a:gd name="T101" fmla="*/ 5 h 41"/>
                  <a:gd name="T102" fmla="*/ 4 w 35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41"/>
                  <a:gd name="T158" fmla="*/ 35 w 35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41">
                    <a:moveTo>
                      <a:pt x="4" y="41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9" y="27"/>
                    </a:lnTo>
                    <a:lnTo>
                      <a:pt x="23" y="32"/>
                    </a:lnTo>
                    <a:lnTo>
                      <a:pt x="28" y="41"/>
                    </a:lnTo>
                    <a:lnTo>
                      <a:pt x="35" y="41"/>
                    </a:lnTo>
                    <a:lnTo>
                      <a:pt x="28" y="30"/>
                    </a:lnTo>
                    <a:lnTo>
                      <a:pt x="23" y="24"/>
                    </a:lnTo>
                    <a:lnTo>
                      <a:pt x="20" y="22"/>
                    </a:lnTo>
                    <a:lnTo>
                      <a:pt x="25" y="21"/>
                    </a:lnTo>
                    <a:lnTo>
                      <a:pt x="28" y="19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5"/>
                    </a:lnTo>
                    <a:lnTo>
                      <a:pt x="28" y="1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4" y="5"/>
                    </a:moveTo>
                    <a:lnTo>
                      <a:pt x="17" y="5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6" y="17"/>
                    </a:lnTo>
                    <a:lnTo>
                      <a:pt x="4" y="1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4" name="Freeform 342">
                <a:extLst>
                  <a:ext uri="{FF2B5EF4-FFF2-40B4-BE49-F238E27FC236}">
                    <a16:creationId xmlns:a16="http://schemas.microsoft.com/office/drawing/2014/main" id="{274EC79C-D6E4-41E8-AAD2-AE32BE1E11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9" y="2410"/>
                <a:ext cx="40" cy="43"/>
              </a:xfrm>
              <a:custGeom>
                <a:avLst/>
                <a:gdLst>
                  <a:gd name="T0" fmla="*/ 2 w 40"/>
                  <a:gd name="T1" fmla="*/ 34 h 43"/>
                  <a:gd name="T2" fmla="*/ 2 w 40"/>
                  <a:gd name="T3" fmla="*/ 34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3 h 43"/>
                  <a:gd name="T12" fmla="*/ 19 w 40"/>
                  <a:gd name="T13" fmla="*/ 43 h 43"/>
                  <a:gd name="T14" fmla="*/ 19 w 40"/>
                  <a:gd name="T15" fmla="*/ 43 h 43"/>
                  <a:gd name="T16" fmla="*/ 24 w 40"/>
                  <a:gd name="T17" fmla="*/ 43 h 43"/>
                  <a:gd name="T18" fmla="*/ 29 w 40"/>
                  <a:gd name="T19" fmla="*/ 40 h 43"/>
                  <a:gd name="T20" fmla="*/ 29 w 40"/>
                  <a:gd name="T21" fmla="*/ 40 h 43"/>
                  <a:gd name="T22" fmla="*/ 34 w 40"/>
                  <a:gd name="T23" fmla="*/ 38 h 43"/>
                  <a:gd name="T24" fmla="*/ 37 w 40"/>
                  <a:gd name="T25" fmla="*/ 34 h 43"/>
                  <a:gd name="T26" fmla="*/ 37 w 40"/>
                  <a:gd name="T27" fmla="*/ 34 h 43"/>
                  <a:gd name="T28" fmla="*/ 39 w 40"/>
                  <a:gd name="T29" fmla="*/ 27 h 43"/>
                  <a:gd name="T30" fmla="*/ 40 w 40"/>
                  <a:gd name="T31" fmla="*/ 23 h 43"/>
                  <a:gd name="T32" fmla="*/ 40 w 40"/>
                  <a:gd name="T33" fmla="*/ 23 h 43"/>
                  <a:gd name="T34" fmla="*/ 39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1 w 40"/>
                  <a:gd name="T43" fmla="*/ 3 h 43"/>
                  <a:gd name="T44" fmla="*/ 31 w 40"/>
                  <a:gd name="T45" fmla="*/ 3 h 43"/>
                  <a:gd name="T46" fmla="*/ 26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2 w 40"/>
                  <a:gd name="T53" fmla="*/ 2 h 43"/>
                  <a:gd name="T54" fmla="*/ 5 w 40"/>
                  <a:gd name="T55" fmla="*/ 7 h 43"/>
                  <a:gd name="T56" fmla="*/ 5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0 w 40"/>
                  <a:gd name="T65" fmla="*/ 27 h 43"/>
                  <a:gd name="T66" fmla="*/ 2 w 40"/>
                  <a:gd name="T67" fmla="*/ 34 h 43"/>
                  <a:gd name="T68" fmla="*/ 2 w 40"/>
                  <a:gd name="T69" fmla="*/ 34 h 43"/>
                  <a:gd name="T70" fmla="*/ 10 w 40"/>
                  <a:gd name="T71" fmla="*/ 10 h 43"/>
                  <a:gd name="T72" fmla="*/ 10 w 40"/>
                  <a:gd name="T73" fmla="*/ 10 h 43"/>
                  <a:gd name="T74" fmla="*/ 15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1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3 h 43"/>
                  <a:gd name="T94" fmla="*/ 34 w 40"/>
                  <a:gd name="T95" fmla="*/ 23 h 43"/>
                  <a:gd name="T96" fmla="*/ 32 w 40"/>
                  <a:gd name="T97" fmla="*/ 29 h 43"/>
                  <a:gd name="T98" fmla="*/ 31 w 40"/>
                  <a:gd name="T99" fmla="*/ 34 h 43"/>
                  <a:gd name="T100" fmla="*/ 31 w 40"/>
                  <a:gd name="T101" fmla="*/ 34 h 43"/>
                  <a:gd name="T102" fmla="*/ 26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5 w 40"/>
                  <a:gd name="T117" fmla="*/ 23 h 43"/>
                  <a:gd name="T118" fmla="*/ 5 w 40"/>
                  <a:gd name="T119" fmla="*/ 23 h 43"/>
                  <a:gd name="T120" fmla="*/ 7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2" y="34"/>
                    </a:moveTo>
                    <a:lnTo>
                      <a:pt x="2" y="34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3"/>
                    </a:lnTo>
                    <a:lnTo>
                      <a:pt x="19" y="43"/>
                    </a:lnTo>
                    <a:lnTo>
                      <a:pt x="24" y="43"/>
                    </a:lnTo>
                    <a:lnTo>
                      <a:pt x="29" y="40"/>
                    </a:lnTo>
                    <a:lnTo>
                      <a:pt x="34" y="38"/>
                    </a:lnTo>
                    <a:lnTo>
                      <a:pt x="37" y="34"/>
                    </a:lnTo>
                    <a:lnTo>
                      <a:pt x="39" y="27"/>
                    </a:lnTo>
                    <a:lnTo>
                      <a:pt x="40" y="23"/>
                    </a:lnTo>
                    <a:lnTo>
                      <a:pt x="39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4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1" y="10"/>
                    </a:lnTo>
                    <a:lnTo>
                      <a:pt x="32" y="13"/>
                    </a:lnTo>
                    <a:lnTo>
                      <a:pt x="34" y="23"/>
                    </a:lnTo>
                    <a:lnTo>
                      <a:pt x="32" y="29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5" name="Freeform 343">
                <a:extLst>
                  <a:ext uri="{FF2B5EF4-FFF2-40B4-BE49-F238E27FC236}">
                    <a16:creationId xmlns:a16="http://schemas.microsoft.com/office/drawing/2014/main" id="{4CD83D28-637D-4E8F-8247-2B7D7D8C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412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6 h 41"/>
                  <a:gd name="T4" fmla="*/ 7 w 26"/>
                  <a:gd name="T5" fmla="*/ 36 h 41"/>
                  <a:gd name="T6" fmla="*/ 7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6"/>
                    </a:lnTo>
                    <a:lnTo>
                      <a:pt x="7" y="36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6" name="Freeform 344">
                <a:extLst>
                  <a:ext uri="{FF2B5EF4-FFF2-40B4-BE49-F238E27FC236}">
                    <a16:creationId xmlns:a16="http://schemas.microsoft.com/office/drawing/2014/main" id="{8DA063C5-005B-46A2-BA69-8F2990D50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41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7" name="Freeform 345">
                <a:extLst>
                  <a:ext uri="{FF2B5EF4-FFF2-40B4-BE49-F238E27FC236}">
                    <a16:creationId xmlns:a16="http://schemas.microsoft.com/office/drawing/2014/main" id="{6B9B1591-8E3B-4361-B307-DB8105D98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412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8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8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8" name="Freeform 346">
                <a:extLst>
                  <a:ext uri="{FF2B5EF4-FFF2-40B4-BE49-F238E27FC236}">
                    <a16:creationId xmlns:a16="http://schemas.microsoft.com/office/drawing/2014/main" id="{3F83B886-8E39-419B-828D-9BE012DB78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0" y="2412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8 h 41"/>
                  <a:gd name="T4" fmla="*/ 27 w 38"/>
                  <a:gd name="T5" fmla="*/ 28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1 h 41"/>
                  <a:gd name="T22" fmla="*/ 16 w 38"/>
                  <a:gd name="T23" fmla="*/ 11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1 h 41"/>
                  <a:gd name="T36" fmla="*/ 16 w 38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9" name="Freeform 347">
                <a:extLst>
                  <a:ext uri="{FF2B5EF4-FFF2-40B4-BE49-F238E27FC236}">
                    <a16:creationId xmlns:a16="http://schemas.microsoft.com/office/drawing/2014/main" id="{47A45C37-224F-419B-A817-9970F21E9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569"/>
                <a:ext cx="38" cy="43"/>
              </a:xfrm>
              <a:custGeom>
                <a:avLst/>
                <a:gdLst>
                  <a:gd name="T0" fmla="*/ 33 w 38"/>
                  <a:gd name="T1" fmla="*/ 26 h 43"/>
                  <a:gd name="T2" fmla="*/ 33 w 38"/>
                  <a:gd name="T3" fmla="*/ 34 h 43"/>
                  <a:gd name="T4" fmla="*/ 33 w 38"/>
                  <a:gd name="T5" fmla="*/ 34 h 43"/>
                  <a:gd name="T6" fmla="*/ 28 w 38"/>
                  <a:gd name="T7" fmla="*/ 37 h 43"/>
                  <a:gd name="T8" fmla="*/ 28 w 38"/>
                  <a:gd name="T9" fmla="*/ 37 h 43"/>
                  <a:gd name="T10" fmla="*/ 20 w 38"/>
                  <a:gd name="T11" fmla="*/ 38 h 43"/>
                  <a:gd name="T12" fmla="*/ 20 w 38"/>
                  <a:gd name="T13" fmla="*/ 38 h 43"/>
                  <a:gd name="T14" fmla="*/ 12 w 38"/>
                  <a:gd name="T15" fmla="*/ 35 h 43"/>
                  <a:gd name="T16" fmla="*/ 12 w 38"/>
                  <a:gd name="T17" fmla="*/ 35 h 43"/>
                  <a:gd name="T18" fmla="*/ 9 w 38"/>
                  <a:gd name="T19" fmla="*/ 34 h 43"/>
                  <a:gd name="T20" fmla="*/ 8 w 38"/>
                  <a:gd name="T21" fmla="*/ 30 h 43"/>
                  <a:gd name="T22" fmla="*/ 8 w 38"/>
                  <a:gd name="T23" fmla="*/ 30 h 43"/>
                  <a:gd name="T24" fmla="*/ 6 w 38"/>
                  <a:gd name="T25" fmla="*/ 26 h 43"/>
                  <a:gd name="T26" fmla="*/ 6 w 38"/>
                  <a:gd name="T27" fmla="*/ 21 h 43"/>
                  <a:gd name="T28" fmla="*/ 6 w 38"/>
                  <a:gd name="T29" fmla="*/ 21 h 43"/>
                  <a:gd name="T30" fmla="*/ 8 w 38"/>
                  <a:gd name="T31" fmla="*/ 13 h 43"/>
                  <a:gd name="T32" fmla="*/ 8 w 38"/>
                  <a:gd name="T33" fmla="*/ 13 h 43"/>
                  <a:gd name="T34" fmla="*/ 9 w 38"/>
                  <a:gd name="T35" fmla="*/ 8 h 43"/>
                  <a:gd name="T36" fmla="*/ 9 w 38"/>
                  <a:gd name="T37" fmla="*/ 8 h 43"/>
                  <a:gd name="T38" fmla="*/ 14 w 38"/>
                  <a:gd name="T39" fmla="*/ 7 h 43"/>
                  <a:gd name="T40" fmla="*/ 14 w 38"/>
                  <a:gd name="T41" fmla="*/ 7 h 43"/>
                  <a:gd name="T42" fmla="*/ 20 w 38"/>
                  <a:gd name="T43" fmla="*/ 5 h 43"/>
                  <a:gd name="T44" fmla="*/ 20 w 38"/>
                  <a:gd name="T45" fmla="*/ 5 h 43"/>
                  <a:gd name="T46" fmla="*/ 27 w 38"/>
                  <a:gd name="T47" fmla="*/ 7 h 43"/>
                  <a:gd name="T48" fmla="*/ 27 w 38"/>
                  <a:gd name="T49" fmla="*/ 7 h 43"/>
                  <a:gd name="T50" fmla="*/ 30 w 38"/>
                  <a:gd name="T51" fmla="*/ 8 h 43"/>
                  <a:gd name="T52" fmla="*/ 30 w 38"/>
                  <a:gd name="T53" fmla="*/ 8 h 43"/>
                  <a:gd name="T54" fmla="*/ 33 w 38"/>
                  <a:gd name="T55" fmla="*/ 13 h 43"/>
                  <a:gd name="T56" fmla="*/ 38 w 38"/>
                  <a:gd name="T57" fmla="*/ 13 h 43"/>
                  <a:gd name="T58" fmla="*/ 38 w 38"/>
                  <a:gd name="T59" fmla="*/ 13 h 43"/>
                  <a:gd name="T60" fmla="*/ 35 w 38"/>
                  <a:gd name="T61" fmla="*/ 5 h 43"/>
                  <a:gd name="T62" fmla="*/ 35 w 38"/>
                  <a:gd name="T63" fmla="*/ 5 h 43"/>
                  <a:gd name="T64" fmla="*/ 28 w 38"/>
                  <a:gd name="T65" fmla="*/ 2 h 43"/>
                  <a:gd name="T66" fmla="*/ 28 w 38"/>
                  <a:gd name="T67" fmla="*/ 2 h 43"/>
                  <a:gd name="T68" fmla="*/ 20 w 38"/>
                  <a:gd name="T69" fmla="*/ 0 h 43"/>
                  <a:gd name="T70" fmla="*/ 20 w 38"/>
                  <a:gd name="T71" fmla="*/ 0 h 43"/>
                  <a:gd name="T72" fmla="*/ 14 w 38"/>
                  <a:gd name="T73" fmla="*/ 0 h 43"/>
                  <a:gd name="T74" fmla="*/ 9 w 38"/>
                  <a:gd name="T75" fmla="*/ 3 h 43"/>
                  <a:gd name="T76" fmla="*/ 9 w 38"/>
                  <a:gd name="T77" fmla="*/ 3 h 43"/>
                  <a:gd name="T78" fmla="*/ 6 w 38"/>
                  <a:gd name="T79" fmla="*/ 7 h 43"/>
                  <a:gd name="T80" fmla="*/ 3 w 38"/>
                  <a:gd name="T81" fmla="*/ 10 h 43"/>
                  <a:gd name="T82" fmla="*/ 3 w 38"/>
                  <a:gd name="T83" fmla="*/ 10 h 43"/>
                  <a:gd name="T84" fmla="*/ 1 w 38"/>
                  <a:gd name="T85" fmla="*/ 16 h 43"/>
                  <a:gd name="T86" fmla="*/ 0 w 38"/>
                  <a:gd name="T87" fmla="*/ 21 h 43"/>
                  <a:gd name="T88" fmla="*/ 0 w 38"/>
                  <a:gd name="T89" fmla="*/ 21 h 43"/>
                  <a:gd name="T90" fmla="*/ 1 w 38"/>
                  <a:gd name="T91" fmla="*/ 27 h 43"/>
                  <a:gd name="T92" fmla="*/ 3 w 38"/>
                  <a:gd name="T93" fmla="*/ 32 h 43"/>
                  <a:gd name="T94" fmla="*/ 3 w 38"/>
                  <a:gd name="T95" fmla="*/ 32 h 43"/>
                  <a:gd name="T96" fmla="*/ 6 w 38"/>
                  <a:gd name="T97" fmla="*/ 37 h 43"/>
                  <a:gd name="T98" fmla="*/ 9 w 38"/>
                  <a:gd name="T99" fmla="*/ 40 h 43"/>
                  <a:gd name="T100" fmla="*/ 9 w 38"/>
                  <a:gd name="T101" fmla="*/ 40 h 43"/>
                  <a:gd name="T102" fmla="*/ 16 w 38"/>
                  <a:gd name="T103" fmla="*/ 41 h 43"/>
                  <a:gd name="T104" fmla="*/ 20 w 38"/>
                  <a:gd name="T105" fmla="*/ 43 h 43"/>
                  <a:gd name="T106" fmla="*/ 20 w 38"/>
                  <a:gd name="T107" fmla="*/ 43 h 43"/>
                  <a:gd name="T108" fmla="*/ 30 w 38"/>
                  <a:gd name="T109" fmla="*/ 41 h 43"/>
                  <a:gd name="T110" fmla="*/ 30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0 w 38"/>
                  <a:gd name="T117" fmla="*/ 21 h 43"/>
                  <a:gd name="T118" fmla="*/ 20 w 38"/>
                  <a:gd name="T119" fmla="*/ 26 h 43"/>
                  <a:gd name="T120" fmla="*/ 33 w 38"/>
                  <a:gd name="T121" fmla="*/ 26 h 43"/>
                  <a:gd name="T122" fmla="*/ 33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3" y="26"/>
                    </a:moveTo>
                    <a:lnTo>
                      <a:pt x="33" y="34"/>
                    </a:lnTo>
                    <a:lnTo>
                      <a:pt x="28" y="37"/>
                    </a:lnTo>
                    <a:lnTo>
                      <a:pt x="20" y="38"/>
                    </a:lnTo>
                    <a:lnTo>
                      <a:pt x="12" y="35"/>
                    </a:lnTo>
                    <a:lnTo>
                      <a:pt x="9" y="34"/>
                    </a:lnTo>
                    <a:lnTo>
                      <a:pt x="8" y="30"/>
                    </a:lnTo>
                    <a:lnTo>
                      <a:pt x="6" y="26"/>
                    </a:lnTo>
                    <a:lnTo>
                      <a:pt x="6" y="21"/>
                    </a:lnTo>
                    <a:lnTo>
                      <a:pt x="8" y="13"/>
                    </a:lnTo>
                    <a:lnTo>
                      <a:pt x="9" y="8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3" y="13"/>
                    </a:lnTo>
                    <a:lnTo>
                      <a:pt x="38" y="13"/>
                    </a:lnTo>
                    <a:lnTo>
                      <a:pt x="35" y="5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7"/>
                    </a:lnTo>
                    <a:lnTo>
                      <a:pt x="3" y="32"/>
                    </a:lnTo>
                    <a:lnTo>
                      <a:pt x="6" y="37"/>
                    </a:lnTo>
                    <a:lnTo>
                      <a:pt x="9" y="40"/>
                    </a:lnTo>
                    <a:lnTo>
                      <a:pt x="16" y="41"/>
                    </a:lnTo>
                    <a:lnTo>
                      <a:pt x="20" y="43"/>
                    </a:lnTo>
                    <a:lnTo>
                      <a:pt x="30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0" y="21"/>
                    </a:lnTo>
                    <a:lnTo>
                      <a:pt x="20" y="26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0" name="Freeform 348">
                <a:extLst>
                  <a:ext uri="{FF2B5EF4-FFF2-40B4-BE49-F238E27FC236}">
                    <a16:creationId xmlns:a16="http://schemas.microsoft.com/office/drawing/2014/main" id="{D320157A-3489-4A0F-A564-1581E30E3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569"/>
                <a:ext cx="31" cy="41"/>
              </a:xfrm>
              <a:custGeom>
                <a:avLst/>
                <a:gdLst>
                  <a:gd name="T0" fmla="*/ 31 w 31"/>
                  <a:gd name="T1" fmla="*/ 41 h 41"/>
                  <a:gd name="T2" fmla="*/ 31 w 31"/>
                  <a:gd name="T3" fmla="*/ 37 h 41"/>
                  <a:gd name="T4" fmla="*/ 5 w 31"/>
                  <a:gd name="T5" fmla="*/ 37 h 41"/>
                  <a:gd name="T6" fmla="*/ 5 w 31"/>
                  <a:gd name="T7" fmla="*/ 22 h 41"/>
                  <a:gd name="T8" fmla="*/ 27 w 31"/>
                  <a:gd name="T9" fmla="*/ 22 h 41"/>
                  <a:gd name="T10" fmla="*/ 27 w 31"/>
                  <a:gd name="T11" fmla="*/ 18 h 41"/>
                  <a:gd name="T12" fmla="*/ 5 w 31"/>
                  <a:gd name="T13" fmla="*/ 18 h 41"/>
                  <a:gd name="T14" fmla="*/ 5 w 31"/>
                  <a:gd name="T15" fmla="*/ 5 h 41"/>
                  <a:gd name="T16" fmla="*/ 29 w 31"/>
                  <a:gd name="T17" fmla="*/ 5 h 41"/>
                  <a:gd name="T18" fmla="*/ 29 w 31"/>
                  <a:gd name="T19" fmla="*/ 0 h 41"/>
                  <a:gd name="T20" fmla="*/ 0 w 31"/>
                  <a:gd name="T21" fmla="*/ 0 h 41"/>
                  <a:gd name="T22" fmla="*/ 0 w 31"/>
                  <a:gd name="T23" fmla="*/ 41 h 41"/>
                  <a:gd name="T24" fmla="*/ 31 w 31"/>
                  <a:gd name="T25" fmla="*/ 41 h 41"/>
                  <a:gd name="T26" fmla="*/ 31 w 31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1"/>
                  <a:gd name="T44" fmla="*/ 31 w 31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1">
                    <a:moveTo>
                      <a:pt x="31" y="41"/>
                    </a:moveTo>
                    <a:lnTo>
                      <a:pt x="31" y="37"/>
                    </a:lnTo>
                    <a:lnTo>
                      <a:pt x="5" y="37"/>
                    </a:lnTo>
                    <a:lnTo>
                      <a:pt x="5" y="22"/>
                    </a:lnTo>
                    <a:lnTo>
                      <a:pt x="27" y="22"/>
                    </a:lnTo>
                    <a:lnTo>
                      <a:pt x="27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1" name="Freeform 349">
                <a:extLst>
                  <a:ext uri="{FF2B5EF4-FFF2-40B4-BE49-F238E27FC236}">
                    <a16:creationId xmlns:a16="http://schemas.microsoft.com/office/drawing/2014/main" id="{1F1A6C4A-B27D-4BBD-B9F5-126EE95945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1" y="2569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5 w 38"/>
                  <a:gd name="T5" fmla="*/ 37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1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7 h 43"/>
                  <a:gd name="T24" fmla="*/ 36 w 38"/>
                  <a:gd name="T25" fmla="*/ 32 h 43"/>
                  <a:gd name="T26" fmla="*/ 36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6 w 38"/>
                  <a:gd name="T37" fmla="*/ 10 h 43"/>
                  <a:gd name="T38" fmla="*/ 36 w 38"/>
                  <a:gd name="T39" fmla="*/ 10 h 43"/>
                  <a:gd name="T40" fmla="*/ 33 w 38"/>
                  <a:gd name="T41" fmla="*/ 7 h 43"/>
                  <a:gd name="T42" fmla="*/ 30 w 38"/>
                  <a:gd name="T43" fmla="*/ 3 h 43"/>
                  <a:gd name="T44" fmla="*/ 30 w 38"/>
                  <a:gd name="T45" fmla="*/ 3 h 43"/>
                  <a:gd name="T46" fmla="*/ 25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1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5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3 w 38"/>
                  <a:gd name="T93" fmla="*/ 21 h 43"/>
                  <a:gd name="T94" fmla="*/ 33 w 38"/>
                  <a:gd name="T95" fmla="*/ 21 h 43"/>
                  <a:gd name="T96" fmla="*/ 32 w 38"/>
                  <a:gd name="T97" fmla="*/ 29 h 43"/>
                  <a:gd name="T98" fmla="*/ 28 w 38"/>
                  <a:gd name="T99" fmla="*/ 34 h 43"/>
                  <a:gd name="T100" fmla="*/ 28 w 38"/>
                  <a:gd name="T101" fmla="*/ 34 h 43"/>
                  <a:gd name="T102" fmla="*/ 25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7 h 43"/>
                  <a:gd name="T110" fmla="*/ 9 w 38"/>
                  <a:gd name="T111" fmla="*/ 34 h 43"/>
                  <a:gd name="T112" fmla="*/ 9 w 38"/>
                  <a:gd name="T113" fmla="*/ 34 h 43"/>
                  <a:gd name="T114" fmla="*/ 6 w 38"/>
                  <a:gd name="T115" fmla="*/ 29 h 43"/>
                  <a:gd name="T116" fmla="*/ 5 w 38"/>
                  <a:gd name="T117" fmla="*/ 22 h 43"/>
                  <a:gd name="T118" fmla="*/ 5 w 38"/>
                  <a:gd name="T119" fmla="*/ 22 h 43"/>
                  <a:gd name="T120" fmla="*/ 6 w 38"/>
                  <a:gd name="T121" fmla="*/ 14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1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5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2" name="Freeform 350">
                <a:extLst>
                  <a:ext uri="{FF2B5EF4-FFF2-40B4-BE49-F238E27FC236}">
                    <a16:creationId xmlns:a16="http://schemas.microsoft.com/office/drawing/2014/main" id="{BCF702A8-A38D-48E1-9F48-5F67F073A5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7" y="2569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4 h 41"/>
                  <a:gd name="T4" fmla="*/ 13 w 36"/>
                  <a:gd name="T5" fmla="*/ 24 h 41"/>
                  <a:gd name="T6" fmla="*/ 13 w 36"/>
                  <a:gd name="T7" fmla="*/ 24 h 41"/>
                  <a:gd name="T8" fmla="*/ 16 w 36"/>
                  <a:gd name="T9" fmla="*/ 24 h 41"/>
                  <a:gd name="T10" fmla="*/ 16 w 36"/>
                  <a:gd name="T11" fmla="*/ 24 h 41"/>
                  <a:gd name="T12" fmla="*/ 17 w 36"/>
                  <a:gd name="T13" fmla="*/ 26 h 41"/>
                  <a:gd name="T14" fmla="*/ 17 w 36"/>
                  <a:gd name="T15" fmla="*/ 26 h 41"/>
                  <a:gd name="T16" fmla="*/ 21 w 36"/>
                  <a:gd name="T17" fmla="*/ 27 h 41"/>
                  <a:gd name="T18" fmla="*/ 21 w 36"/>
                  <a:gd name="T19" fmla="*/ 27 h 41"/>
                  <a:gd name="T20" fmla="*/ 24 w 36"/>
                  <a:gd name="T21" fmla="*/ 34 h 41"/>
                  <a:gd name="T22" fmla="*/ 30 w 36"/>
                  <a:gd name="T23" fmla="*/ 41 h 41"/>
                  <a:gd name="T24" fmla="*/ 36 w 36"/>
                  <a:gd name="T25" fmla="*/ 41 h 41"/>
                  <a:gd name="T26" fmla="*/ 29 w 36"/>
                  <a:gd name="T27" fmla="*/ 30 h 41"/>
                  <a:gd name="T28" fmla="*/ 29 w 36"/>
                  <a:gd name="T29" fmla="*/ 30 h 41"/>
                  <a:gd name="T30" fmla="*/ 25 w 36"/>
                  <a:gd name="T31" fmla="*/ 26 h 41"/>
                  <a:gd name="T32" fmla="*/ 25 w 36"/>
                  <a:gd name="T33" fmla="*/ 26 h 41"/>
                  <a:gd name="T34" fmla="*/ 22 w 36"/>
                  <a:gd name="T35" fmla="*/ 22 h 41"/>
                  <a:gd name="T36" fmla="*/ 22 w 36"/>
                  <a:gd name="T37" fmla="*/ 22 h 41"/>
                  <a:gd name="T38" fmla="*/ 27 w 36"/>
                  <a:gd name="T39" fmla="*/ 22 h 41"/>
                  <a:gd name="T40" fmla="*/ 30 w 36"/>
                  <a:gd name="T41" fmla="*/ 19 h 41"/>
                  <a:gd name="T42" fmla="*/ 30 w 36"/>
                  <a:gd name="T43" fmla="*/ 19 h 41"/>
                  <a:gd name="T44" fmla="*/ 32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2 w 36"/>
                  <a:gd name="T51" fmla="*/ 7 h 41"/>
                  <a:gd name="T52" fmla="*/ 32 w 36"/>
                  <a:gd name="T53" fmla="*/ 7 h 41"/>
                  <a:gd name="T54" fmla="*/ 30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7 h 41"/>
                  <a:gd name="T78" fmla="*/ 25 w 36"/>
                  <a:gd name="T79" fmla="*/ 7 h 41"/>
                  <a:gd name="T80" fmla="*/ 25 w 36"/>
                  <a:gd name="T81" fmla="*/ 7 h 41"/>
                  <a:gd name="T82" fmla="*/ 27 w 36"/>
                  <a:gd name="T83" fmla="*/ 10 h 41"/>
                  <a:gd name="T84" fmla="*/ 27 w 36"/>
                  <a:gd name="T85" fmla="*/ 11 h 41"/>
                  <a:gd name="T86" fmla="*/ 27 w 36"/>
                  <a:gd name="T87" fmla="*/ 11 h 41"/>
                  <a:gd name="T88" fmla="*/ 27 w 36"/>
                  <a:gd name="T89" fmla="*/ 16 h 41"/>
                  <a:gd name="T90" fmla="*/ 27 w 36"/>
                  <a:gd name="T91" fmla="*/ 16 h 41"/>
                  <a:gd name="T92" fmla="*/ 24 w 36"/>
                  <a:gd name="T93" fmla="*/ 18 h 41"/>
                  <a:gd name="T94" fmla="*/ 24 w 36"/>
                  <a:gd name="T95" fmla="*/ 18 h 41"/>
                  <a:gd name="T96" fmla="*/ 17 w 36"/>
                  <a:gd name="T97" fmla="*/ 19 h 41"/>
                  <a:gd name="T98" fmla="*/ 6 w 36"/>
                  <a:gd name="T99" fmla="*/ 19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4"/>
                    </a:lnTo>
                    <a:lnTo>
                      <a:pt x="13" y="24"/>
                    </a:lnTo>
                    <a:lnTo>
                      <a:pt x="16" y="24"/>
                    </a:lnTo>
                    <a:lnTo>
                      <a:pt x="17" y="26"/>
                    </a:lnTo>
                    <a:lnTo>
                      <a:pt x="21" y="27"/>
                    </a:lnTo>
                    <a:lnTo>
                      <a:pt x="24" y="34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9" y="30"/>
                    </a:lnTo>
                    <a:lnTo>
                      <a:pt x="25" y="26"/>
                    </a:lnTo>
                    <a:lnTo>
                      <a:pt x="22" y="22"/>
                    </a:lnTo>
                    <a:lnTo>
                      <a:pt x="27" y="22"/>
                    </a:lnTo>
                    <a:lnTo>
                      <a:pt x="30" y="19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2" y="7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6"/>
                    </a:lnTo>
                    <a:lnTo>
                      <a:pt x="24" y="18"/>
                    </a:lnTo>
                    <a:lnTo>
                      <a:pt x="17" y="19"/>
                    </a:lnTo>
                    <a:lnTo>
                      <a:pt x="6" y="19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3" name="Freeform 351">
                <a:extLst>
                  <a:ext uri="{FF2B5EF4-FFF2-40B4-BE49-F238E27FC236}">
                    <a16:creationId xmlns:a16="http://schemas.microsoft.com/office/drawing/2014/main" id="{FBB10273-9B0D-4886-820E-471AA0577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569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2 w 38"/>
                  <a:gd name="T3" fmla="*/ 34 h 43"/>
                  <a:gd name="T4" fmla="*/ 32 w 38"/>
                  <a:gd name="T5" fmla="*/ 34 h 43"/>
                  <a:gd name="T6" fmla="*/ 27 w 38"/>
                  <a:gd name="T7" fmla="*/ 37 h 43"/>
                  <a:gd name="T8" fmla="*/ 27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5 h 43"/>
                  <a:gd name="T16" fmla="*/ 13 w 38"/>
                  <a:gd name="T17" fmla="*/ 35 h 43"/>
                  <a:gd name="T18" fmla="*/ 10 w 38"/>
                  <a:gd name="T19" fmla="*/ 34 h 43"/>
                  <a:gd name="T20" fmla="*/ 7 w 38"/>
                  <a:gd name="T21" fmla="*/ 30 h 43"/>
                  <a:gd name="T22" fmla="*/ 7 w 38"/>
                  <a:gd name="T23" fmla="*/ 30 h 43"/>
                  <a:gd name="T24" fmla="*/ 5 w 38"/>
                  <a:gd name="T25" fmla="*/ 26 h 43"/>
                  <a:gd name="T26" fmla="*/ 5 w 38"/>
                  <a:gd name="T27" fmla="*/ 21 h 43"/>
                  <a:gd name="T28" fmla="*/ 5 w 38"/>
                  <a:gd name="T29" fmla="*/ 21 h 43"/>
                  <a:gd name="T30" fmla="*/ 7 w 38"/>
                  <a:gd name="T31" fmla="*/ 13 h 43"/>
                  <a:gd name="T32" fmla="*/ 7 w 38"/>
                  <a:gd name="T33" fmla="*/ 13 h 43"/>
                  <a:gd name="T34" fmla="*/ 10 w 38"/>
                  <a:gd name="T35" fmla="*/ 8 h 43"/>
                  <a:gd name="T36" fmla="*/ 10 w 38"/>
                  <a:gd name="T37" fmla="*/ 8 h 43"/>
                  <a:gd name="T38" fmla="*/ 15 w 38"/>
                  <a:gd name="T39" fmla="*/ 7 h 43"/>
                  <a:gd name="T40" fmla="*/ 15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6 w 38"/>
                  <a:gd name="T47" fmla="*/ 7 h 43"/>
                  <a:gd name="T48" fmla="*/ 26 w 38"/>
                  <a:gd name="T49" fmla="*/ 7 h 43"/>
                  <a:gd name="T50" fmla="*/ 30 w 38"/>
                  <a:gd name="T51" fmla="*/ 8 h 43"/>
                  <a:gd name="T52" fmla="*/ 30 w 38"/>
                  <a:gd name="T53" fmla="*/ 8 h 43"/>
                  <a:gd name="T54" fmla="*/ 32 w 38"/>
                  <a:gd name="T55" fmla="*/ 13 h 43"/>
                  <a:gd name="T56" fmla="*/ 37 w 38"/>
                  <a:gd name="T57" fmla="*/ 13 h 43"/>
                  <a:gd name="T58" fmla="*/ 37 w 38"/>
                  <a:gd name="T59" fmla="*/ 13 h 43"/>
                  <a:gd name="T60" fmla="*/ 34 w 38"/>
                  <a:gd name="T61" fmla="*/ 5 h 43"/>
                  <a:gd name="T62" fmla="*/ 34 w 38"/>
                  <a:gd name="T63" fmla="*/ 5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5 w 38"/>
                  <a:gd name="T73" fmla="*/ 0 h 43"/>
                  <a:gd name="T74" fmla="*/ 10 w 38"/>
                  <a:gd name="T75" fmla="*/ 3 h 43"/>
                  <a:gd name="T76" fmla="*/ 10 w 38"/>
                  <a:gd name="T77" fmla="*/ 3 h 43"/>
                  <a:gd name="T78" fmla="*/ 5 w 38"/>
                  <a:gd name="T79" fmla="*/ 7 h 43"/>
                  <a:gd name="T80" fmla="*/ 2 w 38"/>
                  <a:gd name="T81" fmla="*/ 10 h 43"/>
                  <a:gd name="T82" fmla="*/ 2 w 38"/>
                  <a:gd name="T83" fmla="*/ 10 h 43"/>
                  <a:gd name="T84" fmla="*/ 0 w 38"/>
                  <a:gd name="T85" fmla="*/ 16 h 43"/>
                  <a:gd name="T86" fmla="*/ 0 w 38"/>
                  <a:gd name="T87" fmla="*/ 21 h 43"/>
                  <a:gd name="T88" fmla="*/ 0 w 38"/>
                  <a:gd name="T89" fmla="*/ 21 h 43"/>
                  <a:gd name="T90" fmla="*/ 0 w 38"/>
                  <a:gd name="T91" fmla="*/ 27 h 43"/>
                  <a:gd name="T92" fmla="*/ 2 w 38"/>
                  <a:gd name="T93" fmla="*/ 32 h 43"/>
                  <a:gd name="T94" fmla="*/ 2 w 38"/>
                  <a:gd name="T95" fmla="*/ 32 h 43"/>
                  <a:gd name="T96" fmla="*/ 5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5 w 38"/>
                  <a:gd name="T103" fmla="*/ 41 h 43"/>
                  <a:gd name="T104" fmla="*/ 21 w 38"/>
                  <a:gd name="T105" fmla="*/ 43 h 43"/>
                  <a:gd name="T106" fmla="*/ 21 w 38"/>
                  <a:gd name="T107" fmla="*/ 43 h 43"/>
                  <a:gd name="T108" fmla="*/ 29 w 38"/>
                  <a:gd name="T109" fmla="*/ 41 h 43"/>
                  <a:gd name="T110" fmla="*/ 29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2 w 38"/>
                  <a:gd name="T121" fmla="*/ 26 h 43"/>
                  <a:gd name="T122" fmla="*/ 32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7" y="30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7"/>
                    </a:lnTo>
                    <a:lnTo>
                      <a:pt x="30" y="8"/>
                    </a:lnTo>
                    <a:lnTo>
                      <a:pt x="32" y="13"/>
                    </a:lnTo>
                    <a:lnTo>
                      <a:pt x="37" y="13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21" y="43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4" name="Freeform 352">
                <a:extLst>
                  <a:ext uri="{FF2B5EF4-FFF2-40B4-BE49-F238E27FC236}">
                    <a16:creationId xmlns:a16="http://schemas.microsoft.com/office/drawing/2014/main" id="{309726AC-332B-4BE8-AD65-8B661683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569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5" name="Freeform 353">
                <a:extLst>
                  <a:ext uri="{FF2B5EF4-FFF2-40B4-BE49-F238E27FC236}">
                    <a16:creationId xmlns:a16="http://schemas.microsoft.com/office/drawing/2014/main" id="{49FD3785-6649-4ABF-96DD-F9DC6CDE50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4" y="2569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6 h 41"/>
                  <a:gd name="T32" fmla="*/ 11 w 38"/>
                  <a:gd name="T33" fmla="*/ 26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6"/>
                    </a:lnTo>
                    <a:lnTo>
                      <a:pt x="11" y="26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6" name="Freeform 354">
                <a:extLst>
                  <a:ext uri="{FF2B5EF4-FFF2-40B4-BE49-F238E27FC236}">
                    <a16:creationId xmlns:a16="http://schemas.microsoft.com/office/drawing/2014/main" id="{FB235F6D-C5F5-4976-B6CE-8AC271A00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155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7 h 39"/>
                  <a:gd name="T4" fmla="*/ 27 w 33"/>
                  <a:gd name="T5" fmla="*/ 39 h 39"/>
                  <a:gd name="T6" fmla="*/ 33 w 33"/>
                  <a:gd name="T7" fmla="*/ 39 h 39"/>
                  <a:gd name="T8" fmla="*/ 33 w 33"/>
                  <a:gd name="T9" fmla="*/ 0 h 39"/>
                  <a:gd name="T10" fmla="*/ 27 w 33"/>
                  <a:gd name="T11" fmla="*/ 0 h 39"/>
                  <a:gd name="T12" fmla="*/ 27 w 33"/>
                  <a:gd name="T13" fmla="*/ 31 h 39"/>
                  <a:gd name="T14" fmla="*/ 6 w 33"/>
                  <a:gd name="T15" fmla="*/ 0 h 39"/>
                  <a:gd name="T16" fmla="*/ 0 w 33"/>
                  <a:gd name="T17" fmla="*/ 0 h 39"/>
                  <a:gd name="T18" fmla="*/ 0 w 33"/>
                  <a:gd name="T19" fmla="*/ 39 h 39"/>
                  <a:gd name="T20" fmla="*/ 6 w 33"/>
                  <a:gd name="T21" fmla="*/ 39 h 39"/>
                  <a:gd name="T22" fmla="*/ 6 w 33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9"/>
                  <a:gd name="T38" fmla="*/ 33 w 33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9">
                    <a:moveTo>
                      <a:pt x="6" y="39"/>
                    </a:moveTo>
                    <a:lnTo>
                      <a:pt x="6" y="7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7" name="Freeform 355">
                <a:extLst>
                  <a:ext uri="{FF2B5EF4-FFF2-40B4-BE49-F238E27FC236}">
                    <a16:creationId xmlns:a16="http://schemas.microsoft.com/office/drawing/2014/main" id="{379B94C7-6B90-4638-A254-DB62E4F73C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" y="2153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6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3 h 43"/>
                  <a:gd name="T26" fmla="*/ 36 w 39"/>
                  <a:gd name="T27" fmla="*/ 33 h 43"/>
                  <a:gd name="T28" fmla="*/ 39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5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9 h 43"/>
                  <a:gd name="T72" fmla="*/ 9 w 39"/>
                  <a:gd name="T73" fmla="*/ 9 h 43"/>
                  <a:gd name="T74" fmla="*/ 14 w 39"/>
                  <a:gd name="T75" fmla="*/ 6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6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2 h 43"/>
                  <a:gd name="T94" fmla="*/ 33 w 39"/>
                  <a:gd name="T95" fmla="*/ 22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9 h 43"/>
                  <a:gd name="T124" fmla="*/ 9 w 39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3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0" y="5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8" name="Freeform 356">
                <a:extLst>
                  <a:ext uri="{FF2B5EF4-FFF2-40B4-BE49-F238E27FC236}">
                    <a16:creationId xmlns:a16="http://schemas.microsoft.com/office/drawing/2014/main" id="{9DA184F6-7F8B-408B-8742-A82316E00D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3" y="2155"/>
                <a:ext cx="35" cy="39"/>
              </a:xfrm>
              <a:custGeom>
                <a:avLst/>
                <a:gdLst>
                  <a:gd name="T0" fmla="*/ 4 w 35"/>
                  <a:gd name="T1" fmla="*/ 39 h 39"/>
                  <a:gd name="T2" fmla="*/ 4 w 35"/>
                  <a:gd name="T3" fmla="*/ 22 h 39"/>
                  <a:gd name="T4" fmla="*/ 11 w 35"/>
                  <a:gd name="T5" fmla="*/ 22 h 39"/>
                  <a:gd name="T6" fmla="*/ 11 w 35"/>
                  <a:gd name="T7" fmla="*/ 22 h 39"/>
                  <a:gd name="T8" fmla="*/ 14 w 35"/>
                  <a:gd name="T9" fmla="*/ 22 h 39"/>
                  <a:gd name="T10" fmla="*/ 14 w 35"/>
                  <a:gd name="T11" fmla="*/ 22 h 39"/>
                  <a:gd name="T12" fmla="*/ 17 w 35"/>
                  <a:gd name="T13" fmla="*/ 23 h 39"/>
                  <a:gd name="T14" fmla="*/ 17 w 35"/>
                  <a:gd name="T15" fmla="*/ 23 h 39"/>
                  <a:gd name="T16" fmla="*/ 19 w 35"/>
                  <a:gd name="T17" fmla="*/ 27 h 39"/>
                  <a:gd name="T18" fmla="*/ 19 w 35"/>
                  <a:gd name="T19" fmla="*/ 27 h 39"/>
                  <a:gd name="T20" fmla="*/ 23 w 35"/>
                  <a:gd name="T21" fmla="*/ 31 h 39"/>
                  <a:gd name="T22" fmla="*/ 28 w 35"/>
                  <a:gd name="T23" fmla="*/ 39 h 39"/>
                  <a:gd name="T24" fmla="*/ 35 w 35"/>
                  <a:gd name="T25" fmla="*/ 39 h 39"/>
                  <a:gd name="T26" fmla="*/ 28 w 35"/>
                  <a:gd name="T27" fmla="*/ 28 h 39"/>
                  <a:gd name="T28" fmla="*/ 28 w 35"/>
                  <a:gd name="T29" fmla="*/ 28 h 39"/>
                  <a:gd name="T30" fmla="*/ 23 w 35"/>
                  <a:gd name="T31" fmla="*/ 23 h 39"/>
                  <a:gd name="T32" fmla="*/ 23 w 35"/>
                  <a:gd name="T33" fmla="*/ 23 h 39"/>
                  <a:gd name="T34" fmla="*/ 20 w 35"/>
                  <a:gd name="T35" fmla="*/ 22 h 39"/>
                  <a:gd name="T36" fmla="*/ 20 w 35"/>
                  <a:gd name="T37" fmla="*/ 22 h 39"/>
                  <a:gd name="T38" fmla="*/ 25 w 35"/>
                  <a:gd name="T39" fmla="*/ 20 h 39"/>
                  <a:gd name="T40" fmla="*/ 30 w 35"/>
                  <a:gd name="T41" fmla="*/ 17 h 39"/>
                  <a:gd name="T42" fmla="*/ 30 w 35"/>
                  <a:gd name="T43" fmla="*/ 17 h 39"/>
                  <a:gd name="T44" fmla="*/ 31 w 35"/>
                  <a:gd name="T45" fmla="*/ 14 h 39"/>
                  <a:gd name="T46" fmla="*/ 31 w 35"/>
                  <a:gd name="T47" fmla="*/ 11 h 39"/>
                  <a:gd name="T48" fmla="*/ 31 w 35"/>
                  <a:gd name="T49" fmla="*/ 11 h 39"/>
                  <a:gd name="T50" fmla="*/ 30 w 35"/>
                  <a:gd name="T51" fmla="*/ 4 h 39"/>
                  <a:gd name="T52" fmla="*/ 30 w 35"/>
                  <a:gd name="T53" fmla="*/ 4 h 39"/>
                  <a:gd name="T54" fmla="*/ 28 w 35"/>
                  <a:gd name="T55" fmla="*/ 1 h 39"/>
                  <a:gd name="T56" fmla="*/ 25 w 35"/>
                  <a:gd name="T57" fmla="*/ 0 h 39"/>
                  <a:gd name="T58" fmla="*/ 25 w 35"/>
                  <a:gd name="T59" fmla="*/ 0 h 39"/>
                  <a:gd name="T60" fmla="*/ 17 w 35"/>
                  <a:gd name="T61" fmla="*/ 0 h 39"/>
                  <a:gd name="T62" fmla="*/ 0 w 35"/>
                  <a:gd name="T63" fmla="*/ 0 h 39"/>
                  <a:gd name="T64" fmla="*/ 0 w 35"/>
                  <a:gd name="T65" fmla="*/ 39 h 39"/>
                  <a:gd name="T66" fmla="*/ 4 w 35"/>
                  <a:gd name="T67" fmla="*/ 39 h 39"/>
                  <a:gd name="T68" fmla="*/ 4 w 35"/>
                  <a:gd name="T69" fmla="*/ 39 h 39"/>
                  <a:gd name="T70" fmla="*/ 4 w 35"/>
                  <a:gd name="T71" fmla="*/ 4 h 39"/>
                  <a:gd name="T72" fmla="*/ 17 w 35"/>
                  <a:gd name="T73" fmla="*/ 4 h 39"/>
                  <a:gd name="T74" fmla="*/ 17 w 35"/>
                  <a:gd name="T75" fmla="*/ 4 h 39"/>
                  <a:gd name="T76" fmla="*/ 22 w 35"/>
                  <a:gd name="T77" fmla="*/ 4 h 39"/>
                  <a:gd name="T78" fmla="*/ 25 w 35"/>
                  <a:gd name="T79" fmla="*/ 6 h 39"/>
                  <a:gd name="T80" fmla="*/ 25 w 35"/>
                  <a:gd name="T81" fmla="*/ 6 h 39"/>
                  <a:gd name="T82" fmla="*/ 27 w 35"/>
                  <a:gd name="T83" fmla="*/ 7 h 39"/>
                  <a:gd name="T84" fmla="*/ 27 w 35"/>
                  <a:gd name="T85" fmla="*/ 11 h 39"/>
                  <a:gd name="T86" fmla="*/ 27 w 35"/>
                  <a:gd name="T87" fmla="*/ 11 h 39"/>
                  <a:gd name="T88" fmla="*/ 25 w 35"/>
                  <a:gd name="T89" fmla="*/ 14 h 39"/>
                  <a:gd name="T90" fmla="*/ 25 w 35"/>
                  <a:gd name="T91" fmla="*/ 14 h 39"/>
                  <a:gd name="T92" fmla="*/ 22 w 35"/>
                  <a:gd name="T93" fmla="*/ 17 h 39"/>
                  <a:gd name="T94" fmla="*/ 22 w 35"/>
                  <a:gd name="T95" fmla="*/ 17 h 39"/>
                  <a:gd name="T96" fmla="*/ 17 w 35"/>
                  <a:gd name="T97" fmla="*/ 17 h 39"/>
                  <a:gd name="T98" fmla="*/ 4 w 35"/>
                  <a:gd name="T99" fmla="*/ 17 h 39"/>
                  <a:gd name="T100" fmla="*/ 4 w 35"/>
                  <a:gd name="T101" fmla="*/ 4 h 39"/>
                  <a:gd name="T102" fmla="*/ 4 w 35"/>
                  <a:gd name="T103" fmla="*/ 4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9"/>
                  <a:gd name="T158" fmla="*/ 35 w 35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9">
                    <a:moveTo>
                      <a:pt x="4" y="39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23" y="31"/>
                    </a:lnTo>
                    <a:lnTo>
                      <a:pt x="28" y="39"/>
                    </a:lnTo>
                    <a:lnTo>
                      <a:pt x="35" y="39"/>
                    </a:lnTo>
                    <a:lnTo>
                      <a:pt x="28" y="28"/>
                    </a:lnTo>
                    <a:lnTo>
                      <a:pt x="23" y="23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30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4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4"/>
                    </a:moveTo>
                    <a:lnTo>
                      <a:pt x="17" y="4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4" y="17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9" name="Freeform 357">
                <a:extLst>
                  <a:ext uri="{FF2B5EF4-FFF2-40B4-BE49-F238E27FC236}">
                    <a16:creationId xmlns:a16="http://schemas.microsoft.com/office/drawing/2014/main" id="{95760A8F-444C-4452-90E2-E5EB0439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155"/>
                <a:ext cx="32" cy="39"/>
              </a:xfrm>
              <a:custGeom>
                <a:avLst/>
                <a:gdLst>
                  <a:gd name="T0" fmla="*/ 19 w 32"/>
                  <a:gd name="T1" fmla="*/ 39 h 39"/>
                  <a:gd name="T2" fmla="*/ 19 w 32"/>
                  <a:gd name="T3" fmla="*/ 4 h 39"/>
                  <a:gd name="T4" fmla="*/ 32 w 32"/>
                  <a:gd name="T5" fmla="*/ 4 h 39"/>
                  <a:gd name="T6" fmla="*/ 32 w 32"/>
                  <a:gd name="T7" fmla="*/ 0 h 39"/>
                  <a:gd name="T8" fmla="*/ 0 w 32"/>
                  <a:gd name="T9" fmla="*/ 0 h 39"/>
                  <a:gd name="T10" fmla="*/ 0 w 32"/>
                  <a:gd name="T11" fmla="*/ 4 h 39"/>
                  <a:gd name="T12" fmla="*/ 13 w 32"/>
                  <a:gd name="T13" fmla="*/ 4 h 39"/>
                  <a:gd name="T14" fmla="*/ 13 w 32"/>
                  <a:gd name="T15" fmla="*/ 39 h 39"/>
                  <a:gd name="T16" fmla="*/ 19 w 32"/>
                  <a:gd name="T17" fmla="*/ 39 h 39"/>
                  <a:gd name="T18" fmla="*/ 19 w 32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39"/>
                  <a:gd name="T32" fmla="*/ 32 w 32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39">
                    <a:moveTo>
                      <a:pt x="19" y="39"/>
                    </a:moveTo>
                    <a:lnTo>
                      <a:pt x="19" y="4"/>
                    </a:lnTo>
                    <a:lnTo>
                      <a:pt x="32" y="4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13" y="39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0" name="Freeform 358">
                <a:extLst>
                  <a:ext uri="{FF2B5EF4-FFF2-40B4-BE49-F238E27FC236}">
                    <a16:creationId xmlns:a16="http://schemas.microsoft.com/office/drawing/2014/main" id="{B7034ABF-9BC0-48F2-B438-59B88CE31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155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20 h 39"/>
                  <a:gd name="T4" fmla="*/ 27 w 32"/>
                  <a:gd name="T5" fmla="*/ 20 h 39"/>
                  <a:gd name="T6" fmla="*/ 27 w 32"/>
                  <a:gd name="T7" fmla="*/ 39 h 39"/>
                  <a:gd name="T8" fmla="*/ 32 w 32"/>
                  <a:gd name="T9" fmla="*/ 39 h 39"/>
                  <a:gd name="T10" fmla="*/ 32 w 32"/>
                  <a:gd name="T11" fmla="*/ 0 h 39"/>
                  <a:gd name="T12" fmla="*/ 27 w 32"/>
                  <a:gd name="T13" fmla="*/ 0 h 39"/>
                  <a:gd name="T14" fmla="*/ 27 w 32"/>
                  <a:gd name="T15" fmla="*/ 15 h 39"/>
                  <a:gd name="T16" fmla="*/ 5 w 32"/>
                  <a:gd name="T17" fmla="*/ 15 h 39"/>
                  <a:gd name="T18" fmla="*/ 5 w 32"/>
                  <a:gd name="T19" fmla="*/ 0 h 39"/>
                  <a:gd name="T20" fmla="*/ 0 w 32"/>
                  <a:gd name="T21" fmla="*/ 0 h 39"/>
                  <a:gd name="T22" fmla="*/ 0 w 32"/>
                  <a:gd name="T23" fmla="*/ 39 h 39"/>
                  <a:gd name="T24" fmla="*/ 5 w 32"/>
                  <a:gd name="T25" fmla="*/ 39 h 39"/>
                  <a:gd name="T26" fmla="*/ 5 w 32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39"/>
                  <a:gd name="T44" fmla="*/ 32 w 32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39">
                    <a:moveTo>
                      <a:pt x="5" y="39"/>
                    </a:moveTo>
                    <a:lnTo>
                      <a:pt x="5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5"/>
                    </a:lnTo>
                    <a:lnTo>
                      <a:pt x="5" y="1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1" name="Freeform 359">
                <a:extLst>
                  <a:ext uri="{FF2B5EF4-FFF2-40B4-BE49-F238E27FC236}">
                    <a16:creationId xmlns:a16="http://schemas.microsoft.com/office/drawing/2014/main" id="{B82AA9E7-C4B2-4F11-A002-CA024D0D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153"/>
                <a:ext cx="36" cy="43"/>
              </a:xfrm>
              <a:custGeom>
                <a:avLst/>
                <a:gdLst>
                  <a:gd name="T0" fmla="*/ 25 w 36"/>
                  <a:gd name="T1" fmla="*/ 35 h 43"/>
                  <a:gd name="T2" fmla="*/ 25 w 36"/>
                  <a:gd name="T3" fmla="*/ 35 h 43"/>
                  <a:gd name="T4" fmla="*/ 22 w 36"/>
                  <a:gd name="T5" fmla="*/ 38 h 43"/>
                  <a:gd name="T6" fmla="*/ 19 w 36"/>
                  <a:gd name="T7" fmla="*/ 38 h 43"/>
                  <a:gd name="T8" fmla="*/ 19 w 36"/>
                  <a:gd name="T9" fmla="*/ 38 h 43"/>
                  <a:gd name="T10" fmla="*/ 14 w 36"/>
                  <a:gd name="T11" fmla="*/ 38 h 43"/>
                  <a:gd name="T12" fmla="*/ 11 w 36"/>
                  <a:gd name="T13" fmla="*/ 36 h 43"/>
                  <a:gd name="T14" fmla="*/ 11 w 36"/>
                  <a:gd name="T15" fmla="*/ 36 h 43"/>
                  <a:gd name="T16" fmla="*/ 9 w 36"/>
                  <a:gd name="T17" fmla="*/ 33 h 43"/>
                  <a:gd name="T18" fmla="*/ 6 w 36"/>
                  <a:gd name="T19" fmla="*/ 30 h 43"/>
                  <a:gd name="T20" fmla="*/ 6 w 36"/>
                  <a:gd name="T21" fmla="*/ 30 h 43"/>
                  <a:gd name="T22" fmla="*/ 5 w 36"/>
                  <a:gd name="T23" fmla="*/ 21 h 43"/>
                  <a:gd name="T24" fmla="*/ 5 w 36"/>
                  <a:gd name="T25" fmla="*/ 21 h 43"/>
                  <a:gd name="T26" fmla="*/ 6 w 36"/>
                  <a:gd name="T27" fmla="*/ 13 h 43"/>
                  <a:gd name="T28" fmla="*/ 6 w 36"/>
                  <a:gd name="T29" fmla="*/ 13 h 43"/>
                  <a:gd name="T30" fmla="*/ 8 w 36"/>
                  <a:gd name="T31" fmla="*/ 9 h 43"/>
                  <a:gd name="T32" fmla="*/ 11 w 36"/>
                  <a:gd name="T33" fmla="*/ 8 h 43"/>
                  <a:gd name="T34" fmla="*/ 11 w 36"/>
                  <a:gd name="T35" fmla="*/ 8 h 43"/>
                  <a:gd name="T36" fmla="*/ 14 w 36"/>
                  <a:gd name="T37" fmla="*/ 6 h 43"/>
                  <a:gd name="T38" fmla="*/ 19 w 36"/>
                  <a:gd name="T39" fmla="*/ 5 h 43"/>
                  <a:gd name="T40" fmla="*/ 19 w 36"/>
                  <a:gd name="T41" fmla="*/ 5 h 43"/>
                  <a:gd name="T42" fmla="*/ 22 w 36"/>
                  <a:gd name="T43" fmla="*/ 5 h 43"/>
                  <a:gd name="T44" fmla="*/ 25 w 36"/>
                  <a:gd name="T45" fmla="*/ 6 h 43"/>
                  <a:gd name="T46" fmla="*/ 25 w 36"/>
                  <a:gd name="T47" fmla="*/ 6 h 43"/>
                  <a:gd name="T48" fmla="*/ 29 w 36"/>
                  <a:gd name="T49" fmla="*/ 9 h 43"/>
                  <a:gd name="T50" fmla="*/ 30 w 36"/>
                  <a:gd name="T51" fmla="*/ 14 h 43"/>
                  <a:gd name="T52" fmla="*/ 35 w 36"/>
                  <a:gd name="T53" fmla="*/ 13 h 43"/>
                  <a:gd name="T54" fmla="*/ 35 w 36"/>
                  <a:gd name="T55" fmla="*/ 13 h 43"/>
                  <a:gd name="T56" fmla="*/ 33 w 36"/>
                  <a:gd name="T57" fmla="*/ 8 h 43"/>
                  <a:gd name="T58" fmla="*/ 29 w 36"/>
                  <a:gd name="T59" fmla="*/ 3 h 43"/>
                  <a:gd name="T60" fmla="*/ 29 w 36"/>
                  <a:gd name="T61" fmla="*/ 3 h 43"/>
                  <a:gd name="T62" fmla="*/ 25 w 36"/>
                  <a:gd name="T63" fmla="*/ 2 h 43"/>
                  <a:gd name="T64" fmla="*/ 19 w 36"/>
                  <a:gd name="T65" fmla="*/ 0 h 43"/>
                  <a:gd name="T66" fmla="*/ 19 w 36"/>
                  <a:gd name="T67" fmla="*/ 0 h 43"/>
                  <a:gd name="T68" fmla="*/ 14 w 36"/>
                  <a:gd name="T69" fmla="*/ 2 h 43"/>
                  <a:gd name="T70" fmla="*/ 9 w 36"/>
                  <a:gd name="T71" fmla="*/ 3 h 43"/>
                  <a:gd name="T72" fmla="*/ 9 w 36"/>
                  <a:gd name="T73" fmla="*/ 3 h 43"/>
                  <a:gd name="T74" fmla="*/ 5 w 36"/>
                  <a:gd name="T75" fmla="*/ 6 h 43"/>
                  <a:gd name="T76" fmla="*/ 2 w 36"/>
                  <a:gd name="T77" fmla="*/ 9 h 43"/>
                  <a:gd name="T78" fmla="*/ 2 w 36"/>
                  <a:gd name="T79" fmla="*/ 9 h 43"/>
                  <a:gd name="T80" fmla="*/ 0 w 36"/>
                  <a:gd name="T81" fmla="*/ 16 h 43"/>
                  <a:gd name="T82" fmla="*/ 0 w 36"/>
                  <a:gd name="T83" fmla="*/ 21 h 43"/>
                  <a:gd name="T84" fmla="*/ 0 w 36"/>
                  <a:gd name="T85" fmla="*/ 21 h 43"/>
                  <a:gd name="T86" fmla="*/ 0 w 36"/>
                  <a:gd name="T87" fmla="*/ 27 h 43"/>
                  <a:gd name="T88" fmla="*/ 2 w 36"/>
                  <a:gd name="T89" fmla="*/ 32 h 43"/>
                  <a:gd name="T90" fmla="*/ 2 w 36"/>
                  <a:gd name="T91" fmla="*/ 32 h 43"/>
                  <a:gd name="T92" fmla="*/ 5 w 36"/>
                  <a:gd name="T93" fmla="*/ 36 h 43"/>
                  <a:gd name="T94" fmla="*/ 8 w 36"/>
                  <a:gd name="T95" fmla="*/ 40 h 43"/>
                  <a:gd name="T96" fmla="*/ 8 w 36"/>
                  <a:gd name="T97" fmla="*/ 40 h 43"/>
                  <a:gd name="T98" fmla="*/ 13 w 36"/>
                  <a:gd name="T99" fmla="*/ 41 h 43"/>
                  <a:gd name="T100" fmla="*/ 19 w 36"/>
                  <a:gd name="T101" fmla="*/ 43 h 43"/>
                  <a:gd name="T102" fmla="*/ 19 w 36"/>
                  <a:gd name="T103" fmla="*/ 43 h 43"/>
                  <a:gd name="T104" fmla="*/ 25 w 36"/>
                  <a:gd name="T105" fmla="*/ 41 h 43"/>
                  <a:gd name="T106" fmla="*/ 30 w 36"/>
                  <a:gd name="T107" fmla="*/ 40 h 43"/>
                  <a:gd name="T108" fmla="*/ 30 w 36"/>
                  <a:gd name="T109" fmla="*/ 40 h 43"/>
                  <a:gd name="T110" fmla="*/ 33 w 36"/>
                  <a:gd name="T111" fmla="*/ 35 h 43"/>
                  <a:gd name="T112" fmla="*/ 36 w 36"/>
                  <a:gd name="T113" fmla="*/ 29 h 43"/>
                  <a:gd name="T114" fmla="*/ 30 w 36"/>
                  <a:gd name="T115" fmla="*/ 27 h 43"/>
                  <a:gd name="T116" fmla="*/ 30 w 36"/>
                  <a:gd name="T117" fmla="*/ 27 h 43"/>
                  <a:gd name="T118" fmla="*/ 29 w 36"/>
                  <a:gd name="T119" fmla="*/ 32 h 43"/>
                  <a:gd name="T120" fmla="*/ 25 w 36"/>
                  <a:gd name="T121" fmla="*/ 35 h 43"/>
                  <a:gd name="T122" fmla="*/ 25 w 36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"/>
                  <a:gd name="T187" fmla="*/ 0 h 43"/>
                  <a:gd name="T188" fmla="*/ 36 w 36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" h="43">
                    <a:moveTo>
                      <a:pt x="25" y="35"/>
                    </a:moveTo>
                    <a:lnTo>
                      <a:pt x="25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6" y="30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9" y="9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29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6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6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2" name="Freeform 360">
                <a:extLst>
                  <a:ext uri="{FF2B5EF4-FFF2-40B4-BE49-F238E27FC236}">
                    <a16:creationId xmlns:a16="http://schemas.microsoft.com/office/drawing/2014/main" id="{51914322-BB22-4943-A64C-E4F49E5789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1" y="2155"/>
                <a:ext cx="38" cy="39"/>
              </a:xfrm>
              <a:custGeom>
                <a:avLst/>
                <a:gdLst>
                  <a:gd name="T0" fmla="*/ 6 w 38"/>
                  <a:gd name="T1" fmla="*/ 39 h 39"/>
                  <a:gd name="T2" fmla="*/ 10 w 38"/>
                  <a:gd name="T3" fmla="*/ 28 h 39"/>
                  <a:gd name="T4" fmla="*/ 27 w 38"/>
                  <a:gd name="T5" fmla="*/ 28 h 39"/>
                  <a:gd name="T6" fmla="*/ 32 w 38"/>
                  <a:gd name="T7" fmla="*/ 39 h 39"/>
                  <a:gd name="T8" fmla="*/ 38 w 38"/>
                  <a:gd name="T9" fmla="*/ 39 h 39"/>
                  <a:gd name="T10" fmla="*/ 22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6 w 38"/>
                  <a:gd name="T17" fmla="*/ 39 h 39"/>
                  <a:gd name="T18" fmla="*/ 6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1 w 38"/>
                  <a:gd name="T29" fmla="*/ 12 h 39"/>
                  <a:gd name="T30" fmla="*/ 25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6" y="39"/>
                    </a:moveTo>
                    <a:lnTo>
                      <a:pt x="10" y="28"/>
                    </a:lnTo>
                    <a:lnTo>
                      <a:pt x="27" y="28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1" y="12"/>
                    </a:lnTo>
                    <a:lnTo>
                      <a:pt x="25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3" name="Freeform 361">
                <a:extLst>
                  <a:ext uri="{FF2B5EF4-FFF2-40B4-BE49-F238E27FC236}">
                    <a16:creationId xmlns:a16="http://schemas.microsoft.com/office/drawing/2014/main" id="{DFD5626F-9021-4207-94B8-CE196079FD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4" y="2155"/>
                <a:ext cx="37" cy="39"/>
              </a:xfrm>
              <a:custGeom>
                <a:avLst/>
                <a:gdLst>
                  <a:gd name="T0" fmla="*/ 5 w 37"/>
                  <a:gd name="T1" fmla="*/ 39 h 39"/>
                  <a:gd name="T2" fmla="*/ 5 w 37"/>
                  <a:gd name="T3" fmla="*/ 22 h 39"/>
                  <a:gd name="T4" fmla="*/ 11 w 37"/>
                  <a:gd name="T5" fmla="*/ 22 h 39"/>
                  <a:gd name="T6" fmla="*/ 11 w 37"/>
                  <a:gd name="T7" fmla="*/ 22 h 39"/>
                  <a:gd name="T8" fmla="*/ 14 w 37"/>
                  <a:gd name="T9" fmla="*/ 22 h 39"/>
                  <a:gd name="T10" fmla="*/ 14 w 37"/>
                  <a:gd name="T11" fmla="*/ 22 h 39"/>
                  <a:gd name="T12" fmla="*/ 17 w 37"/>
                  <a:gd name="T13" fmla="*/ 23 h 39"/>
                  <a:gd name="T14" fmla="*/ 17 w 37"/>
                  <a:gd name="T15" fmla="*/ 23 h 39"/>
                  <a:gd name="T16" fmla="*/ 19 w 37"/>
                  <a:gd name="T17" fmla="*/ 27 h 39"/>
                  <a:gd name="T18" fmla="*/ 19 w 37"/>
                  <a:gd name="T19" fmla="*/ 27 h 39"/>
                  <a:gd name="T20" fmla="*/ 24 w 37"/>
                  <a:gd name="T21" fmla="*/ 31 h 39"/>
                  <a:gd name="T22" fmla="*/ 29 w 37"/>
                  <a:gd name="T23" fmla="*/ 39 h 39"/>
                  <a:gd name="T24" fmla="*/ 37 w 37"/>
                  <a:gd name="T25" fmla="*/ 39 h 39"/>
                  <a:gd name="T26" fmla="*/ 29 w 37"/>
                  <a:gd name="T27" fmla="*/ 28 h 39"/>
                  <a:gd name="T28" fmla="*/ 29 w 37"/>
                  <a:gd name="T29" fmla="*/ 28 h 39"/>
                  <a:gd name="T30" fmla="*/ 24 w 37"/>
                  <a:gd name="T31" fmla="*/ 23 h 39"/>
                  <a:gd name="T32" fmla="*/ 24 w 37"/>
                  <a:gd name="T33" fmla="*/ 23 h 39"/>
                  <a:gd name="T34" fmla="*/ 21 w 37"/>
                  <a:gd name="T35" fmla="*/ 22 h 39"/>
                  <a:gd name="T36" fmla="*/ 21 w 37"/>
                  <a:gd name="T37" fmla="*/ 22 h 39"/>
                  <a:gd name="T38" fmla="*/ 25 w 37"/>
                  <a:gd name="T39" fmla="*/ 20 h 39"/>
                  <a:gd name="T40" fmla="*/ 30 w 37"/>
                  <a:gd name="T41" fmla="*/ 17 h 39"/>
                  <a:gd name="T42" fmla="*/ 30 w 37"/>
                  <a:gd name="T43" fmla="*/ 17 h 39"/>
                  <a:gd name="T44" fmla="*/ 32 w 37"/>
                  <a:gd name="T45" fmla="*/ 14 h 39"/>
                  <a:gd name="T46" fmla="*/ 32 w 37"/>
                  <a:gd name="T47" fmla="*/ 11 h 39"/>
                  <a:gd name="T48" fmla="*/ 32 w 37"/>
                  <a:gd name="T49" fmla="*/ 11 h 39"/>
                  <a:gd name="T50" fmla="*/ 30 w 37"/>
                  <a:gd name="T51" fmla="*/ 4 h 39"/>
                  <a:gd name="T52" fmla="*/ 30 w 37"/>
                  <a:gd name="T53" fmla="*/ 4 h 39"/>
                  <a:gd name="T54" fmla="*/ 29 w 37"/>
                  <a:gd name="T55" fmla="*/ 1 h 39"/>
                  <a:gd name="T56" fmla="*/ 27 w 37"/>
                  <a:gd name="T57" fmla="*/ 0 h 39"/>
                  <a:gd name="T58" fmla="*/ 27 w 37"/>
                  <a:gd name="T59" fmla="*/ 0 h 39"/>
                  <a:gd name="T60" fmla="*/ 17 w 37"/>
                  <a:gd name="T61" fmla="*/ 0 h 39"/>
                  <a:gd name="T62" fmla="*/ 0 w 37"/>
                  <a:gd name="T63" fmla="*/ 0 h 39"/>
                  <a:gd name="T64" fmla="*/ 0 w 37"/>
                  <a:gd name="T65" fmla="*/ 39 h 39"/>
                  <a:gd name="T66" fmla="*/ 5 w 37"/>
                  <a:gd name="T67" fmla="*/ 39 h 39"/>
                  <a:gd name="T68" fmla="*/ 5 w 37"/>
                  <a:gd name="T69" fmla="*/ 39 h 39"/>
                  <a:gd name="T70" fmla="*/ 5 w 37"/>
                  <a:gd name="T71" fmla="*/ 4 h 39"/>
                  <a:gd name="T72" fmla="*/ 17 w 37"/>
                  <a:gd name="T73" fmla="*/ 4 h 39"/>
                  <a:gd name="T74" fmla="*/ 17 w 37"/>
                  <a:gd name="T75" fmla="*/ 4 h 39"/>
                  <a:gd name="T76" fmla="*/ 22 w 37"/>
                  <a:gd name="T77" fmla="*/ 4 h 39"/>
                  <a:gd name="T78" fmla="*/ 25 w 37"/>
                  <a:gd name="T79" fmla="*/ 6 h 39"/>
                  <a:gd name="T80" fmla="*/ 25 w 37"/>
                  <a:gd name="T81" fmla="*/ 6 h 39"/>
                  <a:gd name="T82" fmla="*/ 27 w 37"/>
                  <a:gd name="T83" fmla="*/ 7 h 39"/>
                  <a:gd name="T84" fmla="*/ 27 w 37"/>
                  <a:gd name="T85" fmla="*/ 11 h 39"/>
                  <a:gd name="T86" fmla="*/ 27 w 37"/>
                  <a:gd name="T87" fmla="*/ 11 h 39"/>
                  <a:gd name="T88" fmla="*/ 25 w 37"/>
                  <a:gd name="T89" fmla="*/ 14 h 39"/>
                  <a:gd name="T90" fmla="*/ 25 w 37"/>
                  <a:gd name="T91" fmla="*/ 14 h 39"/>
                  <a:gd name="T92" fmla="*/ 22 w 37"/>
                  <a:gd name="T93" fmla="*/ 17 h 39"/>
                  <a:gd name="T94" fmla="*/ 22 w 37"/>
                  <a:gd name="T95" fmla="*/ 17 h 39"/>
                  <a:gd name="T96" fmla="*/ 17 w 37"/>
                  <a:gd name="T97" fmla="*/ 17 h 39"/>
                  <a:gd name="T98" fmla="*/ 5 w 37"/>
                  <a:gd name="T99" fmla="*/ 17 h 39"/>
                  <a:gd name="T100" fmla="*/ 5 w 37"/>
                  <a:gd name="T101" fmla="*/ 4 h 39"/>
                  <a:gd name="T102" fmla="*/ 5 w 37"/>
                  <a:gd name="T103" fmla="*/ 4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39"/>
                  <a:gd name="T158" fmla="*/ 37 w 37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39">
                    <a:moveTo>
                      <a:pt x="5" y="39"/>
                    </a:moveTo>
                    <a:lnTo>
                      <a:pt x="5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24" y="31"/>
                    </a:lnTo>
                    <a:lnTo>
                      <a:pt x="29" y="39"/>
                    </a:lnTo>
                    <a:lnTo>
                      <a:pt x="37" y="39"/>
                    </a:lnTo>
                    <a:lnTo>
                      <a:pt x="29" y="28"/>
                    </a:lnTo>
                    <a:lnTo>
                      <a:pt x="24" y="23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30" y="17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30" y="4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5" y="4"/>
                    </a:moveTo>
                    <a:lnTo>
                      <a:pt x="17" y="4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5" y="17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4" name="Freeform 362">
                <a:extLst>
                  <a:ext uri="{FF2B5EF4-FFF2-40B4-BE49-F238E27FC236}">
                    <a16:creationId xmlns:a16="http://schemas.microsoft.com/office/drawing/2014/main" id="{3E26EBE1-62D0-48C9-91FC-DAB2C8D3E7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4" y="2153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4 w 38"/>
                  <a:gd name="T5" fmla="*/ 36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3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6 h 43"/>
                  <a:gd name="T24" fmla="*/ 36 w 38"/>
                  <a:gd name="T25" fmla="*/ 33 h 43"/>
                  <a:gd name="T26" fmla="*/ 36 w 38"/>
                  <a:gd name="T27" fmla="*/ 33 h 43"/>
                  <a:gd name="T28" fmla="*/ 38 w 38"/>
                  <a:gd name="T29" fmla="*/ 27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6 h 43"/>
                  <a:gd name="T36" fmla="*/ 36 w 38"/>
                  <a:gd name="T37" fmla="*/ 11 h 43"/>
                  <a:gd name="T38" fmla="*/ 36 w 38"/>
                  <a:gd name="T39" fmla="*/ 11 h 43"/>
                  <a:gd name="T40" fmla="*/ 33 w 38"/>
                  <a:gd name="T41" fmla="*/ 6 h 43"/>
                  <a:gd name="T42" fmla="*/ 30 w 38"/>
                  <a:gd name="T43" fmla="*/ 3 h 43"/>
                  <a:gd name="T44" fmla="*/ 30 w 38"/>
                  <a:gd name="T45" fmla="*/ 3 h 43"/>
                  <a:gd name="T46" fmla="*/ 25 w 38"/>
                  <a:gd name="T47" fmla="*/ 2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4 w 38"/>
                  <a:gd name="T55" fmla="*/ 6 h 43"/>
                  <a:gd name="T56" fmla="*/ 4 w 38"/>
                  <a:gd name="T57" fmla="*/ 6 h 43"/>
                  <a:gd name="T58" fmla="*/ 1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9 h 43"/>
                  <a:gd name="T72" fmla="*/ 9 w 38"/>
                  <a:gd name="T73" fmla="*/ 9 h 43"/>
                  <a:gd name="T74" fmla="*/ 14 w 38"/>
                  <a:gd name="T75" fmla="*/ 6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6 h 43"/>
                  <a:gd name="T82" fmla="*/ 27 w 38"/>
                  <a:gd name="T83" fmla="*/ 6 h 43"/>
                  <a:gd name="T84" fmla="*/ 27 w 38"/>
                  <a:gd name="T85" fmla="*/ 6 h 43"/>
                  <a:gd name="T86" fmla="*/ 30 w 38"/>
                  <a:gd name="T87" fmla="*/ 9 h 43"/>
                  <a:gd name="T88" fmla="*/ 31 w 38"/>
                  <a:gd name="T89" fmla="*/ 13 h 43"/>
                  <a:gd name="T90" fmla="*/ 31 w 38"/>
                  <a:gd name="T91" fmla="*/ 13 h 43"/>
                  <a:gd name="T92" fmla="*/ 33 w 38"/>
                  <a:gd name="T93" fmla="*/ 22 h 43"/>
                  <a:gd name="T94" fmla="*/ 33 w 38"/>
                  <a:gd name="T95" fmla="*/ 22 h 43"/>
                  <a:gd name="T96" fmla="*/ 31 w 38"/>
                  <a:gd name="T97" fmla="*/ 29 h 43"/>
                  <a:gd name="T98" fmla="*/ 28 w 38"/>
                  <a:gd name="T99" fmla="*/ 33 h 43"/>
                  <a:gd name="T100" fmla="*/ 28 w 38"/>
                  <a:gd name="T101" fmla="*/ 33 h 43"/>
                  <a:gd name="T102" fmla="*/ 25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6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9 h 43"/>
                  <a:gd name="T116" fmla="*/ 4 w 38"/>
                  <a:gd name="T117" fmla="*/ 22 h 43"/>
                  <a:gd name="T118" fmla="*/ 4 w 38"/>
                  <a:gd name="T119" fmla="*/ 22 h 43"/>
                  <a:gd name="T120" fmla="*/ 6 w 38"/>
                  <a:gd name="T121" fmla="*/ 14 h 43"/>
                  <a:gd name="T122" fmla="*/ 9 w 38"/>
                  <a:gd name="T123" fmla="*/ 9 h 43"/>
                  <a:gd name="T124" fmla="*/ 9 w 38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3"/>
                    </a:lnTo>
                    <a:lnTo>
                      <a:pt x="28" y="40"/>
                    </a:lnTo>
                    <a:lnTo>
                      <a:pt x="33" y="36"/>
                    </a:lnTo>
                    <a:lnTo>
                      <a:pt x="36" y="33"/>
                    </a:lnTo>
                    <a:lnTo>
                      <a:pt x="38" y="27"/>
                    </a:lnTo>
                    <a:lnTo>
                      <a:pt x="38" y="22"/>
                    </a:lnTo>
                    <a:lnTo>
                      <a:pt x="38" y="16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5" name="Freeform 363">
                <a:extLst>
                  <a:ext uri="{FF2B5EF4-FFF2-40B4-BE49-F238E27FC236}">
                    <a16:creationId xmlns:a16="http://schemas.microsoft.com/office/drawing/2014/main" id="{1C4D1A6D-0C77-4E59-96E3-BC5B1655A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155"/>
                <a:ext cx="25" cy="39"/>
              </a:xfrm>
              <a:custGeom>
                <a:avLst/>
                <a:gdLst>
                  <a:gd name="T0" fmla="*/ 25 w 25"/>
                  <a:gd name="T1" fmla="*/ 39 h 39"/>
                  <a:gd name="T2" fmla="*/ 25 w 25"/>
                  <a:gd name="T3" fmla="*/ 34 h 39"/>
                  <a:gd name="T4" fmla="*/ 5 w 25"/>
                  <a:gd name="T5" fmla="*/ 34 h 39"/>
                  <a:gd name="T6" fmla="*/ 5 w 25"/>
                  <a:gd name="T7" fmla="*/ 0 h 39"/>
                  <a:gd name="T8" fmla="*/ 0 w 25"/>
                  <a:gd name="T9" fmla="*/ 0 h 39"/>
                  <a:gd name="T10" fmla="*/ 0 w 25"/>
                  <a:gd name="T11" fmla="*/ 39 h 39"/>
                  <a:gd name="T12" fmla="*/ 25 w 25"/>
                  <a:gd name="T13" fmla="*/ 39 h 39"/>
                  <a:gd name="T14" fmla="*/ 25 w 25"/>
                  <a:gd name="T15" fmla="*/ 3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39"/>
                  <a:gd name="T26" fmla="*/ 25 w 25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39">
                    <a:moveTo>
                      <a:pt x="25" y="39"/>
                    </a:moveTo>
                    <a:lnTo>
                      <a:pt x="25" y="34"/>
                    </a:lnTo>
                    <a:lnTo>
                      <a:pt x="5" y="3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6" name="Freeform 364">
                <a:extLst>
                  <a:ext uri="{FF2B5EF4-FFF2-40B4-BE49-F238E27FC236}">
                    <a16:creationId xmlns:a16="http://schemas.microsoft.com/office/drawing/2014/main" id="{CB390E42-B202-4B9A-A070-8014032CE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155"/>
                <a:ext cx="6" cy="39"/>
              </a:xfrm>
              <a:custGeom>
                <a:avLst/>
                <a:gdLst>
                  <a:gd name="T0" fmla="*/ 6 w 6"/>
                  <a:gd name="T1" fmla="*/ 39 h 39"/>
                  <a:gd name="T2" fmla="*/ 6 w 6"/>
                  <a:gd name="T3" fmla="*/ 0 h 39"/>
                  <a:gd name="T4" fmla="*/ 0 w 6"/>
                  <a:gd name="T5" fmla="*/ 0 h 39"/>
                  <a:gd name="T6" fmla="*/ 0 w 6"/>
                  <a:gd name="T7" fmla="*/ 39 h 39"/>
                  <a:gd name="T8" fmla="*/ 6 w 6"/>
                  <a:gd name="T9" fmla="*/ 39 h 39"/>
                  <a:gd name="T10" fmla="*/ 6 w 6"/>
                  <a:gd name="T11" fmla="*/ 3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9"/>
                  <a:gd name="T20" fmla="*/ 6 w 6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9">
                    <a:moveTo>
                      <a:pt x="6" y="39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7" name="Freeform 365">
                <a:extLst>
                  <a:ext uri="{FF2B5EF4-FFF2-40B4-BE49-F238E27FC236}">
                    <a16:creationId xmlns:a16="http://schemas.microsoft.com/office/drawing/2014/main" id="{B1F1D362-677A-43D8-ABE8-183BAC652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155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7 h 39"/>
                  <a:gd name="T4" fmla="*/ 27 w 32"/>
                  <a:gd name="T5" fmla="*/ 39 h 39"/>
                  <a:gd name="T6" fmla="*/ 32 w 32"/>
                  <a:gd name="T7" fmla="*/ 39 h 39"/>
                  <a:gd name="T8" fmla="*/ 32 w 32"/>
                  <a:gd name="T9" fmla="*/ 0 h 39"/>
                  <a:gd name="T10" fmla="*/ 27 w 32"/>
                  <a:gd name="T11" fmla="*/ 0 h 39"/>
                  <a:gd name="T12" fmla="*/ 27 w 32"/>
                  <a:gd name="T13" fmla="*/ 31 h 39"/>
                  <a:gd name="T14" fmla="*/ 5 w 32"/>
                  <a:gd name="T15" fmla="*/ 0 h 39"/>
                  <a:gd name="T16" fmla="*/ 0 w 32"/>
                  <a:gd name="T17" fmla="*/ 0 h 39"/>
                  <a:gd name="T18" fmla="*/ 0 w 32"/>
                  <a:gd name="T19" fmla="*/ 39 h 39"/>
                  <a:gd name="T20" fmla="*/ 5 w 32"/>
                  <a:gd name="T21" fmla="*/ 39 h 39"/>
                  <a:gd name="T22" fmla="*/ 5 w 32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39"/>
                  <a:gd name="T38" fmla="*/ 32 w 32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39">
                    <a:moveTo>
                      <a:pt x="5" y="39"/>
                    </a:moveTo>
                    <a:lnTo>
                      <a:pt x="5" y="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8" name="Freeform 366">
                <a:extLst>
                  <a:ext uri="{FF2B5EF4-FFF2-40B4-BE49-F238E27FC236}">
                    <a16:creationId xmlns:a16="http://schemas.microsoft.com/office/drawing/2014/main" id="{46A0B515-21A6-41EC-8783-6DFD3E4E03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1" y="2155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8 h 39"/>
                  <a:gd name="T4" fmla="*/ 27 w 38"/>
                  <a:gd name="T5" fmla="*/ 28 h 39"/>
                  <a:gd name="T6" fmla="*/ 32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9" name="Freeform 367">
                <a:extLst>
                  <a:ext uri="{FF2B5EF4-FFF2-40B4-BE49-F238E27FC236}">
                    <a16:creationId xmlns:a16="http://schemas.microsoft.com/office/drawing/2014/main" id="{599FEDE3-C20C-4B6F-B2A8-0F536EB1E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943"/>
                <a:ext cx="37" cy="42"/>
              </a:xfrm>
              <a:custGeom>
                <a:avLst/>
                <a:gdLst>
                  <a:gd name="T0" fmla="*/ 21 w 37"/>
                  <a:gd name="T1" fmla="*/ 42 h 42"/>
                  <a:gd name="T2" fmla="*/ 37 w 37"/>
                  <a:gd name="T3" fmla="*/ 0 h 42"/>
                  <a:gd name="T4" fmla="*/ 32 w 37"/>
                  <a:gd name="T5" fmla="*/ 0 h 42"/>
                  <a:gd name="T6" fmla="*/ 21 w 37"/>
                  <a:gd name="T7" fmla="*/ 30 h 42"/>
                  <a:gd name="T8" fmla="*/ 21 w 37"/>
                  <a:gd name="T9" fmla="*/ 30 h 42"/>
                  <a:gd name="T10" fmla="*/ 18 w 37"/>
                  <a:gd name="T11" fmla="*/ 37 h 42"/>
                  <a:gd name="T12" fmla="*/ 18 w 37"/>
                  <a:gd name="T13" fmla="*/ 37 h 42"/>
                  <a:gd name="T14" fmla="*/ 16 w 37"/>
                  <a:gd name="T15" fmla="*/ 30 h 42"/>
                  <a:gd name="T16" fmla="*/ 5 w 37"/>
                  <a:gd name="T17" fmla="*/ 0 h 42"/>
                  <a:gd name="T18" fmla="*/ 0 w 37"/>
                  <a:gd name="T19" fmla="*/ 0 h 42"/>
                  <a:gd name="T20" fmla="*/ 16 w 37"/>
                  <a:gd name="T21" fmla="*/ 42 h 42"/>
                  <a:gd name="T22" fmla="*/ 21 w 37"/>
                  <a:gd name="T23" fmla="*/ 42 h 42"/>
                  <a:gd name="T24" fmla="*/ 21 w 37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42"/>
                  <a:gd name="T41" fmla="*/ 37 w 37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42">
                    <a:moveTo>
                      <a:pt x="21" y="42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1" y="30"/>
                    </a:lnTo>
                    <a:lnTo>
                      <a:pt x="18" y="37"/>
                    </a:lnTo>
                    <a:lnTo>
                      <a:pt x="16" y="3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6" y="42"/>
                    </a:lnTo>
                    <a:lnTo>
                      <a:pt x="2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0" name="Freeform 368">
                <a:extLst>
                  <a:ext uri="{FF2B5EF4-FFF2-40B4-BE49-F238E27FC236}">
                    <a16:creationId xmlns:a16="http://schemas.microsoft.com/office/drawing/2014/main" id="{42FC4DDE-54FA-4FBE-91CF-E2E0A8B96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943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1" name="Freeform 369">
                <a:extLst>
                  <a:ext uri="{FF2B5EF4-FFF2-40B4-BE49-F238E27FC236}">
                    <a16:creationId xmlns:a16="http://schemas.microsoft.com/office/drawing/2014/main" id="{1DC0CC27-5DCA-4718-9401-3A01704FCD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9" y="1943"/>
                <a:ext cx="36" cy="42"/>
              </a:xfrm>
              <a:custGeom>
                <a:avLst/>
                <a:gdLst>
                  <a:gd name="T0" fmla="*/ 6 w 36"/>
                  <a:gd name="T1" fmla="*/ 42 h 42"/>
                  <a:gd name="T2" fmla="*/ 6 w 36"/>
                  <a:gd name="T3" fmla="*/ 22 h 42"/>
                  <a:gd name="T4" fmla="*/ 13 w 36"/>
                  <a:gd name="T5" fmla="*/ 22 h 42"/>
                  <a:gd name="T6" fmla="*/ 13 w 36"/>
                  <a:gd name="T7" fmla="*/ 22 h 42"/>
                  <a:gd name="T8" fmla="*/ 14 w 36"/>
                  <a:gd name="T9" fmla="*/ 24 h 42"/>
                  <a:gd name="T10" fmla="*/ 14 w 36"/>
                  <a:gd name="T11" fmla="*/ 24 h 42"/>
                  <a:gd name="T12" fmla="*/ 17 w 36"/>
                  <a:gd name="T13" fmla="*/ 24 h 42"/>
                  <a:gd name="T14" fmla="*/ 17 w 36"/>
                  <a:gd name="T15" fmla="*/ 24 h 42"/>
                  <a:gd name="T16" fmla="*/ 20 w 36"/>
                  <a:gd name="T17" fmla="*/ 27 h 42"/>
                  <a:gd name="T18" fmla="*/ 20 w 36"/>
                  <a:gd name="T19" fmla="*/ 27 h 42"/>
                  <a:gd name="T20" fmla="*/ 24 w 36"/>
                  <a:gd name="T21" fmla="*/ 34 h 42"/>
                  <a:gd name="T22" fmla="*/ 30 w 36"/>
                  <a:gd name="T23" fmla="*/ 42 h 42"/>
                  <a:gd name="T24" fmla="*/ 36 w 36"/>
                  <a:gd name="T25" fmla="*/ 42 h 42"/>
                  <a:gd name="T26" fmla="*/ 28 w 36"/>
                  <a:gd name="T27" fmla="*/ 30 h 42"/>
                  <a:gd name="T28" fmla="*/ 28 w 36"/>
                  <a:gd name="T29" fmla="*/ 30 h 42"/>
                  <a:gd name="T30" fmla="*/ 25 w 36"/>
                  <a:gd name="T31" fmla="*/ 24 h 42"/>
                  <a:gd name="T32" fmla="*/ 25 w 36"/>
                  <a:gd name="T33" fmla="*/ 24 h 42"/>
                  <a:gd name="T34" fmla="*/ 22 w 36"/>
                  <a:gd name="T35" fmla="*/ 22 h 42"/>
                  <a:gd name="T36" fmla="*/ 22 w 36"/>
                  <a:gd name="T37" fmla="*/ 22 h 42"/>
                  <a:gd name="T38" fmla="*/ 27 w 36"/>
                  <a:gd name="T39" fmla="*/ 21 h 42"/>
                  <a:gd name="T40" fmla="*/ 30 w 36"/>
                  <a:gd name="T41" fmla="*/ 19 h 42"/>
                  <a:gd name="T42" fmla="*/ 30 w 36"/>
                  <a:gd name="T43" fmla="*/ 19 h 42"/>
                  <a:gd name="T44" fmla="*/ 32 w 36"/>
                  <a:gd name="T45" fmla="*/ 16 h 42"/>
                  <a:gd name="T46" fmla="*/ 33 w 36"/>
                  <a:gd name="T47" fmla="*/ 11 h 42"/>
                  <a:gd name="T48" fmla="*/ 33 w 36"/>
                  <a:gd name="T49" fmla="*/ 11 h 42"/>
                  <a:gd name="T50" fmla="*/ 32 w 36"/>
                  <a:gd name="T51" fmla="*/ 5 h 42"/>
                  <a:gd name="T52" fmla="*/ 32 w 36"/>
                  <a:gd name="T53" fmla="*/ 5 h 42"/>
                  <a:gd name="T54" fmla="*/ 28 w 36"/>
                  <a:gd name="T55" fmla="*/ 3 h 42"/>
                  <a:gd name="T56" fmla="*/ 27 w 36"/>
                  <a:gd name="T57" fmla="*/ 2 h 42"/>
                  <a:gd name="T58" fmla="*/ 27 w 36"/>
                  <a:gd name="T59" fmla="*/ 2 h 42"/>
                  <a:gd name="T60" fmla="*/ 19 w 36"/>
                  <a:gd name="T61" fmla="*/ 0 h 42"/>
                  <a:gd name="T62" fmla="*/ 0 w 36"/>
                  <a:gd name="T63" fmla="*/ 0 h 42"/>
                  <a:gd name="T64" fmla="*/ 0 w 36"/>
                  <a:gd name="T65" fmla="*/ 42 h 42"/>
                  <a:gd name="T66" fmla="*/ 6 w 36"/>
                  <a:gd name="T67" fmla="*/ 42 h 42"/>
                  <a:gd name="T68" fmla="*/ 6 w 36"/>
                  <a:gd name="T69" fmla="*/ 42 h 42"/>
                  <a:gd name="T70" fmla="*/ 6 w 36"/>
                  <a:gd name="T71" fmla="*/ 5 h 42"/>
                  <a:gd name="T72" fmla="*/ 19 w 36"/>
                  <a:gd name="T73" fmla="*/ 5 h 42"/>
                  <a:gd name="T74" fmla="*/ 19 w 36"/>
                  <a:gd name="T75" fmla="*/ 5 h 42"/>
                  <a:gd name="T76" fmla="*/ 22 w 36"/>
                  <a:gd name="T77" fmla="*/ 5 h 42"/>
                  <a:gd name="T78" fmla="*/ 25 w 36"/>
                  <a:gd name="T79" fmla="*/ 7 h 42"/>
                  <a:gd name="T80" fmla="*/ 25 w 36"/>
                  <a:gd name="T81" fmla="*/ 7 h 42"/>
                  <a:gd name="T82" fmla="*/ 27 w 36"/>
                  <a:gd name="T83" fmla="*/ 8 h 42"/>
                  <a:gd name="T84" fmla="*/ 27 w 36"/>
                  <a:gd name="T85" fmla="*/ 11 h 42"/>
                  <a:gd name="T86" fmla="*/ 27 w 36"/>
                  <a:gd name="T87" fmla="*/ 11 h 42"/>
                  <a:gd name="T88" fmla="*/ 27 w 36"/>
                  <a:gd name="T89" fmla="*/ 15 h 42"/>
                  <a:gd name="T90" fmla="*/ 27 w 36"/>
                  <a:gd name="T91" fmla="*/ 15 h 42"/>
                  <a:gd name="T92" fmla="*/ 24 w 36"/>
                  <a:gd name="T93" fmla="*/ 18 h 42"/>
                  <a:gd name="T94" fmla="*/ 24 w 36"/>
                  <a:gd name="T95" fmla="*/ 18 h 42"/>
                  <a:gd name="T96" fmla="*/ 17 w 36"/>
                  <a:gd name="T97" fmla="*/ 18 h 42"/>
                  <a:gd name="T98" fmla="*/ 6 w 36"/>
                  <a:gd name="T99" fmla="*/ 18 h 42"/>
                  <a:gd name="T100" fmla="*/ 6 w 36"/>
                  <a:gd name="T101" fmla="*/ 5 h 42"/>
                  <a:gd name="T102" fmla="*/ 6 w 36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2"/>
                  <a:gd name="T158" fmla="*/ 36 w 36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2">
                    <a:moveTo>
                      <a:pt x="6" y="42"/>
                    </a:moveTo>
                    <a:lnTo>
                      <a:pt x="6" y="22"/>
                    </a:lnTo>
                    <a:lnTo>
                      <a:pt x="13" y="22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4" y="34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4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2" name="Freeform 370">
                <a:extLst>
                  <a:ext uri="{FF2B5EF4-FFF2-40B4-BE49-F238E27FC236}">
                    <a16:creationId xmlns:a16="http://schemas.microsoft.com/office/drawing/2014/main" id="{DEBA6F7F-1ABC-4B4B-96C3-0BC3C08C0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943"/>
                <a:ext cx="37" cy="42"/>
              </a:xfrm>
              <a:custGeom>
                <a:avLst/>
                <a:gdLst>
                  <a:gd name="T0" fmla="*/ 32 w 37"/>
                  <a:gd name="T1" fmla="*/ 26 h 42"/>
                  <a:gd name="T2" fmla="*/ 32 w 37"/>
                  <a:gd name="T3" fmla="*/ 34 h 42"/>
                  <a:gd name="T4" fmla="*/ 32 w 37"/>
                  <a:gd name="T5" fmla="*/ 34 h 42"/>
                  <a:gd name="T6" fmla="*/ 27 w 37"/>
                  <a:gd name="T7" fmla="*/ 35 h 42"/>
                  <a:gd name="T8" fmla="*/ 27 w 37"/>
                  <a:gd name="T9" fmla="*/ 35 h 42"/>
                  <a:gd name="T10" fmla="*/ 21 w 37"/>
                  <a:gd name="T11" fmla="*/ 37 h 42"/>
                  <a:gd name="T12" fmla="*/ 21 w 37"/>
                  <a:gd name="T13" fmla="*/ 37 h 42"/>
                  <a:gd name="T14" fmla="*/ 13 w 37"/>
                  <a:gd name="T15" fmla="*/ 35 h 42"/>
                  <a:gd name="T16" fmla="*/ 13 w 37"/>
                  <a:gd name="T17" fmla="*/ 35 h 42"/>
                  <a:gd name="T18" fmla="*/ 10 w 37"/>
                  <a:gd name="T19" fmla="*/ 34 h 42"/>
                  <a:gd name="T20" fmla="*/ 6 w 37"/>
                  <a:gd name="T21" fmla="*/ 30 h 42"/>
                  <a:gd name="T22" fmla="*/ 6 w 37"/>
                  <a:gd name="T23" fmla="*/ 30 h 42"/>
                  <a:gd name="T24" fmla="*/ 5 w 37"/>
                  <a:gd name="T25" fmla="*/ 26 h 42"/>
                  <a:gd name="T26" fmla="*/ 5 w 37"/>
                  <a:gd name="T27" fmla="*/ 21 h 42"/>
                  <a:gd name="T28" fmla="*/ 5 w 37"/>
                  <a:gd name="T29" fmla="*/ 21 h 42"/>
                  <a:gd name="T30" fmla="*/ 6 w 37"/>
                  <a:gd name="T31" fmla="*/ 13 h 42"/>
                  <a:gd name="T32" fmla="*/ 6 w 37"/>
                  <a:gd name="T33" fmla="*/ 13 h 42"/>
                  <a:gd name="T34" fmla="*/ 10 w 37"/>
                  <a:gd name="T35" fmla="*/ 8 h 42"/>
                  <a:gd name="T36" fmla="*/ 10 w 37"/>
                  <a:gd name="T37" fmla="*/ 8 h 42"/>
                  <a:gd name="T38" fmla="*/ 13 w 37"/>
                  <a:gd name="T39" fmla="*/ 5 h 42"/>
                  <a:gd name="T40" fmla="*/ 13 w 37"/>
                  <a:gd name="T41" fmla="*/ 5 h 42"/>
                  <a:gd name="T42" fmla="*/ 21 w 37"/>
                  <a:gd name="T43" fmla="*/ 5 h 42"/>
                  <a:gd name="T44" fmla="*/ 21 w 37"/>
                  <a:gd name="T45" fmla="*/ 5 h 42"/>
                  <a:gd name="T46" fmla="*/ 26 w 37"/>
                  <a:gd name="T47" fmla="*/ 5 h 42"/>
                  <a:gd name="T48" fmla="*/ 26 w 37"/>
                  <a:gd name="T49" fmla="*/ 5 h 42"/>
                  <a:gd name="T50" fmla="*/ 30 w 37"/>
                  <a:gd name="T51" fmla="*/ 8 h 42"/>
                  <a:gd name="T52" fmla="*/ 30 w 37"/>
                  <a:gd name="T53" fmla="*/ 8 h 42"/>
                  <a:gd name="T54" fmla="*/ 32 w 37"/>
                  <a:gd name="T55" fmla="*/ 13 h 42"/>
                  <a:gd name="T56" fmla="*/ 37 w 37"/>
                  <a:gd name="T57" fmla="*/ 11 h 42"/>
                  <a:gd name="T58" fmla="*/ 37 w 37"/>
                  <a:gd name="T59" fmla="*/ 11 h 42"/>
                  <a:gd name="T60" fmla="*/ 34 w 37"/>
                  <a:gd name="T61" fmla="*/ 5 h 42"/>
                  <a:gd name="T62" fmla="*/ 34 w 37"/>
                  <a:gd name="T63" fmla="*/ 5 h 42"/>
                  <a:gd name="T64" fmla="*/ 29 w 37"/>
                  <a:gd name="T65" fmla="*/ 2 h 42"/>
                  <a:gd name="T66" fmla="*/ 29 w 37"/>
                  <a:gd name="T67" fmla="*/ 2 h 42"/>
                  <a:gd name="T68" fmla="*/ 21 w 37"/>
                  <a:gd name="T69" fmla="*/ 0 h 42"/>
                  <a:gd name="T70" fmla="*/ 21 w 37"/>
                  <a:gd name="T71" fmla="*/ 0 h 42"/>
                  <a:gd name="T72" fmla="*/ 14 w 37"/>
                  <a:gd name="T73" fmla="*/ 0 h 42"/>
                  <a:gd name="T74" fmla="*/ 10 w 37"/>
                  <a:gd name="T75" fmla="*/ 2 h 42"/>
                  <a:gd name="T76" fmla="*/ 10 w 37"/>
                  <a:gd name="T77" fmla="*/ 2 h 42"/>
                  <a:gd name="T78" fmla="*/ 5 w 37"/>
                  <a:gd name="T79" fmla="*/ 5 h 42"/>
                  <a:gd name="T80" fmla="*/ 2 w 37"/>
                  <a:gd name="T81" fmla="*/ 10 h 42"/>
                  <a:gd name="T82" fmla="*/ 2 w 37"/>
                  <a:gd name="T83" fmla="*/ 10 h 42"/>
                  <a:gd name="T84" fmla="*/ 0 w 37"/>
                  <a:gd name="T85" fmla="*/ 15 h 42"/>
                  <a:gd name="T86" fmla="*/ 0 w 37"/>
                  <a:gd name="T87" fmla="*/ 21 h 42"/>
                  <a:gd name="T88" fmla="*/ 0 w 37"/>
                  <a:gd name="T89" fmla="*/ 21 h 42"/>
                  <a:gd name="T90" fmla="*/ 0 w 37"/>
                  <a:gd name="T91" fmla="*/ 27 h 42"/>
                  <a:gd name="T92" fmla="*/ 2 w 37"/>
                  <a:gd name="T93" fmla="*/ 32 h 42"/>
                  <a:gd name="T94" fmla="*/ 2 w 37"/>
                  <a:gd name="T95" fmla="*/ 32 h 42"/>
                  <a:gd name="T96" fmla="*/ 5 w 37"/>
                  <a:gd name="T97" fmla="*/ 37 h 42"/>
                  <a:gd name="T98" fmla="*/ 10 w 37"/>
                  <a:gd name="T99" fmla="*/ 40 h 42"/>
                  <a:gd name="T100" fmla="*/ 10 w 37"/>
                  <a:gd name="T101" fmla="*/ 40 h 42"/>
                  <a:gd name="T102" fmla="*/ 14 w 37"/>
                  <a:gd name="T103" fmla="*/ 42 h 42"/>
                  <a:gd name="T104" fmla="*/ 21 w 37"/>
                  <a:gd name="T105" fmla="*/ 42 h 42"/>
                  <a:gd name="T106" fmla="*/ 21 w 37"/>
                  <a:gd name="T107" fmla="*/ 42 h 42"/>
                  <a:gd name="T108" fmla="*/ 29 w 37"/>
                  <a:gd name="T109" fmla="*/ 40 h 42"/>
                  <a:gd name="T110" fmla="*/ 29 w 37"/>
                  <a:gd name="T111" fmla="*/ 40 h 42"/>
                  <a:gd name="T112" fmla="*/ 37 w 37"/>
                  <a:gd name="T113" fmla="*/ 35 h 42"/>
                  <a:gd name="T114" fmla="*/ 37 w 37"/>
                  <a:gd name="T115" fmla="*/ 21 h 42"/>
                  <a:gd name="T116" fmla="*/ 21 w 37"/>
                  <a:gd name="T117" fmla="*/ 21 h 42"/>
                  <a:gd name="T118" fmla="*/ 21 w 37"/>
                  <a:gd name="T119" fmla="*/ 26 h 42"/>
                  <a:gd name="T120" fmla="*/ 32 w 37"/>
                  <a:gd name="T121" fmla="*/ 26 h 42"/>
                  <a:gd name="T122" fmla="*/ 32 w 37"/>
                  <a:gd name="T123" fmla="*/ 26 h 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2"/>
                  <a:gd name="T188" fmla="*/ 37 w 37"/>
                  <a:gd name="T189" fmla="*/ 42 h 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2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5"/>
                    </a:lnTo>
                    <a:lnTo>
                      <a:pt x="21" y="37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3" y="5"/>
                    </a:lnTo>
                    <a:lnTo>
                      <a:pt x="21" y="5"/>
                    </a:lnTo>
                    <a:lnTo>
                      <a:pt x="26" y="5"/>
                    </a:lnTo>
                    <a:lnTo>
                      <a:pt x="30" y="8"/>
                    </a:lnTo>
                    <a:lnTo>
                      <a:pt x="32" y="13"/>
                    </a:lnTo>
                    <a:lnTo>
                      <a:pt x="37" y="11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7" y="35"/>
                    </a:lnTo>
                    <a:lnTo>
                      <a:pt x="37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3" name="Freeform 371">
                <a:extLst>
                  <a:ext uri="{FF2B5EF4-FFF2-40B4-BE49-F238E27FC236}">
                    <a16:creationId xmlns:a16="http://schemas.microsoft.com/office/drawing/2014/main" id="{076A14D6-4932-4E8F-A36C-E40975E92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3"/>
                <a:ext cx="7" cy="42"/>
              </a:xfrm>
              <a:custGeom>
                <a:avLst/>
                <a:gdLst>
                  <a:gd name="T0" fmla="*/ 7 w 7"/>
                  <a:gd name="T1" fmla="*/ 42 h 42"/>
                  <a:gd name="T2" fmla="*/ 7 w 7"/>
                  <a:gd name="T3" fmla="*/ 0 h 42"/>
                  <a:gd name="T4" fmla="*/ 0 w 7"/>
                  <a:gd name="T5" fmla="*/ 0 h 42"/>
                  <a:gd name="T6" fmla="*/ 0 w 7"/>
                  <a:gd name="T7" fmla="*/ 42 h 42"/>
                  <a:gd name="T8" fmla="*/ 7 w 7"/>
                  <a:gd name="T9" fmla="*/ 42 h 42"/>
                  <a:gd name="T10" fmla="*/ 7 w 7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2"/>
                  <a:gd name="T20" fmla="*/ 7 w 7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2">
                    <a:moveTo>
                      <a:pt x="7" y="42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4" name="Freeform 372">
                <a:extLst>
                  <a:ext uri="{FF2B5EF4-FFF2-40B4-BE49-F238E27FC236}">
                    <a16:creationId xmlns:a16="http://schemas.microsoft.com/office/drawing/2014/main" id="{976D66BF-66EC-43E8-BFED-EFC9C23CC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943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6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5" name="Freeform 373">
                <a:extLst>
                  <a:ext uri="{FF2B5EF4-FFF2-40B4-BE49-F238E27FC236}">
                    <a16:creationId xmlns:a16="http://schemas.microsoft.com/office/drawing/2014/main" id="{DD232AE4-4F62-4A5E-9DA8-42A722100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943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6" name="Freeform 374">
                <a:extLst>
                  <a:ext uri="{FF2B5EF4-FFF2-40B4-BE49-F238E27FC236}">
                    <a16:creationId xmlns:a16="http://schemas.microsoft.com/office/drawing/2014/main" id="{6B8DE46F-3B5B-46C3-A467-A3C8011E2B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5" y="1943"/>
                <a:ext cx="38" cy="42"/>
              </a:xfrm>
              <a:custGeom>
                <a:avLst/>
                <a:gdLst>
                  <a:gd name="T0" fmla="*/ 4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0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4 w 38"/>
                  <a:gd name="T17" fmla="*/ 42 h 42"/>
                  <a:gd name="T18" fmla="*/ 4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4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7" name="Freeform 375">
                <a:extLst>
                  <a:ext uri="{FF2B5EF4-FFF2-40B4-BE49-F238E27FC236}">
                    <a16:creationId xmlns:a16="http://schemas.microsoft.com/office/drawing/2014/main" id="{2BF6D19A-C643-4F26-BD58-D22D2FB88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4" y="2353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8" name="Freeform 376">
                <a:extLst>
                  <a:ext uri="{FF2B5EF4-FFF2-40B4-BE49-F238E27FC236}">
                    <a16:creationId xmlns:a16="http://schemas.microsoft.com/office/drawing/2014/main" id="{5323E7A2-7DE1-4CE8-959F-1DEC8E1A2C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97" y="2353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2 h 41"/>
                  <a:gd name="T4" fmla="*/ 11 w 36"/>
                  <a:gd name="T5" fmla="*/ 22 h 41"/>
                  <a:gd name="T6" fmla="*/ 11 w 36"/>
                  <a:gd name="T7" fmla="*/ 22 h 41"/>
                  <a:gd name="T8" fmla="*/ 14 w 36"/>
                  <a:gd name="T9" fmla="*/ 24 h 41"/>
                  <a:gd name="T10" fmla="*/ 14 w 36"/>
                  <a:gd name="T11" fmla="*/ 24 h 41"/>
                  <a:gd name="T12" fmla="*/ 17 w 36"/>
                  <a:gd name="T13" fmla="*/ 24 h 41"/>
                  <a:gd name="T14" fmla="*/ 17 w 36"/>
                  <a:gd name="T15" fmla="*/ 24 h 41"/>
                  <a:gd name="T16" fmla="*/ 20 w 36"/>
                  <a:gd name="T17" fmla="*/ 27 h 41"/>
                  <a:gd name="T18" fmla="*/ 20 w 36"/>
                  <a:gd name="T19" fmla="*/ 27 h 41"/>
                  <a:gd name="T20" fmla="*/ 23 w 36"/>
                  <a:gd name="T21" fmla="*/ 33 h 41"/>
                  <a:gd name="T22" fmla="*/ 30 w 36"/>
                  <a:gd name="T23" fmla="*/ 41 h 41"/>
                  <a:gd name="T24" fmla="*/ 36 w 36"/>
                  <a:gd name="T25" fmla="*/ 41 h 41"/>
                  <a:gd name="T26" fmla="*/ 28 w 36"/>
                  <a:gd name="T27" fmla="*/ 30 h 41"/>
                  <a:gd name="T28" fmla="*/ 28 w 36"/>
                  <a:gd name="T29" fmla="*/ 30 h 41"/>
                  <a:gd name="T30" fmla="*/ 25 w 36"/>
                  <a:gd name="T31" fmla="*/ 24 h 41"/>
                  <a:gd name="T32" fmla="*/ 25 w 36"/>
                  <a:gd name="T33" fmla="*/ 24 h 41"/>
                  <a:gd name="T34" fmla="*/ 20 w 36"/>
                  <a:gd name="T35" fmla="*/ 22 h 41"/>
                  <a:gd name="T36" fmla="*/ 20 w 36"/>
                  <a:gd name="T37" fmla="*/ 22 h 41"/>
                  <a:gd name="T38" fmla="*/ 27 w 36"/>
                  <a:gd name="T39" fmla="*/ 21 h 41"/>
                  <a:gd name="T40" fmla="*/ 30 w 36"/>
                  <a:gd name="T41" fmla="*/ 19 h 41"/>
                  <a:gd name="T42" fmla="*/ 30 w 36"/>
                  <a:gd name="T43" fmla="*/ 19 h 41"/>
                  <a:gd name="T44" fmla="*/ 31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1 w 36"/>
                  <a:gd name="T51" fmla="*/ 5 h 41"/>
                  <a:gd name="T52" fmla="*/ 31 w 36"/>
                  <a:gd name="T53" fmla="*/ 5 h 41"/>
                  <a:gd name="T54" fmla="*/ 28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5 h 41"/>
                  <a:gd name="T78" fmla="*/ 25 w 36"/>
                  <a:gd name="T79" fmla="*/ 6 h 41"/>
                  <a:gd name="T80" fmla="*/ 25 w 36"/>
                  <a:gd name="T81" fmla="*/ 6 h 41"/>
                  <a:gd name="T82" fmla="*/ 27 w 36"/>
                  <a:gd name="T83" fmla="*/ 8 h 41"/>
                  <a:gd name="T84" fmla="*/ 27 w 36"/>
                  <a:gd name="T85" fmla="*/ 11 h 41"/>
                  <a:gd name="T86" fmla="*/ 27 w 36"/>
                  <a:gd name="T87" fmla="*/ 11 h 41"/>
                  <a:gd name="T88" fmla="*/ 25 w 36"/>
                  <a:gd name="T89" fmla="*/ 14 h 41"/>
                  <a:gd name="T90" fmla="*/ 25 w 36"/>
                  <a:gd name="T91" fmla="*/ 14 h 41"/>
                  <a:gd name="T92" fmla="*/ 22 w 36"/>
                  <a:gd name="T93" fmla="*/ 18 h 41"/>
                  <a:gd name="T94" fmla="*/ 22 w 36"/>
                  <a:gd name="T95" fmla="*/ 18 h 41"/>
                  <a:gd name="T96" fmla="*/ 17 w 36"/>
                  <a:gd name="T97" fmla="*/ 18 h 41"/>
                  <a:gd name="T98" fmla="*/ 6 w 36"/>
                  <a:gd name="T99" fmla="*/ 18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2"/>
                    </a:lnTo>
                    <a:lnTo>
                      <a:pt x="11" y="22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3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0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9" name="Freeform 377">
                <a:extLst>
                  <a:ext uri="{FF2B5EF4-FFF2-40B4-BE49-F238E27FC236}">
                    <a16:creationId xmlns:a16="http://schemas.microsoft.com/office/drawing/2014/main" id="{2C64E9BB-B6A2-467C-B0BD-9EE690408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353"/>
                <a:ext cx="35" cy="41"/>
              </a:xfrm>
              <a:custGeom>
                <a:avLst/>
                <a:gdLst>
                  <a:gd name="T0" fmla="*/ 6 w 35"/>
                  <a:gd name="T1" fmla="*/ 41 h 41"/>
                  <a:gd name="T2" fmla="*/ 6 w 35"/>
                  <a:gd name="T3" fmla="*/ 27 h 41"/>
                  <a:gd name="T4" fmla="*/ 13 w 35"/>
                  <a:gd name="T5" fmla="*/ 21 h 41"/>
                  <a:gd name="T6" fmla="*/ 27 w 35"/>
                  <a:gd name="T7" fmla="*/ 41 h 41"/>
                  <a:gd name="T8" fmla="*/ 35 w 35"/>
                  <a:gd name="T9" fmla="*/ 41 h 41"/>
                  <a:gd name="T10" fmla="*/ 16 w 35"/>
                  <a:gd name="T11" fmla="*/ 18 h 41"/>
                  <a:gd name="T12" fmla="*/ 33 w 35"/>
                  <a:gd name="T13" fmla="*/ 0 h 41"/>
                  <a:gd name="T14" fmla="*/ 25 w 35"/>
                  <a:gd name="T15" fmla="*/ 0 h 41"/>
                  <a:gd name="T16" fmla="*/ 6 w 35"/>
                  <a:gd name="T17" fmla="*/ 21 h 41"/>
                  <a:gd name="T18" fmla="*/ 6 w 35"/>
                  <a:gd name="T19" fmla="*/ 0 h 41"/>
                  <a:gd name="T20" fmla="*/ 0 w 35"/>
                  <a:gd name="T21" fmla="*/ 0 h 41"/>
                  <a:gd name="T22" fmla="*/ 0 w 35"/>
                  <a:gd name="T23" fmla="*/ 41 h 41"/>
                  <a:gd name="T24" fmla="*/ 6 w 35"/>
                  <a:gd name="T25" fmla="*/ 41 h 41"/>
                  <a:gd name="T26" fmla="*/ 6 w 35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5"/>
                  <a:gd name="T43" fmla="*/ 0 h 41"/>
                  <a:gd name="T44" fmla="*/ 35 w 35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5" h="41">
                    <a:moveTo>
                      <a:pt x="6" y="41"/>
                    </a:moveTo>
                    <a:lnTo>
                      <a:pt x="6" y="27"/>
                    </a:lnTo>
                    <a:lnTo>
                      <a:pt x="13" y="21"/>
                    </a:lnTo>
                    <a:lnTo>
                      <a:pt x="27" y="41"/>
                    </a:lnTo>
                    <a:lnTo>
                      <a:pt x="35" y="41"/>
                    </a:lnTo>
                    <a:lnTo>
                      <a:pt x="16" y="18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6" y="2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0" name="Freeform 378">
                <a:extLst>
                  <a:ext uri="{FF2B5EF4-FFF2-40B4-BE49-F238E27FC236}">
                    <a16:creationId xmlns:a16="http://schemas.microsoft.com/office/drawing/2014/main" id="{9CFACA88-6214-4983-A161-1C9A393403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3" y="2353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" name="Freeform 379">
                <a:extLst>
                  <a:ext uri="{FF2B5EF4-FFF2-40B4-BE49-F238E27FC236}">
                    <a16:creationId xmlns:a16="http://schemas.microsoft.com/office/drawing/2014/main" id="{E9C90D27-66A9-4865-A252-7AE391A0B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353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6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" name="Freeform 380">
                <a:extLst>
                  <a:ext uri="{FF2B5EF4-FFF2-40B4-BE49-F238E27FC236}">
                    <a16:creationId xmlns:a16="http://schemas.microsoft.com/office/drawing/2014/main" id="{3A0A0A08-F890-4B58-A2A7-2ADC2AC12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353"/>
                <a:ext cx="34" cy="41"/>
              </a:xfrm>
              <a:custGeom>
                <a:avLst/>
                <a:gdLst>
                  <a:gd name="T0" fmla="*/ 4 w 34"/>
                  <a:gd name="T1" fmla="*/ 35 h 41"/>
                  <a:gd name="T2" fmla="*/ 10 w 34"/>
                  <a:gd name="T3" fmla="*/ 40 h 41"/>
                  <a:gd name="T4" fmla="*/ 18 w 34"/>
                  <a:gd name="T5" fmla="*/ 41 h 41"/>
                  <a:gd name="T6" fmla="*/ 26 w 34"/>
                  <a:gd name="T7" fmla="*/ 40 h 41"/>
                  <a:gd name="T8" fmla="*/ 29 w 34"/>
                  <a:gd name="T9" fmla="*/ 38 h 41"/>
                  <a:gd name="T10" fmla="*/ 32 w 34"/>
                  <a:gd name="T11" fmla="*/ 37 h 41"/>
                  <a:gd name="T12" fmla="*/ 34 w 34"/>
                  <a:gd name="T13" fmla="*/ 30 h 41"/>
                  <a:gd name="T14" fmla="*/ 32 w 34"/>
                  <a:gd name="T15" fmla="*/ 24 h 41"/>
                  <a:gd name="T16" fmla="*/ 26 w 34"/>
                  <a:gd name="T17" fmla="*/ 19 h 41"/>
                  <a:gd name="T18" fmla="*/ 18 w 34"/>
                  <a:gd name="T19" fmla="*/ 18 h 41"/>
                  <a:gd name="T20" fmla="*/ 10 w 34"/>
                  <a:gd name="T21" fmla="*/ 14 h 41"/>
                  <a:gd name="T22" fmla="*/ 8 w 34"/>
                  <a:gd name="T23" fmla="*/ 11 h 41"/>
                  <a:gd name="T24" fmla="*/ 10 w 34"/>
                  <a:gd name="T25" fmla="*/ 6 h 41"/>
                  <a:gd name="T26" fmla="*/ 13 w 34"/>
                  <a:gd name="T27" fmla="*/ 5 h 41"/>
                  <a:gd name="T28" fmla="*/ 18 w 34"/>
                  <a:gd name="T29" fmla="*/ 5 h 41"/>
                  <a:gd name="T30" fmla="*/ 24 w 34"/>
                  <a:gd name="T31" fmla="*/ 6 h 41"/>
                  <a:gd name="T32" fmla="*/ 26 w 34"/>
                  <a:gd name="T33" fmla="*/ 8 h 41"/>
                  <a:gd name="T34" fmla="*/ 32 w 34"/>
                  <a:gd name="T35" fmla="*/ 11 h 41"/>
                  <a:gd name="T36" fmla="*/ 31 w 34"/>
                  <a:gd name="T37" fmla="*/ 5 h 41"/>
                  <a:gd name="T38" fmla="*/ 28 w 34"/>
                  <a:gd name="T39" fmla="*/ 3 h 41"/>
                  <a:gd name="T40" fmla="*/ 24 w 34"/>
                  <a:gd name="T41" fmla="*/ 2 h 41"/>
                  <a:gd name="T42" fmla="*/ 16 w 34"/>
                  <a:gd name="T43" fmla="*/ 0 h 41"/>
                  <a:gd name="T44" fmla="*/ 10 w 34"/>
                  <a:gd name="T45" fmla="*/ 2 h 41"/>
                  <a:gd name="T46" fmla="*/ 4 w 34"/>
                  <a:gd name="T47" fmla="*/ 5 h 41"/>
                  <a:gd name="T48" fmla="*/ 2 w 34"/>
                  <a:gd name="T49" fmla="*/ 11 h 41"/>
                  <a:gd name="T50" fmla="*/ 4 w 34"/>
                  <a:gd name="T51" fmla="*/ 16 h 41"/>
                  <a:gd name="T52" fmla="*/ 8 w 34"/>
                  <a:gd name="T53" fmla="*/ 19 h 41"/>
                  <a:gd name="T54" fmla="*/ 16 w 34"/>
                  <a:gd name="T55" fmla="*/ 22 h 41"/>
                  <a:gd name="T56" fmla="*/ 24 w 34"/>
                  <a:gd name="T57" fmla="*/ 24 h 41"/>
                  <a:gd name="T58" fmla="*/ 28 w 34"/>
                  <a:gd name="T59" fmla="*/ 27 h 41"/>
                  <a:gd name="T60" fmla="*/ 29 w 34"/>
                  <a:gd name="T61" fmla="*/ 30 h 41"/>
                  <a:gd name="T62" fmla="*/ 28 w 34"/>
                  <a:gd name="T63" fmla="*/ 33 h 41"/>
                  <a:gd name="T64" fmla="*/ 24 w 34"/>
                  <a:gd name="T65" fmla="*/ 37 h 41"/>
                  <a:gd name="T66" fmla="*/ 18 w 34"/>
                  <a:gd name="T67" fmla="*/ 37 h 41"/>
                  <a:gd name="T68" fmla="*/ 12 w 34"/>
                  <a:gd name="T69" fmla="*/ 37 h 41"/>
                  <a:gd name="T70" fmla="*/ 8 w 34"/>
                  <a:gd name="T71" fmla="*/ 33 h 41"/>
                  <a:gd name="T72" fmla="*/ 7 w 34"/>
                  <a:gd name="T73" fmla="*/ 27 h 41"/>
                  <a:gd name="T74" fmla="*/ 0 w 34"/>
                  <a:gd name="T75" fmla="*/ 29 h 41"/>
                  <a:gd name="T76" fmla="*/ 4 w 34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1"/>
                  <a:gd name="T119" fmla="*/ 34 w 34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1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10" y="40"/>
                    </a:lnTo>
                    <a:lnTo>
                      <a:pt x="18" y="41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2" y="37"/>
                    </a:lnTo>
                    <a:lnTo>
                      <a:pt x="34" y="30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8" y="13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4" y="24"/>
                    </a:lnTo>
                    <a:lnTo>
                      <a:pt x="28" y="27"/>
                    </a:lnTo>
                    <a:lnTo>
                      <a:pt x="29" y="30"/>
                    </a:lnTo>
                    <a:lnTo>
                      <a:pt x="28" y="33"/>
                    </a:lnTo>
                    <a:lnTo>
                      <a:pt x="24" y="37"/>
                    </a:lnTo>
                    <a:lnTo>
                      <a:pt x="18" y="37"/>
                    </a:lnTo>
                    <a:lnTo>
                      <a:pt x="12" y="37"/>
                    </a:lnTo>
                    <a:lnTo>
                      <a:pt x="8" y="33"/>
                    </a:lnTo>
                    <a:lnTo>
                      <a:pt x="7" y="27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" name="Freeform 381">
                <a:extLst>
                  <a:ext uri="{FF2B5EF4-FFF2-40B4-BE49-F238E27FC236}">
                    <a16:creationId xmlns:a16="http://schemas.microsoft.com/office/drawing/2014/main" id="{B89D0662-3B59-4C01-94F4-11F37A575A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2" y="2353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11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2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11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" name="Freeform 382">
                <a:extLst>
                  <a:ext uri="{FF2B5EF4-FFF2-40B4-BE49-F238E27FC236}">
                    <a16:creationId xmlns:a16="http://schemas.microsoft.com/office/drawing/2014/main" id="{E39C1B9A-8BD0-44C2-9DEF-8E106F877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353"/>
                <a:ext cx="34" cy="41"/>
              </a:xfrm>
              <a:custGeom>
                <a:avLst/>
                <a:gdLst>
                  <a:gd name="T0" fmla="*/ 4 w 34"/>
                  <a:gd name="T1" fmla="*/ 35 h 41"/>
                  <a:gd name="T2" fmla="*/ 8 w 34"/>
                  <a:gd name="T3" fmla="*/ 40 h 41"/>
                  <a:gd name="T4" fmla="*/ 18 w 34"/>
                  <a:gd name="T5" fmla="*/ 41 h 41"/>
                  <a:gd name="T6" fmla="*/ 26 w 34"/>
                  <a:gd name="T7" fmla="*/ 40 h 41"/>
                  <a:gd name="T8" fmla="*/ 29 w 34"/>
                  <a:gd name="T9" fmla="*/ 38 h 41"/>
                  <a:gd name="T10" fmla="*/ 31 w 34"/>
                  <a:gd name="T11" fmla="*/ 37 h 41"/>
                  <a:gd name="T12" fmla="*/ 34 w 34"/>
                  <a:gd name="T13" fmla="*/ 30 h 41"/>
                  <a:gd name="T14" fmla="*/ 32 w 34"/>
                  <a:gd name="T15" fmla="*/ 24 h 41"/>
                  <a:gd name="T16" fmla="*/ 26 w 34"/>
                  <a:gd name="T17" fmla="*/ 19 h 41"/>
                  <a:gd name="T18" fmla="*/ 18 w 34"/>
                  <a:gd name="T19" fmla="*/ 18 h 41"/>
                  <a:gd name="T20" fmla="*/ 8 w 34"/>
                  <a:gd name="T21" fmla="*/ 14 h 41"/>
                  <a:gd name="T22" fmla="*/ 7 w 34"/>
                  <a:gd name="T23" fmla="*/ 11 h 41"/>
                  <a:gd name="T24" fmla="*/ 10 w 34"/>
                  <a:gd name="T25" fmla="*/ 6 h 41"/>
                  <a:gd name="T26" fmla="*/ 13 w 34"/>
                  <a:gd name="T27" fmla="*/ 5 h 41"/>
                  <a:gd name="T28" fmla="*/ 16 w 34"/>
                  <a:gd name="T29" fmla="*/ 5 h 41"/>
                  <a:gd name="T30" fmla="*/ 24 w 34"/>
                  <a:gd name="T31" fmla="*/ 6 h 41"/>
                  <a:gd name="T32" fmla="*/ 26 w 34"/>
                  <a:gd name="T33" fmla="*/ 8 h 41"/>
                  <a:gd name="T34" fmla="*/ 32 w 34"/>
                  <a:gd name="T35" fmla="*/ 11 h 41"/>
                  <a:gd name="T36" fmla="*/ 31 w 34"/>
                  <a:gd name="T37" fmla="*/ 5 h 41"/>
                  <a:gd name="T38" fmla="*/ 27 w 34"/>
                  <a:gd name="T39" fmla="*/ 3 h 41"/>
                  <a:gd name="T40" fmla="*/ 24 w 34"/>
                  <a:gd name="T41" fmla="*/ 2 h 41"/>
                  <a:gd name="T42" fmla="*/ 16 w 34"/>
                  <a:gd name="T43" fmla="*/ 0 h 41"/>
                  <a:gd name="T44" fmla="*/ 8 w 34"/>
                  <a:gd name="T45" fmla="*/ 2 h 41"/>
                  <a:gd name="T46" fmla="*/ 4 w 34"/>
                  <a:gd name="T47" fmla="*/ 5 h 41"/>
                  <a:gd name="T48" fmla="*/ 2 w 34"/>
                  <a:gd name="T49" fmla="*/ 11 h 41"/>
                  <a:gd name="T50" fmla="*/ 4 w 34"/>
                  <a:gd name="T51" fmla="*/ 16 h 41"/>
                  <a:gd name="T52" fmla="*/ 8 w 34"/>
                  <a:gd name="T53" fmla="*/ 19 h 41"/>
                  <a:gd name="T54" fmla="*/ 16 w 34"/>
                  <a:gd name="T55" fmla="*/ 22 h 41"/>
                  <a:gd name="T56" fmla="*/ 23 w 34"/>
                  <a:gd name="T57" fmla="*/ 24 h 41"/>
                  <a:gd name="T58" fmla="*/ 27 w 34"/>
                  <a:gd name="T59" fmla="*/ 27 h 41"/>
                  <a:gd name="T60" fmla="*/ 27 w 34"/>
                  <a:gd name="T61" fmla="*/ 30 h 41"/>
                  <a:gd name="T62" fmla="*/ 27 w 34"/>
                  <a:gd name="T63" fmla="*/ 33 h 41"/>
                  <a:gd name="T64" fmla="*/ 23 w 34"/>
                  <a:gd name="T65" fmla="*/ 37 h 41"/>
                  <a:gd name="T66" fmla="*/ 18 w 34"/>
                  <a:gd name="T67" fmla="*/ 37 h 41"/>
                  <a:gd name="T68" fmla="*/ 11 w 34"/>
                  <a:gd name="T69" fmla="*/ 37 h 41"/>
                  <a:gd name="T70" fmla="*/ 7 w 34"/>
                  <a:gd name="T71" fmla="*/ 33 h 41"/>
                  <a:gd name="T72" fmla="*/ 5 w 34"/>
                  <a:gd name="T73" fmla="*/ 27 h 41"/>
                  <a:gd name="T74" fmla="*/ 0 w 34"/>
                  <a:gd name="T75" fmla="*/ 29 h 41"/>
                  <a:gd name="T76" fmla="*/ 4 w 34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1"/>
                  <a:gd name="T119" fmla="*/ 34 w 34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1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8" y="41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4" y="30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7" y="13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3" y="24"/>
                    </a:lnTo>
                    <a:lnTo>
                      <a:pt x="27" y="27"/>
                    </a:lnTo>
                    <a:lnTo>
                      <a:pt x="27" y="30"/>
                    </a:lnTo>
                    <a:lnTo>
                      <a:pt x="27" y="33"/>
                    </a:lnTo>
                    <a:lnTo>
                      <a:pt x="23" y="37"/>
                    </a:lnTo>
                    <a:lnTo>
                      <a:pt x="18" y="37"/>
                    </a:lnTo>
                    <a:lnTo>
                      <a:pt x="11" y="37"/>
                    </a:lnTo>
                    <a:lnTo>
                      <a:pt x="7" y="33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" name="Freeform 383">
                <a:extLst>
                  <a:ext uri="{FF2B5EF4-FFF2-40B4-BE49-F238E27FC236}">
                    <a16:creationId xmlns:a16="http://schemas.microsoft.com/office/drawing/2014/main" id="{BD56185E-39D9-46FD-934D-8F4F62712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35"/>
                <a:ext cx="52" cy="40"/>
              </a:xfrm>
              <a:custGeom>
                <a:avLst/>
                <a:gdLst>
                  <a:gd name="T0" fmla="*/ 15 w 52"/>
                  <a:gd name="T1" fmla="*/ 40 h 40"/>
                  <a:gd name="T2" fmla="*/ 23 w 52"/>
                  <a:gd name="T3" fmla="*/ 10 h 40"/>
                  <a:gd name="T4" fmla="*/ 23 w 52"/>
                  <a:gd name="T5" fmla="*/ 10 h 40"/>
                  <a:gd name="T6" fmla="*/ 25 w 52"/>
                  <a:gd name="T7" fmla="*/ 5 h 40"/>
                  <a:gd name="T8" fmla="*/ 25 w 52"/>
                  <a:gd name="T9" fmla="*/ 5 h 40"/>
                  <a:gd name="T10" fmla="*/ 27 w 52"/>
                  <a:gd name="T11" fmla="*/ 10 h 40"/>
                  <a:gd name="T12" fmla="*/ 34 w 52"/>
                  <a:gd name="T13" fmla="*/ 40 h 40"/>
                  <a:gd name="T14" fmla="*/ 41 w 52"/>
                  <a:gd name="T15" fmla="*/ 40 h 40"/>
                  <a:gd name="T16" fmla="*/ 52 w 52"/>
                  <a:gd name="T17" fmla="*/ 0 h 40"/>
                  <a:gd name="T18" fmla="*/ 46 w 52"/>
                  <a:gd name="T19" fmla="*/ 0 h 40"/>
                  <a:gd name="T20" fmla="*/ 39 w 52"/>
                  <a:gd name="T21" fmla="*/ 26 h 40"/>
                  <a:gd name="T22" fmla="*/ 39 w 52"/>
                  <a:gd name="T23" fmla="*/ 26 h 40"/>
                  <a:gd name="T24" fmla="*/ 38 w 52"/>
                  <a:gd name="T25" fmla="*/ 35 h 40"/>
                  <a:gd name="T26" fmla="*/ 38 w 52"/>
                  <a:gd name="T27" fmla="*/ 35 h 40"/>
                  <a:gd name="T28" fmla="*/ 34 w 52"/>
                  <a:gd name="T29" fmla="*/ 21 h 40"/>
                  <a:gd name="T30" fmla="*/ 28 w 52"/>
                  <a:gd name="T31" fmla="*/ 0 h 40"/>
                  <a:gd name="T32" fmla="*/ 22 w 52"/>
                  <a:gd name="T33" fmla="*/ 0 h 40"/>
                  <a:gd name="T34" fmla="*/ 14 w 52"/>
                  <a:gd name="T35" fmla="*/ 27 h 40"/>
                  <a:gd name="T36" fmla="*/ 14 w 52"/>
                  <a:gd name="T37" fmla="*/ 27 h 40"/>
                  <a:gd name="T38" fmla="*/ 12 w 52"/>
                  <a:gd name="T39" fmla="*/ 35 h 40"/>
                  <a:gd name="T40" fmla="*/ 12 w 52"/>
                  <a:gd name="T41" fmla="*/ 35 h 40"/>
                  <a:gd name="T42" fmla="*/ 11 w 52"/>
                  <a:gd name="T43" fmla="*/ 27 h 40"/>
                  <a:gd name="T44" fmla="*/ 4 w 52"/>
                  <a:gd name="T45" fmla="*/ 0 h 40"/>
                  <a:gd name="T46" fmla="*/ 0 w 52"/>
                  <a:gd name="T47" fmla="*/ 0 h 40"/>
                  <a:gd name="T48" fmla="*/ 9 w 52"/>
                  <a:gd name="T49" fmla="*/ 40 h 40"/>
                  <a:gd name="T50" fmla="*/ 15 w 52"/>
                  <a:gd name="T51" fmla="*/ 40 h 40"/>
                  <a:gd name="T52" fmla="*/ 15 w 52"/>
                  <a:gd name="T53" fmla="*/ 40 h 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0"/>
                  <a:gd name="T83" fmla="*/ 52 w 52"/>
                  <a:gd name="T84" fmla="*/ 40 h 4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0">
                    <a:moveTo>
                      <a:pt x="15" y="40"/>
                    </a:moveTo>
                    <a:lnTo>
                      <a:pt x="23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4" y="40"/>
                    </a:lnTo>
                    <a:lnTo>
                      <a:pt x="41" y="40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9" y="26"/>
                    </a:lnTo>
                    <a:lnTo>
                      <a:pt x="38" y="35"/>
                    </a:lnTo>
                    <a:lnTo>
                      <a:pt x="34" y="2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27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9" y="40"/>
                    </a:ln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" name="Freeform 384">
                <a:extLst>
                  <a:ext uri="{FF2B5EF4-FFF2-40B4-BE49-F238E27FC236}">
                    <a16:creationId xmlns:a16="http://schemas.microsoft.com/office/drawing/2014/main" id="{CAF51D51-414E-4735-9C9B-7A84F7C55E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6" y="2045"/>
                <a:ext cx="27" cy="32"/>
              </a:xfrm>
              <a:custGeom>
                <a:avLst/>
                <a:gdLst>
                  <a:gd name="T0" fmla="*/ 27 w 27"/>
                  <a:gd name="T1" fmla="*/ 30 h 32"/>
                  <a:gd name="T2" fmla="*/ 27 w 27"/>
                  <a:gd name="T3" fmla="*/ 27 h 32"/>
                  <a:gd name="T4" fmla="*/ 25 w 27"/>
                  <a:gd name="T5" fmla="*/ 19 h 32"/>
                  <a:gd name="T6" fmla="*/ 25 w 27"/>
                  <a:gd name="T7" fmla="*/ 11 h 32"/>
                  <a:gd name="T8" fmla="*/ 25 w 27"/>
                  <a:gd name="T9" fmla="*/ 6 h 32"/>
                  <a:gd name="T10" fmla="*/ 24 w 27"/>
                  <a:gd name="T11" fmla="*/ 3 h 32"/>
                  <a:gd name="T12" fmla="*/ 21 w 27"/>
                  <a:gd name="T13" fmla="*/ 1 h 32"/>
                  <a:gd name="T14" fmla="*/ 14 w 27"/>
                  <a:gd name="T15" fmla="*/ 0 h 32"/>
                  <a:gd name="T16" fmla="*/ 8 w 27"/>
                  <a:gd name="T17" fmla="*/ 1 h 32"/>
                  <a:gd name="T18" fmla="*/ 3 w 27"/>
                  <a:gd name="T19" fmla="*/ 5 h 32"/>
                  <a:gd name="T20" fmla="*/ 6 w 27"/>
                  <a:gd name="T21" fmla="*/ 9 h 32"/>
                  <a:gd name="T22" fmla="*/ 8 w 27"/>
                  <a:gd name="T23" fmla="*/ 6 h 32"/>
                  <a:gd name="T24" fmla="*/ 14 w 27"/>
                  <a:gd name="T25" fmla="*/ 5 h 32"/>
                  <a:gd name="T26" fmla="*/ 17 w 27"/>
                  <a:gd name="T27" fmla="*/ 5 h 32"/>
                  <a:gd name="T28" fmla="*/ 19 w 27"/>
                  <a:gd name="T29" fmla="*/ 6 h 32"/>
                  <a:gd name="T30" fmla="*/ 21 w 27"/>
                  <a:gd name="T31" fmla="*/ 11 h 32"/>
                  <a:gd name="T32" fmla="*/ 21 w 27"/>
                  <a:gd name="T33" fmla="*/ 13 h 32"/>
                  <a:gd name="T34" fmla="*/ 11 w 27"/>
                  <a:gd name="T35" fmla="*/ 14 h 32"/>
                  <a:gd name="T36" fmla="*/ 8 w 27"/>
                  <a:gd name="T37" fmla="*/ 14 h 32"/>
                  <a:gd name="T38" fmla="*/ 3 w 27"/>
                  <a:gd name="T39" fmla="*/ 16 h 32"/>
                  <a:gd name="T40" fmla="*/ 2 w 27"/>
                  <a:gd name="T41" fmla="*/ 19 h 32"/>
                  <a:gd name="T42" fmla="*/ 0 w 27"/>
                  <a:gd name="T43" fmla="*/ 22 h 32"/>
                  <a:gd name="T44" fmla="*/ 2 w 27"/>
                  <a:gd name="T45" fmla="*/ 27 h 32"/>
                  <a:gd name="T46" fmla="*/ 3 w 27"/>
                  <a:gd name="T47" fmla="*/ 28 h 32"/>
                  <a:gd name="T48" fmla="*/ 9 w 27"/>
                  <a:gd name="T49" fmla="*/ 32 h 32"/>
                  <a:gd name="T50" fmla="*/ 16 w 27"/>
                  <a:gd name="T51" fmla="*/ 30 h 32"/>
                  <a:gd name="T52" fmla="*/ 21 w 27"/>
                  <a:gd name="T53" fmla="*/ 27 h 32"/>
                  <a:gd name="T54" fmla="*/ 22 w 27"/>
                  <a:gd name="T55" fmla="*/ 30 h 32"/>
                  <a:gd name="T56" fmla="*/ 22 w 27"/>
                  <a:gd name="T57" fmla="*/ 30 h 32"/>
                  <a:gd name="T58" fmla="*/ 21 w 27"/>
                  <a:gd name="T59" fmla="*/ 17 h 32"/>
                  <a:gd name="T60" fmla="*/ 21 w 27"/>
                  <a:gd name="T61" fmla="*/ 22 h 32"/>
                  <a:gd name="T62" fmla="*/ 16 w 27"/>
                  <a:gd name="T63" fmla="*/ 27 h 32"/>
                  <a:gd name="T64" fmla="*/ 11 w 27"/>
                  <a:gd name="T65" fmla="*/ 27 h 32"/>
                  <a:gd name="T66" fmla="*/ 6 w 27"/>
                  <a:gd name="T67" fmla="*/ 25 h 32"/>
                  <a:gd name="T68" fmla="*/ 5 w 27"/>
                  <a:gd name="T69" fmla="*/ 22 h 32"/>
                  <a:gd name="T70" fmla="*/ 6 w 27"/>
                  <a:gd name="T71" fmla="*/ 21 h 32"/>
                  <a:gd name="T72" fmla="*/ 8 w 27"/>
                  <a:gd name="T73" fmla="*/ 19 h 32"/>
                  <a:gd name="T74" fmla="*/ 13 w 27"/>
                  <a:gd name="T75" fmla="*/ 17 h 32"/>
                  <a:gd name="T76" fmla="*/ 21 w 27"/>
                  <a:gd name="T77" fmla="*/ 17 h 3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"/>
                  <a:gd name="T118" fmla="*/ 0 h 32"/>
                  <a:gd name="T119" fmla="*/ 27 w 27"/>
                  <a:gd name="T120" fmla="*/ 32 h 3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" h="32">
                    <a:moveTo>
                      <a:pt x="22" y="30"/>
                    </a:moveTo>
                    <a:lnTo>
                      <a:pt x="27" y="30"/>
                    </a:lnTo>
                    <a:lnTo>
                      <a:pt x="27" y="27"/>
                    </a:lnTo>
                    <a:lnTo>
                      <a:pt x="25" y="19"/>
                    </a:lnTo>
                    <a:lnTo>
                      <a:pt x="25" y="11"/>
                    </a:lnTo>
                    <a:lnTo>
                      <a:pt x="25" y="6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9" y="6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11" y="14"/>
                    </a:lnTo>
                    <a:lnTo>
                      <a:pt x="8" y="14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6" y="30"/>
                    </a:lnTo>
                    <a:lnTo>
                      <a:pt x="9" y="32"/>
                    </a:lnTo>
                    <a:lnTo>
                      <a:pt x="16" y="30"/>
                    </a:lnTo>
                    <a:lnTo>
                      <a:pt x="21" y="27"/>
                    </a:lnTo>
                    <a:lnTo>
                      <a:pt x="22" y="30"/>
                    </a:lnTo>
                    <a:close/>
                    <a:moveTo>
                      <a:pt x="21" y="17"/>
                    </a:moveTo>
                    <a:lnTo>
                      <a:pt x="21" y="17"/>
                    </a:lnTo>
                    <a:lnTo>
                      <a:pt x="21" y="22"/>
                    </a:lnTo>
                    <a:lnTo>
                      <a:pt x="16" y="27"/>
                    </a:lnTo>
                    <a:lnTo>
                      <a:pt x="11" y="27"/>
                    </a:lnTo>
                    <a:lnTo>
                      <a:pt x="6" y="25"/>
                    </a:lnTo>
                    <a:lnTo>
                      <a:pt x="5" y="22"/>
                    </a:lnTo>
                    <a:lnTo>
                      <a:pt x="6" y="21"/>
                    </a:lnTo>
                    <a:lnTo>
                      <a:pt x="8" y="19"/>
                    </a:lnTo>
                    <a:lnTo>
                      <a:pt x="13" y="17"/>
                    </a:lnTo>
                    <a:lnTo>
                      <a:pt x="21" y="16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" name="Freeform 385">
                <a:extLst>
                  <a:ext uri="{FF2B5EF4-FFF2-40B4-BE49-F238E27FC236}">
                    <a16:creationId xmlns:a16="http://schemas.microsoft.com/office/drawing/2014/main" id="{808DA701-B2C9-45DE-B86C-885CCEB8B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2045"/>
                <a:ext cx="25" cy="32"/>
              </a:xfrm>
              <a:custGeom>
                <a:avLst/>
                <a:gdLst>
                  <a:gd name="T0" fmla="*/ 5 w 25"/>
                  <a:gd name="T1" fmla="*/ 28 h 32"/>
                  <a:gd name="T2" fmla="*/ 12 w 25"/>
                  <a:gd name="T3" fmla="*/ 32 h 32"/>
                  <a:gd name="T4" fmla="*/ 19 w 25"/>
                  <a:gd name="T5" fmla="*/ 30 h 32"/>
                  <a:gd name="T6" fmla="*/ 24 w 25"/>
                  <a:gd name="T7" fmla="*/ 27 h 32"/>
                  <a:gd name="T8" fmla="*/ 25 w 25"/>
                  <a:gd name="T9" fmla="*/ 22 h 32"/>
                  <a:gd name="T10" fmla="*/ 24 w 25"/>
                  <a:gd name="T11" fmla="*/ 17 h 32"/>
                  <a:gd name="T12" fmla="*/ 20 w 25"/>
                  <a:gd name="T13" fmla="*/ 16 h 32"/>
                  <a:gd name="T14" fmla="*/ 12 w 25"/>
                  <a:gd name="T15" fmla="*/ 13 h 32"/>
                  <a:gd name="T16" fmla="*/ 8 w 25"/>
                  <a:gd name="T17" fmla="*/ 11 h 32"/>
                  <a:gd name="T18" fmla="*/ 6 w 25"/>
                  <a:gd name="T19" fmla="*/ 9 h 32"/>
                  <a:gd name="T20" fmla="*/ 6 w 25"/>
                  <a:gd name="T21" fmla="*/ 8 h 32"/>
                  <a:gd name="T22" fmla="*/ 8 w 25"/>
                  <a:gd name="T23" fmla="*/ 6 h 32"/>
                  <a:gd name="T24" fmla="*/ 12 w 25"/>
                  <a:gd name="T25" fmla="*/ 5 h 32"/>
                  <a:gd name="T26" fmla="*/ 17 w 25"/>
                  <a:gd name="T27" fmla="*/ 6 h 32"/>
                  <a:gd name="T28" fmla="*/ 19 w 25"/>
                  <a:gd name="T29" fmla="*/ 9 h 32"/>
                  <a:gd name="T30" fmla="*/ 24 w 25"/>
                  <a:gd name="T31" fmla="*/ 9 h 32"/>
                  <a:gd name="T32" fmla="*/ 22 w 25"/>
                  <a:gd name="T33" fmla="*/ 5 h 32"/>
                  <a:gd name="T34" fmla="*/ 19 w 25"/>
                  <a:gd name="T35" fmla="*/ 1 h 32"/>
                  <a:gd name="T36" fmla="*/ 12 w 25"/>
                  <a:gd name="T37" fmla="*/ 0 h 32"/>
                  <a:gd name="T38" fmla="*/ 8 w 25"/>
                  <a:gd name="T39" fmla="*/ 1 h 32"/>
                  <a:gd name="T40" fmla="*/ 5 w 25"/>
                  <a:gd name="T41" fmla="*/ 3 h 32"/>
                  <a:gd name="T42" fmla="*/ 1 w 25"/>
                  <a:gd name="T43" fmla="*/ 5 h 32"/>
                  <a:gd name="T44" fmla="*/ 1 w 25"/>
                  <a:gd name="T45" fmla="*/ 9 h 32"/>
                  <a:gd name="T46" fmla="*/ 1 w 25"/>
                  <a:gd name="T47" fmla="*/ 13 h 32"/>
                  <a:gd name="T48" fmla="*/ 6 w 25"/>
                  <a:gd name="T49" fmla="*/ 16 h 32"/>
                  <a:gd name="T50" fmla="*/ 12 w 25"/>
                  <a:gd name="T51" fmla="*/ 17 h 32"/>
                  <a:gd name="T52" fmla="*/ 19 w 25"/>
                  <a:gd name="T53" fmla="*/ 21 h 32"/>
                  <a:gd name="T54" fmla="*/ 20 w 25"/>
                  <a:gd name="T55" fmla="*/ 22 h 32"/>
                  <a:gd name="T56" fmla="*/ 17 w 25"/>
                  <a:gd name="T57" fmla="*/ 25 h 32"/>
                  <a:gd name="T58" fmla="*/ 12 w 25"/>
                  <a:gd name="T59" fmla="*/ 27 h 32"/>
                  <a:gd name="T60" fmla="*/ 8 w 25"/>
                  <a:gd name="T61" fmla="*/ 25 h 32"/>
                  <a:gd name="T62" fmla="*/ 6 w 25"/>
                  <a:gd name="T63" fmla="*/ 24 h 32"/>
                  <a:gd name="T64" fmla="*/ 0 w 25"/>
                  <a:gd name="T65" fmla="*/ 22 h 32"/>
                  <a:gd name="T66" fmla="*/ 1 w 25"/>
                  <a:gd name="T67" fmla="*/ 25 h 32"/>
                  <a:gd name="T68" fmla="*/ 5 w 25"/>
                  <a:gd name="T69" fmla="*/ 28 h 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"/>
                  <a:gd name="T106" fmla="*/ 0 h 32"/>
                  <a:gd name="T107" fmla="*/ 25 w 25"/>
                  <a:gd name="T108" fmla="*/ 32 h 3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" h="32">
                    <a:moveTo>
                      <a:pt x="5" y="28"/>
                    </a:moveTo>
                    <a:lnTo>
                      <a:pt x="5" y="28"/>
                    </a:lnTo>
                    <a:lnTo>
                      <a:pt x="8" y="30"/>
                    </a:lnTo>
                    <a:lnTo>
                      <a:pt x="12" y="32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5" y="22"/>
                    </a:lnTo>
                    <a:lnTo>
                      <a:pt x="24" y="17"/>
                    </a:lnTo>
                    <a:lnTo>
                      <a:pt x="20" y="16"/>
                    </a:lnTo>
                    <a:lnTo>
                      <a:pt x="12" y="13"/>
                    </a:lnTo>
                    <a:lnTo>
                      <a:pt x="8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2" y="5"/>
                    </a:lnTo>
                    <a:lnTo>
                      <a:pt x="17" y="6"/>
                    </a:lnTo>
                    <a:lnTo>
                      <a:pt x="19" y="9"/>
                    </a:lnTo>
                    <a:lnTo>
                      <a:pt x="24" y="9"/>
                    </a:lnTo>
                    <a:lnTo>
                      <a:pt x="22" y="5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6" y="16"/>
                    </a:lnTo>
                    <a:lnTo>
                      <a:pt x="12" y="17"/>
                    </a:lnTo>
                    <a:lnTo>
                      <a:pt x="19" y="21"/>
                    </a:lnTo>
                    <a:lnTo>
                      <a:pt x="20" y="22"/>
                    </a:lnTo>
                    <a:lnTo>
                      <a:pt x="17" y="25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8" y="25"/>
                    </a:lnTo>
                    <a:lnTo>
                      <a:pt x="6" y="24"/>
                    </a:lnTo>
                    <a:lnTo>
                      <a:pt x="5" y="21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" name="Freeform 386">
                <a:extLst>
                  <a:ext uri="{FF2B5EF4-FFF2-40B4-BE49-F238E27FC236}">
                    <a16:creationId xmlns:a16="http://schemas.microsoft.com/office/drawing/2014/main" id="{CC48C5B7-41EA-4221-A20A-2863AB087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035"/>
                <a:ext cx="23" cy="40"/>
              </a:xfrm>
              <a:custGeom>
                <a:avLst/>
                <a:gdLst>
                  <a:gd name="T0" fmla="*/ 4 w 23"/>
                  <a:gd name="T1" fmla="*/ 40 h 40"/>
                  <a:gd name="T2" fmla="*/ 4 w 23"/>
                  <a:gd name="T3" fmla="*/ 24 h 40"/>
                  <a:gd name="T4" fmla="*/ 4 w 23"/>
                  <a:gd name="T5" fmla="*/ 24 h 40"/>
                  <a:gd name="T6" fmla="*/ 6 w 23"/>
                  <a:gd name="T7" fmla="*/ 19 h 40"/>
                  <a:gd name="T8" fmla="*/ 6 w 23"/>
                  <a:gd name="T9" fmla="*/ 19 h 40"/>
                  <a:gd name="T10" fmla="*/ 7 w 23"/>
                  <a:gd name="T11" fmla="*/ 16 h 40"/>
                  <a:gd name="T12" fmla="*/ 7 w 23"/>
                  <a:gd name="T13" fmla="*/ 16 h 40"/>
                  <a:gd name="T14" fmla="*/ 12 w 23"/>
                  <a:gd name="T15" fmla="*/ 15 h 40"/>
                  <a:gd name="T16" fmla="*/ 12 w 23"/>
                  <a:gd name="T17" fmla="*/ 15 h 40"/>
                  <a:gd name="T18" fmla="*/ 15 w 23"/>
                  <a:gd name="T19" fmla="*/ 15 h 40"/>
                  <a:gd name="T20" fmla="*/ 17 w 23"/>
                  <a:gd name="T21" fmla="*/ 16 h 40"/>
                  <a:gd name="T22" fmla="*/ 17 w 23"/>
                  <a:gd name="T23" fmla="*/ 16 h 40"/>
                  <a:gd name="T24" fmla="*/ 19 w 23"/>
                  <a:gd name="T25" fmla="*/ 19 h 40"/>
                  <a:gd name="T26" fmla="*/ 19 w 23"/>
                  <a:gd name="T27" fmla="*/ 23 h 40"/>
                  <a:gd name="T28" fmla="*/ 19 w 23"/>
                  <a:gd name="T29" fmla="*/ 40 h 40"/>
                  <a:gd name="T30" fmla="*/ 23 w 23"/>
                  <a:gd name="T31" fmla="*/ 40 h 40"/>
                  <a:gd name="T32" fmla="*/ 23 w 23"/>
                  <a:gd name="T33" fmla="*/ 23 h 40"/>
                  <a:gd name="T34" fmla="*/ 23 w 23"/>
                  <a:gd name="T35" fmla="*/ 23 h 40"/>
                  <a:gd name="T36" fmla="*/ 22 w 23"/>
                  <a:gd name="T37" fmla="*/ 15 h 40"/>
                  <a:gd name="T38" fmla="*/ 22 w 23"/>
                  <a:gd name="T39" fmla="*/ 15 h 40"/>
                  <a:gd name="T40" fmla="*/ 19 w 23"/>
                  <a:gd name="T41" fmla="*/ 11 h 40"/>
                  <a:gd name="T42" fmla="*/ 19 w 23"/>
                  <a:gd name="T43" fmla="*/ 11 h 40"/>
                  <a:gd name="T44" fmla="*/ 14 w 23"/>
                  <a:gd name="T45" fmla="*/ 10 h 40"/>
                  <a:gd name="T46" fmla="*/ 14 w 23"/>
                  <a:gd name="T47" fmla="*/ 10 h 40"/>
                  <a:gd name="T48" fmla="*/ 9 w 23"/>
                  <a:gd name="T49" fmla="*/ 11 h 40"/>
                  <a:gd name="T50" fmla="*/ 4 w 23"/>
                  <a:gd name="T51" fmla="*/ 15 h 40"/>
                  <a:gd name="T52" fmla="*/ 4 w 23"/>
                  <a:gd name="T53" fmla="*/ 0 h 40"/>
                  <a:gd name="T54" fmla="*/ 0 w 23"/>
                  <a:gd name="T55" fmla="*/ 0 h 40"/>
                  <a:gd name="T56" fmla="*/ 0 w 23"/>
                  <a:gd name="T57" fmla="*/ 40 h 40"/>
                  <a:gd name="T58" fmla="*/ 4 w 23"/>
                  <a:gd name="T59" fmla="*/ 40 h 40"/>
                  <a:gd name="T60" fmla="*/ 4 w 23"/>
                  <a:gd name="T61" fmla="*/ 40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40"/>
                  <a:gd name="T95" fmla="*/ 23 w 23"/>
                  <a:gd name="T96" fmla="*/ 40 h 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40">
                    <a:moveTo>
                      <a:pt x="4" y="40"/>
                    </a:moveTo>
                    <a:lnTo>
                      <a:pt x="4" y="24"/>
                    </a:lnTo>
                    <a:lnTo>
                      <a:pt x="6" y="19"/>
                    </a:lnTo>
                    <a:lnTo>
                      <a:pt x="7" y="16"/>
                    </a:lnTo>
                    <a:lnTo>
                      <a:pt x="12" y="15"/>
                    </a:lnTo>
                    <a:lnTo>
                      <a:pt x="15" y="15"/>
                    </a:lnTo>
                    <a:lnTo>
                      <a:pt x="17" y="16"/>
                    </a:lnTo>
                    <a:lnTo>
                      <a:pt x="19" y="19"/>
                    </a:lnTo>
                    <a:lnTo>
                      <a:pt x="19" y="23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3" y="23"/>
                    </a:lnTo>
                    <a:lnTo>
                      <a:pt x="22" y="15"/>
                    </a:lnTo>
                    <a:lnTo>
                      <a:pt x="19" y="11"/>
                    </a:lnTo>
                    <a:lnTo>
                      <a:pt x="14" y="10"/>
                    </a:lnTo>
                    <a:lnTo>
                      <a:pt x="9" y="11"/>
                    </a:lnTo>
                    <a:lnTo>
                      <a:pt x="4" y="1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" name="Freeform 387">
                <a:extLst>
                  <a:ext uri="{FF2B5EF4-FFF2-40B4-BE49-F238E27FC236}">
                    <a16:creationId xmlns:a16="http://schemas.microsoft.com/office/drawing/2014/main" id="{37595BA0-A6A9-49FF-946E-22D12C73D8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1" y="2035"/>
                <a:ext cx="5" cy="40"/>
              </a:xfrm>
              <a:custGeom>
                <a:avLst/>
                <a:gdLst>
                  <a:gd name="T0" fmla="*/ 5 w 5"/>
                  <a:gd name="T1" fmla="*/ 5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5 h 40"/>
                  <a:gd name="T8" fmla="*/ 5 w 5"/>
                  <a:gd name="T9" fmla="*/ 5 h 40"/>
                  <a:gd name="T10" fmla="*/ 5 w 5"/>
                  <a:gd name="T11" fmla="*/ 5 h 40"/>
                  <a:gd name="T12" fmla="*/ 5 w 5"/>
                  <a:gd name="T13" fmla="*/ 40 h 40"/>
                  <a:gd name="T14" fmla="*/ 5 w 5"/>
                  <a:gd name="T15" fmla="*/ 11 h 40"/>
                  <a:gd name="T16" fmla="*/ 0 w 5"/>
                  <a:gd name="T17" fmla="*/ 11 h 40"/>
                  <a:gd name="T18" fmla="*/ 0 w 5"/>
                  <a:gd name="T19" fmla="*/ 40 h 40"/>
                  <a:gd name="T20" fmla="*/ 5 w 5"/>
                  <a:gd name="T21" fmla="*/ 40 h 40"/>
                  <a:gd name="T22" fmla="*/ 5 w 5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0"/>
                  <a:gd name="T38" fmla="*/ 5 w 5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0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  <a:moveTo>
                      <a:pt x="5" y="40"/>
                    </a:moveTo>
                    <a:lnTo>
                      <a:pt x="5" y="11"/>
                    </a:lnTo>
                    <a:lnTo>
                      <a:pt x="0" y="11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" name="Freeform 388">
                <a:extLst>
                  <a:ext uri="{FF2B5EF4-FFF2-40B4-BE49-F238E27FC236}">
                    <a16:creationId xmlns:a16="http://schemas.microsoft.com/office/drawing/2014/main" id="{C7E70661-4650-4052-A107-8662967A8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045"/>
                <a:ext cx="23" cy="30"/>
              </a:xfrm>
              <a:custGeom>
                <a:avLst/>
                <a:gdLst>
                  <a:gd name="T0" fmla="*/ 4 w 23"/>
                  <a:gd name="T1" fmla="*/ 30 h 30"/>
                  <a:gd name="T2" fmla="*/ 4 w 23"/>
                  <a:gd name="T3" fmla="*/ 14 h 30"/>
                  <a:gd name="T4" fmla="*/ 4 w 23"/>
                  <a:gd name="T5" fmla="*/ 14 h 30"/>
                  <a:gd name="T6" fmla="*/ 4 w 23"/>
                  <a:gd name="T7" fmla="*/ 9 h 30"/>
                  <a:gd name="T8" fmla="*/ 6 w 23"/>
                  <a:gd name="T9" fmla="*/ 6 h 30"/>
                  <a:gd name="T10" fmla="*/ 6 w 23"/>
                  <a:gd name="T11" fmla="*/ 6 h 30"/>
                  <a:gd name="T12" fmla="*/ 9 w 23"/>
                  <a:gd name="T13" fmla="*/ 5 h 30"/>
                  <a:gd name="T14" fmla="*/ 12 w 23"/>
                  <a:gd name="T15" fmla="*/ 5 h 30"/>
                  <a:gd name="T16" fmla="*/ 12 w 23"/>
                  <a:gd name="T17" fmla="*/ 5 h 30"/>
                  <a:gd name="T18" fmla="*/ 15 w 23"/>
                  <a:gd name="T19" fmla="*/ 6 h 30"/>
                  <a:gd name="T20" fmla="*/ 15 w 23"/>
                  <a:gd name="T21" fmla="*/ 6 h 30"/>
                  <a:gd name="T22" fmla="*/ 17 w 23"/>
                  <a:gd name="T23" fmla="*/ 8 h 30"/>
                  <a:gd name="T24" fmla="*/ 17 w 23"/>
                  <a:gd name="T25" fmla="*/ 8 h 30"/>
                  <a:gd name="T26" fmla="*/ 19 w 23"/>
                  <a:gd name="T27" fmla="*/ 13 h 30"/>
                  <a:gd name="T28" fmla="*/ 19 w 23"/>
                  <a:gd name="T29" fmla="*/ 30 h 30"/>
                  <a:gd name="T30" fmla="*/ 23 w 23"/>
                  <a:gd name="T31" fmla="*/ 30 h 30"/>
                  <a:gd name="T32" fmla="*/ 23 w 23"/>
                  <a:gd name="T33" fmla="*/ 13 h 30"/>
                  <a:gd name="T34" fmla="*/ 23 w 23"/>
                  <a:gd name="T35" fmla="*/ 13 h 30"/>
                  <a:gd name="T36" fmla="*/ 23 w 23"/>
                  <a:gd name="T37" fmla="*/ 8 h 30"/>
                  <a:gd name="T38" fmla="*/ 23 w 23"/>
                  <a:gd name="T39" fmla="*/ 8 h 30"/>
                  <a:gd name="T40" fmla="*/ 22 w 23"/>
                  <a:gd name="T41" fmla="*/ 5 h 30"/>
                  <a:gd name="T42" fmla="*/ 22 w 23"/>
                  <a:gd name="T43" fmla="*/ 5 h 30"/>
                  <a:gd name="T44" fmla="*/ 19 w 23"/>
                  <a:gd name="T45" fmla="*/ 1 h 30"/>
                  <a:gd name="T46" fmla="*/ 19 w 23"/>
                  <a:gd name="T47" fmla="*/ 1 h 30"/>
                  <a:gd name="T48" fmla="*/ 12 w 23"/>
                  <a:gd name="T49" fmla="*/ 0 h 30"/>
                  <a:gd name="T50" fmla="*/ 12 w 23"/>
                  <a:gd name="T51" fmla="*/ 0 h 30"/>
                  <a:gd name="T52" fmla="*/ 8 w 23"/>
                  <a:gd name="T53" fmla="*/ 1 h 30"/>
                  <a:gd name="T54" fmla="*/ 3 w 23"/>
                  <a:gd name="T55" fmla="*/ 5 h 30"/>
                  <a:gd name="T56" fmla="*/ 3 w 23"/>
                  <a:gd name="T57" fmla="*/ 1 h 30"/>
                  <a:gd name="T58" fmla="*/ 0 w 23"/>
                  <a:gd name="T59" fmla="*/ 1 h 30"/>
                  <a:gd name="T60" fmla="*/ 0 w 23"/>
                  <a:gd name="T61" fmla="*/ 30 h 30"/>
                  <a:gd name="T62" fmla="*/ 4 w 23"/>
                  <a:gd name="T63" fmla="*/ 30 h 30"/>
                  <a:gd name="T64" fmla="*/ 4 w 23"/>
                  <a:gd name="T65" fmla="*/ 30 h 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30"/>
                  <a:gd name="T101" fmla="*/ 23 w 23"/>
                  <a:gd name="T102" fmla="*/ 30 h 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30">
                    <a:moveTo>
                      <a:pt x="4" y="30"/>
                    </a:moveTo>
                    <a:lnTo>
                      <a:pt x="4" y="14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9" y="13"/>
                    </a:lnTo>
                    <a:lnTo>
                      <a:pt x="19" y="30"/>
                    </a:lnTo>
                    <a:lnTo>
                      <a:pt x="23" y="30"/>
                    </a:lnTo>
                    <a:lnTo>
                      <a:pt x="23" y="13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0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" name="Freeform 389">
                <a:extLst>
                  <a:ext uri="{FF2B5EF4-FFF2-40B4-BE49-F238E27FC236}">
                    <a16:creationId xmlns:a16="http://schemas.microsoft.com/office/drawing/2014/main" id="{52CDF760-91D1-4CE0-A946-C651CFCE10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6" y="2045"/>
                <a:ext cx="25" cy="43"/>
              </a:xfrm>
              <a:custGeom>
                <a:avLst/>
                <a:gdLst>
                  <a:gd name="T0" fmla="*/ 3 w 25"/>
                  <a:gd name="T1" fmla="*/ 40 h 43"/>
                  <a:gd name="T2" fmla="*/ 12 w 25"/>
                  <a:gd name="T3" fmla="*/ 43 h 43"/>
                  <a:gd name="T4" fmla="*/ 16 w 25"/>
                  <a:gd name="T5" fmla="*/ 43 h 43"/>
                  <a:gd name="T6" fmla="*/ 20 w 25"/>
                  <a:gd name="T7" fmla="*/ 41 h 43"/>
                  <a:gd name="T8" fmla="*/ 24 w 25"/>
                  <a:gd name="T9" fmla="*/ 36 h 43"/>
                  <a:gd name="T10" fmla="*/ 25 w 25"/>
                  <a:gd name="T11" fmla="*/ 33 h 43"/>
                  <a:gd name="T12" fmla="*/ 25 w 25"/>
                  <a:gd name="T13" fmla="*/ 1 h 43"/>
                  <a:gd name="T14" fmla="*/ 20 w 25"/>
                  <a:gd name="T15" fmla="*/ 5 h 43"/>
                  <a:gd name="T16" fmla="*/ 17 w 25"/>
                  <a:gd name="T17" fmla="*/ 1 h 43"/>
                  <a:gd name="T18" fmla="*/ 12 w 25"/>
                  <a:gd name="T19" fmla="*/ 0 h 43"/>
                  <a:gd name="T20" fmla="*/ 6 w 25"/>
                  <a:gd name="T21" fmla="*/ 3 h 43"/>
                  <a:gd name="T22" fmla="*/ 3 w 25"/>
                  <a:gd name="T23" fmla="*/ 5 h 43"/>
                  <a:gd name="T24" fmla="*/ 1 w 25"/>
                  <a:gd name="T25" fmla="*/ 8 h 43"/>
                  <a:gd name="T26" fmla="*/ 0 w 25"/>
                  <a:gd name="T27" fmla="*/ 16 h 43"/>
                  <a:gd name="T28" fmla="*/ 3 w 25"/>
                  <a:gd name="T29" fmla="*/ 27 h 43"/>
                  <a:gd name="T30" fmla="*/ 6 w 25"/>
                  <a:gd name="T31" fmla="*/ 30 h 43"/>
                  <a:gd name="T32" fmla="*/ 12 w 25"/>
                  <a:gd name="T33" fmla="*/ 30 h 43"/>
                  <a:gd name="T34" fmla="*/ 20 w 25"/>
                  <a:gd name="T35" fmla="*/ 27 h 43"/>
                  <a:gd name="T36" fmla="*/ 20 w 25"/>
                  <a:gd name="T37" fmla="*/ 33 h 43"/>
                  <a:gd name="T38" fmla="*/ 17 w 25"/>
                  <a:gd name="T39" fmla="*/ 36 h 43"/>
                  <a:gd name="T40" fmla="*/ 12 w 25"/>
                  <a:gd name="T41" fmla="*/ 38 h 43"/>
                  <a:gd name="T42" fmla="*/ 8 w 25"/>
                  <a:gd name="T43" fmla="*/ 36 h 43"/>
                  <a:gd name="T44" fmla="*/ 6 w 25"/>
                  <a:gd name="T45" fmla="*/ 33 h 43"/>
                  <a:gd name="T46" fmla="*/ 0 w 25"/>
                  <a:gd name="T47" fmla="*/ 33 h 43"/>
                  <a:gd name="T48" fmla="*/ 3 w 25"/>
                  <a:gd name="T49" fmla="*/ 40 h 43"/>
                  <a:gd name="T50" fmla="*/ 8 w 25"/>
                  <a:gd name="T51" fmla="*/ 8 h 43"/>
                  <a:gd name="T52" fmla="*/ 9 w 25"/>
                  <a:gd name="T53" fmla="*/ 5 h 43"/>
                  <a:gd name="T54" fmla="*/ 12 w 25"/>
                  <a:gd name="T55" fmla="*/ 5 h 43"/>
                  <a:gd name="T56" fmla="*/ 19 w 25"/>
                  <a:gd name="T57" fmla="*/ 8 h 43"/>
                  <a:gd name="T58" fmla="*/ 20 w 25"/>
                  <a:gd name="T59" fmla="*/ 11 h 43"/>
                  <a:gd name="T60" fmla="*/ 20 w 25"/>
                  <a:gd name="T61" fmla="*/ 16 h 43"/>
                  <a:gd name="T62" fmla="*/ 19 w 25"/>
                  <a:gd name="T63" fmla="*/ 24 h 43"/>
                  <a:gd name="T64" fmla="*/ 16 w 25"/>
                  <a:gd name="T65" fmla="*/ 25 h 43"/>
                  <a:gd name="T66" fmla="*/ 12 w 25"/>
                  <a:gd name="T67" fmla="*/ 27 h 43"/>
                  <a:gd name="T68" fmla="*/ 8 w 25"/>
                  <a:gd name="T69" fmla="*/ 24 h 43"/>
                  <a:gd name="T70" fmla="*/ 5 w 25"/>
                  <a:gd name="T71" fmla="*/ 21 h 43"/>
                  <a:gd name="T72" fmla="*/ 5 w 25"/>
                  <a:gd name="T73" fmla="*/ 16 h 43"/>
                  <a:gd name="T74" fmla="*/ 8 w 25"/>
                  <a:gd name="T75" fmla="*/ 8 h 4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"/>
                  <a:gd name="T115" fmla="*/ 0 h 43"/>
                  <a:gd name="T116" fmla="*/ 25 w 25"/>
                  <a:gd name="T117" fmla="*/ 43 h 4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" h="43">
                    <a:moveTo>
                      <a:pt x="3" y="40"/>
                    </a:move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6" y="43"/>
                    </a:lnTo>
                    <a:lnTo>
                      <a:pt x="20" y="41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5" y="33"/>
                    </a:lnTo>
                    <a:lnTo>
                      <a:pt x="25" y="27"/>
                    </a:lnTo>
                    <a:lnTo>
                      <a:pt x="25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3" y="27"/>
                    </a:lnTo>
                    <a:lnTo>
                      <a:pt x="6" y="30"/>
                    </a:lnTo>
                    <a:lnTo>
                      <a:pt x="12" y="30"/>
                    </a:lnTo>
                    <a:lnTo>
                      <a:pt x="17" y="30"/>
                    </a:lnTo>
                    <a:lnTo>
                      <a:pt x="20" y="27"/>
                    </a:lnTo>
                    <a:lnTo>
                      <a:pt x="20" y="33"/>
                    </a:lnTo>
                    <a:lnTo>
                      <a:pt x="17" y="36"/>
                    </a:lnTo>
                    <a:lnTo>
                      <a:pt x="12" y="38"/>
                    </a:lnTo>
                    <a:lnTo>
                      <a:pt x="8" y="36"/>
                    </a:lnTo>
                    <a:lnTo>
                      <a:pt x="6" y="3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3" y="4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0" y="11"/>
                    </a:lnTo>
                    <a:lnTo>
                      <a:pt x="20" y="16"/>
                    </a:lnTo>
                    <a:lnTo>
                      <a:pt x="20" y="21"/>
                    </a:lnTo>
                    <a:lnTo>
                      <a:pt x="19" y="24"/>
                    </a:lnTo>
                    <a:lnTo>
                      <a:pt x="16" y="25"/>
                    </a:lnTo>
                    <a:lnTo>
                      <a:pt x="12" y="27"/>
                    </a:lnTo>
                    <a:lnTo>
                      <a:pt x="9" y="25"/>
                    </a:lnTo>
                    <a:lnTo>
                      <a:pt x="8" y="24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" name="Freeform 390">
                <a:extLst>
                  <a:ext uri="{FF2B5EF4-FFF2-40B4-BE49-F238E27FC236}">
                    <a16:creationId xmlns:a16="http://schemas.microsoft.com/office/drawing/2014/main" id="{6B11C4F1-5DBF-43D8-AF67-44CD6C47D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035"/>
                <a:ext cx="14" cy="42"/>
              </a:xfrm>
              <a:custGeom>
                <a:avLst/>
                <a:gdLst>
                  <a:gd name="T0" fmla="*/ 11 w 14"/>
                  <a:gd name="T1" fmla="*/ 37 h 42"/>
                  <a:gd name="T2" fmla="*/ 11 w 14"/>
                  <a:gd name="T3" fmla="*/ 37 h 42"/>
                  <a:gd name="T4" fmla="*/ 9 w 14"/>
                  <a:gd name="T5" fmla="*/ 35 h 42"/>
                  <a:gd name="T6" fmla="*/ 9 w 14"/>
                  <a:gd name="T7" fmla="*/ 35 h 42"/>
                  <a:gd name="T8" fmla="*/ 8 w 14"/>
                  <a:gd name="T9" fmla="*/ 35 h 42"/>
                  <a:gd name="T10" fmla="*/ 8 w 14"/>
                  <a:gd name="T11" fmla="*/ 35 h 42"/>
                  <a:gd name="T12" fmla="*/ 8 w 14"/>
                  <a:gd name="T13" fmla="*/ 32 h 42"/>
                  <a:gd name="T14" fmla="*/ 8 w 14"/>
                  <a:gd name="T15" fmla="*/ 15 h 42"/>
                  <a:gd name="T16" fmla="*/ 12 w 14"/>
                  <a:gd name="T17" fmla="*/ 15 h 42"/>
                  <a:gd name="T18" fmla="*/ 12 w 14"/>
                  <a:gd name="T19" fmla="*/ 11 h 42"/>
                  <a:gd name="T20" fmla="*/ 8 w 14"/>
                  <a:gd name="T21" fmla="*/ 11 h 42"/>
                  <a:gd name="T22" fmla="*/ 8 w 14"/>
                  <a:gd name="T23" fmla="*/ 0 h 42"/>
                  <a:gd name="T24" fmla="*/ 3 w 14"/>
                  <a:gd name="T25" fmla="*/ 4 h 42"/>
                  <a:gd name="T26" fmla="*/ 3 w 14"/>
                  <a:gd name="T27" fmla="*/ 11 h 42"/>
                  <a:gd name="T28" fmla="*/ 0 w 14"/>
                  <a:gd name="T29" fmla="*/ 11 h 42"/>
                  <a:gd name="T30" fmla="*/ 0 w 14"/>
                  <a:gd name="T31" fmla="*/ 15 h 42"/>
                  <a:gd name="T32" fmla="*/ 3 w 14"/>
                  <a:gd name="T33" fmla="*/ 15 h 42"/>
                  <a:gd name="T34" fmla="*/ 3 w 14"/>
                  <a:gd name="T35" fmla="*/ 32 h 42"/>
                  <a:gd name="T36" fmla="*/ 3 w 14"/>
                  <a:gd name="T37" fmla="*/ 32 h 42"/>
                  <a:gd name="T38" fmla="*/ 3 w 14"/>
                  <a:gd name="T39" fmla="*/ 38 h 42"/>
                  <a:gd name="T40" fmla="*/ 3 w 14"/>
                  <a:gd name="T41" fmla="*/ 38 h 42"/>
                  <a:gd name="T42" fmla="*/ 6 w 14"/>
                  <a:gd name="T43" fmla="*/ 40 h 42"/>
                  <a:gd name="T44" fmla="*/ 6 w 14"/>
                  <a:gd name="T45" fmla="*/ 40 h 42"/>
                  <a:gd name="T46" fmla="*/ 9 w 14"/>
                  <a:gd name="T47" fmla="*/ 42 h 42"/>
                  <a:gd name="T48" fmla="*/ 9 w 14"/>
                  <a:gd name="T49" fmla="*/ 42 h 42"/>
                  <a:gd name="T50" fmla="*/ 14 w 14"/>
                  <a:gd name="T51" fmla="*/ 40 h 42"/>
                  <a:gd name="T52" fmla="*/ 12 w 14"/>
                  <a:gd name="T53" fmla="*/ 37 h 42"/>
                  <a:gd name="T54" fmla="*/ 12 w 14"/>
                  <a:gd name="T55" fmla="*/ 37 h 42"/>
                  <a:gd name="T56" fmla="*/ 11 w 14"/>
                  <a:gd name="T57" fmla="*/ 37 h 42"/>
                  <a:gd name="T58" fmla="*/ 11 w 14"/>
                  <a:gd name="T59" fmla="*/ 37 h 42"/>
                  <a:gd name="T60" fmla="*/ 11 w 14"/>
                  <a:gd name="T61" fmla="*/ 37 h 4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"/>
                  <a:gd name="T94" fmla="*/ 0 h 42"/>
                  <a:gd name="T95" fmla="*/ 14 w 14"/>
                  <a:gd name="T96" fmla="*/ 42 h 4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" h="42">
                    <a:moveTo>
                      <a:pt x="11" y="37"/>
                    </a:moveTo>
                    <a:lnTo>
                      <a:pt x="11" y="37"/>
                    </a:lnTo>
                    <a:lnTo>
                      <a:pt x="9" y="35"/>
                    </a:lnTo>
                    <a:lnTo>
                      <a:pt x="8" y="35"/>
                    </a:lnTo>
                    <a:lnTo>
                      <a:pt x="8" y="32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12" y="11"/>
                    </a:lnTo>
                    <a:lnTo>
                      <a:pt x="8" y="11"/>
                    </a:lnTo>
                    <a:lnTo>
                      <a:pt x="8" y="0"/>
                    </a:lnTo>
                    <a:lnTo>
                      <a:pt x="3" y="4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32"/>
                    </a:lnTo>
                    <a:lnTo>
                      <a:pt x="3" y="38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4" y="40"/>
                    </a:lnTo>
                    <a:lnTo>
                      <a:pt x="12" y="37"/>
                    </a:lnTo>
                    <a:lnTo>
                      <a:pt x="1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" name="Freeform 391">
                <a:extLst>
                  <a:ext uri="{FF2B5EF4-FFF2-40B4-BE49-F238E27FC236}">
                    <a16:creationId xmlns:a16="http://schemas.microsoft.com/office/drawing/2014/main" id="{1F427650-9362-48BB-A362-7A4882995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5" y="2045"/>
                <a:ext cx="27" cy="32"/>
              </a:xfrm>
              <a:custGeom>
                <a:avLst/>
                <a:gdLst>
                  <a:gd name="T0" fmla="*/ 3 w 27"/>
                  <a:gd name="T1" fmla="*/ 27 h 32"/>
                  <a:gd name="T2" fmla="*/ 3 w 27"/>
                  <a:gd name="T3" fmla="*/ 27 h 32"/>
                  <a:gd name="T4" fmla="*/ 8 w 27"/>
                  <a:gd name="T5" fmla="*/ 30 h 32"/>
                  <a:gd name="T6" fmla="*/ 13 w 27"/>
                  <a:gd name="T7" fmla="*/ 32 h 32"/>
                  <a:gd name="T8" fmla="*/ 13 w 27"/>
                  <a:gd name="T9" fmla="*/ 32 h 32"/>
                  <a:gd name="T10" fmla="*/ 21 w 27"/>
                  <a:gd name="T11" fmla="*/ 30 h 32"/>
                  <a:gd name="T12" fmla="*/ 21 w 27"/>
                  <a:gd name="T13" fmla="*/ 30 h 32"/>
                  <a:gd name="T14" fmla="*/ 24 w 27"/>
                  <a:gd name="T15" fmla="*/ 27 h 32"/>
                  <a:gd name="T16" fmla="*/ 25 w 27"/>
                  <a:gd name="T17" fmla="*/ 24 h 32"/>
                  <a:gd name="T18" fmla="*/ 25 w 27"/>
                  <a:gd name="T19" fmla="*/ 24 h 32"/>
                  <a:gd name="T20" fmla="*/ 27 w 27"/>
                  <a:gd name="T21" fmla="*/ 21 h 32"/>
                  <a:gd name="T22" fmla="*/ 27 w 27"/>
                  <a:gd name="T23" fmla="*/ 16 h 32"/>
                  <a:gd name="T24" fmla="*/ 27 w 27"/>
                  <a:gd name="T25" fmla="*/ 16 h 32"/>
                  <a:gd name="T26" fmla="*/ 25 w 27"/>
                  <a:gd name="T27" fmla="*/ 9 h 32"/>
                  <a:gd name="T28" fmla="*/ 24 w 27"/>
                  <a:gd name="T29" fmla="*/ 5 h 32"/>
                  <a:gd name="T30" fmla="*/ 24 w 27"/>
                  <a:gd name="T31" fmla="*/ 5 h 32"/>
                  <a:gd name="T32" fmla="*/ 19 w 27"/>
                  <a:gd name="T33" fmla="*/ 1 h 32"/>
                  <a:gd name="T34" fmla="*/ 13 w 27"/>
                  <a:gd name="T35" fmla="*/ 0 h 32"/>
                  <a:gd name="T36" fmla="*/ 13 w 27"/>
                  <a:gd name="T37" fmla="*/ 0 h 32"/>
                  <a:gd name="T38" fmla="*/ 8 w 27"/>
                  <a:gd name="T39" fmla="*/ 1 h 32"/>
                  <a:gd name="T40" fmla="*/ 3 w 27"/>
                  <a:gd name="T41" fmla="*/ 3 h 32"/>
                  <a:gd name="T42" fmla="*/ 3 w 27"/>
                  <a:gd name="T43" fmla="*/ 3 h 32"/>
                  <a:gd name="T44" fmla="*/ 0 w 27"/>
                  <a:gd name="T45" fmla="*/ 9 h 32"/>
                  <a:gd name="T46" fmla="*/ 0 w 27"/>
                  <a:gd name="T47" fmla="*/ 16 h 32"/>
                  <a:gd name="T48" fmla="*/ 0 w 27"/>
                  <a:gd name="T49" fmla="*/ 16 h 32"/>
                  <a:gd name="T50" fmla="*/ 0 w 27"/>
                  <a:gd name="T51" fmla="*/ 22 h 32"/>
                  <a:gd name="T52" fmla="*/ 3 w 27"/>
                  <a:gd name="T53" fmla="*/ 27 h 32"/>
                  <a:gd name="T54" fmla="*/ 3 w 27"/>
                  <a:gd name="T55" fmla="*/ 27 h 32"/>
                  <a:gd name="T56" fmla="*/ 6 w 27"/>
                  <a:gd name="T57" fmla="*/ 8 h 32"/>
                  <a:gd name="T58" fmla="*/ 6 w 27"/>
                  <a:gd name="T59" fmla="*/ 8 h 32"/>
                  <a:gd name="T60" fmla="*/ 10 w 27"/>
                  <a:gd name="T61" fmla="*/ 5 h 32"/>
                  <a:gd name="T62" fmla="*/ 13 w 27"/>
                  <a:gd name="T63" fmla="*/ 5 h 32"/>
                  <a:gd name="T64" fmla="*/ 13 w 27"/>
                  <a:gd name="T65" fmla="*/ 5 h 32"/>
                  <a:gd name="T66" fmla="*/ 16 w 27"/>
                  <a:gd name="T67" fmla="*/ 5 h 32"/>
                  <a:gd name="T68" fmla="*/ 19 w 27"/>
                  <a:gd name="T69" fmla="*/ 8 h 32"/>
                  <a:gd name="T70" fmla="*/ 19 w 27"/>
                  <a:gd name="T71" fmla="*/ 8 h 32"/>
                  <a:gd name="T72" fmla="*/ 21 w 27"/>
                  <a:gd name="T73" fmla="*/ 11 h 32"/>
                  <a:gd name="T74" fmla="*/ 22 w 27"/>
                  <a:gd name="T75" fmla="*/ 16 h 32"/>
                  <a:gd name="T76" fmla="*/ 22 w 27"/>
                  <a:gd name="T77" fmla="*/ 16 h 32"/>
                  <a:gd name="T78" fmla="*/ 21 w 27"/>
                  <a:gd name="T79" fmla="*/ 21 h 32"/>
                  <a:gd name="T80" fmla="*/ 19 w 27"/>
                  <a:gd name="T81" fmla="*/ 24 h 32"/>
                  <a:gd name="T82" fmla="*/ 19 w 27"/>
                  <a:gd name="T83" fmla="*/ 24 h 32"/>
                  <a:gd name="T84" fmla="*/ 18 w 27"/>
                  <a:gd name="T85" fmla="*/ 27 h 32"/>
                  <a:gd name="T86" fmla="*/ 13 w 27"/>
                  <a:gd name="T87" fmla="*/ 27 h 32"/>
                  <a:gd name="T88" fmla="*/ 13 w 27"/>
                  <a:gd name="T89" fmla="*/ 27 h 32"/>
                  <a:gd name="T90" fmla="*/ 10 w 27"/>
                  <a:gd name="T91" fmla="*/ 27 h 32"/>
                  <a:gd name="T92" fmla="*/ 6 w 27"/>
                  <a:gd name="T93" fmla="*/ 24 h 32"/>
                  <a:gd name="T94" fmla="*/ 6 w 27"/>
                  <a:gd name="T95" fmla="*/ 24 h 32"/>
                  <a:gd name="T96" fmla="*/ 5 w 27"/>
                  <a:gd name="T97" fmla="*/ 21 h 32"/>
                  <a:gd name="T98" fmla="*/ 5 w 27"/>
                  <a:gd name="T99" fmla="*/ 16 h 32"/>
                  <a:gd name="T100" fmla="*/ 5 w 27"/>
                  <a:gd name="T101" fmla="*/ 16 h 32"/>
                  <a:gd name="T102" fmla="*/ 5 w 27"/>
                  <a:gd name="T103" fmla="*/ 11 h 32"/>
                  <a:gd name="T104" fmla="*/ 6 w 27"/>
                  <a:gd name="T105" fmla="*/ 8 h 32"/>
                  <a:gd name="T106" fmla="*/ 6 w 27"/>
                  <a:gd name="T107" fmla="*/ 8 h 3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7"/>
                  <a:gd name="T163" fmla="*/ 0 h 32"/>
                  <a:gd name="T164" fmla="*/ 27 w 27"/>
                  <a:gd name="T165" fmla="*/ 32 h 3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7" h="32">
                    <a:moveTo>
                      <a:pt x="3" y="27"/>
                    </a:moveTo>
                    <a:lnTo>
                      <a:pt x="3" y="27"/>
                    </a:lnTo>
                    <a:lnTo>
                      <a:pt x="8" y="30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3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3" y="27"/>
                    </a:lnTo>
                    <a:close/>
                    <a:moveTo>
                      <a:pt x="6" y="8"/>
                    </a:moveTo>
                    <a:lnTo>
                      <a:pt x="6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1" y="11"/>
                    </a:lnTo>
                    <a:lnTo>
                      <a:pt x="22" y="16"/>
                    </a:lnTo>
                    <a:lnTo>
                      <a:pt x="21" y="21"/>
                    </a:lnTo>
                    <a:lnTo>
                      <a:pt x="19" y="24"/>
                    </a:lnTo>
                    <a:lnTo>
                      <a:pt x="18" y="27"/>
                    </a:lnTo>
                    <a:lnTo>
                      <a:pt x="13" y="27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" name="Freeform 392">
                <a:extLst>
                  <a:ext uri="{FF2B5EF4-FFF2-40B4-BE49-F238E27FC236}">
                    <a16:creationId xmlns:a16="http://schemas.microsoft.com/office/drawing/2014/main" id="{27DC2A3F-9192-49D2-BB32-E2DFE09E2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45"/>
                <a:ext cx="24" cy="30"/>
              </a:xfrm>
              <a:custGeom>
                <a:avLst/>
                <a:gdLst>
                  <a:gd name="T0" fmla="*/ 5 w 24"/>
                  <a:gd name="T1" fmla="*/ 30 h 30"/>
                  <a:gd name="T2" fmla="*/ 5 w 24"/>
                  <a:gd name="T3" fmla="*/ 14 h 30"/>
                  <a:gd name="T4" fmla="*/ 5 w 24"/>
                  <a:gd name="T5" fmla="*/ 14 h 30"/>
                  <a:gd name="T6" fmla="*/ 7 w 24"/>
                  <a:gd name="T7" fmla="*/ 9 h 30"/>
                  <a:gd name="T8" fmla="*/ 8 w 24"/>
                  <a:gd name="T9" fmla="*/ 6 h 30"/>
                  <a:gd name="T10" fmla="*/ 8 w 24"/>
                  <a:gd name="T11" fmla="*/ 6 h 30"/>
                  <a:gd name="T12" fmla="*/ 10 w 24"/>
                  <a:gd name="T13" fmla="*/ 5 h 30"/>
                  <a:gd name="T14" fmla="*/ 13 w 24"/>
                  <a:gd name="T15" fmla="*/ 5 h 30"/>
                  <a:gd name="T16" fmla="*/ 13 w 24"/>
                  <a:gd name="T17" fmla="*/ 5 h 30"/>
                  <a:gd name="T18" fmla="*/ 18 w 24"/>
                  <a:gd name="T19" fmla="*/ 6 h 30"/>
                  <a:gd name="T20" fmla="*/ 18 w 24"/>
                  <a:gd name="T21" fmla="*/ 6 h 30"/>
                  <a:gd name="T22" fmla="*/ 19 w 24"/>
                  <a:gd name="T23" fmla="*/ 8 h 30"/>
                  <a:gd name="T24" fmla="*/ 19 w 24"/>
                  <a:gd name="T25" fmla="*/ 8 h 30"/>
                  <a:gd name="T26" fmla="*/ 19 w 24"/>
                  <a:gd name="T27" fmla="*/ 13 h 30"/>
                  <a:gd name="T28" fmla="*/ 19 w 24"/>
                  <a:gd name="T29" fmla="*/ 30 h 30"/>
                  <a:gd name="T30" fmla="*/ 24 w 24"/>
                  <a:gd name="T31" fmla="*/ 30 h 30"/>
                  <a:gd name="T32" fmla="*/ 24 w 24"/>
                  <a:gd name="T33" fmla="*/ 13 h 30"/>
                  <a:gd name="T34" fmla="*/ 24 w 24"/>
                  <a:gd name="T35" fmla="*/ 13 h 30"/>
                  <a:gd name="T36" fmla="*/ 24 w 24"/>
                  <a:gd name="T37" fmla="*/ 8 h 30"/>
                  <a:gd name="T38" fmla="*/ 24 w 24"/>
                  <a:gd name="T39" fmla="*/ 8 h 30"/>
                  <a:gd name="T40" fmla="*/ 23 w 24"/>
                  <a:gd name="T41" fmla="*/ 5 h 30"/>
                  <a:gd name="T42" fmla="*/ 23 w 24"/>
                  <a:gd name="T43" fmla="*/ 5 h 30"/>
                  <a:gd name="T44" fmla="*/ 19 w 24"/>
                  <a:gd name="T45" fmla="*/ 1 h 30"/>
                  <a:gd name="T46" fmla="*/ 19 w 24"/>
                  <a:gd name="T47" fmla="*/ 1 h 30"/>
                  <a:gd name="T48" fmla="*/ 15 w 24"/>
                  <a:gd name="T49" fmla="*/ 0 h 30"/>
                  <a:gd name="T50" fmla="*/ 15 w 24"/>
                  <a:gd name="T51" fmla="*/ 0 h 30"/>
                  <a:gd name="T52" fmla="*/ 10 w 24"/>
                  <a:gd name="T53" fmla="*/ 1 h 30"/>
                  <a:gd name="T54" fmla="*/ 5 w 24"/>
                  <a:gd name="T55" fmla="*/ 5 h 30"/>
                  <a:gd name="T56" fmla="*/ 5 w 24"/>
                  <a:gd name="T57" fmla="*/ 1 h 30"/>
                  <a:gd name="T58" fmla="*/ 0 w 24"/>
                  <a:gd name="T59" fmla="*/ 1 h 30"/>
                  <a:gd name="T60" fmla="*/ 0 w 24"/>
                  <a:gd name="T61" fmla="*/ 30 h 30"/>
                  <a:gd name="T62" fmla="*/ 5 w 24"/>
                  <a:gd name="T63" fmla="*/ 30 h 30"/>
                  <a:gd name="T64" fmla="*/ 5 w 24"/>
                  <a:gd name="T65" fmla="*/ 30 h 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"/>
                  <a:gd name="T100" fmla="*/ 0 h 30"/>
                  <a:gd name="T101" fmla="*/ 24 w 24"/>
                  <a:gd name="T102" fmla="*/ 30 h 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" h="30">
                    <a:moveTo>
                      <a:pt x="5" y="30"/>
                    </a:moveTo>
                    <a:lnTo>
                      <a:pt x="5" y="14"/>
                    </a:lnTo>
                    <a:lnTo>
                      <a:pt x="7" y="9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8" y="6"/>
                    </a:lnTo>
                    <a:lnTo>
                      <a:pt x="19" y="8"/>
                    </a:lnTo>
                    <a:lnTo>
                      <a:pt x="19" y="13"/>
                    </a:lnTo>
                    <a:lnTo>
                      <a:pt x="19" y="30"/>
                    </a:lnTo>
                    <a:lnTo>
                      <a:pt x="24" y="30"/>
                    </a:lnTo>
                    <a:lnTo>
                      <a:pt x="24" y="13"/>
                    </a:lnTo>
                    <a:lnTo>
                      <a:pt x="24" y="8"/>
                    </a:lnTo>
                    <a:lnTo>
                      <a:pt x="23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0" y="30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" name="Freeform 393">
                <a:extLst>
                  <a:ext uri="{FF2B5EF4-FFF2-40B4-BE49-F238E27FC236}">
                    <a16:creationId xmlns:a16="http://schemas.microsoft.com/office/drawing/2014/main" id="{B3339F27-970F-477F-A409-5B4ACBCAF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8" y="2035"/>
                <a:ext cx="35" cy="40"/>
              </a:xfrm>
              <a:custGeom>
                <a:avLst/>
                <a:gdLst>
                  <a:gd name="T0" fmla="*/ 16 w 35"/>
                  <a:gd name="T1" fmla="*/ 40 h 40"/>
                  <a:gd name="T2" fmla="*/ 16 w 35"/>
                  <a:gd name="T3" fmla="*/ 40 h 40"/>
                  <a:gd name="T4" fmla="*/ 22 w 35"/>
                  <a:gd name="T5" fmla="*/ 40 h 40"/>
                  <a:gd name="T6" fmla="*/ 22 w 35"/>
                  <a:gd name="T7" fmla="*/ 40 h 40"/>
                  <a:gd name="T8" fmla="*/ 27 w 35"/>
                  <a:gd name="T9" fmla="*/ 38 h 40"/>
                  <a:gd name="T10" fmla="*/ 27 w 35"/>
                  <a:gd name="T11" fmla="*/ 38 h 40"/>
                  <a:gd name="T12" fmla="*/ 30 w 35"/>
                  <a:gd name="T13" fmla="*/ 34 h 40"/>
                  <a:gd name="T14" fmla="*/ 30 w 35"/>
                  <a:gd name="T15" fmla="*/ 34 h 40"/>
                  <a:gd name="T16" fmla="*/ 33 w 35"/>
                  <a:gd name="T17" fmla="*/ 29 h 40"/>
                  <a:gd name="T18" fmla="*/ 33 w 35"/>
                  <a:gd name="T19" fmla="*/ 29 h 40"/>
                  <a:gd name="T20" fmla="*/ 35 w 35"/>
                  <a:gd name="T21" fmla="*/ 19 h 40"/>
                  <a:gd name="T22" fmla="*/ 35 w 35"/>
                  <a:gd name="T23" fmla="*/ 19 h 40"/>
                  <a:gd name="T24" fmla="*/ 33 w 35"/>
                  <a:gd name="T25" fmla="*/ 10 h 40"/>
                  <a:gd name="T26" fmla="*/ 33 w 35"/>
                  <a:gd name="T27" fmla="*/ 10 h 40"/>
                  <a:gd name="T28" fmla="*/ 30 w 35"/>
                  <a:gd name="T29" fmla="*/ 7 h 40"/>
                  <a:gd name="T30" fmla="*/ 28 w 35"/>
                  <a:gd name="T31" fmla="*/ 4 h 40"/>
                  <a:gd name="T32" fmla="*/ 28 w 35"/>
                  <a:gd name="T33" fmla="*/ 4 h 40"/>
                  <a:gd name="T34" fmla="*/ 22 w 35"/>
                  <a:gd name="T35" fmla="*/ 0 h 40"/>
                  <a:gd name="T36" fmla="*/ 22 w 35"/>
                  <a:gd name="T37" fmla="*/ 0 h 40"/>
                  <a:gd name="T38" fmla="*/ 14 w 35"/>
                  <a:gd name="T39" fmla="*/ 0 h 40"/>
                  <a:gd name="T40" fmla="*/ 0 w 35"/>
                  <a:gd name="T41" fmla="*/ 0 h 40"/>
                  <a:gd name="T42" fmla="*/ 0 w 35"/>
                  <a:gd name="T43" fmla="*/ 40 h 40"/>
                  <a:gd name="T44" fmla="*/ 16 w 35"/>
                  <a:gd name="T45" fmla="*/ 40 h 40"/>
                  <a:gd name="T46" fmla="*/ 16 w 35"/>
                  <a:gd name="T47" fmla="*/ 40 h 40"/>
                  <a:gd name="T48" fmla="*/ 6 w 35"/>
                  <a:gd name="T49" fmla="*/ 5 h 40"/>
                  <a:gd name="T50" fmla="*/ 14 w 35"/>
                  <a:gd name="T51" fmla="*/ 5 h 40"/>
                  <a:gd name="T52" fmla="*/ 14 w 35"/>
                  <a:gd name="T53" fmla="*/ 5 h 40"/>
                  <a:gd name="T54" fmla="*/ 22 w 35"/>
                  <a:gd name="T55" fmla="*/ 5 h 40"/>
                  <a:gd name="T56" fmla="*/ 22 w 35"/>
                  <a:gd name="T57" fmla="*/ 5 h 40"/>
                  <a:gd name="T58" fmla="*/ 23 w 35"/>
                  <a:gd name="T59" fmla="*/ 7 h 40"/>
                  <a:gd name="T60" fmla="*/ 27 w 35"/>
                  <a:gd name="T61" fmla="*/ 10 h 40"/>
                  <a:gd name="T62" fmla="*/ 27 w 35"/>
                  <a:gd name="T63" fmla="*/ 10 h 40"/>
                  <a:gd name="T64" fmla="*/ 28 w 35"/>
                  <a:gd name="T65" fmla="*/ 15 h 40"/>
                  <a:gd name="T66" fmla="*/ 28 w 35"/>
                  <a:gd name="T67" fmla="*/ 19 h 40"/>
                  <a:gd name="T68" fmla="*/ 28 w 35"/>
                  <a:gd name="T69" fmla="*/ 19 h 40"/>
                  <a:gd name="T70" fmla="*/ 27 w 35"/>
                  <a:gd name="T71" fmla="*/ 27 h 40"/>
                  <a:gd name="T72" fmla="*/ 27 w 35"/>
                  <a:gd name="T73" fmla="*/ 27 h 40"/>
                  <a:gd name="T74" fmla="*/ 25 w 35"/>
                  <a:gd name="T75" fmla="*/ 34 h 40"/>
                  <a:gd name="T76" fmla="*/ 25 w 35"/>
                  <a:gd name="T77" fmla="*/ 34 h 40"/>
                  <a:gd name="T78" fmla="*/ 20 w 35"/>
                  <a:gd name="T79" fmla="*/ 35 h 40"/>
                  <a:gd name="T80" fmla="*/ 20 w 35"/>
                  <a:gd name="T81" fmla="*/ 35 h 40"/>
                  <a:gd name="T82" fmla="*/ 14 w 35"/>
                  <a:gd name="T83" fmla="*/ 35 h 40"/>
                  <a:gd name="T84" fmla="*/ 6 w 35"/>
                  <a:gd name="T85" fmla="*/ 35 h 40"/>
                  <a:gd name="T86" fmla="*/ 6 w 35"/>
                  <a:gd name="T87" fmla="*/ 5 h 40"/>
                  <a:gd name="T88" fmla="*/ 6 w 35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0"/>
                  <a:gd name="T137" fmla="*/ 35 w 35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0">
                    <a:moveTo>
                      <a:pt x="16" y="40"/>
                    </a:moveTo>
                    <a:lnTo>
                      <a:pt x="16" y="40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30" y="34"/>
                    </a:lnTo>
                    <a:lnTo>
                      <a:pt x="33" y="29"/>
                    </a:lnTo>
                    <a:lnTo>
                      <a:pt x="35" y="19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8" y="4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6" y="40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27" y="10"/>
                    </a:lnTo>
                    <a:lnTo>
                      <a:pt x="28" y="15"/>
                    </a:lnTo>
                    <a:lnTo>
                      <a:pt x="28" y="19"/>
                    </a:lnTo>
                    <a:lnTo>
                      <a:pt x="27" y="27"/>
                    </a:lnTo>
                    <a:lnTo>
                      <a:pt x="25" y="34"/>
                    </a:lnTo>
                    <a:lnTo>
                      <a:pt x="20" y="35"/>
                    </a:lnTo>
                    <a:lnTo>
                      <a:pt x="14" y="35"/>
                    </a:lnTo>
                    <a:lnTo>
                      <a:pt x="6" y="3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" name="Freeform 394">
                <a:extLst>
                  <a:ext uri="{FF2B5EF4-FFF2-40B4-BE49-F238E27FC236}">
                    <a16:creationId xmlns:a16="http://schemas.microsoft.com/office/drawing/2014/main" id="{5DC5D06A-5C7C-42A6-9286-48F9437FE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070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0 h 5"/>
                  <a:gd name="T4" fmla="*/ 0 w 6"/>
                  <a:gd name="T5" fmla="*/ 0 h 5"/>
                  <a:gd name="T6" fmla="*/ 0 w 6"/>
                  <a:gd name="T7" fmla="*/ 5 h 5"/>
                  <a:gd name="T8" fmla="*/ 6 w 6"/>
                  <a:gd name="T9" fmla="*/ 5 h 5"/>
                  <a:gd name="T10" fmla="*/ 6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5"/>
                  <a:gd name="T20" fmla="*/ 6 w 6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5">
                    <a:moveTo>
                      <a:pt x="6" y="5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" name="Freeform 395">
                <a:extLst>
                  <a:ext uri="{FF2B5EF4-FFF2-40B4-BE49-F238E27FC236}">
                    <a16:creationId xmlns:a16="http://schemas.microsoft.com/office/drawing/2014/main" id="{08A85474-F90A-4D7A-88B8-384CC6F42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2034"/>
                <a:ext cx="36" cy="43"/>
              </a:xfrm>
              <a:custGeom>
                <a:avLst/>
                <a:gdLst>
                  <a:gd name="T0" fmla="*/ 27 w 36"/>
                  <a:gd name="T1" fmla="*/ 35 h 43"/>
                  <a:gd name="T2" fmla="*/ 27 w 36"/>
                  <a:gd name="T3" fmla="*/ 35 h 43"/>
                  <a:gd name="T4" fmla="*/ 24 w 36"/>
                  <a:gd name="T5" fmla="*/ 38 h 43"/>
                  <a:gd name="T6" fmla="*/ 19 w 36"/>
                  <a:gd name="T7" fmla="*/ 38 h 43"/>
                  <a:gd name="T8" fmla="*/ 19 w 36"/>
                  <a:gd name="T9" fmla="*/ 38 h 43"/>
                  <a:gd name="T10" fmla="*/ 16 w 36"/>
                  <a:gd name="T11" fmla="*/ 38 h 43"/>
                  <a:gd name="T12" fmla="*/ 13 w 36"/>
                  <a:gd name="T13" fmla="*/ 36 h 43"/>
                  <a:gd name="T14" fmla="*/ 13 w 36"/>
                  <a:gd name="T15" fmla="*/ 36 h 43"/>
                  <a:gd name="T16" fmla="*/ 9 w 36"/>
                  <a:gd name="T17" fmla="*/ 33 h 43"/>
                  <a:gd name="T18" fmla="*/ 8 w 36"/>
                  <a:gd name="T19" fmla="*/ 30 h 43"/>
                  <a:gd name="T20" fmla="*/ 8 w 36"/>
                  <a:gd name="T21" fmla="*/ 30 h 43"/>
                  <a:gd name="T22" fmla="*/ 6 w 36"/>
                  <a:gd name="T23" fmla="*/ 20 h 43"/>
                  <a:gd name="T24" fmla="*/ 6 w 36"/>
                  <a:gd name="T25" fmla="*/ 20 h 43"/>
                  <a:gd name="T26" fmla="*/ 6 w 36"/>
                  <a:gd name="T27" fmla="*/ 12 h 43"/>
                  <a:gd name="T28" fmla="*/ 6 w 36"/>
                  <a:gd name="T29" fmla="*/ 12 h 43"/>
                  <a:gd name="T30" fmla="*/ 8 w 36"/>
                  <a:gd name="T31" fmla="*/ 9 h 43"/>
                  <a:gd name="T32" fmla="*/ 11 w 36"/>
                  <a:gd name="T33" fmla="*/ 8 h 43"/>
                  <a:gd name="T34" fmla="*/ 11 w 36"/>
                  <a:gd name="T35" fmla="*/ 8 h 43"/>
                  <a:gd name="T36" fmla="*/ 14 w 36"/>
                  <a:gd name="T37" fmla="*/ 5 h 43"/>
                  <a:gd name="T38" fmla="*/ 19 w 36"/>
                  <a:gd name="T39" fmla="*/ 5 h 43"/>
                  <a:gd name="T40" fmla="*/ 19 w 36"/>
                  <a:gd name="T41" fmla="*/ 5 h 43"/>
                  <a:gd name="T42" fmla="*/ 24 w 36"/>
                  <a:gd name="T43" fmla="*/ 5 h 43"/>
                  <a:gd name="T44" fmla="*/ 25 w 36"/>
                  <a:gd name="T45" fmla="*/ 6 h 43"/>
                  <a:gd name="T46" fmla="*/ 25 w 36"/>
                  <a:gd name="T47" fmla="*/ 6 h 43"/>
                  <a:gd name="T48" fmla="*/ 28 w 36"/>
                  <a:gd name="T49" fmla="*/ 9 h 43"/>
                  <a:gd name="T50" fmla="*/ 30 w 36"/>
                  <a:gd name="T51" fmla="*/ 12 h 43"/>
                  <a:gd name="T52" fmla="*/ 35 w 36"/>
                  <a:gd name="T53" fmla="*/ 12 h 43"/>
                  <a:gd name="T54" fmla="*/ 35 w 36"/>
                  <a:gd name="T55" fmla="*/ 12 h 43"/>
                  <a:gd name="T56" fmla="*/ 33 w 36"/>
                  <a:gd name="T57" fmla="*/ 8 h 43"/>
                  <a:gd name="T58" fmla="*/ 30 w 36"/>
                  <a:gd name="T59" fmla="*/ 3 h 43"/>
                  <a:gd name="T60" fmla="*/ 30 w 36"/>
                  <a:gd name="T61" fmla="*/ 3 h 43"/>
                  <a:gd name="T62" fmla="*/ 25 w 36"/>
                  <a:gd name="T63" fmla="*/ 1 h 43"/>
                  <a:gd name="T64" fmla="*/ 19 w 36"/>
                  <a:gd name="T65" fmla="*/ 0 h 43"/>
                  <a:gd name="T66" fmla="*/ 19 w 36"/>
                  <a:gd name="T67" fmla="*/ 0 h 43"/>
                  <a:gd name="T68" fmla="*/ 14 w 36"/>
                  <a:gd name="T69" fmla="*/ 1 h 43"/>
                  <a:gd name="T70" fmla="*/ 9 w 36"/>
                  <a:gd name="T71" fmla="*/ 3 h 43"/>
                  <a:gd name="T72" fmla="*/ 9 w 36"/>
                  <a:gd name="T73" fmla="*/ 3 h 43"/>
                  <a:gd name="T74" fmla="*/ 5 w 36"/>
                  <a:gd name="T75" fmla="*/ 6 h 43"/>
                  <a:gd name="T76" fmla="*/ 3 w 36"/>
                  <a:gd name="T77" fmla="*/ 9 h 43"/>
                  <a:gd name="T78" fmla="*/ 3 w 36"/>
                  <a:gd name="T79" fmla="*/ 9 h 43"/>
                  <a:gd name="T80" fmla="*/ 0 w 36"/>
                  <a:gd name="T81" fmla="*/ 16 h 43"/>
                  <a:gd name="T82" fmla="*/ 0 w 36"/>
                  <a:gd name="T83" fmla="*/ 20 h 43"/>
                  <a:gd name="T84" fmla="*/ 0 w 36"/>
                  <a:gd name="T85" fmla="*/ 20 h 43"/>
                  <a:gd name="T86" fmla="*/ 0 w 36"/>
                  <a:gd name="T87" fmla="*/ 27 h 43"/>
                  <a:gd name="T88" fmla="*/ 1 w 36"/>
                  <a:gd name="T89" fmla="*/ 32 h 43"/>
                  <a:gd name="T90" fmla="*/ 1 w 36"/>
                  <a:gd name="T91" fmla="*/ 32 h 43"/>
                  <a:gd name="T92" fmla="*/ 5 w 36"/>
                  <a:gd name="T93" fmla="*/ 36 h 43"/>
                  <a:gd name="T94" fmla="*/ 8 w 36"/>
                  <a:gd name="T95" fmla="*/ 39 h 43"/>
                  <a:gd name="T96" fmla="*/ 8 w 36"/>
                  <a:gd name="T97" fmla="*/ 39 h 43"/>
                  <a:gd name="T98" fmla="*/ 13 w 36"/>
                  <a:gd name="T99" fmla="*/ 41 h 43"/>
                  <a:gd name="T100" fmla="*/ 19 w 36"/>
                  <a:gd name="T101" fmla="*/ 43 h 43"/>
                  <a:gd name="T102" fmla="*/ 19 w 36"/>
                  <a:gd name="T103" fmla="*/ 43 h 43"/>
                  <a:gd name="T104" fmla="*/ 25 w 36"/>
                  <a:gd name="T105" fmla="*/ 41 h 43"/>
                  <a:gd name="T106" fmla="*/ 30 w 36"/>
                  <a:gd name="T107" fmla="*/ 39 h 43"/>
                  <a:gd name="T108" fmla="*/ 30 w 36"/>
                  <a:gd name="T109" fmla="*/ 39 h 43"/>
                  <a:gd name="T110" fmla="*/ 33 w 36"/>
                  <a:gd name="T111" fmla="*/ 35 h 43"/>
                  <a:gd name="T112" fmla="*/ 36 w 36"/>
                  <a:gd name="T113" fmla="*/ 28 h 43"/>
                  <a:gd name="T114" fmla="*/ 30 w 36"/>
                  <a:gd name="T115" fmla="*/ 27 h 43"/>
                  <a:gd name="T116" fmla="*/ 30 w 36"/>
                  <a:gd name="T117" fmla="*/ 27 h 43"/>
                  <a:gd name="T118" fmla="*/ 28 w 36"/>
                  <a:gd name="T119" fmla="*/ 32 h 43"/>
                  <a:gd name="T120" fmla="*/ 27 w 36"/>
                  <a:gd name="T121" fmla="*/ 35 h 43"/>
                  <a:gd name="T122" fmla="*/ 27 w 36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"/>
                  <a:gd name="T187" fmla="*/ 0 h 43"/>
                  <a:gd name="T188" fmla="*/ 36 w 36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4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3" y="36"/>
                    </a:lnTo>
                    <a:lnTo>
                      <a:pt x="9" y="33"/>
                    </a:lnTo>
                    <a:lnTo>
                      <a:pt x="8" y="30"/>
                    </a:lnTo>
                    <a:lnTo>
                      <a:pt x="6" y="20"/>
                    </a:lnTo>
                    <a:lnTo>
                      <a:pt x="6" y="12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30" y="12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4" y="1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5" y="36"/>
                    </a:lnTo>
                    <a:lnTo>
                      <a:pt x="8" y="39"/>
                    </a:lnTo>
                    <a:lnTo>
                      <a:pt x="13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39"/>
                    </a:lnTo>
                    <a:lnTo>
                      <a:pt x="33" y="35"/>
                    </a:lnTo>
                    <a:lnTo>
                      <a:pt x="36" y="28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" name="Freeform 396">
                <a:extLst>
                  <a:ext uri="{FF2B5EF4-FFF2-40B4-BE49-F238E27FC236}">
                    <a16:creationId xmlns:a16="http://schemas.microsoft.com/office/drawing/2014/main" id="{8A636188-0834-4771-8FBD-39D475301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70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0 h 5"/>
                  <a:gd name="T4" fmla="*/ 0 w 5"/>
                  <a:gd name="T5" fmla="*/ 0 h 5"/>
                  <a:gd name="T6" fmla="*/ 0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5"/>
                  <a:gd name="T20" fmla="*/ 5 w 5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5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" name="Freeform 397">
                <a:extLst>
                  <a:ext uri="{FF2B5EF4-FFF2-40B4-BE49-F238E27FC236}">
                    <a16:creationId xmlns:a16="http://schemas.microsoft.com/office/drawing/2014/main" id="{01450F55-151F-4FE9-93A1-978B5BDDC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784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0 h 42"/>
                  <a:gd name="T4" fmla="*/ 25 w 52"/>
                  <a:gd name="T5" fmla="*/ 10 h 42"/>
                  <a:gd name="T6" fmla="*/ 25 w 52"/>
                  <a:gd name="T7" fmla="*/ 5 h 42"/>
                  <a:gd name="T8" fmla="*/ 25 w 52"/>
                  <a:gd name="T9" fmla="*/ 5 h 42"/>
                  <a:gd name="T10" fmla="*/ 27 w 52"/>
                  <a:gd name="T11" fmla="*/ 10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7 h 42"/>
                  <a:gd name="T22" fmla="*/ 41 w 52"/>
                  <a:gd name="T23" fmla="*/ 27 h 42"/>
                  <a:gd name="T24" fmla="*/ 38 w 52"/>
                  <a:gd name="T25" fmla="*/ 35 h 42"/>
                  <a:gd name="T26" fmla="*/ 38 w 52"/>
                  <a:gd name="T27" fmla="*/ 35 h 42"/>
                  <a:gd name="T28" fmla="*/ 35 w 52"/>
                  <a:gd name="T29" fmla="*/ 21 h 42"/>
                  <a:gd name="T30" fmla="*/ 30 w 52"/>
                  <a:gd name="T31" fmla="*/ 0 h 42"/>
                  <a:gd name="T32" fmla="*/ 23 w 52"/>
                  <a:gd name="T33" fmla="*/ 0 h 42"/>
                  <a:gd name="T34" fmla="*/ 16 w 52"/>
                  <a:gd name="T35" fmla="*/ 29 h 42"/>
                  <a:gd name="T36" fmla="*/ 16 w 52"/>
                  <a:gd name="T37" fmla="*/ 29 h 42"/>
                  <a:gd name="T38" fmla="*/ 12 w 52"/>
                  <a:gd name="T39" fmla="*/ 35 h 42"/>
                  <a:gd name="T40" fmla="*/ 12 w 52"/>
                  <a:gd name="T41" fmla="*/ 35 h 42"/>
                  <a:gd name="T42" fmla="*/ 11 w 52"/>
                  <a:gd name="T43" fmla="*/ 27 h 42"/>
                  <a:gd name="T44" fmla="*/ 4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" name="Freeform 398">
                <a:extLst>
                  <a:ext uri="{FF2B5EF4-FFF2-40B4-BE49-F238E27FC236}">
                    <a16:creationId xmlns:a16="http://schemas.microsoft.com/office/drawing/2014/main" id="{947C00CB-73DC-49F5-9969-5728E95C7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784"/>
                <a:ext cx="31" cy="42"/>
              </a:xfrm>
              <a:custGeom>
                <a:avLst/>
                <a:gdLst>
                  <a:gd name="T0" fmla="*/ 31 w 31"/>
                  <a:gd name="T1" fmla="*/ 42 h 42"/>
                  <a:gd name="T2" fmla="*/ 31 w 31"/>
                  <a:gd name="T3" fmla="*/ 37 h 42"/>
                  <a:gd name="T4" fmla="*/ 5 w 31"/>
                  <a:gd name="T5" fmla="*/ 37 h 42"/>
                  <a:gd name="T6" fmla="*/ 5 w 31"/>
                  <a:gd name="T7" fmla="*/ 23 h 42"/>
                  <a:gd name="T8" fmla="*/ 27 w 31"/>
                  <a:gd name="T9" fmla="*/ 23 h 42"/>
                  <a:gd name="T10" fmla="*/ 27 w 31"/>
                  <a:gd name="T11" fmla="*/ 18 h 42"/>
                  <a:gd name="T12" fmla="*/ 5 w 31"/>
                  <a:gd name="T13" fmla="*/ 18 h 42"/>
                  <a:gd name="T14" fmla="*/ 5 w 31"/>
                  <a:gd name="T15" fmla="*/ 5 h 42"/>
                  <a:gd name="T16" fmla="*/ 29 w 31"/>
                  <a:gd name="T17" fmla="*/ 5 h 42"/>
                  <a:gd name="T18" fmla="*/ 29 w 31"/>
                  <a:gd name="T19" fmla="*/ 0 h 42"/>
                  <a:gd name="T20" fmla="*/ 0 w 31"/>
                  <a:gd name="T21" fmla="*/ 0 h 42"/>
                  <a:gd name="T22" fmla="*/ 0 w 31"/>
                  <a:gd name="T23" fmla="*/ 42 h 42"/>
                  <a:gd name="T24" fmla="*/ 31 w 31"/>
                  <a:gd name="T25" fmla="*/ 42 h 42"/>
                  <a:gd name="T26" fmla="*/ 31 w 31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2"/>
                  <a:gd name="T44" fmla="*/ 31 w 31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2">
                    <a:moveTo>
                      <a:pt x="31" y="42"/>
                    </a:moveTo>
                    <a:lnTo>
                      <a:pt x="31" y="37"/>
                    </a:lnTo>
                    <a:lnTo>
                      <a:pt x="5" y="37"/>
                    </a:lnTo>
                    <a:lnTo>
                      <a:pt x="5" y="23"/>
                    </a:lnTo>
                    <a:lnTo>
                      <a:pt x="27" y="23"/>
                    </a:lnTo>
                    <a:lnTo>
                      <a:pt x="27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" name="Freeform 399">
                <a:extLst>
                  <a:ext uri="{FF2B5EF4-FFF2-40B4-BE49-F238E27FC236}">
                    <a16:creationId xmlns:a16="http://schemas.microsoft.com/office/drawing/2014/main" id="{9319DA22-D03C-480F-BE5A-2AC3ED643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1784"/>
                <a:ext cx="32" cy="42"/>
              </a:xfrm>
              <a:custGeom>
                <a:avLst/>
                <a:gdLst>
                  <a:gd name="T0" fmla="*/ 2 w 32"/>
                  <a:gd name="T1" fmla="*/ 35 h 42"/>
                  <a:gd name="T2" fmla="*/ 8 w 32"/>
                  <a:gd name="T3" fmla="*/ 40 h 42"/>
                  <a:gd name="T4" fmla="*/ 17 w 32"/>
                  <a:gd name="T5" fmla="*/ 42 h 42"/>
                  <a:gd name="T6" fmla="*/ 25 w 32"/>
                  <a:gd name="T7" fmla="*/ 40 h 42"/>
                  <a:gd name="T8" fmla="*/ 29 w 32"/>
                  <a:gd name="T9" fmla="*/ 38 h 42"/>
                  <a:gd name="T10" fmla="*/ 30 w 32"/>
                  <a:gd name="T11" fmla="*/ 35 h 42"/>
                  <a:gd name="T12" fmla="*/ 32 w 32"/>
                  <a:gd name="T13" fmla="*/ 31 h 42"/>
                  <a:gd name="T14" fmla="*/ 30 w 32"/>
                  <a:gd name="T15" fmla="*/ 24 h 42"/>
                  <a:gd name="T16" fmla="*/ 25 w 32"/>
                  <a:gd name="T17" fmla="*/ 19 h 42"/>
                  <a:gd name="T18" fmla="*/ 16 w 32"/>
                  <a:gd name="T19" fmla="*/ 18 h 42"/>
                  <a:gd name="T20" fmla="*/ 8 w 32"/>
                  <a:gd name="T21" fmla="*/ 15 h 42"/>
                  <a:gd name="T22" fmla="*/ 6 w 32"/>
                  <a:gd name="T23" fmla="*/ 11 h 42"/>
                  <a:gd name="T24" fmla="*/ 9 w 32"/>
                  <a:gd name="T25" fmla="*/ 7 h 42"/>
                  <a:gd name="T26" fmla="*/ 11 w 32"/>
                  <a:gd name="T27" fmla="*/ 5 h 42"/>
                  <a:gd name="T28" fmla="*/ 16 w 32"/>
                  <a:gd name="T29" fmla="*/ 5 h 42"/>
                  <a:gd name="T30" fmla="*/ 24 w 32"/>
                  <a:gd name="T31" fmla="*/ 7 h 42"/>
                  <a:gd name="T32" fmla="*/ 25 w 32"/>
                  <a:gd name="T33" fmla="*/ 8 h 42"/>
                  <a:gd name="T34" fmla="*/ 32 w 32"/>
                  <a:gd name="T35" fmla="*/ 11 h 42"/>
                  <a:gd name="T36" fmla="*/ 29 w 32"/>
                  <a:gd name="T37" fmla="*/ 5 h 42"/>
                  <a:gd name="T38" fmla="*/ 27 w 32"/>
                  <a:gd name="T39" fmla="*/ 4 h 42"/>
                  <a:gd name="T40" fmla="*/ 24 w 32"/>
                  <a:gd name="T41" fmla="*/ 2 h 42"/>
                  <a:gd name="T42" fmla="*/ 16 w 32"/>
                  <a:gd name="T43" fmla="*/ 0 h 42"/>
                  <a:gd name="T44" fmla="*/ 8 w 32"/>
                  <a:gd name="T45" fmla="*/ 2 h 42"/>
                  <a:gd name="T46" fmla="*/ 3 w 32"/>
                  <a:gd name="T47" fmla="*/ 5 h 42"/>
                  <a:gd name="T48" fmla="*/ 2 w 32"/>
                  <a:gd name="T49" fmla="*/ 11 h 42"/>
                  <a:gd name="T50" fmla="*/ 3 w 32"/>
                  <a:gd name="T51" fmla="*/ 16 h 42"/>
                  <a:gd name="T52" fmla="*/ 6 w 32"/>
                  <a:gd name="T53" fmla="*/ 19 h 42"/>
                  <a:gd name="T54" fmla="*/ 14 w 32"/>
                  <a:gd name="T55" fmla="*/ 23 h 42"/>
                  <a:gd name="T56" fmla="*/ 22 w 32"/>
                  <a:gd name="T57" fmla="*/ 24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7 h 42"/>
                  <a:gd name="T66" fmla="*/ 17 w 32"/>
                  <a:gd name="T67" fmla="*/ 37 h 42"/>
                  <a:gd name="T68" fmla="*/ 11 w 32"/>
                  <a:gd name="T69" fmla="*/ 37 h 42"/>
                  <a:gd name="T70" fmla="*/ 6 w 32"/>
                  <a:gd name="T71" fmla="*/ 34 h 42"/>
                  <a:gd name="T72" fmla="*/ 5 w 32"/>
                  <a:gd name="T73" fmla="*/ 27 h 42"/>
                  <a:gd name="T74" fmla="*/ 0 w 32"/>
                  <a:gd name="T75" fmla="*/ 29 h 42"/>
                  <a:gd name="T76" fmla="*/ 2 w 32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5"/>
                    </a:moveTo>
                    <a:lnTo>
                      <a:pt x="2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7" y="42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0" y="35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5" y="13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4" y="23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7" y="37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" name="Freeform 400">
                <a:extLst>
                  <a:ext uri="{FF2B5EF4-FFF2-40B4-BE49-F238E27FC236}">
                    <a16:creationId xmlns:a16="http://schemas.microsoft.com/office/drawing/2014/main" id="{202C7C2F-BFB5-4B42-A968-986CF4C8A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784"/>
                <a:ext cx="32" cy="42"/>
              </a:xfrm>
              <a:custGeom>
                <a:avLst/>
                <a:gdLst>
                  <a:gd name="T0" fmla="*/ 18 w 32"/>
                  <a:gd name="T1" fmla="*/ 42 h 42"/>
                  <a:gd name="T2" fmla="*/ 18 w 32"/>
                  <a:gd name="T3" fmla="*/ 5 h 42"/>
                  <a:gd name="T4" fmla="*/ 32 w 32"/>
                  <a:gd name="T5" fmla="*/ 5 h 42"/>
                  <a:gd name="T6" fmla="*/ 32 w 32"/>
                  <a:gd name="T7" fmla="*/ 0 h 42"/>
                  <a:gd name="T8" fmla="*/ 0 w 32"/>
                  <a:gd name="T9" fmla="*/ 0 h 42"/>
                  <a:gd name="T10" fmla="*/ 0 w 32"/>
                  <a:gd name="T11" fmla="*/ 5 h 42"/>
                  <a:gd name="T12" fmla="*/ 13 w 32"/>
                  <a:gd name="T13" fmla="*/ 5 h 42"/>
                  <a:gd name="T14" fmla="*/ 13 w 32"/>
                  <a:gd name="T15" fmla="*/ 42 h 42"/>
                  <a:gd name="T16" fmla="*/ 18 w 32"/>
                  <a:gd name="T17" fmla="*/ 42 h 42"/>
                  <a:gd name="T18" fmla="*/ 18 w 32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2"/>
                  <a:gd name="T32" fmla="*/ 32 w 32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2">
                    <a:moveTo>
                      <a:pt x="18" y="42"/>
                    </a:moveTo>
                    <a:lnTo>
                      <a:pt x="18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2"/>
                    </a:ln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" name="Freeform 401">
                <a:extLst>
                  <a:ext uri="{FF2B5EF4-FFF2-40B4-BE49-F238E27FC236}">
                    <a16:creationId xmlns:a16="http://schemas.microsoft.com/office/drawing/2014/main" id="{DE0AEE9F-F003-42C7-AA56-379B0A2DF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1867"/>
                <a:ext cx="38" cy="40"/>
              </a:xfrm>
              <a:custGeom>
                <a:avLst/>
                <a:gdLst>
                  <a:gd name="T0" fmla="*/ 21 w 38"/>
                  <a:gd name="T1" fmla="*/ 40 h 40"/>
                  <a:gd name="T2" fmla="*/ 38 w 38"/>
                  <a:gd name="T3" fmla="*/ 0 h 40"/>
                  <a:gd name="T4" fmla="*/ 32 w 38"/>
                  <a:gd name="T5" fmla="*/ 0 h 40"/>
                  <a:gd name="T6" fmla="*/ 21 w 38"/>
                  <a:gd name="T7" fmla="*/ 29 h 40"/>
                  <a:gd name="T8" fmla="*/ 21 w 38"/>
                  <a:gd name="T9" fmla="*/ 29 h 40"/>
                  <a:gd name="T10" fmla="*/ 19 w 38"/>
                  <a:gd name="T11" fmla="*/ 36 h 40"/>
                  <a:gd name="T12" fmla="*/ 19 w 38"/>
                  <a:gd name="T13" fmla="*/ 36 h 40"/>
                  <a:gd name="T14" fmla="*/ 16 w 38"/>
                  <a:gd name="T15" fmla="*/ 29 h 40"/>
                  <a:gd name="T16" fmla="*/ 6 w 38"/>
                  <a:gd name="T17" fmla="*/ 0 h 40"/>
                  <a:gd name="T18" fmla="*/ 0 w 38"/>
                  <a:gd name="T19" fmla="*/ 0 h 40"/>
                  <a:gd name="T20" fmla="*/ 16 w 38"/>
                  <a:gd name="T21" fmla="*/ 40 h 40"/>
                  <a:gd name="T22" fmla="*/ 21 w 38"/>
                  <a:gd name="T23" fmla="*/ 40 h 40"/>
                  <a:gd name="T24" fmla="*/ 21 w 38"/>
                  <a:gd name="T25" fmla="*/ 4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40"/>
                  <a:gd name="T41" fmla="*/ 38 w 38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40">
                    <a:moveTo>
                      <a:pt x="21" y="40"/>
                    </a:move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6"/>
                    </a:lnTo>
                    <a:lnTo>
                      <a:pt x="16" y="2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6" y="40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" name="Freeform 402">
                <a:extLst>
                  <a:ext uri="{FF2B5EF4-FFF2-40B4-BE49-F238E27FC236}">
                    <a16:creationId xmlns:a16="http://schemas.microsoft.com/office/drawing/2014/main" id="{489DE0A4-34CC-48CF-B3D4-CC3188E56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867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" name="Freeform 403">
                <a:extLst>
                  <a:ext uri="{FF2B5EF4-FFF2-40B4-BE49-F238E27FC236}">
                    <a16:creationId xmlns:a16="http://schemas.microsoft.com/office/drawing/2014/main" id="{70D9A814-D058-4FD9-863C-124FC1F50F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63" y="1867"/>
                <a:ext cx="36" cy="40"/>
              </a:xfrm>
              <a:custGeom>
                <a:avLst/>
                <a:gdLst>
                  <a:gd name="T0" fmla="*/ 6 w 36"/>
                  <a:gd name="T1" fmla="*/ 40 h 40"/>
                  <a:gd name="T2" fmla="*/ 6 w 36"/>
                  <a:gd name="T3" fmla="*/ 22 h 40"/>
                  <a:gd name="T4" fmla="*/ 12 w 36"/>
                  <a:gd name="T5" fmla="*/ 22 h 40"/>
                  <a:gd name="T6" fmla="*/ 12 w 36"/>
                  <a:gd name="T7" fmla="*/ 22 h 40"/>
                  <a:gd name="T8" fmla="*/ 16 w 36"/>
                  <a:gd name="T9" fmla="*/ 22 h 40"/>
                  <a:gd name="T10" fmla="*/ 16 w 36"/>
                  <a:gd name="T11" fmla="*/ 22 h 40"/>
                  <a:gd name="T12" fmla="*/ 17 w 36"/>
                  <a:gd name="T13" fmla="*/ 24 h 40"/>
                  <a:gd name="T14" fmla="*/ 17 w 36"/>
                  <a:gd name="T15" fmla="*/ 24 h 40"/>
                  <a:gd name="T16" fmla="*/ 20 w 36"/>
                  <a:gd name="T17" fmla="*/ 27 h 40"/>
                  <a:gd name="T18" fmla="*/ 20 w 36"/>
                  <a:gd name="T19" fmla="*/ 27 h 40"/>
                  <a:gd name="T20" fmla="*/ 24 w 36"/>
                  <a:gd name="T21" fmla="*/ 32 h 40"/>
                  <a:gd name="T22" fmla="*/ 30 w 36"/>
                  <a:gd name="T23" fmla="*/ 40 h 40"/>
                  <a:gd name="T24" fmla="*/ 36 w 36"/>
                  <a:gd name="T25" fmla="*/ 40 h 40"/>
                  <a:gd name="T26" fmla="*/ 30 w 36"/>
                  <a:gd name="T27" fmla="*/ 29 h 40"/>
                  <a:gd name="T28" fmla="*/ 30 w 36"/>
                  <a:gd name="T29" fmla="*/ 29 h 40"/>
                  <a:gd name="T30" fmla="*/ 25 w 36"/>
                  <a:gd name="T31" fmla="*/ 24 h 40"/>
                  <a:gd name="T32" fmla="*/ 25 w 36"/>
                  <a:gd name="T33" fmla="*/ 24 h 40"/>
                  <a:gd name="T34" fmla="*/ 22 w 36"/>
                  <a:gd name="T35" fmla="*/ 22 h 40"/>
                  <a:gd name="T36" fmla="*/ 22 w 36"/>
                  <a:gd name="T37" fmla="*/ 22 h 40"/>
                  <a:gd name="T38" fmla="*/ 27 w 36"/>
                  <a:gd name="T39" fmla="*/ 21 h 40"/>
                  <a:gd name="T40" fmla="*/ 30 w 36"/>
                  <a:gd name="T41" fmla="*/ 17 h 40"/>
                  <a:gd name="T42" fmla="*/ 30 w 36"/>
                  <a:gd name="T43" fmla="*/ 17 h 40"/>
                  <a:gd name="T44" fmla="*/ 33 w 36"/>
                  <a:gd name="T45" fmla="*/ 14 h 40"/>
                  <a:gd name="T46" fmla="*/ 33 w 36"/>
                  <a:gd name="T47" fmla="*/ 11 h 40"/>
                  <a:gd name="T48" fmla="*/ 33 w 36"/>
                  <a:gd name="T49" fmla="*/ 11 h 40"/>
                  <a:gd name="T50" fmla="*/ 32 w 36"/>
                  <a:gd name="T51" fmla="*/ 5 h 40"/>
                  <a:gd name="T52" fmla="*/ 32 w 36"/>
                  <a:gd name="T53" fmla="*/ 5 h 40"/>
                  <a:gd name="T54" fmla="*/ 30 w 36"/>
                  <a:gd name="T55" fmla="*/ 2 h 40"/>
                  <a:gd name="T56" fmla="*/ 27 w 36"/>
                  <a:gd name="T57" fmla="*/ 0 h 40"/>
                  <a:gd name="T58" fmla="*/ 27 w 36"/>
                  <a:gd name="T59" fmla="*/ 0 h 40"/>
                  <a:gd name="T60" fmla="*/ 19 w 36"/>
                  <a:gd name="T61" fmla="*/ 0 h 40"/>
                  <a:gd name="T62" fmla="*/ 0 w 36"/>
                  <a:gd name="T63" fmla="*/ 0 h 40"/>
                  <a:gd name="T64" fmla="*/ 0 w 36"/>
                  <a:gd name="T65" fmla="*/ 40 h 40"/>
                  <a:gd name="T66" fmla="*/ 6 w 36"/>
                  <a:gd name="T67" fmla="*/ 40 h 40"/>
                  <a:gd name="T68" fmla="*/ 6 w 36"/>
                  <a:gd name="T69" fmla="*/ 40 h 40"/>
                  <a:gd name="T70" fmla="*/ 6 w 36"/>
                  <a:gd name="T71" fmla="*/ 5 h 40"/>
                  <a:gd name="T72" fmla="*/ 19 w 36"/>
                  <a:gd name="T73" fmla="*/ 5 h 40"/>
                  <a:gd name="T74" fmla="*/ 19 w 36"/>
                  <a:gd name="T75" fmla="*/ 5 h 40"/>
                  <a:gd name="T76" fmla="*/ 22 w 36"/>
                  <a:gd name="T77" fmla="*/ 5 h 40"/>
                  <a:gd name="T78" fmla="*/ 25 w 36"/>
                  <a:gd name="T79" fmla="*/ 6 h 40"/>
                  <a:gd name="T80" fmla="*/ 25 w 36"/>
                  <a:gd name="T81" fmla="*/ 6 h 40"/>
                  <a:gd name="T82" fmla="*/ 27 w 36"/>
                  <a:gd name="T83" fmla="*/ 8 h 40"/>
                  <a:gd name="T84" fmla="*/ 27 w 36"/>
                  <a:gd name="T85" fmla="*/ 11 h 40"/>
                  <a:gd name="T86" fmla="*/ 27 w 36"/>
                  <a:gd name="T87" fmla="*/ 11 h 40"/>
                  <a:gd name="T88" fmla="*/ 27 w 36"/>
                  <a:gd name="T89" fmla="*/ 14 h 40"/>
                  <a:gd name="T90" fmla="*/ 27 w 36"/>
                  <a:gd name="T91" fmla="*/ 14 h 40"/>
                  <a:gd name="T92" fmla="*/ 24 w 36"/>
                  <a:gd name="T93" fmla="*/ 17 h 40"/>
                  <a:gd name="T94" fmla="*/ 24 w 36"/>
                  <a:gd name="T95" fmla="*/ 17 h 40"/>
                  <a:gd name="T96" fmla="*/ 17 w 36"/>
                  <a:gd name="T97" fmla="*/ 17 h 40"/>
                  <a:gd name="T98" fmla="*/ 6 w 36"/>
                  <a:gd name="T99" fmla="*/ 17 h 40"/>
                  <a:gd name="T100" fmla="*/ 6 w 36"/>
                  <a:gd name="T101" fmla="*/ 5 h 40"/>
                  <a:gd name="T102" fmla="*/ 6 w 36"/>
                  <a:gd name="T103" fmla="*/ 5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0"/>
                  <a:gd name="T158" fmla="*/ 36 w 36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0">
                    <a:moveTo>
                      <a:pt x="6" y="40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6" y="40"/>
                    </a:lnTo>
                    <a:lnTo>
                      <a:pt x="30" y="29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7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" name="Freeform 404">
                <a:extLst>
                  <a:ext uri="{FF2B5EF4-FFF2-40B4-BE49-F238E27FC236}">
                    <a16:creationId xmlns:a16="http://schemas.microsoft.com/office/drawing/2014/main" id="{AE34C75F-6C97-47D4-85FF-C7A99713B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865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2 w 38"/>
                  <a:gd name="T3" fmla="*/ 34 h 43"/>
                  <a:gd name="T4" fmla="*/ 32 w 38"/>
                  <a:gd name="T5" fmla="*/ 34 h 43"/>
                  <a:gd name="T6" fmla="*/ 27 w 38"/>
                  <a:gd name="T7" fmla="*/ 37 h 43"/>
                  <a:gd name="T8" fmla="*/ 27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7 h 43"/>
                  <a:gd name="T16" fmla="*/ 13 w 38"/>
                  <a:gd name="T17" fmla="*/ 37 h 43"/>
                  <a:gd name="T18" fmla="*/ 10 w 38"/>
                  <a:gd name="T19" fmla="*/ 34 h 43"/>
                  <a:gd name="T20" fmla="*/ 8 w 38"/>
                  <a:gd name="T21" fmla="*/ 31 h 43"/>
                  <a:gd name="T22" fmla="*/ 8 w 38"/>
                  <a:gd name="T23" fmla="*/ 31 h 43"/>
                  <a:gd name="T24" fmla="*/ 6 w 38"/>
                  <a:gd name="T25" fmla="*/ 27 h 43"/>
                  <a:gd name="T26" fmla="*/ 5 w 38"/>
                  <a:gd name="T27" fmla="*/ 21 h 43"/>
                  <a:gd name="T28" fmla="*/ 5 w 38"/>
                  <a:gd name="T29" fmla="*/ 21 h 43"/>
                  <a:gd name="T30" fmla="*/ 6 w 38"/>
                  <a:gd name="T31" fmla="*/ 13 h 43"/>
                  <a:gd name="T32" fmla="*/ 6 w 38"/>
                  <a:gd name="T33" fmla="*/ 13 h 43"/>
                  <a:gd name="T34" fmla="*/ 10 w 38"/>
                  <a:gd name="T35" fmla="*/ 10 h 43"/>
                  <a:gd name="T36" fmla="*/ 10 w 38"/>
                  <a:gd name="T37" fmla="*/ 10 h 43"/>
                  <a:gd name="T38" fmla="*/ 14 w 38"/>
                  <a:gd name="T39" fmla="*/ 7 h 43"/>
                  <a:gd name="T40" fmla="*/ 14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5 w 38"/>
                  <a:gd name="T47" fmla="*/ 7 h 43"/>
                  <a:gd name="T48" fmla="*/ 25 w 38"/>
                  <a:gd name="T49" fmla="*/ 7 h 43"/>
                  <a:gd name="T50" fmla="*/ 30 w 38"/>
                  <a:gd name="T51" fmla="*/ 10 h 43"/>
                  <a:gd name="T52" fmla="*/ 30 w 38"/>
                  <a:gd name="T53" fmla="*/ 10 h 43"/>
                  <a:gd name="T54" fmla="*/ 32 w 38"/>
                  <a:gd name="T55" fmla="*/ 15 h 43"/>
                  <a:gd name="T56" fmla="*/ 37 w 38"/>
                  <a:gd name="T57" fmla="*/ 13 h 43"/>
                  <a:gd name="T58" fmla="*/ 37 w 38"/>
                  <a:gd name="T59" fmla="*/ 13 h 43"/>
                  <a:gd name="T60" fmla="*/ 33 w 38"/>
                  <a:gd name="T61" fmla="*/ 7 h 43"/>
                  <a:gd name="T62" fmla="*/ 33 w 38"/>
                  <a:gd name="T63" fmla="*/ 7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4 w 38"/>
                  <a:gd name="T73" fmla="*/ 2 h 43"/>
                  <a:gd name="T74" fmla="*/ 10 w 38"/>
                  <a:gd name="T75" fmla="*/ 4 h 43"/>
                  <a:gd name="T76" fmla="*/ 10 w 38"/>
                  <a:gd name="T77" fmla="*/ 4 h 43"/>
                  <a:gd name="T78" fmla="*/ 5 w 38"/>
                  <a:gd name="T79" fmla="*/ 7 h 43"/>
                  <a:gd name="T80" fmla="*/ 2 w 38"/>
                  <a:gd name="T81" fmla="*/ 11 h 43"/>
                  <a:gd name="T82" fmla="*/ 2 w 38"/>
                  <a:gd name="T83" fmla="*/ 11 h 43"/>
                  <a:gd name="T84" fmla="*/ 0 w 38"/>
                  <a:gd name="T85" fmla="*/ 16 h 43"/>
                  <a:gd name="T86" fmla="*/ 0 w 38"/>
                  <a:gd name="T87" fmla="*/ 23 h 43"/>
                  <a:gd name="T88" fmla="*/ 0 w 38"/>
                  <a:gd name="T89" fmla="*/ 23 h 43"/>
                  <a:gd name="T90" fmla="*/ 0 w 38"/>
                  <a:gd name="T91" fmla="*/ 27 h 43"/>
                  <a:gd name="T92" fmla="*/ 2 w 38"/>
                  <a:gd name="T93" fmla="*/ 34 h 43"/>
                  <a:gd name="T94" fmla="*/ 2 w 38"/>
                  <a:gd name="T95" fmla="*/ 34 h 43"/>
                  <a:gd name="T96" fmla="*/ 5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4 w 38"/>
                  <a:gd name="T103" fmla="*/ 42 h 43"/>
                  <a:gd name="T104" fmla="*/ 21 w 38"/>
                  <a:gd name="T105" fmla="*/ 43 h 43"/>
                  <a:gd name="T106" fmla="*/ 21 w 38"/>
                  <a:gd name="T107" fmla="*/ 43 h 43"/>
                  <a:gd name="T108" fmla="*/ 29 w 38"/>
                  <a:gd name="T109" fmla="*/ 42 h 43"/>
                  <a:gd name="T110" fmla="*/ 29 w 38"/>
                  <a:gd name="T111" fmla="*/ 42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2 w 38"/>
                  <a:gd name="T121" fmla="*/ 26 h 43"/>
                  <a:gd name="T122" fmla="*/ 32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8" y="31"/>
                    </a:lnTo>
                    <a:lnTo>
                      <a:pt x="6" y="27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30" y="10"/>
                    </a:lnTo>
                    <a:lnTo>
                      <a:pt x="32" y="15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3"/>
                    </a:lnTo>
                    <a:lnTo>
                      <a:pt x="29" y="42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" name="Freeform 405">
                <a:extLst>
                  <a:ext uri="{FF2B5EF4-FFF2-40B4-BE49-F238E27FC236}">
                    <a16:creationId xmlns:a16="http://schemas.microsoft.com/office/drawing/2014/main" id="{254D8CF2-23EA-437E-A248-F90DB1950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867"/>
                <a:ext cx="4" cy="40"/>
              </a:xfrm>
              <a:custGeom>
                <a:avLst/>
                <a:gdLst>
                  <a:gd name="T0" fmla="*/ 4 w 4"/>
                  <a:gd name="T1" fmla="*/ 40 h 40"/>
                  <a:gd name="T2" fmla="*/ 4 w 4"/>
                  <a:gd name="T3" fmla="*/ 0 h 40"/>
                  <a:gd name="T4" fmla="*/ 0 w 4"/>
                  <a:gd name="T5" fmla="*/ 0 h 40"/>
                  <a:gd name="T6" fmla="*/ 0 w 4"/>
                  <a:gd name="T7" fmla="*/ 40 h 40"/>
                  <a:gd name="T8" fmla="*/ 4 w 4"/>
                  <a:gd name="T9" fmla="*/ 40 h 40"/>
                  <a:gd name="T10" fmla="*/ 4 w 4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0"/>
                  <a:gd name="T20" fmla="*/ 4 w 4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0">
                    <a:moveTo>
                      <a:pt x="4" y="4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7" name="Freeform 407">
              <a:extLst>
                <a:ext uri="{FF2B5EF4-FFF2-40B4-BE49-F238E27FC236}">
                  <a16:creationId xmlns:a16="http://schemas.microsoft.com/office/drawing/2014/main" id="{EAC9DB49-E242-490D-BDBE-15D47EADE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867"/>
              <a:ext cx="33" cy="40"/>
            </a:xfrm>
            <a:custGeom>
              <a:avLst/>
              <a:gdLst>
                <a:gd name="T0" fmla="*/ 6 w 33"/>
                <a:gd name="T1" fmla="*/ 40 h 40"/>
                <a:gd name="T2" fmla="*/ 6 w 33"/>
                <a:gd name="T3" fmla="*/ 8 h 40"/>
                <a:gd name="T4" fmla="*/ 27 w 33"/>
                <a:gd name="T5" fmla="*/ 40 h 40"/>
                <a:gd name="T6" fmla="*/ 33 w 33"/>
                <a:gd name="T7" fmla="*/ 40 h 40"/>
                <a:gd name="T8" fmla="*/ 33 w 33"/>
                <a:gd name="T9" fmla="*/ 0 h 40"/>
                <a:gd name="T10" fmla="*/ 27 w 33"/>
                <a:gd name="T11" fmla="*/ 0 h 40"/>
                <a:gd name="T12" fmla="*/ 27 w 33"/>
                <a:gd name="T13" fmla="*/ 32 h 40"/>
                <a:gd name="T14" fmla="*/ 6 w 33"/>
                <a:gd name="T15" fmla="*/ 0 h 40"/>
                <a:gd name="T16" fmla="*/ 0 w 33"/>
                <a:gd name="T17" fmla="*/ 0 h 40"/>
                <a:gd name="T18" fmla="*/ 0 w 33"/>
                <a:gd name="T19" fmla="*/ 40 h 40"/>
                <a:gd name="T20" fmla="*/ 6 w 33"/>
                <a:gd name="T21" fmla="*/ 40 h 40"/>
                <a:gd name="T22" fmla="*/ 6 w 33"/>
                <a:gd name="T23" fmla="*/ 40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0"/>
                <a:gd name="T38" fmla="*/ 33 w 33"/>
                <a:gd name="T39" fmla="*/ 40 h 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0">
                  <a:moveTo>
                    <a:pt x="6" y="40"/>
                  </a:moveTo>
                  <a:lnTo>
                    <a:pt x="6" y="8"/>
                  </a:lnTo>
                  <a:lnTo>
                    <a:pt x="27" y="40"/>
                  </a:lnTo>
                  <a:lnTo>
                    <a:pt x="33" y="4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5" name="Freeform 408">
              <a:extLst>
                <a:ext uri="{FF2B5EF4-FFF2-40B4-BE49-F238E27FC236}">
                  <a16:creationId xmlns:a16="http://schemas.microsoft.com/office/drawing/2014/main" id="{DD34A78D-5D55-4C8E-A93E-0066B5D5A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867"/>
              <a:ext cx="6" cy="40"/>
            </a:xfrm>
            <a:custGeom>
              <a:avLst/>
              <a:gdLst>
                <a:gd name="T0" fmla="*/ 6 w 6"/>
                <a:gd name="T1" fmla="*/ 40 h 40"/>
                <a:gd name="T2" fmla="*/ 6 w 6"/>
                <a:gd name="T3" fmla="*/ 0 h 40"/>
                <a:gd name="T4" fmla="*/ 0 w 6"/>
                <a:gd name="T5" fmla="*/ 0 h 40"/>
                <a:gd name="T6" fmla="*/ 0 w 6"/>
                <a:gd name="T7" fmla="*/ 40 h 40"/>
                <a:gd name="T8" fmla="*/ 6 w 6"/>
                <a:gd name="T9" fmla="*/ 40 h 40"/>
                <a:gd name="T10" fmla="*/ 6 w 6"/>
                <a:gd name="T11" fmla="*/ 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40"/>
                <a:gd name="T20" fmla="*/ 6 w 6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40">
                  <a:moveTo>
                    <a:pt x="6" y="4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6" name="Freeform 409">
              <a:extLst>
                <a:ext uri="{FF2B5EF4-FFF2-40B4-BE49-F238E27FC236}">
                  <a16:creationId xmlns:a16="http://schemas.microsoft.com/office/drawing/2014/main" id="{2AD7E17E-6991-4C53-B289-C240C6FE1C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8" y="1867"/>
              <a:ext cx="39" cy="40"/>
            </a:xfrm>
            <a:custGeom>
              <a:avLst/>
              <a:gdLst>
                <a:gd name="T0" fmla="*/ 5 w 39"/>
                <a:gd name="T1" fmla="*/ 40 h 40"/>
                <a:gd name="T2" fmla="*/ 10 w 39"/>
                <a:gd name="T3" fmla="*/ 29 h 40"/>
                <a:gd name="T4" fmla="*/ 27 w 39"/>
                <a:gd name="T5" fmla="*/ 29 h 40"/>
                <a:gd name="T6" fmla="*/ 32 w 39"/>
                <a:gd name="T7" fmla="*/ 40 h 40"/>
                <a:gd name="T8" fmla="*/ 39 w 39"/>
                <a:gd name="T9" fmla="*/ 40 h 40"/>
                <a:gd name="T10" fmla="*/ 21 w 39"/>
                <a:gd name="T11" fmla="*/ 0 h 40"/>
                <a:gd name="T12" fmla="*/ 16 w 39"/>
                <a:gd name="T13" fmla="*/ 0 h 40"/>
                <a:gd name="T14" fmla="*/ 0 w 39"/>
                <a:gd name="T15" fmla="*/ 40 h 40"/>
                <a:gd name="T16" fmla="*/ 5 w 39"/>
                <a:gd name="T17" fmla="*/ 40 h 40"/>
                <a:gd name="T18" fmla="*/ 5 w 39"/>
                <a:gd name="T19" fmla="*/ 40 h 40"/>
                <a:gd name="T20" fmla="*/ 16 w 39"/>
                <a:gd name="T21" fmla="*/ 11 h 40"/>
                <a:gd name="T22" fmla="*/ 16 w 39"/>
                <a:gd name="T23" fmla="*/ 11 h 40"/>
                <a:gd name="T24" fmla="*/ 20 w 39"/>
                <a:gd name="T25" fmla="*/ 3 h 40"/>
                <a:gd name="T26" fmla="*/ 20 w 39"/>
                <a:gd name="T27" fmla="*/ 3 h 40"/>
                <a:gd name="T28" fmla="*/ 21 w 39"/>
                <a:gd name="T29" fmla="*/ 13 h 40"/>
                <a:gd name="T30" fmla="*/ 26 w 39"/>
                <a:gd name="T31" fmla="*/ 24 h 40"/>
                <a:gd name="T32" fmla="*/ 12 w 39"/>
                <a:gd name="T33" fmla="*/ 24 h 40"/>
                <a:gd name="T34" fmla="*/ 16 w 39"/>
                <a:gd name="T35" fmla="*/ 11 h 40"/>
                <a:gd name="T36" fmla="*/ 16 w 39"/>
                <a:gd name="T37" fmla="*/ 11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0"/>
                <a:gd name="T59" fmla="*/ 39 w 39"/>
                <a:gd name="T60" fmla="*/ 40 h 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0">
                  <a:moveTo>
                    <a:pt x="5" y="40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0"/>
                  </a:lnTo>
                  <a:lnTo>
                    <a:pt x="39" y="4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0" y="40"/>
                  </a:lnTo>
                  <a:lnTo>
                    <a:pt x="5" y="40"/>
                  </a:lnTo>
                  <a:close/>
                  <a:moveTo>
                    <a:pt x="16" y="11"/>
                  </a:moveTo>
                  <a:lnTo>
                    <a:pt x="16" y="11"/>
                  </a:lnTo>
                  <a:lnTo>
                    <a:pt x="20" y="3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2" y="24"/>
                  </a:lnTo>
                  <a:lnTo>
                    <a:pt x="1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7" name="Freeform 410">
              <a:extLst>
                <a:ext uri="{FF2B5EF4-FFF2-40B4-BE49-F238E27FC236}">
                  <a16:creationId xmlns:a16="http://schemas.microsoft.com/office/drawing/2014/main" id="{DE394755-6738-4702-B87D-CCEEEE136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803"/>
              <a:ext cx="38" cy="42"/>
            </a:xfrm>
            <a:custGeom>
              <a:avLst/>
              <a:gdLst>
                <a:gd name="T0" fmla="*/ 5 w 38"/>
                <a:gd name="T1" fmla="*/ 42 h 42"/>
                <a:gd name="T2" fmla="*/ 5 w 38"/>
                <a:gd name="T3" fmla="*/ 7 h 42"/>
                <a:gd name="T4" fmla="*/ 17 w 38"/>
                <a:gd name="T5" fmla="*/ 42 h 42"/>
                <a:gd name="T6" fmla="*/ 22 w 38"/>
                <a:gd name="T7" fmla="*/ 42 h 42"/>
                <a:gd name="T8" fmla="*/ 33 w 38"/>
                <a:gd name="T9" fmla="*/ 7 h 42"/>
                <a:gd name="T10" fmla="*/ 33 w 38"/>
                <a:gd name="T11" fmla="*/ 42 h 42"/>
                <a:gd name="T12" fmla="*/ 38 w 38"/>
                <a:gd name="T13" fmla="*/ 42 h 42"/>
                <a:gd name="T14" fmla="*/ 38 w 38"/>
                <a:gd name="T15" fmla="*/ 0 h 42"/>
                <a:gd name="T16" fmla="*/ 32 w 38"/>
                <a:gd name="T17" fmla="*/ 0 h 42"/>
                <a:gd name="T18" fmla="*/ 22 w 38"/>
                <a:gd name="T19" fmla="*/ 29 h 42"/>
                <a:gd name="T20" fmla="*/ 22 w 38"/>
                <a:gd name="T21" fmla="*/ 29 h 42"/>
                <a:gd name="T22" fmla="*/ 19 w 38"/>
                <a:gd name="T23" fmla="*/ 35 h 42"/>
                <a:gd name="T24" fmla="*/ 19 w 38"/>
                <a:gd name="T25" fmla="*/ 35 h 42"/>
                <a:gd name="T26" fmla="*/ 17 w 38"/>
                <a:gd name="T27" fmla="*/ 29 h 42"/>
                <a:gd name="T28" fmla="*/ 8 w 38"/>
                <a:gd name="T29" fmla="*/ 0 h 42"/>
                <a:gd name="T30" fmla="*/ 0 w 38"/>
                <a:gd name="T31" fmla="*/ 0 h 42"/>
                <a:gd name="T32" fmla="*/ 0 w 38"/>
                <a:gd name="T33" fmla="*/ 42 h 42"/>
                <a:gd name="T34" fmla="*/ 5 w 38"/>
                <a:gd name="T35" fmla="*/ 42 h 42"/>
                <a:gd name="T36" fmla="*/ 5 w 38"/>
                <a:gd name="T37" fmla="*/ 42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5" y="42"/>
                  </a:moveTo>
                  <a:lnTo>
                    <a:pt x="5" y="7"/>
                  </a:lnTo>
                  <a:lnTo>
                    <a:pt x="17" y="42"/>
                  </a:lnTo>
                  <a:lnTo>
                    <a:pt x="22" y="42"/>
                  </a:lnTo>
                  <a:lnTo>
                    <a:pt x="33" y="7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7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8" name="Freeform 411">
              <a:extLst>
                <a:ext uri="{FF2B5EF4-FFF2-40B4-BE49-F238E27FC236}">
                  <a16:creationId xmlns:a16="http://schemas.microsoft.com/office/drawing/2014/main" id="{233DEE68-A0AF-4A3F-9A92-8E84A5F71E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6" y="1803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7 w 38"/>
                <a:gd name="T5" fmla="*/ 29 h 42"/>
                <a:gd name="T6" fmla="*/ 32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6 w 38"/>
                <a:gd name="T21" fmla="*/ 13 h 42"/>
                <a:gd name="T22" fmla="*/ 16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5 w 38"/>
                <a:gd name="T31" fmla="*/ 24 h 42"/>
                <a:gd name="T32" fmla="*/ 11 w 38"/>
                <a:gd name="T33" fmla="*/ 24 h 42"/>
                <a:gd name="T34" fmla="*/ 16 w 38"/>
                <a:gd name="T35" fmla="*/ 13 h 42"/>
                <a:gd name="T36" fmla="*/ 16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7" y="29"/>
                  </a:lnTo>
                  <a:lnTo>
                    <a:pt x="32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9" name="Freeform 412">
              <a:extLst>
                <a:ext uri="{FF2B5EF4-FFF2-40B4-BE49-F238E27FC236}">
                  <a16:creationId xmlns:a16="http://schemas.microsoft.com/office/drawing/2014/main" id="{270AAF8E-8F42-4CB8-8796-70B98C7B8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9" y="1803"/>
              <a:ext cx="36" cy="42"/>
            </a:xfrm>
            <a:custGeom>
              <a:avLst/>
              <a:gdLst>
                <a:gd name="T0" fmla="*/ 5 w 36"/>
                <a:gd name="T1" fmla="*/ 42 h 42"/>
                <a:gd name="T2" fmla="*/ 5 w 36"/>
                <a:gd name="T3" fmla="*/ 23 h 42"/>
                <a:gd name="T4" fmla="*/ 11 w 36"/>
                <a:gd name="T5" fmla="*/ 23 h 42"/>
                <a:gd name="T6" fmla="*/ 11 w 36"/>
                <a:gd name="T7" fmla="*/ 23 h 42"/>
                <a:gd name="T8" fmla="*/ 14 w 36"/>
                <a:gd name="T9" fmla="*/ 23 h 42"/>
                <a:gd name="T10" fmla="*/ 14 w 36"/>
                <a:gd name="T11" fmla="*/ 23 h 42"/>
                <a:gd name="T12" fmla="*/ 17 w 36"/>
                <a:gd name="T13" fmla="*/ 24 h 42"/>
                <a:gd name="T14" fmla="*/ 17 w 36"/>
                <a:gd name="T15" fmla="*/ 24 h 42"/>
                <a:gd name="T16" fmla="*/ 20 w 36"/>
                <a:gd name="T17" fmla="*/ 27 h 42"/>
                <a:gd name="T18" fmla="*/ 20 w 36"/>
                <a:gd name="T19" fmla="*/ 27 h 42"/>
                <a:gd name="T20" fmla="*/ 24 w 36"/>
                <a:gd name="T21" fmla="*/ 32 h 42"/>
                <a:gd name="T22" fmla="*/ 28 w 36"/>
                <a:gd name="T23" fmla="*/ 42 h 42"/>
                <a:gd name="T24" fmla="*/ 36 w 36"/>
                <a:gd name="T25" fmla="*/ 42 h 42"/>
                <a:gd name="T26" fmla="*/ 28 w 36"/>
                <a:gd name="T27" fmla="*/ 31 h 42"/>
                <a:gd name="T28" fmla="*/ 28 w 36"/>
                <a:gd name="T29" fmla="*/ 31 h 42"/>
                <a:gd name="T30" fmla="*/ 24 w 36"/>
                <a:gd name="T31" fmla="*/ 24 h 42"/>
                <a:gd name="T32" fmla="*/ 24 w 36"/>
                <a:gd name="T33" fmla="*/ 24 h 42"/>
                <a:gd name="T34" fmla="*/ 20 w 36"/>
                <a:gd name="T35" fmla="*/ 23 h 42"/>
                <a:gd name="T36" fmla="*/ 20 w 36"/>
                <a:gd name="T37" fmla="*/ 23 h 42"/>
                <a:gd name="T38" fmla="*/ 27 w 36"/>
                <a:gd name="T39" fmla="*/ 21 h 42"/>
                <a:gd name="T40" fmla="*/ 30 w 36"/>
                <a:gd name="T41" fmla="*/ 19 h 42"/>
                <a:gd name="T42" fmla="*/ 30 w 36"/>
                <a:gd name="T43" fmla="*/ 19 h 42"/>
                <a:gd name="T44" fmla="*/ 32 w 36"/>
                <a:gd name="T45" fmla="*/ 16 h 42"/>
                <a:gd name="T46" fmla="*/ 33 w 36"/>
                <a:gd name="T47" fmla="*/ 12 h 42"/>
                <a:gd name="T48" fmla="*/ 33 w 36"/>
                <a:gd name="T49" fmla="*/ 12 h 42"/>
                <a:gd name="T50" fmla="*/ 32 w 36"/>
                <a:gd name="T51" fmla="*/ 5 h 42"/>
                <a:gd name="T52" fmla="*/ 32 w 36"/>
                <a:gd name="T53" fmla="*/ 5 h 42"/>
                <a:gd name="T54" fmla="*/ 28 w 36"/>
                <a:gd name="T55" fmla="*/ 4 h 42"/>
                <a:gd name="T56" fmla="*/ 27 w 36"/>
                <a:gd name="T57" fmla="*/ 2 h 42"/>
                <a:gd name="T58" fmla="*/ 27 w 36"/>
                <a:gd name="T59" fmla="*/ 2 h 42"/>
                <a:gd name="T60" fmla="*/ 17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5 w 36"/>
                <a:gd name="T67" fmla="*/ 42 h 42"/>
                <a:gd name="T68" fmla="*/ 5 w 36"/>
                <a:gd name="T69" fmla="*/ 42 h 42"/>
                <a:gd name="T70" fmla="*/ 5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8 h 42"/>
                <a:gd name="T84" fmla="*/ 27 w 36"/>
                <a:gd name="T85" fmla="*/ 12 h 42"/>
                <a:gd name="T86" fmla="*/ 27 w 36"/>
                <a:gd name="T87" fmla="*/ 12 h 42"/>
                <a:gd name="T88" fmla="*/ 25 w 36"/>
                <a:gd name="T89" fmla="*/ 15 h 42"/>
                <a:gd name="T90" fmla="*/ 25 w 36"/>
                <a:gd name="T91" fmla="*/ 15 h 42"/>
                <a:gd name="T92" fmla="*/ 22 w 36"/>
                <a:gd name="T93" fmla="*/ 18 h 42"/>
                <a:gd name="T94" fmla="*/ 22 w 36"/>
                <a:gd name="T95" fmla="*/ 18 h 42"/>
                <a:gd name="T96" fmla="*/ 17 w 36"/>
                <a:gd name="T97" fmla="*/ 18 h 42"/>
                <a:gd name="T98" fmla="*/ 5 w 36"/>
                <a:gd name="T99" fmla="*/ 18 h 42"/>
                <a:gd name="T100" fmla="*/ 5 w 36"/>
                <a:gd name="T101" fmla="*/ 5 h 42"/>
                <a:gd name="T102" fmla="*/ 5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5" y="42"/>
                  </a:moveTo>
                  <a:lnTo>
                    <a:pt x="5" y="23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7" y="24"/>
                  </a:lnTo>
                  <a:lnTo>
                    <a:pt x="20" y="27"/>
                  </a:lnTo>
                  <a:lnTo>
                    <a:pt x="24" y="32"/>
                  </a:lnTo>
                  <a:lnTo>
                    <a:pt x="28" y="42"/>
                  </a:lnTo>
                  <a:lnTo>
                    <a:pt x="36" y="42"/>
                  </a:lnTo>
                  <a:lnTo>
                    <a:pt x="28" y="31"/>
                  </a:lnTo>
                  <a:lnTo>
                    <a:pt x="24" y="24"/>
                  </a:lnTo>
                  <a:lnTo>
                    <a:pt x="20" y="23"/>
                  </a:lnTo>
                  <a:lnTo>
                    <a:pt x="27" y="21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3" y="12"/>
                  </a:lnTo>
                  <a:lnTo>
                    <a:pt x="32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  <a:moveTo>
                    <a:pt x="5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5" y="15"/>
                  </a:lnTo>
                  <a:lnTo>
                    <a:pt x="22" y="18"/>
                  </a:lnTo>
                  <a:lnTo>
                    <a:pt x="17" y="18"/>
                  </a:lnTo>
                  <a:lnTo>
                    <a:pt x="5" y="1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" name="Freeform 413">
              <a:extLst>
                <a:ext uri="{FF2B5EF4-FFF2-40B4-BE49-F238E27FC236}">
                  <a16:creationId xmlns:a16="http://schemas.microsoft.com/office/drawing/2014/main" id="{63B8F9B9-7E7E-4E79-B551-FD186447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803"/>
              <a:ext cx="37" cy="42"/>
            </a:xfrm>
            <a:custGeom>
              <a:avLst/>
              <a:gdLst>
                <a:gd name="T0" fmla="*/ 21 w 37"/>
                <a:gd name="T1" fmla="*/ 42 h 42"/>
                <a:gd name="T2" fmla="*/ 21 w 37"/>
                <a:gd name="T3" fmla="*/ 24 h 42"/>
                <a:gd name="T4" fmla="*/ 37 w 37"/>
                <a:gd name="T5" fmla="*/ 0 h 42"/>
                <a:gd name="T6" fmla="*/ 31 w 37"/>
                <a:gd name="T7" fmla="*/ 0 h 42"/>
                <a:gd name="T8" fmla="*/ 23 w 37"/>
                <a:gd name="T9" fmla="*/ 13 h 42"/>
                <a:gd name="T10" fmla="*/ 23 w 37"/>
                <a:gd name="T11" fmla="*/ 13 h 42"/>
                <a:gd name="T12" fmla="*/ 19 w 37"/>
                <a:gd name="T13" fmla="*/ 19 h 42"/>
                <a:gd name="T14" fmla="*/ 19 w 37"/>
                <a:gd name="T15" fmla="*/ 19 h 42"/>
                <a:gd name="T16" fmla="*/ 15 w 37"/>
                <a:gd name="T17" fmla="*/ 13 h 42"/>
                <a:gd name="T18" fmla="*/ 7 w 37"/>
                <a:gd name="T19" fmla="*/ 0 h 42"/>
                <a:gd name="T20" fmla="*/ 0 w 37"/>
                <a:gd name="T21" fmla="*/ 0 h 42"/>
                <a:gd name="T22" fmla="*/ 16 w 37"/>
                <a:gd name="T23" fmla="*/ 24 h 42"/>
                <a:gd name="T24" fmla="*/ 16 w 37"/>
                <a:gd name="T25" fmla="*/ 42 h 42"/>
                <a:gd name="T26" fmla="*/ 21 w 37"/>
                <a:gd name="T27" fmla="*/ 42 h 42"/>
                <a:gd name="T28" fmla="*/ 21 w 37"/>
                <a:gd name="T29" fmla="*/ 42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2"/>
                <a:gd name="T47" fmla="*/ 37 w 37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2">
                  <a:moveTo>
                    <a:pt x="21" y="42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3" y="13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7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2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" name="Freeform 414">
              <a:extLst>
                <a:ext uri="{FF2B5EF4-FFF2-40B4-BE49-F238E27FC236}">
                  <a16:creationId xmlns:a16="http://schemas.microsoft.com/office/drawing/2014/main" id="{8BCCC162-A9F7-4916-9D74-1F7604DB8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1803"/>
              <a:ext cx="26" cy="42"/>
            </a:xfrm>
            <a:custGeom>
              <a:avLst/>
              <a:gdLst>
                <a:gd name="T0" fmla="*/ 26 w 26"/>
                <a:gd name="T1" fmla="*/ 42 h 42"/>
                <a:gd name="T2" fmla="*/ 26 w 26"/>
                <a:gd name="T3" fmla="*/ 37 h 42"/>
                <a:gd name="T4" fmla="*/ 5 w 26"/>
                <a:gd name="T5" fmla="*/ 37 h 42"/>
                <a:gd name="T6" fmla="*/ 5 w 26"/>
                <a:gd name="T7" fmla="*/ 0 h 42"/>
                <a:gd name="T8" fmla="*/ 0 w 26"/>
                <a:gd name="T9" fmla="*/ 0 h 42"/>
                <a:gd name="T10" fmla="*/ 0 w 26"/>
                <a:gd name="T11" fmla="*/ 42 h 42"/>
                <a:gd name="T12" fmla="*/ 26 w 26"/>
                <a:gd name="T13" fmla="*/ 42 h 42"/>
                <a:gd name="T14" fmla="*/ 26 w 26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2"/>
                <a:gd name="T26" fmla="*/ 26 w 26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2">
                  <a:moveTo>
                    <a:pt x="26" y="42"/>
                  </a:moveTo>
                  <a:lnTo>
                    <a:pt x="26" y="37"/>
                  </a:lnTo>
                  <a:lnTo>
                    <a:pt x="5" y="3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2" name="Freeform 415">
              <a:extLst>
                <a:ext uri="{FF2B5EF4-FFF2-40B4-BE49-F238E27FC236}">
                  <a16:creationId xmlns:a16="http://schemas.microsoft.com/office/drawing/2014/main" id="{E0F32E06-5F82-4B1A-8DFF-0333B805D2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1803"/>
              <a:ext cx="38" cy="42"/>
            </a:xfrm>
            <a:custGeom>
              <a:avLst/>
              <a:gdLst>
                <a:gd name="T0" fmla="*/ 7 w 38"/>
                <a:gd name="T1" fmla="*/ 42 h 42"/>
                <a:gd name="T2" fmla="*/ 11 w 38"/>
                <a:gd name="T3" fmla="*/ 29 h 42"/>
                <a:gd name="T4" fmla="*/ 29 w 38"/>
                <a:gd name="T5" fmla="*/ 29 h 42"/>
                <a:gd name="T6" fmla="*/ 34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7 w 38"/>
                <a:gd name="T17" fmla="*/ 42 h 42"/>
                <a:gd name="T18" fmla="*/ 7 w 38"/>
                <a:gd name="T19" fmla="*/ 42 h 42"/>
                <a:gd name="T20" fmla="*/ 18 w 38"/>
                <a:gd name="T21" fmla="*/ 13 h 42"/>
                <a:gd name="T22" fmla="*/ 18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7 w 38"/>
                <a:gd name="T31" fmla="*/ 24 h 42"/>
                <a:gd name="T32" fmla="*/ 13 w 38"/>
                <a:gd name="T33" fmla="*/ 24 h 42"/>
                <a:gd name="T34" fmla="*/ 18 w 38"/>
                <a:gd name="T35" fmla="*/ 13 h 42"/>
                <a:gd name="T36" fmla="*/ 18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7" y="42"/>
                  </a:moveTo>
                  <a:lnTo>
                    <a:pt x="11" y="29"/>
                  </a:lnTo>
                  <a:lnTo>
                    <a:pt x="29" y="29"/>
                  </a:lnTo>
                  <a:lnTo>
                    <a:pt x="34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7" y="42"/>
                  </a:lnTo>
                  <a:close/>
                  <a:moveTo>
                    <a:pt x="18" y="13"/>
                  </a:moveTo>
                  <a:lnTo>
                    <a:pt x="18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3" y="24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3" name="Freeform 416">
              <a:extLst>
                <a:ext uri="{FF2B5EF4-FFF2-40B4-BE49-F238E27FC236}">
                  <a16:creationId xmlns:a16="http://schemas.microsoft.com/office/drawing/2014/main" id="{707DC3C4-E9B2-46FC-A554-97611E1A6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803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4 w 31"/>
                <a:gd name="T3" fmla="*/ 10 h 42"/>
                <a:gd name="T4" fmla="*/ 25 w 31"/>
                <a:gd name="T5" fmla="*/ 42 h 42"/>
                <a:gd name="T6" fmla="*/ 31 w 31"/>
                <a:gd name="T7" fmla="*/ 42 h 42"/>
                <a:gd name="T8" fmla="*/ 31 w 31"/>
                <a:gd name="T9" fmla="*/ 0 h 42"/>
                <a:gd name="T10" fmla="*/ 27 w 31"/>
                <a:gd name="T11" fmla="*/ 0 h 42"/>
                <a:gd name="T12" fmla="*/ 27 w 31"/>
                <a:gd name="T13" fmla="*/ 32 h 42"/>
                <a:gd name="T14" fmla="*/ 4 w 31"/>
                <a:gd name="T15" fmla="*/ 0 h 42"/>
                <a:gd name="T16" fmla="*/ 0 w 31"/>
                <a:gd name="T17" fmla="*/ 0 h 42"/>
                <a:gd name="T18" fmla="*/ 0 w 31"/>
                <a:gd name="T19" fmla="*/ 42 h 42"/>
                <a:gd name="T20" fmla="*/ 4 w 31"/>
                <a:gd name="T21" fmla="*/ 42 h 42"/>
                <a:gd name="T22" fmla="*/ 4 w 31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42"/>
                <a:gd name="T38" fmla="*/ 31 w 31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42">
                  <a:moveTo>
                    <a:pt x="4" y="42"/>
                  </a:moveTo>
                  <a:lnTo>
                    <a:pt x="4" y="10"/>
                  </a:lnTo>
                  <a:lnTo>
                    <a:pt x="25" y="42"/>
                  </a:lnTo>
                  <a:lnTo>
                    <a:pt x="31" y="4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4" name="Freeform 417">
              <a:extLst>
                <a:ext uri="{FF2B5EF4-FFF2-40B4-BE49-F238E27FC236}">
                  <a16:creationId xmlns:a16="http://schemas.microsoft.com/office/drawing/2014/main" id="{77709B80-B5B2-477F-A734-44419E58E5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1" y="1803"/>
              <a:ext cx="33" cy="42"/>
            </a:xfrm>
            <a:custGeom>
              <a:avLst/>
              <a:gdLst>
                <a:gd name="T0" fmla="*/ 14 w 33"/>
                <a:gd name="T1" fmla="*/ 42 h 42"/>
                <a:gd name="T2" fmla="*/ 14 w 33"/>
                <a:gd name="T3" fmla="*/ 42 h 42"/>
                <a:gd name="T4" fmla="*/ 21 w 33"/>
                <a:gd name="T5" fmla="*/ 40 h 42"/>
                <a:gd name="T6" fmla="*/ 21 w 33"/>
                <a:gd name="T7" fmla="*/ 40 h 42"/>
                <a:gd name="T8" fmla="*/ 25 w 33"/>
                <a:gd name="T9" fmla="*/ 39 h 42"/>
                <a:gd name="T10" fmla="*/ 25 w 33"/>
                <a:gd name="T11" fmla="*/ 39 h 42"/>
                <a:gd name="T12" fmla="*/ 30 w 33"/>
                <a:gd name="T13" fmla="*/ 35 h 42"/>
                <a:gd name="T14" fmla="*/ 30 w 33"/>
                <a:gd name="T15" fmla="*/ 35 h 42"/>
                <a:gd name="T16" fmla="*/ 33 w 33"/>
                <a:gd name="T17" fmla="*/ 29 h 42"/>
                <a:gd name="T18" fmla="*/ 33 w 33"/>
                <a:gd name="T19" fmla="*/ 29 h 42"/>
                <a:gd name="T20" fmla="*/ 33 w 33"/>
                <a:gd name="T21" fmla="*/ 21 h 42"/>
                <a:gd name="T22" fmla="*/ 33 w 33"/>
                <a:gd name="T23" fmla="*/ 21 h 42"/>
                <a:gd name="T24" fmla="*/ 32 w 33"/>
                <a:gd name="T25" fmla="*/ 12 h 42"/>
                <a:gd name="T26" fmla="*/ 32 w 33"/>
                <a:gd name="T27" fmla="*/ 12 h 42"/>
                <a:gd name="T28" fmla="*/ 30 w 33"/>
                <a:gd name="T29" fmla="*/ 7 h 42"/>
                <a:gd name="T30" fmla="*/ 27 w 33"/>
                <a:gd name="T31" fmla="*/ 4 h 42"/>
                <a:gd name="T32" fmla="*/ 27 w 33"/>
                <a:gd name="T33" fmla="*/ 4 h 42"/>
                <a:gd name="T34" fmla="*/ 21 w 33"/>
                <a:gd name="T35" fmla="*/ 0 h 42"/>
                <a:gd name="T36" fmla="*/ 21 w 33"/>
                <a:gd name="T37" fmla="*/ 0 h 42"/>
                <a:gd name="T38" fmla="*/ 14 w 33"/>
                <a:gd name="T39" fmla="*/ 0 h 42"/>
                <a:gd name="T40" fmla="*/ 0 w 33"/>
                <a:gd name="T41" fmla="*/ 0 h 42"/>
                <a:gd name="T42" fmla="*/ 0 w 33"/>
                <a:gd name="T43" fmla="*/ 42 h 42"/>
                <a:gd name="T44" fmla="*/ 14 w 33"/>
                <a:gd name="T45" fmla="*/ 42 h 42"/>
                <a:gd name="T46" fmla="*/ 14 w 33"/>
                <a:gd name="T47" fmla="*/ 42 h 42"/>
                <a:gd name="T48" fmla="*/ 5 w 33"/>
                <a:gd name="T49" fmla="*/ 5 h 42"/>
                <a:gd name="T50" fmla="*/ 14 w 33"/>
                <a:gd name="T51" fmla="*/ 5 h 42"/>
                <a:gd name="T52" fmla="*/ 14 w 33"/>
                <a:gd name="T53" fmla="*/ 5 h 42"/>
                <a:gd name="T54" fmla="*/ 21 w 33"/>
                <a:gd name="T55" fmla="*/ 7 h 42"/>
                <a:gd name="T56" fmla="*/ 21 w 33"/>
                <a:gd name="T57" fmla="*/ 7 h 42"/>
                <a:gd name="T58" fmla="*/ 24 w 33"/>
                <a:gd name="T59" fmla="*/ 8 h 42"/>
                <a:gd name="T60" fmla="*/ 25 w 33"/>
                <a:gd name="T61" fmla="*/ 10 h 42"/>
                <a:gd name="T62" fmla="*/ 25 w 33"/>
                <a:gd name="T63" fmla="*/ 10 h 42"/>
                <a:gd name="T64" fmla="*/ 27 w 33"/>
                <a:gd name="T65" fmla="*/ 15 h 42"/>
                <a:gd name="T66" fmla="*/ 29 w 33"/>
                <a:gd name="T67" fmla="*/ 21 h 42"/>
                <a:gd name="T68" fmla="*/ 29 w 33"/>
                <a:gd name="T69" fmla="*/ 21 h 42"/>
                <a:gd name="T70" fmla="*/ 27 w 33"/>
                <a:gd name="T71" fmla="*/ 29 h 42"/>
                <a:gd name="T72" fmla="*/ 27 w 33"/>
                <a:gd name="T73" fmla="*/ 29 h 42"/>
                <a:gd name="T74" fmla="*/ 24 w 33"/>
                <a:gd name="T75" fmla="*/ 34 h 42"/>
                <a:gd name="T76" fmla="*/ 24 w 33"/>
                <a:gd name="T77" fmla="*/ 34 h 42"/>
                <a:gd name="T78" fmla="*/ 21 w 33"/>
                <a:gd name="T79" fmla="*/ 35 h 42"/>
                <a:gd name="T80" fmla="*/ 21 w 33"/>
                <a:gd name="T81" fmla="*/ 35 h 42"/>
                <a:gd name="T82" fmla="*/ 14 w 33"/>
                <a:gd name="T83" fmla="*/ 37 h 42"/>
                <a:gd name="T84" fmla="*/ 5 w 33"/>
                <a:gd name="T85" fmla="*/ 37 h 42"/>
                <a:gd name="T86" fmla="*/ 5 w 33"/>
                <a:gd name="T87" fmla="*/ 5 h 42"/>
                <a:gd name="T88" fmla="*/ 5 w 33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"/>
                <a:gd name="T136" fmla="*/ 0 h 42"/>
                <a:gd name="T137" fmla="*/ 33 w 33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" h="42">
                  <a:moveTo>
                    <a:pt x="14" y="42"/>
                  </a:moveTo>
                  <a:lnTo>
                    <a:pt x="14" y="42"/>
                  </a:lnTo>
                  <a:lnTo>
                    <a:pt x="21" y="40"/>
                  </a:lnTo>
                  <a:lnTo>
                    <a:pt x="25" y="39"/>
                  </a:lnTo>
                  <a:lnTo>
                    <a:pt x="30" y="35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2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4" y="42"/>
                  </a:lnTo>
                  <a:close/>
                  <a:moveTo>
                    <a:pt x="5" y="5"/>
                  </a:moveTo>
                  <a:lnTo>
                    <a:pt x="14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5" y="10"/>
                  </a:lnTo>
                  <a:lnTo>
                    <a:pt x="27" y="15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4" y="37"/>
                  </a:lnTo>
                  <a:lnTo>
                    <a:pt x="5" y="3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5" name="Freeform 418">
              <a:extLst>
                <a:ext uri="{FF2B5EF4-FFF2-40B4-BE49-F238E27FC236}">
                  <a16:creationId xmlns:a16="http://schemas.microsoft.com/office/drawing/2014/main" id="{DFA66DD9-9C53-405B-B0FB-F31A0FA673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1719"/>
              <a:ext cx="35" cy="42"/>
            </a:xfrm>
            <a:custGeom>
              <a:avLst/>
              <a:gdLst>
                <a:gd name="T0" fmla="*/ 16 w 35"/>
                <a:gd name="T1" fmla="*/ 42 h 42"/>
                <a:gd name="T2" fmla="*/ 16 w 35"/>
                <a:gd name="T3" fmla="*/ 42 h 42"/>
                <a:gd name="T4" fmla="*/ 23 w 35"/>
                <a:gd name="T5" fmla="*/ 42 h 42"/>
                <a:gd name="T6" fmla="*/ 23 w 35"/>
                <a:gd name="T7" fmla="*/ 42 h 42"/>
                <a:gd name="T8" fmla="*/ 27 w 35"/>
                <a:gd name="T9" fmla="*/ 38 h 42"/>
                <a:gd name="T10" fmla="*/ 27 w 35"/>
                <a:gd name="T11" fmla="*/ 38 h 42"/>
                <a:gd name="T12" fmla="*/ 31 w 35"/>
                <a:gd name="T13" fmla="*/ 35 h 42"/>
                <a:gd name="T14" fmla="*/ 31 w 35"/>
                <a:gd name="T15" fmla="*/ 35 h 42"/>
                <a:gd name="T16" fmla="*/ 34 w 35"/>
                <a:gd name="T17" fmla="*/ 29 h 42"/>
                <a:gd name="T18" fmla="*/ 34 w 35"/>
                <a:gd name="T19" fmla="*/ 29 h 42"/>
                <a:gd name="T20" fmla="*/ 35 w 35"/>
                <a:gd name="T21" fmla="*/ 21 h 42"/>
                <a:gd name="T22" fmla="*/ 35 w 35"/>
                <a:gd name="T23" fmla="*/ 21 h 42"/>
                <a:gd name="T24" fmla="*/ 34 w 35"/>
                <a:gd name="T25" fmla="*/ 11 h 42"/>
                <a:gd name="T26" fmla="*/ 34 w 35"/>
                <a:gd name="T27" fmla="*/ 11 h 42"/>
                <a:gd name="T28" fmla="*/ 31 w 35"/>
                <a:gd name="T29" fmla="*/ 8 h 42"/>
                <a:gd name="T30" fmla="*/ 27 w 35"/>
                <a:gd name="T31" fmla="*/ 5 h 42"/>
                <a:gd name="T32" fmla="*/ 27 w 35"/>
                <a:gd name="T33" fmla="*/ 5 h 42"/>
                <a:gd name="T34" fmla="*/ 23 w 35"/>
                <a:gd name="T35" fmla="*/ 2 h 42"/>
                <a:gd name="T36" fmla="*/ 23 w 35"/>
                <a:gd name="T37" fmla="*/ 2 h 42"/>
                <a:gd name="T38" fmla="*/ 15 w 35"/>
                <a:gd name="T39" fmla="*/ 0 h 42"/>
                <a:gd name="T40" fmla="*/ 0 w 35"/>
                <a:gd name="T41" fmla="*/ 0 h 42"/>
                <a:gd name="T42" fmla="*/ 0 w 35"/>
                <a:gd name="T43" fmla="*/ 42 h 42"/>
                <a:gd name="T44" fmla="*/ 16 w 35"/>
                <a:gd name="T45" fmla="*/ 42 h 42"/>
                <a:gd name="T46" fmla="*/ 16 w 35"/>
                <a:gd name="T47" fmla="*/ 42 h 42"/>
                <a:gd name="T48" fmla="*/ 7 w 35"/>
                <a:gd name="T49" fmla="*/ 5 h 42"/>
                <a:gd name="T50" fmla="*/ 15 w 35"/>
                <a:gd name="T51" fmla="*/ 5 h 42"/>
                <a:gd name="T52" fmla="*/ 15 w 35"/>
                <a:gd name="T53" fmla="*/ 5 h 42"/>
                <a:gd name="T54" fmla="*/ 21 w 35"/>
                <a:gd name="T55" fmla="*/ 7 h 42"/>
                <a:gd name="T56" fmla="*/ 21 w 35"/>
                <a:gd name="T57" fmla="*/ 7 h 42"/>
                <a:gd name="T58" fmla="*/ 24 w 35"/>
                <a:gd name="T59" fmla="*/ 8 h 42"/>
                <a:gd name="T60" fmla="*/ 27 w 35"/>
                <a:gd name="T61" fmla="*/ 11 h 42"/>
                <a:gd name="T62" fmla="*/ 27 w 35"/>
                <a:gd name="T63" fmla="*/ 11 h 42"/>
                <a:gd name="T64" fmla="*/ 29 w 35"/>
                <a:gd name="T65" fmla="*/ 14 h 42"/>
                <a:gd name="T66" fmla="*/ 29 w 35"/>
                <a:gd name="T67" fmla="*/ 21 h 42"/>
                <a:gd name="T68" fmla="*/ 29 w 35"/>
                <a:gd name="T69" fmla="*/ 21 h 42"/>
                <a:gd name="T70" fmla="*/ 27 w 35"/>
                <a:gd name="T71" fmla="*/ 29 h 42"/>
                <a:gd name="T72" fmla="*/ 27 w 35"/>
                <a:gd name="T73" fmla="*/ 29 h 42"/>
                <a:gd name="T74" fmla="*/ 24 w 35"/>
                <a:gd name="T75" fmla="*/ 34 h 42"/>
                <a:gd name="T76" fmla="*/ 24 w 35"/>
                <a:gd name="T77" fmla="*/ 34 h 42"/>
                <a:gd name="T78" fmla="*/ 21 w 35"/>
                <a:gd name="T79" fmla="*/ 37 h 42"/>
                <a:gd name="T80" fmla="*/ 21 w 35"/>
                <a:gd name="T81" fmla="*/ 37 h 42"/>
                <a:gd name="T82" fmla="*/ 15 w 35"/>
                <a:gd name="T83" fmla="*/ 37 h 42"/>
                <a:gd name="T84" fmla="*/ 7 w 35"/>
                <a:gd name="T85" fmla="*/ 37 h 42"/>
                <a:gd name="T86" fmla="*/ 7 w 35"/>
                <a:gd name="T87" fmla="*/ 5 h 42"/>
                <a:gd name="T88" fmla="*/ 7 w 35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"/>
                <a:gd name="T136" fmla="*/ 0 h 42"/>
                <a:gd name="T137" fmla="*/ 35 w 35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" h="42">
                  <a:moveTo>
                    <a:pt x="16" y="42"/>
                  </a:moveTo>
                  <a:lnTo>
                    <a:pt x="16" y="42"/>
                  </a:lnTo>
                  <a:lnTo>
                    <a:pt x="23" y="42"/>
                  </a:lnTo>
                  <a:lnTo>
                    <a:pt x="27" y="38"/>
                  </a:lnTo>
                  <a:lnTo>
                    <a:pt x="31" y="35"/>
                  </a:lnTo>
                  <a:lnTo>
                    <a:pt x="34" y="29"/>
                  </a:lnTo>
                  <a:lnTo>
                    <a:pt x="35" y="21"/>
                  </a:lnTo>
                  <a:lnTo>
                    <a:pt x="34" y="11"/>
                  </a:lnTo>
                  <a:lnTo>
                    <a:pt x="31" y="8"/>
                  </a:lnTo>
                  <a:lnTo>
                    <a:pt x="27" y="5"/>
                  </a:lnTo>
                  <a:lnTo>
                    <a:pt x="23" y="2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6" y="42"/>
                  </a:lnTo>
                  <a:close/>
                  <a:moveTo>
                    <a:pt x="7" y="5"/>
                  </a:moveTo>
                  <a:lnTo>
                    <a:pt x="15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7" y="11"/>
                  </a:lnTo>
                  <a:lnTo>
                    <a:pt x="29" y="14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7"/>
                  </a:lnTo>
                  <a:lnTo>
                    <a:pt x="15" y="37"/>
                  </a:lnTo>
                  <a:lnTo>
                    <a:pt x="7" y="37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6" name="Freeform 419">
              <a:extLst>
                <a:ext uri="{FF2B5EF4-FFF2-40B4-BE49-F238E27FC236}">
                  <a16:creationId xmlns:a16="http://schemas.microsoft.com/office/drawing/2014/main" id="{C463A259-3F3E-4FDD-A649-72DD7D710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719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5 w 31"/>
                <a:gd name="T5" fmla="*/ 37 h 42"/>
                <a:gd name="T6" fmla="*/ 5 w 31"/>
                <a:gd name="T7" fmla="*/ 22 h 42"/>
                <a:gd name="T8" fmla="*/ 27 w 31"/>
                <a:gd name="T9" fmla="*/ 22 h 42"/>
                <a:gd name="T10" fmla="*/ 27 w 31"/>
                <a:gd name="T11" fmla="*/ 18 h 42"/>
                <a:gd name="T12" fmla="*/ 5 w 31"/>
                <a:gd name="T13" fmla="*/ 18 h 42"/>
                <a:gd name="T14" fmla="*/ 5 w 31"/>
                <a:gd name="T15" fmla="*/ 5 h 42"/>
                <a:gd name="T16" fmla="*/ 29 w 31"/>
                <a:gd name="T17" fmla="*/ 5 h 42"/>
                <a:gd name="T18" fmla="*/ 29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7" name="Freeform 420">
              <a:extLst>
                <a:ext uri="{FF2B5EF4-FFF2-40B4-BE49-F238E27FC236}">
                  <a16:creationId xmlns:a16="http://schemas.microsoft.com/office/drawing/2014/main" id="{52B261CE-EBB8-4A8B-B891-FF69C3C2B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719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6 w 25"/>
                <a:gd name="T5" fmla="*/ 37 h 42"/>
                <a:gd name="T6" fmla="*/ 6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6" y="3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8" name="Freeform 421">
              <a:extLst>
                <a:ext uri="{FF2B5EF4-FFF2-40B4-BE49-F238E27FC236}">
                  <a16:creationId xmlns:a16="http://schemas.microsoft.com/office/drawing/2014/main" id="{6BD7AC76-ACE8-4832-A10E-AA893400BF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" y="1719"/>
              <a:ext cx="38" cy="42"/>
            </a:xfrm>
            <a:custGeom>
              <a:avLst/>
              <a:gdLst>
                <a:gd name="T0" fmla="*/ 4 w 38"/>
                <a:gd name="T1" fmla="*/ 42 h 42"/>
                <a:gd name="T2" fmla="*/ 9 w 38"/>
                <a:gd name="T3" fmla="*/ 29 h 42"/>
                <a:gd name="T4" fmla="*/ 27 w 38"/>
                <a:gd name="T5" fmla="*/ 29 h 42"/>
                <a:gd name="T6" fmla="*/ 31 w 38"/>
                <a:gd name="T7" fmla="*/ 42 h 42"/>
                <a:gd name="T8" fmla="*/ 38 w 38"/>
                <a:gd name="T9" fmla="*/ 42 h 42"/>
                <a:gd name="T10" fmla="*/ 20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4 w 38"/>
                <a:gd name="T17" fmla="*/ 42 h 42"/>
                <a:gd name="T18" fmla="*/ 4 w 38"/>
                <a:gd name="T19" fmla="*/ 42 h 42"/>
                <a:gd name="T20" fmla="*/ 15 w 38"/>
                <a:gd name="T21" fmla="*/ 13 h 42"/>
                <a:gd name="T22" fmla="*/ 15 w 38"/>
                <a:gd name="T23" fmla="*/ 13 h 42"/>
                <a:gd name="T24" fmla="*/ 17 w 38"/>
                <a:gd name="T25" fmla="*/ 5 h 42"/>
                <a:gd name="T26" fmla="*/ 17 w 38"/>
                <a:gd name="T27" fmla="*/ 5 h 42"/>
                <a:gd name="T28" fmla="*/ 20 w 38"/>
                <a:gd name="T29" fmla="*/ 13 h 42"/>
                <a:gd name="T30" fmla="*/ 25 w 38"/>
                <a:gd name="T31" fmla="*/ 26 h 42"/>
                <a:gd name="T32" fmla="*/ 11 w 38"/>
                <a:gd name="T33" fmla="*/ 26 h 42"/>
                <a:gd name="T34" fmla="*/ 15 w 38"/>
                <a:gd name="T35" fmla="*/ 13 h 42"/>
                <a:gd name="T36" fmla="*/ 15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4" y="42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4" y="42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7" y="5"/>
                  </a:lnTo>
                  <a:lnTo>
                    <a:pt x="20" y="13"/>
                  </a:lnTo>
                  <a:lnTo>
                    <a:pt x="25" y="26"/>
                  </a:lnTo>
                  <a:lnTo>
                    <a:pt x="11" y="26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9" name="Freeform 422">
              <a:extLst>
                <a:ext uri="{FF2B5EF4-FFF2-40B4-BE49-F238E27FC236}">
                  <a16:creationId xmlns:a16="http://schemas.microsoft.com/office/drawing/2014/main" id="{27859937-7670-4EF2-A1B6-9680036FF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719"/>
              <a:ext cx="53" cy="42"/>
            </a:xfrm>
            <a:custGeom>
              <a:avLst/>
              <a:gdLst>
                <a:gd name="T0" fmla="*/ 16 w 53"/>
                <a:gd name="T1" fmla="*/ 42 h 42"/>
                <a:gd name="T2" fmla="*/ 25 w 53"/>
                <a:gd name="T3" fmla="*/ 11 h 42"/>
                <a:gd name="T4" fmla="*/ 25 w 53"/>
                <a:gd name="T5" fmla="*/ 11 h 42"/>
                <a:gd name="T6" fmla="*/ 27 w 53"/>
                <a:gd name="T7" fmla="*/ 5 h 42"/>
                <a:gd name="T8" fmla="*/ 27 w 53"/>
                <a:gd name="T9" fmla="*/ 5 h 42"/>
                <a:gd name="T10" fmla="*/ 27 w 53"/>
                <a:gd name="T11" fmla="*/ 10 h 42"/>
                <a:gd name="T12" fmla="*/ 37 w 53"/>
                <a:gd name="T13" fmla="*/ 42 h 42"/>
                <a:gd name="T14" fmla="*/ 41 w 53"/>
                <a:gd name="T15" fmla="*/ 42 h 42"/>
                <a:gd name="T16" fmla="*/ 53 w 53"/>
                <a:gd name="T17" fmla="*/ 0 h 42"/>
                <a:gd name="T18" fmla="*/ 48 w 53"/>
                <a:gd name="T19" fmla="*/ 0 h 42"/>
                <a:gd name="T20" fmla="*/ 41 w 53"/>
                <a:gd name="T21" fmla="*/ 27 h 42"/>
                <a:gd name="T22" fmla="*/ 41 w 53"/>
                <a:gd name="T23" fmla="*/ 27 h 42"/>
                <a:gd name="T24" fmla="*/ 38 w 53"/>
                <a:gd name="T25" fmla="*/ 37 h 42"/>
                <a:gd name="T26" fmla="*/ 38 w 53"/>
                <a:gd name="T27" fmla="*/ 37 h 42"/>
                <a:gd name="T28" fmla="*/ 35 w 53"/>
                <a:gd name="T29" fmla="*/ 21 h 42"/>
                <a:gd name="T30" fmla="*/ 30 w 53"/>
                <a:gd name="T31" fmla="*/ 0 h 42"/>
                <a:gd name="T32" fmla="*/ 24 w 53"/>
                <a:gd name="T33" fmla="*/ 0 h 42"/>
                <a:gd name="T34" fmla="*/ 16 w 53"/>
                <a:gd name="T35" fmla="*/ 29 h 42"/>
                <a:gd name="T36" fmla="*/ 16 w 53"/>
                <a:gd name="T37" fmla="*/ 29 h 42"/>
                <a:gd name="T38" fmla="*/ 14 w 53"/>
                <a:gd name="T39" fmla="*/ 37 h 42"/>
                <a:gd name="T40" fmla="*/ 14 w 53"/>
                <a:gd name="T41" fmla="*/ 37 h 42"/>
                <a:gd name="T42" fmla="*/ 11 w 53"/>
                <a:gd name="T43" fmla="*/ 27 h 42"/>
                <a:gd name="T44" fmla="*/ 6 w 53"/>
                <a:gd name="T45" fmla="*/ 0 h 42"/>
                <a:gd name="T46" fmla="*/ 0 w 53"/>
                <a:gd name="T47" fmla="*/ 0 h 42"/>
                <a:gd name="T48" fmla="*/ 11 w 53"/>
                <a:gd name="T49" fmla="*/ 42 h 42"/>
                <a:gd name="T50" fmla="*/ 16 w 53"/>
                <a:gd name="T51" fmla="*/ 42 h 42"/>
                <a:gd name="T52" fmla="*/ 16 w 53"/>
                <a:gd name="T53" fmla="*/ 42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"/>
                <a:gd name="T82" fmla="*/ 0 h 42"/>
                <a:gd name="T83" fmla="*/ 53 w 53"/>
                <a:gd name="T84" fmla="*/ 42 h 4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" h="42">
                  <a:moveTo>
                    <a:pt x="16" y="42"/>
                  </a:moveTo>
                  <a:lnTo>
                    <a:pt x="25" y="11"/>
                  </a:lnTo>
                  <a:lnTo>
                    <a:pt x="27" y="5"/>
                  </a:lnTo>
                  <a:lnTo>
                    <a:pt x="27" y="10"/>
                  </a:lnTo>
                  <a:lnTo>
                    <a:pt x="37" y="42"/>
                  </a:lnTo>
                  <a:lnTo>
                    <a:pt x="41" y="4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27"/>
                  </a:lnTo>
                  <a:lnTo>
                    <a:pt x="38" y="37"/>
                  </a:lnTo>
                  <a:lnTo>
                    <a:pt x="35" y="21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6" y="29"/>
                  </a:lnTo>
                  <a:lnTo>
                    <a:pt x="14" y="37"/>
                  </a:lnTo>
                  <a:lnTo>
                    <a:pt x="11" y="27"/>
                  </a:lnTo>
                  <a:lnTo>
                    <a:pt x="6" y="0"/>
                  </a:lnTo>
                  <a:lnTo>
                    <a:pt x="0" y="0"/>
                  </a:lnTo>
                  <a:lnTo>
                    <a:pt x="11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0" name="Freeform 423">
              <a:extLst>
                <a:ext uri="{FF2B5EF4-FFF2-40B4-BE49-F238E27FC236}">
                  <a16:creationId xmlns:a16="http://schemas.microsoft.com/office/drawing/2014/main" id="{623678BB-E451-448D-A016-EE3E946C87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" y="1719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7 w 38"/>
                <a:gd name="T5" fmla="*/ 29 h 42"/>
                <a:gd name="T6" fmla="*/ 32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6 w 38"/>
                <a:gd name="T21" fmla="*/ 13 h 42"/>
                <a:gd name="T22" fmla="*/ 16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5 w 38"/>
                <a:gd name="T31" fmla="*/ 26 h 42"/>
                <a:gd name="T32" fmla="*/ 13 w 38"/>
                <a:gd name="T33" fmla="*/ 26 h 42"/>
                <a:gd name="T34" fmla="*/ 16 w 38"/>
                <a:gd name="T35" fmla="*/ 13 h 42"/>
                <a:gd name="T36" fmla="*/ 16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7" y="29"/>
                  </a:lnTo>
                  <a:lnTo>
                    <a:pt x="32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5" y="26"/>
                  </a:lnTo>
                  <a:lnTo>
                    <a:pt x="13" y="26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1" name="Freeform 424">
              <a:extLst>
                <a:ext uri="{FF2B5EF4-FFF2-40B4-BE49-F238E27FC236}">
                  <a16:creationId xmlns:a16="http://schemas.microsoft.com/office/drawing/2014/main" id="{C9FB691B-3928-4B6C-B013-0456B1528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" y="1719"/>
              <a:ext cx="36" cy="42"/>
            </a:xfrm>
            <a:custGeom>
              <a:avLst/>
              <a:gdLst>
                <a:gd name="T0" fmla="*/ 6 w 36"/>
                <a:gd name="T1" fmla="*/ 42 h 42"/>
                <a:gd name="T2" fmla="*/ 6 w 36"/>
                <a:gd name="T3" fmla="*/ 24 h 42"/>
                <a:gd name="T4" fmla="*/ 13 w 36"/>
                <a:gd name="T5" fmla="*/ 24 h 42"/>
                <a:gd name="T6" fmla="*/ 13 w 36"/>
                <a:gd name="T7" fmla="*/ 24 h 42"/>
                <a:gd name="T8" fmla="*/ 16 w 36"/>
                <a:gd name="T9" fmla="*/ 24 h 42"/>
                <a:gd name="T10" fmla="*/ 16 w 36"/>
                <a:gd name="T11" fmla="*/ 24 h 42"/>
                <a:gd name="T12" fmla="*/ 17 w 36"/>
                <a:gd name="T13" fmla="*/ 26 h 42"/>
                <a:gd name="T14" fmla="*/ 17 w 36"/>
                <a:gd name="T15" fmla="*/ 26 h 42"/>
                <a:gd name="T16" fmla="*/ 20 w 36"/>
                <a:gd name="T17" fmla="*/ 27 h 42"/>
                <a:gd name="T18" fmla="*/ 20 w 36"/>
                <a:gd name="T19" fmla="*/ 27 h 42"/>
                <a:gd name="T20" fmla="*/ 24 w 36"/>
                <a:gd name="T21" fmla="*/ 34 h 42"/>
                <a:gd name="T22" fmla="*/ 30 w 36"/>
                <a:gd name="T23" fmla="*/ 42 h 42"/>
                <a:gd name="T24" fmla="*/ 36 w 36"/>
                <a:gd name="T25" fmla="*/ 42 h 42"/>
                <a:gd name="T26" fmla="*/ 30 w 36"/>
                <a:gd name="T27" fmla="*/ 30 h 42"/>
                <a:gd name="T28" fmla="*/ 30 w 36"/>
                <a:gd name="T29" fmla="*/ 30 h 42"/>
                <a:gd name="T30" fmla="*/ 25 w 36"/>
                <a:gd name="T31" fmla="*/ 26 h 42"/>
                <a:gd name="T32" fmla="*/ 25 w 36"/>
                <a:gd name="T33" fmla="*/ 26 h 42"/>
                <a:gd name="T34" fmla="*/ 22 w 36"/>
                <a:gd name="T35" fmla="*/ 22 h 42"/>
                <a:gd name="T36" fmla="*/ 22 w 36"/>
                <a:gd name="T37" fmla="*/ 22 h 42"/>
                <a:gd name="T38" fmla="*/ 27 w 36"/>
                <a:gd name="T39" fmla="*/ 22 h 42"/>
                <a:gd name="T40" fmla="*/ 30 w 36"/>
                <a:gd name="T41" fmla="*/ 19 h 42"/>
                <a:gd name="T42" fmla="*/ 30 w 36"/>
                <a:gd name="T43" fmla="*/ 19 h 42"/>
                <a:gd name="T44" fmla="*/ 33 w 36"/>
                <a:gd name="T45" fmla="*/ 16 h 42"/>
                <a:gd name="T46" fmla="*/ 33 w 36"/>
                <a:gd name="T47" fmla="*/ 11 h 42"/>
                <a:gd name="T48" fmla="*/ 33 w 36"/>
                <a:gd name="T49" fmla="*/ 11 h 42"/>
                <a:gd name="T50" fmla="*/ 32 w 36"/>
                <a:gd name="T51" fmla="*/ 7 h 42"/>
                <a:gd name="T52" fmla="*/ 32 w 36"/>
                <a:gd name="T53" fmla="*/ 7 h 42"/>
                <a:gd name="T54" fmla="*/ 30 w 36"/>
                <a:gd name="T55" fmla="*/ 3 h 42"/>
                <a:gd name="T56" fmla="*/ 27 w 36"/>
                <a:gd name="T57" fmla="*/ 2 h 42"/>
                <a:gd name="T58" fmla="*/ 27 w 36"/>
                <a:gd name="T59" fmla="*/ 2 h 42"/>
                <a:gd name="T60" fmla="*/ 19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6 w 36"/>
                <a:gd name="T67" fmla="*/ 42 h 42"/>
                <a:gd name="T68" fmla="*/ 6 w 36"/>
                <a:gd name="T69" fmla="*/ 42 h 42"/>
                <a:gd name="T70" fmla="*/ 6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10 h 42"/>
                <a:gd name="T84" fmla="*/ 28 w 36"/>
                <a:gd name="T85" fmla="*/ 11 h 42"/>
                <a:gd name="T86" fmla="*/ 28 w 36"/>
                <a:gd name="T87" fmla="*/ 11 h 42"/>
                <a:gd name="T88" fmla="*/ 27 w 36"/>
                <a:gd name="T89" fmla="*/ 16 h 42"/>
                <a:gd name="T90" fmla="*/ 27 w 36"/>
                <a:gd name="T91" fmla="*/ 16 h 42"/>
                <a:gd name="T92" fmla="*/ 24 w 36"/>
                <a:gd name="T93" fmla="*/ 18 h 42"/>
                <a:gd name="T94" fmla="*/ 24 w 36"/>
                <a:gd name="T95" fmla="*/ 18 h 42"/>
                <a:gd name="T96" fmla="*/ 17 w 36"/>
                <a:gd name="T97" fmla="*/ 19 h 42"/>
                <a:gd name="T98" fmla="*/ 6 w 36"/>
                <a:gd name="T99" fmla="*/ 19 h 42"/>
                <a:gd name="T100" fmla="*/ 6 w 36"/>
                <a:gd name="T101" fmla="*/ 5 h 42"/>
                <a:gd name="T102" fmla="*/ 6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6" y="42"/>
                  </a:moveTo>
                  <a:lnTo>
                    <a:pt x="6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7" y="26"/>
                  </a:lnTo>
                  <a:lnTo>
                    <a:pt x="20" y="27"/>
                  </a:lnTo>
                  <a:lnTo>
                    <a:pt x="24" y="3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0" y="30"/>
                  </a:lnTo>
                  <a:lnTo>
                    <a:pt x="25" y="26"/>
                  </a:lnTo>
                  <a:lnTo>
                    <a:pt x="22" y="22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3" y="16"/>
                  </a:lnTo>
                  <a:lnTo>
                    <a:pt x="33" y="11"/>
                  </a:lnTo>
                  <a:lnTo>
                    <a:pt x="32" y="7"/>
                  </a:lnTo>
                  <a:lnTo>
                    <a:pt x="30" y="3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6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7" y="16"/>
                  </a:lnTo>
                  <a:lnTo>
                    <a:pt x="24" y="18"/>
                  </a:lnTo>
                  <a:lnTo>
                    <a:pt x="17" y="19"/>
                  </a:lnTo>
                  <a:lnTo>
                    <a:pt x="6" y="1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2" name="Freeform 425">
              <a:extLst>
                <a:ext uri="{FF2B5EF4-FFF2-40B4-BE49-F238E27FC236}">
                  <a16:creationId xmlns:a16="http://schemas.microsoft.com/office/drawing/2014/main" id="{E88BF506-EC5E-492F-A118-FC6BE13DF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719"/>
              <a:ext cx="30" cy="42"/>
            </a:xfrm>
            <a:custGeom>
              <a:avLst/>
              <a:gdLst>
                <a:gd name="T0" fmla="*/ 30 w 30"/>
                <a:gd name="T1" fmla="*/ 42 h 42"/>
                <a:gd name="T2" fmla="*/ 30 w 30"/>
                <a:gd name="T3" fmla="*/ 37 h 42"/>
                <a:gd name="T4" fmla="*/ 4 w 30"/>
                <a:gd name="T5" fmla="*/ 37 h 42"/>
                <a:gd name="T6" fmla="*/ 4 w 30"/>
                <a:gd name="T7" fmla="*/ 22 h 42"/>
                <a:gd name="T8" fmla="*/ 27 w 30"/>
                <a:gd name="T9" fmla="*/ 22 h 42"/>
                <a:gd name="T10" fmla="*/ 27 w 30"/>
                <a:gd name="T11" fmla="*/ 18 h 42"/>
                <a:gd name="T12" fmla="*/ 4 w 30"/>
                <a:gd name="T13" fmla="*/ 18 h 42"/>
                <a:gd name="T14" fmla="*/ 4 w 30"/>
                <a:gd name="T15" fmla="*/ 5 h 42"/>
                <a:gd name="T16" fmla="*/ 28 w 30"/>
                <a:gd name="T17" fmla="*/ 5 h 42"/>
                <a:gd name="T18" fmla="*/ 28 w 30"/>
                <a:gd name="T19" fmla="*/ 0 h 42"/>
                <a:gd name="T20" fmla="*/ 0 w 30"/>
                <a:gd name="T21" fmla="*/ 0 h 42"/>
                <a:gd name="T22" fmla="*/ 0 w 30"/>
                <a:gd name="T23" fmla="*/ 42 h 42"/>
                <a:gd name="T24" fmla="*/ 30 w 30"/>
                <a:gd name="T25" fmla="*/ 42 h 42"/>
                <a:gd name="T26" fmla="*/ 30 w 30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2"/>
                <a:gd name="T44" fmla="*/ 30 w 30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2">
                  <a:moveTo>
                    <a:pt x="30" y="42"/>
                  </a:moveTo>
                  <a:lnTo>
                    <a:pt x="30" y="37"/>
                  </a:lnTo>
                  <a:lnTo>
                    <a:pt x="4" y="37"/>
                  </a:lnTo>
                  <a:lnTo>
                    <a:pt x="4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4" y="5"/>
                  </a:lnTo>
                  <a:lnTo>
                    <a:pt x="28" y="5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3" name="Freeform 426">
              <a:extLst>
                <a:ext uri="{FF2B5EF4-FFF2-40B4-BE49-F238E27FC236}">
                  <a16:creationId xmlns:a16="http://schemas.microsoft.com/office/drawing/2014/main" id="{C54F1DE0-E181-4275-BD8B-095100831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632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9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9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4" name="Freeform 427">
              <a:extLst>
                <a:ext uri="{FF2B5EF4-FFF2-40B4-BE49-F238E27FC236}">
                  <a16:creationId xmlns:a16="http://schemas.microsoft.com/office/drawing/2014/main" id="{BC4F1B40-1B1C-45F7-B542-743630366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632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5 w 30"/>
                <a:gd name="T5" fmla="*/ 36 h 41"/>
                <a:gd name="T6" fmla="*/ 5 w 30"/>
                <a:gd name="T7" fmla="*/ 22 h 41"/>
                <a:gd name="T8" fmla="*/ 29 w 30"/>
                <a:gd name="T9" fmla="*/ 22 h 41"/>
                <a:gd name="T10" fmla="*/ 29 w 30"/>
                <a:gd name="T11" fmla="*/ 17 h 41"/>
                <a:gd name="T12" fmla="*/ 5 w 30"/>
                <a:gd name="T13" fmla="*/ 17 h 41"/>
                <a:gd name="T14" fmla="*/ 5 w 30"/>
                <a:gd name="T15" fmla="*/ 5 h 41"/>
                <a:gd name="T16" fmla="*/ 30 w 30"/>
                <a:gd name="T17" fmla="*/ 5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5" name="Freeform 428">
              <a:extLst>
                <a:ext uri="{FF2B5EF4-FFF2-40B4-BE49-F238E27FC236}">
                  <a16:creationId xmlns:a16="http://schemas.microsoft.com/office/drawing/2014/main" id="{247DD7FD-167A-4677-9A2D-7D0394D38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632"/>
              <a:ext cx="52" cy="41"/>
            </a:xfrm>
            <a:custGeom>
              <a:avLst/>
              <a:gdLst>
                <a:gd name="T0" fmla="*/ 16 w 52"/>
                <a:gd name="T1" fmla="*/ 41 h 41"/>
                <a:gd name="T2" fmla="*/ 25 w 52"/>
                <a:gd name="T3" fmla="*/ 9 h 41"/>
                <a:gd name="T4" fmla="*/ 25 w 52"/>
                <a:gd name="T5" fmla="*/ 9 h 41"/>
                <a:gd name="T6" fmla="*/ 25 w 52"/>
                <a:gd name="T7" fmla="*/ 5 h 41"/>
                <a:gd name="T8" fmla="*/ 25 w 52"/>
                <a:gd name="T9" fmla="*/ 5 h 41"/>
                <a:gd name="T10" fmla="*/ 27 w 52"/>
                <a:gd name="T11" fmla="*/ 9 h 41"/>
                <a:gd name="T12" fmla="*/ 36 w 52"/>
                <a:gd name="T13" fmla="*/ 41 h 41"/>
                <a:gd name="T14" fmla="*/ 41 w 52"/>
                <a:gd name="T15" fmla="*/ 41 h 41"/>
                <a:gd name="T16" fmla="*/ 52 w 52"/>
                <a:gd name="T17" fmla="*/ 0 h 41"/>
                <a:gd name="T18" fmla="*/ 48 w 52"/>
                <a:gd name="T19" fmla="*/ 0 h 41"/>
                <a:gd name="T20" fmla="*/ 41 w 52"/>
                <a:gd name="T21" fmla="*/ 27 h 41"/>
                <a:gd name="T22" fmla="*/ 41 w 52"/>
                <a:gd name="T23" fmla="*/ 27 h 41"/>
                <a:gd name="T24" fmla="*/ 38 w 52"/>
                <a:gd name="T25" fmla="*/ 35 h 41"/>
                <a:gd name="T26" fmla="*/ 38 w 52"/>
                <a:gd name="T27" fmla="*/ 35 h 41"/>
                <a:gd name="T28" fmla="*/ 35 w 52"/>
                <a:gd name="T29" fmla="*/ 20 h 41"/>
                <a:gd name="T30" fmla="*/ 30 w 52"/>
                <a:gd name="T31" fmla="*/ 0 h 41"/>
                <a:gd name="T32" fmla="*/ 22 w 52"/>
                <a:gd name="T33" fmla="*/ 0 h 41"/>
                <a:gd name="T34" fmla="*/ 16 w 52"/>
                <a:gd name="T35" fmla="*/ 28 h 41"/>
                <a:gd name="T36" fmla="*/ 16 w 52"/>
                <a:gd name="T37" fmla="*/ 28 h 41"/>
                <a:gd name="T38" fmla="*/ 13 w 52"/>
                <a:gd name="T39" fmla="*/ 35 h 41"/>
                <a:gd name="T40" fmla="*/ 13 w 52"/>
                <a:gd name="T41" fmla="*/ 35 h 41"/>
                <a:gd name="T42" fmla="*/ 11 w 52"/>
                <a:gd name="T43" fmla="*/ 27 h 41"/>
                <a:gd name="T44" fmla="*/ 5 w 52"/>
                <a:gd name="T45" fmla="*/ 0 h 41"/>
                <a:gd name="T46" fmla="*/ 0 w 52"/>
                <a:gd name="T47" fmla="*/ 0 h 41"/>
                <a:gd name="T48" fmla="*/ 11 w 52"/>
                <a:gd name="T49" fmla="*/ 41 h 41"/>
                <a:gd name="T50" fmla="*/ 16 w 52"/>
                <a:gd name="T51" fmla="*/ 41 h 41"/>
                <a:gd name="T52" fmla="*/ 16 w 52"/>
                <a:gd name="T53" fmla="*/ 41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2"/>
                <a:gd name="T82" fmla="*/ 0 h 41"/>
                <a:gd name="T83" fmla="*/ 52 w 52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2" h="41">
                  <a:moveTo>
                    <a:pt x="16" y="41"/>
                  </a:moveTo>
                  <a:lnTo>
                    <a:pt x="25" y="9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36" y="41"/>
                  </a:lnTo>
                  <a:lnTo>
                    <a:pt x="41" y="41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27"/>
                  </a:lnTo>
                  <a:lnTo>
                    <a:pt x="38" y="35"/>
                  </a:lnTo>
                  <a:lnTo>
                    <a:pt x="35" y="2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6" y="28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6" name="Freeform 429">
              <a:extLst>
                <a:ext uri="{FF2B5EF4-FFF2-40B4-BE49-F238E27FC236}">
                  <a16:creationId xmlns:a16="http://schemas.microsoft.com/office/drawing/2014/main" id="{D45DDC24-1723-45D6-A3B1-95EA18069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632"/>
              <a:ext cx="23" cy="41"/>
            </a:xfrm>
            <a:custGeom>
              <a:avLst/>
              <a:gdLst>
                <a:gd name="T0" fmla="*/ 4 w 23"/>
                <a:gd name="T1" fmla="*/ 40 h 41"/>
                <a:gd name="T2" fmla="*/ 4 w 23"/>
                <a:gd name="T3" fmla="*/ 40 h 41"/>
                <a:gd name="T4" fmla="*/ 7 w 23"/>
                <a:gd name="T5" fmla="*/ 41 h 41"/>
                <a:gd name="T6" fmla="*/ 12 w 23"/>
                <a:gd name="T7" fmla="*/ 41 h 41"/>
                <a:gd name="T8" fmla="*/ 12 w 23"/>
                <a:gd name="T9" fmla="*/ 41 h 41"/>
                <a:gd name="T10" fmla="*/ 18 w 23"/>
                <a:gd name="T11" fmla="*/ 41 h 41"/>
                <a:gd name="T12" fmla="*/ 18 w 23"/>
                <a:gd name="T13" fmla="*/ 41 h 41"/>
                <a:gd name="T14" fmla="*/ 21 w 23"/>
                <a:gd name="T15" fmla="*/ 38 h 41"/>
                <a:gd name="T16" fmla="*/ 23 w 23"/>
                <a:gd name="T17" fmla="*/ 36 h 41"/>
                <a:gd name="T18" fmla="*/ 23 w 23"/>
                <a:gd name="T19" fmla="*/ 36 h 41"/>
                <a:gd name="T20" fmla="*/ 23 w 23"/>
                <a:gd name="T21" fmla="*/ 28 h 41"/>
                <a:gd name="T22" fmla="*/ 23 w 23"/>
                <a:gd name="T23" fmla="*/ 0 h 41"/>
                <a:gd name="T24" fmla="*/ 18 w 23"/>
                <a:gd name="T25" fmla="*/ 0 h 41"/>
                <a:gd name="T26" fmla="*/ 18 w 23"/>
                <a:gd name="T27" fmla="*/ 28 h 41"/>
                <a:gd name="T28" fmla="*/ 18 w 23"/>
                <a:gd name="T29" fmla="*/ 28 h 41"/>
                <a:gd name="T30" fmla="*/ 18 w 23"/>
                <a:gd name="T31" fmla="*/ 33 h 41"/>
                <a:gd name="T32" fmla="*/ 18 w 23"/>
                <a:gd name="T33" fmla="*/ 33 h 41"/>
                <a:gd name="T34" fmla="*/ 15 w 23"/>
                <a:gd name="T35" fmla="*/ 36 h 41"/>
                <a:gd name="T36" fmla="*/ 15 w 23"/>
                <a:gd name="T37" fmla="*/ 36 h 41"/>
                <a:gd name="T38" fmla="*/ 12 w 23"/>
                <a:gd name="T39" fmla="*/ 36 h 41"/>
                <a:gd name="T40" fmla="*/ 12 w 23"/>
                <a:gd name="T41" fmla="*/ 36 h 41"/>
                <a:gd name="T42" fmla="*/ 10 w 23"/>
                <a:gd name="T43" fmla="*/ 36 h 41"/>
                <a:gd name="T44" fmla="*/ 7 w 23"/>
                <a:gd name="T45" fmla="*/ 35 h 41"/>
                <a:gd name="T46" fmla="*/ 7 w 23"/>
                <a:gd name="T47" fmla="*/ 35 h 41"/>
                <a:gd name="T48" fmla="*/ 7 w 23"/>
                <a:gd name="T49" fmla="*/ 33 h 41"/>
                <a:gd name="T50" fmla="*/ 5 w 23"/>
                <a:gd name="T51" fmla="*/ 28 h 41"/>
                <a:gd name="T52" fmla="*/ 0 w 23"/>
                <a:gd name="T53" fmla="*/ 30 h 41"/>
                <a:gd name="T54" fmla="*/ 0 w 23"/>
                <a:gd name="T55" fmla="*/ 30 h 41"/>
                <a:gd name="T56" fmla="*/ 2 w 23"/>
                <a:gd name="T57" fmla="*/ 35 h 41"/>
                <a:gd name="T58" fmla="*/ 4 w 23"/>
                <a:gd name="T59" fmla="*/ 40 h 41"/>
                <a:gd name="T60" fmla="*/ 4 w 23"/>
                <a:gd name="T61" fmla="*/ 4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"/>
                <a:gd name="T94" fmla="*/ 0 h 41"/>
                <a:gd name="T95" fmla="*/ 23 w 23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" h="41">
                  <a:moveTo>
                    <a:pt x="4" y="40"/>
                  </a:moveTo>
                  <a:lnTo>
                    <a:pt x="4" y="40"/>
                  </a:lnTo>
                  <a:lnTo>
                    <a:pt x="7" y="41"/>
                  </a:lnTo>
                  <a:lnTo>
                    <a:pt x="12" y="41"/>
                  </a:lnTo>
                  <a:lnTo>
                    <a:pt x="18" y="41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8" y="28"/>
                  </a:lnTo>
                  <a:lnTo>
                    <a:pt x="18" y="33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5" y="28"/>
                  </a:lnTo>
                  <a:lnTo>
                    <a:pt x="0" y="30"/>
                  </a:lnTo>
                  <a:lnTo>
                    <a:pt x="2" y="35"/>
                  </a:lnTo>
                  <a:lnTo>
                    <a:pt x="4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7" name="Freeform 430">
              <a:extLst>
                <a:ext uri="{FF2B5EF4-FFF2-40B4-BE49-F238E27FC236}">
                  <a16:creationId xmlns:a16="http://schemas.microsoft.com/office/drawing/2014/main" id="{1DEAB32E-1FD3-4A22-858A-CE388161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632"/>
              <a:ext cx="32" cy="41"/>
            </a:xfrm>
            <a:custGeom>
              <a:avLst/>
              <a:gdLst>
                <a:gd name="T0" fmla="*/ 32 w 32"/>
                <a:gd name="T1" fmla="*/ 41 h 41"/>
                <a:gd name="T2" fmla="*/ 32 w 32"/>
                <a:gd name="T3" fmla="*/ 36 h 41"/>
                <a:gd name="T4" fmla="*/ 7 w 32"/>
                <a:gd name="T5" fmla="*/ 36 h 41"/>
                <a:gd name="T6" fmla="*/ 7 w 32"/>
                <a:gd name="T7" fmla="*/ 22 h 41"/>
                <a:gd name="T8" fmla="*/ 29 w 32"/>
                <a:gd name="T9" fmla="*/ 22 h 41"/>
                <a:gd name="T10" fmla="*/ 29 w 32"/>
                <a:gd name="T11" fmla="*/ 17 h 41"/>
                <a:gd name="T12" fmla="*/ 7 w 32"/>
                <a:gd name="T13" fmla="*/ 17 h 41"/>
                <a:gd name="T14" fmla="*/ 7 w 32"/>
                <a:gd name="T15" fmla="*/ 5 h 41"/>
                <a:gd name="T16" fmla="*/ 30 w 32"/>
                <a:gd name="T17" fmla="*/ 5 h 41"/>
                <a:gd name="T18" fmla="*/ 30 w 32"/>
                <a:gd name="T19" fmla="*/ 0 h 41"/>
                <a:gd name="T20" fmla="*/ 0 w 32"/>
                <a:gd name="T21" fmla="*/ 0 h 41"/>
                <a:gd name="T22" fmla="*/ 0 w 32"/>
                <a:gd name="T23" fmla="*/ 41 h 41"/>
                <a:gd name="T24" fmla="*/ 32 w 32"/>
                <a:gd name="T25" fmla="*/ 41 h 41"/>
                <a:gd name="T26" fmla="*/ 32 w 32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1"/>
                <a:gd name="T44" fmla="*/ 32 w 32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1">
                  <a:moveTo>
                    <a:pt x="32" y="41"/>
                  </a:moveTo>
                  <a:lnTo>
                    <a:pt x="32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8" name="Freeform 431">
              <a:extLst>
                <a:ext uri="{FF2B5EF4-FFF2-40B4-BE49-F238E27FC236}">
                  <a16:creationId xmlns:a16="http://schemas.microsoft.com/office/drawing/2014/main" id="{5260F635-DA7E-4313-ADA0-9E281ED2A8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1632"/>
              <a:ext cx="35" cy="41"/>
            </a:xfrm>
            <a:custGeom>
              <a:avLst/>
              <a:gdLst>
                <a:gd name="T0" fmla="*/ 5 w 35"/>
                <a:gd name="T1" fmla="*/ 41 h 41"/>
                <a:gd name="T2" fmla="*/ 5 w 35"/>
                <a:gd name="T3" fmla="*/ 24 h 41"/>
                <a:gd name="T4" fmla="*/ 11 w 35"/>
                <a:gd name="T5" fmla="*/ 24 h 41"/>
                <a:gd name="T6" fmla="*/ 11 w 35"/>
                <a:gd name="T7" fmla="*/ 24 h 41"/>
                <a:gd name="T8" fmla="*/ 14 w 35"/>
                <a:gd name="T9" fmla="*/ 24 h 41"/>
                <a:gd name="T10" fmla="*/ 14 w 35"/>
                <a:gd name="T11" fmla="*/ 24 h 41"/>
                <a:gd name="T12" fmla="*/ 17 w 35"/>
                <a:gd name="T13" fmla="*/ 24 h 41"/>
                <a:gd name="T14" fmla="*/ 17 w 35"/>
                <a:gd name="T15" fmla="*/ 24 h 41"/>
                <a:gd name="T16" fmla="*/ 19 w 35"/>
                <a:gd name="T17" fmla="*/ 27 h 41"/>
                <a:gd name="T18" fmla="*/ 19 w 35"/>
                <a:gd name="T19" fmla="*/ 27 h 41"/>
                <a:gd name="T20" fmla="*/ 24 w 35"/>
                <a:gd name="T21" fmla="*/ 33 h 41"/>
                <a:gd name="T22" fmla="*/ 28 w 35"/>
                <a:gd name="T23" fmla="*/ 41 h 41"/>
                <a:gd name="T24" fmla="*/ 35 w 35"/>
                <a:gd name="T25" fmla="*/ 41 h 41"/>
                <a:gd name="T26" fmla="*/ 28 w 35"/>
                <a:gd name="T27" fmla="*/ 30 h 41"/>
                <a:gd name="T28" fmla="*/ 28 w 35"/>
                <a:gd name="T29" fmla="*/ 30 h 41"/>
                <a:gd name="T30" fmla="*/ 24 w 35"/>
                <a:gd name="T31" fmla="*/ 25 h 41"/>
                <a:gd name="T32" fmla="*/ 24 w 35"/>
                <a:gd name="T33" fmla="*/ 25 h 41"/>
                <a:gd name="T34" fmla="*/ 21 w 35"/>
                <a:gd name="T35" fmla="*/ 22 h 41"/>
                <a:gd name="T36" fmla="*/ 21 w 35"/>
                <a:gd name="T37" fmla="*/ 22 h 41"/>
                <a:gd name="T38" fmla="*/ 25 w 35"/>
                <a:gd name="T39" fmla="*/ 20 h 41"/>
                <a:gd name="T40" fmla="*/ 30 w 35"/>
                <a:gd name="T41" fmla="*/ 19 h 41"/>
                <a:gd name="T42" fmla="*/ 30 w 35"/>
                <a:gd name="T43" fmla="*/ 19 h 41"/>
                <a:gd name="T44" fmla="*/ 32 w 35"/>
                <a:gd name="T45" fmla="*/ 16 h 41"/>
                <a:gd name="T46" fmla="*/ 32 w 35"/>
                <a:gd name="T47" fmla="*/ 11 h 41"/>
                <a:gd name="T48" fmla="*/ 32 w 35"/>
                <a:gd name="T49" fmla="*/ 11 h 41"/>
                <a:gd name="T50" fmla="*/ 30 w 35"/>
                <a:gd name="T51" fmla="*/ 5 h 41"/>
                <a:gd name="T52" fmla="*/ 30 w 35"/>
                <a:gd name="T53" fmla="*/ 5 h 41"/>
                <a:gd name="T54" fmla="*/ 28 w 35"/>
                <a:gd name="T55" fmla="*/ 3 h 41"/>
                <a:gd name="T56" fmla="*/ 25 w 35"/>
                <a:gd name="T57" fmla="*/ 1 h 41"/>
                <a:gd name="T58" fmla="*/ 25 w 35"/>
                <a:gd name="T59" fmla="*/ 1 h 41"/>
                <a:gd name="T60" fmla="*/ 17 w 35"/>
                <a:gd name="T61" fmla="*/ 0 h 41"/>
                <a:gd name="T62" fmla="*/ 0 w 35"/>
                <a:gd name="T63" fmla="*/ 0 h 41"/>
                <a:gd name="T64" fmla="*/ 0 w 35"/>
                <a:gd name="T65" fmla="*/ 41 h 41"/>
                <a:gd name="T66" fmla="*/ 5 w 35"/>
                <a:gd name="T67" fmla="*/ 41 h 41"/>
                <a:gd name="T68" fmla="*/ 5 w 35"/>
                <a:gd name="T69" fmla="*/ 41 h 41"/>
                <a:gd name="T70" fmla="*/ 5 w 35"/>
                <a:gd name="T71" fmla="*/ 5 h 41"/>
                <a:gd name="T72" fmla="*/ 17 w 35"/>
                <a:gd name="T73" fmla="*/ 5 h 41"/>
                <a:gd name="T74" fmla="*/ 17 w 35"/>
                <a:gd name="T75" fmla="*/ 5 h 41"/>
                <a:gd name="T76" fmla="*/ 22 w 35"/>
                <a:gd name="T77" fmla="*/ 5 h 41"/>
                <a:gd name="T78" fmla="*/ 24 w 35"/>
                <a:gd name="T79" fmla="*/ 6 h 41"/>
                <a:gd name="T80" fmla="*/ 24 w 35"/>
                <a:gd name="T81" fmla="*/ 6 h 41"/>
                <a:gd name="T82" fmla="*/ 25 w 35"/>
                <a:gd name="T83" fmla="*/ 9 h 41"/>
                <a:gd name="T84" fmla="*/ 27 w 35"/>
                <a:gd name="T85" fmla="*/ 11 h 41"/>
                <a:gd name="T86" fmla="*/ 27 w 35"/>
                <a:gd name="T87" fmla="*/ 11 h 41"/>
                <a:gd name="T88" fmla="*/ 25 w 35"/>
                <a:gd name="T89" fmla="*/ 16 h 41"/>
                <a:gd name="T90" fmla="*/ 25 w 35"/>
                <a:gd name="T91" fmla="*/ 16 h 41"/>
                <a:gd name="T92" fmla="*/ 22 w 35"/>
                <a:gd name="T93" fmla="*/ 17 h 41"/>
                <a:gd name="T94" fmla="*/ 22 w 35"/>
                <a:gd name="T95" fmla="*/ 17 h 41"/>
                <a:gd name="T96" fmla="*/ 16 w 35"/>
                <a:gd name="T97" fmla="*/ 19 h 41"/>
                <a:gd name="T98" fmla="*/ 5 w 35"/>
                <a:gd name="T99" fmla="*/ 19 h 41"/>
                <a:gd name="T100" fmla="*/ 5 w 35"/>
                <a:gd name="T101" fmla="*/ 5 h 41"/>
                <a:gd name="T102" fmla="*/ 5 w 35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41"/>
                <a:gd name="T158" fmla="*/ 35 w 35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41">
                  <a:moveTo>
                    <a:pt x="5" y="41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7"/>
                  </a:lnTo>
                  <a:lnTo>
                    <a:pt x="24" y="33"/>
                  </a:lnTo>
                  <a:lnTo>
                    <a:pt x="28" y="41"/>
                  </a:lnTo>
                  <a:lnTo>
                    <a:pt x="35" y="41"/>
                  </a:lnTo>
                  <a:lnTo>
                    <a:pt x="28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5" y="20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7" y="5"/>
                  </a:lnTo>
                  <a:lnTo>
                    <a:pt x="22" y="5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9" name="Freeform 432">
              <a:extLst>
                <a:ext uri="{FF2B5EF4-FFF2-40B4-BE49-F238E27FC236}">
                  <a16:creationId xmlns:a16="http://schemas.microsoft.com/office/drawing/2014/main" id="{E3BB9DB3-7C0D-4576-A070-2591640EB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1632"/>
              <a:ext cx="31" cy="41"/>
            </a:xfrm>
            <a:custGeom>
              <a:avLst/>
              <a:gdLst>
                <a:gd name="T0" fmla="*/ 1 w 31"/>
                <a:gd name="T1" fmla="*/ 35 h 41"/>
                <a:gd name="T2" fmla="*/ 8 w 31"/>
                <a:gd name="T3" fmla="*/ 40 h 41"/>
                <a:gd name="T4" fmla="*/ 17 w 31"/>
                <a:gd name="T5" fmla="*/ 41 h 41"/>
                <a:gd name="T6" fmla="*/ 25 w 31"/>
                <a:gd name="T7" fmla="*/ 40 h 41"/>
                <a:gd name="T8" fmla="*/ 28 w 31"/>
                <a:gd name="T9" fmla="*/ 38 h 41"/>
                <a:gd name="T10" fmla="*/ 30 w 31"/>
                <a:gd name="T11" fmla="*/ 36 h 41"/>
                <a:gd name="T12" fmla="*/ 31 w 31"/>
                <a:gd name="T13" fmla="*/ 30 h 41"/>
                <a:gd name="T14" fmla="*/ 30 w 31"/>
                <a:gd name="T15" fmla="*/ 24 h 41"/>
                <a:gd name="T16" fmla="*/ 25 w 31"/>
                <a:gd name="T17" fmla="*/ 19 h 41"/>
                <a:gd name="T18" fmla="*/ 16 w 31"/>
                <a:gd name="T19" fmla="*/ 17 h 41"/>
                <a:gd name="T20" fmla="*/ 8 w 31"/>
                <a:gd name="T21" fmla="*/ 14 h 41"/>
                <a:gd name="T22" fmla="*/ 6 w 31"/>
                <a:gd name="T23" fmla="*/ 11 h 41"/>
                <a:gd name="T24" fmla="*/ 9 w 31"/>
                <a:gd name="T25" fmla="*/ 6 h 41"/>
                <a:gd name="T26" fmla="*/ 11 w 31"/>
                <a:gd name="T27" fmla="*/ 5 h 41"/>
                <a:gd name="T28" fmla="*/ 16 w 31"/>
                <a:gd name="T29" fmla="*/ 5 h 41"/>
                <a:gd name="T30" fmla="*/ 23 w 31"/>
                <a:gd name="T31" fmla="*/ 6 h 41"/>
                <a:gd name="T32" fmla="*/ 25 w 31"/>
                <a:gd name="T33" fmla="*/ 9 h 41"/>
                <a:gd name="T34" fmla="*/ 31 w 31"/>
                <a:gd name="T35" fmla="*/ 11 h 41"/>
                <a:gd name="T36" fmla="*/ 28 w 31"/>
                <a:gd name="T37" fmla="*/ 5 h 41"/>
                <a:gd name="T38" fmla="*/ 27 w 31"/>
                <a:gd name="T39" fmla="*/ 3 h 41"/>
                <a:gd name="T40" fmla="*/ 23 w 31"/>
                <a:gd name="T41" fmla="*/ 1 h 41"/>
                <a:gd name="T42" fmla="*/ 16 w 31"/>
                <a:gd name="T43" fmla="*/ 0 h 41"/>
                <a:gd name="T44" fmla="*/ 8 w 31"/>
                <a:gd name="T45" fmla="*/ 1 h 41"/>
                <a:gd name="T46" fmla="*/ 3 w 31"/>
                <a:gd name="T47" fmla="*/ 5 h 41"/>
                <a:gd name="T48" fmla="*/ 1 w 31"/>
                <a:gd name="T49" fmla="*/ 11 h 41"/>
                <a:gd name="T50" fmla="*/ 3 w 31"/>
                <a:gd name="T51" fmla="*/ 16 h 41"/>
                <a:gd name="T52" fmla="*/ 6 w 31"/>
                <a:gd name="T53" fmla="*/ 20 h 41"/>
                <a:gd name="T54" fmla="*/ 14 w 31"/>
                <a:gd name="T55" fmla="*/ 22 h 41"/>
                <a:gd name="T56" fmla="*/ 22 w 31"/>
                <a:gd name="T57" fmla="*/ 24 h 41"/>
                <a:gd name="T58" fmla="*/ 25 w 31"/>
                <a:gd name="T59" fmla="*/ 27 h 41"/>
                <a:gd name="T60" fmla="*/ 27 w 31"/>
                <a:gd name="T61" fmla="*/ 30 h 41"/>
                <a:gd name="T62" fmla="*/ 25 w 31"/>
                <a:gd name="T63" fmla="*/ 33 h 41"/>
                <a:gd name="T64" fmla="*/ 22 w 31"/>
                <a:gd name="T65" fmla="*/ 36 h 41"/>
                <a:gd name="T66" fmla="*/ 17 w 31"/>
                <a:gd name="T67" fmla="*/ 36 h 41"/>
                <a:gd name="T68" fmla="*/ 11 w 31"/>
                <a:gd name="T69" fmla="*/ 36 h 41"/>
                <a:gd name="T70" fmla="*/ 6 w 31"/>
                <a:gd name="T71" fmla="*/ 33 h 41"/>
                <a:gd name="T72" fmla="*/ 4 w 31"/>
                <a:gd name="T73" fmla="*/ 27 h 41"/>
                <a:gd name="T74" fmla="*/ 0 w 31"/>
                <a:gd name="T75" fmla="*/ 28 h 41"/>
                <a:gd name="T76" fmla="*/ 1 w 31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41"/>
                <a:gd name="T119" fmla="*/ 31 w 31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41">
                  <a:moveTo>
                    <a:pt x="1" y="35"/>
                  </a:moveTo>
                  <a:lnTo>
                    <a:pt x="1" y="35"/>
                  </a:lnTo>
                  <a:lnTo>
                    <a:pt x="4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1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31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1" y="36"/>
                  </a:lnTo>
                  <a:lnTo>
                    <a:pt x="6" y="33"/>
                  </a:lnTo>
                  <a:lnTo>
                    <a:pt x="4" y="27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0" name="Freeform 433">
              <a:extLst>
                <a:ext uri="{FF2B5EF4-FFF2-40B4-BE49-F238E27FC236}">
                  <a16:creationId xmlns:a16="http://schemas.microsoft.com/office/drawing/2014/main" id="{610BFC9D-C33C-48C6-8666-73B7758D8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632"/>
              <a:ext cx="32" cy="41"/>
            </a:xfrm>
            <a:custGeom>
              <a:avLst/>
              <a:gdLst>
                <a:gd name="T0" fmla="*/ 32 w 32"/>
                <a:gd name="T1" fmla="*/ 41 h 41"/>
                <a:gd name="T2" fmla="*/ 32 w 32"/>
                <a:gd name="T3" fmla="*/ 36 h 41"/>
                <a:gd name="T4" fmla="*/ 7 w 32"/>
                <a:gd name="T5" fmla="*/ 36 h 41"/>
                <a:gd name="T6" fmla="*/ 7 w 32"/>
                <a:gd name="T7" fmla="*/ 22 h 41"/>
                <a:gd name="T8" fmla="*/ 29 w 32"/>
                <a:gd name="T9" fmla="*/ 22 h 41"/>
                <a:gd name="T10" fmla="*/ 29 w 32"/>
                <a:gd name="T11" fmla="*/ 17 h 41"/>
                <a:gd name="T12" fmla="*/ 7 w 32"/>
                <a:gd name="T13" fmla="*/ 17 h 41"/>
                <a:gd name="T14" fmla="*/ 7 w 32"/>
                <a:gd name="T15" fmla="*/ 5 h 41"/>
                <a:gd name="T16" fmla="*/ 31 w 32"/>
                <a:gd name="T17" fmla="*/ 5 h 41"/>
                <a:gd name="T18" fmla="*/ 31 w 32"/>
                <a:gd name="T19" fmla="*/ 0 h 41"/>
                <a:gd name="T20" fmla="*/ 0 w 32"/>
                <a:gd name="T21" fmla="*/ 0 h 41"/>
                <a:gd name="T22" fmla="*/ 0 w 32"/>
                <a:gd name="T23" fmla="*/ 41 h 41"/>
                <a:gd name="T24" fmla="*/ 32 w 32"/>
                <a:gd name="T25" fmla="*/ 41 h 41"/>
                <a:gd name="T26" fmla="*/ 32 w 32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1"/>
                <a:gd name="T44" fmla="*/ 32 w 32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1">
                  <a:moveTo>
                    <a:pt x="32" y="41"/>
                  </a:moveTo>
                  <a:lnTo>
                    <a:pt x="32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1" name="Freeform 434">
              <a:extLst>
                <a:ext uri="{FF2B5EF4-FFF2-40B4-BE49-F238E27FC236}">
                  <a16:creationId xmlns:a16="http://schemas.microsoft.com/office/drawing/2014/main" id="{8A5D4CBC-DDEE-4549-AAB3-DDD5CAE2C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1632"/>
              <a:ext cx="37" cy="41"/>
            </a:xfrm>
            <a:custGeom>
              <a:avLst/>
              <a:gdLst>
                <a:gd name="T0" fmla="*/ 21 w 37"/>
                <a:gd name="T1" fmla="*/ 41 h 41"/>
                <a:gd name="T2" fmla="*/ 21 w 37"/>
                <a:gd name="T3" fmla="*/ 24 h 41"/>
                <a:gd name="T4" fmla="*/ 37 w 37"/>
                <a:gd name="T5" fmla="*/ 0 h 41"/>
                <a:gd name="T6" fmla="*/ 30 w 37"/>
                <a:gd name="T7" fmla="*/ 0 h 41"/>
                <a:gd name="T8" fmla="*/ 22 w 37"/>
                <a:gd name="T9" fmla="*/ 13 h 41"/>
                <a:gd name="T10" fmla="*/ 22 w 37"/>
                <a:gd name="T11" fmla="*/ 13 h 41"/>
                <a:gd name="T12" fmla="*/ 19 w 37"/>
                <a:gd name="T13" fmla="*/ 19 h 41"/>
                <a:gd name="T14" fmla="*/ 19 w 37"/>
                <a:gd name="T15" fmla="*/ 19 h 41"/>
                <a:gd name="T16" fmla="*/ 14 w 37"/>
                <a:gd name="T17" fmla="*/ 13 h 41"/>
                <a:gd name="T18" fmla="*/ 6 w 37"/>
                <a:gd name="T19" fmla="*/ 0 h 41"/>
                <a:gd name="T20" fmla="*/ 0 w 37"/>
                <a:gd name="T21" fmla="*/ 0 h 41"/>
                <a:gd name="T22" fmla="*/ 16 w 37"/>
                <a:gd name="T23" fmla="*/ 24 h 41"/>
                <a:gd name="T24" fmla="*/ 16 w 37"/>
                <a:gd name="T25" fmla="*/ 41 h 41"/>
                <a:gd name="T26" fmla="*/ 21 w 37"/>
                <a:gd name="T27" fmla="*/ 41 h 41"/>
                <a:gd name="T28" fmla="*/ 21 w 37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1"/>
                <a:gd name="T47" fmla="*/ 37 w 3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1">
                  <a:moveTo>
                    <a:pt x="21" y="41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2" y="13"/>
                  </a:lnTo>
                  <a:lnTo>
                    <a:pt x="19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1"/>
                  </a:lnTo>
                  <a:lnTo>
                    <a:pt x="2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2" name="Freeform 435">
              <a:extLst>
                <a:ext uri="{FF2B5EF4-FFF2-40B4-BE49-F238E27FC236}">
                  <a16:creationId xmlns:a16="http://schemas.microsoft.com/office/drawing/2014/main" id="{6551E963-DE86-4FD7-AC4A-3CC0BCA37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1249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8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8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3" name="Freeform 436">
              <a:extLst>
                <a:ext uri="{FF2B5EF4-FFF2-40B4-BE49-F238E27FC236}">
                  <a16:creationId xmlns:a16="http://schemas.microsoft.com/office/drawing/2014/main" id="{5722D7EF-D68E-46A8-A3FB-4EC386B4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249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5 w 30"/>
                <a:gd name="T5" fmla="*/ 36 h 41"/>
                <a:gd name="T6" fmla="*/ 5 w 30"/>
                <a:gd name="T7" fmla="*/ 22 h 41"/>
                <a:gd name="T8" fmla="*/ 27 w 30"/>
                <a:gd name="T9" fmla="*/ 22 h 41"/>
                <a:gd name="T10" fmla="*/ 27 w 30"/>
                <a:gd name="T11" fmla="*/ 17 h 41"/>
                <a:gd name="T12" fmla="*/ 5 w 30"/>
                <a:gd name="T13" fmla="*/ 17 h 41"/>
                <a:gd name="T14" fmla="*/ 5 w 30"/>
                <a:gd name="T15" fmla="*/ 5 h 41"/>
                <a:gd name="T16" fmla="*/ 28 w 30"/>
                <a:gd name="T17" fmla="*/ 5 h 41"/>
                <a:gd name="T18" fmla="*/ 28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28" y="5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4" name="Freeform 437">
              <a:extLst>
                <a:ext uri="{FF2B5EF4-FFF2-40B4-BE49-F238E27FC236}">
                  <a16:creationId xmlns:a16="http://schemas.microsoft.com/office/drawing/2014/main" id="{C2A6C2A3-6E2C-44CD-BCB2-B30BAEB11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249"/>
              <a:ext cx="52" cy="41"/>
            </a:xfrm>
            <a:custGeom>
              <a:avLst/>
              <a:gdLst>
                <a:gd name="T0" fmla="*/ 16 w 52"/>
                <a:gd name="T1" fmla="*/ 41 h 41"/>
                <a:gd name="T2" fmla="*/ 25 w 52"/>
                <a:gd name="T3" fmla="*/ 9 h 41"/>
                <a:gd name="T4" fmla="*/ 25 w 52"/>
                <a:gd name="T5" fmla="*/ 9 h 41"/>
                <a:gd name="T6" fmla="*/ 25 w 52"/>
                <a:gd name="T7" fmla="*/ 5 h 41"/>
                <a:gd name="T8" fmla="*/ 25 w 52"/>
                <a:gd name="T9" fmla="*/ 5 h 41"/>
                <a:gd name="T10" fmla="*/ 27 w 52"/>
                <a:gd name="T11" fmla="*/ 9 h 41"/>
                <a:gd name="T12" fmla="*/ 35 w 52"/>
                <a:gd name="T13" fmla="*/ 41 h 41"/>
                <a:gd name="T14" fmla="*/ 41 w 52"/>
                <a:gd name="T15" fmla="*/ 41 h 41"/>
                <a:gd name="T16" fmla="*/ 52 w 52"/>
                <a:gd name="T17" fmla="*/ 0 h 41"/>
                <a:gd name="T18" fmla="*/ 46 w 52"/>
                <a:gd name="T19" fmla="*/ 0 h 41"/>
                <a:gd name="T20" fmla="*/ 40 w 52"/>
                <a:gd name="T21" fmla="*/ 25 h 41"/>
                <a:gd name="T22" fmla="*/ 40 w 52"/>
                <a:gd name="T23" fmla="*/ 25 h 41"/>
                <a:gd name="T24" fmla="*/ 38 w 52"/>
                <a:gd name="T25" fmla="*/ 35 h 41"/>
                <a:gd name="T26" fmla="*/ 38 w 52"/>
                <a:gd name="T27" fmla="*/ 35 h 41"/>
                <a:gd name="T28" fmla="*/ 35 w 52"/>
                <a:gd name="T29" fmla="*/ 21 h 41"/>
                <a:gd name="T30" fmla="*/ 28 w 52"/>
                <a:gd name="T31" fmla="*/ 0 h 41"/>
                <a:gd name="T32" fmla="*/ 22 w 52"/>
                <a:gd name="T33" fmla="*/ 0 h 41"/>
                <a:gd name="T34" fmla="*/ 14 w 52"/>
                <a:gd name="T35" fmla="*/ 27 h 41"/>
                <a:gd name="T36" fmla="*/ 14 w 52"/>
                <a:gd name="T37" fmla="*/ 27 h 41"/>
                <a:gd name="T38" fmla="*/ 13 w 52"/>
                <a:gd name="T39" fmla="*/ 35 h 41"/>
                <a:gd name="T40" fmla="*/ 13 w 52"/>
                <a:gd name="T41" fmla="*/ 35 h 41"/>
                <a:gd name="T42" fmla="*/ 11 w 52"/>
                <a:gd name="T43" fmla="*/ 27 h 41"/>
                <a:gd name="T44" fmla="*/ 5 w 52"/>
                <a:gd name="T45" fmla="*/ 0 h 41"/>
                <a:gd name="T46" fmla="*/ 0 w 52"/>
                <a:gd name="T47" fmla="*/ 0 h 41"/>
                <a:gd name="T48" fmla="*/ 11 w 52"/>
                <a:gd name="T49" fmla="*/ 41 h 41"/>
                <a:gd name="T50" fmla="*/ 16 w 52"/>
                <a:gd name="T51" fmla="*/ 41 h 41"/>
                <a:gd name="T52" fmla="*/ 16 w 52"/>
                <a:gd name="T53" fmla="*/ 41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2"/>
                <a:gd name="T82" fmla="*/ 0 h 41"/>
                <a:gd name="T83" fmla="*/ 52 w 52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2" h="41">
                  <a:moveTo>
                    <a:pt x="16" y="41"/>
                  </a:moveTo>
                  <a:lnTo>
                    <a:pt x="25" y="9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35" y="41"/>
                  </a:lnTo>
                  <a:lnTo>
                    <a:pt x="41" y="41"/>
                  </a:lnTo>
                  <a:lnTo>
                    <a:pt x="52" y="0"/>
                  </a:lnTo>
                  <a:lnTo>
                    <a:pt x="46" y="0"/>
                  </a:lnTo>
                  <a:lnTo>
                    <a:pt x="40" y="25"/>
                  </a:lnTo>
                  <a:lnTo>
                    <a:pt x="38" y="35"/>
                  </a:lnTo>
                  <a:lnTo>
                    <a:pt x="35" y="2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4" y="27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5" name="Freeform 438">
              <a:extLst>
                <a:ext uri="{FF2B5EF4-FFF2-40B4-BE49-F238E27FC236}">
                  <a16:creationId xmlns:a16="http://schemas.microsoft.com/office/drawing/2014/main" id="{157FECC7-91E3-44FB-ADCE-91FA7799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311"/>
              <a:ext cx="36" cy="41"/>
            </a:xfrm>
            <a:custGeom>
              <a:avLst/>
              <a:gdLst>
                <a:gd name="T0" fmla="*/ 20 w 36"/>
                <a:gd name="T1" fmla="*/ 41 h 41"/>
                <a:gd name="T2" fmla="*/ 20 w 36"/>
                <a:gd name="T3" fmla="*/ 24 h 41"/>
                <a:gd name="T4" fmla="*/ 36 w 36"/>
                <a:gd name="T5" fmla="*/ 0 h 41"/>
                <a:gd name="T6" fmla="*/ 30 w 36"/>
                <a:gd name="T7" fmla="*/ 0 h 41"/>
                <a:gd name="T8" fmla="*/ 22 w 36"/>
                <a:gd name="T9" fmla="*/ 13 h 41"/>
                <a:gd name="T10" fmla="*/ 22 w 36"/>
                <a:gd name="T11" fmla="*/ 13 h 41"/>
                <a:gd name="T12" fmla="*/ 19 w 36"/>
                <a:gd name="T13" fmla="*/ 19 h 41"/>
                <a:gd name="T14" fmla="*/ 19 w 36"/>
                <a:gd name="T15" fmla="*/ 19 h 41"/>
                <a:gd name="T16" fmla="*/ 14 w 36"/>
                <a:gd name="T17" fmla="*/ 13 h 41"/>
                <a:gd name="T18" fmla="*/ 6 w 36"/>
                <a:gd name="T19" fmla="*/ 0 h 41"/>
                <a:gd name="T20" fmla="*/ 0 w 36"/>
                <a:gd name="T21" fmla="*/ 0 h 41"/>
                <a:gd name="T22" fmla="*/ 16 w 36"/>
                <a:gd name="T23" fmla="*/ 24 h 41"/>
                <a:gd name="T24" fmla="*/ 16 w 36"/>
                <a:gd name="T25" fmla="*/ 41 h 41"/>
                <a:gd name="T26" fmla="*/ 20 w 36"/>
                <a:gd name="T27" fmla="*/ 41 h 41"/>
                <a:gd name="T28" fmla="*/ 20 w 36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1"/>
                <a:gd name="T47" fmla="*/ 36 w 36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1">
                  <a:moveTo>
                    <a:pt x="20" y="41"/>
                  </a:moveTo>
                  <a:lnTo>
                    <a:pt x="20" y="2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2" y="13"/>
                  </a:lnTo>
                  <a:lnTo>
                    <a:pt x="19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1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6" name="Freeform 439">
              <a:extLst>
                <a:ext uri="{FF2B5EF4-FFF2-40B4-BE49-F238E27FC236}">
                  <a16:creationId xmlns:a16="http://schemas.microsoft.com/office/drawing/2014/main" id="{FB7D0176-22C1-476E-99E7-6A6A9D457E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3" y="1311"/>
              <a:ext cx="38" cy="43"/>
            </a:xfrm>
            <a:custGeom>
              <a:avLst/>
              <a:gdLst>
                <a:gd name="T0" fmla="*/ 2 w 38"/>
                <a:gd name="T1" fmla="*/ 32 h 43"/>
                <a:gd name="T2" fmla="*/ 2 w 38"/>
                <a:gd name="T3" fmla="*/ 32 h 43"/>
                <a:gd name="T4" fmla="*/ 5 w 38"/>
                <a:gd name="T5" fmla="*/ 36 h 43"/>
                <a:gd name="T6" fmla="*/ 9 w 38"/>
                <a:gd name="T7" fmla="*/ 40 h 43"/>
                <a:gd name="T8" fmla="*/ 9 w 38"/>
                <a:gd name="T9" fmla="*/ 40 h 43"/>
                <a:gd name="T10" fmla="*/ 14 w 38"/>
                <a:gd name="T11" fmla="*/ 41 h 43"/>
                <a:gd name="T12" fmla="*/ 19 w 38"/>
                <a:gd name="T13" fmla="*/ 43 h 43"/>
                <a:gd name="T14" fmla="*/ 19 w 38"/>
                <a:gd name="T15" fmla="*/ 43 h 43"/>
                <a:gd name="T16" fmla="*/ 24 w 38"/>
                <a:gd name="T17" fmla="*/ 41 h 43"/>
                <a:gd name="T18" fmla="*/ 29 w 38"/>
                <a:gd name="T19" fmla="*/ 40 h 43"/>
                <a:gd name="T20" fmla="*/ 29 w 38"/>
                <a:gd name="T21" fmla="*/ 40 h 43"/>
                <a:gd name="T22" fmla="*/ 33 w 38"/>
                <a:gd name="T23" fmla="*/ 36 h 43"/>
                <a:gd name="T24" fmla="*/ 36 w 38"/>
                <a:gd name="T25" fmla="*/ 32 h 43"/>
                <a:gd name="T26" fmla="*/ 36 w 38"/>
                <a:gd name="T27" fmla="*/ 32 h 43"/>
                <a:gd name="T28" fmla="*/ 38 w 38"/>
                <a:gd name="T29" fmla="*/ 27 h 43"/>
                <a:gd name="T30" fmla="*/ 38 w 38"/>
                <a:gd name="T31" fmla="*/ 21 h 43"/>
                <a:gd name="T32" fmla="*/ 38 w 38"/>
                <a:gd name="T33" fmla="*/ 21 h 43"/>
                <a:gd name="T34" fmla="*/ 38 w 38"/>
                <a:gd name="T35" fmla="*/ 16 h 43"/>
                <a:gd name="T36" fmla="*/ 36 w 38"/>
                <a:gd name="T37" fmla="*/ 9 h 43"/>
                <a:gd name="T38" fmla="*/ 36 w 38"/>
                <a:gd name="T39" fmla="*/ 9 h 43"/>
                <a:gd name="T40" fmla="*/ 33 w 38"/>
                <a:gd name="T41" fmla="*/ 6 h 43"/>
                <a:gd name="T42" fmla="*/ 30 w 38"/>
                <a:gd name="T43" fmla="*/ 3 h 43"/>
                <a:gd name="T44" fmla="*/ 30 w 38"/>
                <a:gd name="T45" fmla="*/ 3 h 43"/>
                <a:gd name="T46" fmla="*/ 25 w 38"/>
                <a:gd name="T47" fmla="*/ 0 h 43"/>
                <a:gd name="T48" fmla="*/ 19 w 38"/>
                <a:gd name="T49" fmla="*/ 0 h 43"/>
                <a:gd name="T50" fmla="*/ 19 w 38"/>
                <a:gd name="T51" fmla="*/ 0 h 43"/>
                <a:gd name="T52" fmla="*/ 11 w 38"/>
                <a:gd name="T53" fmla="*/ 1 h 43"/>
                <a:gd name="T54" fmla="*/ 5 w 38"/>
                <a:gd name="T55" fmla="*/ 6 h 43"/>
                <a:gd name="T56" fmla="*/ 5 w 38"/>
                <a:gd name="T57" fmla="*/ 6 h 43"/>
                <a:gd name="T58" fmla="*/ 2 w 38"/>
                <a:gd name="T59" fmla="*/ 13 h 43"/>
                <a:gd name="T60" fmla="*/ 0 w 38"/>
                <a:gd name="T61" fmla="*/ 22 h 43"/>
                <a:gd name="T62" fmla="*/ 0 w 38"/>
                <a:gd name="T63" fmla="*/ 22 h 43"/>
                <a:gd name="T64" fmla="*/ 0 w 38"/>
                <a:gd name="T65" fmla="*/ 27 h 43"/>
                <a:gd name="T66" fmla="*/ 2 w 38"/>
                <a:gd name="T67" fmla="*/ 32 h 43"/>
                <a:gd name="T68" fmla="*/ 2 w 38"/>
                <a:gd name="T69" fmla="*/ 32 h 43"/>
                <a:gd name="T70" fmla="*/ 9 w 38"/>
                <a:gd name="T71" fmla="*/ 8 h 43"/>
                <a:gd name="T72" fmla="*/ 9 w 38"/>
                <a:gd name="T73" fmla="*/ 8 h 43"/>
                <a:gd name="T74" fmla="*/ 14 w 38"/>
                <a:gd name="T75" fmla="*/ 5 h 43"/>
                <a:gd name="T76" fmla="*/ 19 w 38"/>
                <a:gd name="T77" fmla="*/ 5 h 43"/>
                <a:gd name="T78" fmla="*/ 19 w 38"/>
                <a:gd name="T79" fmla="*/ 5 h 43"/>
                <a:gd name="T80" fmla="*/ 24 w 38"/>
                <a:gd name="T81" fmla="*/ 5 h 43"/>
                <a:gd name="T82" fmla="*/ 27 w 38"/>
                <a:gd name="T83" fmla="*/ 6 h 43"/>
                <a:gd name="T84" fmla="*/ 27 w 38"/>
                <a:gd name="T85" fmla="*/ 6 h 43"/>
                <a:gd name="T86" fmla="*/ 30 w 38"/>
                <a:gd name="T87" fmla="*/ 9 h 43"/>
                <a:gd name="T88" fmla="*/ 32 w 38"/>
                <a:gd name="T89" fmla="*/ 13 h 43"/>
                <a:gd name="T90" fmla="*/ 32 w 38"/>
                <a:gd name="T91" fmla="*/ 13 h 43"/>
                <a:gd name="T92" fmla="*/ 33 w 38"/>
                <a:gd name="T93" fmla="*/ 21 h 43"/>
                <a:gd name="T94" fmla="*/ 33 w 38"/>
                <a:gd name="T95" fmla="*/ 21 h 43"/>
                <a:gd name="T96" fmla="*/ 32 w 38"/>
                <a:gd name="T97" fmla="*/ 28 h 43"/>
                <a:gd name="T98" fmla="*/ 29 w 38"/>
                <a:gd name="T99" fmla="*/ 33 h 43"/>
                <a:gd name="T100" fmla="*/ 29 w 38"/>
                <a:gd name="T101" fmla="*/ 33 h 43"/>
                <a:gd name="T102" fmla="*/ 25 w 38"/>
                <a:gd name="T103" fmla="*/ 36 h 43"/>
                <a:gd name="T104" fmla="*/ 19 w 38"/>
                <a:gd name="T105" fmla="*/ 38 h 43"/>
                <a:gd name="T106" fmla="*/ 19 w 38"/>
                <a:gd name="T107" fmla="*/ 38 h 43"/>
                <a:gd name="T108" fmla="*/ 14 w 38"/>
                <a:gd name="T109" fmla="*/ 36 h 43"/>
                <a:gd name="T110" fmla="*/ 9 w 38"/>
                <a:gd name="T111" fmla="*/ 33 h 43"/>
                <a:gd name="T112" fmla="*/ 9 w 38"/>
                <a:gd name="T113" fmla="*/ 33 h 43"/>
                <a:gd name="T114" fmla="*/ 6 w 38"/>
                <a:gd name="T115" fmla="*/ 28 h 43"/>
                <a:gd name="T116" fmla="*/ 5 w 38"/>
                <a:gd name="T117" fmla="*/ 22 h 43"/>
                <a:gd name="T118" fmla="*/ 5 w 38"/>
                <a:gd name="T119" fmla="*/ 22 h 43"/>
                <a:gd name="T120" fmla="*/ 6 w 38"/>
                <a:gd name="T121" fmla="*/ 14 h 43"/>
                <a:gd name="T122" fmla="*/ 9 w 38"/>
                <a:gd name="T123" fmla="*/ 8 h 43"/>
                <a:gd name="T124" fmla="*/ 9 w 38"/>
                <a:gd name="T125" fmla="*/ 8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3"/>
                <a:gd name="T191" fmla="*/ 38 w 38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3">
                  <a:moveTo>
                    <a:pt x="2" y="32"/>
                  </a:moveTo>
                  <a:lnTo>
                    <a:pt x="2" y="32"/>
                  </a:lnTo>
                  <a:lnTo>
                    <a:pt x="5" y="36"/>
                  </a:lnTo>
                  <a:lnTo>
                    <a:pt x="9" y="40"/>
                  </a:lnTo>
                  <a:lnTo>
                    <a:pt x="14" y="41"/>
                  </a:lnTo>
                  <a:lnTo>
                    <a:pt x="19" y="43"/>
                  </a:lnTo>
                  <a:lnTo>
                    <a:pt x="24" y="41"/>
                  </a:lnTo>
                  <a:lnTo>
                    <a:pt x="29" y="40"/>
                  </a:lnTo>
                  <a:lnTo>
                    <a:pt x="33" y="36"/>
                  </a:lnTo>
                  <a:lnTo>
                    <a:pt x="36" y="32"/>
                  </a:lnTo>
                  <a:lnTo>
                    <a:pt x="38" y="27"/>
                  </a:lnTo>
                  <a:lnTo>
                    <a:pt x="38" y="21"/>
                  </a:lnTo>
                  <a:lnTo>
                    <a:pt x="38" y="16"/>
                  </a:lnTo>
                  <a:lnTo>
                    <a:pt x="36" y="9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2" y="32"/>
                  </a:lnTo>
                  <a:close/>
                  <a:moveTo>
                    <a:pt x="9" y="8"/>
                  </a:moveTo>
                  <a:lnTo>
                    <a:pt x="9" y="8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2" y="28"/>
                  </a:lnTo>
                  <a:lnTo>
                    <a:pt x="29" y="33"/>
                  </a:lnTo>
                  <a:lnTo>
                    <a:pt x="25" y="36"/>
                  </a:lnTo>
                  <a:lnTo>
                    <a:pt x="19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5" y="22"/>
                  </a:lnTo>
                  <a:lnTo>
                    <a:pt x="6" y="14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7" name="Freeform 440">
              <a:extLst>
                <a:ext uri="{FF2B5EF4-FFF2-40B4-BE49-F238E27FC236}">
                  <a16:creationId xmlns:a16="http://schemas.microsoft.com/office/drawing/2014/main" id="{C3A9616B-1757-4F3C-8AA2-1BEE9AA05E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9" y="1311"/>
              <a:ext cx="37" cy="41"/>
            </a:xfrm>
            <a:custGeom>
              <a:avLst/>
              <a:gdLst>
                <a:gd name="T0" fmla="*/ 6 w 37"/>
                <a:gd name="T1" fmla="*/ 41 h 41"/>
                <a:gd name="T2" fmla="*/ 6 w 37"/>
                <a:gd name="T3" fmla="*/ 24 h 41"/>
                <a:gd name="T4" fmla="*/ 13 w 37"/>
                <a:gd name="T5" fmla="*/ 24 h 41"/>
                <a:gd name="T6" fmla="*/ 13 w 37"/>
                <a:gd name="T7" fmla="*/ 24 h 41"/>
                <a:gd name="T8" fmla="*/ 16 w 37"/>
                <a:gd name="T9" fmla="*/ 24 h 41"/>
                <a:gd name="T10" fmla="*/ 16 w 37"/>
                <a:gd name="T11" fmla="*/ 24 h 41"/>
                <a:gd name="T12" fmla="*/ 18 w 37"/>
                <a:gd name="T13" fmla="*/ 24 h 41"/>
                <a:gd name="T14" fmla="*/ 18 w 37"/>
                <a:gd name="T15" fmla="*/ 24 h 41"/>
                <a:gd name="T16" fmla="*/ 21 w 37"/>
                <a:gd name="T17" fmla="*/ 27 h 41"/>
                <a:gd name="T18" fmla="*/ 21 w 37"/>
                <a:gd name="T19" fmla="*/ 27 h 41"/>
                <a:gd name="T20" fmla="*/ 24 w 37"/>
                <a:gd name="T21" fmla="*/ 33 h 41"/>
                <a:gd name="T22" fmla="*/ 30 w 37"/>
                <a:gd name="T23" fmla="*/ 41 h 41"/>
                <a:gd name="T24" fmla="*/ 37 w 37"/>
                <a:gd name="T25" fmla="*/ 41 h 41"/>
                <a:gd name="T26" fmla="*/ 30 w 37"/>
                <a:gd name="T27" fmla="*/ 30 h 41"/>
                <a:gd name="T28" fmla="*/ 30 w 37"/>
                <a:gd name="T29" fmla="*/ 30 h 41"/>
                <a:gd name="T30" fmla="*/ 25 w 37"/>
                <a:gd name="T31" fmla="*/ 25 h 41"/>
                <a:gd name="T32" fmla="*/ 25 w 37"/>
                <a:gd name="T33" fmla="*/ 25 h 41"/>
                <a:gd name="T34" fmla="*/ 22 w 37"/>
                <a:gd name="T35" fmla="*/ 22 h 41"/>
                <a:gd name="T36" fmla="*/ 22 w 37"/>
                <a:gd name="T37" fmla="*/ 22 h 41"/>
                <a:gd name="T38" fmla="*/ 27 w 37"/>
                <a:gd name="T39" fmla="*/ 22 h 41"/>
                <a:gd name="T40" fmla="*/ 30 w 37"/>
                <a:gd name="T41" fmla="*/ 19 h 41"/>
                <a:gd name="T42" fmla="*/ 30 w 37"/>
                <a:gd name="T43" fmla="*/ 19 h 41"/>
                <a:gd name="T44" fmla="*/ 32 w 37"/>
                <a:gd name="T45" fmla="*/ 16 h 41"/>
                <a:gd name="T46" fmla="*/ 33 w 37"/>
                <a:gd name="T47" fmla="*/ 11 h 41"/>
                <a:gd name="T48" fmla="*/ 33 w 37"/>
                <a:gd name="T49" fmla="*/ 11 h 41"/>
                <a:gd name="T50" fmla="*/ 32 w 37"/>
                <a:gd name="T51" fmla="*/ 5 h 41"/>
                <a:gd name="T52" fmla="*/ 32 w 37"/>
                <a:gd name="T53" fmla="*/ 5 h 41"/>
                <a:gd name="T54" fmla="*/ 30 w 37"/>
                <a:gd name="T55" fmla="*/ 3 h 41"/>
                <a:gd name="T56" fmla="*/ 27 w 37"/>
                <a:gd name="T57" fmla="*/ 1 h 41"/>
                <a:gd name="T58" fmla="*/ 27 w 37"/>
                <a:gd name="T59" fmla="*/ 1 h 41"/>
                <a:gd name="T60" fmla="*/ 19 w 37"/>
                <a:gd name="T61" fmla="*/ 0 h 41"/>
                <a:gd name="T62" fmla="*/ 0 w 37"/>
                <a:gd name="T63" fmla="*/ 0 h 41"/>
                <a:gd name="T64" fmla="*/ 0 w 37"/>
                <a:gd name="T65" fmla="*/ 41 h 41"/>
                <a:gd name="T66" fmla="*/ 6 w 37"/>
                <a:gd name="T67" fmla="*/ 41 h 41"/>
                <a:gd name="T68" fmla="*/ 6 w 37"/>
                <a:gd name="T69" fmla="*/ 41 h 41"/>
                <a:gd name="T70" fmla="*/ 6 w 37"/>
                <a:gd name="T71" fmla="*/ 5 h 41"/>
                <a:gd name="T72" fmla="*/ 19 w 37"/>
                <a:gd name="T73" fmla="*/ 5 h 41"/>
                <a:gd name="T74" fmla="*/ 19 w 37"/>
                <a:gd name="T75" fmla="*/ 5 h 41"/>
                <a:gd name="T76" fmla="*/ 22 w 37"/>
                <a:gd name="T77" fmla="*/ 5 h 41"/>
                <a:gd name="T78" fmla="*/ 25 w 37"/>
                <a:gd name="T79" fmla="*/ 6 h 41"/>
                <a:gd name="T80" fmla="*/ 25 w 37"/>
                <a:gd name="T81" fmla="*/ 6 h 41"/>
                <a:gd name="T82" fmla="*/ 27 w 37"/>
                <a:gd name="T83" fmla="*/ 9 h 41"/>
                <a:gd name="T84" fmla="*/ 27 w 37"/>
                <a:gd name="T85" fmla="*/ 11 h 41"/>
                <a:gd name="T86" fmla="*/ 27 w 37"/>
                <a:gd name="T87" fmla="*/ 11 h 41"/>
                <a:gd name="T88" fmla="*/ 27 w 37"/>
                <a:gd name="T89" fmla="*/ 16 h 41"/>
                <a:gd name="T90" fmla="*/ 27 w 37"/>
                <a:gd name="T91" fmla="*/ 16 h 41"/>
                <a:gd name="T92" fmla="*/ 24 w 37"/>
                <a:gd name="T93" fmla="*/ 17 h 41"/>
                <a:gd name="T94" fmla="*/ 24 w 37"/>
                <a:gd name="T95" fmla="*/ 17 h 41"/>
                <a:gd name="T96" fmla="*/ 18 w 37"/>
                <a:gd name="T97" fmla="*/ 19 h 41"/>
                <a:gd name="T98" fmla="*/ 6 w 37"/>
                <a:gd name="T99" fmla="*/ 19 h 41"/>
                <a:gd name="T100" fmla="*/ 6 w 37"/>
                <a:gd name="T101" fmla="*/ 5 h 41"/>
                <a:gd name="T102" fmla="*/ 6 w 37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1"/>
                <a:gd name="T158" fmla="*/ 37 w 37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1">
                  <a:moveTo>
                    <a:pt x="6" y="41"/>
                  </a:moveTo>
                  <a:lnTo>
                    <a:pt x="6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1" y="27"/>
                  </a:lnTo>
                  <a:lnTo>
                    <a:pt x="24" y="33"/>
                  </a:lnTo>
                  <a:lnTo>
                    <a:pt x="30" y="41"/>
                  </a:lnTo>
                  <a:lnTo>
                    <a:pt x="37" y="41"/>
                  </a:lnTo>
                  <a:lnTo>
                    <a:pt x="30" y="30"/>
                  </a:lnTo>
                  <a:lnTo>
                    <a:pt x="25" y="25"/>
                  </a:lnTo>
                  <a:lnTo>
                    <a:pt x="22" y="22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3" y="11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6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6"/>
                  </a:lnTo>
                  <a:lnTo>
                    <a:pt x="24" y="17"/>
                  </a:lnTo>
                  <a:lnTo>
                    <a:pt x="18" y="19"/>
                  </a:lnTo>
                  <a:lnTo>
                    <a:pt x="6" y="1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8" name="Freeform 441">
              <a:extLst>
                <a:ext uri="{FF2B5EF4-FFF2-40B4-BE49-F238E27FC236}">
                  <a16:creationId xmlns:a16="http://schemas.microsoft.com/office/drawing/2014/main" id="{99F32D7F-1783-4A8E-B87C-855F51A1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311"/>
              <a:ext cx="35" cy="41"/>
            </a:xfrm>
            <a:custGeom>
              <a:avLst/>
              <a:gdLst>
                <a:gd name="T0" fmla="*/ 7 w 35"/>
                <a:gd name="T1" fmla="*/ 41 h 41"/>
                <a:gd name="T2" fmla="*/ 7 w 35"/>
                <a:gd name="T3" fmla="*/ 27 h 41"/>
                <a:gd name="T4" fmla="*/ 13 w 35"/>
                <a:gd name="T5" fmla="*/ 21 h 41"/>
                <a:gd name="T6" fmla="*/ 27 w 35"/>
                <a:gd name="T7" fmla="*/ 41 h 41"/>
                <a:gd name="T8" fmla="*/ 35 w 35"/>
                <a:gd name="T9" fmla="*/ 41 h 41"/>
                <a:gd name="T10" fmla="*/ 16 w 35"/>
                <a:gd name="T11" fmla="*/ 17 h 41"/>
                <a:gd name="T12" fmla="*/ 34 w 35"/>
                <a:gd name="T13" fmla="*/ 0 h 41"/>
                <a:gd name="T14" fmla="*/ 27 w 35"/>
                <a:gd name="T15" fmla="*/ 0 h 41"/>
                <a:gd name="T16" fmla="*/ 7 w 35"/>
                <a:gd name="T17" fmla="*/ 21 h 41"/>
                <a:gd name="T18" fmla="*/ 7 w 35"/>
                <a:gd name="T19" fmla="*/ 0 h 41"/>
                <a:gd name="T20" fmla="*/ 0 w 35"/>
                <a:gd name="T21" fmla="*/ 0 h 41"/>
                <a:gd name="T22" fmla="*/ 0 w 35"/>
                <a:gd name="T23" fmla="*/ 41 h 41"/>
                <a:gd name="T24" fmla="*/ 7 w 35"/>
                <a:gd name="T25" fmla="*/ 41 h 41"/>
                <a:gd name="T26" fmla="*/ 7 w 35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"/>
                <a:gd name="T43" fmla="*/ 0 h 41"/>
                <a:gd name="T44" fmla="*/ 35 w 3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" h="41">
                  <a:moveTo>
                    <a:pt x="7" y="41"/>
                  </a:moveTo>
                  <a:lnTo>
                    <a:pt x="7" y="27"/>
                  </a:lnTo>
                  <a:lnTo>
                    <a:pt x="13" y="21"/>
                  </a:lnTo>
                  <a:lnTo>
                    <a:pt x="27" y="41"/>
                  </a:lnTo>
                  <a:lnTo>
                    <a:pt x="35" y="41"/>
                  </a:lnTo>
                  <a:lnTo>
                    <a:pt x="16" y="17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7" y="2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9" name="Freeform 442">
              <a:extLst>
                <a:ext uri="{FF2B5EF4-FFF2-40B4-BE49-F238E27FC236}">
                  <a16:creationId xmlns:a16="http://schemas.microsoft.com/office/drawing/2014/main" id="{DF9A85E5-B61D-42ED-8306-C9EC5977F0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9" y="1570"/>
              <a:ext cx="30" cy="41"/>
            </a:xfrm>
            <a:custGeom>
              <a:avLst/>
              <a:gdLst>
                <a:gd name="T0" fmla="*/ 5 w 30"/>
                <a:gd name="T1" fmla="*/ 41 h 41"/>
                <a:gd name="T2" fmla="*/ 5 w 30"/>
                <a:gd name="T3" fmla="*/ 24 h 41"/>
                <a:gd name="T4" fmla="*/ 16 w 30"/>
                <a:gd name="T5" fmla="*/ 24 h 41"/>
                <a:gd name="T6" fmla="*/ 16 w 30"/>
                <a:gd name="T7" fmla="*/ 24 h 41"/>
                <a:gd name="T8" fmla="*/ 23 w 30"/>
                <a:gd name="T9" fmla="*/ 24 h 41"/>
                <a:gd name="T10" fmla="*/ 27 w 30"/>
                <a:gd name="T11" fmla="*/ 21 h 41"/>
                <a:gd name="T12" fmla="*/ 27 w 30"/>
                <a:gd name="T13" fmla="*/ 21 h 41"/>
                <a:gd name="T14" fmla="*/ 30 w 30"/>
                <a:gd name="T15" fmla="*/ 16 h 41"/>
                <a:gd name="T16" fmla="*/ 30 w 30"/>
                <a:gd name="T17" fmla="*/ 11 h 41"/>
                <a:gd name="T18" fmla="*/ 30 w 30"/>
                <a:gd name="T19" fmla="*/ 11 h 41"/>
                <a:gd name="T20" fmla="*/ 30 w 30"/>
                <a:gd name="T21" fmla="*/ 6 h 41"/>
                <a:gd name="T22" fmla="*/ 30 w 30"/>
                <a:gd name="T23" fmla="*/ 6 h 41"/>
                <a:gd name="T24" fmla="*/ 27 w 30"/>
                <a:gd name="T25" fmla="*/ 1 h 41"/>
                <a:gd name="T26" fmla="*/ 27 w 30"/>
                <a:gd name="T27" fmla="*/ 1 h 41"/>
                <a:gd name="T28" fmla="*/ 21 w 30"/>
                <a:gd name="T29" fmla="*/ 0 h 41"/>
                <a:gd name="T30" fmla="*/ 21 w 30"/>
                <a:gd name="T31" fmla="*/ 0 h 41"/>
                <a:gd name="T32" fmla="*/ 15 w 30"/>
                <a:gd name="T33" fmla="*/ 0 h 41"/>
                <a:gd name="T34" fmla="*/ 0 w 30"/>
                <a:gd name="T35" fmla="*/ 0 h 41"/>
                <a:gd name="T36" fmla="*/ 0 w 30"/>
                <a:gd name="T37" fmla="*/ 41 h 41"/>
                <a:gd name="T38" fmla="*/ 5 w 30"/>
                <a:gd name="T39" fmla="*/ 41 h 41"/>
                <a:gd name="T40" fmla="*/ 5 w 30"/>
                <a:gd name="T41" fmla="*/ 41 h 41"/>
                <a:gd name="T42" fmla="*/ 5 w 30"/>
                <a:gd name="T43" fmla="*/ 5 h 41"/>
                <a:gd name="T44" fmla="*/ 16 w 30"/>
                <a:gd name="T45" fmla="*/ 5 h 41"/>
                <a:gd name="T46" fmla="*/ 16 w 30"/>
                <a:gd name="T47" fmla="*/ 5 h 41"/>
                <a:gd name="T48" fmla="*/ 21 w 30"/>
                <a:gd name="T49" fmla="*/ 5 h 41"/>
                <a:gd name="T50" fmla="*/ 21 w 30"/>
                <a:gd name="T51" fmla="*/ 5 h 41"/>
                <a:gd name="T52" fmla="*/ 24 w 30"/>
                <a:gd name="T53" fmla="*/ 8 h 41"/>
                <a:gd name="T54" fmla="*/ 24 w 30"/>
                <a:gd name="T55" fmla="*/ 8 h 41"/>
                <a:gd name="T56" fmla="*/ 26 w 30"/>
                <a:gd name="T57" fmla="*/ 11 h 41"/>
                <a:gd name="T58" fmla="*/ 26 w 30"/>
                <a:gd name="T59" fmla="*/ 11 h 41"/>
                <a:gd name="T60" fmla="*/ 26 w 30"/>
                <a:gd name="T61" fmla="*/ 14 h 41"/>
                <a:gd name="T62" fmla="*/ 23 w 30"/>
                <a:gd name="T63" fmla="*/ 17 h 41"/>
                <a:gd name="T64" fmla="*/ 23 w 30"/>
                <a:gd name="T65" fmla="*/ 17 h 41"/>
                <a:gd name="T66" fmla="*/ 21 w 30"/>
                <a:gd name="T67" fmla="*/ 19 h 41"/>
                <a:gd name="T68" fmla="*/ 16 w 30"/>
                <a:gd name="T69" fmla="*/ 19 h 41"/>
                <a:gd name="T70" fmla="*/ 5 w 30"/>
                <a:gd name="T71" fmla="*/ 19 h 41"/>
                <a:gd name="T72" fmla="*/ 5 w 30"/>
                <a:gd name="T73" fmla="*/ 5 h 41"/>
                <a:gd name="T74" fmla="*/ 5 w 30"/>
                <a:gd name="T75" fmla="*/ 5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"/>
                <a:gd name="T115" fmla="*/ 0 h 41"/>
                <a:gd name="T116" fmla="*/ 30 w 30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" h="41">
                  <a:moveTo>
                    <a:pt x="5" y="41"/>
                  </a:moveTo>
                  <a:lnTo>
                    <a:pt x="5" y="24"/>
                  </a:lnTo>
                  <a:lnTo>
                    <a:pt x="16" y="24"/>
                  </a:lnTo>
                  <a:lnTo>
                    <a:pt x="23" y="24"/>
                  </a:lnTo>
                  <a:lnTo>
                    <a:pt x="27" y="21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27" y="1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6" y="5"/>
                  </a:lnTo>
                  <a:lnTo>
                    <a:pt x="21" y="5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0" name="Freeform 443">
              <a:extLst>
                <a:ext uri="{FF2B5EF4-FFF2-40B4-BE49-F238E27FC236}">
                  <a16:creationId xmlns:a16="http://schemas.microsoft.com/office/drawing/2014/main" id="{1CD07EFE-F858-4B91-9175-16564DDF9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57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7 w 31"/>
                <a:gd name="T5" fmla="*/ 36 h 41"/>
                <a:gd name="T6" fmla="*/ 7 w 31"/>
                <a:gd name="T7" fmla="*/ 22 h 41"/>
                <a:gd name="T8" fmla="*/ 29 w 31"/>
                <a:gd name="T9" fmla="*/ 22 h 41"/>
                <a:gd name="T10" fmla="*/ 29 w 31"/>
                <a:gd name="T11" fmla="*/ 17 h 41"/>
                <a:gd name="T12" fmla="*/ 7 w 31"/>
                <a:gd name="T13" fmla="*/ 17 h 41"/>
                <a:gd name="T14" fmla="*/ 7 w 31"/>
                <a:gd name="T15" fmla="*/ 5 h 41"/>
                <a:gd name="T16" fmla="*/ 31 w 31"/>
                <a:gd name="T17" fmla="*/ 5 h 41"/>
                <a:gd name="T18" fmla="*/ 31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1" name="Freeform 444">
              <a:extLst>
                <a:ext uri="{FF2B5EF4-FFF2-40B4-BE49-F238E27FC236}">
                  <a16:creationId xmlns:a16="http://schemas.microsoft.com/office/drawing/2014/main" id="{F8F734E3-FDE1-4D86-87E2-5963A02D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570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8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8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2" name="Freeform 445">
              <a:extLst>
                <a:ext uri="{FF2B5EF4-FFF2-40B4-BE49-F238E27FC236}">
                  <a16:creationId xmlns:a16="http://schemas.microsoft.com/office/drawing/2014/main" id="{1CAB4C27-FC77-4050-BED7-27157E75F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57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8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8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3" name="Freeform 446">
              <a:extLst>
                <a:ext uri="{FF2B5EF4-FFF2-40B4-BE49-F238E27FC236}">
                  <a16:creationId xmlns:a16="http://schemas.microsoft.com/office/drawing/2014/main" id="{8379F32E-C1F8-40D1-915C-356615C7E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568"/>
              <a:ext cx="34" cy="43"/>
            </a:xfrm>
            <a:custGeom>
              <a:avLst/>
              <a:gdLst>
                <a:gd name="T0" fmla="*/ 2 w 34"/>
                <a:gd name="T1" fmla="*/ 37 h 43"/>
                <a:gd name="T2" fmla="*/ 8 w 34"/>
                <a:gd name="T3" fmla="*/ 42 h 43"/>
                <a:gd name="T4" fmla="*/ 18 w 34"/>
                <a:gd name="T5" fmla="*/ 43 h 43"/>
                <a:gd name="T6" fmla="*/ 26 w 34"/>
                <a:gd name="T7" fmla="*/ 42 h 43"/>
                <a:gd name="T8" fmla="*/ 29 w 34"/>
                <a:gd name="T9" fmla="*/ 40 h 43"/>
                <a:gd name="T10" fmla="*/ 30 w 34"/>
                <a:gd name="T11" fmla="*/ 37 h 43"/>
                <a:gd name="T12" fmla="*/ 34 w 34"/>
                <a:gd name="T13" fmla="*/ 30 h 43"/>
                <a:gd name="T14" fmla="*/ 30 w 34"/>
                <a:gd name="T15" fmla="*/ 26 h 43"/>
                <a:gd name="T16" fmla="*/ 26 w 34"/>
                <a:gd name="T17" fmla="*/ 21 h 43"/>
                <a:gd name="T18" fmla="*/ 16 w 34"/>
                <a:gd name="T19" fmla="*/ 18 h 43"/>
                <a:gd name="T20" fmla="*/ 8 w 34"/>
                <a:gd name="T21" fmla="*/ 16 h 43"/>
                <a:gd name="T22" fmla="*/ 7 w 34"/>
                <a:gd name="T23" fmla="*/ 11 h 43"/>
                <a:gd name="T24" fmla="*/ 10 w 34"/>
                <a:gd name="T25" fmla="*/ 8 h 43"/>
                <a:gd name="T26" fmla="*/ 13 w 34"/>
                <a:gd name="T27" fmla="*/ 7 h 43"/>
                <a:gd name="T28" fmla="*/ 16 w 34"/>
                <a:gd name="T29" fmla="*/ 5 h 43"/>
                <a:gd name="T30" fmla="*/ 24 w 34"/>
                <a:gd name="T31" fmla="*/ 8 h 43"/>
                <a:gd name="T32" fmla="*/ 26 w 34"/>
                <a:gd name="T33" fmla="*/ 10 h 43"/>
                <a:gd name="T34" fmla="*/ 32 w 34"/>
                <a:gd name="T35" fmla="*/ 13 h 43"/>
                <a:gd name="T36" fmla="*/ 29 w 34"/>
                <a:gd name="T37" fmla="*/ 7 h 43"/>
                <a:gd name="T38" fmla="*/ 27 w 34"/>
                <a:gd name="T39" fmla="*/ 5 h 43"/>
                <a:gd name="T40" fmla="*/ 24 w 34"/>
                <a:gd name="T41" fmla="*/ 2 h 43"/>
                <a:gd name="T42" fmla="*/ 16 w 34"/>
                <a:gd name="T43" fmla="*/ 0 h 43"/>
                <a:gd name="T44" fmla="*/ 8 w 34"/>
                <a:gd name="T45" fmla="*/ 2 h 43"/>
                <a:gd name="T46" fmla="*/ 3 w 34"/>
                <a:gd name="T47" fmla="*/ 7 h 43"/>
                <a:gd name="T48" fmla="*/ 2 w 34"/>
                <a:gd name="T49" fmla="*/ 13 h 43"/>
                <a:gd name="T50" fmla="*/ 3 w 34"/>
                <a:gd name="T51" fmla="*/ 18 h 43"/>
                <a:gd name="T52" fmla="*/ 8 w 34"/>
                <a:gd name="T53" fmla="*/ 21 h 43"/>
                <a:gd name="T54" fmla="*/ 16 w 34"/>
                <a:gd name="T55" fmla="*/ 24 h 43"/>
                <a:gd name="T56" fmla="*/ 22 w 34"/>
                <a:gd name="T57" fmla="*/ 26 h 43"/>
                <a:gd name="T58" fmla="*/ 27 w 34"/>
                <a:gd name="T59" fmla="*/ 29 h 43"/>
                <a:gd name="T60" fmla="*/ 27 w 34"/>
                <a:gd name="T61" fmla="*/ 32 h 43"/>
                <a:gd name="T62" fmla="*/ 27 w 34"/>
                <a:gd name="T63" fmla="*/ 35 h 43"/>
                <a:gd name="T64" fmla="*/ 22 w 34"/>
                <a:gd name="T65" fmla="*/ 37 h 43"/>
                <a:gd name="T66" fmla="*/ 18 w 34"/>
                <a:gd name="T67" fmla="*/ 38 h 43"/>
                <a:gd name="T68" fmla="*/ 11 w 34"/>
                <a:gd name="T69" fmla="*/ 37 h 43"/>
                <a:gd name="T70" fmla="*/ 7 w 34"/>
                <a:gd name="T71" fmla="*/ 34 h 43"/>
                <a:gd name="T72" fmla="*/ 5 w 34"/>
                <a:gd name="T73" fmla="*/ 29 h 43"/>
                <a:gd name="T74" fmla="*/ 0 w 34"/>
                <a:gd name="T75" fmla="*/ 29 h 43"/>
                <a:gd name="T76" fmla="*/ 2 w 34"/>
                <a:gd name="T77" fmla="*/ 37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43"/>
                <a:gd name="T119" fmla="*/ 34 w 34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43">
                  <a:moveTo>
                    <a:pt x="2" y="37"/>
                  </a:moveTo>
                  <a:lnTo>
                    <a:pt x="2" y="37"/>
                  </a:lnTo>
                  <a:lnTo>
                    <a:pt x="5" y="40"/>
                  </a:lnTo>
                  <a:lnTo>
                    <a:pt x="8" y="42"/>
                  </a:lnTo>
                  <a:lnTo>
                    <a:pt x="18" y="43"/>
                  </a:lnTo>
                  <a:lnTo>
                    <a:pt x="26" y="42"/>
                  </a:lnTo>
                  <a:lnTo>
                    <a:pt x="29" y="40"/>
                  </a:lnTo>
                  <a:lnTo>
                    <a:pt x="30" y="37"/>
                  </a:lnTo>
                  <a:lnTo>
                    <a:pt x="34" y="30"/>
                  </a:lnTo>
                  <a:lnTo>
                    <a:pt x="30" y="26"/>
                  </a:lnTo>
                  <a:lnTo>
                    <a:pt x="26" y="21"/>
                  </a:lnTo>
                  <a:lnTo>
                    <a:pt x="16" y="18"/>
                  </a:lnTo>
                  <a:lnTo>
                    <a:pt x="8" y="16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6" y="10"/>
                  </a:lnTo>
                  <a:lnTo>
                    <a:pt x="26" y="13"/>
                  </a:lnTo>
                  <a:lnTo>
                    <a:pt x="32" y="13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3" y="7"/>
                  </a:lnTo>
                  <a:lnTo>
                    <a:pt x="2" y="13"/>
                  </a:lnTo>
                  <a:lnTo>
                    <a:pt x="3" y="18"/>
                  </a:lnTo>
                  <a:lnTo>
                    <a:pt x="8" y="21"/>
                  </a:lnTo>
                  <a:lnTo>
                    <a:pt x="16" y="24"/>
                  </a:lnTo>
                  <a:lnTo>
                    <a:pt x="22" y="26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2" y="37"/>
                  </a:lnTo>
                  <a:lnTo>
                    <a:pt x="18" y="38"/>
                  </a:lnTo>
                  <a:lnTo>
                    <a:pt x="11" y="37"/>
                  </a:lnTo>
                  <a:lnTo>
                    <a:pt x="7" y="34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4" name="Freeform 447">
              <a:extLst>
                <a:ext uri="{FF2B5EF4-FFF2-40B4-BE49-F238E27FC236}">
                  <a16:creationId xmlns:a16="http://schemas.microsoft.com/office/drawing/2014/main" id="{4334A42F-4B2D-4642-9E1D-693D6EA6E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570"/>
              <a:ext cx="37" cy="41"/>
            </a:xfrm>
            <a:custGeom>
              <a:avLst/>
              <a:gdLst>
                <a:gd name="T0" fmla="*/ 21 w 37"/>
                <a:gd name="T1" fmla="*/ 41 h 41"/>
                <a:gd name="T2" fmla="*/ 21 w 37"/>
                <a:gd name="T3" fmla="*/ 24 h 41"/>
                <a:gd name="T4" fmla="*/ 37 w 37"/>
                <a:gd name="T5" fmla="*/ 0 h 41"/>
                <a:gd name="T6" fmla="*/ 30 w 37"/>
                <a:gd name="T7" fmla="*/ 0 h 41"/>
                <a:gd name="T8" fmla="*/ 22 w 37"/>
                <a:gd name="T9" fmla="*/ 11 h 41"/>
                <a:gd name="T10" fmla="*/ 22 w 37"/>
                <a:gd name="T11" fmla="*/ 11 h 41"/>
                <a:gd name="T12" fmla="*/ 18 w 37"/>
                <a:gd name="T13" fmla="*/ 19 h 41"/>
                <a:gd name="T14" fmla="*/ 18 w 37"/>
                <a:gd name="T15" fmla="*/ 19 h 41"/>
                <a:gd name="T16" fmla="*/ 14 w 37"/>
                <a:gd name="T17" fmla="*/ 13 h 41"/>
                <a:gd name="T18" fmla="*/ 6 w 37"/>
                <a:gd name="T19" fmla="*/ 0 h 41"/>
                <a:gd name="T20" fmla="*/ 0 w 37"/>
                <a:gd name="T21" fmla="*/ 0 h 41"/>
                <a:gd name="T22" fmla="*/ 14 w 37"/>
                <a:gd name="T23" fmla="*/ 24 h 41"/>
                <a:gd name="T24" fmla="*/ 14 w 37"/>
                <a:gd name="T25" fmla="*/ 41 h 41"/>
                <a:gd name="T26" fmla="*/ 21 w 37"/>
                <a:gd name="T27" fmla="*/ 41 h 41"/>
                <a:gd name="T28" fmla="*/ 21 w 37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1"/>
                <a:gd name="T47" fmla="*/ 37 w 3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1">
                  <a:moveTo>
                    <a:pt x="21" y="41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2" y="11"/>
                  </a:lnTo>
                  <a:lnTo>
                    <a:pt x="18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4" y="24"/>
                  </a:lnTo>
                  <a:lnTo>
                    <a:pt x="14" y="41"/>
                  </a:lnTo>
                  <a:lnTo>
                    <a:pt x="2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5" name="Freeform 448">
              <a:extLst>
                <a:ext uri="{FF2B5EF4-FFF2-40B4-BE49-F238E27FC236}">
                  <a16:creationId xmlns:a16="http://schemas.microsoft.com/office/drawing/2014/main" id="{7BCDE3D5-3B0B-4E65-B135-9841F145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570"/>
              <a:ext cx="26" cy="41"/>
            </a:xfrm>
            <a:custGeom>
              <a:avLst/>
              <a:gdLst>
                <a:gd name="T0" fmla="*/ 26 w 26"/>
                <a:gd name="T1" fmla="*/ 41 h 41"/>
                <a:gd name="T2" fmla="*/ 26 w 26"/>
                <a:gd name="T3" fmla="*/ 36 h 41"/>
                <a:gd name="T4" fmla="*/ 7 w 26"/>
                <a:gd name="T5" fmla="*/ 36 h 41"/>
                <a:gd name="T6" fmla="*/ 7 w 26"/>
                <a:gd name="T7" fmla="*/ 0 h 41"/>
                <a:gd name="T8" fmla="*/ 0 w 26"/>
                <a:gd name="T9" fmla="*/ 0 h 41"/>
                <a:gd name="T10" fmla="*/ 0 w 26"/>
                <a:gd name="T11" fmla="*/ 41 h 41"/>
                <a:gd name="T12" fmla="*/ 26 w 26"/>
                <a:gd name="T13" fmla="*/ 41 h 41"/>
                <a:gd name="T14" fmla="*/ 26 w 26"/>
                <a:gd name="T15" fmla="*/ 41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1"/>
                <a:gd name="T26" fmla="*/ 26 w 26"/>
                <a:gd name="T27" fmla="*/ 41 h 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1">
                  <a:moveTo>
                    <a:pt x="26" y="41"/>
                  </a:moveTo>
                  <a:lnTo>
                    <a:pt x="26" y="36"/>
                  </a:lnTo>
                  <a:lnTo>
                    <a:pt x="7" y="3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2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6" name="Freeform 449">
              <a:extLst>
                <a:ext uri="{FF2B5EF4-FFF2-40B4-BE49-F238E27FC236}">
                  <a16:creationId xmlns:a16="http://schemas.microsoft.com/office/drawing/2014/main" id="{1C9909CF-BAFA-4B80-B126-DF8E8B57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570"/>
              <a:ext cx="38" cy="41"/>
            </a:xfrm>
            <a:custGeom>
              <a:avLst/>
              <a:gdLst>
                <a:gd name="T0" fmla="*/ 23 w 38"/>
                <a:gd name="T1" fmla="*/ 41 h 41"/>
                <a:gd name="T2" fmla="*/ 38 w 38"/>
                <a:gd name="T3" fmla="*/ 0 h 41"/>
                <a:gd name="T4" fmla="*/ 32 w 38"/>
                <a:gd name="T5" fmla="*/ 0 h 41"/>
                <a:gd name="T6" fmla="*/ 21 w 38"/>
                <a:gd name="T7" fmla="*/ 30 h 41"/>
                <a:gd name="T8" fmla="*/ 21 w 38"/>
                <a:gd name="T9" fmla="*/ 30 h 41"/>
                <a:gd name="T10" fmla="*/ 19 w 38"/>
                <a:gd name="T11" fmla="*/ 36 h 41"/>
                <a:gd name="T12" fmla="*/ 19 w 38"/>
                <a:gd name="T13" fmla="*/ 36 h 41"/>
                <a:gd name="T14" fmla="*/ 18 w 38"/>
                <a:gd name="T15" fmla="*/ 30 h 41"/>
                <a:gd name="T16" fmla="*/ 7 w 38"/>
                <a:gd name="T17" fmla="*/ 0 h 41"/>
                <a:gd name="T18" fmla="*/ 0 w 38"/>
                <a:gd name="T19" fmla="*/ 0 h 41"/>
                <a:gd name="T20" fmla="*/ 16 w 38"/>
                <a:gd name="T21" fmla="*/ 41 h 41"/>
                <a:gd name="T22" fmla="*/ 23 w 38"/>
                <a:gd name="T23" fmla="*/ 41 h 41"/>
                <a:gd name="T24" fmla="*/ 23 w 3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23" y="41"/>
                  </a:moveTo>
                  <a:lnTo>
                    <a:pt x="38" y="0"/>
                  </a:lnTo>
                  <a:lnTo>
                    <a:pt x="32" y="0"/>
                  </a:lnTo>
                  <a:lnTo>
                    <a:pt x="21" y="30"/>
                  </a:lnTo>
                  <a:lnTo>
                    <a:pt x="19" y="36"/>
                  </a:lnTo>
                  <a:lnTo>
                    <a:pt x="18" y="30"/>
                  </a:lnTo>
                  <a:lnTo>
                    <a:pt x="7" y="0"/>
                  </a:lnTo>
                  <a:lnTo>
                    <a:pt x="0" y="0"/>
                  </a:lnTo>
                  <a:lnTo>
                    <a:pt x="16" y="41"/>
                  </a:lnTo>
                  <a:lnTo>
                    <a:pt x="23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7" name="Freeform 450">
              <a:extLst>
                <a:ext uri="{FF2B5EF4-FFF2-40B4-BE49-F238E27FC236}">
                  <a16:creationId xmlns:a16="http://schemas.microsoft.com/office/drawing/2014/main" id="{78837C9C-AD28-4F05-8419-5FDE61029C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" y="1570"/>
              <a:ext cx="39" cy="41"/>
            </a:xfrm>
            <a:custGeom>
              <a:avLst/>
              <a:gdLst>
                <a:gd name="T0" fmla="*/ 6 w 39"/>
                <a:gd name="T1" fmla="*/ 41 h 41"/>
                <a:gd name="T2" fmla="*/ 11 w 39"/>
                <a:gd name="T3" fmla="*/ 28 h 41"/>
                <a:gd name="T4" fmla="*/ 28 w 39"/>
                <a:gd name="T5" fmla="*/ 28 h 41"/>
                <a:gd name="T6" fmla="*/ 33 w 39"/>
                <a:gd name="T7" fmla="*/ 41 h 41"/>
                <a:gd name="T8" fmla="*/ 39 w 39"/>
                <a:gd name="T9" fmla="*/ 41 h 41"/>
                <a:gd name="T10" fmla="*/ 22 w 39"/>
                <a:gd name="T11" fmla="*/ 0 h 41"/>
                <a:gd name="T12" fmla="*/ 16 w 39"/>
                <a:gd name="T13" fmla="*/ 0 h 41"/>
                <a:gd name="T14" fmla="*/ 0 w 39"/>
                <a:gd name="T15" fmla="*/ 41 h 41"/>
                <a:gd name="T16" fmla="*/ 6 w 39"/>
                <a:gd name="T17" fmla="*/ 41 h 41"/>
                <a:gd name="T18" fmla="*/ 6 w 39"/>
                <a:gd name="T19" fmla="*/ 41 h 41"/>
                <a:gd name="T20" fmla="*/ 17 w 39"/>
                <a:gd name="T21" fmla="*/ 13 h 41"/>
                <a:gd name="T22" fmla="*/ 17 w 39"/>
                <a:gd name="T23" fmla="*/ 13 h 41"/>
                <a:gd name="T24" fmla="*/ 19 w 39"/>
                <a:gd name="T25" fmla="*/ 5 h 41"/>
                <a:gd name="T26" fmla="*/ 19 w 39"/>
                <a:gd name="T27" fmla="*/ 5 h 41"/>
                <a:gd name="T28" fmla="*/ 22 w 39"/>
                <a:gd name="T29" fmla="*/ 13 h 41"/>
                <a:gd name="T30" fmla="*/ 27 w 39"/>
                <a:gd name="T31" fmla="*/ 24 h 41"/>
                <a:gd name="T32" fmla="*/ 12 w 39"/>
                <a:gd name="T33" fmla="*/ 24 h 41"/>
                <a:gd name="T34" fmla="*/ 17 w 39"/>
                <a:gd name="T35" fmla="*/ 13 h 41"/>
                <a:gd name="T36" fmla="*/ 17 w 39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6" y="41"/>
                  </a:moveTo>
                  <a:lnTo>
                    <a:pt x="11" y="28"/>
                  </a:lnTo>
                  <a:lnTo>
                    <a:pt x="28" y="28"/>
                  </a:lnTo>
                  <a:lnTo>
                    <a:pt x="33" y="41"/>
                  </a:lnTo>
                  <a:lnTo>
                    <a:pt x="39" y="4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8" name="Freeform 451">
              <a:extLst>
                <a:ext uri="{FF2B5EF4-FFF2-40B4-BE49-F238E27FC236}">
                  <a16:creationId xmlns:a16="http://schemas.microsoft.com/office/drawing/2014/main" id="{3122435D-CC33-4FC9-9338-BF418358D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57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8 h 41"/>
                <a:gd name="T4" fmla="*/ 26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8"/>
                  </a:lnTo>
                  <a:lnTo>
                    <a:pt x="26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9" name="Freeform 452">
              <a:extLst>
                <a:ext uri="{FF2B5EF4-FFF2-40B4-BE49-F238E27FC236}">
                  <a16:creationId xmlns:a16="http://schemas.microsoft.com/office/drawing/2014/main" id="{8F3B1FC4-22C8-47A2-969C-C4DBB00C5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70"/>
              <a:ext cx="5" cy="41"/>
            </a:xfrm>
            <a:custGeom>
              <a:avLst/>
              <a:gdLst>
                <a:gd name="T0" fmla="*/ 5 w 5"/>
                <a:gd name="T1" fmla="*/ 41 h 41"/>
                <a:gd name="T2" fmla="*/ 5 w 5"/>
                <a:gd name="T3" fmla="*/ 0 h 41"/>
                <a:gd name="T4" fmla="*/ 0 w 5"/>
                <a:gd name="T5" fmla="*/ 0 h 41"/>
                <a:gd name="T6" fmla="*/ 0 w 5"/>
                <a:gd name="T7" fmla="*/ 41 h 41"/>
                <a:gd name="T8" fmla="*/ 5 w 5"/>
                <a:gd name="T9" fmla="*/ 41 h 41"/>
                <a:gd name="T10" fmla="*/ 5 w 5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1"/>
                <a:gd name="T20" fmla="*/ 5 w 5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1">
                  <a:moveTo>
                    <a:pt x="5" y="41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0" name="Freeform 453">
              <a:extLst>
                <a:ext uri="{FF2B5EF4-FFF2-40B4-BE49-F238E27FC236}">
                  <a16:creationId xmlns:a16="http://schemas.microsoft.com/office/drawing/2014/main" id="{A11FEFE4-9262-4088-83B9-5839F868A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9" y="1570"/>
              <a:ext cx="38" cy="41"/>
            </a:xfrm>
            <a:custGeom>
              <a:avLst/>
              <a:gdLst>
                <a:gd name="T0" fmla="*/ 4 w 38"/>
                <a:gd name="T1" fmla="*/ 41 h 41"/>
                <a:gd name="T2" fmla="*/ 9 w 38"/>
                <a:gd name="T3" fmla="*/ 28 h 41"/>
                <a:gd name="T4" fmla="*/ 27 w 38"/>
                <a:gd name="T5" fmla="*/ 28 h 41"/>
                <a:gd name="T6" fmla="*/ 31 w 38"/>
                <a:gd name="T7" fmla="*/ 41 h 41"/>
                <a:gd name="T8" fmla="*/ 38 w 38"/>
                <a:gd name="T9" fmla="*/ 41 h 41"/>
                <a:gd name="T10" fmla="*/ 20 w 38"/>
                <a:gd name="T11" fmla="*/ 0 h 41"/>
                <a:gd name="T12" fmla="*/ 15 w 38"/>
                <a:gd name="T13" fmla="*/ 0 h 41"/>
                <a:gd name="T14" fmla="*/ 0 w 38"/>
                <a:gd name="T15" fmla="*/ 41 h 41"/>
                <a:gd name="T16" fmla="*/ 4 w 38"/>
                <a:gd name="T17" fmla="*/ 41 h 41"/>
                <a:gd name="T18" fmla="*/ 4 w 38"/>
                <a:gd name="T19" fmla="*/ 41 h 41"/>
                <a:gd name="T20" fmla="*/ 15 w 38"/>
                <a:gd name="T21" fmla="*/ 13 h 41"/>
                <a:gd name="T22" fmla="*/ 15 w 38"/>
                <a:gd name="T23" fmla="*/ 13 h 41"/>
                <a:gd name="T24" fmla="*/ 19 w 38"/>
                <a:gd name="T25" fmla="*/ 5 h 41"/>
                <a:gd name="T26" fmla="*/ 19 w 38"/>
                <a:gd name="T27" fmla="*/ 5 h 41"/>
                <a:gd name="T28" fmla="*/ 20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5 w 38"/>
                <a:gd name="T35" fmla="*/ 13 h 41"/>
                <a:gd name="T36" fmla="*/ 15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4" y="41"/>
                  </a:moveTo>
                  <a:lnTo>
                    <a:pt x="9" y="28"/>
                  </a:lnTo>
                  <a:lnTo>
                    <a:pt x="27" y="28"/>
                  </a:lnTo>
                  <a:lnTo>
                    <a:pt x="31" y="41"/>
                  </a:lnTo>
                  <a:lnTo>
                    <a:pt x="38" y="4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0" y="41"/>
                  </a:lnTo>
                  <a:lnTo>
                    <a:pt x="4" y="41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9" y="5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1" name="Freeform 454">
              <a:extLst>
                <a:ext uri="{FF2B5EF4-FFF2-40B4-BE49-F238E27FC236}">
                  <a16:creationId xmlns:a16="http://schemas.microsoft.com/office/drawing/2014/main" id="{A50460FF-2B1A-46C7-A7EE-E9A554D579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0" y="1382"/>
              <a:ext cx="36" cy="42"/>
            </a:xfrm>
            <a:custGeom>
              <a:avLst/>
              <a:gdLst>
                <a:gd name="T0" fmla="*/ 4 w 36"/>
                <a:gd name="T1" fmla="*/ 42 h 42"/>
                <a:gd name="T2" fmla="*/ 4 w 36"/>
                <a:gd name="T3" fmla="*/ 23 h 42"/>
                <a:gd name="T4" fmla="*/ 11 w 36"/>
                <a:gd name="T5" fmla="*/ 23 h 42"/>
                <a:gd name="T6" fmla="*/ 11 w 36"/>
                <a:gd name="T7" fmla="*/ 23 h 42"/>
                <a:gd name="T8" fmla="*/ 14 w 36"/>
                <a:gd name="T9" fmla="*/ 24 h 42"/>
                <a:gd name="T10" fmla="*/ 14 w 36"/>
                <a:gd name="T11" fmla="*/ 24 h 42"/>
                <a:gd name="T12" fmla="*/ 17 w 36"/>
                <a:gd name="T13" fmla="*/ 24 h 42"/>
                <a:gd name="T14" fmla="*/ 17 w 36"/>
                <a:gd name="T15" fmla="*/ 24 h 42"/>
                <a:gd name="T16" fmla="*/ 19 w 36"/>
                <a:gd name="T17" fmla="*/ 27 h 42"/>
                <a:gd name="T18" fmla="*/ 19 w 36"/>
                <a:gd name="T19" fmla="*/ 27 h 42"/>
                <a:gd name="T20" fmla="*/ 23 w 36"/>
                <a:gd name="T21" fmla="*/ 34 h 42"/>
                <a:gd name="T22" fmla="*/ 28 w 36"/>
                <a:gd name="T23" fmla="*/ 42 h 42"/>
                <a:gd name="T24" fmla="*/ 36 w 36"/>
                <a:gd name="T25" fmla="*/ 42 h 42"/>
                <a:gd name="T26" fmla="*/ 28 w 36"/>
                <a:gd name="T27" fmla="*/ 31 h 42"/>
                <a:gd name="T28" fmla="*/ 28 w 36"/>
                <a:gd name="T29" fmla="*/ 31 h 42"/>
                <a:gd name="T30" fmla="*/ 23 w 36"/>
                <a:gd name="T31" fmla="*/ 24 h 42"/>
                <a:gd name="T32" fmla="*/ 23 w 36"/>
                <a:gd name="T33" fmla="*/ 24 h 42"/>
                <a:gd name="T34" fmla="*/ 20 w 36"/>
                <a:gd name="T35" fmla="*/ 23 h 42"/>
                <a:gd name="T36" fmla="*/ 20 w 36"/>
                <a:gd name="T37" fmla="*/ 23 h 42"/>
                <a:gd name="T38" fmla="*/ 27 w 36"/>
                <a:gd name="T39" fmla="*/ 21 h 42"/>
                <a:gd name="T40" fmla="*/ 30 w 36"/>
                <a:gd name="T41" fmla="*/ 19 h 42"/>
                <a:gd name="T42" fmla="*/ 30 w 36"/>
                <a:gd name="T43" fmla="*/ 19 h 42"/>
                <a:gd name="T44" fmla="*/ 31 w 36"/>
                <a:gd name="T45" fmla="*/ 16 h 42"/>
                <a:gd name="T46" fmla="*/ 33 w 36"/>
                <a:gd name="T47" fmla="*/ 12 h 42"/>
                <a:gd name="T48" fmla="*/ 33 w 36"/>
                <a:gd name="T49" fmla="*/ 12 h 42"/>
                <a:gd name="T50" fmla="*/ 30 w 36"/>
                <a:gd name="T51" fmla="*/ 5 h 42"/>
                <a:gd name="T52" fmla="*/ 30 w 36"/>
                <a:gd name="T53" fmla="*/ 5 h 42"/>
                <a:gd name="T54" fmla="*/ 28 w 36"/>
                <a:gd name="T55" fmla="*/ 4 h 42"/>
                <a:gd name="T56" fmla="*/ 27 w 36"/>
                <a:gd name="T57" fmla="*/ 2 h 42"/>
                <a:gd name="T58" fmla="*/ 27 w 36"/>
                <a:gd name="T59" fmla="*/ 2 h 42"/>
                <a:gd name="T60" fmla="*/ 17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4 w 36"/>
                <a:gd name="T67" fmla="*/ 42 h 42"/>
                <a:gd name="T68" fmla="*/ 4 w 36"/>
                <a:gd name="T69" fmla="*/ 42 h 42"/>
                <a:gd name="T70" fmla="*/ 4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8 h 42"/>
                <a:gd name="T84" fmla="*/ 27 w 36"/>
                <a:gd name="T85" fmla="*/ 12 h 42"/>
                <a:gd name="T86" fmla="*/ 27 w 36"/>
                <a:gd name="T87" fmla="*/ 12 h 42"/>
                <a:gd name="T88" fmla="*/ 25 w 36"/>
                <a:gd name="T89" fmla="*/ 15 h 42"/>
                <a:gd name="T90" fmla="*/ 25 w 36"/>
                <a:gd name="T91" fmla="*/ 15 h 42"/>
                <a:gd name="T92" fmla="*/ 22 w 36"/>
                <a:gd name="T93" fmla="*/ 18 h 42"/>
                <a:gd name="T94" fmla="*/ 22 w 36"/>
                <a:gd name="T95" fmla="*/ 18 h 42"/>
                <a:gd name="T96" fmla="*/ 17 w 36"/>
                <a:gd name="T97" fmla="*/ 18 h 42"/>
                <a:gd name="T98" fmla="*/ 4 w 36"/>
                <a:gd name="T99" fmla="*/ 18 h 42"/>
                <a:gd name="T100" fmla="*/ 4 w 36"/>
                <a:gd name="T101" fmla="*/ 5 h 42"/>
                <a:gd name="T102" fmla="*/ 4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4" y="42"/>
                  </a:moveTo>
                  <a:lnTo>
                    <a:pt x="4" y="23"/>
                  </a:lnTo>
                  <a:lnTo>
                    <a:pt x="11" y="23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7"/>
                  </a:lnTo>
                  <a:lnTo>
                    <a:pt x="23" y="34"/>
                  </a:lnTo>
                  <a:lnTo>
                    <a:pt x="28" y="42"/>
                  </a:lnTo>
                  <a:lnTo>
                    <a:pt x="36" y="42"/>
                  </a:lnTo>
                  <a:lnTo>
                    <a:pt x="28" y="31"/>
                  </a:lnTo>
                  <a:lnTo>
                    <a:pt x="23" y="24"/>
                  </a:lnTo>
                  <a:lnTo>
                    <a:pt x="20" y="23"/>
                  </a:lnTo>
                  <a:lnTo>
                    <a:pt x="27" y="21"/>
                  </a:lnTo>
                  <a:lnTo>
                    <a:pt x="30" y="19"/>
                  </a:lnTo>
                  <a:lnTo>
                    <a:pt x="31" y="16"/>
                  </a:lnTo>
                  <a:lnTo>
                    <a:pt x="33" y="12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4" y="42"/>
                  </a:lnTo>
                  <a:close/>
                  <a:moveTo>
                    <a:pt x="4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5" y="15"/>
                  </a:lnTo>
                  <a:lnTo>
                    <a:pt x="22" y="18"/>
                  </a:lnTo>
                  <a:lnTo>
                    <a:pt x="17" y="18"/>
                  </a:lnTo>
                  <a:lnTo>
                    <a:pt x="4" y="18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2" name="Freeform 455">
              <a:extLst>
                <a:ext uri="{FF2B5EF4-FFF2-40B4-BE49-F238E27FC236}">
                  <a16:creationId xmlns:a16="http://schemas.microsoft.com/office/drawing/2014/main" id="{56418A4C-4400-48AC-9598-700DC2943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382"/>
              <a:ext cx="33" cy="42"/>
            </a:xfrm>
            <a:custGeom>
              <a:avLst/>
              <a:gdLst>
                <a:gd name="T0" fmla="*/ 6 w 33"/>
                <a:gd name="T1" fmla="*/ 42 h 42"/>
                <a:gd name="T2" fmla="*/ 6 w 33"/>
                <a:gd name="T3" fmla="*/ 23 h 42"/>
                <a:gd name="T4" fmla="*/ 27 w 33"/>
                <a:gd name="T5" fmla="*/ 23 h 42"/>
                <a:gd name="T6" fmla="*/ 27 w 33"/>
                <a:gd name="T7" fmla="*/ 42 h 42"/>
                <a:gd name="T8" fmla="*/ 33 w 33"/>
                <a:gd name="T9" fmla="*/ 42 h 42"/>
                <a:gd name="T10" fmla="*/ 33 w 33"/>
                <a:gd name="T11" fmla="*/ 0 h 42"/>
                <a:gd name="T12" fmla="*/ 27 w 33"/>
                <a:gd name="T13" fmla="*/ 0 h 42"/>
                <a:gd name="T14" fmla="*/ 27 w 33"/>
                <a:gd name="T15" fmla="*/ 18 h 42"/>
                <a:gd name="T16" fmla="*/ 6 w 33"/>
                <a:gd name="T17" fmla="*/ 18 h 42"/>
                <a:gd name="T18" fmla="*/ 6 w 33"/>
                <a:gd name="T19" fmla="*/ 0 h 42"/>
                <a:gd name="T20" fmla="*/ 0 w 33"/>
                <a:gd name="T21" fmla="*/ 0 h 42"/>
                <a:gd name="T22" fmla="*/ 0 w 33"/>
                <a:gd name="T23" fmla="*/ 42 h 42"/>
                <a:gd name="T24" fmla="*/ 6 w 33"/>
                <a:gd name="T25" fmla="*/ 42 h 42"/>
                <a:gd name="T26" fmla="*/ 6 w 33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2"/>
                <a:gd name="T44" fmla="*/ 33 w 33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2">
                  <a:moveTo>
                    <a:pt x="6" y="42"/>
                  </a:moveTo>
                  <a:lnTo>
                    <a:pt x="6" y="23"/>
                  </a:lnTo>
                  <a:lnTo>
                    <a:pt x="27" y="23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6" y="1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3" name="Freeform 456">
              <a:extLst>
                <a:ext uri="{FF2B5EF4-FFF2-40B4-BE49-F238E27FC236}">
                  <a16:creationId xmlns:a16="http://schemas.microsoft.com/office/drawing/2014/main" id="{58E68EF6-151C-4741-A0F4-B9528DED95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2" y="1382"/>
              <a:ext cx="38" cy="42"/>
            </a:xfrm>
            <a:custGeom>
              <a:avLst/>
              <a:gdLst>
                <a:gd name="T0" fmla="*/ 2 w 38"/>
                <a:gd name="T1" fmla="*/ 32 h 42"/>
                <a:gd name="T2" fmla="*/ 2 w 38"/>
                <a:gd name="T3" fmla="*/ 32 h 42"/>
                <a:gd name="T4" fmla="*/ 5 w 38"/>
                <a:gd name="T5" fmla="*/ 35 h 42"/>
                <a:gd name="T6" fmla="*/ 8 w 38"/>
                <a:gd name="T7" fmla="*/ 40 h 42"/>
                <a:gd name="T8" fmla="*/ 8 w 38"/>
                <a:gd name="T9" fmla="*/ 40 h 42"/>
                <a:gd name="T10" fmla="*/ 13 w 38"/>
                <a:gd name="T11" fmla="*/ 42 h 42"/>
                <a:gd name="T12" fmla="*/ 19 w 38"/>
                <a:gd name="T13" fmla="*/ 42 h 42"/>
                <a:gd name="T14" fmla="*/ 19 w 38"/>
                <a:gd name="T15" fmla="*/ 42 h 42"/>
                <a:gd name="T16" fmla="*/ 24 w 38"/>
                <a:gd name="T17" fmla="*/ 42 h 42"/>
                <a:gd name="T18" fmla="*/ 29 w 38"/>
                <a:gd name="T19" fmla="*/ 40 h 42"/>
                <a:gd name="T20" fmla="*/ 29 w 38"/>
                <a:gd name="T21" fmla="*/ 40 h 42"/>
                <a:gd name="T22" fmla="*/ 34 w 38"/>
                <a:gd name="T23" fmla="*/ 37 h 42"/>
                <a:gd name="T24" fmla="*/ 37 w 38"/>
                <a:gd name="T25" fmla="*/ 32 h 42"/>
                <a:gd name="T26" fmla="*/ 37 w 38"/>
                <a:gd name="T27" fmla="*/ 32 h 42"/>
                <a:gd name="T28" fmla="*/ 38 w 38"/>
                <a:gd name="T29" fmla="*/ 27 h 42"/>
                <a:gd name="T30" fmla="*/ 38 w 38"/>
                <a:gd name="T31" fmla="*/ 21 h 42"/>
                <a:gd name="T32" fmla="*/ 38 w 38"/>
                <a:gd name="T33" fmla="*/ 21 h 42"/>
                <a:gd name="T34" fmla="*/ 38 w 38"/>
                <a:gd name="T35" fmla="*/ 15 h 42"/>
                <a:gd name="T36" fmla="*/ 37 w 38"/>
                <a:gd name="T37" fmla="*/ 10 h 42"/>
                <a:gd name="T38" fmla="*/ 37 w 38"/>
                <a:gd name="T39" fmla="*/ 10 h 42"/>
                <a:gd name="T40" fmla="*/ 34 w 38"/>
                <a:gd name="T41" fmla="*/ 5 h 42"/>
                <a:gd name="T42" fmla="*/ 29 w 38"/>
                <a:gd name="T43" fmla="*/ 2 h 42"/>
                <a:gd name="T44" fmla="*/ 29 w 38"/>
                <a:gd name="T45" fmla="*/ 2 h 42"/>
                <a:gd name="T46" fmla="*/ 24 w 38"/>
                <a:gd name="T47" fmla="*/ 0 h 42"/>
                <a:gd name="T48" fmla="*/ 19 w 38"/>
                <a:gd name="T49" fmla="*/ 0 h 42"/>
                <a:gd name="T50" fmla="*/ 19 w 38"/>
                <a:gd name="T51" fmla="*/ 0 h 42"/>
                <a:gd name="T52" fmla="*/ 11 w 38"/>
                <a:gd name="T53" fmla="*/ 2 h 42"/>
                <a:gd name="T54" fmla="*/ 5 w 38"/>
                <a:gd name="T55" fmla="*/ 5 h 42"/>
                <a:gd name="T56" fmla="*/ 5 w 38"/>
                <a:gd name="T57" fmla="*/ 5 h 42"/>
                <a:gd name="T58" fmla="*/ 0 w 38"/>
                <a:gd name="T59" fmla="*/ 13 h 42"/>
                <a:gd name="T60" fmla="*/ 0 w 38"/>
                <a:gd name="T61" fmla="*/ 21 h 42"/>
                <a:gd name="T62" fmla="*/ 0 w 38"/>
                <a:gd name="T63" fmla="*/ 21 h 42"/>
                <a:gd name="T64" fmla="*/ 0 w 38"/>
                <a:gd name="T65" fmla="*/ 27 h 42"/>
                <a:gd name="T66" fmla="*/ 2 w 38"/>
                <a:gd name="T67" fmla="*/ 32 h 42"/>
                <a:gd name="T68" fmla="*/ 2 w 38"/>
                <a:gd name="T69" fmla="*/ 32 h 42"/>
                <a:gd name="T70" fmla="*/ 10 w 38"/>
                <a:gd name="T71" fmla="*/ 8 h 42"/>
                <a:gd name="T72" fmla="*/ 10 w 38"/>
                <a:gd name="T73" fmla="*/ 8 h 42"/>
                <a:gd name="T74" fmla="*/ 14 w 38"/>
                <a:gd name="T75" fmla="*/ 5 h 42"/>
                <a:gd name="T76" fmla="*/ 19 w 38"/>
                <a:gd name="T77" fmla="*/ 5 h 42"/>
                <a:gd name="T78" fmla="*/ 19 w 38"/>
                <a:gd name="T79" fmla="*/ 5 h 42"/>
                <a:gd name="T80" fmla="*/ 22 w 38"/>
                <a:gd name="T81" fmla="*/ 5 h 42"/>
                <a:gd name="T82" fmla="*/ 27 w 38"/>
                <a:gd name="T83" fmla="*/ 7 h 42"/>
                <a:gd name="T84" fmla="*/ 27 w 38"/>
                <a:gd name="T85" fmla="*/ 7 h 42"/>
                <a:gd name="T86" fmla="*/ 29 w 38"/>
                <a:gd name="T87" fmla="*/ 8 h 42"/>
                <a:gd name="T88" fmla="*/ 32 w 38"/>
                <a:gd name="T89" fmla="*/ 13 h 42"/>
                <a:gd name="T90" fmla="*/ 32 w 38"/>
                <a:gd name="T91" fmla="*/ 13 h 42"/>
                <a:gd name="T92" fmla="*/ 34 w 38"/>
                <a:gd name="T93" fmla="*/ 21 h 42"/>
                <a:gd name="T94" fmla="*/ 34 w 38"/>
                <a:gd name="T95" fmla="*/ 21 h 42"/>
                <a:gd name="T96" fmla="*/ 32 w 38"/>
                <a:gd name="T97" fmla="*/ 27 h 42"/>
                <a:gd name="T98" fmla="*/ 29 w 38"/>
                <a:gd name="T99" fmla="*/ 34 h 42"/>
                <a:gd name="T100" fmla="*/ 29 w 38"/>
                <a:gd name="T101" fmla="*/ 34 h 42"/>
                <a:gd name="T102" fmla="*/ 24 w 38"/>
                <a:gd name="T103" fmla="*/ 37 h 42"/>
                <a:gd name="T104" fmla="*/ 19 w 38"/>
                <a:gd name="T105" fmla="*/ 37 h 42"/>
                <a:gd name="T106" fmla="*/ 19 w 38"/>
                <a:gd name="T107" fmla="*/ 37 h 42"/>
                <a:gd name="T108" fmla="*/ 13 w 38"/>
                <a:gd name="T109" fmla="*/ 37 h 42"/>
                <a:gd name="T110" fmla="*/ 10 w 38"/>
                <a:gd name="T111" fmla="*/ 34 h 42"/>
                <a:gd name="T112" fmla="*/ 10 w 38"/>
                <a:gd name="T113" fmla="*/ 34 h 42"/>
                <a:gd name="T114" fmla="*/ 7 w 38"/>
                <a:gd name="T115" fmla="*/ 29 h 42"/>
                <a:gd name="T116" fmla="*/ 5 w 38"/>
                <a:gd name="T117" fmla="*/ 21 h 42"/>
                <a:gd name="T118" fmla="*/ 5 w 38"/>
                <a:gd name="T119" fmla="*/ 21 h 42"/>
                <a:gd name="T120" fmla="*/ 7 w 38"/>
                <a:gd name="T121" fmla="*/ 13 h 42"/>
                <a:gd name="T122" fmla="*/ 10 w 38"/>
                <a:gd name="T123" fmla="*/ 8 h 42"/>
                <a:gd name="T124" fmla="*/ 10 w 38"/>
                <a:gd name="T125" fmla="*/ 8 h 4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2"/>
                <a:gd name="T191" fmla="*/ 38 w 38"/>
                <a:gd name="T192" fmla="*/ 42 h 4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2">
                  <a:moveTo>
                    <a:pt x="2" y="32"/>
                  </a:moveTo>
                  <a:lnTo>
                    <a:pt x="2" y="32"/>
                  </a:lnTo>
                  <a:lnTo>
                    <a:pt x="5" y="35"/>
                  </a:lnTo>
                  <a:lnTo>
                    <a:pt x="8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24" y="42"/>
                  </a:lnTo>
                  <a:lnTo>
                    <a:pt x="29" y="40"/>
                  </a:lnTo>
                  <a:lnTo>
                    <a:pt x="34" y="37"/>
                  </a:lnTo>
                  <a:lnTo>
                    <a:pt x="37" y="32"/>
                  </a:lnTo>
                  <a:lnTo>
                    <a:pt x="38" y="27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7" y="10"/>
                  </a:lnTo>
                  <a:lnTo>
                    <a:pt x="34" y="5"/>
                  </a:lnTo>
                  <a:lnTo>
                    <a:pt x="29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2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7" y="7"/>
                  </a:lnTo>
                  <a:lnTo>
                    <a:pt x="29" y="8"/>
                  </a:lnTo>
                  <a:lnTo>
                    <a:pt x="32" y="13"/>
                  </a:lnTo>
                  <a:lnTo>
                    <a:pt x="34" y="21"/>
                  </a:lnTo>
                  <a:lnTo>
                    <a:pt x="32" y="27"/>
                  </a:lnTo>
                  <a:lnTo>
                    <a:pt x="29" y="34"/>
                  </a:lnTo>
                  <a:lnTo>
                    <a:pt x="24" y="37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10" y="34"/>
                  </a:lnTo>
                  <a:lnTo>
                    <a:pt x="7" y="29"/>
                  </a:lnTo>
                  <a:lnTo>
                    <a:pt x="5" y="21"/>
                  </a:lnTo>
                  <a:lnTo>
                    <a:pt x="7" y="13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4" name="Freeform 457">
              <a:extLst>
                <a:ext uri="{FF2B5EF4-FFF2-40B4-BE49-F238E27FC236}">
                  <a16:creationId xmlns:a16="http://schemas.microsoft.com/office/drawing/2014/main" id="{6DE50C2A-7C2B-4BFD-8DDE-E447894BEA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1382"/>
              <a:ext cx="34" cy="42"/>
            </a:xfrm>
            <a:custGeom>
              <a:avLst/>
              <a:gdLst>
                <a:gd name="T0" fmla="*/ 15 w 34"/>
                <a:gd name="T1" fmla="*/ 42 h 42"/>
                <a:gd name="T2" fmla="*/ 15 w 34"/>
                <a:gd name="T3" fmla="*/ 42 h 42"/>
                <a:gd name="T4" fmla="*/ 21 w 34"/>
                <a:gd name="T5" fmla="*/ 40 h 42"/>
                <a:gd name="T6" fmla="*/ 21 w 34"/>
                <a:gd name="T7" fmla="*/ 40 h 42"/>
                <a:gd name="T8" fmla="*/ 27 w 34"/>
                <a:gd name="T9" fmla="*/ 39 h 42"/>
                <a:gd name="T10" fmla="*/ 27 w 34"/>
                <a:gd name="T11" fmla="*/ 39 h 42"/>
                <a:gd name="T12" fmla="*/ 30 w 34"/>
                <a:gd name="T13" fmla="*/ 35 h 42"/>
                <a:gd name="T14" fmla="*/ 30 w 34"/>
                <a:gd name="T15" fmla="*/ 35 h 42"/>
                <a:gd name="T16" fmla="*/ 34 w 34"/>
                <a:gd name="T17" fmla="*/ 29 h 42"/>
                <a:gd name="T18" fmla="*/ 34 w 34"/>
                <a:gd name="T19" fmla="*/ 29 h 42"/>
                <a:gd name="T20" fmla="*/ 34 w 34"/>
                <a:gd name="T21" fmla="*/ 21 h 42"/>
                <a:gd name="T22" fmla="*/ 34 w 34"/>
                <a:gd name="T23" fmla="*/ 21 h 42"/>
                <a:gd name="T24" fmla="*/ 32 w 34"/>
                <a:gd name="T25" fmla="*/ 12 h 42"/>
                <a:gd name="T26" fmla="*/ 32 w 34"/>
                <a:gd name="T27" fmla="*/ 12 h 42"/>
                <a:gd name="T28" fmla="*/ 30 w 34"/>
                <a:gd name="T29" fmla="*/ 7 h 42"/>
                <a:gd name="T30" fmla="*/ 27 w 34"/>
                <a:gd name="T31" fmla="*/ 4 h 42"/>
                <a:gd name="T32" fmla="*/ 27 w 34"/>
                <a:gd name="T33" fmla="*/ 4 h 42"/>
                <a:gd name="T34" fmla="*/ 21 w 34"/>
                <a:gd name="T35" fmla="*/ 0 h 42"/>
                <a:gd name="T36" fmla="*/ 21 w 34"/>
                <a:gd name="T37" fmla="*/ 0 h 42"/>
                <a:gd name="T38" fmla="*/ 15 w 34"/>
                <a:gd name="T39" fmla="*/ 0 h 42"/>
                <a:gd name="T40" fmla="*/ 0 w 34"/>
                <a:gd name="T41" fmla="*/ 0 h 42"/>
                <a:gd name="T42" fmla="*/ 0 w 34"/>
                <a:gd name="T43" fmla="*/ 42 h 42"/>
                <a:gd name="T44" fmla="*/ 15 w 34"/>
                <a:gd name="T45" fmla="*/ 42 h 42"/>
                <a:gd name="T46" fmla="*/ 15 w 34"/>
                <a:gd name="T47" fmla="*/ 42 h 42"/>
                <a:gd name="T48" fmla="*/ 5 w 34"/>
                <a:gd name="T49" fmla="*/ 5 h 42"/>
                <a:gd name="T50" fmla="*/ 15 w 34"/>
                <a:gd name="T51" fmla="*/ 5 h 42"/>
                <a:gd name="T52" fmla="*/ 15 w 34"/>
                <a:gd name="T53" fmla="*/ 5 h 42"/>
                <a:gd name="T54" fmla="*/ 21 w 34"/>
                <a:gd name="T55" fmla="*/ 7 h 42"/>
                <a:gd name="T56" fmla="*/ 21 w 34"/>
                <a:gd name="T57" fmla="*/ 7 h 42"/>
                <a:gd name="T58" fmla="*/ 24 w 34"/>
                <a:gd name="T59" fmla="*/ 8 h 42"/>
                <a:gd name="T60" fmla="*/ 26 w 34"/>
                <a:gd name="T61" fmla="*/ 12 h 42"/>
                <a:gd name="T62" fmla="*/ 26 w 34"/>
                <a:gd name="T63" fmla="*/ 12 h 42"/>
                <a:gd name="T64" fmla="*/ 27 w 34"/>
                <a:gd name="T65" fmla="*/ 15 h 42"/>
                <a:gd name="T66" fmla="*/ 29 w 34"/>
                <a:gd name="T67" fmla="*/ 21 h 42"/>
                <a:gd name="T68" fmla="*/ 29 w 34"/>
                <a:gd name="T69" fmla="*/ 21 h 42"/>
                <a:gd name="T70" fmla="*/ 27 w 34"/>
                <a:gd name="T71" fmla="*/ 29 h 42"/>
                <a:gd name="T72" fmla="*/ 27 w 34"/>
                <a:gd name="T73" fmla="*/ 29 h 42"/>
                <a:gd name="T74" fmla="*/ 24 w 34"/>
                <a:gd name="T75" fmla="*/ 34 h 42"/>
                <a:gd name="T76" fmla="*/ 24 w 34"/>
                <a:gd name="T77" fmla="*/ 34 h 42"/>
                <a:gd name="T78" fmla="*/ 21 w 34"/>
                <a:gd name="T79" fmla="*/ 35 h 42"/>
                <a:gd name="T80" fmla="*/ 21 w 34"/>
                <a:gd name="T81" fmla="*/ 35 h 42"/>
                <a:gd name="T82" fmla="*/ 15 w 34"/>
                <a:gd name="T83" fmla="*/ 37 h 42"/>
                <a:gd name="T84" fmla="*/ 5 w 34"/>
                <a:gd name="T85" fmla="*/ 37 h 42"/>
                <a:gd name="T86" fmla="*/ 5 w 34"/>
                <a:gd name="T87" fmla="*/ 5 h 42"/>
                <a:gd name="T88" fmla="*/ 5 w 34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"/>
                <a:gd name="T136" fmla="*/ 0 h 42"/>
                <a:gd name="T137" fmla="*/ 34 w 34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" h="42">
                  <a:moveTo>
                    <a:pt x="15" y="42"/>
                  </a:moveTo>
                  <a:lnTo>
                    <a:pt x="15" y="42"/>
                  </a:lnTo>
                  <a:lnTo>
                    <a:pt x="21" y="40"/>
                  </a:lnTo>
                  <a:lnTo>
                    <a:pt x="27" y="39"/>
                  </a:lnTo>
                  <a:lnTo>
                    <a:pt x="30" y="35"/>
                  </a:lnTo>
                  <a:lnTo>
                    <a:pt x="34" y="29"/>
                  </a:lnTo>
                  <a:lnTo>
                    <a:pt x="34" y="21"/>
                  </a:lnTo>
                  <a:lnTo>
                    <a:pt x="32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5" y="42"/>
                  </a:lnTo>
                  <a:close/>
                  <a:moveTo>
                    <a:pt x="5" y="5"/>
                  </a:moveTo>
                  <a:lnTo>
                    <a:pt x="15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6" y="12"/>
                  </a:lnTo>
                  <a:lnTo>
                    <a:pt x="27" y="15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5" y="37"/>
                  </a:lnTo>
                  <a:lnTo>
                    <a:pt x="5" y="3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5" name="Freeform 458">
              <a:extLst>
                <a:ext uri="{FF2B5EF4-FFF2-40B4-BE49-F238E27FC236}">
                  <a16:creationId xmlns:a16="http://schemas.microsoft.com/office/drawing/2014/main" id="{C821741E-835F-467A-B566-35A1004D4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382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6 w 31"/>
                <a:gd name="T5" fmla="*/ 37 h 42"/>
                <a:gd name="T6" fmla="*/ 6 w 31"/>
                <a:gd name="T7" fmla="*/ 23 h 42"/>
                <a:gd name="T8" fmla="*/ 28 w 31"/>
                <a:gd name="T9" fmla="*/ 23 h 42"/>
                <a:gd name="T10" fmla="*/ 28 w 31"/>
                <a:gd name="T11" fmla="*/ 18 h 42"/>
                <a:gd name="T12" fmla="*/ 6 w 31"/>
                <a:gd name="T13" fmla="*/ 18 h 42"/>
                <a:gd name="T14" fmla="*/ 6 w 31"/>
                <a:gd name="T15" fmla="*/ 5 h 42"/>
                <a:gd name="T16" fmla="*/ 30 w 31"/>
                <a:gd name="T17" fmla="*/ 5 h 42"/>
                <a:gd name="T18" fmla="*/ 30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6" y="37"/>
                  </a:lnTo>
                  <a:lnTo>
                    <a:pt x="6" y="23"/>
                  </a:lnTo>
                  <a:lnTo>
                    <a:pt x="28" y="23"/>
                  </a:lnTo>
                  <a:lnTo>
                    <a:pt x="28" y="18"/>
                  </a:lnTo>
                  <a:lnTo>
                    <a:pt x="6" y="18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6" name="Freeform 459">
              <a:extLst>
                <a:ext uri="{FF2B5EF4-FFF2-40B4-BE49-F238E27FC236}">
                  <a16:creationId xmlns:a16="http://schemas.microsoft.com/office/drawing/2014/main" id="{C9D36040-E49D-46EC-9980-A4EBFC19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1382"/>
              <a:ext cx="5" cy="42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0 w 5"/>
                <a:gd name="T5" fmla="*/ 0 h 42"/>
                <a:gd name="T6" fmla="*/ 0 w 5"/>
                <a:gd name="T7" fmla="*/ 42 h 42"/>
                <a:gd name="T8" fmla="*/ 5 w 5"/>
                <a:gd name="T9" fmla="*/ 42 h 42"/>
                <a:gd name="T10" fmla="*/ 5 w 5"/>
                <a:gd name="T11" fmla="*/ 4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2"/>
                <a:gd name="T20" fmla="*/ 5 w 5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2">
                  <a:moveTo>
                    <a:pt x="5" y="42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7" name="Freeform 460">
              <a:extLst>
                <a:ext uri="{FF2B5EF4-FFF2-40B4-BE49-F238E27FC236}">
                  <a16:creationId xmlns:a16="http://schemas.microsoft.com/office/drawing/2014/main" id="{AC9CF483-2FFE-40EF-B5B7-689582F28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1382"/>
              <a:ext cx="34" cy="42"/>
            </a:xfrm>
            <a:custGeom>
              <a:avLst/>
              <a:gdLst>
                <a:gd name="T0" fmla="*/ 4 w 34"/>
                <a:gd name="T1" fmla="*/ 35 h 42"/>
                <a:gd name="T2" fmla="*/ 8 w 34"/>
                <a:gd name="T3" fmla="*/ 40 h 42"/>
                <a:gd name="T4" fmla="*/ 18 w 34"/>
                <a:gd name="T5" fmla="*/ 42 h 42"/>
                <a:gd name="T6" fmla="*/ 26 w 34"/>
                <a:gd name="T7" fmla="*/ 40 h 42"/>
                <a:gd name="T8" fmla="*/ 29 w 34"/>
                <a:gd name="T9" fmla="*/ 39 h 42"/>
                <a:gd name="T10" fmla="*/ 32 w 34"/>
                <a:gd name="T11" fmla="*/ 35 h 42"/>
                <a:gd name="T12" fmla="*/ 34 w 34"/>
                <a:gd name="T13" fmla="*/ 31 h 42"/>
                <a:gd name="T14" fmla="*/ 32 w 34"/>
                <a:gd name="T15" fmla="*/ 24 h 42"/>
                <a:gd name="T16" fmla="*/ 26 w 34"/>
                <a:gd name="T17" fmla="*/ 19 h 42"/>
                <a:gd name="T18" fmla="*/ 18 w 34"/>
                <a:gd name="T19" fmla="*/ 18 h 42"/>
                <a:gd name="T20" fmla="*/ 10 w 34"/>
                <a:gd name="T21" fmla="*/ 15 h 42"/>
                <a:gd name="T22" fmla="*/ 8 w 34"/>
                <a:gd name="T23" fmla="*/ 12 h 42"/>
                <a:gd name="T24" fmla="*/ 10 w 34"/>
                <a:gd name="T25" fmla="*/ 7 h 42"/>
                <a:gd name="T26" fmla="*/ 13 w 34"/>
                <a:gd name="T27" fmla="*/ 5 h 42"/>
                <a:gd name="T28" fmla="*/ 16 w 34"/>
                <a:gd name="T29" fmla="*/ 5 h 42"/>
                <a:gd name="T30" fmla="*/ 24 w 34"/>
                <a:gd name="T31" fmla="*/ 7 h 42"/>
                <a:gd name="T32" fmla="*/ 26 w 34"/>
                <a:gd name="T33" fmla="*/ 8 h 42"/>
                <a:gd name="T34" fmla="*/ 32 w 34"/>
                <a:gd name="T35" fmla="*/ 12 h 42"/>
                <a:gd name="T36" fmla="*/ 31 w 34"/>
                <a:gd name="T37" fmla="*/ 5 h 42"/>
                <a:gd name="T38" fmla="*/ 27 w 34"/>
                <a:gd name="T39" fmla="*/ 4 h 42"/>
                <a:gd name="T40" fmla="*/ 24 w 34"/>
                <a:gd name="T41" fmla="*/ 2 h 42"/>
                <a:gd name="T42" fmla="*/ 16 w 34"/>
                <a:gd name="T43" fmla="*/ 0 h 42"/>
                <a:gd name="T44" fmla="*/ 10 w 34"/>
                <a:gd name="T45" fmla="*/ 2 h 42"/>
                <a:gd name="T46" fmla="*/ 4 w 34"/>
                <a:gd name="T47" fmla="*/ 5 h 42"/>
                <a:gd name="T48" fmla="*/ 2 w 34"/>
                <a:gd name="T49" fmla="*/ 12 h 42"/>
                <a:gd name="T50" fmla="*/ 4 w 34"/>
                <a:gd name="T51" fmla="*/ 16 h 42"/>
                <a:gd name="T52" fmla="*/ 8 w 34"/>
                <a:gd name="T53" fmla="*/ 19 h 42"/>
                <a:gd name="T54" fmla="*/ 16 w 34"/>
                <a:gd name="T55" fmla="*/ 23 h 42"/>
                <a:gd name="T56" fmla="*/ 23 w 34"/>
                <a:gd name="T57" fmla="*/ 24 h 42"/>
                <a:gd name="T58" fmla="*/ 27 w 34"/>
                <a:gd name="T59" fmla="*/ 27 h 42"/>
                <a:gd name="T60" fmla="*/ 29 w 34"/>
                <a:gd name="T61" fmla="*/ 31 h 42"/>
                <a:gd name="T62" fmla="*/ 27 w 34"/>
                <a:gd name="T63" fmla="*/ 34 h 42"/>
                <a:gd name="T64" fmla="*/ 24 w 34"/>
                <a:gd name="T65" fmla="*/ 37 h 42"/>
                <a:gd name="T66" fmla="*/ 18 w 34"/>
                <a:gd name="T67" fmla="*/ 37 h 42"/>
                <a:gd name="T68" fmla="*/ 12 w 34"/>
                <a:gd name="T69" fmla="*/ 37 h 42"/>
                <a:gd name="T70" fmla="*/ 8 w 34"/>
                <a:gd name="T71" fmla="*/ 34 h 42"/>
                <a:gd name="T72" fmla="*/ 7 w 34"/>
                <a:gd name="T73" fmla="*/ 27 h 42"/>
                <a:gd name="T74" fmla="*/ 0 w 34"/>
                <a:gd name="T75" fmla="*/ 29 h 42"/>
                <a:gd name="T76" fmla="*/ 4 w 34"/>
                <a:gd name="T77" fmla="*/ 35 h 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42"/>
                <a:gd name="T119" fmla="*/ 34 w 34"/>
                <a:gd name="T120" fmla="*/ 42 h 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42">
                  <a:moveTo>
                    <a:pt x="4" y="35"/>
                  </a:moveTo>
                  <a:lnTo>
                    <a:pt x="4" y="35"/>
                  </a:lnTo>
                  <a:lnTo>
                    <a:pt x="5" y="39"/>
                  </a:lnTo>
                  <a:lnTo>
                    <a:pt x="8" y="40"/>
                  </a:lnTo>
                  <a:lnTo>
                    <a:pt x="18" y="42"/>
                  </a:lnTo>
                  <a:lnTo>
                    <a:pt x="26" y="40"/>
                  </a:lnTo>
                  <a:lnTo>
                    <a:pt x="29" y="39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2" y="24"/>
                  </a:lnTo>
                  <a:lnTo>
                    <a:pt x="26" y="19"/>
                  </a:lnTo>
                  <a:lnTo>
                    <a:pt x="18" y="18"/>
                  </a:lnTo>
                  <a:lnTo>
                    <a:pt x="10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7" y="13"/>
                  </a:lnTo>
                  <a:lnTo>
                    <a:pt x="32" y="12"/>
                  </a:lnTo>
                  <a:lnTo>
                    <a:pt x="31" y="5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7" y="4"/>
                  </a:lnTo>
                  <a:lnTo>
                    <a:pt x="4" y="5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19"/>
                  </a:lnTo>
                  <a:lnTo>
                    <a:pt x="16" y="23"/>
                  </a:lnTo>
                  <a:lnTo>
                    <a:pt x="23" y="24"/>
                  </a:lnTo>
                  <a:lnTo>
                    <a:pt x="27" y="27"/>
                  </a:lnTo>
                  <a:lnTo>
                    <a:pt x="29" y="31"/>
                  </a:lnTo>
                  <a:lnTo>
                    <a:pt x="27" y="34"/>
                  </a:lnTo>
                  <a:lnTo>
                    <a:pt x="24" y="37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7" y="27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8" name="Freeform 461">
              <a:extLst>
                <a:ext uri="{FF2B5EF4-FFF2-40B4-BE49-F238E27FC236}">
                  <a16:creationId xmlns:a16="http://schemas.microsoft.com/office/drawing/2014/main" id="{577600CD-EE06-4E12-A1A6-54D08060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382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5 w 25"/>
                <a:gd name="T5" fmla="*/ 37 h 42"/>
                <a:gd name="T6" fmla="*/ 5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5" y="3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9" name="Freeform 462">
              <a:extLst>
                <a:ext uri="{FF2B5EF4-FFF2-40B4-BE49-F238E27FC236}">
                  <a16:creationId xmlns:a16="http://schemas.microsoft.com/office/drawing/2014/main" id="{7E88A94C-D402-4A4E-A4AF-DECCF232C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8" y="1382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8 w 38"/>
                <a:gd name="T5" fmla="*/ 29 h 42"/>
                <a:gd name="T6" fmla="*/ 33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7 w 38"/>
                <a:gd name="T21" fmla="*/ 13 h 42"/>
                <a:gd name="T22" fmla="*/ 17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7 w 38"/>
                <a:gd name="T31" fmla="*/ 24 h 42"/>
                <a:gd name="T32" fmla="*/ 12 w 38"/>
                <a:gd name="T33" fmla="*/ 24 h 42"/>
                <a:gd name="T34" fmla="*/ 17 w 38"/>
                <a:gd name="T35" fmla="*/ 13 h 42"/>
                <a:gd name="T36" fmla="*/ 17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8" y="29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0" name="Freeform 463">
              <a:extLst>
                <a:ext uri="{FF2B5EF4-FFF2-40B4-BE49-F238E27FC236}">
                  <a16:creationId xmlns:a16="http://schemas.microsoft.com/office/drawing/2014/main" id="{11477094-1D33-477A-8518-5ED1E4864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1382"/>
              <a:ext cx="32" cy="42"/>
            </a:xfrm>
            <a:custGeom>
              <a:avLst/>
              <a:gdLst>
                <a:gd name="T0" fmla="*/ 5 w 32"/>
                <a:gd name="T1" fmla="*/ 42 h 42"/>
                <a:gd name="T2" fmla="*/ 5 w 32"/>
                <a:gd name="T3" fmla="*/ 10 h 42"/>
                <a:gd name="T4" fmla="*/ 26 w 32"/>
                <a:gd name="T5" fmla="*/ 42 h 42"/>
                <a:gd name="T6" fmla="*/ 32 w 32"/>
                <a:gd name="T7" fmla="*/ 42 h 42"/>
                <a:gd name="T8" fmla="*/ 32 w 32"/>
                <a:gd name="T9" fmla="*/ 0 h 42"/>
                <a:gd name="T10" fmla="*/ 27 w 32"/>
                <a:gd name="T11" fmla="*/ 0 h 42"/>
                <a:gd name="T12" fmla="*/ 27 w 32"/>
                <a:gd name="T13" fmla="*/ 32 h 42"/>
                <a:gd name="T14" fmla="*/ 5 w 32"/>
                <a:gd name="T15" fmla="*/ 0 h 42"/>
                <a:gd name="T16" fmla="*/ 0 w 32"/>
                <a:gd name="T17" fmla="*/ 0 h 42"/>
                <a:gd name="T18" fmla="*/ 0 w 32"/>
                <a:gd name="T19" fmla="*/ 42 h 42"/>
                <a:gd name="T20" fmla="*/ 5 w 32"/>
                <a:gd name="T21" fmla="*/ 42 h 42"/>
                <a:gd name="T22" fmla="*/ 5 w 32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2"/>
                <a:gd name="T38" fmla="*/ 32 w 32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2">
                  <a:moveTo>
                    <a:pt x="5" y="42"/>
                  </a:moveTo>
                  <a:lnTo>
                    <a:pt x="5" y="10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1" name="Freeform 464">
              <a:extLst>
                <a:ext uri="{FF2B5EF4-FFF2-40B4-BE49-F238E27FC236}">
                  <a16:creationId xmlns:a16="http://schemas.microsoft.com/office/drawing/2014/main" id="{A2CE45BE-6D7B-4AD9-AFFD-C029807091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4" y="1382"/>
              <a:ext cx="33" cy="42"/>
            </a:xfrm>
            <a:custGeom>
              <a:avLst/>
              <a:gdLst>
                <a:gd name="T0" fmla="*/ 14 w 33"/>
                <a:gd name="T1" fmla="*/ 42 h 42"/>
                <a:gd name="T2" fmla="*/ 14 w 33"/>
                <a:gd name="T3" fmla="*/ 42 h 42"/>
                <a:gd name="T4" fmla="*/ 20 w 33"/>
                <a:gd name="T5" fmla="*/ 40 h 42"/>
                <a:gd name="T6" fmla="*/ 20 w 33"/>
                <a:gd name="T7" fmla="*/ 40 h 42"/>
                <a:gd name="T8" fmla="*/ 25 w 33"/>
                <a:gd name="T9" fmla="*/ 39 h 42"/>
                <a:gd name="T10" fmla="*/ 25 w 33"/>
                <a:gd name="T11" fmla="*/ 39 h 42"/>
                <a:gd name="T12" fmla="*/ 30 w 33"/>
                <a:gd name="T13" fmla="*/ 35 h 42"/>
                <a:gd name="T14" fmla="*/ 30 w 33"/>
                <a:gd name="T15" fmla="*/ 35 h 42"/>
                <a:gd name="T16" fmla="*/ 33 w 33"/>
                <a:gd name="T17" fmla="*/ 29 h 42"/>
                <a:gd name="T18" fmla="*/ 33 w 33"/>
                <a:gd name="T19" fmla="*/ 29 h 42"/>
                <a:gd name="T20" fmla="*/ 33 w 33"/>
                <a:gd name="T21" fmla="*/ 21 h 42"/>
                <a:gd name="T22" fmla="*/ 33 w 33"/>
                <a:gd name="T23" fmla="*/ 21 h 42"/>
                <a:gd name="T24" fmla="*/ 31 w 33"/>
                <a:gd name="T25" fmla="*/ 12 h 42"/>
                <a:gd name="T26" fmla="*/ 31 w 33"/>
                <a:gd name="T27" fmla="*/ 12 h 42"/>
                <a:gd name="T28" fmla="*/ 30 w 33"/>
                <a:gd name="T29" fmla="*/ 7 h 42"/>
                <a:gd name="T30" fmla="*/ 27 w 33"/>
                <a:gd name="T31" fmla="*/ 4 h 42"/>
                <a:gd name="T32" fmla="*/ 27 w 33"/>
                <a:gd name="T33" fmla="*/ 4 h 42"/>
                <a:gd name="T34" fmla="*/ 20 w 33"/>
                <a:gd name="T35" fmla="*/ 0 h 42"/>
                <a:gd name="T36" fmla="*/ 20 w 33"/>
                <a:gd name="T37" fmla="*/ 0 h 42"/>
                <a:gd name="T38" fmla="*/ 14 w 33"/>
                <a:gd name="T39" fmla="*/ 0 h 42"/>
                <a:gd name="T40" fmla="*/ 0 w 33"/>
                <a:gd name="T41" fmla="*/ 0 h 42"/>
                <a:gd name="T42" fmla="*/ 0 w 33"/>
                <a:gd name="T43" fmla="*/ 42 h 42"/>
                <a:gd name="T44" fmla="*/ 14 w 33"/>
                <a:gd name="T45" fmla="*/ 42 h 42"/>
                <a:gd name="T46" fmla="*/ 14 w 33"/>
                <a:gd name="T47" fmla="*/ 42 h 42"/>
                <a:gd name="T48" fmla="*/ 4 w 33"/>
                <a:gd name="T49" fmla="*/ 5 h 42"/>
                <a:gd name="T50" fmla="*/ 14 w 33"/>
                <a:gd name="T51" fmla="*/ 5 h 42"/>
                <a:gd name="T52" fmla="*/ 14 w 33"/>
                <a:gd name="T53" fmla="*/ 5 h 42"/>
                <a:gd name="T54" fmla="*/ 20 w 33"/>
                <a:gd name="T55" fmla="*/ 7 h 42"/>
                <a:gd name="T56" fmla="*/ 20 w 33"/>
                <a:gd name="T57" fmla="*/ 7 h 42"/>
                <a:gd name="T58" fmla="*/ 23 w 33"/>
                <a:gd name="T59" fmla="*/ 8 h 42"/>
                <a:gd name="T60" fmla="*/ 25 w 33"/>
                <a:gd name="T61" fmla="*/ 12 h 42"/>
                <a:gd name="T62" fmla="*/ 25 w 33"/>
                <a:gd name="T63" fmla="*/ 12 h 42"/>
                <a:gd name="T64" fmla="*/ 27 w 33"/>
                <a:gd name="T65" fmla="*/ 15 h 42"/>
                <a:gd name="T66" fmla="*/ 28 w 33"/>
                <a:gd name="T67" fmla="*/ 21 h 42"/>
                <a:gd name="T68" fmla="*/ 28 w 33"/>
                <a:gd name="T69" fmla="*/ 21 h 42"/>
                <a:gd name="T70" fmla="*/ 27 w 33"/>
                <a:gd name="T71" fmla="*/ 29 h 42"/>
                <a:gd name="T72" fmla="*/ 27 w 33"/>
                <a:gd name="T73" fmla="*/ 29 h 42"/>
                <a:gd name="T74" fmla="*/ 23 w 33"/>
                <a:gd name="T75" fmla="*/ 34 h 42"/>
                <a:gd name="T76" fmla="*/ 23 w 33"/>
                <a:gd name="T77" fmla="*/ 34 h 42"/>
                <a:gd name="T78" fmla="*/ 20 w 33"/>
                <a:gd name="T79" fmla="*/ 35 h 42"/>
                <a:gd name="T80" fmla="*/ 20 w 33"/>
                <a:gd name="T81" fmla="*/ 35 h 42"/>
                <a:gd name="T82" fmla="*/ 14 w 33"/>
                <a:gd name="T83" fmla="*/ 37 h 42"/>
                <a:gd name="T84" fmla="*/ 4 w 33"/>
                <a:gd name="T85" fmla="*/ 37 h 42"/>
                <a:gd name="T86" fmla="*/ 4 w 33"/>
                <a:gd name="T87" fmla="*/ 5 h 42"/>
                <a:gd name="T88" fmla="*/ 4 w 33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"/>
                <a:gd name="T136" fmla="*/ 0 h 42"/>
                <a:gd name="T137" fmla="*/ 33 w 33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" h="42">
                  <a:moveTo>
                    <a:pt x="14" y="42"/>
                  </a:moveTo>
                  <a:lnTo>
                    <a:pt x="14" y="42"/>
                  </a:lnTo>
                  <a:lnTo>
                    <a:pt x="20" y="40"/>
                  </a:lnTo>
                  <a:lnTo>
                    <a:pt x="25" y="39"/>
                  </a:lnTo>
                  <a:lnTo>
                    <a:pt x="30" y="35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1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4" y="42"/>
                  </a:lnTo>
                  <a:close/>
                  <a:moveTo>
                    <a:pt x="4" y="5"/>
                  </a:moveTo>
                  <a:lnTo>
                    <a:pt x="14" y="5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2"/>
                  </a:lnTo>
                  <a:lnTo>
                    <a:pt x="27" y="15"/>
                  </a:lnTo>
                  <a:lnTo>
                    <a:pt x="28" y="21"/>
                  </a:lnTo>
                  <a:lnTo>
                    <a:pt x="27" y="29"/>
                  </a:lnTo>
                  <a:lnTo>
                    <a:pt x="23" y="34"/>
                  </a:lnTo>
                  <a:lnTo>
                    <a:pt x="20" y="35"/>
                  </a:lnTo>
                  <a:lnTo>
                    <a:pt x="14" y="37"/>
                  </a:lnTo>
                  <a:lnTo>
                    <a:pt x="4" y="37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2" name="Freeform 465">
              <a:extLst>
                <a:ext uri="{FF2B5EF4-FFF2-40B4-BE49-F238E27FC236}">
                  <a16:creationId xmlns:a16="http://schemas.microsoft.com/office/drawing/2014/main" id="{734F24B5-4ED0-4F27-929A-F3FD1F7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486"/>
              <a:ext cx="37" cy="41"/>
            </a:xfrm>
            <a:custGeom>
              <a:avLst/>
              <a:gdLst>
                <a:gd name="T0" fmla="*/ 26 w 37"/>
                <a:gd name="T1" fmla="*/ 35 h 41"/>
                <a:gd name="T2" fmla="*/ 26 w 37"/>
                <a:gd name="T3" fmla="*/ 35 h 41"/>
                <a:gd name="T4" fmla="*/ 22 w 37"/>
                <a:gd name="T5" fmla="*/ 36 h 41"/>
                <a:gd name="T6" fmla="*/ 19 w 37"/>
                <a:gd name="T7" fmla="*/ 36 h 41"/>
                <a:gd name="T8" fmla="*/ 19 w 37"/>
                <a:gd name="T9" fmla="*/ 36 h 41"/>
                <a:gd name="T10" fmla="*/ 14 w 37"/>
                <a:gd name="T11" fmla="*/ 36 h 41"/>
                <a:gd name="T12" fmla="*/ 11 w 37"/>
                <a:gd name="T13" fmla="*/ 35 h 41"/>
                <a:gd name="T14" fmla="*/ 11 w 37"/>
                <a:gd name="T15" fmla="*/ 35 h 41"/>
                <a:gd name="T16" fmla="*/ 8 w 37"/>
                <a:gd name="T17" fmla="*/ 33 h 41"/>
                <a:gd name="T18" fmla="*/ 7 w 37"/>
                <a:gd name="T19" fmla="*/ 30 h 41"/>
                <a:gd name="T20" fmla="*/ 7 w 37"/>
                <a:gd name="T21" fmla="*/ 30 h 41"/>
                <a:gd name="T22" fmla="*/ 5 w 37"/>
                <a:gd name="T23" fmla="*/ 20 h 41"/>
                <a:gd name="T24" fmla="*/ 5 w 37"/>
                <a:gd name="T25" fmla="*/ 20 h 41"/>
                <a:gd name="T26" fmla="*/ 7 w 37"/>
                <a:gd name="T27" fmla="*/ 12 h 41"/>
                <a:gd name="T28" fmla="*/ 7 w 37"/>
                <a:gd name="T29" fmla="*/ 12 h 41"/>
                <a:gd name="T30" fmla="*/ 8 w 37"/>
                <a:gd name="T31" fmla="*/ 9 h 41"/>
                <a:gd name="T32" fmla="*/ 11 w 37"/>
                <a:gd name="T33" fmla="*/ 6 h 41"/>
                <a:gd name="T34" fmla="*/ 11 w 37"/>
                <a:gd name="T35" fmla="*/ 6 h 41"/>
                <a:gd name="T36" fmla="*/ 14 w 37"/>
                <a:gd name="T37" fmla="*/ 4 h 41"/>
                <a:gd name="T38" fmla="*/ 19 w 37"/>
                <a:gd name="T39" fmla="*/ 4 h 41"/>
                <a:gd name="T40" fmla="*/ 19 w 37"/>
                <a:gd name="T41" fmla="*/ 4 h 41"/>
                <a:gd name="T42" fmla="*/ 22 w 37"/>
                <a:gd name="T43" fmla="*/ 4 h 41"/>
                <a:gd name="T44" fmla="*/ 26 w 37"/>
                <a:gd name="T45" fmla="*/ 6 h 41"/>
                <a:gd name="T46" fmla="*/ 26 w 37"/>
                <a:gd name="T47" fmla="*/ 6 h 41"/>
                <a:gd name="T48" fmla="*/ 29 w 37"/>
                <a:gd name="T49" fmla="*/ 9 h 41"/>
                <a:gd name="T50" fmla="*/ 30 w 37"/>
                <a:gd name="T51" fmla="*/ 12 h 41"/>
                <a:gd name="T52" fmla="*/ 35 w 37"/>
                <a:gd name="T53" fmla="*/ 11 h 41"/>
                <a:gd name="T54" fmla="*/ 35 w 37"/>
                <a:gd name="T55" fmla="*/ 11 h 41"/>
                <a:gd name="T56" fmla="*/ 34 w 37"/>
                <a:gd name="T57" fmla="*/ 6 h 41"/>
                <a:gd name="T58" fmla="*/ 29 w 37"/>
                <a:gd name="T59" fmla="*/ 3 h 41"/>
                <a:gd name="T60" fmla="*/ 29 w 37"/>
                <a:gd name="T61" fmla="*/ 3 h 41"/>
                <a:gd name="T62" fmla="*/ 24 w 37"/>
                <a:gd name="T63" fmla="*/ 0 h 41"/>
                <a:gd name="T64" fmla="*/ 19 w 37"/>
                <a:gd name="T65" fmla="*/ 0 h 41"/>
                <a:gd name="T66" fmla="*/ 19 w 37"/>
                <a:gd name="T67" fmla="*/ 0 h 41"/>
                <a:gd name="T68" fmla="*/ 14 w 37"/>
                <a:gd name="T69" fmla="*/ 0 h 41"/>
                <a:gd name="T70" fmla="*/ 10 w 37"/>
                <a:gd name="T71" fmla="*/ 1 h 41"/>
                <a:gd name="T72" fmla="*/ 10 w 37"/>
                <a:gd name="T73" fmla="*/ 1 h 41"/>
                <a:gd name="T74" fmla="*/ 5 w 37"/>
                <a:gd name="T75" fmla="*/ 4 h 41"/>
                <a:gd name="T76" fmla="*/ 2 w 37"/>
                <a:gd name="T77" fmla="*/ 9 h 41"/>
                <a:gd name="T78" fmla="*/ 2 w 37"/>
                <a:gd name="T79" fmla="*/ 9 h 41"/>
                <a:gd name="T80" fmla="*/ 0 w 37"/>
                <a:gd name="T81" fmla="*/ 14 h 41"/>
                <a:gd name="T82" fmla="*/ 0 w 37"/>
                <a:gd name="T83" fmla="*/ 20 h 41"/>
                <a:gd name="T84" fmla="*/ 0 w 37"/>
                <a:gd name="T85" fmla="*/ 20 h 41"/>
                <a:gd name="T86" fmla="*/ 0 w 37"/>
                <a:gd name="T87" fmla="*/ 25 h 41"/>
                <a:gd name="T88" fmla="*/ 2 w 37"/>
                <a:gd name="T89" fmla="*/ 31 h 41"/>
                <a:gd name="T90" fmla="*/ 2 w 37"/>
                <a:gd name="T91" fmla="*/ 31 h 41"/>
                <a:gd name="T92" fmla="*/ 5 w 37"/>
                <a:gd name="T93" fmla="*/ 36 h 41"/>
                <a:gd name="T94" fmla="*/ 8 w 37"/>
                <a:gd name="T95" fmla="*/ 39 h 41"/>
                <a:gd name="T96" fmla="*/ 8 w 37"/>
                <a:gd name="T97" fmla="*/ 39 h 41"/>
                <a:gd name="T98" fmla="*/ 13 w 37"/>
                <a:gd name="T99" fmla="*/ 41 h 41"/>
                <a:gd name="T100" fmla="*/ 19 w 37"/>
                <a:gd name="T101" fmla="*/ 41 h 41"/>
                <a:gd name="T102" fmla="*/ 19 w 37"/>
                <a:gd name="T103" fmla="*/ 41 h 41"/>
                <a:gd name="T104" fmla="*/ 26 w 37"/>
                <a:gd name="T105" fmla="*/ 41 h 41"/>
                <a:gd name="T106" fmla="*/ 30 w 37"/>
                <a:gd name="T107" fmla="*/ 38 h 41"/>
                <a:gd name="T108" fmla="*/ 30 w 37"/>
                <a:gd name="T109" fmla="*/ 38 h 41"/>
                <a:gd name="T110" fmla="*/ 34 w 37"/>
                <a:gd name="T111" fmla="*/ 33 h 41"/>
                <a:gd name="T112" fmla="*/ 37 w 37"/>
                <a:gd name="T113" fmla="*/ 28 h 41"/>
                <a:gd name="T114" fmla="*/ 30 w 37"/>
                <a:gd name="T115" fmla="*/ 27 h 41"/>
                <a:gd name="T116" fmla="*/ 30 w 37"/>
                <a:gd name="T117" fmla="*/ 27 h 41"/>
                <a:gd name="T118" fmla="*/ 29 w 37"/>
                <a:gd name="T119" fmla="*/ 31 h 41"/>
                <a:gd name="T120" fmla="*/ 26 w 37"/>
                <a:gd name="T121" fmla="*/ 35 h 41"/>
                <a:gd name="T122" fmla="*/ 26 w 37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"/>
                <a:gd name="T187" fmla="*/ 0 h 41"/>
                <a:gd name="T188" fmla="*/ 37 w 37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" h="41">
                  <a:moveTo>
                    <a:pt x="26" y="35"/>
                  </a:moveTo>
                  <a:lnTo>
                    <a:pt x="26" y="35"/>
                  </a:lnTo>
                  <a:lnTo>
                    <a:pt x="22" y="36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7" y="30"/>
                  </a:lnTo>
                  <a:lnTo>
                    <a:pt x="5" y="20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4" y="6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9" y="41"/>
                  </a:lnTo>
                  <a:lnTo>
                    <a:pt x="26" y="41"/>
                  </a:lnTo>
                  <a:lnTo>
                    <a:pt x="30" y="38"/>
                  </a:lnTo>
                  <a:lnTo>
                    <a:pt x="34" y="33"/>
                  </a:lnTo>
                  <a:lnTo>
                    <a:pt x="37" y="28"/>
                  </a:lnTo>
                  <a:lnTo>
                    <a:pt x="30" y="27"/>
                  </a:lnTo>
                  <a:lnTo>
                    <a:pt x="29" y="31"/>
                  </a:lnTo>
                  <a:lnTo>
                    <a:pt x="26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3" name="Freeform 466">
              <a:extLst>
                <a:ext uri="{FF2B5EF4-FFF2-40B4-BE49-F238E27FC236}">
                  <a16:creationId xmlns:a16="http://schemas.microsoft.com/office/drawing/2014/main" id="{978D0373-387E-4D9B-BDF8-2AF709497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" y="1486"/>
              <a:ext cx="40" cy="41"/>
            </a:xfrm>
            <a:custGeom>
              <a:avLst/>
              <a:gdLst>
                <a:gd name="T0" fmla="*/ 4 w 40"/>
                <a:gd name="T1" fmla="*/ 31 h 41"/>
                <a:gd name="T2" fmla="*/ 4 w 40"/>
                <a:gd name="T3" fmla="*/ 31 h 41"/>
                <a:gd name="T4" fmla="*/ 5 w 40"/>
                <a:gd name="T5" fmla="*/ 36 h 41"/>
                <a:gd name="T6" fmla="*/ 10 w 40"/>
                <a:gd name="T7" fmla="*/ 39 h 41"/>
                <a:gd name="T8" fmla="*/ 10 w 40"/>
                <a:gd name="T9" fmla="*/ 39 h 41"/>
                <a:gd name="T10" fmla="*/ 15 w 40"/>
                <a:gd name="T11" fmla="*/ 41 h 41"/>
                <a:gd name="T12" fmla="*/ 20 w 40"/>
                <a:gd name="T13" fmla="*/ 41 h 41"/>
                <a:gd name="T14" fmla="*/ 20 w 40"/>
                <a:gd name="T15" fmla="*/ 41 h 41"/>
                <a:gd name="T16" fmla="*/ 26 w 40"/>
                <a:gd name="T17" fmla="*/ 41 h 41"/>
                <a:gd name="T18" fmla="*/ 31 w 40"/>
                <a:gd name="T19" fmla="*/ 39 h 41"/>
                <a:gd name="T20" fmla="*/ 31 w 40"/>
                <a:gd name="T21" fmla="*/ 39 h 41"/>
                <a:gd name="T22" fmla="*/ 34 w 40"/>
                <a:gd name="T23" fmla="*/ 36 h 41"/>
                <a:gd name="T24" fmla="*/ 37 w 40"/>
                <a:gd name="T25" fmla="*/ 31 h 41"/>
                <a:gd name="T26" fmla="*/ 37 w 40"/>
                <a:gd name="T27" fmla="*/ 31 h 41"/>
                <a:gd name="T28" fmla="*/ 39 w 40"/>
                <a:gd name="T29" fmla="*/ 27 h 41"/>
                <a:gd name="T30" fmla="*/ 40 w 40"/>
                <a:gd name="T31" fmla="*/ 20 h 41"/>
                <a:gd name="T32" fmla="*/ 40 w 40"/>
                <a:gd name="T33" fmla="*/ 20 h 41"/>
                <a:gd name="T34" fmla="*/ 39 w 40"/>
                <a:gd name="T35" fmla="*/ 14 h 41"/>
                <a:gd name="T36" fmla="*/ 37 w 40"/>
                <a:gd name="T37" fmla="*/ 9 h 41"/>
                <a:gd name="T38" fmla="*/ 37 w 40"/>
                <a:gd name="T39" fmla="*/ 9 h 41"/>
                <a:gd name="T40" fmla="*/ 34 w 40"/>
                <a:gd name="T41" fmla="*/ 4 h 41"/>
                <a:gd name="T42" fmla="*/ 31 w 40"/>
                <a:gd name="T43" fmla="*/ 1 h 41"/>
                <a:gd name="T44" fmla="*/ 31 w 40"/>
                <a:gd name="T45" fmla="*/ 1 h 41"/>
                <a:gd name="T46" fmla="*/ 26 w 40"/>
                <a:gd name="T47" fmla="*/ 0 h 41"/>
                <a:gd name="T48" fmla="*/ 20 w 40"/>
                <a:gd name="T49" fmla="*/ 0 h 41"/>
                <a:gd name="T50" fmla="*/ 20 w 40"/>
                <a:gd name="T51" fmla="*/ 0 h 41"/>
                <a:gd name="T52" fmla="*/ 12 w 40"/>
                <a:gd name="T53" fmla="*/ 1 h 41"/>
                <a:gd name="T54" fmla="*/ 7 w 40"/>
                <a:gd name="T55" fmla="*/ 4 h 41"/>
                <a:gd name="T56" fmla="*/ 7 w 40"/>
                <a:gd name="T57" fmla="*/ 4 h 41"/>
                <a:gd name="T58" fmla="*/ 2 w 40"/>
                <a:gd name="T59" fmla="*/ 12 h 41"/>
                <a:gd name="T60" fmla="*/ 0 w 40"/>
                <a:gd name="T61" fmla="*/ 20 h 41"/>
                <a:gd name="T62" fmla="*/ 0 w 40"/>
                <a:gd name="T63" fmla="*/ 20 h 41"/>
                <a:gd name="T64" fmla="*/ 0 w 40"/>
                <a:gd name="T65" fmla="*/ 27 h 41"/>
                <a:gd name="T66" fmla="*/ 4 w 40"/>
                <a:gd name="T67" fmla="*/ 31 h 41"/>
                <a:gd name="T68" fmla="*/ 4 w 40"/>
                <a:gd name="T69" fmla="*/ 31 h 41"/>
                <a:gd name="T70" fmla="*/ 10 w 40"/>
                <a:gd name="T71" fmla="*/ 8 h 41"/>
                <a:gd name="T72" fmla="*/ 10 w 40"/>
                <a:gd name="T73" fmla="*/ 8 h 41"/>
                <a:gd name="T74" fmla="*/ 15 w 40"/>
                <a:gd name="T75" fmla="*/ 4 h 41"/>
                <a:gd name="T76" fmla="*/ 20 w 40"/>
                <a:gd name="T77" fmla="*/ 4 h 41"/>
                <a:gd name="T78" fmla="*/ 20 w 40"/>
                <a:gd name="T79" fmla="*/ 4 h 41"/>
                <a:gd name="T80" fmla="*/ 24 w 40"/>
                <a:gd name="T81" fmla="*/ 4 h 41"/>
                <a:gd name="T82" fmla="*/ 27 w 40"/>
                <a:gd name="T83" fmla="*/ 6 h 41"/>
                <a:gd name="T84" fmla="*/ 27 w 40"/>
                <a:gd name="T85" fmla="*/ 6 h 41"/>
                <a:gd name="T86" fmla="*/ 31 w 40"/>
                <a:gd name="T87" fmla="*/ 8 h 41"/>
                <a:gd name="T88" fmla="*/ 32 w 40"/>
                <a:gd name="T89" fmla="*/ 12 h 41"/>
                <a:gd name="T90" fmla="*/ 32 w 40"/>
                <a:gd name="T91" fmla="*/ 12 h 41"/>
                <a:gd name="T92" fmla="*/ 34 w 40"/>
                <a:gd name="T93" fmla="*/ 20 h 41"/>
                <a:gd name="T94" fmla="*/ 34 w 40"/>
                <a:gd name="T95" fmla="*/ 20 h 41"/>
                <a:gd name="T96" fmla="*/ 34 w 40"/>
                <a:gd name="T97" fmla="*/ 27 h 41"/>
                <a:gd name="T98" fmla="*/ 31 w 40"/>
                <a:gd name="T99" fmla="*/ 33 h 41"/>
                <a:gd name="T100" fmla="*/ 31 w 40"/>
                <a:gd name="T101" fmla="*/ 33 h 41"/>
                <a:gd name="T102" fmla="*/ 26 w 40"/>
                <a:gd name="T103" fmla="*/ 36 h 41"/>
                <a:gd name="T104" fmla="*/ 20 w 40"/>
                <a:gd name="T105" fmla="*/ 36 h 41"/>
                <a:gd name="T106" fmla="*/ 20 w 40"/>
                <a:gd name="T107" fmla="*/ 36 h 41"/>
                <a:gd name="T108" fmla="*/ 15 w 40"/>
                <a:gd name="T109" fmla="*/ 36 h 41"/>
                <a:gd name="T110" fmla="*/ 10 w 40"/>
                <a:gd name="T111" fmla="*/ 33 h 41"/>
                <a:gd name="T112" fmla="*/ 10 w 40"/>
                <a:gd name="T113" fmla="*/ 33 h 41"/>
                <a:gd name="T114" fmla="*/ 7 w 40"/>
                <a:gd name="T115" fmla="*/ 28 h 41"/>
                <a:gd name="T116" fmla="*/ 7 w 40"/>
                <a:gd name="T117" fmla="*/ 20 h 41"/>
                <a:gd name="T118" fmla="*/ 7 w 40"/>
                <a:gd name="T119" fmla="*/ 20 h 41"/>
                <a:gd name="T120" fmla="*/ 7 w 40"/>
                <a:gd name="T121" fmla="*/ 12 h 41"/>
                <a:gd name="T122" fmla="*/ 10 w 40"/>
                <a:gd name="T123" fmla="*/ 8 h 41"/>
                <a:gd name="T124" fmla="*/ 10 w 40"/>
                <a:gd name="T125" fmla="*/ 8 h 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1"/>
                <a:gd name="T191" fmla="*/ 40 w 40"/>
                <a:gd name="T192" fmla="*/ 41 h 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1">
                  <a:moveTo>
                    <a:pt x="4" y="31"/>
                  </a:moveTo>
                  <a:lnTo>
                    <a:pt x="4" y="31"/>
                  </a:lnTo>
                  <a:lnTo>
                    <a:pt x="5" y="36"/>
                  </a:lnTo>
                  <a:lnTo>
                    <a:pt x="10" y="39"/>
                  </a:lnTo>
                  <a:lnTo>
                    <a:pt x="15" y="41"/>
                  </a:lnTo>
                  <a:lnTo>
                    <a:pt x="20" y="41"/>
                  </a:lnTo>
                  <a:lnTo>
                    <a:pt x="26" y="41"/>
                  </a:lnTo>
                  <a:lnTo>
                    <a:pt x="31" y="39"/>
                  </a:lnTo>
                  <a:lnTo>
                    <a:pt x="34" y="36"/>
                  </a:lnTo>
                  <a:lnTo>
                    <a:pt x="37" y="31"/>
                  </a:lnTo>
                  <a:lnTo>
                    <a:pt x="39" y="27"/>
                  </a:lnTo>
                  <a:lnTo>
                    <a:pt x="40" y="20"/>
                  </a:lnTo>
                  <a:lnTo>
                    <a:pt x="39" y="14"/>
                  </a:lnTo>
                  <a:lnTo>
                    <a:pt x="37" y="9"/>
                  </a:lnTo>
                  <a:lnTo>
                    <a:pt x="34" y="4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4" y="31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5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6"/>
                  </a:lnTo>
                  <a:lnTo>
                    <a:pt x="31" y="8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7"/>
                  </a:lnTo>
                  <a:lnTo>
                    <a:pt x="31" y="33"/>
                  </a:lnTo>
                  <a:lnTo>
                    <a:pt x="26" y="36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10" y="33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1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4" name="Freeform 467">
              <a:extLst>
                <a:ext uri="{FF2B5EF4-FFF2-40B4-BE49-F238E27FC236}">
                  <a16:creationId xmlns:a16="http://schemas.microsoft.com/office/drawing/2014/main" id="{171439BD-6DF5-4D2C-B425-EFFC992A3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486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9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1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9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5" name="Freeform 468">
              <a:extLst>
                <a:ext uri="{FF2B5EF4-FFF2-40B4-BE49-F238E27FC236}">
                  <a16:creationId xmlns:a16="http://schemas.microsoft.com/office/drawing/2014/main" id="{C8B5D0BD-785C-4C3D-A912-632DB3118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486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1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6" name="Freeform 469">
              <a:extLst>
                <a:ext uri="{FF2B5EF4-FFF2-40B4-BE49-F238E27FC236}">
                  <a16:creationId xmlns:a16="http://schemas.microsoft.com/office/drawing/2014/main" id="{B97E9DF3-15C9-4373-9A1D-8521D629A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486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6 w 30"/>
                <a:gd name="T5" fmla="*/ 36 h 41"/>
                <a:gd name="T6" fmla="*/ 6 w 30"/>
                <a:gd name="T7" fmla="*/ 22 h 41"/>
                <a:gd name="T8" fmla="*/ 28 w 30"/>
                <a:gd name="T9" fmla="*/ 22 h 41"/>
                <a:gd name="T10" fmla="*/ 28 w 30"/>
                <a:gd name="T11" fmla="*/ 17 h 41"/>
                <a:gd name="T12" fmla="*/ 6 w 30"/>
                <a:gd name="T13" fmla="*/ 17 h 41"/>
                <a:gd name="T14" fmla="*/ 6 w 30"/>
                <a:gd name="T15" fmla="*/ 4 h 41"/>
                <a:gd name="T16" fmla="*/ 30 w 30"/>
                <a:gd name="T17" fmla="*/ 4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7" name="Freeform 470">
              <a:extLst>
                <a:ext uri="{FF2B5EF4-FFF2-40B4-BE49-F238E27FC236}">
                  <a16:creationId xmlns:a16="http://schemas.microsoft.com/office/drawing/2014/main" id="{D90A8F29-8673-42B2-B584-9ED580EED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1486"/>
              <a:ext cx="35" cy="41"/>
            </a:xfrm>
            <a:custGeom>
              <a:avLst/>
              <a:gdLst>
                <a:gd name="T0" fmla="*/ 25 w 35"/>
                <a:gd name="T1" fmla="*/ 35 h 41"/>
                <a:gd name="T2" fmla="*/ 25 w 35"/>
                <a:gd name="T3" fmla="*/ 35 h 41"/>
                <a:gd name="T4" fmla="*/ 22 w 35"/>
                <a:gd name="T5" fmla="*/ 36 h 41"/>
                <a:gd name="T6" fmla="*/ 17 w 35"/>
                <a:gd name="T7" fmla="*/ 36 h 41"/>
                <a:gd name="T8" fmla="*/ 17 w 35"/>
                <a:gd name="T9" fmla="*/ 36 h 41"/>
                <a:gd name="T10" fmla="*/ 14 w 35"/>
                <a:gd name="T11" fmla="*/ 36 h 41"/>
                <a:gd name="T12" fmla="*/ 11 w 35"/>
                <a:gd name="T13" fmla="*/ 35 h 41"/>
                <a:gd name="T14" fmla="*/ 11 w 35"/>
                <a:gd name="T15" fmla="*/ 35 h 41"/>
                <a:gd name="T16" fmla="*/ 8 w 35"/>
                <a:gd name="T17" fmla="*/ 33 h 41"/>
                <a:gd name="T18" fmla="*/ 6 w 35"/>
                <a:gd name="T19" fmla="*/ 30 h 41"/>
                <a:gd name="T20" fmla="*/ 6 w 35"/>
                <a:gd name="T21" fmla="*/ 30 h 41"/>
                <a:gd name="T22" fmla="*/ 5 w 35"/>
                <a:gd name="T23" fmla="*/ 20 h 41"/>
                <a:gd name="T24" fmla="*/ 5 w 35"/>
                <a:gd name="T25" fmla="*/ 20 h 41"/>
                <a:gd name="T26" fmla="*/ 6 w 35"/>
                <a:gd name="T27" fmla="*/ 12 h 41"/>
                <a:gd name="T28" fmla="*/ 6 w 35"/>
                <a:gd name="T29" fmla="*/ 12 h 41"/>
                <a:gd name="T30" fmla="*/ 8 w 35"/>
                <a:gd name="T31" fmla="*/ 9 h 41"/>
                <a:gd name="T32" fmla="*/ 11 w 35"/>
                <a:gd name="T33" fmla="*/ 6 h 41"/>
                <a:gd name="T34" fmla="*/ 11 w 35"/>
                <a:gd name="T35" fmla="*/ 6 h 41"/>
                <a:gd name="T36" fmla="*/ 14 w 35"/>
                <a:gd name="T37" fmla="*/ 4 h 41"/>
                <a:gd name="T38" fmla="*/ 19 w 35"/>
                <a:gd name="T39" fmla="*/ 4 h 41"/>
                <a:gd name="T40" fmla="*/ 19 w 35"/>
                <a:gd name="T41" fmla="*/ 4 h 41"/>
                <a:gd name="T42" fmla="*/ 22 w 35"/>
                <a:gd name="T43" fmla="*/ 4 h 41"/>
                <a:gd name="T44" fmla="*/ 25 w 35"/>
                <a:gd name="T45" fmla="*/ 6 h 41"/>
                <a:gd name="T46" fmla="*/ 25 w 35"/>
                <a:gd name="T47" fmla="*/ 6 h 41"/>
                <a:gd name="T48" fmla="*/ 27 w 35"/>
                <a:gd name="T49" fmla="*/ 9 h 41"/>
                <a:gd name="T50" fmla="*/ 30 w 35"/>
                <a:gd name="T51" fmla="*/ 12 h 41"/>
                <a:gd name="T52" fmla="*/ 35 w 35"/>
                <a:gd name="T53" fmla="*/ 11 h 41"/>
                <a:gd name="T54" fmla="*/ 35 w 35"/>
                <a:gd name="T55" fmla="*/ 11 h 41"/>
                <a:gd name="T56" fmla="*/ 32 w 35"/>
                <a:gd name="T57" fmla="*/ 6 h 41"/>
                <a:gd name="T58" fmla="*/ 29 w 35"/>
                <a:gd name="T59" fmla="*/ 3 h 41"/>
                <a:gd name="T60" fmla="*/ 29 w 35"/>
                <a:gd name="T61" fmla="*/ 3 h 41"/>
                <a:gd name="T62" fmla="*/ 24 w 35"/>
                <a:gd name="T63" fmla="*/ 0 h 41"/>
                <a:gd name="T64" fmla="*/ 19 w 35"/>
                <a:gd name="T65" fmla="*/ 0 h 41"/>
                <a:gd name="T66" fmla="*/ 19 w 35"/>
                <a:gd name="T67" fmla="*/ 0 h 41"/>
                <a:gd name="T68" fmla="*/ 13 w 35"/>
                <a:gd name="T69" fmla="*/ 0 h 41"/>
                <a:gd name="T70" fmla="*/ 8 w 35"/>
                <a:gd name="T71" fmla="*/ 1 h 41"/>
                <a:gd name="T72" fmla="*/ 8 w 35"/>
                <a:gd name="T73" fmla="*/ 1 h 41"/>
                <a:gd name="T74" fmla="*/ 5 w 35"/>
                <a:gd name="T75" fmla="*/ 4 h 41"/>
                <a:gd name="T76" fmla="*/ 1 w 35"/>
                <a:gd name="T77" fmla="*/ 9 h 41"/>
                <a:gd name="T78" fmla="*/ 1 w 35"/>
                <a:gd name="T79" fmla="*/ 9 h 41"/>
                <a:gd name="T80" fmla="*/ 0 w 35"/>
                <a:gd name="T81" fmla="*/ 14 h 41"/>
                <a:gd name="T82" fmla="*/ 0 w 35"/>
                <a:gd name="T83" fmla="*/ 20 h 41"/>
                <a:gd name="T84" fmla="*/ 0 w 35"/>
                <a:gd name="T85" fmla="*/ 20 h 41"/>
                <a:gd name="T86" fmla="*/ 0 w 35"/>
                <a:gd name="T87" fmla="*/ 25 h 41"/>
                <a:gd name="T88" fmla="*/ 1 w 35"/>
                <a:gd name="T89" fmla="*/ 31 h 41"/>
                <a:gd name="T90" fmla="*/ 1 w 35"/>
                <a:gd name="T91" fmla="*/ 31 h 41"/>
                <a:gd name="T92" fmla="*/ 5 w 35"/>
                <a:gd name="T93" fmla="*/ 36 h 41"/>
                <a:gd name="T94" fmla="*/ 8 w 35"/>
                <a:gd name="T95" fmla="*/ 39 h 41"/>
                <a:gd name="T96" fmla="*/ 8 w 35"/>
                <a:gd name="T97" fmla="*/ 39 h 41"/>
                <a:gd name="T98" fmla="*/ 13 w 35"/>
                <a:gd name="T99" fmla="*/ 41 h 41"/>
                <a:gd name="T100" fmla="*/ 19 w 35"/>
                <a:gd name="T101" fmla="*/ 41 h 41"/>
                <a:gd name="T102" fmla="*/ 19 w 35"/>
                <a:gd name="T103" fmla="*/ 41 h 41"/>
                <a:gd name="T104" fmla="*/ 24 w 35"/>
                <a:gd name="T105" fmla="*/ 41 h 41"/>
                <a:gd name="T106" fmla="*/ 29 w 35"/>
                <a:gd name="T107" fmla="*/ 38 h 41"/>
                <a:gd name="T108" fmla="*/ 29 w 35"/>
                <a:gd name="T109" fmla="*/ 38 h 41"/>
                <a:gd name="T110" fmla="*/ 33 w 35"/>
                <a:gd name="T111" fmla="*/ 33 h 41"/>
                <a:gd name="T112" fmla="*/ 35 w 35"/>
                <a:gd name="T113" fmla="*/ 28 h 41"/>
                <a:gd name="T114" fmla="*/ 30 w 35"/>
                <a:gd name="T115" fmla="*/ 27 h 41"/>
                <a:gd name="T116" fmla="*/ 30 w 35"/>
                <a:gd name="T117" fmla="*/ 27 h 41"/>
                <a:gd name="T118" fmla="*/ 29 w 35"/>
                <a:gd name="T119" fmla="*/ 31 h 41"/>
                <a:gd name="T120" fmla="*/ 25 w 35"/>
                <a:gd name="T121" fmla="*/ 35 h 41"/>
                <a:gd name="T122" fmla="*/ 25 w 35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"/>
                <a:gd name="T187" fmla="*/ 0 h 41"/>
                <a:gd name="T188" fmla="*/ 35 w 35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" h="41">
                  <a:moveTo>
                    <a:pt x="25" y="35"/>
                  </a:moveTo>
                  <a:lnTo>
                    <a:pt x="25" y="35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5" y="20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7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9" y="41"/>
                  </a:lnTo>
                  <a:lnTo>
                    <a:pt x="24" y="41"/>
                  </a:lnTo>
                  <a:lnTo>
                    <a:pt x="29" y="38"/>
                  </a:lnTo>
                  <a:lnTo>
                    <a:pt x="33" y="33"/>
                  </a:lnTo>
                  <a:lnTo>
                    <a:pt x="35" y="28"/>
                  </a:lnTo>
                  <a:lnTo>
                    <a:pt x="30" y="27"/>
                  </a:lnTo>
                  <a:lnTo>
                    <a:pt x="29" y="31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8" name="Freeform 471">
              <a:extLst>
                <a:ext uri="{FF2B5EF4-FFF2-40B4-BE49-F238E27FC236}">
                  <a16:creationId xmlns:a16="http://schemas.microsoft.com/office/drawing/2014/main" id="{DFE37537-A539-4DC2-9327-F7C4E322F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486"/>
              <a:ext cx="31" cy="41"/>
            </a:xfrm>
            <a:custGeom>
              <a:avLst/>
              <a:gdLst>
                <a:gd name="T0" fmla="*/ 19 w 31"/>
                <a:gd name="T1" fmla="*/ 41 h 41"/>
                <a:gd name="T2" fmla="*/ 19 w 31"/>
                <a:gd name="T3" fmla="*/ 4 h 41"/>
                <a:gd name="T4" fmla="*/ 31 w 31"/>
                <a:gd name="T5" fmla="*/ 4 h 41"/>
                <a:gd name="T6" fmla="*/ 31 w 31"/>
                <a:gd name="T7" fmla="*/ 0 h 41"/>
                <a:gd name="T8" fmla="*/ 0 w 31"/>
                <a:gd name="T9" fmla="*/ 0 h 41"/>
                <a:gd name="T10" fmla="*/ 0 w 31"/>
                <a:gd name="T11" fmla="*/ 4 h 41"/>
                <a:gd name="T12" fmla="*/ 12 w 31"/>
                <a:gd name="T13" fmla="*/ 4 h 41"/>
                <a:gd name="T14" fmla="*/ 12 w 31"/>
                <a:gd name="T15" fmla="*/ 41 h 41"/>
                <a:gd name="T16" fmla="*/ 19 w 31"/>
                <a:gd name="T17" fmla="*/ 41 h 41"/>
                <a:gd name="T18" fmla="*/ 19 w 31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41"/>
                <a:gd name="T32" fmla="*/ 31 w 31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41">
                  <a:moveTo>
                    <a:pt x="19" y="41"/>
                  </a:moveTo>
                  <a:lnTo>
                    <a:pt x="19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2" y="4"/>
                  </a:lnTo>
                  <a:lnTo>
                    <a:pt x="12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9" name="Freeform 472">
              <a:extLst>
                <a:ext uri="{FF2B5EF4-FFF2-40B4-BE49-F238E27FC236}">
                  <a16:creationId xmlns:a16="http://schemas.microsoft.com/office/drawing/2014/main" id="{B04D0939-5714-46F4-9850-8F76983A9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1486"/>
              <a:ext cx="5" cy="41"/>
            </a:xfrm>
            <a:custGeom>
              <a:avLst/>
              <a:gdLst>
                <a:gd name="T0" fmla="*/ 5 w 5"/>
                <a:gd name="T1" fmla="*/ 41 h 41"/>
                <a:gd name="T2" fmla="*/ 5 w 5"/>
                <a:gd name="T3" fmla="*/ 0 h 41"/>
                <a:gd name="T4" fmla="*/ 0 w 5"/>
                <a:gd name="T5" fmla="*/ 0 h 41"/>
                <a:gd name="T6" fmla="*/ 0 w 5"/>
                <a:gd name="T7" fmla="*/ 41 h 41"/>
                <a:gd name="T8" fmla="*/ 5 w 5"/>
                <a:gd name="T9" fmla="*/ 41 h 41"/>
                <a:gd name="T10" fmla="*/ 5 w 5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1"/>
                <a:gd name="T20" fmla="*/ 5 w 5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1">
                  <a:moveTo>
                    <a:pt x="5" y="41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0" name="Freeform 473">
              <a:extLst>
                <a:ext uri="{FF2B5EF4-FFF2-40B4-BE49-F238E27FC236}">
                  <a16:creationId xmlns:a16="http://schemas.microsoft.com/office/drawing/2014/main" id="{256BE9D0-73CC-46C0-86CD-07BF385E1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1486"/>
              <a:ext cx="35" cy="41"/>
            </a:xfrm>
            <a:custGeom>
              <a:avLst/>
              <a:gdLst>
                <a:gd name="T0" fmla="*/ 25 w 35"/>
                <a:gd name="T1" fmla="*/ 35 h 41"/>
                <a:gd name="T2" fmla="*/ 25 w 35"/>
                <a:gd name="T3" fmla="*/ 35 h 41"/>
                <a:gd name="T4" fmla="*/ 22 w 35"/>
                <a:gd name="T5" fmla="*/ 36 h 41"/>
                <a:gd name="T6" fmla="*/ 17 w 35"/>
                <a:gd name="T7" fmla="*/ 36 h 41"/>
                <a:gd name="T8" fmla="*/ 17 w 35"/>
                <a:gd name="T9" fmla="*/ 36 h 41"/>
                <a:gd name="T10" fmla="*/ 14 w 35"/>
                <a:gd name="T11" fmla="*/ 36 h 41"/>
                <a:gd name="T12" fmla="*/ 11 w 35"/>
                <a:gd name="T13" fmla="*/ 35 h 41"/>
                <a:gd name="T14" fmla="*/ 11 w 35"/>
                <a:gd name="T15" fmla="*/ 35 h 41"/>
                <a:gd name="T16" fmla="*/ 8 w 35"/>
                <a:gd name="T17" fmla="*/ 33 h 41"/>
                <a:gd name="T18" fmla="*/ 6 w 35"/>
                <a:gd name="T19" fmla="*/ 30 h 41"/>
                <a:gd name="T20" fmla="*/ 6 w 35"/>
                <a:gd name="T21" fmla="*/ 30 h 41"/>
                <a:gd name="T22" fmla="*/ 4 w 35"/>
                <a:gd name="T23" fmla="*/ 20 h 41"/>
                <a:gd name="T24" fmla="*/ 4 w 35"/>
                <a:gd name="T25" fmla="*/ 20 h 41"/>
                <a:gd name="T26" fmla="*/ 6 w 35"/>
                <a:gd name="T27" fmla="*/ 12 h 41"/>
                <a:gd name="T28" fmla="*/ 6 w 35"/>
                <a:gd name="T29" fmla="*/ 12 h 41"/>
                <a:gd name="T30" fmla="*/ 8 w 35"/>
                <a:gd name="T31" fmla="*/ 9 h 41"/>
                <a:gd name="T32" fmla="*/ 11 w 35"/>
                <a:gd name="T33" fmla="*/ 6 h 41"/>
                <a:gd name="T34" fmla="*/ 11 w 35"/>
                <a:gd name="T35" fmla="*/ 6 h 41"/>
                <a:gd name="T36" fmla="*/ 14 w 35"/>
                <a:gd name="T37" fmla="*/ 4 h 41"/>
                <a:gd name="T38" fmla="*/ 19 w 35"/>
                <a:gd name="T39" fmla="*/ 4 h 41"/>
                <a:gd name="T40" fmla="*/ 19 w 35"/>
                <a:gd name="T41" fmla="*/ 4 h 41"/>
                <a:gd name="T42" fmla="*/ 22 w 35"/>
                <a:gd name="T43" fmla="*/ 4 h 41"/>
                <a:gd name="T44" fmla="*/ 25 w 35"/>
                <a:gd name="T45" fmla="*/ 6 h 41"/>
                <a:gd name="T46" fmla="*/ 25 w 35"/>
                <a:gd name="T47" fmla="*/ 6 h 41"/>
                <a:gd name="T48" fmla="*/ 28 w 35"/>
                <a:gd name="T49" fmla="*/ 9 h 41"/>
                <a:gd name="T50" fmla="*/ 30 w 35"/>
                <a:gd name="T51" fmla="*/ 12 h 41"/>
                <a:gd name="T52" fmla="*/ 35 w 35"/>
                <a:gd name="T53" fmla="*/ 11 h 41"/>
                <a:gd name="T54" fmla="*/ 35 w 35"/>
                <a:gd name="T55" fmla="*/ 11 h 41"/>
                <a:gd name="T56" fmla="*/ 33 w 35"/>
                <a:gd name="T57" fmla="*/ 6 h 41"/>
                <a:gd name="T58" fmla="*/ 28 w 35"/>
                <a:gd name="T59" fmla="*/ 3 h 41"/>
                <a:gd name="T60" fmla="*/ 28 w 35"/>
                <a:gd name="T61" fmla="*/ 3 h 41"/>
                <a:gd name="T62" fmla="*/ 23 w 35"/>
                <a:gd name="T63" fmla="*/ 0 h 41"/>
                <a:gd name="T64" fmla="*/ 19 w 35"/>
                <a:gd name="T65" fmla="*/ 0 h 41"/>
                <a:gd name="T66" fmla="*/ 19 w 35"/>
                <a:gd name="T67" fmla="*/ 0 h 41"/>
                <a:gd name="T68" fmla="*/ 14 w 35"/>
                <a:gd name="T69" fmla="*/ 0 h 41"/>
                <a:gd name="T70" fmla="*/ 9 w 35"/>
                <a:gd name="T71" fmla="*/ 1 h 41"/>
                <a:gd name="T72" fmla="*/ 9 w 35"/>
                <a:gd name="T73" fmla="*/ 1 h 41"/>
                <a:gd name="T74" fmla="*/ 4 w 35"/>
                <a:gd name="T75" fmla="*/ 4 h 41"/>
                <a:gd name="T76" fmla="*/ 1 w 35"/>
                <a:gd name="T77" fmla="*/ 9 h 41"/>
                <a:gd name="T78" fmla="*/ 1 w 35"/>
                <a:gd name="T79" fmla="*/ 9 h 41"/>
                <a:gd name="T80" fmla="*/ 0 w 35"/>
                <a:gd name="T81" fmla="*/ 14 h 41"/>
                <a:gd name="T82" fmla="*/ 0 w 35"/>
                <a:gd name="T83" fmla="*/ 20 h 41"/>
                <a:gd name="T84" fmla="*/ 0 w 35"/>
                <a:gd name="T85" fmla="*/ 20 h 41"/>
                <a:gd name="T86" fmla="*/ 0 w 35"/>
                <a:gd name="T87" fmla="*/ 25 h 41"/>
                <a:gd name="T88" fmla="*/ 1 w 35"/>
                <a:gd name="T89" fmla="*/ 31 h 41"/>
                <a:gd name="T90" fmla="*/ 1 w 35"/>
                <a:gd name="T91" fmla="*/ 31 h 41"/>
                <a:gd name="T92" fmla="*/ 4 w 35"/>
                <a:gd name="T93" fmla="*/ 36 h 41"/>
                <a:gd name="T94" fmla="*/ 8 w 35"/>
                <a:gd name="T95" fmla="*/ 39 h 41"/>
                <a:gd name="T96" fmla="*/ 8 w 35"/>
                <a:gd name="T97" fmla="*/ 39 h 41"/>
                <a:gd name="T98" fmla="*/ 12 w 35"/>
                <a:gd name="T99" fmla="*/ 41 h 41"/>
                <a:gd name="T100" fmla="*/ 19 w 35"/>
                <a:gd name="T101" fmla="*/ 41 h 41"/>
                <a:gd name="T102" fmla="*/ 19 w 35"/>
                <a:gd name="T103" fmla="*/ 41 h 41"/>
                <a:gd name="T104" fmla="*/ 23 w 35"/>
                <a:gd name="T105" fmla="*/ 41 h 41"/>
                <a:gd name="T106" fmla="*/ 30 w 35"/>
                <a:gd name="T107" fmla="*/ 38 h 41"/>
                <a:gd name="T108" fmla="*/ 30 w 35"/>
                <a:gd name="T109" fmla="*/ 38 h 41"/>
                <a:gd name="T110" fmla="*/ 33 w 35"/>
                <a:gd name="T111" fmla="*/ 33 h 41"/>
                <a:gd name="T112" fmla="*/ 35 w 35"/>
                <a:gd name="T113" fmla="*/ 28 h 41"/>
                <a:gd name="T114" fmla="*/ 30 w 35"/>
                <a:gd name="T115" fmla="*/ 27 h 41"/>
                <a:gd name="T116" fmla="*/ 30 w 35"/>
                <a:gd name="T117" fmla="*/ 27 h 41"/>
                <a:gd name="T118" fmla="*/ 28 w 35"/>
                <a:gd name="T119" fmla="*/ 31 h 41"/>
                <a:gd name="T120" fmla="*/ 25 w 35"/>
                <a:gd name="T121" fmla="*/ 35 h 41"/>
                <a:gd name="T122" fmla="*/ 25 w 35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"/>
                <a:gd name="T187" fmla="*/ 0 h 41"/>
                <a:gd name="T188" fmla="*/ 35 w 35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" h="41">
                  <a:moveTo>
                    <a:pt x="25" y="35"/>
                  </a:moveTo>
                  <a:lnTo>
                    <a:pt x="25" y="35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4" y="20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6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30" y="38"/>
                  </a:lnTo>
                  <a:lnTo>
                    <a:pt x="33" y="33"/>
                  </a:lnTo>
                  <a:lnTo>
                    <a:pt x="35" y="28"/>
                  </a:lnTo>
                  <a:lnTo>
                    <a:pt x="30" y="27"/>
                  </a:lnTo>
                  <a:lnTo>
                    <a:pt x="28" y="31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1" name="Freeform 474">
              <a:extLst>
                <a:ext uri="{FF2B5EF4-FFF2-40B4-BE49-F238E27FC236}">
                  <a16:creationId xmlns:a16="http://schemas.microsoft.com/office/drawing/2014/main" id="{012E9854-37B4-460C-ABE2-194F8A8C7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486"/>
              <a:ext cx="31" cy="41"/>
            </a:xfrm>
            <a:custGeom>
              <a:avLst/>
              <a:gdLst>
                <a:gd name="T0" fmla="*/ 27 w 31"/>
                <a:gd name="T1" fmla="*/ 23 h 41"/>
                <a:gd name="T2" fmla="*/ 27 w 31"/>
                <a:gd name="T3" fmla="*/ 23 h 41"/>
                <a:gd name="T4" fmla="*/ 27 w 31"/>
                <a:gd name="T5" fmla="*/ 30 h 41"/>
                <a:gd name="T6" fmla="*/ 23 w 31"/>
                <a:gd name="T7" fmla="*/ 35 h 41"/>
                <a:gd name="T8" fmla="*/ 23 w 31"/>
                <a:gd name="T9" fmla="*/ 35 h 41"/>
                <a:gd name="T10" fmla="*/ 20 w 31"/>
                <a:gd name="T11" fmla="*/ 36 h 41"/>
                <a:gd name="T12" fmla="*/ 15 w 31"/>
                <a:gd name="T13" fmla="*/ 36 h 41"/>
                <a:gd name="T14" fmla="*/ 15 w 31"/>
                <a:gd name="T15" fmla="*/ 36 h 41"/>
                <a:gd name="T16" fmla="*/ 9 w 31"/>
                <a:gd name="T17" fmla="*/ 35 h 41"/>
                <a:gd name="T18" fmla="*/ 9 w 31"/>
                <a:gd name="T19" fmla="*/ 35 h 41"/>
                <a:gd name="T20" fmla="*/ 6 w 31"/>
                <a:gd name="T21" fmla="*/ 31 h 41"/>
                <a:gd name="T22" fmla="*/ 6 w 31"/>
                <a:gd name="T23" fmla="*/ 31 h 41"/>
                <a:gd name="T24" fmla="*/ 4 w 31"/>
                <a:gd name="T25" fmla="*/ 23 h 41"/>
                <a:gd name="T26" fmla="*/ 4 w 31"/>
                <a:gd name="T27" fmla="*/ 0 h 41"/>
                <a:gd name="T28" fmla="*/ 0 w 31"/>
                <a:gd name="T29" fmla="*/ 0 h 41"/>
                <a:gd name="T30" fmla="*/ 0 w 31"/>
                <a:gd name="T31" fmla="*/ 23 h 41"/>
                <a:gd name="T32" fmla="*/ 0 w 31"/>
                <a:gd name="T33" fmla="*/ 23 h 41"/>
                <a:gd name="T34" fmla="*/ 0 w 31"/>
                <a:gd name="T35" fmla="*/ 30 h 41"/>
                <a:gd name="T36" fmla="*/ 1 w 31"/>
                <a:gd name="T37" fmla="*/ 35 h 41"/>
                <a:gd name="T38" fmla="*/ 1 w 31"/>
                <a:gd name="T39" fmla="*/ 35 h 41"/>
                <a:gd name="T40" fmla="*/ 3 w 31"/>
                <a:gd name="T41" fmla="*/ 38 h 41"/>
                <a:gd name="T42" fmla="*/ 6 w 31"/>
                <a:gd name="T43" fmla="*/ 39 h 41"/>
                <a:gd name="T44" fmla="*/ 6 w 31"/>
                <a:gd name="T45" fmla="*/ 39 h 41"/>
                <a:gd name="T46" fmla="*/ 11 w 31"/>
                <a:gd name="T47" fmla="*/ 41 h 41"/>
                <a:gd name="T48" fmla="*/ 15 w 31"/>
                <a:gd name="T49" fmla="*/ 41 h 41"/>
                <a:gd name="T50" fmla="*/ 15 w 31"/>
                <a:gd name="T51" fmla="*/ 41 h 41"/>
                <a:gd name="T52" fmla="*/ 22 w 31"/>
                <a:gd name="T53" fmla="*/ 41 h 41"/>
                <a:gd name="T54" fmla="*/ 25 w 31"/>
                <a:gd name="T55" fmla="*/ 39 h 41"/>
                <a:gd name="T56" fmla="*/ 25 w 31"/>
                <a:gd name="T57" fmla="*/ 39 h 41"/>
                <a:gd name="T58" fmla="*/ 28 w 31"/>
                <a:gd name="T59" fmla="*/ 36 h 41"/>
                <a:gd name="T60" fmla="*/ 30 w 31"/>
                <a:gd name="T61" fmla="*/ 33 h 41"/>
                <a:gd name="T62" fmla="*/ 30 w 31"/>
                <a:gd name="T63" fmla="*/ 33 h 41"/>
                <a:gd name="T64" fmla="*/ 31 w 31"/>
                <a:gd name="T65" fmla="*/ 23 h 41"/>
                <a:gd name="T66" fmla="*/ 31 w 31"/>
                <a:gd name="T67" fmla="*/ 0 h 41"/>
                <a:gd name="T68" fmla="*/ 27 w 31"/>
                <a:gd name="T69" fmla="*/ 0 h 41"/>
                <a:gd name="T70" fmla="*/ 27 w 31"/>
                <a:gd name="T71" fmla="*/ 23 h 41"/>
                <a:gd name="T72" fmla="*/ 27 w 31"/>
                <a:gd name="T73" fmla="*/ 23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41"/>
                <a:gd name="T113" fmla="*/ 31 w 31"/>
                <a:gd name="T114" fmla="*/ 41 h 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41">
                  <a:moveTo>
                    <a:pt x="27" y="23"/>
                  </a:moveTo>
                  <a:lnTo>
                    <a:pt x="27" y="23"/>
                  </a:lnTo>
                  <a:lnTo>
                    <a:pt x="27" y="30"/>
                  </a:lnTo>
                  <a:lnTo>
                    <a:pt x="23" y="35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9" y="35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38"/>
                  </a:lnTo>
                  <a:lnTo>
                    <a:pt x="6" y="39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22" y="41"/>
                  </a:lnTo>
                  <a:lnTo>
                    <a:pt x="25" y="39"/>
                  </a:lnTo>
                  <a:lnTo>
                    <a:pt x="28" y="36"/>
                  </a:lnTo>
                  <a:lnTo>
                    <a:pt x="30" y="33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2" name="Freeform 475">
              <a:extLst>
                <a:ext uri="{FF2B5EF4-FFF2-40B4-BE49-F238E27FC236}">
                  <a16:creationId xmlns:a16="http://schemas.microsoft.com/office/drawing/2014/main" id="{08478AF0-4CC6-4D4D-A1B3-EAB55828E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1486"/>
              <a:ext cx="31" cy="41"/>
            </a:xfrm>
            <a:custGeom>
              <a:avLst/>
              <a:gdLst>
                <a:gd name="T0" fmla="*/ 19 w 31"/>
                <a:gd name="T1" fmla="*/ 41 h 41"/>
                <a:gd name="T2" fmla="*/ 19 w 31"/>
                <a:gd name="T3" fmla="*/ 4 h 41"/>
                <a:gd name="T4" fmla="*/ 31 w 31"/>
                <a:gd name="T5" fmla="*/ 4 h 41"/>
                <a:gd name="T6" fmla="*/ 31 w 31"/>
                <a:gd name="T7" fmla="*/ 0 h 41"/>
                <a:gd name="T8" fmla="*/ 0 w 31"/>
                <a:gd name="T9" fmla="*/ 0 h 41"/>
                <a:gd name="T10" fmla="*/ 0 w 31"/>
                <a:gd name="T11" fmla="*/ 4 h 41"/>
                <a:gd name="T12" fmla="*/ 12 w 31"/>
                <a:gd name="T13" fmla="*/ 4 h 41"/>
                <a:gd name="T14" fmla="*/ 12 w 31"/>
                <a:gd name="T15" fmla="*/ 41 h 41"/>
                <a:gd name="T16" fmla="*/ 19 w 31"/>
                <a:gd name="T17" fmla="*/ 41 h 41"/>
                <a:gd name="T18" fmla="*/ 19 w 31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41"/>
                <a:gd name="T32" fmla="*/ 31 w 31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41">
                  <a:moveTo>
                    <a:pt x="19" y="41"/>
                  </a:moveTo>
                  <a:lnTo>
                    <a:pt x="19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2" y="4"/>
                  </a:lnTo>
                  <a:lnTo>
                    <a:pt x="12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3" name="Freeform 476">
              <a:extLst>
                <a:ext uri="{FF2B5EF4-FFF2-40B4-BE49-F238E27FC236}">
                  <a16:creationId xmlns:a16="http://schemas.microsoft.com/office/drawing/2014/main" id="{42A650B8-469E-4ABB-8DB8-0AEA48072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060"/>
              <a:ext cx="38" cy="41"/>
            </a:xfrm>
            <a:custGeom>
              <a:avLst/>
              <a:gdLst>
                <a:gd name="T0" fmla="*/ 22 w 38"/>
                <a:gd name="T1" fmla="*/ 41 h 41"/>
                <a:gd name="T2" fmla="*/ 38 w 38"/>
                <a:gd name="T3" fmla="*/ 0 h 41"/>
                <a:gd name="T4" fmla="*/ 32 w 38"/>
                <a:gd name="T5" fmla="*/ 0 h 41"/>
                <a:gd name="T6" fmla="*/ 20 w 38"/>
                <a:gd name="T7" fmla="*/ 30 h 41"/>
                <a:gd name="T8" fmla="*/ 20 w 38"/>
                <a:gd name="T9" fmla="*/ 30 h 41"/>
                <a:gd name="T10" fmla="*/ 19 w 38"/>
                <a:gd name="T11" fmla="*/ 36 h 41"/>
                <a:gd name="T12" fmla="*/ 19 w 38"/>
                <a:gd name="T13" fmla="*/ 36 h 41"/>
                <a:gd name="T14" fmla="*/ 17 w 38"/>
                <a:gd name="T15" fmla="*/ 30 h 41"/>
                <a:gd name="T16" fmla="*/ 6 w 38"/>
                <a:gd name="T17" fmla="*/ 0 h 41"/>
                <a:gd name="T18" fmla="*/ 0 w 38"/>
                <a:gd name="T19" fmla="*/ 0 h 41"/>
                <a:gd name="T20" fmla="*/ 16 w 38"/>
                <a:gd name="T21" fmla="*/ 41 h 41"/>
                <a:gd name="T22" fmla="*/ 22 w 38"/>
                <a:gd name="T23" fmla="*/ 41 h 41"/>
                <a:gd name="T24" fmla="*/ 22 w 3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22" y="41"/>
                  </a:moveTo>
                  <a:lnTo>
                    <a:pt x="38" y="0"/>
                  </a:lnTo>
                  <a:lnTo>
                    <a:pt x="32" y="0"/>
                  </a:lnTo>
                  <a:lnTo>
                    <a:pt x="20" y="30"/>
                  </a:lnTo>
                  <a:lnTo>
                    <a:pt x="19" y="36"/>
                  </a:lnTo>
                  <a:lnTo>
                    <a:pt x="17" y="3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41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4" name="Freeform 477">
              <a:extLst>
                <a:ext uri="{FF2B5EF4-FFF2-40B4-BE49-F238E27FC236}">
                  <a16:creationId xmlns:a16="http://schemas.microsoft.com/office/drawing/2014/main" id="{83100507-3560-4044-BF96-487CAEB1C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06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6 w 31"/>
                <a:gd name="T5" fmla="*/ 36 h 41"/>
                <a:gd name="T6" fmla="*/ 6 w 31"/>
                <a:gd name="T7" fmla="*/ 22 h 41"/>
                <a:gd name="T8" fmla="*/ 28 w 31"/>
                <a:gd name="T9" fmla="*/ 22 h 41"/>
                <a:gd name="T10" fmla="*/ 28 w 31"/>
                <a:gd name="T11" fmla="*/ 17 h 41"/>
                <a:gd name="T12" fmla="*/ 6 w 31"/>
                <a:gd name="T13" fmla="*/ 17 h 41"/>
                <a:gd name="T14" fmla="*/ 6 w 31"/>
                <a:gd name="T15" fmla="*/ 5 h 41"/>
                <a:gd name="T16" fmla="*/ 30 w 31"/>
                <a:gd name="T17" fmla="*/ 5 h 41"/>
                <a:gd name="T18" fmla="*/ 30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5" name="Freeform 478">
              <a:extLst>
                <a:ext uri="{FF2B5EF4-FFF2-40B4-BE49-F238E27FC236}">
                  <a16:creationId xmlns:a16="http://schemas.microsoft.com/office/drawing/2014/main" id="{86C70AE4-4651-40EA-89C7-D082A2C152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9" y="1060"/>
              <a:ext cx="35" cy="41"/>
            </a:xfrm>
            <a:custGeom>
              <a:avLst/>
              <a:gdLst>
                <a:gd name="T0" fmla="*/ 5 w 35"/>
                <a:gd name="T1" fmla="*/ 41 h 41"/>
                <a:gd name="T2" fmla="*/ 5 w 35"/>
                <a:gd name="T3" fmla="*/ 24 h 41"/>
                <a:gd name="T4" fmla="*/ 12 w 35"/>
                <a:gd name="T5" fmla="*/ 24 h 41"/>
                <a:gd name="T6" fmla="*/ 12 w 35"/>
                <a:gd name="T7" fmla="*/ 24 h 41"/>
                <a:gd name="T8" fmla="*/ 15 w 35"/>
                <a:gd name="T9" fmla="*/ 24 h 41"/>
                <a:gd name="T10" fmla="*/ 15 w 35"/>
                <a:gd name="T11" fmla="*/ 24 h 41"/>
                <a:gd name="T12" fmla="*/ 18 w 35"/>
                <a:gd name="T13" fmla="*/ 24 h 41"/>
                <a:gd name="T14" fmla="*/ 18 w 35"/>
                <a:gd name="T15" fmla="*/ 24 h 41"/>
                <a:gd name="T16" fmla="*/ 19 w 35"/>
                <a:gd name="T17" fmla="*/ 27 h 41"/>
                <a:gd name="T18" fmla="*/ 19 w 35"/>
                <a:gd name="T19" fmla="*/ 27 h 41"/>
                <a:gd name="T20" fmla="*/ 24 w 35"/>
                <a:gd name="T21" fmla="*/ 33 h 41"/>
                <a:gd name="T22" fmla="*/ 29 w 35"/>
                <a:gd name="T23" fmla="*/ 41 h 41"/>
                <a:gd name="T24" fmla="*/ 35 w 35"/>
                <a:gd name="T25" fmla="*/ 41 h 41"/>
                <a:gd name="T26" fmla="*/ 29 w 35"/>
                <a:gd name="T27" fmla="*/ 30 h 41"/>
                <a:gd name="T28" fmla="*/ 29 w 35"/>
                <a:gd name="T29" fmla="*/ 30 h 41"/>
                <a:gd name="T30" fmla="*/ 24 w 35"/>
                <a:gd name="T31" fmla="*/ 25 h 41"/>
                <a:gd name="T32" fmla="*/ 24 w 35"/>
                <a:gd name="T33" fmla="*/ 25 h 41"/>
                <a:gd name="T34" fmla="*/ 21 w 35"/>
                <a:gd name="T35" fmla="*/ 22 h 41"/>
                <a:gd name="T36" fmla="*/ 21 w 35"/>
                <a:gd name="T37" fmla="*/ 22 h 41"/>
                <a:gd name="T38" fmla="*/ 26 w 35"/>
                <a:gd name="T39" fmla="*/ 21 h 41"/>
                <a:gd name="T40" fmla="*/ 31 w 35"/>
                <a:gd name="T41" fmla="*/ 19 h 41"/>
                <a:gd name="T42" fmla="*/ 31 w 35"/>
                <a:gd name="T43" fmla="*/ 19 h 41"/>
                <a:gd name="T44" fmla="*/ 32 w 35"/>
                <a:gd name="T45" fmla="*/ 16 h 41"/>
                <a:gd name="T46" fmla="*/ 32 w 35"/>
                <a:gd name="T47" fmla="*/ 11 h 41"/>
                <a:gd name="T48" fmla="*/ 32 w 35"/>
                <a:gd name="T49" fmla="*/ 11 h 41"/>
                <a:gd name="T50" fmla="*/ 31 w 35"/>
                <a:gd name="T51" fmla="*/ 5 h 41"/>
                <a:gd name="T52" fmla="*/ 31 w 35"/>
                <a:gd name="T53" fmla="*/ 5 h 41"/>
                <a:gd name="T54" fmla="*/ 29 w 35"/>
                <a:gd name="T55" fmla="*/ 3 h 41"/>
                <a:gd name="T56" fmla="*/ 26 w 35"/>
                <a:gd name="T57" fmla="*/ 1 h 41"/>
                <a:gd name="T58" fmla="*/ 26 w 35"/>
                <a:gd name="T59" fmla="*/ 1 h 41"/>
                <a:gd name="T60" fmla="*/ 18 w 35"/>
                <a:gd name="T61" fmla="*/ 0 h 41"/>
                <a:gd name="T62" fmla="*/ 0 w 35"/>
                <a:gd name="T63" fmla="*/ 0 h 41"/>
                <a:gd name="T64" fmla="*/ 0 w 35"/>
                <a:gd name="T65" fmla="*/ 41 h 41"/>
                <a:gd name="T66" fmla="*/ 5 w 35"/>
                <a:gd name="T67" fmla="*/ 41 h 41"/>
                <a:gd name="T68" fmla="*/ 5 w 35"/>
                <a:gd name="T69" fmla="*/ 41 h 41"/>
                <a:gd name="T70" fmla="*/ 5 w 35"/>
                <a:gd name="T71" fmla="*/ 5 h 41"/>
                <a:gd name="T72" fmla="*/ 18 w 35"/>
                <a:gd name="T73" fmla="*/ 5 h 41"/>
                <a:gd name="T74" fmla="*/ 18 w 35"/>
                <a:gd name="T75" fmla="*/ 5 h 41"/>
                <a:gd name="T76" fmla="*/ 23 w 35"/>
                <a:gd name="T77" fmla="*/ 5 h 41"/>
                <a:gd name="T78" fmla="*/ 24 w 35"/>
                <a:gd name="T79" fmla="*/ 6 h 41"/>
                <a:gd name="T80" fmla="*/ 24 w 35"/>
                <a:gd name="T81" fmla="*/ 6 h 41"/>
                <a:gd name="T82" fmla="*/ 26 w 35"/>
                <a:gd name="T83" fmla="*/ 9 h 41"/>
                <a:gd name="T84" fmla="*/ 27 w 35"/>
                <a:gd name="T85" fmla="*/ 11 h 41"/>
                <a:gd name="T86" fmla="*/ 27 w 35"/>
                <a:gd name="T87" fmla="*/ 11 h 41"/>
                <a:gd name="T88" fmla="*/ 26 w 35"/>
                <a:gd name="T89" fmla="*/ 16 h 41"/>
                <a:gd name="T90" fmla="*/ 26 w 35"/>
                <a:gd name="T91" fmla="*/ 16 h 41"/>
                <a:gd name="T92" fmla="*/ 23 w 35"/>
                <a:gd name="T93" fmla="*/ 17 h 41"/>
                <a:gd name="T94" fmla="*/ 23 w 35"/>
                <a:gd name="T95" fmla="*/ 17 h 41"/>
                <a:gd name="T96" fmla="*/ 16 w 35"/>
                <a:gd name="T97" fmla="*/ 19 h 41"/>
                <a:gd name="T98" fmla="*/ 5 w 35"/>
                <a:gd name="T99" fmla="*/ 19 h 41"/>
                <a:gd name="T100" fmla="*/ 5 w 35"/>
                <a:gd name="T101" fmla="*/ 5 h 41"/>
                <a:gd name="T102" fmla="*/ 5 w 35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41"/>
                <a:gd name="T158" fmla="*/ 35 w 35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41">
                  <a:moveTo>
                    <a:pt x="5" y="41"/>
                  </a:moveTo>
                  <a:lnTo>
                    <a:pt x="5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19" y="27"/>
                  </a:lnTo>
                  <a:lnTo>
                    <a:pt x="24" y="33"/>
                  </a:lnTo>
                  <a:lnTo>
                    <a:pt x="29" y="41"/>
                  </a:lnTo>
                  <a:lnTo>
                    <a:pt x="35" y="41"/>
                  </a:lnTo>
                  <a:lnTo>
                    <a:pt x="29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6" y="21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8" y="5"/>
                  </a:lnTo>
                  <a:lnTo>
                    <a:pt x="23" y="5"/>
                  </a:lnTo>
                  <a:lnTo>
                    <a:pt x="24" y="6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6" y="16"/>
                  </a:lnTo>
                  <a:lnTo>
                    <a:pt x="23" y="17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6" name="Freeform 479">
              <a:extLst>
                <a:ext uri="{FF2B5EF4-FFF2-40B4-BE49-F238E27FC236}">
                  <a16:creationId xmlns:a16="http://schemas.microsoft.com/office/drawing/2014/main" id="{292F55CD-1DE0-4977-81DC-817307637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060"/>
              <a:ext cx="39" cy="41"/>
            </a:xfrm>
            <a:custGeom>
              <a:avLst/>
              <a:gdLst>
                <a:gd name="T0" fmla="*/ 4 w 39"/>
                <a:gd name="T1" fmla="*/ 41 h 41"/>
                <a:gd name="T2" fmla="*/ 4 w 39"/>
                <a:gd name="T3" fmla="*/ 6 h 41"/>
                <a:gd name="T4" fmla="*/ 17 w 39"/>
                <a:gd name="T5" fmla="*/ 41 h 41"/>
                <a:gd name="T6" fmla="*/ 22 w 39"/>
                <a:gd name="T7" fmla="*/ 41 h 41"/>
                <a:gd name="T8" fmla="*/ 33 w 39"/>
                <a:gd name="T9" fmla="*/ 6 h 41"/>
                <a:gd name="T10" fmla="*/ 33 w 39"/>
                <a:gd name="T11" fmla="*/ 41 h 41"/>
                <a:gd name="T12" fmla="*/ 39 w 39"/>
                <a:gd name="T13" fmla="*/ 41 h 41"/>
                <a:gd name="T14" fmla="*/ 39 w 39"/>
                <a:gd name="T15" fmla="*/ 0 h 41"/>
                <a:gd name="T16" fmla="*/ 31 w 39"/>
                <a:gd name="T17" fmla="*/ 0 h 41"/>
                <a:gd name="T18" fmla="*/ 22 w 39"/>
                <a:gd name="T19" fmla="*/ 28 h 41"/>
                <a:gd name="T20" fmla="*/ 22 w 39"/>
                <a:gd name="T21" fmla="*/ 28 h 41"/>
                <a:gd name="T22" fmla="*/ 19 w 39"/>
                <a:gd name="T23" fmla="*/ 35 h 41"/>
                <a:gd name="T24" fmla="*/ 19 w 39"/>
                <a:gd name="T25" fmla="*/ 35 h 41"/>
                <a:gd name="T26" fmla="*/ 17 w 39"/>
                <a:gd name="T27" fmla="*/ 28 h 41"/>
                <a:gd name="T28" fmla="*/ 8 w 39"/>
                <a:gd name="T29" fmla="*/ 0 h 41"/>
                <a:gd name="T30" fmla="*/ 0 w 39"/>
                <a:gd name="T31" fmla="*/ 0 h 41"/>
                <a:gd name="T32" fmla="*/ 0 w 39"/>
                <a:gd name="T33" fmla="*/ 41 h 41"/>
                <a:gd name="T34" fmla="*/ 4 w 39"/>
                <a:gd name="T35" fmla="*/ 41 h 41"/>
                <a:gd name="T36" fmla="*/ 4 w 39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4" y="41"/>
                  </a:moveTo>
                  <a:lnTo>
                    <a:pt x="4" y="6"/>
                  </a:lnTo>
                  <a:lnTo>
                    <a:pt x="17" y="41"/>
                  </a:lnTo>
                  <a:lnTo>
                    <a:pt x="22" y="41"/>
                  </a:lnTo>
                  <a:lnTo>
                    <a:pt x="33" y="6"/>
                  </a:lnTo>
                  <a:lnTo>
                    <a:pt x="33" y="41"/>
                  </a:lnTo>
                  <a:lnTo>
                    <a:pt x="39" y="41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2" y="28"/>
                  </a:lnTo>
                  <a:lnTo>
                    <a:pt x="19" y="35"/>
                  </a:lnTo>
                  <a:lnTo>
                    <a:pt x="17" y="2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7" name="Freeform 480">
              <a:extLst>
                <a:ext uri="{FF2B5EF4-FFF2-40B4-BE49-F238E27FC236}">
                  <a16:creationId xmlns:a16="http://schemas.microsoft.com/office/drawing/2014/main" id="{6171C4EF-5744-4AB8-B91E-CF72CD8175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7" y="1060"/>
              <a:ext cx="40" cy="41"/>
            </a:xfrm>
            <a:custGeom>
              <a:avLst/>
              <a:gdLst>
                <a:gd name="T0" fmla="*/ 3 w 40"/>
                <a:gd name="T1" fmla="*/ 32 h 41"/>
                <a:gd name="T2" fmla="*/ 3 w 40"/>
                <a:gd name="T3" fmla="*/ 32 h 41"/>
                <a:gd name="T4" fmla="*/ 6 w 40"/>
                <a:gd name="T5" fmla="*/ 36 h 41"/>
                <a:gd name="T6" fmla="*/ 9 w 40"/>
                <a:gd name="T7" fmla="*/ 40 h 41"/>
                <a:gd name="T8" fmla="*/ 9 w 40"/>
                <a:gd name="T9" fmla="*/ 40 h 41"/>
                <a:gd name="T10" fmla="*/ 14 w 40"/>
                <a:gd name="T11" fmla="*/ 41 h 41"/>
                <a:gd name="T12" fmla="*/ 20 w 40"/>
                <a:gd name="T13" fmla="*/ 41 h 41"/>
                <a:gd name="T14" fmla="*/ 20 w 40"/>
                <a:gd name="T15" fmla="*/ 41 h 41"/>
                <a:gd name="T16" fmla="*/ 25 w 40"/>
                <a:gd name="T17" fmla="*/ 41 h 41"/>
                <a:gd name="T18" fmla="*/ 30 w 40"/>
                <a:gd name="T19" fmla="*/ 40 h 41"/>
                <a:gd name="T20" fmla="*/ 30 w 40"/>
                <a:gd name="T21" fmla="*/ 40 h 41"/>
                <a:gd name="T22" fmla="*/ 35 w 40"/>
                <a:gd name="T23" fmla="*/ 36 h 41"/>
                <a:gd name="T24" fmla="*/ 36 w 40"/>
                <a:gd name="T25" fmla="*/ 32 h 41"/>
                <a:gd name="T26" fmla="*/ 36 w 40"/>
                <a:gd name="T27" fmla="*/ 32 h 41"/>
                <a:gd name="T28" fmla="*/ 40 w 40"/>
                <a:gd name="T29" fmla="*/ 27 h 41"/>
                <a:gd name="T30" fmla="*/ 40 w 40"/>
                <a:gd name="T31" fmla="*/ 21 h 41"/>
                <a:gd name="T32" fmla="*/ 40 w 40"/>
                <a:gd name="T33" fmla="*/ 21 h 41"/>
                <a:gd name="T34" fmla="*/ 40 w 40"/>
                <a:gd name="T35" fmla="*/ 14 h 41"/>
                <a:gd name="T36" fmla="*/ 36 w 40"/>
                <a:gd name="T37" fmla="*/ 9 h 41"/>
                <a:gd name="T38" fmla="*/ 36 w 40"/>
                <a:gd name="T39" fmla="*/ 9 h 41"/>
                <a:gd name="T40" fmla="*/ 35 w 40"/>
                <a:gd name="T41" fmla="*/ 6 h 41"/>
                <a:gd name="T42" fmla="*/ 30 w 40"/>
                <a:gd name="T43" fmla="*/ 1 h 41"/>
                <a:gd name="T44" fmla="*/ 30 w 40"/>
                <a:gd name="T45" fmla="*/ 1 h 41"/>
                <a:gd name="T46" fmla="*/ 25 w 40"/>
                <a:gd name="T47" fmla="*/ 0 h 41"/>
                <a:gd name="T48" fmla="*/ 20 w 40"/>
                <a:gd name="T49" fmla="*/ 0 h 41"/>
                <a:gd name="T50" fmla="*/ 20 w 40"/>
                <a:gd name="T51" fmla="*/ 0 h 41"/>
                <a:gd name="T52" fmla="*/ 13 w 40"/>
                <a:gd name="T53" fmla="*/ 1 h 41"/>
                <a:gd name="T54" fmla="*/ 6 w 40"/>
                <a:gd name="T55" fmla="*/ 5 h 41"/>
                <a:gd name="T56" fmla="*/ 6 w 40"/>
                <a:gd name="T57" fmla="*/ 5 h 41"/>
                <a:gd name="T58" fmla="*/ 1 w 40"/>
                <a:gd name="T59" fmla="*/ 13 h 41"/>
                <a:gd name="T60" fmla="*/ 0 w 40"/>
                <a:gd name="T61" fmla="*/ 21 h 41"/>
                <a:gd name="T62" fmla="*/ 0 w 40"/>
                <a:gd name="T63" fmla="*/ 21 h 41"/>
                <a:gd name="T64" fmla="*/ 1 w 40"/>
                <a:gd name="T65" fmla="*/ 27 h 41"/>
                <a:gd name="T66" fmla="*/ 3 w 40"/>
                <a:gd name="T67" fmla="*/ 32 h 41"/>
                <a:gd name="T68" fmla="*/ 3 w 40"/>
                <a:gd name="T69" fmla="*/ 32 h 41"/>
                <a:gd name="T70" fmla="*/ 11 w 40"/>
                <a:gd name="T71" fmla="*/ 8 h 41"/>
                <a:gd name="T72" fmla="*/ 11 w 40"/>
                <a:gd name="T73" fmla="*/ 8 h 41"/>
                <a:gd name="T74" fmla="*/ 14 w 40"/>
                <a:gd name="T75" fmla="*/ 5 h 41"/>
                <a:gd name="T76" fmla="*/ 20 w 40"/>
                <a:gd name="T77" fmla="*/ 5 h 41"/>
                <a:gd name="T78" fmla="*/ 20 w 40"/>
                <a:gd name="T79" fmla="*/ 5 h 41"/>
                <a:gd name="T80" fmla="*/ 24 w 40"/>
                <a:gd name="T81" fmla="*/ 5 h 41"/>
                <a:gd name="T82" fmla="*/ 27 w 40"/>
                <a:gd name="T83" fmla="*/ 6 h 41"/>
                <a:gd name="T84" fmla="*/ 27 w 40"/>
                <a:gd name="T85" fmla="*/ 6 h 41"/>
                <a:gd name="T86" fmla="*/ 30 w 40"/>
                <a:gd name="T87" fmla="*/ 9 h 41"/>
                <a:gd name="T88" fmla="*/ 32 w 40"/>
                <a:gd name="T89" fmla="*/ 13 h 41"/>
                <a:gd name="T90" fmla="*/ 32 w 40"/>
                <a:gd name="T91" fmla="*/ 13 h 41"/>
                <a:gd name="T92" fmla="*/ 33 w 40"/>
                <a:gd name="T93" fmla="*/ 21 h 41"/>
                <a:gd name="T94" fmla="*/ 33 w 40"/>
                <a:gd name="T95" fmla="*/ 21 h 41"/>
                <a:gd name="T96" fmla="*/ 33 w 40"/>
                <a:gd name="T97" fmla="*/ 28 h 41"/>
                <a:gd name="T98" fmla="*/ 30 w 40"/>
                <a:gd name="T99" fmla="*/ 33 h 41"/>
                <a:gd name="T100" fmla="*/ 30 w 40"/>
                <a:gd name="T101" fmla="*/ 33 h 41"/>
                <a:gd name="T102" fmla="*/ 25 w 40"/>
                <a:gd name="T103" fmla="*/ 36 h 41"/>
                <a:gd name="T104" fmla="*/ 20 w 40"/>
                <a:gd name="T105" fmla="*/ 38 h 41"/>
                <a:gd name="T106" fmla="*/ 20 w 40"/>
                <a:gd name="T107" fmla="*/ 38 h 41"/>
                <a:gd name="T108" fmla="*/ 14 w 40"/>
                <a:gd name="T109" fmla="*/ 36 h 41"/>
                <a:gd name="T110" fmla="*/ 9 w 40"/>
                <a:gd name="T111" fmla="*/ 33 h 41"/>
                <a:gd name="T112" fmla="*/ 9 w 40"/>
                <a:gd name="T113" fmla="*/ 33 h 41"/>
                <a:gd name="T114" fmla="*/ 8 w 40"/>
                <a:gd name="T115" fmla="*/ 28 h 41"/>
                <a:gd name="T116" fmla="*/ 6 w 40"/>
                <a:gd name="T117" fmla="*/ 22 h 41"/>
                <a:gd name="T118" fmla="*/ 6 w 40"/>
                <a:gd name="T119" fmla="*/ 22 h 41"/>
                <a:gd name="T120" fmla="*/ 8 w 40"/>
                <a:gd name="T121" fmla="*/ 14 h 41"/>
                <a:gd name="T122" fmla="*/ 11 w 40"/>
                <a:gd name="T123" fmla="*/ 8 h 41"/>
                <a:gd name="T124" fmla="*/ 11 w 40"/>
                <a:gd name="T125" fmla="*/ 8 h 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1"/>
                <a:gd name="T191" fmla="*/ 40 w 40"/>
                <a:gd name="T192" fmla="*/ 41 h 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1">
                  <a:moveTo>
                    <a:pt x="3" y="32"/>
                  </a:moveTo>
                  <a:lnTo>
                    <a:pt x="3" y="32"/>
                  </a:lnTo>
                  <a:lnTo>
                    <a:pt x="6" y="36"/>
                  </a:lnTo>
                  <a:lnTo>
                    <a:pt x="9" y="40"/>
                  </a:lnTo>
                  <a:lnTo>
                    <a:pt x="14" y="41"/>
                  </a:lnTo>
                  <a:lnTo>
                    <a:pt x="20" y="41"/>
                  </a:lnTo>
                  <a:lnTo>
                    <a:pt x="25" y="41"/>
                  </a:lnTo>
                  <a:lnTo>
                    <a:pt x="30" y="40"/>
                  </a:lnTo>
                  <a:lnTo>
                    <a:pt x="35" y="36"/>
                  </a:lnTo>
                  <a:lnTo>
                    <a:pt x="36" y="32"/>
                  </a:lnTo>
                  <a:lnTo>
                    <a:pt x="40" y="27"/>
                  </a:lnTo>
                  <a:lnTo>
                    <a:pt x="40" y="21"/>
                  </a:lnTo>
                  <a:lnTo>
                    <a:pt x="40" y="14"/>
                  </a:lnTo>
                  <a:lnTo>
                    <a:pt x="36" y="9"/>
                  </a:lnTo>
                  <a:lnTo>
                    <a:pt x="35" y="6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3" y="32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4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3" y="28"/>
                  </a:lnTo>
                  <a:lnTo>
                    <a:pt x="30" y="33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8" y="14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8" name="Freeform 481">
              <a:extLst>
                <a:ext uri="{FF2B5EF4-FFF2-40B4-BE49-F238E27FC236}">
                  <a16:creationId xmlns:a16="http://schemas.microsoft.com/office/drawing/2014/main" id="{5A149BF5-E347-468C-A741-322F51E0C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06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9" name="Freeform 482">
              <a:extLst>
                <a:ext uri="{FF2B5EF4-FFF2-40B4-BE49-F238E27FC236}">
                  <a16:creationId xmlns:a16="http://schemas.microsoft.com/office/drawing/2014/main" id="{FD2A51CE-38B7-4C97-81F8-304E2FCE7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060"/>
              <a:ext cx="34" cy="41"/>
            </a:xfrm>
            <a:custGeom>
              <a:avLst/>
              <a:gdLst>
                <a:gd name="T0" fmla="*/ 19 w 34"/>
                <a:gd name="T1" fmla="*/ 41 h 41"/>
                <a:gd name="T2" fmla="*/ 19 w 34"/>
                <a:gd name="T3" fmla="*/ 5 h 41"/>
                <a:gd name="T4" fmla="*/ 34 w 34"/>
                <a:gd name="T5" fmla="*/ 5 h 41"/>
                <a:gd name="T6" fmla="*/ 34 w 34"/>
                <a:gd name="T7" fmla="*/ 0 h 41"/>
                <a:gd name="T8" fmla="*/ 0 w 34"/>
                <a:gd name="T9" fmla="*/ 0 h 41"/>
                <a:gd name="T10" fmla="*/ 0 w 34"/>
                <a:gd name="T11" fmla="*/ 5 h 41"/>
                <a:gd name="T12" fmla="*/ 15 w 34"/>
                <a:gd name="T13" fmla="*/ 5 h 41"/>
                <a:gd name="T14" fmla="*/ 15 w 34"/>
                <a:gd name="T15" fmla="*/ 41 h 41"/>
                <a:gd name="T16" fmla="*/ 19 w 34"/>
                <a:gd name="T17" fmla="*/ 41 h 41"/>
                <a:gd name="T18" fmla="*/ 19 w 34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41"/>
                <a:gd name="T32" fmla="*/ 34 w 34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41">
                  <a:moveTo>
                    <a:pt x="19" y="41"/>
                  </a:moveTo>
                  <a:lnTo>
                    <a:pt x="19" y="5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5" y="5"/>
                  </a:lnTo>
                  <a:lnTo>
                    <a:pt x="15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Freeform 483">
              <a:extLst>
                <a:ext uri="{FF2B5EF4-FFF2-40B4-BE49-F238E27FC236}">
                  <a16:creationId xmlns:a16="http://schemas.microsoft.com/office/drawing/2014/main" id="{66374553-69AB-4FC8-B5BF-06F192387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120"/>
              <a:ext cx="33" cy="42"/>
            </a:xfrm>
            <a:custGeom>
              <a:avLst/>
              <a:gdLst>
                <a:gd name="T0" fmla="*/ 6 w 33"/>
                <a:gd name="T1" fmla="*/ 42 h 42"/>
                <a:gd name="T2" fmla="*/ 6 w 33"/>
                <a:gd name="T3" fmla="*/ 10 h 42"/>
                <a:gd name="T4" fmla="*/ 27 w 33"/>
                <a:gd name="T5" fmla="*/ 42 h 42"/>
                <a:gd name="T6" fmla="*/ 33 w 33"/>
                <a:gd name="T7" fmla="*/ 42 h 42"/>
                <a:gd name="T8" fmla="*/ 33 w 33"/>
                <a:gd name="T9" fmla="*/ 0 h 42"/>
                <a:gd name="T10" fmla="*/ 27 w 33"/>
                <a:gd name="T11" fmla="*/ 0 h 42"/>
                <a:gd name="T12" fmla="*/ 27 w 33"/>
                <a:gd name="T13" fmla="*/ 32 h 42"/>
                <a:gd name="T14" fmla="*/ 6 w 33"/>
                <a:gd name="T15" fmla="*/ 0 h 42"/>
                <a:gd name="T16" fmla="*/ 0 w 33"/>
                <a:gd name="T17" fmla="*/ 0 h 42"/>
                <a:gd name="T18" fmla="*/ 0 w 33"/>
                <a:gd name="T19" fmla="*/ 42 h 42"/>
                <a:gd name="T20" fmla="*/ 6 w 33"/>
                <a:gd name="T21" fmla="*/ 42 h 42"/>
                <a:gd name="T22" fmla="*/ 6 w 33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2"/>
                <a:gd name="T38" fmla="*/ 33 w 33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2">
                  <a:moveTo>
                    <a:pt x="6" y="42"/>
                  </a:moveTo>
                  <a:lnTo>
                    <a:pt x="6" y="10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1" name="Freeform 484">
              <a:extLst>
                <a:ext uri="{FF2B5EF4-FFF2-40B4-BE49-F238E27FC236}">
                  <a16:creationId xmlns:a16="http://schemas.microsoft.com/office/drawing/2014/main" id="{875D096C-C6B9-40DC-A495-36E17E95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1120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5 w 31"/>
                <a:gd name="T5" fmla="*/ 37 h 42"/>
                <a:gd name="T6" fmla="*/ 5 w 31"/>
                <a:gd name="T7" fmla="*/ 22 h 42"/>
                <a:gd name="T8" fmla="*/ 27 w 31"/>
                <a:gd name="T9" fmla="*/ 22 h 42"/>
                <a:gd name="T10" fmla="*/ 27 w 31"/>
                <a:gd name="T11" fmla="*/ 18 h 42"/>
                <a:gd name="T12" fmla="*/ 5 w 31"/>
                <a:gd name="T13" fmla="*/ 18 h 42"/>
                <a:gd name="T14" fmla="*/ 5 w 31"/>
                <a:gd name="T15" fmla="*/ 5 h 42"/>
                <a:gd name="T16" fmla="*/ 29 w 31"/>
                <a:gd name="T17" fmla="*/ 5 h 42"/>
                <a:gd name="T18" fmla="*/ 29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" name="Freeform 485">
              <a:extLst>
                <a:ext uri="{FF2B5EF4-FFF2-40B4-BE49-F238E27FC236}">
                  <a16:creationId xmlns:a16="http://schemas.microsoft.com/office/drawing/2014/main" id="{DC43DD2C-85CA-4B1C-99D9-A82025CB9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120"/>
              <a:ext cx="53" cy="42"/>
            </a:xfrm>
            <a:custGeom>
              <a:avLst/>
              <a:gdLst>
                <a:gd name="T0" fmla="*/ 16 w 53"/>
                <a:gd name="T1" fmla="*/ 42 h 42"/>
                <a:gd name="T2" fmla="*/ 26 w 53"/>
                <a:gd name="T3" fmla="*/ 10 h 42"/>
                <a:gd name="T4" fmla="*/ 26 w 53"/>
                <a:gd name="T5" fmla="*/ 10 h 42"/>
                <a:gd name="T6" fmla="*/ 26 w 53"/>
                <a:gd name="T7" fmla="*/ 5 h 42"/>
                <a:gd name="T8" fmla="*/ 26 w 53"/>
                <a:gd name="T9" fmla="*/ 5 h 42"/>
                <a:gd name="T10" fmla="*/ 27 w 53"/>
                <a:gd name="T11" fmla="*/ 10 h 42"/>
                <a:gd name="T12" fmla="*/ 37 w 53"/>
                <a:gd name="T13" fmla="*/ 42 h 42"/>
                <a:gd name="T14" fmla="*/ 42 w 53"/>
                <a:gd name="T15" fmla="*/ 42 h 42"/>
                <a:gd name="T16" fmla="*/ 53 w 53"/>
                <a:gd name="T17" fmla="*/ 0 h 42"/>
                <a:gd name="T18" fmla="*/ 48 w 53"/>
                <a:gd name="T19" fmla="*/ 0 h 42"/>
                <a:gd name="T20" fmla="*/ 40 w 53"/>
                <a:gd name="T21" fmla="*/ 27 h 42"/>
                <a:gd name="T22" fmla="*/ 40 w 53"/>
                <a:gd name="T23" fmla="*/ 27 h 42"/>
                <a:gd name="T24" fmla="*/ 38 w 53"/>
                <a:gd name="T25" fmla="*/ 35 h 42"/>
                <a:gd name="T26" fmla="*/ 38 w 53"/>
                <a:gd name="T27" fmla="*/ 35 h 42"/>
                <a:gd name="T28" fmla="*/ 35 w 53"/>
                <a:gd name="T29" fmla="*/ 21 h 42"/>
                <a:gd name="T30" fmla="*/ 31 w 53"/>
                <a:gd name="T31" fmla="*/ 0 h 42"/>
                <a:gd name="T32" fmla="*/ 23 w 53"/>
                <a:gd name="T33" fmla="*/ 0 h 42"/>
                <a:gd name="T34" fmla="*/ 15 w 53"/>
                <a:gd name="T35" fmla="*/ 29 h 42"/>
                <a:gd name="T36" fmla="*/ 15 w 53"/>
                <a:gd name="T37" fmla="*/ 29 h 42"/>
                <a:gd name="T38" fmla="*/ 13 w 53"/>
                <a:gd name="T39" fmla="*/ 35 h 42"/>
                <a:gd name="T40" fmla="*/ 13 w 53"/>
                <a:gd name="T41" fmla="*/ 35 h 42"/>
                <a:gd name="T42" fmla="*/ 11 w 53"/>
                <a:gd name="T43" fmla="*/ 27 h 42"/>
                <a:gd name="T44" fmla="*/ 5 w 53"/>
                <a:gd name="T45" fmla="*/ 0 h 42"/>
                <a:gd name="T46" fmla="*/ 0 w 53"/>
                <a:gd name="T47" fmla="*/ 0 h 42"/>
                <a:gd name="T48" fmla="*/ 11 w 53"/>
                <a:gd name="T49" fmla="*/ 42 h 42"/>
                <a:gd name="T50" fmla="*/ 16 w 53"/>
                <a:gd name="T51" fmla="*/ 42 h 42"/>
                <a:gd name="T52" fmla="*/ 16 w 53"/>
                <a:gd name="T53" fmla="*/ 42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"/>
                <a:gd name="T82" fmla="*/ 0 h 42"/>
                <a:gd name="T83" fmla="*/ 53 w 53"/>
                <a:gd name="T84" fmla="*/ 42 h 4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" h="42">
                  <a:moveTo>
                    <a:pt x="16" y="42"/>
                  </a:moveTo>
                  <a:lnTo>
                    <a:pt x="26" y="10"/>
                  </a:lnTo>
                  <a:lnTo>
                    <a:pt x="26" y="5"/>
                  </a:lnTo>
                  <a:lnTo>
                    <a:pt x="27" y="10"/>
                  </a:lnTo>
                  <a:lnTo>
                    <a:pt x="37" y="42"/>
                  </a:lnTo>
                  <a:lnTo>
                    <a:pt x="42" y="4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0" y="27"/>
                  </a:lnTo>
                  <a:lnTo>
                    <a:pt x="38" y="35"/>
                  </a:lnTo>
                  <a:lnTo>
                    <a:pt x="35" y="21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29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" name="Freeform 486">
              <a:extLst>
                <a:ext uri="{FF2B5EF4-FFF2-40B4-BE49-F238E27FC236}">
                  <a16:creationId xmlns:a16="http://schemas.microsoft.com/office/drawing/2014/main" id="{19CA336A-7A0B-45D2-A360-D5BBEA356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195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22 h 41"/>
                <a:gd name="T4" fmla="*/ 27 w 33"/>
                <a:gd name="T5" fmla="*/ 22 h 41"/>
                <a:gd name="T6" fmla="*/ 27 w 33"/>
                <a:gd name="T7" fmla="*/ 41 h 41"/>
                <a:gd name="T8" fmla="*/ 33 w 33"/>
                <a:gd name="T9" fmla="*/ 41 h 41"/>
                <a:gd name="T10" fmla="*/ 33 w 33"/>
                <a:gd name="T11" fmla="*/ 0 h 41"/>
                <a:gd name="T12" fmla="*/ 27 w 33"/>
                <a:gd name="T13" fmla="*/ 0 h 41"/>
                <a:gd name="T14" fmla="*/ 27 w 33"/>
                <a:gd name="T15" fmla="*/ 17 h 41"/>
                <a:gd name="T16" fmla="*/ 6 w 33"/>
                <a:gd name="T17" fmla="*/ 17 h 41"/>
                <a:gd name="T18" fmla="*/ 6 w 33"/>
                <a:gd name="T19" fmla="*/ 0 h 41"/>
                <a:gd name="T20" fmla="*/ 0 w 33"/>
                <a:gd name="T21" fmla="*/ 0 h 41"/>
                <a:gd name="T22" fmla="*/ 0 w 33"/>
                <a:gd name="T23" fmla="*/ 41 h 41"/>
                <a:gd name="T24" fmla="*/ 6 w 33"/>
                <a:gd name="T25" fmla="*/ 41 h 41"/>
                <a:gd name="T26" fmla="*/ 6 w 33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1"/>
                <a:gd name="T44" fmla="*/ 33 w 33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1">
                  <a:moveTo>
                    <a:pt x="6" y="41"/>
                  </a:moveTo>
                  <a:lnTo>
                    <a:pt x="6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17"/>
                  </a:lnTo>
                  <a:lnTo>
                    <a:pt x="6" y="1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Freeform 487">
              <a:extLst>
                <a:ext uri="{FF2B5EF4-FFF2-40B4-BE49-F238E27FC236}">
                  <a16:creationId xmlns:a16="http://schemas.microsoft.com/office/drawing/2014/main" id="{33A872CF-0184-4622-BCB7-1B293095A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2" y="1195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10 w 38"/>
                <a:gd name="T3" fmla="*/ 29 h 41"/>
                <a:gd name="T4" fmla="*/ 27 w 38"/>
                <a:gd name="T5" fmla="*/ 29 h 41"/>
                <a:gd name="T6" fmla="*/ 32 w 38"/>
                <a:gd name="T7" fmla="*/ 41 h 41"/>
                <a:gd name="T8" fmla="*/ 38 w 38"/>
                <a:gd name="T9" fmla="*/ 41 h 41"/>
                <a:gd name="T10" fmla="*/ 21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5 w 38"/>
                <a:gd name="T17" fmla="*/ 41 h 41"/>
                <a:gd name="T18" fmla="*/ 5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8 w 38"/>
                <a:gd name="T25" fmla="*/ 5 h 41"/>
                <a:gd name="T26" fmla="*/ 18 w 38"/>
                <a:gd name="T27" fmla="*/ 5 h 41"/>
                <a:gd name="T28" fmla="*/ 21 w 38"/>
                <a:gd name="T29" fmla="*/ 13 h 41"/>
                <a:gd name="T30" fmla="*/ 26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8" y="41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8" y="5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" name="Freeform 488">
              <a:extLst>
                <a:ext uri="{FF2B5EF4-FFF2-40B4-BE49-F238E27FC236}">
                  <a16:creationId xmlns:a16="http://schemas.microsoft.com/office/drawing/2014/main" id="{5ACC550D-AE6C-40BF-A116-31127833E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1195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5 w 38"/>
                <a:gd name="T3" fmla="*/ 6 h 41"/>
                <a:gd name="T4" fmla="*/ 18 w 38"/>
                <a:gd name="T5" fmla="*/ 41 h 41"/>
                <a:gd name="T6" fmla="*/ 22 w 38"/>
                <a:gd name="T7" fmla="*/ 41 h 41"/>
                <a:gd name="T8" fmla="*/ 34 w 38"/>
                <a:gd name="T9" fmla="*/ 6 h 41"/>
                <a:gd name="T10" fmla="*/ 34 w 38"/>
                <a:gd name="T11" fmla="*/ 41 h 41"/>
                <a:gd name="T12" fmla="*/ 38 w 38"/>
                <a:gd name="T13" fmla="*/ 41 h 41"/>
                <a:gd name="T14" fmla="*/ 38 w 38"/>
                <a:gd name="T15" fmla="*/ 0 h 41"/>
                <a:gd name="T16" fmla="*/ 32 w 38"/>
                <a:gd name="T17" fmla="*/ 0 h 41"/>
                <a:gd name="T18" fmla="*/ 22 w 38"/>
                <a:gd name="T19" fmla="*/ 29 h 41"/>
                <a:gd name="T20" fmla="*/ 22 w 38"/>
                <a:gd name="T21" fmla="*/ 29 h 41"/>
                <a:gd name="T22" fmla="*/ 19 w 38"/>
                <a:gd name="T23" fmla="*/ 35 h 41"/>
                <a:gd name="T24" fmla="*/ 19 w 38"/>
                <a:gd name="T25" fmla="*/ 35 h 41"/>
                <a:gd name="T26" fmla="*/ 18 w 38"/>
                <a:gd name="T27" fmla="*/ 30 h 41"/>
                <a:gd name="T28" fmla="*/ 8 w 38"/>
                <a:gd name="T29" fmla="*/ 0 h 41"/>
                <a:gd name="T30" fmla="*/ 0 w 38"/>
                <a:gd name="T31" fmla="*/ 0 h 41"/>
                <a:gd name="T32" fmla="*/ 0 w 38"/>
                <a:gd name="T33" fmla="*/ 41 h 41"/>
                <a:gd name="T34" fmla="*/ 5 w 38"/>
                <a:gd name="T35" fmla="*/ 41 h 41"/>
                <a:gd name="T36" fmla="*/ 5 w 38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5" y="6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4" y="6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8" y="3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" name="Freeform 489">
              <a:extLst>
                <a:ext uri="{FF2B5EF4-FFF2-40B4-BE49-F238E27FC236}">
                  <a16:creationId xmlns:a16="http://schemas.microsoft.com/office/drawing/2014/main" id="{9647FA3E-AAE1-4FE0-8C30-6B3C6FABE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" y="1195"/>
              <a:ext cx="32" cy="41"/>
            </a:xfrm>
            <a:custGeom>
              <a:avLst/>
              <a:gdLst>
                <a:gd name="T0" fmla="*/ 6 w 32"/>
                <a:gd name="T1" fmla="*/ 41 h 41"/>
                <a:gd name="T2" fmla="*/ 6 w 32"/>
                <a:gd name="T3" fmla="*/ 25 h 41"/>
                <a:gd name="T4" fmla="*/ 16 w 32"/>
                <a:gd name="T5" fmla="*/ 25 h 41"/>
                <a:gd name="T6" fmla="*/ 16 w 32"/>
                <a:gd name="T7" fmla="*/ 25 h 41"/>
                <a:gd name="T8" fmla="*/ 24 w 32"/>
                <a:gd name="T9" fmla="*/ 24 h 41"/>
                <a:gd name="T10" fmla="*/ 28 w 32"/>
                <a:gd name="T11" fmla="*/ 21 h 41"/>
                <a:gd name="T12" fmla="*/ 28 w 32"/>
                <a:gd name="T13" fmla="*/ 21 h 41"/>
                <a:gd name="T14" fmla="*/ 30 w 32"/>
                <a:gd name="T15" fmla="*/ 17 h 41"/>
                <a:gd name="T16" fmla="*/ 32 w 32"/>
                <a:gd name="T17" fmla="*/ 13 h 41"/>
                <a:gd name="T18" fmla="*/ 32 w 32"/>
                <a:gd name="T19" fmla="*/ 13 h 41"/>
                <a:gd name="T20" fmla="*/ 30 w 32"/>
                <a:gd name="T21" fmla="*/ 6 h 41"/>
                <a:gd name="T22" fmla="*/ 30 w 32"/>
                <a:gd name="T23" fmla="*/ 6 h 41"/>
                <a:gd name="T24" fmla="*/ 27 w 32"/>
                <a:gd name="T25" fmla="*/ 3 h 41"/>
                <a:gd name="T26" fmla="*/ 27 w 32"/>
                <a:gd name="T27" fmla="*/ 3 h 41"/>
                <a:gd name="T28" fmla="*/ 22 w 32"/>
                <a:gd name="T29" fmla="*/ 2 h 41"/>
                <a:gd name="T30" fmla="*/ 22 w 32"/>
                <a:gd name="T31" fmla="*/ 2 h 41"/>
                <a:gd name="T32" fmla="*/ 16 w 32"/>
                <a:gd name="T33" fmla="*/ 0 h 41"/>
                <a:gd name="T34" fmla="*/ 0 w 32"/>
                <a:gd name="T35" fmla="*/ 0 h 41"/>
                <a:gd name="T36" fmla="*/ 0 w 32"/>
                <a:gd name="T37" fmla="*/ 41 h 41"/>
                <a:gd name="T38" fmla="*/ 6 w 32"/>
                <a:gd name="T39" fmla="*/ 41 h 41"/>
                <a:gd name="T40" fmla="*/ 6 w 32"/>
                <a:gd name="T41" fmla="*/ 41 h 41"/>
                <a:gd name="T42" fmla="*/ 6 w 32"/>
                <a:gd name="T43" fmla="*/ 5 h 41"/>
                <a:gd name="T44" fmla="*/ 16 w 32"/>
                <a:gd name="T45" fmla="*/ 5 h 41"/>
                <a:gd name="T46" fmla="*/ 16 w 32"/>
                <a:gd name="T47" fmla="*/ 5 h 41"/>
                <a:gd name="T48" fmla="*/ 20 w 32"/>
                <a:gd name="T49" fmla="*/ 6 h 41"/>
                <a:gd name="T50" fmla="*/ 20 w 32"/>
                <a:gd name="T51" fmla="*/ 6 h 41"/>
                <a:gd name="T52" fmla="*/ 25 w 32"/>
                <a:gd name="T53" fmla="*/ 8 h 41"/>
                <a:gd name="T54" fmla="*/ 25 w 32"/>
                <a:gd name="T55" fmla="*/ 8 h 41"/>
                <a:gd name="T56" fmla="*/ 25 w 32"/>
                <a:gd name="T57" fmla="*/ 13 h 41"/>
                <a:gd name="T58" fmla="*/ 25 w 32"/>
                <a:gd name="T59" fmla="*/ 13 h 41"/>
                <a:gd name="T60" fmla="*/ 25 w 32"/>
                <a:gd name="T61" fmla="*/ 16 h 41"/>
                <a:gd name="T62" fmla="*/ 24 w 32"/>
                <a:gd name="T63" fmla="*/ 17 h 41"/>
                <a:gd name="T64" fmla="*/ 24 w 32"/>
                <a:gd name="T65" fmla="*/ 17 h 41"/>
                <a:gd name="T66" fmla="*/ 20 w 32"/>
                <a:gd name="T67" fmla="*/ 19 h 41"/>
                <a:gd name="T68" fmla="*/ 16 w 32"/>
                <a:gd name="T69" fmla="*/ 21 h 41"/>
                <a:gd name="T70" fmla="*/ 6 w 32"/>
                <a:gd name="T71" fmla="*/ 21 h 41"/>
                <a:gd name="T72" fmla="*/ 6 w 32"/>
                <a:gd name="T73" fmla="*/ 5 h 41"/>
                <a:gd name="T74" fmla="*/ 6 w 32"/>
                <a:gd name="T75" fmla="*/ 5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41"/>
                <a:gd name="T116" fmla="*/ 32 w 32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41">
                  <a:moveTo>
                    <a:pt x="6" y="41"/>
                  </a:moveTo>
                  <a:lnTo>
                    <a:pt x="6" y="25"/>
                  </a:lnTo>
                  <a:lnTo>
                    <a:pt x="16" y="25"/>
                  </a:lnTo>
                  <a:lnTo>
                    <a:pt x="24" y="24"/>
                  </a:lnTo>
                  <a:lnTo>
                    <a:pt x="28" y="21"/>
                  </a:lnTo>
                  <a:lnTo>
                    <a:pt x="30" y="17"/>
                  </a:lnTo>
                  <a:lnTo>
                    <a:pt x="32" y="13"/>
                  </a:lnTo>
                  <a:lnTo>
                    <a:pt x="30" y="6"/>
                  </a:lnTo>
                  <a:lnTo>
                    <a:pt x="27" y="3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6" y="5"/>
                  </a:moveTo>
                  <a:lnTo>
                    <a:pt x="16" y="5"/>
                  </a:lnTo>
                  <a:lnTo>
                    <a:pt x="20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0" y="19"/>
                  </a:lnTo>
                  <a:lnTo>
                    <a:pt x="16" y="21"/>
                  </a:lnTo>
                  <a:lnTo>
                    <a:pt x="6" y="21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" name="Freeform 490">
              <a:extLst>
                <a:ext uri="{FF2B5EF4-FFF2-40B4-BE49-F238E27FC236}">
                  <a16:creationId xmlns:a16="http://schemas.microsoft.com/office/drawing/2014/main" id="{FCE6A560-A972-4392-B103-18CE205FF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1195"/>
              <a:ext cx="32" cy="43"/>
            </a:xfrm>
            <a:custGeom>
              <a:avLst/>
              <a:gdLst>
                <a:gd name="T0" fmla="*/ 2 w 32"/>
                <a:gd name="T1" fmla="*/ 35 h 43"/>
                <a:gd name="T2" fmla="*/ 8 w 32"/>
                <a:gd name="T3" fmla="*/ 40 h 43"/>
                <a:gd name="T4" fmla="*/ 17 w 32"/>
                <a:gd name="T5" fmla="*/ 43 h 43"/>
                <a:gd name="T6" fmla="*/ 24 w 32"/>
                <a:gd name="T7" fmla="*/ 41 h 43"/>
                <a:gd name="T8" fmla="*/ 27 w 32"/>
                <a:gd name="T9" fmla="*/ 38 h 43"/>
                <a:gd name="T10" fmla="*/ 30 w 32"/>
                <a:gd name="T11" fmla="*/ 36 h 43"/>
                <a:gd name="T12" fmla="*/ 32 w 32"/>
                <a:gd name="T13" fmla="*/ 30 h 43"/>
                <a:gd name="T14" fmla="*/ 30 w 32"/>
                <a:gd name="T15" fmla="*/ 24 h 43"/>
                <a:gd name="T16" fmla="*/ 25 w 32"/>
                <a:gd name="T17" fmla="*/ 21 h 43"/>
                <a:gd name="T18" fmla="*/ 16 w 32"/>
                <a:gd name="T19" fmla="*/ 17 h 43"/>
                <a:gd name="T20" fmla="*/ 8 w 32"/>
                <a:gd name="T21" fmla="*/ 14 h 43"/>
                <a:gd name="T22" fmla="*/ 6 w 32"/>
                <a:gd name="T23" fmla="*/ 11 h 43"/>
                <a:gd name="T24" fmla="*/ 8 w 32"/>
                <a:gd name="T25" fmla="*/ 6 h 43"/>
                <a:gd name="T26" fmla="*/ 11 w 32"/>
                <a:gd name="T27" fmla="*/ 5 h 43"/>
                <a:gd name="T28" fmla="*/ 16 w 32"/>
                <a:gd name="T29" fmla="*/ 5 h 43"/>
                <a:gd name="T30" fmla="*/ 22 w 32"/>
                <a:gd name="T31" fmla="*/ 6 h 43"/>
                <a:gd name="T32" fmla="*/ 24 w 32"/>
                <a:gd name="T33" fmla="*/ 9 h 43"/>
                <a:gd name="T34" fmla="*/ 30 w 32"/>
                <a:gd name="T35" fmla="*/ 13 h 43"/>
                <a:gd name="T36" fmla="*/ 29 w 32"/>
                <a:gd name="T37" fmla="*/ 5 h 43"/>
                <a:gd name="T38" fmla="*/ 27 w 32"/>
                <a:gd name="T39" fmla="*/ 3 h 43"/>
                <a:gd name="T40" fmla="*/ 24 w 32"/>
                <a:gd name="T41" fmla="*/ 2 h 43"/>
                <a:gd name="T42" fmla="*/ 16 w 32"/>
                <a:gd name="T43" fmla="*/ 0 h 43"/>
                <a:gd name="T44" fmla="*/ 8 w 32"/>
                <a:gd name="T45" fmla="*/ 2 h 43"/>
                <a:gd name="T46" fmla="*/ 3 w 32"/>
                <a:gd name="T47" fmla="*/ 5 h 43"/>
                <a:gd name="T48" fmla="*/ 2 w 32"/>
                <a:gd name="T49" fmla="*/ 11 h 43"/>
                <a:gd name="T50" fmla="*/ 2 w 32"/>
                <a:gd name="T51" fmla="*/ 16 h 43"/>
                <a:gd name="T52" fmla="*/ 6 w 32"/>
                <a:gd name="T53" fmla="*/ 21 h 43"/>
                <a:gd name="T54" fmla="*/ 14 w 32"/>
                <a:gd name="T55" fmla="*/ 22 h 43"/>
                <a:gd name="T56" fmla="*/ 22 w 32"/>
                <a:gd name="T57" fmla="*/ 24 h 43"/>
                <a:gd name="T58" fmla="*/ 25 w 32"/>
                <a:gd name="T59" fmla="*/ 27 h 43"/>
                <a:gd name="T60" fmla="*/ 27 w 32"/>
                <a:gd name="T61" fmla="*/ 30 h 43"/>
                <a:gd name="T62" fmla="*/ 25 w 32"/>
                <a:gd name="T63" fmla="*/ 33 h 43"/>
                <a:gd name="T64" fmla="*/ 22 w 32"/>
                <a:gd name="T65" fmla="*/ 36 h 43"/>
                <a:gd name="T66" fmla="*/ 16 w 32"/>
                <a:gd name="T67" fmla="*/ 36 h 43"/>
                <a:gd name="T68" fmla="*/ 9 w 32"/>
                <a:gd name="T69" fmla="*/ 36 h 43"/>
                <a:gd name="T70" fmla="*/ 6 w 32"/>
                <a:gd name="T71" fmla="*/ 33 h 43"/>
                <a:gd name="T72" fmla="*/ 5 w 32"/>
                <a:gd name="T73" fmla="*/ 29 h 43"/>
                <a:gd name="T74" fmla="*/ 0 w 32"/>
                <a:gd name="T75" fmla="*/ 29 h 43"/>
                <a:gd name="T76" fmla="*/ 2 w 32"/>
                <a:gd name="T77" fmla="*/ 35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3"/>
                <a:gd name="T119" fmla="*/ 32 w 32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3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7" y="43"/>
                  </a:lnTo>
                  <a:lnTo>
                    <a:pt x="24" y="41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5" y="21"/>
                  </a:lnTo>
                  <a:lnTo>
                    <a:pt x="16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5" y="13"/>
                  </a:lnTo>
                  <a:lnTo>
                    <a:pt x="30" y="13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6" y="21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9" y="36"/>
                  </a:lnTo>
                  <a:lnTo>
                    <a:pt x="6" y="33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" name="Freeform 491">
              <a:extLst>
                <a:ext uri="{FF2B5EF4-FFF2-40B4-BE49-F238E27FC236}">
                  <a16:creationId xmlns:a16="http://schemas.microsoft.com/office/drawing/2014/main" id="{5F2E9881-2C57-4D98-8327-43E674004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1195"/>
              <a:ext cx="31" cy="41"/>
            </a:xfrm>
            <a:custGeom>
              <a:avLst/>
              <a:gdLst>
                <a:gd name="T0" fmla="*/ 6 w 31"/>
                <a:gd name="T1" fmla="*/ 41 h 41"/>
                <a:gd name="T2" fmla="*/ 6 w 31"/>
                <a:gd name="T3" fmla="*/ 22 h 41"/>
                <a:gd name="T4" fmla="*/ 27 w 31"/>
                <a:gd name="T5" fmla="*/ 22 h 41"/>
                <a:gd name="T6" fmla="*/ 27 w 31"/>
                <a:gd name="T7" fmla="*/ 41 h 41"/>
                <a:gd name="T8" fmla="*/ 31 w 31"/>
                <a:gd name="T9" fmla="*/ 41 h 41"/>
                <a:gd name="T10" fmla="*/ 31 w 31"/>
                <a:gd name="T11" fmla="*/ 0 h 41"/>
                <a:gd name="T12" fmla="*/ 27 w 31"/>
                <a:gd name="T13" fmla="*/ 0 h 41"/>
                <a:gd name="T14" fmla="*/ 27 w 31"/>
                <a:gd name="T15" fmla="*/ 17 h 41"/>
                <a:gd name="T16" fmla="*/ 6 w 31"/>
                <a:gd name="T17" fmla="*/ 17 h 41"/>
                <a:gd name="T18" fmla="*/ 6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6 w 31"/>
                <a:gd name="T25" fmla="*/ 41 h 41"/>
                <a:gd name="T26" fmla="*/ 6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6" y="41"/>
                  </a:moveTo>
                  <a:lnTo>
                    <a:pt x="6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7"/>
                  </a:lnTo>
                  <a:lnTo>
                    <a:pt x="6" y="1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" name="Freeform 492">
              <a:extLst>
                <a:ext uri="{FF2B5EF4-FFF2-40B4-BE49-F238E27FC236}">
                  <a16:creationId xmlns:a16="http://schemas.microsoft.com/office/drawing/2014/main" id="{9702980D-9B8E-43B0-A4FC-42EFD0B87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195"/>
              <a:ext cx="4" cy="41"/>
            </a:xfrm>
            <a:custGeom>
              <a:avLst/>
              <a:gdLst>
                <a:gd name="T0" fmla="*/ 4 w 4"/>
                <a:gd name="T1" fmla="*/ 41 h 41"/>
                <a:gd name="T2" fmla="*/ 4 w 4"/>
                <a:gd name="T3" fmla="*/ 0 h 41"/>
                <a:gd name="T4" fmla="*/ 0 w 4"/>
                <a:gd name="T5" fmla="*/ 0 h 41"/>
                <a:gd name="T6" fmla="*/ 0 w 4"/>
                <a:gd name="T7" fmla="*/ 41 h 41"/>
                <a:gd name="T8" fmla="*/ 4 w 4"/>
                <a:gd name="T9" fmla="*/ 41 h 41"/>
                <a:gd name="T10" fmla="*/ 4 w 4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1"/>
                <a:gd name="T20" fmla="*/ 4 w 4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1">
                  <a:moveTo>
                    <a:pt x="4" y="4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" name="Freeform 493">
              <a:extLst>
                <a:ext uri="{FF2B5EF4-FFF2-40B4-BE49-F238E27FC236}">
                  <a16:creationId xmlns:a16="http://schemas.microsoft.com/office/drawing/2014/main" id="{E7672597-C8ED-4AC5-9D79-5F19A692E9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9" y="1195"/>
              <a:ext cx="37" cy="41"/>
            </a:xfrm>
            <a:custGeom>
              <a:avLst/>
              <a:gdLst>
                <a:gd name="T0" fmla="*/ 5 w 37"/>
                <a:gd name="T1" fmla="*/ 41 h 41"/>
                <a:gd name="T2" fmla="*/ 5 w 37"/>
                <a:gd name="T3" fmla="*/ 24 h 41"/>
                <a:gd name="T4" fmla="*/ 12 w 37"/>
                <a:gd name="T5" fmla="*/ 24 h 41"/>
                <a:gd name="T6" fmla="*/ 12 w 37"/>
                <a:gd name="T7" fmla="*/ 24 h 41"/>
                <a:gd name="T8" fmla="*/ 15 w 37"/>
                <a:gd name="T9" fmla="*/ 24 h 41"/>
                <a:gd name="T10" fmla="*/ 15 w 37"/>
                <a:gd name="T11" fmla="*/ 24 h 41"/>
                <a:gd name="T12" fmla="*/ 18 w 37"/>
                <a:gd name="T13" fmla="*/ 24 h 41"/>
                <a:gd name="T14" fmla="*/ 18 w 37"/>
                <a:gd name="T15" fmla="*/ 24 h 41"/>
                <a:gd name="T16" fmla="*/ 20 w 37"/>
                <a:gd name="T17" fmla="*/ 27 h 41"/>
                <a:gd name="T18" fmla="*/ 20 w 37"/>
                <a:gd name="T19" fmla="*/ 27 h 41"/>
                <a:gd name="T20" fmla="*/ 24 w 37"/>
                <a:gd name="T21" fmla="*/ 33 h 41"/>
                <a:gd name="T22" fmla="*/ 29 w 37"/>
                <a:gd name="T23" fmla="*/ 41 h 41"/>
                <a:gd name="T24" fmla="*/ 37 w 37"/>
                <a:gd name="T25" fmla="*/ 41 h 41"/>
                <a:gd name="T26" fmla="*/ 29 w 37"/>
                <a:gd name="T27" fmla="*/ 30 h 41"/>
                <a:gd name="T28" fmla="*/ 29 w 37"/>
                <a:gd name="T29" fmla="*/ 30 h 41"/>
                <a:gd name="T30" fmla="*/ 24 w 37"/>
                <a:gd name="T31" fmla="*/ 25 h 41"/>
                <a:gd name="T32" fmla="*/ 24 w 37"/>
                <a:gd name="T33" fmla="*/ 25 h 41"/>
                <a:gd name="T34" fmla="*/ 21 w 37"/>
                <a:gd name="T35" fmla="*/ 22 h 41"/>
                <a:gd name="T36" fmla="*/ 21 w 37"/>
                <a:gd name="T37" fmla="*/ 22 h 41"/>
                <a:gd name="T38" fmla="*/ 26 w 37"/>
                <a:gd name="T39" fmla="*/ 22 h 41"/>
                <a:gd name="T40" fmla="*/ 31 w 37"/>
                <a:gd name="T41" fmla="*/ 19 h 41"/>
                <a:gd name="T42" fmla="*/ 31 w 37"/>
                <a:gd name="T43" fmla="*/ 19 h 41"/>
                <a:gd name="T44" fmla="*/ 32 w 37"/>
                <a:gd name="T45" fmla="*/ 16 h 41"/>
                <a:gd name="T46" fmla="*/ 32 w 37"/>
                <a:gd name="T47" fmla="*/ 11 h 41"/>
                <a:gd name="T48" fmla="*/ 32 w 37"/>
                <a:gd name="T49" fmla="*/ 11 h 41"/>
                <a:gd name="T50" fmla="*/ 31 w 37"/>
                <a:gd name="T51" fmla="*/ 5 h 41"/>
                <a:gd name="T52" fmla="*/ 31 w 37"/>
                <a:gd name="T53" fmla="*/ 5 h 41"/>
                <a:gd name="T54" fmla="*/ 29 w 37"/>
                <a:gd name="T55" fmla="*/ 3 h 41"/>
                <a:gd name="T56" fmla="*/ 27 w 37"/>
                <a:gd name="T57" fmla="*/ 2 h 41"/>
                <a:gd name="T58" fmla="*/ 27 w 37"/>
                <a:gd name="T59" fmla="*/ 2 h 41"/>
                <a:gd name="T60" fmla="*/ 18 w 37"/>
                <a:gd name="T61" fmla="*/ 0 h 41"/>
                <a:gd name="T62" fmla="*/ 0 w 37"/>
                <a:gd name="T63" fmla="*/ 0 h 41"/>
                <a:gd name="T64" fmla="*/ 0 w 37"/>
                <a:gd name="T65" fmla="*/ 41 h 41"/>
                <a:gd name="T66" fmla="*/ 5 w 37"/>
                <a:gd name="T67" fmla="*/ 41 h 41"/>
                <a:gd name="T68" fmla="*/ 5 w 37"/>
                <a:gd name="T69" fmla="*/ 41 h 41"/>
                <a:gd name="T70" fmla="*/ 5 w 37"/>
                <a:gd name="T71" fmla="*/ 5 h 41"/>
                <a:gd name="T72" fmla="*/ 18 w 37"/>
                <a:gd name="T73" fmla="*/ 5 h 41"/>
                <a:gd name="T74" fmla="*/ 18 w 37"/>
                <a:gd name="T75" fmla="*/ 5 h 41"/>
                <a:gd name="T76" fmla="*/ 23 w 37"/>
                <a:gd name="T77" fmla="*/ 5 h 41"/>
                <a:gd name="T78" fmla="*/ 26 w 37"/>
                <a:gd name="T79" fmla="*/ 6 h 41"/>
                <a:gd name="T80" fmla="*/ 26 w 37"/>
                <a:gd name="T81" fmla="*/ 6 h 41"/>
                <a:gd name="T82" fmla="*/ 27 w 37"/>
                <a:gd name="T83" fmla="*/ 9 h 41"/>
                <a:gd name="T84" fmla="*/ 27 w 37"/>
                <a:gd name="T85" fmla="*/ 11 h 41"/>
                <a:gd name="T86" fmla="*/ 27 w 37"/>
                <a:gd name="T87" fmla="*/ 11 h 41"/>
                <a:gd name="T88" fmla="*/ 26 w 37"/>
                <a:gd name="T89" fmla="*/ 16 h 41"/>
                <a:gd name="T90" fmla="*/ 26 w 37"/>
                <a:gd name="T91" fmla="*/ 16 h 41"/>
                <a:gd name="T92" fmla="*/ 23 w 37"/>
                <a:gd name="T93" fmla="*/ 17 h 41"/>
                <a:gd name="T94" fmla="*/ 23 w 37"/>
                <a:gd name="T95" fmla="*/ 17 h 41"/>
                <a:gd name="T96" fmla="*/ 18 w 37"/>
                <a:gd name="T97" fmla="*/ 19 h 41"/>
                <a:gd name="T98" fmla="*/ 5 w 37"/>
                <a:gd name="T99" fmla="*/ 19 h 41"/>
                <a:gd name="T100" fmla="*/ 5 w 37"/>
                <a:gd name="T101" fmla="*/ 5 h 41"/>
                <a:gd name="T102" fmla="*/ 5 w 37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1"/>
                <a:gd name="T158" fmla="*/ 37 w 37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1">
                  <a:moveTo>
                    <a:pt x="5" y="41"/>
                  </a:moveTo>
                  <a:lnTo>
                    <a:pt x="5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20" y="27"/>
                  </a:lnTo>
                  <a:lnTo>
                    <a:pt x="24" y="33"/>
                  </a:lnTo>
                  <a:lnTo>
                    <a:pt x="29" y="41"/>
                  </a:lnTo>
                  <a:lnTo>
                    <a:pt x="37" y="41"/>
                  </a:lnTo>
                  <a:lnTo>
                    <a:pt x="29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6" y="22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8" y="5"/>
                  </a:lnTo>
                  <a:lnTo>
                    <a:pt x="23" y="5"/>
                  </a:lnTo>
                  <a:lnTo>
                    <a:pt x="26" y="6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6" y="16"/>
                  </a:lnTo>
                  <a:lnTo>
                    <a:pt x="23" y="17"/>
                  </a:lnTo>
                  <a:lnTo>
                    <a:pt x="18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" name="Freeform 494">
              <a:extLst>
                <a:ext uri="{FF2B5EF4-FFF2-40B4-BE49-F238E27FC236}">
                  <a16:creationId xmlns:a16="http://schemas.microsoft.com/office/drawing/2014/main" id="{18E56FBB-CA43-41E8-AC01-DBDC37364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195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6 w 30"/>
                <a:gd name="T5" fmla="*/ 36 h 41"/>
                <a:gd name="T6" fmla="*/ 6 w 30"/>
                <a:gd name="T7" fmla="*/ 22 h 41"/>
                <a:gd name="T8" fmla="*/ 28 w 30"/>
                <a:gd name="T9" fmla="*/ 22 h 41"/>
                <a:gd name="T10" fmla="*/ 28 w 30"/>
                <a:gd name="T11" fmla="*/ 17 h 41"/>
                <a:gd name="T12" fmla="*/ 6 w 30"/>
                <a:gd name="T13" fmla="*/ 17 h 41"/>
                <a:gd name="T14" fmla="*/ 6 w 30"/>
                <a:gd name="T15" fmla="*/ 5 h 41"/>
                <a:gd name="T16" fmla="*/ 30 w 30"/>
                <a:gd name="T17" fmla="*/ 5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Freeform 495">
              <a:extLst>
                <a:ext uri="{FF2B5EF4-FFF2-40B4-BE49-F238E27FC236}">
                  <a16:creationId xmlns:a16="http://schemas.microsoft.com/office/drawing/2014/main" id="{8EBA7DE5-E37B-4AC9-83EB-D9A6E735C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882"/>
              <a:ext cx="40" cy="41"/>
            </a:xfrm>
            <a:custGeom>
              <a:avLst/>
              <a:gdLst>
                <a:gd name="T0" fmla="*/ 5 w 40"/>
                <a:gd name="T1" fmla="*/ 41 h 41"/>
                <a:gd name="T2" fmla="*/ 5 w 40"/>
                <a:gd name="T3" fmla="*/ 6 h 41"/>
                <a:gd name="T4" fmla="*/ 18 w 40"/>
                <a:gd name="T5" fmla="*/ 41 h 41"/>
                <a:gd name="T6" fmla="*/ 22 w 40"/>
                <a:gd name="T7" fmla="*/ 41 h 41"/>
                <a:gd name="T8" fmla="*/ 34 w 40"/>
                <a:gd name="T9" fmla="*/ 6 h 41"/>
                <a:gd name="T10" fmla="*/ 34 w 40"/>
                <a:gd name="T11" fmla="*/ 41 h 41"/>
                <a:gd name="T12" fmla="*/ 40 w 40"/>
                <a:gd name="T13" fmla="*/ 41 h 41"/>
                <a:gd name="T14" fmla="*/ 40 w 40"/>
                <a:gd name="T15" fmla="*/ 0 h 41"/>
                <a:gd name="T16" fmla="*/ 32 w 40"/>
                <a:gd name="T17" fmla="*/ 0 h 41"/>
                <a:gd name="T18" fmla="*/ 22 w 40"/>
                <a:gd name="T19" fmla="*/ 29 h 41"/>
                <a:gd name="T20" fmla="*/ 22 w 40"/>
                <a:gd name="T21" fmla="*/ 29 h 41"/>
                <a:gd name="T22" fmla="*/ 19 w 40"/>
                <a:gd name="T23" fmla="*/ 35 h 41"/>
                <a:gd name="T24" fmla="*/ 19 w 40"/>
                <a:gd name="T25" fmla="*/ 35 h 41"/>
                <a:gd name="T26" fmla="*/ 18 w 40"/>
                <a:gd name="T27" fmla="*/ 29 h 41"/>
                <a:gd name="T28" fmla="*/ 8 w 40"/>
                <a:gd name="T29" fmla="*/ 0 h 41"/>
                <a:gd name="T30" fmla="*/ 0 w 40"/>
                <a:gd name="T31" fmla="*/ 0 h 41"/>
                <a:gd name="T32" fmla="*/ 0 w 40"/>
                <a:gd name="T33" fmla="*/ 41 h 41"/>
                <a:gd name="T34" fmla="*/ 5 w 40"/>
                <a:gd name="T35" fmla="*/ 41 h 41"/>
                <a:gd name="T36" fmla="*/ 5 w 40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41"/>
                <a:gd name="T59" fmla="*/ 40 w 4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41">
                  <a:moveTo>
                    <a:pt x="5" y="41"/>
                  </a:moveTo>
                  <a:lnTo>
                    <a:pt x="5" y="6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4" y="6"/>
                  </a:lnTo>
                  <a:lnTo>
                    <a:pt x="34" y="41"/>
                  </a:lnTo>
                  <a:lnTo>
                    <a:pt x="40" y="41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8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" name="Freeform 496">
              <a:extLst>
                <a:ext uri="{FF2B5EF4-FFF2-40B4-BE49-F238E27FC236}">
                  <a16:creationId xmlns:a16="http://schemas.microsoft.com/office/drawing/2014/main" id="{FEC73A7E-3372-4BA6-90C9-2205FEF6A4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3" y="882"/>
              <a:ext cx="38" cy="41"/>
            </a:xfrm>
            <a:custGeom>
              <a:avLst/>
              <a:gdLst>
                <a:gd name="T0" fmla="*/ 4 w 38"/>
                <a:gd name="T1" fmla="*/ 41 h 41"/>
                <a:gd name="T2" fmla="*/ 9 w 38"/>
                <a:gd name="T3" fmla="*/ 29 h 41"/>
                <a:gd name="T4" fmla="*/ 27 w 38"/>
                <a:gd name="T5" fmla="*/ 29 h 41"/>
                <a:gd name="T6" fmla="*/ 31 w 38"/>
                <a:gd name="T7" fmla="*/ 41 h 41"/>
                <a:gd name="T8" fmla="*/ 38 w 38"/>
                <a:gd name="T9" fmla="*/ 41 h 41"/>
                <a:gd name="T10" fmla="*/ 20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4 w 38"/>
                <a:gd name="T17" fmla="*/ 41 h 41"/>
                <a:gd name="T18" fmla="*/ 4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7 w 38"/>
                <a:gd name="T25" fmla="*/ 5 h 41"/>
                <a:gd name="T26" fmla="*/ 17 w 38"/>
                <a:gd name="T27" fmla="*/ 5 h 41"/>
                <a:gd name="T28" fmla="*/ 20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4" y="41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1"/>
                  </a:lnTo>
                  <a:lnTo>
                    <a:pt x="38" y="4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4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7" y="5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" name="Freeform 497">
              <a:extLst>
                <a:ext uri="{FF2B5EF4-FFF2-40B4-BE49-F238E27FC236}">
                  <a16:creationId xmlns:a16="http://schemas.microsoft.com/office/drawing/2014/main" id="{739F26CC-7578-4AFF-AB4F-8B8485179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882"/>
              <a:ext cx="6" cy="41"/>
            </a:xfrm>
            <a:custGeom>
              <a:avLst/>
              <a:gdLst>
                <a:gd name="T0" fmla="*/ 6 w 6"/>
                <a:gd name="T1" fmla="*/ 41 h 41"/>
                <a:gd name="T2" fmla="*/ 6 w 6"/>
                <a:gd name="T3" fmla="*/ 0 h 41"/>
                <a:gd name="T4" fmla="*/ 0 w 6"/>
                <a:gd name="T5" fmla="*/ 0 h 41"/>
                <a:gd name="T6" fmla="*/ 0 w 6"/>
                <a:gd name="T7" fmla="*/ 41 h 41"/>
                <a:gd name="T8" fmla="*/ 6 w 6"/>
                <a:gd name="T9" fmla="*/ 41 h 41"/>
                <a:gd name="T10" fmla="*/ 6 w 6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41"/>
                <a:gd name="T20" fmla="*/ 6 w 6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41">
                  <a:moveTo>
                    <a:pt x="6" y="41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" name="Freeform 498">
              <a:extLst>
                <a:ext uri="{FF2B5EF4-FFF2-40B4-BE49-F238E27FC236}">
                  <a16:creationId xmlns:a16="http://schemas.microsoft.com/office/drawing/2014/main" id="{A906C18C-19D1-4B01-BBA7-386C02728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882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7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" name="Freeform 499">
              <a:extLst>
                <a:ext uri="{FF2B5EF4-FFF2-40B4-BE49-F238E27FC236}">
                  <a16:creationId xmlns:a16="http://schemas.microsoft.com/office/drawing/2014/main" id="{34616E51-C2CC-47FB-BF6A-75ECE3421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882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5 w 31"/>
                <a:gd name="T5" fmla="*/ 36 h 41"/>
                <a:gd name="T6" fmla="*/ 5 w 31"/>
                <a:gd name="T7" fmla="*/ 22 h 41"/>
                <a:gd name="T8" fmla="*/ 27 w 31"/>
                <a:gd name="T9" fmla="*/ 22 h 41"/>
                <a:gd name="T10" fmla="*/ 27 w 31"/>
                <a:gd name="T11" fmla="*/ 17 h 41"/>
                <a:gd name="T12" fmla="*/ 5 w 31"/>
                <a:gd name="T13" fmla="*/ 17 h 41"/>
                <a:gd name="T14" fmla="*/ 5 w 31"/>
                <a:gd name="T15" fmla="*/ 5 h 41"/>
                <a:gd name="T16" fmla="*/ 29 w 31"/>
                <a:gd name="T17" fmla="*/ 5 h 41"/>
                <a:gd name="T18" fmla="*/ 29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" name="Freeform 500">
              <a:extLst>
                <a:ext uri="{FF2B5EF4-FFF2-40B4-BE49-F238E27FC236}">
                  <a16:creationId xmlns:a16="http://schemas.microsoft.com/office/drawing/2014/main" id="{B0946C53-B3FF-4E59-8BDD-0183E62B3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260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5 w 38"/>
                <a:gd name="T3" fmla="*/ 6 h 41"/>
                <a:gd name="T4" fmla="*/ 16 w 38"/>
                <a:gd name="T5" fmla="*/ 41 h 41"/>
                <a:gd name="T6" fmla="*/ 21 w 38"/>
                <a:gd name="T7" fmla="*/ 41 h 41"/>
                <a:gd name="T8" fmla="*/ 33 w 38"/>
                <a:gd name="T9" fmla="*/ 6 h 41"/>
                <a:gd name="T10" fmla="*/ 33 w 38"/>
                <a:gd name="T11" fmla="*/ 41 h 41"/>
                <a:gd name="T12" fmla="*/ 38 w 38"/>
                <a:gd name="T13" fmla="*/ 41 h 41"/>
                <a:gd name="T14" fmla="*/ 38 w 38"/>
                <a:gd name="T15" fmla="*/ 0 h 41"/>
                <a:gd name="T16" fmla="*/ 32 w 38"/>
                <a:gd name="T17" fmla="*/ 0 h 41"/>
                <a:gd name="T18" fmla="*/ 21 w 38"/>
                <a:gd name="T19" fmla="*/ 29 h 41"/>
                <a:gd name="T20" fmla="*/ 21 w 38"/>
                <a:gd name="T21" fmla="*/ 29 h 41"/>
                <a:gd name="T22" fmla="*/ 19 w 38"/>
                <a:gd name="T23" fmla="*/ 35 h 41"/>
                <a:gd name="T24" fmla="*/ 19 w 38"/>
                <a:gd name="T25" fmla="*/ 35 h 41"/>
                <a:gd name="T26" fmla="*/ 18 w 38"/>
                <a:gd name="T27" fmla="*/ 29 h 41"/>
                <a:gd name="T28" fmla="*/ 8 w 38"/>
                <a:gd name="T29" fmla="*/ 0 h 41"/>
                <a:gd name="T30" fmla="*/ 0 w 38"/>
                <a:gd name="T31" fmla="*/ 0 h 41"/>
                <a:gd name="T32" fmla="*/ 0 w 38"/>
                <a:gd name="T33" fmla="*/ 41 h 41"/>
                <a:gd name="T34" fmla="*/ 5 w 38"/>
                <a:gd name="T35" fmla="*/ 41 h 41"/>
                <a:gd name="T36" fmla="*/ 5 w 38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5" y="6"/>
                  </a:lnTo>
                  <a:lnTo>
                    <a:pt x="16" y="41"/>
                  </a:lnTo>
                  <a:lnTo>
                    <a:pt x="21" y="41"/>
                  </a:lnTo>
                  <a:lnTo>
                    <a:pt x="33" y="6"/>
                  </a:lnTo>
                  <a:lnTo>
                    <a:pt x="33" y="41"/>
                  </a:lnTo>
                  <a:lnTo>
                    <a:pt x="38" y="4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1" y="29"/>
                  </a:lnTo>
                  <a:lnTo>
                    <a:pt x="19" y="35"/>
                  </a:lnTo>
                  <a:lnTo>
                    <a:pt x="18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8" name="Freeform 501">
              <a:extLst>
                <a:ext uri="{FF2B5EF4-FFF2-40B4-BE49-F238E27FC236}">
                  <a16:creationId xmlns:a16="http://schemas.microsoft.com/office/drawing/2014/main" id="{D5CB15EE-8E89-46D4-84BE-A8378E8774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0" y="1260"/>
              <a:ext cx="38" cy="41"/>
            </a:xfrm>
            <a:custGeom>
              <a:avLst/>
              <a:gdLst>
                <a:gd name="T0" fmla="*/ 6 w 38"/>
                <a:gd name="T1" fmla="*/ 41 h 41"/>
                <a:gd name="T2" fmla="*/ 10 w 38"/>
                <a:gd name="T3" fmla="*/ 29 h 41"/>
                <a:gd name="T4" fmla="*/ 27 w 38"/>
                <a:gd name="T5" fmla="*/ 29 h 41"/>
                <a:gd name="T6" fmla="*/ 32 w 38"/>
                <a:gd name="T7" fmla="*/ 41 h 41"/>
                <a:gd name="T8" fmla="*/ 38 w 38"/>
                <a:gd name="T9" fmla="*/ 41 h 41"/>
                <a:gd name="T10" fmla="*/ 22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6 w 38"/>
                <a:gd name="T17" fmla="*/ 41 h 41"/>
                <a:gd name="T18" fmla="*/ 6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9 w 38"/>
                <a:gd name="T25" fmla="*/ 5 h 41"/>
                <a:gd name="T26" fmla="*/ 19 w 38"/>
                <a:gd name="T27" fmla="*/ 5 h 41"/>
                <a:gd name="T28" fmla="*/ 21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6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8" y="4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1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9" name="Freeform 502">
              <a:extLst>
                <a:ext uri="{FF2B5EF4-FFF2-40B4-BE49-F238E27FC236}">
                  <a16:creationId xmlns:a16="http://schemas.microsoft.com/office/drawing/2014/main" id="{D630D119-8F4C-4BC3-9BD6-671B0CEEB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260"/>
              <a:ext cx="32" cy="41"/>
            </a:xfrm>
            <a:custGeom>
              <a:avLst/>
              <a:gdLst>
                <a:gd name="T0" fmla="*/ 2 w 32"/>
                <a:gd name="T1" fmla="*/ 35 h 41"/>
                <a:gd name="T2" fmla="*/ 8 w 32"/>
                <a:gd name="T3" fmla="*/ 40 h 41"/>
                <a:gd name="T4" fmla="*/ 18 w 32"/>
                <a:gd name="T5" fmla="*/ 41 h 41"/>
                <a:gd name="T6" fmla="*/ 26 w 32"/>
                <a:gd name="T7" fmla="*/ 40 h 41"/>
                <a:gd name="T8" fmla="*/ 27 w 32"/>
                <a:gd name="T9" fmla="*/ 38 h 41"/>
                <a:gd name="T10" fmla="*/ 30 w 32"/>
                <a:gd name="T11" fmla="*/ 37 h 41"/>
                <a:gd name="T12" fmla="*/ 32 w 32"/>
                <a:gd name="T13" fmla="*/ 30 h 41"/>
                <a:gd name="T14" fmla="*/ 30 w 32"/>
                <a:gd name="T15" fmla="*/ 24 h 41"/>
                <a:gd name="T16" fmla="*/ 26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7 w 32"/>
                <a:gd name="T23" fmla="*/ 11 h 41"/>
                <a:gd name="T24" fmla="*/ 8 w 32"/>
                <a:gd name="T25" fmla="*/ 6 h 41"/>
                <a:gd name="T26" fmla="*/ 11 w 32"/>
                <a:gd name="T27" fmla="*/ 5 h 41"/>
                <a:gd name="T28" fmla="*/ 16 w 32"/>
                <a:gd name="T29" fmla="*/ 5 h 41"/>
                <a:gd name="T30" fmla="*/ 23 w 32"/>
                <a:gd name="T31" fmla="*/ 6 h 41"/>
                <a:gd name="T32" fmla="*/ 24 w 32"/>
                <a:gd name="T33" fmla="*/ 8 h 41"/>
                <a:gd name="T34" fmla="*/ 30 w 32"/>
                <a:gd name="T35" fmla="*/ 11 h 41"/>
                <a:gd name="T36" fmla="*/ 29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3 w 32"/>
                <a:gd name="T47" fmla="*/ 5 h 41"/>
                <a:gd name="T48" fmla="*/ 2 w 32"/>
                <a:gd name="T49" fmla="*/ 11 h 41"/>
                <a:gd name="T50" fmla="*/ 2 w 32"/>
                <a:gd name="T51" fmla="*/ 16 h 41"/>
                <a:gd name="T52" fmla="*/ 7 w 32"/>
                <a:gd name="T53" fmla="*/ 19 h 41"/>
                <a:gd name="T54" fmla="*/ 15 w 32"/>
                <a:gd name="T55" fmla="*/ 22 h 41"/>
                <a:gd name="T56" fmla="*/ 23 w 32"/>
                <a:gd name="T57" fmla="*/ 24 h 41"/>
                <a:gd name="T58" fmla="*/ 26 w 32"/>
                <a:gd name="T59" fmla="*/ 27 h 41"/>
                <a:gd name="T60" fmla="*/ 27 w 32"/>
                <a:gd name="T61" fmla="*/ 30 h 41"/>
                <a:gd name="T62" fmla="*/ 26 w 32"/>
                <a:gd name="T63" fmla="*/ 33 h 41"/>
                <a:gd name="T64" fmla="*/ 23 w 32"/>
                <a:gd name="T65" fmla="*/ 37 h 41"/>
                <a:gd name="T66" fmla="*/ 16 w 32"/>
                <a:gd name="T67" fmla="*/ 37 h 41"/>
                <a:gd name="T68" fmla="*/ 10 w 32"/>
                <a:gd name="T69" fmla="*/ 37 h 41"/>
                <a:gd name="T70" fmla="*/ 7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2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8" y="41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30" y="37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6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3" y="6"/>
                  </a:lnTo>
                  <a:lnTo>
                    <a:pt x="24" y="8"/>
                  </a:lnTo>
                  <a:lnTo>
                    <a:pt x="26" y="13"/>
                  </a:lnTo>
                  <a:lnTo>
                    <a:pt x="30" y="11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7" y="19"/>
                  </a:lnTo>
                  <a:lnTo>
                    <a:pt x="15" y="22"/>
                  </a:lnTo>
                  <a:lnTo>
                    <a:pt x="23" y="24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6" y="33"/>
                  </a:lnTo>
                  <a:lnTo>
                    <a:pt x="23" y="37"/>
                  </a:lnTo>
                  <a:lnTo>
                    <a:pt x="16" y="37"/>
                  </a:lnTo>
                  <a:lnTo>
                    <a:pt x="10" y="37"/>
                  </a:lnTo>
                  <a:lnTo>
                    <a:pt x="7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0" name="Freeform 503">
              <a:extLst>
                <a:ext uri="{FF2B5EF4-FFF2-40B4-BE49-F238E27FC236}">
                  <a16:creationId xmlns:a16="http://schemas.microsoft.com/office/drawing/2014/main" id="{B9D56461-4AA0-4E08-9F27-A2248AC4C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1260"/>
              <a:ext cx="32" cy="41"/>
            </a:xfrm>
            <a:custGeom>
              <a:avLst/>
              <a:gdLst>
                <a:gd name="T0" fmla="*/ 2 w 32"/>
                <a:gd name="T1" fmla="*/ 35 h 41"/>
                <a:gd name="T2" fmla="*/ 8 w 32"/>
                <a:gd name="T3" fmla="*/ 40 h 41"/>
                <a:gd name="T4" fmla="*/ 18 w 32"/>
                <a:gd name="T5" fmla="*/ 41 h 41"/>
                <a:gd name="T6" fmla="*/ 26 w 32"/>
                <a:gd name="T7" fmla="*/ 40 h 41"/>
                <a:gd name="T8" fmla="*/ 27 w 32"/>
                <a:gd name="T9" fmla="*/ 38 h 41"/>
                <a:gd name="T10" fmla="*/ 31 w 32"/>
                <a:gd name="T11" fmla="*/ 37 h 41"/>
                <a:gd name="T12" fmla="*/ 32 w 32"/>
                <a:gd name="T13" fmla="*/ 30 h 41"/>
                <a:gd name="T14" fmla="*/ 31 w 32"/>
                <a:gd name="T15" fmla="*/ 24 h 41"/>
                <a:gd name="T16" fmla="*/ 26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7 w 32"/>
                <a:gd name="T23" fmla="*/ 11 h 41"/>
                <a:gd name="T24" fmla="*/ 8 w 32"/>
                <a:gd name="T25" fmla="*/ 6 h 41"/>
                <a:gd name="T26" fmla="*/ 12 w 32"/>
                <a:gd name="T27" fmla="*/ 5 h 41"/>
                <a:gd name="T28" fmla="*/ 16 w 32"/>
                <a:gd name="T29" fmla="*/ 5 h 41"/>
                <a:gd name="T30" fmla="*/ 23 w 32"/>
                <a:gd name="T31" fmla="*/ 6 h 41"/>
                <a:gd name="T32" fmla="*/ 24 w 32"/>
                <a:gd name="T33" fmla="*/ 8 h 41"/>
                <a:gd name="T34" fmla="*/ 31 w 32"/>
                <a:gd name="T35" fmla="*/ 11 h 41"/>
                <a:gd name="T36" fmla="*/ 29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4 w 32"/>
                <a:gd name="T47" fmla="*/ 5 h 41"/>
                <a:gd name="T48" fmla="*/ 2 w 32"/>
                <a:gd name="T49" fmla="*/ 11 h 41"/>
                <a:gd name="T50" fmla="*/ 4 w 32"/>
                <a:gd name="T51" fmla="*/ 16 h 41"/>
                <a:gd name="T52" fmla="*/ 7 w 32"/>
                <a:gd name="T53" fmla="*/ 19 h 41"/>
                <a:gd name="T54" fmla="*/ 15 w 32"/>
                <a:gd name="T55" fmla="*/ 22 h 41"/>
                <a:gd name="T56" fmla="*/ 23 w 32"/>
                <a:gd name="T57" fmla="*/ 24 h 41"/>
                <a:gd name="T58" fmla="*/ 26 w 32"/>
                <a:gd name="T59" fmla="*/ 27 h 41"/>
                <a:gd name="T60" fmla="*/ 27 w 32"/>
                <a:gd name="T61" fmla="*/ 30 h 41"/>
                <a:gd name="T62" fmla="*/ 26 w 32"/>
                <a:gd name="T63" fmla="*/ 33 h 41"/>
                <a:gd name="T64" fmla="*/ 23 w 32"/>
                <a:gd name="T65" fmla="*/ 37 h 41"/>
                <a:gd name="T66" fmla="*/ 16 w 32"/>
                <a:gd name="T67" fmla="*/ 37 h 41"/>
                <a:gd name="T68" fmla="*/ 10 w 32"/>
                <a:gd name="T69" fmla="*/ 37 h 41"/>
                <a:gd name="T70" fmla="*/ 7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2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8" y="41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31" y="37"/>
                  </a:lnTo>
                  <a:lnTo>
                    <a:pt x="32" y="30"/>
                  </a:lnTo>
                  <a:lnTo>
                    <a:pt x="31" y="24"/>
                  </a:lnTo>
                  <a:lnTo>
                    <a:pt x="26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4" y="8"/>
                  </a:lnTo>
                  <a:lnTo>
                    <a:pt x="26" y="13"/>
                  </a:lnTo>
                  <a:lnTo>
                    <a:pt x="31" y="11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2" y="11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15" y="22"/>
                  </a:lnTo>
                  <a:lnTo>
                    <a:pt x="23" y="24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6" y="33"/>
                  </a:lnTo>
                  <a:lnTo>
                    <a:pt x="23" y="37"/>
                  </a:lnTo>
                  <a:lnTo>
                    <a:pt x="16" y="37"/>
                  </a:lnTo>
                  <a:lnTo>
                    <a:pt x="10" y="37"/>
                  </a:lnTo>
                  <a:lnTo>
                    <a:pt x="7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1" name="Freeform 504">
              <a:extLst>
                <a:ext uri="{FF2B5EF4-FFF2-40B4-BE49-F238E27FC236}">
                  <a16:creationId xmlns:a16="http://schemas.microsoft.com/office/drawing/2014/main" id="{6EAF732A-1C4A-4FAA-B776-CE7BE41153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4" y="1260"/>
              <a:ext cx="39" cy="41"/>
            </a:xfrm>
            <a:custGeom>
              <a:avLst/>
              <a:gdLst>
                <a:gd name="T0" fmla="*/ 7 w 39"/>
                <a:gd name="T1" fmla="*/ 41 h 41"/>
                <a:gd name="T2" fmla="*/ 10 w 39"/>
                <a:gd name="T3" fmla="*/ 29 h 41"/>
                <a:gd name="T4" fmla="*/ 27 w 39"/>
                <a:gd name="T5" fmla="*/ 29 h 41"/>
                <a:gd name="T6" fmla="*/ 32 w 39"/>
                <a:gd name="T7" fmla="*/ 41 h 41"/>
                <a:gd name="T8" fmla="*/ 39 w 39"/>
                <a:gd name="T9" fmla="*/ 41 h 41"/>
                <a:gd name="T10" fmla="*/ 23 w 39"/>
                <a:gd name="T11" fmla="*/ 0 h 41"/>
                <a:gd name="T12" fmla="*/ 16 w 39"/>
                <a:gd name="T13" fmla="*/ 0 h 41"/>
                <a:gd name="T14" fmla="*/ 0 w 39"/>
                <a:gd name="T15" fmla="*/ 41 h 41"/>
                <a:gd name="T16" fmla="*/ 7 w 39"/>
                <a:gd name="T17" fmla="*/ 41 h 41"/>
                <a:gd name="T18" fmla="*/ 7 w 39"/>
                <a:gd name="T19" fmla="*/ 41 h 41"/>
                <a:gd name="T20" fmla="*/ 16 w 39"/>
                <a:gd name="T21" fmla="*/ 13 h 41"/>
                <a:gd name="T22" fmla="*/ 16 w 39"/>
                <a:gd name="T23" fmla="*/ 13 h 41"/>
                <a:gd name="T24" fmla="*/ 19 w 39"/>
                <a:gd name="T25" fmla="*/ 5 h 41"/>
                <a:gd name="T26" fmla="*/ 19 w 39"/>
                <a:gd name="T27" fmla="*/ 5 h 41"/>
                <a:gd name="T28" fmla="*/ 21 w 39"/>
                <a:gd name="T29" fmla="*/ 13 h 41"/>
                <a:gd name="T30" fmla="*/ 26 w 39"/>
                <a:gd name="T31" fmla="*/ 24 h 41"/>
                <a:gd name="T32" fmla="*/ 12 w 39"/>
                <a:gd name="T33" fmla="*/ 24 h 41"/>
                <a:gd name="T34" fmla="*/ 16 w 39"/>
                <a:gd name="T35" fmla="*/ 13 h 41"/>
                <a:gd name="T36" fmla="*/ 16 w 39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7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9" y="41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7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2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2" name="Freeform 505">
              <a:extLst>
                <a:ext uri="{FF2B5EF4-FFF2-40B4-BE49-F238E27FC236}">
                  <a16:creationId xmlns:a16="http://schemas.microsoft.com/office/drawing/2014/main" id="{0D57E3F9-E96D-4986-98FC-3EA4ACC29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1260"/>
              <a:ext cx="36" cy="41"/>
            </a:xfrm>
            <a:custGeom>
              <a:avLst/>
              <a:gdLst>
                <a:gd name="T0" fmla="*/ 25 w 36"/>
                <a:gd name="T1" fmla="*/ 35 h 41"/>
                <a:gd name="T2" fmla="*/ 25 w 36"/>
                <a:gd name="T3" fmla="*/ 35 h 41"/>
                <a:gd name="T4" fmla="*/ 22 w 36"/>
                <a:gd name="T5" fmla="*/ 37 h 41"/>
                <a:gd name="T6" fmla="*/ 19 w 36"/>
                <a:gd name="T7" fmla="*/ 37 h 41"/>
                <a:gd name="T8" fmla="*/ 19 w 36"/>
                <a:gd name="T9" fmla="*/ 37 h 41"/>
                <a:gd name="T10" fmla="*/ 14 w 36"/>
                <a:gd name="T11" fmla="*/ 37 h 41"/>
                <a:gd name="T12" fmla="*/ 11 w 36"/>
                <a:gd name="T13" fmla="*/ 35 h 41"/>
                <a:gd name="T14" fmla="*/ 11 w 36"/>
                <a:gd name="T15" fmla="*/ 35 h 41"/>
                <a:gd name="T16" fmla="*/ 8 w 36"/>
                <a:gd name="T17" fmla="*/ 33 h 41"/>
                <a:gd name="T18" fmla="*/ 6 w 36"/>
                <a:gd name="T19" fmla="*/ 30 h 41"/>
                <a:gd name="T20" fmla="*/ 6 w 36"/>
                <a:gd name="T21" fmla="*/ 30 h 41"/>
                <a:gd name="T22" fmla="*/ 4 w 36"/>
                <a:gd name="T23" fmla="*/ 21 h 41"/>
                <a:gd name="T24" fmla="*/ 4 w 36"/>
                <a:gd name="T25" fmla="*/ 21 h 41"/>
                <a:gd name="T26" fmla="*/ 6 w 36"/>
                <a:gd name="T27" fmla="*/ 13 h 41"/>
                <a:gd name="T28" fmla="*/ 6 w 36"/>
                <a:gd name="T29" fmla="*/ 13 h 41"/>
                <a:gd name="T30" fmla="*/ 8 w 36"/>
                <a:gd name="T31" fmla="*/ 10 h 41"/>
                <a:gd name="T32" fmla="*/ 11 w 36"/>
                <a:gd name="T33" fmla="*/ 6 h 41"/>
                <a:gd name="T34" fmla="*/ 11 w 36"/>
                <a:gd name="T35" fmla="*/ 6 h 41"/>
                <a:gd name="T36" fmla="*/ 14 w 36"/>
                <a:gd name="T37" fmla="*/ 5 h 41"/>
                <a:gd name="T38" fmla="*/ 19 w 36"/>
                <a:gd name="T39" fmla="*/ 5 h 41"/>
                <a:gd name="T40" fmla="*/ 19 w 36"/>
                <a:gd name="T41" fmla="*/ 5 h 41"/>
                <a:gd name="T42" fmla="*/ 22 w 36"/>
                <a:gd name="T43" fmla="*/ 5 h 41"/>
                <a:gd name="T44" fmla="*/ 25 w 36"/>
                <a:gd name="T45" fmla="*/ 6 h 41"/>
                <a:gd name="T46" fmla="*/ 25 w 36"/>
                <a:gd name="T47" fmla="*/ 6 h 41"/>
                <a:gd name="T48" fmla="*/ 28 w 36"/>
                <a:gd name="T49" fmla="*/ 10 h 41"/>
                <a:gd name="T50" fmla="*/ 30 w 36"/>
                <a:gd name="T51" fmla="*/ 13 h 41"/>
                <a:gd name="T52" fmla="*/ 35 w 36"/>
                <a:gd name="T53" fmla="*/ 11 h 41"/>
                <a:gd name="T54" fmla="*/ 35 w 36"/>
                <a:gd name="T55" fmla="*/ 11 h 41"/>
                <a:gd name="T56" fmla="*/ 33 w 36"/>
                <a:gd name="T57" fmla="*/ 6 h 41"/>
                <a:gd name="T58" fmla="*/ 28 w 36"/>
                <a:gd name="T59" fmla="*/ 3 h 41"/>
                <a:gd name="T60" fmla="*/ 28 w 36"/>
                <a:gd name="T61" fmla="*/ 3 h 41"/>
                <a:gd name="T62" fmla="*/ 25 w 36"/>
                <a:gd name="T63" fmla="*/ 0 h 41"/>
                <a:gd name="T64" fmla="*/ 19 w 36"/>
                <a:gd name="T65" fmla="*/ 0 h 41"/>
                <a:gd name="T66" fmla="*/ 19 w 36"/>
                <a:gd name="T67" fmla="*/ 0 h 41"/>
                <a:gd name="T68" fmla="*/ 14 w 36"/>
                <a:gd name="T69" fmla="*/ 0 h 41"/>
                <a:gd name="T70" fmla="*/ 9 w 36"/>
                <a:gd name="T71" fmla="*/ 2 h 41"/>
                <a:gd name="T72" fmla="*/ 9 w 36"/>
                <a:gd name="T73" fmla="*/ 2 h 41"/>
                <a:gd name="T74" fmla="*/ 4 w 36"/>
                <a:gd name="T75" fmla="*/ 5 h 41"/>
                <a:gd name="T76" fmla="*/ 1 w 36"/>
                <a:gd name="T77" fmla="*/ 10 h 41"/>
                <a:gd name="T78" fmla="*/ 1 w 36"/>
                <a:gd name="T79" fmla="*/ 10 h 41"/>
                <a:gd name="T80" fmla="*/ 0 w 36"/>
                <a:gd name="T81" fmla="*/ 14 h 41"/>
                <a:gd name="T82" fmla="*/ 0 w 36"/>
                <a:gd name="T83" fmla="*/ 21 h 41"/>
                <a:gd name="T84" fmla="*/ 0 w 36"/>
                <a:gd name="T85" fmla="*/ 21 h 41"/>
                <a:gd name="T86" fmla="*/ 0 w 36"/>
                <a:gd name="T87" fmla="*/ 25 h 41"/>
                <a:gd name="T88" fmla="*/ 1 w 36"/>
                <a:gd name="T89" fmla="*/ 32 h 41"/>
                <a:gd name="T90" fmla="*/ 1 w 36"/>
                <a:gd name="T91" fmla="*/ 32 h 41"/>
                <a:gd name="T92" fmla="*/ 4 w 36"/>
                <a:gd name="T93" fmla="*/ 37 h 41"/>
                <a:gd name="T94" fmla="*/ 8 w 36"/>
                <a:gd name="T95" fmla="*/ 40 h 41"/>
                <a:gd name="T96" fmla="*/ 8 w 36"/>
                <a:gd name="T97" fmla="*/ 40 h 41"/>
                <a:gd name="T98" fmla="*/ 12 w 36"/>
                <a:gd name="T99" fmla="*/ 41 h 41"/>
                <a:gd name="T100" fmla="*/ 19 w 36"/>
                <a:gd name="T101" fmla="*/ 41 h 41"/>
                <a:gd name="T102" fmla="*/ 19 w 36"/>
                <a:gd name="T103" fmla="*/ 41 h 41"/>
                <a:gd name="T104" fmla="*/ 25 w 36"/>
                <a:gd name="T105" fmla="*/ 41 h 41"/>
                <a:gd name="T106" fmla="*/ 30 w 36"/>
                <a:gd name="T107" fmla="*/ 38 h 41"/>
                <a:gd name="T108" fmla="*/ 30 w 36"/>
                <a:gd name="T109" fmla="*/ 38 h 41"/>
                <a:gd name="T110" fmla="*/ 33 w 36"/>
                <a:gd name="T111" fmla="*/ 33 h 41"/>
                <a:gd name="T112" fmla="*/ 36 w 36"/>
                <a:gd name="T113" fmla="*/ 29 h 41"/>
                <a:gd name="T114" fmla="*/ 30 w 36"/>
                <a:gd name="T115" fmla="*/ 27 h 41"/>
                <a:gd name="T116" fmla="*/ 30 w 36"/>
                <a:gd name="T117" fmla="*/ 27 h 41"/>
                <a:gd name="T118" fmla="*/ 28 w 36"/>
                <a:gd name="T119" fmla="*/ 32 h 41"/>
                <a:gd name="T120" fmla="*/ 25 w 36"/>
                <a:gd name="T121" fmla="*/ 35 h 41"/>
                <a:gd name="T122" fmla="*/ 25 w 36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41"/>
                <a:gd name="T188" fmla="*/ 36 w 36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41">
                  <a:moveTo>
                    <a:pt x="25" y="35"/>
                  </a:moveTo>
                  <a:lnTo>
                    <a:pt x="25" y="35"/>
                  </a:lnTo>
                  <a:lnTo>
                    <a:pt x="22" y="37"/>
                  </a:lnTo>
                  <a:lnTo>
                    <a:pt x="19" y="37"/>
                  </a:lnTo>
                  <a:lnTo>
                    <a:pt x="14" y="37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4" y="21"/>
                  </a:lnTo>
                  <a:lnTo>
                    <a:pt x="6" y="13"/>
                  </a:lnTo>
                  <a:lnTo>
                    <a:pt x="8" y="10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8" y="10"/>
                  </a:lnTo>
                  <a:lnTo>
                    <a:pt x="30" y="13"/>
                  </a:lnTo>
                  <a:lnTo>
                    <a:pt x="35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32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2" y="41"/>
                  </a:lnTo>
                  <a:lnTo>
                    <a:pt x="19" y="41"/>
                  </a:lnTo>
                  <a:lnTo>
                    <a:pt x="25" y="41"/>
                  </a:lnTo>
                  <a:lnTo>
                    <a:pt x="30" y="38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0" y="27"/>
                  </a:lnTo>
                  <a:lnTo>
                    <a:pt x="28" y="32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3" name="Freeform 506">
              <a:extLst>
                <a:ext uri="{FF2B5EF4-FFF2-40B4-BE49-F238E27FC236}">
                  <a16:creationId xmlns:a16="http://schemas.microsoft.com/office/drawing/2014/main" id="{5D603040-8F76-423F-A49F-E818709E8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1260"/>
              <a:ext cx="31" cy="41"/>
            </a:xfrm>
            <a:custGeom>
              <a:avLst/>
              <a:gdLst>
                <a:gd name="T0" fmla="*/ 4 w 31"/>
                <a:gd name="T1" fmla="*/ 41 h 41"/>
                <a:gd name="T2" fmla="*/ 4 w 31"/>
                <a:gd name="T3" fmla="*/ 22 h 41"/>
                <a:gd name="T4" fmla="*/ 27 w 31"/>
                <a:gd name="T5" fmla="*/ 22 h 41"/>
                <a:gd name="T6" fmla="*/ 27 w 31"/>
                <a:gd name="T7" fmla="*/ 41 h 41"/>
                <a:gd name="T8" fmla="*/ 31 w 31"/>
                <a:gd name="T9" fmla="*/ 41 h 41"/>
                <a:gd name="T10" fmla="*/ 31 w 31"/>
                <a:gd name="T11" fmla="*/ 0 h 41"/>
                <a:gd name="T12" fmla="*/ 27 w 31"/>
                <a:gd name="T13" fmla="*/ 0 h 41"/>
                <a:gd name="T14" fmla="*/ 27 w 31"/>
                <a:gd name="T15" fmla="*/ 18 h 41"/>
                <a:gd name="T16" fmla="*/ 4 w 31"/>
                <a:gd name="T17" fmla="*/ 18 h 41"/>
                <a:gd name="T18" fmla="*/ 4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4 w 31"/>
                <a:gd name="T25" fmla="*/ 41 h 41"/>
                <a:gd name="T26" fmla="*/ 4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4" y="41"/>
                  </a:moveTo>
                  <a:lnTo>
                    <a:pt x="4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4" name="Freeform 507">
              <a:extLst>
                <a:ext uri="{FF2B5EF4-FFF2-40B4-BE49-F238E27FC236}">
                  <a16:creationId xmlns:a16="http://schemas.microsoft.com/office/drawing/2014/main" id="{18D33E3D-2608-467B-88AF-700AC587C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1260"/>
              <a:ext cx="32" cy="41"/>
            </a:xfrm>
            <a:custGeom>
              <a:avLst/>
              <a:gdLst>
                <a:gd name="T0" fmla="*/ 27 w 32"/>
                <a:gd name="T1" fmla="*/ 24 h 41"/>
                <a:gd name="T2" fmla="*/ 27 w 32"/>
                <a:gd name="T3" fmla="*/ 24 h 41"/>
                <a:gd name="T4" fmla="*/ 25 w 32"/>
                <a:gd name="T5" fmla="*/ 30 h 41"/>
                <a:gd name="T6" fmla="*/ 24 w 32"/>
                <a:gd name="T7" fmla="*/ 35 h 41"/>
                <a:gd name="T8" fmla="*/ 24 w 32"/>
                <a:gd name="T9" fmla="*/ 35 h 41"/>
                <a:gd name="T10" fmla="*/ 21 w 32"/>
                <a:gd name="T11" fmla="*/ 37 h 41"/>
                <a:gd name="T12" fmla="*/ 16 w 32"/>
                <a:gd name="T13" fmla="*/ 37 h 41"/>
                <a:gd name="T14" fmla="*/ 16 w 32"/>
                <a:gd name="T15" fmla="*/ 37 h 41"/>
                <a:gd name="T16" fmla="*/ 9 w 32"/>
                <a:gd name="T17" fmla="*/ 35 h 41"/>
                <a:gd name="T18" fmla="*/ 9 w 32"/>
                <a:gd name="T19" fmla="*/ 35 h 41"/>
                <a:gd name="T20" fmla="*/ 6 w 32"/>
                <a:gd name="T21" fmla="*/ 32 h 41"/>
                <a:gd name="T22" fmla="*/ 6 w 32"/>
                <a:gd name="T23" fmla="*/ 32 h 41"/>
                <a:gd name="T24" fmla="*/ 5 w 32"/>
                <a:gd name="T25" fmla="*/ 24 h 41"/>
                <a:gd name="T26" fmla="*/ 5 w 32"/>
                <a:gd name="T27" fmla="*/ 0 h 41"/>
                <a:gd name="T28" fmla="*/ 0 w 32"/>
                <a:gd name="T29" fmla="*/ 0 h 41"/>
                <a:gd name="T30" fmla="*/ 0 w 32"/>
                <a:gd name="T31" fmla="*/ 24 h 41"/>
                <a:gd name="T32" fmla="*/ 0 w 32"/>
                <a:gd name="T33" fmla="*/ 24 h 41"/>
                <a:gd name="T34" fmla="*/ 0 w 32"/>
                <a:gd name="T35" fmla="*/ 30 h 41"/>
                <a:gd name="T36" fmla="*/ 2 w 32"/>
                <a:gd name="T37" fmla="*/ 33 h 41"/>
                <a:gd name="T38" fmla="*/ 2 w 32"/>
                <a:gd name="T39" fmla="*/ 33 h 41"/>
                <a:gd name="T40" fmla="*/ 3 w 32"/>
                <a:gd name="T41" fmla="*/ 38 h 41"/>
                <a:gd name="T42" fmla="*/ 6 w 32"/>
                <a:gd name="T43" fmla="*/ 40 h 41"/>
                <a:gd name="T44" fmla="*/ 6 w 32"/>
                <a:gd name="T45" fmla="*/ 40 h 41"/>
                <a:gd name="T46" fmla="*/ 11 w 32"/>
                <a:gd name="T47" fmla="*/ 41 h 41"/>
                <a:gd name="T48" fmla="*/ 16 w 32"/>
                <a:gd name="T49" fmla="*/ 41 h 41"/>
                <a:gd name="T50" fmla="*/ 16 w 32"/>
                <a:gd name="T51" fmla="*/ 41 h 41"/>
                <a:gd name="T52" fmla="*/ 21 w 32"/>
                <a:gd name="T53" fmla="*/ 41 h 41"/>
                <a:gd name="T54" fmla="*/ 25 w 32"/>
                <a:gd name="T55" fmla="*/ 40 h 41"/>
                <a:gd name="T56" fmla="*/ 25 w 32"/>
                <a:gd name="T57" fmla="*/ 40 h 41"/>
                <a:gd name="T58" fmla="*/ 29 w 32"/>
                <a:gd name="T59" fmla="*/ 37 h 41"/>
                <a:gd name="T60" fmla="*/ 30 w 32"/>
                <a:gd name="T61" fmla="*/ 33 h 41"/>
                <a:gd name="T62" fmla="*/ 30 w 32"/>
                <a:gd name="T63" fmla="*/ 33 h 41"/>
                <a:gd name="T64" fmla="*/ 32 w 32"/>
                <a:gd name="T65" fmla="*/ 24 h 41"/>
                <a:gd name="T66" fmla="*/ 32 w 32"/>
                <a:gd name="T67" fmla="*/ 0 h 41"/>
                <a:gd name="T68" fmla="*/ 27 w 32"/>
                <a:gd name="T69" fmla="*/ 0 h 41"/>
                <a:gd name="T70" fmla="*/ 27 w 32"/>
                <a:gd name="T71" fmla="*/ 24 h 41"/>
                <a:gd name="T72" fmla="*/ 27 w 32"/>
                <a:gd name="T73" fmla="*/ 24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41"/>
                <a:gd name="T113" fmla="*/ 32 w 32"/>
                <a:gd name="T114" fmla="*/ 41 h 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41">
                  <a:moveTo>
                    <a:pt x="27" y="24"/>
                  </a:moveTo>
                  <a:lnTo>
                    <a:pt x="27" y="24"/>
                  </a:lnTo>
                  <a:lnTo>
                    <a:pt x="25" y="30"/>
                  </a:lnTo>
                  <a:lnTo>
                    <a:pt x="24" y="35"/>
                  </a:lnTo>
                  <a:lnTo>
                    <a:pt x="21" y="37"/>
                  </a:lnTo>
                  <a:lnTo>
                    <a:pt x="16" y="37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5" y="2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0"/>
                  </a:lnTo>
                  <a:lnTo>
                    <a:pt x="11" y="41"/>
                  </a:lnTo>
                  <a:lnTo>
                    <a:pt x="16" y="41"/>
                  </a:lnTo>
                  <a:lnTo>
                    <a:pt x="21" y="41"/>
                  </a:lnTo>
                  <a:lnTo>
                    <a:pt x="25" y="40"/>
                  </a:lnTo>
                  <a:lnTo>
                    <a:pt x="29" y="37"/>
                  </a:lnTo>
                  <a:lnTo>
                    <a:pt x="30" y="33"/>
                  </a:lnTo>
                  <a:lnTo>
                    <a:pt x="32" y="24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5" name="Freeform 508">
              <a:extLst>
                <a:ext uri="{FF2B5EF4-FFF2-40B4-BE49-F238E27FC236}">
                  <a16:creationId xmlns:a16="http://schemas.microsoft.com/office/drawing/2014/main" id="{2BCFE40F-F28A-4BA0-8BC2-08477AA31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260"/>
              <a:ext cx="31" cy="41"/>
            </a:xfrm>
            <a:custGeom>
              <a:avLst/>
              <a:gdLst>
                <a:gd name="T0" fmla="*/ 1 w 31"/>
                <a:gd name="T1" fmla="*/ 35 h 41"/>
                <a:gd name="T2" fmla="*/ 8 w 31"/>
                <a:gd name="T3" fmla="*/ 40 h 41"/>
                <a:gd name="T4" fmla="*/ 17 w 31"/>
                <a:gd name="T5" fmla="*/ 41 h 41"/>
                <a:gd name="T6" fmla="*/ 25 w 31"/>
                <a:gd name="T7" fmla="*/ 40 h 41"/>
                <a:gd name="T8" fmla="*/ 28 w 31"/>
                <a:gd name="T9" fmla="*/ 38 h 41"/>
                <a:gd name="T10" fmla="*/ 30 w 31"/>
                <a:gd name="T11" fmla="*/ 37 h 41"/>
                <a:gd name="T12" fmla="*/ 31 w 31"/>
                <a:gd name="T13" fmla="*/ 30 h 41"/>
                <a:gd name="T14" fmla="*/ 30 w 31"/>
                <a:gd name="T15" fmla="*/ 24 h 41"/>
                <a:gd name="T16" fmla="*/ 25 w 31"/>
                <a:gd name="T17" fmla="*/ 19 h 41"/>
                <a:gd name="T18" fmla="*/ 16 w 31"/>
                <a:gd name="T19" fmla="*/ 18 h 41"/>
                <a:gd name="T20" fmla="*/ 8 w 31"/>
                <a:gd name="T21" fmla="*/ 14 h 41"/>
                <a:gd name="T22" fmla="*/ 6 w 31"/>
                <a:gd name="T23" fmla="*/ 11 h 41"/>
                <a:gd name="T24" fmla="*/ 8 w 31"/>
                <a:gd name="T25" fmla="*/ 6 h 41"/>
                <a:gd name="T26" fmla="*/ 11 w 31"/>
                <a:gd name="T27" fmla="*/ 5 h 41"/>
                <a:gd name="T28" fmla="*/ 16 w 31"/>
                <a:gd name="T29" fmla="*/ 5 h 41"/>
                <a:gd name="T30" fmla="*/ 22 w 31"/>
                <a:gd name="T31" fmla="*/ 6 h 41"/>
                <a:gd name="T32" fmla="*/ 23 w 31"/>
                <a:gd name="T33" fmla="*/ 8 h 41"/>
                <a:gd name="T34" fmla="*/ 30 w 31"/>
                <a:gd name="T35" fmla="*/ 11 h 41"/>
                <a:gd name="T36" fmla="*/ 28 w 31"/>
                <a:gd name="T37" fmla="*/ 5 h 41"/>
                <a:gd name="T38" fmla="*/ 27 w 31"/>
                <a:gd name="T39" fmla="*/ 3 h 41"/>
                <a:gd name="T40" fmla="*/ 23 w 31"/>
                <a:gd name="T41" fmla="*/ 2 h 41"/>
                <a:gd name="T42" fmla="*/ 16 w 31"/>
                <a:gd name="T43" fmla="*/ 0 h 41"/>
                <a:gd name="T44" fmla="*/ 8 w 31"/>
                <a:gd name="T45" fmla="*/ 2 h 41"/>
                <a:gd name="T46" fmla="*/ 3 w 31"/>
                <a:gd name="T47" fmla="*/ 5 h 41"/>
                <a:gd name="T48" fmla="*/ 1 w 31"/>
                <a:gd name="T49" fmla="*/ 11 h 41"/>
                <a:gd name="T50" fmla="*/ 3 w 31"/>
                <a:gd name="T51" fmla="*/ 16 h 41"/>
                <a:gd name="T52" fmla="*/ 6 w 31"/>
                <a:gd name="T53" fmla="*/ 19 h 41"/>
                <a:gd name="T54" fmla="*/ 14 w 31"/>
                <a:gd name="T55" fmla="*/ 22 h 41"/>
                <a:gd name="T56" fmla="*/ 22 w 31"/>
                <a:gd name="T57" fmla="*/ 24 h 41"/>
                <a:gd name="T58" fmla="*/ 25 w 31"/>
                <a:gd name="T59" fmla="*/ 27 h 41"/>
                <a:gd name="T60" fmla="*/ 27 w 31"/>
                <a:gd name="T61" fmla="*/ 30 h 41"/>
                <a:gd name="T62" fmla="*/ 25 w 31"/>
                <a:gd name="T63" fmla="*/ 33 h 41"/>
                <a:gd name="T64" fmla="*/ 22 w 31"/>
                <a:gd name="T65" fmla="*/ 37 h 41"/>
                <a:gd name="T66" fmla="*/ 16 w 31"/>
                <a:gd name="T67" fmla="*/ 37 h 41"/>
                <a:gd name="T68" fmla="*/ 11 w 31"/>
                <a:gd name="T69" fmla="*/ 37 h 41"/>
                <a:gd name="T70" fmla="*/ 6 w 31"/>
                <a:gd name="T71" fmla="*/ 33 h 41"/>
                <a:gd name="T72" fmla="*/ 4 w 31"/>
                <a:gd name="T73" fmla="*/ 27 h 41"/>
                <a:gd name="T74" fmla="*/ 0 w 31"/>
                <a:gd name="T75" fmla="*/ 29 h 41"/>
                <a:gd name="T76" fmla="*/ 1 w 31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41"/>
                <a:gd name="T119" fmla="*/ 31 w 31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41">
                  <a:moveTo>
                    <a:pt x="1" y="35"/>
                  </a:moveTo>
                  <a:lnTo>
                    <a:pt x="1" y="35"/>
                  </a:lnTo>
                  <a:lnTo>
                    <a:pt x="4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1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1" y="37"/>
                  </a:lnTo>
                  <a:lnTo>
                    <a:pt x="6" y="33"/>
                  </a:lnTo>
                  <a:lnTo>
                    <a:pt x="4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6" name="Freeform 509">
              <a:extLst>
                <a:ext uri="{FF2B5EF4-FFF2-40B4-BE49-F238E27FC236}">
                  <a16:creationId xmlns:a16="http://schemas.microsoft.com/office/drawing/2014/main" id="{F46E39EA-3373-4C78-8497-2DCC8C05E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26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7 h 41"/>
                <a:gd name="T4" fmla="*/ 5 w 31"/>
                <a:gd name="T5" fmla="*/ 37 h 41"/>
                <a:gd name="T6" fmla="*/ 5 w 31"/>
                <a:gd name="T7" fmla="*/ 22 h 41"/>
                <a:gd name="T8" fmla="*/ 29 w 31"/>
                <a:gd name="T9" fmla="*/ 22 h 41"/>
                <a:gd name="T10" fmla="*/ 29 w 31"/>
                <a:gd name="T11" fmla="*/ 18 h 41"/>
                <a:gd name="T12" fmla="*/ 5 w 31"/>
                <a:gd name="T13" fmla="*/ 18 h 41"/>
                <a:gd name="T14" fmla="*/ 5 w 31"/>
                <a:gd name="T15" fmla="*/ 5 h 41"/>
                <a:gd name="T16" fmla="*/ 29 w 31"/>
                <a:gd name="T17" fmla="*/ 5 h 41"/>
                <a:gd name="T18" fmla="*/ 29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9" y="22"/>
                  </a:lnTo>
                  <a:lnTo>
                    <a:pt x="29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7" name="Freeform 510">
              <a:extLst>
                <a:ext uri="{FF2B5EF4-FFF2-40B4-BE49-F238E27FC236}">
                  <a16:creationId xmlns:a16="http://schemas.microsoft.com/office/drawing/2014/main" id="{0F0ADD17-683B-4AE7-8A83-5F3347B09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1260"/>
              <a:ext cx="32" cy="41"/>
            </a:xfrm>
            <a:custGeom>
              <a:avLst/>
              <a:gdLst>
                <a:gd name="T0" fmla="*/ 19 w 32"/>
                <a:gd name="T1" fmla="*/ 41 h 41"/>
                <a:gd name="T2" fmla="*/ 19 w 32"/>
                <a:gd name="T3" fmla="*/ 5 h 41"/>
                <a:gd name="T4" fmla="*/ 32 w 32"/>
                <a:gd name="T5" fmla="*/ 5 h 41"/>
                <a:gd name="T6" fmla="*/ 32 w 32"/>
                <a:gd name="T7" fmla="*/ 0 h 41"/>
                <a:gd name="T8" fmla="*/ 0 w 32"/>
                <a:gd name="T9" fmla="*/ 0 h 41"/>
                <a:gd name="T10" fmla="*/ 0 w 32"/>
                <a:gd name="T11" fmla="*/ 5 h 41"/>
                <a:gd name="T12" fmla="*/ 13 w 32"/>
                <a:gd name="T13" fmla="*/ 5 h 41"/>
                <a:gd name="T14" fmla="*/ 13 w 32"/>
                <a:gd name="T15" fmla="*/ 41 h 41"/>
                <a:gd name="T16" fmla="*/ 19 w 32"/>
                <a:gd name="T17" fmla="*/ 41 h 41"/>
                <a:gd name="T18" fmla="*/ 19 w 32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41"/>
                <a:gd name="T32" fmla="*/ 32 w 32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41">
                  <a:moveTo>
                    <a:pt x="19" y="41"/>
                  </a:moveTo>
                  <a:lnTo>
                    <a:pt x="19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8" name="Freeform 511">
              <a:extLst>
                <a:ext uri="{FF2B5EF4-FFF2-40B4-BE49-F238E27FC236}">
                  <a16:creationId xmlns:a16="http://schemas.microsoft.com/office/drawing/2014/main" id="{D3E6A58F-5273-4360-A464-6CB50431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" y="1260"/>
              <a:ext cx="32" cy="41"/>
            </a:xfrm>
            <a:custGeom>
              <a:avLst/>
              <a:gdLst>
                <a:gd name="T0" fmla="*/ 19 w 32"/>
                <a:gd name="T1" fmla="*/ 41 h 41"/>
                <a:gd name="T2" fmla="*/ 19 w 32"/>
                <a:gd name="T3" fmla="*/ 5 h 41"/>
                <a:gd name="T4" fmla="*/ 32 w 32"/>
                <a:gd name="T5" fmla="*/ 5 h 41"/>
                <a:gd name="T6" fmla="*/ 32 w 32"/>
                <a:gd name="T7" fmla="*/ 0 h 41"/>
                <a:gd name="T8" fmla="*/ 0 w 32"/>
                <a:gd name="T9" fmla="*/ 0 h 41"/>
                <a:gd name="T10" fmla="*/ 0 w 32"/>
                <a:gd name="T11" fmla="*/ 5 h 41"/>
                <a:gd name="T12" fmla="*/ 13 w 32"/>
                <a:gd name="T13" fmla="*/ 5 h 41"/>
                <a:gd name="T14" fmla="*/ 13 w 32"/>
                <a:gd name="T15" fmla="*/ 41 h 41"/>
                <a:gd name="T16" fmla="*/ 19 w 32"/>
                <a:gd name="T17" fmla="*/ 41 h 41"/>
                <a:gd name="T18" fmla="*/ 19 w 32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41"/>
                <a:gd name="T32" fmla="*/ 32 w 32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41">
                  <a:moveTo>
                    <a:pt x="19" y="41"/>
                  </a:moveTo>
                  <a:lnTo>
                    <a:pt x="19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9" name="Freeform 512">
              <a:extLst>
                <a:ext uri="{FF2B5EF4-FFF2-40B4-BE49-F238E27FC236}">
                  <a16:creationId xmlns:a16="http://schemas.microsoft.com/office/drawing/2014/main" id="{59EB5BA4-4D9A-483F-B07C-9CD554D4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1260"/>
              <a:ext cx="32" cy="41"/>
            </a:xfrm>
            <a:custGeom>
              <a:avLst/>
              <a:gdLst>
                <a:gd name="T0" fmla="*/ 1 w 32"/>
                <a:gd name="T1" fmla="*/ 35 h 41"/>
                <a:gd name="T2" fmla="*/ 8 w 32"/>
                <a:gd name="T3" fmla="*/ 40 h 41"/>
                <a:gd name="T4" fmla="*/ 17 w 32"/>
                <a:gd name="T5" fmla="*/ 41 h 41"/>
                <a:gd name="T6" fmla="*/ 25 w 32"/>
                <a:gd name="T7" fmla="*/ 40 h 41"/>
                <a:gd name="T8" fmla="*/ 28 w 32"/>
                <a:gd name="T9" fmla="*/ 38 h 41"/>
                <a:gd name="T10" fmla="*/ 30 w 32"/>
                <a:gd name="T11" fmla="*/ 37 h 41"/>
                <a:gd name="T12" fmla="*/ 32 w 32"/>
                <a:gd name="T13" fmla="*/ 30 h 41"/>
                <a:gd name="T14" fmla="*/ 30 w 32"/>
                <a:gd name="T15" fmla="*/ 24 h 41"/>
                <a:gd name="T16" fmla="*/ 25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6 w 32"/>
                <a:gd name="T23" fmla="*/ 11 h 41"/>
                <a:gd name="T24" fmla="*/ 8 w 32"/>
                <a:gd name="T25" fmla="*/ 6 h 41"/>
                <a:gd name="T26" fmla="*/ 11 w 32"/>
                <a:gd name="T27" fmla="*/ 5 h 41"/>
                <a:gd name="T28" fmla="*/ 16 w 32"/>
                <a:gd name="T29" fmla="*/ 5 h 41"/>
                <a:gd name="T30" fmla="*/ 22 w 32"/>
                <a:gd name="T31" fmla="*/ 6 h 41"/>
                <a:gd name="T32" fmla="*/ 25 w 32"/>
                <a:gd name="T33" fmla="*/ 8 h 41"/>
                <a:gd name="T34" fmla="*/ 30 w 32"/>
                <a:gd name="T35" fmla="*/ 11 h 41"/>
                <a:gd name="T36" fmla="*/ 28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3 w 32"/>
                <a:gd name="T47" fmla="*/ 5 h 41"/>
                <a:gd name="T48" fmla="*/ 1 w 32"/>
                <a:gd name="T49" fmla="*/ 11 h 41"/>
                <a:gd name="T50" fmla="*/ 3 w 32"/>
                <a:gd name="T51" fmla="*/ 16 h 41"/>
                <a:gd name="T52" fmla="*/ 6 w 32"/>
                <a:gd name="T53" fmla="*/ 19 h 41"/>
                <a:gd name="T54" fmla="*/ 14 w 32"/>
                <a:gd name="T55" fmla="*/ 22 h 41"/>
                <a:gd name="T56" fmla="*/ 22 w 32"/>
                <a:gd name="T57" fmla="*/ 24 h 41"/>
                <a:gd name="T58" fmla="*/ 25 w 32"/>
                <a:gd name="T59" fmla="*/ 27 h 41"/>
                <a:gd name="T60" fmla="*/ 27 w 32"/>
                <a:gd name="T61" fmla="*/ 30 h 41"/>
                <a:gd name="T62" fmla="*/ 25 w 32"/>
                <a:gd name="T63" fmla="*/ 33 h 41"/>
                <a:gd name="T64" fmla="*/ 22 w 32"/>
                <a:gd name="T65" fmla="*/ 37 h 41"/>
                <a:gd name="T66" fmla="*/ 16 w 32"/>
                <a:gd name="T67" fmla="*/ 37 h 41"/>
                <a:gd name="T68" fmla="*/ 11 w 32"/>
                <a:gd name="T69" fmla="*/ 37 h 41"/>
                <a:gd name="T70" fmla="*/ 6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1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1" y="35"/>
                  </a:moveTo>
                  <a:lnTo>
                    <a:pt x="1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1" y="37"/>
                  </a:lnTo>
                  <a:lnTo>
                    <a:pt x="6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30" name="Line 513">
              <a:extLst>
                <a:ext uri="{FF2B5EF4-FFF2-40B4-BE49-F238E27FC236}">
                  <a16:creationId xmlns:a16="http://schemas.microsoft.com/office/drawing/2014/main" id="{A2A32E2C-84D2-4228-921B-14980C518A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1287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14">
              <a:extLst>
                <a:ext uri="{FF2B5EF4-FFF2-40B4-BE49-F238E27FC236}">
                  <a16:creationId xmlns:a16="http://schemas.microsoft.com/office/drawing/2014/main" id="{26BB1A68-216D-4ED3-A4F4-026ABF0D18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" y="1216"/>
              <a:ext cx="158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15">
              <a:extLst>
                <a:ext uri="{FF2B5EF4-FFF2-40B4-BE49-F238E27FC236}">
                  <a16:creationId xmlns:a16="http://schemas.microsoft.com/office/drawing/2014/main" id="{2C8ADA99-E329-4A3A-8CA2-94CAD7B25F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2" y="1392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16">
              <a:extLst>
                <a:ext uri="{FF2B5EF4-FFF2-40B4-BE49-F238E27FC236}">
                  <a16:creationId xmlns:a16="http://schemas.microsoft.com/office/drawing/2014/main" id="{414642B4-D4B1-4DC5-A11F-47738AC511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5" y="1390"/>
              <a:ext cx="139" cy="8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17">
              <a:extLst>
                <a:ext uri="{FF2B5EF4-FFF2-40B4-BE49-F238E27FC236}">
                  <a16:creationId xmlns:a16="http://schemas.microsoft.com/office/drawing/2014/main" id="{E332BBE4-E9EE-4C1F-8731-0AE15FF672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7" y="1646"/>
              <a:ext cx="16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518">
              <a:extLst>
                <a:ext uri="{FF2B5EF4-FFF2-40B4-BE49-F238E27FC236}">
                  <a16:creationId xmlns:a16="http://schemas.microsoft.com/office/drawing/2014/main" id="{C21C935E-F93E-4A75-A295-ACB8F5A3B1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3" y="1748"/>
              <a:ext cx="16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519">
              <a:extLst>
                <a:ext uri="{FF2B5EF4-FFF2-40B4-BE49-F238E27FC236}">
                  <a16:creationId xmlns:a16="http://schemas.microsoft.com/office/drawing/2014/main" id="{F6A5A4B4-FE25-4062-A108-042FE8E845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4" y="1816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520">
              <a:extLst>
                <a:ext uri="{FF2B5EF4-FFF2-40B4-BE49-F238E27FC236}">
                  <a16:creationId xmlns:a16="http://schemas.microsoft.com/office/drawing/2014/main" id="{F503C0E7-2E01-4675-A963-4004BDDEB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1807"/>
              <a:ext cx="278" cy="214"/>
            </a:xfrm>
            <a:prstGeom prst="line">
              <a:avLst/>
            </a:prstGeom>
            <a:noFill/>
            <a:ln w="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Freeform 521">
              <a:extLst>
                <a:ext uri="{FF2B5EF4-FFF2-40B4-BE49-F238E27FC236}">
                  <a16:creationId xmlns:a16="http://schemas.microsoft.com/office/drawing/2014/main" id="{6638E072-FF46-45A7-A732-D994D1A95C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274"/>
              <a:ext cx="38" cy="43"/>
            </a:xfrm>
            <a:custGeom>
              <a:avLst/>
              <a:gdLst>
                <a:gd name="T0" fmla="*/ 1 w 38"/>
                <a:gd name="T1" fmla="*/ 31 h 43"/>
                <a:gd name="T2" fmla="*/ 1 w 38"/>
                <a:gd name="T3" fmla="*/ 31 h 43"/>
                <a:gd name="T4" fmla="*/ 4 w 38"/>
                <a:gd name="T5" fmla="*/ 36 h 43"/>
                <a:gd name="T6" fmla="*/ 8 w 38"/>
                <a:gd name="T7" fmla="*/ 39 h 43"/>
                <a:gd name="T8" fmla="*/ 8 w 38"/>
                <a:gd name="T9" fmla="*/ 39 h 43"/>
                <a:gd name="T10" fmla="*/ 12 w 38"/>
                <a:gd name="T11" fmla="*/ 43 h 43"/>
                <a:gd name="T12" fmla="*/ 19 w 38"/>
                <a:gd name="T13" fmla="*/ 43 h 43"/>
                <a:gd name="T14" fmla="*/ 19 w 38"/>
                <a:gd name="T15" fmla="*/ 43 h 43"/>
                <a:gd name="T16" fmla="*/ 24 w 38"/>
                <a:gd name="T17" fmla="*/ 43 h 43"/>
                <a:gd name="T18" fmla="*/ 28 w 38"/>
                <a:gd name="T19" fmla="*/ 39 h 43"/>
                <a:gd name="T20" fmla="*/ 28 w 38"/>
                <a:gd name="T21" fmla="*/ 39 h 43"/>
                <a:gd name="T22" fmla="*/ 33 w 38"/>
                <a:gd name="T23" fmla="*/ 36 h 43"/>
                <a:gd name="T24" fmla="*/ 36 w 38"/>
                <a:gd name="T25" fmla="*/ 33 h 43"/>
                <a:gd name="T26" fmla="*/ 36 w 38"/>
                <a:gd name="T27" fmla="*/ 33 h 43"/>
                <a:gd name="T28" fmla="*/ 38 w 38"/>
                <a:gd name="T29" fmla="*/ 27 h 43"/>
                <a:gd name="T30" fmla="*/ 38 w 38"/>
                <a:gd name="T31" fmla="*/ 22 h 43"/>
                <a:gd name="T32" fmla="*/ 38 w 38"/>
                <a:gd name="T33" fmla="*/ 22 h 43"/>
                <a:gd name="T34" fmla="*/ 38 w 38"/>
                <a:gd name="T35" fmla="*/ 16 h 43"/>
                <a:gd name="T36" fmla="*/ 36 w 38"/>
                <a:gd name="T37" fmla="*/ 11 h 43"/>
                <a:gd name="T38" fmla="*/ 36 w 38"/>
                <a:gd name="T39" fmla="*/ 11 h 43"/>
                <a:gd name="T40" fmla="*/ 33 w 38"/>
                <a:gd name="T41" fmla="*/ 6 h 43"/>
                <a:gd name="T42" fmla="*/ 28 w 38"/>
                <a:gd name="T43" fmla="*/ 3 h 43"/>
                <a:gd name="T44" fmla="*/ 28 w 38"/>
                <a:gd name="T45" fmla="*/ 3 h 43"/>
                <a:gd name="T46" fmla="*/ 24 w 38"/>
                <a:gd name="T47" fmla="*/ 1 h 43"/>
                <a:gd name="T48" fmla="*/ 19 w 38"/>
                <a:gd name="T49" fmla="*/ 0 h 43"/>
                <a:gd name="T50" fmla="*/ 19 w 38"/>
                <a:gd name="T51" fmla="*/ 0 h 43"/>
                <a:gd name="T52" fmla="*/ 11 w 38"/>
                <a:gd name="T53" fmla="*/ 1 h 43"/>
                <a:gd name="T54" fmla="*/ 4 w 38"/>
                <a:gd name="T55" fmla="*/ 6 h 43"/>
                <a:gd name="T56" fmla="*/ 4 w 38"/>
                <a:gd name="T57" fmla="*/ 6 h 43"/>
                <a:gd name="T58" fmla="*/ 0 w 38"/>
                <a:gd name="T59" fmla="*/ 12 h 43"/>
                <a:gd name="T60" fmla="*/ 0 w 38"/>
                <a:gd name="T61" fmla="*/ 22 h 43"/>
                <a:gd name="T62" fmla="*/ 0 w 38"/>
                <a:gd name="T63" fmla="*/ 22 h 43"/>
                <a:gd name="T64" fmla="*/ 0 w 38"/>
                <a:gd name="T65" fmla="*/ 27 h 43"/>
                <a:gd name="T66" fmla="*/ 1 w 38"/>
                <a:gd name="T67" fmla="*/ 31 h 43"/>
                <a:gd name="T68" fmla="*/ 1 w 38"/>
                <a:gd name="T69" fmla="*/ 31 h 43"/>
                <a:gd name="T70" fmla="*/ 9 w 38"/>
                <a:gd name="T71" fmla="*/ 9 h 43"/>
                <a:gd name="T72" fmla="*/ 9 w 38"/>
                <a:gd name="T73" fmla="*/ 9 h 43"/>
                <a:gd name="T74" fmla="*/ 14 w 38"/>
                <a:gd name="T75" fmla="*/ 6 h 43"/>
                <a:gd name="T76" fmla="*/ 19 w 38"/>
                <a:gd name="T77" fmla="*/ 4 h 43"/>
                <a:gd name="T78" fmla="*/ 19 w 38"/>
                <a:gd name="T79" fmla="*/ 4 h 43"/>
                <a:gd name="T80" fmla="*/ 22 w 38"/>
                <a:gd name="T81" fmla="*/ 6 h 43"/>
                <a:gd name="T82" fmla="*/ 27 w 38"/>
                <a:gd name="T83" fmla="*/ 8 h 43"/>
                <a:gd name="T84" fmla="*/ 27 w 38"/>
                <a:gd name="T85" fmla="*/ 8 h 43"/>
                <a:gd name="T86" fmla="*/ 28 w 38"/>
                <a:gd name="T87" fmla="*/ 9 h 43"/>
                <a:gd name="T88" fmla="*/ 31 w 38"/>
                <a:gd name="T89" fmla="*/ 12 h 43"/>
                <a:gd name="T90" fmla="*/ 31 w 38"/>
                <a:gd name="T91" fmla="*/ 12 h 43"/>
                <a:gd name="T92" fmla="*/ 33 w 38"/>
                <a:gd name="T93" fmla="*/ 22 h 43"/>
                <a:gd name="T94" fmla="*/ 33 w 38"/>
                <a:gd name="T95" fmla="*/ 22 h 43"/>
                <a:gd name="T96" fmla="*/ 31 w 38"/>
                <a:gd name="T97" fmla="*/ 28 h 43"/>
                <a:gd name="T98" fmla="*/ 28 w 38"/>
                <a:gd name="T99" fmla="*/ 33 h 43"/>
                <a:gd name="T100" fmla="*/ 28 w 38"/>
                <a:gd name="T101" fmla="*/ 33 h 43"/>
                <a:gd name="T102" fmla="*/ 24 w 38"/>
                <a:gd name="T103" fmla="*/ 36 h 43"/>
                <a:gd name="T104" fmla="*/ 19 w 38"/>
                <a:gd name="T105" fmla="*/ 38 h 43"/>
                <a:gd name="T106" fmla="*/ 19 w 38"/>
                <a:gd name="T107" fmla="*/ 38 h 43"/>
                <a:gd name="T108" fmla="*/ 12 w 38"/>
                <a:gd name="T109" fmla="*/ 36 h 43"/>
                <a:gd name="T110" fmla="*/ 9 w 38"/>
                <a:gd name="T111" fmla="*/ 33 h 43"/>
                <a:gd name="T112" fmla="*/ 9 w 38"/>
                <a:gd name="T113" fmla="*/ 33 h 43"/>
                <a:gd name="T114" fmla="*/ 6 w 38"/>
                <a:gd name="T115" fmla="*/ 28 h 43"/>
                <a:gd name="T116" fmla="*/ 4 w 38"/>
                <a:gd name="T117" fmla="*/ 22 h 43"/>
                <a:gd name="T118" fmla="*/ 4 w 38"/>
                <a:gd name="T119" fmla="*/ 22 h 43"/>
                <a:gd name="T120" fmla="*/ 6 w 38"/>
                <a:gd name="T121" fmla="*/ 14 h 43"/>
                <a:gd name="T122" fmla="*/ 9 w 38"/>
                <a:gd name="T123" fmla="*/ 9 h 43"/>
                <a:gd name="T124" fmla="*/ 9 w 38"/>
                <a:gd name="T125" fmla="*/ 9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3"/>
                <a:gd name="T191" fmla="*/ 38 w 38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3">
                  <a:moveTo>
                    <a:pt x="1" y="31"/>
                  </a:moveTo>
                  <a:lnTo>
                    <a:pt x="1" y="31"/>
                  </a:lnTo>
                  <a:lnTo>
                    <a:pt x="4" y="36"/>
                  </a:lnTo>
                  <a:lnTo>
                    <a:pt x="8" y="39"/>
                  </a:lnTo>
                  <a:lnTo>
                    <a:pt x="12" y="43"/>
                  </a:lnTo>
                  <a:lnTo>
                    <a:pt x="19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33" y="36"/>
                  </a:lnTo>
                  <a:lnTo>
                    <a:pt x="36" y="33"/>
                  </a:lnTo>
                  <a:lnTo>
                    <a:pt x="38" y="27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4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1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2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3" y="22"/>
                  </a:lnTo>
                  <a:lnTo>
                    <a:pt x="31" y="28"/>
                  </a:lnTo>
                  <a:lnTo>
                    <a:pt x="28" y="33"/>
                  </a:lnTo>
                  <a:lnTo>
                    <a:pt x="24" y="36"/>
                  </a:lnTo>
                  <a:lnTo>
                    <a:pt x="19" y="38"/>
                  </a:lnTo>
                  <a:lnTo>
                    <a:pt x="12" y="36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4" y="22"/>
                  </a:lnTo>
                  <a:lnTo>
                    <a:pt x="6" y="14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39" name="Freeform 522">
              <a:extLst>
                <a:ext uri="{FF2B5EF4-FFF2-40B4-BE49-F238E27FC236}">
                  <a16:creationId xmlns:a16="http://schemas.microsoft.com/office/drawing/2014/main" id="{05316DA9-2B52-4563-BF22-FD42E96A5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275"/>
              <a:ext cx="33" cy="42"/>
            </a:xfrm>
            <a:custGeom>
              <a:avLst/>
              <a:gdLst>
                <a:gd name="T0" fmla="*/ 5 w 33"/>
                <a:gd name="T1" fmla="*/ 42 h 42"/>
                <a:gd name="T2" fmla="*/ 5 w 33"/>
                <a:gd name="T3" fmla="*/ 27 h 42"/>
                <a:gd name="T4" fmla="*/ 11 w 33"/>
                <a:gd name="T5" fmla="*/ 21 h 42"/>
                <a:gd name="T6" fmla="*/ 27 w 33"/>
                <a:gd name="T7" fmla="*/ 42 h 42"/>
                <a:gd name="T8" fmla="*/ 33 w 33"/>
                <a:gd name="T9" fmla="*/ 42 h 42"/>
                <a:gd name="T10" fmla="*/ 16 w 33"/>
                <a:gd name="T11" fmla="*/ 16 h 42"/>
                <a:gd name="T12" fmla="*/ 33 w 33"/>
                <a:gd name="T13" fmla="*/ 0 h 42"/>
                <a:gd name="T14" fmla="*/ 25 w 33"/>
                <a:gd name="T15" fmla="*/ 0 h 42"/>
                <a:gd name="T16" fmla="*/ 5 w 33"/>
                <a:gd name="T17" fmla="*/ 21 h 42"/>
                <a:gd name="T18" fmla="*/ 5 w 33"/>
                <a:gd name="T19" fmla="*/ 0 h 42"/>
                <a:gd name="T20" fmla="*/ 0 w 33"/>
                <a:gd name="T21" fmla="*/ 0 h 42"/>
                <a:gd name="T22" fmla="*/ 0 w 33"/>
                <a:gd name="T23" fmla="*/ 42 h 42"/>
                <a:gd name="T24" fmla="*/ 5 w 33"/>
                <a:gd name="T25" fmla="*/ 42 h 42"/>
                <a:gd name="T26" fmla="*/ 5 w 33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2"/>
                <a:gd name="T44" fmla="*/ 33 w 33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2">
                  <a:moveTo>
                    <a:pt x="5" y="42"/>
                  </a:moveTo>
                  <a:lnTo>
                    <a:pt x="5" y="27"/>
                  </a:lnTo>
                  <a:lnTo>
                    <a:pt x="11" y="2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16" y="16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5" y="2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0" name="Freeform 523">
              <a:extLst>
                <a:ext uri="{FF2B5EF4-FFF2-40B4-BE49-F238E27FC236}">
                  <a16:creationId xmlns:a16="http://schemas.microsoft.com/office/drawing/2014/main" id="{4AB308C8-A525-4874-9B24-90CE2F785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275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6 w 25"/>
                <a:gd name="T5" fmla="*/ 37 h 42"/>
                <a:gd name="T6" fmla="*/ 6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6" y="3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1" name="Freeform 524">
              <a:extLst>
                <a:ext uri="{FF2B5EF4-FFF2-40B4-BE49-F238E27FC236}">
                  <a16:creationId xmlns:a16="http://schemas.microsoft.com/office/drawing/2014/main" id="{05CCEC94-EE07-4B71-A11F-DF8FCE78A1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5" y="2275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9 w 38"/>
                <a:gd name="T3" fmla="*/ 29 h 42"/>
                <a:gd name="T4" fmla="*/ 27 w 38"/>
                <a:gd name="T5" fmla="*/ 29 h 42"/>
                <a:gd name="T6" fmla="*/ 31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5 w 38"/>
                <a:gd name="T21" fmla="*/ 11 h 42"/>
                <a:gd name="T22" fmla="*/ 15 w 38"/>
                <a:gd name="T23" fmla="*/ 11 h 42"/>
                <a:gd name="T24" fmla="*/ 19 w 38"/>
                <a:gd name="T25" fmla="*/ 3 h 42"/>
                <a:gd name="T26" fmla="*/ 19 w 38"/>
                <a:gd name="T27" fmla="*/ 3 h 42"/>
                <a:gd name="T28" fmla="*/ 20 w 38"/>
                <a:gd name="T29" fmla="*/ 13 h 42"/>
                <a:gd name="T30" fmla="*/ 25 w 38"/>
                <a:gd name="T31" fmla="*/ 24 h 42"/>
                <a:gd name="T32" fmla="*/ 11 w 38"/>
                <a:gd name="T33" fmla="*/ 24 h 42"/>
                <a:gd name="T34" fmla="*/ 15 w 38"/>
                <a:gd name="T35" fmla="*/ 11 h 42"/>
                <a:gd name="T36" fmla="*/ 15 w 38"/>
                <a:gd name="T37" fmla="*/ 1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5" y="11"/>
                  </a:moveTo>
                  <a:lnTo>
                    <a:pt x="15" y="11"/>
                  </a:lnTo>
                  <a:lnTo>
                    <a:pt x="19" y="3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2" name="Freeform 525">
              <a:extLst>
                <a:ext uri="{FF2B5EF4-FFF2-40B4-BE49-F238E27FC236}">
                  <a16:creationId xmlns:a16="http://schemas.microsoft.com/office/drawing/2014/main" id="{09586434-8285-426F-8146-3BB9BC9A4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275"/>
              <a:ext cx="32" cy="42"/>
            </a:xfrm>
            <a:custGeom>
              <a:avLst/>
              <a:gdLst>
                <a:gd name="T0" fmla="*/ 7 w 32"/>
                <a:gd name="T1" fmla="*/ 42 h 42"/>
                <a:gd name="T2" fmla="*/ 7 w 32"/>
                <a:gd name="T3" fmla="*/ 21 h 42"/>
                <a:gd name="T4" fmla="*/ 27 w 32"/>
                <a:gd name="T5" fmla="*/ 21 h 42"/>
                <a:gd name="T6" fmla="*/ 27 w 32"/>
                <a:gd name="T7" fmla="*/ 42 h 42"/>
                <a:gd name="T8" fmla="*/ 32 w 32"/>
                <a:gd name="T9" fmla="*/ 42 h 42"/>
                <a:gd name="T10" fmla="*/ 32 w 32"/>
                <a:gd name="T11" fmla="*/ 0 h 42"/>
                <a:gd name="T12" fmla="*/ 27 w 32"/>
                <a:gd name="T13" fmla="*/ 0 h 42"/>
                <a:gd name="T14" fmla="*/ 27 w 32"/>
                <a:gd name="T15" fmla="*/ 16 h 42"/>
                <a:gd name="T16" fmla="*/ 7 w 32"/>
                <a:gd name="T17" fmla="*/ 16 h 42"/>
                <a:gd name="T18" fmla="*/ 7 w 32"/>
                <a:gd name="T19" fmla="*/ 0 h 42"/>
                <a:gd name="T20" fmla="*/ 0 w 32"/>
                <a:gd name="T21" fmla="*/ 0 h 42"/>
                <a:gd name="T22" fmla="*/ 0 w 32"/>
                <a:gd name="T23" fmla="*/ 42 h 42"/>
                <a:gd name="T24" fmla="*/ 7 w 32"/>
                <a:gd name="T25" fmla="*/ 42 h 42"/>
                <a:gd name="T26" fmla="*/ 7 w 32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2"/>
                <a:gd name="T44" fmla="*/ 32 w 32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2">
                  <a:moveTo>
                    <a:pt x="7" y="42"/>
                  </a:moveTo>
                  <a:lnTo>
                    <a:pt x="7" y="21"/>
                  </a:lnTo>
                  <a:lnTo>
                    <a:pt x="27" y="21"/>
                  </a:lnTo>
                  <a:lnTo>
                    <a:pt x="27" y="42"/>
                  </a:lnTo>
                  <a:lnTo>
                    <a:pt x="32" y="4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16"/>
                  </a:lnTo>
                  <a:lnTo>
                    <a:pt x="7" y="1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3" name="Freeform 526">
              <a:extLst>
                <a:ext uri="{FF2B5EF4-FFF2-40B4-BE49-F238E27FC236}">
                  <a16:creationId xmlns:a16="http://schemas.microsoft.com/office/drawing/2014/main" id="{1127E620-956E-490F-B329-E7EE90C825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" y="2274"/>
              <a:ext cx="40" cy="43"/>
            </a:xfrm>
            <a:custGeom>
              <a:avLst/>
              <a:gdLst>
                <a:gd name="T0" fmla="*/ 3 w 40"/>
                <a:gd name="T1" fmla="*/ 31 h 43"/>
                <a:gd name="T2" fmla="*/ 3 w 40"/>
                <a:gd name="T3" fmla="*/ 31 h 43"/>
                <a:gd name="T4" fmla="*/ 7 w 40"/>
                <a:gd name="T5" fmla="*/ 36 h 43"/>
                <a:gd name="T6" fmla="*/ 10 w 40"/>
                <a:gd name="T7" fmla="*/ 39 h 43"/>
                <a:gd name="T8" fmla="*/ 10 w 40"/>
                <a:gd name="T9" fmla="*/ 39 h 43"/>
                <a:gd name="T10" fmla="*/ 14 w 40"/>
                <a:gd name="T11" fmla="*/ 43 h 43"/>
                <a:gd name="T12" fmla="*/ 21 w 40"/>
                <a:gd name="T13" fmla="*/ 43 h 43"/>
                <a:gd name="T14" fmla="*/ 21 w 40"/>
                <a:gd name="T15" fmla="*/ 43 h 43"/>
                <a:gd name="T16" fmla="*/ 26 w 40"/>
                <a:gd name="T17" fmla="*/ 43 h 43"/>
                <a:gd name="T18" fmla="*/ 30 w 40"/>
                <a:gd name="T19" fmla="*/ 39 h 43"/>
                <a:gd name="T20" fmla="*/ 30 w 40"/>
                <a:gd name="T21" fmla="*/ 39 h 43"/>
                <a:gd name="T22" fmla="*/ 35 w 40"/>
                <a:gd name="T23" fmla="*/ 36 h 43"/>
                <a:gd name="T24" fmla="*/ 37 w 40"/>
                <a:gd name="T25" fmla="*/ 33 h 43"/>
                <a:gd name="T26" fmla="*/ 37 w 40"/>
                <a:gd name="T27" fmla="*/ 33 h 43"/>
                <a:gd name="T28" fmla="*/ 40 w 40"/>
                <a:gd name="T29" fmla="*/ 27 h 43"/>
                <a:gd name="T30" fmla="*/ 40 w 40"/>
                <a:gd name="T31" fmla="*/ 22 h 43"/>
                <a:gd name="T32" fmla="*/ 40 w 40"/>
                <a:gd name="T33" fmla="*/ 22 h 43"/>
                <a:gd name="T34" fmla="*/ 40 w 40"/>
                <a:gd name="T35" fmla="*/ 16 h 43"/>
                <a:gd name="T36" fmla="*/ 38 w 40"/>
                <a:gd name="T37" fmla="*/ 11 h 43"/>
                <a:gd name="T38" fmla="*/ 38 w 40"/>
                <a:gd name="T39" fmla="*/ 11 h 43"/>
                <a:gd name="T40" fmla="*/ 35 w 40"/>
                <a:gd name="T41" fmla="*/ 6 h 43"/>
                <a:gd name="T42" fmla="*/ 30 w 40"/>
                <a:gd name="T43" fmla="*/ 3 h 43"/>
                <a:gd name="T44" fmla="*/ 30 w 40"/>
                <a:gd name="T45" fmla="*/ 3 h 43"/>
                <a:gd name="T46" fmla="*/ 26 w 40"/>
                <a:gd name="T47" fmla="*/ 1 h 43"/>
                <a:gd name="T48" fmla="*/ 21 w 40"/>
                <a:gd name="T49" fmla="*/ 0 h 43"/>
                <a:gd name="T50" fmla="*/ 21 w 40"/>
                <a:gd name="T51" fmla="*/ 0 h 43"/>
                <a:gd name="T52" fmla="*/ 13 w 40"/>
                <a:gd name="T53" fmla="*/ 1 h 43"/>
                <a:gd name="T54" fmla="*/ 7 w 40"/>
                <a:gd name="T55" fmla="*/ 6 h 43"/>
                <a:gd name="T56" fmla="*/ 7 w 40"/>
                <a:gd name="T57" fmla="*/ 6 h 43"/>
                <a:gd name="T58" fmla="*/ 2 w 40"/>
                <a:gd name="T59" fmla="*/ 12 h 43"/>
                <a:gd name="T60" fmla="*/ 0 w 40"/>
                <a:gd name="T61" fmla="*/ 22 h 43"/>
                <a:gd name="T62" fmla="*/ 0 w 40"/>
                <a:gd name="T63" fmla="*/ 22 h 43"/>
                <a:gd name="T64" fmla="*/ 2 w 40"/>
                <a:gd name="T65" fmla="*/ 27 h 43"/>
                <a:gd name="T66" fmla="*/ 3 w 40"/>
                <a:gd name="T67" fmla="*/ 31 h 43"/>
                <a:gd name="T68" fmla="*/ 3 w 40"/>
                <a:gd name="T69" fmla="*/ 31 h 43"/>
                <a:gd name="T70" fmla="*/ 11 w 40"/>
                <a:gd name="T71" fmla="*/ 9 h 43"/>
                <a:gd name="T72" fmla="*/ 11 w 40"/>
                <a:gd name="T73" fmla="*/ 9 h 43"/>
                <a:gd name="T74" fmla="*/ 14 w 40"/>
                <a:gd name="T75" fmla="*/ 6 h 43"/>
                <a:gd name="T76" fmla="*/ 21 w 40"/>
                <a:gd name="T77" fmla="*/ 4 h 43"/>
                <a:gd name="T78" fmla="*/ 21 w 40"/>
                <a:gd name="T79" fmla="*/ 4 h 43"/>
                <a:gd name="T80" fmla="*/ 24 w 40"/>
                <a:gd name="T81" fmla="*/ 6 h 43"/>
                <a:gd name="T82" fmla="*/ 27 w 40"/>
                <a:gd name="T83" fmla="*/ 8 h 43"/>
                <a:gd name="T84" fmla="*/ 27 w 40"/>
                <a:gd name="T85" fmla="*/ 8 h 43"/>
                <a:gd name="T86" fmla="*/ 30 w 40"/>
                <a:gd name="T87" fmla="*/ 9 h 43"/>
                <a:gd name="T88" fmla="*/ 32 w 40"/>
                <a:gd name="T89" fmla="*/ 12 h 43"/>
                <a:gd name="T90" fmla="*/ 32 w 40"/>
                <a:gd name="T91" fmla="*/ 12 h 43"/>
                <a:gd name="T92" fmla="*/ 35 w 40"/>
                <a:gd name="T93" fmla="*/ 22 h 43"/>
                <a:gd name="T94" fmla="*/ 35 w 40"/>
                <a:gd name="T95" fmla="*/ 22 h 43"/>
                <a:gd name="T96" fmla="*/ 34 w 40"/>
                <a:gd name="T97" fmla="*/ 28 h 43"/>
                <a:gd name="T98" fmla="*/ 30 w 40"/>
                <a:gd name="T99" fmla="*/ 33 h 43"/>
                <a:gd name="T100" fmla="*/ 30 w 40"/>
                <a:gd name="T101" fmla="*/ 33 h 43"/>
                <a:gd name="T102" fmla="*/ 26 w 40"/>
                <a:gd name="T103" fmla="*/ 36 h 43"/>
                <a:gd name="T104" fmla="*/ 21 w 40"/>
                <a:gd name="T105" fmla="*/ 38 h 43"/>
                <a:gd name="T106" fmla="*/ 21 w 40"/>
                <a:gd name="T107" fmla="*/ 38 h 43"/>
                <a:gd name="T108" fmla="*/ 14 w 40"/>
                <a:gd name="T109" fmla="*/ 36 h 43"/>
                <a:gd name="T110" fmla="*/ 10 w 40"/>
                <a:gd name="T111" fmla="*/ 33 h 43"/>
                <a:gd name="T112" fmla="*/ 10 w 40"/>
                <a:gd name="T113" fmla="*/ 33 h 43"/>
                <a:gd name="T114" fmla="*/ 8 w 40"/>
                <a:gd name="T115" fmla="*/ 28 h 43"/>
                <a:gd name="T116" fmla="*/ 7 w 40"/>
                <a:gd name="T117" fmla="*/ 22 h 43"/>
                <a:gd name="T118" fmla="*/ 7 w 40"/>
                <a:gd name="T119" fmla="*/ 22 h 43"/>
                <a:gd name="T120" fmla="*/ 8 w 40"/>
                <a:gd name="T121" fmla="*/ 14 h 43"/>
                <a:gd name="T122" fmla="*/ 11 w 40"/>
                <a:gd name="T123" fmla="*/ 9 h 43"/>
                <a:gd name="T124" fmla="*/ 11 w 40"/>
                <a:gd name="T125" fmla="*/ 9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3"/>
                <a:gd name="T191" fmla="*/ 40 w 40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3">
                  <a:moveTo>
                    <a:pt x="3" y="31"/>
                  </a:moveTo>
                  <a:lnTo>
                    <a:pt x="3" y="31"/>
                  </a:lnTo>
                  <a:lnTo>
                    <a:pt x="7" y="36"/>
                  </a:lnTo>
                  <a:lnTo>
                    <a:pt x="10" y="39"/>
                  </a:lnTo>
                  <a:lnTo>
                    <a:pt x="14" y="43"/>
                  </a:lnTo>
                  <a:lnTo>
                    <a:pt x="21" y="43"/>
                  </a:lnTo>
                  <a:lnTo>
                    <a:pt x="26" y="43"/>
                  </a:lnTo>
                  <a:lnTo>
                    <a:pt x="30" y="39"/>
                  </a:lnTo>
                  <a:lnTo>
                    <a:pt x="35" y="36"/>
                  </a:lnTo>
                  <a:lnTo>
                    <a:pt x="37" y="33"/>
                  </a:lnTo>
                  <a:lnTo>
                    <a:pt x="40" y="27"/>
                  </a:lnTo>
                  <a:lnTo>
                    <a:pt x="40" y="22"/>
                  </a:lnTo>
                  <a:lnTo>
                    <a:pt x="40" y="16"/>
                  </a:lnTo>
                  <a:lnTo>
                    <a:pt x="38" y="11"/>
                  </a:lnTo>
                  <a:lnTo>
                    <a:pt x="35" y="6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7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" y="31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4" y="6"/>
                  </a:lnTo>
                  <a:lnTo>
                    <a:pt x="21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30" y="9"/>
                  </a:lnTo>
                  <a:lnTo>
                    <a:pt x="32" y="12"/>
                  </a:lnTo>
                  <a:lnTo>
                    <a:pt x="35" y="22"/>
                  </a:lnTo>
                  <a:lnTo>
                    <a:pt x="34" y="28"/>
                  </a:lnTo>
                  <a:lnTo>
                    <a:pt x="30" y="33"/>
                  </a:lnTo>
                  <a:lnTo>
                    <a:pt x="26" y="36"/>
                  </a:lnTo>
                  <a:lnTo>
                    <a:pt x="21" y="38"/>
                  </a:lnTo>
                  <a:lnTo>
                    <a:pt x="14" y="36"/>
                  </a:lnTo>
                  <a:lnTo>
                    <a:pt x="10" y="33"/>
                  </a:lnTo>
                  <a:lnTo>
                    <a:pt x="8" y="28"/>
                  </a:lnTo>
                  <a:lnTo>
                    <a:pt x="7" y="22"/>
                  </a:lnTo>
                  <a:lnTo>
                    <a:pt x="8" y="14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4" name="Freeform 527">
              <a:extLst>
                <a:ext uri="{FF2B5EF4-FFF2-40B4-BE49-F238E27FC236}">
                  <a16:creationId xmlns:a16="http://schemas.microsoft.com/office/drawing/2014/main" id="{159BCB32-C138-4378-9767-0B7273F1F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275"/>
              <a:ext cx="38" cy="42"/>
            </a:xfrm>
            <a:custGeom>
              <a:avLst/>
              <a:gdLst>
                <a:gd name="T0" fmla="*/ 5 w 38"/>
                <a:gd name="T1" fmla="*/ 42 h 42"/>
                <a:gd name="T2" fmla="*/ 5 w 38"/>
                <a:gd name="T3" fmla="*/ 7 h 42"/>
                <a:gd name="T4" fmla="*/ 16 w 38"/>
                <a:gd name="T5" fmla="*/ 42 h 42"/>
                <a:gd name="T6" fmla="*/ 22 w 38"/>
                <a:gd name="T7" fmla="*/ 42 h 42"/>
                <a:gd name="T8" fmla="*/ 33 w 38"/>
                <a:gd name="T9" fmla="*/ 7 h 42"/>
                <a:gd name="T10" fmla="*/ 33 w 38"/>
                <a:gd name="T11" fmla="*/ 42 h 42"/>
                <a:gd name="T12" fmla="*/ 38 w 38"/>
                <a:gd name="T13" fmla="*/ 42 h 42"/>
                <a:gd name="T14" fmla="*/ 38 w 38"/>
                <a:gd name="T15" fmla="*/ 0 h 42"/>
                <a:gd name="T16" fmla="*/ 32 w 38"/>
                <a:gd name="T17" fmla="*/ 0 h 42"/>
                <a:gd name="T18" fmla="*/ 22 w 38"/>
                <a:gd name="T19" fmla="*/ 29 h 42"/>
                <a:gd name="T20" fmla="*/ 22 w 38"/>
                <a:gd name="T21" fmla="*/ 29 h 42"/>
                <a:gd name="T22" fmla="*/ 19 w 38"/>
                <a:gd name="T23" fmla="*/ 35 h 42"/>
                <a:gd name="T24" fmla="*/ 19 w 38"/>
                <a:gd name="T25" fmla="*/ 35 h 42"/>
                <a:gd name="T26" fmla="*/ 17 w 38"/>
                <a:gd name="T27" fmla="*/ 29 h 42"/>
                <a:gd name="T28" fmla="*/ 8 w 38"/>
                <a:gd name="T29" fmla="*/ 0 h 42"/>
                <a:gd name="T30" fmla="*/ 0 w 38"/>
                <a:gd name="T31" fmla="*/ 0 h 42"/>
                <a:gd name="T32" fmla="*/ 0 w 38"/>
                <a:gd name="T33" fmla="*/ 42 h 42"/>
                <a:gd name="T34" fmla="*/ 5 w 38"/>
                <a:gd name="T35" fmla="*/ 42 h 42"/>
                <a:gd name="T36" fmla="*/ 5 w 38"/>
                <a:gd name="T37" fmla="*/ 42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5" y="42"/>
                  </a:moveTo>
                  <a:lnTo>
                    <a:pt x="5" y="7"/>
                  </a:lnTo>
                  <a:lnTo>
                    <a:pt x="16" y="42"/>
                  </a:lnTo>
                  <a:lnTo>
                    <a:pt x="22" y="42"/>
                  </a:lnTo>
                  <a:lnTo>
                    <a:pt x="33" y="7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7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5" name="Freeform 528">
              <a:extLst>
                <a:ext uri="{FF2B5EF4-FFF2-40B4-BE49-F238E27FC236}">
                  <a16:creationId xmlns:a16="http://schemas.microsoft.com/office/drawing/2014/main" id="{6BC62B3D-D4D7-4388-A78D-1841F0EDD4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5" y="2275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8 w 38"/>
                <a:gd name="T5" fmla="*/ 29 h 42"/>
                <a:gd name="T6" fmla="*/ 33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7 w 38"/>
                <a:gd name="T21" fmla="*/ 11 h 42"/>
                <a:gd name="T22" fmla="*/ 17 w 38"/>
                <a:gd name="T23" fmla="*/ 11 h 42"/>
                <a:gd name="T24" fmla="*/ 19 w 38"/>
                <a:gd name="T25" fmla="*/ 3 h 42"/>
                <a:gd name="T26" fmla="*/ 19 w 38"/>
                <a:gd name="T27" fmla="*/ 3 h 42"/>
                <a:gd name="T28" fmla="*/ 22 w 38"/>
                <a:gd name="T29" fmla="*/ 13 h 42"/>
                <a:gd name="T30" fmla="*/ 27 w 38"/>
                <a:gd name="T31" fmla="*/ 24 h 42"/>
                <a:gd name="T32" fmla="*/ 12 w 38"/>
                <a:gd name="T33" fmla="*/ 24 h 42"/>
                <a:gd name="T34" fmla="*/ 17 w 38"/>
                <a:gd name="T35" fmla="*/ 11 h 42"/>
                <a:gd name="T36" fmla="*/ 17 w 38"/>
                <a:gd name="T37" fmla="*/ 1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8" y="29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7" y="11"/>
                  </a:moveTo>
                  <a:lnTo>
                    <a:pt x="17" y="11"/>
                  </a:lnTo>
                  <a:lnTo>
                    <a:pt x="19" y="3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6" name="Rectangle 529">
              <a:extLst>
                <a:ext uri="{FF2B5EF4-FFF2-40B4-BE49-F238E27FC236}">
                  <a16:creationId xmlns:a16="http://schemas.microsoft.com/office/drawing/2014/main" id="{AF95B8FA-0594-477A-BC96-DC345ACE3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363"/>
              <a:ext cx="341" cy="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 charset="0"/>
                  <a:ea typeface="+mn-ea"/>
                  <a:cs typeface="+mn-cs"/>
                </a:rPr>
                <a:t>MICHIGAN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47" name="Rectangle 530">
              <a:extLst>
                <a:ext uri="{FF2B5EF4-FFF2-40B4-BE49-F238E27FC236}">
                  <a16:creationId xmlns:a16="http://schemas.microsoft.com/office/drawing/2014/main" id="{7AE6800B-E4F4-48B3-95A3-49836AC2C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956"/>
              <a:ext cx="341" cy="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 charset="0"/>
                  <a:ea typeface="+mn-ea"/>
                  <a:cs typeface="+mn-cs"/>
                </a:rPr>
                <a:t>MICHIGAN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548" name="TextBox 547">
            <a:extLst>
              <a:ext uri="{FF2B5EF4-FFF2-40B4-BE49-F238E27FC236}">
                <a16:creationId xmlns:a16="http://schemas.microsoft.com/office/drawing/2014/main" id="{9DC51D0D-08CB-46F2-85B7-F3E62444242A}"/>
              </a:ext>
            </a:extLst>
          </p:cNvPr>
          <p:cNvSpPr txBox="1"/>
          <p:nvPr/>
        </p:nvSpPr>
        <p:spPr>
          <a:xfrm>
            <a:off x="9841710" y="1762373"/>
            <a:ext cx="476073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TextBox 548">
            <a:extLst>
              <a:ext uri="{FF2B5EF4-FFF2-40B4-BE49-F238E27FC236}">
                <a16:creationId xmlns:a16="http://schemas.microsoft.com/office/drawing/2014/main" id="{0272FED1-CD80-4AB9-87DA-2981B6918569}"/>
              </a:ext>
            </a:extLst>
          </p:cNvPr>
          <p:cNvSpPr txBox="1"/>
          <p:nvPr/>
        </p:nvSpPr>
        <p:spPr>
          <a:xfrm>
            <a:off x="10495849" y="1726835"/>
            <a:ext cx="13372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Under 60%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D167F7-BA2C-657C-44F9-B383F50B8EAD}"/>
              </a:ext>
            </a:extLst>
          </p:cNvPr>
          <p:cNvSpPr txBox="1"/>
          <p:nvPr/>
        </p:nvSpPr>
        <p:spPr>
          <a:xfrm>
            <a:off x="9580197" y="4178438"/>
            <a:ext cx="25056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US  62.2%</a:t>
            </a:r>
          </a:p>
        </p:txBody>
      </p:sp>
    </p:spTree>
    <p:extLst>
      <p:ext uri="{BB962C8B-B14F-4D97-AF65-F5344CB8AC3E}">
        <p14:creationId xmlns:p14="http://schemas.microsoft.com/office/powerpoint/2010/main" val="72322618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5E9582-A44B-25CA-3AFD-FBB16D7127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4763" y="-13455"/>
            <a:ext cx="10515600" cy="1072897"/>
          </a:xfrm>
        </p:spPr>
        <p:txBody>
          <a:bodyPr>
            <a:normAutofit/>
          </a:bodyPr>
          <a:lstStyle/>
          <a:p>
            <a:r>
              <a:rPr lang="en-US" sz="5400" dirty="0">
                <a:ea typeface="Calibri" panose="020F0502020204030204" pitchFamily="34" charset="0"/>
              </a:rPr>
              <a:t>About Economic Leadership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F82525-734B-214E-57D5-D9A5E033A088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16194" y="990229"/>
            <a:ext cx="5239036" cy="4990195"/>
          </a:xfrm>
        </p:spPr>
        <p:txBody>
          <a:bodyPr>
            <a:noAutofit/>
          </a:bodyPr>
          <a:lstStyle/>
          <a:p>
            <a:pPr marL="457200" lvl="1" indent="-457200">
              <a:spcAft>
                <a:spcPts val="500"/>
              </a:spcAft>
              <a:buFont typeface="Wingdings" panose="05000000000000000000" pitchFamily="2" charset="2"/>
              <a:buChar char="§"/>
            </a:pPr>
            <a:r>
              <a:rPr lang="en-US" sz="3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Founded in 2013</a:t>
            </a:r>
          </a:p>
          <a:p>
            <a:pPr marL="457200" lvl="1" indent="-457200">
              <a:spcAft>
                <a:spcPts val="500"/>
              </a:spcAft>
              <a:buFont typeface="Wingdings" panose="05000000000000000000" pitchFamily="2" charset="2"/>
              <a:buChar char="§"/>
            </a:pPr>
            <a:r>
              <a:rPr lang="en-US" sz="3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Working in KY since 2014</a:t>
            </a:r>
          </a:p>
          <a:p>
            <a:pPr marL="457200" lvl="1" indent="-457200">
              <a:spcAft>
                <a:spcPts val="500"/>
              </a:spcAft>
              <a:buFont typeface="Wingdings" panose="05000000000000000000" pitchFamily="2" charset="2"/>
              <a:buChar char="§"/>
            </a:pPr>
            <a:r>
              <a:rPr lang="en-US" sz="3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Working in 26 states</a:t>
            </a:r>
          </a:p>
          <a:p>
            <a:pPr marL="457200" lvl="1" indent="-457200">
              <a:spcAft>
                <a:spcPts val="500"/>
              </a:spcAft>
              <a:buFont typeface="Wingdings" panose="05000000000000000000" pitchFamily="2" charset="2"/>
              <a:buChar char="§"/>
            </a:pPr>
            <a:r>
              <a:rPr lang="en-US" sz="3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Statewide &amp; Regional Competitiveness Strategies </a:t>
            </a:r>
          </a:p>
          <a:p>
            <a:pPr marL="457200" lvl="1" indent="-457200">
              <a:spcAft>
                <a:spcPts val="500"/>
              </a:spcAft>
              <a:buFont typeface="Wingdings" panose="05000000000000000000" pitchFamily="2" charset="2"/>
              <a:buChar char="§"/>
            </a:pPr>
            <a:r>
              <a:rPr lang="en-US" sz="3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Locational Analysis</a:t>
            </a:r>
          </a:p>
          <a:p>
            <a:pPr marL="457200" lvl="1" indent="-457200">
              <a:spcAft>
                <a:spcPts val="500"/>
              </a:spcAft>
              <a:buFont typeface="Wingdings" panose="05000000000000000000" pitchFamily="2" charset="2"/>
              <a:buChar char="§"/>
            </a:pPr>
            <a:r>
              <a:rPr lang="en-US" sz="3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Corporate Communications</a:t>
            </a:r>
          </a:p>
          <a:p>
            <a:pPr marL="457200" lvl="1" indent="-457200">
              <a:spcAft>
                <a:spcPts val="500"/>
              </a:spcAft>
              <a:buFont typeface="Wingdings" panose="05000000000000000000" pitchFamily="2" charset="2"/>
              <a:buChar char="§"/>
            </a:pPr>
            <a:r>
              <a:rPr lang="en-US" sz="32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Trendspotting &amp; Strategy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BF56247-7D8E-086F-6468-2EBEA1B540E6}"/>
              </a:ext>
            </a:extLst>
          </p:cNvPr>
          <p:cNvGrpSpPr/>
          <p:nvPr/>
        </p:nvGrpSpPr>
        <p:grpSpPr>
          <a:xfrm>
            <a:off x="5094611" y="1059442"/>
            <a:ext cx="6429183" cy="4920983"/>
            <a:chOff x="6263143" y="1656673"/>
            <a:chExt cx="5428096" cy="4055204"/>
          </a:xfrm>
        </p:grpSpPr>
        <p:pic>
          <p:nvPicPr>
            <p:cNvPr id="35" name="Content Placeholder 5" descr="Map&#10;&#10;Description automatically generated">
              <a:extLst>
                <a:ext uri="{FF2B5EF4-FFF2-40B4-BE49-F238E27FC236}">
                  <a16:creationId xmlns:a16="http://schemas.microsoft.com/office/drawing/2014/main" id="{31CDB95B-5CEE-A2F3-4CA3-41F271EF15E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54" b="4540"/>
            <a:stretch/>
          </p:blipFill>
          <p:spPr>
            <a:xfrm>
              <a:off x="6263143" y="1656673"/>
              <a:ext cx="5428096" cy="4055204"/>
            </a:xfrm>
            <a:prstGeom prst="rect">
              <a:avLst/>
            </a:prstGeom>
          </p:spPr>
        </p:pic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FC304367-7F0A-071D-A701-7B8355CA3FB4}"/>
                </a:ext>
              </a:extLst>
            </p:cNvPr>
            <p:cNvGrpSpPr/>
            <p:nvPr/>
          </p:nvGrpSpPr>
          <p:grpSpPr>
            <a:xfrm>
              <a:off x="6962034" y="2868177"/>
              <a:ext cx="319303" cy="319303"/>
              <a:chOff x="6456556" y="2299700"/>
              <a:chExt cx="319303" cy="319303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9C47F28D-9D0D-A86A-2DC8-596B58F98559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30" name="Star: 5 Points 21">
                <a:extLst>
                  <a:ext uri="{FF2B5EF4-FFF2-40B4-BE49-F238E27FC236}">
                    <a16:creationId xmlns:a16="http://schemas.microsoft.com/office/drawing/2014/main" id="{EDB08E36-4651-2BC5-2241-D6F397E517A6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698C52D2-04F0-5B62-A982-166B8052A20D}"/>
                </a:ext>
              </a:extLst>
            </p:cNvPr>
            <p:cNvGrpSpPr/>
            <p:nvPr/>
          </p:nvGrpSpPr>
          <p:grpSpPr>
            <a:xfrm>
              <a:off x="8616829" y="2055075"/>
              <a:ext cx="319303" cy="319303"/>
              <a:chOff x="6456556" y="2299700"/>
              <a:chExt cx="319303" cy="319303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1FBBCFA8-A714-F07B-2DF2-C9D853CAAD0B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40" name="Star: 5 Points 21">
                <a:extLst>
                  <a:ext uri="{FF2B5EF4-FFF2-40B4-BE49-F238E27FC236}">
                    <a16:creationId xmlns:a16="http://schemas.microsoft.com/office/drawing/2014/main" id="{3572C57F-F5A8-0395-31E7-2EFAE56A0897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B5DD7AB7-61A1-77F9-4727-EBE03DEFD680}"/>
                </a:ext>
              </a:extLst>
            </p:cNvPr>
            <p:cNvGrpSpPr/>
            <p:nvPr/>
          </p:nvGrpSpPr>
          <p:grpSpPr>
            <a:xfrm>
              <a:off x="7966879" y="3187909"/>
              <a:ext cx="319303" cy="319303"/>
              <a:chOff x="6456556" y="2299700"/>
              <a:chExt cx="319303" cy="319303"/>
            </a:xfrm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55AB5ABB-BBAD-592F-C89B-87EB1F257CAF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43" name="Star: 5 Points 21">
                <a:extLst>
                  <a:ext uri="{FF2B5EF4-FFF2-40B4-BE49-F238E27FC236}">
                    <a16:creationId xmlns:a16="http://schemas.microsoft.com/office/drawing/2014/main" id="{CAFAB02D-CAD5-197C-5C57-DBA4C601E760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38106B75-23A4-7E98-6356-C43B6D5103E1}"/>
                </a:ext>
              </a:extLst>
            </p:cNvPr>
            <p:cNvGrpSpPr/>
            <p:nvPr/>
          </p:nvGrpSpPr>
          <p:grpSpPr>
            <a:xfrm>
              <a:off x="7921527" y="3632946"/>
              <a:ext cx="319303" cy="319303"/>
              <a:chOff x="6456556" y="2299700"/>
              <a:chExt cx="319303" cy="319303"/>
            </a:xfrm>
          </p:grpSpPr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3C1A0E10-E7D4-52EE-DFE3-3F3FAC6E4BC8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46" name="Star: 5 Points 21">
                <a:extLst>
                  <a:ext uri="{FF2B5EF4-FFF2-40B4-BE49-F238E27FC236}">
                    <a16:creationId xmlns:a16="http://schemas.microsoft.com/office/drawing/2014/main" id="{88C98965-2415-7351-9C27-E65B8F7264DF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D8A6A1AF-22C5-5C23-72FD-78F132A4F303}"/>
                </a:ext>
              </a:extLst>
            </p:cNvPr>
            <p:cNvGrpSpPr/>
            <p:nvPr/>
          </p:nvGrpSpPr>
          <p:grpSpPr>
            <a:xfrm>
              <a:off x="8580874" y="2807856"/>
              <a:ext cx="319303" cy="319303"/>
              <a:chOff x="6334190" y="2318434"/>
              <a:chExt cx="319303" cy="319303"/>
            </a:xfrm>
          </p:grpSpPr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6E145FA9-E483-6075-A004-1947F1CD8635}"/>
                  </a:ext>
                </a:extLst>
              </p:cNvPr>
              <p:cNvSpPr/>
              <p:nvPr/>
            </p:nvSpPr>
            <p:spPr>
              <a:xfrm>
                <a:off x="6334190" y="2318434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49" name="Star: 5 Points 21">
                <a:extLst>
                  <a:ext uri="{FF2B5EF4-FFF2-40B4-BE49-F238E27FC236}">
                    <a16:creationId xmlns:a16="http://schemas.microsoft.com/office/drawing/2014/main" id="{4CC8C26F-1FE4-7045-6DE8-EF0030BDEFC7}"/>
                  </a:ext>
                </a:extLst>
              </p:cNvPr>
              <p:cNvSpPr/>
              <p:nvPr/>
            </p:nvSpPr>
            <p:spPr>
              <a:xfrm>
                <a:off x="6387607" y="2358535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EDBFFAA-DB2E-6E80-DCF3-312EACB257D1}"/>
                </a:ext>
              </a:extLst>
            </p:cNvPr>
            <p:cNvGrpSpPr/>
            <p:nvPr/>
          </p:nvGrpSpPr>
          <p:grpSpPr>
            <a:xfrm>
              <a:off x="8669504" y="3164538"/>
              <a:ext cx="319303" cy="319303"/>
              <a:chOff x="6456556" y="2299700"/>
              <a:chExt cx="319303" cy="319303"/>
            </a:xfrm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7423F192-A8E2-A82C-E948-1389DC20A52B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52" name="Star: 5 Points 21">
                <a:extLst>
                  <a:ext uri="{FF2B5EF4-FFF2-40B4-BE49-F238E27FC236}">
                    <a16:creationId xmlns:a16="http://schemas.microsoft.com/office/drawing/2014/main" id="{A21C60E9-8B84-D682-3D72-B17F21FBE472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0C443F43-154B-3A49-0DFD-512B5826FEA9}"/>
                </a:ext>
              </a:extLst>
            </p:cNvPr>
            <p:cNvGrpSpPr/>
            <p:nvPr/>
          </p:nvGrpSpPr>
          <p:grpSpPr>
            <a:xfrm>
              <a:off x="9125498" y="2789122"/>
              <a:ext cx="319303" cy="319303"/>
              <a:chOff x="6322632" y="2670923"/>
              <a:chExt cx="319303" cy="319303"/>
            </a:xfrm>
          </p:grpSpPr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F34E3784-FA16-596F-0905-5E4E8372DFA9}"/>
                  </a:ext>
                </a:extLst>
              </p:cNvPr>
              <p:cNvSpPr/>
              <p:nvPr/>
            </p:nvSpPr>
            <p:spPr>
              <a:xfrm>
                <a:off x="6322632" y="2670923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55" name="Star: 5 Points 21">
                <a:extLst>
                  <a:ext uri="{FF2B5EF4-FFF2-40B4-BE49-F238E27FC236}">
                    <a16:creationId xmlns:a16="http://schemas.microsoft.com/office/drawing/2014/main" id="{F5BE3845-7440-19D4-F02F-43AE7BFB8E76}"/>
                  </a:ext>
                </a:extLst>
              </p:cNvPr>
              <p:cNvSpPr/>
              <p:nvPr/>
            </p:nvSpPr>
            <p:spPr>
              <a:xfrm>
                <a:off x="6386694" y="2709128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E6C8426D-72AA-2EB2-0B9E-98400414B78D}"/>
                </a:ext>
              </a:extLst>
            </p:cNvPr>
            <p:cNvGrpSpPr/>
            <p:nvPr/>
          </p:nvGrpSpPr>
          <p:grpSpPr>
            <a:xfrm>
              <a:off x="9258509" y="3223431"/>
              <a:ext cx="319303" cy="319303"/>
              <a:chOff x="6456556" y="2299700"/>
              <a:chExt cx="319303" cy="319303"/>
            </a:xfrm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BD36BD13-D45B-0CA0-D26D-766F94214DB5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58" name="Star: 5 Points 21">
                <a:extLst>
                  <a:ext uri="{FF2B5EF4-FFF2-40B4-BE49-F238E27FC236}">
                    <a16:creationId xmlns:a16="http://schemas.microsoft.com/office/drawing/2014/main" id="{2EF95C3E-927C-E525-BAAD-B8A11A7E20DC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9159A46-8F5B-07F1-CEEF-C1F2765378BF}"/>
                </a:ext>
              </a:extLst>
            </p:cNvPr>
            <p:cNvGrpSpPr/>
            <p:nvPr/>
          </p:nvGrpSpPr>
          <p:grpSpPr>
            <a:xfrm>
              <a:off x="9372808" y="4190051"/>
              <a:ext cx="319303" cy="319303"/>
              <a:chOff x="6456556" y="2299700"/>
              <a:chExt cx="319303" cy="319303"/>
            </a:xfrm>
          </p:grpSpPr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4A5E1566-3934-C3AD-9397-127B5A12F26B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61" name="Star: 5 Points 21">
                <a:extLst>
                  <a:ext uri="{FF2B5EF4-FFF2-40B4-BE49-F238E27FC236}">
                    <a16:creationId xmlns:a16="http://schemas.microsoft.com/office/drawing/2014/main" id="{70DE4DE9-288B-F52C-27DC-6DABE786EBD3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E14758AC-CD0F-EFB0-2577-2D694F6878C6}"/>
                </a:ext>
              </a:extLst>
            </p:cNvPr>
            <p:cNvGrpSpPr/>
            <p:nvPr/>
          </p:nvGrpSpPr>
          <p:grpSpPr>
            <a:xfrm>
              <a:off x="9306460" y="3636201"/>
              <a:ext cx="319303" cy="319303"/>
              <a:chOff x="6456556" y="2299700"/>
              <a:chExt cx="319303" cy="319303"/>
            </a:xfrm>
          </p:grpSpPr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227AB464-E589-A088-FC43-57DD5D8CFAA6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64" name="Star: 5 Points 21">
                <a:extLst>
                  <a:ext uri="{FF2B5EF4-FFF2-40B4-BE49-F238E27FC236}">
                    <a16:creationId xmlns:a16="http://schemas.microsoft.com/office/drawing/2014/main" id="{2C5CEC41-06C4-A441-EC6E-79FE043FC571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E11C0CB-7150-EEAB-5CA7-AE9586DC13DD}"/>
                </a:ext>
              </a:extLst>
            </p:cNvPr>
            <p:cNvGrpSpPr/>
            <p:nvPr/>
          </p:nvGrpSpPr>
          <p:grpSpPr>
            <a:xfrm>
              <a:off x="9803810" y="3870748"/>
              <a:ext cx="319303" cy="319303"/>
              <a:chOff x="6568255" y="2331739"/>
              <a:chExt cx="319303" cy="319303"/>
            </a:xfrm>
          </p:grpSpPr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EADA4BDC-21E7-FFF1-8C1A-701F8018EBF4}"/>
                  </a:ext>
                </a:extLst>
              </p:cNvPr>
              <p:cNvSpPr/>
              <p:nvPr/>
            </p:nvSpPr>
            <p:spPr>
              <a:xfrm>
                <a:off x="6568255" y="2331739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67" name="Star: 5 Points 21">
                <a:extLst>
                  <a:ext uri="{FF2B5EF4-FFF2-40B4-BE49-F238E27FC236}">
                    <a16:creationId xmlns:a16="http://schemas.microsoft.com/office/drawing/2014/main" id="{5542766C-C348-ADF3-5377-A6F66734C808}"/>
                  </a:ext>
                </a:extLst>
              </p:cNvPr>
              <p:cNvSpPr/>
              <p:nvPr/>
            </p:nvSpPr>
            <p:spPr>
              <a:xfrm>
                <a:off x="6635074" y="2402975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AEB65653-3274-5B5B-68E7-A1D54A3EEF28}"/>
                </a:ext>
              </a:extLst>
            </p:cNvPr>
            <p:cNvGrpSpPr/>
            <p:nvPr/>
          </p:nvGrpSpPr>
          <p:grpSpPr>
            <a:xfrm>
              <a:off x="10025732" y="5064825"/>
              <a:ext cx="319303" cy="319303"/>
              <a:chOff x="6456556" y="2299700"/>
              <a:chExt cx="319303" cy="319303"/>
            </a:xfrm>
          </p:grpSpPr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8F016030-D7E6-3582-746C-D31C3F1D3E93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70" name="Star: 5 Points 21">
                <a:extLst>
                  <a:ext uri="{FF2B5EF4-FFF2-40B4-BE49-F238E27FC236}">
                    <a16:creationId xmlns:a16="http://schemas.microsoft.com/office/drawing/2014/main" id="{1D08DBD8-C9A2-9383-3EC9-9DF9AC2CD8E4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0D8B7C36-DA1F-0574-15E7-BB3C5B5D08CE}"/>
                </a:ext>
              </a:extLst>
            </p:cNvPr>
            <p:cNvGrpSpPr/>
            <p:nvPr/>
          </p:nvGrpSpPr>
          <p:grpSpPr>
            <a:xfrm>
              <a:off x="10468786" y="4413873"/>
              <a:ext cx="319303" cy="319303"/>
              <a:chOff x="6330868" y="2228525"/>
              <a:chExt cx="319303" cy="319303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483727D5-3C5A-8851-FAA7-A5E8459EE65B}"/>
                  </a:ext>
                </a:extLst>
              </p:cNvPr>
              <p:cNvSpPr/>
              <p:nvPr/>
            </p:nvSpPr>
            <p:spPr>
              <a:xfrm>
                <a:off x="6330868" y="2228525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73" name="Star: 5 Points 21">
                <a:extLst>
                  <a:ext uri="{FF2B5EF4-FFF2-40B4-BE49-F238E27FC236}">
                    <a16:creationId xmlns:a16="http://schemas.microsoft.com/office/drawing/2014/main" id="{5A72C996-7593-A58B-5BE3-E6DA3134747E}"/>
                  </a:ext>
                </a:extLst>
              </p:cNvPr>
              <p:cNvSpPr/>
              <p:nvPr/>
            </p:nvSpPr>
            <p:spPr>
              <a:xfrm>
                <a:off x="6376219" y="227223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F57E035A-CAD2-2FCB-6BFC-8FAEA6F65408}"/>
                </a:ext>
              </a:extLst>
            </p:cNvPr>
            <p:cNvGrpSpPr/>
            <p:nvPr/>
          </p:nvGrpSpPr>
          <p:grpSpPr>
            <a:xfrm>
              <a:off x="10684691" y="2446059"/>
              <a:ext cx="319303" cy="319303"/>
              <a:chOff x="6344334" y="2408854"/>
              <a:chExt cx="319303" cy="319303"/>
            </a:xfrm>
          </p:grpSpPr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354A25B4-AD6A-2003-A0A9-05EC4A48233C}"/>
                  </a:ext>
                </a:extLst>
              </p:cNvPr>
              <p:cNvSpPr/>
              <p:nvPr/>
            </p:nvSpPr>
            <p:spPr>
              <a:xfrm>
                <a:off x="6344334" y="2408854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76" name="Star: 5 Points 21">
                <a:extLst>
                  <a:ext uri="{FF2B5EF4-FFF2-40B4-BE49-F238E27FC236}">
                    <a16:creationId xmlns:a16="http://schemas.microsoft.com/office/drawing/2014/main" id="{289F96C3-5766-972E-2A85-C1EC43228EF9}"/>
                  </a:ext>
                </a:extLst>
              </p:cNvPr>
              <p:cNvSpPr/>
              <p:nvPr/>
            </p:nvSpPr>
            <p:spPr>
              <a:xfrm>
                <a:off x="6401558" y="2436035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F68D5851-ADCD-1484-38A8-129D4F485205}"/>
                </a:ext>
              </a:extLst>
            </p:cNvPr>
            <p:cNvGrpSpPr/>
            <p:nvPr/>
          </p:nvGrpSpPr>
          <p:grpSpPr>
            <a:xfrm>
              <a:off x="11165636" y="2449943"/>
              <a:ext cx="319303" cy="319303"/>
              <a:chOff x="6456556" y="2299700"/>
              <a:chExt cx="319303" cy="319303"/>
            </a:xfrm>
          </p:grpSpPr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620C69BB-D9E6-59B2-90D4-CCE3A779FE55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79" name="Star: 5 Points 21">
                <a:extLst>
                  <a:ext uri="{FF2B5EF4-FFF2-40B4-BE49-F238E27FC236}">
                    <a16:creationId xmlns:a16="http://schemas.microsoft.com/office/drawing/2014/main" id="{CCC3D518-F5A0-27EA-9592-AB798A68BD28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B78C78B9-99E6-0D77-648E-55D61427198C}"/>
                </a:ext>
              </a:extLst>
            </p:cNvPr>
            <p:cNvGrpSpPr/>
            <p:nvPr/>
          </p:nvGrpSpPr>
          <p:grpSpPr>
            <a:xfrm>
              <a:off x="10269332" y="3062244"/>
              <a:ext cx="319303" cy="319303"/>
              <a:chOff x="6456555" y="2229832"/>
              <a:chExt cx="319303" cy="319303"/>
            </a:xfrm>
          </p:grpSpPr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E6C7860F-2467-06D4-B152-DEFA890D91CA}"/>
                  </a:ext>
                </a:extLst>
              </p:cNvPr>
              <p:cNvSpPr/>
              <p:nvPr/>
            </p:nvSpPr>
            <p:spPr>
              <a:xfrm>
                <a:off x="6456555" y="2229832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82" name="Star: 5 Points 21">
                <a:extLst>
                  <a:ext uri="{FF2B5EF4-FFF2-40B4-BE49-F238E27FC236}">
                    <a16:creationId xmlns:a16="http://schemas.microsoft.com/office/drawing/2014/main" id="{B2685587-B7C3-7846-95B3-801DDD23B4A0}"/>
                  </a:ext>
                </a:extLst>
              </p:cNvPr>
              <p:cNvSpPr/>
              <p:nvPr/>
            </p:nvSpPr>
            <p:spPr>
              <a:xfrm>
                <a:off x="6518620" y="2259886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736253C1-6E30-7BDC-7662-0E14AEE26006}"/>
                </a:ext>
              </a:extLst>
            </p:cNvPr>
            <p:cNvGrpSpPr/>
            <p:nvPr/>
          </p:nvGrpSpPr>
          <p:grpSpPr>
            <a:xfrm>
              <a:off x="10565673" y="2789123"/>
              <a:ext cx="319303" cy="319303"/>
              <a:chOff x="6456468" y="2213201"/>
              <a:chExt cx="319303" cy="319303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DA5DEB32-0EB4-90DC-E707-23F546A92B2B}"/>
                  </a:ext>
                </a:extLst>
              </p:cNvPr>
              <p:cNvSpPr/>
              <p:nvPr/>
            </p:nvSpPr>
            <p:spPr>
              <a:xfrm>
                <a:off x="6456468" y="2213201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85" name="Star: 5 Points 21">
                <a:extLst>
                  <a:ext uri="{FF2B5EF4-FFF2-40B4-BE49-F238E27FC236}">
                    <a16:creationId xmlns:a16="http://schemas.microsoft.com/office/drawing/2014/main" id="{927901CE-AB0C-3C6B-A3C2-AA2A6259D5A3}"/>
                  </a:ext>
                </a:extLst>
              </p:cNvPr>
              <p:cNvSpPr/>
              <p:nvPr/>
            </p:nvSpPr>
            <p:spPr>
              <a:xfrm>
                <a:off x="6513436" y="2218698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6DA15A1A-AF6C-3FAD-044A-4E18A42BDF0B}"/>
                </a:ext>
              </a:extLst>
            </p:cNvPr>
            <p:cNvGrpSpPr/>
            <p:nvPr/>
          </p:nvGrpSpPr>
          <p:grpSpPr>
            <a:xfrm>
              <a:off x="10609417" y="3155355"/>
              <a:ext cx="319303" cy="319303"/>
              <a:chOff x="6214732" y="2342876"/>
              <a:chExt cx="319303" cy="319303"/>
            </a:xfrm>
          </p:grpSpPr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EA814A3F-8CAC-4370-DEB4-37677233C269}"/>
                  </a:ext>
                </a:extLst>
              </p:cNvPr>
              <p:cNvSpPr/>
              <p:nvPr/>
            </p:nvSpPr>
            <p:spPr>
              <a:xfrm>
                <a:off x="6214732" y="2342876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88" name="Star: 5 Points 21">
                <a:extLst>
                  <a:ext uri="{FF2B5EF4-FFF2-40B4-BE49-F238E27FC236}">
                    <a16:creationId xmlns:a16="http://schemas.microsoft.com/office/drawing/2014/main" id="{B815D068-2FA9-1888-7788-B74041F8922A}"/>
                  </a:ext>
                </a:extLst>
              </p:cNvPr>
              <p:cNvSpPr/>
              <p:nvPr/>
            </p:nvSpPr>
            <p:spPr>
              <a:xfrm>
                <a:off x="6268328" y="2382274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D61180EF-F6B3-9250-CC68-E059C4EB79A7}"/>
                </a:ext>
              </a:extLst>
            </p:cNvPr>
            <p:cNvGrpSpPr/>
            <p:nvPr/>
          </p:nvGrpSpPr>
          <p:grpSpPr>
            <a:xfrm>
              <a:off x="10583085" y="3440064"/>
              <a:ext cx="319303" cy="319303"/>
              <a:chOff x="6466945" y="2387072"/>
              <a:chExt cx="319303" cy="319303"/>
            </a:xfrm>
          </p:grpSpPr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2DD084EB-EFC6-EA4D-9618-07F56163FF87}"/>
                  </a:ext>
                </a:extLst>
              </p:cNvPr>
              <p:cNvSpPr/>
              <p:nvPr/>
            </p:nvSpPr>
            <p:spPr>
              <a:xfrm>
                <a:off x="6466945" y="2387072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91" name="Star: 5 Points 21">
                <a:extLst>
                  <a:ext uri="{FF2B5EF4-FFF2-40B4-BE49-F238E27FC236}">
                    <a16:creationId xmlns:a16="http://schemas.microsoft.com/office/drawing/2014/main" id="{8C931870-20A7-85C1-A3A9-45A805E256E0}"/>
                  </a:ext>
                </a:extLst>
              </p:cNvPr>
              <p:cNvSpPr/>
              <p:nvPr/>
            </p:nvSpPr>
            <p:spPr>
              <a:xfrm>
                <a:off x="6512296" y="2414163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D70E820C-35CE-7CAF-6556-FDBA82F9CD10}"/>
                </a:ext>
              </a:extLst>
            </p:cNvPr>
            <p:cNvGrpSpPr/>
            <p:nvPr/>
          </p:nvGrpSpPr>
          <p:grpSpPr>
            <a:xfrm>
              <a:off x="10458394" y="3732276"/>
              <a:ext cx="319303" cy="319303"/>
              <a:chOff x="6456556" y="2299700"/>
              <a:chExt cx="319303" cy="319303"/>
            </a:xfrm>
          </p:grpSpPr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F6749A86-3605-A2C7-C9D2-5A1260C88E7C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94" name="Star: 5 Points 21">
                <a:extLst>
                  <a:ext uri="{FF2B5EF4-FFF2-40B4-BE49-F238E27FC236}">
                    <a16:creationId xmlns:a16="http://schemas.microsoft.com/office/drawing/2014/main" id="{CA7EA025-8107-187F-5726-D93E68AEEC4E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E6BF9D0-D4DF-DC39-1AAB-2EB5534E45EE}"/>
                </a:ext>
              </a:extLst>
            </p:cNvPr>
            <p:cNvGrpSpPr/>
            <p:nvPr/>
          </p:nvGrpSpPr>
          <p:grpSpPr>
            <a:xfrm>
              <a:off x="7208697" y="3560418"/>
              <a:ext cx="319303" cy="319303"/>
              <a:chOff x="6456556" y="2299700"/>
              <a:chExt cx="319303" cy="319303"/>
            </a:xfrm>
          </p:grpSpPr>
          <p:sp>
            <p:nvSpPr>
              <p:cNvPr id="5" name="Oval 4">
                <a:extLst>
                  <a:ext uri="{FF2B5EF4-FFF2-40B4-BE49-F238E27FC236}">
                    <a16:creationId xmlns:a16="http://schemas.microsoft.com/office/drawing/2014/main" id="{501DD503-4CD3-15DA-32EF-038AA5CAD923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6" name="Star: 5 Points 21">
                <a:extLst>
                  <a:ext uri="{FF2B5EF4-FFF2-40B4-BE49-F238E27FC236}">
                    <a16:creationId xmlns:a16="http://schemas.microsoft.com/office/drawing/2014/main" id="{84D741AF-E274-DA57-B86E-CB8A0831B052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70312147-7C50-4D2C-05B2-7532DB735D12}"/>
                </a:ext>
              </a:extLst>
            </p:cNvPr>
            <p:cNvGrpSpPr/>
            <p:nvPr/>
          </p:nvGrpSpPr>
          <p:grpSpPr>
            <a:xfrm>
              <a:off x="8722086" y="4013785"/>
              <a:ext cx="319303" cy="319303"/>
              <a:chOff x="6456556" y="2299700"/>
              <a:chExt cx="319303" cy="319303"/>
            </a:xfrm>
          </p:grpSpPr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A3D8C098-06F9-909B-D1FF-DB8F68B2E8CC}"/>
                  </a:ext>
                </a:extLst>
              </p:cNvPr>
              <p:cNvSpPr/>
              <p:nvPr/>
            </p:nvSpPr>
            <p:spPr>
              <a:xfrm>
                <a:off x="6456556" y="2299700"/>
                <a:ext cx="319303" cy="31930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87C22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  <p:sp>
            <p:nvSpPr>
              <p:cNvPr id="14" name="Star: 5 Points 21">
                <a:extLst>
                  <a:ext uri="{FF2B5EF4-FFF2-40B4-BE49-F238E27FC236}">
                    <a16:creationId xmlns:a16="http://schemas.microsoft.com/office/drawing/2014/main" id="{68E78C65-6D52-4ECB-95DC-86D691B073CB}"/>
                  </a:ext>
                </a:extLst>
              </p:cNvPr>
              <p:cNvSpPr/>
              <p:nvPr/>
            </p:nvSpPr>
            <p:spPr>
              <a:xfrm>
                <a:off x="6501907" y="2326791"/>
                <a:ext cx="228600" cy="231891"/>
              </a:xfrm>
              <a:prstGeom prst="star5">
                <a:avLst/>
              </a:prstGeom>
              <a:solidFill>
                <a:srgbClr val="87C22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87C22E"/>
                  </a:solidFill>
                  <a:effectLst/>
                  <a:uLnTx/>
                  <a:uFillTx/>
                  <a:latin typeface="Georgia" panose="02040502050405020303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E22D66A9-6588-2F8B-801A-EF797B6CD6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98160" y="3005371"/>
            <a:ext cx="390179" cy="396275"/>
          </a:xfrm>
          <a:prstGeom prst="rect">
            <a:avLst/>
          </a:prstGeom>
        </p:spPr>
      </p:pic>
      <p:sp>
        <p:nvSpPr>
          <p:cNvPr id="9" name="Star: 5 Points 21">
            <a:extLst>
              <a:ext uri="{FF2B5EF4-FFF2-40B4-BE49-F238E27FC236}">
                <a16:creationId xmlns:a16="http://schemas.microsoft.com/office/drawing/2014/main" id="{5C1AABD2-AC97-C277-3319-D7CD03812F3E}"/>
              </a:ext>
            </a:extLst>
          </p:cNvPr>
          <p:cNvSpPr/>
          <p:nvPr/>
        </p:nvSpPr>
        <p:spPr>
          <a:xfrm>
            <a:off x="9491852" y="3030191"/>
            <a:ext cx="270760" cy="281400"/>
          </a:xfrm>
          <a:prstGeom prst="star5">
            <a:avLst/>
          </a:prstGeom>
          <a:solidFill>
            <a:srgbClr val="87C2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87C22E"/>
              </a:solidFill>
              <a:effectLst/>
              <a:uLnTx/>
              <a:uFillTx/>
              <a:latin typeface="Georgia" panose="02040502050405020303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660153B7-9D6A-83D7-01BB-A7D1B92B4A71}"/>
              </a:ext>
            </a:extLst>
          </p:cNvPr>
          <p:cNvSpPr/>
          <p:nvPr/>
        </p:nvSpPr>
        <p:spPr>
          <a:xfrm>
            <a:off x="10780618" y="1685274"/>
            <a:ext cx="378191" cy="387475"/>
          </a:xfrm>
          <a:prstGeom prst="ellipse">
            <a:avLst/>
          </a:prstGeom>
          <a:solidFill>
            <a:schemeClr val="bg1"/>
          </a:solidFill>
          <a:ln>
            <a:solidFill>
              <a:srgbClr val="87C22E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/>
              <a:ea typeface="+mn-ea"/>
              <a:cs typeface="+mn-cs"/>
            </a:endParaRPr>
          </a:p>
        </p:txBody>
      </p:sp>
      <p:sp>
        <p:nvSpPr>
          <p:cNvPr id="11" name="Star: 5 Points 21">
            <a:extLst>
              <a:ext uri="{FF2B5EF4-FFF2-40B4-BE49-F238E27FC236}">
                <a16:creationId xmlns:a16="http://schemas.microsoft.com/office/drawing/2014/main" id="{D60472EB-FFF3-520C-23BE-F0DA8C7E56AF}"/>
              </a:ext>
            </a:extLst>
          </p:cNvPr>
          <p:cNvSpPr/>
          <p:nvPr/>
        </p:nvSpPr>
        <p:spPr>
          <a:xfrm>
            <a:off x="10834333" y="1724237"/>
            <a:ext cx="270760" cy="281400"/>
          </a:xfrm>
          <a:prstGeom prst="star5">
            <a:avLst/>
          </a:prstGeom>
          <a:solidFill>
            <a:srgbClr val="87C2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87C22E"/>
              </a:solidFill>
              <a:effectLst/>
              <a:uLnTx/>
              <a:uFillTx/>
              <a:latin typeface="Georgia" panose="02040502050405020303"/>
              <a:ea typeface="+mn-ea"/>
              <a:cs typeface="+mn-cs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79B14EF-15F8-CCC2-C2C5-68B09BBEE9AD}"/>
              </a:ext>
            </a:extLst>
          </p:cNvPr>
          <p:cNvSpPr/>
          <p:nvPr/>
        </p:nvSpPr>
        <p:spPr>
          <a:xfrm>
            <a:off x="8009453" y="3417321"/>
            <a:ext cx="378191" cy="387474"/>
          </a:xfrm>
          <a:prstGeom prst="ellipse">
            <a:avLst/>
          </a:prstGeom>
          <a:solidFill>
            <a:schemeClr val="bg1"/>
          </a:solidFill>
          <a:ln>
            <a:solidFill>
              <a:srgbClr val="87C22E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/>
              <a:ea typeface="+mn-ea"/>
              <a:cs typeface="+mn-cs"/>
            </a:endParaRPr>
          </a:p>
        </p:txBody>
      </p:sp>
      <p:sp>
        <p:nvSpPr>
          <p:cNvPr id="17" name="Star: 5 Points 21">
            <a:extLst>
              <a:ext uri="{FF2B5EF4-FFF2-40B4-BE49-F238E27FC236}">
                <a16:creationId xmlns:a16="http://schemas.microsoft.com/office/drawing/2014/main" id="{D479FCD7-E6E5-278E-75EB-117AC2E776B4}"/>
              </a:ext>
            </a:extLst>
          </p:cNvPr>
          <p:cNvSpPr/>
          <p:nvPr/>
        </p:nvSpPr>
        <p:spPr>
          <a:xfrm>
            <a:off x="8085743" y="3407130"/>
            <a:ext cx="270760" cy="281400"/>
          </a:xfrm>
          <a:prstGeom prst="star5">
            <a:avLst/>
          </a:prstGeom>
          <a:solidFill>
            <a:srgbClr val="87C2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87C22E"/>
              </a:solidFill>
              <a:effectLst/>
              <a:uLnTx/>
              <a:uFillTx/>
              <a:latin typeface="Georgia" panose="020405020504050203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6639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8C7079-D216-DB15-C903-F7F616D24D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BB9DD1DA-CA6F-47E6-C4D7-EE627421C7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98855"/>
            <a:ext cx="12192000" cy="716692"/>
          </a:xfrm>
        </p:spPr>
        <p:txBody>
          <a:bodyPr>
            <a:noAutofit/>
          </a:bodyPr>
          <a:lstStyle/>
          <a:p>
            <a:pPr algn="ctr"/>
            <a:r>
              <a:rPr lang="en-US" sz="4400" dirty="0"/>
              <a:t>Kentucky &amp; U.S. Labor Force Participation Rate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9D694A44-F793-D9CF-222E-B304C54BC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0288365"/>
              </p:ext>
            </p:extLst>
          </p:nvPr>
        </p:nvGraphicFramePr>
        <p:xfrm>
          <a:off x="0" y="719666"/>
          <a:ext cx="12192000" cy="5298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7F3E2358-51F3-D3B1-1B42-DFC09F09216F}"/>
              </a:ext>
            </a:extLst>
          </p:cNvPr>
          <p:cNvSpPr txBox="1"/>
          <p:nvPr/>
        </p:nvSpPr>
        <p:spPr>
          <a:xfrm>
            <a:off x="206976" y="6269220"/>
            <a:ext cx="609805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0" i="0" u="none" strike="noStrike" dirty="0">
                <a:solidFill>
                  <a:schemeClr val="bg1"/>
                </a:solidFill>
                <a:effectLst/>
                <a:latin typeface="Aptos Narrow" panose="020B0004020202020204" pitchFamily="34" charset="0"/>
              </a:rPr>
              <a:t>Source: US Census </a:t>
            </a:r>
            <a:r>
              <a:rPr lang="en-US" sz="1400" dirty="0">
                <a:solidFill>
                  <a:schemeClr val="bg1"/>
                </a:solidFill>
                <a:latin typeface="Aptos Narrow" panose="020B0004020202020204" pitchFamily="34" charset="0"/>
              </a:rPr>
              <a:t>ACS 1-Year Estimates Public Use Microdata 2022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9317005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945B8-B2D5-C674-4D4F-6E29824DFF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4F5816BD-BE78-BB59-80AC-52AC106330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98855"/>
            <a:ext cx="12192000" cy="716692"/>
          </a:xfrm>
        </p:spPr>
        <p:txBody>
          <a:bodyPr/>
          <a:lstStyle/>
          <a:p>
            <a:pPr algn="ctr"/>
            <a:r>
              <a:rPr lang="en-US" dirty="0"/>
              <a:t>Kentucky Labor Force Participation Rate by Children in Household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5C44F70B-98A9-758A-E8EF-DCA6A8ABDB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1492177"/>
              </p:ext>
            </p:extLst>
          </p:nvPr>
        </p:nvGraphicFramePr>
        <p:xfrm>
          <a:off x="0" y="719666"/>
          <a:ext cx="12192000" cy="5298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CEF75027-FA41-BE7E-2F1D-BA1F0B34A8D7}"/>
              </a:ext>
            </a:extLst>
          </p:cNvPr>
          <p:cNvSpPr txBox="1"/>
          <p:nvPr/>
        </p:nvSpPr>
        <p:spPr>
          <a:xfrm>
            <a:off x="206976" y="6269220"/>
            <a:ext cx="609805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0" i="0" u="none" strike="noStrike" dirty="0">
                <a:solidFill>
                  <a:schemeClr val="bg1"/>
                </a:solidFill>
                <a:effectLst/>
                <a:latin typeface="Aptos Narrow" panose="020B0004020202020204" pitchFamily="34" charset="0"/>
              </a:rPr>
              <a:t>Source: US Census </a:t>
            </a:r>
            <a:r>
              <a:rPr lang="en-US" sz="1400" dirty="0">
                <a:solidFill>
                  <a:schemeClr val="bg1"/>
                </a:solidFill>
                <a:latin typeface="Aptos Narrow" panose="020B0004020202020204" pitchFamily="34" charset="0"/>
              </a:rPr>
              <a:t>ACS 1-Year Estimates Public Use Microdata 2022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14053660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D91411-1B10-A6A2-69F4-62F63B14B9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F740802B-717A-F021-F9D4-BF26F8652B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98855"/>
            <a:ext cx="12192000" cy="716692"/>
          </a:xfrm>
        </p:spPr>
        <p:txBody>
          <a:bodyPr/>
          <a:lstStyle/>
          <a:p>
            <a:pPr algn="ctr"/>
            <a:r>
              <a:rPr lang="en-US" dirty="0"/>
              <a:t>Kentucky Labor Force Participation Rate by Education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90685707-8A66-B165-6EFE-DA1E6C65A9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7825712"/>
              </p:ext>
            </p:extLst>
          </p:nvPr>
        </p:nvGraphicFramePr>
        <p:xfrm>
          <a:off x="0" y="719666"/>
          <a:ext cx="12192000" cy="5298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567B405F-9B50-8D70-96BC-8F3FF0235FE2}"/>
              </a:ext>
            </a:extLst>
          </p:cNvPr>
          <p:cNvSpPr txBox="1"/>
          <p:nvPr/>
        </p:nvSpPr>
        <p:spPr>
          <a:xfrm>
            <a:off x="206976" y="6269220"/>
            <a:ext cx="609805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0" i="0" u="none" strike="noStrike" dirty="0">
                <a:solidFill>
                  <a:schemeClr val="bg1"/>
                </a:solidFill>
                <a:effectLst/>
                <a:latin typeface="Aptos Narrow" panose="020B0004020202020204" pitchFamily="34" charset="0"/>
              </a:rPr>
              <a:t>Source: US Census </a:t>
            </a:r>
            <a:r>
              <a:rPr lang="en-US" sz="1400" dirty="0">
                <a:solidFill>
                  <a:schemeClr val="bg1"/>
                </a:solidFill>
                <a:latin typeface="Aptos Narrow" panose="020B0004020202020204" pitchFamily="34" charset="0"/>
              </a:rPr>
              <a:t>ACS 1-Year Estimates Public Use Microdata 2022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5978228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7FEDEC-B8DA-4BBF-B5D2-AB07C38A11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12192000" cy="1325563"/>
          </a:xfrm>
        </p:spPr>
        <p:txBody>
          <a:bodyPr>
            <a:noAutofit/>
          </a:bodyPr>
          <a:lstStyle/>
          <a:p>
            <a:r>
              <a:rPr lang="en-US" sz="6000" b="1" dirty="0">
                <a:solidFill>
                  <a:schemeClr val="bg2">
                    <a:lumMod val="10000"/>
                  </a:schemeClr>
                </a:solidFill>
              </a:rPr>
              <a:t>To </a:t>
            </a:r>
            <a:r>
              <a:rPr lang="en-US" sz="6000" b="1" dirty="0">
                <a:solidFill>
                  <a:schemeClr val="tx1"/>
                </a:solidFill>
              </a:rPr>
              <a:t>Have More Workers…4 Options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75F11F3-24EC-4415-ABD1-5439474DD16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25497078"/>
              </p:ext>
            </p:extLst>
          </p:nvPr>
        </p:nvGraphicFramePr>
        <p:xfrm>
          <a:off x="-1" y="1037230"/>
          <a:ext cx="12191999" cy="58207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9548079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BCC2C0F-72FD-FCFB-F398-188638AF7865}"/>
              </a:ext>
            </a:extLst>
          </p:cNvPr>
          <p:cNvSpPr txBox="1"/>
          <p:nvPr/>
        </p:nvSpPr>
        <p:spPr>
          <a:xfrm>
            <a:off x="1269940" y="6334780"/>
            <a:ext cx="1046073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+mn-cs"/>
              </a:rPr>
              <a:t>Note: </a:t>
            </a:r>
            <a:r>
              <a:rPr kumimoji="0" lang="en-US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+mn-cs"/>
              </a:rPr>
              <a:t>Foreign-born describes adults born outside the U.S., where neither parent is a U.S. citizen, and includes legally admitted immigrants,</a:t>
            </a:r>
            <a:r>
              <a:rPr kumimoji="0" lang="en-US" sz="1400" b="0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+mn-cs"/>
              </a:rPr>
              <a:t>refugees, temporary residents and undocumented immigrants; Data: Bureau of Labor Statistics; Chart: </a:t>
            </a:r>
            <a:r>
              <a:rPr kumimoji="0" lang="en-US" sz="1400" b="0" i="0" u="none" strike="noStrike" kern="1200" cap="none" spc="-1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+mn-cs"/>
              </a:rPr>
              <a:t>Axios</a:t>
            </a:r>
            <a:r>
              <a:rPr kumimoji="0" lang="en-US" sz="1400" b="0" i="0" u="none" strike="noStrike" kern="1200" cap="none" spc="-1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+mn-cs"/>
              </a:rPr>
              <a:t> Visuals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+mn-cs"/>
            </a:endParaRPr>
          </a:p>
        </p:txBody>
      </p:sp>
      <p:pic>
        <p:nvPicPr>
          <p:cNvPr id="6" name="Picture 5" descr="A picture containing text, screenshot, line, plot&#10;&#10;Description automatically generated">
            <a:extLst>
              <a:ext uri="{FF2B5EF4-FFF2-40B4-BE49-F238E27FC236}">
                <a16:creationId xmlns:a16="http://schemas.microsoft.com/office/drawing/2014/main" id="{274641DA-5CF5-CCDC-6B55-6F161C95DD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296" y="212458"/>
            <a:ext cx="8290336" cy="6122321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F9DC050-4714-10AD-30B5-32739EEB0171}"/>
              </a:ext>
            </a:extLst>
          </p:cNvPr>
          <p:cNvSpPr txBox="1"/>
          <p:nvPr/>
        </p:nvSpPr>
        <p:spPr>
          <a:xfrm>
            <a:off x="8390965" y="97846"/>
            <a:ext cx="3801035" cy="49859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-1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+mn-cs"/>
              </a:rPr>
              <a:t>The share of foreign-born </a:t>
            </a:r>
            <a:r>
              <a:rPr kumimoji="0" lang="en-US" sz="2800" i="0" u="none" strike="noStrike" kern="1200" cap="none" spc="-1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+mn-cs"/>
              </a:rPr>
              <a:t>people in the workforce has been steadily rising for decades.</a:t>
            </a:r>
            <a:endParaRPr kumimoji="0" lang="en-US" sz="2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750"/>
              </a:spcAft>
              <a:buClrTx/>
              <a:buSzPts val="1000"/>
              <a:buFontTx/>
              <a:buNone/>
              <a:tabLst>
                <a:tab pos="457200" algn="l"/>
              </a:tabLst>
              <a:defRPr/>
            </a:pPr>
            <a:r>
              <a:rPr kumimoji="0" lang="en-US" sz="2800" i="0" u="none" strike="noStrike" kern="1200" cap="none" spc="-1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Times New Roman" panose="02020603050405020304" pitchFamily="18" charset="0"/>
                <a:cs typeface="+mn-cs"/>
              </a:rPr>
              <a:t>The number of foreign-born workers in the U.S. increased to 29.8 million in 2022, from 27.9 million the previous year — a jump of about 6%.</a:t>
            </a:r>
            <a:endParaRPr kumimoji="0" lang="en-US" sz="2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Calibri" panose="020F050202020403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733345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87F6A2-C6CC-E5BF-BFBF-0AFC295A88D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F2E26E3-39AA-DA14-AC58-EF9C8F11D6EA}"/>
              </a:ext>
            </a:extLst>
          </p:cNvPr>
          <p:cNvSpPr>
            <a:spLocks noGrp="1"/>
          </p:cNvSpPr>
          <p:nvPr>
            <p:ph idx="10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 descr="A black and white logo&#10;&#10;Description automatically generated">
            <a:extLst>
              <a:ext uri="{FF2B5EF4-FFF2-40B4-BE49-F238E27FC236}">
                <a16:creationId xmlns:a16="http://schemas.microsoft.com/office/drawing/2014/main" id="{063C898E-EDF6-193F-1793-41B17679B8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8069" y="6359933"/>
            <a:ext cx="1900211" cy="396253"/>
          </a:xfrm>
          <a:prstGeom prst="rect">
            <a:avLst/>
          </a:prstGeom>
        </p:spPr>
      </p:pic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257A516F-89E5-CB13-F220-70D034C2B2C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7734091"/>
              </p:ext>
            </p:extLst>
          </p:nvPr>
        </p:nvGraphicFramePr>
        <p:xfrm>
          <a:off x="1" y="1035831"/>
          <a:ext cx="12191999" cy="5105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itle 7">
            <a:extLst>
              <a:ext uri="{FF2B5EF4-FFF2-40B4-BE49-F238E27FC236}">
                <a16:creationId xmlns:a16="http://schemas.microsoft.com/office/drawing/2014/main" id="{06122C6A-3813-7A68-589F-87E11E8C40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12192000" cy="1474120"/>
          </a:xfrm>
        </p:spPr>
        <p:txBody>
          <a:bodyPr>
            <a:noAutofit/>
          </a:bodyPr>
          <a:lstStyle/>
          <a:p>
            <a:r>
              <a:rPr kumimoji="0" lang="en-US" sz="440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Foreign Born Workers as % Total Employment 2022</a:t>
            </a:r>
            <a:endParaRPr lang="en-US" sz="44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F2B3076-64A4-3D7B-8960-17366C39CFD3}"/>
              </a:ext>
            </a:extLst>
          </p:cNvPr>
          <p:cNvSpPr txBox="1"/>
          <p:nvPr/>
        </p:nvSpPr>
        <p:spPr>
          <a:xfrm>
            <a:off x="186437" y="6404170"/>
            <a:ext cx="609805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0" i="0" u="none" strike="noStrike" dirty="0">
                <a:solidFill>
                  <a:schemeClr val="bg1"/>
                </a:solidFill>
                <a:effectLst/>
                <a:latin typeface="Aptos Narrow" panose="020B0004020202020204" pitchFamily="34" charset="0"/>
              </a:rPr>
              <a:t>Source: US Census </a:t>
            </a:r>
            <a:r>
              <a:rPr lang="en-US" sz="1400" dirty="0">
                <a:solidFill>
                  <a:schemeClr val="bg1"/>
                </a:solidFill>
                <a:latin typeface="Aptos Narrow" panose="020B0004020202020204" pitchFamily="34" charset="0"/>
              </a:rPr>
              <a:t>ACS 1-Year Estimates Public Use Microdata 2022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3784721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7FEDEC-B8DA-4BBF-B5D2-AB07C38A11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12192000" cy="1325563"/>
          </a:xfrm>
        </p:spPr>
        <p:txBody>
          <a:bodyPr>
            <a:noAutofit/>
          </a:bodyPr>
          <a:lstStyle/>
          <a:p>
            <a:r>
              <a:rPr lang="en-US" sz="6000" b="1" dirty="0">
                <a:solidFill>
                  <a:schemeClr val="bg2">
                    <a:lumMod val="10000"/>
                  </a:schemeClr>
                </a:solidFill>
              </a:rPr>
              <a:t>To </a:t>
            </a:r>
            <a:r>
              <a:rPr lang="en-US" sz="6000" b="1" dirty="0">
                <a:solidFill>
                  <a:schemeClr val="tx1"/>
                </a:solidFill>
              </a:rPr>
              <a:t>Have More Workers…4 Options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75F11F3-24EC-4415-ABD1-5439474DD16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77597172"/>
              </p:ext>
            </p:extLst>
          </p:nvPr>
        </p:nvGraphicFramePr>
        <p:xfrm>
          <a:off x="-1" y="1037230"/>
          <a:ext cx="12191999" cy="58207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47799685-F679-8A22-81C7-90EBB657F3AF}"/>
              </a:ext>
            </a:extLst>
          </p:cNvPr>
          <p:cNvSpPr txBox="1"/>
          <p:nvPr/>
        </p:nvSpPr>
        <p:spPr>
          <a:xfrm>
            <a:off x="9762566" y="5325035"/>
            <a:ext cx="2429432" cy="1569660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/>
              <a:t>You are in competition with every other state!</a:t>
            </a:r>
          </a:p>
        </p:txBody>
      </p:sp>
    </p:spTree>
    <p:extLst>
      <p:ext uri="{BB962C8B-B14F-4D97-AF65-F5344CB8AC3E}">
        <p14:creationId xmlns:p14="http://schemas.microsoft.com/office/powerpoint/2010/main" val="1052410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6E162A-4878-A738-5C2C-90110EEEB3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1C90A8B0-3E7E-1FC2-1C9F-0864A965A10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8579611"/>
              </p:ext>
            </p:extLst>
          </p:nvPr>
        </p:nvGraphicFramePr>
        <p:xfrm>
          <a:off x="415290" y="719666"/>
          <a:ext cx="11361420" cy="52968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C4D48677-8CF2-21DE-08BF-3065C73FAAFD}"/>
              </a:ext>
            </a:extLst>
          </p:cNvPr>
          <p:cNvSpPr txBox="1"/>
          <p:nvPr/>
        </p:nvSpPr>
        <p:spPr>
          <a:xfrm>
            <a:off x="0" y="0"/>
            <a:ext cx="12192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Kentucky In-Migration and Out-Migration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28ECB05-2D55-5721-262C-0B67A00E5C2D}"/>
              </a:ext>
            </a:extLst>
          </p:cNvPr>
          <p:cNvSpPr txBox="1"/>
          <p:nvPr/>
        </p:nvSpPr>
        <p:spPr>
          <a:xfrm>
            <a:off x="258914" y="6399972"/>
            <a:ext cx="4014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Source: US Census Bureau “State to State Migration”</a:t>
            </a:r>
          </a:p>
        </p:txBody>
      </p:sp>
    </p:spTree>
    <p:extLst>
      <p:ext uri="{BB962C8B-B14F-4D97-AF65-F5344CB8AC3E}">
        <p14:creationId xmlns:p14="http://schemas.microsoft.com/office/powerpoint/2010/main" val="39623453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omputer chip with a tower&#10;&#10;Description automatically generated">
            <a:extLst>
              <a:ext uri="{FF2B5EF4-FFF2-40B4-BE49-F238E27FC236}">
                <a16:creationId xmlns:a16="http://schemas.microsoft.com/office/drawing/2014/main" id="{AECD63DD-B8AF-0150-088C-21A3FC6B9C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08" r="16488"/>
          <a:stretch/>
        </p:blipFill>
        <p:spPr>
          <a:xfrm flipH="1">
            <a:off x="0" y="9832"/>
            <a:ext cx="4691270" cy="6858000"/>
          </a:xfrm>
          <a:prstGeom prst="rect">
            <a:avLst/>
          </a:prstGeom>
        </p:spPr>
      </p:pic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7D079894-08B7-97D5-6A14-7202F91DE1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286" y="5974966"/>
            <a:ext cx="2679700" cy="558800"/>
          </a:xfrm>
          <a:prstGeom prst="rect">
            <a:avLst/>
          </a:prstGeom>
        </p:spPr>
      </p:pic>
      <p:pic>
        <p:nvPicPr>
          <p:cNvPr id="4" name="Picture 3" descr="A magnet with a red and white text&#10;&#10;Description automatically generated">
            <a:extLst>
              <a:ext uri="{FF2B5EF4-FFF2-40B4-BE49-F238E27FC236}">
                <a16:creationId xmlns:a16="http://schemas.microsoft.com/office/drawing/2014/main" id="{7F994C95-3486-4559-A042-57D53D3D689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2693" y="0"/>
            <a:ext cx="7879307" cy="6857999"/>
          </a:xfrm>
          <a:prstGeom prst="rect">
            <a:avLst/>
          </a:prstGeom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579E2399-958E-595F-5948-A9CED8A3E8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83666" y="9832"/>
            <a:ext cx="4480026" cy="1426369"/>
          </a:xfrm>
        </p:spPr>
        <p:txBody>
          <a:bodyPr>
            <a:normAutofit fontScale="90000"/>
          </a:bodyPr>
          <a:lstStyle/>
          <a:p>
            <a:pPr algn="ctr"/>
            <a:r>
              <a:rPr lang="en-US" sz="8000" b="0" dirty="0">
                <a:solidFill>
                  <a:schemeClr val="bg1"/>
                </a:solidFill>
                <a:latin typeface="+mn-lt"/>
              </a:rPr>
              <a:t>Talent Attraction Campaigns</a:t>
            </a:r>
          </a:p>
        </p:txBody>
      </p:sp>
    </p:spTree>
    <p:extLst>
      <p:ext uri="{BB962C8B-B14F-4D97-AF65-F5344CB8AC3E}">
        <p14:creationId xmlns:p14="http://schemas.microsoft.com/office/powerpoint/2010/main" val="319686730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omputer chip with a tower&#10;&#10;Description automatically generated">
            <a:extLst>
              <a:ext uri="{FF2B5EF4-FFF2-40B4-BE49-F238E27FC236}">
                <a16:creationId xmlns:a16="http://schemas.microsoft.com/office/drawing/2014/main" id="{AECD63DD-B8AF-0150-088C-21A3FC6B9C8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08" r="16488"/>
          <a:stretch/>
        </p:blipFill>
        <p:spPr>
          <a:xfrm flipH="1">
            <a:off x="0" y="9832"/>
            <a:ext cx="6553200" cy="6858000"/>
          </a:xfrm>
          <a:prstGeom prst="rect">
            <a:avLst/>
          </a:prstGeom>
        </p:spPr>
      </p:pic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7D079894-08B7-97D5-6A14-7202F91DE1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286" y="5974966"/>
            <a:ext cx="2679700" cy="5588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ED58625-7AF9-C0B0-D364-A82CC36BF0F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89812" y="9832"/>
            <a:ext cx="6302188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CED49FF-49B0-D967-5146-C94210AD53C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6224" y="289503"/>
            <a:ext cx="4420720" cy="5351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159098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BBD04C-6EE6-16D8-91C6-FA3739C6E1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omputer chip with a tower&#10;&#10;Description automatically generated">
            <a:extLst>
              <a:ext uri="{FF2B5EF4-FFF2-40B4-BE49-F238E27FC236}">
                <a16:creationId xmlns:a16="http://schemas.microsoft.com/office/drawing/2014/main" id="{74E41A66-E523-FDB7-C8CC-56CDC99CA6A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308" r="16488"/>
          <a:stretch/>
        </p:blipFill>
        <p:spPr>
          <a:xfrm flipH="1">
            <a:off x="0" y="9832"/>
            <a:ext cx="3676452" cy="6858000"/>
          </a:xfrm>
          <a:prstGeom prst="rect">
            <a:avLst/>
          </a:prstGeom>
        </p:spPr>
      </p:pic>
      <p:pic>
        <p:nvPicPr>
          <p:cNvPr id="9" name="Picture 8" descr="A black and white logo&#10;&#10;Description automatically generated">
            <a:extLst>
              <a:ext uri="{FF2B5EF4-FFF2-40B4-BE49-F238E27FC236}">
                <a16:creationId xmlns:a16="http://schemas.microsoft.com/office/drawing/2014/main" id="{D0E79F9D-7408-0138-E32B-F450E40A72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72" y="6177375"/>
            <a:ext cx="2679700" cy="558800"/>
          </a:xfrm>
          <a:prstGeom prst="rect">
            <a:avLst/>
          </a:prstGeom>
        </p:spPr>
      </p:pic>
      <p:sp>
        <p:nvSpPr>
          <p:cNvPr id="2" name="Right Triangle 1">
            <a:extLst>
              <a:ext uri="{FF2B5EF4-FFF2-40B4-BE49-F238E27FC236}">
                <a16:creationId xmlns:a16="http://schemas.microsoft.com/office/drawing/2014/main" id="{D9964AFC-EA96-4480-0E0D-87CF6BEC9ED0}"/>
              </a:ext>
            </a:extLst>
          </p:cNvPr>
          <p:cNvSpPr/>
          <p:nvPr/>
        </p:nvSpPr>
        <p:spPr>
          <a:xfrm>
            <a:off x="3676453" y="2771051"/>
            <a:ext cx="5553608" cy="4077118"/>
          </a:xfrm>
          <a:prstGeom prst="rtTriangle">
            <a:avLst/>
          </a:prstGeom>
          <a:solidFill>
            <a:srgbClr val="447D9A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Triangle 9">
            <a:extLst>
              <a:ext uri="{FF2B5EF4-FFF2-40B4-BE49-F238E27FC236}">
                <a16:creationId xmlns:a16="http://schemas.microsoft.com/office/drawing/2014/main" id="{718075FE-D849-5F8F-08D5-870ACBA55D3A}"/>
              </a:ext>
            </a:extLst>
          </p:cNvPr>
          <p:cNvSpPr/>
          <p:nvPr/>
        </p:nvSpPr>
        <p:spPr>
          <a:xfrm flipH="1" flipV="1">
            <a:off x="7384252" y="9830"/>
            <a:ext cx="4857913" cy="4208632"/>
          </a:xfrm>
          <a:prstGeom prst="rtTriangle">
            <a:avLst/>
          </a:prstGeom>
          <a:solidFill>
            <a:srgbClr val="CC9900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5971BEDA-D849-A498-C7CC-795FB8FF0132}"/>
              </a:ext>
            </a:extLst>
          </p:cNvPr>
          <p:cNvSpPr/>
          <p:nvPr/>
        </p:nvSpPr>
        <p:spPr>
          <a:xfrm flipV="1">
            <a:off x="3676454" y="9830"/>
            <a:ext cx="5004967" cy="4077116"/>
          </a:xfrm>
          <a:prstGeom prst="rtTriangle">
            <a:avLst/>
          </a:prstGeom>
          <a:solidFill>
            <a:srgbClr val="777777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EBBE8118-50AC-7484-32E5-5417A1312D45}"/>
              </a:ext>
            </a:extLst>
          </p:cNvPr>
          <p:cNvSpPr/>
          <p:nvPr/>
        </p:nvSpPr>
        <p:spPr>
          <a:xfrm rot="16200000">
            <a:off x="7515271" y="2110704"/>
            <a:ext cx="4387200" cy="5087728"/>
          </a:xfrm>
          <a:prstGeom prst="rtTriangle">
            <a:avLst/>
          </a:prstGeom>
          <a:solidFill>
            <a:srgbClr val="808000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02DDF09-0088-AA9B-DC10-79CFF8905966}"/>
              </a:ext>
            </a:extLst>
          </p:cNvPr>
          <p:cNvSpPr/>
          <p:nvPr/>
        </p:nvSpPr>
        <p:spPr>
          <a:xfrm>
            <a:off x="3676454" y="40841"/>
            <a:ext cx="3519274" cy="6350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Business Climate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F0AF8BC-C2B0-D7A0-57E0-E86853F8836C}"/>
              </a:ext>
            </a:extLst>
          </p:cNvPr>
          <p:cNvSpPr/>
          <p:nvPr/>
        </p:nvSpPr>
        <p:spPr>
          <a:xfrm>
            <a:off x="10022493" y="68143"/>
            <a:ext cx="2169507" cy="72076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Workforce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F63D8F6-E635-48F0-BB6F-1A2D7522FF53}"/>
              </a:ext>
            </a:extLst>
          </p:cNvPr>
          <p:cNvSpPr/>
          <p:nvPr/>
        </p:nvSpPr>
        <p:spPr>
          <a:xfrm>
            <a:off x="9775067" y="6130857"/>
            <a:ext cx="2416933" cy="68848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Innovation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D01F248-A8D2-19BB-6D03-413FC204B7CD}"/>
              </a:ext>
            </a:extLst>
          </p:cNvPr>
          <p:cNvSpPr/>
          <p:nvPr/>
        </p:nvSpPr>
        <p:spPr>
          <a:xfrm>
            <a:off x="3676452" y="6112531"/>
            <a:ext cx="2950497" cy="688489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Infrastructure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C13994C-EBB0-B523-2A0C-372002B16C5F}"/>
              </a:ext>
            </a:extLst>
          </p:cNvPr>
          <p:cNvSpPr txBox="1"/>
          <p:nvPr/>
        </p:nvSpPr>
        <p:spPr>
          <a:xfrm>
            <a:off x="-10567" y="336910"/>
            <a:ext cx="367645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Place-Based Competitiveness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5A16F43-7169-F7E9-9970-84EF9709F6DC}"/>
              </a:ext>
            </a:extLst>
          </p:cNvPr>
          <p:cNvSpPr txBox="1"/>
          <p:nvPr/>
        </p:nvSpPr>
        <p:spPr>
          <a:xfrm>
            <a:off x="3791609" y="675865"/>
            <a:ext cx="251238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Taxes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Regulatory Climate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Legal Climate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9E6143B-94AD-1933-F811-551C935F2690}"/>
              </a:ext>
            </a:extLst>
          </p:cNvPr>
          <p:cNvSpPr txBox="1"/>
          <p:nvPr/>
        </p:nvSpPr>
        <p:spPr>
          <a:xfrm>
            <a:off x="3772773" y="4130595"/>
            <a:ext cx="2179298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Water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Power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Housing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Childcare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36978E0-7161-E072-FAFD-DA4E2FC8D2D9}"/>
              </a:ext>
            </a:extLst>
          </p:cNvPr>
          <p:cNvSpPr txBox="1"/>
          <p:nvPr/>
        </p:nvSpPr>
        <p:spPr>
          <a:xfrm>
            <a:off x="9875521" y="675865"/>
            <a:ext cx="2220158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In-migration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Education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Productivity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Costs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Skills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QOL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8F13E94-C4CA-4AC5-78DF-246C85C897F1}"/>
              </a:ext>
            </a:extLst>
          </p:cNvPr>
          <p:cNvSpPr txBox="1"/>
          <p:nvPr/>
        </p:nvSpPr>
        <p:spPr>
          <a:xfrm>
            <a:off x="9441573" y="4412998"/>
            <a:ext cx="2654106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R&amp;D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Automation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Patents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Advanced Industries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Start-up Ecosystem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C457F68-B6CC-4C5D-51C5-9B47649BC6D3}"/>
              </a:ext>
            </a:extLst>
          </p:cNvPr>
          <p:cNvSpPr txBox="1"/>
          <p:nvPr/>
        </p:nvSpPr>
        <p:spPr>
          <a:xfrm>
            <a:off x="4870553" y="1755387"/>
            <a:ext cx="6016186" cy="3724096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Risk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Weather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Crime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Fiscal Stability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Political Stability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Out-migration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Geo-economics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5" descr="Puzzles in brain">
            <a:extLst>
              <a:ext uri="{FF2B5EF4-FFF2-40B4-BE49-F238E27FC236}">
                <a16:creationId xmlns:a16="http://schemas.microsoft.com/office/drawing/2014/main" id="{22555495-9169-5AB5-FF05-7ED29CA7788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596" y="2088384"/>
            <a:ext cx="2864223" cy="1909482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/>
          </a:sp3d>
        </p:spPr>
      </p:pic>
      <p:pic>
        <p:nvPicPr>
          <p:cNvPr id="5" name="Picture 4" descr="A computer with graphs on the screen&#10;&#10;Description automatically generated">
            <a:extLst>
              <a:ext uri="{FF2B5EF4-FFF2-40B4-BE49-F238E27FC236}">
                <a16:creationId xmlns:a16="http://schemas.microsoft.com/office/drawing/2014/main" id="{29945A78-085D-BB88-DB10-346D0795E9E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914" y="4177466"/>
            <a:ext cx="2818905" cy="1868252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/>
          </a:sp3d>
        </p:spPr>
      </p:pic>
    </p:spTree>
    <p:extLst>
      <p:ext uri="{BB962C8B-B14F-4D97-AF65-F5344CB8AC3E}">
        <p14:creationId xmlns:p14="http://schemas.microsoft.com/office/powerpoint/2010/main" val="144717997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1" descr="A person standing on a desk&#10;&#10;Description automatically generated">
            <a:extLst>
              <a:ext uri="{FF2B5EF4-FFF2-40B4-BE49-F238E27FC236}">
                <a16:creationId xmlns:a16="http://schemas.microsoft.com/office/drawing/2014/main" id="{CB195B48-2C29-DF93-1161-F887432773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859" y="151093"/>
            <a:ext cx="5896057" cy="5752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756B6B5-54EA-CD65-0A79-773A5B201E10}"/>
              </a:ext>
            </a:extLst>
          </p:cNvPr>
          <p:cNvSpPr txBox="1"/>
          <p:nvPr/>
        </p:nvSpPr>
        <p:spPr>
          <a:xfrm>
            <a:off x="36619" y="151093"/>
            <a:ext cx="6098240" cy="55707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4000" b="1" dirty="0">
                <a:ea typeface="Aptos" panose="020B0004020202020204" pitchFamily="34" charset="0"/>
                <a:cs typeface="Aptos" panose="020B0004020202020204" pitchFamily="34" charset="0"/>
              </a:rPr>
              <a:t>To Attract New Residents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endParaRPr lang="en-US" sz="3600" dirty="0">
              <a:effectLst/>
              <a:ea typeface="Aptos" panose="020B0004020202020204" pitchFamily="34" charset="0"/>
              <a:cs typeface="Aptos" panose="020B0004020202020204" pitchFamily="34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3600" dirty="0">
                <a:effectLst/>
                <a:ea typeface="Aptos" panose="020B0004020202020204" pitchFamily="34" charset="0"/>
                <a:cs typeface="Aptos" panose="020B0004020202020204" pitchFamily="34" charset="0"/>
              </a:rPr>
              <a:t>$20 million </a:t>
            </a:r>
            <a:r>
              <a:rPr lang="en-US" sz="3600" b="1" dirty="0">
                <a:effectLst/>
                <a:ea typeface="Aptos" panose="020B0004020202020204" pitchFamily="34" charset="0"/>
                <a:cs typeface="Aptos" panose="020B0004020202020204" pitchFamily="34" charset="0"/>
              </a:rPr>
              <a:t>You Can in Michigan</a:t>
            </a:r>
            <a:r>
              <a:rPr lang="en-US" sz="3600" dirty="0">
                <a:effectLst/>
                <a:ea typeface="Aptos" panose="020B0004020202020204" pitchFamily="34" charset="0"/>
                <a:cs typeface="Aptos" panose="020B0004020202020204" pitchFamily="34" charset="0"/>
              </a:rPr>
              <a:t> marketing campaign airs ads in 10 states and Washington DC, in places with plentiful tech workers and others in high-demand industries. </a:t>
            </a:r>
          </a:p>
          <a:p>
            <a:endParaRPr lang="en-US" sz="2800" dirty="0">
              <a:effectLst/>
              <a:ea typeface="Aptos" panose="020B0004020202020204" pitchFamily="34" charset="0"/>
              <a:cs typeface="Aptos" panose="020B00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823089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181A2F22-3A18-52F1-46D6-E7D92CB34C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9000" y="133425"/>
            <a:ext cx="5815776" cy="5621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2C323EC-0507-71EB-D141-F19614076A32}"/>
              </a:ext>
            </a:extLst>
          </p:cNvPr>
          <p:cNvSpPr txBox="1"/>
          <p:nvPr/>
        </p:nvSpPr>
        <p:spPr>
          <a:xfrm>
            <a:off x="0" y="133425"/>
            <a:ext cx="6098240" cy="4647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Aptos" panose="020B0004020202020204" pitchFamily="34" charset="0"/>
                <a:cs typeface="Aptos" panose="020B0004020202020204" pitchFamily="34" charset="0"/>
              </a:rPr>
              <a:t>To Attract Residents Back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Aptos" panose="020B0004020202020204" pitchFamily="34" charset="0"/>
              <a:cs typeface="Aptos" panose="020B00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Aptos" panose="020B0004020202020204" pitchFamily="34" charset="0"/>
                <a:cs typeface="Aptos" panose="020B0004020202020204" pitchFamily="34" charset="0"/>
              </a:rPr>
              <a:t>Six regions around Michigan also carry out the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Aptos" panose="020B0004020202020204" pitchFamily="34" charset="0"/>
                <a:cs typeface="Aptos" panose="020B0004020202020204" pitchFamily="34" charset="0"/>
              </a:rPr>
              <a:t>Back to Michigan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Aptos" panose="020B0004020202020204" pitchFamily="34" charset="0"/>
                <a:cs typeface="Aptos" panose="020B0004020202020204" pitchFamily="34" charset="0"/>
              </a:rPr>
              <a:t> networking campaign with annual fall events around college homecomings and Thanksgiving. 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423050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Google Shape;824;p146"/>
          <p:cNvSpPr/>
          <p:nvPr/>
        </p:nvSpPr>
        <p:spPr>
          <a:xfrm>
            <a:off x="1" y="0"/>
            <a:ext cx="12191999" cy="7203656"/>
          </a:xfrm>
          <a:prstGeom prst="rect">
            <a:avLst/>
          </a:prstGeom>
          <a:solidFill>
            <a:srgbClr val="00B9F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313E22F-04BD-CF1A-A4B5-85B40459F5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1200" y="941611"/>
            <a:ext cx="8229600" cy="4810211"/>
          </a:xfrm>
          <a:prstGeom prst="rect">
            <a:avLst/>
          </a:prstGeom>
        </p:spPr>
      </p:pic>
      <p:pic>
        <p:nvPicPr>
          <p:cNvPr id="9" name="Google Shape;942;p153">
            <a:hlinkClick r:id="rId4"/>
            <a:extLst>
              <a:ext uri="{FF2B5EF4-FFF2-40B4-BE49-F238E27FC236}">
                <a16:creationId xmlns:a16="http://schemas.microsoft.com/office/drawing/2014/main" id="{D127CEC2-036A-B249-9B9F-243CD061F296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31707" y="584432"/>
            <a:ext cx="10928588" cy="592791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61F3DA9-9FA6-89CB-F902-0BEED1058CCB}"/>
              </a:ext>
            </a:extLst>
          </p:cNvPr>
          <p:cNvSpPr txBox="1"/>
          <p:nvPr/>
        </p:nvSpPr>
        <p:spPr>
          <a:xfrm>
            <a:off x="4016323" y="135817"/>
            <a:ext cx="415935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800" b="1" err="1">
                <a:solidFill>
                  <a:schemeClr val="bg1"/>
                </a:solidFill>
                <a:latin typeface="Montserrat"/>
                <a:ea typeface="Montserrat"/>
                <a:cs typeface="Montserrat"/>
                <a:sym typeface="Montserrat"/>
              </a:rPr>
              <a:t>WonderFL.com</a:t>
            </a:r>
            <a:endParaRPr lang="en" sz="1800" b="1">
              <a:solidFill>
                <a:schemeClr val="bg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  <p:extLst>
      <p:ext uri="{BB962C8B-B14F-4D97-AF65-F5344CB8AC3E}">
        <p14:creationId xmlns:p14="http://schemas.microsoft.com/office/powerpoint/2010/main" val="203573194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Google Shape;824;p146"/>
          <p:cNvSpPr/>
          <p:nvPr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rgbClr val="00B9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04206F8-7C57-045B-B467-1E63D87463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1200" y="941611"/>
            <a:ext cx="8229600" cy="4810211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B0EDDDE-3E3A-1B51-F06F-517F8411748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81199" y="1001554"/>
            <a:ext cx="8223911" cy="3900646"/>
          </a:xfrm>
          <a:prstGeom prst="rect">
            <a:avLst/>
          </a:prstGeom>
        </p:spPr>
      </p:pic>
      <p:pic>
        <p:nvPicPr>
          <p:cNvPr id="12" name="Google Shape;942;p153">
            <a:extLst>
              <a:ext uri="{FF2B5EF4-FFF2-40B4-BE49-F238E27FC236}">
                <a16:creationId xmlns:a16="http://schemas.microsoft.com/office/drawing/2014/main" id="{CE4B7378-078A-91D9-75C2-FA5449070AF8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31707" y="584432"/>
            <a:ext cx="10928588" cy="592791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7429051-ACEA-2028-8C37-A36C83E18D4A}"/>
              </a:ext>
            </a:extLst>
          </p:cNvPr>
          <p:cNvSpPr txBox="1"/>
          <p:nvPr/>
        </p:nvSpPr>
        <p:spPr>
          <a:xfrm>
            <a:off x="4016323" y="135817"/>
            <a:ext cx="415935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1800" b="1" err="1">
                <a:solidFill>
                  <a:schemeClr val="bg1"/>
                </a:solidFill>
                <a:latin typeface="Montserrat"/>
                <a:ea typeface="Montserrat"/>
                <a:cs typeface="Montserrat"/>
                <a:sym typeface="Montserrat"/>
              </a:rPr>
              <a:t>WonderFL.com</a:t>
            </a:r>
            <a:endParaRPr lang="en" sz="1800" b="1">
              <a:solidFill>
                <a:schemeClr val="bg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  <p:extLst>
      <p:ext uri="{BB962C8B-B14F-4D97-AF65-F5344CB8AC3E}">
        <p14:creationId xmlns:p14="http://schemas.microsoft.com/office/powerpoint/2010/main" val="335235143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p42"/>
          <p:cNvSpPr/>
          <p:nvPr/>
        </p:nvSpPr>
        <p:spPr>
          <a:xfrm>
            <a:off x="-16818" y="1856316"/>
            <a:ext cx="12192000" cy="4200800"/>
          </a:xfrm>
          <a:prstGeom prst="rect">
            <a:avLst/>
          </a:prstGeom>
          <a:solidFill>
            <a:srgbClr val="00B9FF"/>
          </a:solidFill>
          <a:ln>
            <a:noFill/>
          </a:ln>
        </p:spPr>
        <p:txBody>
          <a:bodyPr spcFirstLastPara="1" wrap="square" lIns="162500" tIns="162500" rIns="162500" bIns="162500" anchor="ctr" anchorCtr="0">
            <a:noAutofit/>
          </a:bodyPr>
          <a:lstStyle/>
          <a:p>
            <a:endParaRPr sz="2533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" name="Google Shape;247;p42"/>
          <p:cNvSpPr txBox="1"/>
          <p:nvPr/>
        </p:nvSpPr>
        <p:spPr>
          <a:xfrm>
            <a:off x="1407267" y="5630300"/>
            <a:ext cx="4696800" cy="6155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endParaRPr sz="2400"/>
          </a:p>
        </p:txBody>
      </p:sp>
      <p:sp>
        <p:nvSpPr>
          <p:cNvPr id="249" name="Google Shape;249;p42"/>
          <p:cNvSpPr txBox="1"/>
          <p:nvPr/>
        </p:nvSpPr>
        <p:spPr>
          <a:xfrm>
            <a:off x="-342" y="558490"/>
            <a:ext cx="12208818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spAutoFit/>
          </a:bodyPr>
          <a:lstStyle/>
          <a:p>
            <a:r>
              <a:rPr lang="en" sz="5400" b="1" dirty="0">
                <a:solidFill>
                  <a:srgbClr val="00B9FF"/>
                </a:solidFill>
                <a:latin typeface="Montserrat"/>
                <a:ea typeface="Montserrat"/>
                <a:cs typeface="Montserrat"/>
                <a:sym typeface="Montserrat"/>
              </a:rPr>
              <a:t>Strategic State-Level Partners</a:t>
            </a:r>
            <a:endParaRPr sz="5400" b="1" i="1" dirty="0">
              <a:solidFill>
                <a:srgbClr val="00B9FF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50" name="Google Shape;250;p42"/>
          <p:cNvSpPr/>
          <p:nvPr/>
        </p:nvSpPr>
        <p:spPr>
          <a:xfrm>
            <a:off x="337616" y="1995409"/>
            <a:ext cx="2612476" cy="160261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183965">
                <a:alpha val="49800"/>
              </a:srgbClr>
            </a:outerShdw>
          </a:effectLst>
        </p:spPr>
        <p:txBody>
          <a:bodyPr spcFirstLastPara="1" wrap="square" lIns="162500" tIns="162500" rIns="162500" bIns="162500" anchor="ctr" anchorCtr="0">
            <a:noAutofit/>
          </a:bodyPr>
          <a:lstStyle/>
          <a:p>
            <a:endParaRPr sz="2533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" name="Google Shape;251;p42"/>
          <p:cNvSpPr/>
          <p:nvPr/>
        </p:nvSpPr>
        <p:spPr>
          <a:xfrm>
            <a:off x="3171432" y="2019675"/>
            <a:ext cx="2612476" cy="160261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183965">
                <a:alpha val="49800"/>
              </a:srgbClr>
            </a:outerShdw>
          </a:effectLst>
        </p:spPr>
        <p:txBody>
          <a:bodyPr spcFirstLastPara="1" wrap="square" lIns="162500" tIns="162500" rIns="162500" bIns="162500" anchor="ctr" anchorCtr="0">
            <a:noAutofit/>
          </a:bodyPr>
          <a:lstStyle/>
          <a:p>
            <a:endParaRPr sz="2533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2" name="Google Shape;252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54806" y="2458423"/>
            <a:ext cx="2245729" cy="88115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3" name="Google Shape;253;p4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94423" y="2286124"/>
            <a:ext cx="2444229" cy="881157"/>
          </a:xfrm>
          <a:prstGeom prst="rect">
            <a:avLst/>
          </a:prstGeom>
          <a:noFill/>
          <a:ln>
            <a:noFill/>
          </a:ln>
        </p:spPr>
      </p:pic>
      <p:sp>
        <p:nvSpPr>
          <p:cNvPr id="254" name="Google Shape;254;p42"/>
          <p:cNvSpPr/>
          <p:nvPr/>
        </p:nvSpPr>
        <p:spPr>
          <a:xfrm>
            <a:off x="394423" y="4163670"/>
            <a:ext cx="2612476" cy="160261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183965">
                <a:alpha val="49800"/>
              </a:srgbClr>
            </a:outerShdw>
          </a:effectLst>
        </p:spPr>
        <p:txBody>
          <a:bodyPr spcFirstLastPara="1" wrap="square" lIns="162500" tIns="162500" rIns="162500" bIns="162500" anchor="ctr" anchorCtr="0">
            <a:noAutofit/>
          </a:bodyPr>
          <a:lstStyle/>
          <a:p>
            <a:endParaRPr sz="2533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5" name="Google Shape;255;p4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11151" y="4629840"/>
            <a:ext cx="2019323" cy="853550"/>
          </a:xfrm>
          <a:prstGeom prst="rect">
            <a:avLst/>
          </a:prstGeom>
          <a:noFill/>
          <a:ln>
            <a:noFill/>
          </a:ln>
        </p:spPr>
      </p:pic>
      <p:sp>
        <p:nvSpPr>
          <p:cNvPr id="256" name="Google Shape;256;p42"/>
          <p:cNvSpPr/>
          <p:nvPr/>
        </p:nvSpPr>
        <p:spPr>
          <a:xfrm>
            <a:off x="3184589" y="4174915"/>
            <a:ext cx="2612476" cy="160261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183965">
                <a:alpha val="49800"/>
              </a:srgbClr>
            </a:outerShdw>
          </a:effectLst>
        </p:spPr>
        <p:txBody>
          <a:bodyPr spcFirstLastPara="1" wrap="square" lIns="162500" tIns="162500" rIns="162500" bIns="162500" anchor="ctr" anchorCtr="0">
            <a:noAutofit/>
          </a:bodyPr>
          <a:lstStyle/>
          <a:p>
            <a:endParaRPr sz="2533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7" name="Google Shape;257;p4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480576" y="4385366"/>
            <a:ext cx="2108639" cy="1177399"/>
          </a:xfrm>
          <a:prstGeom prst="rect">
            <a:avLst/>
          </a:prstGeom>
          <a:noFill/>
          <a:ln>
            <a:noFill/>
          </a:ln>
        </p:spPr>
      </p:pic>
      <p:sp>
        <p:nvSpPr>
          <p:cNvPr id="258" name="Google Shape;258;p42"/>
          <p:cNvSpPr/>
          <p:nvPr/>
        </p:nvSpPr>
        <p:spPr>
          <a:xfrm>
            <a:off x="6079182" y="2069762"/>
            <a:ext cx="2612476" cy="160261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183965">
                <a:alpha val="49800"/>
              </a:srgbClr>
            </a:outerShdw>
          </a:effectLst>
        </p:spPr>
        <p:txBody>
          <a:bodyPr spcFirstLastPara="1" wrap="square" lIns="162500" tIns="162500" rIns="162500" bIns="162500" anchor="ctr" anchorCtr="0">
            <a:noAutofit/>
          </a:bodyPr>
          <a:lstStyle/>
          <a:p>
            <a:endParaRPr sz="2533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59" name="Google Shape;259;p4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296874" y="2588810"/>
            <a:ext cx="2245729" cy="750770"/>
          </a:xfrm>
          <a:prstGeom prst="rect">
            <a:avLst/>
          </a:prstGeom>
          <a:noFill/>
          <a:ln>
            <a:noFill/>
          </a:ln>
        </p:spPr>
      </p:pic>
      <p:sp>
        <p:nvSpPr>
          <p:cNvPr id="260" name="Google Shape;260;p42"/>
          <p:cNvSpPr/>
          <p:nvPr/>
        </p:nvSpPr>
        <p:spPr>
          <a:xfrm>
            <a:off x="6220785" y="4163669"/>
            <a:ext cx="2612476" cy="160261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183965">
                <a:alpha val="49800"/>
              </a:srgbClr>
            </a:outerShdw>
          </a:effectLst>
        </p:spPr>
        <p:txBody>
          <a:bodyPr spcFirstLastPara="1" wrap="square" lIns="162500" tIns="162500" rIns="162500" bIns="162500" anchor="ctr" anchorCtr="0">
            <a:noAutofit/>
          </a:bodyPr>
          <a:lstStyle/>
          <a:p>
            <a:endParaRPr sz="2533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61" name="Google Shape;261;p4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451523" y="4628471"/>
            <a:ext cx="2245728" cy="691188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Google Shape;258;p42">
            <a:extLst>
              <a:ext uri="{FF2B5EF4-FFF2-40B4-BE49-F238E27FC236}">
                <a16:creationId xmlns:a16="http://schemas.microsoft.com/office/drawing/2014/main" id="{46DFDEF4-7029-ED47-EE44-A11247773D5E}"/>
              </a:ext>
            </a:extLst>
          </p:cNvPr>
          <p:cNvSpPr/>
          <p:nvPr/>
        </p:nvSpPr>
        <p:spPr>
          <a:xfrm>
            <a:off x="9241908" y="2097692"/>
            <a:ext cx="2612476" cy="160261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183965">
                <a:alpha val="49800"/>
              </a:srgbClr>
            </a:outerShdw>
          </a:effectLst>
        </p:spPr>
        <p:txBody>
          <a:bodyPr spcFirstLastPara="1" wrap="square" lIns="162500" tIns="162500" rIns="162500" bIns="162500" anchor="ctr" anchorCtr="0">
            <a:noAutofit/>
          </a:bodyPr>
          <a:lstStyle/>
          <a:p>
            <a:endParaRPr sz="2533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AutoShape 2" descr="Florida SBDC">
            <a:extLst>
              <a:ext uri="{FF2B5EF4-FFF2-40B4-BE49-F238E27FC236}">
                <a16:creationId xmlns:a16="http://schemas.microsoft.com/office/drawing/2014/main" id="{9E80C2C0-1C6C-7315-4B55-35E64C50004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1187120-6D70-12AB-E345-CE2E142B08F8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t="13583"/>
          <a:stretch/>
        </p:blipFill>
        <p:spPr>
          <a:xfrm>
            <a:off x="9542393" y="2256442"/>
            <a:ext cx="2000353" cy="1229256"/>
          </a:xfrm>
          <a:prstGeom prst="rect">
            <a:avLst/>
          </a:prstGeom>
        </p:spPr>
      </p:pic>
      <p:sp>
        <p:nvSpPr>
          <p:cNvPr id="7" name="Google Shape;258;p42">
            <a:extLst>
              <a:ext uri="{FF2B5EF4-FFF2-40B4-BE49-F238E27FC236}">
                <a16:creationId xmlns:a16="http://schemas.microsoft.com/office/drawing/2014/main" id="{3517F62E-6BAF-C603-0107-F58CC7412CCC}"/>
              </a:ext>
            </a:extLst>
          </p:cNvPr>
          <p:cNvSpPr/>
          <p:nvPr/>
        </p:nvSpPr>
        <p:spPr>
          <a:xfrm>
            <a:off x="9256981" y="4113727"/>
            <a:ext cx="2612476" cy="1602617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183965">
                <a:alpha val="49800"/>
              </a:srgbClr>
            </a:outerShdw>
          </a:effectLst>
        </p:spPr>
        <p:txBody>
          <a:bodyPr spcFirstLastPara="1" wrap="square" lIns="162500" tIns="162500" rIns="162500" bIns="162500" anchor="ctr" anchorCtr="0">
            <a:noAutofit/>
          </a:bodyPr>
          <a:lstStyle/>
          <a:p>
            <a:endParaRPr sz="2533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3859A83-E7FE-A0F6-1FC9-609461C5A4F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542393" y="4418040"/>
            <a:ext cx="2076557" cy="1009702"/>
          </a:xfrm>
          <a:prstGeom prst="rect">
            <a:avLst/>
          </a:prstGeom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person smiling with text overlay&#10;&#10;Description automatically generated">
            <a:extLst>
              <a:ext uri="{FF2B5EF4-FFF2-40B4-BE49-F238E27FC236}">
                <a16:creationId xmlns:a16="http://schemas.microsoft.com/office/drawing/2014/main" id="{726215D8-8138-0564-0E6A-A912B289B4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5546" y="110920"/>
            <a:ext cx="11660910" cy="3466333"/>
          </a:xfrm>
          <a:prstGeom prst="rect">
            <a:avLst/>
          </a:prstGeom>
        </p:spPr>
      </p:pic>
      <p:pic>
        <p:nvPicPr>
          <p:cNvPr id="3" name="Picture 2" descr="A screenshot of a white background&#10;&#10;Description automatically generated">
            <a:extLst>
              <a:ext uri="{FF2B5EF4-FFF2-40B4-BE49-F238E27FC236}">
                <a16:creationId xmlns:a16="http://schemas.microsoft.com/office/drawing/2014/main" id="{EC94F24C-6F7B-0804-A5A2-8F1F9341308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-78" r="100" b="5707"/>
          <a:stretch/>
        </p:blipFill>
        <p:spPr>
          <a:xfrm>
            <a:off x="265545" y="3575235"/>
            <a:ext cx="11522376" cy="2475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488621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screenshot of a website&#10;&#10;Description automatically generated">
            <a:extLst>
              <a:ext uri="{FF2B5EF4-FFF2-40B4-BE49-F238E27FC236}">
                <a16:creationId xmlns:a16="http://schemas.microsoft.com/office/drawing/2014/main" id="{5302F4DB-0577-5D76-55F3-4D2DD3E401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062012" cy="60283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448195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screenshot of a website&#10;&#10;Description automatically generated">
            <a:extLst>
              <a:ext uri="{FF2B5EF4-FFF2-40B4-BE49-F238E27FC236}">
                <a16:creationId xmlns:a16="http://schemas.microsoft.com/office/drawing/2014/main" id="{B0BF5504-0428-FAFE-7864-BCACE156848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021671" cy="594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146733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screenshot of a video&#10;&#10;Description automatically generated">
            <a:extLst>
              <a:ext uri="{FF2B5EF4-FFF2-40B4-BE49-F238E27FC236}">
                <a16:creationId xmlns:a16="http://schemas.microsoft.com/office/drawing/2014/main" id="{84DFE587-13FA-525B-5411-BC22D132E1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570" y="2826567"/>
            <a:ext cx="6145717" cy="3103586"/>
          </a:xfrm>
          <a:prstGeom prst="rect">
            <a:avLst/>
          </a:prstGeom>
        </p:spPr>
      </p:pic>
      <p:pic>
        <p:nvPicPr>
          <p:cNvPr id="3" name="Picture 2" descr="A white rectangular object with a black border&#10;&#10;Description automatically generated">
            <a:extLst>
              <a:ext uri="{FF2B5EF4-FFF2-40B4-BE49-F238E27FC236}">
                <a16:creationId xmlns:a16="http://schemas.microsoft.com/office/drawing/2014/main" id="{68A1EED3-35EF-46E3-73BC-3779AE18176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6861" y="175858"/>
            <a:ext cx="5426764" cy="447708"/>
          </a:xfrm>
          <a:prstGeom prst="rect">
            <a:avLst/>
          </a:prstGeom>
        </p:spPr>
      </p:pic>
      <p:pic>
        <p:nvPicPr>
          <p:cNvPr id="4" name="Picture 3" descr="A screenshot of a computer&#10;&#10;Description automatically generated">
            <a:extLst>
              <a:ext uri="{FF2B5EF4-FFF2-40B4-BE49-F238E27FC236}">
                <a16:creationId xmlns:a16="http://schemas.microsoft.com/office/drawing/2014/main" id="{9CCE2746-04EA-8EC0-4547-6EEF09D5DA8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50096" y="-1"/>
            <a:ext cx="6241904" cy="603773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3174FC4-6BF0-6EB5-DCD8-4C7A0455F79C}"/>
              </a:ext>
            </a:extLst>
          </p:cNvPr>
          <p:cNvSpPr txBox="1"/>
          <p:nvPr/>
        </p:nvSpPr>
        <p:spPr>
          <a:xfrm>
            <a:off x="283243" y="649087"/>
            <a:ext cx="5600472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/>
              <a:t>Others Are Already Creating Your Kentucky Narrative</a:t>
            </a:r>
          </a:p>
        </p:txBody>
      </p:sp>
    </p:spTree>
    <p:extLst>
      <p:ext uri="{BB962C8B-B14F-4D97-AF65-F5344CB8AC3E}">
        <p14:creationId xmlns:p14="http://schemas.microsoft.com/office/powerpoint/2010/main" val="90032704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EDF8CF-0BCF-6302-D9B7-F4D0E44253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2192000" cy="1072897"/>
          </a:xfrm>
        </p:spPr>
        <p:txBody>
          <a:bodyPr>
            <a:noAutofit/>
          </a:bodyPr>
          <a:lstStyle/>
          <a:p>
            <a:pPr algn="ctr"/>
            <a:r>
              <a:rPr lang="en-US" sz="4400" dirty="0">
                <a:latin typeface="+mn-lt"/>
              </a:rPr>
              <a:t>Benefits of Statewide Talent Attraction Programs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B4C9F19-D4F2-CCE5-07DC-00545DB69B4E}"/>
              </a:ext>
            </a:extLst>
          </p:cNvPr>
          <p:cNvSpPr txBox="1"/>
          <p:nvPr/>
        </p:nvSpPr>
        <p:spPr>
          <a:xfrm>
            <a:off x="0" y="938818"/>
            <a:ext cx="12084423" cy="507831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3600" dirty="0"/>
              <a:t>The State owns "Top of the funnel" to the talent audience 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3600" dirty="0"/>
              <a:t>You create a state level narrative that moves reputation 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3600" dirty="0"/>
              <a:t>You focus on key industries (and employers) that are growing the state's economy and tailor messaging and campaigns 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3600" dirty="0"/>
              <a:t>An effort demonstrates the state’s commitment  to key stakeholders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3600" dirty="0"/>
              <a:t>Your messages and data can be a tool for companies to recruit and higher education to retain educated and trained workforce in the state.  </a:t>
            </a:r>
          </a:p>
        </p:txBody>
      </p:sp>
    </p:spTree>
    <p:extLst>
      <p:ext uri="{BB962C8B-B14F-4D97-AF65-F5344CB8AC3E}">
        <p14:creationId xmlns:p14="http://schemas.microsoft.com/office/powerpoint/2010/main" val="312562532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2FBFC2F3-1ADA-1731-515B-B518DF101F5C}"/>
              </a:ext>
            </a:extLst>
          </p:cNvPr>
          <p:cNvSpPr txBox="1"/>
          <p:nvPr/>
        </p:nvSpPr>
        <p:spPr>
          <a:xfrm>
            <a:off x="739956" y="-96080"/>
            <a:ext cx="11818491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Cost of Business Ranking 2024</a:t>
            </a:r>
          </a:p>
        </p:txBody>
      </p:sp>
      <p:grpSp>
        <p:nvGrpSpPr>
          <p:cNvPr id="7" name="Group 4">
            <a:extLst>
              <a:ext uri="{FF2B5EF4-FFF2-40B4-BE49-F238E27FC236}">
                <a16:creationId xmlns:a16="http://schemas.microsoft.com/office/drawing/2014/main" id="{5A0EC41B-788C-9AAC-4BE7-615D8B795E6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26059" y="566131"/>
            <a:ext cx="8693515" cy="5234067"/>
            <a:chOff x="240" y="480"/>
            <a:chExt cx="5088" cy="3098"/>
          </a:xfrm>
        </p:grpSpPr>
        <p:sp>
          <p:nvSpPr>
            <p:cNvPr id="8" name="AutoShape 3">
              <a:extLst>
                <a:ext uri="{FF2B5EF4-FFF2-40B4-BE49-F238E27FC236}">
                  <a16:creationId xmlns:a16="http://schemas.microsoft.com/office/drawing/2014/main" id="{7292E7EC-AD49-E036-5794-D6233172C81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0" y="480"/>
              <a:ext cx="5086" cy="30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383C0301-62E5-A9ED-BFB9-B762624EED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" y="482"/>
              <a:ext cx="4716" cy="3096"/>
              <a:chOff x="240" y="482"/>
              <a:chExt cx="4716" cy="3096"/>
            </a:xfrm>
          </p:grpSpPr>
          <p:sp>
            <p:nvSpPr>
              <p:cNvPr id="335" name="Freeform 5">
                <a:extLst>
                  <a:ext uri="{FF2B5EF4-FFF2-40B4-BE49-F238E27FC236}">
                    <a16:creationId xmlns:a16="http://schemas.microsoft.com/office/drawing/2014/main" id="{665A118A-F18F-900D-A65E-1D19FB4F0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1192"/>
                <a:ext cx="669" cy="1236"/>
              </a:xfrm>
              <a:custGeom>
                <a:avLst/>
                <a:gdLst>
                  <a:gd name="T0" fmla="*/ 527 w 669"/>
                  <a:gd name="T1" fmla="*/ 1229 h 1236"/>
                  <a:gd name="T2" fmla="*/ 451 w 669"/>
                  <a:gd name="T3" fmla="*/ 1220 h 1236"/>
                  <a:gd name="T4" fmla="*/ 397 w 669"/>
                  <a:gd name="T5" fmla="*/ 1207 h 1236"/>
                  <a:gd name="T6" fmla="*/ 372 w 669"/>
                  <a:gd name="T7" fmla="*/ 1187 h 1236"/>
                  <a:gd name="T8" fmla="*/ 375 w 669"/>
                  <a:gd name="T9" fmla="*/ 1167 h 1236"/>
                  <a:gd name="T10" fmla="*/ 359 w 669"/>
                  <a:gd name="T11" fmla="*/ 1115 h 1236"/>
                  <a:gd name="T12" fmla="*/ 318 w 669"/>
                  <a:gd name="T13" fmla="*/ 1056 h 1236"/>
                  <a:gd name="T14" fmla="*/ 292 w 669"/>
                  <a:gd name="T15" fmla="*/ 1023 h 1236"/>
                  <a:gd name="T16" fmla="*/ 287 w 669"/>
                  <a:gd name="T17" fmla="*/ 1009 h 1236"/>
                  <a:gd name="T18" fmla="*/ 264 w 669"/>
                  <a:gd name="T19" fmla="*/ 1007 h 1236"/>
                  <a:gd name="T20" fmla="*/ 222 w 669"/>
                  <a:gd name="T21" fmla="*/ 963 h 1236"/>
                  <a:gd name="T22" fmla="*/ 179 w 669"/>
                  <a:gd name="T23" fmla="*/ 939 h 1236"/>
                  <a:gd name="T24" fmla="*/ 129 w 669"/>
                  <a:gd name="T25" fmla="*/ 904 h 1236"/>
                  <a:gd name="T26" fmla="*/ 127 w 669"/>
                  <a:gd name="T27" fmla="*/ 867 h 1236"/>
                  <a:gd name="T28" fmla="*/ 133 w 669"/>
                  <a:gd name="T29" fmla="*/ 831 h 1236"/>
                  <a:gd name="T30" fmla="*/ 117 w 669"/>
                  <a:gd name="T31" fmla="*/ 791 h 1236"/>
                  <a:gd name="T32" fmla="*/ 97 w 669"/>
                  <a:gd name="T33" fmla="*/ 742 h 1236"/>
                  <a:gd name="T34" fmla="*/ 76 w 669"/>
                  <a:gd name="T35" fmla="*/ 694 h 1236"/>
                  <a:gd name="T36" fmla="*/ 67 w 669"/>
                  <a:gd name="T37" fmla="*/ 656 h 1236"/>
                  <a:gd name="T38" fmla="*/ 84 w 669"/>
                  <a:gd name="T39" fmla="*/ 640 h 1236"/>
                  <a:gd name="T40" fmla="*/ 86 w 669"/>
                  <a:gd name="T41" fmla="*/ 615 h 1236"/>
                  <a:gd name="T42" fmla="*/ 60 w 669"/>
                  <a:gd name="T43" fmla="*/ 588 h 1236"/>
                  <a:gd name="T44" fmla="*/ 57 w 669"/>
                  <a:gd name="T45" fmla="*/ 534 h 1236"/>
                  <a:gd name="T46" fmla="*/ 65 w 669"/>
                  <a:gd name="T47" fmla="*/ 507 h 1236"/>
                  <a:gd name="T48" fmla="*/ 81 w 669"/>
                  <a:gd name="T49" fmla="*/ 535 h 1236"/>
                  <a:gd name="T50" fmla="*/ 83 w 669"/>
                  <a:gd name="T51" fmla="*/ 511 h 1236"/>
                  <a:gd name="T52" fmla="*/ 106 w 669"/>
                  <a:gd name="T53" fmla="*/ 480 h 1236"/>
                  <a:gd name="T54" fmla="*/ 75 w 669"/>
                  <a:gd name="T55" fmla="*/ 459 h 1236"/>
                  <a:gd name="T56" fmla="*/ 67 w 669"/>
                  <a:gd name="T57" fmla="*/ 481 h 1236"/>
                  <a:gd name="T58" fmla="*/ 57 w 669"/>
                  <a:gd name="T59" fmla="*/ 484 h 1236"/>
                  <a:gd name="T60" fmla="*/ 32 w 669"/>
                  <a:gd name="T61" fmla="*/ 453 h 1236"/>
                  <a:gd name="T62" fmla="*/ 30 w 669"/>
                  <a:gd name="T63" fmla="*/ 416 h 1236"/>
                  <a:gd name="T64" fmla="*/ 17 w 669"/>
                  <a:gd name="T65" fmla="*/ 386 h 1236"/>
                  <a:gd name="T66" fmla="*/ 8 w 669"/>
                  <a:gd name="T67" fmla="*/ 356 h 1236"/>
                  <a:gd name="T68" fmla="*/ 14 w 669"/>
                  <a:gd name="T69" fmla="*/ 321 h 1236"/>
                  <a:gd name="T70" fmla="*/ 17 w 669"/>
                  <a:gd name="T71" fmla="*/ 278 h 1236"/>
                  <a:gd name="T72" fmla="*/ 22 w 669"/>
                  <a:gd name="T73" fmla="*/ 251 h 1236"/>
                  <a:gd name="T74" fmla="*/ 11 w 669"/>
                  <a:gd name="T75" fmla="*/ 211 h 1236"/>
                  <a:gd name="T76" fmla="*/ 1 w 669"/>
                  <a:gd name="T77" fmla="*/ 179 h 1236"/>
                  <a:gd name="T78" fmla="*/ 16 w 669"/>
                  <a:gd name="T79" fmla="*/ 147 h 1236"/>
                  <a:gd name="T80" fmla="*/ 51 w 669"/>
                  <a:gd name="T81" fmla="*/ 93 h 1236"/>
                  <a:gd name="T82" fmla="*/ 71 w 669"/>
                  <a:gd name="T83" fmla="*/ 6 h 1236"/>
                  <a:gd name="T84" fmla="*/ 311 w 669"/>
                  <a:gd name="T85" fmla="*/ 454 h 1236"/>
                  <a:gd name="T86" fmla="*/ 365 w 669"/>
                  <a:gd name="T87" fmla="*/ 545 h 1236"/>
                  <a:gd name="T88" fmla="*/ 481 w 669"/>
                  <a:gd name="T89" fmla="*/ 734 h 1236"/>
                  <a:gd name="T90" fmla="*/ 615 w 669"/>
                  <a:gd name="T91" fmla="*/ 943 h 1236"/>
                  <a:gd name="T92" fmla="*/ 640 w 669"/>
                  <a:gd name="T93" fmla="*/ 1001 h 1236"/>
                  <a:gd name="T94" fmla="*/ 666 w 669"/>
                  <a:gd name="T95" fmla="*/ 1051 h 1236"/>
                  <a:gd name="T96" fmla="*/ 659 w 669"/>
                  <a:gd name="T97" fmla="*/ 1078 h 1236"/>
                  <a:gd name="T98" fmla="*/ 631 w 669"/>
                  <a:gd name="T99" fmla="*/ 1099 h 1236"/>
                  <a:gd name="T100" fmla="*/ 623 w 669"/>
                  <a:gd name="T101" fmla="*/ 1133 h 1236"/>
                  <a:gd name="T102" fmla="*/ 612 w 669"/>
                  <a:gd name="T103" fmla="*/ 1150 h 1236"/>
                  <a:gd name="T104" fmla="*/ 594 w 669"/>
                  <a:gd name="T105" fmla="*/ 1166 h 1236"/>
                  <a:gd name="T106" fmla="*/ 594 w 669"/>
                  <a:gd name="T107" fmla="*/ 1188 h 1236"/>
                  <a:gd name="T108" fmla="*/ 610 w 669"/>
                  <a:gd name="T109" fmla="*/ 1209 h 1236"/>
                  <a:gd name="T110" fmla="*/ 605 w 669"/>
                  <a:gd name="T111" fmla="*/ 1228 h 1236"/>
                  <a:gd name="T112" fmla="*/ 588 w 669"/>
                  <a:gd name="T113" fmla="*/ 1228 h 1236"/>
                  <a:gd name="T114" fmla="*/ 572 w 669"/>
                  <a:gd name="T115" fmla="*/ 1236 h 12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9"/>
                  <a:gd name="T175" fmla="*/ 0 h 1236"/>
                  <a:gd name="T176" fmla="*/ 669 w 669"/>
                  <a:gd name="T177" fmla="*/ 1236 h 12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9" h="1236">
                    <a:moveTo>
                      <a:pt x="572" y="1236"/>
                    </a:moveTo>
                    <a:lnTo>
                      <a:pt x="558" y="1236"/>
                    </a:lnTo>
                    <a:lnTo>
                      <a:pt x="548" y="1236"/>
                    </a:lnTo>
                    <a:lnTo>
                      <a:pt x="539" y="1229"/>
                    </a:lnTo>
                    <a:lnTo>
                      <a:pt x="527" y="1229"/>
                    </a:lnTo>
                    <a:lnTo>
                      <a:pt x="510" y="1228"/>
                    </a:lnTo>
                    <a:lnTo>
                      <a:pt x="494" y="1225"/>
                    </a:lnTo>
                    <a:lnTo>
                      <a:pt x="480" y="1221"/>
                    </a:lnTo>
                    <a:lnTo>
                      <a:pt x="465" y="1220"/>
                    </a:lnTo>
                    <a:lnTo>
                      <a:pt x="451" y="1220"/>
                    </a:lnTo>
                    <a:lnTo>
                      <a:pt x="437" y="1217"/>
                    </a:lnTo>
                    <a:lnTo>
                      <a:pt x="429" y="1215"/>
                    </a:lnTo>
                    <a:lnTo>
                      <a:pt x="416" y="1215"/>
                    </a:lnTo>
                    <a:lnTo>
                      <a:pt x="407" y="1210"/>
                    </a:lnTo>
                    <a:lnTo>
                      <a:pt x="397" y="1207"/>
                    </a:lnTo>
                    <a:lnTo>
                      <a:pt x="381" y="1209"/>
                    </a:lnTo>
                    <a:lnTo>
                      <a:pt x="375" y="1210"/>
                    </a:lnTo>
                    <a:lnTo>
                      <a:pt x="370" y="1204"/>
                    </a:lnTo>
                    <a:lnTo>
                      <a:pt x="370" y="1199"/>
                    </a:lnTo>
                    <a:lnTo>
                      <a:pt x="372" y="1187"/>
                    </a:lnTo>
                    <a:lnTo>
                      <a:pt x="373" y="1185"/>
                    </a:lnTo>
                    <a:lnTo>
                      <a:pt x="375" y="1180"/>
                    </a:lnTo>
                    <a:lnTo>
                      <a:pt x="375" y="1167"/>
                    </a:lnTo>
                    <a:lnTo>
                      <a:pt x="375" y="1153"/>
                    </a:lnTo>
                    <a:lnTo>
                      <a:pt x="370" y="1142"/>
                    </a:lnTo>
                    <a:lnTo>
                      <a:pt x="369" y="1134"/>
                    </a:lnTo>
                    <a:lnTo>
                      <a:pt x="365" y="1126"/>
                    </a:lnTo>
                    <a:lnTo>
                      <a:pt x="359" y="1115"/>
                    </a:lnTo>
                    <a:lnTo>
                      <a:pt x="351" y="1107"/>
                    </a:lnTo>
                    <a:lnTo>
                      <a:pt x="343" y="1094"/>
                    </a:lnTo>
                    <a:lnTo>
                      <a:pt x="334" y="1083"/>
                    </a:lnTo>
                    <a:lnTo>
                      <a:pt x="326" y="1067"/>
                    </a:lnTo>
                    <a:lnTo>
                      <a:pt x="318" y="1056"/>
                    </a:lnTo>
                    <a:lnTo>
                      <a:pt x="308" y="1051"/>
                    </a:lnTo>
                    <a:lnTo>
                      <a:pt x="295" y="1045"/>
                    </a:lnTo>
                    <a:lnTo>
                      <a:pt x="291" y="1039"/>
                    </a:lnTo>
                    <a:lnTo>
                      <a:pt x="292" y="1031"/>
                    </a:lnTo>
                    <a:lnTo>
                      <a:pt x="292" y="1023"/>
                    </a:lnTo>
                    <a:lnTo>
                      <a:pt x="291" y="1017"/>
                    </a:lnTo>
                    <a:lnTo>
                      <a:pt x="289" y="1013"/>
                    </a:lnTo>
                    <a:lnTo>
                      <a:pt x="289" y="1010"/>
                    </a:lnTo>
                    <a:lnTo>
                      <a:pt x="287" y="1009"/>
                    </a:lnTo>
                    <a:lnTo>
                      <a:pt x="281" y="1005"/>
                    </a:lnTo>
                    <a:lnTo>
                      <a:pt x="276" y="1002"/>
                    </a:lnTo>
                    <a:lnTo>
                      <a:pt x="268" y="1004"/>
                    </a:lnTo>
                    <a:lnTo>
                      <a:pt x="264" y="1007"/>
                    </a:lnTo>
                    <a:lnTo>
                      <a:pt x="259" y="1002"/>
                    </a:lnTo>
                    <a:lnTo>
                      <a:pt x="241" y="986"/>
                    </a:lnTo>
                    <a:lnTo>
                      <a:pt x="229" y="975"/>
                    </a:lnTo>
                    <a:lnTo>
                      <a:pt x="227" y="969"/>
                    </a:lnTo>
                    <a:lnTo>
                      <a:pt x="222" y="963"/>
                    </a:lnTo>
                    <a:lnTo>
                      <a:pt x="211" y="955"/>
                    </a:lnTo>
                    <a:lnTo>
                      <a:pt x="202" y="943"/>
                    </a:lnTo>
                    <a:lnTo>
                      <a:pt x="195" y="939"/>
                    </a:lnTo>
                    <a:lnTo>
                      <a:pt x="187" y="939"/>
                    </a:lnTo>
                    <a:lnTo>
                      <a:pt x="179" y="939"/>
                    </a:lnTo>
                    <a:lnTo>
                      <a:pt x="171" y="931"/>
                    </a:lnTo>
                    <a:lnTo>
                      <a:pt x="159" y="920"/>
                    </a:lnTo>
                    <a:lnTo>
                      <a:pt x="149" y="915"/>
                    </a:lnTo>
                    <a:lnTo>
                      <a:pt x="138" y="910"/>
                    </a:lnTo>
                    <a:lnTo>
                      <a:pt x="129" y="904"/>
                    </a:lnTo>
                    <a:lnTo>
                      <a:pt x="122" y="897"/>
                    </a:lnTo>
                    <a:lnTo>
                      <a:pt x="124" y="889"/>
                    </a:lnTo>
                    <a:lnTo>
                      <a:pt x="125" y="885"/>
                    </a:lnTo>
                    <a:lnTo>
                      <a:pt x="125" y="875"/>
                    </a:lnTo>
                    <a:lnTo>
                      <a:pt x="127" y="867"/>
                    </a:lnTo>
                    <a:lnTo>
                      <a:pt x="127" y="858"/>
                    </a:lnTo>
                    <a:lnTo>
                      <a:pt x="133" y="850"/>
                    </a:lnTo>
                    <a:lnTo>
                      <a:pt x="137" y="845"/>
                    </a:lnTo>
                    <a:lnTo>
                      <a:pt x="137" y="837"/>
                    </a:lnTo>
                    <a:lnTo>
                      <a:pt x="133" y="831"/>
                    </a:lnTo>
                    <a:lnTo>
                      <a:pt x="125" y="823"/>
                    </a:lnTo>
                    <a:lnTo>
                      <a:pt x="121" y="818"/>
                    </a:lnTo>
                    <a:lnTo>
                      <a:pt x="119" y="812"/>
                    </a:lnTo>
                    <a:lnTo>
                      <a:pt x="124" y="802"/>
                    </a:lnTo>
                    <a:lnTo>
                      <a:pt x="117" y="791"/>
                    </a:lnTo>
                    <a:lnTo>
                      <a:pt x="113" y="781"/>
                    </a:lnTo>
                    <a:lnTo>
                      <a:pt x="111" y="772"/>
                    </a:lnTo>
                    <a:lnTo>
                      <a:pt x="106" y="762"/>
                    </a:lnTo>
                    <a:lnTo>
                      <a:pt x="100" y="754"/>
                    </a:lnTo>
                    <a:lnTo>
                      <a:pt x="97" y="742"/>
                    </a:lnTo>
                    <a:lnTo>
                      <a:pt x="89" y="727"/>
                    </a:lnTo>
                    <a:lnTo>
                      <a:pt x="86" y="719"/>
                    </a:lnTo>
                    <a:lnTo>
                      <a:pt x="81" y="708"/>
                    </a:lnTo>
                    <a:lnTo>
                      <a:pt x="79" y="700"/>
                    </a:lnTo>
                    <a:lnTo>
                      <a:pt x="76" y="694"/>
                    </a:lnTo>
                    <a:lnTo>
                      <a:pt x="75" y="686"/>
                    </a:lnTo>
                    <a:lnTo>
                      <a:pt x="71" y="678"/>
                    </a:lnTo>
                    <a:lnTo>
                      <a:pt x="63" y="670"/>
                    </a:lnTo>
                    <a:lnTo>
                      <a:pt x="65" y="664"/>
                    </a:lnTo>
                    <a:lnTo>
                      <a:pt x="67" y="656"/>
                    </a:lnTo>
                    <a:lnTo>
                      <a:pt x="68" y="648"/>
                    </a:lnTo>
                    <a:lnTo>
                      <a:pt x="73" y="646"/>
                    </a:lnTo>
                    <a:lnTo>
                      <a:pt x="78" y="643"/>
                    </a:lnTo>
                    <a:lnTo>
                      <a:pt x="83" y="640"/>
                    </a:lnTo>
                    <a:lnTo>
                      <a:pt x="84" y="640"/>
                    </a:lnTo>
                    <a:lnTo>
                      <a:pt x="86" y="632"/>
                    </a:lnTo>
                    <a:lnTo>
                      <a:pt x="86" y="626"/>
                    </a:lnTo>
                    <a:lnTo>
                      <a:pt x="87" y="623"/>
                    </a:lnTo>
                    <a:lnTo>
                      <a:pt x="87" y="618"/>
                    </a:lnTo>
                    <a:lnTo>
                      <a:pt x="86" y="615"/>
                    </a:lnTo>
                    <a:lnTo>
                      <a:pt x="84" y="608"/>
                    </a:lnTo>
                    <a:lnTo>
                      <a:pt x="81" y="603"/>
                    </a:lnTo>
                    <a:lnTo>
                      <a:pt x="73" y="599"/>
                    </a:lnTo>
                    <a:lnTo>
                      <a:pt x="63" y="594"/>
                    </a:lnTo>
                    <a:lnTo>
                      <a:pt x="60" y="588"/>
                    </a:lnTo>
                    <a:lnTo>
                      <a:pt x="56" y="581"/>
                    </a:lnTo>
                    <a:lnTo>
                      <a:pt x="54" y="575"/>
                    </a:lnTo>
                    <a:lnTo>
                      <a:pt x="56" y="553"/>
                    </a:lnTo>
                    <a:lnTo>
                      <a:pt x="56" y="541"/>
                    </a:lnTo>
                    <a:lnTo>
                      <a:pt x="57" y="534"/>
                    </a:lnTo>
                    <a:lnTo>
                      <a:pt x="57" y="522"/>
                    </a:lnTo>
                    <a:lnTo>
                      <a:pt x="57" y="516"/>
                    </a:lnTo>
                    <a:lnTo>
                      <a:pt x="59" y="507"/>
                    </a:lnTo>
                    <a:lnTo>
                      <a:pt x="62" y="503"/>
                    </a:lnTo>
                    <a:lnTo>
                      <a:pt x="65" y="507"/>
                    </a:lnTo>
                    <a:lnTo>
                      <a:pt x="70" y="514"/>
                    </a:lnTo>
                    <a:lnTo>
                      <a:pt x="71" y="521"/>
                    </a:lnTo>
                    <a:lnTo>
                      <a:pt x="75" y="526"/>
                    </a:lnTo>
                    <a:lnTo>
                      <a:pt x="78" y="529"/>
                    </a:lnTo>
                    <a:lnTo>
                      <a:pt x="81" y="535"/>
                    </a:lnTo>
                    <a:lnTo>
                      <a:pt x="84" y="538"/>
                    </a:lnTo>
                    <a:lnTo>
                      <a:pt x="84" y="534"/>
                    </a:lnTo>
                    <a:lnTo>
                      <a:pt x="84" y="526"/>
                    </a:lnTo>
                    <a:lnTo>
                      <a:pt x="84" y="519"/>
                    </a:lnTo>
                    <a:lnTo>
                      <a:pt x="83" y="511"/>
                    </a:lnTo>
                    <a:lnTo>
                      <a:pt x="83" y="503"/>
                    </a:lnTo>
                    <a:lnTo>
                      <a:pt x="87" y="497"/>
                    </a:lnTo>
                    <a:lnTo>
                      <a:pt x="92" y="492"/>
                    </a:lnTo>
                    <a:lnTo>
                      <a:pt x="102" y="484"/>
                    </a:lnTo>
                    <a:lnTo>
                      <a:pt x="106" y="480"/>
                    </a:lnTo>
                    <a:lnTo>
                      <a:pt x="100" y="472"/>
                    </a:lnTo>
                    <a:lnTo>
                      <a:pt x="92" y="465"/>
                    </a:lnTo>
                    <a:lnTo>
                      <a:pt x="83" y="462"/>
                    </a:lnTo>
                    <a:lnTo>
                      <a:pt x="78" y="459"/>
                    </a:lnTo>
                    <a:lnTo>
                      <a:pt x="75" y="459"/>
                    </a:lnTo>
                    <a:lnTo>
                      <a:pt x="71" y="465"/>
                    </a:lnTo>
                    <a:lnTo>
                      <a:pt x="70" y="472"/>
                    </a:lnTo>
                    <a:lnTo>
                      <a:pt x="68" y="478"/>
                    </a:lnTo>
                    <a:lnTo>
                      <a:pt x="67" y="481"/>
                    </a:lnTo>
                    <a:lnTo>
                      <a:pt x="65" y="484"/>
                    </a:lnTo>
                    <a:lnTo>
                      <a:pt x="63" y="489"/>
                    </a:lnTo>
                    <a:lnTo>
                      <a:pt x="59" y="487"/>
                    </a:lnTo>
                    <a:lnTo>
                      <a:pt x="57" y="484"/>
                    </a:lnTo>
                    <a:lnTo>
                      <a:pt x="49" y="476"/>
                    </a:lnTo>
                    <a:lnTo>
                      <a:pt x="43" y="472"/>
                    </a:lnTo>
                    <a:lnTo>
                      <a:pt x="38" y="467"/>
                    </a:lnTo>
                    <a:lnTo>
                      <a:pt x="35" y="459"/>
                    </a:lnTo>
                    <a:lnTo>
                      <a:pt x="32" y="453"/>
                    </a:lnTo>
                    <a:lnTo>
                      <a:pt x="33" y="446"/>
                    </a:lnTo>
                    <a:lnTo>
                      <a:pt x="36" y="440"/>
                    </a:lnTo>
                    <a:lnTo>
                      <a:pt x="38" y="429"/>
                    </a:lnTo>
                    <a:lnTo>
                      <a:pt x="35" y="421"/>
                    </a:lnTo>
                    <a:lnTo>
                      <a:pt x="30" y="416"/>
                    </a:lnTo>
                    <a:lnTo>
                      <a:pt x="30" y="406"/>
                    </a:lnTo>
                    <a:lnTo>
                      <a:pt x="27" y="400"/>
                    </a:lnTo>
                    <a:lnTo>
                      <a:pt x="24" y="397"/>
                    </a:lnTo>
                    <a:lnTo>
                      <a:pt x="22" y="389"/>
                    </a:lnTo>
                    <a:lnTo>
                      <a:pt x="17" y="386"/>
                    </a:lnTo>
                    <a:lnTo>
                      <a:pt x="16" y="376"/>
                    </a:lnTo>
                    <a:lnTo>
                      <a:pt x="13" y="373"/>
                    </a:lnTo>
                    <a:lnTo>
                      <a:pt x="13" y="368"/>
                    </a:lnTo>
                    <a:lnTo>
                      <a:pt x="8" y="364"/>
                    </a:lnTo>
                    <a:lnTo>
                      <a:pt x="8" y="356"/>
                    </a:lnTo>
                    <a:lnTo>
                      <a:pt x="6" y="349"/>
                    </a:lnTo>
                    <a:lnTo>
                      <a:pt x="8" y="344"/>
                    </a:lnTo>
                    <a:lnTo>
                      <a:pt x="9" y="337"/>
                    </a:lnTo>
                    <a:lnTo>
                      <a:pt x="9" y="325"/>
                    </a:lnTo>
                    <a:lnTo>
                      <a:pt x="14" y="321"/>
                    </a:lnTo>
                    <a:lnTo>
                      <a:pt x="14" y="311"/>
                    </a:lnTo>
                    <a:lnTo>
                      <a:pt x="14" y="300"/>
                    </a:lnTo>
                    <a:lnTo>
                      <a:pt x="14" y="292"/>
                    </a:lnTo>
                    <a:lnTo>
                      <a:pt x="17" y="286"/>
                    </a:lnTo>
                    <a:lnTo>
                      <a:pt x="17" y="278"/>
                    </a:lnTo>
                    <a:lnTo>
                      <a:pt x="19" y="271"/>
                    </a:lnTo>
                    <a:lnTo>
                      <a:pt x="24" y="268"/>
                    </a:lnTo>
                    <a:lnTo>
                      <a:pt x="25" y="265"/>
                    </a:lnTo>
                    <a:lnTo>
                      <a:pt x="25" y="259"/>
                    </a:lnTo>
                    <a:lnTo>
                      <a:pt x="22" y="251"/>
                    </a:lnTo>
                    <a:lnTo>
                      <a:pt x="21" y="244"/>
                    </a:lnTo>
                    <a:lnTo>
                      <a:pt x="19" y="240"/>
                    </a:lnTo>
                    <a:lnTo>
                      <a:pt x="19" y="227"/>
                    </a:lnTo>
                    <a:lnTo>
                      <a:pt x="11" y="221"/>
                    </a:lnTo>
                    <a:lnTo>
                      <a:pt x="11" y="211"/>
                    </a:lnTo>
                    <a:lnTo>
                      <a:pt x="13" y="208"/>
                    </a:lnTo>
                    <a:lnTo>
                      <a:pt x="9" y="203"/>
                    </a:lnTo>
                    <a:lnTo>
                      <a:pt x="9" y="189"/>
                    </a:lnTo>
                    <a:lnTo>
                      <a:pt x="6" y="186"/>
                    </a:lnTo>
                    <a:lnTo>
                      <a:pt x="1" y="179"/>
                    </a:lnTo>
                    <a:lnTo>
                      <a:pt x="0" y="173"/>
                    </a:lnTo>
                    <a:lnTo>
                      <a:pt x="1" y="168"/>
                    </a:lnTo>
                    <a:lnTo>
                      <a:pt x="5" y="160"/>
                    </a:lnTo>
                    <a:lnTo>
                      <a:pt x="6" y="151"/>
                    </a:lnTo>
                    <a:lnTo>
                      <a:pt x="16" y="147"/>
                    </a:lnTo>
                    <a:lnTo>
                      <a:pt x="22" y="141"/>
                    </a:lnTo>
                    <a:lnTo>
                      <a:pt x="30" y="132"/>
                    </a:lnTo>
                    <a:lnTo>
                      <a:pt x="40" y="122"/>
                    </a:lnTo>
                    <a:lnTo>
                      <a:pt x="46" y="109"/>
                    </a:lnTo>
                    <a:lnTo>
                      <a:pt x="51" y="93"/>
                    </a:lnTo>
                    <a:lnTo>
                      <a:pt x="56" y="81"/>
                    </a:lnTo>
                    <a:lnTo>
                      <a:pt x="65" y="60"/>
                    </a:lnTo>
                    <a:lnTo>
                      <a:pt x="67" y="41"/>
                    </a:lnTo>
                    <a:lnTo>
                      <a:pt x="68" y="22"/>
                    </a:lnTo>
                    <a:lnTo>
                      <a:pt x="71" y="6"/>
                    </a:lnTo>
                    <a:lnTo>
                      <a:pt x="73" y="0"/>
                    </a:lnTo>
                    <a:lnTo>
                      <a:pt x="386" y="105"/>
                    </a:lnTo>
                    <a:lnTo>
                      <a:pt x="294" y="427"/>
                    </a:lnTo>
                    <a:lnTo>
                      <a:pt x="305" y="445"/>
                    </a:lnTo>
                    <a:lnTo>
                      <a:pt x="311" y="454"/>
                    </a:lnTo>
                    <a:lnTo>
                      <a:pt x="318" y="464"/>
                    </a:lnTo>
                    <a:lnTo>
                      <a:pt x="324" y="476"/>
                    </a:lnTo>
                    <a:lnTo>
                      <a:pt x="335" y="497"/>
                    </a:lnTo>
                    <a:lnTo>
                      <a:pt x="345" y="510"/>
                    </a:lnTo>
                    <a:lnTo>
                      <a:pt x="365" y="545"/>
                    </a:lnTo>
                    <a:lnTo>
                      <a:pt x="381" y="572"/>
                    </a:lnTo>
                    <a:lnTo>
                      <a:pt x="407" y="610"/>
                    </a:lnTo>
                    <a:lnTo>
                      <a:pt x="432" y="653"/>
                    </a:lnTo>
                    <a:lnTo>
                      <a:pt x="456" y="686"/>
                    </a:lnTo>
                    <a:lnTo>
                      <a:pt x="481" y="734"/>
                    </a:lnTo>
                    <a:lnTo>
                      <a:pt x="504" y="769"/>
                    </a:lnTo>
                    <a:lnTo>
                      <a:pt x="526" y="804"/>
                    </a:lnTo>
                    <a:lnTo>
                      <a:pt x="581" y="893"/>
                    </a:lnTo>
                    <a:lnTo>
                      <a:pt x="597" y="918"/>
                    </a:lnTo>
                    <a:lnTo>
                      <a:pt x="615" y="943"/>
                    </a:lnTo>
                    <a:lnTo>
                      <a:pt x="624" y="958"/>
                    </a:lnTo>
                    <a:lnTo>
                      <a:pt x="632" y="970"/>
                    </a:lnTo>
                    <a:lnTo>
                      <a:pt x="639" y="978"/>
                    </a:lnTo>
                    <a:lnTo>
                      <a:pt x="639" y="986"/>
                    </a:lnTo>
                    <a:lnTo>
                      <a:pt x="640" y="1001"/>
                    </a:lnTo>
                    <a:lnTo>
                      <a:pt x="648" y="1017"/>
                    </a:lnTo>
                    <a:lnTo>
                      <a:pt x="650" y="1026"/>
                    </a:lnTo>
                    <a:lnTo>
                      <a:pt x="651" y="1036"/>
                    </a:lnTo>
                    <a:lnTo>
                      <a:pt x="658" y="1042"/>
                    </a:lnTo>
                    <a:lnTo>
                      <a:pt x="666" y="1051"/>
                    </a:lnTo>
                    <a:lnTo>
                      <a:pt x="667" y="1059"/>
                    </a:lnTo>
                    <a:lnTo>
                      <a:pt x="669" y="1066"/>
                    </a:lnTo>
                    <a:lnTo>
                      <a:pt x="667" y="1072"/>
                    </a:lnTo>
                    <a:lnTo>
                      <a:pt x="664" y="1075"/>
                    </a:lnTo>
                    <a:lnTo>
                      <a:pt x="659" y="1078"/>
                    </a:lnTo>
                    <a:lnTo>
                      <a:pt x="653" y="1080"/>
                    </a:lnTo>
                    <a:lnTo>
                      <a:pt x="645" y="1085"/>
                    </a:lnTo>
                    <a:lnTo>
                      <a:pt x="639" y="1091"/>
                    </a:lnTo>
                    <a:lnTo>
                      <a:pt x="637" y="1096"/>
                    </a:lnTo>
                    <a:lnTo>
                      <a:pt x="631" y="1099"/>
                    </a:lnTo>
                    <a:lnTo>
                      <a:pt x="628" y="1102"/>
                    </a:lnTo>
                    <a:lnTo>
                      <a:pt x="626" y="1110"/>
                    </a:lnTo>
                    <a:lnTo>
                      <a:pt x="626" y="1120"/>
                    </a:lnTo>
                    <a:lnTo>
                      <a:pt x="628" y="1126"/>
                    </a:lnTo>
                    <a:lnTo>
                      <a:pt x="623" y="1133"/>
                    </a:lnTo>
                    <a:lnTo>
                      <a:pt x="621" y="1137"/>
                    </a:lnTo>
                    <a:lnTo>
                      <a:pt x="621" y="1142"/>
                    </a:lnTo>
                    <a:lnTo>
                      <a:pt x="616" y="1144"/>
                    </a:lnTo>
                    <a:lnTo>
                      <a:pt x="613" y="1147"/>
                    </a:lnTo>
                    <a:lnTo>
                      <a:pt x="612" y="1150"/>
                    </a:lnTo>
                    <a:lnTo>
                      <a:pt x="607" y="1155"/>
                    </a:lnTo>
                    <a:lnTo>
                      <a:pt x="604" y="1156"/>
                    </a:lnTo>
                    <a:lnTo>
                      <a:pt x="597" y="1161"/>
                    </a:lnTo>
                    <a:lnTo>
                      <a:pt x="596" y="1163"/>
                    </a:lnTo>
                    <a:lnTo>
                      <a:pt x="594" y="1166"/>
                    </a:lnTo>
                    <a:lnTo>
                      <a:pt x="596" y="1169"/>
                    </a:lnTo>
                    <a:lnTo>
                      <a:pt x="597" y="1172"/>
                    </a:lnTo>
                    <a:lnTo>
                      <a:pt x="597" y="1177"/>
                    </a:lnTo>
                    <a:lnTo>
                      <a:pt x="596" y="1183"/>
                    </a:lnTo>
                    <a:lnTo>
                      <a:pt x="594" y="1188"/>
                    </a:lnTo>
                    <a:lnTo>
                      <a:pt x="591" y="1191"/>
                    </a:lnTo>
                    <a:lnTo>
                      <a:pt x="597" y="1196"/>
                    </a:lnTo>
                    <a:lnTo>
                      <a:pt x="600" y="1201"/>
                    </a:lnTo>
                    <a:lnTo>
                      <a:pt x="605" y="1204"/>
                    </a:lnTo>
                    <a:lnTo>
                      <a:pt x="610" y="1209"/>
                    </a:lnTo>
                    <a:lnTo>
                      <a:pt x="612" y="1212"/>
                    </a:lnTo>
                    <a:lnTo>
                      <a:pt x="612" y="1215"/>
                    </a:lnTo>
                    <a:lnTo>
                      <a:pt x="610" y="1218"/>
                    </a:lnTo>
                    <a:lnTo>
                      <a:pt x="608" y="1223"/>
                    </a:lnTo>
                    <a:lnTo>
                      <a:pt x="605" y="1228"/>
                    </a:lnTo>
                    <a:lnTo>
                      <a:pt x="602" y="1231"/>
                    </a:lnTo>
                    <a:lnTo>
                      <a:pt x="599" y="1231"/>
                    </a:lnTo>
                    <a:lnTo>
                      <a:pt x="594" y="1231"/>
                    </a:lnTo>
                    <a:lnTo>
                      <a:pt x="591" y="1229"/>
                    </a:lnTo>
                    <a:lnTo>
                      <a:pt x="588" y="1228"/>
                    </a:lnTo>
                    <a:lnTo>
                      <a:pt x="585" y="1231"/>
                    </a:lnTo>
                    <a:lnTo>
                      <a:pt x="581" y="1233"/>
                    </a:lnTo>
                    <a:lnTo>
                      <a:pt x="580" y="1234"/>
                    </a:lnTo>
                    <a:lnTo>
                      <a:pt x="577" y="1236"/>
                    </a:lnTo>
                    <a:lnTo>
                      <a:pt x="572" y="1236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" name="Freeform 6">
                <a:extLst>
                  <a:ext uri="{FF2B5EF4-FFF2-40B4-BE49-F238E27FC236}">
                    <a16:creationId xmlns:a16="http://schemas.microsoft.com/office/drawing/2014/main" id="{086A9D2D-B11C-E0F2-FEB3-6B7BF3462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1964"/>
                <a:ext cx="589" cy="707"/>
              </a:xfrm>
              <a:custGeom>
                <a:avLst/>
                <a:gdLst>
                  <a:gd name="T0" fmla="*/ 334 w 589"/>
                  <a:gd name="T1" fmla="*/ 680 h 707"/>
                  <a:gd name="T2" fmla="*/ 216 w 589"/>
                  <a:gd name="T3" fmla="*/ 607 h 707"/>
                  <a:gd name="T4" fmla="*/ 119 w 589"/>
                  <a:gd name="T5" fmla="*/ 548 h 707"/>
                  <a:gd name="T6" fmla="*/ 0 w 589"/>
                  <a:gd name="T7" fmla="*/ 464 h 707"/>
                  <a:gd name="T8" fmla="*/ 16 w 589"/>
                  <a:gd name="T9" fmla="*/ 456 h 707"/>
                  <a:gd name="T10" fmla="*/ 27 w 589"/>
                  <a:gd name="T11" fmla="*/ 459 h 707"/>
                  <a:gd name="T12" fmla="*/ 36 w 589"/>
                  <a:gd name="T13" fmla="*/ 451 h 707"/>
                  <a:gd name="T14" fmla="*/ 38 w 589"/>
                  <a:gd name="T15" fmla="*/ 437 h 707"/>
                  <a:gd name="T16" fmla="*/ 19 w 589"/>
                  <a:gd name="T17" fmla="*/ 419 h 707"/>
                  <a:gd name="T18" fmla="*/ 24 w 589"/>
                  <a:gd name="T19" fmla="*/ 410 h 707"/>
                  <a:gd name="T20" fmla="*/ 22 w 589"/>
                  <a:gd name="T21" fmla="*/ 394 h 707"/>
                  <a:gd name="T22" fmla="*/ 32 w 589"/>
                  <a:gd name="T23" fmla="*/ 384 h 707"/>
                  <a:gd name="T24" fmla="*/ 49 w 589"/>
                  <a:gd name="T25" fmla="*/ 370 h 707"/>
                  <a:gd name="T26" fmla="*/ 54 w 589"/>
                  <a:gd name="T27" fmla="*/ 356 h 707"/>
                  <a:gd name="T28" fmla="*/ 56 w 589"/>
                  <a:gd name="T29" fmla="*/ 330 h 707"/>
                  <a:gd name="T30" fmla="*/ 73 w 589"/>
                  <a:gd name="T31" fmla="*/ 313 h 707"/>
                  <a:gd name="T32" fmla="*/ 95 w 589"/>
                  <a:gd name="T33" fmla="*/ 300 h 707"/>
                  <a:gd name="T34" fmla="*/ 92 w 589"/>
                  <a:gd name="T35" fmla="*/ 275 h 707"/>
                  <a:gd name="T36" fmla="*/ 78 w 589"/>
                  <a:gd name="T37" fmla="*/ 254 h 707"/>
                  <a:gd name="T38" fmla="*/ 68 w 589"/>
                  <a:gd name="T39" fmla="*/ 229 h 707"/>
                  <a:gd name="T40" fmla="*/ 70 w 589"/>
                  <a:gd name="T41" fmla="*/ 208 h 707"/>
                  <a:gd name="T42" fmla="*/ 78 w 589"/>
                  <a:gd name="T43" fmla="*/ 194 h 707"/>
                  <a:gd name="T44" fmla="*/ 79 w 589"/>
                  <a:gd name="T45" fmla="*/ 170 h 707"/>
                  <a:gd name="T46" fmla="*/ 83 w 589"/>
                  <a:gd name="T47" fmla="*/ 124 h 707"/>
                  <a:gd name="T48" fmla="*/ 84 w 589"/>
                  <a:gd name="T49" fmla="*/ 106 h 707"/>
                  <a:gd name="T50" fmla="*/ 92 w 589"/>
                  <a:gd name="T51" fmla="*/ 90 h 707"/>
                  <a:gd name="T52" fmla="*/ 110 w 589"/>
                  <a:gd name="T53" fmla="*/ 98 h 707"/>
                  <a:gd name="T54" fmla="*/ 129 w 589"/>
                  <a:gd name="T55" fmla="*/ 111 h 707"/>
                  <a:gd name="T56" fmla="*/ 146 w 589"/>
                  <a:gd name="T57" fmla="*/ 103 h 707"/>
                  <a:gd name="T58" fmla="*/ 151 w 589"/>
                  <a:gd name="T59" fmla="*/ 86 h 707"/>
                  <a:gd name="T60" fmla="*/ 154 w 589"/>
                  <a:gd name="T61" fmla="*/ 60 h 707"/>
                  <a:gd name="T62" fmla="*/ 162 w 589"/>
                  <a:gd name="T63" fmla="*/ 30 h 707"/>
                  <a:gd name="T64" fmla="*/ 170 w 589"/>
                  <a:gd name="T65" fmla="*/ 0 h 707"/>
                  <a:gd name="T66" fmla="*/ 241 w 589"/>
                  <a:gd name="T67" fmla="*/ 16 h 707"/>
                  <a:gd name="T68" fmla="*/ 307 w 589"/>
                  <a:gd name="T69" fmla="*/ 27 h 707"/>
                  <a:gd name="T70" fmla="*/ 357 w 589"/>
                  <a:gd name="T71" fmla="*/ 38 h 707"/>
                  <a:gd name="T72" fmla="*/ 381 w 589"/>
                  <a:gd name="T73" fmla="*/ 48 h 707"/>
                  <a:gd name="T74" fmla="*/ 413 w 589"/>
                  <a:gd name="T75" fmla="*/ 51 h 707"/>
                  <a:gd name="T76" fmla="*/ 485 w 589"/>
                  <a:gd name="T77" fmla="*/ 62 h 707"/>
                  <a:gd name="T78" fmla="*/ 550 w 589"/>
                  <a:gd name="T79" fmla="*/ 75 h 707"/>
                  <a:gd name="T80" fmla="*/ 572 w 589"/>
                  <a:gd name="T81" fmla="*/ 230 h 707"/>
                  <a:gd name="T82" fmla="*/ 540 w 589"/>
                  <a:gd name="T83" fmla="*/ 453 h 707"/>
                  <a:gd name="T84" fmla="*/ 531 w 589"/>
                  <a:gd name="T85" fmla="*/ 526 h 707"/>
                  <a:gd name="T86" fmla="*/ 518 w 589"/>
                  <a:gd name="T87" fmla="*/ 610 h 707"/>
                  <a:gd name="T88" fmla="*/ 505 w 589"/>
                  <a:gd name="T89" fmla="*/ 707 h 7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9"/>
                  <a:gd name="T136" fmla="*/ 0 h 707"/>
                  <a:gd name="T137" fmla="*/ 589 w 589"/>
                  <a:gd name="T138" fmla="*/ 707 h 70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9" h="707">
                    <a:moveTo>
                      <a:pt x="505" y="707"/>
                    </a:moveTo>
                    <a:lnTo>
                      <a:pt x="357" y="681"/>
                    </a:lnTo>
                    <a:lnTo>
                      <a:pt x="334" y="680"/>
                    </a:lnTo>
                    <a:lnTo>
                      <a:pt x="313" y="670"/>
                    </a:lnTo>
                    <a:lnTo>
                      <a:pt x="260" y="635"/>
                    </a:lnTo>
                    <a:lnTo>
                      <a:pt x="216" y="607"/>
                    </a:lnTo>
                    <a:lnTo>
                      <a:pt x="183" y="586"/>
                    </a:lnTo>
                    <a:lnTo>
                      <a:pt x="148" y="567"/>
                    </a:lnTo>
                    <a:lnTo>
                      <a:pt x="119" y="548"/>
                    </a:lnTo>
                    <a:lnTo>
                      <a:pt x="70" y="516"/>
                    </a:lnTo>
                    <a:lnTo>
                      <a:pt x="6" y="475"/>
                    </a:lnTo>
                    <a:lnTo>
                      <a:pt x="0" y="464"/>
                    </a:lnTo>
                    <a:lnTo>
                      <a:pt x="5" y="462"/>
                    </a:lnTo>
                    <a:lnTo>
                      <a:pt x="13" y="459"/>
                    </a:lnTo>
                    <a:lnTo>
                      <a:pt x="16" y="456"/>
                    </a:lnTo>
                    <a:lnTo>
                      <a:pt x="19" y="457"/>
                    </a:lnTo>
                    <a:lnTo>
                      <a:pt x="22" y="459"/>
                    </a:lnTo>
                    <a:lnTo>
                      <a:pt x="27" y="459"/>
                    </a:lnTo>
                    <a:lnTo>
                      <a:pt x="30" y="459"/>
                    </a:lnTo>
                    <a:lnTo>
                      <a:pt x="35" y="456"/>
                    </a:lnTo>
                    <a:lnTo>
                      <a:pt x="36" y="451"/>
                    </a:lnTo>
                    <a:lnTo>
                      <a:pt x="38" y="446"/>
                    </a:lnTo>
                    <a:lnTo>
                      <a:pt x="40" y="440"/>
                    </a:lnTo>
                    <a:lnTo>
                      <a:pt x="38" y="437"/>
                    </a:lnTo>
                    <a:lnTo>
                      <a:pt x="27" y="427"/>
                    </a:lnTo>
                    <a:lnTo>
                      <a:pt x="24" y="424"/>
                    </a:lnTo>
                    <a:lnTo>
                      <a:pt x="19" y="419"/>
                    </a:lnTo>
                    <a:lnTo>
                      <a:pt x="19" y="416"/>
                    </a:lnTo>
                    <a:lnTo>
                      <a:pt x="22" y="413"/>
                    </a:lnTo>
                    <a:lnTo>
                      <a:pt x="24" y="410"/>
                    </a:lnTo>
                    <a:lnTo>
                      <a:pt x="25" y="405"/>
                    </a:lnTo>
                    <a:lnTo>
                      <a:pt x="25" y="400"/>
                    </a:lnTo>
                    <a:lnTo>
                      <a:pt x="22" y="394"/>
                    </a:lnTo>
                    <a:lnTo>
                      <a:pt x="24" y="391"/>
                    </a:lnTo>
                    <a:lnTo>
                      <a:pt x="27" y="388"/>
                    </a:lnTo>
                    <a:lnTo>
                      <a:pt x="32" y="384"/>
                    </a:lnTo>
                    <a:lnTo>
                      <a:pt x="36" y="380"/>
                    </a:lnTo>
                    <a:lnTo>
                      <a:pt x="44" y="372"/>
                    </a:lnTo>
                    <a:lnTo>
                      <a:pt x="49" y="370"/>
                    </a:lnTo>
                    <a:lnTo>
                      <a:pt x="49" y="365"/>
                    </a:lnTo>
                    <a:lnTo>
                      <a:pt x="51" y="361"/>
                    </a:lnTo>
                    <a:lnTo>
                      <a:pt x="54" y="356"/>
                    </a:lnTo>
                    <a:lnTo>
                      <a:pt x="56" y="346"/>
                    </a:lnTo>
                    <a:lnTo>
                      <a:pt x="54" y="338"/>
                    </a:lnTo>
                    <a:lnTo>
                      <a:pt x="56" y="330"/>
                    </a:lnTo>
                    <a:lnTo>
                      <a:pt x="63" y="324"/>
                    </a:lnTo>
                    <a:lnTo>
                      <a:pt x="67" y="319"/>
                    </a:lnTo>
                    <a:lnTo>
                      <a:pt x="73" y="313"/>
                    </a:lnTo>
                    <a:lnTo>
                      <a:pt x="79" y="306"/>
                    </a:lnTo>
                    <a:lnTo>
                      <a:pt x="87" y="305"/>
                    </a:lnTo>
                    <a:lnTo>
                      <a:pt x="95" y="300"/>
                    </a:lnTo>
                    <a:lnTo>
                      <a:pt x="97" y="292"/>
                    </a:lnTo>
                    <a:lnTo>
                      <a:pt x="95" y="283"/>
                    </a:lnTo>
                    <a:lnTo>
                      <a:pt x="92" y="275"/>
                    </a:lnTo>
                    <a:lnTo>
                      <a:pt x="84" y="267"/>
                    </a:lnTo>
                    <a:lnTo>
                      <a:pt x="79" y="260"/>
                    </a:lnTo>
                    <a:lnTo>
                      <a:pt x="78" y="254"/>
                    </a:lnTo>
                    <a:lnTo>
                      <a:pt x="76" y="245"/>
                    </a:lnTo>
                    <a:lnTo>
                      <a:pt x="70" y="232"/>
                    </a:lnTo>
                    <a:lnTo>
                      <a:pt x="68" y="229"/>
                    </a:lnTo>
                    <a:lnTo>
                      <a:pt x="67" y="221"/>
                    </a:lnTo>
                    <a:lnTo>
                      <a:pt x="67" y="214"/>
                    </a:lnTo>
                    <a:lnTo>
                      <a:pt x="70" y="208"/>
                    </a:lnTo>
                    <a:lnTo>
                      <a:pt x="70" y="202"/>
                    </a:lnTo>
                    <a:lnTo>
                      <a:pt x="73" y="197"/>
                    </a:lnTo>
                    <a:lnTo>
                      <a:pt x="78" y="194"/>
                    </a:lnTo>
                    <a:lnTo>
                      <a:pt x="79" y="186"/>
                    </a:lnTo>
                    <a:lnTo>
                      <a:pt x="79" y="179"/>
                    </a:lnTo>
                    <a:lnTo>
                      <a:pt x="79" y="170"/>
                    </a:lnTo>
                    <a:lnTo>
                      <a:pt x="79" y="135"/>
                    </a:lnTo>
                    <a:lnTo>
                      <a:pt x="81" y="129"/>
                    </a:lnTo>
                    <a:lnTo>
                      <a:pt x="83" y="124"/>
                    </a:lnTo>
                    <a:lnTo>
                      <a:pt x="86" y="119"/>
                    </a:lnTo>
                    <a:lnTo>
                      <a:pt x="86" y="111"/>
                    </a:lnTo>
                    <a:lnTo>
                      <a:pt x="84" y="106"/>
                    </a:lnTo>
                    <a:lnTo>
                      <a:pt x="84" y="103"/>
                    </a:lnTo>
                    <a:lnTo>
                      <a:pt x="89" y="95"/>
                    </a:lnTo>
                    <a:lnTo>
                      <a:pt x="92" y="90"/>
                    </a:lnTo>
                    <a:lnTo>
                      <a:pt x="98" y="92"/>
                    </a:lnTo>
                    <a:lnTo>
                      <a:pt x="106" y="97"/>
                    </a:lnTo>
                    <a:lnTo>
                      <a:pt x="110" y="98"/>
                    </a:lnTo>
                    <a:lnTo>
                      <a:pt x="117" y="98"/>
                    </a:lnTo>
                    <a:lnTo>
                      <a:pt x="122" y="103"/>
                    </a:lnTo>
                    <a:lnTo>
                      <a:pt x="129" y="111"/>
                    </a:lnTo>
                    <a:lnTo>
                      <a:pt x="137" y="111"/>
                    </a:lnTo>
                    <a:lnTo>
                      <a:pt x="141" y="108"/>
                    </a:lnTo>
                    <a:lnTo>
                      <a:pt x="146" y="103"/>
                    </a:lnTo>
                    <a:lnTo>
                      <a:pt x="149" y="97"/>
                    </a:lnTo>
                    <a:lnTo>
                      <a:pt x="152" y="90"/>
                    </a:lnTo>
                    <a:lnTo>
                      <a:pt x="151" y="86"/>
                    </a:lnTo>
                    <a:lnTo>
                      <a:pt x="149" y="79"/>
                    </a:lnTo>
                    <a:lnTo>
                      <a:pt x="151" y="67"/>
                    </a:lnTo>
                    <a:lnTo>
                      <a:pt x="154" y="60"/>
                    </a:lnTo>
                    <a:lnTo>
                      <a:pt x="156" y="49"/>
                    </a:lnTo>
                    <a:lnTo>
                      <a:pt x="157" y="40"/>
                    </a:lnTo>
                    <a:lnTo>
                      <a:pt x="162" y="30"/>
                    </a:lnTo>
                    <a:lnTo>
                      <a:pt x="162" y="16"/>
                    </a:lnTo>
                    <a:lnTo>
                      <a:pt x="167" y="5"/>
                    </a:lnTo>
                    <a:lnTo>
                      <a:pt x="170" y="0"/>
                    </a:lnTo>
                    <a:lnTo>
                      <a:pt x="200" y="8"/>
                    </a:lnTo>
                    <a:lnTo>
                      <a:pt x="218" y="13"/>
                    </a:lnTo>
                    <a:lnTo>
                      <a:pt x="241" y="16"/>
                    </a:lnTo>
                    <a:lnTo>
                      <a:pt x="262" y="21"/>
                    </a:lnTo>
                    <a:lnTo>
                      <a:pt x="284" y="25"/>
                    </a:lnTo>
                    <a:lnTo>
                      <a:pt x="307" y="27"/>
                    </a:lnTo>
                    <a:lnTo>
                      <a:pt x="322" y="33"/>
                    </a:lnTo>
                    <a:lnTo>
                      <a:pt x="342" y="36"/>
                    </a:lnTo>
                    <a:lnTo>
                      <a:pt x="357" y="38"/>
                    </a:lnTo>
                    <a:lnTo>
                      <a:pt x="369" y="41"/>
                    </a:lnTo>
                    <a:lnTo>
                      <a:pt x="378" y="41"/>
                    </a:lnTo>
                    <a:lnTo>
                      <a:pt x="381" y="48"/>
                    </a:lnTo>
                    <a:lnTo>
                      <a:pt x="391" y="54"/>
                    </a:lnTo>
                    <a:lnTo>
                      <a:pt x="402" y="54"/>
                    </a:lnTo>
                    <a:lnTo>
                      <a:pt x="413" y="51"/>
                    </a:lnTo>
                    <a:lnTo>
                      <a:pt x="435" y="54"/>
                    </a:lnTo>
                    <a:lnTo>
                      <a:pt x="461" y="59"/>
                    </a:lnTo>
                    <a:lnTo>
                      <a:pt x="485" y="62"/>
                    </a:lnTo>
                    <a:lnTo>
                      <a:pt x="502" y="68"/>
                    </a:lnTo>
                    <a:lnTo>
                      <a:pt x="529" y="75"/>
                    </a:lnTo>
                    <a:lnTo>
                      <a:pt x="550" y="75"/>
                    </a:lnTo>
                    <a:lnTo>
                      <a:pt x="570" y="79"/>
                    </a:lnTo>
                    <a:lnTo>
                      <a:pt x="589" y="82"/>
                    </a:lnTo>
                    <a:lnTo>
                      <a:pt x="572" y="230"/>
                    </a:lnTo>
                    <a:lnTo>
                      <a:pt x="554" y="332"/>
                    </a:lnTo>
                    <a:lnTo>
                      <a:pt x="545" y="416"/>
                    </a:lnTo>
                    <a:lnTo>
                      <a:pt x="540" y="453"/>
                    </a:lnTo>
                    <a:lnTo>
                      <a:pt x="537" y="478"/>
                    </a:lnTo>
                    <a:lnTo>
                      <a:pt x="532" y="503"/>
                    </a:lnTo>
                    <a:lnTo>
                      <a:pt x="531" y="526"/>
                    </a:lnTo>
                    <a:lnTo>
                      <a:pt x="527" y="550"/>
                    </a:lnTo>
                    <a:lnTo>
                      <a:pt x="521" y="580"/>
                    </a:lnTo>
                    <a:lnTo>
                      <a:pt x="518" y="610"/>
                    </a:lnTo>
                    <a:lnTo>
                      <a:pt x="513" y="632"/>
                    </a:lnTo>
                    <a:lnTo>
                      <a:pt x="508" y="670"/>
                    </a:lnTo>
                    <a:lnTo>
                      <a:pt x="505" y="707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" name="Freeform 7">
                <a:extLst>
                  <a:ext uri="{FF2B5EF4-FFF2-40B4-BE49-F238E27FC236}">
                    <a16:creationId xmlns:a16="http://schemas.microsoft.com/office/drawing/2014/main" id="{0AD7CF58-CC2F-8497-4C85-D4121413C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297"/>
                <a:ext cx="561" cy="877"/>
              </a:xfrm>
              <a:custGeom>
                <a:avLst/>
                <a:gdLst>
                  <a:gd name="T0" fmla="*/ 0 w 561"/>
                  <a:gd name="T1" fmla="*/ 321 h 877"/>
                  <a:gd name="T2" fmla="*/ 150 w 561"/>
                  <a:gd name="T3" fmla="*/ 562 h 877"/>
                  <a:gd name="T4" fmla="*/ 345 w 561"/>
                  <a:gd name="T5" fmla="*/ 873 h 877"/>
                  <a:gd name="T6" fmla="*/ 350 w 561"/>
                  <a:gd name="T7" fmla="*/ 875 h 877"/>
                  <a:gd name="T8" fmla="*/ 353 w 561"/>
                  <a:gd name="T9" fmla="*/ 862 h 877"/>
                  <a:gd name="T10" fmla="*/ 359 w 561"/>
                  <a:gd name="T11" fmla="*/ 846 h 877"/>
                  <a:gd name="T12" fmla="*/ 359 w 561"/>
                  <a:gd name="T13" fmla="*/ 815 h 877"/>
                  <a:gd name="T14" fmla="*/ 363 w 561"/>
                  <a:gd name="T15" fmla="*/ 789 h 877"/>
                  <a:gd name="T16" fmla="*/ 366 w 561"/>
                  <a:gd name="T17" fmla="*/ 776 h 877"/>
                  <a:gd name="T18" fmla="*/ 367 w 561"/>
                  <a:gd name="T19" fmla="*/ 764 h 877"/>
                  <a:gd name="T20" fmla="*/ 378 w 561"/>
                  <a:gd name="T21" fmla="*/ 757 h 877"/>
                  <a:gd name="T22" fmla="*/ 386 w 561"/>
                  <a:gd name="T23" fmla="*/ 762 h 877"/>
                  <a:gd name="T24" fmla="*/ 401 w 561"/>
                  <a:gd name="T25" fmla="*/ 767 h 877"/>
                  <a:gd name="T26" fmla="*/ 409 w 561"/>
                  <a:gd name="T27" fmla="*/ 776 h 877"/>
                  <a:gd name="T28" fmla="*/ 423 w 561"/>
                  <a:gd name="T29" fmla="*/ 772 h 877"/>
                  <a:gd name="T30" fmla="*/ 432 w 561"/>
                  <a:gd name="T31" fmla="*/ 757 h 877"/>
                  <a:gd name="T32" fmla="*/ 431 w 561"/>
                  <a:gd name="T33" fmla="*/ 740 h 877"/>
                  <a:gd name="T34" fmla="*/ 436 w 561"/>
                  <a:gd name="T35" fmla="*/ 722 h 877"/>
                  <a:gd name="T36" fmla="*/ 439 w 561"/>
                  <a:gd name="T37" fmla="*/ 703 h 877"/>
                  <a:gd name="T38" fmla="*/ 444 w 561"/>
                  <a:gd name="T39" fmla="*/ 688 h 877"/>
                  <a:gd name="T40" fmla="*/ 451 w 561"/>
                  <a:gd name="T41" fmla="*/ 638 h 877"/>
                  <a:gd name="T42" fmla="*/ 463 w 561"/>
                  <a:gd name="T43" fmla="*/ 595 h 877"/>
                  <a:gd name="T44" fmla="*/ 472 w 561"/>
                  <a:gd name="T45" fmla="*/ 537 h 877"/>
                  <a:gd name="T46" fmla="*/ 480 w 561"/>
                  <a:gd name="T47" fmla="*/ 497 h 877"/>
                  <a:gd name="T48" fmla="*/ 488 w 561"/>
                  <a:gd name="T49" fmla="*/ 454 h 877"/>
                  <a:gd name="T50" fmla="*/ 498 w 561"/>
                  <a:gd name="T51" fmla="*/ 411 h 877"/>
                  <a:gd name="T52" fmla="*/ 507 w 561"/>
                  <a:gd name="T53" fmla="*/ 371 h 877"/>
                  <a:gd name="T54" fmla="*/ 515 w 561"/>
                  <a:gd name="T55" fmla="*/ 332 h 877"/>
                  <a:gd name="T56" fmla="*/ 523 w 561"/>
                  <a:gd name="T57" fmla="*/ 284 h 877"/>
                  <a:gd name="T58" fmla="*/ 534 w 561"/>
                  <a:gd name="T59" fmla="*/ 239 h 877"/>
                  <a:gd name="T60" fmla="*/ 542 w 561"/>
                  <a:gd name="T61" fmla="*/ 200 h 877"/>
                  <a:gd name="T62" fmla="*/ 552 w 561"/>
                  <a:gd name="T63" fmla="*/ 158 h 877"/>
                  <a:gd name="T64" fmla="*/ 561 w 561"/>
                  <a:gd name="T65" fmla="*/ 122 h 8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61"/>
                  <a:gd name="T100" fmla="*/ 0 h 877"/>
                  <a:gd name="T101" fmla="*/ 561 w 561"/>
                  <a:gd name="T102" fmla="*/ 877 h 8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61" h="877">
                    <a:moveTo>
                      <a:pt x="94" y="0"/>
                    </a:moveTo>
                    <a:lnTo>
                      <a:pt x="0" y="321"/>
                    </a:lnTo>
                    <a:lnTo>
                      <a:pt x="26" y="360"/>
                    </a:lnTo>
                    <a:lnTo>
                      <a:pt x="150" y="562"/>
                    </a:lnTo>
                    <a:lnTo>
                      <a:pt x="194" y="632"/>
                    </a:lnTo>
                    <a:lnTo>
                      <a:pt x="345" y="873"/>
                    </a:lnTo>
                    <a:lnTo>
                      <a:pt x="347" y="877"/>
                    </a:lnTo>
                    <a:lnTo>
                      <a:pt x="350" y="875"/>
                    </a:lnTo>
                    <a:lnTo>
                      <a:pt x="350" y="867"/>
                    </a:lnTo>
                    <a:lnTo>
                      <a:pt x="353" y="862"/>
                    </a:lnTo>
                    <a:lnTo>
                      <a:pt x="358" y="859"/>
                    </a:lnTo>
                    <a:lnTo>
                      <a:pt x="359" y="846"/>
                    </a:lnTo>
                    <a:lnTo>
                      <a:pt x="361" y="832"/>
                    </a:lnTo>
                    <a:lnTo>
                      <a:pt x="359" y="815"/>
                    </a:lnTo>
                    <a:lnTo>
                      <a:pt x="361" y="797"/>
                    </a:lnTo>
                    <a:lnTo>
                      <a:pt x="363" y="789"/>
                    </a:lnTo>
                    <a:lnTo>
                      <a:pt x="366" y="786"/>
                    </a:lnTo>
                    <a:lnTo>
                      <a:pt x="366" y="776"/>
                    </a:lnTo>
                    <a:lnTo>
                      <a:pt x="364" y="772"/>
                    </a:lnTo>
                    <a:lnTo>
                      <a:pt x="367" y="764"/>
                    </a:lnTo>
                    <a:lnTo>
                      <a:pt x="374" y="756"/>
                    </a:lnTo>
                    <a:lnTo>
                      <a:pt x="378" y="757"/>
                    </a:lnTo>
                    <a:lnTo>
                      <a:pt x="385" y="759"/>
                    </a:lnTo>
                    <a:lnTo>
                      <a:pt x="386" y="762"/>
                    </a:lnTo>
                    <a:lnTo>
                      <a:pt x="396" y="764"/>
                    </a:lnTo>
                    <a:lnTo>
                      <a:pt x="401" y="767"/>
                    </a:lnTo>
                    <a:lnTo>
                      <a:pt x="405" y="772"/>
                    </a:lnTo>
                    <a:lnTo>
                      <a:pt x="409" y="776"/>
                    </a:lnTo>
                    <a:lnTo>
                      <a:pt x="417" y="776"/>
                    </a:lnTo>
                    <a:lnTo>
                      <a:pt x="423" y="772"/>
                    </a:lnTo>
                    <a:lnTo>
                      <a:pt x="429" y="765"/>
                    </a:lnTo>
                    <a:lnTo>
                      <a:pt x="432" y="757"/>
                    </a:lnTo>
                    <a:lnTo>
                      <a:pt x="431" y="746"/>
                    </a:lnTo>
                    <a:lnTo>
                      <a:pt x="431" y="740"/>
                    </a:lnTo>
                    <a:lnTo>
                      <a:pt x="431" y="729"/>
                    </a:lnTo>
                    <a:lnTo>
                      <a:pt x="436" y="722"/>
                    </a:lnTo>
                    <a:lnTo>
                      <a:pt x="439" y="711"/>
                    </a:lnTo>
                    <a:lnTo>
                      <a:pt x="439" y="703"/>
                    </a:lnTo>
                    <a:lnTo>
                      <a:pt x="444" y="697"/>
                    </a:lnTo>
                    <a:lnTo>
                      <a:pt x="444" y="688"/>
                    </a:lnTo>
                    <a:lnTo>
                      <a:pt x="448" y="662"/>
                    </a:lnTo>
                    <a:lnTo>
                      <a:pt x="451" y="638"/>
                    </a:lnTo>
                    <a:lnTo>
                      <a:pt x="456" y="619"/>
                    </a:lnTo>
                    <a:lnTo>
                      <a:pt x="463" y="595"/>
                    </a:lnTo>
                    <a:lnTo>
                      <a:pt x="467" y="565"/>
                    </a:lnTo>
                    <a:lnTo>
                      <a:pt x="472" y="537"/>
                    </a:lnTo>
                    <a:lnTo>
                      <a:pt x="475" y="518"/>
                    </a:lnTo>
                    <a:lnTo>
                      <a:pt x="480" y="497"/>
                    </a:lnTo>
                    <a:lnTo>
                      <a:pt x="485" y="475"/>
                    </a:lnTo>
                    <a:lnTo>
                      <a:pt x="488" y="454"/>
                    </a:lnTo>
                    <a:lnTo>
                      <a:pt x="494" y="433"/>
                    </a:lnTo>
                    <a:lnTo>
                      <a:pt x="498" y="411"/>
                    </a:lnTo>
                    <a:lnTo>
                      <a:pt x="502" y="390"/>
                    </a:lnTo>
                    <a:lnTo>
                      <a:pt x="507" y="371"/>
                    </a:lnTo>
                    <a:lnTo>
                      <a:pt x="509" y="352"/>
                    </a:lnTo>
                    <a:lnTo>
                      <a:pt x="515" y="332"/>
                    </a:lnTo>
                    <a:lnTo>
                      <a:pt x="520" y="308"/>
                    </a:lnTo>
                    <a:lnTo>
                      <a:pt x="523" y="284"/>
                    </a:lnTo>
                    <a:lnTo>
                      <a:pt x="528" y="263"/>
                    </a:lnTo>
                    <a:lnTo>
                      <a:pt x="534" y="239"/>
                    </a:lnTo>
                    <a:lnTo>
                      <a:pt x="539" y="217"/>
                    </a:lnTo>
                    <a:lnTo>
                      <a:pt x="542" y="200"/>
                    </a:lnTo>
                    <a:lnTo>
                      <a:pt x="547" y="178"/>
                    </a:lnTo>
                    <a:lnTo>
                      <a:pt x="552" y="158"/>
                    </a:lnTo>
                    <a:lnTo>
                      <a:pt x="555" y="139"/>
                    </a:lnTo>
                    <a:lnTo>
                      <a:pt x="561" y="122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" name="Freeform 8">
                <a:extLst>
                  <a:ext uri="{FF2B5EF4-FFF2-40B4-BE49-F238E27FC236}">
                    <a16:creationId xmlns:a16="http://schemas.microsoft.com/office/drawing/2014/main" id="{C3955E91-2308-4D54-6B34-3E3A79740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048"/>
                <a:ext cx="607" cy="629"/>
              </a:xfrm>
              <a:custGeom>
                <a:avLst/>
                <a:gdLst>
                  <a:gd name="T0" fmla="*/ 87 w 607"/>
                  <a:gd name="T1" fmla="*/ 0 h 629"/>
                  <a:gd name="T2" fmla="*/ 87 w 607"/>
                  <a:gd name="T3" fmla="*/ 2 h 629"/>
                  <a:gd name="T4" fmla="*/ 605 w 607"/>
                  <a:gd name="T5" fmla="*/ 67 h 629"/>
                  <a:gd name="T6" fmla="*/ 607 w 607"/>
                  <a:gd name="T7" fmla="*/ 103 h 629"/>
                  <a:gd name="T8" fmla="*/ 602 w 607"/>
                  <a:gd name="T9" fmla="*/ 118 h 629"/>
                  <a:gd name="T10" fmla="*/ 597 w 607"/>
                  <a:gd name="T11" fmla="*/ 132 h 629"/>
                  <a:gd name="T12" fmla="*/ 595 w 607"/>
                  <a:gd name="T13" fmla="*/ 184 h 629"/>
                  <a:gd name="T14" fmla="*/ 592 w 607"/>
                  <a:gd name="T15" fmla="*/ 224 h 629"/>
                  <a:gd name="T16" fmla="*/ 587 w 607"/>
                  <a:gd name="T17" fmla="*/ 261 h 629"/>
                  <a:gd name="T18" fmla="*/ 587 w 607"/>
                  <a:gd name="T19" fmla="*/ 299 h 629"/>
                  <a:gd name="T20" fmla="*/ 583 w 607"/>
                  <a:gd name="T21" fmla="*/ 337 h 629"/>
                  <a:gd name="T22" fmla="*/ 580 w 607"/>
                  <a:gd name="T23" fmla="*/ 385 h 629"/>
                  <a:gd name="T24" fmla="*/ 578 w 607"/>
                  <a:gd name="T25" fmla="*/ 421 h 629"/>
                  <a:gd name="T26" fmla="*/ 573 w 607"/>
                  <a:gd name="T27" fmla="*/ 451 h 629"/>
                  <a:gd name="T28" fmla="*/ 570 w 607"/>
                  <a:gd name="T29" fmla="*/ 491 h 629"/>
                  <a:gd name="T30" fmla="*/ 568 w 607"/>
                  <a:gd name="T31" fmla="*/ 521 h 629"/>
                  <a:gd name="T32" fmla="*/ 564 w 607"/>
                  <a:gd name="T33" fmla="*/ 572 h 629"/>
                  <a:gd name="T34" fmla="*/ 562 w 607"/>
                  <a:gd name="T35" fmla="*/ 602 h 629"/>
                  <a:gd name="T36" fmla="*/ 560 w 607"/>
                  <a:gd name="T37" fmla="*/ 615 h 629"/>
                  <a:gd name="T38" fmla="*/ 521 w 607"/>
                  <a:gd name="T39" fmla="*/ 615 h 629"/>
                  <a:gd name="T40" fmla="*/ 489 w 607"/>
                  <a:gd name="T41" fmla="*/ 610 h 629"/>
                  <a:gd name="T42" fmla="*/ 449 w 607"/>
                  <a:gd name="T43" fmla="*/ 605 h 629"/>
                  <a:gd name="T44" fmla="*/ 419 w 607"/>
                  <a:gd name="T45" fmla="*/ 602 h 629"/>
                  <a:gd name="T46" fmla="*/ 387 w 607"/>
                  <a:gd name="T47" fmla="*/ 597 h 629"/>
                  <a:gd name="T48" fmla="*/ 354 w 607"/>
                  <a:gd name="T49" fmla="*/ 594 h 629"/>
                  <a:gd name="T50" fmla="*/ 317 w 607"/>
                  <a:gd name="T51" fmla="*/ 593 h 629"/>
                  <a:gd name="T52" fmla="*/ 292 w 607"/>
                  <a:gd name="T53" fmla="*/ 586 h 629"/>
                  <a:gd name="T54" fmla="*/ 262 w 607"/>
                  <a:gd name="T55" fmla="*/ 586 h 629"/>
                  <a:gd name="T56" fmla="*/ 238 w 607"/>
                  <a:gd name="T57" fmla="*/ 582 h 629"/>
                  <a:gd name="T58" fmla="*/ 230 w 607"/>
                  <a:gd name="T59" fmla="*/ 586 h 629"/>
                  <a:gd name="T60" fmla="*/ 230 w 607"/>
                  <a:gd name="T61" fmla="*/ 593 h 629"/>
                  <a:gd name="T62" fmla="*/ 228 w 607"/>
                  <a:gd name="T63" fmla="*/ 597 h 629"/>
                  <a:gd name="T64" fmla="*/ 227 w 607"/>
                  <a:gd name="T65" fmla="*/ 599 h 629"/>
                  <a:gd name="T66" fmla="*/ 206 w 607"/>
                  <a:gd name="T67" fmla="*/ 599 h 629"/>
                  <a:gd name="T68" fmla="*/ 190 w 607"/>
                  <a:gd name="T69" fmla="*/ 597 h 629"/>
                  <a:gd name="T70" fmla="*/ 170 w 607"/>
                  <a:gd name="T71" fmla="*/ 591 h 629"/>
                  <a:gd name="T72" fmla="*/ 149 w 607"/>
                  <a:gd name="T73" fmla="*/ 586 h 629"/>
                  <a:gd name="T74" fmla="*/ 131 w 607"/>
                  <a:gd name="T75" fmla="*/ 586 h 629"/>
                  <a:gd name="T76" fmla="*/ 96 w 607"/>
                  <a:gd name="T77" fmla="*/ 586 h 629"/>
                  <a:gd name="T78" fmla="*/ 82 w 607"/>
                  <a:gd name="T79" fmla="*/ 586 h 629"/>
                  <a:gd name="T80" fmla="*/ 76 w 607"/>
                  <a:gd name="T81" fmla="*/ 602 h 629"/>
                  <a:gd name="T82" fmla="*/ 76 w 607"/>
                  <a:gd name="T83" fmla="*/ 629 h 629"/>
                  <a:gd name="T84" fmla="*/ 49 w 607"/>
                  <a:gd name="T85" fmla="*/ 629 h 629"/>
                  <a:gd name="T86" fmla="*/ 23 w 607"/>
                  <a:gd name="T87" fmla="*/ 626 h 629"/>
                  <a:gd name="T88" fmla="*/ 0 w 607"/>
                  <a:gd name="T89" fmla="*/ 623 h 629"/>
                  <a:gd name="T90" fmla="*/ 9 w 607"/>
                  <a:gd name="T91" fmla="*/ 545 h 629"/>
                  <a:gd name="T92" fmla="*/ 20 w 607"/>
                  <a:gd name="T93" fmla="*/ 477 h 629"/>
                  <a:gd name="T94" fmla="*/ 28 w 607"/>
                  <a:gd name="T95" fmla="*/ 427 h 629"/>
                  <a:gd name="T96" fmla="*/ 33 w 607"/>
                  <a:gd name="T97" fmla="*/ 391 h 629"/>
                  <a:gd name="T98" fmla="*/ 41 w 607"/>
                  <a:gd name="T99" fmla="*/ 329 h 629"/>
                  <a:gd name="T100" fmla="*/ 46 w 607"/>
                  <a:gd name="T101" fmla="*/ 294 h 629"/>
                  <a:gd name="T102" fmla="*/ 50 w 607"/>
                  <a:gd name="T103" fmla="*/ 245 h 629"/>
                  <a:gd name="T104" fmla="*/ 60 w 607"/>
                  <a:gd name="T105" fmla="*/ 192 h 629"/>
                  <a:gd name="T106" fmla="*/ 68 w 607"/>
                  <a:gd name="T107" fmla="*/ 138 h 629"/>
                  <a:gd name="T108" fmla="*/ 74 w 607"/>
                  <a:gd name="T109" fmla="*/ 97 h 629"/>
                  <a:gd name="T110" fmla="*/ 77 w 607"/>
                  <a:gd name="T111" fmla="*/ 54 h 629"/>
                  <a:gd name="T112" fmla="*/ 87 w 607"/>
                  <a:gd name="T113" fmla="*/ 0 h 6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07"/>
                  <a:gd name="T172" fmla="*/ 0 h 629"/>
                  <a:gd name="T173" fmla="*/ 607 w 607"/>
                  <a:gd name="T174" fmla="*/ 629 h 6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07" h="629">
                    <a:moveTo>
                      <a:pt x="87" y="0"/>
                    </a:moveTo>
                    <a:lnTo>
                      <a:pt x="87" y="2"/>
                    </a:lnTo>
                    <a:lnTo>
                      <a:pt x="605" y="67"/>
                    </a:lnTo>
                    <a:lnTo>
                      <a:pt x="607" y="103"/>
                    </a:lnTo>
                    <a:lnTo>
                      <a:pt x="602" y="118"/>
                    </a:lnTo>
                    <a:lnTo>
                      <a:pt x="597" y="132"/>
                    </a:lnTo>
                    <a:lnTo>
                      <a:pt x="595" y="184"/>
                    </a:lnTo>
                    <a:lnTo>
                      <a:pt x="592" y="224"/>
                    </a:lnTo>
                    <a:lnTo>
                      <a:pt x="587" y="261"/>
                    </a:lnTo>
                    <a:lnTo>
                      <a:pt x="587" y="299"/>
                    </a:lnTo>
                    <a:lnTo>
                      <a:pt x="583" y="337"/>
                    </a:lnTo>
                    <a:lnTo>
                      <a:pt x="580" y="385"/>
                    </a:lnTo>
                    <a:lnTo>
                      <a:pt x="578" y="421"/>
                    </a:lnTo>
                    <a:lnTo>
                      <a:pt x="573" y="451"/>
                    </a:lnTo>
                    <a:lnTo>
                      <a:pt x="570" y="491"/>
                    </a:lnTo>
                    <a:lnTo>
                      <a:pt x="568" y="521"/>
                    </a:lnTo>
                    <a:lnTo>
                      <a:pt x="564" y="572"/>
                    </a:lnTo>
                    <a:lnTo>
                      <a:pt x="562" y="602"/>
                    </a:lnTo>
                    <a:lnTo>
                      <a:pt x="560" y="615"/>
                    </a:lnTo>
                    <a:lnTo>
                      <a:pt x="521" y="615"/>
                    </a:lnTo>
                    <a:lnTo>
                      <a:pt x="489" y="610"/>
                    </a:lnTo>
                    <a:lnTo>
                      <a:pt x="449" y="605"/>
                    </a:lnTo>
                    <a:lnTo>
                      <a:pt x="419" y="602"/>
                    </a:lnTo>
                    <a:lnTo>
                      <a:pt x="387" y="597"/>
                    </a:lnTo>
                    <a:lnTo>
                      <a:pt x="354" y="594"/>
                    </a:lnTo>
                    <a:lnTo>
                      <a:pt x="317" y="593"/>
                    </a:lnTo>
                    <a:lnTo>
                      <a:pt x="292" y="586"/>
                    </a:lnTo>
                    <a:lnTo>
                      <a:pt x="262" y="586"/>
                    </a:lnTo>
                    <a:lnTo>
                      <a:pt x="238" y="582"/>
                    </a:lnTo>
                    <a:lnTo>
                      <a:pt x="230" y="586"/>
                    </a:lnTo>
                    <a:lnTo>
                      <a:pt x="230" y="593"/>
                    </a:lnTo>
                    <a:lnTo>
                      <a:pt x="228" y="597"/>
                    </a:lnTo>
                    <a:lnTo>
                      <a:pt x="227" y="599"/>
                    </a:lnTo>
                    <a:lnTo>
                      <a:pt x="206" y="599"/>
                    </a:lnTo>
                    <a:lnTo>
                      <a:pt x="190" y="597"/>
                    </a:lnTo>
                    <a:lnTo>
                      <a:pt x="170" y="591"/>
                    </a:lnTo>
                    <a:lnTo>
                      <a:pt x="149" y="586"/>
                    </a:lnTo>
                    <a:lnTo>
                      <a:pt x="131" y="586"/>
                    </a:lnTo>
                    <a:lnTo>
                      <a:pt x="96" y="586"/>
                    </a:lnTo>
                    <a:lnTo>
                      <a:pt x="82" y="586"/>
                    </a:lnTo>
                    <a:lnTo>
                      <a:pt x="76" y="602"/>
                    </a:lnTo>
                    <a:lnTo>
                      <a:pt x="76" y="629"/>
                    </a:lnTo>
                    <a:lnTo>
                      <a:pt x="49" y="629"/>
                    </a:lnTo>
                    <a:lnTo>
                      <a:pt x="23" y="626"/>
                    </a:lnTo>
                    <a:lnTo>
                      <a:pt x="0" y="623"/>
                    </a:lnTo>
                    <a:lnTo>
                      <a:pt x="9" y="545"/>
                    </a:lnTo>
                    <a:lnTo>
                      <a:pt x="20" y="477"/>
                    </a:lnTo>
                    <a:lnTo>
                      <a:pt x="28" y="427"/>
                    </a:lnTo>
                    <a:lnTo>
                      <a:pt x="33" y="391"/>
                    </a:lnTo>
                    <a:lnTo>
                      <a:pt x="41" y="329"/>
                    </a:lnTo>
                    <a:lnTo>
                      <a:pt x="46" y="294"/>
                    </a:lnTo>
                    <a:lnTo>
                      <a:pt x="50" y="245"/>
                    </a:lnTo>
                    <a:lnTo>
                      <a:pt x="60" y="192"/>
                    </a:lnTo>
                    <a:lnTo>
                      <a:pt x="68" y="138"/>
                    </a:lnTo>
                    <a:lnTo>
                      <a:pt x="74" y="97"/>
                    </a:lnTo>
                    <a:lnTo>
                      <a:pt x="77" y="54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" name="Freeform 9">
                <a:extLst>
                  <a:ext uri="{FF2B5EF4-FFF2-40B4-BE49-F238E27FC236}">
                    <a16:creationId xmlns:a16="http://schemas.microsoft.com/office/drawing/2014/main" id="{D3E9F8FA-F915-807B-DC5C-9869CCE00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753"/>
                <a:ext cx="693" cy="604"/>
              </a:xfrm>
              <a:custGeom>
                <a:avLst/>
                <a:gdLst>
                  <a:gd name="T0" fmla="*/ 176 w 693"/>
                  <a:gd name="T1" fmla="*/ 7 h 604"/>
                  <a:gd name="T2" fmla="*/ 170 w 693"/>
                  <a:gd name="T3" fmla="*/ 19 h 604"/>
                  <a:gd name="T4" fmla="*/ 165 w 693"/>
                  <a:gd name="T5" fmla="*/ 34 h 604"/>
                  <a:gd name="T6" fmla="*/ 162 w 693"/>
                  <a:gd name="T7" fmla="*/ 50 h 604"/>
                  <a:gd name="T8" fmla="*/ 156 w 693"/>
                  <a:gd name="T9" fmla="*/ 65 h 604"/>
                  <a:gd name="T10" fmla="*/ 138 w 693"/>
                  <a:gd name="T11" fmla="*/ 96 h 604"/>
                  <a:gd name="T12" fmla="*/ 95 w 693"/>
                  <a:gd name="T13" fmla="*/ 188 h 604"/>
                  <a:gd name="T14" fmla="*/ 60 w 693"/>
                  <a:gd name="T15" fmla="*/ 280 h 604"/>
                  <a:gd name="T16" fmla="*/ 57 w 693"/>
                  <a:gd name="T17" fmla="*/ 286 h 604"/>
                  <a:gd name="T18" fmla="*/ 44 w 693"/>
                  <a:gd name="T19" fmla="*/ 289 h 604"/>
                  <a:gd name="T20" fmla="*/ 25 w 693"/>
                  <a:gd name="T21" fmla="*/ 315 h 604"/>
                  <a:gd name="T22" fmla="*/ 11 w 693"/>
                  <a:gd name="T23" fmla="*/ 340 h 604"/>
                  <a:gd name="T24" fmla="*/ 11 w 693"/>
                  <a:gd name="T25" fmla="*/ 358 h 604"/>
                  <a:gd name="T26" fmla="*/ 8 w 693"/>
                  <a:gd name="T27" fmla="*/ 374 h 604"/>
                  <a:gd name="T28" fmla="*/ 5 w 693"/>
                  <a:gd name="T29" fmla="*/ 396 h 604"/>
                  <a:gd name="T30" fmla="*/ 3 w 693"/>
                  <a:gd name="T31" fmla="*/ 417 h 604"/>
                  <a:gd name="T32" fmla="*/ 0 w 693"/>
                  <a:gd name="T33" fmla="*/ 439 h 604"/>
                  <a:gd name="T34" fmla="*/ 551 w 693"/>
                  <a:gd name="T35" fmla="*/ 604 h 604"/>
                  <a:gd name="T36" fmla="*/ 558 w 693"/>
                  <a:gd name="T37" fmla="*/ 571 h 604"/>
                  <a:gd name="T38" fmla="*/ 562 w 693"/>
                  <a:gd name="T39" fmla="*/ 553 h 604"/>
                  <a:gd name="T40" fmla="*/ 567 w 693"/>
                  <a:gd name="T41" fmla="*/ 536 h 604"/>
                  <a:gd name="T42" fmla="*/ 575 w 693"/>
                  <a:gd name="T43" fmla="*/ 496 h 604"/>
                  <a:gd name="T44" fmla="*/ 586 w 693"/>
                  <a:gd name="T45" fmla="*/ 459 h 604"/>
                  <a:gd name="T46" fmla="*/ 594 w 693"/>
                  <a:gd name="T47" fmla="*/ 428 h 604"/>
                  <a:gd name="T48" fmla="*/ 608 w 693"/>
                  <a:gd name="T49" fmla="*/ 396 h 604"/>
                  <a:gd name="T50" fmla="*/ 616 w 693"/>
                  <a:gd name="T51" fmla="*/ 380 h 604"/>
                  <a:gd name="T52" fmla="*/ 615 w 693"/>
                  <a:gd name="T53" fmla="*/ 362 h 604"/>
                  <a:gd name="T54" fmla="*/ 599 w 693"/>
                  <a:gd name="T55" fmla="*/ 351 h 604"/>
                  <a:gd name="T56" fmla="*/ 605 w 693"/>
                  <a:gd name="T57" fmla="*/ 331 h 604"/>
                  <a:gd name="T58" fmla="*/ 627 w 693"/>
                  <a:gd name="T59" fmla="*/ 310 h 604"/>
                  <a:gd name="T60" fmla="*/ 642 w 693"/>
                  <a:gd name="T61" fmla="*/ 301 h 604"/>
                  <a:gd name="T62" fmla="*/ 648 w 693"/>
                  <a:gd name="T63" fmla="*/ 281 h 604"/>
                  <a:gd name="T64" fmla="*/ 666 w 693"/>
                  <a:gd name="T65" fmla="*/ 261 h 604"/>
                  <a:gd name="T66" fmla="*/ 680 w 693"/>
                  <a:gd name="T67" fmla="*/ 242 h 604"/>
                  <a:gd name="T68" fmla="*/ 691 w 693"/>
                  <a:gd name="T69" fmla="*/ 224 h 604"/>
                  <a:gd name="T70" fmla="*/ 686 w 693"/>
                  <a:gd name="T71" fmla="*/ 207 h 604"/>
                  <a:gd name="T72" fmla="*/ 673 w 693"/>
                  <a:gd name="T73" fmla="*/ 188 h 604"/>
                  <a:gd name="T74" fmla="*/ 521 w 693"/>
                  <a:gd name="T75" fmla="*/ 137 h 604"/>
                  <a:gd name="T76" fmla="*/ 500 w 693"/>
                  <a:gd name="T77" fmla="*/ 137 h 604"/>
                  <a:gd name="T78" fmla="*/ 481 w 693"/>
                  <a:gd name="T79" fmla="*/ 131 h 604"/>
                  <a:gd name="T80" fmla="*/ 464 w 693"/>
                  <a:gd name="T81" fmla="*/ 137 h 604"/>
                  <a:gd name="T82" fmla="*/ 443 w 693"/>
                  <a:gd name="T83" fmla="*/ 131 h 604"/>
                  <a:gd name="T84" fmla="*/ 422 w 693"/>
                  <a:gd name="T85" fmla="*/ 135 h 604"/>
                  <a:gd name="T86" fmla="*/ 395 w 693"/>
                  <a:gd name="T87" fmla="*/ 129 h 604"/>
                  <a:gd name="T88" fmla="*/ 357 w 693"/>
                  <a:gd name="T89" fmla="*/ 124 h 604"/>
                  <a:gd name="T90" fmla="*/ 345 w 693"/>
                  <a:gd name="T91" fmla="*/ 118 h 604"/>
                  <a:gd name="T92" fmla="*/ 329 w 693"/>
                  <a:gd name="T93" fmla="*/ 105 h 604"/>
                  <a:gd name="T94" fmla="*/ 306 w 693"/>
                  <a:gd name="T95" fmla="*/ 102 h 604"/>
                  <a:gd name="T96" fmla="*/ 289 w 693"/>
                  <a:gd name="T97" fmla="*/ 105 h 604"/>
                  <a:gd name="T98" fmla="*/ 260 w 693"/>
                  <a:gd name="T99" fmla="*/ 102 h 604"/>
                  <a:gd name="T100" fmla="*/ 237 w 693"/>
                  <a:gd name="T101" fmla="*/ 77 h 604"/>
                  <a:gd name="T102" fmla="*/ 240 w 693"/>
                  <a:gd name="T103" fmla="*/ 38 h 604"/>
                  <a:gd name="T104" fmla="*/ 232 w 693"/>
                  <a:gd name="T105" fmla="*/ 24 h 604"/>
                  <a:gd name="T106" fmla="*/ 211 w 693"/>
                  <a:gd name="T107" fmla="*/ 10 h 604"/>
                  <a:gd name="T108" fmla="*/ 189 w 693"/>
                  <a:gd name="T109" fmla="*/ 0 h 6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93"/>
                  <a:gd name="T166" fmla="*/ 0 h 604"/>
                  <a:gd name="T167" fmla="*/ 693 w 693"/>
                  <a:gd name="T168" fmla="*/ 604 h 6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93" h="604">
                    <a:moveTo>
                      <a:pt x="181" y="2"/>
                    </a:moveTo>
                    <a:lnTo>
                      <a:pt x="176" y="7"/>
                    </a:lnTo>
                    <a:lnTo>
                      <a:pt x="173" y="13"/>
                    </a:lnTo>
                    <a:lnTo>
                      <a:pt x="170" y="19"/>
                    </a:lnTo>
                    <a:lnTo>
                      <a:pt x="168" y="27"/>
                    </a:lnTo>
                    <a:lnTo>
                      <a:pt x="165" y="34"/>
                    </a:lnTo>
                    <a:lnTo>
                      <a:pt x="165" y="42"/>
                    </a:lnTo>
                    <a:lnTo>
                      <a:pt x="162" y="50"/>
                    </a:lnTo>
                    <a:lnTo>
                      <a:pt x="157" y="59"/>
                    </a:lnTo>
                    <a:lnTo>
                      <a:pt x="156" y="65"/>
                    </a:lnTo>
                    <a:lnTo>
                      <a:pt x="151" y="73"/>
                    </a:lnTo>
                    <a:lnTo>
                      <a:pt x="138" y="96"/>
                    </a:lnTo>
                    <a:lnTo>
                      <a:pt x="122" y="129"/>
                    </a:lnTo>
                    <a:lnTo>
                      <a:pt x="95" y="188"/>
                    </a:lnTo>
                    <a:lnTo>
                      <a:pt x="57" y="272"/>
                    </a:lnTo>
                    <a:lnTo>
                      <a:pt x="60" y="280"/>
                    </a:lnTo>
                    <a:lnTo>
                      <a:pt x="59" y="283"/>
                    </a:lnTo>
                    <a:lnTo>
                      <a:pt x="57" y="286"/>
                    </a:lnTo>
                    <a:lnTo>
                      <a:pt x="49" y="288"/>
                    </a:lnTo>
                    <a:lnTo>
                      <a:pt x="44" y="289"/>
                    </a:lnTo>
                    <a:lnTo>
                      <a:pt x="32" y="301"/>
                    </a:lnTo>
                    <a:lnTo>
                      <a:pt x="25" y="315"/>
                    </a:lnTo>
                    <a:lnTo>
                      <a:pt x="16" y="331"/>
                    </a:lnTo>
                    <a:lnTo>
                      <a:pt x="11" y="340"/>
                    </a:lnTo>
                    <a:lnTo>
                      <a:pt x="11" y="348"/>
                    </a:lnTo>
                    <a:lnTo>
                      <a:pt x="11" y="358"/>
                    </a:lnTo>
                    <a:lnTo>
                      <a:pt x="9" y="364"/>
                    </a:lnTo>
                    <a:lnTo>
                      <a:pt x="8" y="374"/>
                    </a:lnTo>
                    <a:lnTo>
                      <a:pt x="6" y="383"/>
                    </a:lnTo>
                    <a:lnTo>
                      <a:pt x="5" y="396"/>
                    </a:lnTo>
                    <a:lnTo>
                      <a:pt x="5" y="407"/>
                    </a:lnTo>
                    <a:lnTo>
                      <a:pt x="3" y="417"/>
                    </a:lnTo>
                    <a:lnTo>
                      <a:pt x="1" y="424"/>
                    </a:lnTo>
                    <a:lnTo>
                      <a:pt x="0" y="439"/>
                    </a:lnTo>
                    <a:lnTo>
                      <a:pt x="316" y="545"/>
                    </a:lnTo>
                    <a:lnTo>
                      <a:pt x="551" y="604"/>
                    </a:lnTo>
                    <a:lnTo>
                      <a:pt x="556" y="580"/>
                    </a:lnTo>
                    <a:lnTo>
                      <a:pt x="558" y="571"/>
                    </a:lnTo>
                    <a:lnTo>
                      <a:pt x="561" y="564"/>
                    </a:lnTo>
                    <a:lnTo>
                      <a:pt x="562" y="553"/>
                    </a:lnTo>
                    <a:lnTo>
                      <a:pt x="564" y="544"/>
                    </a:lnTo>
                    <a:lnTo>
                      <a:pt x="567" y="536"/>
                    </a:lnTo>
                    <a:lnTo>
                      <a:pt x="570" y="525"/>
                    </a:lnTo>
                    <a:lnTo>
                      <a:pt x="575" y="496"/>
                    </a:lnTo>
                    <a:lnTo>
                      <a:pt x="583" y="475"/>
                    </a:lnTo>
                    <a:lnTo>
                      <a:pt x="586" y="459"/>
                    </a:lnTo>
                    <a:lnTo>
                      <a:pt x="589" y="442"/>
                    </a:lnTo>
                    <a:lnTo>
                      <a:pt x="594" y="428"/>
                    </a:lnTo>
                    <a:lnTo>
                      <a:pt x="599" y="415"/>
                    </a:lnTo>
                    <a:lnTo>
                      <a:pt x="608" y="396"/>
                    </a:lnTo>
                    <a:lnTo>
                      <a:pt x="612" y="391"/>
                    </a:lnTo>
                    <a:lnTo>
                      <a:pt x="616" y="380"/>
                    </a:lnTo>
                    <a:lnTo>
                      <a:pt x="619" y="372"/>
                    </a:lnTo>
                    <a:lnTo>
                      <a:pt x="615" y="362"/>
                    </a:lnTo>
                    <a:lnTo>
                      <a:pt x="608" y="358"/>
                    </a:lnTo>
                    <a:lnTo>
                      <a:pt x="599" y="351"/>
                    </a:lnTo>
                    <a:lnTo>
                      <a:pt x="600" y="340"/>
                    </a:lnTo>
                    <a:lnTo>
                      <a:pt x="605" y="331"/>
                    </a:lnTo>
                    <a:lnTo>
                      <a:pt x="619" y="315"/>
                    </a:lnTo>
                    <a:lnTo>
                      <a:pt x="627" y="310"/>
                    </a:lnTo>
                    <a:lnTo>
                      <a:pt x="634" y="305"/>
                    </a:lnTo>
                    <a:lnTo>
                      <a:pt x="642" y="301"/>
                    </a:lnTo>
                    <a:lnTo>
                      <a:pt x="645" y="293"/>
                    </a:lnTo>
                    <a:lnTo>
                      <a:pt x="648" y="281"/>
                    </a:lnTo>
                    <a:lnTo>
                      <a:pt x="659" y="272"/>
                    </a:lnTo>
                    <a:lnTo>
                      <a:pt x="666" y="261"/>
                    </a:lnTo>
                    <a:lnTo>
                      <a:pt x="673" y="250"/>
                    </a:lnTo>
                    <a:lnTo>
                      <a:pt x="680" y="242"/>
                    </a:lnTo>
                    <a:lnTo>
                      <a:pt x="688" y="231"/>
                    </a:lnTo>
                    <a:lnTo>
                      <a:pt x="691" y="224"/>
                    </a:lnTo>
                    <a:lnTo>
                      <a:pt x="693" y="216"/>
                    </a:lnTo>
                    <a:lnTo>
                      <a:pt x="686" y="207"/>
                    </a:lnTo>
                    <a:lnTo>
                      <a:pt x="677" y="197"/>
                    </a:lnTo>
                    <a:lnTo>
                      <a:pt x="673" y="188"/>
                    </a:lnTo>
                    <a:lnTo>
                      <a:pt x="672" y="178"/>
                    </a:lnTo>
                    <a:lnTo>
                      <a:pt x="521" y="137"/>
                    </a:lnTo>
                    <a:lnTo>
                      <a:pt x="510" y="138"/>
                    </a:lnTo>
                    <a:lnTo>
                      <a:pt x="500" y="137"/>
                    </a:lnTo>
                    <a:lnTo>
                      <a:pt x="491" y="134"/>
                    </a:lnTo>
                    <a:lnTo>
                      <a:pt x="481" y="131"/>
                    </a:lnTo>
                    <a:lnTo>
                      <a:pt x="472" y="132"/>
                    </a:lnTo>
                    <a:lnTo>
                      <a:pt x="464" y="137"/>
                    </a:lnTo>
                    <a:lnTo>
                      <a:pt x="451" y="134"/>
                    </a:lnTo>
                    <a:lnTo>
                      <a:pt x="443" y="131"/>
                    </a:lnTo>
                    <a:lnTo>
                      <a:pt x="432" y="134"/>
                    </a:lnTo>
                    <a:lnTo>
                      <a:pt x="422" y="135"/>
                    </a:lnTo>
                    <a:lnTo>
                      <a:pt x="407" y="135"/>
                    </a:lnTo>
                    <a:lnTo>
                      <a:pt x="395" y="129"/>
                    </a:lnTo>
                    <a:lnTo>
                      <a:pt x="392" y="123"/>
                    </a:lnTo>
                    <a:lnTo>
                      <a:pt x="357" y="124"/>
                    </a:lnTo>
                    <a:lnTo>
                      <a:pt x="349" y="124"/>
                    </a:lnTo>
                    <a:lnTo>
                      <a:pt x="345" y="118"/>
                    </a:lnTo>
                    <a:lnTo>
                      <a:pt x="340" y="111"/>
                    </a:lnTo>
                    <a:lnTo>
                      <a:pt x="329" y="105"/>
                    </a:lnTo>
                    <a:lnTo>
                      <a:pt x="316" y="104"/>
                    </a:lnTo>
                    <a:lnTo>
                      <a:pt x="306" y="102"/>
                    </a:lnTo>
                    <a:lnTo>
                      <a:pt x="300" y="104"/>
                    </a:lnTo>
                    <a:lnTo>
                      <a:pt x="289" y="105"/>
                    </a:lnTo>
                    <a:lnTo>
                      <a:pt x="273" y="105"/>
                    </a:lnTo>
                    <a:lnTo>
                      <a:pt x="260" y="102"/>
                    </a:lnTo>
                    <a:lnTo>
                      <a:pt x="244" y="92"/>
                    </a:lnTo>
                    <a:lnTo>
                      <a:pt x="237" y="77"/>
                    </a:lnTo>
                    <a:lnTo>
                      <a:pt x="237" y="65"/>
                    </a:lnTo>
                    <a:lnTo>
                      <a:pt x="240" y="38"/>
                    </a:lnTo>
                    <a:lnTo>
                      <a:pt x="237" y="34"/>
                    </a:lnTo>
                    <a:lnTo>
                      <a:pt x="232" y="24"/>
                    </a:lnTo>
                    <a:lnTo>
                      <a:pt x="222" y="16"/>
                    </a:lnTo>
                    <a:lnTo>
                      <a:pt x="211" y="10"/>
                    </a:lnTo>
                    <a:lnTo>
                      <a:pt x="197" y="5"/>
                    </a:lnTo>
                    <a:lnTo>
                      <a:pt x="189" y="0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" name="Freeform 10">
                <a:extLst>
                  <a:ext uri="{FF2B5EF4-FFF2-40B4-BE49-F238E27FC236}">
                    <a16:creationId xmlns:a16="http://schemas.microsoft.com/office/drawing/2014/main" id="{44DC304D-E303-3B25-AA56-939E48E5F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482"/>
                <a:ext cx="571" cy="448"/>
              </a:xfrm>
              <a:custGeom>
                <a:avLst/>
                <a:gdLst>
                  <a:gd name="T0" fmla="*/ 183 w 571"/>
                  <a:gd name="T1" fmla="*/ 17 h 448"/>
                  <a:gd name="T2" fmla="*/ 199 w 571"/>
                  <a:gd name="T3" fmla="*/ 38 h 448"/>
                  <a:gd name="T4" fmla="*/ 188 w 571"/>
                  <a:gd name="T5" fmla="*/ 50 h 448"/>
                  <a:gd name="T6" fmla="*/ 177 w 571"/>
                  <a:gd name="T7" fmla="*/ 62 h 448"/>
                  <a:gd name="T8" fmla="*/ 185 w 571"/>
                  <a:gd name="T9" fmla="*/ 76 h 448"/>
                  <a:gd name="T10" fmla="*/ 185 w 571"/>
                  <a:gd name="T11" fmla="*/ 104 h 448"/>
                  <a:gd name="T12" fmla="*/ 175 w 571"/>
                  <a:gd name="T13" fmla="*/ 127 h 448"/>
                  <a:gd name="T14" fmla="*/ 166 w 571"/>
                  <a:gd name="T15" fmla="*/ 133 h 448"/>
                  <a:gd name="T16" fmla="*/ 154 w 571"/>
                  <a:gd name="T17" fmla="*/ 128 h 448"/>
                  <a:gd name="T18" fmla="*/ 142 w 571"/>
                  <a:gd name="T19" fmla="*/ 147 h 448"/>
                  <a:gd name="T20" fmla="*/ 126 w 571"/>
                  <a:gd name="T21" fmla="*/ 160 h 448"/>
                  <a:gd name="T22" fmla="*/ 107 w 571"/>
                  <a:gd name="T23" fmla="*/ 162 h 448"/>
                  <a:gd name="T24" fmla="*/ 110 w 571"/>
                  <a:gd name="T25" fmla="*/ 146 h 448"/>
                  <a:gd name="T26" fmla="*/ 124 w 571"/>
                  <a:gd name="T27" fmla="*/ 130 h 448"/>
                  <a:gd name="T28" fmla="*/ 142 w 571"/>
                  <a:gd name="T29" fmla="*/ 117 h 448"/>
                  <a:gd name="T30" fmla="*/ 154 w 571"/>
                  <a:gd name="T31" fmla="*/ 108 h 448"/>
                  <a:gd name="T32" fmla="*/ 156 w 571"/>
                  <a:gd name="T33" fmla="*/ 93 h 448"/>
                  <a:gd name="T34" fmla="*/ 129 w 571"/>
                  <a:gd name="T35" fmla="*/ 77 h 448"/>
                  <a:gd name="T36" fmla="*/ 96 w 571"/>
                  <a:gd name="T37" fmla="*/ 62 h 448"/>
                  <a:gd name="T38" fmla="*/ 37 w 571"/>
                  <a:gd name="T39" fmla="*/ 17 h 448"/>
                  <a:gd name="T40" fmla="*/ 21 w 571"/>
                  <a:gd name="T41" fmla="*/ 39 h 448"/>
                  <a:gd name="T42" fmla="*/ 18 w 571"/>
                  <a:gd name="T43" fmla="*/ 57 h 448"/>
                  <a:gd name="T44" fmla="*/ 27 w 571"/>
                  <a:gd name="T45" fmla="*/ 76 h 448"/>
                  <a:gd name="T46" fmla="*/ 23 w 571"/>
                  <a:gd name="T47" fmla="*/ 111 h 448"/>
                  <a:gd name="T48" fmla="*/ 21 w 571"/>
                  <a:gd name="T49" fmla="*/ 143 h 448"/>
                  <a:gd name="T50" fmla="*/ 16 w 571"/>
                  <a:gd name="T51" fmla="*/ 165 h 448"/>
                  <a:gd name="T52" fmla="*/ 29 w 571"/>
                  <a:gd name="T53" fmla="*/ 176 h 448"/>
                  <a:gd name="T54" fmla="*/ 16 w 571"/>
                  <a:gd name="T55" fmla="*/ 190 h 448"/>
                  <a:gd name="T56" fmla="*/ 18 w 571"/>
                  <a:gd name="T57" fmla="*/ 205 h 448"/>
                  <a:gd name="T58" fmla="*/ 19 w 571"/>
                  <a:gd name="T59" fmla="*/ 222 h 448"/>
                  <a:gd name="T60" fmla="*/ 8 w 571"/>
                  <a:gd name="T61" fmla="*/ 217 h 448"/>
                  <a:gd name="T62" fmla="*/ 5 w 571"/>
                  <a:gd name="T63" fmla="*/ 235 h 448"/>
                  <a:gd name="T64" fmla="*/ 7 w 571"/>
                  <a:gd name="T65" fmla="*/ 254 h 448"/>
                  <a:gd name="T66" fmla="*/ 34 w 571"/>
                  <a:gd name="T67" fmla="*/ 266 h 448"/>
                  <a:gd name="T68" fmla="*/ 50 w 571"/>
                  <a:gd name="T69" fmla="*/ 287 h 448"/>
                  <a:gd name="T70" fmla="*/ 59 w 571"/>
                  <a:gd name="T71" fmla="*/ 319 h 448"/>
                  <a:gd name="T72" fmla="*/ 65 w 571"/>
                  <a:gd name="T73" fmla="*/ 363 h 448"/>
                  <a:gd name="T74" fmla="*/ 89 w 571"/>
                  <a:gd name="T75" fmla="*/ 376 h 448"/>
                  <a:gd name="T76" fmla="*/ 126 w 571"/>
                  <a:gd name="T77" fmla="*/ 373 h 448"/>
                  <a:gd name="T78" fmla="*/ 156 w 571"/>
                  <a:gd name="T79" fmla="*/ 379 h 448"/>
                  <a:gd name="T80" fmla="*/ 213 w 571"/>
                  <a:gd name="T81" fmla="*/ 392 h 448"/>
                  <a:gd name="T82" fmla="*/ 239 w 571"/>
                  <a:gd name="T83" fmla="*/ 406 h 448"/>
                  <a:gd name="T84" fmla="*/ 285 w 571"/>
                  <a:gd name="T85" fmla="*/ 406 h 448"/>
                  <a:gd name="T86" fmla="*/ 310 w 571"/>
                  <a:gd name="T87" fmla="*/ 403 h 448"/>
                  <a:gd name="T88" fmla="*/ 342 w 571"/>
                  <a:gd name="T89" fmla="*/ 408 h 448"/>
                  <a:gd name="T90" fmla="*/ 493 w 571"/>
                  <a:gd name="T91" fmla="*/ 427 h 448"/>
                  <a:gd name="T92" fmla="*/ 494 w 571"/>
                  <a:gd name="T93" fmla="*/ 397 h 448"/>
                  <a:gd name="T94" fmla="*/ 509 w 571"/>
                  <a:gd name="T95" fmla="*/ 344 h 448"/>
                  <a:gd name="T96" fmla="*/ 525 w 571"/>
                  <a:gd name="T97" fmla="*/ 282 h 448"/>
                  <a:gd name="T98" fmla="*/ 541 w 571"/>
                  <a:gd name="T99" fmla="*/ 228 h 448"/>
                  <a:gd name="T100" fmla="*/ 560 w 571"/>
                  <a:gd name="T101" fmla="*/ 158 h 448"/>
                  <a:gd name="T102" fmla="*/ 185 w 571"/>
                  <a:gd name="T103" fmla="*/ 0 h 44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1"/>
                  <a:gd name="T157" fmla="*/ 0 h 448"/>
                  <a:gd name="T158" fmla="*/ 571 w 571"/>
                  <a:gd name="T159" fmla="*/ 448 h 44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1" h="448">
                    <a:moveTo>
                      <a:pt x="185" y="0"/>
                    </a:moveTo>
                    <a:lnTo>
                      <a:pt x="181" y="12"/>
                    </a:lnTo>
                    <a:lnTo>
                      <a:pt x="183" y="17"/>
                    </a:lnTo>
                    <a:lnTo>
                      <a:pt x="189" y="23"/>
                    </a:lnTo>
                    <a:lnTo>
                      <a:pt x="196" y="31"/>
                    </a:lnTo>
                    <a:lnTo>
                      <a:pt x="199" y="38"/>
                    </a:lnTo>
                    <a:lnTo>
                      <a:pt x="197" y="39"/>
                    </a:lnTo>
                    <a:lnTo>
                      <a:pt x="193" y="44"/>
                    </a:lnTo>
                    <a:lnTo>
                      <a:pt x="188" y="50"/>
                    </a:lnTo>
                    <a:lnTo>
                      <a:pt x="185" y="52"/>
                    </a:lnTo>
                    <a:lnTo>
                      <a:pt x="178" y="57"/>
                    </a:lnTo>
                    <a:lnTo>
                      <a:pt x="177" y="62"/>
                    </a:lnTo>
                    <a:lnTo>
                      <a:pt x="178" y="65"/>
                    </a:lnTo>
                    <a:lnTo>
                      <a:pt x="185" y="71"/>
                    </a:lnTo>
                    <a:lnTo>
                      <a:pt x="185" y="76"/>
                    </a:lnTo>
                    <a:lnTo>
                      <a:pt x="185" y="84"/>
                    </a:lnTo>
                    <a:lnTo>
                      <a:pt x="185" y="92"/>
                    </a:lnTo>
                    <a:lnTo>
                      <a:pt x="185" y="104"/>
                    </a:lnTo>
                    <a:lnTo>
                      <a:pt x="183" y="111"/>
                    </a:lnTo>
                    <a:lnTo>
                      <a:pt x="178" y="120"/>
                    </a:lnTo>
                    <a:lnTo>
                      <a:pt x="175" y="127"/>
                    </a:lnTo>
                    <a:lnTo>
                      <a:pt x="172" y="131"/>
                    </a:lnTo>
                    <a:lnTo>
                      <a:pt x="170" y="136"/>
                    </a:lnTo>
                    <a:lnTo>
                      <a:pt x="166" y="133"/>
                    </a:lnTo>
                    <a:lnTo>
                      <a:pt x="166" y="127"/>
                    </a:lnTo>
                    <a:lnTo>
                      <a:pt x="159" y="125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3" y="139"/>
                    </a:lnTo>
                    <a:lnTo>
                      <a:pt x="142" y="147"/>
                    </a:lnTo>
                    <a:lnTo>
                      <a:pt x="139" y="154"/>
                    </a:lnTo>
                    <a:lnTo>
                      <a:pt x="134" y="158"/>
                    </a:lnTo>
                    <a:lnTo>
                      <a:pt x="126" y="160"/>
                    </a:lnTo>
                    <a:lnTo>
                      <a:pt x="121" y="163"/>
                    </a:lnTo>
                    <a:lnTo>
                      <a:pt x="113" y="166"/>
                    </a:lnTo>
                    <a:lnTo>
                      <a:pt x="107" y="162"/>
                    </a:lnTo>
                    <a:lnTo>
                      <a:pt x="105" y="158"/>
                    </a:lnTo>
                    <a:lnTo>
                      <a:pt x="107" y="152"/>
                    </a:lnTo>
                    <a:lnTo>
                      <a:pt x="110" y="146"/>
                    </a:lnTo>
                    <a:lnTo>
                      <a:pt x="115" y="139"/>
                    </a:lnTo>
                    <a:lnTo>
                      <a:pt x="121" y="136"/>
                    </a:lnTo>
                    <a:lnTo>
                      <a:pt x="124" y="130"/>
                    </a:lnTo>
                    <a:lnTo>
                      <a:pt x="127" y="125"/>
                    </a:lnTo>
                    <a:lnTo>
                      <a:pt x="135" y="122"/>
                    </a:lnTo>
                    <a:lnTo>
                      <a:pt x="142" y="117"/>
                    </a:lnTo>
                    <a:lnTo>
                      <a:pt x="147" y="114"/>
                    </a:lnTo>
                    <a:lnTo>
                      <a:pt x="151" y="112"/>
                    </a:lnTo>
                    <a:lnTo>
                      <a:pt x="154" y="108"/>
                    </a:lnTo>
                    <a:lnTo>
                      <a:pt x="156" y="103"/>
                    </a:lnTo>
                    <a:lnTo>
                      <a:pt x="156" y="98"/>
                    </a:lnTo>
                    <a:lnTo>
                      <a:pt x="156" y="93"/>
                    </a:lnTo>
                    <a:lnTo>
                      <a:pt x="151" y="90"/>
                    </a:lnTo>
                    <a:lnTo>
                      <a:pt x="145" y="90"/>
                    </a:lnTo>
                    <a:lnTo>
                      <a:pt x="129" y="77"/>
                    </a:lnTo>
                    <a:lnTo>
                      <a:pt x="120" y="71"/>
                    </a:lnTo>
                    <a:lnTo>
                      <a:pt x="110" y="66"/>
                    </a:lnTo>
                    <a:lnTo>
                      <a:pt x="96" y="62"/>
                    </a:lnTo>
                    <a:lnTo>
                      <a:pt x="85" y="55"/>
                    </a:lnTo>
                    <a:lnTo>
                      <a:pt x="42" y="19"/>
                    </a:lnTo>
                    <a:lnTo>
                      <a:pt x="37" y="17"/>
                    </a:lnTo>
                    <a:lnTo>
                      <a:pt x="31" y="22"/>
                    </a:lnTo>
                    <a:lnTo>
                      <a:pt x="26" y="30"/>
                    </a:lnTo>
                    <a:lnTo>
                      <a:pt x="21" y="39"/>
                    </a:lnTo>
                    <a:lnTo>
                      <a:pt x="19" y="46"/>
                    </a:lnTo>
                    <a:lnTo>
                      <a:pt x="18" y="50"/>
                    </a:lnTo>
                    <a:lnTo>
                      <a:pt x="18" y="57"/>
                    </a:lnTo>
                    <a:lnTo>
                      <a:pt x="18" y="62"/>
                    </a:lnTo>
                    <a:lnTo>
                      <a:pt x="23" y="68"/>
                    </a:lnTo>
                    <a:lnTo>
                      <a:pt x="27" y="76"/>
                    </a:lnTo>
                    <a:lnTo>
                      <a:pt x="24" y="89"/>
                    </a:lnTo>
                    <a:lnTo>
                      <a:pt x="24" y="100"/>
                    </a:lnTo>
                    <a:lnTo>
                      <a:pt x="23" y="111"/>
                    </a:lnTo>
                    <a:lnTo>
                      <a:pt x="21" y="125"/>
                    </a:lnTo>
                    <a:lnTo>
                      <a:pt x="21" y="133"/>
                    </a:lnTo>
                    <a:lnTo>
                      <a:pt x="21" y="143"/>
                    </a:lnTo>
                    <a:lnTo>
                      <a:pt x="18" y="149"/>
                    </a:lnTo>
                    <a:lnTo>
                      <a:pt x="16" y="160"/>
                    </a:lnTo>
                    <a:lnTo>
                      <a:pt x="16" y="165"/>
                    </a:lnTo>
                    <a:lnTo>
                      <a:pt x="18" y="170"/>
                    </a:lnTo>
                    <a:lnTo>
                      <a:pt x="24" y="174"/>
                    </a:lnTo>
                    <a:lnTo>
                      <a:pt x="29" y="176"/>
                    </a:lnTo>
                    <a:lnTo>
                      <a:pt x="27" y="181"/>
                    </a:lnTo>
                    <a:lnTo>
                      <a:pt x="21" y="187"/>
                    </a:lnTo>
                    <a:lnTo>
                      <a:pt x="16" y="190"/>
                    </a:lnTo>
                    <a:lnTo>
                      <a:pt x="11" y="197"/>
                    </a:lnTo>
                    <a:lnTo>
                      <a:pt x="13" y="201"/>
                    </a:lnTo>
                    <a:lnTo>
                      <a:pt x="18" y="205"/>
                    </a:lnTo>
                    <a:lnTo>
                      <a:pt x="26" y="208"/>
                    </a:lnTo>
                    <a:lnTo>
                      <a:pt x="23" y="214"/>
                    </a:lnTo>
                    <a:lnTo>
                      <a:pt x="19" y="222"/>
                    </a:lnTo>
                    <a:lnTo>
                      <a:pt x="15" y="225"/>
                    </a:lnTo>
                    <a:lnTo>
                      <a:pt x="11" y="220"/>
                    </a:lnTo>
                    <a:lnTo>
                      <a:pt x="8" y="217"/>
                    </a:lnTo>
                    <a:lnTo>
                      <a:pt x="7" y="224"/>
                    </a:lnTo>
                    <a:lnTo>
                      <a:pt x="8" y="230"/>
                    </a:lnTo>
                    <a:lnTo>
                      <a:pt x="5" y="235"/>
                    </a:lnTo>
                    <a:lnTo>
                      <a:pt x="0" y="241"/>
                    </a:lnTo>
                    <a:lnTo>
                      <a:pt x="2" y="249"/>
                    </a:lnTo>
                    <a:lnTo>
                      <a:pt x="7" y="254"/>
                    </a:lnTo>
                    <a:lnTo>
                      <a:pt x="16" y="259"/>
                    </a:lnTo>
                    <a:lnTo>
                      <a:pt x="27" y="263"/>
                    </a:lnTo>
                    <a:lnTo>
                      <a:pt x="34" y="266"/>
                    </a:lnTo>
                    <a:lnTo>
                      <a:pt x="38" y="271"/>
                    </a:lnTo>
                    <a:lnTo>
                      <a:pt x="43" y="278"/>
                    </a:lnTo>
                    <a:lnTo>
                      <a:pt x="50" y="287"/>
                    </a:lnTo>
                    <a:lnTo>
                      <a:pt x="53" y="294"/>
                    </a:lnTo>
                    <a:lnTo>
                      <a:pt x="59" y="306"/>
                    </a:lnTo>
                    <a:lnTo>
                      <a:pt x="59" y="319"/>
                    </a:lnTo>
                    <a:lnTo>
                      <a:pt x="58" y="332"/>
                    </a:lnTo>
                    <a:lnTo>
                      <a:pt x="58" y="349"/>
                    </a:lnTo>
                    <a:lnTo>
                      <a:pt x="65" y="363"/>
                    </a:lnTo>
                    <a:lnTo>
                      <a:pt x="73" y="367"/>
                    </a:lnTo>
                    <a:lnTo>
                      <a:pt x="81" y="371"/>
                    </a:lnTo>
                    <a:lnTo>
                      <a:pt x="89" y="376"/>
                    </a:lnTo>
                    <a:lnTo>
                      <a:pt x="96" y="376"/>
                    </a:lnTo>
                    <a:lnTo>
                      <a:pt x="115" y="373"/>
                    </a:lnTo>
                    <a:lnTo>
                      <a:pt x="126" y="373"/>
                    </a:lnTo>
                    <a:lnTo>
                      <a:pt x="135" y="371"/>
                    </a:lnTo>
                    <a:lnTo>
                      <a:pt x="145" y="375"/>
                    </a:lnTo>
                    <a:lnTo>
                      <a:pt x="156" y="379"/>
                    </a:lnTo>
                    <a:lnTo>
                      <a:pt x="172" y="394"/>
                    </a:lnTo>
                    <a:lnTo>
                      <a:pt x="183" y="394"/>
                    </a:lnTo>
                    <a:lnTo>
                      <a:pt x="213" y="392"/>
                    </a:lnTo>
                    <a:lnTo>
                      <a:pt x="215" y="398"/>
                    </a:lnTo>
                    <a:lnTo>
                      <a:pt x="226" y="405"/>
                    </a:lnTo>
                    <a:lnTo>
                      <a:pt x="239" y="406"/>
                    </a:lnTo>
                    <a:lnTo>
                      <a:pt x="256" y="402"/>
                    </a:lnTo>
                    <a:lnTo>
                      <a:pt x="263" y="400"/>
                    </a:lnTo>
                    <a:lnTo>
                      <a:pt x="285" y="406"/>
                    </a:lnTo>
                    <a:lnTo>
                      <a:pt x="293" y="402"/>
                    </a:lnTo>
                    <a:lnTo>
                      <a:pt x="299" y="402"/>
                    </a:lnTo>
                    <a:lnTo>
                      <a:pt x="310" y="403"/>
                    </a:lnTo>
                    <a:lnTo>
                      <a:pt x="324" y="408"/>
                    </a:lnTo>
                    <a:lnTo>
                      <a:pt x="336" y="409"/>
                    </a:lnTo>
                    <a:lnTo>
                      <a:pt x="342" y="408"/>
                    </a:lnTo>
                    <a:lnTo>
                      <a:pt x="491" y="448"/>
                    </a:lnTo>
                    <a:lnTo>
                      <a:pt x="491" y="436"/>
                    </a:lnTo>
                    <a:lnTo>
                      <a:pt x="493" y="427"/>
                    </a:lnTo>
                    <a:lnTo>
                      <a:pt x="494" y="417"/>
                    </a:lnTo>
                    <a:lnTo>
                      <a:pt x="494" y="406"/>
                    </a:lnTo>
                    <a:lnTo>
                      <a:pt x="494" y="397"/>
                    </a:lnTo>
                    <a:lnTo>
                      <a:pt x="496" y="381"/>
                    </a:lnTo>
                    <a:lnTo>
                      <a:pt x="502" y="362"/>
                    </a:lnTo>
                    <a:lnTo>
                      <a:pt x="509" y="344"/>
                    </a:lnTo>
                    <a:lnTo>
                      <a:pt x="515" y="325"/>
                    </a:lnTo>
                    <a:lnTo>
                      <a:pt x="518" y="301"/>
                    </a:lnTo>
                    <a:lnTo>
                      <a:pt x="525" y="282"/>
                    </a:lnTo>
                    <a:lnTo>
                      <a:pt x="529" y="266"/>
                    </a:lnTo>
                    <a:lnTo>
                      <a:pt x="534" y="246"/>
                    </a:lnTo>
                    <a:lnTo>
                      <a:pt x="541" y="228"/>
                    </a:lnTo>
                    <a:lnTo>
                      <a:pt x="547" y="209"/>
                    </a:lnTo>
                    <a:lnTo>
                      <a:pt x="553" y="179"/>
                    </a:lnTo>
                    <a:lnTo>
                      <a:pt x="560" y="158"/>
                    </a:lnTo>
                    <a:lnTo>
                      <a:pt x="566" y="135"/>
                    </a:lnTo>
                    <a:lnTo>
                      <a:pt x="571" y="122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" name="Freeform 11">
                <a:extLst>
                  <a:ext uri="{FF2B5EF4-FFF2-40B4-BE49-F238E27FC236}">
                    <a16:creationId xmlns:a16="http://schemas.microsoft.com/office/drawing/2014/main" id="{D96FC59D-7869-1CEB-20F7-00C55ADDA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604"/>
                <a:ext cx="518" cy="864"/>
              </a:xfrm>
              <a:custGeom>
                <a:avLst/>
                <a:gdLst>
                  <a:gd name="T0" fmla="*/ 262 w 518"/>
                  <a:gd name="T1" fmla="*/ 43 h 864"/>
                  <a:gd name="T2" fmla="*/ 245 w 518"/>
                  <a:gd name="T3" fmla="*/ 86 h 864"/>
                  <a:gd name="T4" fmla="*/ 238 w 518"/>
                  <a:gd name="T5" fmla="*/ 116 h 864"/>
                  <a:gd name="T6" fmla="*/ 250 w 518"/>
                  <a:gd name="T7" fmla="*/ 151 h 864"/>
                  <a:gd name="T8" fmla="*/ 254 w 518"/>
                  <a:gd name="T9" fmla="*/ 176 h 864"/>
                  <a:gd name="T10" fmla="*/ 246 w 518"/>
                  <a:gd name="T11" fmla="*/ 191 h 864"/>
                  <a:gd name="T12" fmla="*/ 256 w 518"/>
                  <a:gd name="T13" fmla="*/ 206 h 864"/>
                  <a:gd name="T14" fmla="*/ 270 w 518"/>
                  <a:gd name="T15" fmla="*/ 222 h 864"/>
                  <a:gd name="T16" fmla="*/ 283 w 518"/>
                  <a:gd name="T17" fmla="*/ 257 h 864"/>
                  <a:gd name="T18" fmla="*/ 293 w 518"/>
                  <a:gd name="T19" fmla="*/ 278 h 864"/>
                  <a:gd name="T20" fmla="*/ 305 w 518"/>
                  <a:gd name="T21" fmla="*/ 300 h 864"/>
                  <a:gd name="T22" fmla="*/ 324 w 518"/>
                  <a:gd name="T23" fmla="*/ 302 h 864"/>
                  <a:gd name="T24" fmla="*/ 320 w 518"/>
                  <a:gd name="T25" fmla="*/ 316 h 864"/>
                  <a:gd name="T26" fmla="*/ 312 w 518"/>
                  <a:gd name="T27" fmla="*/ 334 h 864"/>
                  <a:gd name="T28" fmla="*/ 307 w 518"/>
                  <a:gd name="T29" fmla="*/ 351 h 864"/>
                  <a:gd name="T30" fmla="*/ 300 w 518"/>
                  <a:gd name="T31" fmla="*/ 362 h 864"/>
                  <a:gd name="T32" fmla="*/ 302 w 518"/>
                  <a:gd name="T33" fmla="*/ 380 h 864"/>
                  <a:gd name="T34" fmla="*/ 294 w 518"/>
                  <a:gd name="T35" fmla="*/ 391 h 864"/>
                  <a:gd name="T36" fmla="*/ 288 w 518"/>
                  <a:gd name="T37" fmla="*/ 405 h 864"/>
                  <a:gd name="T38" fmla="*/ 285 w 518"/>
                  <a:gd name="T39" fmla="*/ 415 h 864"/>
                  <a:gd name="T40" fmla="*/ 294 w 518"/>
                  <a:gd name="T41" fmla="*/ 427 h 864"/>
                  <a:gd name="T42" fmla="*/ 304 w 518"/>
                  <a:gd name="T43" fmla="*/ 427 h 864"/>
                  <a:gd name="T44" fmla="*/ 316 w 518"/>
                  <a:gd name="T45" fmla="*/ 423 h 864"/>
                  <a:gd name="T46" fmla="*/ 326 w 518"/>
                  <a:gd name="T47" fmla="*/ 415 h 864"/>
                  <a:gd name="T48" fmla="*/ 335 w 518"/>
                  <a:gd name="T49" fmla="*/ 423 h 864"/>
                  <a:gd name="T50" fmla="*/ 342 w 518"/>
                  <a:gd name="T51" fmla="*/ 469 h 864"/>
                  <a:gd name="T52" fmla="*/ 347 w 518"/>
                  <a:gd name="T53" fmla="*/ 486 h 864"/>
                  <a:gd name="T54" fmla="*/ 351 w 518"/>
                  <a:gd name="T55" fmla="*/ 499 h 864"/>
                  <a:gd name="T56" fmla="*/ 347 w 518"/>
                  <a:gd name="T57" fmla="*/ 513 h 864"/>
                  <a:gd name="T58" fmla="*/ 358 w 518"/>
                  <a:gd name="T59" fmla="*/ 524 h 864"/>
                  <a:gd name="T60" fmla="*/ 370 w 518"/>
                  <a:gd name="T61" fmla="*/ 534 h 864"/>
                  <a:gd name="T62" fmla="*/ 369 w 518"/>
                  <a:gd name="T63" fmla="*/ 551 h 864"/>
                  <a:gd name="T64" fmla="*/ 372 w 518"/>
                  <a:gd name="T65" fmla="*/ 562 h 864"/>
                  <a:gd name="T66" fmla="*/ 380 w 518"/>
                  <a:gd name="T67" fmla="*/ 578 h 864"/>
                  <a:gd name="T68" fmla="*/ 393 w 518"/>
                  <a:gd name="T69" fmla="*/ 566 h 864"/>
                  <a:gd name="T70" fmla="*/ 405 w 518"/>
                  <a:gd name="T71" fmla="*/ 570 h 864"/>
                  <a:gd name="T72" fmla="*/ 420 w 518"/>
                  <a:gd name="T73" fmla="*/ 573 h 864"/>
                  <a:gd name="T74" fmla="*/ 434 w 518"/>
                  <a:gd name="T75" fmla="*/ 566 h 864"/>
                  <a:gd name="T76" fmla="*/ 448 w 518"/>
                  <a:gd name="T77" fmla="*/ 573 h 864"/>
                  <a:gd name="T78" fmla="*/ 464 w 518"/>
                  <a:gd name="T79" fmla="*/ 575 h 864"/>
                  <a:gd name="T80" fmla="*/ 485 w 518"/>
                  <a:gd name="T81" fmla="*/ 578 h 864"/>
                  <a:gd name="T82" fmla="*/ 493 w 518"/>
                  <a:gd name="T83" fmla="*/ 567 h 864"/>
                  <a:gd name="T84" fmla="*/ 505 w 518"/>
                  <a:gd name="T85" fmla="*/ 562 h 864"/>
                  <a:gd name="T86" fmla="*/ 510 w 518"/>
                  <a:gd name="T87" fmla="*/ 581 h 864"/>
                  <a:gd name="T88" fmla="*/ 232 w 518"/>
                  <a:gd name="T89" fmla="*/ 815 h 864"/>
                  <a:gd name="T90" fmla="*/ 29 w 518"/>
                  <a:gd name="T91" fmla="*/ 637 h 864"/>
                  <a:gd name="T92" fmla="*/ 56 w 518"/>
                  <a:gd name="T93" fmla="*/ 550 h 864"/>
                  <a:gd name="T94" fmla="*/ 65 w 518"/>
                  <a:gd name="T95" fmla="*/ 516 h 864"/>
                  <a:gd name="T96" fmla="*/ 48 w 518"/>
                  <a:gd name="T97" fmla="*/ 492 h 864"/>
                  <a:gd name="T98" fmla="*/ 75 w 518"/>
                  <a:gd name="T99" fmla="*/ 459 h 864"/>
                  <a:gd name="T100" fmla="*/ 97 w 518"/>
                  <a:gd name="T101" fmla="*/ 430 h 864"/>
                  <a:gd name="T102" fmla="*/ 124 w 518"/>
                  <a:gd name="T103" fmla="*/ 394 h 864"/>
                  <a:gd name="T104" fmla="*/ 140 w 518"/>
                  <a:gd name="T105" fmla="*/ 362 h 864"/>
                  <a:gd name="T106" fmla="*/ 119 w 518"/>
                  <a:gd name="T107" fmla="*/ 314 h 864"/>
                  <a:gd name="T108" fmla="*/ 121 w 518"/>
                  <a:gd name="T109" fmla="*/ 273 h 8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18"/>
                  <a:gd name="T166" fmla="*/ 0 h 864"/>
                  <a:gd name="T167" fmla="*/ 518 w 518"/>
                  <a:gd name="T168" fmla="*/ 864 h 86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18" h="864">
                    <a:moveTo>
                      <a:pt x="199" y="0"/>
                    </a:moveTo>
                    <a:lnTo>
                      <a:pt x="264" y="19"/>
                    </a:lnTo>
                    <a:lnTo>
                      <a:pt x="262" y="43"/>
                    </a:lnTo>
                    <a:lnTo>
                      <a:pt x="256" y="63"/>
                    </a:lnTo>
                    <a:lnTo>
                      <a:pt x="251" y="75"/>
                    </a:lnTo>
                    <a:lnTo>
                      <a:pt x="245" y="86"/>
                    </a:lnTo>
                    <a:lnTo>
                      <a:pt x="245" y="102"/>
                    </a:lnTo>
                    <a:lnTo>
                      <a:pt x="243" y="110"/>
                    </a:lnTo>
                    <a:lnTo>
                      <a:pt x="238" y="116"/>
                    </a:lnTo>
                    <a:lnTo>
                      <a:pt x="237" y="130"/>
                    </a:lnTo>
                    <a:lnTo>
                      <a:pt x="245" y="140"/>
                    </a:lnTo>
                    <a:lnTo>
                      <a:pt x="250" y="151"/>
                    </a:lnTo>
                    <a:lnTo>
                      <a:pt x="254" y="162"/>
                    </a:lnTo>
                    <a:lnTo>
                      <a:pt x="256" y="172"/>
                    </a:lnTo>
                    <a:lnTo>
                      <a:pt x="254" y="176"/>
                    </a:lnTo>
                    <a:lnTo>
                      <a:pt x="251" y="179"/>
                    </a:lnTo>
                    <a:lnTo>
                      <a:pt x="251" y="187"/>
                    </a:lnTo>
                    <a:lnTo>
                      <a:pt x="246" y="191"/>
                    </a:lnTo>
                    <a:lnTo>
                      <a:pt x="246" y="195"/>
                    </a:lnTo>
                    <a:lnTo>
                      <a:pt x="251" y="203"/>
                    </a:lnTo>
                    <a:lnTo>
                      <a:pt x="256" y="206"/>
                    </a:lnTo>
                    <a:lnTo>
                      <a:pt x="259" y="214"/>
                    </a:lnTo>
                    <a:lnTo>
                      <a:pt x="265" y="219"/>
                    </a:lnTo>
                    <a:lnTo>
                      <a:pt x="270" y="222"/>
                    </a:lnTo>
                    <a:lnTo>
                      <a:pt x="275" y="235"/>
                    </a:lnTo>
                    <a:lnTo>
                      <a:pt x="277" y="246"/>
                    </a:lnTo>
                    <a:lnTo>
                      <a:pt x="283" y="257"/>
                    </a:lnTo>
                    <a:lnTo>
                      <a:pt x="288" y="264"/>
                    </a:lnTo>
                    <a:lnTo>
                      <a:pt x="289" y="272"/>
                    </a:lnTo>
                    <a:lnTo>
                      <a:pt x="293" y="278"/>
                    </a:lnTo>
                    <a:lnTo>
                      <a:pt x="297" y="286"/>
                    </a:lnTo>
                    <a:lnTo>
                      <a:pt x="304" y="292"/>
                    </a:lnTo>
                    <a:lnTo>
                      <a:pt x="305" y="300"/>
                    </a:lnTo>
                    <a:lnTo>
                      <a:pt x="312" y="303"/>
                    </a:lnTo>
                    <a:lnTo>
                      <a:pt x="320" y="299"/>
                    </a:lnTo>
                    <a:lnTo>
                      <a:pt x="324" y="302"/>
                    </a:lnTo>
                    <a:lnTo>
                      <a:pt x="326" y="307"/>
                    </a:lnTo>
                    <a:lnTo>
                      <a:pt x="323" y="313"/>
                    </a:lnTo>
                    <a:lnTo>
                      <a:pt x="320" y="316"/>
                    </a:lnTo>
                    <a:lnTo>
                      <a:pt x="316" y="319"/>
                    </a:lnTo>
                    <a:lnTo>
                      <a:pt x="316" y="329"/>
                    </a:lnTo>
                    <a:lnTo>
                      <a:pt x="312" y="334"/>
                    </a:lnTo>
                    <a:lnTo>
                      <a:pt x="308" y="340"/>
                    </a:lnTo>
                    <a:lnTo>
                      <a:pt x="308" y="346"/>
                    </a:lnTo>
                    <a:lnTo>
                      <a:pt x="307" y="351"/>
                    </a:lnTo>
                    <a:lnTo>
                      <a:pt x="300" y="353"/>
                    </a:lnTo>
                    <a:lnTo>
                      <a:pt x="299" y="359"/>
                    </a:lnTo>
                    <a:lnTo>
                      <a:pt x="300" y="362"/>
                    </a:lnTo>
                    <a:lnTo>
                      <a:pt x="300" y="369"/>
                    </a:lnTo>
                    <a:lnTo>
                      <a:pt x="302" y="376"/>
                    </a:lnTo>
                    <a:lnTo>
                      <a:pt x="302" y="380"/>
                    </a:lnTo>
                    <a:lnTo>
                      <a:pt x="302" y="386"/>
                    </a:lnTo>
                    <a:lnTo>
                      <a:pt x="297" y="388"/>
                    </a:lnTo>
                    <a:lnTo>
                      <a:pt x="294" y="391"/>
                    </a:lnTo>
                    <a:lnTo>
                      <a:pt x="289" y="392"/>
                    </a:lnTo>
                    <a:lnTo>
                      <a:pt x="288" y="397"/>
                    </a:lnTo>
                    <a:lnTo>
                      <a:pt x="288" y="405"/>
                    </a:lnTo>
                    <a:lnTo>
                      <a:pt x="288" y="410"/>
                    </a:lnTo>
                    <a:lnTo>
                      <a:pt x="285" y="410"/>
                    </a:lnTo>
                    <a:lnTo>
                      <a:pt x="285" y="415"/>
                    </a:lnTo>
                    <a:lnTo>
                      <a:pt x="285" y="419"/>
                    </a:lnTo>
                    <a:lnTo>
                      <a:pt x="288" y="419"/>
                    </a:lnTo>
                    <a:lnTo>
                      <a:pt x="294" y="427"/>
                    </a:lnTo>
                    <a:lnTo>
                      <a:pt x="296" y="430"/>
                    </a:lnTo>
                    <a:lnTo>
                      <a:pt x="300" y="432"/>
                    </a:lnTo>
                    <a:lnTo>
                      <a:pt x="304" y="427"/>
                    </a:lnTo>
                    <a:lnTo>
                      <a:pt x="308" y="426"/>
                    </a:lnTo>
                    <a:lnTo>
                      <a:pt x="312" y="426"/>
                    </a:lnTo>
                    <a:lnTo>
                      <a:pt x="316" y="423"/>
                    </a:lnTo>
                    <a:lnTo>
                      <a:pt x="320" y="423"/>
                    </a:lnTo>
                    <a:lnTo>
                      <a:pt x="323" y="418"/>
                    </a:lnTo>
                    <a:lnTo>
                      <a:pt x="326" y="415"/>
                    </a:lnTo>
                    <a:lnTo>
                      <a:pt x="327" y="415"/>
                    </a:lnTo>
                    <a:lnTo>
                      <a:pt x="332" y="419"/>
                    </a:lnTo>
                    <a:lnTo>
                      <a:pt x="335" y="423"/>
                    </a:lnTo>
                    <a:lnTo>
                      <a:pt x="337" y="424"/>
                    </a:lnTo>
                    <a:lnTo>
                      <a:pt x="337" y="461"/>
                    </a:lnTo>
                    <a:lnTo>
                      <a:pt x="342" y="469"/>
                    </a:lnTo>
                    <a:lnTo>
                      <a:pt x="342" y="470"/>
                    </a:lnTo>
                    <a:lnTo>
                      <a:pt x="343" y="480"/>
                    </a:lnTo>
                    <a:lnTo>
                      <a:pt x="347" y="486"/>
                    </a:lnTo>
                    <a:lnTo>
                      <a:pt x="351" y="489"/>
                    </a:lnTo>
                    <a:lnTo>
                      <a:pt x="351" y="494"/>
                    </a:lnTo>
                    <a:lnTo>
                      <a:pt x="351" y="499"/>
                    </a:lnTo>
                    <a:lnTo>
                      <a:pt x="347" y="507"/>
                    </a:lnTo>
                    <a:lnTo>
                      <a:pt x="347" y="508"/>
                    </a:lnTo>
                    <a:lnTo>
                      <a:pt x="347" y="513"/>
                    </a:lnTo>
                    <a:lnTo>
                      <a:pt x="350" y="516"/>
                    </a:lnTo>
                    <a:lnTo>
                      <a:pt x="351" y="519"/>
                    </a:lnTo>
                    <a:lnTo>
                      <a:pt x="358" y="524"/>
                    </a:lnTo>
                    <a:lnTo>
                      <a:pt x="364" y="524"/>
                    </a:lnTo>
                    <a:lnTo>
                      <a:pt x="367" y="531"/>
                    </a:lnTo>
                    <a:lnTo>
                      <a:pt x="370" y="534"/>
                    </a:lnTo>
                    <a:lnTo>
                      <a:pt x="372" y="540"/>
                    </a:lnTo>
                    <a:lnTo>
                      <a:pt x="372" y="548"/>
                    </a:lnTo>
                    <a:lnTo>
                      <a:pt x="369" y="551"/>
                    </a:lnTo>
                    <a:lnTo>
                      <a:pt x="370" y="556"/>
                    </a:lnTo>
                    <a:lnTo>
                      <a:pt x="372" y="558"/>
                    </a:lnTo>
                    <a:lnTo>
                      <a:pt x="372" y="562"/>
                    </a:lnTo>
                    <a:lnTo>
                      <a:pt x="374" y="569"/>
                    </a:lnTo>
                    <a:lnTo>
                      <a:pt x="377" y="572"/>
                    </a:lnTo>
                    <a:lnTo>
                      <a:pt x="380" y="578"/>
                    </a:lnTo>
                    <a:lnTo>
                      <a:pt x="385" y="575"/>
                    </a:lnTo>
                    <a:lnTo>
                      <a:pt x="386" y="569"/>
                    </a:lnTo>
                    <a:lnTo>
                      <a:pt x="393" y="566"/>
                    </a:lnTo>
                    <a:lnTo>
                      <a:pt x="396" y="564"/>
                    </a:lnTo>
                    <a:lnTo>
                      <a:pt x="401" y="567"/>
                    </a:lnTo>
                    <a:lnTo>
                      <a:pt x="405" y="570"/>
                    </a:lnTo>
                    <a:lnTo>
                      <a:pt x="408" y="573"/>
                    </a:lnTo>
                    <a:lnTo>
                      <a:pt x="415" y="575"/>
                    </a:lnTo>
                    <a:lnTo>
                      <a:pt x="420" y="573"/>
                    </a:lnTo>
                    <a:lnTo>
                      <a:pt x="426" y="567"/>
                    </a:lnTo>
                    <a:lnTo>
                      <a:pt x="431" y="564"/>
                    </a:lnTo>
                    <a:lnTo>
                      <a:pt x="434" y="566"/>
                    </a:lnTo>
                    <a:lnTo>
                      <a:pt x="437" y="569"/>
                    </a:lnTo>
                    <a:lnTo>
                      <a:pt x="440" y="572"/>
                    </a:lnTo>
                    <a:lnTo>
                      <a:pt x="448" y="573"/>
                    </a:lnTo>
                    <a:lnTo>
                      <a:pt x="459" y="570"/>
                    </a:lnTo>
                    <a:lnTo>
                      <a:pt x="461" y="573"/>
                    </a:lnTo>
                    <a:lnTo>
                      <a:pt x="464" y="575"/>
                    </a:lnTo>
                    <a:lnTo>
                      <a:pt x="474" y="575"/>
                    </a:lnTo>
                    <a:lnTo>
                      <a:pt x="482" y="575"/>
                    </a:lnTo>
                    <a:lnTo>
                      <a:pt x="485" y="578"/>
                    </a:lnTo>
                    <a:lnTo>
                      <a:pt x="488" y="573"/>
                    </a:lnTo>
                    <a:lnTo>
                      <a:pt x="491" y="572"/>
                    </a:lnTo>
                    <a:lnTo>
                      <a:pt x="493" y="567"/>
                    </a:lnTo>
                    <a:lnTo>
                      <a:pt x="497" y="559"/>
                    </a:lnTo>
                    <a:lnTo>
                      <a:pt x="502" y="559"/>
                    </a:lnTo>
                    <a:lnTo>
                      <a:pt x="505" y="562"/>
                    </a:lnTo>
                    <a:lnTo>
                      <a:pt x="507" y="569"/>
                    </a:lnTo>
                    <a:lnTo>
                      <a:pt x="509" y="578"/>
                    </a:lnTo>
                    <a:lnTo>
                      <a:pt x="510" y="581"/>
                    </a:lnTo>
                    <a:lnTo>
                      <a:pt x="518" y="583"/>
                    </a:lnTo>
                    <a:lnTo>
                      <a:pt x="466" y="864"/>
                    </a:lnTo>
                    <a:lnTo>
                      <a:pt x="232" y="815"/>
                    </a:lnTo>
                    <a:lnTo>
                      <a:pt x="0" y="753"/>
                    </a:lnTo>
                    <a:lnTo>
                      <a:pt x="18" y="677"/>
                    </a:lnTo>
                    <a:lnTo>
                      <a:pt x="29" y="637"/>
                    </a:lnTo>
                    <a:lnTo>
                      <a:pt x="38" y="591"/>
                    </a:lnTo>
                    <a:lnTo>
                      <a:pt x="48" y="566"/>
                    </a:lnTo>
                    <a:lnTo>
                      <a:pt x="56" y="550"/>
                    </a:lnTo>
                    <a:lnTo>
                      <a:pt x="62" y="538"/>
                    </a:lnTo>
                    <a:lnTo>
                      <a:pt x="67" y="526"/>
                    </a:lnTo>
                    <a:lnTo>
                      <a:pt x="65" y="516"/>
                    </a:lnTo>
                    <a:lnTo>
                      <a:pt x="57" y="508"/>
                    </a:lnTo>
                    <a:lnTo>
                      <a:pt x="48" y="500"/>
                    </a:lnTo>
                    <a:lnTo>
                      <a:pt x="48" y="492"/>
                    </a:lnTo>
                    <a:lnTo>
                      <a:pt x="46" y="488"/>
                    </a:lnTo>
                    <a:lnTo>
                      <a:pt x="57" y="477"/>
                    </a:lnTo>
                    <a:lnTo>
                      <a:pt x="75" y="459"/>
                    </a:lnTo>
                    <a:lnTo>
                      <a:pt x="88" y="450"/>
                    </a:lnTo>
                    <a:lnTo>
                      <a:pt x="92" y="448"/>
                    </a:lnTo>
                    <a:lnTo>
                      <a:pt x="97" y="430"/>
                    </a:lnTo>
                    <a:lnTo>
                      <a:pt x="110" y="421"/>
                    </a:lnTo>
                    <a:lnTo>
                      <a:pt x="115" y="408"/>
                    </a:lnTo>
                    <a:lnTo>
                      <a:pt x="124" y="394"/>
                    </a:lnTo>
                    <a:lnTo>
                      <a:pt x="135" y="381"/>
                    </a:lnTo>
                    <a:lnTo>
                      <a:pt x="140" y="370"/>
                    </a:lnTo>
                    <a:lnTo>
                      <a:pt x="140" y="362"/>
                    </a:lnTo>
                    <a:lnTo>
                      <a:pt x="126" y="346"/>
                    </a:lnTo>
                    <a:lnTo>
                      <a:pt x="118" y="327"/>
                    </a:lnTo>
                    <a:lnTo>
                      <a:pt x="119" y="314"/>
                    </a:lnTo>
                    <a:lnTo>
                      <a:pt x="122" y="294"/>
                    </a:lnTo>
                    <a:lnTo>
                      <a:pt x="122" y="283"/>
                    </a:lnTo>
                    <a:lnTo>
                      <a:pt x="121" y="273"/>
                    </a:lnTo>
                    <a:lnTo>
                      <a:pt x="122" y="267"/>
                    </a:lnTo>
                    <a:lnTo>
                      <a:pt x="199" y="0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" name="Freeform 12">
                <a:extLst>
                  <a:ext uri="{FF2B5EF4-FFF2-40B4-BE49-F238E27FC236}">
                    <a16:creationId xmlns:a16="http://schemas.microsoft.com/office/drawing/2014/main" id="{8A7F0EC3-8DB7-6B7F-6F19-3E658A7B8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610"/>
                <a:ext cx="642" cy="506"/>
              </a:xfrm>
              <a:custGeom>
                <a:avLst/>
                <a:gdLst>
                  <a:gd name="T0" fmla="*/ 69 w 642"/>
                  <a:gd name="T1" fmla="*/ 0 h 506"/>
                  <a:gd name="T2" fmla="*/ 0 w 642"/>
                  <a:gd name="T3" fmla="*/ 440 h 506"/>
                  <a:gd name="T4" fmla="*/ 277 w 642"/>
                  <a:gd name="T5" fmla="*/ 473 h 506"/>
                  <a:gd name="T6" fmla="*/ 339 w 642"/>
                  <a:gd name="T7" fmla="*/ 481 h 506"/>
                  <a:gd name="T8" fmla="*/ 423 w 642"/>
                  <a:gd name="T9" fmla="*/ 492 h 506"/>
                  <a:gd name="T10" fmla="*/ 520 w 642"/>
                  <a:gd name="T11" fmla="*/ 505 h 506"/>
                  <a:gd name="T12" fmla="*/ 610 w 642"/>
                  <a:gd name="T13" fmla="*/ 506 h 506"/>
                  <a:gd name="T14" fmla="*/ 642 w 642"/>
                  <a:gd name="T15" fmla="*/ 69 h 506"/>
                  <a:gd name="T16" fmla="*/ 601 w 642"/>
                  <a:gd name="T17" fmla="*/ 66 h 506"/>
                  <a:gd name="T18" fmla="*/ 558 w 642"/>
                  <a:gd name="T19" fmla="*/ 62 h 506"/>
                  <a:gd name="T20" fmla="*/ 514 w 642"/>
                  <a:gd name="T21" fmla="*/ 58 h 506"/>
                  <a:gd name="T22" fmla="*/ 479 w 642"/>
                  <a:gd name="T23" fmla="*/ 54 h 506"/>
                  <a:gd name="T24" fmla="*/ 431 w 642"/>
                  <a:gd name="T25" fmla="*/ 49 h 506"/>
                  <a:gd name="T26" fmla="*/ 380 w 642"/>
                  <a:gd name="T27" fmla="*/ 41 h 506"/>
                  <a:gd name="T28" fmla="*/ 323 w 642"/>
                  <a:gd name="T29" fmla="*/ 33 h 506"/>
                  <a:gd name="T30" fmla="*/ 274 w 642"/>
                  <a:gd name="T31" fmla="*/ 27 h 506"/>
                  <a:gd name="T32" fmla="*/ 236 w 642"/>
                  <a:gd name="T33" fmla="*/ 22 h 506"/>
                  <a:gd name="T34" fmla="*/ 205 w 642"/>
                  <a:gd name="T35" fmla="*/ 17 h 506"/>
                  <a:gd name="T36" fmla="*/ 175 w 642"/>
                  <a:gd name="T37" fmla="*/ 14 h 506"/>
                  <a:gd name="T38" fmla="*/ 143 w 642"/>
                  <a:gd name="T39" fmla="*/ 9 h 506"/>
                  <a:gd name="T40" fmla="*/ 118 w 642"/>
                  <a:gd name="T41" fmla="*/ 4 h 506"/>
                  <a:gd name="T42" fmla="*/ 94 w 642"/>
                  <a:gd name="T43" fmla="*/ 1 h 506"/>
                  <a:gd name="T44" fmla="*/ 69 w 642"/>
                  <a:gd name="T45" fmla="*/ 0 h 50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42"/>
                  <a:gd name="T70" fmla="*/ 0 h 506"/>
                  <a:gd name="T71" fmla="*/ 642 w 642"/>
                  <a:gd name="T72" fmla="*/ 506 h 50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42" h="506">
                    <a:moveTo>
                      <a:pt x="69" y="0"/>
                    </a:moveTo>
                    <a:lnTo>
                      <a:pt x="0" y="440"/>
                    </a:lnTo>
                    <a:lnTo>
                      <a:pt x="277" y="473"/>
                    </a:lnTo>
                    <a:lnTo>
                      <a:pt x="339" y="481"/>
                    </a:lnTo>
                    <a:lnTo>
                      <a:pt x="423" y="492"/>
                    </a:lnTo>
                    <a:lnTo>
                      <a:pt x="520" y="505"/>
                    </a:lnTo>
                    <a:lnTo>
                      <a:pt x="610" y="506"/>
                    </a:lnTo>
                    <a:lnTo>
                      <a:pt x="642" y="69"/>
                    </a:lnTo>
                    <a:lnTo>
                      <a:pt x="601" y="66"/>
                    </a:lnTo>
                    <a:lnTo>
                      <a:pt x="558" y="62"/>
                    </a:lnTo>
                    <a:lnTo>
                      <a:pt x="514" y="58"/>
                    </a:lnTo>
                    <a:lnTo>
                      <a:pt x="479" y="54"/>
                    </a:lnTo>
                    <a:lnTo>
                      <a:pt x="431" y="49"/>
                    </a:lnTo>
                    <a:lnTo>
                      <a:pt x="380" y="41"/>
                    </a:lnTo>
                    <a:lnTo>
                      <a:pt x="323" y="33"/>
                    </a:lnTo>
                    <a:lnTo>
                      <a:pt x="274" y="27"/>
                    </a:lnTo>
                    <a:lnTo>
                      <a:pt x="236" y="22"/>
                    </a:lnTo>
                    <a:lnTo>
                      <a:pt x="205" y="17"/>
                    </a:lnTo>
                    <a:lnTo>
                      <a:pt x="175" y="14"/>
                    </a:lnTo>
                    <a:lnTo>
                      <a:pt x="143" y="9"/>
                    </a:lnTo>
                    <a:lnTo>
                      <a:pt x="118" y="4"/>
                    </a:lnTo>
                    <a:lnTo>
                      <a:pt x="94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" name="Freeform 13">
                <a:extLst>
                  <a:ext uri="{FF2B5EF4-FFF2-40B4-BE49-F238E27FC236}">
                    <a16:creationId xmlns:a16="http://schemas.microsoft.com/office/drawing/2014/main" id="{59B9F6A3-C135-CF44-DEA5-2A9906051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141"/>
                <a:ext cx="615" cy="523"/>
              </a:xfrm>
              <a:custGeom>
                <a:avLst/>
                <a:gdLst>
                  <a:gd name="T0" fmla="*/ 81 w 615"/>
                  <a:gd name="T1" fmla="*/ 0 h 523"/>
                  <a:gd name="T2" fmla="*/ 62 w 615"/>
                  <a:gd name="T3" fmla="*/ 76 h 523"/>
                  <a:gd name="T4" fmla="*/ 49 w 615"/>
                  <a:gd name="T5" fmla="*/ 149 h 523"/>
                  <a:gd name="T6" fmla="*/ 33 w 615"/>
                  <a:gd name="T7" fmla="*/ 232 h 523"/>
                  <a:gd name="T8" fmla="*/ 20 w 615"/>
                  <a:gd name="T9" fmla="*/ 295 h 523"/>
                  <a:gd name="T10" fmla="*/ 17 w 615"/>
                  <a:gd name="T11" fmla="*/ 313 h 523"/>
                  <a:gd name="T12" fmla="*/ 13 w 615"/>
                  <a:gd name="T13" fmla="*/ 340 h 523"/>
                  <a:gd name="T14" fmla="*/ 0 w 615"/>
                  <a:gd name="T15" fmla="*/ 435 h 523"/>
                  <a:gd name="T16" fmla="*/ 159 w 615"/>
                  <a:gd name="T17" fmla="*/ 469 h 523"/>
                  <a:gd name="T18" fmla="*/ 279 w 615"/>
                  <a:gd name="T19" fmla="*/ 483 h 523"/>
                  <a:gd name="T20" fmla="*/ 351 w 615"/>
                  <a:gd name="T21" fmla="*/ 494 h 523"/>
                  <a:gd name="T22" fmla="*/ 413 w 615"/>
                  <a:gd name="T23" fmla="*/ 502 h 523"/>
                  <a:gd name="T24" fmla="*/ 461 w 615"/>
                  <a:gd name="T25" fmla="*/ 508 h 523"/>
                  <a:gd name="T26" fmla="*/ 508 w 615"/>
                  <a:gd name="T27" fmla="*/ 515 h 523"/>
                  <a:gd name="T28" fmla="*/ 569 w 615"/>
                  <a:gd name="T29" fmla="*/ 523 h 523"/>
                  <a:gd name="T30" fmla="*/ 572 w 615"/>
                  <a:gd name="T31" fmla="*/ 497 h 523"/>
                  <a:gd name="T32" fmla="*/ 575 w 615"/>
                  <a:gd name="T33" fmla="*/ 467 h 523"/>
                  <a:gd name="T34" fmla="*/ 578 w 615"/>
                  <a:gd name="T35" fmla="*/ 440 h 523"/>
                  <a:gd name="T36" fmla="*/ 580 w 615"/>
                  <a:gd name="T37" fmla="*/ 413 h 523"/>
                  <a:gd name="T38" fmla="*/ 583 w 615"/>
                  <a:gd name="T39" fmla="*/ 380 h 523"/>
                  <a:gd name="T40" fmla="*/ 588 w 615"/>
                  <a:gd name="T41" fmla="*/ 345 h 523"/>
                  <a:gd name="T42" fmla="*/ 591 w 615"/>
                  <a:gd name="T43" fmla="*/ 314 h 523"/>
                  <a:gd name="T44" fmla="*/ 594 w 615"/>
                  <a:gd name="T45" fmla="*/ 272 h 523"/>
                  <a:gd name="T46" fmla="*/ 600 w 615"/>
                  <a:gd name="T47" fmla="*/ 232 h 523"/>
                  <a:gd name="T48" fmla="*/ 602 w 615"/>
                  <a:gd name="T49" fmla="*/ 198 h 523"/>
                  <a:gd name="T50" fmla="*/ 605 w 615"/>
                  <a:gd name="T51" fmla="*/ 164 h 523"/>
                  <a:gd name="T52" fmla="*/ 610 w 615"/>
                  <a:gd name="T53" fmla="*/ 127 h 523"/>
                  <a:gd name="T54" fmla="*/ 612 w 615"/>
                  <a:gd name="T55" fmla="*/ 94 h 523"/>
                  <a:gd name="T56" fmla="*/ 615 w 615"/>
                  <a:gd name="T57" fmla="*/ 81 h 523"/>
                  <a:gd name="T58" fmla="*/ 81 w 615"/>
                  <a:gd name="T59" fmla="*/ 0 h 52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5"/>
                  <a:gd name="T91" fmla="*/ 0 h 523"/>
                  <a:gd name="T92" fmla="*/ 615 w 615"/>
                  <a:gd name="T93" fmla="*/ 523 h 52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5" h="523">
                    <a:moveTo>
                      <a:pt x="81" y="0"/>
                    </a:moveTo>
                    <a:lnTo>
                      <a:pt x="62" y="76"/>
                    </a:lnTo>
                    <a:lnTo>
                      <a:pt x="49" y="149"/>
                    </a:lnTo>
                    <a:lnTo>
                      <a:pt x="33" y="232"/>
                    </a:lnTo>
                    <a:lnTo>
                      <a:pt x="20" y="295"/>
                    </a:lnTo>
                    <a:lnTo>
                      <a:pt x="17" y="313"/>
                    </a:lnTo>
                    <a:lnTo>
                      <a:pt x="13" y="340"/>
                    </a:lnTo>
                    <a:lnTo>
                      <a:pt x="0" y="435"/>
                    </a:lnTo>
                    <a:lnTo>
                      <a:pt x="159" y="469"/>
                    </a:lnTo>
                    <a:lnTo>
                      <a:pt x="279" y="483"/>
                    </a:lnTo>
                    <a:lnTo>
                      <a:pt x="351" y="494"/>
                    </a:lnTo>
                    <a:lnTo>
                      <a:pt x="413" y="502"/>
                    </a:lnTo>
                    <a:lnTo>
                      <a:pt x="461" y="508"/>
                    </a:lnTo>
                    <a:lnTo>
                      <a:pt x="508" y="515"/>
                    </a:lnTo>
                    <a:lnTo>
                      <a:pt x="569" y="523"/>
                    </a:lnTo>
                    <a:lnTo>
                      <a:pt x="572" y="497"/>
                    </a:lnTo>
                    <a:lnTo>
                      <a:pt x="575" y="467"/>
                    </a:lnTo>
                    <a:lnTo>
                      <a:pt x="578" y="440"/>
                    </a:lnTo>
                    <a:lnTo>
                      <a:pt x="580" y="413"/>
                    </a:lnTo>
                    <a:lnTo>
                      <a:pt x="583" y="380"/>
                    </a:lnTo>
                    <a:lnTo>
                      <a:pt x="588" y="345"/>
                    </a:lnTo>
                    <a:lnTo>
                      <a:pt x="591" y="314"/>
                    </a:lnTo>
                    <a:lnTo>
                      <a:pt x="594" y="272"/>
                    </a:lnTo>
                    <a:lnTo>
                      <a:pt x="600" y="232"/>
                    </a:lnTo>
                    <a:lnTo>
                      <a:pt x="602" y="198"/>
                    </a:lnTo>
                    <a:lnTo>
                      <a:pt x="605" y="164"/>
                    </a:lnTo>
                    <a:lnTo>
                      <a:pt x="610" y="127"/>
                    </a:lnTo>
                    <a:lnTo>
                      <a:pt x="612" y="94"/>
                    </a:lnTo>
                    <a:lnTo>
                      <a:pt x="615" y="8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" name="Freeform 14">
                <a:extLst>
                  <a:ext uri="{FF2B5EF4-FFF2-40B4-BE49-F238E27FC236}">
                    <a16:creationId xmlns:a16="http://schemas.microsoft.com/office/drawing/2014/main" id="{B25BC5D3-413A-0BD5-0997-7FBF0609A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621"/>
                <a:ext cx="875" cy="601"/>
              </a:xfrm>
              <a:custGeom>
                <a:avLst/>
                <a:gdLst>
                  <a:gd name="T0" fmla="*/ 21 w 875"/>
                  <a:gd name="T1" fmla="*/ 37 h 601"/>
                  <a:gd name="T2" fmla="*/ 8 w 875"/>
                  <a:gd name="T3" fmla="*/ 69 h 601"/>
                  <a:gd name="T4" fmla="*/ 5 w 875"/>
                  <a:gd name="T5" fmla="*/ 94 h 601"/>
                  <a:gd name="T6" fmla="*/ 6 w 875"/>
                  <a:gd name="T7" fmla="*/ 121 h 601"/>
                  <a:gd name="T8" fmla="*/ 19 w 875"/>
                  <a:gd name="T9" fmla="*/ 148 h 601"/>
                  <a:gd name="T10" fmla="*/ 14 w 875"/>
                  <a:gd name="T11" fmla="*/ 164 h 601"/>
                  <a:gd name="T12" fmla="*/ 9 w 875"/>
                  <a:gd name="T13" fmla="*/ 177 h 601"/>
                  <a:gd name="T14" fmla="*/ 21 w 875"/>
                  <a:gd name="T15" fmla="*/ 196 h 601"/>
                  <a:gd name="T16" fmla="*/ 36 w 875"/>
                  <a:gd name="T17" fmla="*/ 216 h 601"/>
                  <a:gd name="T18" fmla="*/ 51 w 875"/>
                  <a:gd name="T19" fmla="*/ 245 h 601"/>
                  <a:gd name="T20" fmla="*/ 60 w 875"/>
                  <a:gd name="T21" fmla="*/ 267 h 601"/>
                  <a:gd name="T22" fmla="*/ 71 w 875"/>
                  <a:gd name="T23" fmla="*/ 285 h 601"/>
                  <a:gd name="T24" fmla="*/ 87 w 875"/>
                  <a:gd name="T25" fmla="*/ 283 h 601"/>
                  <a:gd name="T26" fmla="*/ 81 w 875"/>
                  <a:gd name="T27" fmla="*/ 301 h 601"/>
                  <a:gd name="T28" fmla="*/ 76 w 875"/>
                  <a:gd name="T29" fmla="*/ 317 h 601"/>
                  <a:gd name="T30" fmla="*/ 68 w 875"/>
                  <a:gd name="T31" fmla="*/ 334 h 601"/>
                  <a:gd name="T32" fmla="*/ 65 w 875"/>
                  <a:gd name="T33" fmla="*/ 348 h 601"/>
                  <a:gd name="T34" fmla="*/ 63 w 875"/>
                  <a:gd name="T35" fmla="*/ 367 h 601"/>
                  <a:gd name="T36" fmla="*/ 52 w 875"/>
                  <a:gd name="T37" fmla="*/ 380 h 601"/>
                  <a:gd name="T38" fmla="*/ 48 w 875"/>
                  <a:gd name="T39" fmla="*/ 394 h 601"/>
                  <a:gd name="T40" fmla="*/ 59 w 875"/>
                  <a:gd name="T41" fmla="*/ 410 h 601"/>
                  <a:gd name="T42" fmla="*/ 71 w 875"/>
                  <a:gd name="T43" fmla="*/ 407 h 601"/>
                  <a:gd name="T44" fmla="*/ 86 w 875"/>
                  <a:gd name="T45" fmla="*/ 399 h 601"/>
                  <a:gd name="T46" fmla="*/ 100 w 875"/>
                  <a:gd name="T47" fmla="*/ 407 h 601"/>
                  <a:gd name="T48" fmla="*/ 105 w 875"/>
                  <a:gd name="T49" fmla="*/ 452 h 601"/>
                  <a:gd name="T50" fmla="*/ 110 w 875"/>
                  <a:gd name="T51" fmla="*/ 464 h 601"/>
                  <a:gd name="T52" fmla="*/ 113 w 875"/>
                  <a:gd name="T53" fmla="*/ 483 h 601"/>
                  <a:gd name="T54" fmla="*/ 113 w 875"/>
                  <a:gd name="T55" fmla="*/ 498 h 601"/>
                  <a:gd name="T56" fmla="*/ 127 w 875"/>
                  <a:gd name="T57" fmla="*/ 507 h 601"/>
                  <a:gd name="T58" fmla="*/ 135 w 875"/>
                  <a:gd name="T59" fmla="*/ 526 h 601"/>
                  <a:gd name="T60" fmla="*/ 133 w 875"/>
                  <a:gd name="T61" fmla="*/ 539 h 601"/>
                  <a:gd name="T62" fmla="*/ 138 w 875"/>
                  <a:gd name="T63" fmla="*/ 553 h 601"/>
                  <a:gd name="T64" fmla="*/ 146 w 875"/>
                  <a:gd name="T65" fmla="*/ 560 h 601"/>
                  <a:gd name="T66" fmla="*/ 154 w 875"/>
                  <a:gd name="T67" fmla="*/ 549 h 601"/>
                  <a:gd name="T68" fmla="*/ 168 w 875"/>
                  <a:gd name="T69" fmla="*/ 552 h 601"/>
                  <a:gd name="T70" fmla="*/ 184 w 875"/>
                  <a:gd name="T71" fmla="*/ 555 h 601"/>
                  <a:gd name="T72" fmla="*/ 195 w 875"/>
                  <a:gd name="T73" fmla="*/ 545 h 601"/>
                  <a:gd name="T74" fmla="*/ 208 w 875"/>
                  <a:gd name="T75" fmla="*/ 555 h 601"/>
                  <a:gd name="T76" fmla="*/ 222 w 875"/>
                  <a:gd name="T77" fmla="*/ 553 h 601"/>
                  <a:gd name="T78" fmla="*/ 237 w 875"/>
                  <a:gd name="T79" fmla="*/ 558 h 601"/>
                  <a:gd name="T80" fmla="*/ 246 w 875"/>
                  <a:gd name="T81" fmla="*/ 561 h 601"/>
                  <a:gd name="T82" fmla="*/ 256 w 875"/>
                  <a:gd name="T83" fmla="*/ 552 h 601"/>
                  <a:gd name="T84" fmla="*/ 265 w 875"/>
                  <a:gd name="T85" fmla="*/ 542 h 601"/>
                  <a:gd name="T86" fmla="*/ 272 w 875"/>
                  <a:gd name="T87" fmla="*/ 556 h 601"/>
                  <a:gd name="T88" fmla="*/ 278 w 875"/>
                  <a:gd name="T89" fmla="*/ 566 h 601"/>
                  <a:gd name="T90" fmla="*/ 828 w 875"/>
                  <a:gd name="T91" fmla="*/ 601 h 601"/>
                  <a:gd name="T92" fmla="*/ 653 w 875"/>
                  <a:gd name="T93" fmla="*/ 131 h 601"/>
                  <a:gd name="T94" fmla="*/ 397 w 875"/>
                  <a:gd name="T95" fmla="*/ 86 h 601"/>
                  <a:gd name="T96" fmla="*/ 173 w 875"/>
                  <a:gd name="T97" fmla="*/ 39 h 601"/>
                  <a:gd name="T98" fmla="*/ 27 w 875"/>
                  <a:gd name="T99" fmla="*/ 0 h 60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75"/>
                  <a:gd name="T151" fmla="*/ 0 h 601"/>
                  <a:gd name="T152" fmla="*/ 875 w 875"/>
                  <a:gd name="T153" fmla="*/ 601 h 60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75" h="601">
                    <a:moveTo>
                      <a:pt x="27" y="2"/>
                    </a:moveTo>
                    <a:lnTo>
                      <a:pt x="25" y="19"/>
                    </a:lnTo>
                    <a:lnTo>
                      <a:pt x="21" y="37"/>
                    </a:lnTo>
                    <a:lnTo>
                      <a:pt x="16" y="51"/>
                    </a:lnTo>
                    <a:lnTo>
                      <a:pt x="9" y="62"/>
                    </a:lnTo>
                    <a:lnTo>
                      <a:pt x="8" y="69"/>
                    </a:lnTo>
                    <a:lnTo>
                      <a:pt x="9" y="77"/>
                    </a:lnTo>
                    <a:lnTo>
                      <a:pt x="8" y="86"/>
                    </a:lnTo>
                    <a:lnTo>
                      <a:pt x="5" y="94"/>
                    </a:lnTo>
                    <a:lnTo>
                      <a:pt x="1" y="99"/>
                    </a:lnTo>
                    <a:lnTo>
                      <a:pt x="0" y="113"/>
                    </a:lnTo>
                    <a:lnTo>
                      <a:pt x="6" y="121"/>
                    </a:lnTo>
                    <a:lnTo>
                      <a:pt x="9" y="129"/>
                    </a:lnTo>
                    <a:lnTo>
                      <a:pt x="16" y="139"/>
                    </a:lnTo>
                    <a:lnTo>
                      <a:pt x="19" y="148"/>
                    </a:lnTo>
                    <a:lnTo>
                      <a:pt x="17" y="156"/>
                    </a:lnTo>
                    <a:lnTo>
                      <a:pt x="14" y="159"/>
                    </a:lnTo>
                    <a:lnTo>
                      <a:pt x="14" y="164"/>
                    </a:lnTo>
                    <a:lnTo>
                      <a:pt x="14" y="167"/>
                    </a:lnTo>
                    <a:lnTo>
                      <a:pt x="9" y="174"/>
                    </a:lnTo>
                    <a:lnTo>
                      <a:pt x="9" y="177"/>
                    </a:lnTo>
                    <a:lnTo>
                      <a:pt x="14" y="185"/>
                    </a:lnTo>
                    <a:lnTo>
                      <a:pt x="19" y="191"/>
                    </a:lnTo>
                    <a:lnTo>
                      <a:pt x="21" y="196"/>
                    </a:lnTo>
                    <a:lnTo>
                      <a:pt x="25" y="201"/>
                    </a:lnTo>
                    <a:lnTo>
                      <a:pt x="33" y="207"/>
                    </a:lnTo>
                    <a:lnTo>
                      <a:pt x="36" y="216"/>
                    </a:lnTo>
                    <a:lnTo>
                      <a:pt x="41" y="229"/>
                    </a:lnTo>
                    <a:lnTo>
                      <a:pt x="46" y="237"/>
                    </a:lnTo>
                    <a:lnTo>
                      <a:pt x="51" y="245"/>
                    </a:lnTo>
                    <a:lnTo>
                      <a:pt x="52" y="253"/>
                    </a:lnTo>
                    <a:lnTo>
                      <a:pt x="57" y="261"/>
                    </a:lnTo>
                    <a:lnTo>
                      <a:pt x="60" y="267"/>
                    </a:lnTo>
                    <a:lnTo>
                      <a:pt x="65" y="274"/>
                    </a:lnTo>
                    <a:lnTo>
                      <a:pt x="68" y="280"/>
                    </a:lnTo>
                    <a:lnTo>
                      <a:pt x="71" y="285"/>
                    </a:lnTo>
                    <a:lnTo>
                      <a:pt x="78" y="285"/>
                    </a:lnTo>
                    <a:lnTo>
                      <a:pt x="81" y="280"/>
                    </a:lnTo>
                    <a:lnTo>
                      <a:pt x="87" y="283"/>
                    </a:lnTo>
                    <a:lnTo>
                      <a:pt x="87" y="290"/>
                    </a:lnTo>
                    <a:lnTo>
                      <a:pt x="84" y="297"/>
                    </a:lnTo>
                    <a:lnTo>
                      <a:pt x="81" y="301"/>
                    </a:lnTo>
                    <a:lnTo>
                      <a:pt x="81" y="305"/>
                    </a:lnTo>
                    <a:lnTo>
                      <a:pt x="79" y="312"/>
                    </a:lnTo>
                    <a:lnTo>
                      <a:pt x="76" y="317"/>
                    </a:lnTo>
                    <a:lnTo>
                      <a:pt x="73" y="321"/>
                    </a:lnTo>
                    <a:lnTo>
                      <a:pt x="71" y="328"/>
                    </a:lnTo>
                    <a:lnTo>
                      <a:pt x="68" y="334"/>
                    </a:lnTo>
                    <a:lnTo>
                      <a:pt x="63" y="336"/>
                    </a:lnTo>
                    <a:lnTo>
                      <a:pt x="63" y="342"/>
                    </a:lnTo>
                    <a:lnTo>
                      <a:pt x="65" y="348"/>
                    </a:lnTo>
                    <a:lnTo>
                      <a:pt x="65" y="356"/>
                    </a:lnTo>
                    <a:lnTo>
                      <a:pt x="65" y="364"/>
                    </a:lnTo>
                    <a:lnTo>
                      <a:pt x="63" y="367"/>
                    </a:lnTo>
                    <a:lnTo>
                      <a:pt x="57" y="372"/>
                    </a:lnTo>
                    <a:lnTo>
                      <a:pt x="54" y="374"/>
                    </a:lnTo>
                    <a:lnTo>
                      <a:pt x="52" y="380"/>
                    </a:lnTo>
                    <a:lnTo>
                      <a:pt x="52" y="386"/>
                    </a:lnTo>
                    <a:lnTo>
                      <a:pt x="49" y="391"/>
                    </a:lnTo>
                    <a:lnTo>
                      <a:pt x="48" y="394"/>
                    </a:lnTo>
                    <a:lnTo>
                      <a:pt x="49" y="399"/>
                    </a:lnTo>
                    <a:lnTo>
                      <a:pt x="54" y="404"/>
                    </a:lnTo>
                    <a:lnTo>
                      <a:pt x="59" y="410"/>
                    </a:lnTo>
                    <a:lnTo>
                      <a:pt x="63" y="412"/>
                    </a:lnTo>
                    <a:lnTo>
                      <a:pt x="67" y="409"/>
                    </a:lnTo>
                    <a:lnTo>
                      <a:pt x="71" y="407"/>
                    </a:lnTo>
                    <a:lnTo>
                      <a:pt x="76" y="407"/>
                    </a:lnTo>
                    <a:lnTo>
                      <a:pt x="81" y="402"/>
                    </a:lnTo>
                    <a:lnTo>
                      <a:pt x="86" y="399"/>
                    </a:lnTo>
                    <a:lnTo>
                      <a:pt x="90" y="396"/>
                    </a:lnTo>
                    <a:lnTo>
                      <a:pt x="97" y="401"/>
                    </a:lnTo>
                    <a:lnTo>
                      <a:pt x="100" y="407"/>
                    </a:lnTo>
                    <a:lnTo>
                      <a:pt x="102" y="413"/>
                    </a:lnTo>
                    <a:lnTo>
                      <a:pt x="100" y="445"/>
                    </a:lnTo>
                    <a:lnTo>
                      <a:pt x="105" y="452"/>
                    </a:lnTo>
                    <a:lnTo>
                      <a:pt x="105" y="456"/>
                    </a:lnTo>
                    <a:lnTo>
                      <a:pt x="106" y="461"/>
                    </a:lnTo>
                    <a:lnTo>
                      <a:pt x="110" y="464"/>
                    </a:lnTo>
                    <a:lnTo>
                      <a:pt x="113" y="469"/>
                    </a:lnTo>
                    <a:lnTo>
                      <a:pt x="114" y="477"/>
                    </a:lnTo>
                    <a:lnTo>
                      <a:pt x="113" y="483"/>
                    </a:lnTo>
                    <a:lnTo>
                      <a:pt x="110" y="490"/>
                    </a:lnTo>
                    <a:lnTo>
                      <a:pt x="110" y="493"/>
                    </a:lnTo>
                    <a:lnTo>
                      <a:pt x="113" y="498"/>
                    </a:lnTo>
                    <a:lnTo>
                      <a:pt x="116" y="504"/>
                    </a:lnTo>
                    <a:lnTo>
                      <a:pt x="121" y="506"/>
                    </a:lnTo>
                    <a:lnTo>
                      <a:pt x="127" y="507"/>
                    </a:lnTo>
                    <a:lnTo>
                      <a:pt x="130" y="512"/>
                    </a:lnTo>
                    <a:lnTo>
                      <a:pt x="135" y="518"/>
                    </a:lnTo>
                    <a:lnTo>
                      <a:pt x="135" y="526"/>
                    </a:lnTo>
                    <a:lnTo>
                      <a:pt x="133" y="531"/>
                    </a:lnTo>
                    <a:lnTo>
                      <a:pt x="130" y="534"/>
                    </a:lnTo>
                    <a:lnTo>
                      <a:pt x="133" y="539"/>
                    </a:lnTo>
                    <a:lnTo>
                      <a:pt x="135" y="542"/>
                    </a:lnTo>
                    <a:lnTo>
                      <a:pt x="137" y="550"/>
                    </a:lnTo>
                    <a:lnTo>
                      <a:pt x="138" y="553"/>
                    </a:lnTo>
                    <a:lnTo>
                      <a:pt x="141" y="556"/>
                    </a:lnTo>
                    <a:lnTo>
                      <a:pt x="143" y="560"/>
                    </a:lnTo>
                    <a:lnTo>
                      <a:pt x="146" y="560"/>
                    </a:lnTo>
                    <a:lnTo>
                      <a:pt x="148" y="556"/>
                    </a:lnTo>
                    <a:lnTo>
                      <a:pt x="149" y="552"/>
                    </a:lnTo>
                    <a:lnTo>
                      <a:pt x="154" y="549"/>
                    </a:lnTo>
                    <a:lnTo>
                      <a:pt x="159" y="547"/>
                    </a:lnTo>
                    <a:lnTo>
                      <a:pt x="164" y="549"/>
                    </a:lnTo>
                    <a:lnTo>
                      <a:pt x="168" y="552"/>
                    </a:lnTo>
                    <a:lnTo>
                      <a:pt x="171" y="556"/>
                    </a:lnTo>
                    <a:lnTo>
                      <a:pt x="176" y="560"/>
                    </a:lnTo>
                    <a:lnTo>
                      <a:pt x="184" y="555"/>
                    </a:lnTo>
                    <a:lnTo>
                      <a:pt x="191" y="550"/>
                    </a:lnTo>
                    <a:lnTo>
                      <a:pt x="192" y="547"/>
                    </a:lnTo>
                    <a:lnTo>
                      <a:pt x="195" y="545"/>
                    </a:lnTo>
                    <a:lnTo>
                      <a:pt x="200" y="552"/>
                    </a:lnTo>
                    <a:lnTo>
                      <a:pt x="203" y="553"/>
                    </a:lnTo>
                    <a:lnTo>
                      <a:pt x="208" y="555"/>
                    </a:lnTo>
                    <a:lnTo>
                      <a:pt x="214" y="553"/>
                    </a:lnTo>
                    <a:lnTo>
                      <a:pt x="219" y="552"/>
                    </a:lnTo>
                    <a:lnTo>
                      <a:pt x="222" y="553"/>
                    </a:lnTo>
                    <a:lnTo>
                      <a:pt x="224" y="558"/>
                    </a:lnTo>
                    <a:lnTo>
                      <a:pt x="230" y="556"/>
                    </a:lnTo>
                    <a:lnTo>
                      <a:pt x="237" y="558"/>
                    </a:lnTo>
                    <a:lnTo>
                      <a:pt x="241" y="558"/>
                    </a:lnTo>
                    <a:lnTo>
                      <a:pt x="246" y="558"/>
                    </a:lnTo>
                    <a:lnTo>
                      <a:pt x="246" y="561"/>
                    </a:lnTo>
                    <a:lnTo>
                      <a:pt x="249" y="561"/>
                    </a:lnTo>
                    <a:lnTo>
                      <a:pt x="253" y="556"/>
                    </a:lnTo>
                    <a:lnTo>
                      <a:pt x="256" y="552"/>
                    </a:lnTo>
                    <a:lnTo>
                      <a:pt x="259" y="544"/>
                    </a:lnTo>
                    <a:lnTo>
                      <a:pt x="262" y="541"/>
                    </a:lnTo>
                    <a:lnTo>
                      <a:pt x="265" y="542"/>
                    </a:lnTo>
                    <a:lnTo>
                      <a:pt x="268" y="547"/>
                    </a:lnTo>
                    <a:lnTo>
                      <a:pt x="270" y="550"/>
                    </a:lnTo>
                    <a:lnTo>
                      <a:pt x="272" y="556"/>
                    </a:lnTo>
                    <a:lnTo>
                      <a:pt x="272" y="561"/>
                    </a:lnTo>
                    <a:lnTo>
                      <a:pt x="273" y="564"/>
                    </a:lnTo>
                    <a:lnTo>
                      <a:pt x="278" y="566"/>
                    </a:lnTo>
                    <a:lnTo>
                      <a:pt x="283" y="566"/>
                    </a:lnTo>
                    <a:lnTo>
                      <a:pt x="294" y="520"/>
                    </a:lnTo>
                    <a:lnTo>
                      <a:pt x="828" y="601"/>
                    </a:lnTo>
                    <a:lnTo>
                      <a:pt x="875" y="162"/>
                    </a:lnTo>
                    <a:lnTo>
                      <a:pt x="723" y="140"/>
                    </a:lnTo>
                    <a:lnTo>
                      <a:pt x="653" y="131"/>
                    </a:lnTo>
                    <a:lnTo>
                      <a:pt x="566" y="118"/>
                    </a:lnTo>
                    <a:lnTo>
                      <a:pt x="464" y="100"/>
                    </a:lnTo>
                    <a:lnTo>
                      <a:pt x="397" y="86"/>
                    </a:lnTo>
                    <a:lnTo>
                      <a:pt x="321" y="70"/>
                    </a:lnTo>
                    <a:lnTo>
                      <a:pt x="248" y="54"/>
                    </a:lnTo>
                    <a:lnTo>
                      <a:pt x="173" y="39"/>
                    </a:lnTo>
                    <a:lnTo>
                      <a:pt x="116" y="23"/>
                    </a:lnTo>
                    <a:lnTo>
                      <a:pt x="57" y="7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" name="Freeform 15">
                <a:extLst>
                  <a:ext uri="{FF2B5EF4-FFF2-40B4-BE49-F238E27FC236}">
                    <a16:creationId xmlns:a16="http://schemas.microsoft.com/office/drawing/2014/main" id="{F0DB9DED-2C8A-ECF2-04A2-7F45A1A24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783"/>
                <a:ext cx="567" cy="369"/>
              </a:xfrm>
              <a:custGeom>
                <a:avLst/>
                <a:gdLst>
                  <a:gd name="T0" fmla="*/ 38 w 567"/>
                  <a:gd name="T1" fmla="*/ 0 h 369"/>
                  <a:gd name="T2" fmla="*/ 0 w 567"/>
                  <a:gd name="T3" fmla="*/ 336 h 369"/>
                  <a:gd name="T4" fmla="*/ 567 w 567"/>
                  <a:gd name="T5" fmla="*/ 369 h 369"/>
                  <a:gd name="T6" fmla="*/ 567 w 567"/>
                  <a:gd name="T7" fmla="*/ 328 h 369"/>
                  <a:gd name="T8" fmla="*/ 560 w 567"/>
                  <a:gd name="T9" fmla="*/ 318 h 369"/>
                  <a:gd name="T10" fmla="*/ 556 w 567"/>
                  <a:gd name="T11" fmla="*/ 310 h 369"/>
                  <a:gd name="T12" fmla="*/ 552 w 567"/>
                  <a:gd name="T13" fmla="*/ 298 h 369"/>
                  <a:gd name="T14" fmla="*/ 548 w 567"/>
                  <a:gd name="T15" fmla="*/ 288 h 369"/>
                  <a:gd name="T16" fmla="*/ 548 w 567"/>
                  <a:gd name="T17" fmla="*/ 282 h 369"/>
                  <a:gd name="T18" fmla="*/ 555 w 567"/>
                  <a:gd name="T19" fmla="*/ 277 h 369"/>
                  <a:gd name="T20" fmla="*/ 556 w 567"/>
                  <a:gd name="T21" fmla="*/ 271 h 369"/>
                  <a:gd name="T22" fmla="*/ 555 w 567"/>
                  <a:gd name="T23" fmla="*/ 258 h 369"/>
                  <a:gd name="T24" fmla="*/ 550 w 567"/>
                  <a:gd name="T25" fmla="*/ 245 h 369"/>
                  <a:gd name="T26" fmla="*/ 548 w 567"/>
                  <a:gd name="T27" fmla="*/ 226 h 369"/>
                  <a:gd name="T28" fmla="*/ 545 w 567"/>
                  <a:gd name="T29" fmla="*/ 209 h 369"/>
                  <a:gd name="T30" fmla="*/ 544 w 567"/>
                  <a:gd name="T31" fmla="*/ 191 h 369"/>
                  <a:gd name="T32" fmla="*/ 542 w 567"/>
                  <a:gd name="T33" fmla="*/ 180 h 369"/>
                  <a:gd name="T34" fmla="*/ 537 w 567"/>
                  <a:gd name="T35" fmla="*/ 169 h 369"/>
                  <a:gd name="T36" fmla="*/ 539 w 567"/>
                  <a:gd name="T37" fmla="*/ 155 h 369"/>
                  <a:gd name="T38" fmla="*/ 539 w 567"/>
                  <a:gd name="T39" fmla="*/ 143 h 369"/>
                  <a:gd name="T40" fmla="*/ 536 w 567"/>
                  <a:gd name="T41" fmla="*/ 128 h 369"/>
                  <a:gd name="T42" fmla="*/ 534 w 567"/>
                  <a:gd name="T43" fmla="*/ 116 h 369"/>
                  <a:gd name="T44" fmla="*/ 536 w 567"/>
                  <a:gd name="T45" fmla="*/ 102 h 369"/>
                  <a:gd name="T46" fmla="*/ 531 w 567"/>
                  <a:gd name="T47" fmla="*/ 96 h 369"/>
                  <a:gd name="T48" fmla="*/ 529 w 567"/>
                  <a:gd name="T49" fmla="*/ 86 h 369"/>
                  <a:gd name="T50" fmla="*/ 528 w 567"/>
                  <a:gd name="T51" fmla="*/ 75 h 369"/>
                  <a:gd name="T52" fmla="*/ 533 w 567"/>
                  <a:gd name="T53" fmla="*/ 69 h 369"/>
                  <a:gd name="T54" fmla="*/ 537 w 567"/>
                  <a:gd name="T55" fmla="*/ 64 h 369"/>
                  <a:gd name="T56" fmla="*/ 534 w 567"/>
                  <a:gd name="T57" fmla="*/ 54 h 369"/>
                  <a:gd name="T58" fmla="*/ 531 w 567"/>
                  <a:gd name="T59" fmla="*/ 45 h 369"/>
                  <a:gd name="T60" fmla="*/ 523 w 567"/>
                  <a:gd name="T61" fmla="*/ 35 h 369"/>
                  <a:gd name="T62" fmla="*/ 418 w 567"/>
                  <a:gd name="T63" fmla="*/ 27 h 369"/>
                  <a:gd name="T64" fmla="*/ 361 w 567"/>
                  <a:gd name="T65" fmla="*/ 26 h 369"/>
                  <a:gd name="T66" fmla="*/ 315 w 567"/>
                  <a:gd name="T67" fmla="*/ 24 h 369"/>
                  <a:gd name="T68" fmla="*/ 274 w 567"/>
                  <a:gd name="T69" fmla="*/ 21 h 369"/>
                  <a:gd name="T70" fmla="*/ 232 w 567"/>
                  <a:gd name="T71" fmla="*/ 18 h 369"/>
                  <a:gd name="T72" fmla="*/ 38 w 567"/>
                  <a:gd name="T73" fmla="*/ 0 h 36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67"/>
                  <a:gd name="T112" fmla="*/ 0 h 369"/>
                  <a:gd name="T113" fmla="*/ 567 w 567"/>
                  <a:gd name="T114" fmla="*/ 369 h 36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67" h="369">
                    <a:moveTo>
                      <a:pt x="38" y="0"/>
                    </a:moveTo>
                    <a:lnTo>
                      <a:pt x="0" y="336"/>
                    </a:lnTo>
                    <a:lnTo>
                      <a:pt x="567" y="369"/>
                    </a:lnTo>
                    <a:lnTo>
                      <a:pt x="567" y="328"/>
                    </a:lnTo>
                    <a:lnTo>
                      <a:pt x="560" y="318"/>
                    </a:lnTo>
                    <a:lnTo>
                      <a:pt x="556" y="310"/>
                    </a:lnTo>
                    <a:lnTo>
                      <a:pt x="552" y="298"/>
                    </a:lnTo>
                    <a:lnTo>
                      <a:pt x="548" y="288"/>
                    </a:lnTo>
                    <a:lnTo>
                      <a:pt x="548" y="282"/>
                    </a:lnTo>
                    <a:lnTo>
                      <a:pt x="555" y="277"/>
                    </a:lnTo>
                    <a:lnTo>
                      <a:pt x="556" y="271"/>
                    </a:lnTo>
                    <a:lnTo>
                      <a:pt x="555" y="258"/>
                    </a:lnTo>
                    <a:lnTo>
                      <a:pt x="550" y="245"/>
                    </a:lnTo>
                    <a:lnTo>
                      <a:pt x="548" y="226"/>
                    </a:lnTo>
                    <a:lnTo>
                      <a:pt x="545" y="209"/>
                    </a:lnTo>
                    <a:lnTo>
                      <a:pt x="544" y="191"/>
                    </a:lnTo>
                    <a:lnTo>
                      <a:pt x="542" y="180"/>
                    </a:lnTo>
                    <a:lnTo>
                      <a:pt x="537" y="169"/>
                    </a:lnTo>
                    <a:lnTo>
                      <a:pt x="539" y="155"/>
                    </a:lnTo>
                    <a:lnTo>
                      <a:pt x="539" y="143"/>
                    </a:lnTo>
                    <a:lnTo>
                      <a:pt x="536" y="128"/>
                    </a:lnTo>
                    <a:lnTo>
                      <a:pt x="534" y="116"/>
                    </a:lnTo>
                    <a:lnTo>
                      <a:pt x="536" y="102"/>
                    </a:lnTo>
                    <a:lnTo>
                      <a:pt x="531" y="96"/>
                    </a:lnTo>
                    <a:lnTo>
                      <a:pt x="529" y="86"/>
                    </a:lnTo>
                    <a:lnTo>
                      <a:pt x="528" y="75"/>
                    </a:lnTo>
                    <a:lnTo>
                      <a:pt x="533" y="69"/>
                    </a:lnTo>
                    <a:lnTo>
                      <a:pt x="537" y="64"/>
                    </a:lnTo>
                    <a:lnTo>
                      <a:pt x="534" y="54"/>
                    </a:lnTo>
                    <a:lnTo>
                      <a:pt x="531" y="45"/>
                    </a:lnTo>
                    <a:lnTo>
                      <a:pt x="523" y="35"/>
                    </a:lnTo>
                    <a:lnTo>
                      <a:pt x="418" y="27"/>
                    </a:lnTo>
                    <a:lnTo>
                      <a:pt x="361" y="26"/>
                    </a:lnTo>
                    <a:lnTo>
                      <a:pt x="315" y="24"/>
                    </a:lnTo>
                    <a:lnTo>
                      <a:pt x="274" y="21"/>
                    </a:lnTo>
                    <a:lnTo>
                      <a:pt x="232" y="1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" name="Freeform 16">
                <a:extLst>
                  <a:ext uri="{FF2B5EF4-FFF2-40B4-BE49-F238E27FC236}">
                    <a16:creationId xmlns:a16="http://schemas.microsoft.com/office/drawing/2014/main" id="{E50D93B0-A801-888D-6C27-63FA1223D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119"/>
                <a:ext cx="608" cy="411"/>
              </a:xfrm>
              <a:custGeom>
                <a:avLst/>
                <a:gdLst>
                  <a:gd name="T0" fmla="*/ 600 w 608"/>
                  <a:gd name="T1" fmla="*/ 33 h 411"/>
                  <a:gd name="T2" fmla="*/ 599 w 608"/>
                  <a:gd name="T3" fmla="*/ 44 h 411"/>
                  <a:gd name="T4" fmla="*/ 591 w 608"/>
                  <a:gd name="T5" fmla="*/ 55 h 411"/>
                  <a:gd name="T6" fmla="*/ 580 w 608"/>
                  <a:gd name="T7" fmla="*/ 65 h 411"/>
                  <a:gd name="T8" fmla="*/ 578 w 608"/>
                  <a:gd name="T9" fmla="*/ 73 h 411"/>
                  <a:gd name="T10" fmla="*/ 581 w 608"/>
                  <a:gd name="T11" fmla="*/ 82 h 411"/>
                  <a:gd name="T12" fmla="*/ 597 w 608"/>
                  <a:gd name="T13" fmla="*/ 95 h 411"/>
                  <a:gd name="T14" fmla="*/ 608 w 608"/>
                  <a:gd name="T15" fmla="*/ 106 h 411"/>
                  <a:gd name="T16" fmla="*/ 599 w 608"/>
                  <a:gd name="T17" fmla="*/ 305 h 411"/>
                  <a:gd name="T18" fmla="*/ 591 w 608"/>
                  <a:gd name="T19" fmla="*/ 306 h 411"/>
                  <a:gd name="T20" fmla="*/ 591 w 608"/>
                  <a:gd name="T21" fmla="*/ 314 h 411"/>
                  <a:gd name="T22" fmla="*/ 599 w 608"/>
                  <a:gd name="T23" fmla="*/ 317 h 411"/>
                  <a:gd name="T24" fmla="*/ 597 w 608"/>
                  <a:gd name="T25" fmla="*/ 324 h 411"/>
                  <a:gd name="T26" fmla="*/ 596 w 608"/>
                  <a:gd name="T27" fmla="*/ 333 h 411"/>
                  <a:gd name="T28" fmla="*/ 600 w 608"/>
                  <a:gd name="T29" fmla="*/ 338 h 411"/>
                  <a:gd name="T30" fmla="*/ 605 w 608"/>
                  <a:gd name="T31" fmla="*/ 346 h 411"/>
                  <a:gd name="T32" fmla="*/ 599 w 608"/>
                  <a:gd name="T33" fmla="*/ 363 h 411"/>
                  <a:gd name="T34" fmla="*/ 596 w 608"/>
                  <a:gd name="T35" fmla="*/ 373 h 411"/>
                  <a:gd name="T36" fmla="*/ 593 w 608"/>
                  <a:gd name="T37" fmla="*/ 379 h 411"/>
                  <a:gd name="T38" fmla="*/ 591 w 608"/>
                  <a:gd name="T39" fmla="*/ 386 h 411"/>
                  <a:gd name="T40" fmla="*/ 597 w 608"/>
                  <a:gd name="T41" fmla="*/ 403 h 411"/>
                  <a:gd name="T42" fmla="*/ 596 w 608"/>
                  <a:gd name="T43" fmla="*/ 411 h 411"/>
                  <a:gd name="T44" fmla="*/ 588 w 608"/>
                  <a:gd name="T45" fmla="*/ 402 h 411"/>
                  <a:gd name="T46" fmla="*/ 575 w 608"/>
                  <a:gd name="T47" fmla="*/ 392 h 411"/>
                  <a:gd name="T48" fmla="*/ 558 w 608"/>
                  <a:gd name="T49" fmla="*/ 387 h 411"/>
                  <a:gd name="T50" fmla="*/ 545 w 608"/>
                  <a:gd name="T51" fmla="*/ 376 h 411"/>
                  <a:gd name="T52" fmla="*/ 529 w 608"/>
                  <a:gd name="T53" fmla="*/ 371 h 411"/>
                  <a:gd name="T54" fmla="*/ 504 w 608"/>
                  <a:gd name="T55" fmla="*/ 373 h 411"/>
                  <a:gd name="T56" fmla="*/ 486 w 608"/>
                  <a:gd name="T57" fmla="*/ 378 h 411"/>
                  <a:gd name="T58" fmla="*/ 461 w 608"/>
                  <a:gd name="T59" fmla="*/ 371 h 411"/>
                  <a:gd name="T60" fmla="*/ 442 w 608"/>
                  <a:gd name="T61" fmla="*/ 356 h 411"/>
                  <a:gd name="T62" fmla="*/ 397 w 608"/>
                  <a:gd name="T63" fmla="*/ 352 h 411"/>
                  <a:gd name="T64" fmla="*/ 321 w 608"/>
                  <a:gd name="T65" fmla="*/ 349 h 411"/>
                  <a:gd name="T66" fmla="*/ 227 w 608"/>
                  <a:gd name="T67" fmla="*/ 340 h 411"/>
                  <a:gd name="T68" fmla="*/ 125 w 608"/>
                  <a:gd name="T69" fmla="*/ 333 h 411"/>
                  <a:gd name="T70" fmla="*/ 46 w 608"/>
                  <a:gd name="T71" fmla="*/ 325 h 411"/>
                  <a:gd name="T72" fmla="*/ 33 w 608"/>
                  <a:gd name="T73" fmla="*/ 0 h 4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08"/>
                  <a:gd name="T112" fmla="*/ 0 h 411"/>
                  <a:gd name="T113" fmla="*/ 608 w 608"/>
                  <a:gd name="T114" fmla="*/ 411 h 4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08" h="411">
                    <a:moveTo>
                      <a:pt x="33" y="0"/>
                    </a:moveTo>
                    <a:lnTo>
                      <a:pt x="600" y="33"/>
                    </a:lnTo>
                    <a:lnTo>
                      <a:pt x="600" y="41"/>
                    </a:lnTo>
                    <a:lnTo>
                      <a:pt x="599" y="44"/>
                    </a:lnTo>
                    <a:lnTo>
                      <a:pt x="597" y="51"/>
                    </a:lnTo>
                    <a:lnTo>
                      <a:pt x="591" y="55"/>
                    </a:lnTo>
                    <a:lnTo>
                      <a:pt x="585" y="60"/>
                    </a:lnTo>
                    <a:lnTo>
                      <a:pt x="580" y="65"/>
                    </a:lnTo>
                    <a:lnTo>
                      <a:pt x="578" y="68"/>
                    </a:lnTo>
                    <a:lnTo>
                      <a:pt x="578" y="73"/>
                    </a:lnTo>
                    <a:lnTo>
                      <a:pt x="578" y="76"/>
                    </a:lnTo>
                    <a:lnTo>
                      <a:pt x="581" y="82"/>
                    </a:lnTo>
                    <a:lnTo>
                      <a:pt x="591" y="89"/>
                    </a:lnTo>
                    <a:lnTo>
                      <a:pt x="597" y="95"/>
                    </a:lnTo>
                    <a:lnTo>
                      <a:pt x="605" y="100"/>
                    </a:lnTo>
                    <a:lnTo>
                      <a:pt x="608" y="106"/>
                    </a:lnTo>
                    <a:lnTo>
                      <a:pt x="604" y="303"/>
                    </a:lnTo>
                    <a:lnTo>
                      <a:pt x="599" y="305"/>
                    </a:lnTo>
                    <a:lnTo>
                      <a:pt x="594" y="303"/>
                    </a:lnTo>
                    <a:lnTo>
                      <a:pt x="591" y="306"/>
                    </a:lnTo>
                    <a:lnTo>
                      <a:pt x="591" y="309"/>
                    </a:lnTo>
                    <a:lnTo>
                      <a:pt x="591" y="314"/>
                    </a:lnTo>
                    <a:lnTo>
                      <a:pt x="596" y="316"/>
                    </a:lnTo>
                    <a:lnTo>
                      <a:pt x="599" y="317"/>
                    </a:lnTo>
                    <a:lnTo>
                      <a:pt x="600" y="321"/>
                    </a:lnTo>
                    <a:lnTo>
                      <a:pt x="597" y="324"/>
                    </a:lnTo>
                    <a:lnTo>
                      <a:pt x="594" y="329"/>
                    </a:lnTo>
                    <a:lnTo>
                      <a:pt x="596" y="333"/>
                    </a:lnTo>
                    <a:lnTo>
                      <a:pt x="597" y="335"/>
                    </a:lnTo>
                    <a:lnTo>
                      <a:pt x="600" y="338"/>
                    </a:lnTo>
                    <a:lnTo>
                      <a:pt x="605" y="340"/>
                    </a:lnTo>
                    <a:lnTo>
                      <a:pt x="605" y="346"/>
                    </a:lnTo>
                    <a:lnTo>
                      <a:pt x="600" y="352"/>
                    </a:lnTo>
                    <a:lnTo>
                      <a:pt x="599" y="363"/>
                    </a:lnTo>
                    <a:lnTo>
                      <a:pt x="597" y="367"/>
                    </a:lnTo>
                    <a:lnTo>
                      <a:pt x="596" y="373"/>
                    </a:lnTo>
                    <a:lnTo>
                      <a:pt x="594" y="375"/>
                    </a:lnTo>
                    <a:lnTo>
                      <a:pt x="593" y="379"/>
                    </a:lnTo>
                    <a:lnTo>
                      <a:pt x="589" y="383"/>
                    </a:lnTo>
                    <a:lnTo>
                      <a:pt x="591" y="386"/>
                    </a:lnTo>
                    <a:lnTo>
                      <a:pt x="596" y="397"/>
                    </a:lnTo>
                    <a:lnTo>
                      <a:pt x="597" y="403"/>
                    </a:lnTo>
                    <a:lnTo>
                      <a:pt x="597" y="408"/>
                    </a:lnTo>
                    <a:lnTo>
                      <a:pt x="596" y="411"/>
                    </a:lnTo>
                    <a:lnTo>
                      <a:pt x="589" y="411"/>
                    </a:lnTo>
                    <a:lnTo>
                      <a:pt x="588" y="402"/>
                    </a:lnTo>
                    <a:lnTo>
                      <a:pt x="581" y="397"/>
                    </a:lnTo>
                    <a:lnTo>
                      <a:pt x="575" y="392"/>
                    </a:lnTo>
                    <a:lnTo>
                      <a:pt x="564" y="389"/>
                    </a:lnTo>
                    <a:lnTo>
                      <a:pt x="558" y="387"/>
                    </a:lnTo>
                    <a:lnTo>
                      <a:pt x="551" y="384"/>
                    </a:lnTo>
                    <a:lnTo>
                      <a:pt x="545" y="376"/>
                    </a:lnTo>
                    <a:lnTo>
                      <a:pt x="537" y="375"/>
                    </a:lnTo>
                    <a:lnTo>
                      <a:pt x="529" y="371"/>
                    </a:lnTo>
                    <a:lnTo>
                      <a:pt x="516" y="373"/>
                    </a:lnTo>
                    <a:lnTo>
                      <a:pt x="504" y="373"/>
                    </a:lnTo>
                    <a:lnTo>
                      <a:pt x="491" y="371"/>
                    </a:lnTo>
                    <a:lnTo>
                      <a:pt x="486" y="378"/>
                    </a:lnTo>
                    <a:lnTo>
                      <a:pt x="472" y="378"/>
                    </a:lnTo>
                    <a:lnTo>
                      <a:pt x="461" y="371"/>
                    </a:lnTo>
                    <a:lnTo>
                      <a:pt x="448" y="363"/>
                    </a:lnTo>
                    <a:lnTo>
                      <a:pt x="442" y="356"/>
                    </a:lnTo>
                    <a:lnTo>
                      <a:pt x="430" y="354"/>
                    </a:lnTo>
                    <a:lnTo>
                      <a:pt x="397" y="352"/>
                    </a:lnTo>
                    <a:lnTo>
                      <a:pt x="368" y="349"/>
                    </a:lnTo>
                    <a:lnTo>
                      <a:pt x="321" y="349"/>
                    </a:lnTo>
                    <a:lnTo>
                      <a:pt x="280" y="344"/>
                    </a:lnTo>
                    <a:lnTo>
                      <a:pt x="227" y="340"/>
                    </a:lnTo>
                    <a:lnTo>
                      <a:pt x="181" y="336"/>
                    </a:lnTo>
                    <a:lnTo>
                      <a:pt x="125" y="333"/>
                    </a:lnTo>
                    <a:lnTo>
                      <a:pt x="82" y="329"/>
                    </a:lnTo>
                    <a:lnTo>
                      <a:pt x="46" y="325"/>
                    </a:lnTo>
                    <a:lnTo>
                      <a:pt x="0" y="32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" name="Freeform 17">
                <a:extLst>
                  <a:ext uri="{FF2B5EF4-FFF2-40B4-BE49-F238E27FC236}">
                    <a16:creationId xmlns:a16="http://schemas.microsoft.com/office/drawing/2014/main" id="{D064F6EE-76F1-7D0C-C59E-347038454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1446"/>
                <a:ext cx="708" cy="362"/>
              </a:xfrm>
              <a:custGeom>
                <a:avLst/>
                <a:gdLst>
                  <a:gd name="T0" fmla="*/ 464 w 708"/>
                  <a:gd name="T1" fmla="*/ 29 h 362"/>
                  <a:gd name="T2" fmla="*/ 486 w 708"/>
                  <a:gd name="T3" fmla="*/ 49 h 362"/>
                  <a:gd name="T4" fmla="*/ 505 w 708"/>
                  <a:gd name="T5" fmla="*/ 56 h 362"/>
                  <a:gd name="T6" fmla="*/ 514 w 708"/>
                  <a:gd name="T7" fmla="*/ 49 h 362"/>
                  <a:gd name="T8" fmla="*/ 535 w 708"/>
                  <a:gd name="T9" fmla="*/ 44 h 362"/>
                  <a:gd name="T10" fmla="*/ 562 w 708"/>
                  <a:gd name="T11" fmla="*/ 48 h 362"/>
                  <a:gd name="T12" fmla="*/ 584 w 708"/>
                  <a:gd name="T13" fmla="*/ 60 h 362"/>
                  <a:gd name="T14" fmla="*/ 602 w 708"/>
                  <a:gd name="T15" fmla="*/ 67 h 362"/>
                  <a:gd name="T16" fmla="*/ 610 w 708"/>
                  <a:gd name="T17" fmla="*/ 81 h 362"/>
                  <a:gd name="T18" fmla="*/ 624 w 708"/>
                  <a:gd name="T19" fmla="*/ 87 h 362"/>
                  <a:gd name="T20" fmla="*/ 630 w 708"/>
                  <a:gd name="T21" fmla="*/ 105 h 362"/>
                  <a:gd name="T22" fmla="*/ 635 w 708"/>
                  <a:gd name="T23" fmla="*/ 121 h 362"/>
                  <a:gd name="T24" fmla="*/ 642 w 708"/>
                  <a:gd name="T25" fmla="*/ 138 h 362"/>
                  <a:gd name="T26" fmla="*/ 648 w 708"/>
                  <a:gd name="T27" fmla="*/ 148 h 362"/>
                  <a:gd name="T28" fmla="*/ 654 w 708"/>
                  <a:gd name="T29" fmla="*/ 160 h 362"/>
                  <a:gd name="T30" fmla="*/ 653 w 708"/>
                  <a:gd name="T31" fmla="*/ 184 h 362"/>
                  <a:gd name="T32" fmla="*/ 656 w 708"/>
                  <a:gd name="T33" fmla="*/ 195 h 362"/>
                  <a:gd name="T34" fmla="*/ 665 w 708"/>
                  <a:gd name="T35" fmla="*/ 203 h 362"/>
                  <a:gd name="T36" fmla="*/ 665 w 708"/>
                  <a:gd name="T37" fmla="*/ 229 h 362"/>
                  <a:gd name="T38" fmla="*/ 665 w 708"/>
                  <a:gd name="T39" fmla="*/ 243 h 362"/>
                  <a:gd name="T40" fmla="*/ 672 w 708"/>
                  <a:gd name="T41" fmla="*/ 256 h 362"/>
                  <a:gd name="T42" fmla="*/ 672 w 708"/>
                  <a:gd name="T43" fmla="*/ 272 h 362"/>
                  <a:gd name="T44" fmla="*/ 670 w 708"/>
                  <a:gd name="T45" fmla="*/ 286 h 362"/>
                  <a:gd name="T46" fmla="*/ 680 w 708"/>
                  <a:gd name="T47" fmla="*/ 299 h 362"/>
                  <a:gd name="T48" fmla="*/ 681 w 708"/>
                  <a:gd name="T49" fmla="*/ 308 h 362"/>
                  <a:gd name="T50" fmla="*/ 684 w 708"/>
                  <a:gd name="T51" fmla="*/ 324 h 362"/>
                  <a:gd name="T52" fmla="*/ 689 w 708"/>
                  <a:gd name="T53" fmla="*/ 332 h 362"/>
                  <a:gd name="T54" fmla="*/ 700 w 708"/>
                  <a:gd name="T55" fmla="*/ 345 h 362"/>
                  <a:gd name="T56" fmla="*/ 707 w 708"/>
                  <a:gd name="T57" fmla="*/ 354 h 362"/>
                  <a:gd name="T58" fmla="*/ 708 w 708"/>
                  <a:gd name="T59" fmla="*/ 362 h 362"/>
                  <a:gd name="T60" fmla="*/ 163 w 708"/>
                  <a:gd name="T61" fmla="*/ 233 h 362"/>
                  <a:gd name="T62" fmla="*/ 22 w 708"/>
                  <a:gd name="T63" fmla="*/ 0 h 36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08"/>
                  <a:gd name="T97" fmla="*/ 0 h 362"/>
                  <a:gd name="T98" fmla="*/ 708 w 708"/>
                  <a:gd name="T99" fmla="*/ 362 h 36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08" h="362">
                    <a:moveTo>
                      <a:pt x="22" y="0"/>
                    </a:moveTo>
                    <a:lnTo>
                      <a:pt x="464" y="29"/>
                    </a:lnTo>
                    <a:lnTo>
                      <a:pt x="473" y="38"/>
                    </a:lnTo>
                    <a:lnTo>
                      <a:pt x="486" y="49"/>
                    </a:lnTo>
                    <a:lnTo>
                      <a:pt x="497" y="56"/>
                    </a:lnTo>
                    <a:lnTo>
                      <a:pt x="505" y="56"/>
                    </a:lnTo>
                    <a:lnTo>
                      <a:pt x="513" y="52"/>
                    </a:lnTo>
                    <a:lnTo>
                      <a:pt x="514" y="49"/>
                    </a:lnTo>
                    <a:lnTo>
                      <a:pt x="522" y="44"/>
                    </a:lnTo>
                    <a:lnTo>
                      <a:pt x="535" y="44"/>
                    </a:lnTo>
                    <a:lnTo>
                      <a:pt x="549" y="43"/>
                    </a:lnTo>
                    <a:lnTo>
                      <a:pt x="562" y="48"/>
                    </a:lnTo>
                    <a:lnTo>
                      <a:pt x="573" y="52"/>
                    </a:lnTo>
                    <a:lnTo>
                      <a:pt x="584" y="60"/>
                    </a:lnTo>
                    <a:lnTo>
                      <a:pt x="594" y="63"/>
                    </a:lnTo>
                    <a:lnTo>
                      <a:pt x="602" y="67"/>
                    </a:lnTo>
                    <a:lnTo>
                      <a:pt x="610" y="75"/>
                    </a:lnTo>
                    <a:lnTo>
                      <a:pt x="610" y="81"/>
                    </a:lnTo>
                    <a:lnTo>
                      <a:pt x="618" y="84"/>
                    </a:lnTo>
                    <a:lnTo>
                      <a:pt x="624" y="87"/>
                    </a:lnTo>
                    <a:lnTo>
                      <a:pt x="630" y="97"/>
                    </a:lnTo>
                    <a:lnTo>
                      <a:pt x="630" y="105"/>
                    </a:lnTo>
                    <a:lnTo>
                      <a:pt x="637" y="110"/>
                    </a:lnTo>
                    <a:lnTo>
                      <a:pt x="635" y="121"/>
                    </a:lnTo>
                    <a:lnTo>
                      <a:pt x="640" y="130"/>
                    </a:lnTo>
                    <a:lnTo>
                      <a:pt x="642" y="138"/>
                    </a:lnTo>
                    <a:lnTo>
                      <a:pt x="646" y="143"/>
                    </a:lnTo>
                    <a:lnTo>
                      <a:pt x="648" y="148"/>
                    </a:lnTo>
                    <a:lnTo>
                      <a:pt x="649" y="156"/>
                    </a:lnTo>
                    <a:lnTo>
                      <a:pt x="654" y="160"/>
                    </a:lnTo>
                    <a:lnTo>
                      <a:pt x="653" y="168"/>
                    </a:lnTo>
                    <a:lnTo>
                      <a:pt x="653" y="184"/>
                    </a:lnTo>
                    <a:lnTo>
                      <a:pt x="654" y="191"/>
                    </a:lnTo>
                    <a:lnTo>
                      <a:pt x="656" y="195"/>
                    </a:lnTo>
                    <a:lnTo>
                      <a:pt x="661" y="199"/>
                    </a:lnTo>
                    <a:lnTo>
                      <a:pt x="665" y="203"/>
                    </a:lnTo>
                    <a:lnTo>
                      <a:pt x="664" y="214"/>
                    </a:lnTo>
                    <a:lnTo>
                      <a:pt x="665" y="229"/>
                    </a:lnTo>
                    <a:lnTo>
                      <a:pt x="664" y="233"/>
                    </a:lnTo>
                    <a:lnTo>
                      <a:pt x="665" y="243"/>
                    </a:lnTo>
                    <a:lnTo>
                      <a:pt x="669" y="246"/>
                    </a:lnTo>
                    <a:lnTo>
                      <a:pt x="672" y="256"/>
                    </a:lnTo>
                    <a:lnTo>
                      <a:pt x="673" y="265"/>
                    </a:lnTo>
                    <a:lnTo>
                      <a:pt x="672" y="272"/>
                    </a:lnTo>
                    <a:lnTo>
                      <a:pt x="670" y="280"/>
                    </a:lnTo>
                    <a:lnTo>
                      <a:pt x="670" y="286"/>
                    </a:lnTo>
                    <a:lnTo>
                      <a:pt x="676" y="292"/>
                    </a:lnTo>
                    <a:lnTo>
                      <a:pt x="680" y="299"/>
                    </a:lnTo>
                    <a:lnTo>
                      <a:pt x="678" y="303"/>
                    </a:lnTo>
                    <a:lnTo>
                      <a:pt x="681" y="308"/>
                    </a:lnTo>
                    <a:lnTo>
                      <a:pt x="684" y="316"/>
                    </a:lnTo>
                    <a:lnTo>
                      <a:pt x="684" y="324"/>
                    </a:lnTo>
                    <a:lnTo>
                      <a:pt x="686" y="329"/>
                    </a:lnTo>
                    <a:lnTo>
                      <a:pt x="689" y="332"/>
                    </a:lnTo>
                    <a:lnTo>
                      <a:pt x="696" y="338"/>
                    </a:lnTo>
                    <a:lnTo>
                      <a:pt x="700" y="345"/>
                    </a:lnTo>
                    <a:lnTo>
                      <a:pt x="703" y="348"/>
                    </a:lnTo>
                    <a:lnTo>
                      <a:pt x="707" y="354"/>
                    </a:lnTo>
                    <a:lnTo>
                      <a:pt x="708" y="357"/>
                    </a:lnTo>
                    <a:lnTo>
                      <a:pt x="708" y="362"/>
                    </a:lnTo>
                    <a:lnTo>
                      <a:pt x="154" y="342"/>
                    </a:lnTo>
                    <a:lnTo>
                      <a:pt x="163" y="233"/>
                    </a:lnTo>
                    <a:lnTo>
                      <a:pt x="0" y="2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8" name="Freeform 18">
                <a:extLst>
                  <a:ext uri="{FF2B5EF4-FFF2-40B4-BE49-F238E27FC236}">
                    <a16:creationId xmlns:a16="http://schemas.microsoft.com/office/drawing/2014/main" id="{BF7EF8BB-7720-AB4F-BD51-EBF731D83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788"/>
                <a:ext cx="645" cy="352"/>
              </a:xfrm>
              <a:custGeom>
                <a:avLst/>
                <a:gdLst>
                  <a:gd name="T0" fmla="*/ 24 w 645"/>
                  <a:gd name="T1" fmla="*/ 0 h 352"/>
                  <a:gd name="T2" fmla="*/ 578 w 645"/>
                  <a:gd name="T3" fmla="*/ 20 h 352"/>
                  <a:gd name="T4" fmla="*/ 581 w 645"/>
                  <a:gd name="T5" fmla="*/ 25 h 352"/>
                  <a:gd name="T6" fmla="*/ 586 w 645"/>
                  <a:gd name="T7" fmla="*/ 31 h 352"/>
                  <a:gd name="T8" fmla="*/ 594 w 645"/>
                  <a:gd name="T9" fmla="*/ 36 h 352"/>
                  <a:gd name="T10" fmla="*/ 599 w 645"/>
                  <a:gd name="T11" fmla="*/ 41 h 352"/>
                  <a:gd name="T12" fmla="*/ 607 w 645"/>
                  <a:gd name="T13" fmla="*/ 39 h 352"/>
                  <a:gd name="T14" fmla="*/ 610 w 645"/>
                  <a:gd name="T15" fmla="*/ 34 h 352"/>
                  <a:gd name="T16" fmla="*/ 613 w 645"/>
                  <a:gd name="T17" fmla="*/ 33 h 352"/>
                  <a:gd name="T18" fmla="*/ 616 w 645"/>
                  <a:gd name="T19" fmla="*/ 31 h 352"/>
                  <a:gd name="T20" fmla="*/ 616 w 645"/>
                  <a:gd name="T21" fmla="*/ 36 h 352"/>
                  <a:gd name="T22" fmla="*/ 620 w 645"/>
                  <a:gd name="T23" fmla="*/ 41 h 352"/>
                  <a:gd name="T24" fmla="*/ 621 w 645"/>
                  <a:gd name="T25" fmla="*/ 44 h 352"/>
                  <a:gd name="T26" fmla="*/ 621 w 645"/>
                  <a:gd name="T27" fmla="*/ 49 h 352"/>
                  <a:gd name="T28" fmla="*/ 621 w 645"/>
                  <a:gd name="T29" fmla="*/ 52 h 352"/>
                  <a:gd name="T30" fmla="*/ 618 w 645"/>
                  <a:gd name="T31" fmla="*/ 54 h 352"/>
                  <a:gd name="T32" fmla="*/ 613 w 645"/>
                  <a:gd name="T33" fmla="*/ 54 h 352"/>
                  <a:gd name="T34" fmla="*/ 608 w 645"/>
                  <a:gd name="T35" fmla="*/ 58 h 352"/>
                  <a:gd name="T36" fmla="*/ 608 w 645"/>
                  <a:gd name="T37" fmla="*/ 61 h 352"/>
                  <a:gd name="T38" fmla="*/ 608 w 645"/>
                  <a:gd name="T39" fmla="*/ 65 h 352"/>
                  <a:gd name="T40" fmla="*/ 607 w 645"/>
                  <a:gd name="T41" fmla="*/ 66 h 352"/>
                  <a:gd name="T42" fmla="*/ 604 w 645"/>
                  <a:gd name="T43" fmla="*/ 69 h 352"/>
                  <a:gd name="T44" fmla="*/ 602 w 645"/>
                  <a:gd name="T45" fmla="*/ 71 h 352"/>
                  <a:gd name="T46" fmla="*/ 601 w 645"/>
                  <a:gd name="T47" fmla="*/ 74 h 352"/>
                  <a:gd name="T48" fmla="*/ 601 w 645"/>
                  <a:gd name="T49" fmla="*/ 77 h 352"/>
                  <a:gd name="T50" fmla="*/ 604 w 645"/>
                  <a:gd name="T51" fmla="*/ 79 h 352"/>
                  <a:gd name="T52" fmla="*/ 608 w 645"/>
                  <a:gd name="T53" fmla="*/ 82 h 352"/>
                  <a:gd name="T54" fmla="*/ 610 w 645"/>
                  <a:gd name="T55" fmla="*/ 88 h 352"/>
                  <a:gd name="T56" fmla="*/ 616 w 645"/>
                  <a:gd name="T57" fmla="*/ 88 h 352"/>
                  <a:gd name="T58" fmla="*/ 620 w 645"/>
                  <a:gd name="T59" fmla="*/ 95 h 352"/>
                  <a:gd name="T60" fmla="*/ 621 w 645"/>
                  <a:gd name="T61" fmla="*/ 100 h 352"/>
                  <a:gd name="T62" fmla="*/ 623 w 645"/>
                  <a:gd name="T63" fmla="*/ 101 h 352"/>
                  <a:gd name="T64" fmla="*/ 623 w 645"/>
                  <a:gd name="T65" fmla="*/ 108 h 352"/>
                  <a:gd name="T66" fmla="*/ 626 w 645"/>
                  <a:gd name="T67" fmla="*/ 112 h 352"/>
                  <a:gd name="T68" fmla="*/ 632 w 645"/>
                  <a:gd name="T69" fmla="*/ 119 h 352"/>
                  <a:gd name="T70" fmla="*/ 637 w 645"/>
                  <a:gd name="T71" fmla="*/ 119 h 352"/>
                  <a:gd name="T72" fmla="*/ 642 w 645"/>
                  <a:gd name="T73" fmla="*/ 120 h 352"/>
                  <a:gd name="T74" fmla="*/ 645 w 645"/>
                  <a:gd name="T75" fmla="*/ 125 h 352"/>
                  <a:gd name="T76" fmla="*/ 645 w 645"/>
                  <a:gd name="T77" fmla="*/ 352 h 352"/>
                  <a:gd name="T78" fmla="*/ 0 w 645"/>
                  <a:gd name="T79" fmla="*/ 330 h 352"/>
                  <a:gd name="T80" fmla="*/ 24 w 645"/>
                  <a:gd name="T81" fmla="*/ 0 h 35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5"/>
                  <a:gd name="T124" fmla="*/ 0 h 352"/>
                  <a:gd name="T125" fmla="*/ 645 w 645"/>
                  <a:gd name="T126" fmla="*/ 352 h 35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5" h="352">
                    <a:moveTo>
                      <a:pt x="24" y="0"/>
                    </a:moveTo>
                    <a:lnTo>
                      <a:pt x="578" y="20"/>
                    </a:lnTo>
                    <a:lnTo>
                      <a:pt x="581" y="25"/>
                    </a:lnTo>
                    <a:lnTo>
                      <a:pt x="586" y="31"/>
                    </a:lnTo>
                    <a:lnTo>
                      <a:pt x="594" y="36"/>
                    </a:lnTo>
                    <a:lnTo>
                      <a:pt x="599" y="41"/>
                    </a:lnTo>
                    <a:lnTo>
                      <a:pt x="607" y="39"/>
                    </a:lnTo>
                    <a:lnTo>
                      <a:pt x="610" y="34"/>
                    </a:lnTo>
                    <a:lnTo>
                      <a:pt x="613" y="33"/>
                    </a:lnTo>
                    <a:lnTo>
                      <a:pt x="616" y="31"/>
                    </a:lnTo>
                    <a:lnTo>
                      <a:pt x="616" y="36"/>
                    </a:lnTo>
                    <a:lnTo>
                      <a:pt x="620" y="41"/>
                    </a:lnTo>
                    <a:lnTo>
                      <a:pt x="621" y="44"/>
                    </a:lnTo>
                    <a:lnTo>
                      <a:pt x="621" y="49"/>
                    </a:lnTo>
                    <a:lnTo>
                      <a:pt x="621" y="52"/>
                    </a:lnTo>
                    <a:lnTo>
                      <a:pt x="618" y="54"/>
                    </a:lnTo>
                    <a:lnTo>
                      <a:pt x="613" y="54"/>
                    </a:lnTo>
                    <a:lnTo>
                      <a:pt x="608" y="58"/>
                    </a:lnTo>
                    <a:lnTo>
                      <a:pt x="608" y="61"/>
                    </a:lnTo>
                    <a:lnTo>
                      <a:pt x="608" y="65"/>
                    </a:lnTo>
                    <a:lnTo>
                      <a:pt x="607" y="66"/>
                    </a:lnTo>
                    <a:lnTo>
                      <a:pt x="604" y="69"/>
                    </a:lnTo>
                    <a:lnTo>
                      <a:pt x="602" y="71"/>
                    </a:lnTo>
                    <a:lnTo>
                      <a:pt x="601" y="74"/>
                    </a:lnTo>
                    <a:lnTo>
                      <a:pt x="601" y="77"/>
                    </a:lnTo>
                    <a:lnTo>
                      <a:pt x="604" y="79"/>
                    </a:lnTo>
                    <a:lnTo>
                      <a:pt x="608" y="82"/>
                    </a:lnTo>
                    <a:lnTo>
                      <a:pt x="610" y="88"/>
                    </a:lnTo>
                    <a:lnTo>
                      <a:pt x="616" y="88"/>
                    </a:lnTo>
                    <a:lnTo>
                      <a:pt x="620" y="95"/>
                    </a:lnTo>
                    <a:lnTo>
                      <a:pt x="621" y="100"/>
                    </a:lnTo>
                    <a:lnTo>
                      <a:pt x="623" y="101"/>
                    </a:lnTo>
                    <a:lnTo>
                      <a:pt x="623" y="108"/>
                    </a:lnTo>
                    <a:lnTo>
                      <a:pt x="626" y="112"/>
                    </a:lnTo>
                    <a:lnTo>
                      <a:pt x="632" y="119"/>
                    </a:lnTo>
                    <a:lnTo>
                      <a:pt x="637" y="119"/>
                    </a:lnTo>
                    <a:lnTo>
                      <a:pt x="642" y="120"/>
                    </a:lnTo>
                    <a:lnTo>
                      <a:pt x="645" y="125"/>
                    </a:lnTo>
                    <a:lnTo>
                      <a:pt x="645" y="352"/>
                    </a:lnTo>
                    <a:lnTo>
                      <a:pt x="0" y="33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" name="Freeform 19">
                <a:extLst>
                  <a:ext uri="{FF2B5EF4-FFF2-40B4-BE49-F238E27FC236}">
                    <a16:creationId xmlns:a16="http://schemas.microsoft.com/office/drawing/2014/main" id="{82900396-5AA3-C3F4-B677-5C0816E57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113"/>
                <a:ext cx="752" cy="402"/>
              </a:xfrm>
              <a:custGeom>
                <a:avLst/>
                <a:gdLst>
                  <a:gd name="T0" fmla="*/ 752 w 752"/>
                  <a:gd name="T1" fmla="*/ 402 h 402"/>
                  <a:gd name="T2" fmla="*/ 728 w 752"/>
                  <a:gd name="T3" fmla="*/ 394 h 402"/>
                  <a:gd name="T4" fmla="*/ 712 w 752"/>
                  <a:gd name="T5" fmla="*/ 383 h 402"/>
                  <a:gd name="T6" fmla="*/ 691 w 752"/>
                  <a:gd name="T7" fmla="*/ 369 h 402"/>
                  <a:gd name="T8" fmla="*/ 677 w 752"/>
                  <a:gd name="T9" fmla="*/ 374 h 402"/>
                  <a:gd name="T10" fmla="*/ 667 w 752"/>
                  <a:gd name="T11" fmla="*/ 381 h 402"/>
                  <a:gd name="T12" fmla="*/ 655 w 752"/>
                  <a:gd name="T13" fmla="*/ 374 h 402"/>
                  <a:gd name="T14" fmla="*/ 643 w 752"/>
                  <a:gd name="T15" fmla="*/ 372 h 402"/>
                  <a:gd name="T16" fmla="*/ 636 w 752"/>
                  <a:gd name="T17" fmla="*/ 380 h 402"/>
                  <a:gd name="T18" fmla="*/ 626 w 752"/>
                  <a:gd name="T19" fmla="*/ 377 h 402"/>
                  <a:gd name="T20" fmla="*/ 613 w 752"/>
                  <a:gd name="T21" fmla="*/ 377 h 402"/>
                  <a:gd name="T22" fmla="*/ 599 w 752"/>
                  <a:gd name="T23" fmla="*/ 383 h 402"/>
                  <a:gd name="T24" fmla="*/ 591 w 752"/>
                  <a:gd name="T25" fmla="*/ 389 h 402"/>
                  <a:gd name="T26" fmla="*/ 583 w 752"/>
                  <a:gd name="T27" fmla="*/ 396 h 402"/>
                  <a:gd name="T28" fmla="*/ 574 w 752"/>
                  <a:gd name="T29" fmla="*/ 386 h 402"/>
                  <a:gd name="T30" fmla="*/ 556 w 752"/>
                  <a:gd name="T31" fmla="*/ 381 h 402"/>
                  <a:gd name="T32" fmla="*/ 547 w 752"/>
                  <a:gd name="T33" fmla="*/ 370 h 402"/>
                  <a:gd name="T34" fmla="*/ 534 w 752"/>
                  <a:gd name="T35" fmla="*/ 374 h 402"/>
                  <a:gd name="T36" fmla="*/ 527 w 752"/>
                  <a:gd name="T37" fmla="*/ 377 h 402"/>
                  <a:gd name="T38" fmla="*/ 516 w 752"/>
                  <a:gd name="T39" fmla="*/ 378 h 402"/>
                  <a:gd name="T40" fmla="*/ 508 w 752"/>
                  <a:gd name="T41" fmla="*/ 391 h 402"/>
                  <a:gd name="T42" fmla="*/ 505 w 752"/>
                  <a:gd name="T43" fmla="*/ 378 h 402"/>
                  <a:gd name="T44" fmla="*/ 496 w 752"/>
                  <a:gd name="T45" fmla="*/ 377 h 402"/>
                  <a:gd name="T46" fmla="*/ 488 w 752"/>
                  <a:gd name="T47" fmla="*/ 380 h 402"/>
                  <a:gd name="T48" fmla="*/ 472 w 752"/>
                  <a:gd name="T49" fmla="*/ 370 h 402"/>
                  <a:gd name="T50" fmla="*/ 464 w 752"/>
                  <a:gd name="T51" fmla="*/ 361 h 402"/>
                  <a:gd name="T52" fmla="*/ 451 w 752"/>
                  <a:gd name="T53" fmla="*/ 372 h 402"/>
                  <a:gd name="T54" fmla="*/ 435 w 752"/>
                  <a:gd name="T55" fmla="*/ 370 h 402"/>
                  <a:gd name="T56" fmla="*/ 434 w 752"/>
                  <a:gd name="T57" fmla="*/ 359 h 402"/>
                  <a:gd name="T58" fmla="*/ 431 w 752"/>
                  <a:gd name="T59" fmla="*/ 358 h 402"/>
                  <a:gd name="T60" fmla="*/ 423 w 752"/>
                  <a:gd name="T61" fmla="*/ 345 h 402"/>
                  <a:gd name="T62" fmla="*/ 405 w 752"/>
                  <a:gd name="T63" fmla="*/ 340 h 402"/>
                  <a:gd name="T64" fmla="*/ 397 w 752"/>
                  <a:gd name="T65" fmla="*/ 348 h 402"/>
                  <a:gd name="T66" fmla="*/ 388 w 752"/>
                  <a:gd name="T67" fmla="*/ 345 h 402"/>
                  <a:gd name="T68" fmla="*/ 373 w 752"/>
                  <a:gd name="T69" fmla="*/ 340 h 402"/>
                  <a:gd name="T70" fmla="*/ 351 w 752"/>
                  <a:gd name="T71" fmla="*/ 334 h 402"/>
                  <a:gd name="T72" fmla="*/ 334 w 752"/>
                  <a:gd name="T73" fmla="*/ 331 h 402"/>
                  <a:gd name="T74" fmla="*/ 324 w 752"/>
                  <a:gd name="T75" fmla="*/ 318 h 402"/>
                  <a:gd name="T76" fmla="*/ 315 w 752"/>
                  <a:gd name="T77" fmla="*/ 304 h 402"/>
                  <a:gd name="T78" fmla="*/ 308 w 752"/>
                  <a:gd name="T79" fmla="*/ 312 h 402"/>
                  <a:gd name="T80" fmla="*/ 296 w 752"/>
                  <a:gd name="T81" fmla="*/ 310 h 402"/>
                  <a:gd name="T82" fmla="*/ 275 w 752"/>
                  <a:gd name="T83" fmla="*/ 297 h 402"/>
                  <a:gd name="T84" fmla="*/ 257 w 752"/>
                  <a:gd name="T85" fmla="*/ 288 h 402"/>
                  <a:gd name="T86" fmla="*/ 6 w 752"/>
                  <a:gd name="T87" fmla="*/ 42 h 4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52"/>
                  <a:gd name="T133" fmla="*/ 0 h 402"/>
                  <a:gd name="T134" fmla="*/ 752 w 752"/>
                  <a:gd name="T135" fmla="*/ 402 h 4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52" h="402">
                    <a:moveTo>
                      <a:pt x="6" y="0"/>
                    </a:moveTo>
                    <a:lnTo>
                      <a:pt x="737" y="26"/>
                    </a:lnTo>
                    <a:lnTo>
                      <a:pt x="752" y="402"/>
                    </a:lnTo>
                    <a:lnTo>
                      <a:pt x="744" y="399"/>
                    </a:lnTo>
                    <a:lnTo>
                      <a:pt x="736" y="397"/>
                    </a:lnTo>
                    <a:lnTo>
                      <a:pt x="728" y="394"/>
                    </a:lnTo>
                    <a:lnTo>
                      <a:pt x="723" y="394"/>
                    </a:lnTo>
                    <a:lnTo>
                      <a:pt x="718" y="388"/>
                    </a:lnTo>
                    <a:lnTo>
                      <a:pt x="712" y="383"/>
                    </a:lnTo>
                    <a:lnTo>
                      <a:pt x="702" y="378"/>
                    </a:lnTo>
                    <a:lnTo>
                      <a:pt x="696" y="374"/>
                    </a:lnTo>
                    <a:lnTo>
                      <a:pt x="691" y="369"/>
                    </a:lnTo>
                    <a:lnTo>
                      <a:pt x="686" y="366"/>
                    </a:lnTo>
                    <a:lnTo>
                      <a:pt x="682" y="370"/>
                    </a:lnTo>
                    <a:lnTo>
                      <a:pt x="677" y="374"/>
                    </a:lnTo>
                    <a:lnTo>
                      <a:pt x="675" y="377"/>
                    </a:lnTo>
                    <a:lnTo>
                      <a:pt x="672" y="380"/>
                    </a:lnTo>
                    <a:lnTo>
                      <a:pt x="667" y="381"/>
                    </a:lnTo>
                    <a:lnTo>
                      <a:pt x="663" y="380"/>
                    </a:lnTo>
                    <a:lnTo>
                      <a:pt x="658" y="377"/>
                    </a:lnTo>
                    <a:lnTo>
                      <a:pt x="655" y="374"/>
                    </a:lnTo>
                    <a:lnTo>
                      <a:pt x="651" y="370"/>
                    </a:lnTo>
                    <a:lnTo>
                      <a:pt x="645" y="369"/>
                    </a:lnTo>
                    <a:lnTo>
                      <a:pt x="643" y="372"/>
                    </a:lnTo>
                    <a:lnTo>
                      <a:pt x="640" y="375"/>
                    </a:lnTo>
                    <a:lnTo>
                      <a:pt x="637" y="377"/>
                    </a:lnTo>
                    <a:lnTo>
                      <a:pt x="636" y="380"/>
                    </a:lnTo>
                    <a:lnTo>
                      <a:pt x="632" y="381"/>
                    </a:lnTo>
                    <a:lnTo>
                      <a:pt x="629" y="380"/>
                    </a:lnTo>
                    <a:lnTo>
                      <a:pt x="626" y="377"/>
                    </a:lnTo>
                    <a:lnTo>
                      <a:pt x="621" y="375"/>
                    </a:lnTo>
                    <a:lnTo>
                      <a:pt x="618" y="375"/>
                    </a:lnTo>
                    <a:lnTo>
                      <a:pt x="613" y="377"/>
                    </a:lnTo>
                    <a:lnTo>
                      <a:pt x="610" y="380"/>
                    </a:lnTo>
                    <a:lnTo>
                      <a:pt x="604" y="381"/>
                    </a:lnTo>
                    <a:lnTo>
                      <a:pt x="599" y="383"/>
                    </a:lnTo>
                    <a:lnTo>
                      <a:pt x="599" y="386"/>
                    </a:lnTo>
                    <a:lnTo>
                      <a:pt x="596" y="389"/>
                    </a:lnTo>
                    <a:lnTo>
                      <a:pt x="591" y="389"/>
                    </a:lnTo>
                    <a:lnTo>
                      <a:pt x="588" y="393"/>
                    </a:lnTo>
                    <a:lnTo>
                      <a:pt x="588" y="396"/>
                    </a:lnTo>
                    <a:lnTo>
                      <a:pt x="583" y="396"/>
                    </a:lnTo>
                    <a:lnTo>
                      <a:pt x="580" y="394"/>
                    </a:lnTo>
                    <a:lnTo>
                      <a:pt x="577" y="389"/>
                    </a:lnTo>
                    <a:lnTo>
                      <a:pt x="574" y="386"/>
                    </a:lnTo>
                    <a:lnTo>
                      <a:pt x="569" y="385"/>
                    </a:lnTo>
                    <a:lnTo>
                      <a:pt x="562" y="383"/>
                    </a:lnTo>
                    <a:lnTo>
                      <a:pt x="556" y="381"/>
                    </a:lnTo>
                    <a:lnTo>
                      <a:pt x="551" y="380"/>
                    </a:lnTo>
                    <a:lnTo>
                      <a:pt x="550" y="375"/>
                    </a:lnTo>
                    <a:lnTo>
                      <a:pt x="547" y="370"/>
                    </a:lnTo>
                    <a:lnTo>
                      <a:pt x="542" y="370"/>
                    </a:lnTo>
                    <a:lnTo>
                      <a:pt x="537" y="370"/>
                    </a:lnTo>
                    <a:lnTo>
                      <a:pt x="534" y="374"/>
                    </a:lnTo>
                    <a:lnTo>
                      <a:pt x="532" y="375"/>
                    </a:lnTo>
                    <a:lnTo>
                      <a:pt x="529" y="375"/>
                    </a:lnTo>
                    <a:lnTo>
                      <a:pt x="527" y="377"/>
                    </a:lnTo>
                    <a:lnTo>
                      <a:pt x="524" y="375"/>
                    </a:lnTo>
                    <a:lnTo>
                      <a:pt x="520" y="375"/>
                    </a:lnTo>
                    <a:lnTo>
                      <a:pt x="516" y="378"/>
                    </a:lnTo>
                    <a:lnTo>
                      <a:pt x="516" y="385"/>
                    </a:lnTo>
                    <a:lnTo>
                      <a:pt x="513" y="388"/>
                    </a:lnTo>
                    <a:lnTo>
                      <a:pt x="508" y="391"/>
                    </a:lnTo>
                    <a:lnTo>
                      <a:pt x="507" y="386"/>
                    </a:lnTo>
                    <a:lnTo>
                      <a:pt x="505" y="383"/>
                    </a:lnTo>
                    <a:lnTo>
                      <a:pt x="505" y="378"/>
                    </a:lnTo>
                    <a:lnTo>
                      <a:pt x="504" y="375"/>
                    </a:lnTo>
                    <a:lnTo>
                      <a:pt x="499" y="375"/>
                    </a:lnTo>
                    <a:lnTo>
                      <a:pt x="496" y="377"/>
                    </a:lnTo>
                    <a:lnTo>
                      <a:pt x="494" y="380"/>
                    </a:lnTo>
                    <a:lnTo>
                      <a:pt x="491" y="381"/>
                    </a:lnTo>
                    <a:lnTo>
                      <a:pt x="488" y="380"/>
                    </a:lnTo>
                    <a:lnTo>
                      <a:pt x="483" y="377"/>
                    </a:lnTo>
                    <a:lnTo>
                      <a:pt x="480" y="370"/>
                    </a:lnTo>
                    <a:lnTo>
                      <a:pt x="472" y="370"/>
                    </a:lnTo>
                    <a:lnTo>
                      <a:pt x="472" y="364"/>
                    </a:lnTo>
                    <a:lnTo>
                      <a:pt x="469" y="361"/>
                    </a:lnTo>
                    <a:lnTo>
                      <a:pt x="464" y="361"/>
                    </a:lnTo>
                    <a:lnTo>
                      <a:pt x="461" y="364"/>
                    </a:lnTo>
                    <a:lnTo>
                      <a:pt x="461" y="367"/>
                    </a:lnTo>
                    <a:lnTo>
                      <a:pt x="451" y="372"/>
                    </a:lnTo>
                    <a:lnTo>
                      <a:pt x="446" y="377"/>
                    </a:lnTo>
                    <a:lnTo>
                      <a:pt x="440" y="375"/>
                    </a:lnTo>
                    <a:lnTo>
                      <a:pt x="435" y="370"/>
                    </a:lnTo>
                    <a:lnTo>
                      <a:pt x="435" y="364"/>
                    </a:lnTo>
                    <a:lnTo>
                      <a:pt x="434" y="359"/>
                    </a:lnTo>
                    <a:lnTo>
                      <a:pt x="432" y="359"/>
                    </a:lnTo>
                    <a:lnTo>
                      <a:pt x="431" y="358"/>
                    </a:lnTo>
                    <a:lnTo>
                      <a:pt x="426" y="356"/>
                    </a:lnTo>
                    <a:lnTo>
                      <a:pt x="424" y="354"/>
                    </a:lnTo>
                    <a:lnTo>
                      <a:pt x="423" y="345"/>
                    </a:lnTo>
                    <a:lnTo>
                      <a:pt x="419" y="339"/>
                    </a:lnTo>
                    <a:lnTo>
                      <a:pt x="412" y="339"/>
                    </a:lnTo>
                    <a:lnTo>
                      <a:pt x="405" y="340"/>
                    </a:lnTo>
                    <a:lnTo>
                      <a:pt x="404" y="342"/>
                    </a:lnTo>
                    <a:lnTo>
                      <a:pt x="400" y="345"/>
                    </a:lnTo>
                    <a:lnTo>
                      <a:pt x="397" y="348"/>
                    </a:lnTo>
                    <a:lnTo>
                      <a:pt x="394" y="351"/>
                    </a:lnTo>
                    <a:lnTo>
                      <a:pt x="389" y="348"/>
                    </a:lnTo>
                    <a:lnTo>
                      <a:pt x="388" y="345"/>
                    </a:lnTo>
                    <a:lnTo>
                      <a:pt x="383" y="340"/>
                    </a:lnTo>
                    <a:lnTo>
                      <a:pt x="377" y="339"/>
                    </a:lnTo>
                    <a:lnTo>
                      <a:pt x="373" y="340"/>
                    </a:lnTo>
                    <a:lnTo>
                      <a:pt x="365" y="339"/>
                    </a:lnTo>
                    <a:lnTo>
                      <a:pt x="359" y="337"/>
                    </a:lnTo>
                    <a:lnTo>
                      <a:pt x="351" y="334"/>
                    </a:lnTo>
                    <a:lnTo>
                      <a:pt x="346" y="329"/>
                    </a:lnTo>
                    <a:lnTo>
                      <a:pt x="340" y="331"/>
                    </a:lnTo>
                    <a:lnTo>
                      <a:pt x="334" y="331"/>
                    </a:lnTo>
                    <a:lnTo>
                      <a:pt x="329" y="329"/>
                    </a:lnTo>
                    <a:lnTo>
                      <a:pt x="327" y="323"/>
                    </a:lnTo>
                    <a:lnTo>
                      <a:pt x="324" y="318"/>
                    </a:lnTo>
                    <a:lnTo>
                      <a:pt x="323" y="315"/>
                    </a:lnTo>
                    <a:lnTo>
                      <a:pt x="318" y="308"/>
                    </a:lnTo>
                    <a:lnTo>
                      <a:pt x="315" y="304"/>
                    </a:lnTo>
                    <a:lnTo>
                      <a:pt x="313" y="305"/>
                    </a:lnTo>
                    <a:lnTo>
                      <a:pt x="311" y="308"/>
                    </a:lnTo>
                    <a:lnTo>
                      <a:pt x="308" y="312"/>
                    </a:lnTo>
                    <a:lnTo>
                      <a:pt x="303" y="308"/>
                    </a:lnTo>
                    <a:lnTo>
                      <a:pt x="299" y="308"/>
                    </a:lnTo>
                    <a:lnTo>
                      <a:pt x="296" y="310"/>
                    </a:lnTo>
                    <a:lnTo>
                      <a:pt x="289" y="308"/>
                    </a:lnTo>
                    <a:lnTo>
                      <a:pt x="283" y="304"/>
                    </a:lnTo>
                    <a:lnTo>
                      <a:pt x="275" y="297"/>
                    </a:lnTo>
                    <a:lnTo>
                      <a:pt x="272" y="293"/>
                    </a:lnTo>
                    <a:lnTo>
                      <a:pt x="264" y="289"/>
                    </a:lnTo>
                    <a:lnTo>
                      <a:pt x="257" y="288"/>
                    </a:lnTo>
                    <a:lnTo>
                      <a:pt x="267" y="76"/>
                    </a:lnTo>
                    <a:lnTo>
                      <a:pt x="0" y="57"/>
                    </a:lnTo>
                    <a:lnTo>
                      <a:pt x="6" y="42"/>
                    </a:lnTo>
                    <a:lnTo>
                      <a:pt x="6" y="3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" name="Freeform 20">
                <a:extLst>
                  <a:ext uri="{FF2B5EF4-FFF2-40B4-BE49-F238E27FC236}">
                    <a16:creationId xmlns:a16="http://schemas.microsoft.com/office/drawing/2014/main" id="{68EF4161-AC52-7A34-83EE-C9F33714E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170"/>
                <a:ext cx="1216" cy="1206"/>
              </a:xfrm>
              <a:custGeom>
                <a:avLst/>
                <a:gdLst>
                  <a:gd name="T0" fmla="*/ 653 w 1216"/>
                  <a:gd name="T1" fmla="*/ 247 h 1206"/>
                  <a:gd name="T2" fmla="*/ 682 w 1216"/>
                  <a:gd name="T3" fmla="*/ 251 h 1206"/>
                  <a:gd name="T4" fmla="*/ 699 w 1216"/>
                  <a:gd name="T5" fmla="*/ 272 h 1206"/>
                  <a:gd name="T6" fmla="*/ 733 w 1216"/>
                  <a:gd name="T7" fmla="*/ 278 h 1206"/>
                  <a:gd name="T8" fmla="*/ 771 w 1216"/>
                  <a:gd name="T9" fmla="*/ 288 h 1206"/>
                  <a:gd name="T10" fmla="*/ 796 w 1216"/>
                  <a:gd name="T11" fmla="*/ 294 h 1206"/>
                  <a:gd name="T12" fmla="*/ 815 w 1216"/>
                  <a:gd name="T13" fmla="*/ 318 h 1206"/>
                  <a:gd name="T14" fmla="*/ 846 w 1216"/>
                  <a:gd name="T15" fmla="*/ 307 h 1206"/>
                  <a:gd name="T16" fmla="*/ 868 w 1216"/>
                  <a:gd name="T17" fmla="*/ 320 h 1206"/>
                  <a:gd name="T18" fmla="*/ 895 w 1216"/>
                  <a:gd name="T19" fmla="*/ 318 h 1206"/>
                  <a:gd name="T20" fmla="*/ 936 w 1216"/>
                  <a:gd name="T21" fmla="*/ 324 h 1206"/>
                  <a:gd name="T22" fmla="*/ 979 w 1216"/>
                  <a:gd name="T23" fmla="*/ 323 h 1206"/>
                  <a:gd name="T24" fmla="*/ 1017 w 1216"/>
                  <a:gd name="T25" fmla="*/ 312 h 1206"/>
                  <a:gd name="T26" fmla="*/ 1049 w 1216"/>
                  <a:gd name="T27" fmla="*/ 317 h 1206"/>
                  <a:gd name="T28" fmla="*/ 1089 w 1216"/>
                  <a:gd name="T29" fmla="*/ 331 h 1206"/>
                  <a:gd name="T30" fmla="*/ 1141 w 1216"/>
                  <a:gd name="T31" fmla="*/ 353 h 1206"/>
                  <a:gd name="T32" fmla="*/ 1186 w 1216"/>
                  <a:gd name="T33" fmla="*/ 574 h 1206"/>
                  <a:gd name="T34" fmla="*/ 1208 w 1216"/>
                  <a:gd name="T35" fmla="*/ 612 h 1206"/>
                  <a:gd name="T36" fmla="*/ 1210 w 1216"/>
                  <a:gd name="T37" fmla="*/ 652 h 1206"/>
                  <a:gd name="T38" fmla="*/ 1197 w 1216"/>
                  <a:gd name="T39" fmla="*/ 688 h 1206"/>
                  <a:gd name="T40" fmla="*/ 1202 w 1216"/>
                  <a:gd name="T41" fmla="*/ 725 h 1206"/>
                  <a:gd name="T42" fmla="*/ 1179 w 1216"/>
                  <a:gd name="T43" fmla="*/ 766 h 1206"/>
                  <a:gd name="T44" fmla="*/ 1163 w 1216"/>
                  <a:gd name="T45" fmla="*/ 782 h 1206"/>
                  <a:gd name="T46" fmla="*/ 1111 w 1216"/>
                  <a:gd name="T47" fmla="*/ 804 h 1206"/>
                  <a:gd name="T48" fmla="*/ 1090 w 1216"/>
                  <a:gd name="T49" fmla="*/ 776 h 1206"/>
                  <a:gd name="T50" fmla="*/ 1073 w 1216"/>
                  <a:gd name="T51" fmla="*/ 858 h 1206"/>
                  <a:gd name="T52" fmla="*/ 1014 w 1216"/>
                  <a:gd name="T53" fmla="*/ 903 h 1206"/>
                  <a:gd name="T54" fmla="*/ 987 w 1216"/>
                  <a:gd name="T55" fmla="*/ 906 h 1206"/>
                  <a:gd name="T56" fmla="*/ 971 w 1216"/>
                  <a:gd name="T57" fmla="*/ 906 h 1206"/>
                  <a:gd name="T58" fmla="*/ 955 w 1216"/>
                  <a:gd name="T59" fmla="*/ 901 h 1206"/>
                  <a:gd name="T60" fmla="*/ 939 w 1216"/>
                  <a:gd name="T61" fmla="*/ 893 h 1206"/>
                  <a:gd name="T62" fmla="*/ 947 w 1216"/>
                  <a:gd name="T63" fmla="*/ 917 h 1206"/>
                  <a:gd name="T64" fmla="*/ 917 w 1216"/>
                  <a:gd name="T65" fmla="*/ 938 h 1206"/>
                  <a:gd name="T66" fmla="*/ 893 w 1216"/>
                  <a:gd name="T67" fmla="*/ 955 h 1206"/>
                  <a:gd name="T68" fmla="*/ 893 w 1216"/>
                  <a:gd name="T69" fmla="*/ 973 h 1206"/>
                  <a:gd name="T70" fmla="*/ 865 w 1216"/>
                  <a:gd name="T71" fmla="*/ 990 h 1206"/>
                  <a:gd name="T72" fmla="*/ 868 w 1216"/>
                  <a:gd name="T73" fmla="*/ 1016 h 1206"/>
                  <a:gd name="T74" fmla="*/ 862 w 1216"/>
                  <a:gd name="T75" fmla="*/ 1049 h 1206"/>
                  <a:gd name="T76" fmla="*/ 835 w 1216"/>
                  <a:gd name="T77" fmla="*/ 1051 h 1206"/>
                  <a:gd name="T78" fmla="*/ 855 w 1216"/>
                  <a:gd name="T79" fmla="*/ 1068 h 1206"/>
                  <a:gd name="T80" fmla="*/ 844 w 1216"/>
                  <a:gd name="T81" fmla="*/ 1093 h 1206"/>
                  <a:gd name="T82" fmla="*/ 854 w 1216"/>
                  <a:gd name="T83" fmla="*/ 1136 h 1206"/>
                  <a:gd name="T84" fmla="*/ 874 w 1216"/>
                  <a:gd name="T85" fmla="*/ 1206 h 1206"/>
                  <a:gd name="T86" fmla="*/ 769 w 1216"/>
                  <a:gd name="T87" fmla="*/ 1179 h 1206"/>
                  <a:gd name="T88" fmla="*/ 682 w 1216"/>
                  <a:gd name="T89" fmla="*/ 1140 h 1206"/>
                  <a:gd name="T90" fmla="*/ 636 w 1216"/>
                  <a:gd name="T91" fmla="*/ 1030 h 1206"/>
                  <a:gd name="T92" fmla="*/ 593 w 1216"/>
                  <a:gd name="T93" fmla="*/ 963 h 1206"/>
                  <a:gd name="T94" fmla="*/ 533 w 1216"/>
                  <a:gd name="T95" fmla="*/ 844 h 1206"/>
                  <a:gd name="T96" fmla="*/ 471 w 1216"/>
                  <a:gd name="T97" fmla="*/ 753 h 1206"/>
                  <a:gd name="T98" fmla="*/ 363 w 1216"/>
                  <a:gd name="T99" fmla="*/ 736 h 1206"/>
                  <a:gd name="T100" fmla="*/ 297 w 1216"/>
                  <a:gd name="T101" fmla="*/ 815 h 1206"/>
                  <a:gd name="T102" fmla="*/ 255 w 1216"/>
                  <a:gd name="T103" fmla="*/ 815 h 1206"/>
                  <a:gd name="T104" fmla="*/ 175 w 1216"/>
                  <a:gd name="T105" fmla="*/ 744 h 1206"/>
                  <a:gd name="T106" fmla="*/ 151 w 1216"/>
                  <a:gd name="T107" fmla="*/ 661 h 1206"/>
                  <a:gd name="T108" fmla="*/ 110 w 1216"/>
                  <a:gd name="T109" fmla="*/ 593 h 1206"/>
                  <a:gd name="T110" fmla="*/ 54 w 1216"/>
                  <a:gd name="T111" fmla="*/ 529 h 1206"/>
                  <a:gd name="T112" fmla="*/ 8 w 1216"/>
                  <a:gd name="T113" fmla="*/ 480 h 12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6"/>
                  <a:gd name="T172" fmla="*/ 0 h 1206"/>
                  <a:gd name="T173" fmla="*/ 1216 w 1216"/>
                  <a:gd name="T174" fmla="*/ 1206 h 12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6" h="1206">
                    <a:moveTo>
                      <a:pt x="372" y="0"/>
                    </a:moveTo>
                    <a:lnTo>
                      <a:pt x="638" y="19"/>
                    </a:lnTo>
                    <a:lnTo>
                      <a:pt x="630" y="231"/>
                    </a:lnTo>
                    <a:lnTo>
                      <a:pt x="636" y="232"/>
                    </a:lnTo>
                    <a:lnTo>
                      <a:pt x="642" y="236"/>
                    </a:lnTo>
                    <a:lnTo>
                      <a:pt x="647" y="240"/>
                    </a:lnTo>
                    <a:lnTo>
                      <a:pt x="653" y="247"/>
                    </a:lnTo>
                    <a:lnTo>
                      <a:pt x="660" y="251"/>
                    </a:lnTo>
                    <a:lnTo>
                      <a:pt x="668" y="253"/>
                    </a:lnTo>
                    <a:lnTo>
                      <a:pt x="669" y="251"/>
                    </a:lnTo>
                    <a:lnTo>
                      <a:pt x="676" y="251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2" y="251"/>
                    </a:lnTo>
                    <a:lnTo>
                      <a:pt x="687" y="247"/>
                    </a:lnTo>
                    <a:lnTo>
                      <a:pt x="690" y="248"/>
                    </a:lnTo>
                    <a:lnTo>
                      <a:pt x="692" y="253"/>
                    </a:lnTo>
                    <a:lnTo>
                      <a:pt x="696" y="258"/>
                    </a:lnTo>
                    <a:lnTo>
                      <a:pt x="699" y="264"/>
                    </a:lnTo>
                    <a:lnTo>
                      <a:pt x="701" y="269"/>
                    </a:lnTo>
                    <a:lnTo>
                      <a:pt x="699" y="272"/>
                    </a:lnTo>
                    <a:lnTo>
                      <a:pt x="704" y="274"/>
                    </a:lnTo>
                    <a:lnTo>
                      <a:pt x="711" y="274"/>
                    </a:lnTo>
                    <a:lnTo>
                      <a:pt x="715" y="270"/>
                    </a:lnTo>
                    <a:lnTo>
                      <a:pt x="720" y="269"/>
                    </a:lnTo>
                    <a:lnTo>
                      <a:pt x="722" y="272"/>
                    </a:lnTo>
                    <a:lnTo>
                      <a:pt x="726" y="278"/>
                    </a:lnTo>
                    <a:lnTo>
                      <a:pt x="733" y="278"/>
                    </a:lnTo>
                    <a:lnTo>
                      <a:pt x="741" y="282"/>
                    </a:lnTo>
                    <a:lnTo>
                      <a:pt x="747" y="282"/>
                    </a:lnTo>
                    <a:lnTo>
                      <a:pt x="757" y="280"/>
                    </a:lnTo>
                    <a:lnTo>
                      <a:pt x="760" y="288"/>
                    </a:lnTo>
                    <a:lnTo>
                      <a:pt x="763" y="290"/>
                    </a:lnTo>
                    <a:lnTo>
                      <a:pt x="766" y="291"/>
                    </a:lnTo>
                    <a:lnTo>
                      <a:pt x="771" y="288"/>
                    </a:lnTo>
                    <a:lnTo>
                      <a:pt x="774" y="285"/>
                    </a:lnTo>
                    <a:lnTo>
                      <a:pt x="781" y="282"/>
                    </a:lnTo>
                    <a:lnTo>
                      <a:pt x="785" y="280"/>
                    </a:lnTo>
                    <a:lnTo>
                      <a:pt x="790" y="282"/>
                    </a:lnTo>
                    <a:lnTo>
                      <a:pt x="795" y="285"/>
                    </a:lnTo>
                    <a:lnTo>
                      <a:pt x="798" y="290"/>
                    </a:lnTo>
                    <a:lnTo>
                      <a:pt x="796" y="294"/>
                    </a:lnTo>
                    <a:lnTo>
                      <a:pt x="798" y="297"/>
                    </a:lnTo>
                    <a:lnTo>
                      <a:pt x="804" y="302"/>
                    </a:lnTo>
                    <a:lnTo>
                      <a:pt x="809" y="301"/>
                    </a:lnTo>
                    <a:lnTo>
                      <a:pt x="809" y="307"/>
                    </a:lnTo>
                    <a:lnTo>
                      <a:pt x="809" y="310"/>
                    </a:lnTo>
                    <a:lnTo>
                      <a:pt x="812" y="315"/>
                    </a:lnTo>
                    <a:lnTo>
                      <a:pt x="815" y="318"/>
                    </a:lnTo>
                    <a:lnTo>
                      <a:pt x="820" y="317"/>
                    </a:lnTo>
                    <a:lnTo>
                      <a:pt x="827" y="313"/>
                    </a:lnTo>
                    <a:lnTo>
                      <a:pt x="831" y="310"/>
                    </a:lnTo>
                    <a:lnTo>
                      <a:pt x="833" y="307"/>
                    </a:lnTo>
                    <a:lnTo>
                      <a:pt x="836" y="304"/>
                    </a:lnTo>
                    <a:lnTo>
                      <a:pt x="844" y="305"/>
                    </a:lnTo>
                    <a:lnTo>
                      <a:pt x="846" y="307"/>
                    </a:lnTo>
                    <a:lnTo>
                      <a:pt x="844" y="313"/>
                    </a:lnTo>
                    <a:lnTo>
                      <a:pt x="849" y="315"/>
                    </a:lnTo>
                    <a:lnTo>
                      <a:pt x="852" y="313"/>
                    </a:lnTo>
                    <a:lnTo>
                      <a:pt x="857" y="318"/>
                    </a:lnTo>
                    <a:lnTo>
                      <a:pt x="858" y="321"/>
                    </a:lnTo>
                    <a:lnTo>
                      <a:pt x="863" y="323"/>
                    </a:lnTo>
                    <a:lnTo>
                      <a:pt x="868" y="320"/>
                    </a:lnTo>
                    <a:lnTo>
                      <a:pt x="876" y="318"/>
                    </a:lnTo>
                    <a:lnTo>
                      <a:pt x="877" y="320"/>
                    </a:lnTo>
                    <a:lnTo>
                      <a:pt x="877" y="326"/>
                    </a:lnTo>
                    <a:lnTo>
                      <a:pt x="881" y="329"/>
                    </a:lnTo>
                    <a:lnTo>
                      <a:pt x="887" y="329"/>
                    </a:lnTo>
                    <a:lnTo>
                      <a:pt x="890" y="321"/>
                    </a:lnTo>
                    <a:lnTo>
                      <a:pt x="895" y="318"/>
                    </a:lnTo>
                    <a:lnTo>
                      <a:pt x="898" y="320"/>
                    </a:lnTo>
                    <a:lnTo>
                      <a:pt x="903" y="318"/>
                    </a:lnTo>
                    <a:lnTo>
                      <a:pt x="911" y="313"/>
                    </a:lnTo>
                    <a:lnTo>
                      <a:pt x="917" y="313"/>
                    </a:lnTo>
                    <a:lnTo>
                      <a:pt x="920" y="318"/>
                    </a:lnTo>
                    <a:lnTo>
                      <a:pt x="927" y="323"/>
                    </a:lnTo>
                    <a:lnTo>
                      <a:pt x="936" y="324"/>
                    </a:lnTo>
                    <a:lnTo>
                      <a:pt x="944" y="329"/>
                    </a:lnTo>
                    <a:lnTo>
                      <a:pt x="951" y="337"/>
                    </a:lnTo>
                    <a:lnTo>
                      <a:pt x="958" y="339"/>
                    </a:lnTo>
                    <a:lnTo>
                      <a:pt x="963" y="332"/>
                    </a:lnTo>
                    <a:lnTo>
                      <a:pt x="966" y="332"/>
                    </a:lnTo>
                    <a:lnTo>
                      <a:pt x="971" y="326"/>
                    </a:lnTo>
                    <a:lnTo>
                      <a:pt x="979" y="323"/>
                    </a:lnTo>
                    <a:lnTo>
                      <a:pt x="984" y="320"/>
                    </a:lnTo>
                    <a:lnTo>
                      <a:pt x="993" y="317"/>
                    </a:lnTo>
                    <a:lnTo>
                      <a:pt x="1000" y="320"/>
                    </a:lnTo>
                    <a:lnTo>
                      <a:pt x="1006" y="323"/>
                    </a:lnTo>
                    <a:lnTo>
                      <a:pt x="1009" y="318"/>
                    </a:lnTo>
                    <a:lnTo>
                      <a:pt x="1014" y="313"/>
                    </a:lnTo>
                    <a:lnTo>
                      <a:pt x="1017" y="312"/>
                    </a:lnTo>
                    <a:lnTo>
                      <a:pt x="1024" y="313"/>
                    </a:lnTo>
                    <a:lnTo>
                      <a:pt x="1028" y="317"/>
                    </a:lnTo>
                    <a:lnTo>
                      <a:pt x="1032" y="320"/>
                    </a:lnTo>
                    <a:lnTo>
                      <a:pt x="1038" y="324"/>
                    </a:lnTo>
                    <a:lnTo>
                      <a:pt x="1043" y="323"/>
                    </a:lnTo>
                    <a:lnTo>
                      <a:pt x="1044" y="323"/>
                    </a:lnTo>
                    <a:lnTo>
                      <a:pt x="1049" y="317"/>
                    </a:lnTo>
                    <a:lnTo>
                      <a:pt x="1055" y="310"/>
                    </a:lnTo>
                    <a:lnTo>
                      <a:pt x="1057" y="309"/>
                    </a:lnTo>
                    <a:lnTo>
                      <a:pt x="1065" y="310"/>
                    </a:lnTo>
                    <a:lnTo>
                      <a:pt x="1068" y="317"/>
                    </a:lnTo>
                    <a:lnTo>
                      <a:pt x="1079" y="323"/>
                    </a:lnTo>
                    <a:lnTo>
                      <a:pt x="1086" y="326"/>
                    </a:lnTo>
                    <a:lnTo>
                      <a:pt x="1089" y="331"/>
                    </a:lnTo>
                    <a:lnTo>
                      <a:pt x="1098" y="336"/>
                    </a:lnTo>
                    <a:lnTo>
                      <a:pt x="1106" y="340"/>
                    </a:lnTo>
                    <a:lnTo>
                      <a:pt x="1117" y="342"/>
                    </a:lnTo>
                    <a:lnTo>
                      <a:pt x="1124" y="345"/>
                    </a:lnTo>
                    <a:lnTo>
                      <a:pt x="1128" y="352"/>
                    </a:lnTo>
                    <a:lnTo>
                      <a:pt x="1133" y="356"/>
                    </a:lnTo>
                    <a:lnTo>
                      <a:pt x="1141" y="353"/>
                    </a:lnTo>
                    <a:lnTo>
                      <a:pt x="1148" y="352"/>
                    </a:lnTo>
                    <a:lnTo>
                      <a:pt x="1155" y="350"/>
                    </a:lnTo>
                    <a:lnTo>
                      <a:pt x="1162" y="355"/>
                    </a:lnTo>
                    <a:lnTo>
                      <a:pt x="1163" y="358"/>
                    </a:lnTo>
                    <a:lnTo>
                      <a:pt x="1163" y="526"/>
                    </a:lnTo>
                    <a:lnTo>
                      <a:pt x="1186" y="553"/>
                    </a:lnTo>
                    <a:lnTo>
                      <a:pt x="1186" y="574"/>
                    </a:lnTo>
                    <a:lnTo>
                      <a:pt x="1192" y="576"/>
                    </a:lnTo>
                    <a:lnTo>
                      <a:pt x="1195" y="583"/>
                    </a:lnTo>
                    <a:lnTo>
                      <a:pt x="1198" y="590"/>
                    </a:lnTo>
                    <a:lnTo>
                      <a:pt x="1202" y="596"/>
                    </a:lnTo>
                    <a:lnTo>
                      <a:pt x="1203" y="601"/>
                    </a:lnTo>
                    <a:lnTo>
                      <a:pt x="1203" y="609"/>
                    </a:lnTo>
                    <a:lnTo>
                      <a:pt x="1208" y="612"/>
                    </a:lnTo>
                    <a:lnTo>
                      <a:pt x="1210" y="620"/>
                    </a:lnTo>
                    <a:lnTo>
                      <a:pt x="1214" y="622"/>
                    </a:lnTo>
                    <a:lnTo>
                      <a:pt x="1216" y="628"/>
                    </a:lnTo>
                    <a:lnTo>
                      <a:pt x="1213" y="634"/>
                    </a:lnTo>
                    <a:lnTo>
                      <a:pt x="1213" y="641"/>
                    </a:lnTo>
                    <a:lnTo>
                      <a:pt x="1211" y="647"/>
                    </a:lnTo>
                    <a:lnTo>
                      <a:pt x="1210" y="652"/>
                    </a:lnTo>
                    <a:lnTo>
                      <a:pt x="1211" y="658"/>
                    </a:lnTo>
                    <a:lnTo>
                      <a:pt x="1208" y="661"/>
                    </a:lnTo>
                    <a:lnTo>
                      <a:pt x="1206" y="668"/>
                    </a:lnTo>
                    <a:lnTo>
                      <a:pt x="1203" y="672"/>
                    </a:lnTo>
                    <a:lnTo>
                      <a:pt x="1202" y="679"/>
                    </a:lnTo>
                    <a:lnTo>
                      <a:pt x="1198" y="682"/>
                    </a:lnTo>
                    <a:lnTo>
                      <a:pt x="1197" y="688"/>
                    </a:lnTo>
                    <a:lnTo>
                      <a:pt x="1197" y="698"/>
                    </a:lnTo>
                    <a:lnTo>
                      <a:pt x="1200" y="699"/>
                    </a:lnTo>
                    <a:lnTo>
                      <a:pt x="1198" y="704"/>
                    </a:lnTo>
                    <a:lnTo>
                      <a:pt x="1197" y="707"/>
                    </a:lnTo>
                    <a:lnTo>
                      <a:pt x="1197" y="714"/>
                    </a:lnTo>
                    <a:lnTo>
                      <a:pt x="1200" y="718"/>
                    </a:lnTo>
                    <a:lnTo>
                      <a:pt x="1202" y="725"/>
                    </a:lnTo>
                    <a:lnTo>
                      <a:pt x="1202" y="731"/>
                    </a:lnTo>
                    <a:lnTo>
                      <a:pt x="1200" y="736"/>
                    </a:lnTo>
                    <a:lnTo>
                      <a:pt x="1197" y="744"/>
                    </a:lnTo>
                    <a:lnTo>
                      <a:pt x="1190" y="750"/>
                    </a:lnTo>
                    <a:lnTo>
                      <a:pt x="1187" y="758"/>
                    </a:lnTo>
                    <a:lnTo>
                      <a:pt x="1184" y="763"/>
                    </a:lnTo>
                    <a:lnTo>
                      <a:pt x="1179" y="766"/>
                    </a:lnTo>
                    <a:lnTo>
                      <a:pt x="1175" y="769"/>
                    </a:lnTo>
                    <a:lnTo>
                      <a:pt x="1176" y="771"/>
                    </a:lnTo>
                    <a:lnTo>
                      <a:pt x="1179" y="773"/>
                    </a:lnTo>
                    <a:lnTo>
                      <a:pt x="1181" y="777"/>
                    </a:lnTo>
                    <a:lnTo>
                      <a:pt x="1182" y="780"/>
                    </a:lnTo>
                    <a:lnTo>
                      <a:pt x="1176" y="782"/>
                    </a:lnTo>
                    <a:lnTo>
                      <a:pt x="1163" y="782"/>
                    </a:lnTo>
                    <a:lnTo>
                      <a:pt x="1154" y="780"/>
                    </a:lnTo>
                    <a:lnTo>
                      <a:pt x="1146" y="785"/>
                    </a:lnTo>
                    <a:lnTo>
                      <a:pt x="1138" y="790"/>
                    </a:lnTo>
                    <a:lnTo>
                      <a:pt x="1128" y="793"/>
                    </a:lnTo>
                    <a:lnTo>
                      <a:pt x="1122" y="798"/>
                    </a:lnTo>
                    <a:lnTo>
                      <a:pt x="1117" y="803"/>
                    </a:lnTo>
                    <a:lnTo>
                      <a:pt x="1111" y="804"/>
                    </a:lnTo>
                    <a:lnTo>
                      <a:pt x="1103" y="796"/>
                    </a:lnTo>
                    <a:lnTo>
                      <a:pt x="1098" y="790"/>
                    </a:lnTo>
                    <a:lnTo>
                      <a:pt x="1098" y="782"/>
                    </a:lnTo>
                    <a:lnTo>
                      <a:pt x="1097" y="776"/>
                    </a:lnTo>
                    <a:lnTo>
                      <a:pt x="1095" y="771"/>
                    </a:lnTo>
                    <a:lnTo>
                      <a:pt x="1092" y="771"/>
                    </a:lnTo>
                    <a:lnTo>
                      <a:pt x="1090" y="776"/>
                    </a:lnTo>
                    <a:lnTo>
                      <a:pt x="1086" y="779"/>
                    </a:lnTo>
                    <a:lnTo>
                      <a:pt x="1082" y="782"/>
                    </a:lnTo>
                    <a:lnTo>
                      <a:pt x="1082" y="834"/>
                    </a:lnTo>
                    <a:lnTo>
                      <a:pt x="1078" y="842"/>
                    </a:lnTo>
                    <a:lnTo>
                      <a:pt x="1076" y="847"/>
                    </a:lnTo>
                    <a:lnTo>
                      <a:pt x="1076" y="854"/>
                    </a:lnTo>
                    <a:lnTo>
                      <a:pt x="1073" y="858"/>
                    </a:lnTo>
                    <a:lnTo>
                      <a:pt x="1070" y="868"/>
                    </a:lnTo>
                    <a:lnTo>
                      <a:pt x="1067" y="873"/>
                    </a:lnTo>
                    <a:lnTo>
                      <a:pt x="1057" y="879"/>
                    </a:lnTo>
                    <a:lnTo>
                      <a:pt x="1047" y="884"/>
                    </a:lnTo>
                    <a:lnTo>
                      <a:pt x="1038" y="887"/>
                    </a:lnTo>
                    <a:lnTo>
                      <a:pt x="1027" y="896"/>
                    </a:lnTo>
                    <a:lnTo>
                      <a:pt x="1014" y="903"/>
                    </a:lnTo>
                    <a:lnTo>
                      <a:pt x="1003" y="909"/>
                    </a:lnTo>
                    <a:lnTo>
                      <a:pt x="989" y="917"/>
                    </a:lnTo>
                    <a:lnTo>
                      <a:pt x="973" y="923"/>
                    </a:lnTo>
                    <a:lnTo>
                      <a:pt x="973" y="919"/>
                    </a:lnTo>
                    <a:lnTo>
                      <a:pt x="978" y="915"/>
                    </a:lnTo>
                    <a:lnTo>
                      <a:pt x="984" y="912"/>
                    </a:lnTo>
                    <a:lnTo>
                      <a:pt x="987" y="906"/>
                    </a:lnTo>
                    <a:lnTo>
                      <a:pt x="984" y="901"/>
                    </a:lnTo>
                    <a:lnTo>
                      <a:pt x="981" y="898"/>
                    </a:lnTo>
                    <a:lnTo>
                      <a:pt x="978" y="892"/>
                    </a:lnTo>
                    <a:lnTo>
                      <a:pt x="976" y="893"/>
                    </a:lnTo>
                    <a:lnTo>
                      <a:pt x="976" y="896"/>
                    </a:lnTo>
                    <a:lnTo>
                      <a:pt x="974" y="903"/>
                    </a:lnTo>
                    <a:lnTo>
                      <a:pt x="971" y="906"/>
                    </a:lnTo>
                    <a:lnTo>
                      <a:pt x="966" y="904"/>
                    </a:lnTo>
                    <a:lnTo>
                      <a:pt x="963" y="901"/>
                    </a:lnTo>
                    <a:lnTo>
                      <a:pt x="962" y="896"/>
                    </a:lnTo>
                    <a:lnTo>
                      <a:pt x="960" y="895"/>
                    </a:lnTo>
                    <a:lnTo>
                      <a:pt x="957" y="893"/>
                    </a:lnTo>
                    <a:lnTo>
                      <a:pt x="955" y="898"/>
                    </a:lnTo>
                    <a:lnTo>
                      <a:pt x="955" y="901"/>
                    </a:lnTo>
                    <a:lnTo>
                      <a:pt x="957" y="904"/>
                    </a:lnTo>
                    <a:lnTo>
                      <a:pt x="954" y="906"/>
                    </a:lnTo>
                    <a:lnTo>
                      <a:pt x="952" y="904"/>
                    </a:lnTo>
                    <a:lnTo>
                      <a:pt x="947" y="898"/>
                    </a:lnTo>
                    <a:lnTo>
                      <a:pt x="946" y="896"/>
                    </a:lnTo>
                    <a:lnTo>
                      <a:pt x="944" y="893"/>
                    </a:lnTo>
                    <a:lnTo>
                      <a:pt x="939" y="893"/>
                    </a:lnTo>
                    <a:lnTo>
                      <a:pt x="938" y="896"/>
                    </a:lnTo>
                    <a:lnTo>
                      <a:pt x="938" y="900"/>
                    </a:lnTo>
                    <a:lnTo>
                      <a:pt x="936" y="903"/>
                    </a:lnTo>
                    <a:lnTo>
                      <a:pt x="938" y="908"/>
                    </a:lnTo>
                    <a:lnTo>
                      <a:pt x="941" y="911"/>
                    </a:lnTo>
                    <a:lnTo>
                      <a:pt x="944" y="914"/>
                    </a:lnTo>
                    <a:lnTo>
                      <a:pt x="947" y="917"/>
                    </a:lnTo>
                    <a:lnTo>
                      <a:pt x="949" y="919"/>
                    </a:lnTo>
                    <a:lnTo>
                      <a:pt x="947" y="922"/>
                    </a:lnTo>
                    <a:lnTo>
                      <a:pt x="946" y="925"/>
                    </a:lnTo>
                    <a:lnTo>
                      <a:pt x="944" y="927"/>
                    </a:lnTo>
                    <a:lnTo>
                      <a:pt x="924" y="928"/>
                    </a:lnTo>
                    <a:lnTo>
                      <a:pt x="920" y="933"/>
                    </a:lnTo>
                    <a:lnTo>
                      <a:pt x="917" y="938"/>
                    </a:lnTo>
                    <a:lnTo>
                      <a:pt x="917" y="943"/>
                    </a:lnTo>
                    <a:lnTo>
                      <a:pt x="912" y="946"/>
                    </a:lnTo>
                    <a:lnTo>
                      <a:pt x="911" y="949"/>
                    </a:lnTo>
                    <a:lnTo>
                      <a:pt x="908" y="952"/>
                    </a:lnTo>
                    <a:lnTo>
                      <a:pt x="903" y="952"/>
                    </a:lnTo>
                    <a:lnTo>
                      <a:pt x="898" y="952"/>
                    </a:lnTo>
                    <a:lnTo>
                      <a:pt x="893" y="955"/>
                    </a:lnTo>
                    <a:lnTo>
                      <a:pt x="889" y="958"/>
                    </a:lnTo>
                    <a:lnTo>
                      <a:pt x="887" y="960"/>
                    </a:lnTo>
                    <a:lnTo>
                      <a:pt x="885" y="963"/>
                    </a:lnTo>
                    <a:lnTo>
                      <a:pt x="882" y="966"/>
                    </a:lnTo>
                    <a:lnTo>
                      <a:pt x="887" y="970"/>
                    </a:lnTo>
                    <a:lnTo>
                      <a:pt x="893" y="970"/>
                    </a:lnTo>
                    <a:lnTo>
                      <a:pt x="893" y="973"/>
                    </a:lnTo>
                    <a:lnTo>
                      <a:pt x="892" y="979"/>
                    </a:lnTo>
                    <a:lnTo>
                      <a:pt x="889" y="982"/>
                    </a:lnTo>
                    <a:lnTo>
                      <a:pt x="887" y="985"/>
                    </a:lnTo>
                    <a:lnTo>
                      <a:pt x="881" y="989"/>
                    </a:lnTo>
                    <a:lnTo>
                      <a:pt x="874" y="990"/>
                    </a:lnTo>
                    <a:lnTo>
                      <a:pt x="868" y="990"/>
                    </a:lnTo>
                    <a:lnTo>
                      <a:pt x="865" y="990"/>
                    </a:lnTo>
                    <a:lnTo>
                      <a:pt x="862" y="992"/>
                    </a:lnTo>
                    <a:lnTo>
                      <a:pt x="858" y="995"/>
                    </a:lnTo>
                    <a:lnTo>
                      <a:pt x="862" y="1000"/>
                    </a:lnTo>
                    <a:lnTo>
                      <a:pt x="863" y="1004"/>
                    </a:lnTo>
                    <a:lnTo>
                      <a:pt x="866" y="1006"/>
                    </a:lnTo>
                    <a:lnTo>
                      <a:pt x="868" y="1008"/>
                    </a:lnTo>
                    <a:lnTo>
                      <a:pt x="868" y="1016"/>
                    </a:lnTo>
                    <a:lnTo>
                      <a:pt x="868" y="1020"/>
                    </a:lnTo>
                    <a:lnTo>
                      <a:pt x="866" y="1024"/>
                    </a:lnTo>
                    <a:lnTo>
                      <a:pt x="866" y="1028"/>
                    </a:lnTo>
                    <a:lnTo>
                      <a:pt x="866" y="1036"/>
                    </a:lnTo>
                    <a:lnTo>
                      <a:pt x="866" y="1041"/>
                    </a:lnTo>
                    <a:lnTo>
                      <a:pt x="866" y="1046"/>
                    </a:lnTo>
                    <a:lnTo>
                      <a:pt x="862" y="1049"/>
                    </a:lnTo>
                    <a:lnTo>
                      <a:pt x="857" y="1052"/>
                    </a:lnTo>
                    <a:lnTo>
                      <a:pt x="852" y="1051"/>
                    </a:lnTo>
                    <a:lnTo>
                      <a:pt x="850" y="1047"/>
                    </a:lnTo>
                    <a:lnTo>
                      <a:pt x="846" y="1046"/>
                    </a:lnTo>
                    <a:lnTo>
                      <a:pt x="841" y="1044"/>
                    </a:lnTo>
                    <a:lnTo>
                      <a:pt x="836" y="1047"/>
                    </a:lnTo>
                    <a:lnTo>
                      <a:pt x="835" y="1051"/>
                    </a:lnTo>
                    <a:lnTo>
                      <a:pt x="835" y="1054"/>
                    </a:lnTo>
                    <a:lnTo>
                      <a:pt x="838" y="1058"/>
                    </a:lnTo>
                    <a:lnTo>
                      <a:pt x="842" y="1062"/>
                    </a:lnTo>
                    <a:lnTo>
                      <a:pt x="847" y="1060"/>
                    </a:lnTo>
                    <a:lnTo>
                      <a:pt x="850" y="1060"/>
                    </a:lnTo>
                    <a:lnTo>
                      <a:pt x="854" y="1063"/>
                    </a:lnTo>
                    <a:lnTo>
                      <a:pt x="855" y="1068"/>
                    </a:lnTo>
                    <a:lnTo>
                      <a:pt x="857" y="1070"/>
                    </a:lnTo>
                    <a:lnTo>
                      <a:pt x="855" y="1073"/>
                    </a:lnTo>
                    <a:lnTo>
                      <a:pt x="854" y="1079"/>
                    </a:lnTo>
                    <a:lnTo>
                      <a:pt x="854" y="1084"/>
                    </a:lnTo>
                    <a:lnTo>
                      <a:pt x="852" y="1087"/>
                    </a:lnTo>
                    <a:lnTo>
                      <a:pt x="849" y="1090"/>
                    </a:lnTo>
                    <a:lnTo>
                      <a:pt x="844" y="1093"/>
                    </a:lnTo>
                    <a:lnTo>
                      <a:pt x="844" y="1097"/>
                    </a:lnTo>
                    <a:lnTo>
                      <a:pt x="847" y="1103"/>
                    </a:lnTo>
                    <a:lnTo>
                      <a:pt x="847" y="1108"/>
                    </a:lnTo>
                    <a:lnTo>
                      <a:pt x="849" y="1116"/>
                    </a:lnTo>
                    <a:lnTo>
                      <a:pt x="850" y="1122"/>
                    </a:lnTo>
                    <a:lnTo>
                      <a:pt x="850" y="1130"/>
                    </a:lnTo>
                    <a:lnTo>
                      <a:pt x="854" y="1136"/>
                    </a:lnTo>
                    <a:lnTo>
                      <a:pt x="855" y="1146"/>
                    </a:lnTo>
                    <a:lnTo>
                      <a:pt x="857" y="1160"/>
                    </a:lnTo>
                    <a:lnTo>
                      <a:pt x="860" y="1173"/>
                    </a:lnTo>
                    <a:lnTo>
                      <a:pt x="865" y="1184"/>
                    </a:lnTo>
                    <a:lnTo>
                      <a:pt x="869" y="1194"/>
                    </a:lnTo>
                    <a:lnTo>
                      <a:pt x="874" y="1201"/>
                    </a:lnTo>
                    <a:lnTo>
                      <a:pt x="874" y="1206"/>
                    </a:lnTo>
                    <a:lnTo>
                      <a:pt x="866" y="1200"/>
                    </a:lnTo>
                    <a:lnTo>
                      <a:pt x="850" y="1198"/>
                    </a:lnTo>
                    <a:lnTo>
                      <a:pt x="841" y="1198"/>
                    </a:lnTo>
                    <a:lnTo>
                      <a:pt x="830" y="1192"/>
                    </a:lnTo>
                    <a:lnTo>
                      <a:pt x="815" y="1186"/>
                    </a:lnTo>
                    <a:lnTo>
                      <a:pt x="795" y="1181"/>
                    </a:lnTo>
                    <a:lnTo>
                      <a:pt x="769" y="1179"/>
                    </a:lnTo>
                    <a:lnTo>
                      <a:pt x="760" y="1179"/>
                    </a:lnTo>
                    <a:lnTo>
                      <a:pt x="744" y="1170"/>
                    </a:lnTo>
                    <a:lnTo>
                      <a:pt x="734" y="1162"/>
                    </a:lnTo>
                    <a:lnTo>
                      <a:pt x="722" y="1159"/>
                    </a:lnTo>
                    <a:lnTo>
                      <a:pt x="707" y="1157"/>
                    </a:lnTo>
                    <a:lnTo>
                      <a:pt x="693" y="1147"/>
                    </a:lnTo>
                    <a:lnTo>
                      <a:pt x="682" y="1140"/>
                    </a:lnTo>
                    <a:lnTo>
                      <a:pt x="672" y="1122"/>
                    </a:lnTo>
                    <a:lnTo>
                      <a:pt x="661" y="1108"/>
                    </a:lnTo>
                    <a:lnTo>
                      <a:pt x="652" y="1085"/>
                    </a:lnTo>
                    <a:lnTo>
                      <a:pt x="645" y="1074"/>
                    </a:lnTo>
                    <a:lnTo>
                      <a:pt x="642" y="1062"/>
                    </a:lnTo>
                    <a:lnTo>
                      <a:pt x="641" y="1049"/>
                    </a:lnTo>
                    <a:lnTo>
                      <a:pt x="636" y="1030"/>
                    </a:lnTo>
                    <a:lnTo>
                      <a:pt x="631" y="1020"/>
                    </a:lnTo>
                    <a:lnTo>
                      <a:pt x="630" y="1009"/>
                    </a:lnTo>
                    <a:lnTo>
                      <a:pt x="625" y="1000"/>
                    </a:lnTo>
                    <a:lnTo>
                      <a:pt x="612" y="990"/>
                    </a:lnTo>
                    <a:lnTo>
                      <a:pt x="604" y="982"/>
                    </a:lnTo>
                    <a:lnTo>
                      <a:pt x="599" y="977"/>
                    </a:lnTo>
                    <a:lnTo>
                      <a:pt x="593" y="963"/>
                    </a:lnTo>
                    <a:lnTo>
                      <a:pt x="585" y="950"/>
                    </a:lnTo>
                    <a:lnTo>
                      <a:pt x="574" y="936"/>
                    </a:lnTo>
                    <a:lnTo>
                      <a:pt x="564" y="923"/>
                    </a:lnTo>
                    <a:lnTo>
                      <a:pt x="553" y="901"/>
                    </a:lnTo>
                    <a:lnTo>
                      <a:pt x="544" y="877"/>
                    </a:lnTo>
                    <a:lnTo>
                      <a:pt x="537" y="855"/>
                    </a:lnTo>
                    <a:lnTo>
                      <a:pt x="533" y="844"/>
                    </a:lnTo>
                    <a:lnTo>
                      <a:pt x="529" y="834"/>
                    </a:lnTo>
                    <a:lnTo>
                      <a:pt x="522" y="817"/>
                    </a:lnTo>
                    <a:lnTo>
                      <a:pt x="512" y="807"/>
                    </a:lnTo>
                    <a:lnTo>
                      <a:pt x="501" y="795"/>
                    </a:lnTo>
                    <a:lnTo>
                      <a:pt x="485" y="777"/>
                    </a:lnTo>
                    <a:lnTo>
                      <a:pt x="477" y="765"/>
                    </a:lnTo>
                    <a:lnTo>
                      <a:pt x="471" y="753"/>
                    </a:lnTo>
                    <a:lnTo>
                      <a:pt x="466" y="747"/>
                    </a:lnTo>
                    <a:lnTo>
                      <a:pt x="448" y="744"/>
                    </a:lnTo>
                    <a:lnTo>
                      <a:pt x="421" y="744"/>
                    </a:lnTo>
                    <a:lnTo>
                      <a:pt x="407" y="746"/>
                    </a:lnTo>
                    <a:lnTo>
                      <a:pt x="382" y="744"/>
                    </a:lnTo>
                    <a:lnTo>
                      <a:pt x="371" y="739"/>
                    </a:lnTo>
                    <a:lnTo>
                      <a:pt x="363" y="736"/>
                    </a:lnTo>
                    <a:lnTo>
                      <a:pt x="350" y="739"/>
                    </a:lnTo>
                    <a:lnTo>
                      <a:pt x="347" y="747"/>
                    </a:lnTo>
                    <a:lnTo>
                      <a:pt x="336" y="760"/>
                    </a:lnTo>
                    <a:lnTo>
                      <a:pt x="326" y="773"/>
                    </a:lnTo>
                    <a:lnTo>
                      <a:pt x="313" y="793"/>
                    </a:lnTo>
                    <a:lnTo>
                      <a:pt x="304" y="804"/>
                    </a:lnTo>
                    <a:lnTo>
                      <a:pt x="297" y="815"/>
                    </a:lnTo>
                    <a:lnTo>
                      <a:pt x="293" y="825"/>
                    </a:lnTo>
                    <a:lnTo>
                      <a:pt x="291" y="828"/>
                    </a:lnTo>
                    <a:lnTo>
                      <a:pt x="288" y="828"/>
                    </a:lnTo>
                    <a:lnTo>
                      <a:pt x="283" y="825"/>
                    </a:lnTo>
                    <a:lnTo>
                      <a:pt x="274" y="820"/>
                    </a:lnTo>
                    <a:lnTo>
                      <a:pt x="264" y="819"/>
                    </a:lnTo>
                    <a:lnTo>
                      <a:pt x="255" y="815"/>
                    </a:lnTo>
                    <a:lnTo>
                      <a:pt x="247" y="809"/>
                    </a:lnTo>
                    <a:lnTo>
                      <a:pt x="232" y="798"/>
                    </a:lnTo>
                    <a:lnTo>
                      <a:pt x="223" y="787"/>
                    </a:lnTo>
                    <a:lnTo>
                      <a:pt x="213" y="779"/>
                    </a:lnTo>
                    <a:lnTo>
                      <a:pt x="201" y="769"/>
                    </a:lnTo>
                    <a:lnTo>
                      <a:pt x="188" y="758"/>
                    </a:lnTo>
                    <a:lnTo>
                      <a:pt x="175" y="744"/>
                    </a:lnTo>
                    <a:lnTo>
                      <a:pt x="169" y="733"/>
                    </a:lnTo>
                    <a:lnTo>
                      <a:pt x="161" y="722"/>
                    </a:lnTo>
                    <a:lnTo>
                      <a:pt x="158" y="711"/>
                    </a:lnTo>
                    <a:lnTo>
                      <a:pt x="154" y="695"/>
                    </a:lnTo>
                    <a:lnTo>
                      <a:pt x="154" y="680"/>
                    </a:lnTo>
                    <a:lnTo>
                      <a:pt x="153" y="672"/>
                    </a:lnTo>
                    <a:lnTo>
                      <a:pt x="151" y="661"/>
                    </a:lnTo>
                    <a:lnTo>
                      <a:pt x="151" y="652"/>
                    </a:lnTo>
                    <a:lnTo>
                      <a:pt x="147" y="639"/>
                    </a:lnTo>
                    <a:lnTo>
                      <a:pt x="143" y="630"/>
                    </a:lnTo>
                    <a:lnTo>
                      <a:pt x="139" y="622"/>
                    </a:lnTo>
                    <a:lnTo>
                      <a:pt x="129" y="614"/>
                    </a:lnTo>
                    <a:lnTo>
                      <a:pt x="120" y="604"/>
                    </a:lnTo>
                    <a:lnTo>
                      <a:pt x="110" y="593"/>
                    </a:lnTo>
                    <a:lnTo>
                      <a:pt x="94" y="579"/>
                    </a:lnTo>
                    <a:lnTo>
                      <a:pt x="83" y="569"/>
                    </a:lnTo>
                    <a:lnTo>
                      <a:pt x="73" y="561"/>
                    </a:lnTo>
                    <a:lnTo>
                      <a:pt x="66" y="549"/>
                    </a:lnTo>
                    <a:lnTo>
                      <a:pt x="61" y="542"/>
                    </a:lnTo>
                    <a:lnTo>
                      <a:pt x="58" y="534"/>
                    </a:lnTo>
                    <a:lnTo>
                      <a:pt x="54" y="529"/>
                    </a:lnTo>
                    <a:lnTo>
                      <a:pt x="42" y="521"/>
                    </a:lnTo>
                    <a:lnTo>
                      <a:pt x="35" y="515"/>
                    </a:lnTo>
                    <a:lnTo>
                      <a:pt x="32" y="504"/>
                    </a:lnTo>
                    <a:lnTo>
                      <a:pt x="27" y="498"/>
                    </a:lnTo>
                    <a:lnTo>
                      <a:pt x="23" y="491"/>
                    </a:lnTo>
                    <a:lnTo>
                      <a:pt x="13" y="485"/>
                    </a:lnTo>
                    <a:lnTo>
                      <a:pt x="8" y="480"/>
                    </a:lnTo>
                    <a:lnTo>
                      <a:pt x="0" y="475"/>
                    </a:lnTo>
                    <a:lnTo>
                      <a:pt x="4" y="464"/>
                    </a:lnTo>
                    <a:lnTo>
                      <a:pt x="7" y="458"/>
                    </a:lnTo>
                    <a:lnTo>
                      <a:pt x="329" y="49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" name="Freeform 21">
                <a:extLst>
                  <a:ext uri="{FF2B5EF4-FFF2-40B4-BE49-F238E27FC236}">
                    <a16:creationId xmlns:a16="http://schemas.microsoft.com/office/drawing/2014/main" id="{436EB7B6-2F19-EF7A-ECC9-3394E4B78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79"/>
                <a:ext cx="472" cy="429"/>
              </a:xfrm>
              <a:custGeom>
                <a:avLst/>
                <a:gdLst>
                  <a:gd name="T0" fmla="*/ 271 w 472"/>
                  <a:gd name="T1" fmla="*/ 6 h 429"/>
                  <a:gd name="T2" fmla="*/ 269 w 472"/>
                  <a:gd name="T3" fmla="*/ 17 h 429"/>
                  <a:gd name="T4" fmla="*/ 272 w 472"/>
                  <a:gd name="T5" fmla="*/ 31 h 429"/>
                  <a:gd name="T6" fmla="*/ 267 w 472"/>
                  <a:gd name="T7" fmla="*/ 41 h 429"/>
                  <a:gd name="T8" fmla="*/ 275 w 472"/>
                  <a:gd name="T9" fmla="*/ 55 h 429"/>
                  <a:gd name="T10" fmla="*/ 285 w 472"/>
                  <a:gd name="T11" fmla="*/ 66 h 429"/>
                  <a:gd name="T12" fmla="*/ 291 w 472"/>
                  <a:gd name="T13" fmla="*/ 78 h 429"/>
                  <a:gd name="T14" fmla="*/ 280 w 472"/>
                  <a:gd name="T15" fmla="*/ 97 h 429"/>
                  <a:gd name="T16" fmla="*/ 271 w 472"/>
                  <a:gd name="T17" fmla="*/ 114 h 429"/>
                  <a:gd name="T18" fmla="*/ 256 w 472"/>
                  <a:gd name="T19" fmla="*/ 127 h 429"/>
                  <a:gd name="T20" fmla="*/ 250 w 472"/>
                  <a:gd name="T21" fmla="*/ 149 h 429"/>
                  <a:gd name="T22" fmla="*/ 240 w 472"/>
                  <a:gd name="T23" fmla="*/ 165 h 429"/>
                  <a:gd name="T24" fmla="*/ 240 w 472"/>
                  <a:gd name="T25" fmla="*/ 182 h 429"/>
                  <a:gd name="T26" fmla="*/ 229 w 472"/>
                  <a:gd name="T27" fmla="*/ 195 h 429"/>
                  <a:gd name="T28" fmla="*/ 236 w 472"/>
                  <a:gd name="T29" fmla="*/ 213 h 429"/>
                  <a:gd name="T30" fmla="*/ 406 w 472"/>
                  <a:gd name="T31" fmla="*/ 225 h 429"/>
                  <a:gd name="T32" fmla="*/ 401 w 472"/>
                  <a:gd name="T33" fmla="*/ 249 h 429"/>
                  <a:gd name="T34" fmla="*/ 410 w 472"/>
                  <a:gd name="T35" fmla="*/ 267 h 429"/>
                  <a:gd name="T36" fmla="*/ 418 w 472"/>
                  <a:gd name="T37" fmla="*/ 292 h 429"/>
                  <a:gd name="T38" fmla="*/ 399 w 472"/>
                  <a:gd name="T39" fmla="*/ 289 h 429"/>
                  <a:gd name="T40" fmla="*/ 366 w 472"/>
                  <a:gd name="T41" fmla="*/ 284 h 429"/>
                  <a:gd name="T42" fmla="*/ 347 w 472"/>
                  <a:gd name="T43" fmla="*/ 302 h 429"/>
                  <a:gd name="T44" fmla="*/ 358 w 472"/>
                  <a:gd name="T45" fmla="*/ 319 h 429"/>
                  <a:gd name="T46" fmla="*/ 390 w 472"/>
                  <a:gd name="T47" fmla="*/ 308 h 429"/>
                  <a:gd name="T48" fmla="*/ 406 w 472"/>
                  <a:gd name="T49" fmla="*/ 313 h 429"/>
                  <a:gd name="T50" fmla="*/ 410 w 472"/>
                  <a:gd name="T51" fmla="*/ 330 h 429"/>
                  <a:gd name="T52" fmla="*/ 428 w 472"/>
                  <a:gd name="T53" fmla="*/ 316 h 429"/>
                  <a:gd name="T54" fmla="*/ 448 w 472"/>
                  <a:gd name="T55" fmla="*/ 306 h 429"/>
                  <a:gd name="T56" fmla="*/ 453 w 472"/>
                  <a:gd name="T57" fmla="*/ 327 h 429"/>
                  <a:gd name="T58" fmla="*/ 441 w 472"/>
                  <a:gd name="T59" fmla="*/ 346 h 429"/>
                  <a:gd name="T60" fmla="*/ 425 w 472"/>
                  <a:gd name="T61" fmla="*/ 360 h 429"/>
                  <a:gd name="T62" fmla="*/ 421 w 472"/>
                  <a:gd name="T63" fmla="*/ 370 h 429"/>
                  <a:gd name="T64" fmla="*/ 434 w 472"/>
                  <a:gd name="T65" fmla="*/ 386 h 429"/>
                  <a:gd name="T66" fmla="*/ 463 w 472"/>
                  <a:gd name="T67" fmla="*/ 400 h 429"/>
                  <a:gd name="T68" fmla="*/ 471 w 472"/>
                  <a:gd name="T69" fmla="*/ 421 h 429"/>
                  <a:gd name="T70" fmla="*/ 447 w 472"/>
                  <a:gd name="T71" fmla="*/ 429 h 429"/>
                  <a:gd name="T72" fmla="*/ 431 w 472"/>
                  <a:gd name="T73" fmla="*/ 408 h 429"/>
                  <a:gd name="T74" fmla="*/ 410 w 472"/>
                  <a:gd name="T75" fmla="*/ 397 h 429"/>
                  <a:gd name="T76" fmla="*/ 390 w 472"/>
                  <a:gd name="T77" fmla="*/ 387 h 429"/>
                  <a:gd name="T78" fmla="*/ 383 w 472"/>
                  <a:gd name="T79" fmla="*/ 410 h 429"/>
                  <a:gd name="T80" fmla="*/ 361 w 472"/>
                  <a:gd name="T81" fmla="*/ 416 h 429"/>
                  <a:gd name="T82" fmla="*/ 339 w 472"/>
                  <a:gd name="T83" fmla="*/ 422 h 429"/>
                  <a:gd name="T84" fmla="*/ 321 w 472"/>
                  <a:gd name="T85" fmla="*/ 419 h 429"/>
                  <a:gd name="T86" fmla="*/ 304 w 472"/>
                  <a:gd name="T87" fmla="*/ 419 h 429"/>
                  <a:gd name="T88" fmla="*/ 275 w 472"/>
                  <a:gd name="T89" fmla="*/ 413 h 429"/>
                  <a:gd name="T90" fmla="*/ 259 w 472"/>
                  <a:gd name="T91" fmla="*/ 392 h 429"/>
                  <a:gd name="T92" fmla="*/ 237 w 472"/>
                  <a:gd name="T93" fmla="*/ 375 h 429"/>
                  <a:gd name="T94" fmla="*/ 215 w 472"/>
                  <a:gd name="T95" fmla="*/ 360 h 429"/>
                  <a:gd name="T96" fmla="*/ 185 w 472"/>
                  <a:gd name="T97" fmla="*/ 367 h 429"/>
                  <a:gd name="T98" fmla="*/ 175 w 472"/>
                  <a:gd name="T99" fmla="*/ 386 h 429"/>
                  <a:gd name="T100" fmla="*/ 131 w 472"/>
                  <a:gd name="T101" fmla="*/ 375 h 429"/>
                  <a:gd name="T102" fmla="*/ 78 w 472"/>
                  <a:gd name="T103" fmla="*/ 364 h 429"/>
                  <a:gd name="T104" fmla="*/ 39 w 472"/>
                  <a:gd name="T105" fmla="*/ 370 h 429"/>
                  <a:gd name="T106" fmla="*/ 19 w 472"/>
                  <a:gd name="T107" fmla="*/ 356 h 429"/>
                  <a:gd name="T108" fmla="*/ 37 w 472"/>
                  <a:gd name="T109" fmla="*/ 330 h 429"/>
                  <a:gd name="T110" fmla="*/ 34 w 472"/>
                  <a:gd name="T111" fmla="*/ 295 h 429"/>
                  <a:gd name="T112" fmla="*/ 39 w 472"/>
                  <a:gd name="T113" fmla="*/ 268 h 429"/>
                  <a:gd name="T114" fmla="*/ 50 w 472"/>
                  <a:gd name="T115" fmla="*/ 233 h 429"/>
                  <a:gd name="T116" fmla="*/ 48 w 472"/>
                  <a:gd name="T117" fmla="*/ 209 h 429"/>
                  <a:gd name="T118" fmla="*/ 39 w 472"/>
                  <a:gd name="T119" fmla="*/ 187 h 429"/>
                  <a:gd name="T120" fmla="*/ 29 w 472"/>
                  <a:gd name="T121" fmla="*/ 168 h 429"/>
                  <a:gd name="T122" fmla="*/ 24 w 472"/>
                  <a:gd name="T123" fmla="*/ 144 h 429"/>
                  <a:gd name="T124" fmla="*/ 4 w 472"/>
                  <a:gd name="T125" fmla="*/ 119 h 4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72"/>
                  <a:gd name="T190" fmla="*/ 0 h 429"/>
                  <a:gd name="T191" fmla="*/ 472 w 472"/>
                  <a:gd name="T192" fmla="*/ 429 h 4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72" h="429">
                    <a:moveTo>
                      <a:pt x="0" y="6"/>
                    </a:moveTo>
                    <a:lnTo>
                      <a:pt x="266" y="0"/>
                    </a:lnTo>
                    <a:lnTo>
                      <a:pt x="267" y="3"/>
                    </a:lnTo>
                    <a:lnTo>
                      <a:pt x="271" y="6"/>
                    </a:lnTo>
                    <a:lnTo>
                      <a:pt x="274" y="9"/>
                    </a:lnTo>
                    <a:lnTo>
                      <a:pt x="271" y="12"/>
                    </a:lnTo>
                    <a:lnTo>
                      <a:pt x="267" y="14"/>
                    </a:lnTo>
                    <a:lnTo>
                      <a:pt x="269" y="17"/>
                    </a:lnTo>
                    <a:lnTo>
                      <a:pt x="267" y="22"/>
                    </a:lnTo>
                    <a:lnTo>
                      <a:pt x="266" y="25"/>
                    </a:lnTo>
                    <a:lnTo>
                      <a:pt x="267" y="28"/>
                    </a:lnTo>
                    <a:lnTo>
                      <a:pt x="272" y="31"/>
                    </a:lnTo>
                    <a:lnTo>
                      <a:pt x="275" y="33"/>
                    </a:lnTo>
                    <a:lnTo>
                      <a:pt x="272" y="36"/>
                    </a:lnTo>
                    <a:lnTo>
                      <a:pt x="269" y="38"/>
                    </a:lnTo>
                    <a:lnTo>
                      <a:pt x="267" y="41"/>
                    </a:lnTo>
                    <a:lnTo>
                      <a:pt x="269" y="44"/>
                    </a:lnTo>
                    <a:lnTo>
                      <a:pt x="271" y="47"/>
                    </a:lnTo>
                    <a:lnTo>
                      <a:pt x="272" y="55"/>
                    </a:lnTo>
                    <a:lnTo>
                      <a:pt x="275" y="55"/>
                    </a:lnTo>
                    <a:lnTo>
                      <a:pt x="274" y="60"/>
                    </a:lnTo>
                    <a:lnTo>
                      <a:pt x="278" y="63"/>
                    </a:lnTo>
                    <a:lnTo>
                      <a:pt x="280" y="66"/>
                    </a:lnTo>
                    <a:lnTo>
                      <a:pt x="285" y="66"/>
                    </a:lnTo>
                    <a:lnTo>
                      <a:pt x="286" y="70"/>
                    </a:lnTo>
                    <a:lnTo>
                      <a:pt x="291" y="71"/>
                    </a:lnTo>
                    <a:lnTo>
                      <a:pt x="293" y="74"/>
                    </a:lnTo>
                    <a:lnTo>
                      <a:pt x="291" y="78"/>
                    </a:lnTo>
                    <a:lnTo>
                      <a:pt x="288" y="82"/>
                    </a:lnTo>
                    <a:lnTo>
                      <a:pt x="285" y="85"/>
                    </a:lnTo>
                    <a:lnTo>
                      <a:pt x="282" y="92"/>
                    </a:lnTo>
                    <a:lnTo>
                      <a:pt x="280" y="97"/>
                    </a:lnTo>
                    <a:lnTo>
                      <a:pt x="277" y="100"/>
                    </a:lnTo>
                    <a:lnTo>
                      <a:pt x="277" y="106"/>
                    </a:lnTo>
                    <a:lnTo>
                      <a:pt x="274" y="111"/>
                    </a:lnTo>
                    <a:lnTo>
                      <a:pt x="271" y="114"/>
                    </a:lnTo>
                    <a:lnTo>
                      <a:pt x="264" y="119"/>
                    </a:lnTo>
                    <a:lnTo>
                      <a:pt x="261" y="125"/>
                    </a:lnTo>
                    <a:lnTo>
                      <a:pt x="261" y="127"/>
                    </a:lnTo>
                    <a:lnTo>
                      <a:pt x="256" y="127"/>
                    </a:lnTo>
                    <a:lnTo>
                      <a:pt x="253" y="132"/>
                    </a:lnTo>
                    <a:lnTo>
                      <a:pt x="250" y="136"/>
                    </a:lnTo>
                    <a:lnTo>
                      <a:pt x="250" y="143"/>
                    </a:lnTo>
                    <a:lnTo>
                      <a:pt x="250" y="149"/>
                    </a:lnTo>
                    <a:lnTo>
                      <a:pt x="248" y="154"/>
                    </a:lnTo>
                    <a:lnTo>
                      <a:pt x="247" y="159"/>
                    </a:lnTo>
                    <a:lnTo>
                      <a:pt x="244" y="162"/>
                    </a:lnTo>
                    <a:lnTo>
                      <a:pt x="240" y="165"/>
                    </a:lnTo>
                    <a:lnTo>
                      <a:pt x="237" y="167"/>
                    </a:lnTo>
                    <a:lnTo>
                      <a:pt x="239" y="171"/>
                    </a:lnTo>
                    <a:lnTo>
                      <a:pt x="240" y="176"/>
                    </a:lnTo>
                    <a:lnTo>
                      <a:pt x="240" y="182"/>
                    </a:lnTo>
                    <a:lnTo>
                      <a:pt x="239" y="186"/>
                    </a:lnTo>
                    <a:lnTo>
                      <a:pt x="237" y="190"/>
                    </a:lnTo>
                    <a:lnTo>
                      <a:pt x="234" y="194"/>
                    </a:lnTo>
                    <a:lnTo>
                      <a:pt x="229" y="195"/>
                    </a:lnTo>
                    <a:lnTo>
                      <a:pt x="226" y="200"/>
                    </a:lnTo>
                    <a:lnTo>
                      <a:pt x="229" y="206"/>
                    </a:lnTo>
                    <a:lnTo>
                      <a:pt x="232" y="208"/>
                    </a:lnTo>
                    <a:lnTo>
                      <a:pt x="236" y="213"/>
                    </a:lnTo>
                    <a:lnTo>
                      <a:pt x="237" y="219"/>
                    </a:lnTo>
                    <a:lnTo>
                      <a:pt x="239" y="222"/>
                    </a:lnTo>
                    <a:lnTo>
                      <a:pt x="406" y="214"/>
                    </a:lnTo>
                    <a:lnTo>
                      <a:pt x="406" y="225"/>
                    </a:lnTo>
                    <a:lnTo>
                      <a:pt x="402" y="230"/>
                    </a:lnTo>
                    <a:lnTo>
                      <a:pt x="401" y="236"/>
                    </a:lnTo>
                    <a:lnTo>
                      <a:pt x="401" y="241"/>
                    </a:lnTo>
                    <a:lnTo>
                      <a:pt x="401" y="249"/>
                    </a:lnTo>
                    <a:lnTo>
                      <a:pt x="401" y="254"/>
                    </a:lnTo>
                    <a:lnTo>
                      <a:pt x="402" y="260"/>
                    </a:lnTo>
                    <a:lnTo>
                      <a:pt x="406" y="263"/>
                    </a:lnTo>
                    <a:lnTo>
                      <a:pt x="410" y="267"/>
                    </a:lnTo>
                    <a:lnTo>
                      <a:pt x="415" y="273"/>
                    </a:lnTo>
                    <a:lnTo>
                      <a:pt x="417" y="279"/>
                    </a:lnTo>
                    <a:lnTo>
                      <a:pt x="418" y="286"/>
                    </a:lnTo>
                    <a:lnTo>
                      <a:pt x="418" y="292"/>
                    </a:lnTo>
                    <a:lnTo>
                      <a:pt x="417" y="297"/>
                    </a:lnTo>
                    <a:lnTo>
                      <a:pt x="412" y="295"/>
                    </a:lnTo>
                    <a:lnTo>
                      <a:pt x="404" y="292"/>
                    </a:lnTo>
                    <a:lnTo>
                      <a:pt x="399" y="289"/>
                    </a:lnTo>
                    <a:lnTo>
                      <a:pt x="388" y="286"/>
                    </a:lnTo>
                    <a:lnTo>
                      <a:pt x="380" y="284"/>
                    </a:lnTo>
                    <a:lnTo>
                      <a:pt x="372" y="282"/>
                    </a:lnTo>
                    <a:lnTo>
                      <a:pt x="366" y="284"/>
                    </a:lnTo>
                    <a:lnTo>
                      <a:pt x="358" y="287"/>
                    </a:lnTo>
                    <a:lnTo>
                      <a:pt x="353" y="290"/>
                    </a:lnTo>
                    <a:lnTo>
                      <a:pt x="348" y="295"/>
                    </a:lnTo>
                    <a:lnTo>
                      <a:pt x="347" y="302"/>
                    </a:lnTo>
                    <a:lnTo>
                      <a:pt x="347" y="308"/>
                    </a:lnTo>
                    <a:lnTo>
                      <a:pt x="350" y="311"/>
                    </a:lnTo>
                    <a:lnTo>
                      <a:pt x="353" y="317"/>
                    </a:lnTo>
                    <a:lnTo>
                      <a:pt x="358" y="319"/>
                    </a:lnTo>
                    <a:lnTo>
                      <a:pt x="367" y="321"/>
                    </a:lnTo>
                    <a:lnTo>
                      <a:pt x="377" y="319"/>
                    </a:lnTo>
                    <a:lnTo>
                      <a:pt x="383" y="314"/>
                    </a:lnTo>
                    <a:lnTo>
                      <a:pt x="390" y="308"/>
                    </a:lnTo>
                    <a:lnTo>
                      <a:pt x="396" y="305"/>
                    </a:lnTo>
                    <a:lnTo>
                      <a:pt x="401" y="305"/>
                    </a:lnTo>
                    <a:lnTo>
                      <a:pt x="404" y="308"/>
                    </a:lnTo>
                    <a:lnTo>
                      <a:pt x="406" y="313"/>
                    </a:lnTo>
                    <a:lnTo>
                      <a:pt x="406" y="317"/>
                    </a:lnTo>
                    <a:lnTo>
                      <a:pt x="406" y="322"/>
                    </a:lnTo>
                    <a:lnTo>
                      <a:pt x="406" y="329"/>
                    </a:lnTo>
                    <a:lnTo>
                      <a:pt x="410" y="330"/>
                    </a:lnTo>
                    <a:lnTo>
                      <a:pt x="415" y="330"/>
                    </a:lnTo>
                    <a:lnTo>
                      <a:pt x="420" y="324"/>
                    </a:lnTo>
                    <a:lnTo>
                      <a:pt x="421" y="321"/>
                    </a:lnTo>
                    <a:lnTo>
                      <a:pt x="428" y="316"/>
                    </a:lnTo>
                    <a:lnTo>
                      <a:pt x="431" y="314"/>
                    </a:lnTo>
                    <a:lnTo>
                      <a:pt x="437" y="311"/>
                    </a:lnTo>
                    <a:lnTo>
                      <a:pt x="441" y="308"/>
                    </a:lnTo>
                    <a:lnTo>
                      <a:pt x="448" y="306"/>
                    </a:lnTo>
                    <a:lnTo>
                      <a:pt x="452" y="309"/>
                    </a:lnTo>
                    <a:lnTo>
                      <a:pt x="452" y="313"/>
                    </a:lnTo>
                    <a:lnTo>
                      <a:pt x="455" y="321"/>
                    </a:lnTo>
                    <a:lnTo>
                      <a:pt x="453" y="327"/>
                    </a:lnTo>
                    <a:lnTo>
                      <a:pt x="452" y="335"/>
                    </a:lnTo>
                    <a:lnTo>
                      <a:pt x="450" y="340"/>
                    </a:lnTo>
                    <a:lnTo>
                      <a:pt x="445" y="341"/>
                    </a:lnTo>
                    <a:lnTo>
                      <a:pt x="441" y="346"/>
                    </a:lnTo>
                    <a:lnTo>
                      <a:pt x="437" y="349"/>
                    </a:lnTo>
                    <a:lnTo>
                      <a:pt x="433" y="351"/>
                    </a:lnTo>
                    <a:lnTo>
                      <a:pt x="428" y="356"/>
                    </a:lnTo>
                    <a:lnTo>
                      <a:pt x="425" y="360"/>
                    </a:lnTo>
                    <a:lnTo>
                      <a:pt x="421" y="362"/>
                    </a:lnTo>
                    <a:lnTo>
                      <a:pt x="418" y="364"/>
                    </a:lnTo>
                    <a:lnTo>
                      <a:pt x="417" y="368"/>
                    </a:lnTo>
                    <a:lnTo>
                      <a:pt x="421" y="370"/>
                    </a:lnTo>
                    <a:lnTo>
                      <a:pt x="423" y="373"/>
                    </a:lnTo>
                    <a:lnTo>
                      <a:pt x="425" y="378"/>
                    </a:lnTo>
                    <a:lnTo>
                      <a:pt x="426" y="381"/>
                    </a:lnTo>
                    <a:lnTo>
                      <a:pt x="434" y="386"/>
                    </a:lnTo>
                    <a:lnTo>
                      <a:pt x="441" y="389"/>
                    </a:lnTo>
                    <a:lnTo>
                      <a:pt x="447" y="392"/>
                    </a:lnTo>
                    <a:lnTo>
                      <a:pt x="456" y="397"/>
                    </a:lnTo>
                    <a:lnTo>
                      <a:pt x="463" y="400"/>
                    </a:lnTo>
                    <a:lnTo>
                      <a:pt x="469" y="403"/>
                    </a:lnTo>
                    <a:lnTo>
                      <a:pt x="472" y="408"/>
                    </a:lnTo>
                    <a:lnTo>
                      <a:pt x="472" y="414"/>
                    </a:lnTo>
                    <a:lnTo>
                      <a:pt x="471" y="421"/>
                    </a:lnTo>
                    <a:lnTo>
                      <a:pt x="466" y="424"/>
                    </a:lnTo>
                    <a:lnTo>
                      <a:pt x="461" y="427"/>
                    </a:lnTo>
                    <a:lnTo>
                      <a:pt x="456" y="429"/>
                    </a:lnTo>
                    <a:lnTo>
                      <a:pt x="447" y="429"/>
                    </a:lnTo>
                    <a:lnTo>
                      <a:pt x="444" y="422"/>
                    </a:lnTo>
                    <a:lnTo>
                      <a:pt x="441" y="418"/>
                    </a:lnTo>
                    <a:lnTo>
                      <a:pt x="436" y="411"/>
                    </a:lnTo>
                    <a:lnTo>
                      <a:pt x="431" y="408"/>
                    </a:lnTo>
                    <a:lnTo>
                      <a:pt x="423" y="405"/>
                    </a:lnTo>
                    <a:lnTo>
                      <a:pt x="418" y="403"/>
                    </a:lnTo>
                    <a:lnTo>
                      <a:pt x="415" y="398"/>
                    </a:lnTo>
                    <a:lnTo>
                      <a:pt x="410" y="397"/>
                    </a:lnTo>
                    <a:lnTo>
                      <a:pt x="404" y="392"/>
                    </a:lnTo>
                    <a:lnTo>
                      <a:pt x="401" y="387"/>
                    </a:lnTo>
                    <a:lnTo>
                      <a:pt x="394" y="386"/>
                    </a:lnTo>
                    <a:lnTo>
                      <a:pt x="390" y="387"/>
                    </a:lnTo>
                    <a:lnTo>
                      <a:pt x="388" y="392"/>
                    </a:lnTo>
                    <a:lnTo>
                      <a:pt x="388" y="397"/>
                    </a:lnTo>
                    <a:lnTo>
                      <a:pt x="387" y="402"/>
                    </a:lnTo>
                    <a:lnTo>
                      <a:pt x="383" y="410"/>
                    </a:lnTo>
                    <a:lnTo>
                      <a:pt x="380" y="413"/>
                    </a:lnTo>
                    <a:lnTo>
                      <a:pt x="375" y="416"/>
                    </a:lnTo>
                    <a:lnTo>
                      <a:pt x="366" y="418"/>
                    </a:lnTo>
                    <a:lnTo>
                      <a:pt x="361" y="416"/>
                    </a:lnTo>
                    <a:lnTo>
                      <a:pt x="355" y="414"/>
                    </a:lnTo>
                    <a:lnTo>
                      <a:pt x="348" y="418"/>
                    </a:lnTo>
                    <a:lnTo>
                      <a:pt x="344" y="419"/>
                    </a:lnTo>
                    <a:lnTo>
                      <a:pt x="339" y="422"/>
                    </a:lnTo>
                    <a:lnTo>
                      <a:pt x="333" y="419"/>
                    </a:lnTo>
                    <a:lnTo>
                      <a:pt x="328" y="414"/>
                    </a:lnTo>
                    <a:lnTo>
                      <a:pt x="325" y="414"/>
                    </a:lnTo>
                    <a:lnTo>
                      <a:pt x="321" y="419"/>
                    </a:lnTo>
                    <a:lnTo>
                      <a:pt x="320" y="422"/>
                    </a:lnTo>
                    <a:lnTo>
                      <a:pt x="317" y="424"/>
                    </a:lnTo>
                    <a:lnTo>
                      <a:pt x="312" y="422"/>
                    </a:lnTo>
                    <a:lnTo>
                      <a:pt x="304" y="419"/>
                    </a:lnTo>
                    <a:lnTo>
                      <a:pt x="298" y="416"/>
                    </a:lnTo>
                    <a:lnTo>
                      <a:pt x="291" y="414"/>
                    </a:lnTo>
                    <a:lnTo>
                      <a:pt x="283" y="414"/>
                    </a:lnTo>
                    <a:lnTo>
                      <a:pt x="275" y="413"/>
                    </a:lnTo>
                    <a:lnTo>
                      <a:pt x="272" y="408"/>
                    </a:lnTo>
                    <a:lnTo>
                      <a:pt x="266" y="402"/>
                    </a:lnTo>
                    <a:lnTo>
                      <a:pt x="263" y="397"/>
                    </a:lnTo>
                    <a:lnTo>
                      <a:pt x="259" y="392"/>
                    </a:lnTo>
                    <a:lnTo>
                      <a:pt x="256" y="386"/>
                    </a:lnTo>
                    <a:lnTo>
                      <a:pt x="248" y="384"/>
                    </a:lnTo>
                    <a:lnTo>
                      <a:pt x="244" y="381"/>
                    </a:lnTo>
                    <a:lnTo>
                      <a:pt x="237" y="375"/>
                    </a:lnTo>
                    <a:lnTo>
                      <a:pt x="231" y="370"/>
                    </a:lnTo>
                    <a:lnTo>
                      <a:pt x="226" y="367"/>
                    </a:lnTo>
                    <a:lnTo>
                      <a:pt x="218" y="365"/>
                    </a:lnTo>
                    <a:lnTo>
                      <a:pt x="215" y="360"/>
                    </a:lnTo>
                    <a:lnTo>
                      <a:pt x="209" y="357"/>
                    </a:lnTo>
                    <a:lnTo>
                      <a:pt x="190" y="356"/>
                    </a:lnTo>
                    <a:lnTo>
                      <a:pt x="186" y="360"/>
                    </a:lnTo>
                    <a:lnTo>
                      <a:pt x="185" y="367"/>
                    </a:lnTo>
                    <a:lnTo>
                      <a:pt x="186" y="371"/>
                    </a:lnTo>
                    <a:lnTo>
                      <a:pt x="183" y="378"/>
                    </a:lnTo>
                    <a:lnTo>
                      <a:pt x="178" y="383"/>
                    </a:lnTo>
                    <a:lnTo>
                      <a:pt x="175" y="386"/>
                    </a:lnTo>
                    <a:lnTo>
                      <a:pt x="166" y="383"/>
                    </a:lnTo>
                    <a:lnTo>
                      <a:pt x="156" y="379"/>
                    </a:lnTo>
                    <a:lnTo>
                      <a:pt x="143" y="379"/>
                    </a:lnTo>
                    <a:lnTo>
                      <a:pt x="131" y="375"/>
                    </a:lnTo>
                    <a:lnTo>
                      <a:pt x="118" y="371"/>
                    </a:lnTo>
                    <a:lnTo>
                      <a:pt x="104" y="370"/>
                    </a:lnTo>
                    <a:lnTo>
                      <a:pt x="88" y="367"/>
                    </a:lnTo>
                    <a:lnTo>
                      <a:pt x="78" y="364"/>
                    </a:lnTo>
                    <a:lnTo>
                      <a:pt x="69" y="365"/>
                    </a:lnTo>
                    <a:lnTo>
                      <a:pt x="59" y="367"/>
                    </a:lnTo>
                    <a:lnTo>
                      <a:pt x="45" y="368"/>
                    </a:lnTo>
                    <a:lnTo>
                      <a:pt x="39" y="370"/>
                    </a:lnTo>
                    <a:lnTo>
                      <a:pt x="21" y="370"/>
                    </a:lnTo>
                    <a:lnTo>
                      <a:pt x="18" y="365"/>
                    </a:lnTo>
                    <a:lnTo>
                      <a:pt x="12" y="360"/>
                    </a:lnTo>
                    <a:lnTo>
                      <a:pt x="19" y="356"/>
                    </a:lnTo>
                    <a:lnTo>
                      <a:pt x="23" y="351"/>
                    </a:lnTo>
                    <a:lnTo>
                      <a:pt x="26" y="346"/>
                    </a:lnTo>
                    <a:lnTo>
                      <a:pt x="31" y="338"/>
                    </a:lnTo>
                    <a:lnTo>
                      <a:pt x="37" y="330"/>
                    </a:lnTo>
                    <a:lnTo>
                      <a:pt x="39" y="322"/>
                    </a:lnTo>
                    <a:lnTo>
                      <a:pt x="39" y="314"/>
                    </a:lnTo>
                    <a:lnTo>
                      <a:pt x="35" y="305"/>
                    </a:lnTo>
                    <a:lnTo>
                      <a:pt x="34" y="295"/>
                    </a:lnTo>
                    <a:lnTo>
                      <a:pt x="34" y="290"/>
                    </a:lnTo>
                    <a:lnTo>
                      <a:pt x="34" y="281"/>
                    </a:lnTo>
                    <a:lnTo>
                      <a:pt x="35" y="275"/>
                    </a:lnTo>
                    <a:lnTo>
                      <a:pt x="39" y="268"/>
                    </a:lnTo>
                    <a:lnTo>
                      <a:pt x="43" y="262"/>
                    </a:lnTo>
                    <a:lnTo>
                      <a:pt x="47" y="251"/>
                    </a:lnTo>
                    <a:lnTo>
                      <a:pt x="48" y="243"/>
                    </a:lnTo>
                    <a:lnTo>
                      <a:pt x="50" y="233"/>
                    </a:lnTo>
                    <a:lnTo>
                      <a:pt x="50" y="228"/>
                    </a:lnTo>
                    <a:lnTo>
                      <a:pt x="51" y="222"/>
                    </a:lnTo>
                    <a:lnTo>
                      <a:pt x="53" y="214"/>
                    </a:lnTo>
                    <a:lnTo>
                      <a:pt x="48" y="209"/>
                    </a:lnTo>
                    <a:lnTo>
                      <a:pt x="45" y="205"/>
                    </a:lnTo>
                    <a:lnTo>
                      <a:pt x="42" y="198"/>
                    </a:lnTo>
                    <a:lnTo>
                      <a:pt x="39" y="192"/>
                    </a:lnTo>
                    <a:lnTo>
                      <a:pt x="39" y="187"/>
                    </a:lnTo>
                    <a:lnTo>
                      <a:pt x="37" y="181"/>
                    </a:lnTo>
                    <a:lnTo>
                      <a:pt x="34" y="178"/>
                    </a:lnTo>
                    <a:lnTo>
                      <a:pt x="32" y="173"/>
                    </a:lnTo>
                    <a:lnTo>
                      <a:pt x="29" y="168"/>
                    </a:lnTo>
                    <a:lnTo>
                      <a:pt x="26" y="167"/>
                    </a:lnTo>
                    <a:lnTo>
                      <a:pt x="21" y="162"/>
                    </a:lnTo>
                    <a:lnTo>
                      <a:pt x="23" y="154"/>
                    </a:lnTo>
                    <a:lnTo>
                      <a:pt x="24" y="144"/>
                    </a:lnTo>
                    <a:lnTo>
                      <a:pt x="23" y="138"/>
                    </a:lnTo>
                    <a:lnTo>
                      <a:pt x="15" y="132"/>
                    </a:lnTo>
                    <a:lnTo>
                      <a:pt x="10" y="125"/>
                    </a:lnTo>
                    <a:lnTo>
                      <a:pt x="4" y="119"/>
                    </a:lnTo>
                    <a:lnTo>
                      <a:pt x="0" y="11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2" name="Freeform 22">
                <a:extLst>
                  <a:ext uri="{FF2B5EF4-FFF2-40B4-BE49-F238E27FC236}">
                    <a16:creationId xmlns:a16="http://schemas.microsoft.com/office/drawing/2014/main" id="{635C084A-6230-ECB1-77DA-0492FDEB0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186"/>
                <a:ext cx="437" cy="399"/>
              </a:xfrm>
              <a:custGeom>
                <a:avLst/>
                <a:gdLst>
                  <a:gd name="T0" fmla="*/ 391 w 437"/>
                  <a:gd name="T1" fmla="*/ 0 h 399"/>
                  <a:gd name="T2" fmla="*/ 400 w 437"/>
                  <a:gd name="T3" fmla="*/ 11 h 399"/>
                  <a:gd name="T4" fmla="*/ 402 w 437"/>
                  <a:gd name="T5" fmla="*/ 23 h 399"/>
                  <a:gd name="T6" fmla="*/ 397 w 437"/>
                  <a:gd name="T7" fmla="*/ 34 h 399"/>
                  <a:gd name="T8" fmla="*/ 386 w 437"/>
                  <a:gd name="T9" fmla="*/ 45 h 399"/>
                  <a:gd name="T10" fmla="*/ 378 w 437"/>
                  <a:gd name="T11" fmla="*/ 53 h 399"/>
                  <a:gd name="T12" fmla="*/ 427 w 437"/>
                  <a:gd name="T13" fmla="*/ 56 h 399"/>
                  <a:gd name="T14" fmla="*/ 437 w 437"/>
                  <a:gd name="T15" fmla="*/ 65 h 399"/>
                  <a:gd name="T16" fmla="*/ 427 w 437"/>
                  <a:gd name="T17" fmla="*/ 80 h 399"/>
                  <a:gd name="T18" fmla="*/ 418 w 437"/>
                  <a:gd name="T19" fmla="*/ 88 h 399"/>
                  <a:gd name="T20" fmla="*/ 419 w 437"/>
                  <a:gd name="T21" fmla="*/ 99 h 399"/>
                  <a:gd name="T22" fmla="*/ 416 w 437"/>
                  <a:gd name="T23" fmla="*/ 110 h 399"/>
                  <a:gd name="T24" fmla="*/ 408 w 437"/>
                  <a:gd name="T25" fmla="*/ 115 h 399"/>
                  <a:gd name="T26" fmla="*/ 405 w 437"/>
                  <a:gd name="T27" fmla="*/ 123 h 399"/>
                  <a:gd name="T28" fmla="*/ 400 w 437"/>
                  <a:gd name="T29" fmla="*/ 129 h 399"/>
                  <a:gd name="T30" fmla="*/ 407 w 437"/>
                  <a:gd name="T31" fmla="*/ 139 h 399"/>
                  <a:gd name="T32" fmla="*/ 405 w 437"/>
                  <a:gd name="T33" fmla="*/ 154 h 399"/>
                  <a:gd name="T34" fmla="*/ 395 w 437"/>
                  <a:gd name="T35" fmla="*/ 164 h 399"/>
                  <a:gd name="T36" fmla="*/ 389 w 437"/>
                  <a:gd name="T37" fmla="*/ 173 h 399"/>
                  <a:gd name="T38" fmla="*/ 388 w 437"/>
                  <a:gd name="T39" fmla="*/ 183 h 399"/>
                  <a:gd name="T40" fmla="*/ 378 w 437"/>
                  <a:gd name="T41" fmla="*/ 188 h 399"/>
                  <a:gd name="T42" fmla="*/ 375 w 437"/>
                  <a:gd name="T43" fmla="*/ 197 h 399"/>
                  <a:gd name="T44" fmla="*/ 365 w 437"/>
                  <a:gd name="T45" fmla="*/ 202 h 399"/>
                  <a:gd name="T46" fmla="*/ 364 w 437"/>
                  <a:gd name="T47" fmla="*/ 213 h 399"/>
                  <a:gd name="T48" fmla="*/ 367 w 437"/>
                  <a:gd name="T49" fmla="*/ 220 h 399"/>
                  <a:gd name="T50" fmla="*/ 367 w 437"/>
                  <a:gd name="T51" fmla="*/ 231 h 399"/>
                  <a:gd name="T52" fmla="*/ 359 w 437"/>
                  <a:gd name="T53" fmla="*/ 237 h 399"/>
                  <a:gd name="T54" fmla="*/ 348 w 437"/>
                  <a:gd name="T55" fmla="*/ 243 h 399"/>
                  <a:gd name="T56" fmla="*/ 345 w 437"/>
                  <a:gd name="T57" fmla="*/ 253 h 399"/>
                  <a:gd name="T58" fmla="*/ 338 w 437"/>
                  <a:gd name="T59" fmla="*/ 267 h 399"/>
                  <a:gd name="T60" fmla="*/ 332 w 437"/>
                  <a:gd name="T61" fmla="*/ 280 h 399"/>
                  <a:gd name="T62" fmla="*/ 326 w 437"/>
                  <a:gd name="T63" fmla="*/ 291 h 399"/>
                  <a:gd name="T64" fmla="*/ 322 w 437"/>
                  <a:gd name="T65" fmla="*/ 307 h 399"/>
                  <a:gd name="T66" fmla="*/ 316 w 437"/>
                  <a:gd name="T67" fmla="*/ 316 h 399"/>
                  <a:gd name="T68" fmla="*/ 318 w 437"/>
                  <a:gd name="T69" fmla="*/ 329 h 399"/>
                  <a:gd name="T70" fmla="*/ 319 w 437"/>
                  <a:gd name="T71" fmla="*/ 342 h 399"/>
                  <a:gd name="T72" fmla="*/ 319 w 437"/>
                  <a:gd name="T73" fmla="*/ 356 h 399"/>
                  <a:gd name="T74" fmla="*/ 327 w 437"/>
                  <a:gd name="T75" fmla="*/ 366 h 399"/>
                  <a:gd name="T76" fmla="*/ 324 w 437"/>
                  <a:gd name="T77" fmla="*/ 380 h 399"/>
                  <a:gd name="T78" fmla="*/ 322 w 437"/>
                  <a:gd name="T79" fmla="*/ 390 h 399"/>
                  <a:gd name="T80" fmla="*/ 55 w 437"/>
                  <a:gd name="T81" fmla="*/ 399 h 399"/>
                  <a:gd name="T82" fmla="*/ 51 w 437"/>
                  <a:gd name="T83" fmla="*/ 336 h 399"/>
                  <a:gd name="T84" fmla="*/ 38 w 437"/>
                  <a:gd name="T85" fmla="*/ 334 h 399"/>
                  <a:gd name="T86" fmla="*/ 28 w 437"/>
                  <a:gd name="T87" fmla="*/ 339 h 399"/>
                  <a:gd name="T88" fmla="*/ 22 w 437"/>
                  <a:gd name="T89" fmla="*/ 334 h 399"/>
                  <a:gd name="T90" fmla="*/ 14 w 437"/>
                  <a:gd name="T91" fmla="*/ 324 h 399"/>
                  <a:gd name="T92" fmla="*/ 0 w 437"/>
                  <a:gd name="T93" fmla="*/ 13 h 39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37"/>
                  <a:gd name="T142" fmla="*/ 0 h 399"/>
                  <a:gd name="T143" fmla="*/ 437 w 437"/>
                  <a:gd name="T144" fmla="*/ 399 h 39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37" h="399">
                    <a:moveTo>
                      <a:pt x="0" y="13"/>
                    </a:moveTo>
                    <a:lnTo>
                      <a:pt x="391" y="0"/>
                    </a:lnTo>
                    <a:lnTo>
                      <a:pt x="397" y="8"/>
                    </a:lnTo>
                    <a:lnTo>
                      <a:pt x="400" y="11"/>
                    </a:lnTo>
                    <a:lnTo>
                      <a:pt x="402" y="13"/>
                    </a:lnTo>
                    <a:lnTo>
                      <a:pt x="402" y="23"/>
                    </a:lnTo>
                    <a:lnTo>
                      <a:pt x="400" y="27"/>
                    </a:lnTo>
                    <a:lnTo>
                      <a:pt x="397" y="34"/>
                    </a:lnTo>
                    <a:lnTo>
                      <a:pt x="391" y="40"/>
                    </a:lnTo>
                    <a:lnTo>
                      <a:pt x="386" y="45"/>
                    </a:lnTo>
                    <a:lnTo>
                      <a:pt x="381" y="48"/>
                    </a:lnTo>
                    <a:lnTo>
                      <a:pt x="378" y="53"/>
                    </a:lnTo>
                    <a:lnTo>
                      <a:pt x="375" y="57"/>
                    </a:lnTo>
                    <a:lnTo>
                      <a:pt x="427" y="56"/>
                    </a:lnTo>
                    <a:lnTo>
                      <a:pt x="434" y="61"/>
                    </a:lnTo>
                    <a:lnTo>
                      <a:pt x="437" y="65"/>
                    </a:lnTo>
                    <a:lnTo>
                      <a:pt x="432" y="75"/>
                    </a:lnTo>
                    <a:lnTo>
                      <a:pt x="427" y="80"/>
                    </a:lnTo>
                    <a:lnTo>
                      <a:pt x="421" y="84"/>
                    </a:lnTo>
                    <a:lnTo>
                      <a:pt x="418" y="88"/>
                    </a:lnTo>
                    <a:lnTo>
                      <a:pt x="418" y="96"/>
                    </a:lnTo>
                    <a:lnTo>
                      <a:pt x="419" y="99"/>
                    </a:lnTo>
                    <a:lnTo>
                      <a:pt x="418" y="105"/>
                    </a:lnTo>
                    <a:lnTo>
                      <a:pt x="416" y="110"/>
                    </a:lnTo>
                    <a:lnTo>
                      <a:pt x="411" y="111"/>
                    </a:lnTo>
                    <a:lnTo>
                      <a:pt x="408" y="115"/>
                    </a:lnTo>
                    <a:lnTo>
                      <a:pt x="408" y="118"/>
                    </a:lnTo>
                    <a:lnTo>
                      <a:pt x="405" y="123"/>
                    </a:lnTo>
                    <a:lnTo>
                      <a:pt x="403" y="124"/>
                    </a:lnTo>
                    <a:lnTo>
                      <a:pt x="400" y="129"/>
                    </a:lnTo>
                    <a:lnTo>
                      <a:pt x="402" y="135"/>
                    </a:lnTo>
                    <a:lnTo>
                      <a:pt x="407" y="139"/>
                    </a:lnTo>
                    <a:lnTo>
                      <a:pt x="408" y="145"/>
                    </a:lnTo>
                    <a:lnTo>
                      <a:pt x="405" y="154"/>
                    </a:lnTo>
                    <a:lnTo>
                      <a:pt x="400" y="161"/>
                    </a:lnTo>
                    <a:lnTo>
                      <a:pt x="395" y="164"/>
                    </a:lnTo>
                    <a:lnTo>
                      <a:pt x="391" y="167"/>
                    </a:lnTo>
                    <a:lnTo>
                      <a:pt x="389" y="173"/>
                    </a:lnTo>
                    <a:lnTo>
                      <a:pt x="391" y="177"/>
                    </a:lnTo>
                    <a:lnTo>
                      <a:pt x="388" y="183"/>
                    </a:lnTo>
                    <a:lnTo>
                      <a:pt x="383" y="185"/>
                    </a:lnTo>
                    <a:lnTo>
                      <a:pt x="378" y="188"/>
                    </a:lnTo>
                    <a:lnTo>
                      <a:pt x="376" y="193"/>
                    </a:lnTo>
                    <a:lnTo>
                      <a:pt x="375" y="197"/>
                    </a:lnTo>
                    <a:lnTo>
                      <a:pt x="370" y="200"/>
                    </a:lnTo>
                    <a:lnTo>
                      <a:pt x="365" y="202"/>
                    </a:lnTo>
                    <a:lnTo>
                      <a:pt x="365" y="207"/>
                    </a:lnTo>
                    <a:lnTo>
                      <a:pt x="364" y="213"/>
                    </a:lnTo>
                    <a:lnTo>
                      <a:pt x="364" y="216"/>
                    </a:lnTo>
                    <a:lnTo>
                      <a:pt x="367" y="220"/>
                    </a:lnTo>
                    <a:lnTo>
                      <a:pt x="367" y="224"/>
                    </a:lnTo>
                    <a:lnTo>
                      <a:pt x="367" y="231"/>
                    </a:lnTo>
                    <a:lnTo>
                      <a:pt x="364" y="235"/>
                    </a:lnTo>
                    <a:lnTo>
                      <a:pt x="359" y="237"/>
                    </a:lnTo>
                    <a:lnTo>
                      <a:pt x="353" y="242"/>
                    </a:lnTo>
                    <a:lnTo>
                      <a:pt x="348" y="243"/>
                    </a:lnTo>
                    <a:lnTo>
                      <a:pt x="346" y="248"/>
                    </a:lnTo>
                    <a:lnTo>
                      <a:pt x="345" y="253"/>
                    </a:lnTo>
                    <a:lnTo>
                      <a:pt x="341" y="261"/>
                    </a:lnTo>
                    <a:lnTo>
                      <a:pt x="338" y="267"/>
                    </a:lnTo>
                    <a:lnTo>
                      <a:pt x="335" y="272"/>
                    </a:lnTo>
                    <a:lnTo>
                      <a:pt x="332" y="280"/>
                    </a:lnTo>
                    <a:lnTo>
                      <a:pt x="329" y="286"/>
                    </a:lnTo>
                    <a:lnTo>
                      <a:pt x="326" y="291"/>
                    </a:lnTo>
                    <a:lnTo>
                      <a:pt x="324" y="299"/>
                    </a:lnTo>
                    <a:lnTo>
                      <a:pt x="322" y="307"/>
                    </a:lnTo>
                    <a:lnTo>
                      <a:pt x="319" y="312"/>
                    </a:lnTo>
                    <a:lnTo>
                      <a:pt x="316" y="316"/>
                    </a:lnTo>
                    <a:lnTo>
                      <a:pt x="314" y="323"/>
                    </a:lnTo>
                    <a:lnTo>
                      <a:pt x="318" y="329"/>
                    </a:lnTo>
                    <a:lnTo>
                      <a:pt x="319" y="334"/>
                    </a:lnTo>
                    <a:lnTo>
                      <a:pt x="319" y="342"/>
                    </a:lnTo>
                    <a:lnTo>
                      <a:pt x="321" y="348"/>
                    </a:lnTo>
                    <a:lnTo>
                      <a:pt x="319" y="356"/>
                    </a:lnTo>
                    <a:lnTo>
                      <a:pt x="322" y="361"/>
                    </a:lnTo>
                    <a:lnTo>
                      <a:pt x="327" y="366"/>
                    </a:lnTo>
                    <a:lnTo>
                      <a:pt x="327" y="369"/>
                    </a:lnTo>
                    <a:lnTo>
                      <a:pt x="324" y="380"/>
                    </a:lnTo>
                    <a:lnTo>
                      <a:pt x="321" y="385"/>
                    </a:lnTo>
                    <a:lnTo>
                      <a:pt x="322" y="390"/>
                    </a:lnTo>
                    <a:lnTo>
                      <a:pt x="322" y="393"/>
                    </a:lnTo>
                    <a:lnTo>
                      <a:pt x="55" y="399"/>
                    </a:lnTo>
                    <a:lnTo>
                      <a:pt x="55" y="340"/>
                    </a:lnTo>
                    <a:lnTo>
                      <a:pt x="51" y="336"/>
                    </a:lnTo>
                    <a:lnTo>
                      <a:pt x="44" y="332"/>
                    </a:lnTo>
                    <a:lnTo>
                      <a:pt x="38" y="334"/>
                    </a:lnTo>
                    <a:lnTo>
                      <a:pt x="32" y="337"/>
                    </a:lnTo>
                    <a:lnTo>
                      <a:pt x="28" y="339"/>
                    </a:lnTo>
                    <a:lnTo>
                      <a:pt x="24" y="337"/>
                    </a:lnTo>
                    <a:lnTo>
                      <a:pt x="22" y="334"/>
                    </a:lnTo>
                    <a:lnTo>
                      <a:pt x="17" y="331"/>
                    </a:lnTo>
                    <a:lnTo>
                      <a:pt x="14" y="324"/>
                    </a:lnTo>
                    <a:lnTo>
                      <a:pt x="11" y="32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" name="Freeform 23">
                <a:extLst>
                  <a:ext uri="{FF2B5EF4-FFF2-40B4-BE49-F238E27FC236}">
                    <a16:creationId xmlns:a16="http://schemas.microsoft.com/office/drawing/2014/main" id="{2FC65206-7D56-3577-0E78-1F4487DF2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740"/>
                <a:ext cx="577" cy="510"/>
              </a:xfrm>
              <a:custGeom>
                <a:avLst/>
                <a:gdLst>
                  <a:gd name="T0" fmla="*/ 337 w 577"/>
                  <a:gd name="T1" fmla="*/ 5 h 510"/>
                  <a:gd name="T2" fmla="*/ 345 w 577"/>
                  <a:gd name="T3" fmla="*/ 14 h 510"/>
                  <a:gd name="T4" fmla="*/ 354 w 577"/>
                  <a:gd name="T5" fmla="*/ 27 h 510"/>
                  <a:gd name="T6" fmla="*/ 353 w 577"/>
                  <a:gd name="T7" fmla="*/ 36 h 510"/>
                  <a:gd name="T8" fmla="*/ 353 w 577"/>
                  <a:gd name="T9" fmla="*/ 55 h 510"/>
                  <a:gd name="T10" fmla="*/ 359 w 577"/>
                  <a:gd name="T11" fmla="*/ 75 h 510"/>
                  <a:gd name="T12" fmla="*/ 367 w 577"/>
                  <a:gd name="T13" fmla="*/ 94 h 510"/>
                  <a:gd name="T14" fmla="*/ 383 w 577"/>
                  <a:gd name="T15" fmla="*/ 113 h 510"/>
                  <a:gd name="T16" fmla="*/ 399 w 577"/>
                  <a:gd name="T17" fmla="*/ 129 h 510"/>
                  <a:gd name="T18" fmla="*/ 421 w 577"/>
                  <a:gd name="T19" fmla="*/ 146 h 510"/>
                  <a:gd name="T20" fmla="*/ 424 w 577"/>
                  <a:gd name="T21" fmla="*/ 167 h 510"/>
                  <a:gd name="T22" fmla="*/ 432 w 577"/>
                  <a:gd name="T23" fmla="*/ 183 h 510"/>
                  <a:gd name="T24" fmla="*/ 450 w 577"/>
                  <a:gd name="T25" fmla="*/ 178 h 510"/>
                  <a:gd name="T26" fmla="*/ 467 w 577"/>
                  <a:gd name="T27" fmla="*/ 181 h 510"/>
                  <a:gd name="T28" fmla="*/ 475 w 577"/>
                  <a:gd name="T29" fmla="*/ 197 h 510"/>
                  <a:gd name="T30" fmla="*/ 469 w 577"/>
                  <a:gd name="T31" fmla="*/ 218 h 510"/>
                  <a:gd name="T32" fmla="*/ 459 w 577"/>
                  <a:gd name="T33" fmla="*/ 237 h 510"/>
                  <a:gd name="T34" fmla="*/ 458 w 577"/>
                  <a:gd name="T35" fmla="*/ 252 h 510"/>
                  <a:gd name="T36" fmla="*/ 470 w 577"/>
                  <a:gd name="T37" fmla="*/ 267 h 510"/>
                  <a:gd name="T38" fmla="*/ 497 w 577"/>
                  <a:gd name="T39" fmla="*/ 287 h 510"/>
                  <a:gd name="T40" fmla="*/ 523 w 577"/>
                  <a:gd name="T41" fmla="*/ 305 h 510"/>
                  <a:gd name="T42" fmla="*/ 536 w 577"/>
                  <a:gd name="T43" fmla="*/ 326 h 510"/>
                  <a:gd name="T44" fmla="*/ 542 w 577"/>
                  <a:gd name="T45" fmla="*/ 338 h 510"/>
                  <a:gd name="T46" fmla="*/ 540 w 577"/>
                  <a:gd name="T47" fmla="*/ 353 h 510"/>
                  <a:gd name="T48" fmla="*/ 543 w 577"/>
                  <a:gd name="T49" fmla="*/ 368 h 510"/>
                  <a:gd name="T50" fmla="*/ 559 w 577"/>
                  <a:gd name="T51" fmla="*/ 384 h 510"/>
                  <a:gd name="T52" fmla="*/ 577 w 577"/>
                  <a:gd name="T53" fmla="*/ 400 h 510"/>
                  <a:gd name="T54" fmla="*/ 570 w 577"/>
                  <a:gd name="T55" fmla="*/ 422 h 510"/>
                  <a:gd name="T56" fmla="*/ 551 w 577"/>
                  <a:gd name="T57" fmla="*/ 437 h 510"/>
                  <a:gd name="T58" fmla="*/ 543 w 577"/>
                  <a:gd name="T59" fmla="*/ 457 h 510"/>
                  <a:gd name="T60" fmla="*/ 537 w 577"/>
                  <a:gd name="T61" fmla="*/ 486 h 510"/>
                  <a:gd name="T62" fmla="*/ 531 w 577"/>
                  <a:gd name="T63" fmla="*/ 503 h 510"/>
                  <a:gd name="T64" fmla="*/ 521 w 577"/>
                  <a:gd name="T65" fmla="*/ 502 h 510"/>
                  <a:gd name="T66" fmla="*/ 475 w 577"/>
                  <a:gd name="T67" fmla="*/ 494 h 510"/>
                  <a:gd name="T68" fmla="*/ 496 w 577"/>
                  <a:gd name="T69" fmla="*/ 469 h 510"/>
                  <a:gd name="T70" fmla="*/ 489 w 577"/>
                  <a:gd name="T71" fmla="*/ 453 h 510"/>
                  <a:gd name="T72" fmla="*/ 94 w 577"/>
                  <a:gd name="T73" fmla="*/ 459 h 510"/>
                  <a:gd name="T74" fmla="*/ 87 w 577"/>
                  <a:gd name="T75" fmla="*/ 167 h 510"/>
                  <a:gd name="T76" fmla="*/ 73 w 577"/>
                  <a:gd name="T77" fmla="*/ 154 h 510"/>
                  <a:gd name="T78" fmla="*/ 70 w 577"/>
                  <a:gd name="T79" fmla="*/ 141 h 510"/>
                  <a:gd name="T80" fmla="*/ 60 w 577"/>
                  <a:gd name="T81" fmla="*/ 130 h 510"/>
                  <a:gd name="T82" fmla="*/ 51 w 577"/>
                  <a:gd name="T83" fmla="*/ 121 h 510"/>
                  <a:gd name="T84" fmla="*/ 60 w 577"/>
                  <a:gd name="T85" fmla="*/ 109 h 510"/>
                  <a:gd name="T86" fmla="*/ 70 w 577"/>
                  <a:gd name="T87" fmla="*/ 100 h 510"/>
                  <a:gd name="T88" fmla="*/ 75 w 577"/>
                  <a:gd name="T89" fmla="*/ 94 h 510"/>
                  <a:gd name="T90" fmla="*/ 68 w 577"/>
                  <a:gd name="T91" fmla="*/ 86 h 510"/>
                  <a:gd name="T92" fmla="*/ 62 w 577"/>
                  <a:gd name="T93" fmla="*/ 82 h 510"/>
                  <a:gd name="T94" fmla="*/ 49 w 577"/>
                  <a:gd name="T95" fmla="*/ 87 h 510"/>
                  <a:gd name="T96" fmla="*/ 32 w 577"/>
                  <a:gd name="T97" fmla="*/ 71 h 510"/>
                  <a:gd name="T98" fmla="*/ 30 w 577"/>
                  <a:gd name="T99" fmla="*/ 60 h 510"/>
                  <a:gd name="T100" fmla="*/ 18 w 577"/>
                  <a:gd name="T101" fmla="*/ 43 h 510"/>
                  <a:gd name="T102" fmla="*/ 6 w 577"/>
                  <a:gd name="T103" fmla="*/ 32 h 510"/>
                  <a:gd name="T104" fmla="*/ 2 w 577"/>
                  <a:gd name="T105" fmla="*/ 13 h 51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77"/>
                  <a:gd name="T160" fmla="*/ 0 h 510"/>
                  <a:gd name="T161" fmla="*/ 577 w 577"/>
                  <a:gd name="T162" fmla="*/ 510 h 51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77" h="510">
                    <a:moveTo>
                      <a:pt x="0" y="6"/>
                    </a:moveTo>
                    <a:lnTo>
                      <a:pt x="334" y="0"/>
                    </a:lnTo>
                    <a:lnTo>
                      <a:pt x="337" y="5"/>
                    </a:lnTo>
                    <a:lnTo>
                      <a:pt x="340" y="9"/>
                    </a:lnTo>
                    <a:lnTo>
                      <a:pt x="342" y="11"/>
                    </a:lnTo>
                    <a:lnTo>
                      <a:pt x="345" y="14"/>
                    </a:lnTo>
                    <a:lnTo>
                      <a:pt x="350" y="19"/>
                    </a:lnTo>
                    <a:lnTo>
                      <a:pt x="353" y="21"/>
                    </a:lnTo>
                    <a:lnTo>
                      <a:pt x="354" y="27"/>
                    </a:lnTo>
                    <a:lnTo>
                      <a:pt x="358" y="25"/>
                    </a:lnTo>
                    <a:lnTo>
                      <a:pt x="356" y="32"/>
                    </a:lnTo>
                    <a:lnTo>
                      <a:pt x="353" y="36"/>
                    </a:lnTo>
                    <a:lnTo>
                      <a:pt x="354" y="44"/>
                    </a:lnTo>
                    <a:lnTo>
                      <a:pt x="354" y="51"/>
                    </a:lnTo>
                    <a:lnTo>
                      <a:pt x="353" y="55"/>
                    </a:lnTo>
                    <a:lnTo>
                      <a:pt x="356" y="60"/>
                    </a:lnTo>
                    <a:lnTo>
                      <a:pt x="358" y="67"/>
                    </a:lnTo>
                    <a:lnTo>
                      <a:pt x="359" y="75"/>
                    </a:lnTo>
                    <a:lnTo>
                      <a:pt x="362" y="81"/>
                    </a:lnTo>
                    <a:lnTo>
                      <a:pt x="364" y="87"/>
                    </a:lnTo>
                    <a:lnTo>
                      <a:pt x="367" y="94"/>
                    </a:lnTo>
                    <a:lnTo>
                      <a:pt x="367" y="97"/>
                    </a:lnTo>
                    <a:lnTo>
                      <a:pt x="377" y="108"/>
                    </a:lnTo>
                    <a:lnTo>
                      <a:pt x="383" y="113"/>
                    </a:lnTo>
                    <a:lnTo>
                      <a:pt x="389" y="117"/>
                    </a:lnTo>
                    <a:lnTo>
                      <a:pt x="394" y="122"/>
                    </a:lnTo>
                    <a:lnTo>
                      <a:pt x="399" y="129"/>
                    </a:lnTo>
                    <a:lnTo>
                      <a:pt x="408" y="135"/>
                    </a:lnTo>
                    <a:lnTo>
                      <a:pt x="413" y="140"/>
                    </a:lnTo>
                    <a:lnTo>
                      <a:pt x="421" y="146"/>
                    </a:lnTo>
                    <a:lnTo>
                      <a:pt x="423" y="154"/>
                    </a:lnTo>
                    <a:lnTo>
                      <a:pt x="424" y="160"/>
                    </a:lnTo>
                    <a:lnTo>
                      <a:pt x="424" y="167"/>
                    </a:lnTo>
                    <a:lnTo>
                      <a:pt x="426" y="173"/>
                    </a:lnTo>
                    <a:lnTo>
                      <a:pt x="427" y="178"/>
                    </a:lnTo>
                    <a:lnTo>
                      <a:pt x="432" y="183"/>
                    </a:lnTo>
                    <a:lnTo>
                      <a:pt x="437" y="186"/>
                    </a:lnTo>
                    <a:lnTo>
                      <a:pt x="443" y="183"/>
                    </a:lnTo>
                    <a:lnTo>
                      <a:pt x="450" y="178"/>
                    </a:lnTo>
                    <a:lnTo>
                      <a:pt x="456" y="175"/>
                    </a:lnTo>
                    <a:lnTo>
                      <a:pt x="462" y="178"/>
                    </a:lnTo>
                    <a:lnTo>
                      <a:pt x="467" y="181"/>
                    </a:lnTo>
                    <a:lnTo>
                      <a:pt x="472" y="184"/>
                    </a:lnTo>
                    <a:lnTo>
                      <a:pt x="477" y="190"/>
                    </a:lnTo>
                    <a:lnTo>
                      <a:pt x="475" y="197"/>
                    </a:lnTo>
                    <a:lnTo>
                      <a:pt x="472" y="203"/>
                    </a:lnTo>
                    <a:lnTo>
                      <a:pt x="470" y="211"/>
                    </a:lnTo>
                    <a:lnTo>
                      <a:pt x="469" y="218"/>
                    </a:lnTo>
                    <a:lnTo>
                      <a:pt x="466" y="224"/>
                    </a:lnTo>
                    <a:lnTo>
                      <a:pt x="462" y="229"/>
                    </a:lnTo>
                    <a:lnTo>
                      <a:pt x="459" y="237"/>
                    </a:lnTo>
                    <a:lnTo>
                      <a:pt x="458" y="241"/>
                    </a:lnTo>
                    <a:lnTo>
                      <a:pt x="458" y="248"/>
                    </a:lnTo>
                    <a:lnTo>
                      <a:pt x="458" y="252"/>
                    </a:lnTo>
                    <a:lnTo>
                      <a:pt x="459" y="257"/>
                    </a:lnTo>
                    <a:lnTo>
                      <a:pt x="462" y="260"/>
                    </a:lnTo>
                    <a:lnTo>
                      <a:pt x="470" y="267"/>
                    </a:lnTo>
                    <a:lnTo>
                      <a:pt x="477" y="276"/>
                    </a:lnTo>
                    <a:lnTo>
                      <a:pt x="489" y="283"/>
                    </a:lnTo>
                    <a:lnTo>
                      <a:pt x="497" y="287"/>
                    </a:lnTo>
                    <a:lnTo>
                      <a:pt x="505" y="292"/>
                    </a:lnTo>
                    <a:lnTo>
                      <a:pt x="513" y="299"/>
                    </a:lnTo>
                    <a:lnTo>
                      <a:pt x="523" y="305"/>
                    </a:lnTo>
                    <a:lnTo>
                      <a:pt x="531" y="311"/>
                    </a:lnTo>
                    <a:lnTo>
                      <a:pt x="536" y="318"/>
                    </a:lnTo>
                    <a:lnTo>
                      <a:pt x="536" y="326"/>
                    </a:lnTo>
                    <a:lnTo>
                      <a:pt x="536" y="330"/>
                    </a:lnTo>
                    <a:lnTo>
                      <a:pt x="539" y="335"/>
                    </a:lnTo>
                    <a:lnTo>
                      <a:pt x="542" y="338"/>
                    </a:lnTo>
                    <a:lnTo>
                      <a:pt x="545" y="343"/>
                    </a:lnTo>
                    <a:lnTo>
                      <a:pt x="543" y="348"/>
                    </a:lnTo>
                    <a:lnTo>
                      <a:pt x="540" y="353"/>
                    </a:lnTo>
                    <a:lnTo>
                      <a:pt x="537" y="359"/>
                    </a:lnTo>
                    <a:lnTo>
                      <a:pt x="540" y="364"/>
                    </a:lnTo>
                    <a:lnTo>
                      <a:pt x="543" y="368"/>
                    </a:lnTo>
                    <a:lnTo>
                      <a:pt x="548" y="375"/>
                    </a:lnTo>
                    <a:lnTo>
                      <a:pt x="551" y="381"/>
                    </a:lnTo>
                    <a:lnTo>
                      <a:pt x="559" y="384"/>
                    </a:lnTo>
                    <a:lnTo>
                      <a:pt x="569" y="386"/>
                    </a:lnTo>
                    <a:lnTo>
                      <a:pt x="574" y="392"/>
                    </a:lnTo>
                    <a:lnTo>
                      <a:pt x="577" y="400"/>
                    </a:lnTo>
                    <a:lnTo>
                      <a:pt x="575" y="410"/>
                    </a:lnTo>
                    <a:lnTo>
                      <a:pt x="574" y="416"/>
                    </a:lnTo>
                    <a:lnTo>
                      <a:pt x="570" y="422"/>
                    </a:lnTo>
                    <a:lnTo>
                      <a:pt x="567" y="429"/>
                    </a:lnTo>
                    <a:lnTo>
                      <a:pt x="558" y="435"/>
                    </a:lnTo>
                    <a:lnTo>
                      <a:pt x="551" y="437"/>
                    </a:lnTo>
                    <a:lnTo>
                      <a:pt x="550" y="443"/>
                    </a:lnTo>
                    <a:lnTo>
                      <a:pt x="545" y="451"/>
                    </a:lnTo>
                    <a:lnTo>
                      <a:pt x="543" y="457"/>
                    </a:lnTo>
                    <a:lnTo>
                      <a:pt x="540" y="462"/>
                    </a:lnTo>
                    <a:lnTo>
                      <a:pt x="539" y="476"/>
                    </a:lnTo>
                    <a:lnTo>
                      <a:pt x="537" y="486"/>
                    </a:lnTo>
                    <a:lnTo>
                      <a:pt x="534" y="492"/>
                    </a:lnTo>
                    <a:lnTo>
                      <a:pt x="531" y="499"/>
                    </a:lnTo>
                    <a:lnTo>
                      <a:pt x="531" y="503"/>
                    </a:lnTo>
                    <a:lnTo>
                      <a:pt x="531" y="510"/>
                    </a:lnTo>
                    <a:lnTo>
                      <a:pt x="524" y="502"/>
                    </a:lnTo>
                    <a:lnTo>
                      <a:pt x="521" y="502"/>
                    </a:lnTo>
                    <a:lnTo>
                      <a:pt x="512" y="502"/>
                    </a:lnTo>
                    <a:lnTo>
                      <a:pt x="469" y="502"/>
                    </a:lnTo>
                    <a:lnTo>
                      <a:pt x="475" y="494"/>
                    </a:lnTo>
                    <a:lnTo>
                      <a:pt x="483" y="484"/>
                    </a:lnTo>
                    <a:lnTo>
                      <a:pt x="489" y="481"/>
                    </a:lnTo>
                    <a:lnTo>
                      <a:pt x="496" y="469"/>
                    </a:lnTo>
                    <a:lnTo>
                      <a:pt x="497" y="462"/>
                    </a:lnTo>
                    <a:lnTo>
                      <a:pt x="494" y="457"/>
                    </a:lnTo>
                    <a:lnTo>
                      <a:pt x="489" y="453"/>
                    </a:lnTo>
                    <a:lnTo>
                      <a:pt x="488" y="449"/>
                    </a:lnTo>
                    <a:lnTo>
                      <a:pt x="486" y="446"/>
                    </a:lnTo>
                    <a:lnTo>
                      <a:pt x="94" y="459"/>
                    </a:lnTo>
                    <a:lnTo>
                      <a:pt x="99" y="170"/>
                    </a:lnTo>
                    <a:lnTo>
                      <a:pt x="94" y="168"/>
                    </a:lnTo>
                    <a:lnTo>
                      <a:pt x="87" y="167"/>
                    </a:lnTo>
                    <a:lnTo>
                      <a:pt x="80" y="162"/>
                    </a:lnTo>
                    <a:lnTo>
                      <a:pt x="75" y="159"/>
                    </a:lnTo>
                    <a:lnTo>
                      <a:pt x="73" y="154"/>
                    </a:lnTo>
                    <a:lnTo>
                      <a:pt x="75" y="149"/>
                    </a:lnTo>
                    <a:lnTo>
                      <a:pt x="72" y="148"/>
                    </a:lnTo>
                    <a:lnTo>
                      <a:pt x="70" y="141"/>
                    </a:lnTo>
                    <a:lnTo>
                      <a:pt x="68" y="138"/>
                    </a:lnTo>
                    <a:lnTo>
                      <a:pt x="62" y="135"/>
                    </a:lnTo>
                    <a:lnTo>
                      <a:pt x="60" y="130"/>
                    </a:lnTo>
                    <a:lnTo>
                      <a:pt x="57" y="127"/>
                    </a:lnTo>
                    <a:lnTo>
                      <a:pt x="51" y="125"/>
                    </a:lnTo>
                    <a:lnTo>
                      <a:pt x="51" y="121"/>
                    </a:lnTo>
                    <a:lnTo>
                      <a:pt x="54" y="117"/>
                    </a:lnTo>
                    <a:lnTo>
                      <a:pt x="57" y="114"/>
                    </a:lnTo>
                    <a:lnTo>
                      <a:pt x="60" y="109"/>
                    </a:lnTo>
                    <a:lnTo>
                      <a:pt x="60" y="105"/>
                    </a:lnTo>
                    <a:lnTo>
                      <a:pt x="64" y="102"/>
                    </a:lnTo>
                    <a:lnTo>
                      <a:pt x="70" y="100"/>
                    </a:lnTo>
                    <a:lnTo>
                      <a:pt x="72" y="102"/>
                    </a:lnTo>
                    <a:lnTo>
                      <a:pt x="73" y="98"/>
                    </a:lnTo>
                    <a:lnTo>
                      <a:pt x="75" y="94"/>
                    </a:lnTo>
                    <a:lnTo>
                      <a:pt x="73" y="90"/>
                    </a:lnTo>
                    <a:lnTo>
                      <a:pt x="70" y="89"/>
                    </a:lnTo>
                    <a:lnTo>
                      <a:pt x="68" y="86"/>
                    </a:lnTo>
                    <a:lnTo>
                      <a:pt x="68" y="82"/>
                    </a:lnTo>
                    <a:lnTo>
                      <a:pt x="65" y="79"/>
                    </a:lnTo>
                    <a:lnTo>
                      <a:pt x="62" y="82"/>
                    </a:lnTo>
                    <a:lnTo>
                      <a:pt x="59" y="87"/>
                    </a:lnTo>
                    <a:lnTo>
                      <a:pt x="54" y="87"/>
                    </a:lnTo>
                    <a:lnTo>
                      <a:pt x="49" y="87"/>
                    </a:lnTo>
                    <a:lnTo>
                      <a:pt x="45" y="84"/>
                    </a:lnTo>
                    <a:lnTo>
                      <a:pt x="40" y="81"/>
                    </a:lnTo>
                    <a:lnTo>
                      <a:pt x="32" y="71"/>
                    </a:lnTo>
                    <a:lnTo>
                      <a:pt x="30" y="68"/>
                    </a:lnTo>
                    <a:lnTo>
                      <a:pt x="29" y="63"/>
                    </a:lnTo>
                    <a:lnTo>
                      <a:pt x="30" y="60"/>
                    </a:lnTo>
                    <a:lnTo>
                      <a:pt x="25" y="54"/>
                    </a:lnTo>
                    <a:lnTo>
                      <a:pt x="21" y="49"/>
                    </a:lnTo>
                    <a:lnTo>
                      <a:pt x="18" y="43"/>
                    </a:lnTo>
                    <a:lnTo>
                      <a:pt x="11" y="40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25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" name="Freeform 24">
                <a:extLst>
                  <a:ext uri="{FF2B5EF4-FFF2-40B4-BE49-F238E27FC236}">
                    <a16:creationId xmlns:a16="http://schemas.microsoft.com/office/drawing/2014/main" id="{97D95D9D-9DC4-94F7-A502-9D89F596B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109"/>
                <a:ext cx="59" cy="64"/>
              </a:xfrm>
              <a:custGeom>
                <a:avLst/>
                <a:gdLst>
                  <a:gd name="T0" fmla="*/ 56 w 59"/>
                  <a:gd name="T1" fmla="*/ 0 h 64"/>
                  <a:gd name="T2" fmla="*/ 51 w 59"/>
                  <a:gd name="T3" fmla="*/ 5 h 64"/>
                  <a:gd name="T4" fmla="*/ 44 w 59"/>
                  <a:gd name="T5" fmla="*/ 8 h 64"/>
                  <a:gd name="T6" fmla="*/ 41 w 59"/>
                  <a:gd name="T7" fmla="*/ 11 h 64"/>
                  <a:gd name="T8" fmla="*/ 37 w 59"/>
                  <a:gd name="T9" fmla="*/ 16 h 64"/>
                  <a:gd name="T10" fmla="*/ 30 w 59"/>
                  <a:gd name="T11" fmla="*/ 16 h 64"/>
                  <a:gd name="T12" fmla="*/ 25 w 59"/>
                  <a:gd name="T13" fmla="*/ 23 h 64"/>
                  <a:gd name="T14" fmla="*/ 22 w 59"/>
                  <a:gd name="T15" fmla="*/ 26 h 64"/>
                  <a:gd name="T16" fmla="*/ 17 w 59"/>
                  <a:gd name="T17" fmla="*/ 31 h 64"/>
                  <a:gd name="T18" fmla="*/ 14 w 59"/>
                  <a:gd name="T19" fmla="*/ 37 h 64"/>
                  <a:gd name="T20" fmla="*/ 11 w 59"/>
                  <a:gd name="T21" fmla="*/ 40 h 64"/>
                  <a:gd name="T22" fmla="*/ 6 w 59"/>
                  <a:gd name="T23" fmla="*/ 46 h 64"/>
                  <a:gd name="T24" fmla="*/ 3 w 59"/>
                  <a:gd name="T25" fmla="*/ 54 h 64"/>
                  <a:gd name="T26" fmla="*/ 0 w 59"/>
                  <a:gd name="T27" fmla="*/ 58 h 64"/>
                  <a:gd name="T28" fmla="*/ 2 w 59"/>
                  <a:gd name="T29" fmla="*/ 62 h 64"/>
                  <a:gd name="T30" fmla="*/ 5 w 59"/>
                  <a:gd name="T31" fmla="*/ 64 h 64"/>
                  <a:gd name="T32" fmla="*/ 9 w 59"/>
                  <a:gd name="T33" fmla="*/ 59 h 64"/>
                  <a:gd name="T34" fmla="*/ 16 w 59"/>
                  <a:gd name="T35" fmla="*/ 53 h 64"/>
                  <a:gd name="T36" fmla="*/ 22 w 59"/>
                  <a:gd name="T37" fmla="*/ 46 h 64"/>
                  <a:gd name="T38" fmla="*/ 30 w 59"/>
                  <a:gd name="T39" fmla="*/ 37 h 64"/>
                  <a:gd name="T40" fmla="*/ 37 w 59"/>
                  <a:gd name="T41" fmla="*/ 32 h 64"/>
                  <a:gd name="T42" fmla="*/ 44 w 59"/>
                  <a:gd name="T43" fmla="*/ 24 h 64"/>
                  <a:gd name="T44" fmla="*/ 51 w 59"/>
                  <a:gd name="T45" fmla="*/ 16 h 64"/>
                  <a:gd name="T46" fmla="*/ 57 w 59"/>
                  <a:gd name="T47" fmla="*/ 11 h 64"/>
                  <a:gd name="T48" fmla="*/ 59 w 59"/>
                  <a:gd name="T49" fmla="*/ 4 h 64"/>
                  <a:gd name="T50" fmla="*/ 59 w 59"/>
                  <a:gd name="T51" fmla="*/ 0 h 64"/>
                  <a:gd name="T52" fmla="*/ 56 w 59"/>
                  <a:gd name="T53" fmla="*/ 0 h 6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9"/>
                  <a:gd name="T82" fmla="*/ 0 h 64"/>
                  <a:gd name="T83" fmla="*/ 59 w 59"/>
                  <a:gd name="T84" fmla="*/ 64 h 6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9" h="64">
                    <a:moveTo>
                      <a:pt x="56" y="0"/>
                    </a:moveTo>
                    <a:lnTo>
                      <a:pt x="51" y="5"/>
                    </a:lnTo>
                    <a:lnTo>
                      <a:pt x="44" y="8"/>
                    </a:lnTo>
                    <a:lnTo>
                      <a:pt x="41" y="11"/>
                    </a:lnTo>
                    <a:lnTo>
                      <a:pt x="37" y="16"/>
                    </a:lnTo>
                    <a:lnTo>
                      <a:pt x="30" y="16"/>
                    </a:lnTo>
                    <a:lnTo>
                      <a:pt x="25" y="23"/>
                    </a:lnTo>
                    <a:lnTo>
                      <a:pt x="22" y="26"/>
                    </a:lnTo>
                    <a:lnTo>
                      <a:pt x="17" y="31"/>
                    </a:lnTo>
                    <a:lnTo>
                      <a:pt x="14" y="37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3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5" y="64"/>
                    </a:lnTo>
                    <a:lnTo>
                      <a:pt x="9" y="59"/>
                    </a:lnTo>
                    <a:lnTo>
                      <a:pt x="16" y="53"/>
                    </a:lnTo>
                    <a:lnTo>
                      <a:pt x="22" y="46"/>
                    </a:lnTo>
                    <a:lnTo>
                      <a:pt x="30" y="37"/>
                    </a:lnTo>
                    <a:lnTo>
                      <a:pt x="37" y="32"/>
                    </a:lnTo>
                    <a:lnTo>
                      <a:pt x="44" y="24"/>
                    </a:lnTo>
                    <a:lnTo>
                      <a:pt x="51" y="16"/>
                    </a:lnTo>
                    <a:lnTo>
                      <a:pt x="57" y="11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" name="Freeform 25">
                <a:extLst>
                  <a:ext uri="{FF2B5EF4-FFF2-40B4-BE49-F238E27FC236}">
                    <a16:creationId xmlns:a16="http://schemas.microsoft.com/office/drawing/2014/main" id="{B83092FC-F94F-A6EF-515C-1A0D1CC8F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417"/>
                <a:ext cx="526" cy="348"/>
              </a:xfrm>
              <a:custGeom>
                <a:avLst/>
                <a:gdLst>
                  <a:gd name="T0" fmla="*/ 431 w 526"/>
                  <a:gd name="T1" fmla="*/ 10 h 348"/>
                  <a:gd name="T2" fmla="*/ 434 w 526"/>
                  <a:gd name="T3" fmla="*/ 24 h 348"/>
                  <a:gd name="T4" fmla="*/ 437 w 526"/>
                  <a:gd name="T5" fmla="*/ 45 h 348"/>
                  <a:gd name="T6" fmla="*/ 442 w 526"/>
                  <a:gd name="T7" fmla="*/ 59 h 348"/>
                  <a:gd name="T8" fmla="*/ 444 w 526"/>
                  <a:gd name="T9" fmla="*/ 70 h 348"/>
                  <a:gd name="T10" fmla="*/ 447 w 526"/>
                  <a:gd name="T11" fmla="*/ 86 h 348"/>
                  <a:gd name="T12" fmla="*/ 464 w 526"/>
                  <a:gd name="T13" fmla="*/ 91 h 348"/>
                  <a:gd name="T14" fmla="*/ 480 w 526"/>
                  <a:gd name="T15" fmla="*/ 102 h 348"/>
                  <a:gd name="T16" fmla="*/ 488 w 526"/>
                  <a:gd name="T17" fmla="*/ 118 h 348"/>
                  <a:gd name="T18" fmla="*/ 502 w 526"/>
                  <a:gd name="T19" fmla="*/ 137 h 348"/>
                  <a:gd name="T20" fmla="*/ 520 w 526"/>
                  <a:gd name="T21" fmla="*/ 148 h 348"/>
                  <a:gd name="T22" fmla="*/ 526 w 526"/>
                  <a:gd name="T23" fmla="*/ 166 h 348"/>
                  <a:gd name="T24" fmla="*/ 521 w 526"/>
                  <a:gd name="T25" fmla="*/ 180 h 348"/>
                  <a:gd name="T26" fmla="*/ 514 w 526"/>
                  <a:gd name="T27" fmla="*/ 189 h 348"/>
                  <a:gd name="T28" fmla="*/ 510 w 526"/>
                  <a:gd name="T29" fmla="*/ 207 h 348"/>
                  <a:gd name="T30" fmla="*/ 499 w 526"/>
                  <a:gd name="T31" fmla="*/ 215 h 348"/>
                  <a:gd name="T32" fmla="*/ 490 w 526"/>
                  <a:gd name="T33" fmla="*/ 221 h 348"/>
                  <a:gd name="T34" fmla="*/ 480 w 526"/>
                  <a:gd name="T35" fmla="*/ 226 h 348"/>
                  <a:gd name="T36" fmla="*/ 463 w 526"/>
                  <a:gd name="T37" fmla="*/ 231 h 348"/>
                  <a:gd name="T38" fmla="*/ 450 w 526"/>
                  <a:gd name="T39" fmla="*/ 237 h 348"/>
                  <a:gd name="T40" fmla="*/ 450 w 526"/>
                  <a:gd name="T41" fmla="*/ 250 h 348"/>
                  <a:gd name="T42" fmla="*/ 461 w 526"/>
                  <a:gd name="T43" fmla="*/ 262 h 348"/>
                  <a:gd name="T44" fmla="*/ 463 w 526"/>
                  <a:gd name="T45" fmla="*/ 278 h 348"/>
                  <a:gd name="T46" fmla="*/ 455 w 526"/>
                  <a:gd name="T47" fmla="*/ 291 h 348"/>
                  <a:gd name="T48" fmla="*/ 452 w 526"/>
                  <a:gd name="T49" fmla="*/ 309 h 348"/>
                  <a:gd name="T50" fmla="*/ 444 w 526"/>
                  <a:gd name="T51" fmla="*/ 318 h 348"/>
                  <a:gd name="T52" fmla="*/ 429 w 526"/>
                  <a:gd name="T53" fmla="*/ 326 h 348"/>
                  <a:gd name="T54" fmla="*/ 426 w 526"/>
                  <a:gd name="T55" fmla="*/ 348 h 348"/>
                  <a:gd name="T56" fmla="*/ 65 w 526"/>
                  <a:gd name="T57" fmla="*/ 321 h 348"/>
                  <a:gd name="T58" fmla="*/ 58 w 526"/>
                  <a:gd name="T59" fmla="*/ 307 h 348"/>
                  <a:gd name="T60" fmla="*/ 62 w 526"/>
                  <a:gd name="T61" fmla="*/ 289 h 348"/>
                  <a:gd name="T62" fmla="*/ 53 w 526"/>
                  <a:gd name="T63" fmla="*/ 270 h 348"/>
                  <a:gd name="T64" fmla="*/ 53 w 526"/>
                  <a:gd name="T65" fmla="*/ 245 h 348"/>
                  <a:gd name="T66" fmla="*/ 54 w 526"/>
                  <a:gd name="T67" fmla="*/ 232 h 348"/>
                  <a:gd name="T68" fmla="*/ 46 w 526"/>
                  <a:gd name="T69" fmla="*/ 224 h 348"/>
                  <a:gd name="T70" fmla="*/ 42 w 526"/>
                  <a:gd name="T71" fmla="*/ 201 h 348"/>
                  <a:gd name="T72" fmla="*/ 38 w 526"/>
                  <a:gd name="T73" fmla="*/ 180 h 348"/>
                  <a:gd name="T74" fmla="*/ 27 w 526"/>
                  <a:gd name="T75" fmla="*/ 158 h 348"/>
                  <a:gd name="T76" fmla="*/ 26 w 526"/>
                  <a:gd name="T77" fmla="*/ 142 h 348"/>
                  <a:gd name="T78" fmla="*/ 19 w 526"/>
                  <a:gd name="T79" fmla="*/ 129 h 348"/>
                  <a:gd name="T80" fmla="*/ 11 w 526"/>
                  <a:gd name="T81" fmla="*/ 115 h 348"/>
                  <a:gd name="T82" fmla="*/ 5 w 526"/>
                  <a:gd name="T83" fmla="*/ 97 h 348"/>
                  <a:gd name="T84" fmla="*/ 2 w 526"/>
                  <a:gd name="T85" fmla="*/ 78 h 348"/>
                  <a:gd name="T86" fmla="*/ 10 w 526"/>
                  <a:gd name="T87" fmla="*/ 64 h 348"/>
                  <a:gd name="T88" fmla="*/ 15 w 526"/>
                  <a:gd name="T89" fmla="*/ 50 h 348"/>
                  <a:gd name="T90" fmla="*/ 15 w 526"/>
                  <a:gd name="T91" fmla="*/ 38 h 348"/>
                  <a:gd name="T92" fmla="*/ 5 w 526"/>
                  <a:gd name="T93" fmla="*/ 29 h 348"/>
                  <a:gd name="T94" fmla="*/ 11 w 526"/>
                  <a:gd name="T95" fmla="*/ 19 h 348"/>
                  <a:gd name="T96" fmla="*/ 2 w 526"/>
                  <a:gd name="T97" fmla="*/ 13 h 348"/>
                  <a:gd name="T98" fmla="*/ 15 w 526"/>
                  <a:gd name="T99" fmla="*/ 5 h 34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26"/>
                  <a:gd name="T151" fmla="*/ 0 h 348"/>
                  <a:gd name="T152" fmla="*/ 526 w 526"/>
                  <a:gd name="T153" fmla="*/ 348 h 34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26" h="348">
                    <a:moveTo>
                      <a:pt x="15" y="5"/>
                    </a:moveTo>
                    <a:lnTo>
                      <a:pt x="431" y="0"/>
                    </a:lnTo>
                    <a:lnTo>
                      <a:pt x="431" y="10"/>
                    </a:lnTo>
                    <a:lnTo>
                      <a:pt x="433" y="15"/>
                    </a:lnTo>
                    <a:lnTo>
                      <a:pt x="434" y="19"/>
                    </a:lnTo>
                    <a:lnTo>
                      <a:pt x="434" y="24"/>
                    </a:lnTo>
                    <a:lnTo>
                      <a:pt x="437" y="31"/>
                    </a:lnTo>
                    <a:lnTo>
                      <a:pt x="439" y="37"/>
                    </a:lnTo>
                    <a:lnTo>
                      <a:pt x="437" y="45"/>
                    </a:lnTo>
                    <a:lnTo>
                      <a:pt x="440" y="50"/>
                    </a:lnTo>
                    <a:lnTo>
                      <a:pt x="442" y="53"/>
                    </a:lnTo>
                    <a:lnTo>
                      <a:pt x="442" y="59"/>
                    </a:lnTo>
                    <a:lnTo>
                      <a:pt x="440" y="64"/>
                    </a:lnTo>
                    <a:lnTo>
                      <a:pt x="440" y="67"/>
                    </a:lnTo>
                    <a:lnTo>
                      <a:pt x="444" y="70"/>
                    </a:lnTo>
                    <a:lnTo>
                      <a:pt x="445" y="75"/>
                    </a:lnTo>
                    <a:lnTo>
                      <a:pt x="447" y="81"/>
                    </a:lnTo>
                    <a:lnTo>
                      <a:pt x="447" y="86"/>
                    </a:lnTo>
                    <a:lnTo>
                      <a:pt x="452" y="88"/>
                    </a:lnTo>
                    <a:lnTo>
                      <a:pt x="460" y="88"/>
                    </a:lnTo>
                    <a:lnTo>
                      <a:pt x="464" y="91"/>
                    </a:lnTo>
                    <a:lnTo>
                      <a:pt x="472" y="91"/>
                    </a:lnTo>
                    <a:lnTo>
                      <a:pt x="480" y="96"/>
                    </a:lnTo>
                    <a:lnTo>
                      <a:pt x="480" y="102"/>
                    </a:lnTo>
                    <a:lnTo>
                      <a:pt x="480" y="108"/>
                    </a:lnTo>
                    <a:lnTo>
                      <a:pt x="485" y="113"/>
                    </a:lnTo>
                    <a:lnTo>
                      <a:pt x="488" y="118"/>
                    </a:lnTo>
                    <a:lnTo>
                      <a:pt x="494" y="121"/>
                    </a:lnTo>
                    <a:lnTo>
                      <a:pt x="501" y="127"/>
                    </a:lnTo>
                    <a:lnTo>
                      <a:pt x="502" y="137"/>
                    </a:lnTo>
                    <a:lnTo>
                      <a:pt x="507" y="140"/>
                    </a:lnTo>
                    <a:lnTo>
                      <a:pt x="514" y="145"/>
                    </a:lnTo>
                    <a:lnTo>
                      <a:pt x="520" y="148"/>
                    </a:lnTo>
                    <a:lnTo>
                      <a:pt x="521" y="156"/>
                    </a:lnTo>
                    <a:lnTo>
                      <a:pt x="525" y="162"/>
                    </a:lnTo>
                    <a:lnTo>
                      <a:pt x="526" y="166"/>
                    </a:lnTo>
                    <a:lnTo>
                      <a:pt x="525" y="170"/>
                    </a:lnTo>
                    <a:lnTo>
                      <a:pt x="523" y="175"/>
                    </a:lnTo>
                    <a:lnTo>
                      <a:pt x="521" y="180"/>
                    </a:lnTo>
                    <a:lnTo>
                      <a:pt x="520" y="185"/>
                    </a:lnTo>
                    <a:lnTo>
                      <a:pt x="517" y="186"/>
                    </a:lnTo>
                    <a:lnTo>
                      <a:pt x="514" y="189"/>
                    </a:lnTo>
                    <a:lnTo>
                      <a:pt x="510" y="193"/>
                    </a:lnTo>
                    <a:lnTo>
                      <a:pt x="510" y="199"/>
                    </a:lnTo>
                    <a:lnTo>
                      <a:pt x="510" y="207"/>
                    </a:lnTo>
                    <a:lnTo>
                      <a:pt x="507" y="208"/>
                    </a:lnTo>
                    <a:lnTo>
                      <a:pt x="502" y="213"/>
                    </a:lnTo>
                    <a:lnTo>
                      <a:pt x="499" y="215"/>
                    </a:lnTo>
                    <a:lnTo>
                      <a:pt x="496" y="218"/>
                    </a:lnTo>
                    <a:lnTo>
                      <a:pt x="491" y="218"/>
                    </a:lnTo>
                    <a:lnTo>
                      <a:pt x="490" y="221"/>
                    </a:lnTo>
                    <a:lnTo>
                      <a:pt x="488" y="223"/>
                    </a:lnTo>
                    <a:lnTo>
                      <a:pt x="485" y="226"/>
                    </a:lnTo>
                    <a:lnTo>
                      <a:pt x="480" y="226"/>
                    </a:lnTo>
                    <a:lnTo>
                      <a:pt x="472" y="226"/>
                    </a:lnTo>
                    <a:lnTo>
                      <a:pt x="467" y="229"/>
                    </a:lnTo>
                    <a:lnTo>
                      <a:pt x="463" y="231"/>
                    </a:lnTo>
                    <a:lnTo>
                      <a:pt x="456" y="232"/>
                    </a:lnTo>
                    <a:lnTo>
                      <a:pt x="452" y="234"/>
                    </a:lnTo>
                    <a:lnTo>
                      <a:pt x="450" y="237"/>
                    </a:lnTo>
                    <a:lnTo>
                      <a:pt x="448" y="242"/>
                    </a:lnTo>
                    <a:lnTo>
                      <a:pt x="448" y="248"/>
                    </a:lnTo>
                    <a:lnTo>
                      <a:pt x="450" y="250"/>
                    </a:lnTo>
                    <a:lnTo>
                      <a:pt x="452" y="255"/>
                    </a:lnTo>
                    <a:lnTo>
                      <a:pt x="456" y="258"/>
                    </a:lnTo>
                    <a:lnTo>
                      <a:pt x="461" y="262"/>
                    </a:lnTo>
                    <a:lnTo>
                      <a:pt x="463" y="267"/>
                    </a:lnTo>
                    <a:lnTo>
                      <a:pt x="464" y="274"/>
                    </a:lnTo>
                    <a:lnTo>
                      <a:pt x="463" y="278"/>
                    </a:lnTo>
                    <a:lnTo>
                      <a:pt x="461" y="285"/>
                    </a:lnTo>
                    <a:lnTo>
                      <a:pt x="458" y="288"/>
                    </a:lnTo>
                    <a:lnTo>
                      <a:pt x="455" y="291"/>
                    </a:lnTo>
                    <a:lnTo>
                      <a:pt x="455" y="296"/>
                    </a:lnTo>
                    <a:lnTo>
                      <a:pt x="453" y="304"/>
                    </a:lnTo>
                    <a:lnTo>
                      <a:pt x="452" y="309"/>
                    </a:lnTo>
                    <a:lnTo>
                      <a:pt x="450" y="312"/>
                    </a:lnTo>
                    <a:lnTo>
                      <a:pt x="447" y="316"/>
                    </a:lnTo>
                    <a:lnTo>
                      <a:pt x="444" y="318"/>
                    </a:lnTo>
                    <a:lnTo>
                      <a:pt x="439" y="320"/>
                    </a:lnTo>
                    <a:lnTo>
                      <a:pt x="433" y="323"/>
                    </a:lnTo>
                    <a:lnTo>
                      <a:pt x="429" y="326"/>
                    </a:lnTo>
                    <a:lnTo>
                      <a:pt x="429" y="332"/>
                    </a:lnTo>
                    <a:lnTo>
                      <a:pt x="431" y="344"/>
                    </a:lnTo>
                    <a:lnTo>
                      <a:pt x="426" y="348"/>
                    </a:lnTo>
                    <a:lnTo>
                      <a:pt x="399" y="321"/>
                    </a:lnTo>
                    <a:lnTo>
                      <a:pt x="67" y="328"/>
                    </a:lnTo>
                    <a:lnTo>
                      <a:pt x="65" y="321"/>
                    </a:lnTo>
                    <a:lnTo>
                      <a:pt x="61" y="316"/>
                    </a:lnTo>
                    <a:lnTo>
                      <a:pt x="58" y="312"/>
                    </a:lnTo>
                    <a:lnTo>
                      <a:pt x="58" y="307"/>
                    </a:lnTo>
                    <a:lnTo>
                      <a:pt x="59" y="301"/>
                    </a:lnTo>
                    <a:lnTo>
                      <a:pt x="62" y="296"/>
                    </a:lnTo>
                    <a:lnTo>
                      <a:pt x="62" y="289"/>
                    </a:lnTo>
                    <a:lnTo>
                      <a:pt x="61" y="282"/>
                    </a:lnTo>
                    <a:lnTo>
                      <a:pt x="58" y="275"/>
                    </a:lnTo>
                    <a:lnTo>
                      <a:pt x="53" y="270"/>
                    </a:lnTo>
                    <a:lnTo>
                      <a:pt x="51" y="262"/>
                    </a:lnTo>
                    <a:lnTo>
                      <a:pt x="54" y="255"/>
                    </a:lnTo>
                    <a:lnTo>
                      <a:pt x="53" y="245"/>
                    </a:lnTo>
                    <a:lnTo>
                      <a:pt x="53" y="239"/>
                    </a:lnTo>
                    <a:lnTo>
                      <a:pt x="53" y="235"/>
                    </a:lnTo>
                    <a:lnTo>
                      <a:pt x="54" y="232"/>
                    </a:lnTo>
                    <a:lnTo>
                      <a:pt x="53" y="229"/>
                    </a:lnTo>
                    <a:lnTo>
                      <a:pt x="50" y="228"/>
                    </a:lnTo>
                    <a:lnTo>
                      <a:pt x="46" y="224"/>
                    </a:lnTo>
                    <a:lnTo>
                      <a:pt x="42" y="220"/>
                    </a:lnTo>
                    <a:lnTo>
                      <a:pt x="42" y="213"/>
                    </a:lnTo>
                    <a:lnTo>
                      <a:pt x="42" y="201"/>
                    </a:lnTo>
                    <a:lnTo>
                      <a:pt x="43" y="189"/>
                    </a:lnTo>
                    <a:lnTo>
                      <a:pt x="42" y="186"/>
                    </a:lnTo>
                    <a:lnTo>
                      <a:pt x="38" y="180"/>
                    </a:lnTo>
                    <a:lnTo>
                      <a:pt x="35" y="174"/>
                    </a:lnTo>
                    <a:lnTo>
                      <a:pt x="32" y="167"/>
                    </a:lnTo>
                    <a:lnTo>
                      <a:pt x="27" y="158"/>
                    </a:lnTo>
                    <a:lnTo>
                      <a:pt x="24" y="153"/>
                    </a:lnTo>
                    <a:lnTo>
                      <a:pt x="23" y="147"/>
                    </a:lnTo>
                    <a:lnTo>
                      <a:pt x="26" y="142"/>
                    </a:lnTo>
                    <a:lnTo>
                      <a:pt x="26" y="137"/>
                    </a:lnTo>
                    <a:lnTo>
                      <a:pt x="23" y="134"/>
                    </a:lnTo>
                    <a:lnTo>
                      <a:pt x="19" y="129"/>
                    </a:lnTo>
                    <a:lnTo>
                      <a:pt x="19" y="124"/>
                    </a:lnTo>
                    <a:lnTo>
                      <a:pt x="16" y="119"/>
                    </a:lnTo>
                    <a:lnTo>
                      <a:pt x="11" y="115"/>
                    </a:lnTo>
                    <a:lnTo>
                      <a:pt x="8" y="108"/>
                    </a:lnTo>
                    <a:lnTo>
                      <a:pt x="7" y="102"/>
                    </a:lnTo>
                    <a:lnTo>
                      <a:pt x="5" y="97"/>
                    </a:lnTo>
                    <a:lnTo>
                      <a:pt x="4" y="89"/>
                    </a:lnTo>
                    <a:lnTo>
                      <a:pt x="0" y="83"/>
                    </a:lnTo>
                    <a:lnTo>
                      <a:pt x="2" y="78"/>
                    </a:lnTo>
                    <a:lnTo>
                      <a:pt x="5" y="77"/>
                    </a:lnTo>
                    <a:lnTo>
                      <a:pt x="7" y="70"/>
                    </a:lnTo>
                    <a:lnTo>
                      <a:pt x="10" y="64"/>
                    </a:lnTo>
                    <a:lnTo>
                      <a:pt x="10" y="59"/>
                    </a:lnTo>
                    <a:lnTo>
                      <a:pt x="11" y="53"/>
                    </a:lnTo>
                    <a:lnTo>
                      <a:pt x="15" y="50"/>
                    </a:lnTo>
                    <a:lnTo>
                      <a:pt x="16" y="46"/>
                    </a:lnTo>
                    <a:lnTo>
                      <a:pt x="16" y="42"/>
                    </a:lnTo>
                    <a:lnTo>
                      <a:pt x="15" y="38"/>
                    </a:lnTo>
                    <a:lnTo>
                      <a:pt x="10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7" y="26"/>
                    </a:lnTo>
                    <a:lnTo>
                      <a:pt x="10" y="23"/>
                    </a:lnTo>
                    <a:lnTo>
                      <a:pt x="11" y="19"/>
                    </a:lnTo>
                    <a:lnTo>
                      <a:pt x="8" y="18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" name="Freeform 26">
                <a:extLst>
                  <a:ext uri="{FF2B5EF4-FFF2-40B4-BE49-F238E27FC236}">
                    <a16:creationId xmlns:a16="http://schemas.microsoft.com/office/drawing/2014/main" id="{79A5564A-3238-C4A6-B2A3-1AAE698E8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771"/>
                <a:ext cx="542" cy="648"/>
              </a:xfrm>
              <a:custGeom>
                <a:avLst/>
                <a:gdLst>
                  <a:gd name="T0" fmla="*/ 164 w 542"/>
                  <a:gd name="T1" fmla="*/ 1 h 648"/>
                  <a:gd name="T2" fmla="*/ 173 w 542"/>
                  <a:gd name="T3" fmla="*/ 24 h 648"/>
                  <a:gd name="T4" fmla="*/ 186 w 542"/>
                  <a:gd name="T5" fmla="*/ 52 h 648"/>
                  <a:gd name="T6" fmla="*/ 205 w 542"/>
                  <a:gd name="T7" fmla="*/ 74 h 648"/>
                  <a:gd name="T8" fmla="*/ 229 w 542"/>
                  <a:gd name="T9" fmla="*/ 74 h 648"/>
                  <a:gd name="T10" fmla="*/ 253 w 542"/>
                  <a:gd name="T11" fmla="*/ 84 h 648"/>
                  <a:gd name="T12" fmla="*/ 273 w 542"/>
                  <a:gd name="T13" fmla="*/ 89 h 648"/>
                  <a:gd name="T14" fmla="*/ 293 w 542"/>
                  <a:gd name="T15" fmla="*/ 82 h 648"/>
                  <a:gd name="T16" fmla="*/ 324 w 542"/>
                  <a:gd name="T17" fmla="*/ 82 h 648"/>
                  <a:gd name="T18" fmla="*/ 353 w 542"/>
                  <a:gd name="T19" fmla="*/ 103 h 648"/>
                  <a:gd name="T20" fmla="*/ 380 w 542"/>
                  <a:gd name="T21" fmla="*/ 116 h 648"/>
                  <a:gd name="T22" fmla="*/ 404 w 542"/>
                  <a:gd name="T23" fmla="*/ 128 h 648"/>
                  <a:gd name="T24" fmla="*/ 429 w 542"/>
                  <a:gd name="T25" fmla="*/ 144 h 648"/>
                  <a:gd name="T26" fmla="*/ 450 w 542"/>
                  <a:gd name="T27" fmla="*/ 132 h 648"/>
                  <a:gd name="T28" fmla="*/ 472 w 542"/>
                  <a:gd name="T29" fmla="*/ 133 h 648"/>
                  <a:gd name="T30" fmla="*/ 497 w 542"/>
                  <a:gd name="T31" fmla="*/ 141 h 648"/>
                  <a:gd name="T32" fmla="*/ 520 w 542"/>
                  <a:gd name="T33" fmla="*/ 138 h 648"/>
                  <a:gd name="T34" fmla="*/ 540 w 542"/>
                  <a:gd name="T35" fmla="*/ 146 h 648"/>
                  <a:gd name="T36" fmla="*/ 523 w 542"/>
                  <a:gd name="T37" fmla="*/ 167 h 648"/>
                  <a:gd name="T38" fmla="*/ 480 w 542"/>
                  <a:gd name="T39" fmla="*/ 198 h 648"/>
                  <a:gd name="T40" fmla="*/ 429 w 542"/>
                  <a:gd name="T41" fmla="*/ 244 h 648"/>
                  <a:gd name="T42" fmla="*/ 377 w 542"/>
                  <a:gd name="T43" fmla="*/ 294 h 648"/>
                  <a:gd name="T44" fmla="*/ 358 w 542"/>
                  <a:gd name="T45" fmla="*/ 368 h 648"/>
                  <a:gd name="T46" fmla="*/ 329 w 542"/>
                  <a:gd name="T47" fmla="*/ 394 h 648"/>
                  <a:gd name="T48" fmla="*/ 320 w 542"/>
                  <a:gd name="T49" fmla="*/ 421 h 648"/>
                  <a:gd name="T50" fmla="*/ 335 w 542"/>
                  <a:gd name="T51" fmla="*/ 445 h 648"/>
                  <a:gd name="T52" fmla="*/ 334 w 542"/>
                  <a:gd name="T53" fmla="*/ 475 h 648"/>
                  <a:gd name="T54" fmla="*/ 335 w 542"/>
                  <a:gd name="T55" fmla="*/ 494 h 648"/>
                  <a:gd name="T56" fmla="*/ 334 w 542"/>
                  <a:gd name="T57" fmla="*/ 518 h 648"/>
                  <a:gd name="T58" fmla="*/ 356 w 542"/>
                  <a:gd name="T59" fmla="*/ 530 h 648"/>
                  <a:gd name="T60" fmla="*/ 377 w 542"/>
                  <a:gd name="T61" fmla="*/ 540 h 648"/>
                  <a:gd name="T62" fmla="*/ 402 w 542"/>
                  <a:gd name="T63" fmla="*/ 561 h 648"/>
                  <a:gd name="T64" fmla="*/ 421 w 542"/>
                  <a:gd name="T65" fmla="*/ 583 h 648"/>
                  <a:gd name="T66" fmla="*/ 448 w 542"/>
                  <a:gd name="T67" fmla="*/ 605 h 648"/>
                  <a:gd name="T68" fmla="*/ 461 w 542"/>
                  <a:gd name="T69" fmla="*/ 632 h 648"/>
                  <a:gd name="T70" fmla="*/ 49 w 542"/>
                  <a:gd name="T71" fmla="*/ 454 h 648"/>
                  <a:gd name="T72" fmla="*/ 29 w 542"/>
                  <a:gd name="T73" fmla="*/ 437 h 648"/>
                  <a:gd name="T74" fmla="*/ 16 w 542"/>
                  <a:gd name="T75" fmla="*/ 416 h 648"/>
                  <a:gd name="T76" fmla="*/ 32 w 542"/>
                  <a:gd name="T77" fmla="*/ 402 h 648"/>
                  <a:gd name="T78" fmla="*/ 41 w 542"/>
                  <a:gd name="T79" fmla="*/ 340 h 648"/>
                  <a:gd name="T80" fmla="*/ 26 w 542"/>
                  <a:gd name="T81" fmla="*/ 313 h 648"/>
                  <a:gd name="T82" fmla="*/ 29 w 542"/>
                  <a:gd name="T83" fmla="*/ 286 h 648"/>
                  <a:gd name="T84" fmla="*/ 24 w 542"/>
                  <a:gd name="T85" fmla="*/ 244 h 648"/>
                  <a:gd name="T86" fmla="*/ 13 w 542"/>
                  <a:gd name="T87" fmla="*/ 186 h 648"/>
                  <a:gd name="T88" fmla="*/ 13 w 542"/>
                  <a:gd name="T89" fmla="*/ 159 h 648"/>
                  <a:gd name="T90" fmla="*/ 10 w 542"/>
                  <a:gd name="T91" fmla="*/ 124 h 648"/>
                  <a:gd name="T92" fmla="*/ 3 w 542"/>
                  <a:gd name="T93" fmla="*/ 105 h 648"/>
                  <a:gd name="T94" fmla="*/ 8 w 542"/>
                  <a:gd name="T95" fmla="*/ 82 h 648"/>
                  <a:gd name="T96" fmla="*/ 7 w 542"/>
                  <a:gd name="T97" fmla="*/ 60 h 6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2"/>
                  <a:gd name="T148" fmla="*/ 0 h 648"/>
                  <a:gd name="T149" fmla="*/ 542 w 542"/>
                  <a:gd name="T150" fmla="*/ 648 h 6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2" h="648">
                    <a:moveTo>
                      <a:pt x="150" y="47"/>
                    </a:moveTo>
                    <a:lnTo>
                      <a:pt x="151" y="0"/>
                    </a:lnTo>
                    <a:lnTo>
                      <a:pt x="157" y="1"/>
                    </a:lnTo>
                    <a:lnTo>
                      <a:pt x="164" y="1"/>
                    </a:lnTo>
                    <a:lnTo>
                      <a:pt x="167" y="5"/>
                    </a:lnTo>
                    <a:lnTo>
                      <a:pt x="170" y="11"/>
                    </a:lnTo>
                    <a:lnTo>
                      <a:pt x="172" y="17"/>
                    </a:lnTo>
                    <a:lnTo>
                      <a:pt x="173" y="24"/>
                    </a:lnTo>
                    <a:lnTo>
                      <a:pt x="175" y="32"/>
                    </a:lnTo>
                    <a:lnTo>
                      <a:pt x="178" y="38"/>
                    </a:lnTo>
                    <a:lnTo>
                      <a:pt x="180" y="44"/>
                    </a:lnTo>
                    <a:lnTo>
                      <a:pt x="186" y="52"/>
                    </a:lnTo>
                    <a:lnTo>
                      <a:pt x="188" y="62"/>
                    </a:lnTo>
                    <a:lnTo>
                      <a:pt x="192" y="66"/>
                    </a:lnTo>
                    <a:lnTo>
                      <a:pt x="192" y="73"/>
                    </a:lnTo>
                    <a:lnTo>
                      <a:pt x="205" y="74"/>
                    </a:lnTo>
                    <a:lnTo>
                      <a:pt x="210" y="78"/>
                    </a:lnTo>
                    <a:lnTo>
                      <a:pt x="218" y="74"/>
                    </a:lnTo>
                    <a:lnTo>
                      <a:pt x="224" y="73"/>
                    </a:lnTo>
                    <a:lnTo>
                      <a:pt x="229" y="74"/>
                    </a:lnTo>
                    <a:lnTo>
                      <a:pt x="235" y="76"/>
                    </a:lnTo>
                    <a:lnTo>
                      <a:pt x="242" y="79"/>
                    </a:lnTo>
                    <a:lnTo>
                      <a:pt x="246" y="81"/>
                    </a:lnTo>
                    <a:lnTo>
                      <a:pt x="253" y="84"/>
                    </a:lnTo>
                    <a:lnTo>
                      <a:pt x="256" y="87"/>
                    </a:lnTo>
                    <a:lnTo>
                      <a:pt x="261" y="90"/>
                    </a:lnTo>
                    <a:lnTo>
                      <a:pt x="265" y="90"/>
                    </a:lnTo>
                    <a:lnTo>
                      <a:pt x="273" y="89"/>
                    </a:lnTo>
                    <a:lnTo>
                      <a:pt x="280" y="87"/>
                    </a:lnTo>
                    <a:lnTo>
                      <a:pt x="285" y="82"/>
                    </a:lnTo>
                    <a:lnTo>
                      <a:pt x="289" y="79"/>
                    </a:lnTo>
                    <a:lnTo>
                      <a:pt x="293" y="82"/>
                    </a:lnTo>
                    <a:lnTo>
                      <a:pt x="296" y="84"/>
                    </a:lnTo>
                    <a:lnTo>
                      <a:pt x="305" y="82"/>
                    </a:lnTo>
                    <a:lnTo>
                      <a:pt x="315" y="84"/>
                    </a:lnTo>
                    <a:lnTo>
                      <a:pt x="324" y="82"/>
                    </a:lnTo>
                    <a:lnTo>
                      <a:pt x="332" y="87"/>
                    </a:lnTo>
                    <a:lnTo>
                      <a:pt x="343" y="93"/>
                    </a:lnTo>
                    <a:lnTo>
                      <a:pt x="351" y="98"/>
                    </a:lnTo>
                    <a:lnTo>
                      <a:pt x="353" y="103"/>
                    </a:lnTo>
                    <a:lnTo>
                      <a:pt x="361" y="106"/>
                    </a:lnTo>
                    <a:lnTo>
                      <a:pt x="367" y="109"/>
                    </a:lnTo>
                    <a:lnTo>
                      <a:pt x="374" y="111"/>
                    </a:lnTo>
                    <a:lnTo>
                      <a:pt x="380" y="116"/>
                    </a:lnTo>
                    <a:lnTo>
                      <a:pt x="383" y="119"/>
                    </a:lnTo>
                    <a:lnTo>
                      <a:pt x="389" y="122"/>
                    </a:lnTo>
                    <a:lnTo>
                      <a:pt x="399" y="122"/>
                    </a:lnTo>
                    <a:lnTo>
                      <a:pt x="404" y="128"/>
                    </a:lnTo>
                    <a:lnTo>
                      <a:pt x="408" y="135"/>
                    </a:lnTo>
                    <a:lnTo>
                      <a:pt x="416" y="138"/>
                    </a:lnTo>
                    <a:lnTo>
                      <a:pt x="426" y="141"/>
                    </a:lnTo>
                    <a:lnTo>
                      <a:pt x="429" y="144"/>
                    </a:lnTo>
                    <a:lnTo>
                      <a:pt x="434" y="143"/>
                    </a:lnTo>
                    <a:lnTo>
                      <a:pt x="440" y="140"/>
                    </a:lnTo>
                    <a:lnTo>
                      <a:pt x="445" y="136"/>
                    </a:lnTo>
                    <a:lnTo>
                      <a:pt x="450" y="132"/>
                    </a:lnTo>
                    <a:lnTo>
                      <a:pt x="458" y="128"/>
                    </a:lnTo>
                    <a:lnTo>
                      <a:pt x="463" y="128"/>
                    </a:lnTo>
                    <a:lnTo>
                      <a:pt x="467" y="130"/>
                    </a:lnTo>
                    <a:lnTo>
                      <a:pt x="472" y="133"/>
                    </a:lnTo>
                    <a:lnTo>
                      <a:pt x="477" y="136"/>
                    </a:lnTo>
                    <a:lnTo>
                      <a:pt x="485" y="140"/>
                    </a:lnTo>
                    <a:lnTo>
                      <a:pt x="490" y="141"/>
                    </a:lnTo>
                    <a:lnTo>
                      <a:pt x="497" y="141"/>
                    </a:lnTo>
                    <a:lnTo>
                      <a:pt x="507" y="140"/>
                    </a:lnTo>
                    <a:lnTo>
                      <a:pt x="513" y="136"/>
                    </a:lnTo>
                    <a:lnTo>
                      <a:pt x="518" y="136"/>
                    </a:lnTo>
                    <a:lnTo>
                      <a:pt x="520" y="138"/>
                    </a:lnTo>
                    <a:lnTo>
                      <a:pt x="523" y="141"/>
                    </a:lnTo>
                    <a:lnTo>
                      <a:pt x="528" y="141"/>
                    </a:lnTo>
                    <a:lnTo>
                      <a:pt x="536" y="144"/>
                    </a:lnTo>
                    <a:lnTo>
                      <a:pt x="540" y="146"/>
                    </a:lnTo>
                    <a:lnTo>
                      <a:pt x="542" y="147"/>
                    </a:lnTo>
                    <a:lnTo>
                      <a:pt x="536" y="155"/>
                    </a:lnTo>
                    <a:lnTo>
                      <a:pt x="531" y="160"/>
                    </a:lnTo>
                    <a:lnTo>
                      <a:pt x="523" y="167"/>
                    </a:lnTo>
                    <a:lnTo>
                      <a:pt x="515" y="174"/>
                    </a:lnTo>
                    <a:lnTo>
                      <a:pt x="502" y="179"/>
                    </a:lnTo>
                    <a:lnTo>
                      <a:pt x="491" y="186"/>
                    </a:lnTo>
                    <a:lnTo>
                      <a:pt x="480" y="198"/>
                    </a:lnTo>
                    <a:lnTo>
                      <a:pt x="467" y="209"/>
                    </a:lnTo>
                    <a:lnTo>
                      <a:pt x="455" y="222"/>
                    </a:lnTo>
                    <a:lnTo>
                      <a:pt x="442" y="233"/>
                    </a:lnTo>
                    <a:lnTo>
                      <a:pt x="429" y="244"/>
                    </a:lnTo>
                    <a:lnTo>
                      <a:pt x="410" y="262"/>
                    </a:lnTo>
                    <a:lnTo>
                      <a:pt x="399" y="275"/>
                    </a:lnTo>
                    <a:lnTo>
                      <a:pt x="388" y="284"/>
                    </a:lnTo>
                    <a:lnTo>
                      <a:pt x="377" y="294"/>
                    </a:lnTo>
                    <a:lnTo>
                      <a:pt x="370" y="297"/>
                    </a:lnTo>
                    <a:lnTo>
                      <a:pt x="364" y="300"/>
                    </a:lnTo>
                    <a:lnTo>
                      <a:pt x="366" y="362"/>
                    </a:lnTo>
                    <a:lnTo>
                      <a:pt x="358" y="368"/>
                    </a:lnTo>
                    <a:lnTo>
                      <a:pt x="351" y="373"/>
                    </a:lnTo>
                    <a:lnTo>
                      <a:pt x="342" y="379"/>
                    </a:lnTo>
                    <a:lnTo>
                      <a:pt x="334" y="384"/>
                    </a:lnTo>
                    <a:lnTo>
                      <a:pt x="329" y="394"/>
                    </a:lnTo>
                    <a:lnTo>
                      <a:pt x="324" y="399"/>
                    </a:lnTo>
                    <a:lnTo>
                      <a:pt x="323" y="405"/>
                    </a:lnTo>
                    <a:lnTo>
                      <a:pt x="320" y="413"/>
                    </a:lnTo>
                    <a:lnTo>
                      <a:pt x="320" y="421"/>
                    </a:lnTo>
                    <a:lnTo>
                      <a:pt x="324" y="424"/>
                    </a:lnTo>
                    <a:lnTo>
                      <a:pt x="331" y="427"/>
                    </a:lnTo>
                    <a:lnTo>
                      <a:pt x="335" y="437"/>
                    </a:lnTo>
                    <a:lnTo>
                      <a:pt x="335" y="445"/>
                    </a:lnTo>
                    <a:lnTo>
                      <a:pt x="332" y="454"/>
                    </a:lnTo>
                    <a:lnTo>
                      <a:pt x="332" y="464"/>
                    </a:lnTo>
                    <a:lnTo>
                      <a:pt x="335" y="470"/>
                    </a:lnTo>
                    <a:lnTo>
                      <a:pt x="334" y="475"/>
                    </a:lnTo>
                    <a:lnTo>
                      <a:pt x="329" y="480"/>
                    </a:lnTo>
                    <a:lnTo>
                      <a:pt x="329" y="486"/>
                    </a:lnTo>
                    <a:lnTo>
                      <a:pt x="334" y="489"/>
                    </a:lnTo>
                    <a:lnTo>
                      <a:pt x="335" y="494"/>
                    </a:lnTo>
                    <a:lnTo>
                      <a:pt x="332" y="502"/>
                    </a:lnTo>
                    <a:lnTo>
                      <a:pt x="331" y="507"/>
                    </a:lnTo>
                    <a:lnTo>
                      <a:pt x="331" y="513"/>
                    </a:lnTo>
                    <a:lnTo>
                      <a:pt x="334" y="518"/>
                    </a:lnTo>
                    <a:lnTo>
                      <a:pt x="340" y="524"/>
                    </a:lnTo>
                    <a:lnTo>
                      <a:pt x="347" y="526"/>
                    </a:lnTo>
                    <a:lnTo>
                      <a:pt x="351" y="529"/>
                    </a:lnTo>
                    <a:lnTo>
                      <a:pt x="356" y="530"/>
                    </a:lnTo>
                    <a:lnTo>
                      <a:pt x="358" y="535"/>
                    </a:lnTo>
                    <a:lnTo>
                      <a:pt x="362" y="538"/>
                    </a:lnTo>
                    <a:lnTo>
                      <a:pt x="369" y="538"/>
                    </a:lnTo>
                    <a:lnTo>
                      <a:pt x="377" y="540"/>
                    </a:lnTo>
                    <a:lnTo>
                      <a:pt x="385" y="545"/>
                    </a:lnTo>
                    <a:lnTo>
                      <a:pt x="393" y="549"/>
                    </a:lnTo>
                    <a:lnTo>
                      <a:pt x="399" y="556"/>
                    </a:lnTo>
                    <a:lnTo>
                      <a:pt x="402" y="561"/>
                    </a:lnTo>
                    <a:lnTo>
                      <a:pt x="407" y="570"/>
                    </a:lnTo>
                    <a:lnTo>
                      <a:pt x="413" y="578"/>
                    </a:lnTo>
                    <a:lnTo>
                      <a:pt x="418" y="583"/>
                    </a:lnTo>
                    <a:lnTo>
                      <a:pt x="421" y="583"/>
                    </a:lnTo>
                    <a:lnTo>
                      <a:pt x="432" y="589"/>
                    </a:lnTo>
                    <a:lnTo>
                      <a:pt x="436" y="592"/>
                    </a:lnTo>
                    <a:lnTo>
                      <a:pt x="442" y="599"/>
                    </a:lnTo>
                    <a:lnTo>
                      <a:pt x="448" y="605"/>
                    </a:lnTo>
                    <a:lnTo>
                      <a:pt x="451" y="610"/>
                    </a:lnTo>
                    <a:lnTo>
                      <a:pt x="456" y="616"/>
                    </a:lnTo>
                    <a:lnTo>
                      <a:pt x="459" y="623"/>
                    </a:lnTo>
                    <a:lnTo>
                      <a:pt x="461" y="632"/>
                    </a:lnTo>
                    <a:lnTo>
                      <a:pt x="461" y="640"/>
                    </a:lnTo>
                    <a:lnTo>
                      <a:pt x="461" y="646"/>
                    </a:lnTo>
                    <a:lnTo>
                      <a:pt x="46" y="648"/>
                    </a:lnTo>
                    <a:lnTo>
                      <a:pt x="49" y="454"/>
                    </a:lnTo>
                    <a:lnTo>
                      <a:pt x="46" y="449"/>
                    </a:lnTo>
                    <a:lnTo>
                      <a:pt x="41" y="445"/>
                    </a:lnTo>
                    <a:lnTo>
                      <a:pt x="35" y="440"/>
                    </a:lnTo>
                    <a:lnTo>
                      <a:pt x="29" y="437"/>
                    </a:lnTo>
                    <a:lnTo>
                      <a:pt x="24" y="432"/>
                    </a:lnTo>
                    <a:lnTo>
                      <a:pt x="19" y="426"/>
                    </a:lnTo>
                    <a:lnTo>
                      <a:pt x="18" y="421"/>
                    </a:lnTo>
                    <a:lnTo>
                      <a:pt x="16" y="416"/>
                    </a:lnTo>
                    <a:lnTo>
                      <a:pt x="19" y="413"/>
                    </a:lnTo>
                    <a:lnTo>
                      <a:pt x="22" y="410"/>
                    </a:lnTo>
                    <a:lnTo>
                      <a:pt x="27" y="405"/>
                    </a:lnTo>
                    <a:lnTo>
                      <a:pt x="32" y="402"/>
                    </a:lnTo>
                    <a:lnTo>
                      <a:pt x="38" y="399"/>
                    </a:lnTo>
                    <a:lnTo>
                      <a:pt x="43" y="391"/>
                    </a:lnTo>
                    <a:lnTo>
                      <a:pt x="43" y="384"/>
                    </a:lnTo>
                    <a:lnTo>
                      <a:pt x="41" y="340"/>
                    </a:lnTo>
                    <a:lnTo>
                      <a:pt x="38" y="332"/>
                    </a:lnTo>
                    <a:lnTo>
                      <a:pt x="32" y="325"/>
                    </a:lnTo>
                    <a:lnTo>
                      <a:pt x="29" y="319"/>
                    </a:lnTo>
                    <a:lnTo>
                      <a:pt x="26" y="313"/>
                    </a:lnTo>
                    <a:lnTo>
                      <a:pt x="22" y="306"/>
                    </a:lnTo>
                    <a:lnTo>
                      <a:pt x="22" y="297"/>
                    </a:lnTo>
                    <a:lnTo>
                      <a:pt x="24" y="292"/>
                    </a:lnTo>
                    <a:lnTo>
                      <a:pt x="29" y="286"/>
                    </a:lnTo>
                    <a:lnTo>
                      <a:pt x="34" y="279"/>
                    </a:lnTo>
                    <a:lnTo>
                      <a:pt x="30" y="270"/>
                    </a:lnTo>
                    <a:lnTo>
                      <a:pt x="26" y="256"/>
                    </a:lnTo>
                    <a:lnTo>
                      <a:pt x="24" y="244"/>
                    </a:lnTo>
                    <a:lnTo>
                      <a:pt x="21" y="232"/>
                    </a:lnTo>
                    <a:lnTo>
                      <a:pt x="19" y="211"/>
                    </a:lnTo>
                    <a:lnTo>
                      <a:pt x="16" y="194"/>
                    </a:lnTo>
                    <a:lnTo>
                      <a:pt x="13" y="186"/>
                    </a:lnTo>
                    <a:lnTo>
                      <a:pt x="10" y="178"/>
                    </a:lnTo>
                    <a:lnTo>
                      <a:pt x="10" y="173"/>
                    </a:lnTo>
                    <a:lnTo>
                      <a:pt x="11" y="167"/>
                    </a:lnTo>
                    <a:lnTo>
                      <a:pt x="13" y="159"/>
                    </a:lnTo>
                    <a:lnTo>
                      <a:pt x="13" y="149"/>
                    </a:lnTo>
                    <a:lnTo>
                      <a:pt x="8" y="138"/>
                    </a:lnTo>
                    <a:lnTo>
                      <a:pt x="8" y="130"/>
                    </a:lnTo>
                    <a:lnTo>
                      <a:pt x="10" y="124"/>
                    </a:lnTo>
                    <a:lnTo>
                      <a:pt x="10" y="116"/>
                    </a:lnTo>
                    <a:lnTo>
                      <a:pt x="10" y="113"/>
                    </a:lnTo>
                    <a:lnTo>
                      <a:pt x="7" y="109"/>
                    </a:lnTo>
                    <a:lnTo>
                      <a:pt x="3" y="105"/>
                    </a:lnTo>
                    <a:lnTo>
                      <a:pt x="3" y="100"/>
                    </a:lnTo>
                    <a:lnTo>
                      <a:pt x="2" y="93"/>
                    </a:lnTo>
                    <a:lnTo>
                      <a:pt x="3" y="87"/>
                    </a:lnTo>
                    <a:lnTo>
                      <a:pt x="8" y="82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3" y="54"/>
                    </a:lnTo>
                    <a:lnTo>
                      <a:pt x="0" y="47"/>
                    </a:lnTo>
                    <a:lnTo>
                      <a:pt x="150" y="47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" name="Freeform 27">
                <a:extLst>
                  <a:ext uri="{FF2B5EF4-FFF2-40B4-BE49-F238E27FC236}">
                    <a16:creationId xmlns:a16="http://schemas.microsoft.com/office/drawing/2014/main" id="{C03EC441-F211-88C4-F8BA-2CDDEA289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963"/>
                <a:ext cx="480" cy="261"/>
              </a:xfrm>
              <a:custGeom>
                <a:avLst/>
                <a:gdLst>
                  <a:gd name="T0" fmla="*/ 19 w 480"/>
                  <a:gd name="T1" fmla="*/ 102 h 261"/>
                  <a:gd name="T2" fmla="*/ 44 w 480"/>
                  <a:gd name="T3" fmla="*/ 84 h 261"/>
                  <a:gd name="T4" fmla="*/ 68 w 480"/>
                  <a:gd name="T5" fmla="*/ 78 h 261"/>
                  <a:gd name="T6" fmla="*/ 87 w 480"/>
                  <a:gd name="T7" fmla="*/ 65 h 261"/>
                  <a:gd name="T8" fmla="*/ 116 w 480"/>
                  <a:gd name="T9" fmla="*/ 41 h 261"/>
                  <a:gd name="T10" fmla="*/ 148 w 480"/>
                  <a:gd name="T11" fmla="*/ 13 h 261"/>
                  <a:gd name="T12" fmla="*/ 173 w 480"/>
                  <a:gd name="T13" fmla="*/ 0 h 261"/>
                  <a:gd name="T14" fmla="*/ 178 w 480"/>
                  <a:gd name="T15" fmla="*/ 6 h 261"/>
                  <a:gd name="T16" fmla="*/ 167 w 480"/>
                  <a:gd name="T17" fmla="*/ 21 h 261"/>
                  <a:gd name="T18" fmla="*/ 157 w 480"/>
                  <a:gd name="T19" fmla="*/ 32 h 261"/>
                  <a:gd name="T20" fmla="*/ 143 w 480"/>
                  <a:gd name="T21" fmla="*/ 48 h 261"/>
                  <a:gd name="T22" fmla="*/ 133 w 480"/>
                  <a:gd name="T23" fmla="*/ 62 h 261"/>
                  <a:gd name="T24" fmla="*/ 135 w 480"/>
                  <a:gd name="T25" fmla="*/ 78 h 261"/>
                  <a:gd name="T26" fmla="*/ 146 w 480"/>
                  <a:gd name="T27" fmla="*/ 75 h 261"/>
                  <a:gd name="T28" fmla="*/ 163 w 480"/>
                  <a:gd name="T29" fmla="*/ 70 h 261"/>
                  <a:gd name="T30" fmla="*/ 181 w 480"/>
                  <a:gd name="T31" fmla="*/ 68 h 261"/>
                  <a:gd name="T32" fmla="*/ 200 w 480"/>
                  <a:gd name="T33" fmla="*/ 81 h 261"/>
                  <a:gd name="T34" fmla="*/ 211 w 480"/>
                  <a:gd name="T35" fmla="*/ 95 h 261"/>
                  <a:gd name="T36" fmla="*/ 221 w 480"/>
                  <a:gd name="T37" fmla="*/ 106 h 261"/>
                  <a:gd name="T38" fmla="*/ 238 w 480"/>
                  <a:gd name="T39" fmla="*/ 103 h 261"/>
                  <a:gd name="T40" fmla="*/ 257 w 480"/>
                  <a:gd name="T41" fmla="*/ 108 h 261"/>
                  <a:gd name="T42" fmla="*/ 278 w 480"/>
                  <a:gd name="T43" fmla="*/ 105 h 261"/>
                  <a:gd name="T44" fmla="*/ 291 w 480"/>
                  <a:gd name="T45" fmla="*/ 91 h 261"/>
                  <a:gd name="T46" fmla="*/ 306 w 480"/>
                  <a:gd name="T47" fmla="*/ 81 h 261"/>
                  <a:gd name="T48" fmla="*/ 332 w 480"/>
                  <a:gd name="T49" fmla="*/ 71 h 261"/>
                  <a:gd name="T50" fmla="*/ 356 w 480"/>
                  <a:gd name="T51" fmla="*/ 70 h 261"/>
                  <a:gd name="T52" fmla="*/ 372 w 480"/>
                  <a:gd name="T53" fmla="*/ 62 h 261"/>
                  <a:gd name="T54" fmla="*/ 389 w 480"/>
                  <a:gd name="T55" fmla="*/ 62 h 261"/>
                  <a:gd name="T56" fmla="*/ 392 w 480"/>
                  <a:gd name="T57" fmla="*/ 75 h 261"/>
                  <a:gd name="T58" fmla="*/ 402 w 480"/>
                  <a:gd name="T59" fmla="*/ 84 h 261"/>
                  <a:gd name="T60" fmla="*/ 416 w 480"/>
                  <a:gd name="T61" fmla="*/ 91 h 261"/>
                  <a:gd name="T62" fmla="*/ 432 w 480"/>
                  <a:gd name="T63" fmla="*/ 81 h 261"/>
                  <a:gd name="T64" fmla="*/ 451 w 480"/>
                  <a:gd name="T65" fmla="*/ 89 h 261"/>
                  <a:gd name="T66" fmla="*/ 457 w 480"/>
                  <a:gd name="T67" fmla="*/ 106 h 261"/>
                  <a:gd name="T68" fmla="*/ 468 w 480"/>
                  <a:gd name="T69" fmla="*/ 119 h 261"/>
                  <a:gd name="T70" fmla="*/ 480 w 480"/>
                  <a:gd name="T71" fmla="*/ 130 h 261"/>
                  <a:gd name="T72" fmla="*/ 467 w 480"/>
                  <a:gd name="T73" fmla="*/ 135 h 261"/>
                  <a:gd name="T74" fmla="*/ 451 w 480"/>
                  <a:gd name="T75" fmla="*/ 143 h 261"/>
                  <a:gd name="T76" fmla="*/ 440 w 480"/>
                  <a:gd name="T77" fmla="*/ 133 h 261"/>
                  <a:gd name="T78" fmla="*/ 434 w 480"/>
                  <a:gd name="T79" fmla="*/ 148 h 261"/>
                  <a:gd name="T80" fmla="*/ 421 w 480"/>
                  <a:gd name="T81" fmla="*/ 149 h 261"/>
                  <a:gd name="T82" fmla="*/ 403 w 480"/>
                  <a:gd name="T83" fmla="*/ 140 h 261"/>
                  <a:gd name="T84" fmla="*/ 375 w 480"/>
                  <a:gd name="T85" fmla="*/ 135 h 261"/>
                  <a:gd name="T86" fmla="*/ 359 w 480"/>
                  <a:gd name="T87" fmla="*/ 143 h 261"/>
                  <a:gd name="T88" fmla="*/ 341 w 480"/>
                  <a:gd name="T89" fmla="*/ 156 h 261"/>
                  <a:gd name="T90" fmla="*/ 318 w 480"/>
                  <a:gd name="T91" fmla="*/ 164 h 261"/>
                  <a:gd name="T92" fmla="*/ 295 w 480"/>
                  <a:gd name="T93" fmla="*/ 189 h 261"/>
                  <a:gd name="T94" fmla="*/ 283 w 480"/>
                  <a:gd name="T95" fmla="*/ 189 h 261"/>
                  <a:gd name="T96" fmla="*/ 278 w 480"/>
                  <a:gd name="T97" fmla="*/ 173 h 261"/>
                  <a:gd name="T98" fmla="*/ 262 w 480"/>
                  <a:gd name="T99" fmla="*/ 184 h 261"/>
                  <a:gd name="T100" fmla="*/ 244 w 480"/>
                  <a:gd name="T101" fmla="*/ 213 h 261"/>
                  <a:gd name="T102" fmla="*/ 230 w 480"/>
                  <a:gd name="T103" fmla="*/ 240 h 261"/>
                  <a:gd name="T104" fmla="*/ 219 w 480"/>
                  <a:gd name="T105" fmla="*/ 261 h 261"/>
                  <a:gd name="T106" fmla="*/ 205 w 480"/>
                  <a:gd name="T107" fmla="*/ 243 h 261"/>
                  <a:gd name="T108" fmla="*/ 195 w 480"/>
                  <a:gd name="T109" fmla="*/ 229 h 261"/>
                  <a:gd name="T110" fmla="*/ 197 w 480"/>
                  <a:gd name="T111" fmla="*/ 211 h 261"/>
                  <a:gd name="T112" fmla="*/ 187 w 480"/>
                  <a:gd name="T113" fmla="*/ 191 h 261"/>
                  <a:gd name="T114" fmla="*/ 168 w 480"/>
                  <a:gd name="T115" fmla="*/ 173 h 261"/>
                  <a:gd name="T116" fmla="*/ 127 w 480"/>
                  <a:gd name="T117" fmla="*/ 164 h 261"/>
                  <a:gd name="T118" fmla="*/ 95 w 480"/>
                  <a:gd name="T119" fmla="*/ 157 h 261"/>
                  <a:gd name="T120" fmla="*/ 47 w 480"/>
                  <a:gd name="T121" fmla="*/ 148 h 261"/>
                  <a:gd name="T122" fmla="*/ 16 w 480"/>
                  <a:gd name="T123" fmla="*/ 133 h 261"/>
                  <a:gd name="T124" fmla="*/ 0 w 480"/>
                  <a:gd name="T125" fmla="*/ 116 h 26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80"/>
                  <a:gd name="T190" fmla="*/ 0 h 261"/>
                  <a:gd name="T191" fmla="*/ 480 w 480"/>
                  <a:gd name="T192" fmla="*/ 261 h 26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80" h="261">
                    <a:moveTo>
                      <a:pt x="1" y="113"/>
                    </a:moveTo>
                    <a:lnTo>
                      <a:pt x="11" y="106"/>
                    </a:lnTo>
                    <a:lnTo>
                      <a:pt x="19" y="102"/>
                    </a:lnTo>
                    <a:lnTo>
                      <a:pt x="30" y="92"/>
                    </a:lnTo>
                    <a:lnTo>
                      <a:pt x="36" y="87"/>
                    </a:lnTo>
                    <a:lnTo>
                      <a:pt x="44" y="84"/>
                    </a:lnTo>
                    <a:lnTo>
                      <a:pt x="51" y="83"/>
                    </a:lnTo>
                    <a:lnTo>
                      <a:pt x="60" y="79"/>
                    </a:lnTo>
                    <a:lnTo>
                      <a:pt x="68" y="78"/>
                    </a:lnTo>
                    <a:lnTo>
                      <a:pt x="73" y="76"/>
                    </a:lnTo>
                    <a:lnTo>
                      <a:pt x="79" y="71"/>
                    </a:lnTo>
                    <a:lnTo>
                      <a:pt x="87" y="65"/>
                    </a:lnTo>
                    <a:lnTo>
                      <a:pt x="97" y="56"/>
                    </a:lnTo>
                    <a:lnTo>
                      <a:pt x="108" y="49"/>
                    </a:lnTo>
                    <a:lnTo>
                      <a:pt x="116" y="41"/>
                    </a:lnTo>
                    <a:lnTo>
                      <a:pt x="127" y="33"/>
                    </a:lnTo>
                    <a:lnTo>
                      <a:pt x="136" y="25"/>
                    </a:lnTo>
                    <a:lnTo>
                      <a:pt x="148" y="13"/>
                    </a:lnTo>
                    <a:lnTo>
                      <a:pt x="157" y="6"/>
                    </a:lnTo>
                    <a:lnTo>
                      <a:pt x="165" y="2"/>
                    </a:lnTo>
                    <a:lnTo>
                      <a:pt x="173" y="0"/>
                    </a:lnTo>
                    <a:lnTo>
                      <a:pt x="179" y="2"/>
                    </a:lnTo>
                    <a:lnTo>
                      <a:pt x="181" y="5"/>
                    </a:lnTo>
                    <a:lnTo>
                      <a:pt x="178" y="6"/>
                    </a:lnTo>
                    <a:lnTo>
                      <a:pt x="175" y="11"/>
                    </a:lnTo>
                    <a:lnTo>
                      <a:pt x="171" y="14"/>
                    </a:lnTo>
                    <a:lnTo>
                      <a:pt x="167" y="21"/>
                    </a:lnTo>
                    <a:lnTo>
                      <a:pt x="165" y="24"/>
                    </a:lnTo>
                    <a:lnTo>
                      <a:pt x="160" y="29"/>
                    </a:lnTo>
                    <a:lnTo>
                      <a:pt x="157" y="32"/>
                    </a:lnTo>
                    <a:lnTo>
                      <a:pt x="152" y="37"/>
                    </a:lnTo>
                    <a:lnTo>
                      <a:pt x="149" y="43"/>
                    </a:lnTo>
                    <a:lnTo>
                      <a:pt x="143" y="48"/>
                    </a:lnTo>
                    <a:lnTo>
                      <a:pt x="138" y="52"/>
                    </a:lnTo>
                    <a:lnTo>
                      <a:pt x="135" y="54"/>
                    </a:lnTo>
                    <a:lnTo>
                      <a:pt x="133" y="62"/>
                    </a:lnTo>
                    <a:lnTo>
                      <a:pt x="133" y="68"/>
                    </a:lnTo>
                    <a:lnTo>
                      <a:pt x="135" y="73"/>
                    </a:lnTo>
                    <a:lnTo>
                      <a:pt x="135" y="78"/>
                    </a:lnTo>
                    <a:lnTo>
                      <a:pt x="138" y="81"/>
                    </a:lnTo>
                    <a:lnTo>
                      <a:pt x="141" y="78"/>
                    </a:lnTo>
                    <a:lnTo>
                      <a:pt x="146" y="75"/>
                    </a:lnTo>
                    <a:lnTo>
                      <a:pt x="154" y="71"/>
                    </a:lnTo>
                    <a:lnTo>
                      <a:pt x="157" y="71"/>
                    </a:lnTo>
                    <a:lnTo>
                      <a:pt x="163" y="70"/>
                    </a:lnTo>
                    <a:lnTo>
                      <a:pt x="170" y="67"/>
                    </a:lnTo>
                    <a:lnTo>
                      <a:pt x="175" y="65"/>
                    </a:lnTo>
                    <a:lnTo>
                      <a:pt x="181" y="68"/>
                    </a:lnTo>
                    <a:lnTo>
                      <a:pt x="186" y="71"/>
                    </a:lnTo>
                    <a:lnTo>
                      <a:pt x="192" y="75"/>
                    </a:lnTo>
                    <a:lnTo>
                      <a:pt x="200" y="81"/>
                    </a:lnTo>
                    <a:lnTo>
                      <a:pt x="203" y="86"/>
                    </a:lnTo>
                    <a:lnTo>
                      <a:pt x="206" y="91"/>
                    </a:lnTo>
                    <a:lnTo>
                      <a:pt x="211" y="95"/>
                    </a:lnTo>
                    <a:lnTo>
                      <a:pt x="214" y="98"/>
                    </a:lnTo>
                    <a:lnTo>
                      <a:pt x="219" y="102"/>
                    </a:lnTo>
                    <a:lnTo>
                      <a:pt x="221" y="106"/>
                    </a:lnTo>
                    <a:lnTo>
                      <a:pt x="224" y="110"/>
                    </a:lnTo>
                    <a:lnTo>
                      <a:pt x="233" y="105"/>
                    </a:lnTo>
                    <a:lnTo>
                      <a:pt x="238" y="103"/>
                    </a:lnTo>
                    <a:lnTo>
                      <a:pt x="244" y="103"/>
                    </a:lnTo>
                    <a:lnTo>
                      <a:pt x="251" y="105"/>
                    </a:lnTo>
                    <a:lnTo>
                      <a:pt x="257" y="108"/>
                    </a:lnTo>
                    <a:lnTo>
                      <a:pt x="264" y="108"/>
                    </a:lnTo>
                    <a:lnTo>
                      <a:pt x="273" y="108"/>
                    </a:lnTo>
                    <a:lnTo>
                      <a:pt x="278" y="105"/>
                    </a:lnTo>
                    <a:lnTo>
                      <a:pt x="283" y="100"/>
                    </a:lnTo>
                    <a:lnTo>
                      <a:pt x="284" y="95"/>
                    </a:lnTo>
                    <a:lnTo>
                      <a:pt x="291" y="91"/>
                    </a:lnTo>
                    <a:lnTo>
                      <a:pt x="295" y="86"/>
                    </a:lnTo>
                    <a:lnTo>
                      <a:pt x="302" y="84"/>
                    </a:lnTo>
                    <a:lnTo>
                      <a:pt x="306" y="81"/>
                    </a:lnTo>
                    <a:lnTo>
                      <a:pt x="314" y="75"/>
                    </a:lnTo>
                    <a:lnTo>
                      <a:pt x="327" y="75"/>
                    </a:lnTo>
                    <a:lnTo>
                      <a:pt x="332" y="71"/>
                    </a:lnTo>
                    <a:lnTo>
                      <a:pt x="343" y="71"/>
                    </a:lnTo>
                    <a:lnTo>
                      <a:pt x="349" y="71"/>
                    </a:lnTo>
                    <a:lnTo>
                      <a:pt x="356" y="70"/>
                    </a:lnTo>
                    <a:lnTo>
                      <a:pt x="362" y="70"/>
                    </a:lnTo>
                    <a:lnTo>
                      <a:pt x="368" y="67"/>
                    </a:lnTo>
                    <a:lnTo>
                      <a:pt x="372" y="62"/>
                    </a:lnTo>
                    <a:lnTo>
                      <a:pt x="376" y="60"/>
                    </a:lnTo>
                    <a:lnTo>
                      <a:pt x="383" y="59"/>
                    </a:lnTo>
                    <a:lnTo>
                      <a:pt x="389" y="62"/>
                    </a:lnTo>
                    <a:lnTo>
                      <a:pt x="391" y="64"/>
                    </a:lnTo>
                    <a:lnTo>
                      <a:pt x="392" y="68"/>
                    </a:lnTo>
                    <a:lnTo>
                      <a:pt x="392" y="75"/>
                    </a:lnTo>
                    <a:lnTo>
                      <a:pt x="392" y="79"/>
                    </a:lnTo>
                    <a:lnTo>
                      <a:pt x="397" y="81"/>
                    </a:lnTo>
                    <a:lnTo>
                      <a:pt x="402" y="84"/>
                    </a:lnTo>
                    <a:lnTo>
                      <a:pt x="408" y="84"/>
                    </a:lnTo>
                    <a:lnTo>
                      <a:pt x="411" y="89"/>
                    </a:lnTo>
                    <a:lnTo>
                      <a:pt x="416" y="91"/>
                    </a:lnTo>
                    <a:lnTo>
                      <a:pt x="419" y="89"/>
                    </a:lnTo>
                    <a:lnTo>
                      <a:pt x="426" y="84"/>
                    </a:lnTo>
                    <a:lnTo>
                      <a:pt x="432" y="81"/>
                    </a:lnTo>
                    <a:lnTo>
                      <a:pt x="438" y="81"/>
                    </a:lnTo>
                    <a:lnTo>
                      <a:pt x="445" y="81"/>
                    </a:lnTo>
                    <a:lnTo>
                      <a:pt x="451" y="89"/>
                    </a:lnTo>
                    <a:lnTo>
                      <a:pt x="453" y="97"/>
                    </a:lnTo>
                    <a:lnTo>
                      <a:pt x="456" y="102"/>
                    </a:lnTo>
                    <a:lnTo>
                      <a:pt x="457" y="106"/>
                    </a:lnTo>
                    <a:lnTo>
                      <a:pt x="456" y="111"/>
                    </a:lnTo>
                    <a:lnTo>
                      <a:pt x="462" y="118"/>
                    </a:lnTo>
                    <a:lnTo>
                      <a:pt x="468" y="119"/>
                    </a:lnTo>
                    <a:lnTo>
                      <a:pt x="470" y="124"/>
                    </a:lnTo>
                    <a:lnTo>
                      <a:pt x="476" y="129"/>
                    </a:lnTo>
                    <a:lnTo>
                      <a:pt x="480" y="130"/>
                    </a:lnTo>
                    <a:lnTo>
                      <a:pt x="476" y="133"/>
                    </a:lnTo>
                    <a:lnTo>
                      <a:pt x="472" y="133"/>
                    </a:lnTo>
                    <a:lnTo>
                      <a:pt x="467" y="135"/>
                    </a:lnTo>
                    <a:lnTo>
                      <a:pt x="464" y="140"/>
                    </a:lnTo>
                    <a:lnTo>
                      <a:pt x="457" y="140"/>
                    </a:lnTo>
                    <a:lnTo>
                      <a:pt x="451" y="143"/>
                    </a:lnTo>
                    <a:lnTo>
                      <a:pt x="448" y="141"/>
                    </a:lnTo>
                    <a:lnTo>
                      <a:pt x="445" y="137"/>
                    </a:lnTo>
                    <a:lnTo>
                      <a:pt x="440" y="133"/>
                    </a:lnTo>
                    <a:lnTo>
                      <a:pt x="435" y="137"/>
                    </a:lnTo>
                    <a:lnTo>
                      <a:pt x="435" y="143"/>
                    </a:lnTo>
                    <a:lnTo>
                      <a:pt x="434" y="148"/>
                    </a:lnTo>
                    <a:lnTo>
                      <a:pt x="434" y="151"/>
                    </a:lnTo>
                    <a:lnTo>
                      <a:pt x="427" y="152"/>
                    </a:lnTo>
                    <a:lnTo>
                      <a:pt x="421" y="149"/>
                    </a:lnTo>
                    <a:lnTo>
                      <a:pt x="416" y="148"/>
                    </a:lnTo>
                    <a:lnTo>
                      <a:pt x="411" y="143"/>
                    </a:lnTo>
                    <a:lnTo>
                      <a:pt x="403" y="140"/>
                    </a:lnTo>
                    <a:lnTo>
                      <a:pt x="392" y="137"/>
                    </a:lnTo>
                    <a:lnTo>
                      <a:pt x="384" y="135"/>
                    </a:lnTo>
                    <a:lnTo>
                      <a:pt x="375" y="135"/>
                    </a:lnTo>
                    <a:lnTo>
                      <a:pt x="367" y="137"/>
                    </a:lnTo>
                    <a:lnTo>
                      <a:pt x="362" y="140"/>
                    </a:lnTo>
                    <a:lnTo>
                      <a:pt x="359" y="143"/>
                    </a:lnTo>
                    <a:lnTo>
                      <a:pt x="354" y="149"/>
                    </a:lnTo>
                    <a:lnTo>
                      <a:pt x="351" y="152"/>
                    </a:lnTo>
                    <a:lnTo>
                      <a:pt x="341" y="156"/>
                    </a:lnTo>
                    <a:lnTo>
                      <a:pt x="332" y="157"/>
                    </a:lnTo>
                    <a:lnTo>
                      <a:pt x="325" y="160"/>
                    </a:lnTo>
                    <a:lnTo>
                      <a:pt x="318" y="164"/>
                    </a:lnTo>
                    <a:lnTo>
                      <a:pt x="306" y="175"/>
                    </a:lnTo>
                    <a:lnTo>
                      <a:pt x="300" y="181"/>
                    </a:lnTo>
                    <a:lnTo>
                      <a:pt x="295" y="189"/>
                    </a:lnTo>
                    <a:lnTo>
                      <a:pt x="294" y="194"/>
                    </a:lnTo>
                    <a:lnTo>
                      <a:pt x="286" y="194"/>
                    </a:lnTo>
                    <a:lnTo>
                      <a:pt x="283" y="189"/>
                    </a:lnTo>
                    <a:lnTo>
                      <a:pt x="283" y="175"/>
                    </a:lnTo>
                    <a:lnTo>
                      <a:pt x="283" y="170"/>
                    </a:lnTo>
                    <a:lnTo>
                      <a:pt x="278" y="173"/>
                    </a:lnTo>
                    <a:lnTo>
                      <a:pt x="273" y="178"/>
                    </a:lnTo>
                    <a:lnTo>
                      <a:pt x="268" y="179"/>
                    </a:lnTo>
                    <a:lnTo>
                      <a:pt x="262" y="184"/>
                    </a:lnTo>
                    <a:lnTo>
                      <a:pt x="257" y="187"/>
                    </a:lnTo>
                    <a:lnTo>
                      <a:pt x="249" y="203"/>
                    </a:lnTo>
                    <a:lnTo>
                      <a:pt x="244" y="213"/>
                    </a:lnTo>
                    <a:lnTo>
                      <a:pt x="240" y="222"/>
                    </a:lnTo>
                    <a:lnTo>
                      <a:pt x="235" y="230"/>
                    </a:lnTo>
                    <a:lnTo>
                      <a:pt x="230" y="240"/>
                    </a:lnTo>
                    <a:lnTo>
                      <a:pt x="225" y="249"/>
                    </a:lnTo>
                    <a:lnTo>
                      <a:pt x="222" y="257"/>
                    </a:lnTo>
                    <a:lnTo>
                      <a:pt x="219" y="261"/>
                    </a:lnTo>
                    <a:lnTo>
                      <a:pt x="213" y="254"/>
                    </a:lnTo>
                    <a:lnTo>
                      <a:pt x="205" y="251"/>
                    </a:lnTo>
                    <a:lnTo>
                      <a:pt x="205" y="243"/>
                    </a:lnTo>
                    <a:lnTo>
                      <a:pt x="206" y="230"/>
                    </a:lnTo>
                    <a:lnTo>
                      <a:pt x="200" y="232"/>
                    </a:lnTo>
                    <a:lnTo>
                      <a:pt x="195" y="229"/>
                    </a:lnTo>
                    <a:lnTo>
                      <a:pt x="195" y="221"/>
                    </a:lnTo>
                    <a:lnTo>
                      <a:pt x="198" y="218"/>
                    </a:lnTo>
                    <a:lnTo>
                      <a:pt x="197" y="211"/>
                    </a:lnTo>
                    <a:lnTo>
                      <a:pt x="195" y="205"/>
                    </a:lnTo>
                    <a:lnTo>
                      <a:pt x="194" y="197"/>
                    </a:lnTo>
                    <a:lnTo>
                      <a:pt x="187" y="191"/>
                    </a:lnTo>
                    <a:lnTo>
                      <a:pt x="175" y="186"/>
                    </a:lnTo>
                    <a:lnTo>
                      <a:pt x="170" y="179"/>
                    </a:lnTo>
                    <a:lnTo>
                      <a:pt x="168" y="173"/>
                    </a:lnTo>
                    <a:lnTo>
                      <a:pt x="155" y="165"/>
                    </a:lnTo>
                    <a:lnTo>
                      <a:pt x="141" y="164"/>
                    </a:lnTo>
                    <a:lnTo>
                      <a:pt x="127" y="164"/>
                    </a:lnTo>
                    <a:lnTo>
                      <a:pt x="117" y="160"/>
                    </a:lnTo>
                    <a:lnTo>
                      <a:pt x="108" y="160"/>
                    </a:lnTo>
                    <a:lnTo>
                      <a:pt x="95" y="157"/>
                    </a:lnTo>
                    <a:lnTo>
                      <a:pt x="78" y="152"/>
                    </a:lnTo>
                    <a:lnTo>
                      <a:pt x="63" y="149"/>
                    </a:lnTo>
                    <a:lnTo>
                      <a:pt x="47" y="148"/>
                    </a:lnTo>
                    <a:lnTo>
                      <a:pt x="32" y="140"/>
                    </a:lnTo>
                    <a:lnTo>
                      <a:pt x="22" y="140"/>
                    </a:lnTo>
                    <a:lnTo>
                      <a:pt x="16" y="133"/>
                    </a:lnTo>
                    <a:lnTo>
                      <a:pt x="9" y="127"/>
                    </a:lnTo>
                    <a:lnTo>
                      <a:pt x="5" y="121"/>
                    </a:lnTo>
                    <a:lnTo>
                      <a:pt x="0" y="116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" name="Freeform 28">
                <a:extLst>
                  <a:ext uri="{FF2B5EF4-FFF2-40B4-BE49-F238E27FC236}">
                    <a16:creationId xmlns:a16="http://schemas.microsoft.com/office/drawing/2014/main" id="{C2A8A06B-EFEF-B5A6-318C-F39739F1C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041"/>
                <a:ext cx="449" cy="486"/>
              </a:xfrm>
              <a:custGeom>
                <a:avLst/>
                <a:gdLst>
                  <a:gd name="T0" fmla="*/ 76 w 449"/>
                  <a:gd name="T1" fmla="*/ 40 h 486"/>
                  <a:gd name="T2" fmla="*/ 95 w 449"/>
                  <a:gd name="T3" fmla="*/ 33 h 486"/>
                  <a:gd name="T4" fmla="*/ 119 w 449"/>
                  <a:gd name="T5" fmla="*/ 17 h 486"/>
                  <a:gd name="T6" fmla="*/ 141 w 449"/>
                  <a:gd name="T7" fmla="*/ 0 h 486"/>
                  <a:gd name="T8" fmla="*/ 152 w 449"/>
                  <a:gd name="T9" fmla="*/ 14 h 486"/>
                  <a:gd name="T10" fmla="*/ 157 w 449"/>
                  <a:gd name="T11" fmla="*/ 35 h 486"/>
                  <a:gd name="T12" fmla="*/ 206 w 449"/>
                  <a:gd name="T13" fmla="*/ 55 h 486"/>
                  <a:gd name="T14" fmla="*/ 239 w 449"/>
                  <a:gd name="T15" fmla="*/ 70 h 486"/>
                  <a:gd name="T16" fmla="*/ 298 w 449"/>
                  <a:gd name="T17" fmla="*/ 82 h 486"/>
                  <a:gd name="T18" fmla="*/ 347 w 449"/>
                  <a:gd name="T19" fmla="*/ 87 h 486"/>
                  <a:gd name="T20" fmla="*/ 373 w 449"/>
                  <a:gd name="T21" fmla="*/ 111 h 486"/>
                  <a:gd name="T22" fmla="*/ 390 w 449"/>
                  <a:gd name="T23" fmla="*/ 135 h 486"/>
                  <a:gd name="T24" fmla="*/ 392 w 449"/>
                  <a:gd name="T25" fmla="*/ 151 h 486"/>
                  <a:gd name="T26" fmla="*/ 397 w 449"/>
                  <a:gd name="T27" fmla="*/ 163 h 486"/>
                  <a:gd name="T28" fmla="*/ 409 w 449"/>
                  <a:gd name="T29" fmla="*/ 181 h 486"/>
                  <a:gd name="T30" fmla="*/ 400 w 449"/>
                  <a:gd name="T31" fmla="*/ 206 h 486"/>
                  <a:gd name="T32" fmla="*/ 389 w 449"/>
                  <a:gd name="T33" fmla="*/ 224 h 486"/>
                  <a:gd name="T34" fmla="*/ 387 w 449"/>
                  <a:gd name="T35" fmla="*/ 246 h 486"/>
                  <a:gd name="T36" fmla="*/ 406 w 449"/>
                  <a:gd name="T37" fmla="*/ 227 h 486"/>
                  <a:gd name="T38" fmla="*/ 424 w 449"/>
                  <a:gd name="T39" fmla="*/ 214 h 486"/>
                  <a:gd name="T40" fmla="*/ 429 w 449"/>
                  <a:gd name="T41" fmla="*/ 192 h 486"/>
                  <a:gd name="T42" fmla="*/ 440 w 449"/>
                  <a:gd name="T43" fmla="*/ 173 h 486"/>
                  <a:gd name="T44" fmla="*/ 449 w 449"/>
                  <a:gd name="T45" fmla="*/ 171 h 486"/>
                  <a:gd name="T46" fmla="*/ 441 w 449"/>
                  <a:gd name="T47" fmla="*/ 195 h 486"/>
                  <a:gd name="T48" fmla="*/ 432 w 449"/>
                  <a:gd name="T49" fmla="*/ 219 h 486"/>
                  <a:gd name="T50" fmla="*/ 421 w 449"/>
                  <a:gd name="T51" fmla="*/ 264 h 486"/>
                  <a:gd name="T52" fmla="*/ 414 w 449"/>
                  <a:gd name="T53" fmla="*/ 319 h 486"/>
                  <a:gd name="T54" fmla="*/ 406 w 449"/>
                  <a:gd name="T55" fmla="*/ 380 h 486"/>
                  <a:gd name="T56" fmla="*/ 411 w 449"/>
                  <a:gd name="T57" fmla="*/ 426 h 486"/>
                  <a:gd name="T58" fmla="*/ 414 w 449"/>
                  <a:gd name="T59" fmla="*/ 472 h 486"/>
                  <a:gd name="T60" fmla="*/ 187 w 449"/>
                  <a:gd name="T61" fmla="*/ 472 h 486"/>
                  <a:gd name="T62" fmla="*/ 168 w 449"/>
                  <a:gd name="T63" fmla="*/ 461 h 486"/>
                  <a:gd name="T64" fmla="*/ 157 w 449"/>
                  <a:gd name="T65" fmla="*/ 453 h 486"/>
                  <a:gd name="T66" fmla="*/ 152 w 449"/>
                  <a:gd name="T67" fmla="*/ 438 h 486"/>
                  <a:gd name="T68" fmla="*/ 147 w 449"/>
                  <a:gd name="T69" fmla="*/ 419 h 486"/>
                  <a:gd name="T70" fmla="*/ 146 w 449"/>
                  <a:gd name="T71" fmla="*/ 403 h 486"/>
                  <a:gd name="T72" fmla="*/ 141 w 449"/>
                  <a:gd name="T73" fmla="*/ 381 h 486"/>
                  <a:gd name="T74" fmla="*/ 139 w 449"/>
                  <a:gd name="T75" fmla="*/ 349 h 486"/>
                  <a:gd name="T76" fmla="*/ 114 w 449"/>
                  <a:gd name="T77" fmla="*/ 321 h 486"/>
                  <a:gd name="T78" fmla="*/ 93 w 449"/>
                  <a:gd name="T79" fmla="*/ 308 h 486"/>
                  <a:gd name="T80" fmla="*/ 69 w 449"/>
                  <a:gd name="T81" fmla="*/ 278 h 486"/>
                  <a:gd name="T82" fmla="*/ 44 w 449"/>
                  <a:gd name="T83" fmla="*/ 268 h 486"/>
                  <a:gd name="T84" fmla="*/ 31 w 449"/>
                  <a:gd name="T85" fmla="*/ 259 h 486"/>
                  <a:gd name="T86" fmla="*/ 11 w 449"/>
                  <a:gd name="T87" fmla="*/ 246 h 486"/>
                  <a:gd name="T88" fmla="*/ 14 w 449"/>
                  <a:gd name="T89" fmla="*/ 225 h 486"/>
                  <a:gd name="T90" fmla="*/ 7 w 449"/>
                  <a:gd name="T91" fmla="*/ 211 h 486"/>
                  <a:gd name="T92" fmla="*/ 14 w 449"/>
                  <a:gd name="T93" fmla="*/ 198 h 486"/>
                  <a:gd name="T94" fmla="*/ 17 w 449"/>
                  <a:gd name="T95" fmla="*/ 171 h 486"/>
                  <a:gd name="T96" fmla="*/ 1 w 449"/>
                  <a:gd name="T97" fmla="*/ 149 h 486"/>
                  <a:gd name="T98" fmla="*/ 7 w 449"/>
                  <a:gd name="T99" fmla="*/ 124 h 486"/>
                  <a:gd name="T100" fmla="*/ 44 w 449"/>
                  <a:gd name="T101" fmla="*/ 92 h 4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9"/>
                  <a:gd name="T154" fmla="*/ 0 h 486"/>
                  <a:gd name="T155" fmla="*/ 449 w 449"/>
                  <a:gd name="T156" fmla="*/ 486 h 48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9" h="486">
                    <a:moveTo>
                      <a:pt x="54" y="25"/>
                    </a:moveTo>
                    <a:lnTo>
                      <a:pt x="60" y="32"/>
                    </a:lnTo>
                    <a:lnTo>
                      <a:pt x="66" y="38"/>
                    </a:lnTo>
                    <a:lnTo>
                      <a:pt x="76" y="40"/>
                    </a:lnTo>
                    <a:lnTo>
                      <a:pt x="82" y="41"/>
                    </a:lnTo>
                    <a:lnTo>
                      <a:pt x="87" y="38"/>
                    </a:lnTo>
                    <a:lnTo>
                      <a:pt x="92" y="35"/>
                    </a:lnTo>
                    <a:lnTo>
                      <a:pt x="95" y="33"/>
                    </a:lnTo>
                    <a:lnTo>
                      <a:pt x="101" y="30"/>
                    </a:lnTo>
                    <a:lnTo>
                      <a:pt x="106" y="25"/>
                    </a:lnTo>
                    <a:lnTo>
                      <a:pt x="112" y="22"/>
                    </a:lnTo>
                    <a:lnTo>
                      <a:pt x="119" y="17"/>
                    </a:lnTo>
                    <a:lnTo>
                      <a:pt x="125" y="13"/>
                    </a:lnTo>
                    <a:lnTo>
                      <a:pt x="131" y="8"/>
                    </a:lnTo>
                    <a:lnTo>
                      <a:pt x="139" y="1"/>
                    </a:lnTo>
                    <a:lnTo>
                      <a:pt x="141" y="0"/>
                    </a:lnTo>
                    <a:lnTo>
                      <a:pt x="146" y="1"/>
                    </a:lnTo>
                    <a:lnTo>
                      <a:pt x="149" y="3"/>
                    </a:lnTo>
                    <a:lnTo>
                      <a:pt x="150" y="9"/>
                    </a:lnTo>
                    <a:lnTo>
                      <a:pt x="152" y="14"/>
                    </a:lnTo>
                    <a:lnTo>
                      <a:pt x="150" y="20"/>
                    </a:lnTo>
                    <a:lnTo>
                      <a:pt x="150" y="28"/>
                    </a:lnTo>
                    <a:lnTo>
                      <a:pt x="152" y="33"/>
                    </a:lnTo>
                    <a:lnTo>
                      <a:pt x="157" y="35"/>
                    </a:lnTo>
                    <a:lnTo>
                      <a:pt x="190" y="36"/>
                    </a:lnTo>
                    <a:lnTo>
                      <a:pt x="200" y="43"/>
                    </a:lnTo>
                    <a:lnTo>
                      <a:pt x="201" y="49"/>
                    </a:lnTo>
                    <a:lnTo>
                      <a:pt x="206" y="55"/>
                    </a:lnTo>
                    <a:lnTo>
                      <a:pt x="211" y="60"/>
                    </a:lnTo>
                    <a:lnTo>
                      <a:pt x="219" y="62"/>
                    </a:lnTo>
                    <a:lnTo>
                      <a:pt x="231" y="67"/>
                    </a:lnTo>
                    <a:lnTo>
                      <a:pt x="239" y="70"/>
                    </a:lnTo>
                    <a:lnTo>
                      <a:pt x="251" y="71"/>
                    </a:lnTo>
                    <a:lnTo>
                      <a:pt x="270" y="76"/>
                    </a:lnTo>
                    <a:lnTo>
                      <a:pt x="287" y="79"/>
                    </a:lnTo>
                    <a:lnTo>
                      <a:pt x="298" y="82"/>
                    </a:lnTo>
                    <a:lnTo>
                      <a:pt x="313" y="82"/>
                    </a:lnTo>
                    <a:lnTo>
                      <a:pt x="322" y="86"/>
                    </a:lnTo>
                    <a:lnTo>
                      <a:pt x="336" y="86"/>
                    </a:lnTo>
                    <a:lnTo>
                      <a:pt x="347" y="87"/>
                    </a:lnTo>
                    <a:lnTo>
                      <a:pt x="357" y="92"/>
                    </a:lnTo>
                    <a:lnTo>
                      <a:pt x="363" y="100"/>
                    </a:lnTo>
                    <a:lnTo>
                      <a:pt x="367" y="106"/>
                    </a:lnTo>
                    <a:lnTo>
                      <a:pt x="373" y="111"/>
                    </a:lnTo>
                    <a:lnTo>
                      <a:pt x="382" y="116"/>
                    </a:lnTo>
                    <a:lnTo>
                      <a:pt x="387" y="122"/>
                    </a:lnTo>
                    <a:lnTo>
                      <a:pt x="389" y="130"/>
                    </a:lnTo>
                    <a:lnTo>
                      <a:pt x="390" y="135"/>
                    </a:lnTo>
                    <a:lnTo>
                      <a:pt x="389" y="141"/>
                    </a:lnTo>
                    <a:lnTo>
                      <a:pt x="387" y="144"/>
                    </a:lnTo>
                    <a:lnTo>
                      <a:pt x="387" y="149"/>
                    </a:lnTo>
                    <a:lnTo>
                      <a:pt x="392" y="151"/>
                    </a:lnTo>
                    <a:lnTo>
                      <a:pt x="397" y="154"/>
                    </a:lnTo>
                    <a:lnTo>
                      <a:pt x="400" y="154"/>
                    </a:lnTo>
                    <a:lnTo>
                      <a:pt x="398" y="159"/>
                    </a:lnTo>
                    <a:lnTo>
                      <a:pt x="397" y="163"/>
                    </a:lnTo>
                    <a:lnTo>
                      <a:pt x="398" y="171"/>
                    </a:lnTo>
                    <a:lnTo>
                      <a:pt x="402" y="175"/>
                    </a:lnTo>
                    <a:lnTo>
                      <a:pt x="406" y="178"/>
                    </a:lnTo>
                    <a:lnTo>
                      <a:pt x="409" y="181"/>
                    </a:lnTo>
                    <a:lnTo>
                      <a:pt x="411" y="186"/>
                    </a:lnTo>
                    <a:lnTo>
                      <a:pt x="406" y="192"/>
                    </a:lnTo>
                    <a:lnTo>
                      <a:pt x="405" y="198"/>
                    </a:lnTo>
                    <a:lnTo>
                      <a:pt x="400" y="206"/>
                    </a:lnTo>
                    <a:lnTo>
                      <a:pt x="395" y="210"/>
                    </a:lnTo>
                    <a:lnTo>
                      <a:pt x="392" y="214"/>
                    </a:lnTo>
                    <a:lnTo>
                      <a:pt x="392" y="219"/>
                    </a:lnTo>
                    <a:lnTo>
                      <a:pt x="389" y="224"/>
                    </a:lnTo>
                    <a:lnTo>
                      <a:pt x="387" y="229"/>
                    </a:lnTo>
                    <a:lnTo>
                      <a:pt x="386" y="237"/>
                    </a:lnTo>
                    <a:lnTo>
                      <a:pt x="384" y="243"/>
                    </a:lnTo>
                    <a:lnTo>
                      <a:pt x="387" y="246"/>
                    </a:lnTo>
                    <a:lnTo>
                      <a:pt x="392" y="241"/>
                    </a:lnTo>
                    <a:lnTo>
                      <a:pt x="397" y="237"/>
                    </a:lnTo>
                    <a:lnTo>
                      <a:pt x="402" y="232"/>
                    </a:lnTo>
                    <a:lnTo>
                      <a:pt x="406" y="227"/>
                    </a:lnTo>
                    <a:lnTo>
                      <a:pt x="409" y="222"/>
                    </a:lnTo>
                    <a:lnTo>
                      <a:pt x="416" y="219"/>
                    </a:lnTo>
                    <a:lnTo>
                      <a:pt x="421" y="216"/>
                    </a:lnTo>
                    <a:lnTo>
                      <a:pt x="424" y="214"/>
                    </a:lnTo>
                    <a:lnTo>
                      <a:pt x="427" y="210"/>
                    </a:lnTo>
                    <a:lnTo>
                      <a:pt x="429" y="205"/>
                    </a:lnTo>
                    <a:lnTo>
                      <a:pt x="429" y="198"/>
                    </a:lnTo>
                    <a:lnTo>
                      <a:pt x="429" y="192"/>
                    </a:lnTo>
                    <a:lnTo>
                      <a:pt x="429" y="186"/>
                    </a:lnTo>
                    <a:lnTo>
                      <a:pt x="433" y="181"/>
                    </a:lnTo>
                    <a:lnTo>
                      <a:pt x="436" y="176"/>
                    </a:lnTo>
                    <a:lnTo>
                      <a:pt x="440" y="173"/>
                    </a:lnTo>
                    <a:lnTo>
                      <a:pt x="444" y="168"/>
                    </a:lnTo>
                    <a:lnTo>
                      <a:pt x="446" y="165"/>
                    </a:lnTo>
                    <a:lnTo>
                      <a:pt x="448" y="168"/>
                    </a:lnTo>
                    <a:lnTo>
                      <a:pt x="449" y="171"/>
                    </a:lnTo>
                    <a:lnTo>
                      <a:pt x="449" y="179"/>
                    </a:lnTo>
                    <a:lnTo>
                      <a:pt x="446" y="183"/>
                    </a:lnTo>
                    <a:lnTo>
                      <a:pt x="444" y="189"/>
                    </a:lnTo>
                    <a:lnTo>
                      <a:pt x="441" y="195"/>
                    </a:lnTo>
                    <a:lnTo>
                      <a:pt x="440" y="200"/>
                    </a:lnTo>
                    <a:lnTo>
                      <a:pt x="436" y="205"/>
                    </a:lnTo>
                    <a:lnTo>
                      <a:pt x="436" y="213"/>
                    </a:lnTo>
                    <a:lnTo>
                      <a:pt x="432" y="219"/>
                    </a:lnTo>
                    <a:lnTo>
                      <a:pt x="429" y="229"/>
                    </a:lnTo>
                    <a:lnTo>
                      <a:pt x="425" y="238"/>
                    </a:lnTo>
                    <a:lnTo>
                      <a:pt x="424" y="256"/>
                    </a:lnTo>
                    <a:lnTo>
                      <a:pt x="421" y="264"/>
                    </a:lnTo>
                    <a:lnTo>
                      <a:pt x="419" y="278"/>
                    </a:lnTo>
                    <a:lnTo>
                      <a:pt x="417" y="289"/>
                    </a:lnTo>
                    <a:lnTo>
                      <a:pt x="414" y="306"/>
                    </a:lnTo>
                    <a:lnTo>
                      <a:pt x="414" y="319"/>
                    </a:lnTo>
                    <a:lnTo>
                      <a:pt x="411" y="333"/>
                    </a:lnTo>
                    <a:lnTo>
                      <a:pt x="408" y="346"/>
                    </a:lnTo>
                    <a:lnTo>
                      <a:pt x="408" y="365"/>
                    </a:lnTo>
                    <a:lnTo>
                      <a:pt x="406" y="380"/>
                    </a:lnTo>
                    <a:lnTo>
                      <a:pt x="406" y="394"/>
                    </a:lnTo>
                    <a:lnTo>
                      <a:pt x="406" y="407"/>
                    </a:lnTo>
                    <a:lnTo>
                      <a:pt x="408" y="418"/>
                    </a:lnTo>
                    <a:lnTo>
                      <a:pt x="411" y="426"/>
                    </a:lnTo>
                    <a:lnTo>
                      <a:pt x="411" y="440"/>
                    </a:lnTo>
                    <a:lnTo>
                      <a:pt x="414" y="449"/>
                    </a:lnTo>
                    <a:lnTo>
                      <a:pt x="414" y="462"/>
                    </a:lnTo>
                    <a:lnTo>
                      <a:pt x="414" y="472"/>
                    </a:lnTo>
                    <a:lnTo>
                      <a:pt x="414" y="475"/>
                    </a:lnTo>
                    <a:lnTo>
                      <a:pt x="192" y="486"/>
                    </a:lnTo>
                    <a:lnTo>
                      <a:pt x="190" y="476"/>
                    </a:lnTo>
                    <a:lnTo>
                      <a:pt x="187" y="472"/>
                    </a:lnTo>
                    <a:lnTo>
                      <a:pt x="182" y="467"/>
                    </a:lnTo>
                    <a:lnTo>
                      <a:pt x="177" y="465"/>
                    </a:lnTo>
                    <a:lnTo>
                      <a:pt x="171" y="464"/>
                    </a:lnTo>
                    <a:lnTo>
                      <a:pt x="168" y="461"/>
                    </a:lnTo>
                    <a:lnTo>
                      <a:pt x="160" y="461"/>
                    </a:lnTo>
                    <a:lnTo>
                      <a:pt x="155" y="461"/>
                    </a:lnTo>
                    <a:lnTo>
                      <a:pt x="155" y="456"/>
                    </a:lnTo>
                    <a:lnTo>
                      <a:pt x="157" y="453"/>
                    </a:lnTo>
                    <a:lnTo>
                      <a:pt x="154" y="449"/>
                    </a:lnTo>
                    <a:lnTo>
                      <a:pt x="152" y="443"/>
                    </a:lnTo>
                    <a:lnTo>
                      <a:pt x="149" y="440"/>
                    </a:lnTo>
                    <a:lnTo>
                      <a:pt x="152" y="438"/>
                    </a:lnTo>
                    <a:lnTo>
                      <a:pt x="152" y="435"/>
                    </a:lnTo>
                    <a:lnTo>
                      <a:pt x="152" y="429"/>
                    </a:lnTo>
                    <a:lnTo>
                      <a:pt x="150" y="426"/>
                    </a:lnTo>
                    <a:lnTo>
                      <a:pt x="147" y="419"/>
                    </a:lnTo>
                    <a:lnTo>
                      <a:pt x="147" y="416"/>
                    </a:lnTo>
                    <a:lnTo>
                      <a:pt x="149" y="411"/>
                    </a:lnTo>
                    <a:lnTo>
                      <a:pt x="149" y="408"/>
                    </a:lnTo>
                    <a:lnTo>
                      <a:pt x="146" y="403"/>
                    </a:lnTo>
                    <a:lnTo>
                      <a:pt x="144" y="397"/>
                    </a:lnTo>
                    <a:lnTo>
                      <a:pt x="144" y="392"/>
                    </a:lnTo>
                    <a:lnTo>
                      <a:pt x="143" y="387"/>
                    </a:lnTo>
                    <a:lnTo>
                      <a:pt x="141" y="381"/>
                    </a:lnTo>
                    <a:lnTo>
                      <a:pt x="141" y="376"/>
                    </a:lnTo>
                    <a:lnTo>
                      <a:pt x="141" y="368"/>
                    </a:lnTo>
                    <a:lnTo>
                      <a:pt x="141" y="360"/>
                    </a:lnTo>
                    <a:lnTo>
                      <a:pt x="139" y="349"/>
                    </a:lnTo>
                    <a:lnTo>
                      <a:pt x="135" y="341"/>
                    </a:lnTo>
                    <a:lnTo>
                      <a:pt x="128" y="333"/>
                    </a:lnTo>
                    <a:lnTo>
                      <a:pt x="122" y="327"/>
                    </a:lnTo>
                    <a:lnTo>
                      <a:pt x="114" y="321"/>
                    </a:lnTo>
                    <a:lnTo>
                      <a:pt x="108" y="314"/>
                    </a:lnTo>
                    <a:lnTo>
                      <a:pt x="101" y="313"/>
                    </a:lnTo>
                    <a:lnTo>
                      <a:pt x="98" y="313"/>
                    </a:lnTo>
                    <a:lnTo>
                      <a:pt x="93" y="308"/>
                    </a:lnTo>
                    <a:lnTo>
                      <a:pt x="87" y="300"/>
                    </a:lnTo>
                    <a:lnTo>
                      <a:pt x="84" y="291"/>
                    </a:lnTo>
                    <a:lnTo>
                      <a:pt x="77" y="286"/>
                    </a:lnTo>
                    <a:lnTo>
                      <a:pt x="69" y="278"/>
                    </a:lnTo>
                    <a:lnTo>
                      <a:pt x="60" y="271"/>
                    </a:lnTo>
                    <a:lnTo>
                      <a:pt x="55" y="267"/>
                    </a:lnTo>
                    <a:lnTo>
                      <a:pt x="47" y="267"/>
                    </a:lnTo>
                    <a:lnTo>
                      <a:pt x="44" y="268"/>
                    </a:lnTo>
                    <a:lnTo>
                      <a:pt x="39" y="268"/>
                    </a:lnTo>
                    <a:lnTo>
                      <a:pt x="38" y="265"/>
                    </a:lnTo>
                    <a:lnTo>
                      <a:pt x="34" y="260"/>
                    </a:lnTo>
                    <a:lnTo>
                      <a:pt x="31" y="259"/>
                    </a:lnTo>
                    <a:lnTo>
                      <a:pt x="27" y="256"/>
                    </a:lnTo>
                    <a:lnTo>
                      <a:pt x="22" y="252"/>
                    </a:lnTo>
                    <a:lnTo>
                      <a:pt x="15" y="249"/>
                    </a:lnTo>
                    <a:lnTo>
                      <a:pt x="11" y="246"/>
                    </a:lnTo>
                    <a:lnTo>
                      <a:pt x="9" y="240"/>
                    </a:lnTo>
                    <a:lnTo>
                      <a:pt x="9" y="233"/>
                    </a:lnTo>
                    <a:lnTo>
                      <a:pt x="12" y="232"/>
                    </a:lnTo>
                    <a:lnTo>
                      <a:pt x="14" y="225"/>
                    </a:lnTo>
                    <a:lnTo>
                      <a:pt x="14" y="224"/>
                    </a:lnTo>
                    <a:lnTo>
                      <a:pt x="14" y="219"/>
                    </a:lnTo>
                    <a:lnTo>
                      <a:pt x="9" y="216"/>
                    </a:lnTo>
                    <a:lnTo>
                      <a:pt x="7" y="211"/>
                    </a:lnTo>
                    <a:lnTo>
                      <a:pt x="11" y="208"/>
                    </a:lnTo>
                    <a:lnTo>
                      <a:pt x="14" y="205"/>
                    </a:lnTo>
                    <a:lnTo>
                      <a:pt x="14" y="203"/>
                    </a:lnTo>
                    <a:lnTo>
                      <a:pt x="14" y="198"/>
                    </a:lnTo>
                    <a:lnTo>
                      <a:pt x="12" y="194"/>
                    </a:lnTo>
                    <a:lnTo>
                      <a:pt x="12" y="186"/>
                    </a:lnTo>
                    <a:lnTo>
                      <a:pt x="14" y="179"/>
                    </a:lnTo>
                    <a:lnTo>
                      <a:pt x="17" y="171"/>
                    </a:lnTo>
                    <a:lnTo>
                      <a:pt x="17" y="165"/>
                    </a:lnTo>
                    <a:lnTo>
                      <a:pt x="14" y="160"/>
                    </a:lnTo>
                    <a:lnTo>
                      <a:pt x="9" y="156"/>
                    </a:lnTo>
                    <a:lnTo>
                      <a:pt x="1" y="149"/>
                    </a:lnTo>
                    <a:lnTo>
                      <a:pt x="0" y="143"/>
                    </a:lnTo>
                    <a:lnTo>
                      <a:pt x="0" y="138"/>
                    </a:lnTo>
                    <a:lnTo>
                      <a:pt x="4" y="130"/>
                    </a:lnTo>
                    <a:lnTo>
                      <a:pt x="7" y="124"/>
                    </a:lnTo>
                    <a:lnTo>
                      <a:pt x="12" y="121"/>
                    </a:lnTo>
                    <a:lnTo>
                      <a:pt x="15" y="113"/>
                    </a:lnTo>
                    <a:lnTo>
                      <a:pt x="22" y="109"/>
                    </a:lnTo>
                    <a:lnTo>
                      <a:pt x="44" y="92"/>
                    </a:lnTo>
                    <a:lnTo>
                      <a:pt x="44" y="28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" name="Freeform 29">
                <a:extLst>
                  <a:ext uri="{FF2B5EF4-FFF2-40B4-BE49-F238E27FC236}">
                    <a16:creationId xmlns:a16="http://schemas.microsoft.com/office/drawing/2014/main" id="{8AE874F0-FE64-B6CE-B362-A8CBE2507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516"/>
                <a:ext cx="346" cy="608"/>
              </a:xfrm>
              <a:custGeom>
                <a:avLst/>
                <a:gdLst>
                  <a:gd name="T0" fmla="*/ 287 w 346"/>
                  <a:gd name="T1" fmla="*/ 17 h 608"/>
                  <a:gd name="T2" fmla="*/ 300 w 346"/>
                  <a:gd name="T3" fmla="*/ 46 h 608"/>
                  <a:gd name="T4" fmla="*/ 316 w 346"/>
                  <a:gd name="T5" fmla="*/ 62 h 608"/>
                  <a:gd name="T6" fmla="*/ 321 w 346"/>
                  <a:gd name="T7" fmla="*/ 108 h 608"/>
                  <a:gd name="T8" fmla="*/ 326 w 346"/>
                  <a:gd name="T9" fmla="*/ 171 h 608"/>
                  <a:gd name="T10" fmla="*/ 335 w 346"/>
                  <a:gd name="T11" fmla="*/ 279 h 608"/>
                  <a:gd name="T12" fmla="*/ 337 w 346"/>
                  <a:gd name="T13" fmla="*/ 341 h 608"/>
                  <a:gd name="T14" fmla="*/ 332 w 346"/>
                  <a:gd name="T15" fmla="*/ 370 h 608"/>
                  <a:gd name="T16" fmla="*/ 343 w 346"/>
                  <a:gd name="T17" fmla="*/ 399 h 608"/>
                  <a:gd name="T18" fmla="*/ 340 w 346"/>
                  <a:gd name="T19" fmla="*/ 419 h 608"/>
                  <a:gd name="T20" fmla="*/ 333 w 346"/>
                  <a:gd name="T21" fmla="*/ 442 h 608"/>
                  <a:gd name="T22" fmla="*/ 316 w 346"/>
                  <a:gd name="T23" fmla="*/ 464 h 608"/>
                  <a:gd name="T24" fmla="*/ 314 w 346"/>
                  <a:gd name="T25" fmla="*/ 475 h 608"/>
                  <a:gd name="T26" fmla="*/ 306 w 346"/>
                  <a:gd name="T27" fmla="*/ 491 h 608"/>
                  <a:gd name="T28" fmla="*/ 303 w 346"/>
                  <a:gd name="T29" fmla="*/ 511 h 608"/>
                  <a:gd name="T30" fmla="*/ 300 w 346"/>
                  <a:gd name="T31" fmla="*/ 530 h 608"/>
                  <a:gd name="T32" fmla="*/ 306 w 346"/>
                  <a:gd name="T33" fmla="*/ 550 h 608"/>
                  <a:gd name="T34" fmla="*/ 284 w 346"/>
                  <a:gd name="T35" fmla="*/ 561 h 608"/>
                  <a:gd name="T36" fmla="*/ 273 w 346"/>
                  <a:gd name="T37" fmla="*/ 580 h 608"/>
                  <a:gd name="T38" fmla="*/ 275 w 346"/>
                  <a:gd name="T39" fmla="*/ 597 h 608"/>
                  <a:gd name="T40" fmla="*/ 241 w 346"/>
                  <a:gd name="T41" fmla="*/ 589 h 608"/>
                  <a:gd name="T42" fmla="*/ 221 w 346"/>
                  <a:gd name="T43" fmla="*/ 599 h 608"/>
                  <a:gd name="T44" fmla="*/ 200 w 346"/>
                  <a:gd name="T45" fmla="*/ 605 h 608"/>
                  <a:gd name="T46" fmla="*/ 190 w 346"/>
                  <a:gd name="T47" fmla="*/ 570 h 608"/>
                  <a:gd name="T48" fmla="*/ 181 w 346"/>
                  <a:gd name="T49" fmla="*/ 556 h 608"/>
                  <a:gd name="T50" fmla="*/ 178 w 346"/>
                  <a:gd name="T51" fmla="*/ 535 h 608"/>
                  <a:gd name="T52" fmla="*/ 141 w 346"/>
                  <a:gd name="T53" fmla="*/ 510 h 608"/>
                  <a:gd name="T54" fmla="*/ 113 w 346"/>
                  <a:gd name="T55" fmla="*/ 489 h 608"/>
                  <a:gd name="T56" fmla="*/ 105 w 346"/>
                  <a:gd name="T57" fmla="*/ 459 h 608"/>
                  <a:gd name="T58" fmla="*/ 117 w 346"/>
                  <a:gd name="T59" fmla="*/ 432 h 608"/>
                  <a:gd name="T60" fmla="*/ 116 w 346"/>
                  <a:gd name="T61" fmla="*/ 407 h 608"/>
                  <a:gd name="T62" fmla="*/ 94 w 346"/>
                  <a:gd name="T63" fmla="*/ 402 h 608"/>
                  <a:gd name="T64" fmla="*/ 78 w 346"/>
                  <a:gd name="T65" fmla="*/ 403 h 608"/>
                  <a:gd name="T66" fmla="*/ 68 w 346"/>
                  <a:gd name="T67" fmla="*/ 370 h 608"/>
                  <a:gd name="T68" fmla="*/ 36 w 346"/>
                  <a:gd name="T69" fmla="*/ 341 h 608"/>
                  <a:gd name="T70" fmla="*/ 11 w 346"/>
                  <a:gd name="T71" fmla="*/ 314 h 608"/>
                  <a:gd name="T72" fmla="*/ 3 w 346"/>
                  <a:gd name="T73" fmla="*/ 284 h 608"/>
                  <a:gd name="T74" fmla="*/ 0 w 346"/>
                  <a:gd name="T75" fmla="*/ 264 h 608"/>
                  <a:gd name="T76" fmla="*/ 11 w 346"/>
                  <a:gd name="T77" fmla="*/ 241 h 608"/>
                  <a:gd name="T78" fmla="*/ 19 w 346"/>
                  <a:gd name="T79" fmla="*/ 221 h 608"/>
                  <a:gd name="T80" fmla="*/ 33 w 346"/>
                  <a:gd name="T81" fmla="*/ 195 h 608"/>
                  <a:gd name="T82" fmla="*/ 46 w 346"/>
                  <a:gd name="T83" fmla="*/ 176 h 608"/>
                  <a:gd name="T84" fmla="*/ 32 w 346"/>
                  <a:gd name="T85" fmla="*/ 154 h 608"/>
                  <a:gd name="T86" fmla="*/ 38 w 346"/>
                  <a:gd name="T87" fmla="*/ 133 h 608"/>
                  <a:gd name="T88" fmla="*/ 65 w 346"/>
                  <a:gd name="T89" fmla="*/ 127 h 608"/>
                  <a:gd name="T90" fmla="*/ 82 w 346"/>
                  <a:gd name="T91" fmla="*/ 114 h 608"/>
                  <a:gd name="T92" fmla="*/ 90 w 346"/>
                  <a:gd name="T93" fmla="*/ 97 h 608"/>
                  <a:gd name="T94" fmla="*/ 105 w 346"/>
                  <a:gd name="T95" fmla="*/ 75 h 608"/>
                  <a:gd name="T96" fmla="*/ 100 w 346"/>
                  <a:gd name="T97" fmla="*/ 49 h 608"/>
                  <a:gd name="T98" fmla="*/ 79 w 346"/>
                  <a:gd name="T99" fmla="*/ 30 h 608"/>
                  <a:gd name="T100" fmla="*/ 65 w 346"/>
                  <a:gd name="T101" fmla="*/ 16 h 6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46"/>
                  <a:gd name="T154" fmla="*/ 0 h 608"/>
                  <a:gd name="T155" fmla="*/ 346 w 346"/>
                  <a:gd name="T156" fmla="*/ 608 h 6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46" h="608">
                    <a:moveTo>
                      <a:pt x="63" y="11"/>
                    </a:moveTo>
                    <a:lnTo>
                      <a:pt x="283" y="0"/>
                    </a:lnTo>
                    <a:lnTo>
                      <a:pt x="286" y="8"/>
                    </a:lnTo>
                    <a:lnTo>
                      <a:pt x="287" y="17"/>
                    </a:lnTo>
                    <a:lnTo>
                      <a:pt x="289" y="25"/>
                    </a:lnTo>
                    <a:lnTo>
                      <a:pt x="294" y="32"/>
                    </a:lnTo>
                    <a:lnTo>
                      <a:pt x="297" y="38"/>
                    </a:lnTo>
                    <a:lnTo>
                      <a:pt x="300" y="46"/>
                    </a:lnTo>
                    <a:lnTo>
                      <a:pt x="305" y="52"/>
                    </a:lnTo>
                    <a:lnTo>
                      <a:pt x="308" y="55"/>
                    </a:lnTo>
                    <a:lnTo>
                      <a:pt x="311" y="59"/>
                    </a:lnTo>
                    <a:lnTo>
                      <a:pt x="316" y="62"/>
                    </a:lnTo>
                    <a:lnTo>
                      <a:pt x="316" y="76"/>
                    </a:lnTo>
                    <a:lnTo>
                      <a:pt x="316" y="84"/>
                    </a:lnTo>
                    <a:lnTo>
                      <a:pt x="319" y="97"/>
                    </a:lnTo>
                    <a:lnTo>
                      <a:pt x="321" y="108"/>
                    </a:lnTo>
                    <a:lnTo>
                      <a:pt x="322" y="121"/>
                    </a:lnTo>
                    <a:lnTo>
                      <a:pt x="321" y="138"/>
                    </a:lnTo>
                    <a:lnTo>
                      <a:pt x="324" y="156"/>
                    </a:lnTo>
                    <a:lnTo>
                      <a:pt x="326" y="171"/>
                    </a:lnTo>
                    <a:lnTo>
                      <a:pt x="326" y="202"/>
                    </a:lnTo>
                    <a:lnTo>
                      <a:pt x="329" y="227"/>
                    </a:lnTo>
                    <a:lnTo>
                      <a:pt x="330" y="257"/>
                    </a:lnTo>
                    <a:lnTo>
                      <a:pt x="335" y="279"/>
                    </a:lnTo>
                    <a:lnTo>
                      <a:pt x="335" y="310"/>
                    </a:lnTo>
                    <a:lnTo>
                      <a:pt x="338" y="327"/>
                    </a:lnTo>
                    <a:lnTo>
                      <a:pt x="340" y="337"/>
                    </a:lnTo>
                    <a:lnTo>
                      <a:pt x="337" y="341"/>
                    </a:lnTo>
                    <a:lnTo>
                      <a:pt x="333" y="346"/>
                    </a:lnTo>
                    <a:lnTo>
                      <a:pt x="332" y="351"/>
                    </a:lnTo>
                    <a:lnTo>
                      <a:pt x="332" y="359"/>
                    </a:lnTo>
                    <a:lnTo>
                      <a:pt x="332" y="370"/>
                    </a:lnTo>
                    <a:lnTo>
                      <a:pt x="335" y="380"/>
                    </a:lnTo>
                    <a:lnTo>
                      <a:pt x="340" y="384"/>
                    </a:lnTo>
                    <a:lnTo>
                      <a:pt x="343" y="392"/>
                    </a:lnTo>
                    <a:lnTo>
                      <a:pt x="343" y="399"/>
                    </a:lnTo>
                    <a:lnTo>
                      <a:pt x="346" y="403"/>
                    </a:lnTo>
                    <a:lnTo>
                      <a:pt x="346" y="410"/>
                    </a:lnTo>
                    <a:lnTo>
                      <a:pt x="343" y="416"/>
                    </a:lnTo>
                    <a:lnTo>
                      <a:pt x="340" y="419"/>
                    </a:lnTo>
                    <a:lnTo>
                      <a:pt x="338" y="424"/>
                    </a:lnTo>
                    <a:lnTo>
                      <a:pt x="335" y="430"/>
                    </a:lnTo>
                    <a:lnTo>
                      <a:pt x="335" y="437"/>
                    </a:lnTo>
                    <a:lnTo>
                      <a:pt x="333" y="442"/>
                    </a:lnTo>
                    <a:lnTo>
                      <a:pt x="326" y="445"/>
                    </a:lnTo>
                    <a:lnTo>
                      <a:pt x="322" y="454"/>
                    </a:lnTo>
                    <a:lnTo>
                      <a:pt x="319" y="462"/>
                    </a:lnTo>
                    <a:lnTo>
                      <a:pt x="316" y="464"/>
                    </a:lnTo>
                    <a:lnTo>
                      <a:pt x="311" y="465"/>
                    </a:lnTo>
                    <a:lnTo>
                      <a:pt x="310" y="469"/>
                    </a:lnTo>
                    <a:lnTo>
                      <a:pt x="311" y="473"/>
                    </a:lnTo>
                    <a:lnTo>
                      <a:pt x="314" y="475"/>
                    </a:lnTo>
                    <a:lnTo>
                      <a:pt x="314" y="480"/>
                    </a:lnTo>
                    <a:lnTo>
                      <a:pt x="313" y="483"/>
                    </a:lnTo>
                    <a:lnTo>
                      <a:pt x="308" y="486"/>
                    </a:lnTo>
                    <a:lnTo>
                      <a:pt x="306" y="491"/>
                    </a:lnTo>
                    <a:lnTo>
                      <a:pt x="306" y="496"/>
                    </a:lnTo>
                    <a:lnTo>
                      <a:pt x="306" y="500"/>
                    </a:lnTo>
                    <a:lnTo>
                      <a:pt x="305" y="508"/>
                    </a:lnTo>
                    <a:lnTo>
                      <a:pt x="303" y="511"/>
                    </a:lnTo>
                    <a:lnTo>
                      <a:pt x="303" y="518"/>
                    </a:lnTo>
                    <a:lnTo>
                      <a:pt x="303" y="524"/>
                    </a:lnTo>
                    <a:lnTo>
                      <a:pt x="302" y="529"/>
                    </a:lnTo>
                    <a:lnTo>
                      <a:pt x="300" y="530"/>
                    </a:lnTo>
                    <a:lnTo>
                      <a:pt x="300" y="537"/>
                    </a:lnTo>
                    <a:lnTo>
                      <a:pt x="303" y="540"/>
                    </a:lnTo>
                    <a:lnTo>
                      <a:pt x="306" y="545"/>
                    </a:lnTo>
                    <a:lnTo>
                      <a:pt x="306" y="550"/>
                    </a:lnTo>
                    <a:lnTo>
                      <a:pt x="305" y="551"/>
                    </a:lnTo>
                    <a:lnTo>
                      <a:pt x="297" y="553"/>
                    </a:lnTo>
                    <a:lnTo>
                      <a:pt x="289" y="554"/>
                    </a:lnTo>
                    <a:lnTo>
                      <a:pt x="284" y="561"/>
                    </a:lnTo>
                    <a:lnTo>
                      <a:pt x="276" y="562"/>
                    </a:lnTo>
                    <a:lnTo>
                      <a:pt x="273" y="567"/>
                    </a:lnTo>
                    <a:lnTo>
                      <a:pt x="272" y="575"/>
                    </a:lnTo>
                    <a:lnTo>
                      <a:pt x="273" y="580"/>
                    </a:lnTo>
                    <a:lnTo>
                      <a:pt x="276" y="584"/>
                    </a:lnTo>
                    <a:lnTo>
                      <a:pt x="279" y="589"/>
                    </a:lnTo>
                    <a:lnTo>
                      <a:pt x="278" y="594"/>
                    </a:lnTo>
                    <a:lnTo>
                      <a:pt x="275" y="597"/>
                    </a:lnTo>
                    <a:lnTo>
                      <a:pt x="268" y="599"/>
                    </a:lnTo>
                    <a:lnTo>
                      <a:pt x="260" y="597"/>
                    </a:lnTo>
                    <a:lnTo>
                      <a:pt x="248" y="592"/>
                    </a:lnTo>
                    <a:lnTo>
                      <a:pt x="241" y="589"/>
                    </a:lnTo>
                    <a:lnTo>
                      <a:pt x="235" y="588"/>
                    </a:lnTo>
                    <a:lnTo>
                      <a:pt x="229" y="589"/>
                    </a:lnTo>
                    <a:lnTo>
                      <a:pt x="224" y="592"/>
                    </a:lnTo>
                    <a:lnTo>
                      <a:pt x="221" y="599"/>
                    </a:lnTo>
                    <a:lnTo>
                      <a:pt x="217" y="602"/>
                    </a:lnTo>
                    <a:lnTo>
                      <a:pt x="214" y="607"/>
                    </a:lnTo>
                    <a:lnTo>
                      <a:pt x="211" y="608"/>
                    </a:lnTo>
                    <a:lnTo>
                      <a:pt x="200" y="605"/>
                    </a:lnTo>
                    <a:lnTo>
                      <a:pt x="192" y="597"/>
                    </a:lnTo>
                    <a:lnTo>
                      <a:pt x="183" y="581"/>
                    </a:lnTo>
                    <a:lnTo>
                      <a:pt x="186" y="578"/>
                    </a:lnTo>
                    <a:lnTo>
                      <a:pt x="190" y="570"/>
                    </a:lnTo>
                    <a:lnTo>
                      <a:pt x="192" y="567"/>
                    </a:lnTo>
                    <a:lnTo>
                      <a:pt x="189" y="562"/>
                    </a:lnTo>
                    <a:lnTo>
                      <a:pt x="186" y="559"/>
                    </a:lnTo>
                    <a:lnTo>
                      <a:pt x="181" y="556"/>
                    </a:lnTo>
                    <a:lnTo>
                      <a:pt x="181" y="550"/>
                    </a:lnTo>
                    <a:lnTo>
                      <a:pt x="183" y="545"/>
                    </a:lnTo>
                    <a:lnTo>
                      <a:pt x="181" y="540"/>
                    </a:lnTo>
                    <a:lnTo>
                      <a:pt x="178" y="535"/>
                    </a:lnTo>
                    <a:lnTo>
                      <a:pt x="171" y="530"/>
                    </a:lnTo>
                    <a:lnTo>
                      <a:pt x="163" y="524"/>
                    </a:lnTo>
                    <a:lnTo>
                      <a:pt x="154" y="519"/>
                    </a:lnTo>
                    <a:lnTo>
                      <a:pt x="141" y="510"/>
                    </a:lnTo>
                    <a:lnTo>
                      <a:pt x="133" y="507"/>
                    </a:lnTo>
                    <a:lnTo>
                      <a:pt x="125" y="500"/>
                    </a:lnTo>
                    <a:lnTo>
                      <a:pt x="119" y="492"/>
                    </a:lnTo>
                    <a:lnTo>
                      <a:pt x="113" y="489"/>
                    </a:lnTo>
                    <a:lnTo>
                      <a:pt x="108" y="484"/>
                    </a:lnTo>
                    <a:lnTo>
                      <a:pt x="105" y="481"/>
                    </a:lnTo>
                    <a:lnTo>
                      <a:pt x="103" y="469"/>
                    </a:lnTo>
                    <a:lnTo>
                      <a:pt x="105" y="459"/>
                    </a:lnTo>
                    <a:lnTo>
                      <a:pt x="108" y="453"/>
                    </a:lnTo>
                    <a:lnTo>
                      <a:pt x="111" y="445"/>
                    </a:lnTo>
                    <a:lnTo>
                      <a:pt x="119" y="438"/>
                    </a:lnTo>
                    <a:lnTo>
                      <a:pt x="117" y="432"/>
                    </a:lnTo>
                    <a:lnTo>
                      <a:pt x="121" y="424"/>
                    </a:lnTo>
                    <a:lnTo>
                      <a:pt x="124" y="416"/>
                    </a:lnTo>
                    <a:lnTo>
                      <a:pt x="121" y="411"/>
                    </a:lnTo>
                    <a:lnTo>
                      <a:pt x="116" y="407"/>
                    </a:lnTo>
                    <a:lnTo>
                      <a:pt x="109" y="402"/>
                    </a:lnTo>
                    <a:lnTo>
                      <a:pt x="103" y="399"/>
                    </a:lnTo>
                    <a:lnTo>
                      <a:pt x="100" y="400"/>
                    </a:lnTo>
                    <a:lnTo>
                      <a:pt x="94" y="402"/>
                    </a:lnTo>
                    <a:lnTo>
                      <a:pt x="90" y="407"/>
                    </a:lnTo>
                    <a:lnTo>
                      <a:pt x="87" y="410"/>
                    </a:lnTo>
                    <a:lnTo>
                      <a:pt x="82" y="408"/>
                    </a:lnTo>
                    <a:lnTo>
                      <a:pt x="78" y="403"/>
                    </a:lnTo>
                    <a:lnTo>
                      <a:pt x="71" y="394"/>
                    </a:lnTo>
                    <a:lnTo>
                      <a:pt x="70" y="386"/>
                    </a:lnTo>
                    <a:lnTo>
                      <a:pt x="68" y="376"/>
                    </a:lnTo>
                    <a:lnTo>
                      <a:pt x="68" y="370"/>
                    </a:lnTo>
                    <a:lnTo>
                      <a:pt x="60" y="362"/>
                    </a:lnTo>
                    <a:lnTo>
                      <a:pt x="51" y="354"/>
                    </a:lnTo>
                    <a:lnTo>
                      <a:pt x="44" y="351"/>
                    </a:lnTo>
                    <a:lnTo>
                      <a:pt x="36" y="341"/>
                    </a:lnTo>
                    <a:lnTo>
                      <a:pt x="28" y="335"/>
                    </a:lnTo>
                    <a:lnTo>
                      <a:pt x="20" y="327"/>
                    </a:lnTo>
                    <a:lnTo>
                      <a:pt x="16" y="324"/>
                    </a:lnTo>
                    <a:lnTo>
                      <a:pt x="11" y="314"/>
                    </a:lnTo>
                    <a:lnTo>
                      <a:pt x="9" y="306"/>
                    </a:lnTo>
                    <a:lnTo>
                      <a:pt x="6" y="299"/>
                    </a:lnTo>
                    <a:lnTo>
                      <a:pt x="5" y="292"/>
                    </a:lnTo>
                    <a:lnTo>
                      <a:pt x="3" y="284"/>
                    </a:lnTo>
                    <a:lnTo>
                      <a:pt x="0" y="279"/>
                    </a:lnTo>
                    <a:lnTo>
                      <a:pt x="0" y="275"/>
                    </a:lnTo>
                    <a:lnTo>
                      <a:pt x="1" y="267"/>
                    </a:lnTo>
                    <a:lnTo>
                      <a:pt x="0" y="264"/>
                    </a:lnTo>
                    <a:lnTo>
                      <a:pt x="0" y="257"/>
                    </a:lnTo>
                    <a:lnTo>
                      <a:pt x="5" y="249"/>
                    </a:lnTo>
                    <a:lnTo>
                      <a:pt x="8" y="246"/>
                    </a:lnTo>
                    <a:lnTo>
                      <a:pt x="11" y="241"/>
                    </a:lnTo>
                    <a:lnTo>
                      <a:pt x="11" y="235"/>
                    </a:lnTo>
                    <a:lnTo>
                      <a:pt x="9" y="225"/>
                    </a:lnTo>
                    <a:lnTo>
                      <a:pt x="13" y="224"/>
                    </a:lnTo>
                    <a:lnTo>
                      <a:pt x="19" y="221"/>
                    </a:lnTo>
                    <a:lnTo>
                      <a:pt x="24" y="216"/>
                    </a:lnTo>
                    <a:lnTo>
                      <a:pt x="30" y="213"/>
                    </a:lnTo>
                    <a:lnTo>
                      <a:pt x="35" y="203"/>
                    </a:lnTo>
                    <a:lnTo>
                      <a:pt x="33" y="195"/>
                    </a:lnTo>
                    <a:lnTo>
                      <a:pt x="35" y="190"/>
                    </a:lnTo>
                    <a:lnTo>
                      <a:pt x="41" y="186"/>
                    </a:lnTo>
                    <a:lnTo>
                      <a:pt x="44" y="183"/>
                    </a:lnTo>
                    <a:lnTo>
                      <a:pt x="46" y="176"/>
                    </a:lnTo>
                    <a:lnTo>
                      <a:pt x="46" y="173"/>
                    </a:lnTo>
                    <a:lnTo>
                      <a:pt x="44" y="165"/>
                    </a:lnTo>
                    <a:lnTo>
                      <a:pt x="40" y="159"/>
                    </a:lnTo>
                    <a:lnTo>
                      <a:pt x="32" y="154"/>
                    </a:lnTo>
                    <a:lnTo>
                      <a:pt x="28" y="146"/>
                    </a:lnTo>
                    <a:lnTo>
                      <a:pt x="30" y="136"/>
                    </a:lnTo>
                    <a:lnTo>
                      <a:pt x="33" y="133"/>
                    </a:lnTo>
                    <a:lnTo>
                      <a:pt x="38" y="133"/>
                    </a:lnTo>
                    <a:lnTo>
                      <a:pt x="46" y="130"/>
                    </a:lnTo>
                    <a:lnTo>
                      <a:pt x="51" y="129"/>
                    </a:lnTo>
                    <a:lnTo>
                      <a:pt x="59" y="127"/>
                    </a:lnTo>
                    <a:lnTo>
                      <a:pt x="65" y="127"/>
                    </a:lnTo>
                    <a:lnTo>
                      <a:pt x="68" y="124"/>
                    </a:lnTo>
                    <a:lnTo>
                      <a:pt x="73" y="117"/>
                    </a:lnTo>
                    <a:lnTo>
                      <a:pt x="79" y="117"/>
                    </a:lnTo>
                    <a:lnTo>
                      <a:pt x="82" y="114"/>
                    </a:lnTo>
                    <a:lnTo>
                      <a:pt x="87" y="109"/>
                    </a:lnTo>
                    <a:lnTo>
                      <a:pt x="90" y="106"/>
                    </a:lnTo>
                    <a:lnTo>
                      <a:pt x="90" y="100"/>
                    </a:lnTo>
                    <a:lnTo>
                      <a:pt x="90" y="97"/>
                    </a:lnTo>
                    <a:lnTo>
                      <a:pt x="92" y="90"/>
                    </a:lnTo>
                    <a:lnTo>
                      <a:pt x="98" y="87"/>
                    </a:lnTo>
                    <a:lnTo>
                      <a:pt x="101" y="81"/>
                    </a:lnTo>
                    <a:lnTo>
                      <a:pt x="105" y="75"/>
                    </a:lnTo>
                    <a:lnTo>
                      <a:pt x="106" y="68"/>
                    </a:lnTo>
                    <a:lnTo>
                      <a:pt x="105" y="62"/>
                    </a:lnTo>
                    <a:lnTo>
                      <a:pt x="101" y="55"/>
                    </a:lnTo>
                    <a:lnTo>
                      <a:pt x="100" y="49"/>
                    </a:lnTo>
                    <a:lnTo>
                      <a:pt x="92" y="44"/>
                    </a:lnTo>
                    <a:lnTo>
                      <a:pt x="87" y="41"/>
                    </a:lnTo>
                    <a:lnTo>
                      <a:pt x="81" y="35"/>
                    </a:lnTo>
                    <a:lnTo>
                      <a:pt x="79" y="30"/>
                    </a:lnTo>
                    <a:lnTo>
                      <a:pt x="78" y="28"/>
                    </a:lnTo>
                    <a:lnTo>
                      <a:pt x="74" y="24"/>
                    </a:lnTo>
                    <a:lnTo>
                      <a:pt x="70" y="20"/>
                    </a:lnTo>
                    <a:lnTo>
                      <a:pt x="65" y="16"/>
                    </a:lnTo>
                    <a:lnTo>
                      <a:pt x="63" y="11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0" name="Freeform 30">
                <a:extLst>
                  <a:ext uri="{FF2B5EF4-FFF2-40B4-BE49-F238E27FC236}">
                    <a16:creationId xmlns:a16="http://schemas.microsoft.com/office/drawing/2014/main" id="{676AEDAA-F529-5CDB-61B2-DC0C3F772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133"/>
                <a:ext cx="338" cy="453"/>
              </a:xfrm>
              <a:custGeom>
                <a:avLst/>
                <a:gdLst>
                  <a:gd name="T0" fmla="*/ 127 w 338"/>
                  <a:gd name="T1" fmla="*/ 2 h 453"/>
                  <a:gd name="T2" fmla="*/ 148 w 338"/>
                  <a:gd name="T3" fmla="*/ 3 h 453"/>
                  <a:gd name="T4" fmla="*/ 165 w 338"/>
                  <a:gd name="T5" fmla="*/ 11 h 453"/>
                  <a:gd name="T6" fmla="*/ 184 w 338"/>
                  <a:gd name="T7" fmla="*/ 22 h 453"/>
                  <a:gd name="T8" fmla="*/ 203 w 338"/>
                  <a:gd name="T9" fmla="*/ 30 h 453"/>
                  <a:gd name="T10" fmla="*/ 222 w 338"/>
                  <a:gd name="T11" fmla="*/ 37 h 453"/>
                  <a:gd name="T12" fmla="*/ 232 w 338"/>
                  <a:gd name="T13" fmla="*/ 49 h 453"/>
                  <a:gd name="T14" fmla="*/ 230 w 338"/>
                  <a:gd name="T15" fmla="*/ 65 h 453"/>
                  <a:gd name="T16" fmla="*/ 235 w 338"/>
                  <a:gd name="T17" fmla="*/ 78 h 453"/>
                  <a:gd name="T18" fmla="*/ 243 w 338"/>
                  <a:gd name="T19" fmla="*/ 98 h 453"/>
                  <a:gd name="T20" fmla="*/ 248 w 338"/>
                  <a:gd name="T21" fmla="*/ 121 h 453"/>
                  <a:gd name="T22" fmla="*/ 245 w 338"/>
                  <a:gd name="T23" fmla="*/ 141 h 453"/>
                  <a:gd name="T24" fmla="*/ 235 w 338"/>
                  <a:gd name="T25" fmla="*/ 164 h 453"/>
                  <a:gd name="T26" fmla="*/ 219 w 338"/>
                  <a:gd name="T27" fmla="*/ 181 h 453"/>
                  <a:gd name="T28" fmla="*/ 214 w 338"/>
                  <a:gd name="T29" fmla="*/ 200 h 453"/>
                  <a:gd name="T30" fmla="*/ 221 w 338"/>
                  <a:gd name="T31" fmla="*/ 218 h 453"/>
                  <a:gd name="T32" fmla="*/ 241 w 338"/>
                  <a:gd name="T33" fmla="*/ 211 h 453"/>
                  <a:gd name="T34" fmla="*/ 251 w 338"/>
                  <a:gd name="T35" fmla="*/ 189 h 453"/>
                  <a:gd name="T36" fmla="*/ 262 w 338"/>
                  <a:gd name="T37" fmla="*/ 175 h 453"/>
                  <a:gd name="T38" fmla="*/ 278 w 338"/>
                  <a:gd name="T39" fmla="*/ 167 h 453"/>
                  <a:gd name="T40" fmla="*/ 294 w 338"/>
                  <a:gd name="T41" fmla="*/ 168 h 453"/>
                  <a:gd name="T42" fmla="*/ 306 w 338"/>
                  <a:gd name="T43" fmla="*/ 186 h 453"/>
                  <a:gd name="T44" fmla="*/ 319 w 338"/>
                  <a:gd name="T45" fmla="*/ 205 h 453"/>
                  <a:gd name="T46" fmla="*/ 322 w 338"/>
                  <a:gd name="T47" fmla="*/ 227 h 453"/>
                  <a:gd name="T48" fmla="*/ 327 w 338"/>
                  <a:gd name="T49" fmla="*/ 246 h 453"/>
                  <a:gd name="T50" fmla="*/ 338 w 338"/>
                  <a:gd name="T51" fmla="*/ 267 h 453"/>
                  <a:gd name="T52" fmla="*/ 338 w 338"/>
                  <a:gd name="T53" fmla="*/ 308 h 453"/>
                  <a:gd name="T54" fmla="*/ 322 w 338"/>
                  <a:gd name="T55" fmla="*/ 319 h 453"/>
                  <a:gd name="T56" fmla="*/ 311 w 338"/>
                  <a:gd name="T57" fmla="*/ 337 h 453"/>
                  <a:gd name="T58" fmla="*/ 308 w 338"/>
                  <a:gd name="T59" fmla="*/ 359 h 453"/>
                  <a:gd name="T60" fmla="*/ 302 w 338"/>
                  <a:gd name="T61" fmla="*/ 391 h 453"/>
                  <a:gd name="T62" fmla="*/ 289 w 338"/>
                  <a:gd name="T63" fmla="*/ 415 h 453"/>
                  <a:gd name="T64" fmla="*/ 267 w 338"/>
                  <a:gd name="T65" fmla="*/ 427 h 453"/>
                  <a:gd name="T66" fmla="*/ 227 w 338"/>
                  <a:gd name="T67" fmla="*/ 435 h 453"/>
                  <a:gd name="T68" fmla="*/ 176 w 338"/>
                  <a:gd name="T69" fmla="*/ 440 h 453"/>
                  <a:gd name="T70" fmla="*/ 151 w 338"/>
                  <a:gd name="T71" fmla="*/ 435 h 453"/>
                  <a:gd name="T72" fmla="*/ 86 w 338"/>
                  <a:gd name="T73" fmla="*/ 445 h 453"/>
                  <a:gd name="T74" fmla="*/ 0 w 338"/>
                  <a:gd name="T75" fmla="*/ 453 h 453"/>
                  <a:gd name="T76" fmla="*/ 27 w 338"/>
                  <a:gd name="T77" fmla="*/ 411 h 453"/>
                  <a:gd name="T78" fmla="*/ 38 w 338"/>
                  <a:gd name="T79" fmla="*/ 362 h 453"/>
                  <a:gd name="T80" fmla="*/ 43 w 338"/>
                  <a:gd name="T81" fmla="*/ 308 h 453"/>
                  <a:gd name="T82" fmla="*/ 27 w 338"/>
                  <a:gd name="T83" fmla="*/ 276 h 453"/>
                  <a:gd name="T84" fmla="*/ 13 w 338"/>
                  <a:gd name="T85" fmla="*/ 248 h 453"/>
                  <a:gd name="T86" fmla="*/ 13 w 338"/>
                  <a:gd name="T87" fmla="*/ 218 h 453"/>
                  <a:gd name="T88" fmla="*/ 14 w 338"/>
                  <a:gd name="T89" fmla="*/ 183 h 453"/>
                  <a:gd name="T90" fmla="*/ 27 w 338"/>
                  <a:gd name="T91" fmla="*/ 114 h 453"/>
                  <a:gd name="T92" fmla="*/ 41 w 338"/>
                  <a:gd name="T93" fmla="*/ 92 h 453"/>
                  <a:gd name="T94" fmla="*/ 60 w 338"/>
                  <a:gd name="T95" fmla="*/ 78 h 453"/>
                  <a:gd name="T96" fmla="*/ 65 w 338"/>
                  <a:gd name="T97" fmla="*/ 98 h 453"/>
                  <a:gd name="T98" fmla="*/ 73 w 338"/>
                  <a:gd name="T99" fmla="*/ 100 h 453"/>
                  <a:gd name="T100" fmla="*/ 81 w 338"/>
                  <a:gd name="T101" fmla="*/ 60 h 453"/>
                  <a:gd name="T102" fmla="*/ 97 w 338"/>
                  <a:gd name="T103" fmla="*/ 49 h 453"/>
                  <a:gd name="T104" fmla="*/ 106 w 338"/>
                  <a:gd name="T105" fmla="*/ 33 h 453"/>
                  <a:gd name="T106" fmla="*/ 98 w 338"/>
                  <a:gd name="T107" fmla="*/ 13 h 4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38"/>
                  <a:gd name="T163" fmla="*/ 0 h 453"/>
                  <a:gd name="T164" fmla="*/ 338 w 338"/>
                  <a:gd name="T165" fmla="*/ 453 h 4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38" h="453">
                    <a:moveTo>
                      <a:pt x="108" y="3"/>
                    </a:moveTo>
                    <a:lnTo>
                      <a:pt x="116" y="5"/>
                    </a:lnTo>
                    <a:lnTo>
                      <a:pt x="121" y="0"/>
                    </a:lnTo>
                    <a:lnTo>
                      <a:pt x="127" y="2"/>
                    </a:lnTo>
                    <a:lnTo>
                      <a:pt x="132" y="5"/>
                    </a:lnTo>
                    <a:lnTo>
                      <a:pt x="140" y="3"/>
                    </a:lnTo>
                    <a:lnTo>
                      <a:pt x="144" y="6"/>
                    </a:lnTo>
                    <a:lnTo>
                      <a:pt x="148" y="3"/>
                    </a:lnTo>
                    <a:lnTo>
                      <a:pt x="151" y="3"/>
                    </a:lnTo>
                    <a:lnTo>
                      <a:pt x="156" y="5"/>
                    </a:lnTo>
                    <a:lnTo>
                      <a:pt x="162" y="9"/>
                    </a:lnTo>
                    <a:lnTo>
                      <a:pt x="165" y="11"/>
                    </a:lnTo>
                    <a:lnTo>
                      <a:pt x="170" y="16"/>
                    </a:lnTo>
                    <a:lnTo>
                      <a:pt x="175" y="17"/>
                    </a:lnTo>
                    <a:lnTo>
                      <a:pt x="181" y="19"/>
                    </a:lnTo>
                    <a:lnTo>
                      <a:pt x="184" y="22"/>
                    </a:lnTo>
                    <a:lnTo>
                      <a:pt x="190" y="22"/>
                    </a:lnTo>
                    <a:lnTo>
                      <a:pt x="194" y="25"/>
                    </a:lnTo>
                    <a:lnTo>
                      <a:pt x="198" y="27"/>
                    </a:lnTo>
                    <a:lnTo>
                      <a:pt x="203" y="30"/>
                    </a:lnTo>
                    <a:lnTo>
                      <a:pt x="208" y="30"/>
                    </a:lnTo>
                    <a:lnTo>
                      <a:pt x="214" y="30"/>
                    </a:lnTo>
                    <a:lnTo>
                      <a:pt x="218" y="33"/>
                    </a:lnTo>
                    <a:lnTo>
                      <a:pt x="222" y="37"/>
                    </a:lnTo>
                    <a:lnTo>
                      <a:pt x="224" y="40"/>
                    </a:lnTo>
                    <a:lnTo>
                      <a:pt x="229" y="44"/>
                    </a:lnTo>
                    <a:lnTo>
                      <a:pt x="232" y="46"/>
                    </a:lnTo>
                    <a:lnTo>
                      <a:pt x="232" y="49"/>
                    </a:lnTo>
                    <a:lnTo>
                      <a:pt x="235" y="52"/>
                    </a:lnTo>
                    <a:lnTo>
                      <a:pt x="235" y="56"/>
                    </a:lnTo>
                    <a:lnTo>
                      <a:pt x="232" y="60"/>
                    </a:lnTo>
                    <a:lnTo>
                      <a:pt x="230" y="65"/>
                    </a:lnTo>
                    <a:lnTo>
                      <a:pt x="230" y="68"/>
                    </a:lnTo>
                    <a:lnTo>
                      <a:pt x="230" y="73"/>
                    </a:lnTo>
                    <a:lnTo>
                      <a:pt x="233" y="76"/>
                    </a:lnTo>
                    <a:lnTo>
                      <a:pt x="235" y="78"/>
                    </a:lnTo>
                    <a:lnTo>
                      <a:pt x="237" y="84"/>
                    </a:lnTo>
                    <a:lnTo>
                      <a:pt x="240" y="89"/>
                    </a:lnTo>
                    <a:lnTo>
                      <a:pt x="240" y="94"/>
                    </a:lnTo>
                    <a:lnTo>
                      <a:pt x="243" y="98"/>
                    </a:lnTo>
                    <a:lnTo>
                      <a:pt x="245" y="105"/>
                    </a:lnTo>
                    <a:lnTo>
                      <a:pt x="245" y="111"/>
                    </a:lnTo>
                    <a:lnTo>
                      <a:pt x="248" y="116"/>
                    </a:lnTo>
                    <a:lnTo>
                      <a:pt x="248" y="121"/>
                    </a:lnTo>
                    <a:lnTo>
                      <a:pt x="251" y="125"/>
                    </a:lnTo>
                    <a:lnTo>
                      <a:pt x="249" y="132"/>
                    </a:lnTo>
                    <a:lnTo>
                      <a:pt x="248" y="137"/>
                    </a:lnTo>
                    <a:lnTo>
                      <a:pt x="245" y="141"/>
                    </a:lnTo>
                    <a:lnTo>
                      <a:pt x="241" y="146"/>
                    </a:lnTo>
                    <a:lnTo>
                      <a:pt x="240" y="152"/>
                    </a:lnTo>
                    <a:lnTo>
                      <a:pt x="238" y="157"/>
                    </a:lnTo>
                    <a:lnTo>
                      <a:pt x="235" y="164"/>
                    </a:lnTo>
                    <a:lnTo>
                      <a:pt x="232" y="167"/>
                    </a:lnTo>
                    <a:lnTo>
                      <a:pt x="227" y="172"/>
                    </a:lnTo>
                    <a:lnTo>
                      <a:pt x="222" y="176"/>
                    </a:lnTo>
                    <a:lnTo>
                      <a:pt x="219" y="181"/>
                    </a:lnTo>
                    <a:lnTo>
                      <a:pt x="216" y="186"/>
                    </a:lnTo>
                    <a:lnTo>
                      <a:pt x="216" y="192"/>
                    </a:lnTo>
                    <a:lnTo>
                      <a:pt x="214" y="195"/>
                    </a:lnTo>
                    <a:lnTo>
                      <a:pt x="214" y="200"/>
                    </a:lnTo>
                    <a:lnTo>
                      <a:pt x="214" y="206"/>
                    </a:lnTo>
                    <a:lnTo>
                      <a:pt x="214" y="211"/>
                    </a:lnTo>
                    <a:lnTo>
                      <a:pt x="216" y="214"/>
                    </a:lnTo>
                    <a:lnTo>
                      <a:pt x="221" y="218"/>
                    </a:lnTo>
                    <a:lnTo>
                      <a:pt x="225" y="218"/>
                    </a:lnTo>
                    <a:lnTo>
                      <a:pt x="232" y="219"/>
                    </a:lnTo>
                    <a:lnTo>
                      <a:pt x="235" y="214"/>
                    </a:lnTo>
                    <a:lnTo>
                      <a:pt x="241" y="211"/>
                    </a:lnTo>
                    <a:lnTo>
                      <a:pt x="248" y="205"/>
                    </a:lnTo>
                    <a:lnTo>
                      <a:pt x="249" y="199"/>
                    </a:lnTo>
                    <a:lnTo>
                      <a:pt x="249" y="194"/>
                    </a:lnTo>
                    <a:lnTo>
                      <a:pt x="251" y="189"/>
                    </a:lnTo>
                    <a:lnTo>
                      <a:pt x="252" y="184"/>
                    </a:lnTo>
                    <a:lnTo>
                      <a:pt x="252" y="178"/>
                    </a:lnTo>
                    <a:lnTo>
                      <a:pt x="256" y="176"/>
                    </a:lnTo>
                    <a:lnTo>
                      <a:pt x="262" y="175"/>
                    </a:lnTo>
                    <a:lnTo>
                      <a:pt x="265" y="172"/>
                    </a:lnTo>
                    <a:lnTo>
                      <a:pt x="270" y="172"/>
                    </a:lnTo>
                    <a:lnTo>
                      <a:pt x="275" y="168"/>
                    </a:lnTo>
                    <a:lnTo>
                      <a:pt x="278" y="167"/>
                    </a:lnTo>
                    <a:lnTo>
                      <a:pt x="281" y="164"/>
                    </a:lnTo>
                    <a:lnTo>
                      <a:pt x="284" y="164"/>
                    </a:lnTo>
                    <a:lnTo>
                      <a:pt x="291" y="165"/>
                    </a:lnTo>
                    <a:lnTo>
                      <a:pt x="294" y="168"/>
                    </a:lnTo>
                    <a:lnTo>
                      <a:pt x="297" y="173"/>
                    </a:lnTo>
                    <a:lnTo>
                      <a:pt x="299" y="179"/>
                    </a:lnTo>
                    <a:lnTo>
                      <a:pt x="302" y="183"/>
                    </a:lnTo>
                    <a:lnTo>
                      <a:pt x="306" y="186"/>
                    </a:lnTo>
                    <a:lnTo>
                      <a:pt x="310" y="192"/>
                    </a:lnTo>
                    <a:lnTo>
                      <a:pt x="313" y="197"/>
                    </a:lnTo>
                    <a:lnTo>
                      <a:pt x="316" y="202"/>
                    </a:lnTo>
                    <a:lnTo>
                      <a:pt x="319" y="205"/>
                    </a:lnTo>
                    <a:lnTo>
                      <a:pt x="319" y="211"/>
                    </a:lnTo>
                    <a:lnTo>
                      <a:pt x="319" y="216"/>
                    </a:lnTo>
                    <a:lnTo>
                      <a:pt x="322" y="221"/>
                    </a:lnTo>
                    <a:lnTo>
                      <a:pt x="322" y="227"/>
                    </a:lnTo>
                    <a:lnTo>
                      <a:pt x="322" y="232"/>
                    </a:lnTo>
                    <a:lnTo>
                      <a:pt x="324" y="238"/>
                    </a:lnTo>
                    <a:lnTo>
                      <a:pt x="326" y="243"/>
                    </a:lnTo>
                    <a:lnTo>
                      <a:pt x="327" y="246"/>
                    </a:lnTo>
                    <a:lnTo>
                      <a:pt x="329" y="251"/>
                    </a:lnTo>
                    <a:lnTo>
                      <a:pt x="332" y="256"/>
                    </a:lnTo>
                    <a:lnTo>
                      <a:pt x="337" y="259"/>
                    </a:lnTo>
                    <a:lnTo>
                      <a:pt x="338" y="267"/>
                    </a:lnTo>
                    <a:lnTo>
                      <a:pt x="338" y="275"/>
                    </a:lnTo>
                    <a:lnTo>
                      <a:pt x="338" y="286"/>
                    </a:lnTo>
                    <a:lnTo>
                      <a:pt x="338" y="297"/>
                    </a:lnTo>
                    <a:lnTo>
                      <a:pt x="338" y="308"/>
                    </a:lnTo>
                    <a:lnTo>
                      <a:pt x="337" y="315"/>
                    </a:lnTo>
                    <a:lnTo>
                      <a:pt x="333" y="319"/>
                    </a:lnTo>
                    <a:lnTo>
                      <a:pt x="327" y="318"/>
                    </a:lnTo>
                    <a:lnTo>
                      <a:pt x="322" y="319"/>
                    </a:lnTo>
                    <a:lnTo>
                      <a:pt x="318" y="324"/>
                    </a:lnTo>
                    <a:lnTo>
                      <a:pt x="314" y="326"/>
                    </a:lnTo>
                    <a:lnTo>
                      <a:pt x="313" y="329"/>
                    </a:lnTo>
                    <a:lnTo>
                      <a:pt x="311" y="337"/>
                    </a:lnTo>
                    <a:lnTo>
                      <a:pt x="310" y="342"/>
                    </a:lnTo>
                    <a:lnTo>
                      <a:pt x="313" y="348"/>
                    </a:lnTo>
                    <a:lnTo>
                      <a:pt x="313" y="354"/>
                    </a:lnTo>
                    <a:lnTo>
                      <a:pt x="308" y="359"/>
                    </a:lnTo>
                    <a:lnTo>
                      <a:pt x="305" y="365"/>
                    </a:lnTo>
                    <a:lnTo>
                      <a:pt x="303" y="373"/>
                    </a:lnTo>
                    <a:lnTo>
                      <a:pt x="302" y="380"/>
                    </a:lnTo>
                    <a:lnTo>
                      <a:pt x="302" y="391"/>
                    </a:lnTo>
                    <a:lnTo>
                      <a:pt x="302" y="397"/>
                    </a:lnTo>
                    <a:lnTo>
                      <a:pt x="297" y="402"/>
                    </a:lnTo>
                    <a:lnTo>
                      <a:pt x="292" y="410"/>
                    </a:lnTo>
                    <a:lnTo>
                      <a:pt x="289" y="415"/>
                    </a:lnTo>
                    <a:lnTo>
                      <a:pt x="286" y="419"/>
                    </a:lnTo>
                    <a:lnTo>
                      <a:pt x="283" y="424"/>
                    </a:lnTo>
                    <a:lnTo>
                      <a:pt x="279" y="429"/>
                    </a:lnTo>
                    <a:lnTo>
                      <a:pt x="267" y="427"/>
                    </a:lnTo>
                    <a:lnTo>
                      <a:pt x="260" y="432"/>
                    </a:lnTo>
                    <a:lnTo>
                      <a:pt x="251" y="432"/>
                    </a:lnTo>
                    <a:lnTo>
                      <a:pt x="235" y="432"/>
                    </a:lnTo>
                    <a:lnTo>
                      <a:pt x="227" y="435"/>
                    </a:lnTo>
                    <a:lnTo>
                      <a:pt x="211" y="437"/>
                    </a:lnTo>
                    <a:lnTo>
                      <a:pt x="194" y="437"/>
                    </a:lnTo>
                    <a:lnTo>
                      <a:pt x="189" y="442"/>
                    </a:lnTo>
                    <a:lnTo>
                      <a:pt x="176" y="440"/>
                    </a:lnTo>
                    <a:lnTo>
                      <a:pt x="170" y="442"/>
                    </a:lnTo>
                    <a:lnTo>
                      <a:pt x="167" y="437"/>
                    </a:lnTo>
                    <a:lnTo>
                      <a:pt x="160" y="437"/>
                    </a:lnTo>
                    <a:lnTo>
                      <a:pt x="151" y="435"/>
                    </a:lnTo>
                    <a:lnTo>
                      <a:pt x="143" y="440"/>
                    </a:lnTo>
                    <a:lnTo>
                      <a:pt x="108" y="440"/>
                    </a:lnTo>
                    <a:lnTo>
                      <a:pt x="95" y="442"/>
                    </a:lnTo>
                    <a:lnTo>
                      <a:pt x="86" y="445"/>
                    </a:lnTo>
                    <a:lnTo>
                      <a:pt x="63" y="448"/>
                    </a:lnTo>
                    <a:lnTo>
                      <a:pt x="48" y="450"/>
                    </a:lnTo>
                    <a:lnTo>
                      <a:pt x="25" y="450"/>
                    </a:lnTo>
                    <a:lnTo>
                      <a:pt x="0" y="453"/>
                    </a:lnTo>
                    <a:lnTo>
                      <a:pt x="14" y="435"/>
                    </a:lnTo>
                    <a:lnTo>
                      <a:pt x="20" y="427"/>
                    </a:lnTo>
                    <a:lnTo>
                      <a:pt x="24" y="419"/>
                    </a:lnTo>
                    <a:lnTo>
                      <a:pt x="27" y="411"/>
                    </a:lnTo>
                    <a:lnTo>
                      <a:pt x="28" y="403"/>
                    </a:lnTo>
                    <a:lnTo>
                      <a:pt x="30" y="392"/>
                    </a:lnTo>
                    <a:lnTo>
                      <a:pt x="36" y="375"/>
                    </a:lnTo>
                    <a:lnTo>
                      <a:pt x="38" y="362"/>
                    </a:lnTo>
                    <a:lnTo>
                      <a:pt x="41" y="351"/>
                    </a:lnTo>
                    <a:lnTo>
                      <a:pt x="43" y="337"/>
                    </a:lnTo>
                    <a:lnTo>
                      <a:pt x="43" y="322"/>
                    </a:lnTo>
                    <a:lnTo>
                      <a:pt x="43" y="308"/>
                    </a:lnTo>
                    <a:lnTo>
                      <a:pt x="40" y="299"/>
                    </a:lnTo>
                    <a:lnTo>
                      <a:pt x="36" y="291"/>
                    </a:lnTo>
                    <a:lnTo>
                      <a:pt x="32" y="286"/>
                    </a:lnTo>
                    <a:lnTo>
                      <a:pt x="27" y="276"/>
                    </a:lnTo>
                    <a:lnTo>
                      <a:pt x="22" y="268"/>
                    </a:lnTo>
                    <a:lnTo>
                      <a:pt x="17" y="261"/>
                    </a:lnTo>
                    <a:lnTo>
                      <a:pt x="16" y="254"/>
                    </a:lnTo>
                    <a:lnTo>
                      <a:pt x="13" y="248"/>
                    </a:lnTo>
                    <a:lnTo>
                      <a:pt x="8" y="241"/>
                    </a:lnTo>
                    <a:lnTo>
                      <a:pt x="8" y="232"/>
                    </a:lnTo>
                    <a:lnTo>
                      <a:pt x="9" y="224"/>
                    </a:lnTo>
                    <a:lnTo>
                      <a:pt x="13" y="218"/>
                    </a:lnTo>
                    <a:lnTo>
                      <a:pt x="14" y="210"/>
                    </a:lnTo>
                    <a:lnTo>
                      <a:pt x="13" y="202"/>
                    </a:lnTo>
                    <a:lnTo>
                      <a:pt x="13" y="192"/>
                    </a:lnTo>
                    <a:lnTo>
                      <a:pt x="14" y="183"/>
                    </a:lnTo>
                    <a:lnTo>
                      <a:pt x="24" y="175"/>
                    </a:lnTo>
                    <a:lnTo>
                      <a:pt x="22" y="127"/>
                    </a:lnTo>
                    <a:lnTo>
                      <a:pt x="25" y="119"/>
                    </a:lnTo>
                    <a:lnTo>
                      <a:pt x="27" y="114"/>
                    </a:lnTo>
                    <a:lnTo>
                      <a:pt x="28" y="105"/>
                    </a:lnTo>
                    <a:lnTo>
                      <a:pt x="30" y="100"/>
                    </a:lnTo>
                    <a:lnTo>
                      <a:pt x="35" y="98"/>
                    </a:lnTo>
                    <a:lnTo>
                      <a:pt x="41" y="92"/>
                    </a:lnTo>
                    <a:lnTo>
                      <a:pt x="48" y="87"/>
                    </a:lnTo>
                    <a:lnTo>
                      <a:pt x="52" y="83"/>
                    </a:lnTo>
                    <a:lnTo>
                      <a:pt x="55" y="79"/>
                    </a:lnTo>
                    <a:lnTo>
                      <a:pt x="60" y="78"/>
                    </a:lnTo>
                    <a:lnTo>
                      <a:pt x="63" y="83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5" y="98"/>
                    </a:lnTo>
                    <a:lnTo>
                      <a:pt x="65" y="103"/>
                    </a:lnTo>
                    <a:lnTo>
                      <a:pt x="67" y="106"/>
                    </a:lnTo>
                    <a:lnTo>
                      <a:pt x="71" y="106"/>
                    </a:lnTo>
                    <a:lnTo>
                      <a:pt x="73" y="100"/>
                    </a:lnTo>
                    <a:lnTo>
                      <a:pt x="75" y="95"/>
                    </a:lnTo>
                    <a:lnTo>
                      <a:pt x="79" y="91"/>
                    </a:lnTo>
                    <a:lnTo>
                      <a:pt x="81" y="86"/>
                    </a:lnTo>
                    <a:lnTo>
                      <a:pt x="81" y="60"/>
                    </a:lnTo>
                    <a:lnTo>
                      <a:pt x="86" y="56"/>
                    </a:lnTo>
                    <a:lnTo>
                      <a:pt x="90" y="52"/>
                    </a:lnTo>
                    <a:lnTo>
                      <a:pt x="92" y="54"/>
                    </a:lnTo>
                    <a:lnTo>
                      <a:pt x="97" y="49"/>
                    </a:lnTo>
                    <a:lnTo>
                      <a:pt x="103" y="46"/>
                    </a:lnTo>
                    <a:lnTo>
                      <a:pt x="108" y="43"/>
                    </a:lnTo>
                    <a:lnTo>
                      <a:pt x="111" y="38"/>
                    </a:lnTo>
                    <a:lnTo>
                      <a:pt x="106" y="33"/>
                    </a:lnTo>
                    <a:lnTo>
                      <a:pt x="102" y="29"/>
                    </a:lnTo>
                    <a:lnTo>
                      <a:pt x="98" y="22"/>
                    </a:lnTo>
                    <a:lnTo>
                      <a:pt x="98" y="16"/>
                    </a:lnTo>
                    <a:lnTo>
                      <a:pt x="98" y="13"/>
                    </a:lnTo>
                    <a:lnTo>
                      <a:pt x="102" y="9"/>
                    </a:lnTo>
                    <a:lnTo>
                      <a:pt x="105" y="5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1" name="Freeform 31">
                <a:extLst>
                  <a:ext uri="{FF2B5EF4-FFF2-40B4-BE49-F238E27FC236}">
                    <a16:creationId xmlns:a16="http://schemas.microsoft.com/office/drawing/2014/main" id="{C2F43E4E-1BFC-E472-22FA-475DFC9BD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568"/>
                <a:ext cx="272" cy="469"/>
              </a:xfrm>
              <a:custGeom>
                <a:avLst/>
                <a:gdLst>
                  <a:gd name="T0" fmla="*/ 26 w 272"/>
                  <a:gd name="T1" fmla="*/ 35 h 469"/>
                  <a:gd name="T2" fmla="*/ 43 w 272"/>
                  <a:gd name="T3" fmla="*/ 35 h 469"/>
                  <a:gd name="T4" fmla="*/ 61 w 272"/>
                  <a:gd name="T5" fmla="*/ 19 h 469"/>
                  <a:gd name="T6" fmla="*/ 100 w 272"/>
                  <a:gd name="T7" fmla="*/ 13 h 469"/>
                  <a:gd name="T8" fmla="*/ 140 w 272"/>
                  <a:gd name="T9" fmla="*/ 10 h 469"/>
                  <a:gd name="T10" fmla="*/ 177 w 272"/>
                  <a:gd name="T11" fmla="*/ 5 h 469"/>
                  <a:gd name="T12" fmla="*/ 213 w 272"/>
                  <a:gd name="T13" fmla="*/ 3 h 469"/>
                  <a:gd name="T14" fmla="*/ 237 w 272"/>
                  <a:gd name="T15" fmla="*/ 7 h 469"/>
                  <a:gd name="T16" fmla="*/ 261 w 272"/>
                  <a:gd name="T17" fmla="*/ 297 h 469"/>
                  <a:gd name="T18" fmla="*/ 267 w 272"/>
                  <a:gd name="T19" fmla="*/ 308 h 469"/>
                  <a:gd name="T20" fmla="*/ 272 w 272"/>
                  <a:gd name="T21" fmla="*/ 323 h 469"/>
                  <a:gd name="T22" fmla="*/ 258 w 272"/>
                  <a:gd name="T23" fmla="*/ 331 h 469"/>
                  <a:gd name="T24" fmla="*/ 248 w 272"/>
                  <a:gd name="T25" fmla="*/ 340 h 469"/>
                  <a:gd name="T26" fmla="*/ 237 w 272"/>
                  <a:gd name="T27" fmla="*/ 342 h 469"/>
                  <a:gd name="T28" fmla="*/ 224 w 272"/>
                  <a:gd name="T29" fmla="*/ 339 h 469"/>
                  <a:gd name="T30" fmla="*/ 220 w 272"/>
                  <a:gd name="T31" fmla="*/ 350 h 469"/>
                  <a:gd name="T32" fmla="*/ 224 w 272"/>
                  <a:gd name="T33" fmla="*/ 359 h 469"/>
                  <a:gd name="T34" fmla="*/ 215 w 272"/>
                  <a:gd name="T35" fmla="*/ 367 h 469"/>
                  <a:gd name="T36" fmla="*/ 207 w 272"/>
                  <a:gd name="T37" fmla="*/ 378 h 469"/>
                  <a:gd name="T38" fmla="*/ 197 w 272"/>
                  <a:gd name="T39" fmla="*/ 393 h 469"/>
                  <a:gd name="T40" fmla="*/ 186 w 272"/>
                  <a:gd name="T41" fmla="*/ 409 h 469"/>
                  <a:gd name="T42" fmla="*/ 181 w 272"/>
                  <a:gd name="T43" fmla="*/ 426 h 469"/>
                  <a:gd name="T44" fmla="*/ 166 w 272"/>
                  <a:gd name="T45" fmla="*/ 429 h 469"/>
                  <a:gd name="T46" fmla="*/ 151 w 272"/>
                  <a:gd name="T47" fmla="*/ 415 h 469"/>
                  <a:gd name="T48" fmla="*/ 137 w 272"/>
                  <a:gd name="T49" fmla="*/ 418 h 469"/>
                  <a:gd name="T50" fmla="*/ 134 w 272"/>
                  <a:gd name="T51" fmla="*/ 436 h 469"/>
                  <a:gd name="T52" fmla="*/ 124 w 272"/>
                  <a:gd name="T53" fmla="*/ 447 h 469"/>
                  <a:gd name="T54" fmla="*/ 112 w 272"/>
                  <a:gd name="T55" fmla="*/ 440 h 469"/>
                  <a:gd name="T56" fmla="*/ 99 w 272"/>
                  <a:gd name="T57" fmla="*/ 437 h 469"/>
                  <a:gd name="T58" fmla="*/ 91 w 272"/>
                  <a:gd name="T59" fmla="*/ 448 h 469"/>
                  <a:gd name="T60" fmla="*/ 84 w 272"/>
                  <a:gd name="T61" fmla="*/ 458 h 469"/>
                  <a:gd name="T62" fmla="*/ 72 w 272"/>
                  <a:gd name="T63" fmla="*/ 450 h 469"/>
                  <a:gd name="T64" fmla="*/ 53 w 272"/>
                  <a:gd name="T65" fmla="*/ 445 h 469"/>
                  <a:gd name="T66" fmla="*/ 40 w 272"/>
                  <a:gd name="T67" fmla="*/ 458 h 469"/>
                  <a:gd name="T68" fmla="*/ 24 w 272"/>
                  <a:gd name="T69" fmla="*/ 451 h 469"/>
                  <a:gd name="T70" fmla="*/ 15 w 272"/>
                  <a:gd name="T71" fmla="*/ 464 h 469"/>
                  <a:gd name="T72" fmla="*/ 0 w 272"/>
                  <a:gd name="T73" fmla="*/ 458 h 469"/>
                  <a:gd name="T74" fmla="*/ 3 w 272"/>
                  <a:gd name="T75" fmla="*/ 444 h 469"/>
                  <a:gd name="T76" fmla="*/ 10 w 272"/>
                  <a:gd name="T77" fmla="*/ 428 h 469"/>
                  <a:gd name="T78" fmla="*/ 7 w 272"/>
                  <a:gd name="T79" fmla="*/ 418 h 469"/>
                  <a:gd name="T80" fmla="*/ 15 w 272"/>
                  <a:gd name="T81" fmla="*/ 409 h 469"/>
                  <a:gd name="T82" fmla="*/ 21 w 272"/>
                  <a:gd name="T83" fmla="*/ 397 h 469"/>
                  <a:gd name="T84" fmla="*/ 30 w 272"/>
                  <a:gd name="T85" fmla="*/ 386 h 469"/>
                  <a:gd name="T86" fmla="*/ 35 w 272"/>
                  <a:gd name="T87" fmla="*/ 370 h 469"/>
                  <a:gd name="T88" fmla="*/ 45 w 272"/>
                  <a:gd name="T89" fmla="*/ 355 h 469"/>
                  <a:gd name="T90" fmla="*/ 38 w 272"/>
                  <a:gd name="T91" fmla="*/ 340 h 469"/>
                  <a:gd name="T92" fmla="*/ 32 w 272"/>
                  <a:gd name="T93" fmla="*/ 326 h 469"/>
                  <a:gd name="T94" fmla="*/ 29 w 272"/>
                  <a:gd name="T95" fmla="*/ 302 h 469"/>
                  <a:gd name="T96" fmla="*/ 35 w 272"/>
                  <a:gd name="T97" fmla="*/ 288 h 469"/>
                  <a:gd name="T98" fmla="*/ 24 w 272"/>
                  <a:gd name="T99" fmla="*/ 178 h 469"/>
                  <a:gd name="T100" fmla="*/ 13 w 272"/>
                  <a:gd name="T101" fmla="*/ 32 h 4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2"/>
                  <a:gd name="T154" fmla="*/ 0 h 469"/>
                  <a:gd name="T155" fmla="*/ 272 w 272"/>
                  <a:gd name="T156" fmla="*/ 469 h 4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2" h="469">
                    <a:moveTo>
                      <a:pt x="13" y="32"/>
                    </a:moveTo>
                    <a:lnTo>
                      <a:pt x="19" y="34"/>
                    </a:lnTo>
                    <a:lnTo>
                      <a:pt x="26" y="35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3" y="35"/>
                    </a:lnTo>
                    <a:lnTo>
                      <a:pt x="50" y="30"/>
                    </a:lnTo>
                    <a:lnTo>
                      <a:pt x="54" y="26"/>
                    </a:lnTo>
                    <a:lnTo>
                      <a:pt x="61" y="19"/>
                    </a:lnTo>
                    <a:lnTo>
                      <a:pt x="64" y="16"/>
                    </a:lnTo>
                    <a:lnTo>
                      <a:pt x="89" y="15"/>
                    </a:lnTo>
                    <a:lnTo>
                      <a:pt x="100" y="13"/>
                    </a:lnTo>
                    <a:lnTo>
                      <a:pt x="115" y="15"/>
                    </a:lnTo>
                    <a:lnTo>
                      <a:pt x="129" y="11"/>
                    </a:lnTo>
                    <a:lnTo>
                      <a:pt x="140" y="10"/>
                    </a:lnTo>
                    <a:lnTo>
                      <a:pt x="150" y="11"/>
                    </a:lnTo>
                    <a:lnTo>
                      <a:pt x="158" y="7"/>
                    </a:lnTo>
                    <a:lnTo>
                      <a:pt x="177" y="5"/>
                    </a:lnTo>
                    <a:lnTo>
                      <a:pt x="189" y="3"/>
                    </a:lnTo>
                    <a:lnTo>
                      <a:pt x="204" y="5"/>
                    </a:lnTo>
                    <a:lnTo>
                      <a:pt x="213" y="3"/>
                    </a:lnTo>
                    <a:lnTo>
                      <a:pt x="224" y="0"/>
                    </a:lnTo>
                    <a:lnTo>
                      <a:pt x="232" y="2"/>
                    </a:lnTo>
                    <a:lnTo>
                      <a:pt x="237" y="7"/>
                    </a:lnTo>
                    <a:lnTo>
                      <a:pt x="264" y="288"/>
                    </a:lnTo>
                    <a:lnTo>
                      <a:pt x="264" y="293"/>
                    </a:lnTo>
                    <a:lnTo>
                      <a:pt x="261" y="297"/>
                    </a:lnTo>
                    <a:lnTo>
                      <a:pt x="259" y="301"/>
                    </a:lnTo>
                    <a:lnTo>
                      <a:pt x="261" y="304"/>
                    </a:lnTo>
                    <a:lnTo>
                      <a:pt x="267" y="308"/>
                    </a:lnTo>
                    <a:lnTo>
                      <a:pt x="267" y="312"/>
                    </a:lnTo>
                    <a:lnTo>
                      <a:pt x="269" y="320"/>
                    </a:lnTo>
                    <a:lnTo>
                      <a:pt x="272" y="323"/>
                    </a:lnTo>
                    <a:lnTo>
                      <a:pt x="270" y="328"/>
                    </a:lnTo>
                    <a:lnTo>
                      <a:pt x="264" y="331"/>
                    </a:lnTo>
                    <a:lnTo>
                      <a:pt x="258" y="331"/>
                    </a:lnTo>
                    <a:lnTo>
                      <a:pt x="251" y="331"/>
                    </a:lnTo>
                    <a:lnTo>
                      <a:pt x="250" y="335"/>
                    </a:lnTo>
                    <a:lnTo>
                      <a:pt x="248" y="340"/>
                    </a:lnTo>
                    <a:lnTo>
                      <a:pt x="242" y="340"/>
                    </a:lnTo>
                    <a:lnTo>
                      <a:pt x="240" y="343"/>
                    </a:lnTo>
                    <a:lnTo>
                      <a:pt x="237" y="342"/>
                    </a:lnTo>
                    <a:lnTo>
                      <a:pt x="234" y="340"/>
                    </a:lnTo>
                    <a:lnTo>
                      <a:pt x="229" y="339"/>
                    </a:lnTo>
                    <a:lnTo>
                      <a:pt x="224" y="339"/>
                    </a:lnTo>
                    <a:lnTo>
                      <a:pt x="220" y="340"/>
                    </a:lnTo>
                    <a:lnTo>
                      <a:pt x="218" y="343"/>
                    </a:lnTo>
                    <a:lnTo>
                      <a:pt x="220" y="350"/>
                    </a:lnTo>
                    <a:lnTo>
                      <a:pt x="218" y="355"/>
                    </a:lnTo>
                    <a:lnTo>
                      <a:pt x="223" y="358"/>
                    </a:lnTo>
                    <a:lnTo>
                      <a:pt x="224" y="359"/>
                    </a:lnTo>
                    <a:lnTo>
                      <a:pt x="223" y="362"/>
                    </a:lnTo>
                    <a:lnTo>
                      <a:pt x="218" y="364"/>
                    </a:lnTo>
                    <a:lnTo>
                      <a:pt x="215" y="367"/>
                    </a:lnTo>
                    <a:lnTo>
                      <a:pt x="212" y="370"/>
                    </a:lnTo>
                    <a:lnTo>
                      <a:pt x="208" y="375"/>
                    </a:lnTo>
                    <a:lnTo>
                      <a:pt x="207" y="378"/>
                    </a:lnTo>
                    <a:lnTo>
                      <a:pt x="204" y="382"/>
                    </a:lnTo>
                    <a:lnTo>
                      <a:pt x="199" y="386"/>
                    </a:lnTo>
                    <a:lnTo>
                      <a:pt x="197" y="393"/>
                    </a:lnTo>
                    <a:lnTo>
                      <a:pt x="189" y="397"/>
                    </a:lnTo>
                    <a:lnTo>
                      <a:pt x="186" y="404"/>
                    </a:lnTo>
                    <a:lnTo>
                      <a:pt x="186" y="409"/>
                    </a:lnTo>
                    <a:lnTo>
                      <a:pt x="185" y="417"/>
                    </a:lnTo>
                    <a:lnTo>
                      <a:pt x="183" y="421"/>
                    </a:lnTo>
                    <a:lnTo>
                      <a:pt x="181" y="426"/>
                    </a:lnTo>
                    <a:lnTo>
                      <a:pt x="177" y="429"/>
                    </a:lnTo>
                    <a:lnTo>
                      <a:pt x="172" y="432"/>
                    </a:lnTo>
                    <a:lnTo>
                      <a:pt x="166" y="429"/>
                    </a:lnTo>
                    <a:lnTo>
                      <a:pt x="161" y="426"/>
                    </a:lnTo>
                    <a:lnTo>
                      <a:pt x="154" y="420"/>
                    </a:lnTo>
                    <a:lnTo>
                      <a:pt x="151" y="415"/>
                    </a:lnTo>
                    <a:lnTo>
                      <a:pt x="145" y="410"/>
                    </a:lnTo>
                    <a:lnTo>
                      <a:pt x="140" y="413"/>
                    </a:lnTo>
                    <a:lnTo>
                      <a:pt x="137" y="418"/>
                    </a:lnTo>
                    <a:lnTo>
                      <a:pt x="134" y="424"/>
                    </a:lnTo>
                    <a:lnTo>
                      <a:pt x="134" y="431"/>
                    </a:lnTo>
                    <a:lnTo>
                      <a:pt x="134" y="436"/>
                    </a:lnTo>
                    <a:lnTo>
                      <a:pt x="131" y="439"/>
                    </a:lnTo>
                    <a:lnTo>
                      <a:pt x="127" y="444"/>
                    </a:lnTo>
                    <a:lnTo>
                      <a:pt x="124" y="447"/>
                    </a:lnTo>
                    <a:lnTo>
                      <a:pt x="119" y="447"/>
                    </a:lnTo>
                    <a:lnTo>
                      <a:pt x="115" y="442"/>
                    </a:lnTo>
                    <a:lnTo>
                      <a:pt x="112" y="440"/>
                    </a:lnTo>
                    <a:lnTo>
                      <a:pt x="107" y="437"/>
                    </a:lnTo>
                    <a:lnTo>
                      <a:pt x="104" y="436"/>
                    </a:lnTo>
                    <a:lnTo>
                      <a:pt x="99" y="437"/>
                    </a:lnTo>
                    <a:lnTo>
                      <a:pt x="96" y="439"/>
                    </a:lnTo>
                    <a:lnTo>
                      <a:pt x="94" y="445"/>
                    </a:lnTo>
                    <a:lnTo>
                      <a:pt x="91" y="448"/>
                    </a:lnTo>
                    <a:lnTo>
                      <a:pt x="89" y="450"/>
                    </a:lnTo>
                    <a:lnTo>
                      <a:pt x="86" y="455"/>
                    </a:lnTo>
                    <a:lnTo>
                      <a:pt x="84" y="458"/>
                    </a:lnTo>
                    <a:lnTo>
                      <a:pt x="80" y="458"/>
                    </a:lnTo>
                    <a:lnTo>
                      <a:pt x="78" y="455"/>
                    </a:lnTo>
                    <a:lnTo>
                      <a:pt x="72" y="450"/>
                    </a:lnTo>
                    <a:lnTo>
                      <a:pt x="65" y="448"/>
                    </a:lnTo>
                    <a:lnTo>
                      <a:pt x="57" y="445"/>
                    </a:lnTo>
                    <a:lnTo>
                      <a:pt x="53" y="445"/>
                    </a:lnTo>
                    <a:lnTo>
                      <a:pt x="48" y="448"/>
                    </a:lnTo>
                    <a:lnTo>
                      <a:pt x="43" y="453"/>
                    </a:lnTo>
                    <a:lnTo>
                      <a:pt x="40" y="458"/>
                    </a:lnTo>
                    <a:lnTo>
                      <a:pt x="35" y="455"/>
                    </a:lnTo>
                    <a:lnTo>
                      <a:pt x="30" y="453"/>
                    </a:lnTo>
                    <a:lnTo>
                      <a:pt x="24" y="451"/>
                    </a:lnTo>
                    <a:lnTo>
                      <a:pt x="19" y="455"/>
                    </a:lnTo>
                    <a:lnTo>
                      <a:pt x="16" y="458"/>
                    </a:lnTo>
                    <a:lnTo>
                      <a:pt x="15" y="464"/>
                    </a:lnTo>
                    <a:lnTo>
                      <a:pt x="8" y="469"/>
                    </a:lnTo>
                    <a:lnTo>
                      <a:pt x="2" y="467"/>
                    </a:lnTo>
                    <a:lnTo>
                      <a:pt x="0" y="458"/>
                    </a:lnTo>
                    <a:lnTo>
                      <a:pt x="3" y="455"/>
                    </a:lnTo>
                    <a:lnTo>
                      <a:pt x="3" y="450"/>
                    </a:lnTo>
                    <a:lnTo>
                      <a:pt x="3" y="444"/>
                    </a:lnTo>
                    <a:lnTo>
                      <a:pt x="3" y="437"/>
                    </a:lnTo>
                    <a:lnTo>
                      <a:pt x="7" y="434"/>
                    </a:lnTo>
                    <a:lnTo>
                      <a:pt x="10" y="428"/>
                    </a:lnTo>
                    <a:lnTo>
                      <a:pt x="11" y="426"/>
                    </a:lnTo>
                    <a:lnTo>
                      <a:pt x="10" y="421"/>
                    </a:lnTo>
                    <a:lnTo>
                      <a:pt x="7" y="418"/>
                    </a:lnTo>
                    <a:lnTo>
                      <a:pt x="8" y="413"/>
                    </a:lnTo>
                    <a:lnTo>
                      <a:pt x="11" y="412"/>
                    </a:lnTo>
                    <a:lnTo>
                      <a:pt x="15" y="409"/>
                    </a:lnTo>
                    <a:lnTo>
                      <a:pt x="18" y="407"/>
                    </a:lnTo>
                    <a:lnTo>
                      <a:pt x="19" y="402"/>
                    </a:lnTo>
                    <a:lnTo>
                      <a:pt x="21" y="397"/>
                    </a:lnTo>
                    <a:lnTo>
                      <a:pt x="23" y="391"/>
                    </a:lnTo>
                    <a:lnTo>
                      <a:pt x="27" y="390"/>
                    </a:lnTo>
                    <a:lnTo>
                      <a:pt x="30" y="386"/>
                    </a:lnTo>
                    <a:lnTo>
                      <a:pt x="32" y="382"/>
                    </a:lnTo>
                    <a:lnTo>
                      <a:pt x="32" y="378"/>
                    </a:lnTo>
                    <a:lnTo>
                      <a:pt x="35" y="370"/>
                    </a:lnTo>
                    <a:lnTo>
                      <a:pt x="38" y="366"/>
                    </a:lnTo>
                    <a:lnTo>
                      <a:pt x="42" y="358"/>
                    </a:lnTo>
                    <a:lnTo>
                      <a:pt x="45" y="355"/>
                    </a:lnTo>
                    <a:lnTo>
                      <a:pt x="43" y="350"/>
                    </a:lnTo>
                    <a:lnTo>
                      <a:pt x="42" y="347"/>
                    </a:lnTo>
                    <a:lnTo>
                      <a:pt x="38" y="340"/>
                    </a:lnTo>
                    <a:lnTo>
                      <a:pt x="40" y="335"/>
                    </a:lnTo>
                    <a:lnTo>
                      <a:pt x="35" y="331"/>
                    </a:lnTo>
                    <a:lnTo>
                      <a:pt x="32" y="326"/>
                    </a:lnTo>
                    <a:lnTo>
                      <a:pt x="29" y="318"/>
                    </a:lnTo>
                    <a:lnTo>
                      <a:pt x="27" y="310"/>
                    </a:lnTo>
                    <a:lnTo>
                      <a:pt x="29" y="302"/>
                    </a:lnTo>
                    <a:lnTo>
                      <a:pt x="29" y="299"/>
                    </a:lnTo>
                    <a:lnTo>
                      <a:pt x="30" y="293"/>
                    </a:lnTo>
                    <a:lnTo>
                      <a:pt x="35" y="288"/>
                    </a:lnTo>
                    <a:lnTo>
                      <a:pt x="37" y="283"/>
                    </a:lnTo>
                    <a:lnTo>
                      <a:pt x="30" y="226"/>
                    </a:lnTo>
                    <a:lnTo>
                      <a:pt x="24" y="178"/>
                    </a:lnTo>
                    <a:lnTo>
                      <a:pt x="21" y="124"/>
                    </a:lnTo>
                    <a:lnTo>
                      <a:pt x="13" y="34"/>
                    </a:lnTo>
                    <a:lnTo>
                      <a:pt x="13" y="32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2" name="Freeform 32">
                <a:extLst>
                  <a:ext uri="{FF2B5EF4-FFF2-40B4-BE49-F238E27FC236}">
                    <a16:creationId xmlns:a16="http://schemas.microsoft.com/office/drawing/2014/main" id="{DFBA4957-CC3A-9199-13AC-6BBB56511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568"/>
                <a:ext cx="272" cy="469"/>
              </a:xfrm>
              <a:custGeom>
                <a:avLst/>
                <a:gdLst>
                  <a:gd name="T0" fmla="*/ 26 w 272"/>
                  <a:gd name="T1" fmla="*/ 35 h 469"/>
                  <a:gd name="T2" fmla="*/ 43 w 272"/>
                  <a:gd name="T3" fmla="*/ 35 h 469"/>
                  <a:gd name="T4" fmla="*/ 61 w 272"/>
                  <a:gd name="T5" fmla="*/ 19 h 469"/>
                  <a:gd name="T6" fmla="*/ 100 w 272"/>
                  <a:gd name="T7" fmla="*/ 13 h 469"/>
                  <a:gd name="T8" fmla="*/ 140 w 272"/>
                  <a:gd name="T9" fmla="*/ 10 h 469"/>
                  <a:gd name="T10" fmla="*/ 177 w 272"/>
                  <a:gd name="T11" fmla="*/ 5 h 469"/>
                  <a:gd name="T12" fmla="*/ 213 w 272"/>
                  <a:gd name="T13" fmla="*/ 3 h 469"/>
                  <a:gd name="T14" fmla="*/ 237 w 272"/>
                  <a:gd name="T15" fmla="*/ 7 h 469"/>
                  <a:gd name="T16" fmla="*/ 261 w 272"/>
                  <a:gd name="T17" fmla="*/ 297 h 469"/>
                  <a:gd name="T18" fmla="*/ 267 w 272"/>
                  <a:gd name="T19" fmla="*/ 308 h 469"/>
                  <a:gd name="T20" fmla="*/ 272 w 272"/>
                  <a:gd name="T21" fmla="*/ 323 h 469"/>
                  <a:gd name="T22" fmla="*/ 258 w 272"/>
                  <a:gd name="T23" fmla="*/ 331 h 469"/>
                  <a:gd name="T24" fmla="*/ 248 w 272"/>
                  <a:gd name="T25" fmla="*/ 340 h 469"/>
                  <a:gd name="T26" fmla="*/ 237 w 272"/>
                  <a:gd name="T27" fmla="*/ 342 h 469"/>
                  <a:gd name="T28" fmla="*/ 224 w 272"/>
                  <a:gd name="T29" fmla="*/ 339 h 469"/>
                  <a:gd name="T30" fmla="*/ 220 w 272"/>
                  <a:gd name="T31" fmla="*/ 350 h 469"/>
                  <a:gd name="T32" fmla="*/ 224 w 272"/>
                  <a:gd name="T33" fmla="*/ 359 h 469"/>
                  <a:gd name="T34" fmla="*/ 215 w 272"/>
                  <a:gd name="T35" fmla="*/ 367 h 469"/>
                  <a:gd name="T36" fmla="*/ 207 w 272"/>
                  <a:gd name="T37" fmla="*/ 378 h 469"/>
                  <a:gd name="T38" fmla="*/ 197 w 272"/>
                  <a:gd name="T39" fmla="*/ 393 h 469"/>
                  <a:gd name="T40" fmla="*/ 186 w 272"/>
                  <a:gd name="T41" fmla="*/ 409 h 469"/>
                  <a:gd name="T42" fmla="*/ 181 w 272"/>
                  <a:gd name="T43" fmla="*/ 426 h 469"/>
                  <a:gd name="T44" fmla="*/ 166 w 272"/>
                  <a:gd name="T45" fmla="*/ 429 h 469"/>
                  <a:gd name="T46" fmla="*/ 151 w 272"/>
                  <a:gd name="T47" fmla="*/ 415 h 469"/>
                  <a:gd name="T48" fmla="*/ 137 w 272"/>
                  <a:gd name="T49" fmla="*/ 418 h 469"/>
                  <a:gd name="T50" fmla="*/ 134 w 272"/>
                  <a:gd name="T51" fmla="*/ 436 h 469"/>
                  <a:gd name="T52" fmla="*/ 124 w 272"/>
                  <a:gd name="T53" fmla="*/ 447 h 469"/>
                  <a:gd name="T54" fmla="*/ 112 w 272"/>
                  <a:gd name="T55" fmla="*/ 440 h 469"/>
                  <a:gd name="T56" fmla="*/ 99 w 272"/>
                  <a:gd name="T57" fmla="*/ 437 h 469"/>
                  <a:gd name="T58" fmla="*/ 91 w 272"/>
                  <a:gd name="T59" fmla="*/ 448 h 469"/>
                  <a:gd name="T60" fmla="*/ 84 w 272"/>
                  <a:gd name="T61" fmla="*/ 458 h 469"/>
                  <a:gd name="T62" fmla="*/ 72 w 272"/>
                  <a:gd name="T63" fmla="*/ 450 h 469"/>
                  <a:gd name="T64" fmla="*/ 53 w 272"/>
                  <a:gd name="T65" fmla="*/ 445 h 469"/>
                  <a:gd name="T66" fmla="*/ 40 w 272"/>
                  <a:gd name="T67" fmla="*/ 458 h 469"/>
                  <a:gd name="T68" fmla="*/ 24 w 272"/>
                  <a:gd name="T69" fmla="*/ 451 h 469"/>
                  <a:gd name="T70" fmla="*/ 15 w 272"/>
                  <a:gd name="T71" fmla="*/ 464 h 469"/>
                  <a:gd name="T72" fmla="*/ 0 w 272"/>
                  <a:gd name="T73" fmla="*/ 458 h 469"/>
                  <a:gd name="T74" fmla="*/ 3 w 272"/>
                  <a:gd name="T75" fmla="*/ 444 h 469"/>
                  <a:gd name="T76" fmla="*/ 10 w 272"/>
                  <a:gd name="T77" fmla="*/ 428 h 469"/>
                  <a:gd name="T78" fmla="*/ 7 w 272"/>
                  <a:gd name="T79" fmla="*/ 418 h 469"/>
                  <a:gd name="T80" fmla="*/ 15 w 272"/>
                  <a:gd name="T81" fmla="*/ 409 h 469"/>
                  <a:gd name="T82" fmla="*/ 21 w 272"/>
                  <a:gd name="T83" fmla="*/ 397 h 469"/>
                  <a:gd name="T84" fmla="*/ 30 w 272"/>
                  <a:gd name="T85" fmla="*/ 386 h 469"/>
                  <a:gd name="T86" fmla="*/ 35 w 272"/>
                  <a:gd name="T87" fmla="*/ 370 h 469"/>
                  <a:gd name="T88" fmla="*/ 45 w 272"/>
                  <a:gd name="T89" fmla="*/ 355 h 469"/>
                  <a:gd name="T90" fmla="*/ 38 w 272"/>
                  <a:gd name="T91" fmla="*/ 340 h 469"/>
                  <a:gd name="T92" fmla="*/ 32 w 272"/>
                  <a:gd name="T93" fmla="*/ 326 h 469"/>
                  <a:gd name="T94" fmla="*/ 29 w 272"/>
                  <a:gd name="T95" fmla="*/ 302 h 469"/>
                  <a:gd name="T96" fmla="*/ 35 w 272"/>
                  <a:gd name="T97" fmla="*/ 288 h 469"/>
                  <a:gd name="T98" fmla="*/ 24 w 272"/>
                  <a:gd name="T99" fmla="*/ 178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2"/>
                  <a:gd name="T151" fmla="*/ 0 h 469"/>
                  <a:gd name="T152" fmla="*/ 272 w 27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2" h="469">
                    <a:moveTo>
                      <a:pt x="13" y="32"/>
                    </a:moveTo>
                    <a:lnTo>
                      <a:pt x="19" y="34"/>
                    </a:lnTo>
                    <a:lnTo>
                      <a:pt x="26" y="35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3" y="35"/>
                    </a:lnTo>
                    <a:lnTo>
                      <a:pt x="50" y="30"/>
                    </a:lnTo>
                    <a:lnTo>
                      <a:pt x="54" y="26"/>
                    </a:lnTo>
                    <a:lnTo>
                      <a:pt x="61" y="19"/>
                    </a:lnTo>
                    <a:lnTo>
                      <a:pt x="64" y="16"/>
                    </a:lnTo>
                    <a:lnTo>
                      <a:pt x="89" y="15"/>
                    </a:lnTo>
                    <a:lnTo>
                      <a:pt x="100" y="13"/>
                    </a:lnTo>
                    <a:lnTo>
                      <a:pt x="115" y="15"/>
                    </a:lnTo>
                    <a:lnTo>
                      <a:pt x="129" y="11"/>
                    </a:lnTo>
                    <a:lnTo>
                      <a:pt x="140" y="10"/>
                    </a:lnTo>
                    <a:lnTo>
                      <a:pt x="150" y="11"/>
                    </a:lnTo>
                    <a:lnTo>
                      <a:pt x="158" y="7"/>
                    </a:lnTo>
                    <a:lnTo>
                      <a:pt x="177" y="5"/>
                    </a:lnTo>
                    <a:lnTo>
                      <a:pt x="189" y="3"/>
                    </a:lnTo>
                    <a:lnTo>
                      <a:pt x="204" y="5"/>
                    </a:lnTo>
                    <a:lnTo>
                      <a:pt x="213" y="3"/>
                    </a:lnTo>
                    <a:lnTo>
                      <a:pt x="224" y="0"/>
                    </a:lnTo>
                    <a:lnTo>
                      <a:pt x="232" y="2"/>
                    </a:lnTo>
                    <a:lnTo>
                      <a:pt x="237" y="7"/>
                    </a:lnTo>
                    <a:lnTo>
                      <a:pt x="264" y="288"/>
                    </a:lnTo>
                    <a:lnTo>
                      <a:pt x="264" y="293"/>
                    </a:lnTo>
                    <a:lnTo>
                      <a:pt x="261" y="297"/>
                    </a:lnTo>
                    <a:lnTo>
                      <a:pt x="259" y="301"/>
                    </a:lnTo>
                    <a:lnTo>
                      <a:pt x="261" y="304"/>
                    </a:lnTo>
                    <a:lnTo>
                      <a:pt x="267" y="308"/>
                    </a:lnTo>
                    <a:lnTo>
                      <a:pt x="267" y="312"/>
                    </a:lnTo>
                    <a:lnTo>
                      <a:pt x="269" y="320"/>
                    </a:lnTo>
                    <a:lnTo>
                      <a:pt x="272" y="323"/>
                    </a:lnTo>
                    <a:lnTo>
                      <a:pt x="270" y="328"/>
                    </a:lnTo>
                    <a:lnTo>
                      <a:pt x="264" y="331"/>
                    </a:lnTo>
                    <a:lnTo>
                      <a:pt x="258" y="331"/>
                    </a:lnTo>
                    <a:lnTo>
                      <a:pt x="251" y="331"/>
                    </a:lnTo>
                    <a:lnTo>
                      <a:pt x="250" y="335"/>
                    </a:lnTo>
                    <a:lnTo>
                      <a:pt x="248" y="340"/>
                    </a:lnTo>
                    <a:lnTo>
                      <a:pt x="242" y="340"/>
                    </a:lnTo>
                    <a:lnTo>
                      <a:pt x="240" y="343"/>
                    </a:lnTo>
                    <a:lnTo>
                      <a:pt x="237" y="342"/>
                    </a:lnTo>
                    <a:lnTo>
                      <a:pt x="234" y="340"/>
                    </a:lnTo>
                    <a:lnTo>
                      <a:pt x="229" y="339"/>
                    </a:lnTo>
                    <a:lnTo>
                      <a:pt x="224" y="339"/>
                    </a:lnTo>
                    <a:lnTo>
                      <a:pt x="220" y="340"/>
                    </a:lnTo>
                    <a:lnTo>
                      <a:pt x="218" y="343"/>
                    </a:lnTo>
                    <a:lnTo>
                      <a:pt x="220" y="350"/>
                    </a:lnTo>
                    <a:lnTo>
                      <a:pt x="218" y="355"/>
                    </a:lnTo>
                    <a:lnTo>
                      <a:pt x="223" y="358"/>
                    </a:lnTo>
                    <a:lnTo>
                      <a:pt x="224" y="359"/>
                    </a:lnTo>
                    <a:lnTo>
                      <a:pt x="223" y="362"/>
                    </a:lnTo>
                    <a:lnTo>
                      <a:pt x="218" y="364"/>
                    </a:lnTo>
                    <a:lnTo>
                      <a:pt x="215" y="367"/>
                    </a:lnTo>
                    <a:lnTo>
                      <a:pt x="212" y="370"/>
                    </a:lnTo>
                    <a:lnTo>
                      <a:pt x="208" y="375"/>
                    </a:lnTo>
                    <a:lnTo>
                      <a:pt x="207" y="378"/>
                    </a:lnTo>
                    <a:lnTo>
                      <a:pt x="204" y="382"/>
                    </a:lnTo>
                    <a:lnTo>
                      <a:pt x="199" y="386"/>
                    </a:lnTo>
                    <a:lnTo>
                      <a:pt x="197" y="393"/>
                    </a:lnTo>
                    <a:lnTo>
                      <a:pt x="189" y="397"/>
                    </a:lnTo>
                    <a:lnTo>
                      <a:pt x="186" y="404"/>
                    </a:lnTo>
                    <a:lnTo>
                      <a:pt x="186" y="409"/>
                    </a:lnTo>
                    <a:lnTo>
                      <a:pt x="185" y="417"/>
                    </a:lnTo>
                    <a:lnTo>
                      <a:pt x="183" y="421"/>
                    </a:lnTo>
                    <a:lnTo>
                      <a:pt x="181" y="426"/>
                    </a:lnTo>
                    <a:lnTo>
                      <a:pt x="177" y="429"/>
                    </a:lnTo>
                    <a:lnTo>
                      <a:pt x="172" y="432"/>
                    </a:lnTo>
                    <a:lnTo>
                      <a:pt x="166" y="429"/>
                    </a:lnTo>
                    <a:lnTo>
                      <a:pt x="161" y="426"/>
                    </a:lnTo>
                    <a:lnTo>
                      <a:pt x="154" y="420"/>
                    </a:lnTo>
                    <a:lnTo>
                      <a:pt x="151" y="415"/>
                    </a:lnTo>
                    <a:lnTo>
                      <a:pt x="145" y="410"/>
                    </a:lnTo>
                    <a:lnTo>
                      <a:pt x="140" y="413"/>
                    </a:lnTo>
                    <a:lnTo>
                      <a:pt x="137" y="418"/>
                    </a:lnTo>
                    <a:lnTo>
                      <a:pt x="134" y="424"/>
                    </a:lnTo>
                    <a:lnTo>
                      <a:pt x="134" y="431"/>
                    </a:lnTo>
                    <a:lnTo>
                      <a:pt x="134" y="436"/>
                    </a:lnTo>
                    <a:lnTo>
                      <a:pt x="131" y="439"/>
                    </a:lnTo>
                    <a:lnTo>
                      <a:pt x="127" y="444"/>
                    </a:lnTo>
                    <a:lnTo>
                      <a:pt x="124" y="447"/>
                    </a:lnTo>
                    <a:lnTo>
                      <a:pt x="119" y="447"/>
                    </a:lnTo>
                    <a:lnTo>
                      <a:pt x="115" y="442"/>
                    </a:lnTo>
                    <a:lnTo>
                      <a:pt x="112" y="440"/>
                    </a:lnTo>
                    <a:lnTo>
                      <a:pt x="107" y="437"/>
                    </a:lnTo>
                    <a:lnTo>
                      <a:pt x="104" y="436"/>
                    </a:lnTo>
                    <a:lnTo>
                      <a:pt x="99" y="437"/>
                    </a:lnTo>
                    <a:lnTo>
                      <a:pt x="96" y="439"/>
                    </a:lnTo>
                    <a:lnTo>
                      <a:pt x="94" y="445"/>
                    </a:lnTo>
                    <a:lnTo>
                      <a:pt x="91" y="448"/>
                    </a:lnTo>
                    <a:lnTo>
                      <a:pt x="89" y="450"/>
                    </a:lnTo>
                    <a:lnTo>
                      <a:pt x="86" y="455"/>
                    </a:lnTo>
                    <a:lnTo>
                      <a:pt x="84" y="458"/>
                    </a:lnTo>
                    <a:lnTo>
                      <a:pt x="80" y="458"/>
                    </a:lnTo>
                    <a:lnTo>
                      <a:pt x="78" y="455"/>
                    </a:lnTo>
                    <a:lnTo>
                      <a:pt x="72" y="450"/>
                    </a:lnTo>
                    <a:lnTo>
                      <a:pt x="65" y="448"/>
                    </a:lnTo>
                    <a:lnTo>
                      <a:pt x="57" y="445"/>
                    </a:lnTo>
                    <a:lnTo>
                      <a:pt x="53" y="445"/>
                    </a:lnTo>
                    <a:lnTo>
                      <a:pt x="48" y="448"/>
                    </a:lnTo>
                    <a:lnTo>
                      <a:pt x="43" y="453"/>
                    </a:lnTo>
                    <a:lnTo>
                      <a:pt x="40" y="458"/>
                    </a:lnTo>
                    <a:lnTo>
                      <a:pt x="35" y="455"/>
                    </a:lnTo>
                    <a:lnTo>
                      <a:pt x="30" y="453"/>
                    </a:lnTo>
                    <a:lnTo>
                      <a:pt x="24" y="451"/>
                    </a:lnTo>
                    <a:lnTo>
                      <a:pt x="19" y="455"/>
                    </a:lnTo>
                    <a:lnTo>
                      <a:pt x="16" y="458"/>
                    </a:lnTo>
                    <a:lnTo>
                      <a:pt x="15" y="464"/>
                    </a:lnTo>
                    <a:lnTo>
                      <a:pt x="8" y="469"/>
                    </a:lnTo>
                    <a:lnTo>
                      <a:pt x="2" y="467"/>
                    </a:lnTo>
                    <a:lnTo>
                      <a:pt x="0" y="458"/>
                    </a:lnTo>
                    <a:lnTo>
                      <a:pt x="3" y="455"/>
                    </a:lnTo>
                    <a:lnTo>
                      <a:pt x="3" y="450"/>
                    </a:lnTo>
                    <a:lnTo>
                      <a:pt x="3" y="444"/>
                    </a:lnTo>
                    <a:lnTo>
                      <a:pt x="3" y="437"/>
                    </a:lnTo>
                    <a:lnTo>
                      <a:pt x="7" y="434"/>
                    </a:lnTo>
                    <a:lnTo>
                      <a:pt x="10" y="428"/>
                    </a:lnTo>
                    <a:lnTo>
                      <a:pt x="11" y="426"/>
                    </a:lnTo>
                    <a:lnTo>
                      <a:pt x="10" y="421"/>
                    </a:lnTo>
                    <a:lnTo>
                      <a:pt x="7" y="418"/>
                    </a:lnTo>
                    <a:lnTo>
                      <a:pt x="8" y="413"/>
                    </a:lnTo>
                    <a:lnTo>
                      <a:pt x="11" y="412"/>
                    </a:lnTo>
                    <a:lnTo>
                      <a:pt x="15" y="409"/>
                    </a:lnTo>
                    <a:lnTo>
                      <a:pt x="18" y="407"/>
                    </a:lnTo>
                    <a:lnTo>
                      <a:pt x="19" y="402"/>
                    </a:lnTo>
                    <a:lnTo>
                      <a:pt x="21" y="397"/>
                    </a:lnTo>
                    <a:lnTo>
                      <a:pt x="23" y="391"/>
                    </a:lnTo>
                    <a:lnTo>
                      <a:pt x="27" y="390"/>
                    </a:lnTo>
                    <a:lnTo>
                      <a:pt x="30" y="386"/>
                    </a:lnTo>
                    <a:lnTo>
                      <a:pt x="32" y="382"/>
                    </a:lnTo>
                    <a:lnTo>
                      <a:pt x="32" y="378"/>
                    </a:lnTo>
                    <a:lnTo>
                      <a:pt x="35" y="370"/>
                    </a:lnTo>
                    <a:lnTo>
                      <a:pt x="38" y="366"/>
                    </a:lnTo>
                    <a:lnTo>
                      <a:pt x="42" y="358"/>
                    </a:lnTo>
                    <a:lnTo>
                      <a:pt x="45" y="355"/>
                    </a:lnTo>
                    <a:lnTo>
                      <a:pt x="43" y="350"/>
                    </a:lnTo>
                    <a:lnTo>
                      <a:pt x="42" y="347"/>
                    </a:lnTo>
                    <a:lnTo>
                      <a:pt x="38" y="340"/>
                    </a:lnTo>
                    <a:lnTo>
                      <a:pt x="40" y="335"/>
                    </a:lnTo>
                    <a:lnTo>
                      <a:pt x="35" y="331"/>
                    </a:lnTo>
                    <a:lnTo>
                      <a:pt x="32" y="326"/>
                    </a:lnTo>
                    <a:lnTo>
                      <a:pt x="29" y="318"/>
                    </a:lnTo>
                    <a:lnTo>
                      <a:pt x="27" y="310"/>
                    </a:lnTo>
                    <a:lnTo>
                      <a:pt x="29" y="302"/>
                    </a:lnTo>
                    <a:lnTo>
                      <a:pt x="29" y="299"/>
                    </a:lnTo>
                    <a:lnTo>
                      <a:pt x="30" y="293"/>
                    </a:lnTo>
                    <a:lnTo>
                      <a:pt x="35" y="288"/>
                    </a:lnTo>
                    <a:lnTo>
                      <a:pt x="37" y="283"/>
                    </a:lnTo>
                    <a:lnTo>
                      <a:pt x="30" y="226"/>
                    </a:lnTo>
                    <a:lnTo>
                      <a:pt x="24" y="178"/>
                    </a:lnTo>
                    <a:lnTo>
                      <a:pt x="21" y="124"/>
                    </a:lnTo>
                    <a:lnTo>
                      <a:pt x="13" y="34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3" name="Freeform 33">
                <a:extLst>
                  <a:ext uri="{FF2B5EF4-FFF2-40B4-BE49-F238E27FC236}">
                    <a16:creationId xmlns:a16="http://schemas.microsoft.com/office/drawing/2014/main" id="{B4D070B4-C1A5-6991-82E2-5CA4F12FE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342"/>
                <a:ext cx="308" cy="534"/>
              </a:xfrm>
              <a:custGeom>
                <a:avLst/>
                <a:gdLst>
                  <a:gd name="T0" fmla="*/ 175 w 308"/>
                  <a:gd name="T1" fmla="*/ 8 h 534"/>
                  <a:gd name="T2" fmla="*/ 264 w 308"/>
                  <a:gd name="T3" fmla="*/ 2 h 534"/>
                  <a:gd name="T4" fmla="*/ 299 w 308"/>
                  <a:gd name="T5" fmla="*/ 8 h 534"/>
                  <a:gd name="T6" fmla="*/ 308 w 308"/>
                  <a:gd name="T7" fmla="*/ 512 h 534"/>
                  <a:gd name="T8" fmla="*/ 245 w 308"/>
                  <a:gd name="T9" fmla="*/ 518 h 534"/>
                  <a:gd name="T10" fmla="*/ 230 w 308"/>
                  <a:gd name="T11" fmla="*/ 526 h 534"/>
                  <a:gd name="T12" fmla="*/ 218 w 308"/>
                  <a:gd name="T13" fmla="*/ 521 h 534"/>
                  <a:gd name="T14" fmla="*/ 205 w 308"/>
                  <a:gd name="T15" fmla="*/ 531 h 534"/>
                  <a:gd name="T16" fmla="*/ 191 w 308"/>
                  <a:gd name="T17" fmla="*/ 529 h 534"/>
                  <a:gd name="T18" fmla="*/ 189 w 308"/>
                  <a:gd name="T19" fmla="*/ 510 h 534"/>
                  <a:gd name="T20" fmla="*/ 173 w 308"/>
                  <a:gd name="T21" fmla="*/ 492 h 534"/>
                  <a:gd name="T22" fmla="*/ 173 w 308"/>
                  <a:gd name="T23" fmla="*/ 473 h 534"/>
                  <a:gd name="T24" fmla="*/ 183 w 308"/>
                  <a:gd name="T25" fmla="*/ 454 h 534"/>
                  <a:gd name="T26" fmla="*/ 8 w 308"/>
                  <a:gd name="T27" fmla="*/ 446 h 534"/>
                  <a:gd name="T28" fmla="*/ 0 w 308"/>
                  <a:gd name="T29" fmla="*/ 437 h 534"/>
                  <a:gd name="T30" fmla="*/ 10 w 308"/>
                  <a:gd name="T31" fmla="*/ 427 h 534"/>
                  <a:gd name="T32" fmla="*/ 16 w 308"/>
                  <a:gd name="T33" fmla="*/ 413 h 534"/>
                  <a:gd name="T34" fmla="*/ 11 w 308"/>
                  <a:gd name="T35" fmla="*/ 402 h 534"/>
                  <a:gd name="T36" fmla="*/ 22 w 308"/>
                  <a:gd name="T37" fmla="*/ 391 h 534"/>
                  <a:gd name="T38" fmla="*/ 24 w 308"/>
                  <a:gd name="T39" fmla="*/ 372 h 534"/>
                  <a:gd name="T40" fmla="*/ 33 w 308"/>
                  <a:gd name="T41" fmla="*/ 361 h 534"/>
                  <a:gd name="T42" fmla="*/ 48 w 308"/>
                  <a:gd name="T43" fmla="*/ 346 h 534"/>
                  <a:gd name="T44" fmla="*/ 52 w 308"/>
                  <a:gd name="T45" fmla="*/ 332 h 534"/>
                  <a:gd name="T46" fmla="*/ 65 w 308"/>
                  <a:gd name="T47" fmla="*/ 313 h 534"/>
                  <a:gd name="T48" fmla="*/ 57 w 308"/>
                  <a:gd name="T49" fmla="*/ 302 h 534"/>
                  <a:gd name="T50" fmla="*/ 45 w 308"/>
                  <a:gd name="T51" fmla="*/ 292 h 534"/>
                  <a:gd name="T52" fmla="*/ 40 w 308"/>
                  <a:gd name="T53" fmla="*/ 273 h 534"/>
                  <a:gd name="T54" fmla="*/ 43 w 308"/>
                  <a:gd name="T55" fmla="*/ 267 h 534"/>
                  <a:gd name="T56" fmla="*/ 41 w 308"/>
                  <a:gd name="T57" fmla="*/ 254 h 534"/>
                  <a:gd name="T58" fmla="*/ 46 w 308"/>
                  <a:gd name="T59" fmla="*/ 243 h 534"/>
                  <a:gd name="T60" fmla="*/ 40 w 308"/>
                  <a:gd name="T61" fmla="*/ 230 h 534"/>
                  <a:gd name="T62" fmla="*/ 45 w 308"/>
                  <a:gd name="T63" fmla="*/ 219 h 534"/>
                  <a:gd name="T64" fmla="*/ 41 w 308"/>
                  <a:gd name="T65" fmla="*/ 205 h 534"/>
                  <a:gd name="T66" fmla="*/ 40 w 308"/>
                  <a:gd name="T67" fmla="*/ 192 h 534"/>
                  <a:gd name="T68" fmla="*/ 35 w 308"/>
                  <a:gd name="T69" fmla="*/ 180 h 534"/>
                  <a:gd name="T70" fmla="*/ 33 w 308"/>
                  <a:gd name="T71" fmla="*/ 162 h 534"/>
                  <a:gd name="T72" fmla="*/ 46 w 308"/>
                  <a:gd name="T73" fmla="*/ 140 h 534"/>
                  <a:gd name="T74" fmla="*/ 51 w 308"/>
                  <a:gd name="T75" fmla="*/ 121 h 534"/>
                  <a:gd name="T76" fmla="*/ 62 w 308"/>
                  <a:gd name="T77" fmla="*/ 102 h 534"/>
                  <a:gd name="T78" fmla="*/ 72 w 308"/>
                  <a:gd name="T79" fmla="*/ 81 h 534"/>
                  <a:gd name="T80" fmla="*/ 86 w 308"/>
                  <a:gd name="T81" fmla="*/ 70 h 534"/>
                  <a:gd name="T82" fmla="*/ 83 w 308"/>
                  <a:gd name="T83" fmla="*/ 51 h 534"/>
                  <a:gd name="T84" fmla="*/ 94 w 308"/>
                  <a:gd name="T85" fmla="*/ 40 h 534"/>
                  <a:gd name="T86" fmla="*/ 103 w 308"/>
                  <a:gd name="T87" fmla="*/ 27 h 534"/>
                  <a:gd name="T88" fmla="*/ 110 w 308"/>
                  <a:gd name="T89" fmla="*/ 17 h 534"/>
                  <a:gd name="T90" fmla="*/ 110 w 308"/>
                  <a:gd name="T91" fmla="*/ 10 h 5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08"/>
                  <a:gd name="T139" fmla="*/ 0 h 534"/>
                  <a:gd name="T140" fmla="*/ 308 w 308"/>
                  <a:gd name="T141" fmla="*/ 534 h 53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08" h="534">
                    <a:moveTo>
                      <a:pt x="110" y="10"/>
                    </a:moveTo>
                    <a:lnTo>
                      <a:pt x="140" y="8"/>
                    </a:lnTo>
                    <a:lnTo>
                      <a:pt x="175" y="8"/>
                    </a:lnTo>
                    <a:lnTo>
                      <a:pt x="197" y="6"/>
                    </a:lnTo>
                    <a:lnTo>
                      <a:pt x="234" y="3"/>
                    </a:lnTo>
                    <a:lnTo>
                      <a:pt x="264" y="2"/>
                    </a:lnTo>
                    <a:lnTo>
                      <a:pt x="288" y="0"/>
                    </a:lnTo>
                    <a:lnTo>
                      <a:pt x="296" y="3"/>
                    </a:lnTo>
                    <a:lnTo>
                      <a:pt x="299" y="8"/>
                    </a:lnTo>
                    <a:lnTo>
                      <a:pt x="302" y="13"/>
                    </a:lnTo>
                    <a:lnTo>
                      <a:pt x="307" y="16"/>
                    </a:lnTo>
                    <a:lnTo>
                      <a:pt x="308" y="512"/>
                    </a:lnTo>
                    <a:lnTo>
                      <a:pt x="253" y="513"/>
                    </a:lnTo>
                    <a:lnTo>
                      <a:pt x="246" y="516"/>
                    </a:lnTo>
                    <a:lnTo>
                      <a:pt x="245" y="518"/>
                    </a:lnTo>
                    <a:lnTo>
                      <a:pt x="240" y="523"/>
                    </a:lnTo>
                    <a:lnTo>
                      <a:pt x="235" y="526"/>
                    </a:lnTo>
                    <a:lnTo>
                      <a:pt x="230" y="526"/>
                    </a:lnTo>
                    <a:lnTo>
                      <a:pt x="227" y="523"/>
                    </a:lnTo>
                    <a:lnTo>
                      <a:pt x="221" y="521"/>
                    </a:lnTo>
                    <a:lnTo>
                      <a:pt x="218" y="521"/>
                    </a:lnTo>
                    <a:lnTo>
                      <a:pt x="215" y="523"/>
                    </a:lnTo>
                    <a:lnTo>
                      <a:pt x="211" y="527"/>
                    </a:lnTo>
                    <a:lnTo>
                      <a:pt x="205" y="531"/>
                    </a:lnTo>
                    <a:lnTo>
                      <a:pt x="202" y="534"/>
                    </a:lnTo>
                    <a:lnTo>
                      <a:pt x="194" y="534"/>
                    </a:lnTo>
                    <a:lnTo>
                      <a:pt x="191" y="529"/>
                    </a:lnTo>
                    <a:lnTo>
                      <a:pt x="191" y="523"/>
                    </a:lnTo>
                    <a:lnTo>
                      <a:pt x="192" y="516"/>
                    </a:lnTo>
                    <a:lnTo>
                      <a:pt x="189" y="510"/>
                    </a:lnTo>
                    <a:lnTo>
                      <a:pt x="184" y="504"/>
                    </a:lnTo>
                    <a:lnTo>
                      <a:pt x="176" y="497"/>
                    </a:lnTo>
                    <a:lnTo>
                      <a:pt x="173" y="492"/>
                    </a:lnTo>
                    <a:lnTo>
                      <a:pt x="172" y="485"/>
                    </a:lnTo>
                    <a:lnTo>
                      <a:pt x="173" y="480"/>
                    </a:lnTo>
                    <a:lnTo>
                      <a:pt x="173" y="473"/>
                    </a:lnTo>
                    <a:lnTo>
                      <a:pt x="178" y="469"/>
                    </a:lnTo>
                    <a:lnTo>
                      <a:pt x="181" y="461"/>
                    </a:lnTo>
                    <a:lnTo>
                      <a:pt x="183" y="454"/>
                    </a:lnTo>
                    <a:lnTo>
                      <a:pt x="11" y="458"/>
                    </a:lnTo>
                    <a:lnTo>
                      <a:pt x="11" y="451"/>
                    </a:lnTo>
                    <a:lnTo>
                      <a:pt x="8" y="446"/>
                    </a:lnTo>
                    <a:lnTo>
                      <a:pt x="3" y="443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2" y="434"/>
                    </a:lnTo>
                    <a:lnTo>
                      <a:pt x="5" y="431"/>
                    </a:lnTo>
                    <a:lnTo>
                      <a:pt x="10" y="427"/>
                    </a:lnTo>
                    <a:lnTo>
                      <a:pt x="13" y="423"/>
                    </a:lnTo>
                    <a:lnTo>
                      <a:pt x="14" y="418"/>
                    </a:lnTo>
                    <a:lnTo>
                      <a:pt x="16" y="413"/>
                    </a:lnTo>
                    <a:lnTo>
                      <a:pt x="13" y="408"/>
                    </a:lnTo>
                    <a:lnTo>
                      <a:pt x="11" y="405"/>
                    </a:lnTo>
                    <a:lnTo>
                      <a:pt x="11" y="402"/>
                    </a:lnTo>
                    <a:lnTo>
                      <a:pt x="16" y="399"/>
                    </a:lnTo>
                    <a:lnTo>
                      <a:pt x="19" y="397"/>
                    </a:lnTo>
                    <a:lnTo>
                      <a:pt x="22" y="391"/>
                    </a:lnTo>
                    <a:lnTo>
                      <a:pt x="22" y="388"/>
                    </a:lnTo>
                    <a:lnTo>
                      <a:pt x="22" y="381"/>
                    </a:lnTo>
                    <a:lnTo>
                      <a:pt x="24" y="372"/>
                    </a:lnTo>
                    <a:lnTo>
                      <a:pt x="27" y="367"/>
                    </a:lnTo>
                    <a:lnTo>
                      <a:pt x="29" y="362"/>
                    </a:lnTo>
                    <a:lnTo>
                      <a:pt x="33" y="361"/>
                    </a:lnTo>
                    <a:lnTo>
                      <a:pt x="38" y="357"/>
                    </a:lnTo>
                    <a:lnTo>
                      <a:pt x="43" y="351"/>
                    </a:lnTo>
                    <a:lnTo>
                      <a:pt x="48" y="346"/>
                    </a:lnTo>
                    <a:lnTo>
                      <a:pt x="51" y="340"/>
                    </a:lnTo>
                    <a:lnTo>
                      <a:pt x="51" y="335"/>
                    </a:lnTo>
                    <a:lnTo>
                      <a:pt x="52" y="332"/>
                    </a:lnTo>
                    <a:lnTo>
                      <a:pt x="56" y="327"/>
                    </a:lnTo>
                    <a:lnTo>
                      <a:pt x="62" y="319"/>
                    </a:lnTo>
                    <a:lnTo>
                      <a:pt x="65" y="313"/>
                    </a:lnTo>
                    <a:lnTo>
                      <a:pt x="65" y="310"/>
                    </a:lnTo>
                    <a:lnTo>
                      <a:pt x="62" y="307"/>
                    </a:lnTo>
                    <a:lnTo>
                      <a:pt x="57" y="302"/>
                    </a:lnTo>
                    <a:lnTo>
                      <a:pt x="52" y="300"/>
                    </a:lnTo>
                    <a:lnTo>
                      <a:pt x="48" y="292"/>
                    </a:lnTo>
                    <a:lnTo>
                      <a:pt x="45" y="292"/>
                    </a:lnTo>
                    <a:lnTo>
                      <a:pt x="43" y="283"/>
                    </a:lnTo>
                    <a:lnTo>
                      <a:pt x="40" y="278"/>
                    </a:lnTo>
                    <a:lnTo>
                      <a:pt x="40" y="273"/>
                    </a:lnTo>
                    <a:lnTo>
                      <a:pt x="46" y="272"/>
                    </a:lnTo>
                    <a:lnTo>
                      <a:pt x="48" y="268"/>
                    </a:lnTo>
                    <a:lnTo>
                      <a:pt x="43" y="267"/>
                    </a:lnTo>
                    <a:lnTo>
                      <a:pt x="40" y="264"/>
                    </a:lnTo>
                    <a:lnTo>
                      <a:pt x="41" y="257"/>
                    </a:lnTo>
                    <a:lnTo>
                      <a:pt x="41" y="254"/>
                    </a:lnTo>
                    <a:lnTo>
                      <a:pt x="41" y="249"/>
                    </a:lnTo>
                    <a:lnTo>
                      <a:pt x="48" y="246"/>
                    </a:lnTo>
                    <a:lnTo>
                      <a:pt x="46" y="243"/>
                    </a:lnTo>
                    <a:lnTo>
                      <a:pt x="41" y="240"/>
                    </a:lnTo>
                    <a:lnTo>
                      <a:pt x="40" y="234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3" y="222"/>
                    </a:lnTo>
                    <a:lnTo>
                      <a:pt x="45" y="219"/>
                    </a:lnTo>
                    <a:lnTo>
                      <a:pt x="45" y="214"/>
                    </a:lnTo>
                    <a:lnTo>
                      <a:pt x="46" y="207"/>
                    </a:lnTo>
                    <a:lnTo>
                      <a:pt x="41" y="205"/>
                    </a:lnTo>
                    <a:lnTo>
                      <a:pt x="38" y="202"/>
                    </a:lnTo>
                    <a:lnTo>
                      <a:pt x="38" y="195"/>
                    </a:lnTo>
                    <a:lnTo>
                      <a:pt x="40" y="192"/>
                    </a:lnTo>
                    <a:lnTo>
                      <a:pt x="41" y="187"/>
                    </a:lnTo>
                    <a:lnTo>
                      <a:pt x="38" y="184"/>
                    </a:lnTo>
                    <a:lnTo>
                      <a:pt x="35" y="180"/>
                    </a:lnTo>
                    <a:lnTo>
                      <a:pt x="33" y="175"/>
                    </a:lnTo>
                    <a:lnTo>
                      <a:pt x="33" y="168"/>
                    </a:lnTo>
                    <a:lnTo>
                      <a:pt x="33" y="162"/>
                    </a:lnTo>
                    <a:lnTo>
                      <a:pt x="38" y="152"/>
                    </a:lnTo>
                    <a:lnTo>
                      <a:pt x="43" y="146"/>
                    </a:lnTo>
                    <a:lnTo>
                      <a:pt x="46" y="140"/>
                    </a:lnTo>
                    <a:lnTo>
                      <a:pt x="48" y="133"/>
                    </a:lnTo>
                    <a:lnTo>
                      <a:pt x="48" y="127"/>
                    </a:lnTo>
                    <a:lnTo>
                      <a:pt x="51" y="121"/>
                    </a:lnTo>
                    <a:lnTo>
                      <a:pt x="54" y="116"/>
                    </a:lnTo>
                    <a:lnTo>
                      <a:pt x="59" y="106"/>
                    </a:lnTo>
                    <a:lnTo>
                      <a:pt x="62" y="102"/>
                    </a:lnTo>
                    <a:lnTo>
                      <a:pt x="67" y="94"/>
                    </a:lnTo>
                    <a:lnTo>
                      <a:pt x="68" y="86"/>
                    </a:lnTo>
                    <a:lnTo>
                      <a:pt x="72" y="81"/>
                    </a:lnTo>
                    <a:lnTo>
                      <a:pt x="78" y="79"/>
                    </a:lnTo>
                    <a:lnTo>
                      <a:pt x="84" y="76"/>
                    </a:lnTo>
                    <a:lnTo>
                      <a:pt x="86" y="70"/>
                    </a:lnTo>
                    <a:lnTo>
                      <a:pt x="86" y="64"/>
                    </a:lnTo>
                    <a:lnTo>
                      <a:pt x="83" y="57"/>
                    </a:lnTo>
                    <a:lnTo>
                      <a:pt x="83" y="51"/>
                    </a:lnTo>
                    <a:lnTo>
                      <a:pt x="86" y="46"/>
                    </a:lnTo>
                    <a:lnTo>
                      <a:pt x="89" y="43"/>
                    </a:lnTo>
                    <a:lnTo>
                      <a:pt x="94" y="40"/>
                    </a:lnTo>
                    <a:lnTo>
                      <a:pt x="95" y="37"/>
                    </a:lnTo>
                    <a:lnTo>
                      <a:pt x="97" y="30"/>
                    </a:lnTo>
                    <a:lnTo>
                      <a:pt x="103" y="27"/>
                    </a:lnTo>
                    <a:lnTo>
                      <a:pt x="108" y="25"/>
                    </a:lnTo>
                    <a:lnTo>
                      <a:pt x="110" y="21"/>
                    </a:lnTo>
                    <a:lnTo>
                      <a:pt x="110" y="17"/>
                    </a:lnTo>
                    <a:lnTo>
                      <a:pt x="110" y="13"/>
                    </a:lnTo>
                    <a:lnTo>
                      <a:pt x="110" y="8"/>
                    </a:lnTo>
                    <a:lnTo>
                      <a:pt x="110" y="1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4" name="Freeform 34">
                <a:extLst>
                  <a:ext uri="{FF2B5EF4-FFF2-40B4-BE49-F238E27FC236}">
                    <a16:creationId xmlns:a16="http://schemas.microsoft.com/office/drawing/2014/main" id="{C603C61C-70DF-5773-FF08-CA5865498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342"/>
                <a:ext cx="308" cy="534"/>
              </a:xfrm>
              <a:custGeom>
                <a:avLst/>
                <a:gdLst>
                  <a:gd name="T0" fmla="*/ 175 w 308"/>
                  <a:gd name="T1" fmla="*/ 8 h 534"/>
                  <a:gd name="T2" fmla="*/ 264 w 308"/>
                  <a:gd name="T3" fmla="*/ 2 h 534"/>
                  <a:gd name="T4" fmla="*/ 299 w 308"/>
                  <a:gd name="T5" fmla="*/ 8 h 534"/>
                  <a:gd name="T6" fmla="*/ 308 w 308"/>
                  <a:gd name="T7" fmla="*/ 512 h 534"/>
                  <a:gd name="T8" fmla="*/ 245 w 308"/>
                  <a:gd name="T9" fmla="*/ 518 h 534"/>
                  <a:gd name="T10" fmla="*/ 230 w 308"/>
                  <a:gd name="T11" fmla="*/ 526 h 534"/>
                  <a:gd name="T12" fmla="*/ 218 w 308"/>
                  <a:gd name="T13" fmla="*/ 521 h 534"/>
                  <a:gd name="T14" fmla="*/ 205 w 308"/>
                  <a:gd name="T15" fmla="*/ 531 h 534"/>
                  <a:gd name="T16" fmla="*/ 191 w 308"/>
                  <a:gd name="T17" fmla="*/ 529 h 534"/>
                  <a:gd name="T18" fmla="*/ 189 w 308"/>
                  <a:gd name="T19" fmla="*/ 510 h 534"/>
                  <a:gd name="T20" fmla="*/ 173 w 308"/>
                  <a:gd name="T21" fmla="*/ 492 h 534"/>
                  <a:gd name="T22" fmla="*/ 173 w 308"/>
                  <a:gd name="T23" fmla="*/ 473 h 534"/>
                  <a:gd name="T24" fmla="*/ 183 w 308"/>
                  <a:gd name="T25" fmla="*/ 454 h 534"/>
                  <a:gd name="T26" fmla="*/ 8 w 308"/>
                  <a:gd name="T27" fmla="*/ 446 h 534"/>
                  <a:gd name="T28" fmla="*/ 0 w 308"/>
                  <a:gd name="T29" fmla="*/ 437 h 534"/>
                  <a:gd name="T30" fmla="*/ 10 w 308"/>
                  <a:gd name="T31" fmla="*/ 427 h 534"/>
                  <a:gd name="T32" fmla="*/ 16 w 308"/>
                  <a:gd name="T33" fmla="*/ 413 h 534"/>
                  <a:gd name="T34" fmla="*/ 11 w 308"/>
                  <a:gd name="T35" fmla="*/ 402 h 534"/>
                  <a:gd name="T36" fmla="*/ 22 w 308"/>
                  <a:gd name="T37" fmla="*/ 391 h 534"/>
                  <a:gd name="T38" fmla="*/ 24 w 308"/>
                  <a:gd name="T39" fmla="*/ 372 h 534"/>
                  <a:gd name="T40" fmla="*/ 33 w 308"/>
                  <a:gd name="T41" fmla="*/ 361 h 534"/>
                  <a:gd name="T42" fmla="*/ 48 w 308"/>
                  <a:gd name="T43" fmla="*/ 346 h 534"/>
                  <a:gd name="T44" fmla="*/ 52 w 308"/>
                  <a:gd name="T45" fmla="*/ 332 h 534"/>
                  <a:gd name="T46" fmla="*/ 65 w 308"/>
                  <a:gd name="T47" fmla="*/ 313 h 534"/>
                  <a:gd name="T48" fmla="*/ 57 w 308"/>
                  <a:gd name="T49" fmla="*/ 302 h 534"/>
                  <a:gd name="T50" fmla="*/ 45 w 308"/>
                  <a:gd name="T51" fmla="*/ 292 h 534"/>
                  <a:gd name="T52" fmla="*/ 40 w 308"/>
                  <a:gd name="T53" fmla="*/ 273 h 534"/>
                  <a:gd name="T54" fmla="*/ 43 w 308"/>
                  <a:gd name="T55" fmla="*/ 267 h 534"/>
                  <a:gd name="T56" fmla="*/ 41 w 308"/>
                  <a:gd name="T57" fmla="*/ 254 h 534"/>
                  <a:gd name="T58" fmla="*/ 46 w 308"/>
                  <a:gd name="T59" fmla="*/ 243 h 534"/>
                  <a:gd name="T60" fmla="*/ 40 w 308"/>
                  <a:gd name="T61" fmla="*/ 230 h 534"/>
                  <a:gd name="T62" fmla="*/ 45 w 308"/>
                  <a:gd name="T63" fmla="*/ 219 h 534"/>
                  <a:gd name="T64" fmla="*/ 41 w 308"/>
                  <a:gd name="T65" fmla="*/ 205 h 534"/>
                  <a:gd name="T66" fmla="*/ 40 w 308"/>
                  <a:gd name="T67" fmla="*/ 192 h 534"/>
                  <a:gd name="T68" fmla="*/ 35 w 308"/>
                  <a:gd name="T69" fmla="*/ 180 h 534"/>
                  <a:gd name="T70" fmla="*/ 33 w 308"/>
                  <a:gd name="T71" fmla="*/ 162 h 534"/>
                  <a:gd name="T72" fmla="*/ 46 w 308"/>
                  <a:gd name="T73" fmla="*/ 140 h 534"/>
                  <a:gd name="T74" fmla="*/ 51 w 308"/>
                  <a:gd name="T75" fmla="*/ 121 h 534"/>
                  <a:gd name="T76" fmla="*/ 62 w 308"/>
                  <a:gd name="T77" fmla="*/ 102 h 534"/>
                  <a:gd name="T78" fmla="*/ 72 w 308"/>
                  <a:gd name="T79" fmla="*/ 81 h 534"/>
                  <a:gd name="T80" fmla="*/ 86 w 308"/>
                  <a:gd name="T81" fmla="*/ 70 h 534"/>
                  <a:gd name="T82" fmla="*/ 83 w 308"/>
                  <a:gd name="T83" fmla="*/ 51 h 534"/>
                  <a:gd name="T84" fmla="*/ 94 w 308"/>
                  <a:gd name="T85" fmla="*/ 40 h 534"/>
                  <a:gd name="T86" fmla="*/ 103 w 308"/>
                  <a:gd name="T87" fmla="*/ 27 h 534"/>
                  <a:gd name="T88" fmla="*/ 110 w 308"/>
                  <a:gd name="T89" fmla="*/ 17 h 53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08"/>
                  <a:gd name="T136" fmla="*/ 0 h 534"/>
                  <a:gd name="T137" fmla="*/ 308 w 308"/>
                  <a:gd name="T138" fmla="*/ 534 h 53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08" h="534">
                    <a:moveTo>
                      <a:pt x="110" y="10"/>
                    </a:moveTo>
                    <a:lnTo>
                      <a:pt x="140" y="8"/>
                    </a:lnTo>
                    <a:lnTo>
                      <a:pt x="175" y="8"/>
                    </a:lnTo>
                    <a:lnTo>
                      <a:pt x="197" y="6"/>
                    </a:lnTo>
                    <a:lnTo>
                      <a:pt x="234" y="3"/>
                    </a:lnTo>
                    <a:lnTo>
                      <a:pt x="264" y="2"/>
                    </a:lnTo>
                    <a:lnTo>
                      <a:pt x="288" y="0"/>
                    </a:lnTo>
                    <a:lnTo>
                      <a:pt x="296" y="3"/>
                    </a:lnTo>
                    <a:lnTo>
                      <a:pt x="299" y="8"/>
                    </a:lnTo>
                    <a:lnTo>
                      <a:pt x="302" y="13"/>
                    </a:lnTo>
                    <a:lnTo>
                      <a:pt x="307" y="16"/>
                    </a:lnTo>
                    <a:lnTo>
                      <a:pt x="308" y="512"/>
                    </a:lnTo>
                    <a:lnTo>
                      <a:pt x="253" y="513"/>
                    </a:lnTo>
                    <a:lnTo>
                      <a:pt x="246" y="516"/>
                    </a:lnTo>
                    <a:lnTo>
                      <a:pt x="245" y="518"/>
                    </a:lnTo>
                    <a:lnTo>
                      <a:pt x="240" y="523"/>
                    </a:lnTo>
                    <a:lnTo>
                      <a:pt x="235" y="526"/>
                    </a:lnTo>
                    <a:lnTo>
                      <a:pt x="230" y="526"/>
                    </a:lnTo>
                    <a:lnTo>
                      <a:pt x="227" y="523"/>
                    </a:lnTo>
                    <a:lnTo>
                      <a:pt x="221" y="521"/>
                    </a:lnTo>
                    <a:lnTo>
                      <a:pt x="218" y="521"/>
                    </a:lnTo>
                    <a:lnTo>
                      <a:pt x="215" y="523"/>
                    </a:lnTo>
                    <a:lnTo>
                      <a:pt x="211" y="527"/>
                    </a:lnTo>
                    <a:lnTo>
                      <a:pt x="205" y="531"/>
                    </a:lnTo>
                    <a:lnTo>
                      <a:pt x="202" y="534"/>
                    </a:lnTo>
                    <a:lnTo>
                      <a:pt x="194" y="534"/>
                    </a:lnTo>
                    <a:lnTo>
                      <a:pt x="191" y="529"/>
                    </a:lnTo>
                    <a:lnTo>
                      <a:pt x="191" y="523"/>
                    </a:lnTo>
                    <a:lnTo>
                      <a:pt x="192" y="516"/>
                    </a:lnTo>
                    <a:lnTo>
                      <a:pt x="189" y="510"/>
                    </a:lnTo>
                    <a:lnTo>
                      <a:pt x="184" y="504"/>
                    </a:lnTo>
                    <a:lnTo>
                      <a:pt x="176" y="497"/>
                    </a:lnTo>
                    <a:lnTo>
                      <a:pt x="173" y="492"/>
                    </a:lnTo>
                    <a:lnTo>
                      <a:pt x="172" y="485"/>
                    </a:lnTo>
                    <a:lnTo>
                      <a:pt x="173" y="480"/>
                    </a:lnTo>
                    <a:lnTo>
                      <a:pt x="173" y="473"/>
                    </a:lnTo>
                    <a:lnTo>
                      <a:pt x="178" y="469"/>
                    </a:lnTo>
                    <a:lnTo>
                      <a:pt x="181" y="461"/>
                    </a:lnTo>
                    <a:lnTo>
                      <a:pt x="183" y="454"/>
                    </a:lnTo>
                    <a:lnTo>
                      <a:pt x="11" y="458"/>
                    </a:lnTo>
                    <a:lnTo>
                      <a:pt x="11" y="451"/>
                    </a:lnTo>
                    <a:lnTo>
                      <a:pt x="8" y="446"/>
                    </a:lnTo>
                    <a:lnTo>
                      <a:pt x="3" y="443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2" y="434"/>
                    </a:lnTo>
                    <a:lnTo>
                      <a:pt x="5" y="431"/>
                    </a:lnTo>
                    <a:lnTo>
                      <a:pt x="10" y="427"/>
                    </a:lnTo>
                    <a:lnTo>
                      <a:pt x="13" y="423"/>
                    </a:lnTo>
                    <a:lnTo>
                      <a:pt x="14" y="418"/>
                    </a:lnTo>
                    <a:lnTo>
                      <a:pt x="16" y="413"/>
                    </a:lnTo>
                    <a:lnTo>
                      <a:pt x="13" y="408"/>
                    </a:lnTo>
                    <a:lnTo>
                      <a:pt x="11" y="405"/>
                    </a:lnTo>
                    <a:lnTo>
                      <a:pt x="11" y="402"/>
                    </a:lnTo>
                    <a:lnTo>
                      <a:pt x="16" y="399"/>
                    </a:lnTo>
                    <a:lnTo>
                      <a:pt x="19" y="397"/>
                    </a:lnTo>
                    <a:lnTo>
                      <a:pt x="22" y="391"/>
                    </a:lnTo>
                    <a:lnTo>
                      <a:pt x="22" y="388"/>
                    </a:lnTo>
                    <a:lnTo>
                      <a:pt x="22" y="381"/>
                    </a:lnTo>
                    <a:lnTo>
                      <a:pt x="24" y="372"/>
                    </a:lnTo>
                    <a:lnTo>
                      <a:pt x="27" y="367"/>
                    </a:lnTo>
                    <a:lnTo>
                      <a:pt x="29" y="362"/>
                    </a:lnTo>
                    <a:lnTo>
                      <a:pt x="33" y="361"/>
                    </a:lnTo>
                    <a:lnTo>
                      <a:pt x="38" y="357"/>
                    </a:lnTo>
                    <a:lnTo>
                      <a:pt x="43" y="351"/>
                    </a:lnTo>
                    <a:lnTo>
                      <a:pt x="48" y="346"/>
                    </a:lnTo>
                    <a:lnTo>
                      <a:pt x="51" y="340"/>
                    </a:lnTo>
                    <a:lnTo>
                      <a:pt x="51" y="335"/>
                    </a:lnTo>
                    <a:lnTo>
                      <a:pt x="52" y="332"/>
                    </a:lnTo>
                    <a:lnTo>
                      <a:pt x="56" y="327"/>
                    </a:lnTo>
                    <a:lnTo>
                      <a:pt x="62" y="319"/>
                    </a:lnTo>
                    <a:lnTo>
                      <a:pt x="65" y="313"/>
                    </a:lnTo>
                    <a:lnTo>
                      <a:pt x="65" y="310"/>
                    </a:lnTo>
                    <a:lnTo>
                      <a:pt x="62" y="307"/>
                    </a:lnTo>
                    <a:lnTo>
                      <a:pt x="57" y="302"/>
                    </a:lnTo>
                    <a:lnTo>
                      <a:pt x="52" y="300"/>
                    </a:lnTo>
                    <a:lnTo>
                      <a:pt x="48" y="292"/>
                    </a:lnTo>
                    <a:lnTo>
                      <a:pt x="45" y="292"/>
                    </a:lnTo>
                    <a:lnTo>
                      <a:pt x="43" y="283"/>
                    </a:lnTo>
                    <a:lnTo>
                      <a:pt x="40" y="278"/>
                    </a:lnTo>
                    <a:lnTo>
                      <a:pt x="40" y="273"/>
                    </a:lnTo>
                    <a:lnTo>
                      <a:pt x="46" y="272"/>
                    </a:lnTo>
                    <a:lnTo>
                      <a:pt x="48" y="268"/>
                    </a:lnTo>
                    <a:lnTo>
                      <a:pt x="43" y="267"/>
                    </a:lnTo>
                    <a:lnTo>
                      <a:pt x="40" y="264"/>
                    </a:lnTo>
                    <a:lnTo>
                      <a:pt x="41" y="257"/>
                    </a:lnTo>
                    <a:lnTo>
                      <a:pt x="41" y="254"/>
                    </a:lnTo>
                    <a:lnTo>
                      <a:pt x="41" y="249"/>
                    </a:lnTo>
                    <a:lnTo>
                      <a:pt x="48" y="246"/>
                    </a:lnTo>
                    <a:lnTo>
                      <a:pt x="46" y="243"/>
                    </a:lnTo>
                    <a:lnTo>
                      <a:pt x="41" y="240"/>
                    </a:lnTo>
                    <a:lnTo>
                      <a:pt x="40" y="234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3" y="222"/>
                    </a:lnTo>
                    <a:lnTo>
                      <a:pt x="45" y="219"/>
                    </a:lnTo>
                    <a:lnTo>
                      <a:pt x="45" y="214"/>
                    </a:lnTo>
                    <a:lnTo>
                      <a:pt x="46" y="207"/>
                    </a:lnTo>
                    <a:lnTo>
                      <a:pt x="41" y="205"/>
                    </a:lnTo>
                    <a:lnTo>
                      <a:pt x="38" y="202"/>
                    </a:lnTo>
                    <a:lnTo>
                      <a:pt x="38" y="195"/>
                    </a:lnTo>
                    <a:lnTo>
                      <a:pt x="40" y="192"/>
                    </a:lnTo>
                    <a:lnTo>
                      <a:pt x="41" y="187"/>
                    </a:lnTo>
                    <a:lnTo>
                      <a:pt x="38" y="184"/>
                    </a:lnTo>
                    <a:lnTo>
                      <a:pt x="35" y="180"/>
                    </a:lnTo>
                    <a:lnTo>
                      <a:pt x="33" y="175"/>
                    </a:lnTo>
                    <a:lnTo>
                      <a:pt x="33" y="168"/>
                    </a:lnTo>
                    <a:lnTo>
                      <a:pt x="33" y="162"/>
                    </a:lnTo>
                    <a:lnTo>
                      <a:pt x="38" y="152"/>
                    </a:lnTo>
                    <a:lnTo>
                      <a:pt x="43" y="146"/>
                    </a:lnTo>
                    <a:lnTo>
                      <a:pt x="46" y="140"/>
                    </a:lnTo>
                    <a:lnTo>
                      <a:pt x="48" y="133"/>
                    </a:lnTo>
                    <a:lnTo>
                      <a:pt x="48" y="127"/>
                    </a:lnTo>
                    <a:lnTo>
                      <a:pt x="51" y="121"/>
                    </a:lnTo>
                    <a:lnTo>
                      <a:pt x="54" y="116"/>
                    </a:lnTo>
                    <a:lnTo>
                      <a:pt x="59" y="106"/>
                    </a:lnTo>
                    <a:lnTo>
                      <a:pt x="62" y="102"/>
                    </a:lnTo>
                    <a:lnTo>
                      <a:pt x="67" y="94"/>
                    </a:lnTo>
                    <a:lnTo>
                      <a:pt x="68" y="86"/>
                    </a:lnTo>
                    <a:lnTo>
                      <a:pt x="72" y="81"/>
                    </a:lnTo>
                    <a:lnTo>
                      <a:pt x="78" y="79"/>
                    </a:lnTo>
                    <a:lnTo>
                      <a:pt x="84" y="76"/>
                    </a:lnTo>
                    <a:lnTo>
                      <a:pt x="86" y="70"/>
                    </a:lnTo>
                    <a:lnTo>
                      <a:pt x="86" y="64"/>
                    </a:lnTo>
                    <a:lnTo>
                      <a:pt x="83" y="57"/>
                    </a:lnTo>
                    <a:lnTo>
                      <a:pt x="83" y="51"/>
                    </a:lnTo>
                    <a:lnTo>
                      <a:pt x="86" y="46"/>
                    </a:lnTo>
                    <a:lnTo>
                      <a:pt x="89" y="43"/>
                    </a:lnTo>
                    <a:lnTo>
                      <a:pt x="94" y="40"/>
                    </a:lnTo>
                    <a:lnTo>
                      <a:pt x="95" y="37"/>
                    </a:lnTo>
                    <a:lnTo>
                      <a:pt x="97" y="30"/>
                    </a:lnTo>
                    <a:lnTo>
                      <a:pt x="103" y="27"/>
                    </a:lnTo>
                    <a:lnTo>
                      <a:pt x="108" y="25"/>
                    </a:lnTo>
                    <a:lnTo>
                      <a:pt x="110" y="21"/>
                    </a:lnTo>
                    <a:lnTo>
                      <a:pt x="110" y="17"/>
                    </a:lnTo>
                    <a:lnTo>
                      <a:pt x="110" y="13"/>
                    </a:lnTo>
                    <a:lnTo>
                      <a:pt x="110" y="8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5" name="Freeform 35">
                <a:extLst>
                  <a:ext uri="{FF2B5EF4-FFF2-40B4-BE49-F238E27FC236}">
                    <a16:creationId xmlns:a16="http://schemas.microsoft.com/office/drawing/2014/main" id="{5E2B8FE6-0FD7-7CDB-1FE4-8FEBFF58A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321"/>
                <a:ext cx="326" cy="544"/>
              </a:xfrm>
              <a:custGeom>
                <a:avLst/>
                <a:gdLst>
                  <a:gd name="T0" fmla="*/ 8 w 326"/>
                  <a:gd name="T1" fmla="*/ 31 h 544"/>
                  <a:gd name="T2" fmla="*/ 2 w 326"/>
                  <a:gd name="T3" fmla="*/ 24 h 544"/>
                  <a:gd name="T4" fmla="*/ 29 w 326"/>
                  <a:gd name="T5" fmla="*/ 19 h 544"/>
                  <a:gd name="T6" fmla="*/ 235 w 326"/>
                  <a:gd name="T7" fmla="*/ 18 h 544"/>
                  <a:gd name="T8" fmla="*/ 241 w 326"/>
                  <a:gd name="T9" fmla="*/ 45 h 544"/>
                  <a:gd name="T10" fmla="*/ 253 w 326"/>
                  <a:gd name="T11" fmla="*/ 80 h 544"/>
                  <a:gd name="T12" fmla="*/ 262 w 326"/>
                  <a:gd name="T13" fmla="*/ 118 h 544"/>
                  <a:gd name="T14" fmla="*/ 276 w 326"/>
                  <a:gd name="T15" fmla="*/ 158 h 544"/>
                  <a:gd name="T16" fmla="*/ 286 w 326"/>
                  <a:gd name="T17" fmla="*/ 205 h 544"/>
                  <a:gd name="T18" fmla="*/ 294 w 326"/>
                  <a:gd name="T19" fmla="*/ 226 h 544"/>
                  <a:gd name="T20" fmla="*/ 299 w 326"/>
                  <a:gd name="T21" fmla="*/ 245 h 544"/>
                  <a:gd name="T22" fmla="*/ 305 w 326"/>
                  <a:gd name="T23" fmla="*/ 262 h 544"/>
                  <a:gd name="T24" fmla="*/ 315 w 326"/>
                  <a:gd name="T25" fmla="*/ 275 h 544"/>
                  <a:gd name="T26" fmla="*/ 315 w 326"/>
                  <a:gd name="T27" fmla="*/ 283 h 544"/>
                  <a:gd name="T28" fmla="*/ 315 w 326"/>
                  <a:gd name="T29" fmla="*/ 289 h 544"/>
                  <a:gd name="T30" fmla="*/ 324 w 326"/>
                  <a:gd name="T31" fmla="*/ 294 h 544"/>
                  <a:gd name="T32" fmla="*/ 323 w 326"/>
                  <a:gd name="T33" fmla="*/ 301 h 544"/>
                  <a:gd name="T34" fmla="*/ 313 w 326"/>
                  <a:gd name="T35" fmla="*/ 309 h 544"/>
                  <a:gd name="T36" fmla="*/ 308 w 326"/>
                  <a:gd name="T37" fmla="*/ 318 h 544"/>
                  <a:gd name="T38" fmla="*/ 310 w 326"/>
                  <a:gd name="T39" fmla="*/ 334 h 544"/>
                  <a:gd name="T40" fmla="*/ 313 w 326"/>
                  <a:gd name="T41" fmla="*/ 347 h 544"/>
                  <a:gd name="T42" fmla="*/ 316 w 326"/>
                  <a:gd name="T43" fmla="*/ 418 h 544"/>
                  <a:gd name="T44" fmla="*/ 323 w 326"/>
                  <a:gd name="T45" fmla="*/ 429 h 544"/>
                  <a:gd name="T46" fmla="*/ 326 w 326"/>
                  <a:gd name="T47" fmla="*/ 439 h 544"/>
                  <a:gd name="T48" fmla="*/ 86 w 326"/>
                  <a:gd name="T49" fmla="*/ 461 h 544"/>
                  <a:gd name="T50" fmla="*/ 86 w 326"/>
                  <a:gd name="T51" fmla="*/ 474 h 544"/>
                  <a:gd name="T52" fmla="*/ 99 w 326"/>
                  <a:gd name="T53" fmla="*/ 485 h 544"/>
                  <a:gd name="T54" fmla="*/ 108 w 326"/>
                  <a:gd name="T55" fmla="*/ 496 h 544"/>
                  <a:gd name="T56" fmla="*/ 108 w 326"/>
                  <a:gd name="T57" fmla="*/ 510 h 544"/>
                  <a:gd name="T58" fmla="*/ 106 w 326"/>
                  <a:gd name="T59" fmla="*/ 528 h 544"/>
                  <a:gd name="T60" fmla="*/ 94 w 326"/>
                  <a:gd name="T61" fmla="*/ 533 h 544"/>
                  <a:gd name="T62" fmla="*/ 78 w 326"/>
                  <a:gd name="T63" fmla="*/ 539 h 544"/>
                  <a:gd name="T64" fmla="*/ 62 w 326"/>
                  <a:gd name="T65" fmla="*/ 544 h 544"/>
                  <a:gd name="T66" fmla="*/ 57 w 326"/>
                  <a:gd name="T67" fmla="*/ 536 h 544"/>
                  <a:gd name="T68" fmla="*/ 60 w 326"/>
                  <a:gd name="T69" fmla="*/ 523 h 544"/>
                  <a:gd name="T70" fmla="*/ 56 w 326"/>
                  <a:gd name="T71" fmla="*/ 510 h 544"/>
                  <a:gd name="T72" fmla="*/ 52 w 326"/>
                  <a:gd name="T73" fmla="*/ 496 h 544"/>
                  <a:gd name="T74" fmla="*/ 48 w 326"/>
                  <a:gd name="T75" fmla="*/ 494 h 544"/>
                  <a:gd name="T76" fmla="*/ 44 w 326"/>
                  <a:gd name="T77" fmla="*/ 506 h 544"/>
                  <a:gd name="T78" fmla="*/ 40 w 326"/>
                  <a:gd name="T79" fmla="*/ 526 h 544"/>
                  <a:gd name="T80" fmla="*/ 32 w 326"/>
                  <a:gd name="T81" fmla="*/ 533 h 544"/>
                  <a:gd name="T82" fmla="*/ 17 w 326"/>
                  <a:gd name="T83" fmla="*/ 533 h 5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26"/>
                  <a:gd name="T127" fmla="*/ 0 h 544"/>
                  <a:gd name="T128" fmla="*/ 326 w 326"/>
                  <a:gd name="T129" fmla="*/ 544 h 5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26" h="544">
                    <a:moveTo>
                      <a:pt x="13" y="37"/>
                    </a:moveTo>
                    <a:lnTo>
                      <a:pt x="8" y="31"/>
                    </a:lnTo>
                    <a:lnTo>
                      <a:pt x="5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29" y="19"/>
                    </a:lnTo>
                    <a:lnTo>
                      <a:pt x="227" y="0"/>
                    </a:lnTo>
                    <a:lnTo>
                      <a:pt x="235" y="18"/>
                    </a:lnTo>
                    <a:lnTo>
                      <a:pt x="237" y="31"/>
                    </a:lnTo>
                    <a:lnTo>
                      <a:pt x="241" y="45"/>
                    </a:lnTo>
                    <a:lnTo>
                      <a:pt x="248" y="59"/>
                    </a:lnTo>
                    <a:lnTo>
                      <a:pt x="253" y="80"/>
                    </a:lnTo>
                    <a:lnTo>
                      <a:pt x="257" y="97"/>
                    </a:lnTo>
                    <a:lnTo>
                      <a:pt x="262" y="118"/>
                    </a:lnTo>
                    <a:lnTo>
                      <a:pt x="269" y="137"/>
                    </a:lnTo>
                    <a:lnTo>
                      <a:pt x="276" y="158"/>
                    </a:lnTo>
                    <a:lnTo>
                      <a:pt x="280" y="181"/>
                    </a:lnTo>
                    <a:lnTo>
                      <a:pt x="286" y="205"/>
                    </a:lnTo>
                    <a:lnTo>
                      <a:pt x="291" y="215"/>
                    </a:lnTo>
                    <a:lnTo>
                      <a:pt x="294" y="226"/>
                    </a:lnTo>
                    <a:lnTo>
                      <a:pt x="296" y="235"/>
                    </a:lnTo>
                    <a:lnTo>
                      <a:pt x="299" y="245"/>
                    </a:lnTo>
                    <a:lnTo>
                      <a:pt x="302" y="255"/>
                    </a:lnTo>
                    <a:lnTo>
                      <a:pt x="305" y="262"/>
                    </a:lnTo>
                    <a:lnTo>
                      <a:pt x="313" y="270"/>
                    </a:lnTo>
                    <a:lnTo>
                      <a:pt x="315" y="275"/>
                    </a:lnTo>
                    <a:lnTo>
                      <a:pt x="318" y="280"/>
                    </a:lnTo>
                    <a:lnTo>
                      <a:pt x="315" y="283"/>
                    </a:lnTo>
                    <a:lnTo>
                      <a:pt x="315" y="286"/>
                    </a:lnTo>
                    <a:lnTo>
                      <a:pt x="315" y="289"/>
                    </a:lnTo>
                    <a:lnTo>
                      <a:pt x="321" y="291"/>
                    </a:lnTo>
                    <a:lnTo>
                      <a:pt x="324" y="294"/>
                    </a:lnTo>
                    <a:lnTo>
                      <a:pt x="326" y="297"/>
                    </a:lnTo>
                    <a:lnTo>
                      <a:pt x="323" y="301"/>
                    </a:lnTo>
                    <a:lnTo>
                      <a:pt x="318" y="304"/>
                    </a:lnTo>
                    <a:lnTo>
                      <a:pt x="313" y="309"/>
                    </a:lnTo>
                    <a:lnTo>
                      <a:pt x="311" y="313"/>
                    </a:lnTo>
                    <a:lnTo>
                      <a:pt x="308" y="318"/>
                    </a:lnTo>
                    <a:lnTo>
                      <a:pt x="308" y="328"/>
                    </a:lnTo>
                    <a:lnTo>
                      <a:pt x="310" y="334"/>
                    </a:lnTo>
                    <a:lnTo>
                      <a:pt x="311" y="340"/>
                    </a:lnTo>
                    <a:lnTo>
                      <a:pt x="313" y="347"/>
                    </a:lnTo>
                    <a:lnTo>
                      <a:pt x="316" y="351"/>
                    </a:lnTo>
                    <a:lnTo>
                      <a:pt x="316" y="418"/>
                    </a:lnTo>
                    <a:lnTo>
                      <a:pt x="319" y="423"/>
                    </a:lnTo>
                    <a:lnTo>
                      <a:pt x="323" y="429"/>
                    </a:lnTo>
                    <a:lnTo>
                      <a:pt x="324" y="432"/>
                    </a:lnTo>
                    <a:lnTo>
                      <a:pt x="326" y="439"/>
                    </a:lnTo>
                    <a:lnTo>
                      <a:pt x="89" y="459"/>
                    </a:lnTo>
                    <a:lnTo>
                      <a:pt x="86" y="461"/>
                    </a:lnTo>
                    <a:lnTo>
                      <a:pt x="86" y="469"/>
                    </a:lnTo>
                    <a:lnTo>
                      <a:pt x="86" y="474"/>
                    </a:lnTo>
                    <a:lnTo>
                      <a:pt x="92" y="480"/>
                    </a:lnTo>
                    <a:lnTo>
                      <a:pt x="99" y="485"/>
                    </a:lnTo>
                    <a:lnTo>
                      <a:pt x="103" y="491"/>
                    </a:lnTo>
                    <a:lnTo>
                      <a:pt x="108" y="496"/>
                    </a:lnTo>
                    <a:lnTo>
                      <a:pt x="108" y="502"/>
                    </a:lnTo>
                    <a:lnTo>
                      <a:pt x="108" y="510"/>
                    </a:lnTo>
                    <a:lnTo>
                      <a:pt x="108" y="520"/>
                    </a:lnTo>
                    <a:lnTo>
                      <a:pt x="106" y="528"/>
                    </a:lnTo>
                    <a:lnTo>
                      <a:pt x="100" y="529"/>
                    </a:lnTo>
                    <a:lnTo>
                      <a:pt x="94" y="533"/>
                    </a:lnTo>
                    <a:lnTo>
                      <a:pt x="84" y="536"/>
                    </a:lnTo>
                    <a:lnTo>
                      <a:pt x="78" y="539"/>
                    </a:lnTo>
                    <a:lnTo>
                      <a:pt x="70" y="539"/>
                    </a:lnTo>
                    <a:lnTo>
                      <a:pt x="62" y="544"/>
                    </a:lnTo>
                    <a:lnTo>
                      <a:pt x="57" y="544"/>
                    </a:lnTo>
                    <a:lnTo>
                      <a:pt x="57" y="536"/>
                    </a:lnTo>
                    <a:lnTo>
                      <a:pt x="59" y="529"/>
                    </a:lnTo>
                    <a:lnTo>
                      <a:pt x="60" y="523"/>
                    </a:lnTo>
                    <a:lnTo>
                      <a:pt x="59" y="518"/>
                    </a:lnTo>
                    <a:lnTo>
                      <a:pt x="56" y="510"/>
                    </a:lnTo>
                    <a:lnTo>
                      <a:pt x="54" y="502"/>
                    </a:lnTo>
                    <a:lnTo>
                      <a:pt x="52" y="496"/>
                    </a:lnTo>
                    <a:lnTo>
                      <a:pt x="49" y="486"/>
                    </a:lnTo>
                    <a:lnTo>
                      <a:pt x="48" y="494"/>
                    </a:lnTo>
                    <a:lnTo>
                      <a:pt x="46" y="499"/>
                    </a:lnTo>
                    <a:lnTo>
                      <a:pt x="44" y="506"/>
                    </a:lnTo>
                    <a:lnTo>
                      <a:pt x="41" y="510"/>
                    </a:lnTo>
                    <a:lnTo>
                      <a:pt x="40" y="526"/>
                    </a:lnTo>
                    <a:lnTo>
                      <a:pt x="37" y="531"/>
                    </a:lnTo>
                    <a:lnTo>
                      <a:pt x="32" y="533"/>
                    </a:lnTo>
                    <a:lnTo>
                      <a:pt x="29" y="536"/>
                    </a:lnTo>
                    <a:lnTo>
                      <a:pt x="17" y="533"/>
                    </a:lnTo>
                    <a:lnTo>
                      <a:pt x="13" y="37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6" name="Freeform 36">
                <a:extLst>
                  <a:ext uri="{FF2B5EF4-FFF2-40B4-BE49-F238E27FC236}">
                    <a16:creationId xmlns:a16="http://schemas.microsoft.com/office/drawing/2014/main" id="{0AE4872F-C0C2-6349-6D4C-8659A8912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097"/>
                <a:ext cx="733" cy="253"/>
              </a:xfrm>
              <a:custGeom>
                <a:avLst/>
                <a:gdLst>
                  <a:gd name="T0" fmla="*/ 182 w 733"/>
                  <a:gd name="T1" fmla="*/ 78 h 253"/>
                  <a:gd name="T2" fmla="*/ 306 w 733"/>
                  <a:gd name="T3" fmla="*/ 53 h 253"/>
                  <a:gd name="T4" fmla="*/ 461 w 733"/>
                  <a:gd name="T5" fmla="*/ 32 h 253"/>
                  <a:gd name="T6" fmla="*/ 577 w 733"/>
                  <a:gd name="T7" fmla="*/ 16 h 253"/>
                  <a:gd name="T8" fmla="*/ 693 w 733"/>
                  <a:gd name="T9" fmla="*/ 3 h 253"/>
                  <a:gd name="T10" fmla="*/ 733 w 733"/>
                  <a:gd name="T11" fmla="*/ 29 h 253"/>
                  <a:gd name="T12" fmla="*/ 719 w 733"/>
                  <a:gd name="T13" fmla="*/ 43 h 253"/>
                  <a:gd name="T14" fmla="*/ 709 w 733"/>
                  <a:gd name="T15" fmla="*/ 59 h 253"/>
                  <a:gd name="T16" fmla="*/ 700 w 733"/>
                  <a:gd name="T17" fmla="*/ 61 h 253"/>
                  <a:gd name="T18" fmla="*/ 688 w 733"/>
                  <a:gd name="T19" fmla="*/ 64 h 253"/>
                  <a:gd name="T20" fmla="*/ 673 w 733"/>
                  <a:gd name="T21" fmla="*/ 81 h 253"/>
                  <a:gd name="T22" fmla="*/ 666 w 733"/>
                  <a:gd name="T23" fmla="*/ 83 h 253"/>
                  <a:gd name="T24" fmla="*/ 661 w 733"/>
                  <a:gd name="T25" fmla="*/ 77 h 253"/>
                  <a:gd name="T26" fmla="*/ 652 w 733"/>
                  <a:gd name="T27" fmla="*/ 83 h 253"/>
                  <a:gd name="T28" fmla="*/ 646 w 733"/>
                  <a:gd name="T29" fmla="*/ 92 h 253"/>
                  <a:gd name="T30" fmla="*/ 639 w 733"/>
                  <a:gd name="T31" fmla="*/ 96 h 253"/>
                  <a:gd name="T32" fmla="*/ 631 w 733"/>
                  <a:gd name="T33" fmla="*/ 108 h 253"/>
                  <a:gd name="T34" fmla="*/ 625 w 733"/>
                  <a:gd name="T35" fmla="*/ 112 h 253"/>
                  <a:gd name="T36" fmla="*/ 615 w 733"/>
                  <a:gd name="T37" fmla="*/ 118 h 253"/>
                  <a:gd name="T38" fmla="*/ 603 w 733"/>
                  <a:gd name="T39" fmla="*/ 129 h 253"/>
                  <a:gd name="T40" fmla="*/ 593 w 733"/>
                  <a:gd name="T41" fmla="*/ 140 h 253"/>
                  <a:gd name="T42" fmla="*/ 572 w 733"/>
                  <a:gd name="T43" fmla="*/ 142 h 253"/>
                  <a:gd name="T44" fmla="*/ 561 w 733"/>
                  <a:gd name="T45" fmla="*/ 148 h 253"/>
                  <a:gd name="T46" fmla="*/ 545 w 733"/>
                  <a:gd name="T47" fmla="*/ 166 h 253"/>
                  <a:gd name="T48" fmla="*/ 545 w 733"/>
                  <a:gd name="T49" fmla="*/ 185 h 253"/>
                  <a:gd name="T50" fmla="*/ 525 w 733"/>
                  <a:gd name="T51" fmla="*/ 186 h 253"/>
                  <a:gd name="T52" fmla="*/ 515 w 733"/>
                  <a:gd name="T53" fmla="*/ 196 h 253"/>
                  <a:gd name="T54" fmla="*/ 504 w 733"/>
                  <a:gd name="T55" fmla="*/ 207 h 253"/>
                  <a:gd name="T56" fmla="*/ 177 w 733"/>
                  <a:gd name="T57" fmla="*/ 245 h 253"/>
                  <a:gd name="T58" fmla="*/ 10 w 733"/>
                  <a:gd name="T59" fmla="*/ 243 h 253"/>
                  <a:gd name="T60" fmla="*/ 13 w 733"/>
                  <a:gd name="T61" fmla="*/ 232 h 253"/>
                  <a:gd name="T62" fmla="*/ 7 w 733"/>
                  <a:gd name="T63" fmla="*/ 223 h 253"/>
                  <a:gd name="T64" fmla="*/ 8 w 733"/>
                  <a:gd name="T65" fmla="*/ 215 h 253"/>
                  <a:gd name="T66" fmla="*/ 16 w 733"/>
                  <a:gd name="T67" fmla="*/ 199 h 253"/>
                  <a:gd name="T68" fmla="*/ 24 w 733"/>
                  <a:gd name="T69" fmla="*/ 191 h 253"/>
                  <a:gd name="T70" fmla="*/ 23 w 733"/>
                  <a:gd name="T71" fmla="*/ 181 h 253"/>
                  <a:gd name="T72" fmla="*/ 27 w 733"/>
                  <a:gd name="T73" fmla="*/ 172 h 253"/>
                  <a:gd name="T74" fmla="*/ 35 w 733"/>
                  <a:gd name="T75" fmla="*/ 164 h 253"/>
                  <a:gd name="T76" fmla="*/ 42 w 733"/>
                  <a:gd name="T77" fmla="*/ 151 h 253"/>
                  <a:gd name="T78" fmla="*/ 43 w 733"/>
                  <a:gd name="T79" fmla="*/ 137 h 253"/>
                  <a:gd name="T80" fmla="*/ 48 w 733"/>
                  <a:gd name="T81" fmla="*/ 126 h 253"/>
                  <a:gd name="T82" fmla="*/ 51 w 733"/>
                  <a:gd name="T83" fmla="*/ 112 h 253"/>
                  <a:gd name="T84" fmla="*/ 54 w 733"/>
                  <a:gd name="T85" fmla="*/ 97 h 2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3"/>
                  <a:gd name="T130" fmla="*/ 0 h 253"/>
                  <a:gd name="T131" fmla="*/ 733 w 733"/>
                  <a:gd name="T132" fmla="*/ 253 h 2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3" h="253">
                    <a:moveTo>
                      <a:pt x="59" y="89"/>
                    </a:moveTo>
                    <a:lnTo>
                      <a:pt x="182" y="78"/>
                    </a:lnTo>
                    <a:lnTo>
                      <a:pt x="182" y="61"/>
                    </a:lnTo>
                    <a:lnTo>
                      <a:pt x="306" y="53"/>
                    </a:lnTo>
                    <a:lnTo>
                      <a:pt x="379" y="42"/>
                    </a:lnTo>
                    <a:lnTo>
                      <a:pt x="461" y="32"/>
                    </a:lnTo>
                    <a:lnTo>
                      <a:pt x="517" y="24"/>
                    </a:lnTo>
                    <a:lnTo>
                      <a:pt x="577" y="16"/>
                    </a:lnTo>
                    <a:lnTo>
                      <a:pt x="628" y="15"/>
                    </a:lnTo>
                    <a:lnTo>
                      <a:pt x="693" y="3"/>
                    </a:lnTo>
                    <a:lnTo>
                      <a:pt x="731" y="0"/>
                    </a:lnTo>
                    <a:lnTo>
                      <a:pt x="733" y="29"/>
                    </a:lnTo>
                    <a:lnTo>
                      <a:pt x="725" y="35"/>
                    </a:lnTo>
                    <a:lnTo>
                      <a:pt x="719" y="43"/>
                    </a:lnTo>
                    <a:lnTo>
                      <a:pt x="712" y="53"/>
                    </a:lnTo>
                    <a:lnTo>
                      <a:pt x="709" y="59"/>
                    </a:lnTo>
                    <a:lnTo>
                      <a:pt x="704" y="64"/>
                    </a:lnTo>
                    <a:lnTo>
                      <a:pt x="700" y="61"/>
                    </a:lnTo>
                    <a:lnTo>
                      <a:pt x="695" y="59"/>
                    </a:lnTo>
                    <a:lnTo>
                      <a:pt x="688" y="64"/>
                    </a:lnTo>
                    <a:lnTo>
                      <a:pt x="680" y="73"/>
                    </a:lnTo>
                    <a:lnTo>
                      <a:pt x="673" y="81"/>
                    </a:lnTo>
                    <a:lnTo>
                      <a:pt x="671" y="85"/>
                    </a:lnTo>
                    <a:lnTo>
                      <a:pt x="666" y="83"/>
                    </a:lnTo>
                    <a:lnTo>
                      <a:pt x="665" y="80"/>
                    </a:lnTo>
                    <a:lnTo>
                      <a:pt x="661" y="77"/>
                    </a:lnTo>
                    <a:lnTo>
                      <a:pt x="655" y="80"/>
                    </a:lnTo>
                    <a:lnTo>
                      <a:pt x="652" y="83"/>
                    </a:lnTo>
                    <a:lnTo>
                      <a:pt x="647" y="89"/>
                    </a:lnTo>
                    <a:lnTo>
                      <a:pt x="646" y="92"/>
                    </a:lnTo>
                    <a:lnTo>
                      <a:pt x="641" y="92"/>
                    </a:lnTo>
                    <a:lnTo>
                      <a:pt x="639" y="96"/>
                    </a:lnTo>
                    <a:lnTo>
                      <a:pt x="636" y="102"/>
                    </a:lnTo>
                    <a:lnTo>
                      <a:pt x="631" y="108"/>
                    </a:lnTo>
                    <a:lnTo>
                      <a:pt x="630" y="112"/>
                    </a:lnTo>
                    <a:lnTo>
                      <a:pt x="625" y="112"/>
                    </a:lnTo>
                    <a:lnTo>
                      <a:pt x="622" y="116"/>
                    </a:lnTo>
                    <a:lnTo>
                      <a:pt x="615" y="118"/>
                    </a:lnTo>
                    <a:lnTo>
                      <a:pt x="609" y="124"/>
                    </a:lnTo>
                    <a:lnTo>
                      <a:pt x="603" y="129"/>
                    </a:lnTo>
                    <a:lnTo>
                      <a:pt x="598" y="134"/>
                    </a:lnTo>
                    <a:lnTo>
                      <a:pt x="593" y="140"/>
                    </a:lnTo>
                    <a:lnTo>
                      <a:pt x="587" y="143"/>
                    </a:lnTo>
                    <a:lnTo>
                      <a:pt x="572" y="142"/>
                    </a:lnTo>
                    <a:lnTo>
                      <a:pt x="566" y="145"/>
                    </a:lnTo>
                    <a:lnTo>
                      <a:pt x="561" y="148"/>
                    </a:lnTo>
                    <a:lnTo>
                      <a:pt x="549" y="162"/>
                    </a:lnTo>
                    <a:lnTo>
                      <a:pt x="545" y="166"/>
                    </a:lnTo>
                    <a:lnTo>
                      <a:pt x="545" y="178"/>
                    </a:lnTo>
                    <a:lnTo>
                      <a:pt x="545" y="185"/>
                    </a:lnTo>
                    <a:lnTo>
                      <a:pt x="528" y="181"/>
                    </a:lnTo>
                    <a:lnTo>
                      <a:pt x="525" y="186"/>
                    </a:lnTo>
                    <a:lnTo>
                      <a:pt x="520" y="189"/>
                    </a:lnTo>
                    <a:lnTo>
                      <a:pt x="515" y="196"/>
                    </a:lnTo>
                    <a:lnTo>
                      <a:pt x="509" y="202"/>
                    </a:lnTo>
                    <a:lnTo>
                      <a:pt x="504" y="207"/>
                    </a:lnTo>
                    <a:lnTo>
                      <a:pt x="503" y="213"/>
                    </a:lnTo>
                    <a:lnTo>
                      <a:pt x="177" y="245"/>
                    </a:lnTo>
                    <a:lnTo>
                      <a:pt x="0" y="253"/>
                    </a:lnTo>
                    <a:lnTo>
                      <a:pt x="10" y="243"/>
                    </a:lnTo>
                    <a:lnTo>
                      <a:pt x="13" y="239"/>
                    </a:lnTo>
                    <a:lnTo>
                      <a:pt x="13" y="232"/>
                    </a:lnTo>
                    <a:lnTo>
                      <a:pt x="10" y="228"/>
                    </a:lnTo>
                    <a:lnTo>
                      <a:pt x="7" y="223"/>
                    </a:lnTo>
                    <a:lnTo>
                      <a:pt x="7" y="220"/>
                    </a:lnTo>
                    <a:lnTo>
                      <a:pt x="8" y="215"/>
                    </a:lnTo>
                    <a:lnTo>
                      <a:pt x="13" y="204"/>
                    </a:lnTo>
                    <a:lnTo>
                      <a:pt x="16" y="199"/>
                    </a:lnTo>
                    <a:lnTo>
                      <a:pt x="23" y="196"/>
                    </a:lnTo>
                    <a:lnTo>
                      <a:pt x="24" y="191"/>
                    </a:lnTo>
                    <a:lnTo>
                      <a:pt x="24" y="186"/>
                    </a:lnTo>
                    <a:lnTo>
                      <a:pt x="23" y="181"/>
                    </a:lnTo>
                    <a:lnTo>
                      <a:pt x="24" y="175"/>
                    </a:lnTo>
                    <a:lnTo>
                      <a:pt x="27" y="172"/>
                    </a:lnTo>
                    <a:lnTo>
                      <a:pt x="31" y="169"/>
                    </a:lnTo>
                    <a:lnTo>
                      <a:pt x="35" y="164"/>
                    </a:lnTo>
                    <a:lnTo>
                      <a:pt x="42" y="156"/>
                    </a:lnTo>
                    <a:lnTo>
                      <a:pt x="42" y="151"/>
                    </a:lnTo>
                    <a:lnTo>
                      <a:pt x="43" y="143"/>
                    </a:lnTo>
                    <a:lnTo>
                      <a:pt x="43" y="137"/>
                    </a:lnTo>
                    <a:lnTo>
                      <a:pt x="47" y="132"/>
                    </a:lnTo>
                    <a:lnTo>
                      <a:pt x="48" y="126"/>
                    </a:lnTo>
                    <a:lnTo>
                      <a:pt x="48" y="119"/>
                    </a:lnTo>
                    <a:lnTo>
                      <a:pt x="51" y="112"/>
                    </a:lnTo>
                    <a:lnTo>
                      <a:pt x="51" y="105"/>
                    </a:lnTo>
                    <a:lnTo>
                      <a:pt x="54" y="97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7" name="Freeform 37">
                <a:extLst>
                  <a:ext uri="{FF2B5EF4-FFF2-40B4-BE49-F238E27FC236}">
                    <a16:creationId xmlns:a16="http://schemas.microsoft.com/office/drawing/2014/main" id="{B0EFF3A2-D8AD-722F-6215-F66904C2F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854"/>
                <a:ext cx="634" cy="329"/>
              </a:xfrm>
              <a:custGeom>
                <a:avLst/>
                <a:gdLst>
                  <a:gd name="T0" fmla="*/ 11 w 634"/>
                  <a:gd name="T1" fmla="*/ 320 h 329"/>
                  <a:gd name="T2" fmla="*/ 27 w 634"/>
                  <a:gd name="T3" fmla="*/ 296 h 329"/>
                  <a:gd name="T4" fmla="*/ 26 w 634"/>
                  <a:gd name="T5" fmla="*/ 280 h 329"/>
                  <a:gd name="T6" fmla="*/ 22 w 634"/>
                  <a:gd name="T7" fmla="*/ 264 h 329"/>
                  <a:gd name="T8" fmla="*/ 35 w 634"/>
                  <a:gd name="T9" fmla="*/ 250 h 329"/>
                  <a:gd name="T10" fmla="*/ 56 w 634"/>
                  <a:gd name="T11" fmla="*/ 253 h 329"/>
                  <a:gd name="T12" fmla="*/ 73 w 634"/>
                  <a:gd name="T13" fmla="*/ 261 h 329"/>
                  <a:gd name="T14" fmla="*/ 86 w 634"/>
                  <a:gd name="T15" fmla="*/ 248 h 329"/>
                  <a:gd name="T16" fmla="*/ 78 w 634"/>
                  <a:gd name="T17" fmla="*/ 234 h 329"/>
                  <a:gd name="T18" fmla="*/ 86 w 634"/>
                  <a:gd name="T19" fmla="*/ 223 h 329"/>
                  <a:gd name="T20" fmla="*/ 104 w 634"/>
                  <a:gd name="T21" fmla="*/ 215 h 329"/>
                  <a:gd name="T22" fmla="*/ 111 w 634"/>
                  <a:gd name="T23" fmla="*/ 205 h 329"/>
                  <a:gd name="T24" fmla="*/ 108 w 634"/>
                  <a:gd name="T25" fmla="*/ 189 h 329"/>
                  <a:gd name="T26" fmla="*/ 118 w 634"/>
                  <a:gd name="T27" fmla="*/ 181 h 329"/>
                  <a:gd name="T28" fmla="*/ 131 w 634"/>
                  <a:gd name="T29" fmla="*/ 165 h 329"/>
                  <a:gd name="T30" fmla="*/ 146 w 634"/>
                  <a:gd name="T31" fmla="*/ 172 h 329"/>
                  <a:gd name="T32" fmla="*/ 161 w 634"/>
                  <a:gd name="T33" fmla="*/ 159 h 329"/>
                  <a:gd name="T34" fmla="*/ 183 w 634"/>
                  <a:gd name="T35" fmla="*/ 164 h 329"/>
                  <a:gd name="T36" fmla="*/ 194 w 634"/>
                  <a:gd name="T37" fmla="*/ 170 h 329"/>
                  <a:gd name="T38" fmla="*/ 205 w 634"/>
                  <a:gd name="T39" fmla="*/ 153 h 329"/>
                  <a:gd name="T40" fmla="*/ 223 w 634"/>
                  <a:gd name="T41" fmla="*/ 154 h 329"/>
                  <a:gd name="T42" fmla="*/ 237 w 634"/>
                  <a:gd name="T43" fmla="*/ 156 h 329"/>
                  <a:gd name="T44" fmla="*/ 248 w 634"/>
                  <a:gd name="T45" fmla="*/ 132 h 329"/>
                  <a:gd name="T46" fmla="*/ 262 w 634"/>
                  <a:gd name="T47" fmla="*/ 132 h 329"/>
                  <a:gd name="T48" fmla="*/ 280 w 634"/>
                  <a:gd name="T49" fmla="*/ 143 h 329"/>
                  <a:gd name="T50" fmla="*/ 296 w 634"/>
                  <a:gd name="T51" fmla="*/ 118 h 329"/>
                  <a:gd name="T52" fmla="*/ 320 w 634"/>
                  <a:gd name="T53" fmla="*/ 83 h 329"/>
                  <a:gd name="T54" fmla="*/ 334 w 634"/>
                  <a:gd name="T55" fmla="*/ 72 h 329"/>
                  <a:gd name="T56" fmla="*/ 328 w 634"/>
                  <a:gd name="T57" fmla="*/ 56 h 329"/>
                  <a:gd name="T58" fmla="*/ 347 w 634"/>
                  <a:gd name="T59" fmla="*/ 57 h 329"/>
                  <a:gd name="T60" fmla="*/ 364 w 634"/>
                  <a:gd name="T61" fmla="*/ 45 h 329"/>
                  <a:gd name="T62" fmla="*/ 382 w 634"/>
                  <a:gd name="T63" fmla="*/ 34 h 329"/>
                  <a:gd name="T64" fmla="*/ 370 w 634"/>
                  <a:gd name="T65" fmla="*/ 18 h 329"/>
                  <a:gd name="T66" fmla="*/ 388 w 634"/>
                  <a:gd name="T67" fmla="*/ 2 h 329"/>
                  <a:gd name="T68" fmla="*/ 417 w 634"/>
                  <a:gd name="T69" fmla="*/ 11 h 329"/>
                  <a:gd name="T70" fmla="*/ 426 w 634"/>
                  <a:gd name="T71" fmla="*/ 32 h 329"/>
                  <a:gd name="T72" fmla="*/ 448 w 634"/>
                  <a:gd name="T73" fmla="*/ 35 h 329"/>
                  <a:gd name="T74" fmla="*/ 469 w 634"/>
                  <a:gd name="T75" fmla="*/ 46 h 329"/>
                  <a:gd name="T76" fmla="*/ 483 w 634"/>
                  <a:gd name="T77" fmla="*/ 42 h 329"/>
                  <a:gd name="T78" fmla="*/ 494 w 634"/>
                  <a:gd name="T79" fmla="*/ 43 h 329"/>
                  <a:gd name="T80" fmla="*/ 515 w 634"/>
                  <a:gd name="T81" fmla="*/ 49 h 329"/>
                  <a:gd name="T82" fmla="*/ 531 w 634"/>
                  <a:gd name="T83" fmla="*/ 30 h 329"/>
                  <a:gd name="T84" fmla="*/ 544 w 634"/>
                  <a:gd name="T85" fmla="*/ 34 h 329"/>
                  <a:gd name="T86" fmla="*/ 556 w 634"/>
                  <a:gd name="T87" fmla="*/ 48 h 329"/>
                  <a:gd name="T88" fmla="*/ 572 w 634"/>
                  <a:gd name="T89" fmla="*/ 62 h 329"/>
                  <a:gd name="T90" fmla="*/ 571 w 634"/>
                  <a:gd name="T91" fmla="*/ 84 h 329"/>
                  <a:gd name="T92" fmla="*/ 585 w 634"/>
                  <a:gd name="T93" fmla="*/ 107 h 329"/>
                  <a:gd name="T94" fmla="*/ 606 w 634"/>
                  <a:gd name="T95" fmla="*/ 131 h 329"/>
                  <a:gd name="T96" fmla="*/ 628 w 634"/>
                  <a:gd name="T97" fmla="*/ 150 h 329"/>
                  <a:gd name="T98" fmla="*/ 620 w 634"/>
                  <a:gd name="T99" fmla="*/ 165 h 329"/>
                  <a:gd name="T100" fmla="*/ 599 w 634"/>
                  <a:gd name="T101" fmla="*/ 186 h 329"/>
                  <a:gd name="T102" fmla="*/ 585 w 634"/>
                  <a:gd name="T103" fmla="*/ 196 h 329"/>
                  <a:gd name="T104" fmla="*/ 577 w 634"/>
                  <a:gd name="T105" fmla="*/ 215 h 329"/>
                  <a:gd name="T106" fmla="*/ 569 w 634"/>
                  <a:gd name="T107" fmla="*/ 224 h 329"/>
                  <a:gd name="T108" fmla="*/ 556 w 634"/>
                  <a:gd name="T109" fmla="*/ 235 h 329"/>
                  <a:gd name="T110" fmla="*/ 547 w 634"/>
                  <a:gd name="T111" fmla="*/ 250 h 329"/>
                  <a:gd name="T112" fmla="*/ 313 w 634"/>
                  <a:gd name="T113" fmla="*/ 283 h 329"/>
                  <a:gd name="T114" fmla="*/ 181 w 634"/>
                  <a:gd name="T115" fmla="*/ 299 h 329"/>
                  <a:gd name="T116" fmla="*/ 0 w 634"/>
                  <a:gd name="T117" fmla="*/ 329 h 3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34"/>
                  <a:gd name="T178" fmla="*/ 0 h 329"/>
                  <a:gd name="T179" fmla="*/ 634 w 634"/>
                  <a:gd name="T180" fmla="*/ 329 h 32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34" h="329">
                    <a:moveTo>
                      <a:pt x="0" y="329"/>
                    </a:moveTo>
                    <a:lnTo>
                      <a:pt x="5" y="324"/>
                    </a:lnTo>
                    <a:lnTo>
                      <a:pt x="11" y="320"/>
                    </a:lnTo>
                    <a:lnTo>
                      <a:pt x="19" y="313"/>
                    </a:lnTo>
                    <a:lnTo>
                      <a:pt x="24" y="305"/>
                    </a:lnTo>
                    <a:lnTo>
                      <a:pt x="27" y="296"/>
                    </a:lnTo>
                    <a:lnTo>
                      <a:pt x="27" y="289"/>
                    </a:lnTo>
                    <a:lnTo>
                      <a:pt x="27" y="283"/>
                    </a:lnTo>
                    <a:lnTo>
                      <a:pt x="26" y="280"/>
                    </a:lnTo>
                    <a:lnTo>
                      <a:pt x="22" y="274"/>
                    </a:lnTo>
                    <a:lnTo>
                      <a:pt x="19" y="270"/>
                    </a:lnTo>
                    <a:lnTo>
                      <a:pt x="22" y="264"/>
                    </a:lnTo>
                    <a:lnTo>
                      <a:pt x="26" y="261"/>
                    </a:lnTo>
                    <a:lnTo>
                      <a:pt x="29" y="254"/>
                    </a:lnTo>
                    <a:lnTo>
                      <a:pt x="35" y="250"/>
                    </a:lnTo>
                    <a:lnTo>
                      <a:pt x="42" y="246"/>
                    </a:lnTo>
                    <a:lnTo>
                      <a:pt x="46" y="250"/>
                    </a:lnTo>
                    <a:lnTo>
                      <a:pt x="56" y="253"/>
                    </a:lnTo>
                    <a:lnTo>
                      <a:pt x="64" y="256"/>
                    </a:lnTo>
                    <a:lnTo>
                      <a:pt x="70" y="259"/>
                    </a:lnTo>
                    <a:lnTo>
                      <a:pt x="73" y="261"/>
                    </a:lnTo>
                    <a:lnTo>
                      <a:pt x="81" y="258"/>
                    </a:lnTo>
                    <a:lnTo>
                      <a:pt x="83" y="254"/>
                    </a:lnTo>
                    <a:lnTo>
                      <a:pt x="86" y="248"/>
                    </a:lnTo>
                    <a:lnTo>
                      <a:pt x="83" y="245"/>
                    </a:lnTo>
                    <a:lnTo>
                      <a:pt x="80" y="240"/>
                    </a:lnTo>
                    <a:lnTo>
                      <a:pt x="78" y="234"/>
                    </a:lnTo>
                    <a:lnTo>
                      <a:pt x="80" y="227"/>
                    </a:lnTo>
                    <a:lnTo>
                      <a:pt x="83" y="224"/>
                    </a:lnTo>
                    <a:lnTo>
                      <a:pt x="86" y="223"/>
                    </a:lnTo>
                    <a:lnTo>
                      <a:pt x="91" y="219"/>
                    </a:lnTo>
                    <a:lnTo>
                      <a:pt x="97" y="215"/>
                    </a:lnTo>
                    <a:lnTo>
                      <a:pt x="104" y="215"/>
                    </a:lnTo>
                    <a:lnTo>
                      <a:pt x="110" y="213"/>
                    </a:lnTo>
                    <a:lnTo>
                      <a:pt x="111" y="210"/>
                    </a:lnTo>
                    <a:lnTo>
                      <a:pt x="111" y="205"/>
                    </a:lnTo>
                    <a:lnTo>
                      <a:pt x="108" y="199"/>
                    </a:lnTo>
                    <a:lnTo>
                      <a:pt x="105" y="194"/>
                    </a:lnTo>
                    <a:lnTo>
                      <a:pt x="108" y="189"/>
                    </a:lnTo>
                    <a:lnTo>
                      <a:pt x="110" y="181"/>
                    </a:lnTo>
                    <a:lnTo>
                      <a:pt x="113" y="181"/>
                    </a:lnTo>
                    <a:lnTo>
                      <a:pt x="118" y="181"/>
                    </a:lnTo>
                    <a:lnTo>
                      <a:pt x="124" y="175"/>
                    </a:lnTo>
                    <a:lnTo>
                      <a:pt x="127" y="167"/>
                    </a:lnTo>
                    <a:lnTo>
                      <a:pt x="131" y="165"/>
                    </a:lnTo>
                    <a:lnTo>
                      <a:pt x="137" y="165"/>
                    </a:lnTo>
                    <a:lnTo>
                      <a:pt x="142" y="167"/>
                    </a:lnTo>
                    <a:lnTo>
                      <a:pt x="146" y="172"/>
                    </a:lnTo>
                    <a:lnTo>
                      <a:pt x="150" y="170"/>
                    </a:lnTo>
                    <a:lnTo>
                      <a:pt x="153" y="165"/>
                    </a:lnTo>
                    <a:lnTo>
                      <a:pt x="161" y="159"/>
                    </a:lnTo>
                    <a:lnTo>
                      <a:pt x="169" y="159"/>
                    </a:lnTo>
                    <a:lnTo>
                      <a:pt x="178" y="162"/>
                    </a:lnTo>
                    <a:lnTo>
                      <a:pt x="183" y="164"/>
                    </a:lnTo>
                    <a:lnTo>
                      <a:pt x="188" y="169"/>
                    </a:lnTo>
                    <a:lnTo>
                      <a:pt x="189" y="172"/>
                    </a:lnTo>
                    <a:lnTo>
                      <a:pt x="194" y="170"/>
                    </a:lnTo>
                    <a:lnTo>
                      <a:pt x="199" y="162"/>
                    </a:lnTo>
                    <a:lnTo>
                      <a:pt x="202" y="159"/>
                    </a:lnTo>
                    <a:lnTo>
                      <a:pt x="205" y="153"/>
                    </a:lnTo>
                    <a:lnTo>
                      <a:pt x="210" y="150"/>
                    </a:lnTo>
                    <a:lnTo>
                      <a:pt x="216" y="151"/>
                    </a:lnTo>
                    <a:lnTo>
                      <a:pt x="223" y="154"/>
                    </a:lnTo>
                    <a:lnTo>
                      <a:pt x="227" y="159"/>
                    </a:lnTo>
                    <a:lnTo>
                      <a:pt x="231" y="159"/>
                    </a:lnTo>
                    <a:lnTo>
                      <a:pt x="237" y="156"/>
                    </a:lnTo>
                    <a:lnTo>
                      <a:pt x="242" y="150"/>
                    </a:lnTo>
                    <a:lnTo>
                      <a:pt x="243" y="143"/>
                    </a:lnTo>
                    <a:lnTo>
                      <a:pt x="248" y="132"/>
                    </a:lnTo>
                    <a:lnTo>
                      <a:pt x="251" y="126"/>
                    </a:lnTo>
                    <a:lnTo>
                      <a:pt x="259" y="126"/>
                    </a:lnTo>
                    <a:lnTo>
                      <a:pt x="262" y="132"/>
                    </a:lnTo>
                    <a:lnTo>
                      <a:pt x="269" y="137"/>
                    </a:lnTo>
                    <a:lnTo>
                      <a:pt x="274" y="142"/>
                    </a:lnTo>
                    <a:lnTo>
                      <a:pt x="280" y="143"/>
                    </a:lnTo>
                    <a:lnTo>
                      <a:pt x="288" y="140"/>
                    </a:lnTo>
                    <a:lnTo>
                      <a:pt x="293" y="131"/>
                    </a:lnTo>
                    <a:lnTo>
                      <a:pt x="296" y="118"/>
                    </a:lnTo>
                    <a:lnTo>
                      <a:pt x="299" y="111"/>
                    </a:lnTo>
                    <a:lnTo>
                      <a:pt x="313" y="94"/>
                    </a:lnTo>
                    <a:lnTo>
                      <a:pt x="320" y="83"/>
                    </a:lnTo>
                    <a:lnTo>
                      <a:pt x="328" y="78"/>
                    </a:lnTo>
                    <a:lnTo>
                      <a:pt x="329" y="75"/>
                    </a:lnTo>
                    <a:lnTo>
                      <a:pt x="334" y="72"/>
                    </a:lnTo>
                    <a:lnTo>
                      <a:pt x="328" y="67"/>
                    </a:lnTo>
                    <a:lnTo>
                      <a:pt x="328" y="62"/>
                    </a:lnTo>
                    <a:lnTo>
                      <a:pt x="328" y="56"/>
                    </a:lnTo>
                    <a:lnTo>
                      <a:pt x="334" y="51"/>
                    </a:lnTo>
                    <a:lnTo>
                      <a:pt x="340" y="54"/>
                    </a:lnTo>
                    <a:lnTo>
                      <a:pt x="347" y="57"/>
                    </a:lnTo>
                    <a:lnTo>
                      <a:pt x="353" y="56"/>
                    </a:lnTo>
                    <a:lnTo>
                      <a:pt x="359" y="51"/>
                    </a:lnTo>
                    <a:lnTo>
                      <a:pt x="364" y="45"/>
                    </a:lnTo>
                    <a:lnTo>
                      <a:pt x="372" y="43"/>
                    </a:lnTo>
                    <a:lnTo>
                      <a:pt x="378" y="38"/>
                    </a:lnTo>
                    <a:lnTo>
                      <a:pt x="382" y="34"/>
                    </a:lnTo>
                    <a:lnTo>
                      <a:pt x="377" y="29"/>
                    </a:lnTo>
                    <a:lnTo>
                      <a:pt x="377" y="24"/>
                    </a:lnTo>
                    <a:lnTo>
                      <a:pt x="370" y="18"/>
                    </a:lnTo>
                    <a:lnTo>
                      <a:pt x="369" y="11"/>
                    </a:lnTo>
                    <a:lnTo>
                      <a:pt x="380" y="0"/>
                    </a:lnTo>
                    <a:lnTo>
                      <a:pt x="388" y="2"/>
                    </a:lnTo>
                    <a:lnTo>
                      <a:pt x="397" y="5"/>
                    </a:lnTo>
                    <a:lnTo>
                      <a:pt x="409" y="5"/>
                    </a:lnTo>
                    <a:lnTo>
                      <a:pt x="417" y="11"/>
                    </a:lnTo>
                    <a:lnTo>
                      <a:pt x="420" y="18"/>
                    </a:lnTo>
                    <a:lnTo>
                      <a:pt x="423" y="24"/>
                    </a:lnTo>
                    <a:lnTo>
                      <a:pt x="426" y="32"/>
                    </a:lnTo>
                    <a:lnTo>
                      <a:pt x="434" y="35"/>
                    </a:lnTo>
                    <a:lnTo>
                      <a:pt x="437" y="37"/>
                    </a:lnTo>
                    <a:lnTo>
                      <a:pt x="448" y="35"/>
                    </a:lnTo>
                    <a:lnTo>
                      <a:pt x="458" y="35"/>
                    </a:lnTo>
                    <a:lnTo>
                      <a:pt x="464" y="42"/>
                    </a:lnTo>
                    <a:lnTo>
                      <a:pt x="469" y="46"/>
                    </a:lnTo>
                    <a:lnTo>
                      <a:pt x="474" y="51"/>
                    </a:lnTo>
                    <a:lnTo>
                      <a:pt x="482" y="45"/>
                    </a:lnTo>
                    <a:lnTo>
                      <a:pt x="483" y="42"/>
                    </a:lnTo>
                    <a:lnTo>
                      <a:pt x="488" y="38"/>
                    </a:lnTo>
                    <a:lnTo>
                      <a:pt x="493" y="38"/>
                    </a:lnTo>
                    <a:lnTo>
                      <a:pt x="494" y="43"/>
                    </a:lnTo>
                    <a:lnTo>
                      <a:pt x="501" y="45"/>
                    </a:lnTo>
                    <a:lnTo>
                      <a:pt x="507" y="49"/>
                    </a:lnTo>
                    <a:lnTo>
                      <a:pt x="515" y="49"/>
                    </a:lnTo>
                    <a:lnTo>
                      <a:pt x="523" y="45"/>
                    </a:lnTo>
                    <a:lnTo>
                      <a:pt x="528" y="37"/>
                    </a:lnTo>
                    <a:lnTo>
                      <a:pt x="531" y="30"/>
                    </a:lnTo>
                    <a:lnTo>
                      <a:pt x="536" y="30"/>
                    </a:lnTo>
                    <a:lnTo>
                      <a:pt x="542" y="29"/>
                    </a:lnTo>
                    <a:lnTo>
                      <a:pt x="544" y="34"/>
                    </a:lnTo>
                    <a:lnTo>
                      <a:pt x="545" y="38"/>
                    </a:lnTo>
                    <a:lnTo>
                      <a:pt x="548" y="43"/>
                    </a:lnTo>
                    <a:lnTo>
                      <a:pt x="556" y="48"/>
                    </a:lnTo>
                    <a:lnTo>
                      <a:pt x="563" y="51"/>
                    </a:lnTo>
                    <a:lnTo>
                      <a:pt x="569" y="56"/>
                    </a:lnTo>
                    <a:lnTo>
                      <a:pt x="572" y="62"/>
                    </a:lnTo>
                    <a:lnTo>
                      <a:pt x="572" y="69"/>
                    </a:lnTo>
                    <a:lnTo>
                      <a:pt x="572" y="78"/>
                    </a:lnTo>
                    <a:lnTo>
                      <a:pt x="571" y="84"/>
                    </a:lnTo>
                    <a:lnTo>
                      <a:pt x="572" y="92"/>
                    </a:lnTo>
                    <a:lnTo>
                      <a:pt x="579" y="99"/>
                    </a:lnTo>
                    <a:lnTo>
                      <a:pt x="585" y="107"/>
                    </a:lnTo>
                    <a:lnTo>
                      <a:pt x="593" y="113"/>
                    </a:lnTo>
                    <a:lnTo>
                      <a:pt x="598" y="123"/>
                    </a:lnTo>
                    <a:lnTo>
                      <a:pt x="606" y="131"/>
                    </a:lnTo>
                    <a:lnTo>
                      <a:pt x="612" y="138"/>
                    </a:lnTo>
                    <a:lnTo>
                      <a:pt x="621" y="143"/>
                    </a:lnTo>
                    <a:lnTo>
                      <a:pt x="628" y="150"/>
                    </a:lnTo>
                    <a:lnTo>
                      <a:pt x="634" y="151"/>
                    </a:lnTo>
                    <a:lnTo>
                      <a:pt x="628" y="161"/>
                    </a:lnTo>
                    <a:lnTo>
                      <a:pt x="620" y="165"/>
                    </a:lnTo>
                    <a:lnTo>
                      <a:pt x="612" y="173"/>
                    </a:lnTo>
                    <a:lnTo>
                      <a:pt x="606" y="178"/>
                    </a:lnTo>
                    <a:lnTo>
                      <a:pt x="599" y="186"/>
                    </a:lnTo>
                    <a:lnTo>
                      <a:pt x="593" y="191"/>
                    </a:lnTo>
                    <a:lnTo>
                      <a:pt x="588" y="192"/>
                    </a:lnTo>
                    <a:lnTo>
                      <a:pt x="585" y="196"/>
                    </a:lnTo>
                    <a:lnTo>
                      <a:pt x="582" y="200"/>
                    </a:lnTo>
                    <a:lnTo>
                      <a:pt x="582" y="210"/>
                    </a:lnTo>
                    <a:lnTo>
                      <a:pt x="577" y="215"/>
                    </a:lnTo>
                    <a:lnTo>
                      <a:pt x="572" y="218"/>
                    </a:lnTo>
                    <a:lnTo>
                      <a:pt x="571" y="219"/>
                    </a:lnTo>
                    <a:lnTo>
                      <a:pt x="569" y="224"/>
                    </a:lnTo>
                    <a:lnTo>
                      <a:pt x="567" y="227"/>
                    </a:lnTo>
                    <a:lnTo>
                      <a:pt x="563" y="231"/>
                    </a:lnTo>
                    <a:lnTo>
                      <a:pt x="556" y="235"/>
                    </a:lnTo>
                    <a:lnTo>
                      <a:pt x="553" y="237"/>
                    </a:lnTo>
                    <a:lnTo>
                      <a:pt x="552" y="243"/>
                    </a:lnTo>
                    <a:lnTo>
                      <a:pt x="547" y="250"/>
                    </a:lnTo>
                    <a:lnTo>
                      <a:pt x="544" y="254"/>
                    </a:lnTo>
                    <a:lnTo>
                      <a:pt x="385" y="278"/>
                    </a:lnTo>
                    <a:lnTo>
                      <a:pt x="313" y="283"/>
                    </a:lnTo>
                    <a:lnTo>
                      <a:pt x="278" y="289"/>
                    </a:lnTo>
                    <a:lnTo>
                      <a:pt x="245" y="296"/>
                    </a:lnTo>
                    <a:lnTo>
                      <a:pt x="181" y="299"/>
                    </a:lnTo>
                    <a:lnTo>
                      <a:pt x="124" y="302"/>
                    </a:lnTo>
                    <a:lnTo>
                      <a:pt x="123" y="320"/>
                    </a:lnTo>
                    <a:lnTo>
                      <a:pt x="0" y="329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8" name="Freeform 38">
                <a:extLst>
                  <a:ext uri="{FF2B5EF4-FFF2-40B4-BE49-F238E27FC236}">
                    <a16:creationId xmlns:a16="http://schemas.microsoft.com/office/drawing/2014/main" id="{00F8F062-2B6A-68DE-E99A-9C203E0F1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495"/>
                <a:ext cx="361" cy="418"/>
              </a:xfrm>
              <a:custGeom>
                <a:avLst/>
                <a:gdLst>
                  <a:gd name="T0" fmla="*/ 16 w 361"/>
                  <a:gd name="T1" fmla="*/ 78 h 418"/>
                  <a:gd name="T2" fmla="*/ 35 w 361"/>
                  <a:gd name="T3" fmla="*/ 75 h 418"/>
                  <a:gd name="T4" fmla="*/ 56 w 361"/>
                  <a:gd name="T5" fmla="*/ 72 h 418"/>
                  <a:gd name="T6" fmla="*/ 86 w 361"/>
                  <a:gd name="T7" fmla="*/ 70 h 418"/>
                  <a:gd name="T8" fmla="*/ 99 w 361"/>
                  <a:gd name="T9" fmla="*/ 65 h 418"/>
                  <a:gd name="T10" fmla="*/ 119 w 361"/>
                  <a:gd name="T11" fmla="*/ 69 h 418"/>
                  <a:gd name="T12" fmla="*/ 140 w 361"/>
                  <a:gd name="T13" fmla="*/ 76 h 418"/>
                  <a:gd name="T14" fmla="*/ 154 w 361"/>
                  <a:gd name="T15" fmla="*/ 80 h 418"/>
                  <a:gd name="T16" fmla="*/ 167 w 361"/>
                  <a:gd name="T17" fmla="*/ 84 h 418"/>
                  <a:gd name="T18" fmla="*/ 197 w 361"/>
                  <a:gd name="T19" fmla="*/ 81 h 418"/>
                  <a:gd name="T20" fmla="*/ 216 w 361"/>
                  <a:gd name="T21" fmla="*/ 75 h 418"/>
                  <a:gd name="T22" fmla="*/ 237 w 361"/>
                  <a:gd name="T23" fmla="*/ 70 h 418"/>
                  <a:gd name="T24" fmla="*/ 256 w 361"/>
                  <a:gd name="T25" fmla="*/ 56 h 418"/>
                  <a:gd name="T26" fmla="*/ 286 w 361"/>
                  <a:gd name="T27" fmla="*/ 32 h 418"/>
                  <a:gd name="T28" fmla="*/ 316 w 361"/>
                  <a:gd name="T29" fmla="*/ 11 h 418"/>
                  <a:gd name="T30" fmla="*/ 338 w 361"/>
                  <a:gd name="T31" fmla="*/ 0 h 418"/>
                  <a:gd name="T32" fmla="*/ 342 w 361"/>
                  <a:gd name="T33" fmla="*/ 30 h 418"/>
                  <a:gd name="T34" fmla="*/ 348 w 361"/>
                  <a:gd name="T35" fmla="*/ 67 h 418"/>
                  <a:gd name="T36" fmla="*/ 353 w 361"/>
                  <a:gd name="T37" fmla="*/ 102 h 418"/>
                  <a:gd name="T38" fmla="*/ 359 w 361"/>
                  <a:gd name="T39" fmla="*/ 126 h 418"/>
                  <a:gd name="T40" fmla="*/ 358 w 361"/>
                  <a:gd name="T41" fmla="*/ 162 h 418"/>
                  <a:gd name="T42" fmla="*/ 356 w 361"/>
                  <a:gd name="T43" fmla="*/ 202 h 418"/>
                  <a:gd name="T44" fmla="*/ 353 w 361"/>
                  <a:gd name="T45" fmla="*/ 238 h 418"/>
                  <a:gd name="T46" fmla="*/ 351 w 361"/>
                  <a:gd name="T47" fmla="*/ 262 h 418"/>
                  <a:gd name="T48" fmla="*/ 335 w 361"/>
                  <a:gd name="T49" fmla="*/ 285 h 418"/>
                  <a:gd name="T50" fmla="*/ 321 w 361"/>
                  <a:gd name="T51" fmla="*/ 297 h 418"/>
                  <a:gd name="T52" fmla="*/ 303 w 361"/>
                  <a:gd name="T53" fmla="*/ 300 h 418"/>
                  <a:gd name="T54" fmla="*/ 297 w 361"/>
                  <a:gd name="T55" fmla="*/ 312 h 418"/>
                  <a:gd name="T56" fmla="*/ 286 w 361"/>
                  <a:gd name="T57" fmla="*/ 316 h 418"/>
                  <a:gd name="T58" fmla="*/ 286 w 361"/>
                  <a:gd name="T59" fmla="*/ 332 h 418"/>
                  <a:gd name="T60" fmla="*/ 286 w 361"/>
                  <a:gd name="T61" fmla="*/ 348 h 418"/>
                  <a:gd name="T62" fmla="*/ 281 w 361"/>
                  <a:gd name="T63" fmla="*/ 356 h 418"/>
                  <a:gd name="T64" fmla="*/ 272 w 361"/>
                  <a:gd name="T65" fmla="*/ 350 h 418"/>
                  <a:gd name="T66" fmla="*/ 264 w 361"/>
                  <a:gd name="T67" fmla="*/ 350 h 418"/>
                  <a:gd name="T68" fmla="*/ 256 w 361"/>
                  <a:gd name="T69" fmla="*/ 359 h 418"/>
                  <a:gd name="T70" fmla="*/ 254 w 361"/>
                  <a:gd name="T71" fmla="*/ 372 h 418"/>
                  <a:gd name="T72" fmla="*/ 256 w 361"/>
                  <a:gd name="T73" fmla="*/ 385 h 418"/>
                  <a:gd name="T74" fmla="*/ 257 w 361"/>
                  <a:gd name="T75" fmla="*/ 396 h 418"/>
                  <a:gd name="T76" fmla="*/ 249 w 361"/>
                  <a:gd name="T77" fmla="*/ 404 h 418"/>
                  <a:gd name="T78" fmla="*/ 248 w 361"/>
                  <a:gd name="T79" fmla="*/ 412 h 418"/>
                  <a:gd name="T80" fmla="*/ 237 w 361"/>
                  <a:gd name="T81" fmla="*/ 416 h 418"/>
                  <a:gd name="T82" fmla="*/ 224 w 361"/>
                  <a:gd name="T83" fmla="*/ 415 h 418"/>
                  <a:gd name="T84" fmla="*/ 208 w 361"/>
                  <a:gd name="T85" fmla="*/ 405 h 418"/>
                  <a:gd name="T86" fmla="*/ 200 w 361"/>
                  <a:gd name="T87" fmla="*/ 394 h 418"/>
                  <a:gd name="T88" fmla="*/ 199 w 361"/>
                  <a:gd name="T89" fmla="*/ 386 h 418"/>
                  <a:gd name="T90" fmla="*/ 189 w 361"/>
                  <a:gd name="T91" fmla="*/ 386 h 418"/>
                  <a:gd name="T92" fmla="*/ 184 w 361"/>
                  <a:gd name="T93" fmla="*/ 394 h 418"/>
                  <a:gd name="T94" fmla="*/ 175 w 361"/>
                  <a:gd name="T95" fmla="*/ 404 h 418"/>
                  <a:gd name="T96" fmla="*/ 160 w 361"/>
                  <a:gd name="T97" fmla="*/ 407 h 418"/>
                  <a:gd name="T98" fmla="*/ 149 w 361"/>
                  <a:gd name="T99" fmla="*/ 397 h 418"/>
                  <a:gd name="T100" fmla="*/ 141 w 361"/>
                  <a:gd name="T101" fmla="*/ 397 h 418"/>
                  <a:gd name="T102" fmla="*/ 137 w 361"/>
                  <a:gd name="T103" fmla="*/ 404 h 418"/>
                  <a:gd name="T104" fmla="*/ 130 w 361"/>
                  <a:gd name="T105" fmla="*/ 410 h 418"/>
                  <a:gd name="T106" fmla="*/ 126 w 361"/>
                  <a:gd name="T107" fmla="*/ 405 h 418"/>
                  <a:gd name="T108" fmla="*/ 114 w 361"/>
                  <a:gd name="T109" fmla="*/ 396 h 418"/>
                  <a:gd name="T110" fmla="*/ 100 w 361"/>
                  <a:gd name="T111" fmla="*/ 394 h 418"/>
                  <a:gd name="T112" fmla="*/ 86 w 361"/>
                  <a:gd name="T113" fmla="*/ 393 h 418"/>
                  <a:gd name="T114" fmla="*/ 78 w 361"/>
                  <a:gd name="T115" fmla="*/ 378 h 418"/>
                  <a:gd name="T116" fmla="*/ 67 w 361"/>
                  <a:gd name="T117" fmla="*/ 367 h 418"/>
                  <a:gd name="T118" fmla="*/ 52 w 361"/>
                  <a:gd name="T119" fmla="*/ 364 h 418"/>
                  <a:gd name="T120" fmla="*/ 38 w 361"/>
                  <a:gd name="T121" fmla="*/ 358 h 418"/>
                  <a:gd name="T122" fmla="*/ 27 w 361"/>
                  <a:gd name="T123" fmla="*/ 366 h 4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1"/>
                  <a:gd name="T187" fmla="*/ 0 h 418"/>
                  <a:gd name="T188" fmla="*/ 361 w 361"/>
                  <a:gd name="T189" fmla="*/ 418 h 4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1" h="418">
                    <a:moveTo>
                      <a:pt x="0" y="80"/>
                    </a:moveTo>
                    <a:lnTo>
                      <a:pt x="16" y="78"/>
                    </a:lnTo>
                    <a:lnTo>
                      <a:pt x="22" y="75"/>
                    </a:lnTo>
                    <a:lnTo>
                      <a:pt x="35" y="75"/>
                    </a:lnTo>
                    <a:lnTo>
                      <a:pt x="46" y="73"/>
                    </a:lnTo>
                    <a:lnTo>
                      <a:pt x="56" y="72"/>
                    </a:lnTo>
                    <a:lnTo>
                      <a:pt x="64" y="69"/>
                    </a:lnTo>
                    <a:lnTo>
                      <a:pt x="86" y="70"/>
                    </a:lnTo>
                    <a:lnTo>
                      <a:pt x="94" y="67"/>
                    </a:lnTo>
                    <a:lnTo>
                      <a:pt x="99" y="65"/>
                    </a:lnTo>
                    <a:lnTo>
                      <a:pt x="106" y="67"/>
                    </a:lnTo>
                    <a:lnTo>
                      <a:pt x="119" y="69"/>
                    </a:lnTo>
                    <a:lnTo>
                      <a:pt x="132" y="70"/>
                    </a:lnTo>
                    <a:lnTo>
                      <a:pt x="140" y="76"/>
                    </a:lnTo>
                    <a:lnTo>
                      <a:pt x="146" y="80"/>
                    </a:lnTo>
                    <a:lnTo>
                      <a:pt x="154" y="80"/>
                    </a:lnTo>
                    <a:lnTo>
                      <a:pt x="162" y="80"/>
                    </a:lnTo>
                    <a:lnTo>
                      <a:pt x="167" y="84"/>
                    </a:lnTo>
                    <a:lnTo>
                      <a:pt x="180" y="83"/>
                    </a:lnTo>
                    <a:lnTo>
                      <a:pt x="197" y="81"/>
                    </a:lnTo>
                    <a:lnTo>
                      <a:pt x="205" y="80"/>
                    </a:lnTo>
                    <a:lnTo>
                      <a:pt x="216" y="75"/>
                    </a:lnTo>
                    <a:lnTo>
                      <a:pt x="226" y="70"/>
                    </a:lnTo>
                    <a:lnTo>
                      <a:pt x="237" y="70"/>
                    </a:lnTo>
                    <a:lnTo>
                      <a:pt x="246" y="65"/>
                    </a:lnTo>
                    <a:lnTo>
                      <a:pt x="256" y="56"/>
                    </a:lnTo>
                    <a:lnTo>
                      <a:pt x="270" y="46"/>
                    </a:lnTo>
                    <a:lnTo>
                      <a:pt x="286" y="32"/>
                    </a:lnTo>
                    <a:lnTo>
                      <a:pt x="300" y="21"/>
                    </a:lnTo>
                    <a:lnTo>
                      <a:pt x="316" y="11"/>
                    </a:lnTo>
                    <a:lnTo>
                      <a:pt x="329" y="3"/>
                    </a:lnTo>
                    <a:lnTo>
                      <a:pt x="338" y="0"/>
                    </a:lnTo>
                    <a:lnTo>
                      <a:pt x="342" y="16"/>
                    </a:lnTo>
                    <a:lnTo>
                      <a:pt x="342" y="30"/>
                    </a:lnTo>
                    <a:lnTo>
                      <a:pt x="348" y="57"/>
                    </a:lnTo>
                    <a:lnTo>
                      <a:pt x="348" y="67"/>
                    </a:lnTo>
                    <a:lnTo>
                      <a:pt x="353" y="84"/>
                    </a:lnTo>
                    <a:lnTo>
                      <a:pt x="353" y="102"/>
                    </a:lnTo>
                    <a:lnTo>
                      <a:pt x="356" y="115"/>
                    </a:lnTo>
                    <a:lnTo>
                      <a:pt x="359" y="126"/>
                    </a:lnTo>
                    <a:lnTo>
                      <a:pt x="361" y="150"/>
                    </a:lnTo>
                    <a:lnTo>
                      <a:pt x="358" y="162"/>
                    </a:lnTo>
                    <a:lnTo>
                      <a:pt x="358" y="183"/>
                    </a:lnTo>
                    <a:lnTo>
                      <a:pt x="356" y="202"/>
                    </a:lnTo>
                    <a:lnTo>
                      <a:pt x="356" y="221"/>
                    </a:lnTo>
                    <a:lnTo>
                      <a:pt x="353" y="238"/>
                    </a:lnTo>
                    <a:lnTo>
                      <a:pt x="353" y="253"/>
                    </a:lnTo>
                    <a:lnTo>
                      <a:pt x="351" y="262"/>
                    </a:lnTo>
                    <a:lnTo>
                      <a:pt x="343" y="272"/>
                    </a:lnTo>
                    <a:lnTo>
                      <a:pt x="335" y="285"/>
                    </a:lnTo>
                    <a:lnTo>
                      <a:pt x="326" y="293"/>
                    </a:lnTo>
                    <a:lnTo>
                      <a:pt x="321" y="297"/>
                    </a:lnTo>
                    <a:lnTo>
                      <a:pt x="310" y="299"/>
                    </a:lnTo>
                    <a:lnTo>
                      <a:pt x="303" y="300"/>
                    </a:lnTo>
                    <a:lnTo>
                      <a:pt x="300" y="305"/>
                    </a:lnTo>
                    <a:lnTo>
                      <a:pt x="297" y="312"/>
                    </a:lnTo>
                    <a:lnTo>
                      <a:pt x="292" y="315"/>
                    </a:lnTo>
                    <a:lnTo>
                      <a:pt x="286" y="316"/>
                    </a:lnTo>
                    <a:lnTo>
                      <a:pt x="284" y="324"/>
                    </a:lnTo>
                    <a:lnTo>
                      <a:pt x="286" y="332"/>
                    </a:lnTo>
                    <a:lnTo>
                      <a:pt x="284" y="340"/>
                    </a:lnTo>
                    <a:lnTo>
                      <a:pt x="286" y="348"/>
                    </a:lnTo>
                    <a:lnTo>
                      <a:pt x="284" y="354"/>
                    </a:lnTo>
                    <a:lnTo>
                      <a:pt x="281" y="356"/>
                    </a:lnTo>
                    <a:lnTo>
                      <a:pt x="275" y="358"/>
                    </a:lnTo>
                    <a:lnTo>
                      <a:pt x="272" y="350"/>
                    </a:lnTo>
                    <a:lnTo>
                      <a:pt x="267" y="348"/>
                    </a:lnTo>
                    <a:lnTo>
                      <a:pt x="264" y="350"/>
                    </a:lnTo>
                    <a:lnTo>
                      <a:pt x="261" y="356"/>
                    </a:lnTo>
                    <a:lnTo>
                      <a:pt x="256" y="359"/>
                    </a:lnTo>
                    <a:lnTo>
                      <a:pt x="256" y="366"/>
                    </a:lnTo>
                    <a:lnTo>
                      <a:pt x="254" y="372"/>
                    </a:lnTo>
                    <a:lnTo>
                      <a:pt x="254" y="378"/>
                    </a:lnTo>
                    <a:lnTo>
                      <a:pt x="256" y="385"/>
                    </a:lnTo>
                    <a:lnTo>
                      <a:pt x="259" y="389"/>
                    </a:lnTo>
                    <a:lnTo>
                      <a:pt x="257" y="396"/>
                    </a:lnTo>
                    <a:lnTo>
                      <a:pt x="253" y="399"/>
                    </a:lnTo>
                    <a:lnTo>
                      <a:pt x="249" y="404"/>
                    </a:lnTo>
                    <a:lnTo>
                      <a:pt x="249" y="408"/>
                    </a:lnTo>
                    <a:lnTo>
                      <a:pt x="248" y="412"/>
                    </a:lnTo>
                    <a:lnTo>
                      <a:pt x="242" y="413"/>
                    </a:lnTo>
                    <a:lnTo>
                      <a:pt x="237" y="416"/>
                    </a:lnTo>
                    <a:lnTo>
                      <a:pt x="229" y="418"/>
                    </a:lnTo>
                    <a:lnTo>
                      <a:pt x="224" y="415"/>
                    </a:lnTo>
                    <a:lnTo>
                      <a:pt x="216" y="408"/>
                    </a:lnTo>
                    <a:lnTo>
                      <a:pt x="208" y="405"/>
                    </a:lnTo>
                    <a:lnTo>
                      <a:pt x="202" y="402"/>
                    </a:lnTo>
                    <a:lnTo>
                      <a:pt x="200" y="394"/>
                    </a:lnTo>
                    <a:lnTo>
                      <a:pt x="199" y="391"/>
                    </a:lnTo>
                    <a:lnTo>
                      <a:pt x="199" y="386"/>
                    </a:lnTo>
                    <a:lnTo>
                      <a:pt x="194" y="386"/>
                    </a:lnTo>
                    <a:lnTo>
                      <a:pt x="189" y="386"/>
                    </a:lnTo>
                    <a:lnTo>
                      <a:pt x="186" y="388"/>
                    </a:lnTo>
                    <a:lnTo>
                      <a:pt x="184" y="394"/>
                    </a:lnTo>
                    <a:lnTo>
                      <a:pt x="180" y="399"/>
                    </a:lnTo>
                    <a:lnTo>
                      <a:pt x="175" y="404"/>
                    </a:lnTo>
                    <a:lnTo>
                      <a:pt x="168" y="407"/>
                    </a:lnTo>
                    <a:lnTo>
                      <a:pt x="160" y="407"/>
                    </a:lnTo>
                    <a:lnTo>
                      <a:pt x="154" y="401"/>
                    </a:lnTo>
                    <a:lnTo>
                      <a:pt x="149" y="397"/>
                    </a:lnTo>
                    <a:lnTo>
                      <a:pt x="145" y="397"/>
                    </a:lnTo>
                    <a:lnTo>
                      <a:pt x="141" y="397"/>
                    </a:lnTo>
                    <a:lnTo>
                      <a:pt x="140" y="399"/>
                    </a:lnTo>
                    <a:lnTo>
                      <a:pt x="137" y="404"/>
                    </a:lnTo>
                    <a:lnTo>
                      <a:pt x="133" y="405"/>
                    </a:lnTo>
                    <a:lnTo>
                      <a:pt x="130" y="410"/>
                    </a:lnTo>
                    <a:lnTo>
                      <a:pt x="129" y="408"/>
                    </a:lnTo>
                    <a:lnTo>
                      <a:pt x="126" y="405"/>
                    </a:lnTo>
                    <a:lnTo>
                      <a:pt x="119" y="401"/>
                    </a:lnTo>
                    <a:lnTo>
                      <a:pt x="114" y="396"/>
                    </a:lnTo>
                    <a:lnTo>
                      <a:pt x="110" y="393"/>
                    </a:lnTo>
                    <a:lnTo>
                      <a:pt x="100" y="394"/>
                    </a:lnTo>
                    <a:lnTo>
                      <a:pt x="92" y="394"/>
                    </a:lnTo>
                    <a:lnTo>
                      <a:pt x="86" y="393"/>
                    </a:lnTo>
                    <a:lnTo>
                      <a:pt x="81" y="386"/>
                    </a:lnTo>
                    <a:lnTo>
                      <a:pt x="78" y="378"/>
                    </a:lnTo>
                    <a:lnTo>
                      <a:pt x="73" y="374"/>
                    </a:lnTo>
                    <a:lnTo>
                      <a:pt x="67" y="367"/>
                    </a:lnTo>
                    <a:lnTo>
                      <a:pt x="60" y="364"/>
                    </a:lnTo>
                    <a:lnTo>
                      <a:pt x="52" y="364"/>
                    </a:lnTo>
                    <a:lnTo>
                      <a:pt x="46" y="361"/>
                    </a:lnTo>
                    <a:lnTo>
                      <a:pt x="38" y="358"/>
                    </a:lnTo>
                    <a:lnTo>
                      <a:pt x="33" y="359"/>
                    </a:lnTo>
                    <a:lnTo>
                      <a:pt x="27" y="366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9" name="Freeform 39">
                <a:extLst>
                  <a:ext uri="{FF2B5EF4-FFF2-40B4-BE49-F238E27FC236}">
                    <a16:creationId xmlns:a16="http://schemas.microsoft.com/office/drawing/2014/main" id="{3AEB86A7-8B78-B5B3-806A-151E9EC0D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96"/>
                <a:ext cx="466" cy="499"/>
              </a:xfrm>
              <a:custGeom>
                <a:avLst/>
                <a:gdLst>
                  <a:gd name="T0" fmla="*/ 178 w 466"/>
                  <a:gd name="T1" fmla="*/ 5 h 499"/>
                  <a:gd name="T2" fmla="*/ 226 w 466"/>
                  <a:gd name="T3" fmla="*/ 6 h 499"/>
                  <a:gd name="T4" fmla="*/ 215 w 466"/>
                  <a:gd name="T5" fmla="*/ 17 h 499"/>
                  <a:gd name="T6" fmla="*/ 210 w 466"/>
                  <a:gd name="T7" fmla="*/ 36 h 499"/>
                  <a:gd name="T8" fmla="*/ 227 w 466"/>
                  <a:gd name="T9" fmla="*/ 48 h 499"/>
                  <a:gd name="T10" fmla="*/ 248 w 466"/>
                  <a:gd name="T11" fmla="*/ 52 h 499"/>
                  <a:gd name="T12" fmla="*/ 262 w 466"/>
                  <a:gd name="T13" fmla="*/ 75 h 499"/>
                  <a:gd name="T14" fmla="*/ 281 w 466"/>
                  <a:gd name="T15" fmla="*/ 97 h 499"/>
                  <a:gd name="T16" fmla="*/ 300 w 466"/>
                  <a:gd name="T17" fmla="*/ 113 h 499"/>
                  <a:gd name="T18" fmla="*/ 326 w 466"/>
                  <a:gd name="T19" fmla="*/ 135 h 499"/>
                  <a:gd name="T20" fmla="*/ 348 w 466"/>
                  <a:gd name="T21" fmla="*/ 151 h 499"/>
                  <a:gd name="T22" fmla="*/ 358 w 466"/>
                  <a:gd name="T23" fmla="*/ 170 h 499"/>
                  <a:gd name="T24" fmla="*/ 374 w 466"/>
                  <a:gd name="T25" fmla="*/ 184 h 499"/>
                  <a:gd name="T26" fmla="*/ 393 w 466"/>
                  <a:gd name="T27" fmla="*/ 197 h 499"/>
                  <a:gd name="T28" fmla="*/ 402 w 466"/>
                  <a:gd name="T29" fmla="*/ 211 h 499"/>
                  <a:gd name="T30" fmla="*/ 410 w 466"/>
                  <a:gd name="T31" fmla="*/ 227 h 499"/>
                  <a:gd name="T32" fmla="*/ 416 w 466"/>
                  <a:gd name="T33" fmla="*/ 240 h 499"/>
                  <a:gd name="T34" fmla="*/ 431 w 466"/>
                  <a:gd name="T35" fmla="*/ 251 h 499"/>
                  <a:gd name="T36" fmla="*/ 440 w 466"/>
                  <a:gd name="T37" fmla="*/ 267 h 499"/>
                  <a:gd name="T38" fmla="*/ 442 w 466"/>
                  <a:gd name="T39" fmla="*/ 286 h 499"/>
                  <a:gd name="T40" fmla="*/ 458 w 466"/>
                  <a:gd name="T41" fmla="*/ 297 h 499"/>
                  <a:gd name="T42" fmla="*/ 458 w 466"/>
                  <a:gd name="T43" fmla="*/ 330 h 499"/>
                  <a:gd name="T44" fmla="*/ 440 w 466"/>
                  <a:gd name="T45" fmla="*/ 376 h 499"/>
                  <a:gd name="T46" fmla="*/ 429 w 466"/>
                  <a:gd name="T47" fmla="*/ 427 h 499"/>
                  <a:gd name="T48" fmla="*/ 409 w 466"/>
                  <a:gd name="T49" fmla="*/ 450 h 499"/>
                  <a:gd name="T50" fmla="*/ 389 w 466"/>
                  <a:gd name="T51" fmla="*/ 446 h 499"/>
                  <a:gd name="T52" fmla="*/ 382 w 466"/>
                  <a:gd name="T53" fmla="*/ 459 h 499"/>
                  <a:gd name="T54" fmla="*/ 389 w 466"/>
                  <a:gd name="T55" fmla="*/ 477 h 499"/>
                  <a:gd name="T56" fmla="*/ 385 w 466"/>
                  <a:gd name="T57" fmla="*/ 499 h 499"/>
                  <a:gd name="T58" fmla="*/ 367 w 466"/>
                  <a:gd name="T59" fmla="*/ 492 h 499"/>
                  <a:gd name="T60" fmla="*/ 361 w 466"/>
                  <a:gd name="T61" fmla="*/ 478 h 499"/>
                  <a:gd name="T62" fmla="*/ 243 w 466"/>
                  <a:gd name="T63" fmla="*/ 484 h 499"/>
                  <a:gd name="T64" fmla="*/ 121 w 466"/>
                  <a:gd name="T65" fmla="*/ 489 h 499"/>
                  <a:gd name="T66" fmla="*/ 99 w 466"/>
                  <a:gd name="T67" fmla="*/ 465 h 499"/>
                  <a:gd name="T68" fmla="*/ 89 w 466"/>
                  <a:gd name="T69" fmla="*/ 427 h 499"/>
                  <a:gd name="T70" fmla="*/ 91 w 466"/>
                  <a:gd name="T71" fmla="*/ 378 h 499"/>
                  <a:gd name="T72" fmla="*/ 81 w 466"/>
                  <a:gd name="T73" fmla="*/ 346 h 499"/>
                  <a:gd name="T74" fmla="*/ 91 w 466"/>
                  <a:gd name="T75" fmla="*/ 327 h 499"/>
                  <a:gd name="T76" fmla="*/ 88 w 466"/>
                  <a:gd name="T77" fmla="*/ 311 h 499"/>
                  <a:gd name="T78" fmla="*/ 80 w 466"/>
                  <a:gd name="T79" fmla="*/ 287 h 499"/>
                  <a:gd name="T80" fmla="*/ 64 w 466"/>
                  <a:gd name="T81" fmla="*/ 240 h 499"/>
                  <a:gd name="T82" fmla="*/ 49 w 466"/>
                  <a:gd name="T83" fmla="*/ 198 h 499"/>
                  <a:gd name="T84" fmla="*/ 37 w 466"/>
                  <a:gd name="T85" fmla="*/ 151 h 499"/>
                  <a:gd name="T86" fmla="*/ 22 w 466"/>
                  <a:gd name="T87" fmla="*/ 90 h 499"/>
                  <a:gd name="T88" fmla="*/ 8 w 466"/>
                  <a:gd name="T89" fmla="*/ 56 h 499"/>
                  <a:gd name="T90" fmla="*/ 0 w 466"/>
                  <a:gd name="T91" fmla="*/ 24 h 4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66"/>
                  <a:gd name="T139" fmla="*/ 0 h 499"/>
                  <a:gd name="T140" fmla="*/ 466 w 466"/>
                  <a:gd name="T141" fmla="*/ 499 h 4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66" h="499">
                    <a:moveTo>
                      <a:pt x="0" y="24"/>
                    </a:moveTo>
                    <a:lnTo>
                      <a:pt x="96" y="14"/>
                    </a:lnTo>
                    <a:lnTo>
                      <a:pt x="178" y="5"/>
                    </a:lnTo>
                    <a:lnTo>
                      <a:pt x="224" y="0"/>
                    </a:lnTo>
                    <a:lnTo>
                      <a:pt x="226" y="3"/>
                    </a:lnTo>
                    <a:lnTo>
                      <a:pt x="226" y="6"/>
                    </a:lnTo>
                    <a:lnTo>
                      <a:pt x="223" y="9"/>
                    </a:lnTo>
                    <a:lnTo>
                      <a:pt x="218" y="13"/>
                    </a:lnTo>
                    <a:lnTo>
                      <a:pt x="215" y="17"/>
                    </a:lnTo>
                    <a:lnTo>
                      <a:pt x="212" y="24"/>
                    </a:lnTo>
                    <a:lnTo>
                      <a:pt x="210" y="29"/>
                    </a:lnTo>
                    <a:lnTo>
                      <a:pt x="210" y="36"/>
                    </a:lnTo>
                    <a:lnTo>
                      <a:pt x="215" y="44"/>
                    </a:lnTo>
                    <a:lnTo>
                      <a:pt x="221" y="46"/>
                    </a:lnTo>
                    <a:lnTo>
                      <a:pt x="227" y="48"/>
                    </a:lnTo>
                    <a:lnTo>
                      <a:pt x="234" y="49"/>
                    </a:lnTo>
                    <a:lnTo>
                      <a:pt x="242" y="49"/>
                    </a:lnTo>
                    <a:lnTo>
                      <a:pt x="248" y="52"/>
                    </a:lnTo>
                    <a:lnTo>
                      <a:pt x="254" y="57"/>
                    </a:lnTo>
                    <a:lnTo>
                      <a:pt x="261" y="65"/>
                    </a:lnTo>
                    <a:lnTo>
                      <a:pt x="262" y="75"/>
                    </a:lnTo>
                    <a:lnTo>
                      <a:pt x="269" y="83"/>
                    </a:lnTo>
                    <a:lnTo>
                      <a:pt x="273" y="90"/>
                    </a:lnTo>
                    <a:lnTo>
                      <a:pt x="281" y="97"/>
                    </a:lnTo>
                    <a:lnTo>
                      <a:pt x="288" y="105"/>
                    </a:lnTo>
                    <a:lnTo>
                      <a:pt x="293" y="111"/>
                    </a:lnTo>
                    <a:lnTo>
                      <a:pt x="300" y="113"/>
                    </a:lnTo>
                    <a:lnTo>
                      <a:pt x="313" y="121"/>
                    </a:lnTo>
                    <a:lnTo>
                      <a:pt x="320" y="130"/>
                    </a:lnTo>
                    <a:lnTo>
                      <a:pt x="326" y="135"/>
                    </a:lnTo>
                    <a:lnTo>
                      <a:pt x="332" y="140"/>
                    </a:lnTo>
                    <a:lnTo>
                      <a:pt x="337" y="144"/>
                    </a:lnTo>
                    <a:lnTo>
                      <a:pt x="348" y="151"/>
                    </a:lnTo>
                    <a:lnTo>
                      <a:pt x="351" y="157"/>
                    </a:lnTo>
                    <a:lnTo>
                      <a:pt x="353" y="164"/>
                    </a:lnTo>
                    <a:lnTo>
                      <a:pt x="358" y="170"/>
                    </a:lnTo>
                    <a:lnTo>
                      <a:pt x="362" y="171"/>
                    </a:lnTo>
                    <a:lnTo>
                      <a:pt x="366" y="178"/>
                    </a:lnTo>
                    <a:lnTo>
                      <a:pt x="374" y="184"/>
                    </a:lnTo>
                    <a:lnTo>
                      <a:pt x="380" y="189"/>
                    </a:lnTo>
                    <a:lnTo>
                      <a:pt x="385" y="192"/>
                    </a:lnTo>
                    <a:lnTo>
                      <a:pt x="393" y="197"/>
                    </a:lnTo>
                    <a:lnTo>
                      <a:pt x="399" y="200"/>
                    </a:lnTo>
                    <a:lnTo>
                      <a:pt x="401" y="208"/>
                    </a:lnTo>
                    <a:lnTo>
                      <a:pt x="402" y="211"/>
                    </a:lnTo>
                    <a:lnTo>
                      <a:pt x="404" y="216"/>
                    </a:lnTo>
                    <a:lnTo>
                      <a:pt x="409" y="218"/>
                    </a:lnTo>
                    <a:lnTo>
                      <a:pt x="410" y="227"/>
                    </a:lnTo>
                    <a:lnTo>
                      <a:pt x="410" y="230"/>
                    </a:lnTo>
                    <a:lnTo>
                      <a:pt x="413" y="235"/>
                    </a:lnTo>
                    <a:lnTo>
                      <a:pt x="416" y="240"/>
                    </a:lnTo>
                    <a:lnTo>
                      <a:pt x="421" y="243"/>
                    </a:lnTo>
                    <a:lnTo>
                      <a:pt x="426" y="245"/>
                    </a:lnTo>
                    <a:lnTo>
                      <a:pt x="431" y="251"/>
                    </a:lnTo>
                    <a:lnTo>
                      <a:pt x="436" y="256"/>
                    </a:lnTo>
                    <a:lnTo>
                      <a:pt x="437" y="262"/>
                    </a:lnTo>
                    <a:lnTo>
                      <a:pt x="440" y="267"/>
                    </a:lnTo>
                    <a:lnTo>
                      <a:pt x="440" y="273"/>
                    </a:lnTo>
                    <a:lnTo>
                      <a:pt x="443" y="276"/>
                    </a:lnTo>
                    <a:lnTo>
                      <a:pt x="442" y="286"/>
                    </a:lnTo>
                    <a:lnTo>
                      <a:pt x="445" y="292"/>
                    </a:lnTo>
                    <a:lnTo>
                      <a:pt x="453" y="295"/>
                    </a:lnTo>
                    <a:lnTo>
                      <a:pt x="458" y="297"/>
                    </a:lnTo>
                    <a:lnTo>
                      <a:pt x="466" y="297"/>
                    </a:lnTo>
                    <a:lnTo>
                      <a:pt x="458" y="316"/>
                    </a:lnTo>
                    <a:lnTo>
                      <a:pt x="458" y="330"/>
                    </a:lnTo>
                    <a:lnTo>
                      <a:pt x="451" y="343"/>
                    </a:lnTo>
                    <a:lnTo>
                      <a:pt x="447" y="362"/>
                    </a:lnTo>
                    <a:lnTo>
                      <a:pt x="440" y="376"/>
                    </a:lnTo>
                    <a:lnTo>
                      <a:pt x="437" y="391"/>
                    </a:lnTo>
                    <a:lnTo>
                      <a:pt x="432" y="413"/>
                    </a:lnTo>
                    <a:lnTo>
                      <a:pt x="429" y="427"/>
                    </a:lnTo>
                    <a:lnTo>
                      <a:pt x="429" y="438"/>
                    </a:lnTo>
                    <a:lnTo>
                      <a:pt x="429" y="450"/>
                    </a:lnTo>
                    <a:lnTo>
                      <a:pt x="409" y="450"/>
                    </a:lnTo>
                    <a:lnTo>
                      <a:pt x="397" y="448"/>
                    </a:lnTo>
                    <a:lnTo>
                      <a:pt x="393" y="445"/>
                    </a:lnTo>
                    <a:lnTo>
                      <a:pt x="389" y="446"/>
                    </a:lnTo>
                    <a:lnTo>
                      <a:pt x="385" y="446"/>
                    </a:lnTo>
                    <a:lnTo>
                      <a:pt x="380" y="451"/>
                    </a:lnTo>
                    <a:lnTo>
                      <a:pt x="382" y="459"/>
                    </a:lnTo>
                    <a:lnTo>
                      <a:pt x="383" y="464"/>
                    </a:lnTo>
                    <a:lnTo>
                      <a:pt x="388" y="470"/>
                    </a:lnTo>
                    <a:lnTo>
                      <a:pt x="389" y="477"/>
                    </a:lnTo>
                    <a:lnTo>
                      <a:pt x="388" y="486"/>
                    </a:lnTo>
                    <a:lnTo>
                      <a:pt x="388" y="492"/>
                    </a:lnTo>
                    <a:lnTo>
                      <a:pt x="385" y="499"/>
                    </a:lnTo>
                    <a:lnTo>
                      <a:pt x="378" y="499"/>
                    </a:lnTo>
                    <a:lnTo>
                      <a:pt x="372" y="499"/>
                    </a:lnTo>
                    <a:lnTo>
                      <a:pt x="367" y="492"/>
                    </a:lnTo>
                    <a:lnTo>
                      <a:pt x="366" y="486"/>
                    </a:lnTo>
                    <a:lnTo>
                      <a:pt x="366" y="480"/>
                    </a:lnTo>
                    <a:lnTo>
                      <a:pt x="361" y="478"/>
                    </a:lnTo>
                    <a:lnTo>
                      <a:pt x="316" y="480"/>
                    </a:lnTo>
                    <a:lnTo>
                      <a:pt x="285" y="483"/>
                    </a:lnTo>
                    <a:lnTo>
                      <a:pt x="243" y="484"/>
                    </a:lnTo>
                    <a:lnTo>
                      <a:pt x="197" y="486"/>
                    </a:lnTo>
                    <a:lnTo>
                      <a:pt x="143" y="489"/>
                    </a:lnTo>
                    <a:lnTo>
                      <a:pt x="121" y="489"/>
                    </a:lnTo>
                    <a:lnTo>
                      <a:pt x="116" y="486"/>
                    </a:lnTo>
                    <a:lnTo>
                      <a:pt x="107" y="477"/>
                    </a:lnTo>
                    <a:lnTo>
                      <a:pt x="99" y="465"/>
                    </a:lnTo>
                    <a:lnTo>
                      <a:pt x="92" y="448"/>
                    </a:lnTo>
                    <a:lnTo>
                      <a:pt x="89" y="437"/>
                    </a:lnTo>
                    <a:lnTo>
                      <a:pt x="89" y="427"/>
                    </a:lnTo>
                    <a:lnTo>
                      <a:pt x="91" y="410"/>
                    </a:lnTo>
                    <a:lnTo>
                      <a:pt x="91" y="388"/>
                    </a:lnTo>
                    <a:lnTo>
                      <a:pt x="91" y="378"/>
                    </a:lnTo>
                    <a:lnTo>
                      <a:pt x="86" y="368"/>
                    </a:lnTo>
                    <a:lnTo>
                      <a:pt x="81" y="359"/>
                    </a:lnTo>
                    <a:lnTo>
                      <a:pt x="81" y="346"/>
                    </a:lnTo>
                    <a:lnTo>
                      <a:pt x="86" y="338"/>
                    </a:lnTo>
                    <a:lnTo>
                      <a:pt x="88" y="334"/>
                    </a:lnTo>
                    <a:lnTo>
                      <a:pt x="91" y="327"/>
                    </a:lnTo>
                    <a:lnTo>
                      <a:pt x="97" y="321"/>
                    </a:lnTo>
                    <a:lnTo>
                      <a:pt x="97" y="316"/>
                    </a:lnTo>
                    <a:lnTo>
                      <a:pt x="88" y="311"/>
                    </a:lnTo>
                    <a:lnTo>
                      <a:pt x="89" y="302"/>
                    </a:lnTo>
                    <a:lnTo>
                      <a:pt x="88" y="297"/>
                    </a:lnTo>
                    <a:lnTo>
                      <a:pt x="80" y="287"/>
                    </a:lnTo>
                    <a:lnTo>
                      <a:pt x="73" y="273"/>
                    </a:lnTo>
                    <a:lnTo>
                      <a:pt x="67" y="260"/>
                    </a:lnTo>
                    <a:lnTo>
                      <a:pt x="64" y="240"/>
                    </a:lnTo>
                    <a:lnTo>
                      <a:pt x="59" y="229"/>
                    </a:lnTo>
                    <a:lnTo>
                      <a:pt x="54" y="218"/>
                    </a:lnTo>
                    <a:lnTo>
                      <a:pt x="49" y="198"/>
                    </a:lnTo>
                    <a:lnTo>
                      <a:pt x="48" y="186"/>
                    </a:lnTo>
                    <a:lnTo>
                      <a:pt x="45" y="171"/>
                    </a:lnTo>
                    <a:lnTo>
                      <a:pt x="37" y="151"/>
                    </a:lnTo>
                    <a:lnTo>
                      <a:pt x="30" y="130"/>
                    </a:lnTo>
                    <a:lnTo>
                      <a:pt x="27" y="110"/>
                    </a:lnTo>
                    <a:lnTo>
                      <a:pt x="22" y="90"/>
                    </a:lnTo>
                    <a:lnTo>
                      <a:pt x="16" y="78"/>
                    </a:lnTo>
                    <a:lnTo>
                      <a:pt x="11" y="67"/>
                    </a:lnTo>
                    <a:lnTo>
                      <a:pt x="8" y="56"/>
                    </a:lnTo>
                    <a:lnTo>
                      <a:pt x="8" y="46"/>
                    </a:lnTo>
                    <a:lnTo>
                      <a:pt x="0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66F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0" name="Freeform 40">
                <a:extLst>
                  <a:ext uri="{FF2B5EF4-FFF2-40B4-BE49-F238E27FC236}">
                    <a16:creationId xmlns:a16="http://schemas.microsoft.com/office/drawing/2014/main" id="{D01CA516-3EFA-4EEE-369A-829E48B12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96"/>
                <a:ext cx="466" cy="499"/>
              </a:xfrm>
              <a:custGeom>
                <a:avLst/>
                <a:gdLst>
                  <a:gd name="T0" fmla="*/ 178 w 466"/>
                  <a:gd name="T1" fmla="*/ 5 h 499"/>
                  <a:gd name="T2" fmla="*/ 226 w 466"/>
                  <a:gd name="T3" fmla="*/ 6 h 499"/>
                  <a:gd name="T4" fmla="*/ 215 w 466"/>
                  <a:gd name="T5" fmla="*/ 17 h 499"/>
                  <a:gd name="T6" fmla="*/ 210 w 466"/>
                  <a:gd name="T7" fmla="*/ 36 h 499"/>
                  <a:gd name="T8" fmla="*/ 227 w 466"/>
                  <a:gd name="T9" fmla="*/ 48 h 499"/>
                  <a:gd name="T10" fmla="*/ 248 w 466"/>
                  <a:gd name="T11" fmla="*/ 52 h 499"/>
                  <a:gd name="T12" fmla="*/ 262 w 466"/>
                  <a:gd name="T13" fmla="*/ 75 h 499"/>
                  <a:gd name="T14" fmla="*/ 281 w 466"/>
                  <a:gd name="T15" fmla="*/ 97 h 499"/>
                  <a:gd name="T16" fmla="*/ 300 w 466"/>
                  <a:gd name="T17" fmla="*/ 113 h 499"/>
                  <a:gd name="T18" fmla="*/ 326 w 466"/>
                  <a:gd name="T19" fmla="*/ 135 h 499"/>
                  <a:gd name="T20" fmla="*/ 348 w 466"/>
                  <a:gd name="T21" fmla="*/ 151 h 499"/>
                  <a:gd name="T22" fmla="*/ 358 w 466"/>
                  <a:gd name="T23" fmla="*/ 170 h 499"/>
                  <a:gd name="T24" fmla="*/ 374 w 466"/>
                  <a:gd name="T25" fmla="*/ 184 h 499"/>
                  <a:gd name="T26" fmla="*/ 393 w 466"/>
                  <a:gd name="T27" fmla="*/ 197 h 499"/>
                  <a:gd name="T28" fmla="*/ 402 w 466"/>
                  <a:gd name="T29" fmla="*/ 211 h 499"/>
                  <a:gd name="T30" fmla="*/ 410 w 466"/>
                  <a:gd name="T31" fmla="*/ 227 h 499"/>
                  <a:gd name="T32" fmla="*/ 416 w 466"/>
                  <a:gd name="T33" fmla="*/ 240 h 499"/>
                  <a:gd name="T34" fmla="*/ 431 w 466"/>
                  <a:gd name="T35" fmla="*/ 251 h 499"/>
                  <a:gd name="T36" fmla="*/ 440 w 466"/>
                  <a:gd name="T37" fmla="*/ 267 h 499"/>
                  <a:gd name="T38" fmla="*/ 442 w 466"/>
                  <a:gd name="T39" fmla="*/ 286 h 499"/>
                  <a:gd name="T40" fmla="*/ 458 w 466"/>
                  <a:gd name="T41" fmla="*/ 297 h 499"/>
                  <a:gd name="T42" fmla="*/ 458 w 466"/>
                  <a:gd name="T43" fmla="*/ 330 h 499"/>
                  <a:gd name="T44" fmla="*/ 440 w 466"/>
                  <a:gd name="T45" fmla="*/ 376 h 499"/>
                  <a:gd name="T46" fmla="*/ 429 w 466"/>
                  <a:gd name="T47" fmla="*/ 427 h 499"/>
                  <a:gd name="T48" fmla="*/ 409 w 466"/>
                  <a:gd name="T49" fmla="*/ 450 h 499"/>
                  <a:gd name="T50" fmla="*/ 389 w 466"/>
                  <a:gd name="T51" fmla="*/ 446 h 499"/>
                  <a:gd name="T52" fmla="*/ 382 w 466"/>
                  <a:gd name="T53" fmla="*/ 459 h 499"/>
                  <a:gd name="T54" fmla="*/ 389 w 466"/>
                  <a:gd name="T55" fmla="*/ 477 h 499"/>
                  <a:gd name="T56" fmla="*/ 385 w 466"/>
                  <a:gd name="T57" fmla="*/ 499 h 499"/>
                  <a:gd name="T58" fmla="*/ 367 w 466"/>
                  <a:gd name="T59" fmla="*/ 492 h 499"/>
                  <a:gd name="T60" fmla="*/ 361 w 466"/>
                  <a:gd name="T61" fmla="*/ 478 h 499"/>
                  <a:gd name="T62" fmla="*/ 243 w 466"/>
                  <a:gd name="T63" fmla="*/ 484 h 499"/>
                  <a:gd name="T64" fmla="*/ 121 w 466"/>
                  <a:gd name="T65" fmla="*/ 489 h 499"/>
                  <a:gd name="T66" fmla="*/ 99 w 466"/>
                  <a:gd name="T67" fmla="*/ 465 h 499"/>
                  <a:gd name="T68" fmla="*/ 89 w 466"/>
                  <a:gd name="T69" fmla="*/ 427 h 499"/>
                  <a:gd name="T70" fmla="*/ 91 w 466"/>
                  <a:gd name="T71" fmla="*/ 378 h 499"/>
                  <a:gd name="T72" fmla="*/ 81 w 466"/>
                  <a:gd name="T73" fmla="*/ 346 h 499"/>
                  <a:gd name="T74" fmla="*/ 91 w 466"/>
                  <a:gd name="T75" fmla="*/ 327 h 499"/>
                  <a:gd name="T76" fmla="*/ 88 w 466"/>
                  <a:gd name="T77" fmla="*/ 311 h 499"/>
                  <a:gd name="T78" fmla="*/ 80 w 466"/>
                  <a:gd name="T79" fmla="*/ 287 h 499"/>
                  <a:gd name="T80" fmla="*/ 64 w 466"/>
                  <a:gd name="T81" fmla="*/ 240 h 499"/>
                  <a:gd name="T82" fmla="*/ 49 w 466"/>
                  <a:gd name="T83" fmla="*/ 198 h 499"/>
                  <a:gd name="T84" fmla="*/ 37 w 466"/>
                  <a:gd name="T85" fmla="*/ 151 h 499"/>
                  <a:gd name="T86" fmla="*/ 22 w 466"/>
                  <a:gd name="T87" fmla="*/ 90 h 499"/>
                  <a:gd name="T88" fmla="*/ 8 w 466"/>
                  <a:gd name="T89" fmla="*/ 56 h 4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6"/>
                  <a:gd name="T136" fmla="*/ 0 h 499"/>
                  <a:gd name="T137" fmla="*/ 466 w 466"/>
                  <a:gd name="T138" fmla="*/ 499 h 49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6" h="499">
                    <a:moveTo>
                      <a:pt x="0" y="24"/>
                    </a:moveTo>
                    <a:lnTo>
                      <a:pt x="96" y="14"/>
                    </a:lnTo>
                    <a:lnTo>
                      <a:pt x="178" y="5"/>
                    </a:lnTo>
                    <a:lnTo>
                      <a:pt x="224" y="0"/>
                    </a:lnTo>
                    <a:lnTo>
                      <a:pt x="226" y="3"/>
                    </a:lnTo>
                    <a:lnTo>
                      <a:pt x="226" y="6"/>
                    </a:lnTo>
                    <a:lnTo>
                      <a:pt x="223" y="9"/>
                    </a:lnTo>
                    <a:lnTo>
                      <a:pt x="218" y="13"/>
                    </a:lnTo>
                    <a:lnTo>
                      <a:pt x="215" y="17"/>
                    </a:lnTo>
                    <a:lnTo>
                      <a:pt x="212" y="24"/>
                    </a:lnTo>
                    <a:lnTo>
                      <a:pt x="210" y="29"/>
                    </a:lnTo>
                    <a:lnTo>
                      <a:pt x="210" y="36"/>
                    </a:lnTo>
                    <a:lnTo>
                      <a:pt x="215" y="44"/>
                    </a:lnTo>
                    <a:lnTo>
                      <a:pt x="221" y="46"/>
                    </a:lnTo>
                    <a:lnTo>
                      <a:pt x="227" y="48"/>
                    </a:lnTo>
                    <a:lnTo>
                      <a:pt x="234" y="49"/>
                    </a:lnTo>
                    <a:lnTo>
                      <a:pt x="242" y="49"/>
                    </a:lnTo>
                    <a:lnTo>
                      <a:pt x="248" y="52"/>
                    </a:lnTo>
                    <a:lnTo>
                      <a:pt x="254" y="57"/>
                    </a:lnTo>
                    <a:lnTo>
                      <a:pt x="261" y="65"/>
                    </a:lnTo>
                    <a:lnTo>
                      <a:pt x="262" y="75"/>
                    </a:lnTo>
                    <a:lnTo>
                      <a:pt x="269" y="83"/>
                    </a:lnTo>
                    <a:lnTo>
                      <a:pt x="273" y="90"/>
                    </a:lnTo>
                    <a:lnTo>
                      <a:pt x="281" y="97"/>
                    </a:lnTo>
                    <a:lnTo>
                      <a:pt x="288" y="105"/>
                    </a:lnTo>
                    <a:lnTo>
                      <a:pt x="293" y="111"/>
                    </a:lnTo>
                    <a:lnTo>
                      <a:pt x="300" y="113"/>
                    </a:lnTo>
                    <a:lnTo>
                      <a:pt x="313" y="121"/>
                    </a:lnTo>
                    <a:lnTo>
                      <a:pt x="320" y="130"/>
                    </a:lnTo>
                    <a:lnTo>
                      <a:pt x="326" y="135"/>
                    </a:lnTo>
                    <a:lnTo>
                      <a:pt x="332" y="140"/>
                    </a:lnTo>
                    <a:lnTo>
                      <a:pt x="337" y="144"/>
                    </a:lnTo>
                    <a:lnTo>
                      <a:pt x="348" y="151"/>
                    </a:lnTo>
                    <a:lnTo>
                      <a:pt x="351" y="157"/>
                    </a:lnTo>
                    <a:lnTo>
                      <a:pt x="353" y="164"/>
                    </a:lnTo>
                    <a:lnTo>
                      <a:pt x="358" y="170"/>
                    </a:lnTo>
                    <a:lnTo>
                      <a:pt x="362" y="171"/>
                    </a:lnTo>
                    <a:lnTo>
                      <a:pt x="366" y="178"/>
                    </a:lnTo>
                    <a:lnTo>
                      <a:pt x="374" y="184"/>
                    </a:lnTo>
                    <a:lnTo>
                      <a:pt x="380" y="189"/>
                    </a:lnTo>
                    <a:lnTo>
                      <a:pt x="385" y="192"/>
                    </a:lnTo>
                    <a:lnTo>
                      <a:pt x="393" y="197"/>
                    </a:lnTo>
                    <a:lnTo>
                      <a:pt x="399" y="200"/>
                    </a:lnTo>
                    <a:lnTo>
                      <a:pt x="401" y="208"/>
                    </a:lnTo>
                    <a:lnTo>
                      <a:pt x="402" y="211"/>
                    </a:lnTo>
                    <a:lnTo>
                      <a:pt x="404" y="216"/>
                    </a:lnTo>
                    <a:lnTo>
                      <a:pt x="409" y="218"/>
                    </a:lnTo>
                    <a:lnTo>
                      <a:pt x="410" y="227"/>
                    </a:lnTo>
                    <a:lnTo>
                      <a:pt x="410" y="230"/>
                    </a:lnTo>
                    <a:lnTo>
                      <a:pt x="413" y="235"/>
                    </a:lnTo>
                    <a:lnTo>
                      <a:pt x="416" y="240"/>
                    </a:lnTo>
                    <a:lnTo>
                      <a:pt x="421" y="243"/>
                    </a:lnTo>
                    <a:lnTo>
                      <a:pt x="426" y="245"/>
                    </a:lnTo>
                    <a:lnTo>
                      <a:pt x="431" y="251"/>
                    </a:lnTo>
                    <a:lnTo>
                      <a:pt x="436" y="256"/>
                    </a:lnTo>
                    <a:lnTo>
                      <a:pt x="437" y="262"/>
                    </a:lnTo>
                    <a:lnTo>
                      <a:pt x="440" y="267"/>
                    </a:lnTo>
                    <a:lnTo>
                      <a:pt x="440" y="273"/>
                    </a:lnTo>
                    <a:lnTo>
                      <a:pt x="443" y="276"/>
                    </a:lnTo>
                    <a:lnTo>
                      <a:pt x="442" y="286"/>
                    </a:lnTo>
                    <a:lnTo>
                      <a:pt x="445" y="292"/>
                    </a:lnTo>
                    <a:lnTo>
                      <a:pt x="453" y="295"/>
                    </a:lnTo>
                    <a:lnTo>
                      <a:pt x="458" y="297"/>
                    </a:lnTo>
                    <a:lnTo>
                      <a:pt x="466" y="297"/>
                    </a:lnTo>
                    <a:lnTo>
                      <a:pt x="458" y="316"/>
                    </a:lnTo>
                    <a:lnTo>
                      <a:pt x="458" y="330"/>
                    </a:lnTo>
                    <a:lnTo>
                      <a:pt x="451" y="343"/>
                    </a:lnTo>
                    <a:lnTo>
                      <a:pt x="447" y="362"/>
                    </a:lnTo>
                    <a:lnTo>
                      <a:pt x="440" y="376"/>
                    </a:lnTo>
                    <a:lnTo>
                      <a:pt x="437" y="391"/>
                    </a:lnTo>
                    <a:lnTo>
                      <a:pt x="432" y="413"/>
                    </a:lnTo>
                    <a:lnTo>
                      <a:pt x="429" y="427"/>
                    </a:lnTo>
                    <a:lnTo>
                      <a:pt x="429" y="438"/>
                    </a:lnTo>
                    <a:lnTo>
                      <a:pt x="429" y="450"/>
                    </a:lnTo>
                    <a:lnTo>
                      <a:pt x="409" y="450"/>
                    </a:lnTo>
                    <a:lnTo>
                      <a:pt x="397" y="448"/>
                    </a:lnTo>
                    <a:lnTo>
                      <a:pt x="393" y="445"/>
                    </a:lnTo>
                    <a:lnTo>
                      <a:pt x="389" y="446"/>
                    </a:lnTo>
                    <a:lnTo>
                      <a:pt x="385" y="446"/>
                    </a:lnTo>
                    <a:lnTo>
                      <a:pt x="380" y="451"/>
                    </a:lnTo>
                    <a:lnTo>
                      <a:pt x="382" y="459"/>
                    </a:lnTo>
                    <a:lnTo>
                      <a:pt x="383" y="464"/>
                    </a:lnTo>
                    <a:lnTo>
                      <a:pt x="388" y="470"/>
                    </a:lnTo>
                    <a:lnTo>
                      <a:pt x="389" y="477"/>
                    </a:lnTo>
                    <a:lnTo>
                      <a:pt x="388" y="486"/>
                    </a:lnTo>
                    <a:lnTo>
                      <a:pt x="388" y="492"/>
                    </a:lnTo>
                    <a:lnTo>
                      <a:pt x="385" y="499"/>
                    </a:lnTo>
                    <a:lnTo>
                      <a:pt x="378" y="499"/>
                    </a:lnTo>
                    <a:lnTo>
                      <a:pt x="372" y="499"/>
                    </a:lnTo>
                    <a:lnTo>
                      <a:pt x="367" y="492"/>
                    </a:lnTo>
                    <a:lnTo>
                      <a:pt x="366" y="486"/>
                    </a:lnTo>
                    <a:lnTo>
                      <a:pt x="366" y="480"/>
                    </a:lnTo>
                    <a:lnTo>
                      <a:pt x="361" y="478"/>
                    </a:lnTo>
                    <a:lnTo>
                      <a:pt x="316" y="480"/>
                    </a:lnTo>
                    <a:lnTo>
                      <a:pt x="285" y="483"/>
                    </a:lnTo>
                    <a:lnTo>
                      <a:pt x="243" y="484"/>
                    </a:lnTo>
                    <a:lnTo>
                      <a:pt x="197" y="486"/>
                    </a:lnTo>
                    <a:lnTo>
                      <a:pt x="143" y="489"/>
                    </a:lnTo>
                    <a:lnTo>
                      <a:pt x="121" y="489"/>
                    </a:lnTo>
                    <a:lnTo>
                      <a:pt x="116" y="486"/>
                    </a:lnTo>
                    <a:lnTo>
                      <a:pt x="107" y="477"/>
                    </a:lnTo>
                    <a:lnTo>
                      <a:pt x="99" y="465"/>
                    </a:lnTo>
                    <a:lnTo>
                      <a:pt x="92" y="448"/>
                    </a:lnTo>
                    <a:lnTo>
                      <a:pt x="89" y="437"/>
                    </a:lnTo>
                    <a:lnTo>
                      <a:pt x="89" y="427"/>
                    </a:lnTo>
                    <a:lnTo>
                      <a:pt x="91" y="410"/>
                    </a:lnTo>
                    <a:lnTo>
                      <a:pt x="91" y="388"/>
                    </a:lnTo>
                    <a:lnTo>
                      <a:pt x="91" y="378"/>
                    </a:lnTo>
                    <a:lnTo>
                      <a:pt x="86" y="368"/>
                    </a:lnTo>
                    <a:lnTo>
                      <a:pt x="81" y="359"/>
                    </a:lnTo>
                    <a:lnTo>
                      <a:pt x="81" y="346"/>
                    </a:lnTo>
                    <a:lnTo>
                      <a:pt x="86" y="338"/>
                    </a:lnTo>
                    <a:lnTo>
                      <a:pt x="88" y="334"/>
                    </a:lnTo>
                    <a:lnTo>
                      <a:pt x="91" y="327"/>
                    </a:lnTo>
                    <a:lnTo>
                      <a:pt x="97" y="321"/>
                    </a:lnTo>
                    <a:lnTo>
                      <a:pt x="97" y="316"/>
                    </a:lnTo>
                    <a:lnTo>
                      <a:pt x="88" y="311"/>
                    </a:lnTo>
                    <a:lnTo>
                      <a:pt x="89" y="302"/>
                    </a:lnTo>
                    <a:lnTo>
                      <a:pt x="88" y="297"/>
                    </a:lnTo>
                    <a:lnTo>
                      <a:pt x="80" y="287"/>
                    </a:lnTo>
                    <a:lnTo>
                      <a:pt x="73" y="273"/>
                    </a:lnTo>
                    <a:lnTo>
                      <a:pt x="67" y="260"/>
                    </a:lnTo>
                    <a:lnTo>
                      <a:pt x="64" y="240"/>
                    </a:lnTo>
                    <a:lnTo>
                      <a:pt x="59" y="229"/>
                    </a:lnTo>
                    <a:lnTo>
                      <a:pt x="54" y="218"/>
                    </a:lnTo>
                    <a:lnTo>
                      <a:pt x="49" y="198"/>
                    </a:lnTo>
                    <a:lnTo>
                      <a:pt x="48" y="186"/>
                    </a:lnTo>
                    <a:lnTo>
                      <a:pt x="45" y="171"/>
                    </a:lnTo>
                    <a:lnTo>
                      <a:pt x="37" y="151"/>
                    </a:lnTo>
                    <a:lnTo>
                      <a:pt x="30" y="130"/>
                    </a:lnTo>
                    <a:lnTo>
                      <a:pt x="27" y="110"/>
                    </a:lnTo>
                    <a:lnTo>
                      <a:pt x="22" y="90"/>
                    </a:lnTo>
                    <a:lnTo>
                      <a:pt x="16" y="78"/>
                    </a:lnTo>
                    <a:lnTo>
                      <a:pt x="11" y="67"/>
                    </a:lnTo>
                    <a:lnTo>
                      <a:pt x="8" y="56"/>
                    </a:lnTo>
                    <a:lnTo>
                      <a:pt x="8" y="46"/>
                    </a:lnTo>
                    <a:lnTo>
                      <a:pt x="0" y="21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1" name="Freeform 41">
                <a:extLst>
                  <a:ext uri="{FF2B5EF4-FFF2-40B4-BE49-F238E27FC236}">
                    <a16:creationId xmlns:a16="http://schemas.microsoft.com/office/drawing/2014/main" id="{D0007423-5597-64A7-F53C-904700F83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742"/>
                <a:ext cx="771" cy="633"/>
              </a:xfrm>
              <a:custGeom>
                <a:avLst/>
                <a:gdLst>
                  <a:gd name="T0" fmla="*/ 258 w 771"/>
                  <a:gd name="T1" fmla="*/ 40 h 633"/>
                  <a:gd name="T2" fmla="*/ 366 w 771"/>
                  <a:gd name="T3" fmla="*/ 40 h 633"/>
                  <a:gd name="T4" fmla="*/ 509 w 771"/>
                  <a:gd name="T5" fmla="*/ 32 h 633"/>
                  <a:gd name="T6" fmla="*/ 523 w 771"/>
                  <a:gd name="T7" fmla="*/ 53 h 633"/>
                  <a:gd name="T8" fmla="*/ 532 w 771"/>
                  <a:gd name="T9" fmla="*/ 27 h 633"/>
                  <a:gd name="T10" fmla="*/ 531 w 771"/>
                  <a:gd name="T11" fmla="*/ 0 h 633"/>
                  <a:gd name="T12" fmla="*/ 564 w 771"/>
                  <a:gd name="T13" fmla="*/ 4 h 633"/>
                  <a:gd name="T14" fmla="*/ 586 w 771"/>
                  <a:gd name="T15" fmla="*/ 46 h 633"/>
                  <a:gd name="T16" fmla="*/ 647 w 771"/>
                  <a:gd name="T17" fmla="*/ 158 h 633"/>
                  <a:gd name="T18" fmla="*/ 690 w 771"/>
                  <a:gd name="T19" fmla="*/ 256 h 633"/>
                  <a:gd name="T20" fmla="*/ 714 w 771"/>
                  <a:gd name="T21" fmla="*/ 315 h 633"/>
                  <a:gd name="T22" fmla="*/ 764 w 771"/>
                  <a:gd name="T23" fmla="*/ 405 h 633"/>
                  <a:gd name="T24" fmla="*/ 771 w 771"/>
                  <a:gd name="T25" fmla="*/ 485 h 633"/>
                  <a:gd name="T26" fmla="*/ 763 w 771"/>
                  <a:gd name="T27" fmla="*/ 552 h 633"/>
                  <a:gd name="T28" fmla="*/ 768 w 771"/>
                  <a:gd name="T29" fmla="*/ 595 h 633"/>
                  <a:gd name="T30" fmla="*/ 741 w 771"/>
                  <a:gd name="T31" fmla="*/ 626 h 633"/>
                  <a:gd name="T32" fmla="*/ 757 w 771"/>
                  <a:gd name="T33" fmla="*/ 599 h 633"/>
                  <a:gd name="T34" fmla="*/ 736 w 771"/>
                  <a:gd name="T35" fmla="*/ 599 h 633"/>
                  <a:gd name="T36" fmla="*/ 695 w 771"/>
                  <a:gd name="T37" fmla="*/ 615 h 633"/>
                  <a:gd name="T38" fmla="*/ 677 w 771"/>
                  <a:gd name="T39" fmla="*/ 599 h 633"/>
                  <a:gd name="T40" fmla="*/ 664 w 771"/>
                  <a:gd name="T41" fmla="*/ 569 h 633"/>
                  <a:gd name="T42" fmla="*/ 641 w 771"/>
                  <a:gd name="T43" fmla="*/ 539 h 633"/>
                  <a:gd name="T44" fmla="*/ 609 w 771"/>
                  <a:gd name="T45" fmla="*/ 520 h 633"/>
                  <a:gd name="T46" fmla="*/ 586 w 771"/>
                  <a:gd name="T47" fmla="*/ 485 h 633"/>
                  <a:gd name="T48" fmla="*/ 574 w 771"/>
                  <a:gd name="T49" fmla="*/ 459 h 633"/>
                  <a:gd name="T50" fmla="*/ 566 w 771"/>
                  <a:gd name="T51" fmla="*/ 434 h 633"/>
                  <a:gd name="T52" fmla="*/ 548 w 771"/>
                  <a:gd name="T53" fmla="*/ 436 h 633"/>
                  <a:gd name="T54" fmla="*/ 517 w 771"/>
                  <a:gd name="T55" fmla="*/ 398 h 633"/>
                  <a:gd name="T56" fmla="*/ 510 w 771"/>
                  <a:gd name="T57" fmla="*/ 359 h 633"/>
                  <a:gd name="T58" fmla="*/ 507 w 771"/>
                  <a:gd name="T59" fmla="*/ 323 h 633"/>
                  <a:gd name="T60" fmla="*/ 499 w 771"/>
                  <a:gd name="T61" fmla="*/ 339 h 633"/>
                  <a:gd name="T62" fmla="*/ 486 w 771"/>
                  <a:gd name="T63" fmla="*/ 305 h 633"/>
                  <a:gd name="T64" fmla="*/ 477 w 771"/>
                  <a:gd name="T65" fmla="*/ 220 h 633"/>
                  <a:gd name="T66" fmla="*/ 461 w 771"/>
                  <a:gd name="T67" fmla="*/ 191 h 633"/>
                  <a:gd name="T68" fmla="*/ 429 w 771"/>
                  <a:gd name="T69" fmla="*/ 180 h 633"/>
                  <a:gd name="T70" fmla="*/ 404 w 771"/>
                  <a:gd name="T71" fmla="*/ 158 h 633"/>
                  <a:gd name="T72" fmla="*/ 378 w 771"/>
                  <a:gd name="T73" fmla="*/ 127 h 633"/>
                  <a:gd name="T74" fmla="*/ 331 w 771"/>
                  <a:gd name="T75" fmla="*/ 104 h 633"/>
                  <a:gd name="T76" fmla="*/ 313 w 771"/>
                  <a:gd name="T77" fmla="*/ 116 h 633"/>
                  <a:gd name="T78" fmla="*/ 299 w 771"/>
                  <a:gd name="T79" fmla="*/ 131 h 633"/>
                  <a:gd name="T80" fmla="*/ 272 w 771"/>
                  <a:gd name="T81" fmla="*/ 146 h 633"/>
                  <a:gd name="T82" fmla="*/ 242 w 771"/>
                  <a:gd name="T83" fmla="*/ 156 h 633"/>
                  <a:gd name="T84" fmla="*/ 221 w 771"/>
                  <a:gd name="T85" fmla="*/ 154 h 633"/>
                  <a:gd name="T86" fmla="*/ 188 w 771"/>
                  <a:gd name="T87" fmla="*/ 121 h 633"/>
                  <a:gd name="T88" fmla="*/ 140 w 771"/>
                  <a:gd name="T89" fmla="*/ 102 h 633"/>
                  <a:gd name="T90" fmla="*/ 127 w 771"/>
                  <a:gd name="T91" fmla="*/ 85 h 633"/>
                  <a:gd name="T92" fmla="*/ 103 w 771"/>
                  <a:gd name="T93" fmla="*/ 86 h 633"/>
                  <a:gd name="T94" fmla="*/ 69 w 771"/>
                  <a:gd name="T95" fmla="*/ 97 h 633"/>
                  <a:gd name="T96" fmla="*/ 54 w 771"/>
                  <a:gd name="T97" fmla="*/ 85 h 633"/>
                  <a:gd name="T98" fmla="*/ 40 w 771"/>
                  <a:gd name="T99" fmla="*/ 92 h 633"/>
                  <a:gd name="T100" fmla="*/ 22 w 771"/>
                  <a:gd name="T101" fmla="*/ 89 h 633"/>
                  <a:gd name="T102" fmla="*/ 0 w 771"/>
                  <a:gd name="T103" fmla="*/ 51 h 6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1"/>
                  <a:gd name="T157" fmla="*/ 0 h 633"/>
                  <a:gd name="T158" fmla="*/ 771 w 771"/>
                  <a:gd name="T159" fmla="*/ 633 h 6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1" h="633">
                    <a:moveTo>
                      <a:pt x="3" y="38"/>
                    </a:moveTo>
                    <a:lnTo>
                      <a:pt x="240" y="21"/>
                    </a:lnTo>
                    <a:lnTo>
                      <a:pt x="251" y="31"/>
                    </a:lnTo>
                    <a:lnTo>
                      <a:pt x="258" y="40"/>
                    </a:lnTo>
                    <a:lnTo>
                      <a:pt x="264" y="45"/>
                    </a:lnTo>
                    <a:lnTo>
                      <a:pt x="334" y="43"/>
                    </a:lnTo>
                    <a:lnTo>
                      <a:pt x="348" y="42"/>
                    </a:lnTo>
                    <a:lnTo>
                      <a:pt x="366" y="40"/>
                    </a:lnTo>
                    <a:lnTo>
                      <a:pt x="397" y="38"/>
                    </a:lnTo>
                    <a:lnTo>
                      <a:pt x="440" y="37"/>
                    </a:lnTo>
                    <a:lnTo>
                      <a:pt x="475" y="35"/>
                    </a:lnTo>
                    <a:lnTo>
                      <a:pt x="509" y="32"/>
                    </a:lnTo>
                    <a:lnTo>
                      <a:pt x="509" y="40"/>
                    </a:lnTo>
                    <a:lnTo>
                      <a:pt x="509" y="46"/>
                    </a:lnTo>
                    <a:lnTo>
                      <a:pt x="515" y="53"/>
                    </a:lnTo>
                    <a:lnTo>
                      <a:pt x="523" y="53"/>
                    </a:lnTo>
                    <a:lnTo>
                      <a:pt x="528" y="50"/>
                    </a:lnTo>
                    <a:lnTo>
                      <a:pt x="531" y="42"/>
                    </a:lnTo>
                    <a:lnTo>
                      <a:pt x="532" y="34"/>
                    </a:lnTo>
                    <a:lnTo>
                      <a:pt x="532" y="27"/>
                    </a:lnTo>
                    <a:lnTo>
                      <a:pt x="526" y="19"/>
                    </a:lnTo>
                    <a:lnTo>
                      <a:pt x="525" y="13"/>
                    </a:lnTo>
                    <a:lnTo>
                      <a:pt x="525" y="5"/>
                    </a:lnTo>
                    <a:lnTo>
                      <a:pt x="531" y="0"/>
                    </a:lnTo>
                    <a:lnTo>
                      <a:pt x="539" y="0"/>
                    </a:lnTo>
                    <a:lnTo>
                      <a:pt x="547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4"/>
                    </a:lnTo>
                    <a:lnTo>
                      <a:pt x="572" y="21"/>
                    </a:lnTo>
                    <a:lnTo>
                      <a:pt x="580" y="31"/>
                    </a:lnTo>
                    <a:lnTo>
                      <a:pt x="586" y="46"/>
                    </a:lnTo>
                    <a:lnTo>
                      <a:pt x="598" y="67"/>
                    </a:lnTo>
                    <a:lnTo>
                      <a:pt x="614" y="97"/>
                    </a:lnTo>
                    <a:lnTo>
                      <a:pt x="633" y="132"/>
                    </a:lnTo>
                    <a:lnTo>
                      <a:pt x="647" y="158"/>
                    </a:lnTo>
                    <a:lnTo>
                      <a:pt x="687" y="229"/>
                    </a:lnTo>
                    <a:lnTo>
                      <a:pt x="688" y="235"/>
                    </a:lnTo>
                    <a:lnTo>
                      <a:pt x="688" y="248"/>
                    </a:lnTo>
                    <a:lnTo>
                      <a:pt x="690" y="256"/>
                    </a:lnTo>
                    <a:lnTo>
                      <a:pt x="691" y="267"/>
                    </a:lnTo>
                    <a:lnTo>
                      <a:pt x="693" y="278"/>
                    </a:lnTo>
                    <a:lnTo>
                      <a:pt x="702" y="293"/>
                    </a:lnTo>
                    <a:lnTo>
                      <a:pt x="714" y="315"/>
                    </a:lnTo>
                    <a:lnTo>
                      <a:pt x="729" y="340"/>
                    </a:lnTo>
                    <a:lnTo>
                      <a:pt x="739" y="358"/>
                    </a:lnTo>
                    <a:lnTo>
                      <a:pt x="757" y="390"/>
                    </a:lnTo>
                    <a:lnTo>
                      <a:pt x="764" y="405"/>
                    </a:lnTo>
                    <a:lnTo>
                      <a:pt x="766" y="426"/>
                    </a:lnTo>
                    <a:lnTo>
                      <a:pt x="766" y="440"/>
                    </a:lnTo>
                    <a:lnTo>
                      <a:pt x="768" y="469"/>
                    </a:lnTo>
                    <a:lnTo>
                      <a:pt x="771" y="485"/>
                    </a:lnTo>
                    <a:lnTo>
                      <a:pt x="769" y="509"/>
                    </a:lnTo>
                    <a:lnTo>
                      <a:pt x="771" y="528"/>
                    </a:lnTo>
                    <a:lnTo>
                      <a:pt x="769" y="537"/>
                    </a:lnTo>
                    <a:lnTo>
                      <a:pt x="763" y="552"/>
                    </a:lnTo>
                    <a:lnTo>
                      <a:pt x="763" y="568"/>
                    </a:lnTo>
                    <a:lnTo>
                      <a:pt x="764" y="577"/>
                    </a:lnTo>
                    <a:lnTo>
                      <a:pt x="771" y="580"/>
                    </a:lnTo>
                    <a:lnTo>
                      <a:pt x="768" y="595"/>
                    </a:lnTo>
                    <a:lnTo>
                      <a:pt x="758" y="609"/>
                    </a:lnTo>
                    <a:lnTo>
                      <a:pt x="750" y="622"/>
                    </a:lnTo>
                    <a:lnTo>
                      <a:pt x="742" y="633"/>
                    </a:lnTo>
                    <a:lnTo>
                      <a:pt x="741" y="626"/>
                    </a:lnTo>
                    <a:lnTo>
                      <a:pt x="747" y="622"/>
                    </a:lnTo>
                    <a:lnTo>
                      <a:pt x="750" y="615"/>
                    </a:lnTo>
                    <a:lnTo>
                      <a:pt x="753" y="607"/>
                    </a:lnTo>
                    <a:lnTo>
                      <a:pt x="757" y="599"/>
                    </a:lnTo>
                    <a:lnTo>
                      <a:pt x="755" y="593"/>
                    </a:lnTo>
                    <a:lnTo>
                      <a:pt x="749" y="591"/>
                    </a:lnTo>
                    <a:lnTo>
                      <a:pt x="742" y="596"/>
                    </a:lnTo>
                    <a:lnTo>
                      <a:pt x="736" y="599"/>
                    </a:lnTo>
                    <a:lnTo>
                      <a:pt x="728" y="604"/>
                    </a:lnTo>
                    <a:lnTo>
                      <a:pt x="715" y="609"/>
                    </a:lnTo>
                    <a:lnTo>
                      <a:pt x="704" y="612"/>
                    </a:lnTo>
                    <a:lnTo>
                      <a:pt x="695" y="615"/>
                    </a:lnTo>
                    <a:lnTo>
                      <a:pt x="688" y="617"/>
                    </a:lnTo>
                    <a:lnTo>
                      <a:pt x="682" y="614"/>
                    </a:lnTo>
                    <a:lnTo>
                      <a:pt x="679" y="609"/>
                    </a:lnTo>
                    <a:lnTo>
                      <a:pt x="677" y="599"/>
                    </a:lnTo>
                    <a:lnTo>
                      <a:pt x="677" y="591"/>
                    </a:lnTo>
                    <a:lnTo>
                      <a:pt x="677" y="583"/>
                    </a:lnTo>
                    <a:lnTo>
                      <a:pt x="671" y="577"/>
                    </a:lnTo>
                    <a:lnTo>
                      <a:pt x="664" y="569"/>
                    </a:lnTo>
                    <a:lnTo>
                      <a:pt x="661" y="561"/>
                    </a:lnTo>
                    <a:lnTo>
                      <a:pt x="652" y="550"/>
                    </a:lnTo>
                    <a:lnTo>
                      <a:pt x="647" y="544"/>
                    </a:lnTo>
                    <a:lnTo>
                      <a:pt x="641" y="539"/>
                    </a:lnTo>
                    <a:lnTo>
                      <a:pt x="628" y="540"/>
                    </a:lnTo>
                    <a:lnTo>
                      <a:pt x="620" y="537"/>
                    </a:lnTo>
                    <a:lnTo>
                      <a:pt x="614" y="528"/>
                    </a:lnTo>
                    <a:lnTo>
                      <a:pt x="609" y="520"/>
                    </a:lnTo>
                    <a:lnTo>
                      <a:pt x="606" y="510"/>
                    </a:lnTo>
                    <a:lnTo>
                      <a:pt x="602" y="501"/>
                    </a:lnTo>
                    <a:lnTo>
                      <a:pt x="593" y="490"/>
                    </a:lnTo>
                    <a:lnTo>
                      <a:pt x="586" y="485"/>
                    </a:lnTo>
                    <a:lnTo>
                      <a:pt x="582" y="480"/>
                    </a:lnTo>
                    <a:lnTo>
                      <a:pt x="580" y="467"/>
                    </a:lnTo>
                    <a:lnTo>
                      <a:pt x="582" y="461"/>
                    </a:lnTo>
                    <a:lnTo>
                      <a:pt x="574" y="459"/>
                    </a:lnTo>
                    <a:lnTo>
                      <a:pt x="574" y="452"/>
                    </a:lnTo>
                    <a:lnTo>
                      <a:pt x="572" y="442"/>
                    </a:lnTo>
                    <a:lnTo>
                      <a:pt x="571" y="436"/>
                    </a:lnTo>
                    <a:lnTo>
                      <a:pt x="566" y="434"/>
                    </a:lnTo>
                    <a:lnTo>
                      <a:pt x="563" y="436"/>
                    </a:lnTo>
                    <a:lnTo>
                      <a:pt x="558" y="440"/>
                    </a:lnTo>
                    <a:lnTo>
                      <a:pt x="553" y="440"/>
                    </a:lnTo>
                    <a:lnTo>
                      <a:pt x="548" y="436"/>
                    </a:lnTo>
                    <a:lnTo>
                      <a:pt x="544" y="428"/>
                    </a:lnTo>
                    <a:lnTo>
                      <a:pt x="534" y="415"/>
                    </a:lnTo>
                    <a:lnTo>
                      <a:pt x="528" y="405"/>
                    </a:lnTo>
                    <a:lnTo>
                      <a:pt x="517" y="398"/>
                    </a:lnTo>
                    <a:lnTo>
                      <a:pt x="512" y="390"/>
                    </a:lnTo>
                    <a:lnTo>
                      <a:pt x="509" y="377"/>
                    </a:lnTo>
                    <a:lnTo>
                      <a:pt x="509" y="367"/>
                    </a:lnTo>
                    <a:lnTo>
                      <a:pt x="510" y="359"/>
                    </a:lnTo>
                    <a:lnTo>
                      <a:pt x="513" y="348"/>
                    </a:lnTo>
                    <a:lnTo>
                      <a:pt x="513" y="337"/>
                    </a:lnTo>
                    <a:lnTo>
                      <a:pt x="513" y="328"/>
                    </a:lnTo>
                    <a:lnTo>
                      <a:pt x="507" y="323"/>
                    </a:lnTo>
                    <a:lnTo>
                      <a:pt x="502" y="324"/>
                    </a:lnTo>
                    <a:lnTo>
                      <a:pt x="498" y="328"/>
                    </a:lnTo>
                    <a:lnTo>
                      <a:pt x="499" y="334"/>
                    </a:lnTo>
                    <a:lnTo>
                      <a:pt x="499" y="339"/>
                    </a:lnTo>
                    <a:lnTo>
                      <a:pt x="494" y="340"/>
                    </a:lnTo>
                    <a:lnTo>
                      <a:pt x="490" y="337"/>
                    </a:lnTo>
                    <a:lnTo>
                      <a:pt x="488" y="331"/>
                    </a:lnTo>
                    <a:lnTo>
                      <a:pt x="486" y="305"/>
                    </a:lnTo>
                    <a:lnTo>
                      <a:pt x="483" y="289"/>
                    </a:lnTo>
                    <a:lnTo>
                      <a:pt x="482" y="264"/>
                    </a:lnTo>
                    <a:lnTo>
                      <a:pt x="480" y="239"/>
                    </a:lnTo>
                    <a:lnTo>
                      <a:pt x="477" y="220"/>
                    </a:lnTo>
                    <a:lnTo>
                      <a:pt x="475" y="207"/>
                    </a:lnTo>
                    <a:lnTo>
                      <a:pt x="474" y="199"/>
                    </a:lnTo>
                    <a:lnTo>
                      <a:pt x="469" y="193"/>
                    </a:lnTo>
                    <a:lnTo>
                      <a:pt x="461" y="191"/>
                    </a:lnTo>
                    <a:lnTo>
                      <a:pt x="450" y="188"/>
                    </a:lnTo>
                    <a:lnTo>
                      <a:pt x="443" y="185"/>
                    </a:lnTo>
                    <a:lnTo>
                      <a:pt x="436" y="183"/>
                    </a:lnTo>
                    <a:lnTo>
                      <a:pt x="429" y="180"/>
                    </a:lnTo>
                    <a:lnTo>
                      <a:pt x="423" y="170"/>
                    </a:lnTo>
                    <a:lnTo>
                      <a:pt x="415" y="164"/>
                    </a:lnTo>
                    <a:lnTo>
                      <a:pt x="407" y="161"/>
                    </a:lnTo>
                    <a:lnTo>
                      <a:pt x="404" y="158"/>
                    </a:lnTo>
                    <a:lnTo>
                      <a:pt x="402" y="148"/>
                    </a:lnTo>
                    <a:lnTo>
                      <a:pt x="401" y="143"/>
                    </a:lnTo>
                    <a:lnTo>
                      <a:pt x="391" y="137"/>
                    </a:lnTo>
                    <a:lnTo>
                      <a:pt x="378" y="127"/>
                    </a:lnTo>
                    <a:lnTo>
                      <a:pt x="370" y="116"/>
                    </a:lnTo>
                    <a:lnTo>
                      <a:pt x="358" y="108"/>
                    </a:lnTo>
                    <a:lnTo>
                      <a:pt x="350" y="105"/>
                    </a:lnTo>
                    <a:lnTo>
                      <a:pt x="331" y="104"/>
                    </a:lnTo>
                    <a:lnTo>
                      <a:pt x="326" y="107"/>
                    </a:lnTo>
                    <a:lnTo>
                      <a:pt x="320" y="110"/>
                    </a:lnTo>
                    <a:lnTo>
                      <a:pt x="316" y="115"/>
                    </a:lnTo>
                    <a:lnTo>
                      <a:pt x="313" y="116"/>
                    </a:lnTo>
                    <a:lnTo>
                      <a:pt x="313" y="124"/>
                    </a:lnTo>
                    <a:lnTo>
                      <a:pt x="310" y="127"/>
                    </a:lnTo>
                    <a:lnTo>
                      <a:pt x="305" y="129"/>
                    </a:lnTo>
                    <a:lnTo>
                      <a:pt x="299" y="131"/>
                    </a:lnTo>
                    <a:lnTo>
                      <a:pt x="294" y="134"/>
                    </a:lnTo>
                    <a:lnTo>
                      <a:pt x="289" y="139"/>
                    </a:lnTo>
                    <a:lnTo>
                      <a:pt x="281" y="143"/>
                    </a:lnTo>
                    <a:lnTo>
                      <a:pt x="272" y="146"/>
                    </a:lnTo>
                    <a:lnTo>
                      <a:pt x="266" y="148"/>
                    </a:lnTo>
                    <a:lnTo>
                      <a:pt x="258" y="151"/>
                    </a:lnTo>
                    <a:lnTo>
                      <a:pt x="250" y="151"/>
                    </a:lnTo>
                    <a:lnTo>
                      <a:pt x="242" y="156"/>
                    </a:lnTo>
                    <a:lnTo>
                      <a:pt x="237" y="158"/>
                    </a:lnTo>
                    <a:lnTo>
                      <a:pt x="232" y="161"/>
                    </a:lnTo>
                    <a:lnTo>
                      <a:pt x="224" y="158"/>
                    </a:lnTo>
                    <a:lnTo>
                      <a:pt x="221" y="154"/>
                    </a:lnTo>
                    <a:lnTo>
                      <a:pt x="216" y="146"/>
                    </a:lnTo>
                    <a:lnTo>
                      <a:pt x="210" y="139"/>
                    </a:lnTo>
                    <a:lnTo>
                      <a:pt x="200" y="132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72" y="115"/>
                    </a:lnTo>
                    <a:lnTo>
                      <a:pt x="153" y="107"/>
                    </a:lnTo>
                    <a:lnTo>
                      <a:pt x="140" y="102"/>
                    </a:lnTo>
                    <a:lnTo>
                      <a:pt x="129" y="99"/>
                    </a:lnTo>
                    <a:lnTo>
                      <a:pt x="124" y="94"/>
                    </a:lnTo>
                    <a:lnTo>
                      <a:pt x="127" y="91"/>
                    </a:lnTo>
                    <a:lnTo>
                      <a:pt x="127" y="85"/>
                    </a:lnTo>
                    <a:lnTo>
                      <a:pt x="123" y="81"/>
                    </a:lnTo>
                    <a:lnTo>
                      <a:pt x="116" y="81"/>
                    </a:lnTo>
                    <a:lnTo>
                      <a:pt x="108" y="83"/>
                    </a:lnTo>
                    <a:lnTo>
                      <a:pt x="103" y="86"/>
                    </a:lnTo>
                    <a:lnTo>
                      <a:pt x="96" y="88"/>
                    </a:lnTo>
                    <a:lnTo>
                      <a:pt x="84" y="92"/>
                    </a:lnTo>
                    <a:lnTo>
                      <a:pt x="78" y="94"/>
                    </a:lnTo>
                    <a:lnTo>
                      <a:pt x="69" y="97"/>
                    </a:lnTo>
                    <a:lnTo>
                      <a:pt x="59" y="94"/>
                    </a:lnTo>
                    <a:lnTo>
                      <a:pt x="54" y="96"/>
                    </a:lnTo>
                    <a:lnTo>
                      <a:pt x="54" y="89"/>
                    </a:lnTo>
                    <a:lnTo>
                      <a:pt x="54" y="85"/>
                    </a:lnTo>
                    <a:lnTo>
                      <a:pt x="54" y="81"/>
                    </a:lnTo>
                    <a:lnTo>
                      <a:pt x="49" y="86"/>
                    </a:lnTo>
                    <a:lnTo>
                      <a:pt x="43" y="89"/>
                    </a:lnTo>
                    <a:lnTo>
                      <a:pt x="40" y="92"/>
                    </a:lnTo>
                    <a:lnTo>
                      <a:pt x="32" y="99"/>
                    </a:lnTo>
                    <a:lnTo>
                      <a:pt x="26" y="100"/>
                    </a:lnTo>
                    <a:lnTo>
                      <a:pt x="24" y="102"/>
                    </a:lnTo>
                    <a:lnTo>
                      <a:pt x="22" y="89"/>
                    </a:lnTo>
                    <a:lnTo>
                      <a:pt x="24" y="75"/>
                    </a:lnTo>
                    <a:lnTo>
                      <a:pt x="18" y="69"/>
                    </a:lnTo>
                    <a:lnTo>
                      <a:pt x="8" y="59"/>
                    </a:lnTo>
                    <a:lnTo>
                      <a:pt x="0" y="51"/>
                    </a:lnTo>
                    <a:lnTo>
                      <a:pt x="2" y="40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66F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2" name="Freeform 42">
                <a:extLst>
                  <a:ext uri="{FF2B5EF4-FFF2-40B4-BE49-F238E27FC236}">
                    <a16:creationId xmlns:a16="http://schemas.microsoft.com/office/drawing/2014/main" id="{0D84A9FA-1FC2-10EC-9F4F-4F7F77A6A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742"/>
                <a:ext cx="771" cy="633"/>
              </a:xfrm>
              <a:custGeom>
                <a:avLst/>
                <a:gdLst>
                  <a:gd name="T0" fmla="*/ 258 w 771"/>
                  <a:gd name="T1" fmla="*/ 40 h 633"/>
                  <a:gd name="T2" fmla="*/ 366 w 771"/>
                  <a:gd name="T3" fmla="*/ 40 h 633"/>
                  <a:gd name="T4" fmla="*/ 509 w 771"/>
                  <a:gd name="T5" fmla="*/ 32 h 633"/>
                  <a:gd name="T6" fmla="*/ 523 w 771"/>
                  <a:gd name="T7" fmla="*/ 53 h 633"/>
                  <a:gd name="T8" fmla="*/ 532 w 771"/>
                  <a:gd name="T9" fmla="*/ 27 h 633"/>
                  <a:gd name="T10" fmla="*/ 531 w 771"/>
                  <a:gd name="T11" fmla="*/ 0 h 633"/>
                  <a:gd name="T12" fmla="*/ 564 w 771"/>
                  <a:gd name="T13" fmla="*/ 4 h 633"/>
                  <a:gd name="T14" fmla="*/ 586 w 771"/>
                  <a:gd name="T15" fmla="*/ 46 h 633"/>
                  <a:gd name="T16" fmla="*/ 647 w 771"/>
                  <a:gd name="T17" fmla="*/ 158 h 633"/>
                  <a:gd name="T18" fmla="*/ 690 w 771"/>
                  <a:gd name="T19" fmla="*/ 256 h 633"/>
                  <a:gd name="T20" fmla="*/ 714 w 771"/>
                  <a:gd name="T21" fmla="*/ 315 h 633"/>
                  <a:gd name="T22" fmla="*/ 764 w 771"/>
                  <a:gd name="T23" fmla="*/ 405 h 633"/>
                  <a:gd name="T24" fmla="*/ 771 w 771"/>
                  <a:gd name="T25" fmla="*/ 485 h 633"/>
                  <a:gd name="T26" fmla="*/ 763 w 771"/>
                  <a:gd name="T27" fmla="*/ 552 h 633"/>
                  <a:gd name="T28" fmla="*/ 768 w 771"/>
                  <a:gd name="T29" fmla="*/ 595 h 633"/>
                  <a:gd name="T30" fmla="*/ 741 w 771"/>
                  <a:gd name="T31" fmla="*/ 626 h 633"/>
                  <a:gd name="T32" fmla="*/ 757 w 771"/>
                  <a:gd name="T33" fmla="*/ 599 h 633"/>
                  <a:gd name="T34" fmla="*/ 736 w 771"/>
                  <a:gd name="T35" fmla="*/ 599 h 633"/>
                  <a:gd name="T36" fmla="*/ 695 w 771"/>
                  <a:gd name="T37" fmla="*/ 615 h 633"/>
                  <a:gd name="T38" fmla="*/ 677 w 771"/>
                  <a:gd name="T39" fmla="*/ 599 h 633"/>
                  <a:gd name="T40" fmla="*/ 664 w 771"/>
                  <a:gd name="T41" fmla="*/ 569 h 633"/>
                  <a:gd name="T42" fmla="*/ 641 w 771"/>
                  <a:gd name="T43" fmla="*/ 539 h 633"/>
                  <a:gd name="T44" fmla="*/ 609 w 771"/>
                  <a:gd name="T45" fmla="*/ 520 h 633"/>
                  <a:gd name="T46" fmla="*/ 586 w 771"/>
                  <a:gd name="T47" fmla="*/ 485 h 633"/>
                  <a:gd name="T48" fmla="*/ 574 w 771"/>
                  <a:gd name="T49" fmla="*/ 459 h 633"/>
                  <a:gd name="T50" fmla="*/ 566 w 771"/>
                  <a:gd name="T51" fmla="*/ 434 h 633"/>
                  <a:gd name="T52" fmla="*/ 548 w 771"/>
                  <a:gd name="T53" fmla="*/ 436 h 633"/>
                  <a:gd name="T54" fmla="*/ 517 w 771"/>
                  <a:gd name="T55" fmla="*/ 398 h 633"/>
                  <a:gd name="T56" fmla="*/ 510 w 771"/>
                  <a:gd name="T57" fmla="*/ 359 h 633"/>
                  <a:gd name="T58" fmla="*/ 507 w 771"/>
                  <a:gd name="T59" fmla="*/ 323 h 633"/>
                  <a:gd name="T60" fmla="*/ 499 w 771"/>
                  <a:gd name="T61" fmla="*/ 339 h 633"/>
                  <a:gd name="T62" fmla="*/ 486 w 771"/>
                  <a:gd name="T63" fmla="*/ 305 h 633"/>
                  <a:gd name="T64" fmla="*/ 477 w 771"/>
                  <a:gd name="T65" fmla="*/ 220 h 633"/>
                  <a:gd name="T66" fmla="*/ 461 w 771"/>
                  <a:gd name="T67" fmla="*/ 191 h 633"/>
                  <a:gd name="T68" fmla="*/ 429 w 771"/>
                  <a:gd name="T69" fmla="*/ 180 h 633"/>
                  <a:gd name="T70" fmla="*/ 404 w 771"/>
                  <a:gd name="T71" fmla="*/ 158 h 633"/>
                  <a:gd name="T72" fmla="*/ 378 w 771"/>
                  <a:gd name="T73" fmla="*/ 127 h 633"/>
                  <a:gd name="T74" fmla="*/ 331 w 771"/>
                  <a:gd name="T75" fmla="*/ 104 h 633"/>
                  <a:gd name="T76" fmla="*/ 313 w 771"/>
                  <a:gd name="T77" fmla="*/ 116 h 633"/>
                  <a:gd name="T78" fmla="*/ 299 w 771"/>
                  <a:gd name="T79" fmla="*/ 131 h 633"/>
                  <a:gd name="T80" fmla="*/ 272 w 771"/>
                  <a:gd name="T81" fmla="*/ 146 h 633"/>
                  <a:gd name="T82" fmla="*/ 242 w 771"/>
                  <a:gd name="T83" fmla="*/ 156 h 633"/>
                  <a:gd name="T84" fmla="*/ 221 w 771"/>
                  <a:gd name="T85" fmla="*/ 154 h 633"/>
                  <a:gd name="T86" fmla="*/ 188 w 771"/>
                  <a:gd name="T87" fmla="*/ 121 h 633"/>
                  <a:gd name="T88" fmla="*/ 140 w 771"/>
                  <a:gd name="T89" fmla="*/ 102 h 633"/>
                  <a:gd name="T90" fmla="*/ 127 w 771"/>
                  <a:gd name="T91" fmla="*/ 85 h 633"/>
                  <a:gd name="T92" fmla="*/ 103 w 771"/>
                  <a:gd name="T93" fmla="*/ 86 h 633"/>
                  <a:gd name="T94" fmla="*/ 69 w 771"/>
                  <a:gd name="T95" fmla="*/ 97 h 633"/>
                  <a:gd name="T96" fmla="*/ 54 w 771"/>
                  <a:gd name="T97" fmla="*/ 85 h 633"/>
                  <a:gd name="T98" fmla="*/ 40 w 771"/>
                  <a:gd name="T99" fmla="*/ 92 h 633"/>
                  <a:gd name="T100" fmla="*/ 22 w 771"/>
                  <a:gd name="T101" fmla="*/ 89 h 633"/>
                  <a:gd name="T102" fmla="*/ 0 w 771"/>
                  <a:gd name="T103" fmla="*/ 51 h 6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1"/>
                  <a:gd name="T157" fmla="*/ 0 h 633"/>
                  <a:gd name="T158" fmla="*/ 771 w 771"/>
                  <a:gd name="T159" fmla="*/ 633 h 6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1" h="633">
                    <a:moveTo>
                      <a:pt x="3" y="38"/>
                    </a:moveTo>
                    <a:lnTo>
                      <a:pt x="240" y="21"/>
                    </a:lnTo>
                    <a:lnTo>
                      <a:pt x="251" y="31"/>
                    </a:lnTo>
                    <a:lnTo>
                      <a:pt x="258" y="40"/>
                    </a:lnTo>
                    <a:lnTo>
                      <a:pt x="264" y="45"/>
                    </a:lnTo>
                    <a:lnTo>
                      <a:pt x="334" y="43"/>
                    </a:lnTo>
                    <a:lnTo>
                      <a:pt x="348" y="42"/>
                    </a:lnTo>
                    <a:lnTo>
                      <a:pt x="366" y="40"/>
                    </a:lnTo>
                    <a:lnTo>
                      <a:pt x="397" y="38"/>
                    </a:lnTo>
                    <a:lnTo>
                      <a:pt x="440" y="37"/>
                    </a:lnTo>
                    <a:lnTo>
                      <a:pt x="475" y="35"/>
                    </a:lnTo>
                    <a:lnTo>
                      <a:pt x="509" y="32"/>
                    </a:lnTo>
                    <a:lnTo>
                      <a:pt x="509" y="40"/>
                    </a:lnTo>
                    <a:lnTo>
                      <a:pt x="509" y="46"/>
                    </a:lnTo>
                    <a:lnTo>
                      <a:pt x="515" y="53"/>
                    </a:lnTo>
                    <a:lnTo>
                      <a:pt x="523" y="53"/>
                    </a:lnTo>
                    <a:lnTo>
                      <a:pt x="528" y="50"/>
                    </a:lnTo>
                    <a:lnTo>
                      <a:pt x="531" y="42"/>
                    </a:lnTo>
                    <a:lnTo>
                      <a:pt x="532" y="34"/>
                    </a:lnTo>
                    <a:lnTo>
                      <a:pt x="532" y="27"/>
                    </a:lnTo>
                    <a:lnTo>
                      <a:pt x="526" y="19"/>
                    </a:lnTo>
                    <a:lnTo>
                      <a:pt x="525" y="13"/>
                    </a:lnTo>
                    <a:lnTo>
                      <a:pt x="525" y="5"/>
                    </a:lnTo>
                    <a:lnTo>
                      <a:pt x="531" y="0"/>
                    </a:lnTo>
                    <a:lnTo>
                      <a:pt x="539" y="0"/>
                    </a:lnTo>
                    <a:lnTo>
                      <a:pt x="547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4"/>
                    </a:lnTo>
                    <a:lnTo>
                      <a:pt x="572" y="21"/>
                    </a:lnTo>
                    <a:lnTo>
                      <a:pt x="580" y="31"/>
                    </a:lnTo>
                    <a:lnTo>
                      <a:pt x="586" y="46"/>
                    </a:lnTo>
                    <a:lnTo>
                      <a:pt x="598" y="67"/>
                    </a:lnTo>
                    <a:lnTo>
                      <a:pt x="614" y="97"/>
                    </a:lnTo>
                    <a:lnTo>
                      <a:pt x="633" y="132"/>
                    </a:lnTo>
                    <a:lnTo>
                      <a:pt x="647" y="158"/>
                    </a:lnTo>
                    <a:lnTo>
                      <a:pt x="687" y="229"/>
                    </a:lnTo>
                    <a:lnTo>
                      <a:pt x="688" y="235"/>
                    </a:lnTo>
                    <a:lnTo>
                      <a:pt x="688" y="248"/>
                    </a:lnTo>
                    <a:lnTo>
                      <a:pt x="690" y="256"/>
                    </a:lnTo>
                    <a:lnTo>
                      <a:pt x="691" y="267"/>
                    </a:lnTo>
                    <a:lnTo>
                      <a:pt x="693" y="278"/>
                    </a:lnTo>
                    <a:lnTo>
                      <a:pt x="702" y="293"/>
                    </a:lnTo>
                    <a:lnTo>
                      <a:pt x="714" y="315"/>
                    </a:lnTo>
                    <a:lnTo>
                      <a:pt x="729" y="340"/>
                    </a:lnTo>
                    <a:lnTo>
                      <a:pt x="739" y="358"/>
                    </a:lnTo>
                    <a:lnTo>
                      <a:pt x="757" y="390"/>
                    </a:lnTo>
                    <a:lnTo>
                      <a:pt x="764" y="405"/>
                    </a:lnTo>
                    <a:lnTo>
                      <a:pt x="766" y="426"/>
                    </a:lnTo>
                    <a:lnTo>
                      <a:pt x="766" y="440"/>
                    </a:lnTo>
                    <a:lnTo>
                      <a:pt x="768" y="469"/>
                    </a:lnTo>
                    <a:lnTo>
                      <a:pt x="771" y="485"/>
                    </a:lnTo>
                    <a:lnTo>
                      <a:pt x="769" y="509"/>
                    </a:lnTo>
                    <a:lnTo>
                      <a:pt x="771" y="528"/>
                    </a:lnTo>
                    <a:lnTo>
                      <a:pt x="769" y="537"/>
                    </a:lnTo>
                    <a:lnTo>
                      <a:pt x="763" y="552"/>
                    </a:lnTo>
                    <a:lnTo>
                      <a:pt x="763" y="568"/>
                    </a:lnTo>
                    <a:lnTo>
                      <a:pt x="764" y="577"/>
                    </a:lnTo>
                    <a:lnTo>
                      <a:pt x="771" y="580"/>
                    </a:lnTo>
                    <a:lnTo>
                      <a:pt x="768" y="595"/>
                    </a:lnTo>
                    <a:lnTo>
                      <a:pt x="758" y="609"/>
                    </a:lnTo>
                    <a:lnTo>
                      <a:pt x="750" y="622"/>
                    </a:lnTo>
                    <a:lnTo>
                      <a:pt x="742" y="633"/>
                    </a:lnTo>
                    <a:lnTo>
                      <a:pt x="741" y="626"/>
                    </a:lnTo>
                    <a:lnTo>
                      <a:pt x="747" y="622"/>
                    </a:lnTo>
                    <a:lnTo>
                      <a:pt x="750" y="615"/>
                    </a:lnTo>
                    <a:lnTo>
                      <a:pt x="753" y="607"/>
                    </a:lnTo>
                    <a:lnTo>
                      <a:pt x="757" y="599"/>
                    </a:lnTo>
                    <a:lnTo>
                      <a:pt x="755" y="593"/>
                    </a:lnTo>
                    <a:lnTo>
                      <a:pt x="749" y="591"/>
                    </a:lnTo>
                    <a:lnTo>
                      <a:pt x="742" y="596"/>
                    </a:lnTo>
                    <a:lnTo>
                      <a:pt x="736" y="599"/>
                    </a:lnTo>
                    <a:lnTo>
                      <a:pt x="728" y="604"/>
                    </a:lnTo>
                    <a:lnTo>
                      <a:pt x="715" y="609"/>
                    </a:lnTo>
                    <a:lnTo>
                      <a:pt x="704" y="612"/>
                    </a:lnTo>
                    <a:lnTo>
                      <a:pt x="695" y="615"/>
                    </a:lnTo>
                    <a:lnTo>
                      <a:pt x="688" y="617"/>
                    </a:lnTo>
                    <a:lnTo>
                      <a:pt x="682" y="614"/>
                    </a:lnTo>
                    <a:lnTo>
                      <a:pt x="679" y="609"/>
                    </a:lnTo>
                    <a:lnTo>
                      <a:pt x="677" y="599"/>
                    </a:lnTo>
                    <a:lnTo>
                      <a:pt x="677" y="591"/>
                    </a:lnTo>
                    <a:lnTo>
                      <a:pt x="677" y="583"/>
                    </a:lnTo>
                    <a:lnTo>
                      <a:pt x="671" y="577"/>
                    </a:lnTo>
                    <a:lnTo>
                      <a:pt x="664" y="569"/>
                    </a:lnTo>
                    <a:lnTo>
                      <a:pt x="661" y="561"/>
                    </a:lnTo>
                    <a:lnTo>
                      <a:pt x="652" y="550"/>
                    </a:lnTo>
                    <a:lnTo>
                      <a:pt x="647" y="544"/>
                    </a:lnTo>
                    <a:lnTo>
                      <a:pt x="641" y="539"/>
                    </a:lnTo>
                    <a:lnTo>
                      <a:pt x="628" y="540"/>
                    </a:lnTo>
                    <a:lnTo>
                      <a:pt x="620" y="537"/>
                    </a:lnTo>
                    <a:lnTo>
                      <a:pt x="614" y="528"/>
                    </a:lnTo>
                    <a:lnTo>
                      <a:pt x="609" y="520"/>
                    </a:lnTo>
                    <a:lnTo>
                      <a:pt x="606" y="510"/>
                    </a:lnTo>
                    <a:lnTo>
                      <a:pt x="602" y="501"/>
                    </a:lnTo>
                    <a:lnTo>
                      <a:pt x="593" y="490"/>
                    </a:lnTo>
                    <a:lnTo>
                      <a:pt x="586" y="485"/>
                    </a:lnTo>
                    <a:lnTo>
                      <a:pt x="582" y="480"/>
                    </a:lnTo>
                    <a:lnTo>
                      <a:pt x="580" y="467"/>
                    </a:lnTo>
                    <a:lnTo>
                      <a:pt x="582" y="461"/>
                    </a:lnTo>
                    <a:lnTo>
                      <a:pt x="574" y="459"/>
                    </a:lnTo>
                    <a:lnTo>
                      <a:pt x="574" y="452"/>
                    </a:lnTo>
                    <a:lnTo>
                      <a:pt x="572" y="442"/>
                    </a:lnTo>
                    <a:lnTo>
                      <a:pt x="571" y="436"/>
                    </a:lnTo>
                    <a:lnTo>
                      <a:pt x="566" y="434"/>
                    </a:lnTo>
                    <a:lnTo>
                      <a:pt x="563" y="436"/>
                    </a:lnTo>
                    <a:lnTo>
                      <a:pt x="558" y="440"/>
                    </a:lnTo>
                    <a:lnTo>
                      <a:pt x="553" y="440"/>
                    </a:lnTo>
                    <a:lnTo>
                      <a:pt x="548" y="436"/>
                    </a:lnTo>
                    <a:lnTo>
                      <a:pt x="544" y="428"/>
                    </a:lnTo>
                    <a:lnTo>
                      <a:pt x="534" y="415"/>
                    </a:lnTo>
                    <a:lnTo>
                      <a:pt x="528" y="405"/>
                    </a:lnTo>
                    <a:lnTo>
                      <a:pt x="517" y="398"/>
                    </a:lnTo>
                    <a:lnTo>
                      <a:pt x="512" y="390"/>
                    </a:lnTo>
                    <a:lnTo>
                      <a:pt x="509" y="377"/>
                    </a:lnTo>
                    <a:lnTo>
                      <a:pt x="509" y="367"/>
                    </a:lnTo>
                    <a:lnTo>
                      <a:pt x="510" y="359"/>
                    </a:lnTo>
                    <a:lnTo>
                      <a:pt x="513" y="348"/>
                    </a:lnTo>
                    <a:lnTo>
                      <a:pt x="513" y="337"/>
                    </a:lnTo>
                    <a:lnTo>
                      <a:pt x="513" y="328"/>
                    </a:lnTo>
                    <a:lnTo>
                      <a:pt x="507" y="323"/>
                    </a:lnTo>
                    <a:lnTo>
                      <a:pt x="502" y="324"/>
                    </a:lnTo>
                    <a:lnTo>
                      <a:pt x="498" y="328"/>
                    </a:lnTo>
                    <a:lnTo>
                      <a:pt x="499" y="334"/>
                    </a:lnTo>
                    <a:lnTo>
                      <a:pt x="499" y="339"/>
                    </a:lnTo>
                    <a:lnTo>
                      <a:pt x="494" y="340"/>
                    </a:lnTo>
                    <a:lnTo>
                      <a:pt x="490" y="337"/>
                    </a:lnTo>
                    <a:lnTo>
                      <a:pt x="488" y="331"/>
                    </a:lnTo>
                    <a:lnTo>
                      <a:pt x="486" y="305"/>
                    </a:lnTo>
                    <a:lnTo>
                      <a:pt x="483" y="289"/>
                    </a:lnTo>
                    <a:lnTo>
                      <a:pt x="482" y="264"/>
                    </a:lnTo>
                    <a:lnTo>
                      <a:pt x="480" y="239"/>
                    </a:lnTo>
                    <a:lnTo>
                      <a:pt x="477" y="220"/>
                    </a:lnTo>
                    <a:lnTo>
                      <a:pt x="475" y="207"/>
                    </a:lnTo>
                    <a:lnTo>
                      <a:pt x="474" y="199"/>
                    </a:lnTo>
                    <a:lnTo>
                      <a:pt x="469" y="193"/>
                    </a:lnTo>
                    <a:lnTo>
                      <a:pt x="461" y="191"/>
                    </a:lnTo>
                    <a:lnTo>
                      <a:pt x="450" y="188"/>
                    </a:lnTo>
                    <a:lnTo>
                      <a:pt x="443" y="185"/>
                    </a:lnTo>
                    <a:lnTo>
                      <a:pt x="436" y="183"/>
                    </a:lnTo>
                    <a:lnTo>
                      <a:pt x="429" y="180"/>
                    </a:lnTo>
                    <a:lnTo>
                      <a:pt x="423" y="170"/>
                    </a:lnTo>
                    <a:lnTo>
                      <a:pt x="415" y="164"/>
                    </a:lnTo>
                    <a:lnTo>
                      <a:pt x="407" y="161"/>
                    </a:lnTo>
                    <a:lnTo>
                      <a:pt x="404" y="158"/>
                    </a:lnTo>
                    <a:lnTo>
                      <a:pt x="402" y="148"/>
                    </a:lnTo>
                    <a:lnTo>
                      <a:pt x="401" y="143"/>
                    </a:lnTo>
                    <a:lnTo>
                      <a:pt x="391" y="137"/>
                    </a:lnTo>
                    <a:lnTo>
                      <a:pt x="378" y="127"/>
                    </a:lnTo>
                    <a:lnTo>
                      <a:pt x="370" y="116"/>
                    </a:lnTo>
                    <a:lnTo>
                      <a:pt x="358" y="108"/>
                    </a:lnTo>
                    <a:lnTo>
                      <a:pt x="350" y="105"/>
                    </a:lnTo>
                    <a:lnTo>
                      <a:pt x="331" y="104"/>
                    </a:lnTo>
                    <a:lnTo>
                      <a:pt x="326" y="107"/>
                    </a:lnTo>
                    <a:lnTo>
                      <a:pt x="320" y="110"/>
                    </a:lnTo>
                    <a:lnTo>
                      <a:pt x="316" y="115"/>
                    </a:lnTo>
                    <a:lnTo>
                      <a:pt x="313" y="116"/>
                    </a:lnTo>
                    <a:lnTo>
                      <a:pt x="313" y="124"/>
                    </a:lnTo>
                    <a:lnTo>
                      <a:pt x="310" y="127"/>
                    </a:lnTo>
                    <a:lnTo>
                      <a:pt x="305" y="129"/>
                    </a:lnTo>
                    <a:lnTo>
                      <a:pt x="299" y="131"/>
                    </a:lnTo>
                    <a:lnTo>
                      <a:pt x="294" y="134"/>
                    </a:lnTo>
                    <a:lnTo>
                      <a:pt x="289" y="139"/>
                    </a:lnTo>
                    <a:lnTo>
                      <a:pt x="281" y="143"/>
                    </a:lnTo>
                    <a:lnTo>
                      <a:pt x="272" y="146"/>
                    </a:lnTo>
                    <a:lnTo>
                      <a:pt x="266" y="148"/>
                    </a:lnTo>
                    <a:lnTo>
                      <a:pt x="258" y="151"/>
                    </a:lnTo>
                    <a:lnTo>
                      <a:pt x="250" y="151"/>
                    </a:lnTo>
                    <a:lnTo>
                      <a:pt x="242" y="156"/>
                    </a:lnTo>
                    <a:lnTo>
                      <a:pt x="237" y="158"/>
                    </a:lnTo>
                    <a:lnTo>
                      <a:pt x="232" y="161"/>
                    </a:lnTo>
                    <a:lnTo>
                      <a:pt x="224" y="158"/>
                    </a:lnTo>
                    <a:lnTo>
                      <a:pt x="221" y="154"/>
                    </a:lnTo>
                    <a:lnTo>
                      <a:pt x="216" y="146"/>
                    </a:lnTo>
                    <a:lnTo>
                      <a:pt x="210" y="139"/>
                    </a:lnTo>
                    <a:lnTo>
                      <a:pt x="200" y="132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72" y="115"/>
                    </a:lnTo>
                    <a:lnTo>
                      <a:pt x="153" y="107"/>
                    </a:lnTo>
                    <a:lnTo>
                      <a:pt x="140" y="102"/>
                    </a:lnTo>
                    <a:lnTo>
                      <a:pt x="129" y="99"/>
                    </a:lnTo>
                    <a:lnTo>
                      <a:pt x="124" y="94"/>
                    </a:lnTo>
                    <a:lnTo>
                      <a:pt x="127" y="91"/>
                    </a:lnTo>
                    <a:lnTo>
                      <a:pt x="127" y="85"/>
                    </a:lnTo>
                    <a:lnTo>
                      <a:pt x="123" y="81"/>
                    </a:lnTo>
                    <a:lnTo>
                      <a:pt x="116" y="81"/>
                    </a:lnTo>
                    <a:lnTo>
                      <a:pt x="108" y="83"/>
                    </a:lnTo>
                    <a:lnTo>
                      <a:pt x="103" y="86"/>
                    </a:lnTo>
                    <a:lnTo>
                      <a:pt x="96" y="88"/>
                    </a:lnTo>
                    <a:lnTo>
                      <a:pt x="84" y="92"/>
                    </a:lnTo>
                    <a:lnTo>
                      <a:pt x="78" y="94"/>
                    </a:lnTo>
                    <a:lnTo>
                      <a:pt x="69" y="97"/>
                    </a:lnTo>
                    <a:lnTo>
                      <a:pt x="59" y="94"/>
                    </a:lnTo>
                    <a:lnTo>
                      <a:pt x="54" y="96"/>
                    </a:lnTo>
                    <a:lnTo>
                      <a:pt x="54" y="89"/>
                    </a:lnTo>
                    <a:lnTo>
                      <a:pt x="54" y="85"/>
                    </a:lnTo>
                    <a:lnTo>
                      <a:pt x="54" y="81"/>
                    </a:lnTo>
                    <a:lnTo>
                      <a:pt x="49" y="86"/>
                    </a:lnTo>
                    <a:lnTo>
                      <a:pt x="43" y="89"/>
                    </a:lnTo>
                    <a:lnTo>
                      <a:pt x="40" y="92"/>
                    </a:lnTo>
                    <a:lnTo>
                      <a:pt x="32" y="99"/>
                    </a:lnTo>
                    <a:lnTo>
                      <a:pt x="26" y="100"/>
                    </a:lnTo>
                    <a:lnTo>
                      <a:pt x="24" y="102"/>
                    </a:lnTo>
                    <a:lnTo>
                      <a:pt x="22" y="89"/>
                    </a:lnTo>
                    <a:lnTo>
                      <a:pt x="24" y="75"/>
                    </a:lnTo>
                    <a:lnTo>
                      <a:pt x="18" y="69"/>
                    </a:lnTo>
                    <a:lnTo>
                      <a:pt x="8" y="59"/>
                    </a:lnTo>
                    <a:lnTo>
                      <a:pt x="0" y="51"/>
                    </a:lnTo>
                    <a:lnTo>
                      <a:pt x="2" y="40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3" name="Freeform 43">
                <a:extLst>
                  <a:ext uri="{FF2B5EF4-FFF2-40B4-BE49-F238E27FC236}">
                    <a16:creationId xmlns:a16="http://schemas.microsoft.com/office/drawing/2014/main" id="{EE2B12D4-347A-6F97-22CA-DC4A1E4B9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378"/>
                <a:ext cx="19" cy="16"/>
              </a:xfrm>
              <a:custGeom>
                <a:avLst/>
                <a:gdLst>
                  <a:gd name="T0" fmla="*/ 19 w 19"/>
                  <a:gd name="T1" fmla="*/ 0 h 16"/>
                  <a:gd name="T2" fmla="*/ 14 w 19"/>
                  <a:gd name="T3" fmla="*/ 1 h 16"/>
                  <a:gd name="T4" fmla="*/ 9 w 19"/>
                  <a:gd name="T5" fmla="*/ 5 h 16"/>
                  <a:gd name="T6" fmla="*/ 5 w 19"/>
                  <a:gd name="T7" fmla="*/ 8 h 16"/>
                  <a:gd name="T8" fmla="*/ 0 w 19"/>
                  <a:gd name="T9" fmla="*/ 11 h 16"/>
                  <a:gd name="T10" fmla="*/ 0 w 19"/>
                  <a:gd name="T11" fmla="*/ 16 h 16"/>
                  <a:gd name="T12" fmla="*/ 5 w 19"/>
                  <a:gd name="T13" fmla="*/ 14 h 16"/>
                  <a:gd name="T14" fmla="*/ 11 w 19"/>
                  <a:gd name="T15" fmla="*/ 9 h 16"/>
                  <a:gd name="T16" fmla="*/ 14 w 19"/>
                  <a:gd name="T17" fmla="*/ 5 h 16"/>
                  <a:gd name="T18" fmla="*/ 19 w 19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"/>
                  <a:gd name="T31" fmla="*/ 0 h 16"/>
                  <a:gd name="T32" fmla="*/ 19 w 19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" h="16">
                    <a:moveTo>
                      <a:pt x="19" y="0"/>
                    </a:moveTo>
                    <a:lnTo>
                      <a:pt x="14" y="1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5" y="14"/>
                    </a:lnTo>
                    <a:lnTo>
                      <a:pt x="11" y="9"/>
                    </a:lnTo>
                    <a:lnTo>
                      <a:pt x="14" y="5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CC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4" name="Freeform 44">
                <a:extLst>
                  <a:ext uri="{FF2B5EF4-FFF2-40B4-BE49-F238E27FC236}">
                    <a16:creationId xmlns:a16="http://schemas.microsoft.com/office/drawing/2014/main" id="{2C356DE5-EAD6-0D7C-DFAC-70C6563CB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403"/>
                <a:ext cx="46" cy="26"/>
              </a:xfrm>
              <a:custGeom>
                <a:avLst/>
                <a:gdLst>
                  <a:gd name="T0" fmla="*/ 46 w 46"/>
                  <a:gd name="T1" fmla="*/ 7 h 26"/>
                  <a:gd name="T2" fmla="*/ 44 w 46"/>
                  <a:gd name="T3" fmla="*/ 2 h 26"/>
                  <a:gd name="T4" fmla="*/ 38 w 46"/>
                  <a:gd name="T5" fmla="*/ 0 h 26"/>
                  <a:gd name="T6" fmla="*/ 32 w 46"/>
                  <a:gd name="T7" fmla="*/ 5 h 26"/>
                  <a:gd name="T8" fmla="*/ 24 w 46"/>
                  <a:gd name="T9" fmla="*/ 8 h 26"/>
                  <a:gd name="T10" fmla="*/ 16 w 46"/>
                  <a:gd name="T11" fmla="*/ 15 h 26"/>
                  <a:gd name="T12" fmla="*/ 9 w 46"/>
                  <a:gd name="T13" fmla="*/ 19 h 26"/>
                  <a:gd name="T14" fmla="*/ 3 w 46"/>
                  <a:gd name="T15" fmla="*/ 21 h 26"/>
                  <a:gd name="T16" fmla="*/ 0 w 46"/>
                  <a:gd name="T17" fmla="*/ 26 h 26"/>
                  <a:gd name="T18" fmla="*/ 5 w 46"/>
                  <a:gd name="T19" fmla="*/ 26 h 26"/>
                  <a:gd name="T20" fmla="*/ 9 w 46"/>
                  <a:gd name="T21" fmla="*/ 22 h 26"/>
                  <a:gd name="T22" fmla="*/ 16 w 46"/>
                  <a:gd name="T23" fmla="*/ 21 h 26"/>
                  <a:gd name="T24" fmla="*/ 20 w 46"/>
                  <a:gd name="T25" fmla="*/ 18 h 26"/>
                  <a:gd name="T26" fmla="*/ 27 w 46"/>
                  <a:gd name="T27" fmla="*/ 15 h 26"/>
                  <a:gd name="T28" fmla="*/ 35 w 46"/>
                  <a:gd name="T29" fmla="*/ 11 h 26"/>
                  <a:gd name="T30" fmla="*/ 41 w 46"/>
                  <a:gd name="T31" fmla="*/ 10 h 26"/>
                  <a:gd name="T32" fmla="*/ 46 w 46"/>
                  <a:gd name="T33" fmla="*/ 7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26"/>
                  <a:gd name="T53" fmla="*/ 46 w 4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26">
                    <a:moveTo>
                      <a:pt x="46" y="7"/>
                    </a:moveTo>
                    <a:lnTo>
                      <a:pt x="44" y="2"/>
                    </a:lnTo>
                    <a:lnTo>
                      <a:pt x="38" y="0"/>
                    </a:lnTo>
                    <a:lnTo>
                      <a:pt x="32" y="5"/>
                    </a:lnTo>
                    <a:lnTo>
                      <a:pt x="24" y="8"/>
                    </a:lnTo>
                    <a:lnTo>
                      <a:pt x="16" y="15"/>
                    </a:lnTo>
                    <a:lnTo>
                      <a:pt x="9" y="19"/>
                    </a:lnTo>
                    <a:lnTo>
                      <a:pt x="3" y="21"/>
                    </a:lnTo>
                    <a:lnTo>
                      <a:pt x="0" y="26"/>
                    </a:lnTo>
                    <a:lnTo>
                      <a:pt x="5" y="26"/>
                    </a:lnTo>
                    <a:lnTo>
                      <a:pt x="9" y="22"/>
                    </a:lnTo>
                    <a:lnTo>
                      <a:pt x="16" y="21"/>
                    </a:lnTo>
                    <a:lnTo>
                      <a:pt x="20" y="18"/>
                    </a:lnTo>
                    <a:lnTo>
                      <a:pt x="27" y="15"/>
                    </a:lnTo>
                    <a:lnTo>
                      <a:pt x="35" y="11"/>
                    </a:lnTo>
                    <a:lnTo>
                      <a:pt x="41" y="10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5" name="Freeform 45">
                <a:extLst>
                  <a:ext uri="{FF2B5EF4-FFF2-40B4-BE49-F238E27FC236}">
                    <a16:creationId xmlns:a16="http://schemas.microsoft.com/office/drawing/2014/main" id="{ADB4A161-A399-DF25-AB79-40E3659A5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2255"/>
                <a:ext cx="438" cy="338"/>
              </a:xfrm>
              <a:custGeom>
                <a:avLst/>
                <a:gdLst>
                  <a:gd name="T0" fmla="*/ 35 w 438"/>
                  <a:gd name="T1" fmla="*/ 31 h 338"/>
                  <a:gd name="T2" fmla="*/ 71 w 438"/>
                  <a:gd name="T3" fmla="*/ 12 h 338"/>
                  <a:gd name="T4" fmla="*/ 103 w 438"/>
                  <a:gd name="T5" fmla="*/ 6 h 338"/>
                  <a:gd name="T6" fmla="*/ 137 w 438"/>
                  <a:gd name="T7" fmla="*/ 3 h 338"/>
                  <a:gd name="T8" fmla="*/ 178 w 438"/>
                  <a:gd name="T9" fmla="*/ 0 h 338"/>
                  <a:gd name="T10" fmla="*/ 202 w 438"/>
                  <a:gd name="T11" fmla="*/ 8 h 338"/>
                  <a:gd name="T12" fmla="*/ 221 w 438"/>
                  <a:gd name="T13" fmla="*/ 14 h 338"/>
                  <a:gd name="T14" fmla="*/ 227 w 438"/>
                  <a:gd name="T15" fmla="*/ 31 h 338"/>
                  <a:gd name="T16" fmla="*/ 256 w 438"/>
                  <a:gd name="T17" fmla="*/ 30 h 338"/>
                  <a:gd name="T18" fmla="*/ 289 w 438"/>
                  <a:gd name="T19" fmla="*/ 22 h 338"/>
                  <a:gd name="T20" fmla="*/ 311 w 438"/>
                  <a:gd name="T21" fmla="*/ 17 h 338"/>
                  <a:gd name="T22" fmla="*/ 322 w 438"/>
                  <a:gd name="T23" fmla="*/ 14 h 338"/>
                  <a:gd name="T24" fmla="*/ 329 w 438"/>
                  <a:gd name="T25" fmla="*/ 19 h 338"/>
                  <a:gd name="T26" fmla="*/ 438 w 438"/>
                  <a:gd name="T27" fmla="*/ 103 h 338"/>
                  <a:gd name="T28" fmla="*/ 438 w 438"/>
                  <a:gd name="T29" fmla="*/ 111 h 338"/>
                  <a:gd name="T30" fmla="*/ 427 w 438"/>
                  <a:gd name="T31" fmla="*/ 119 h 338"/>
                  <a:gd name="T32" fmla="*/ 418 w 438"/>
                  <a:gd name="T33" fmla="*/ 131 h 338"/>
                  <a:gd name="T34" fmla="*/ 410 w 438"/>
                  <a:gd name="T35" fmla="*/ 147 h 338"/>
                  <a:gd name="T36" fmla="*/ 402 w 438"/>
                  <a:gd name="T37" fmla="*/ 163 h 338"/>
                  <a:gd name="T38" fmla="*/ 397 w 438"/>
                  <a:gd name="T39" fmla="*/ 168 h 338"/>
                  <a:gd name="T40" fmla="*/ 394 w 438"/>
                  <a:gd name="T41" fmla="*/ 173 h 338"/>
                  <a:gd name="T42" fmla="*/ 400 w 438"/>
                  <a:gd name="T43" fmla="*/ 182 h 338"/>
                  <a:gd name="T44" fmla="*/ 397 w 438"/>
                  <a:gd name="T45" fmla="*/ 192 h 338"/>
                  <a:gd name="T46" fmla="*/ 391 w 438"/>
                  <a:gd name="T47" fmla="*/ 201 h 338"/>
                  <a:gd name="T48" fmla="*/ 384 w 438"/>
                  <a:gd name="T49" fmla="*/ 206 h 338"/>
                  <a:gd name="T50" fmla="*/ 375 w 438"/>
                  <a:gd name="T51" fmla="*/ 209 h 338"/>
                  <a:gd name="T52" fmla="*/ 373 w 438"/>
                  <a:gd name="T53" fmla="*/ 219 h 338"/>
                  <a:gd name="T54" fmla="*/ 370 w 438"/>
                  <a:gd name="T55" fmla="*/ 225 h 338"/>
                  <a:gd name="T56" fmla="*/ 321 w 438"/>
                  <a:gd name="T57" fmla="*/ 271 h 338"/>
                  <a:gd name="T58" fmla="*/ 299 w 438"/>
                  <a:gd name="T59" fmla="*/ 278 h 338"/>
                  <a:gd name="T60" fmla="*/ 272 w 438"/>
                  <a:gd name="T61" fmla="*/ 281 h 338"/>
                  <a:gd name="T62" fmla="*/ 267 w 438"/>
                  <a:gd name="T63" fmla="*/ 287 h 338"/>
                  <a:gd name="T64" fmla="*/ 275 w 438"/>
                  <a:gd name="T65" fmla="*/ 294 h 338"/>
                  <a:gd name="T66" fmla="*/ 281 w 438"/>
                  <a:gd name="T67" fmla="*/ 305 h 338"/>
                  <a:gd name="T68" fmla="*/ 286 w 438"/>
                  <a:gd name="T69" fmla="*/ 311 h 338"/>
                  <a:gd name="T70" fmla="*/ 280 w 438"/>
                  <a:gd name="T71" fmla="*/ 317 h 338"/>
                  <a:gd name="T72" fmla="*/ 268 w 438"/>
                  <a:gd name="T73" fmla="*/ 321 h 338"/>
                  <a:gd name="T74" fmla="*/ 259 w 438"/>
                  <a:gd name="T75" fmla="*/ 327 h 338"/>
                  <a:gd name="T76" fmla="*/ 257 w 438"/>
                  <a:gd name="T77" fmla="*/ 338 h 338"/>
                  <a:gd name="T78" fmla="*/ 243 w 438"/>
                  <a:gd name="T79" fmla="*/ 336 h 338"/>
                  <a:gd name="T80" fmla="*/ 235 w 438"/>
                  <a:gd name="T81" fmla="*/ 330 h 338"/>
                  <a:gd name="T82" fmla="*/ 235 w 438"/>
                  <a:gd name="T83" fmla="*/ 319 h 338"/>
                  <a:gd name="T84" fmla="*/ 230 w 438"/>
                  <a:gd name="T85" fmla="*/ 309 h 338"/>
                  <a:gd name="T86" fmla="*/ 226 w 438"/>
                  <a:gd name="T87" fmla="*/ 298 h 338"/>
                  <a:gd name="T88" fmla="*/ 218 w 438"/>
                  <a:gd name="T89" fmla="*/ 289 h 338"/>
                  <a:gd name="T90" fmla="*/ 206 w 438"/>
                  <a:gd name="T91" fmla="*/ 281 h 338"/>
                  <a:gd name="T92" fmla="*/ 200 w 438"/>
                  <a:gd name="T93" fmla="*/ 270 h 338"/>
                  <a:gd name="T94" fmla="*/ 195 w 438"/>
                  <a:gd name="T95" fmla="*/ 255 h 338"/>
                  <a:gd name="T96" fmla="*/ 191 w 438"/>
                  <a:gd name="T97" fmla="*/ 243 h 338"/>
                  <a:gd name="T98" fmla="*/ 167 w 438"/>
                  <a:gd name="T99" fmla="*/ 228 h 338"/>
                  <a:gd name="T100" fmla="*/ 156 w 438"/>
                  <a:gd name="T101" fmla="*/ 217 h 338"/>
                  <a:gd name="T102" fmla="*/ 146 w 438"/>
                  <a:gd name="T103" fmla="*/ 211 h 338"/>
                  <a:gd name="T104" fmla="*/ 141 w 438"/>
                  <a:gd name="T105" fmla="*/ 198 h 338"/>
                  <a:gd name="T106" fmla="*/ 122 w 438"/>
                  <a:gd name="T107" fmla="*/ 182 h 338"/>
                  <a:gd name="T108" fmla="*/ 105 w 438"/>
                  <a:gd name="T109" fmla="*/ 165 h 338"/>
                  <a:gd name="T110" fmla="*/ 84 w 438"/>
                  <a:gd name="T111" fmla="*/ 154 h 338"/>
                  <a:gd name="T112" fmla="*/ 59 w 438"/>
                  <a:gd name="T113" fmla="*/ 124 h 338"/>
                  <a:gd name="T114" fmla="*/ 52 w 438"/>
                  <a:gd name="T115" fmla="*/ 112 h 338"/>
                  <a:gd name="T116" fmla="*/ 43 w 438"/>
                  <a:gd name="T117" fmla="*/ 98 h 338"/>
                  <a:gd name="T118" fmla="*/ 27 w 438"/>
                  <a:gd name="T119" fmla="*/ 92 h 338"/>
                  <a:gd name="T120" fmla="*/ 0 w 438"/>
                  <a:gd name="T121" fmla="*/ 76 h 338"/>
                  <a:gd name="T122" fmla="*/ 3 w 438"/>
                  <a:gd name="T123" fmla="*/ 58 h 338"/>
                  <a:gd name="T124" fmla="*/ 16 w 438"/>
                  <a:gd name="T125" fmla="*/ 46 h 33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38"/>
                  <a:gd name="T190" fmla="*/ 0 h 338"/>
                  <a:gd name="T191" fmla="*/ 438 w 438"/>
                  <a:gd name="T192" fmla="*/ 338 h 33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38" h="338">
                    <a:moveTo>
                      <a:pt x="17" y="39"/>
                    </a:moveTo>
                    <a:lnTo>
                      <a:pt x="35" y="31"/>
                    </a:lnTo>
                    <a:lnTo>
                      <a:pt x="54" y="23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103" y="6"/>
                    </a:lnTo>
                    <a:lnTo>
                      <a:pt x="121" y="4"/>
                    </a:lnTo>
                    <a:lnTo>
                      <a:pt x="137" y="3"/>
                    </a:lnTo>
                    <a:lnTo>
                      <a:pt x="157" y="4"/>
                    </a:lnTo>
                    <a:lnTo>
                      <a:pt x="178" y="0"/>
                    </a:lnTo>
                    <a:lnTo>
                      <a:pt x="192" y="0"/>
                    </a:lnTo>
                    <a:lnTo>
                      <a:pt x="202" y="8"/>
                    </a:lnTo>
                    <a:lnTo>
                      <a:pt x="214" y="8"/>
                    </a:lnTo>
                    <a:lnTo>
                      <a:pt x="221" y="14"/>
                    </a:lnTo>
                    <a:lnTo>
                      <a:pt x="226" y="22"/>
                    </a:lnTo>
                    <a:lnTo>
                      <a:pt x="227" y="31"/>
                    </a:lnTo>
                    <a:lnTo>
                      <a:pt x="235" y="31"/>
                    </a:lnTo>
                    <a:lnTo>
                      <a:pt x="256" y="30"/>
                    </a:lnTo>
                    <a:lnTo>
                      <a:pt x="270" y="25"/>
                    </a:lnTo>
                    <a:lnTo>
                      <a:pt x="289" y="22"/>
                    </a:lnTo>
                    <a:lnTo>
                      <a:pt x="302" y="20"/>
                    </a:lnTo>
                    <a:lnTo>
                      <a:pt x="311" y="17"/>
                    </a:lnTo>
                    <a:lnTo>
                      <a:pt x="319" y="14"/>
                    </a:lnTo>
                    <a:lnTo>
                      <a:pt x="322" y="14"/>
                    </a:lnTo>
                    <a:lnTo>
                      <a:pt x="326" y="15"/>
                    </a:lnTo>
                    <a:lnTo>
                      <a:pt x="329" y="19"/>
                    </a:lnTo>
                    <a:lnTo>
                      <a:pt x="345" y="30"/>
                    </a:lnTo>
                    <a:lnTo>
                      <a:pt x="438" y="103"/>
                    </a:lnTo>
                    <a:lnTo>
                      <a:pt x="438" y="108"/>
                    </a:lnTo>
                    <a:lnTo>
                      <a:pt x="438" y="111"/>
                    </a:lnTo>
                    <a:lnTo>
                      <a:pt x="434" y="114"/>
                    </a:lnTo>
                    <a:lnTo>
                      <a:pt x="427" y="119"/>
                    </a:lnTo>
                    <a:lnTo>
                      <a:pt x="423" y="125"/>
                    </a:lnTo>
                    <a:lnTo>
                      <a:pt x="418" y="131"/>
                    </a:lnTo>
                    <a:lnTo>
                      <a:pt x="413" y="139"/>
                    </a:lnTo>
                    <a:lnTo>
                      <a:pt x="410" y="147"/>
                    </a:lnTo>
                    <a:lnTo>
                      <a:pt x="407" y="157"/>
                    </a:lnTo>
                    <a:lnTo>
                      <a:pt x="402" y="163"/>
                    </a:lnTo>
                    <a:lnTo>
                      <a:pt x="400" y="166"/>
                    </a:lnTo>
                    <a:lnTo>
                      <a:pt x="397" y="168"/>
                    </a:lnTo>
                    <a:lnTo>
                      <a:pt x="392" y="171"/>
                    </a:lnTo>
                    <a:lnTo>
                      <a:pt x="394" y="173"/>
                    </a:lnTo>
                    <a:lnTo>
                      <a:pt x="397" y="176"/>
                    </a:lnTo>
                    <a:lnTo>
                      <a:pt x="400" y="182"/>
                    </a:lnTo>
                    <a:lnTo>
                      <a:pt x="399" y="187"/>
                    </a:lnTo>
                    <a:lnTo>
                      <a:pt x="397" y="192"/>
                    </a:lnTo>
                    <a:lnTo>
                      <a:pt x="396" y="198"/>
                    </a:lnTo>
                    <a:lnTo>
                      <a:pt x="391" y="201"/>
                    </a:lnTo>
                    <a:lnTo>
                      <a:pt x="388" y="203"/>
                    </a:lnTo>
                    <a:lnTo>
                      <a:pt x="384" y="206"/>
                    </a:lnTo>
                    <a:lnTo>
                      <a:pt x="380" y="205"/>
                    </a:lnTo>
                    <a:lnTo>
                      <a:pt x="375" y="209"/>
                    </a:lnTo>
                    <a:lnTo>
                      <a:pt x="373" y="212"/>
                    </a:lnTo>
                    <a:lnTo>
                      <a:pt x="373" y="219"/>
                    </a:lnTo>
                    <a:lnTo>
                      <a:pt x="373" y="222"/>
                    </a:lnTo>
                    <a:lnTo>
                      <a:pt x="370" y="225"/>
                    </a:lnTo>
                    <a:lnTo>
                      <a:pt x="327" y="268"/>
                    </a:lnTo>
                    <a:lnTo>
                      <a:pt x="321" y="271"/>
                    </a:lnTo>
                    <a:lnTo>
                      <a:pt x="313" y="274"/>
                    </a:lnTo>
                    <a:lnTo>
                      <a:pt x="299" y="278"/>
                    </a:lnTo>
                    <a:lnTo>
                      <a:pt x="280" y="279"/>
                    </a:lnTo>
                    <a:lnTo>
                      <a:pt x="272" y="281"/>
                    </a:lnTo>
                    <a:lnTo>
                      <a:pt x="265" y="282"/>
                    </a:lnTo>
                    <a:lnTo>
                      <a:pt x="267" y="287"/>
                    </a:lnTo>
                    <a:lnTo>
                      <a:pt x="270" y="292"/>
                    </a:lnTo>
                    <a:lnTo>
                      <a:pt x="275" y="294"/>
                    </a:lnTo>
                    <a:lnTo>
                      <a:pt x="280" y="300"/>
                    </a:lnTo>
                    <a:lnTo>
                      <a:pt x="281" y="305"/>
                    </a:lnTo>
                    <a:lnTo>
                      <a:pt x="284" y="308"/>
                    </a:lnTo>
                    <a:lnTo>
                      <a:pt x="286" y="311"/>
                    </a:lnTo>
                    <a:lnTo>
                      <a:pt x="281" y="314"/>
                    </a:lnTo>
                    <a:lnTo>
                      <a:pt x="280" y="317"/>
                    </a:lnTo>
                    <a:lnTo>
                      <a:pt x="272" y="317"/>
                    </a:lnTo>
                    <a:lnTo>
                      <a:pt x="268" y="321"/>
                    </a:lnTo>
                    <a:lnTo>
                      <a:pt x="262" y="322"/>
                    </a:lnTo>
                    <a:lnTo>
                      <a:pt x="259" y="327"/>
                    </a:lnTo>
                    <a:lnTo>
                      <a:pt x="257" y="332"/>
                    </a:lnTo>
                    <a:lnTo>
                      <a:pt x="257" y="338"/>
                    </a:lnTo>
                    <a:lnTo>
                      <a:pt x="249" y="338"/>
                    </a:lnTo>
                    <a:lnTo>
                      <a:pt x="243" y="336"/>
                    </a:lnTo>
                    <a:lnTo>
                      <a:pt x="238" y="333"/>
                    </a:lnTo>
                    <a:lnTo>
                      <a:pt x="235" y="330"/>
                    </a:lnTo>
                    <a:lnTo>
                      <a:pt x="233" y="325"/>
                    </a:lnTo>
                    <a:lnTo>
                      <a:pt x="235" y="319"/>
                    </a:lnTo>
                    <a:lnTo>
                      <a:pt x="233" y="314"/>
                    </a:lnTo>
                    <a:lnTo>
                      <a:pt x="230" y="309"/>
                    </a:lnTo>
                    <a:lnTo>
                      <a:pt x="229" y="305"/>
                    </a:lnTo>
                    <a:lnTo>
                      <a:pt x="226" y="298"/>
                    </a:lnTo>
                    <a:lnTo>
                      <a:pt x="221" y="292"/>
                    </a:lnTo>
                    <a:lnTo>
                      <a:pt x="218" y="289"/>
                    </a:lnTo>
                    <a:lnTo>
                      <a:pt x="213" y="284"/>
                    </a:lnTo>
                    <a:lnTo>
                      <a:pt x="206" y="281"/>
                    </a:lnTo>
                    <a:lnTo>
                      <a:pt x="202" y="274"/>
                    </a:lnTo>
                    <a:lnTo>
                      <a:pt x="200" y="270"/>
                    </a:lnTo>
                    <a:lnTo>
                      <a:pt x="200" y="262"/>
                    </a:lnTo>
                    <a:lnTo>
                      <a:pt x="195" y="255"/>
                    </a:lnTo>
                    <a:lnTo>
                      <a:pt x="192" y="249"/>
                    </a:lnTo>
                    <a:lnTo>
                      <a:pt x="191" y="243"/>
                    </a:lnTo>
                    <a:lnTo>
                      <a:pt x="179" y="235"/>
                    </a:lnTo>
                    <a:lnTo>
                      <a:pt x="167" y="228"/>
                    </a:lnTo>
                    <a:lnTo>
                      <a:pt x="159" y="222"/>
                    </a:lnTo>
                    <a:lnTo>
                      <a:pt x="156" y="217"/>
                    </a:lnTo>
                    <a:lnTo>
                      <a:pt x="154" y="212"/>
                    </a:lnTo>
                    <a:lnTo>
                      <a:pt x="146" y="211"/>
                    </a:lnTo>
                    <a:lnTo>
                      <a:pt x="143" y="203"/>
                    </a:lnTo>
                    <a:lnTo>
                      <a:pt x="141" y="198"/>
                    </a:lnTo>
                    <a:lnTo>
                      <a:pt x="137" y="193"/>
                    </a:lnTo>
                    <a:lnTo>
                      <a:pt x="122" y="182"/>
                    </a:lnTo>
                    <a:lnTo>
                      <a:pt x="113" y="173"/>
                    </a:lnTo>
                    <a:lnTo>
                      <a:pt x="105" y="165"/>
                    </a:lnTo>
                    <a:lnTo>
                      <a:pt x="95" y="157"/>
                    </a:lnTo>
                    <a:lnTo>
                      <a:pt x="84" y="154"/>
                    </a:lnTo>
                    <a:lnTo>
                      <a:pt x="78" y="146"/>
                    </a:lnTo>
                    <a:lnTo>
                      <a:pt x="59" y="124"/>
                    </a:lnTo>
                    <a:lnTo>
                      <a:pt x="54" y="117"/>
                    </a:lnTo>
                    <a:lnTo>
                      <a:pt x="52" y="112"/>
                    </a:lnTo>
                    <a:lnTo>
                      <a:pt x="51" y="106"/>
                    </a:lnTo>
                    <a:lnTo>
                      <a:pt x="43" y="98"/>
                    </a:lnTo>
                    <a:lnTo>
                      <a:pt x="35" y="93"/>
                    </a:lnTo>
                    <a:lnTo>
                      <a:pt x="27" y="92"/>
                    </a:lnTo>
                    <a:lnTo>
                      <a:pt x="9" y="89"/>
                    </a:lnTo>
                    <a:lnTo>
                      <a:pt x="0" y="76"/>
                    </a:lnTo>
                    <a:lnTo>
                      <a:pt x="0" y="70"/>
                    </a:lnTo>
                    <a:lnTo>
                      <a:pt x="3" y="58"/>
                    </a:lnTo>
                    <a:lnTo>
                      <a:pt x="9" y="54"/>
                    </a:lnTo>
                    <a:lnTo>
                      <a:pt x="16" y="46"/>
                    </a:lnTo>
                    <a:lnTo>
                      <a:pt x="17" y="39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6" name="Freeform 46">
                <a:extLst>
                  <a:ext uri="{FF2B5EF4-FFF2-40B4-BE49-F238E27FC236}">
                    <a16:creationId xmlns:a16="http://schemas.microsoft.com/office/drawing/2014/main" id="{9FFF532C-49EE-E287-109E-403C133E5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000"/>
                <a:ext cx="792" cy="356"/>
              </a:xfrm>
              <a:custGeom>
                <a:avLst/>
                <a:gdLst>
                  <a:gd name="T0" fmla="*/ 734 w 792"/>
                  <a:gd name="T1" fmla="*/ 26 h 356"/>
                  <a:gd name="T2" fmla="*/ 754 w 792"/>
                  <a:gd name="T3" fmla="*/ 59 h 356"/>
                  <a:gd name="T4" fmla="*/ 788 w 792"/>
                  <a:gd name="T5" fmla="*/ 102 h 356"/>
                  <a:gd name="T6" fmla="*/ 748 w 792"/>
                  <a:gd name="T7" fmla="*/ 194 h 356"/>
                  <a:gd name="T8" fmla="*/ 746 w 792"/>
                  <a:gd name="T9" fmla="*/ 186 h 356"/>
                  <a:gd name="T10" fmla="*/ 746 w 792"/>
                  <a:gd name="T11" fmla="*/ 59 h 356"/>
                  <a:gd name="T12" fmla="*/ 726 w 792"/>
                  <a:gd name="T13" fmla="*/ 61 h 356"/>
                  <a:gd name="T14" fmla="*/ 697 w 792"/>
                  <a:gd name="T15" fmla="*/ 83 h 356"/>
                  <a:gd name="T16" fmla="*/ 681 w 792"/>
                  <a:gd name="T17" fmla="*/ 72 h 356"/>
                  <a:gd name="T18" fmla="*/ 678 w 792"/>
                  <a:gd name="T19" fmla="*/ 78 h 356"/>
                  <a:gd name="T20" fmla="*/ 689 w 792"/>
                  <a:gd name="T21" fmla="*/ 97 h 356"/>
                  <a:gd name="T22" fmla="*/ 713 w 792"/>
                  <a:gd name="T23" fmla="*/ 94 h 356"/>
                  <a:gd name="T24" fmla="*/ 732 w 792"/>
                  <a:gd name="T25" fmla="*/ 85 h 356"/>
                  <a:gd name="T26" fmla="*/ 737 w 792"/>
                  <a:gd name="T27" fmla="*/ 99 h 356"/>
                  <a:gd name="T28" fmla="*/ 748 w 792"/>
                  <a:gd name="T29" fmla="*/ 105 h 356"/>
                  <a:gd name="T30" fmla="*/ 756 w 792"/>
                  <a:gd name="T31" fmla="*/ 83 h 356"/>
                  <a:gd name="T32" fmla="*/ 767 w 792"/>
                  <a:gd name="T33" fmla="*/ 99 h 356"/>
                  <a:gd name="T34" fmla="*/ 772 w 792"/>
                  <a:gd name="T35" fmla="*/ 112 h 356"/>
                  <a:gd name="T36" fmla="*/ 764 w 792"/>
                  <a:gd name="T37" fmla="*/ 124 h 356"/>
                  <a:gd name="T38" fmla="*/ 756 w 792"/>
                  <a:gd name="T39" fmla="*/ 145 h 356"/>
                  <a:gd name="T40" fmla="*/ 737 w 792"/>
                  <a:gd name="T41" fmla="*/ 156 h 356"/>
                  <a:gd name="T42" fmla="*/ 718 w 792"/>
                  <a:gd name="T43" fmla="*/ 150 h 356"/>
                  <a:gd name="T44" fmla="*/ 707 w 792"/>
                  <a:gd name="T45" fmla="*/ 145 h 356"/>
                  <a:gd name="T46" fmla="*/ 689 w 792"/>
                  <a:gd name="T47" fmla="*/ 153 h 356"/>
                  <a:gd name="T48" fmla="*/ 695 w 792"/>
                  <a:gd name="T49" fmla="*/ 156 h 356"/>
                  <a:gd name="T50" fmla="*/ 710 w 792"/>
                  <a:gd name="T51" fmla="*/ 162 h 356"/>
                  <a:gd name="T52" fmla="*/ 711 w 792"/>
                  <a:gd name="T53" fmla="*/ 174 h 356"/>
                  <a:gd name="T54" fmla="*/ 707 w 792"/>
                  <a:gd name="T55" fmla="*/ 186 h 356"/>
                  <a:gd name="T56" fmla="*/ 705 w 792"/>
                  <a:gd name="T57" fmla="*/ 201 h 356"/>
                  <a:gd name="T58" fmla="*/ 718 w 792"/>
                  <a:gd name="T59" fmla="*/ 197 h 356"/>
                  <a:gd name="T60" fmla="*/ 730 w 792"/>
                  <a:gd name="T61" fmla="*/ 213 h 356"/>
                  <a:gd name="T62" fmla="*/ 718 w 792"/>
                  <a:gd name="T63" fmla="*/ 229 h 356"/>
                  <a:gd name="T64" fmla="*/ 692 w 792"/>
                  <a:gd name="T65" fmla="*/ 242 h 356"/>
                  <a:gd name="T66" fmla="*/ 662 w 792"/>
                  <a:gd name="T67" fmla="*/ 258 h 356"/>
                  <a:gd name="T68" fmla="*/ 633 w 792"/>
                  <a:gd name="T69" fmla="*/ 283 h 356"/>
                  <a:gd name="T70" fmla="*/ 619 w 792"/>
                  <a:gd name="T71" fmla="*/ 320 h 356"/>
                  <a:gd name="T72" fmla="*/ 583 w 792"/>
                  <a:gd name="T73" fmla="*/ 347 h 356"/>
                  <a:gd name="T74" fmla="*/ 435 w 792"/>
                  <a:gd name="T75" fmla="*/ 267 h 356"/>
                  <a:gd name="T76" fmla="*/ 392 w 792"/>
                  <a:gd name="T77" fmla="*/ 277 h 356"/>
                  <a:gd name="T78" fmla="*/ 340 w 792"/>
                  <a:gd name="T79" fmla="*/ 285 h 356"/>
                  <a:gd name="T80" fmla="*/ 325 w 792"/>
                  <a:gd name="T81" fmla="*/ 263 h 356"/>
                  <a:gd name="T82" fmla="*/ 305 w 792"/>
                  <a:gd name="T83" fmla="*/ 251 h 356"/>
                  <a:gd name="T84" fmla="*/ 266 w 792"/>
                  <a:gd name="T85" fmla="*/ 258 h 356"/>
                  <a:gd name="T86" fmla="*/ 211 w 792"/>
                  <a:gd name="T87" fmla="*/ 261 h 356"/>
                  <a:gd name="T88" fmla="*/ 168 w 792"/>
                  <a:gd name="T89" fmla="*/ 278 h 356"/>
                  <a:gd name="T90" fmla="*/ 95 w 792"/>
                  <a:gd name="T91" fmla="*/ 299 h 356"/>
                  <a:gd name="T92" fmla="*/ 4 w 792"/>
                  <a:gd name="T93" fmla="*/ 296 h 356"/>
                  <a:gd name="T94" fmla="*/ 25 w 792"/>
                  <a:gd name="T95" fmla="*/ 278 h 356"/>
                  <a:gd name="T96" fmla="*/ 44 w 792"/>
                  <a:gd name="T97" fmla="*/ 277 h 356"/>
                  <a:gd name="T98" fmla="*/ 49 w 792"/>
                  <a:gd name="T99" fmla="*/ 253 h 356"/>
                  <a:gd name="T100" fmla="*/ 71 w 792"/>
                  <a:gd name="T101" fmla="*/ 239 h 356"/>
                  <a:gd name="T102" fmla="*/ 95 w 792"/>
                  <a:gd name="T103" fmla="*/ 232 h 356"/>
                  <a:gd name="T104" fmla="*/ 119 w 792"/>
                  <a:gd name="T105" fmla="*/ 210 h 356"/>
                  <a:gd name="T106" fmla="*/ 136 w 792"/>
                  <a:gd name="T107" fmla="*/ 193 h 356"/>
                  <a:gd name="T108" fmla="*/ 152 w 792"/>
                  <a:gd name="T109" fmla="*/ 174 h 356"/>
                  <a:gd name="T110" fmla="*/ 166 w 792"/>
                  <a:gd name="T111" fmla="*/ 183 h 356"/>
                  <a:gd name="T112" fmla="*/ 184 w 792"/>
                  <a:gd name="T113" fmla="*/ 166 h 356"/>
                  <a:gd name="T114" fmla="*/ 201 w 792"/>
                  <a:gd name="T115" fmla="*/ 159 h 356"/>
                  <a:gd name="T116" fmla="*/ 211 w 792"/>
                  <a:gd name="T117" fmla="*/ 151 h 356"/>
                  <a:gd name="T118" fmla="*/ 222 w 792"/>
                  <a:gd name="T119" fmla="*/ 134 h 356"/>
                  <a:gd name="T120" fmla="*/ 233 w 792"/>
                  <a:gd name="T121" fmla="*/ 126 h 3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2"/>
                  <a:gd name="T184" fmla="*/ 0 h 356"/>
                  <a:gd name="T185" fmla="*/ 792 w 792"/>
                  <a:gd name="T186" fmla="*/ 356 h 3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2" h="356">
                    <a:moveTo>
                      <a:pt x="230" y="97"/>
                    </a:moveTo>
                    <a:lnTo>
                      <a:pt x="732" y="0"/>
                    </a:lnTo>
                    <a:lnTo>
                      <a:pt x="734" y="26"/>
                    </a:lnTo>
                    <a:lnTo>
                      <a:pt x="737" y="35"/>
                    </a:lnTo>
                    <a:lnTo>
                      <a:pt x="748" y="46"/>
                    </a:lnTo>
                    <a:lnTo>
                      <a:pt x="754" y="59"/>
                    </a:lnTo>
                    <a:lnTo>
                      <a:pt x="767" y="72"/>
                    </a:lnTo>
                    <a:lnTo>
                      <a:pt x="780" y="91"/>
                    </a:lnTo>
                    <a:lnTo>
                      <a:pt x="788" y="102"/>
                    </a:lnTo>
                    <a:lnTo>
                      <a:pt x="792" y="112"/>
                    </a:lnTo>
                    <a:lnTo>
                      <a:pt x="791" y="153"/>
                    </a:lnTo>
                    <a:lnTo>
                      <a:pt x="748" y="194"/>
                    </a:lnTo>
                    <a:lnTo>
                      <a:pt x="743" y="194"/>
                    </a:lnTo>
                    <a:lnTo>
                      <a:pt x="740" y="191"/>
                    </a:lnTo>
                    <a:lnTo>
                      <a:pt x="746" y="186"/>
                    </a:lnTo>
                    <a:lnTo>
                      <a:pt x="784" y="151"/>
                    </a:lnTo>
                    <a:lnTo>
                      <a:pt x="786" y="112"/>
                    </a:lnTo>
                    <a:lnTo>
                      <a:pt x="746" y="59"/>
                    </a:lnTo>
                    <a:lnTo>
                      <a:pt x="742" y="56"/>
                    </a:lnTo>
                    <a:lnTo>
                      <a:pt x="730" y="58"/>
                    </a:lnTo>
                    <a:lnTo>
                      <a:pt x="726" y="61"/>
                    </a:lnTo>
                    <a:lnTo>
                      <a:pt x="718" y="67"/>
                    </a:lnTo>
                    <a:lnTo>
                      <a:pt x="707" y="78"/>
                    </a:lnTo>
                    <a:lnTo>
                      <a:pt x="697" y="83"/>
                    </a:lnTo>
                    <a:lnTo>
                      <a:pt x="691" y="83"/>
                    </a:lnTo>
                    <a:lnTo>
                      <a:pt x="684" y="78"/>
                    </a:lnTo>
                    <a:lnTo>
                      <a:pt x="681" y="72"/>
                    </a:lnTo>
                    <a:lnTo>
                      <a:pt x="680" y="62"/>
                    </a:lnTo>
                    <a:lnTo>
                      <a:pt x="676" y="66"/>
                    </a:lnTo>
                    <a:lnTo>
                      <a:pt x="678" y="78"/>
                    </a:lnTo>
                    <a:lnTo>
                      <a:pt x="681" y="88"/>
                    </a:lnTo>
                    <a:lnTo>
                      <a:pt x="684" y="96"/>
                    </a:lnTo>
                    <a:lnTo>
                      <a:pt x="689" y="97"/>
                    </a:lnTo>
                    <a:lnTo>
                      <a:pt x="702" y="97"/>
                    </a:lnTo>
                    <a:lnTo>
                      <a:pt x="707" y="94"/>
                    </a:lnTo>
                    <a:lnTo>
                      <a:pt x="713" y="94"/>
                    </a:lnTo>
                    <a:lnTo>
                      <a:pt x="721" y="89"/>
                    </a:lnTo>
                    <a:lnTo>
                      <a:pt x="726" y="85"/>
                    </a:lnTo>
                    <a:lnTo>
                      <a:pt x="732" y="85"/>
                    </a:lnTo>
                    <a:lnTo>
                      <a:pt x="735" y="86"/>
                    </a:lnTo>
                    <a:lnTo>
                      <a:pt x="735" y="94"/>
                    </a:lnTo>
                    <a:lnTo>
                      <a:pt x="737" y="99"/>
                    </a:lnTo>
                    <a:lnTo>
                      <a:pt x="738" y="105"/>
                    </a:lnTo>
                    <a:lnTo>
                      <a:pt x="743" y="108"/>
                    </a:lnTo>
                    <a:lnTo>
                      <a:pt x="748" y="105"/>
                    </a:lnTo>
                    <a:lnTo>
                      <a:pt x="751" y="97"/>
                    </a:lnTo>
                    <a:lnTo>
                      <a:pt x="753" y="89"/>
                    </a:lnTo>
                    <a:lnTo>
                      <a:pt x="756" y="83"/>
                    </a:lnTo>
                    <a:lnTo>
                      <a:pt x="761" y="86"/>
                    </a:lnTo>
                    <a:lnTo>
                      <a:pt x="765" y="91"/>
                    </a:lnTo>
                    <a:lnTo>
                      <a:pt x="767" y="99"/>
                    </a:lnTo>
                    <a:lnTo>
                      <a:pt x="767" y="104"/>
                    </a:lnTo>
                    <a:lnTo>
                      <a:pt x="770" y="105"/>
                    </a:lnTo>
                    <a:lnTo>
                      <a:pt x="772" y="112"/>
                    </a:lnTo>
                    <a:lnTo>
                      <a:pt x="773" y="115"/>
                    </a:lnTo>
                    <a:lnTo>
                      <a:pt x="769" y="120"/>
                    </a:lnTo>
                    <a:lnTo>
                      <a:pt x="764" y="124"/>
                    </a:lnTo>
                    <a:lnTo>
                      <a:pt x="761" y="131"/>
                    </a:lnTo>
                    <a:lnTo>
                      <a:pt x="757" y="139"/>
                    </a:lnTo>
                    <a:lnTo>
                      <a:pt x="756" y="145"/>
                    </a:lnTo>
                    <a:lnTo>
                      <a:pt x="748" y="148"/>
                    </a:lnTo>
                    <a:lnTo>
                      <a:pt x="743" y="153"/>
                    </a:lnTo>
                    <a:lnTo>
                      <a:pt x="737" y="156"/>
                    </a:lnTo>
                    <a:lnTo>
                      <a:pt x="727" y="156"/>
                    </a:lnTo>
                    <a:lnTo>
                      <a:pt x="724" y="153"/>
                    </a:lnTo>
                    <a:lnTo>
                      <a:pt x="718" y="150"/>
                    </a:lnTo>
                    <a:lnTo>
                      <a:pt x="713" y="145"/>
                    </a:lnTo>
                    <a:lnTo>
                      <a:pt x="710" y="142"/>
                    </a:lnTo>
                    <a:lnTo>
                      <a:pt x="707" y="145"/>
                    </a:lnTo>
                    <a:lnTo>
                      <a:pt x="702" y="150"/>
                    </a:lnTo>
                    <a:lnTo>
                      <a:pt x="697" y="151"/>
                    </a:lnTo>
                    <a:lnTo>
                      <a:pt x="689" y="153"/>
                    </a:lnTo>
                    <a:lnTo>
                      <a:pt x="684" y="155"/>
                    </a:lnTo>
                    <a:lnTo>
                      <a:pt x="689" y="156"/>
                    </a:lnTo>
                    <a:lnTo>
                      <a:pt x="695" y="156"/>
                    </a:lnTo>
                    <a:lnTo>
                      <a:pt x="699" y="158"/>
                    </a:lnTo>
                    <a:lnTo>
                      <a:pt x="705" y="159"/>
                    </a:lnTo>
                    <a:lnTo>
                      <a:pt x="710" y="162"/>
                    </a:lnTo>
                    <a:lnTo>
                      <a:pt x="715" y="166"/>
                    </a:lnTo>
                    <a:lnTo>
                      <a:pt x="715" y="169"/>
                    </a:lnTo>
                    <a:lnTo>
                      <a:pt x="711" y="174"/>
                    </a:lnTo>
                    <a:lnTo>
                      <a:pt x="710" y="178"/>
                    </a:lnTo>
                    <a:lnTo>
                      <a:pt x="710" y="183"/>
                    </a:lnTo>
                    <a:lnTo>
                      <a:pt x="707" y="186"/>
                    </a:lnTo>
                    <a:lnTo>
                      <a:pt x="705" y="191"/>
                    </a:lnTo>
                    <a:lnTo>
                      <a:pt x="703" y="196"/>
                    </a:lnTo>
                    <a:lnTo>
                      <a:pt x="705" y="201"/>
                    </a:lnTo>
                    <a:lnTo>
                      <a:pt x="708" y="204"/>
                    </a:lnTo>
                    <a:lnTo>
                      <a:pt x="711" y="199"/>
                    </a:lnTo>
                    <a:lnTo>
                      <a:pt x="718" y="197"/>
                    </a:lnTo>
                    <a:lnTo>
                      <a:pt x="724" y="199"/>
                    </a:lnTo>
                    <a:lnTo>
                      <a:pt x="729" y="204"/>
                    </a:lnTo>
                    <a:lnTo>
                      <a:pt x="730" y="213"/>
                    </a:lnTo>
                    <a:lnTo>
                      <a:pt x="729" y="216"/>
                    </a:lnTo>
                    <a:lnTo>
                      <a:pt x="724" y="223"/>
                    </a:lnTo>
                    <a:lnTo>
                      <a:pt x="718" y="229"/>
                    </a:lnTo>
                    <a:lnTo>
                      <a:pt x="711" y="234"/>
                    </a:lnTo>
                    <a:lnTo>
                      <a:pt x="702" y="242"/>
                    </a:lnTo>
                    <a:lnTo>
                      <a:pt x="692" y="242"/>
                    </a:lnTo>
                    <a:lnTo>
                      <a:pt x="680" y="245"/>
                    </a:lnTo>
                    <a:lnTo>
                      <a:pt x="670" y="250"/>
                    </a:lnTo>
                    <a:lnTo>
                      <a:pt x="662" y="258"/>
                    </a:lnTo>
                    <a:lnTo>
                      <a:pt x="651" y="266"/>
                    </a:lnTo>
                    <a:lnTo>
                      <a:pt x="641" y="275"/>
                    </a:lnTo>
                    <a:lnTo>
                      <a:pt x="633" y="283"/>
                    </a:lnTo>
                    <a:lnTo>
                      <a:pt x="626" y="301"/>
                    </a:lnTo>
                    <a:lnTo>
                      <a:pt x="619" y="310"/>
                    </a:lnTo>
                    <a:lnTo>
                      <a:pt x="619" y="320"/>
                    </a:lnTo>
                    <a:lnTo>
                      <a:pt x="614" y="326"/>
                    </a:lnTo>
                    <a:lnTo>
                      <a:pt x="599" y="339"/>
                    </a:lnTo>
                    <a:lnTo>
                      <a:pt x="583" y="347"/>
                    </a:lnTo>
                    <a:lnTo>
                      <a:pt x="567" y="355"/>
                    </a:lnTo>
                    <a:lnTo>
                      <a:pt x="552" y="356"/>
                    </a:lnTo>
                    <a:lnTo>
                      <a:pt x="435" y="267"/>
                    </a:lnTo>
                    <a:lnTo>
                      <a:pt x="416" y="272"/>
                    </a:lnTo>
                    <a:lnTo>
                      <a:pt x="406" y="275"/>
                    </a:lnTo>
                    <a:lnTo>
                      <a:pt x="392" y="277"/>
                    </a:lnTo>
                    <a:lnTo>
                      <a:pt x="376" y="282"/>
                    </a:lnTo>
                    <a:lnTo>
                      <a:pt x="367" y="283"/>
                    </a:lnTo>
                    <a:lnTo>
                      <a:pt x="340" y="285"/>
                    </a:lnTo>
                    <a:lnTo>
                      <a:pt x="336" y="272"/>
                    </a:lnTo>
                    <a:lnTo>
                      <a:pt x="332" y="267"/>
                    </a:lnTo>
                    <a:lnTo>
                      <a:pt x="325" y="263"/>
                    </a:lnTo>
                    <a:lnTo>
                      <a:pt x="317" y="263"/>
                    </a:lnTo>
                    <a:lnTo>
                      <a:pt x="313" y="263"/>
                    </a:lnTo>
                    <a:lnTo>
                      <a:pt x="305" y="251"/>
                    </a:lnTo>
                    <a:lnTo>
                      <a:pt x="286" y="253"/>
                    </a:lnTo>
                    <a:lnTo>
                      <a:pt x="273" y="253"/>
                    </a:lnTo>
                    <a:lnTo>
                      <a:pt x="266" y="258"/>
                    </a:lnTo>
                    <a:lnTo>
                      <a:pt x="243" y="256"/>
                    </a:lnTo>
                    <a:lnTo>
                      <a:pt x="227" y="256"/>
                    </a:lnTo>
                    <a:lnTo>
                      <a:pt x="211" y="261"/>
                    </a:lnTo>
                    <a:lnTo>
                      <a:pt x="197" y="263"/>
                    </a:lnTo>
                    <a:lnTo>
                      <a:pt x="190" y="266"/>
                    </a:lnTo>
                    <a:lnTo>
                      <a:pt x="168" y="278"/>
                    </a:lnTo>
                    <a:lnTo>
                      <a:pt x="143" y="286"/>
                    </a:lnTo>
                    <a:lnTo>
                      <a:pt x="133" y="291"/>
                    </a:lnTo>
                    <a:lnTo>
                      <a:pt x="95" y="299"/>
                    </a:lnTo>
                    <a:lnTo>
                      <a:pt x="61" y="302"/>
                    </a:lnTo>
                    <a:lnTo>
                      <a:pt x="0" y="309"/>
                    </a:lnTo>
                    <a:lnTo>
                      <a:pt x="4" y="296"/>
                    </a:lnTo>
                    <a:lnTo>
                      <a:pt x="11" y="291"/>
                    </a:lnTo>
                    <a:lnTo>
                      <a:pt x="19" y="285"/>
                    </a:lnTo>
                    <a:lnTo>
                      <a:pt x="25" y="278"/>
                    </a:lnTo>
                    <a:lnTo>
                      <a:pt x="33" y="278"/>
                    </a:lnTo>
                    <a:lnTo>
                      <a:pt x="41" y="280"/>
                    </a:lnTo>
                    <a:lnTo>
                      <a:pt x="44" y="277"/>
                    </a:lnTo>
                    <a:lnTo>
                      <a:pt x="42" y="272"/>
                    </a:lnTo>
                    <a:lnTo>
                      <a:pt x="42" y="266"/>
                    </a:lnTo>
                    <a:lnTo>
                      <a:pt x="49" y="253"/>
                    </a:lnTo>
                    <a:lnTo>
                      <a:pt x="54" y="247"/>
                    </a:lnTo>
                    <a:lnTo>
                      <a:pt x="61" y="242"/>
                    </a:lnTo>
                    <a:lnTo>
                      <a:pt x="71" y="239"/>
                    </a:lnTo>
                    <a:lnTo>
                      <a:pt x="82" y="239"/>
                    </a:lnTo>
                    <a:lnTo>
                      <a:pt x="90" y="239"/>
                    </a:lnTo>
                    <a:lnTo>
                      <a:pt x="95" y="232"/>
                    </a:lnTo>
                    <a:lnTo>
                      <a:pt x="103" y="223"/>
                    </a:lnTo>
                    <a:lnTo>
                      <a:pt x="112" y="213"/>
                    </a:lnTo>
                    <a:lnTo>
                      <a:pt x="119" y="210"/>
                    </a:lnTo>
                    <a:lnTo>
                      <a:pt x="128" y="205"/>
                    </a:lnTo>
                    <a:lnTo>
                      <a:pt x="135" y="199"/>
                    </a:lnTo>
                    <a:lnTo>
                      <a:pt x="136" y="193"/>
                    </a:lnTo>
                    <a:lnTo>
                      <a:pt x="144" y="189"/>
                    </a:lnTo>
                    <a:lnTo>
                      <a:pt x="147" y="183"/>
                    </a:lnTo>
                    <a:lnTo>
                      <a:pt x="152" y="174"/>
                    </a:lnTo>
                    <a:lnTo>
                      <a:pt x="158" y="172"/>
                    </a:lnTo>
                    <a:lnTo>
                      <a:pt x="162" y="178"/>
                    </a:lnTo>
                    <a:lnTo>
                      <a:pt x="166" y="183"/>
                    </a:lnTo>
                    <a:lnTo>
                      <a:pt x="168" y="180"/>
                    </a:lnTo>
                    <a:lnTo>
                      <a:pt x="176" y="172"/>
                    </a:lnTo>
                    <a:lnTo>
                      <a:pt x="184" y="166"/>
                    </a:lnTo>
                    <a:lnTo>
                      <a:pt x="189" y="159"/>
                    </a:lnTo>
                    <a:lnTo>
                      <a:pt x="195" y="158"/>
                    </a:lnTo>
                    <a:lnTo>
                      <a:pt x="201" y="159"/>
                    </a:lnTo>
                    <a:lnTo>
                      <a:pt x="206" y="162"/>
                    </a:lnTo>
                    <a:lnTo>
                      <a:pt x="209" y="158"/>
                    </a:lnTo>
                    <a:lnTo>
                      <a:pt x="211" y="151"/>
                    </a:lnTo>
                    <a:lnTo>
                      <a:pt x="212" y="145"/>
                    </a:lnTo>
                    <a:lnTo>
                      <a:pt x="217" y="140"/>
                    </a:lnTo>
                    <a:lnTo>
                      <a:pt x="222" y="134"/>
                    </a:lnTo>
                    <a:lnTo>
                      <a:pt x="227" y="131"/>
                    </a:lnTo>
                    <a:lnTo>
                      <a:pt x="232" y="129"/>
                    </a:lnTo>
                    <a:lnTo>
                      <a:pt x="233" y="126"/>
                    </a:lnTo>
                    <a:lnTo>
                      <a:pt x="232" y="120"/>
                    </a:lnTo>
                    <a:lnTo>
                      <a:pt x="230" y="97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7" name="Freeform 47">
                <a:extLst>
                  <a:ext uri="{FF2B5EF4-FFF2-40B4-BE49-F238E27FC236}">
                    <a16:creationId xmlns:a16="http://schemas.microsoft.com/office/drawing/2014/main" id="{52A24948-18A0-A8F4-F02D-C9FE5EE1F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741"/>
                <a:ext cx="632" cy="369"/>
              </a:xfrm>
              <a:custGeom>
                <a:avLst/>
                <a:gdLst>
                  <a:gd name="T0" fmla="*/ 8 w 632"/>
                  <a:gd name="T1" fmla="*/ 350 h 369"/>
                  <a:gd name="T2" fmla="*/ 19 w 632"/>
                  <a:gd name="T3" fmla="*/ 344 h 369"/>
                  <a:gd name="T4" fmla="*/ 27 w 632"/>
                  <a:gd name="T5" fmla="*/ 334 h 369"/>
                  <a:gd name="T6" fmla="*/ 38 w 632"/>
                  <a:gd name="T7" fmla="*/ 325 h 369"/>
                  <a:gd name="T8" fmla="*/ 41 w 632"/>
                  <a:gd name="T9" fmla="*/ 310 h 369"/>
                  <a:gd name="T10" fmla="*/ 60 w 632"/>
                  <a:gd name="T11" fmla="*/ 294 h 369"/>
                  <a:gd name="T12" fmla="*/ 82 w 632"/>
                  <a:gd name="T13" fmla="*/ 275 h 369"/>
                  <a:gd name="T14" fmla="*/ 95 w 632"/>
                  <a:gd name="T15" fmla="*/ 266 h 369"/>
                  <a:gd name="T16" fmla="*/ 106 w 632"/>
                  <a:gd name="T17" fmla="*/ 283 h 369"/>
                  <a:gd name="T18" fmla="*/ 128 w 632"/>
                  <a:gd name="T19" fmla="*/ 293 h 369"/>
                  <a:gd name="T20" fmla="*/ 144 w 632"/>
                  <a:gd name="T21" fmla="*/ 283 h 369"/>
                  <a:gd name="T22" fmla="*/ 157 w 632"/>
                  <a:gd name="T23" fmla="*/ 278 h 369"/>
                  <a:gd name="T24" fmla="*/ 176 w 632"/>
                  <a:gd name="T25" fmla="*/ 277 h 369"/>
                  <a:gd name="T26" fmla="*/ 193 w 632"/>
                  <a:gd name="T27" fmla="*/ 263 h 369"/>
                  <a:gd name="T28" fmla="*/ 209 w 632"/>
                  <a:gd name="T29" fmla="*/ 255 h 369"/>
                  <a:gd name="T30" fmla="*/ 233 w 632"/>
                  <a:gd name="T31" fmla="*/ 245 h 369"/>
                  <a:gd name="T32" fmla="*/ 240 w 632"/>
                  <a:gd name="T33" fmla="*/ 221 h 369"/>
                  <a:gd name="T34" fmla="*/ 246 w 632"/>
                  <a:gd name="T35" fmla="*/ 199 h 369"/>
                  <a:gd name="T36" fmla="*/ 255 w 632"/>
                  <a:gd name="T37" fmla="*/ 167 h 369"/>
                  <a:gd name="T38" fmla="*/ 262 w 632"/>
                  <a:gd name="T39" fmla="*/ 150 h 369"/>
                  <a:gd name="T40" fmla="*/ 268 w 632"/>
                  <a:gd name="T41" fmla="*/ 131 h 369"/>
                  <a:gd name="T42" fmla="*/ 278 w 632"/>
                  <a:gd name="T43" fmla="*/ 115 h 369"/>
                  <a:gd name="T44" fmla="*/ 294 w 632"/>
                  <a:gd name="T45" fmla="*/ 124 h 369"/>
                  <a:gd name="T46" fmla="*/ 308 w 632"/>
                  <a:gd name="T47" fmla="*/ 116 h 369"/>
                  <a:gd name="T48" fmla="*/ 317 w 632"/>
                  <a:gd name="T49" fmla="*/ 86 h 369"/>
                  <a:gd name="T50" fmla="*/ 329 w 632"/>
                  <a:gd name="T51" fmla="*/ 78 h 369"/>
                  <a:gd name="T52" fmla="*/ 336 w 632"/>
                  <a:gd name="T53" fmla="*/ 72 h 369"/>
                  <a:gd name="T54" fmla="*/ 357 w 632"/>
                  <a:gd name="T55" fmla="*/ 45 h 369"/>
                  <a:gd name="T56" fmla="*/ 371 w 632"/>
                  <a:gd name="T57" fmla="*/ 0 h 369"/>
                  <a:gd name="T58" fmla="*/ 390 w 632"/>
                  <a:gd name="T59" fmla="*/ 15 h 369"/>
                  <a:gd name="T60" fmla="*/ 411 w 632"/>
                  <a:gd name="T61" fmla="*/ 23 h 369"/>
                  <a:gd name="T62" fmla="*/ 422 w 632"/>
                  <a:gd name="T63" fmla="*/ 5 h 369"/>
                  <a:gd name="T64" fmla="*/ 440 w 632"/>
                  <a:gd name="T65" fmla="*/ 12 h 369"/>
                  <a:gd name="T66" fmla="*/ 454 w 632"/>
                  <a:gd name="T67" fmla="*/ 26 h 369"/>
                  <a:gd name="T68" fmla="*/ 481 w 632"/>
                  <a:gd name="T69" fmla="*/ 40 h 369"/>
                  <a:gd name="T70" fmla="*/ 481 w 632"/>
                  <a:gd name="T71" fmla="*/ 69 h 369"/>
                  <a:gd name="T72" fmla="*/ 479 w 632"/>
                  <a:gd name="T73" fmla="*/ 89 h 369"/>
                  <a:gd name="T74" fmla="*/ 511 w 632"/>
                  <a:gd name="T75" fmla="*/ 107 h 369"/>
                  <a:gd name="T76" fmla="*/ 549 w 632"/>
                  <a:gd name="T77" fmla="*/ 120 h 369"/>
                  <a:gd name="T78" fmla="*/ 573 w 632"/>
                  <a:gd name="T79" fmla="*/ 140 h 369"/>
                  <a:gd name="T80" fmla="*/ 567 w 632"/>
                  <a:gd name="T81" fmla="*/ 164 h 369"/>
                  <a:gd name="T82" fmla="*/ 580 w 632"/>
                  <a:gd name="T83" fmla="*/ 183 h 369"/>
                  <a:gd name="T84" fmla="*/ 580 w 632"/>
                  <a:gd name="T85" fmla="*/ 202 h 369"/>
                  <a:gd name="T86" fmla="*/ 592 w 632"/>
                  <a:gd name="T87" fmla="*/ 220 h 369"/>
                  <a:gd name="T88" fmla="*/ 610 w 632"/>
                  <a:gd name="T89" fmla="*/ 236 h 369"/>
                  <a:gd name="T90" fmla="*/ 630 w 632"/>
                  <a:gd name="T91" fmla="*/ 245 h 369"/>
                  <a:gd name="T92" fmla="*/ 130 w 632"/>
                  <a:gd name="T93" fmla="*/ 356 h 36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32"/>
                  <a:gd name="T142" fmla="*/ 0 h 369"/>
                  <a:gd name="T143" fmla="*/ 632 w 632"/>
                  <a:gd name="T144" fmla="*/ 369 h 36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32" h="369">
                    <a:moveTo>
                      <a:pt x="0" y="367"/>
                    </a:moveTo>
                    <a:lnTo>
                      <a:pt x="6" y="358"/>
                    </a:lnTo>
                    <a:lnTo>
                      <a:pt x="8" y="350"/>
                    </a:lnTo>
                    <a:lnTo>
                      <a:pt x="11" y="347"/>
                    </a:lnTo>
                    <a:lnTo>
                      <a:pt x="16" y="345"/>
                    </a:lnTo>
                    <a:lnTo>
                      <a:pt x="19" y="344"/>
                    </a:lnTo>
                    <a:lnTo>
                      <a:pt x="25" y="342"/>
                    </a:lnTo>
                    <a:lnTo>
                      <a:pt x="25" y="337"/>
                    </a:lnTo>
                    <a:lnTo>
                      <a:pt x="27" y="334"/>
                    </a:lnTo>
                    <a:lnTo>
                      <a:pt x="30" y="331"/>
                    </a:lnTo>
                    <a:lnTo>
                      <a:pt x="35" y="328"/>
                    </a:lnTo>
                    <a:lnTo>
                      <a:pt x="38" y="325"/>
                    </a:lnTo>
                    <a:lnTo>
                      <a:pt x="38" y="318"/>
                    </a:lnTo>
                    <a:lnTo>
                      <a:pt x="38" y="313"/>
                    </a:lnTo>
                    <a:lnTo>
                      <a:pt x="41" y="310"/>
                    </a:lnTo>
                    <a:lnTo>
                      <a:pt x="46" y="307"/>
                    </a:lnTo>
                    <a:lnTo>
                      <a:pt x="54" y="301"/>
                    </a:lnTo>
                    <a:lnTo>
                      <a:pt x="60" y="294"/>
                    </a:lnTo>
                    <a:lnTo>
                      <a:pt x="68" y="286"/>
                    </a:lnTo>
                    <a:lnTo>
                      <a:pt x="76" y="278"/>
                    </a:lnTo>
                    <a:lnTo>
                      <a:pt x="82" y="275"/>
                    </a:lnTo>
                    <a:lnTo>
                      <a:pt x="87" y="269"/>
                    </a:lnTo>
                    <a:lnTo>
                      <a:pt x="90" y="266"/>
                    </a:lnTo>
                    <a:lnTo>
                      <a:pt x="95" y="266"/>
                    </a:lnTo>
                    <a:lnTo>
                      <a:pt x="98" y="272"/>
                    </a:lnTo>
                    <a:lnTo>
                      <a:pt x="100" y="277"/>
                    </a:lnTo>
                    <a:lnTo>
                      <a:pt x="106" y="283"/>
                    </a:lnTo>
                    <a:lnTo>
                      <a:pt x="112" y="286"/>
                    </a:lnTo>
                    <a:lnTo>
                      <a:pt x="120" y="291"/>
                    </a:lnTo>
                    <a:lnTo>
                      <a:pt x="128" y="293"/>
                    </a:lnTo>
                    <a:lnTo>
                      <a:pt x="133" y="291"/>
                    </a:lnTo>
                    <a:lnTo>
                      <a:pt x="138" y="288"/>
                    </a:lnTo>
                    <a:lnTo>
                      <a:pt x="144" y="283"/>
                    </a:lnTo>
                    <a:lnTo>
                      <a:pt x="147" y="278"/>
                    </a:lnTo>
                    <a:lnTo>
                      <a:pt x="151" y="277"/>
                    </a:lnTo>
                    <a:lnTo>
                      <a:pt x="157" y="278"/>
                    </a:lnTo>
                    <a:lnTo>
                      <a:pt x="160" y="283"/>
                    </a:lnTo>
                    <a:lnTo>
                      <a:pt x="166" y="283"/>
                    </a:lnTo>
                    <a:lnTo>
                      <a:pt x="176" y="277"/>
                    </a:lnTo>
                    <a:lnTo>
                      <a:pt x="186" y="274"/>
                    </a:lnTo>
                    <a:lnTo>
                      <a:pt x="192" y="267"/>
                    </a:lnTo>
                    <a:lnTo>
                      <a:pt x="193" y="263"/>
                    </a:lnTo>
                    <a:lnTo>
                      <a:pt x="200" y="259"/>
                    </a:lnTo>
                    <a:lnTo>
                      <a:pt x="206" y="258"/>
                    </a:lnTo>
                    <a:lnTo>
                      <a:pt x="209" y="255"/>
                    </a:lnTo>
                    <a:lnTo>
                      <a:pt x="219" y="250"/>
                    </a:lnTo>
                    <a:lnTo>
                      <a:pt x="227" y="250"/>
                    </a:lnTo>
                    <a:lnTo>
                      <a:pt x="233" y="245"/>
                    </a:lnTo>
                    <a:lnTo>
                      <a:pt x="238" y="239"/>
                    </a:lnTo>
                    <a:lnTo>
                      <a:pt x="240" y="231"/>
                    </a:lnTo>
                    <a:lnTo>
                      <a:pt x="240" y="221"/>
                    </a:lnTo>
                    <a:lnTo>
                      <a:pt x="241" y="212"/>
                    </a:lnTo>
                    <a:lnTo>
                      <a:pt x="244" y="205"/>
                    </a:lnTo>
                    <a:lnTo>
                      <a:pt x="246" y="199"/>
                    </a:lnTo>
                    <a:lnTo>
                      <a:pt x="251" y="188"/>
                    </a:lnTo>
                    <a:lnTo>
                      <a:pt x="254" y="177"/>
                    </a:lnTo>
                    <a:lnTo>
                      <a:pt x="255" y="167"/>
                    </a:lnTo>
                    <a:lnTo>
                      <a:pt x="257" y="161"/>
                    </a:lnTo>
                    <a:lnTo>
                      <a:pt x="262" y="156"/>
                    </a:lnTo>
                    <a:lnTo>
                      <a:pt x="262" y="150"/>
                    </a:lnTo>
                    <a:lnTo>
                      <a:pt x="262" y="143"/>
                    </a:lnTo>
                    <a:lnTo>
                      <a:pt x="268" y="139"/>
                    </a:lnTo>
                    <a:lnTo>
                      <a:pt x="268" y="131"/>
                    </a:lnTo>
                    <a:lnTo>
                      <a:pt x="270" y="124"/>
                    </a:lnTo>
                    <a:lnTo>
                      <a:pt x="271" y="116"/>
                    </a:lnTo>
                    <a:lnTo>
                      <a:pt x="278" y="115"/>
                    </a:lnTo>
                    <a:lnTo>
                      <a:pt x="286" y="120"/>
                    </a:lnTo>
                    <a:lnTo>
                      <a:pt x="289" y="123"/>
                    </a:lnTo>
                    <a:lnTo>
                      <a:pt x="294" y="124"/>
                    </a:lnTo>
                    <a:lnTo>
                      <a:pt x="302" y="128"/>
                    </a:lnTo>
                    <a:lnTo>
                      <a:pt x="306" y="121"/>
                    </a:lnTo>
                    <a:lnTo>
                      <a:pt x="308" y="116"/>
                    </a:lnTo>
                    <a:lnTo>
                      <a:pt x="309" y="107"/>
                    </a:lnTo>
                    <a:lnTo>
                      <a:pt x="313" y="99"/>
                    </a:lnTo>
                    <a:lnTo>
                      <a:pt x="317" y="86"/>
                    </a:lnTo>
                    <a:lnTo>
                      <a:pt x="321" y="78"/>
                    </a:lnTo>
                    <a:lnTo>
                      <a:pt x="324" y="77"/>
                    </a:lnTo>
                    <a:lnTo>
                      <a:pt x="329" y="78"/>
                    </a:lnTo>
                    <a:lnTo>
                      <a:pt x="332" y="80"/>
                    </a:lnTo>
                    <a:lnTo>
                      <a:pt x="333" y="78"/>
                    </a:lnTo>
                    <a:lnTo>
                      <a:pt x="336" y="72"/>
                    </a:lnTo>
                    <a:lnTo>
                      <a:pt x="341" y="64"/>
                    </a:lnTo>
                    <a:lnTo>
                      <a:pt x="348" y="59"/>
                    </a:lnTo>
                    <a:lnTo>
                      <a:pt x="357" y="45"/>
                    </a:lnTo>
                    <a:lnTo>
                      <a:pt x="360" y="37"/>
                    </a:lnTo>
                    <a:lnTo>
                      <a:pt x="363" y="0"/>
                    </a:lnTo>
                    <a:lnTo>
                      <a:pt x="371" y="0"/>
                    </a:lnTo>
                    <a:lnTo>
                      <a:pt x="378" y="4"/>
                    </a:lnTo>
                    <a:lnTo>
                      <a:pt x="383" y="10"/>
                    </a:lnTo>
                    <a:lnTo>
                      <a:pt x="390" y="15"/>
                    </a:lnTo>
                    <a:lnTo>
                      <a:pt x="398" y="20"/>
                    </a:lnTo>
                    <a:lnTo>
                      <a:pt x="406" y="23"/>
                    </a:lnTo>
                    <a:lnTo>
                      <a:pt x="411" y="23"/>
                    </a:lnTo>
                    <a:lnTo>
                      <a:pt x="416" y="15"/>
                    </a:lnTo>
                    <a:lnTo>
                      <a:pt x="416" y="5"/>
                    </a:lnTo>
                    <a:lnTo>
                      <a:pt x="422" y="5"/>
                    </a:lnTo>
                    <a:lnTo>
                      <a:pt x="427" y="5"/>
                    </a:lnTo>
                    <a:lnTo>
                      <a:pt x="437" y="7"/>
                    </a:lnTo>
                    <a:lnTo>
                      <a:pt x="440" y="12"/>
                    </a:lnTo>
                    <a:lnTo>
                      <a:pt x="440" y="21"/>
                    </a:lnTo>
                    <a:lnTo>
                      <a:pt x="446" y="24"/>
                    </a:lnTo>
                    <a:lnTo>
                      <a:pt x="454" y="26"/>
                    </a:lnTo>
                    <a:lnTo>
                      <a:pt x="465" y="29"/>
                    </a:lnTo>
                    <a:lnTo>
                      <a:pt x="473" y="34"/>
                    </a:lnTo>
                    <a:lnTo>
                      <a:pt x="481" y="40"/>
                    </a:lnTo>
                    <a:lnTo>
                      <a:pt x="483" y="47"/>
                    </a:lnTo>
                    <a:lnTo>
                      <a:pt x="483" y="58"/>
                    </a:lnTo>
                    <a:lnTo>
                      <a:pt x="481" y="69"/>
                    </a:lnTo>
                    <a:lnTo>
                      <a:pt x="476" y="75"/>
                    </a:lnTo>
                    <a:lnTo>
                      <a:pt x="476" y="83"/>
                    </a:lnTo>
                    <a:lnTo>
                      <a:pt x="479" y="89"/>
                    </a:lnTo>
                    <a:lnTo>
                      <a:pt x="487" y="99"/>
                    </a:lnTo>
                    <a:lnTo>
                      <a:pt x="505" y="104"/>
                    </a:lnTo>
                    <a:lnTo>
                      <a:pt x="511" y="107"/>
                    </a:lnTo>
                    <a:lnTo>
                      <a:pt x="522" y="113"/>
                    </a:lnTo>
                    <a:lnTo>
                      <a:pt x="535" y="113"/>
                    </a:lnTo>
                    <a:lnTo>
                      <a:pt x="549" y="120"/>
                    </a:lnTo>
                    <a:lnTo>
                      <a:pt x="562" y="124"/>
                    </a:lnTo>
                    <a:lnTo>
                      <a:pt x="568" y="129"/>
                    </a:lnTo>
                    <a:lnTo>
                      <a:pt x="573" y="140"/>
                    </a:lnTo>
                    <a:lnTo>
                      <a:pt x="575" y="151"/>
                    </a:lnTo>
                    <a:lnTo>
                      <a:pt x="572" y="158"/>
                    </a:lnTo>
                    <a:lnTo>
                      <a:pt x="567" y="164"/>
                    </a:lnTo>
                    <a:lnTo>
                      <a:pt x="568" y="169"/>
                    </a:lnTo>
                    <a:lnTo>
                      <a:pt x="572" y="178"/>
                    </a:lnTo>
                    <a:lnTo>
                      <a:pt x="580" y="183"/>
                    </a:lnTo>
                    <a:lnTo>
                      <a:pt x="586" y="188"/>
                    </a:lnTo>
                    <a:lnTo>
                      <a:pt x="588" y="194"/>
                    </a:lnTo>
                    <a:lnTo>
                      <a:pt x="580" y="202"/>
                    </a:lnTo>
                    <a:lnTo>
                      <a:pt x="580" y="207"/>
                    </a:lnTo>
                    <a:lnTo>
                      <a:pt x="584" y="213"/>
                    </a:lnTo>
                    <a:lnTo>
                      <a:pt x="592" y="220"/>
                    </a:lnTo>
                    <a:lnTo>
                      <a:pt x="597" y="228"/>
                    </a:lnTo>
                    <a:lnTo>
                      <a:pt x="600" y="237"/>
                    </a:lnTo>
                    <a:lnTo>
                      <a:pt x="610" y="236"/>
                    </a:lnTo>
                    <a:lnTo>
                      <a:pt x="622" y="237"/>
                    </a:lnTo>
                    <a:lnTo>
                      <a:pt x="627" y="239"/>
                    </a:lnTo>
                    <a:lnTo>
                      <a:pt x="630" y="245"/>
                    </a:lnTo>
                    <a:lnTo>
                      <a:pt x="632" y="253"/>
                    </a:lnTo>
                    <a:lnTo>
                      <a:pt x="632" y="258"/>
                    </a:lnTo>
                    <a:lnTo>
                      <a:pt x="130" y="356"/>
                    </a:lnTo>
                    <a:lnTo>
                      <a:pt x="20" y="369"/>
                    </a:lnTo>
                    <a:lnTo>
                      <a:pt x="0" y="367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8" name="Freeform 48">
                <a:extLst>
                  <a:ext uri="{FF2B5EF4-FFF2-40B4-BE49-F238E27FC236}">
                    <a16:creationId xmlns:a16="http://schemas.microsoft.com/office/drawing/2014/main" id="{BB0A1204-8183-2D64-9A9D-868F88877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624"/>
                <a:ext cx="389" cy="410"/>
              </a:xfrm>
              <a:custGeom>
                <a:avLst/>
                <a:gdLst>
                  <a:gd name="T0" fmla="*/ 24 w 389"/>
                  <a:gd name="T1" fmla="*/ 281 h 410"/>
                  <a:gd name="T2" fmla="*/ 30 w 389"/>
                  <a:gd name="T3" fmla="*/ 270 h 410"/>
                  <a:gd name="T4" fmla="*/ 33 w 389"/>
                  <a:gd name="T5" fmla="*/ 259 h 410"/>
                  <a:gd name="T6" fmla="*/ 29 w 389"/>
                  <a:gd name="T7" fmla="*/ 245 h 410"/>
                  <a:gd name="T8" fmla="*/ 32 w 389"/>
                  <a:gd name="T9" fmla="*/ 233 h 410"/>
                  <a:gd name="T10" fmla="*/ 38 w 389"/>
                  <a:gd name="T11" fmla="*/ 224 h 410"/>
                  <a:gd name="T12" fmla="*/ 45 w 389"/>
                  <a:gd name="T13" fmla="*/ 221 h 410"/>
                  <a:gd name="T14" fmla="*/ 56 w 389"/>
                  <a:gd name="T15" fmla="*/ 225 h 410"/>
                  <a:gd name="T16" fmla="*/ 59 w 389"/>
                  <a:gd name="T17" fmla="*/ 213 h 410"/>
                  <a:gd name="T18" fmla="*/ 59 w 389"/>
                  <a:gd name="T19" fmla="*/ 200 h 410"/>
                  <a:gd name="T20" fmla="*/ 64 w 389"/>
                  <a:gd name="T21" fmla="*/ 186 h 410"/>
                  <a:gd name="T22" fmla="*/ 75 w 389"/>
                  <a:gd name="T23" fmla="*/ 178 h 410"/>
                  <a:gd name="T24" fmla="*/ 86 w 389"/>
                  <a:gd name="T25" fmla="*/ 170 h 410"/>
                  <a:gd name="T26" fmla="*/ 110 w 389"/>
                  <a:gd name="T27" fmla="*/ 156 h 410"/>
                  <a:gd name="T28" fmla="*/ 127 w 389"/>
                  <a:gd name="T29" fmla="*/ 135 h 410"/>
                  <a:gd name="T30" fmla="*/ 132 w 389"/>
                  <a:gd name="T31" fmla="*/ 95 h 410"/>
                  <a:gd name="T32" fmla="*/ 135 w 389"/>
                  <a:gd name="T33" fmla="*/ 40 h 410"/>
                  <a:gd name="T34" fmla="*/ 140 w 389"/>
                  <a:gd name="T35" fmla="*/ 0 h 410"/>
                  <a:gd name="T36" fmla="*/ 143 w 389"/>
                  <a:gd name="T37" fmla="*/ 33 h 410"/>
                  <a:gd name="T38" fmla="*/ 149 w 389"/>
                  <a:gd name="T39" fmla="*/ 89 h 410"/>
                  <a:gd name="T40" fmla="*/ 246 w 389"/>
                  <a:gd name="T41" fmla="*/ 162 h 410"/>
                  <a:gd name="T42" fmla="*/ 286 w 389"/>
                  <a:gd name="T43" fmla="*/ 127 h 410"/>
                  <a:gd name="T44" fmla="*/ 302 w 389"/>
                  <a:gd name="T45" fmla="*/ 105 h 410"/>
                  <a:gd name="T46" fmla="*/ 313 w 389"/>
                  <a:gd name="T47" fmla="*/ 113 h 410"/>
                  <a:gd name="T48" fmla="*/ 332 w 389"/>
                  <a:gd name="T49" fmla="*/ 100 h 410"/>
                  <a:gd name="T50" fmla="*/ 353 w 389"/>
                  <a:gd name="T51" fmla="*/ 89 h 410"/>
                  <a:gd name="T52" fmla="*/ 378 w 389"/>
                  <a:gd name="T53" fmla="*/ 98 h 410"/>
                  <a:gd name="T54" fmla="*/ 389 w 389"/>
                  <a:gd name="T55" fmla="*/ 119 h 410"/>
                  <a:gd name="T56" fmla="*/ 385 w 389"/>
                  <a:gd name="T57" fmla="*/ 138 h 410"/>
                  <a:gd name="T58" fmla="*/ 358 w 389"/>
                  <a:gd name="T59" fmla="*/ 127 h 410"/>
                  <a:gd name="T60" fmla="*/ 342 w 389"/>
                  <a:gd name="T61" fmla="*/ 116 h 410"/>
                  <a:gd name="T62" fmla="*/ 334 w 389"/>
                  <a:gd name="T63" fmla="*/ 157 h 410"/>
                  <a:gd name="T64" fmla="*/ 311 w 389"/>
                  <a:gd name="T65" fmla="*/ 186 h 410"/>
                  <a:gd name="T66" fmla="*/ 304 w 389"/>
                  <a:gd name="T67" fmla="*/ 195 h 410"/>
                  <a:gd name="T68" fmla="*/ 294 w 389"/>
                  <a:gd name="T69" fmla="*/ 198 h 410"/>
                  <a:gd name="T70" fmla="*/ 280 w 389"/>
                  <a:gd name="T71" fmla="*/ 243 h 410"/>
                  <a:gd name="T72" fmla="*/ 262 w 389"/>
                  <a:gd name="T73" fmla="*/ 240 h 410"/>
                  <a:gd name="T74" fmla="*/ 246 w 389"/>
                  <a:gd name="T75" fmla="*/ 233 h 410"/>
                  <a:gd name="T76" fmla="*/ 243 w 389"/>
                  <a:gd name="T77" fmla="*/ 256 h 410"/>
                  <a:gd name="T78" fmla="*/ 237 w 389"/>
                  <a:gd name="T79" fmla="*/ 273 h 410"/>
                  <a:gd name="T80" fmla="*/ 227 w 389"/>
                  <a:gd name="T81" fmla="*/ 297 h 410"/>
                  <a:gd name="T82" fmla="*/ 218 w 389"/>
                  <a:gd name="T83" fmla="*/ 326 h 410"/>
                  <a:gd name="T84" fmla="*/ 215 w 389"/>
                  <a:gd name="T85" fmla="*/ 353 h 410"/>
                  <a:gd name="T86" fmla="*/ 195 w 389"/>
                  <a:gd name="T87" fmla="*/ 367 h 410"/>
                  <a:gd name="T88" fmla="*/ 176 w 389"/>
                  <a:gd name="T89" fmla="*/ 378 h 410"/>
                  <a:gd name="T90" fmla="*/ 164 w 389"/>
                  <a:gd name="T91" fmla="*/ 386 h 410"/>
                  <a:gd name="T92" fmla="*/ 141 w 389"/>
                  <a:gd name="T93" fmla="*/ 400 h 410"/>
                  <a:gd name="T94" fmla="*/ 127 w 389"/>
                  <a:gd name="T95" fmla="*/ 395 h 410"/>
                  <a:gd name="T96" fmla="*/ 113 w 389"/>
                  <a:gd name="T97" fmla="*/ 403 h 410"/>
                  <a:gd name="T98" fmla="*/ 94 w 389"/>
                  <a:gd name="T99" fmla="*/ 410 h 410"/>
                  <a:gd name="T100" fmla="*/ 75 w 389"/>
                  <a:gd name="T101" fmla="*/ 394 h 410"/>
                  <a:gd name="T102" fmla="*/ 59 w 389"/>
                  <a:gd name="T103" fmla="*/ 380 h 410"/>
                  <a:gd name="T104" fmla="*/ 37 w 389"/>
                  <a:gd name="T105" fmla="*/ 362 h 410"/>
                  <a:gd name="T106" fmla="*/ 22 w 389"/>
                  <a:gd name="T107" fmla="*/ 346 h 410"/>
                  <a:gd name="T108" fmla="*/ 8 w 389"/>
                  <a:gd name="T109" fmla="*/ 324 h 410"/>
                  <a:gd name="T110" fmla="*/ 2 w 389"/>
                  <a:gd name="T111" fmla="*/ 308 h 410"/>
                  <a:gd name="T112" fmla="*/ 3 w 389"/>
                  <a:gd name="T113" fmla="*/ 289 h 4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89"/>
                  <a:gd name="T172" fmla="*/ 0 h 410"/>
                  <a:gd name="T173" fmla="*/ 389 w 389"/>
                  <a:gd name="T174" fmla="*/ 410 h 41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89" h="410">
                    <a:moveTo>
                      <a:pt x="3" y="289"/>
                    </a:moveTo>
                    <a:lnTo>
                      <a:pt x="19" y="284"/>
                    </a:lnTo>
                    <a:lnTo>
                      <a:pt x="24" y="281"/>
                    </a:lnTo>
                    <a:lnTo>
                      <a:pt x="25" y="276"/>
                    </a:lnTo>
                    <a:lnTo>
                      <a:pt x="27" y="273"/>
                    </a:lnTo>
                    <a:lnTo>
                      <a:pt x="30" y="270"/>
                    </a:lnTo>
                    <a:lnTo>
                      <a:pt x="33" y="267"/>
                    </a:lnTo>
                    <a:lnTo>
                      <a:pt x="37" y="264"/>
                    </a:lnTo>
                    <a:lnTo>
                      <a:pt x="33" y="259"/>
                    </a:lnTo>
                    <a:lnTo>
                      <a:pt x="30" y="252"/>
                    </a:lnTo>
                    <a:lnTo>
                      <a:pt x="29" y="248"/>
                    </a:lnTo>
                    <a:lnTo>
                      <a:pt x="29" y="245"/>
                    </a:lnTo>
                    <a:lnTo>
                      <a:pt x="30" y="241"/>
                    </a:lnTo>
                    <a:lnTo>
                      <a:pt x="32" y="238"/>
                    </a:lnTo>
                    <a:lnTo>
                      <a:pt x="32" y="233"/>
                    </a:lnTo>
                    <a:lnTo>
                      <a:pt x="32" y="229"/>
                    </a:lnTo>
                    <a:lnTo>
                      <a:pt x="35" y="227"/>
                    </a:lnTo>
                    <a:lnTo>
                      <a:pt x="38" y="224"/>
                    </a:lnTo>
                    <a:lnTo>
                      <a:pt x="38" y="221"/>
                    </a:lnTo>
                    <a:lnTo>
                      <a:pt x="41" y="219"/>
                    </a:lnTo>
                    <a:lnTo>
                      <a:pt x="45" y="221"/>
                    </a:lnTo>
                    <a:lnTo>
                      <a:pt x="48" y="222"/>
                    </a:lnTo>
                    <a:lnTo>
                      <a:pt x="51" y="225"/>
                    </a:lnTo>
                    <a:lnTo>
                      <a:pt x="56" y="225"/>
                    </a:lnTo>
                    <a:lnTo>
                      <a:pt x="60" y="225"/>
                    </a:lnTo>
                    <a:lnTo>
                      <a:pt x="62" y="219"/>
                    </a:lnTo>
                    <a:lnTo>
                      <a:pt x="59" y="213"/>
                    </a:lnTo>
                    <a:lnTo>
                      <a:pt x="57" y="208"/>
                    </a:lnTo>
                    <a:lnTo>
                      <a:pt x="59" y="205"/>
                    </a:lnTo>
                    <a:lnTo>
                      <a:pt x="59" y="200"/>
                    </a:lnTo>
                    <a:lnTo>
                      <a:pt x="59" y="197"/>
                    </a:lnTo>
                    <a:lnTo>
                      <a:pt x="60" y="191"/>
                    </a:lnTo>
                    <a:lnTo>
                      <a:pt x="64" y="186"/>
                    </a:lnTo>
                    <a:lnTo>
                      <a:pt x="68" y="184"/>
                    </a:lnTo>
                    <a:lnTo>
                      <a:pt x="73" y="183"/>
                    </a:lnTo>
                    <a:lnTo>
                      <a:pt x="75" y="178"/>
                    </a:lnTo>
                    <a:lnTo>
                      <a:pt x="78" y="173"/>
                    </a:lnTo>
                    <a:lnTo>
                      <a:pt x="81" y="170"/>
                    </a:lnTo>
                    <a:lnTo>
                      <a:pt x="86" y="170"/>
                    </a:lnTo>
                    <a:lnTo>
                      <a:pt x="97" y="167"/>
                    </a:lnTo>
                    <a:lnTo>
                      <a:pt x="103" y="162"/>
                    </a:lnTo>
                    <a:lnTo>
                      <a:pt x="110" y="156"/>
                    </a:lnTo>
                    <a:lnTo>
                      <a:pt x="116" y="149"/>
                    </a:lnTo>
                    <a:lnTo>
                      <a:pt x="121" y="141"/>
                    </a:lnTo>
                    <a:lnTo>
                      <a:pt x="127" y="135"/>
                    </a:lnTo>
                    <a:lnTo>
                      <a:pt x="127" y="129"/>
                    </a:lnTo>
                    <a:lnTo>
                      <a:pt x="130" y="103"/>
                    </a:lnTo>
                    <a:lnTo>
                      <a:pt x="132" y="95"/>
                    </a:lnTo>
                    <a:lnTo>
                      <a:pt x="132" y="81"/>
                    </a:lnTo>
                    <a:lnTo>
                      <a:pt x="134" y="62"/>
                    </a:lnTo>
                    <a:lnTo>
                      <a:pt x="135" y="40"/>
                    </a:lnTo>
                    <a:lnTo>
                      <a:pt x="137" y="28"/>
                    </a:lnTo>
                    <a:lnTo>
                      <a:pt x="137" y="11"/>
                    </a:lnTo>
                    <a:lnTo>
                      <a:pt x="140" y="0"/>
                    </a:lnTo>
                    <a:lnTo>
                      <a:pt x="141" y="11"/>
                    </a:lnTo>
                    <a:lnTo>
                      <a:pt x="143" y="22"/>
                    </a:lnTo>
                    <a:lnTo>
                      <a:pt x="143" y="33"/>
                    </a:lnTo>
                    <a:lnTo>
                      <a:pt x="143" y="46"/>
                    </a:lnTo>
                    <a:lnTo>
                      <a:pt x="145" y="75"/>
                    </a:lnTo>
                    <a:lnTo>
                      <a:pt x="149" y="89"/>
                    </a:lnTo>
                    <a:lnTo>
                      <a:pt x="153" y="117"/>
                    </a:lnTo>
                    <a:lnTo>
                      <a:pt x="237" y="105"/>
                    </a:lnTo>
                    <a:lnTo>
                      <a:pt x="246" y="162"/>
                    </a:lnTo>
                    <a:lnTo>
                      <a:pt x="275" y="127"/>
                    </a:lnTo>
                    <a:lnTo>
                      <a:pt x="281" y="122"/>
                    </a:lnTo>
                    <a:lnTo>
                      <a:pt x="286" y="127"/>
                    </a:lnTo>
                    <a:lnTo>
                      <a:pt x="291" y="121"/>
                    </a:lnTo>
                    <a:lnTo>
                      <a:pt x="296" y="113"/>
                    </a:lnTo>
                    <a:lnTo>
                      <a:pt x="302" y="105"/>
                    </a:lnTo>
                    <a:lnTo>
                      <a:pt x="307" y="105"/>
                    </a:lnTo>
                    <a:lnTo>
                      <a:pt x="308" y="109"/>
                    </a:lnTo>
                    <a:lnTo>
                      <a:pt x="313" y="113"/>
                    </a:lnTo>
                    <a:lnTo>
                      <a:pt x="319" y="111"/>
                    </a:lnTo>
                    <a:lnTo>
                      <a:pt x="327" y="105"/>
                    </a:lnTo>
                    <a:lnTo>
                      <a:pt x="332" y="100"/>
                    </a:lnTo>
                    <a:lnTo>
                      <a:pt x="337" y="95"/>
                    </a:lnTo>
                    <a:lnTo>
                      <a:pt x="346" y="90"/>
                    </a:lnTo>
                    <a:lnTo>
                      <a:pt x="353" y="89"/>
                    </a:lnTo>
                    <a:lnTo>
                      <a:pt x="362" y="87"/>
                    </a:lnTo>
                    <a:lnTo>
                      <a:pt x="372" y="89"/>
                    </a:lnTo>
                    <a:lnTo>
                      <a:pt x="378" y="98"/>
                    </a:lnTo>
                    <a:lnTo>
                      <a:pt x="383" y="106"/>
                    </a:lnTo>
                    <a:lnTo>
                      <a:pt x="388" y="114"/>
                    </a:lnTo>
                    <a:lnTo>
                      <a:pt x="389" y="119"/>
                    </a:lnTo>
                    <a:lnTo>
                      <a:pt x="389" y="129"/>
                    </a:lnTo>
                    <a:lnTo>
                      <a:pt x="386" y="135"/>
                    </a:lnTo>
                    <a:lnTo>
                      <a:pt x="385" y="138"/>
                    </a:lnTo>
                    <a:lnTo>
                      <a:pt x="378" y="137"/>
                    </a:lnTo>
                    <a:lnTo>
                      <a:pt x="370" y="133"/>
                    </a:lnTo>
                    <a:lnTo>
                      <a:pt x="358" y="127"/>
                    </a:lnTo>
                    <a:lnTo>
                      <a:pt x="353" y="121"/>
                    </a:lnTo>
                    <a:lnTo>
                      <a:pt x="346" y="117"/>
                    </a:lnTo>
                    <a:lnTo>
                      <a:pt x="342" y="116"/>
                    </a:lnTo>
                    <a:lnTo>
                      <a:pt x="337" y="117"/>
                    </a:lnTo>
                    <a:lnTo>
                      <a:pt x="337" y="149"/>
                    </a:lnTo>
                    <a:lnTo>
                      <a:pt x="334" y="157"/>
                    </a:lnTo>
                    <a:lnTo>
                      <a:pt x="327" y="165"/>
                    </a:lnTo>
                    <a:lnTo>
                      <a:pt x="318" y="178"/>
                    </a:lnTo>
                    <a:lnTo>
                      <a:pt x="311" y="186"/>
                    </a:lnTo>
                    <a:lnTo>
                      <a:pt x="310" y="192"/>
                    </a:lnTo>
                    <a:lnTo>
                      <a:pt x="308" y="195"/>
                    </a:lnTo>
                    <a:lnTo>
                      <a:pt x="304" y="195"/>
                    </a:lnTo>
                    <a:lnTo>
                      <a:pt x="300" y="192"/>
                    </a:lnTo>
                    <a:lnTo>
                      <a:pt x="297" y="192"/>
                    </a:lnTo>
                    <a:lnTo>
                      <a:pt x="294" y="198"/>
                    </a:lnTo>
                    <a:lnTo>
                      <a:pt x="292" y="206"/>
                    </a:lnTo>
                    <a:lnTo>
                      <a:pt x="281" y="237"/>
                    </a:lnTo>
                    <a:lnTo>
                      <a:pt x="280" y="243"/>
                    </a:lnTo>
                    <a:lnTo>
                      <a:pt x="273" y="246"/>
                    </a:lnTo>
                    <a:lnTo>
                      <a:pt x="267" y="245"/>
                    </a:lnTo>
                    <a:lnTo>
                      <a:pt x="262" y="240"/>
                    </a:lnTo>
                    <a:lnTo>
                      <a:pt x="256" y="233"/>
                    </a:lnTo>
                    <a:lnTo>
                      <a:pt x="251" y="232"/>
                    </a:lnTo>
                    <a:lnTo>
                      <a:pt x="246" y="233"/>
                    </a:lnTo>
                    <a:lnTo>
                      <a:pt x="245" y="241"/>
                    </a:lnTo>
                    <a:lnTo>
                      <a:pt x="246" y="252"/>
                    </a:lnTo>
                    <a:lnTo>
                      <a:pt x="243" y="256"/>
                    </a:lnTo>
                    <a:lnTo>
                      <a:pt x="237" y="260"/>
                    </a:lnTo>
                    <a:lnTo>
                      <a:pt x="237" y="265"/>
                    </a:lnTo>
                    <a:lnTo>
                      <a:pt x="237" y="273"/>
                    </a:lnTo>
                    <a:lnTo>
                      <a:pt x="229" y="279"/>
                    </a:lnTo>
                    <a:lnTo>
                      <a:pt x="227" y="284"/>
                    </a:lnTo>
                    <a:lnTo>
                      <a:pt x="227" y="297"/>
                    </a:lnTo>
                    <a:lnTo>
                      <a:pt x="226" y="305"/>
                    </a:lnTo>
                    <a:lnTo>
                      <a:pt x="219" y="314"/>
                    </a:lnTo>
                    <a:lnTo>
                      <a:pt x="218" y="326"/>
                    </a:lnTo>
                    <a:lnTo>
                      <a:pt x="215" y="338"/>
                    </a:lnTo>
                    <a:lnTo>
                      <a:pt x="216" y="346"/>
                    </a:lnTo>
                    <a:lnTo>
                      <a:pt x="215" y="353"/>
                    </a:lnTo>
                    <a:lnTo>
                      <a:pt x="208" y="361"/>
                    </a:lnTo>
                    <a:lnTo>
                      <a:pt x="202" y="367"/>
                    </a:lnTo>
                    <a:lnTo>
                      <a:pt x="195" y="367"/>
                    </a:lnTo>
                    <a:lnTo>
                      <a:pt x="191" y="368"/>
                    </a:lnTo>
                    <a:lnTo>
                      <a:pt x="184" y="373"/>
                    </a:lnTo>
                    <a:lnTo>
                      <a:pt x="176" y="378"/>
                    </a:lnTo>
                    <a:lnTo>
                      <a:pt x="168" y="380"/>
                    </a:lnTo>
                    <a:lnTo>
                      <a:pt x="167" y="381"/>
                    </a:lnTo>
                    <a:lnTo>
                      <a:pt x="164" y="386"/>
                    </a:lnTo>
                    <a:lnTo>
                      <a:pt x="156" y="392"/>
                    </a:lnTo>
                    <a:lnTo>
                      <a:pt x="146" y="395"/>
                    </a:lnTo>
                    <a:lnTo>
                      <a:pt x="141" y="400"/>
                    </a:lnTo>
                    <a:lnTo>
                      <a:pt x="135" y="400"/>
                    </a:lnTo>
                    <a:lnTo>
                      <a:pt x="132" y="399"/>
                    </a:lnTo>
                    <a:lnTo>
                      <a:pt x="127" y="395"/>
                    </a:lnTo>
                    <a:lnTo>
                      <a:pt x="122" y="394"/>
                    </a:lnTo>
                    <a:lnTo>
                      <a:pt x="121" y="397"/>
                    </a:lnTo>
                    <a:lnTo>
                      <a:pt x="113" y="403"/>
                    </a:lnTo>
                    <a:lnTo>
                      <a:pt x="108" y="408"/>
                    </a:lnTo>
                    <a:lnTo>
                      <a:pt x="103" y="410"/>
                    </a:lnTo>
                    <a:lnTo>
                      <a:pt x="94" y="410"/>
                    </a:lnTo>
                    <a:lnTo>
                      <a:pt x="86" y="405"/>
                    </a:lnTo>
                    <a:lnTo>
                      <a:pt x="78" y="399"/>
                    </a:lnTo>
                    <a:lnTo>
                      <a:pt x="75" y="394"/>
                    </a:lnTo>
                    <a:lnTo>
                      <a:pt x="70" y="383"/>
                    </a:lnTo>
                    <a:lnTo>
                      <a:pt x="65" y="381"/>
                    </a:lnTo>
                    <a:lnTo>
                      <a:pt x="59" y="380"/>
                    </a:lnTo>
                    <a:lnTo>
                      <a:pt x="48" y="373"/>
                    </a:lnTo>
                    <a:lnTo>
                      <a:pt x="43" y="368"/>
                    </a:lnTo>
                    <a:lnTo>
                      <a:pt x="37" y="362"/>
                    </a:lnTo>
                    <a:lnTo>
                      <a:pt x="33" y="354"/>
                    </a:lnTo>
                    <a:lnTo>
                      <a:pt x="27" y="349"/>
                    </a:lnTo>
                    <a:lnTo>
                      <a:pt x="22" y="346"/>
                    </a:lnTo>
                    <a:lnTo>
                      <a:pt x="16" y="337"/>
                    </a:lnTo>
                    <a:lnTo>
                      <a:pt x="13" y="330"/>
                    </a:lnTo>
                    <a:lnTo>
                      <a:pt x="8" y="324"/>
                    </a:lnTo>
                    <a:lnTo>
                      <a:pt x="3" y="321"/>
                    </a:lnTo>
                    <a:lnTo>
                      <a:pt x="0" y="314"/>
                    </a:lnTo>
                    <a:lnTo>
                      <a:pt x="2" y="308"/>
                    </a:lnTo>
                    <a:lnTo>
                      <a:pt x="2" y="299"/>
                    </a:lnTo>
                    <a:lnTo>
                      <a:pt x="0" y="291"/>
                    </a:lnTo>
                    <a:lnTo>
                      <a:pt x="3" y="289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79" name="Freeform 49">
                <a:extLst>
                  <a:ext uri="{FF2B5EF4-FFF2-40B4-BE49-F238E27FC236}">
                    <a16:creationId xmlns:a16="http://schemas.microsoft.com/office/drawing/2014/main" id="{9A3B929F-23AC-98E7-0BEA-194BCC92C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668"/>
                <a:ext cx="399" cy="189"/>
              </a:xfrm>
              <a:custGeom>
                <a:avLst/>
                <a:gdLst>
                  <a:gd name="T0" fmla="*/ 310 w 399"/>
                  <a:gd name="T1" fmla="*/ 24 h 189"/>
                  <a:gd name="T2" fmla="*/ 330 w 399"/>
                  <a:gd name="T3" fmla="*/ 96 h 189"/>
                  <a:gd name="T4" fmla="*/ 399 w 399"/>
                  <a:gd name="T5" fmla="*/ 126 h 189"/>
                  <a:gd name="T6" fmla="*/ 392 w 399"/>
                  <a:gd name="T7" fmla="*/ 177 h 189"/>
                  <a:gd name="T8" fmla="*/ 356 w 399"/>
                  <a:gd name="T9" fmla="*/ 189 h 189"/>
                  <a:gd name="T10" fmla="*/ 343 w 399"/>
                  <a:gd name="T11" fmla="*/ 170 h 189"/>
                  <a:gd name="T12" fmla="*/ 322 w 399"/>
                  <a:gd name="T13" fmla="*/ 158 h 189"/>
                  <a:gd name="T14" fmla="*/ 308 w 399"/>
                  <a:gd name="T15" fmla="*/ 143 h 189"/>
                  <a:gd name="T16" fmla="*/ 306 w 399"/>
                  <a:gd name="T17" fmla="*/ 112 h 189"/>
                  <a:gd name="T18" fmla="*/ 292 w 399"/>
                  <a:gd name="T19" fmla="*/ 96 h 189"/>
                  <a:gd name="T20" fmla="*/ 292 w 399"/>
                  <a:gd name="T21" fmla="*/ 85 h 189"/>
                  <a:gd name="T22" fmla="*/ 295 w 399"/>
                  <a:gd name="T23" fmla="*/ 61 h 189"/>
                  <a:gd name="T24" fmla="*/ 297 w 399"/>
                  <a:gd name="T25" fmla="*/ 43 h 189"/>
                  <a:gd name="T26" fmla="*/ 300 w 399"/>
                  <a:gd name="T27" fmla="*/ 21 h 189"/>
                  <a:gd name="T28" fmla="*/ 291 w 399"/>
                  <a:gd name="T29" fmla="*/ 32 h 189"/>
                  <a:gd name="T30" fmla="*/ 279 w 399"/>
                  <a:gd name="T31" fmla="*/ 50 h 189"/>
                  <a:gd name="T32" fmla="*/ 267 w 399"/>
                  <a:gd name="T33" fmla="*/ 62 h 189"/>
                  <a:gd name="T34" fmla="*/ 260 w 399"/>
                  <a:gd name="T35" fmla="*/ 70 h 189"/>
                  <a:gd name="T36" fmla="*/ 268 w 399"/>
                  <a:gd name="T37" fmla="*/ 80 h 189"/>
                  <a:gd name="T38" fmla="*/ 271 w 399"/>
                  <a:gd name="T39" fmla="*/ 110 h 189"/>
                  <a:gd name="T40" fmla="*/ 275 w 399"/>
                  <a:gd name="T41" fmla="*/ 131 h 189"/>
                  <a:gd name="T42" fmla="*/ 283 w 399"/>
                  <a:gd name="T43" fmla="*/ 148 h 189"/>
                  <a:gd name="T44" fmla="*/ 294 w 399"/>
                  <a:gd name="T45" fmla="*/ 166 h 189"/>
                  <a:gd name="T46" fmla="*/ 295 w 399"/>
                  <a:gd name="T47" fmla="*/ 185 h 189"/>
                  <a:gd name="T48" fmla="*/ 273 w 399"/>
                  <a:gd name="T49" fmla="*/ 175 h 189"/>
                  <a:gd name="T50" fmla="*/ 257 w 399"/>
                  <a:gd name="T51" fmla="*/ 170 h 189"/>
                  <a:gd name="T52" fmla="*/ 237 w 399"/>
                  <a:gd name="T53" fmla="*/ 166 h 189"/>
                  <a:gd name="T54" fmla="*/ 216 w 399"/>
                  <a:gd name="T55" fmla="*/ 158 h 189"/>
                  <a:gd name="T56" fmla="*/ 219 w 399"/>
                  <a:gd name="T57" fmla="*/ 137 h 189"/>
                  <a:gd name="T58" fmla="*/ 216 w 399"/>
                  <a:gd name="T59" fmla="*/ 113 h 189"/>
                  <a:gd name="T60" fmla="*/ 190 w 399"/>
                  <a:gd name="T61" fmla="*/ 99 h 189"/>
                  <a:gd name="T62" fmla="*/ 178 w 399"/>
                  <a:gd name="T63" fmla="*/ 86 h 189"/>
                  <a:gd name="T64" fmla="*/ 163 w 399"/>
                  <a:gd name="T65" fmla="*/ 77 h 189"/>
                  <a:gd name="T66" fmla="*/ 152 w 399"/>
                  <a:gd name="T67" fmla="*/ 72 h 189"/>
                  <a:gd name="T68" fmla="*/ 140 w 399"/>
                  <a:gd name="T69" fmla="*/ 51 h 189"/>
                  <a:gd name="T70" fmla="*/ 121 w 399"/>
                  <a:gd name="T71" fmla="*/ 43 h 189"/>
                  <a:gd name="T72" fmla="*/ 103 w 399"/>
                  <a:gd name="T73" fmla="*/ 50 h 189"/>
                  <a:gd name="T74" fmla="*/ 86 w 399"/>
                  <a:gd name="T75" fmla="*/ 65 h 189"/>
                  <a:gd name="T76" fmla="*/ 70 w 399"/>
                  <a:gd name="T77" fmla="*/ 65 h 189"/>
                  <a:gd name="T78" fmla="*/ 62 w 399"/>
                  <a:gd name="T79" fmla="*/ 62 h 189"/>
                  <a:gd name="T80" fmla="*/ 57 w 399"/>
                  <a:gd name="T81" fmla="*/ 72 h 189"/>
                  <a:gd name="T82" fmla="*/ 51 w 399"/>
                  <a:gd name="T83" fmla="*/ 80 h 189"/>
                  <a:gd name="T84" fmla="*/ 41 w 399"/>
                  <a:gd name="T85" fmla="*/ 80 h 189"/>
                  <a:gd name="T86" fmla="*/ 13 w 399"/>
                  <a:gd name="T87" fmla="*/ 116 h 1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9"/>
                  <a:gd name="T133" fmla="*/ 0 h 189"/>
                  <a:gd name="T134" fmla="*/ 399 w 399"/>
                  <a:gd name="T135" fmla="*/ 189 h 18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9" h="189">
                    <a:moveTo>
                      <a:pt x="0" y="59"/>
                    </a:moveTo>
                    <a:lnTo>
                      <a:pt x="306" y="0"/>
                    </a:lnTo>
                    <a:lnTo>
                      <a:pt x="310" y="24"/>
                    </a:lnTo>
                    <a:lnTo>
                      <a:pt x="318" y="46"/>
                    </a:lnTo>
                    <a:lnTo>
                      <a:pt x="324" y="70"/>
                    </a:lnTo>
                    <a:lnTo>
                      <a:pt x="330" y="96"/>
                    </a:lnTo>
                    <a:lnTo>
                      <a:pt x="338" y="120"/>
                    </a:lnTo>
                    <a:lnTo>
                      <a:pt x="341" y="135"/>
                    </a:lnTo>
                    <a:lnTo>
                      <a:pt x="399" y="126"/>
                    </a:lnTo>
                    <a:lnTo>
                      <a:pt x="397" y="143"/>
                    </a:lnTo>
                    <a:lnTo>
                      <a:pt x="395" y="166"/>
                    </a:lnTo>
                    <a:lnTo>
                      <a:pt x="392" y="177"/>
                    </a:lnTo>
                    <a:lnTo>
                      <a:pt x="373" y="180"/>
                    </a:lnTo>
                    <a:lnTo>
                      <a:pt x="362" y="183"/>
                    </a:lnTo>
                    <a:lnTo>
                      <a:pt x="356" y="189"/>
                    </a:lnTo>
                    <a:lnTo>
                      <a:pt x="348" y="188"/>
                    </a:lnTo>
                    <a:lnTo>
                      <a:pt x="345" y="180"/>
                    </a:lnTo>
                    <a:lnTo>
                      <a:pt x="343" y="170"/>
                    </a:lnTo>
                    <a:lnTo>
                      <a:pt x="338" y="166"/>
                    </a:lnTo>
                    <a:lnTo>
                      <a:pt x="330" y="161"/>
                    </a:lnTo>
                    <a:lnTo>
                      <a:pt x="322" y="158"/>
                    </a:lnTo>
                    <a:lnTo>
                      <a:pt x="313" y="158"/>
                    </a:lnTo>
                    <a:lnTo>
                      <a:pt x="308" y="153"/>
                    </a:lnTo>
                    <a:lnTo>
                      <a:pt x="308" y="143"/>
                    </a:lnTo>
                    <a:lnTo>
                      <a:pt x="305" y="129"/>
                    </a:lnTo>
                    <a:lnTo>
                      <a:pt x="306" y="118"/>
                    </a:lnTo>
                    <a:lnTo>
                      <a:pt x="306" y="112"/>
                    </a:lnTo>
                    <a:lnTo>
                      <a:pt x="303" y="105"/>
                    </a:lnTo>
                    <a:lnTo>
                      <a:pt x="300" y="97"/>
                    </a:lnTo>
                    <a:lnTo>
                      <a:pt x="292" y="96"/>
                    </a:lnTo>
                    <a:lnTo>
                      <a:pt x="287" y="94"/>
                    </a:lnTo>
                    <a:lnTo>
                      <a:pt x="289" y="88"/>
                    </a:lnTo>
                    <a:lnTo>
                      <a:pt x="292" y="85"/>
                    </a:lnTo>
                    <a:lnTo>
                      <a:pt x="295" y="78"/>
                    </a:lnTo>
                    <a:lnTo>
                      <a:pt x="295" y="72"/>
                    </a:lnTo>
                    <a:lnTo>
                      <a:pt x="295" y="61"/>
                    </a:lnTo>
                    <a:lnTo>
                      <a:pt x="292" y="54"/>
                    </a:lnTo>
                    <a:lnTo>
                      <a:pt x="294" y="48"/>
                    </a:lnTo>
                    <a:lnTo>
                      <a:pt x="297" y="43"/>
                    </a:lnTo>
                    <a:lnTo>
                      <a:pt x="300" y="38"/>
                    </a:lnTo>
                    <a:lnTo>
                      <a:pt x="303" y="31"/>
                    </a:lnTo>
                    <a:lnTo>
                      <a:pt x="300" y="21"/>
                    </a:lnTo>
                    <a:lnTo>
                      <a:pt x="295" y="21"/>
                    </a:lnTo>
                    <a:lnTo>
                      <a:pt x="294" y="24"/>
                    </a:lnTo>
                    <a:lnTo>
                      <a:pt x="291" y="32"/>
                    </a:lnTo>
                    <a:lnTo>
                      <a:pt x="287" y="38"/>
                    </a:lnTo>
                    <a:lnTo>
                      <a:pt x="283" y="46"/>
                    </a:lnTo>
                    <a:lnTo>
                      <a:pt x="279" y="50"/>
                    </a:lnTo>
                    <a:lnTo>
                      <a:pt x="275" y="54"/>
                    </a:lnTo>
                    <a:lnTo>
                      <a:pt x="270" y="59"/>
                    </a:lnTo>
                    <a:lnTo>
                      <a:pt x="267" y="62"/>
                    </a:lnTo>
                    <a:lnTo>
                      <a:pt x="264" y="65"/>
                    </a:lnTo>
                    <a:lnTo>
                      <a:pt x="260" y="67"/>
                    </a:lnTo>
                    <a:lnTo>
                      <a:pt x="260" y="70"/>
                    </a:lnTo>
                    <a:lnTo>
                      <a:pt x="264" y="72"/>
                    </a:lnTo>
                    <a:lnTo>
                      <a:pt x="265" y="75"/>
                    </a:lnTo>
                    <a:lnTo>
                      <a:pt x="268" y="80"/>
                    </a:lnTo>
                    <a:lnTo>
                      <a:pt x="270" y="86"/>
                    </a:lnTo>
                    <a:lnTo>
                      <a:pt x="271" y="99"/>
                    </a:lnTo>
                    <a:lnTo>
                      <a:pt x="271" y="110"/>
                    </a:lnTo>
                    <a:lnTo>
                      <a:pt x="271" y="118"/>
                    </a:lnTo>
                    <a:lnTo>
                      <a:pt x="273" y="126"/>
                    </a:lnTo>
                    <a:lnTo>
                      <a:pt x="275" y="131"/>
                    </a:lnTo>
                    <a:lnTo>
                      <a:pt x="278" y="139"/>
                    </a:lnTo>
                    <a:lnTo>
                      <a:pt x="281" y="142"/>
                    </a:lnTo>
                    <a:lnTo>
                      <a:pt x="283" y="148"/>
                    </a:lnTo>
                    <a:lnTo>
                      <a:pt x="289" y="153"/>
                    </a:lnTo>
                    <a:lnTo>
                      <a:pt x="294" y="159"/>
                    </a:lnTo>
                    <a:lnTo>
                      <a:pt x="294" y="166"/>
                    </a:lnTo>
                    <a:lnTo>
                      <a:pt x="297" y="177"/>
                    </a:lnTo>
                    <a:lnTo>
                      <a:pt x="299" y="181"/>
                    </a:lnTo>
                    <a:lnTo>
                      <a:pt x="295" y="185"/>
                    </a:lnTo>
                    <a:lnTo>
                      <a:pt x="287" y="180"/>
                    </a:lnTo>
                    <a:lnTo>
                      <a:pt x="278" y="178"/>
                    </a:lnTo>
                    <a:lnTo>
                      <a:pt x="273" y="175"/>
                    </a:lnTo>
                    <a:lnTo>
                      <a:pt x="270" y="172"/>
                    </a:lnTo>
                    <a:lnTo>
                      <a:pt x="265" y="170"/>
                    </a:lnTo>
                    <a:lnTo>
                      <a:pt x="257" y="170"/>
                    </a:lnTo>
                    <a:lnTo>
                      <a:pt x="251" y="167"/>
                    </a:lnTo>
                    <a:lnTo>
                      <a:pt x="243" y="169"/>
                    </a:lnTo>
                    <a:lnTo>
                      <a:pt x="237" y="166"/>
                    </a:lnTo>
                    <a:lnTo>
                      <a:pt x="227" y="164"/>
                    </a:lnTo>
                    <a:lnTo>
                      <a:pt x="222" y="162"/>
                    </a:lnTo>
                    <a:lnTo>
                      <a:pt x="216" y="158"/>
                    </a:lnTo>
                    <a:lnTo>
                      <a:pt x="214" y="151"/>
                    </a:lnTo>
                    <a:lnTo>
                      <a:pt x="216" y="143"/>
                    </a:lnTo>
                    <a:lnTo>
                      <a:pt x="219" y="137"/>
                    </a:lnTo>
                    <a:lnTo>
                      <a:pt x="221" y="127"/>
                    </a:lnTo>
                    <a:lnTo>
                      <a:pt x="219" y="120"/>
                    </a:lnTo>
                    <a:lnTo>
                      <a:pt x="216" y="113"/>
                    </a:lnTo>
                    <a:lnTo>
                      <a:pt x="211" y="105"/>
                    </a:lnTo>
                    <a:lnTo>
                      <a:pt x="200" y="100"/>
                    </a:lnTo>
                    <a:lnTo>
                      <a:pt x="190" y="99"/>
                    </a:lnTo>
                    <a:lnTo>
                      <a:pt x="183" y="97"/>
                    </a:lnTo>
                    <a:lnTo>
                      <a:pt x="178" y="93"/>
                    </a:lnTo>
                    <a:lnTo>
                      <a:pt x="178" y="86"/>
                    </a:lnTo>
                    <a:lnTo>
                      <a:pt x="176" y="81"/>
                    </a:lnTo>
                    <a:lnTo>
                      <a:pt x="171" y="77"/>
                    </a:lnTo>
                    <a:lnTo>
                      <a:pt x="163" y="77"/>
                    </a:lnTo>
                    <a:lnTo>
                      <a:pt x="157" y="77"/>
                    </a:lnTo>
                    <a:lnTo>
                      <a:pt x="152" y="77"/>
                    </a:lnTo>
                    <a:lnTo>
                      <a:pt x="152" y="72"/>
                    </a:lnTo>
                    <a:lnTo>
                      <a:pt x="148" y="65"/>
                    </a:lnTo>
                    <a:lnTo>
                      <a:pt x="144" y="58"/>
                    </a:lnTo>
                    <a:lnTo>
                      <a:pt x="140" y="51"/>
                    </a:lnTo>
                    <a:lnTo>
                      <a:pt x="135" y="46"/>
                    </a:lnTo>
                    <a:lnTo>
                      <a:pt x="127" y="43"/>
                    </a:lnTo>
                    <a:lnTo>
                      <a:pt x="121" y="43"/>
                    </a:lnTo>
                    <a:lnTo>
                      <a:pt x="114" y="45"/>
                    </a:lnTo>
                    <a:lnTo>
                      <a:pt x="108" y="46"/>
                    </a:lnTo>
                    <a:lnTo>
                      <a:pt x="103" y="50"/>
                    </a:lnTo>
                    <a:lnTo>
                      <a:pt x="95" y="54"/>
                    </a:lnTo>
                    <a:lnTo>
                      <a:pt x="90" y="61"/>
                    </a:lnTo>
                    <a:lnTo>
                      <a:pt x="86" y="65"/>
                    </a:lnTo>
                    <a:lnTo>
                      <a:pt x="79" y="67"/>
                    </a:lnTo>
                    <a:lnTo>
                      <a:pt x="73" y="69"/>
                    </a:lnTo>
                    <a:lnTo>
                      <a:pt x="70" y="65"/>
                    </a:lnTo>
                    <a:lnTo>
                      <a:pt x="68" y="62"/>
                    </a:lnTo>
                    <a:lnTo>
                      <a:pt x="65" y="61"/>
                    </a:lnTo>
                    <a:lnTo>
                      <a:pt x="62" y="62"/>
                    </a:lnTo>
                    <a:lnTo>
                      <a:pt x="60" y="65"/>
                    </a:lnTo>
                    <a:lnTo>
                      <a:pt x="59" y="70"/>
                    </a:lnTo>
                    <a:lnTo>
                      <a:pt x="57" y="72"/>
                    </a:lnTo>
                    <a:lnTo>
                      <a:pt x="54" y="75"/>
                    </a:lnTo>
                    <a:lnTo>
                      <a:pt x="52" y="78"/>
                    </a:lnTo>
                    <a:lnTo>
                      <a:pt x="51" y="80"/>
                    </a:lnTo>
                    <a:lnTo>
                      <a:pt x="49" y="81"/>
                    </a:lnTo>
                    <a:lnTo>
                      <a:pt x="46" y="80"/>
                    </a:lnTo>
                    <a:lnTo>
                      <a:pt x="41" y="80"/>
                    </a:lnTo>
                    <a:lnTo>
                      <a:pt x="38" y="83"/>
                    </a:lnTo>
                    <a:lnTo>
                      <a:pt x="33" y="89"/>
                    </a:lnTo>
                    <a:lnTo>
                      <a:pt x="13" y="116"/>
                    </a:lnTo>
                    <a:lnTo>
                      <a:pt x="9" y="11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0" name="Freeform 50">
                <a:extLst>
                  <a:ext uri="{FF2B5EF4-FFF2-40B4-BE49-F238E27FC236}">
                    <a16:creationId xmlns:a16="http://schemas.microsoft.com/office/drawing/2014/main" id="{7EBB1BA6-221F-7BFA-5D31-EDE53016D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1845"/>
                <a:ext cx="47" cy="103"/>
              </a:xfrm>
              <a:custGeom>
                <a:avLst/>
                <a:gdLst>
                  <a:gd name="T0" fmla="*/ 47 w 47"/>
                  <a:gd name="T1" fmla="*/ 0 h 103"/>
                  <a:gd name="T2" fmla="*/ 39 w 47"/>
                  <a:gd name="T3" fmla="*/ 1 h 103"/>
                  <a:gd name="T4" fmla="*/ 28 w 47"/>
                  <a:gd name="T5" fmla="*/ 3 h 103"/>
                  <a:gd name="T6" fmla="*/ 20 w 47"/>
                  <a:gd name="T7" fmla="*/ 4 h 103"/>
                  <a:gd name="T8" fmla="*/ 14 w 47"/>
                  <a:gd name="T9" fmla="*/ 9 h 103"/>
                  <a:gd name="T10" fmla="*/ 11 w 47"/>
                  <a:gd name="T11" fmla="*/ 12 h 103"/>
                  <a:gd name="T12" fmla="*/ 11 w 47"/>
                  <a:gd name="T13" fmla="*/ 17 h 103"/>
                  <a:gd name="T14" fmla="*/ 12 w 47"/>
                  <a:gd name="T15" fmla="*/ 22 h 103"/>
                  <a:gd name="T16" fmla="*/ 9 w 47"/>
                  <a:gd name="T17" fmla="*/ 27 h 103"/>
                  <a:gd name="T18" fmla="*/ 6 w 47"/>
                  <a:gd name="T19" fmla="*/ 33 h 103"/>
                  <a:gd name="T20" fmla="*/ 6 w 47"/>
                  <a:gd name="T21" fmla="*/ 39 h 103"/>
                  <a:gd name="T22" fmla="*/ 4 w 47"/>
                  <a:gd name="T23" fmla="*/ 46 h 103"/>
                  <a:gd name="T24" fmla="*/ 3 w 47"/>
                  <a:gd name="T25" fmla="*/ 51 h 103"/>
                  <a:gd name="T26" fmla="*/ 1 w 47"/>
                  <a:gd name="T27" fmla="*/ 55 h 103"/>
                  <a:gd name="T28" fmla="*/ 1 w 47"/>
                  <a:gd name="T29" fmla="*/ 62 h 103"/>
                  <a:gd name="T30" fmla="*/ 0 w 47"/>
                  <a:gd name="T31" fmla="*/ 68 h 103"/>
                  <a:gd name="T32" fmla="*/ 0 w 47"/>
                  <a:gd name="T33" fmla="*/ 73 h 103"/>
                  <a:gd name="T34" fmla="*/ 0 w 47"/>
                  <a:gd name="T35" fmla="*/ 76 h 103"/>
                  <a:gd name="T36" fmla="*/ 1 w 47"/>
                  <a:gd name="T37" fmla="*/ 82 h 103"/>
                  <a:gd name="T38" fmla="*/ 3 w 47"/>
                  <a:gd name="T39" fmla="*/ 85 h 103"/>
                  <a:gd name="T40" fmla="*/ 9 w 47"/>
                  <a:gd name="T41" fmla="*/ 95 h 103"/>
                  <a:gd name="T42" fmla="*/ 11 w 47"/>
                  <a:gd name="T43" fmla="*/ 100 h 103"/>
                  <a:gd name="T44" fmla="*/ 12 w 47"/>
                  <a:gd name="T45" fmla="*/ 103 h 103"/>
                  <a:gd name="T46" fmla="*/ 15 w 47"/>
                  <a:gd name="T47" fmla="*/ 103 h 103"/>
                  <a:gd name="T48" fmla="*/ 19 w 47"/>
                  <a:gd name="T49" fmla="*/ 101 h 103"/>
                  <a:gd name="T50" fmla="*/ 23 w 47"/>
                  <a:gd name="T51" fmla="*/ 100 h 103"/>
                  <a:gd name="T52" fmla="*/ 25 w 47"/>
                  <a:gd name="T53" fmla="*/ 92 h 103"/>
                  <a:gd name="T54" fmla="*/ 28 w 47"/>
                  <a:gd name="T55" fmla="*/ 85 h 103"/>
                  <a:gd name="T56" fmla="*/ 30 w 47"/>
                  <a:gd name="T57" fmla="*/ 74 h 103"/>
                  <a:gd name="T58" fmla="*/ 33 w 47"/>
                  <a:gd name="T59" fmla="*/ 66 h 103"/>
                  <a:gd name="T60" fmla="*/ 33 w 47"/>
                  <a:gd name="T61" fmla="*/ 55 h 103"/>
                  <a:gd name="T62" fmla="*/ 38 w 47"/>
                  <a:gd name="T63" fmla="*/ 44 h 103"/>
                  <a:gd name="T64" fmla="*/ 41 w 47"/>
                  <a:gd name="T65" fmla="*/ 31 h 103"/>
                  <a:gd name="T66" fmla="*/ 41 w 47"/>
                  <a:gd name="T67" fmla="*/ 22 h 103"/>
                  <a:gd name="T68" fmla="*/ 44 w 47"/>
                  <a:gd name="T69" fmla="*/ 11 h 103"/>
                  <a:gd name="T70" fmla="*/ 47 w 47"/>
                  <a:gd name="T71" fmla="*/ 0 h 10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"/>
                  <a:gd name="T109" fmla="*/ 0 h 103"/>
                  <a:gd name="T110" fmla="*/ 47 w 47"/>
                  <a:gd name="T111" fmla="*/ 103 h 10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" h="103">
                    <a:moveTo>
                      <a:pt x="47" y="0"/>
                    </a:moveTo>
                    <a:lnTo>
                      <a:pt x="39" y="1"/>
                    </a:lnTo>
                    <a:lnTo>
                      <a:pt x="28" y="3"/>
                    </a:lnTo>
                    <a:lnTo>
                      <a:pt x="20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11" y="17"/>
                    </a:lnTo>
                    <a:lnTo>
                      <a:pt x="12" y="22"/>
                    </a:lnTo>
                    <a:lnTo>
                      <a:pt x="9" y="27"/>
                    </a:lnTo>
                    <a:lnTo>
                      <a:pt x="6" y="33"/>
                    </a:lnTo>
                    <a:lnTo>
                      <a:pt x="6" y="39"/>
                    </a:lnTo>
                    <a:lnTo>
                      <a:pt x="4" y="46"/>
                    </a:lnTo>
                    <a:lnTo>
                      <a:pt x="3" y="51"/>
                    </a:lnTo>
                    <a:lnTo>
                      <a:pt x="1" y="55"/>
                    </a:lnTo>
                    <a:lnTo>
                      <a:pt x="1" y="62"/>
                    </a:lnTo>
                    <a:lnTo>
                      <a:pt x="0" y="68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82"/>
                    </a:lnTo>
                    <a:lnTo>
                      <a:pt x="3" y="85"/>
                    </a:lnTo>
                    <a:lnTo>
                      <a:pt x="9" y="95"/>
                    </a:lnTo>
                    <a:lnTo>
                      <a:pt x="11" y="100"/>
                    </a:lnTo>
                    <a:lnTo>
                      <a:pt x="12" y="103"/>
                    </a:lnTo>
                    <a:lnTo>
                      <a:pt x="15" y="103"/>
                    </a:lnTo>
                    <a:lnTo>
                      <a:pt x="19" y="101"/>
                    </a:lnTo>
                    <a:lnTo>
                      <a:pt x="23" y="100"/>
                    </a:lnTo>
                    <a:lnTo>
                      <a:pt x="25" y="92"/>
                    </a:lnTo>
                    <a:lnTo>
                      <a:pt x="28" y="85"/>
                    </a:lnTo>
                    <a:lnTo>
                      <a:pt x="30" y="74"/>
                    </a:lnTo>
                    <a:lnTo>
                      <a:pt x="33" y="66"/>
                    </a:lnTo>
                    <a:lnTo>
                      <a:pt x="33" y="55"/>
                    </a:lnTo>
                    <a:lnTo>
                      <a:pt x="38" y="44"/>
                    </a:lnTo>
                    <a:lnTo>
                      <a:pt x="41" y="31"/>
                    </a:lnTo>
                    <a:lnTo>
                      <a:pt x="41" y="22"/>
                    </a:lnTo>
                    <a:lnTo>
                      <a:pt x="44" y="1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1" name="Freeform 51">
                <a:extLst>
                  <a:ext uri="{FF2B5EF4-FFF2-40B4-BE49-F238E27FC236}">
                    <a16:creationId xmlns:a16="http://schemas.microsoft.com/office/drawing/2014/main" id="{4B5C930D-AD9A-E76E-EAC7-D193A5D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1648"/>
                <a:ext cx="95" cy="155"/>
              </a:xfrm>
              <a:custGeom>
                <a:avLst/>
                <a:gdLst>
                  <a:gd name="T0" fmla="*/ 0 w 95"/>
                  <a:gd name="T1" fmla="*/ 19 h 155"/>
                  <a:gd name="T2" fmla="*/ 3 w 95"/>
                  <a:gd name="T3" fmla="*/ 14 h 155"/>
                  <a:gd name="T4" fmla="*/ 6 w 95"/>
                  <a:gd name="T5" fmla="*/ 8 h 155"/>
                  <a:gd name="T6" fmla="*/ 11 w 95"/>
                  <a:gd name="T7" fmla="*/ 3 h 155"/>
                  <a:gd name="T8" fmla="*/ 16 w 95"/>
                  <a:gd name="T9" fmla="*/ 1 h 155"/>
                  <a:gd name="T10" fmla="*/ 24 w 95"/>
                  <a:gd name="T11" fmla="*/ 0 h 155"/>
                  <a:gd name="T12" fmla="*/ 28 w 95"/>
                  <a:gd name="T13" fmla="*/ 1 h 155"/>
                  <a:gd name="T14" fmla="*/ 30 w 95"/>
                  <a:gd name="T15" fmla="*/ 4 h 155"/>
                  <a:gd name="T16" fmla="*/ 28 w 95"/>
                  <a:gd name="T17" fmla="*/ 9 h 155"/>
                  <a:gd name="T18" fmla="*/ 25 w 95"/>
                  <a:gd name="T19" fmla="*/ 12 h 155"/>
                  <a:gd name="T20" fmla="*/ 24 w 95"/>
                  <a:gd name="T21" fmla="*/ 17 h 155"/>
                  <a:gd name="T22" fmla="*/ 19 w 95"/>
                  <a:gd name="T23" fmla="*/ 27 h 155"/>
                  <a:gd name="T24" fmla="*/ 24 w 95"/>
                  <a:gd name="T25" fmla="*/ 30 h 155"/>
                  <a:gd name="T26" fmla="*/ 32 w 95"/>
                  <a:gd name="T27" fmla="*/ 35 h 155"/>
                  <a:gd name="T28" fmla="*/ 38 w 95"/>
                  <a:gd name="T29" fmla="*/ 41 h 155"/>
                  <a:gd name="T30" fmla="*/ 43 w 95"/>
                  <a:gd name="T31" fmla="*/ 49 h 155"/>
                  <a:gd name="T32" fmla="*/ 43 w 95"/>
                  <a:gd name="T33" fmla="*/ 58 h 155"/>
                  <a:gd name="T34" fmla="*/ 46 w 95"/>
                  <a:gd name="T35" fmla="*/ 68 h 155"/>
                  <a:gd name="T36" fmla="*/ 55 w 95"/>
                  <a:gd name="T37" fmla="*/ 81 h 155"/>
                  <a:gd name="T38" fmla="*/ 62 w 95"/>
                  <a:gd name="T39" fmla="*/ 90 h 155"/>
                  <a:gd name="T40" fmla="*/ 70 w 95"/>
                  <a:gd name="T41" fmla="*/ 98 h 155"/>
                  <a:gd name="T42" fmla="*/ 76 w 95"/>
                  <a:gd name="T43" fmla="*/ 108 h 155"/>
                  <a:gd name="T44" fmla="*/ 82 w 95"/>
                  <a:gd name="T45" fmla="*/ 116 h 155"/>
                  <a:gd name="T46" fmla="*/ 87 w 95"/>
                  <a:gd name="T47" fmla="*/ 124 h 155"/>
                  <a:gd name="T48" fmla="*/ 94 w 95"/>
                  <a:gd name="T49" fmla="*/ 130 h 155"/>
                  <a:gd name="T50" fmla="*/ 95 w 95"/>
                  <a:gd name="T51" fmla="*/ 136 h 155"/>
                  <a:gd name="T52" fmla="*/ 94 w 95"/>
                  <a:gd name="T53" fmla="*/ 141 h 155"/>
                  <a:gd name="T54" fmla="*/ 92 w 95"/>
                  <a:gd name="T55" fmla="*/ 144 h 155"/>
                  <a:gd name="T56" fmla="*/ 36 w 95"/>
                  <a:gd name="T57" fmla="*/ 155 h 155"/>
                  <a:gd name="T58" fmla="*/ 0 w 95"/>
                  <a:gd name="T59" fmla="*/ 19 h 15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55"/>
                  <a:gd name="T92" fmla="*/ 95 w 95"/>
                  <a:gd name="T93" fmla="*/ 155 h 15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55">
                    <a:moveTo>
                      <a:pt x="0" y="19"/>
                    </a:moveTo>
                    <a:lnTo>
                      <a:pt x="3" y="14"/>
                    </a:lnTo>
                    <a:lnTo>
                      <a:pt x="6" y="8"/>
                    </a:lnTo>
                    <a:lnTo>
                      <a:pt x="11" y="3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lnTo>
                      <a:pt x="28" y="9"/>
                    </a:lnTo>
                    <a:lnTo>
                      <a:pt x="25" y="12"/>
                    </a:lnTo>
                    <a:lnTo>
                      <a:pt x="24" y="17"/>
                    </a:lnTo>
                    <a:lnTo>
                      <a:pt x="19" y="27"/>
                    </a:lnTo>
                    <a:lnTo>
                      <a:pt x="24" y="30"/>
                    </a:lnTo>
                    <a:lnTo>
                      <a:pt x="32" y="35"/>
                    </a:lnTo>
                    <a:lnTo>
                      <a:pt x="38" y="41"/>
                    </a:lnTo>
                    <a:lnTo>
                      <a:pt x="43" y="49"/>
                    </a:lnTo>
                    <a:lnTo>
                      <a:pt x="43" y="58"/>
                    </a:lnTo>
                    <a:lnTo>
                      <a:pt x="46" y="68"/>
                    </a:lnTo>
                    <a:lnTo>
                      <a:pt x="55" y="81"/>
                    </a:lnTo>
                    <a:lnTo>
                      <a:pt x="62" y="90"/>
                    </a:lnTo>
                    <a:lnTo>
                      <a:pt x="70" y="98"/>
                    </a:lnTo>
                    <a:lnTo>
                      <a:pt x="76" y="108"/>
                    </a:lnTo>
                    <a:lnTo>
                      <a:pt x="82" y="116"/>
                    </a:lnTo>
                    <a:lnTo>
                      <a:pt x="87" y="124"/>
                    </a:lnTo>
                    <a:lnTo>
                      <a:pt x="94" y="130"/>
                    </a:lnTo>
                    <a:lnTo>
                      <a:pt x="95" y="136"/>
                    </a:lnTo>
                    <a:lnTo>
                      <a:pt x="94" y="141"/>
                    </a:lnTo>
                    <a:lnTo>
                      <a:pt x="92" y="144"/>
                    </a:lnTo>
                    <a:lnTo>
                      <a:pt x="36" y="15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2" name="Freeform 52">
                <a:extLst>
                  <a:ext uri="{FF2B5EF4-FFF2-40B4-BE49-F238E27FC236}">
                    <a16:creationId xmlns:a16="http://schemas.microsoft.com/office/drawing/2014/main" id="{318FA66D-DD7F-1576-0CB4-5DC7C781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413"/>
                <a:ext cx="501" cy="330"/>
              </a:xfrm>
              <a:custGeom>
                <a:avLst/>
                <a:gdLst>
                  <a:gd name="T0" fmla="*/ 7 w 501"/>
                  <a:gd name="T1" fmla="*/ 76 h 330"/>
                  <a:gd name="T2" fmla="*/ 20 w 501"/>
                  <a:gd name="T3" fmla="*/ 62 h 330"/>
                  <a:gd name="T4" fmla="*/ 34 w 501"/>
                  <a:gd name="T5" fmla="*/ 54 h 330"/>
                  <a:gd name="T6" fmla="*/ 43 w 501"/>
                  <a:gd name="T7" fmla="*/ 52 h 330"/>
                  <a:gd name="T8" fmla="*/ 53 w 501"/>
                  <a:gd name="T9" fmla="*/ 44 h 330"/>
                  <a:gd name="T10" fmla="*/ 58 w 501"/>
                  <a:gd name="T11" fmla="*/ 55 h 330"/>
                  <a:gd name="T12" fmla="*/ 61 w 501"/>
                  <a:gd name="T13" fmla="*/ 69 h 330"/>
                  <a:gd name="T14" fmla="*/ 417 w 501"/>
                  <a:gd name="T15" fmla="*/ 3 h 330"/>
                  <a:gd name="T16" fmla="*/ 423 w 501"/>
                  <a:gd name="T17" fmla="*/ 11 h 330"/>
                  <a:gd name="T18" fmla="*/ 437 w 501"/>
                  <a:gd name="T19" fmla="*/ 14 h 330"/>
                  <a:gd name="T20" fmla="*/ 439 w 501"/>
                  <a:gd name="T21" fmla="*/ 28 h 330"/>
                  <a:gd name="T22" fmla="*/ 444 w 501"/>
                  <a:gd name="T23" fmla="*/ 36 h 330"/>
                  <a:gd name="T24" fmla="*/ 450 w 501"/>
                  <a:gd name="T25" fmla="*/ 46 h 330"/>
                  <a:gd name="T26" fmla="*/ 471 w 501"/>
                  <a:gd name="T27" fmla="*/ 46 h 330"/>
                  <a:gd name="T28" fmla="*/ 476 w 501"/>
                  <a:gd name="T29" fmla="*/ 52 h 330"/>
                  <a:gd name="T30" fmla="*/ 471 w 501"/>
                  <a:gd name="T31" fmla="*/ 60 h 330"/>
                  <a:gd name="T32" fmla="*/ 466 w 501"/>
                  <a:gd name="T33" fmla="*/ 73 h 330"/>
                  <a:gd name="T34" fmla="*/ 463 w 501"/>
                  <a:gd name="T35" fmla="*/ 85 h 330"/>
                  <a:gd name="T36" fmla="*/ 456 w 501"/>
                  <a:gd name="T37" fmla="*/ 95 h 330"/>
                  <a:gd name="T38" fmla="*/ 453 w 501"/>
                  <a:gd name="T39" fmla="*/ 108 h 330"/>
                  <a:gd name="T40" fmla="*/ 461 w 501"/>
                  <a:gd name="T41" fmla="*/ 114 h 330"/>
                  <a:gd name="T42" fmla="*/ 460 w 501"/>
                  <a:gd name="T43" fmla="*/ 122 h 330"/>
                  <a:gd name="T44" fmla="*/ 453 w 501"/>
                  <a:gd name="T45" fmla="*/ 127 h 330"/>
                  <a:gd name="T46" fmla="*/ 453 w 501"/>
                  <a:gd name="T47" fmla="*/ 136 h 330"/>
                  <a:gd name="T48" fmla="*/ 456 w 501"/>
                  <a:gd name="T49" fmla="*/ 144 h 330"/>
                  <a:gd name="T50" fmla="*/ 461 w 501"/>
                  <a:gd name="T51" fmla="*/ 149 h 330"/>
                  <a:gd name="T52" fmla="*/ 469 w 501"/>
                  <a:gd name="T53" fmla="*/ 152 h 330"/>
                  <a:gd name="T54" fmla="*/ 472 w 501"/>
                  <a:gd name="T55" fmla="*/ 163 h 330"/>
                  <a:gd name="T56" fmla="*/ 482 w 501"/>
                  <a:gd name="T57" fmla="*/ 166 h 330"/>
                  <a:gd name="T58" fmla="*/ 491 w 501"/>
                  <a:gd name="T59" fmla="*/ 176 h 330"/>
                  <a:gd name="T60" fmla="*/ 498 w 501"/>
                  <a:gd name="T61" fmla="*/ 181 h 330"/>
                  <a:gd name="T62" fmla="*/ 501 w 501"/>
                  <a:gd name="T63" fmla="*/ 189 h 330"/>
                  <a:gd name="T64" fmla="*/ 491 w 501"/>
                  <a:gd name="T65" fmla="*/ 201 h 330"/>
                  <a:gd name="T66" fmla="*/ 483 w 501"/>
                  <a:gd name="T67" fmla="*/ 212 h 330"/>
                  <a:gd name="T68" fmla="*/ 482 w 501"/>
                  <a:gd name="T69" fmla="*/ 224 h 330"/>
                  <a:gd name="T70" fmla="*/ 468 w 501"/>
                  <a:gd name="T71" fmla="*/ 233 h 330"/>
                  <a:gd name="T72" fmla="*/ 460 w 501"/>
                  <a:gd name="T73" fmla="*/ 236 h 330"/>
                  <a:gd name="T74" fmla="*/ 452 w 501"/>
                  <a:gd name="T75" fmla="*/ 235 h 330"/>
                  <a:gd name="T76" fmla="*/ 442 w 501"/>
                  <a:gd name="T77" fmla="*/ 238 h 330"/>
                  <a:gd name="T78" fmla="*/ 433 w 501"/>
                  <a:gd name="T79" fmla="*/ 244 h 330"/>
                  <a:gd name="T80" fmla="*/ 429 w 501"/>
                  <a:gd name="T81" fmla="*/ 255 h 330"/>
                  <a:gd name="T82" fmla="*/ 37 w 501"/>
                  <a:gd name="T83" fmla="*/ 306 h 330"/>
                  <a:gd name="T84" fmla="*/ 31 w 501"/>
                  <a:gd name="T85" fmla="*/ 289 h 330"/>
                  <a:gd name="T86" fmla="*/ 29 w 501"/>
                  <a:gd name="T87" fmla="*/ 260 h 330"/>
                  <a:gd name="T88" fmla="*/ 27 w 501"/>
                  <a:gd name="T89" fmla="*/ 246 h 330"/>
                  <a:gd name="T90" fmla="*/ 27 w 501"/>
                  <a:gd name="T91" fmla="*/ 227 h 330"/>
                  <a:gd name="T92" fmla="*/ 23 w 501"/>
                  <a:gd name="T93" fmla="*/ 209 h 330"/>
                  <a:gd name="T94" fmla="*/ 15 w 501"/>
                  <a:gd name="T95" fmla="*/ 187 h 330"/>
                  <a:gd name="T96" fmla="*/ 13 w 501"/>
                  <a:gd name="T97" fmla="*/ 162 h 330"/>
                  <a:gd name="T98" fmla="*/ 10 w 501"/>
                  <a:gd name="T99" fmla="*/ 141 h 330"/>
                  <a:gd name="T100" fmla="*/ 4 w 501"/>
                  <a:gd name="T101" fmla="*/ 117 h 330"/>
                  <a:gd name="T102" fmla="*/ 0 w 501"/>
                  <a:gd name="T103" fmla="*/ 79 h 3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330"/>
                  <a:gd name="T158" fmla="*/ 501 w 501"/>
                  <a:gd name="T159" fmla="*/ 330 h 33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330">
                    <a:moveTo>
                      <a:pt x="0" y="81"/>
                    </a:moveTo>
                    <a:lnTo>
                      <a:pt x="7" y="76"/>
                    </a:lnTo>
                    <a:lnTo>
                      <a:pt x="15" y="65"/>
                    </a:lnTo>
                    <a:lnTo>
                      <a:pt x="20" y="62"/>
                    </a:lnTo>
                    <a:lnTo>
                      <a:pt x="24" y="58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3" y="52"/>
                    </a:lnTo>
                    <a:lnTo>
                      <a:pt x="48" y="47"/>
                    </a:lnTo>
                    <a:lnTo>
                      <a:pt x="53" y="44"/>
                    </a:lnTo>
                    <a:lnTo>
                      <a:pt x="56" y="39"/>
                    </a:lnTo>
                    <a:lnTo>
                      <a:pt x="58" y="55"/>
                    </a:lnTo>
                    <a:lnTo>
                      <a:pt x="59" y="65"/>
                    </a:lnTo>
                    <a:lnTo>
                      <a:pt x="61" y="69"/>
                    </a:lnTo>
                    <a:lnTo>
                      <a:pt x="407" y="0"/>
                    </a:lnTo>
                    <a:lnTo>
                      <a:pt x="417" y="3"/>
                    </a:lnTo>
                    <a:lnTo>
                      <a:pt x="418" y="8"/>
                    </a:lnTo>
                    <a:lnTo>
                      <a:pt x="423" y="11"/>
                    </a:lnTo>
                    <a:lnTo>
                      <a:pt x="433" y="12"/>
                    </a:lnTo>
                    <a:lnTo>
                      <a:pt x="437" y="14"/>
                    </a:lnTo>
                    <a:lnTo>
                      <a:pt x="439" y="22"/>
                    </a:lnTo>
                    <a:lnTo>
                      <a:pt x="439" y="28"/>
                    </a:lnTo>
                    <a:lnTo>
                      <a:pt x="442" y="35"/>
                    </a:lnTo>
                    <a:lnTo>
                      <a:pt x="444" y="36"/>
                    </a:lnTo>
                    <a:lnTo>
                      <a:pt x="449" y="42"/>
                    </a:lnTo>
                    <a:lnTo>
                      <a:pt x="450" y="46"/>
                    </a:lnTo>
                    <a:lnTo>
                      <a:pt x="463" y="46"/>
                    </a:lnTo>
                    <a:lnTo>
                      <a:pt x="471" y="46"/>
                    </a:lnTo>
                    <a:lnTo>
                      <a:pt x="472" y="49"/>
                    </a:lnTo>
                    <a:lnTo>
                      <a:pt x="476" y="52"/>
                    </a:lnTo>
                    <a:lnTo>
                      <a:pt x="474" y="58"/>
                    </a:lnTo>
                    <a:lnTo>
                      <a:pt x="471" y="60"/>
                    </a:lnTo>
                    <a:lnTo>
                      <a:pt x="468" y="68"/>
                    </a:lnTo>
                    <a:lnTo>
                      <a:pt x="466" y="73"/>
                    </a:lnTo>
                    <a:lnTo>
                      <a:pt x="466" y="79"/>
                    </a:lnTo>
                    <a:lnTo>
                      <a:pt x="463" y="85"/>
                    </a:lnTo>
                    <a:lnTo>
                      <a:pt x="460" y="89"/>
                    </a:lnTo>
                    <a:lnTo>
                      <a:pt x="456" y="95"/>
                    </a:lnTo>
                    <a:lnTo>
                      <a:pt x="453" y="101"/>
                    </a:lnTo>
                    <a:lnTo>
                      <a:pt x="453" y="108"/>
                    </a:lnTo>
                    <a:lnTo>
                      <a:pt x="456" y="111"/>
                    </a:lnTo>
                    <a:lnTo>
                      <a:pt x="461" y="114"/>
                    </a:lnTo>
                    <a:lnTo>
                      <a:pt x="461" y="120"/>
                    </a:lnTo>
                    <a:lnTo>
                      <a:pt x="460" y="122"/>
                    </a:lnTo>
                    <a:lnTo>
                      <a:pt x="456" y="125"/>
                    </a:lnTo>
                    <a:lnTo>
                      <a:pt x="453" y="127"/>
                    </a:lnTo>
                    <a:lnTo>
                      <a:pt x="452" y="131"/>
                    </a:lnTo>
                    <a:lnTo>
                      <a:pt x="453" y="136"/>
                    </a:lnTo>
                    <a:lnTo>
                      <a:pt x="453" y="141"/>
                    </a:lnTo>
                    <a:lnTo>
                      <a:pt x="456" y="144"/>
                    </a:lnTo>
                    <a:lnTo>
                      <a:pt x="458" y="147"/>
                    </a:lnTo>
                    <a:lnTo>
                      <a:pt x="461" y="149"/>
                    </a:lnTo>
                    <a:lnTo>
                      <a:pt x="466" y="151"/>
                    </a:lnTo>
                    <a:lnTo>
                      <a:pt x="469" y="152"/>
                    </a:lnTo>
                    <a:lnTo>
                      <a:pt x="469" y="160"/>
                    </a:lnTo>
                    <a:lnTo>
                      <a:pt x="472" y="163"/>
                    </a:lnTo>
                    <a:lnTo>
                      <a:pt x="477" y="165"/>
                    </a:lnTo>
                    <a:lnTo>
                      <a:pt x="482" y="166"/>
                    </a:lnTo>
                    <a:lnTo>
                      <a:pt x="485" y="171"/>
                    </a:lnTo>
                    <a:lnTo>
                      <a:pt x="491" y="176"/>
                    </a:lnTo>
                    <a:lnTo>
                      <a:pt x="495" y="178"/>
                    </a:lnTo>
                    <a:lnTo>
                      <a:pt x="498" y="181"/>
                    </a:lnTo>
                    <a:lnTo>
                      <a:pt x="501" y="184"/>
                    </a:lnTo>
                    <a:lnTo>
                      <a:pt x="501" y="189"/>
                    </a:lnTo>
                    <a:lnTo>
                      <a:pt x="499" y="192"/>
                    </a:lnTo>
                    <a:lnTo>
                      <a:pt x="491" y="201"/>
                    </a:lnTo>
                    <a:lnTo>
                      <a:pt x="487" y="206"/>
                    </a:lnTo>
                    <a:lnTo>
                      <a:pt x="483" y="212"/>
                    </a:lnTo>
                    <a:lnTo>
                      <a:pt x="482" y="217"/>
                    </a:lnTo>
                    <a:lnTo>
                      <a:pt x="482" y="224"/>
                    </a:lnTo>
                    <a:lnTo>
                      <a:pt x="476" y="228"/>
                    </a:lnTo>
                    <a:lnTo>
                      <a:pt x="468" y="233"/>
                    </a:lnTo>
                    <a:lnTo>
                      <a:pt x="464" y="235"/>
                    </a:lnTo>
                    <a:lnTo>
                      <a:pt x="460" y="236"/>
                    </a:lnTo>
                    <a:lnTo>
                      <a:pt x="456" y="236"/>
                    </a:lnTo>
                    <a:lnTo>
                      <a:pt x="452" y="235"/>
                    </a:lnTo>
                    <a:lnTo>
                      <a:pt x="447" y="235"/>
                    </a:lnTo>
                    <a:lnTo>
                      <a:pt x="442" y="238"/>
                    </a:lnTo>
                    <a:lnTo>
                      <a:pt x="437" y="239"/>
                    </a:lnTo>
                    <a:lnTo>
                      <a:pt x="433" y="244"/>
                    </a:lnTo>
                    <a:lnTo>
                      <a:pt x="429" y="251"/>
                    </a:lnTo>
                    <a:lnTo>
                      <a:pt x="429" y="255"/>
                    </a:lnTo>
                    <a:lnTo>
                      <a:pt x="37" y="330"/>
                    </a:lnTo>
                    <a:lnTo>
                      <a:pt x="37" y="306"/>
                    </a:lnTo>
                    <a:lnTo>
                      <a:pt x="35" y="300"/>
                    </a:lnTo>
                    <a:lnTo>
                      <a:pt x="31" y="289"/>
                    </a:lnTo>
                    <a:lnTo>
                      <a:pt x="29" y="282"/>
                    </a:lnTo>
                    <a:lnTo>
                      <a:pt x="29" y="260"/>
                    </a:lnTo>
                    <a:lnTo>
                      <a:pt x="27" y="252"/>
                    </a:lnTo>
                    <a:lnTo>
                      <a:pt x="27" y="246"/>
                    </a:lnTo>
                    <a:lnTo>
                      <a:pt x="27" y="236"/>
                    </a:lnTo>
                    <a:lnTo>
                      <a:pt x="27" y="227"/>
                    </a:lnTo>
                    <a:lnTo>
                      <a:pt x="26" y="216"/>
                    </a:lnTo>
                    <a:lnTo>
                      <a:pt x="23" y="209"/>
                    </a:lnTo>
                    <a:lnTo>
                      <a:pt x="20" y="197"/>
                    </a:lnTo>
                    <a:lnTo>
                      <a:pt x="15" y="187"/>
                    </a:lnTo>
                    <a:lnTo>
                      <a:pt x="15" y="178"/>
                    </a:lnTo>
                    <a:lnTo>
                      <a:pt x="13" y="162"/>
                    </a:lnTo>
                    <a:lnTo>
                      <a:pt x="12" y="152"/>
                    </a:lnTo>
                    <a:lnTo>
                      <a:pt x="10" y="141"/>
                    </a:lnTo>
                    <a:lnTo>
                      <a:pt x="7" y="128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79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9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3" name="Freeform 53">
                <a:extLst>
                  <a:ext uri="{FF2B5EF4-FFF2-40B4-BE49-F238E27FC236}">
                    <a16:creationId xmlns:a16="http://schemas.microsoft.com/office/drawing/2014/main" id="{CE1C944E-3152-E30A-5794-27C134190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413"/>
                <a:ext cx="501" cy="330"/>
              </a:xfrm>
              <a:custGeom>
                <a:avLst/>
                <a:gdLst>
                  <a:gd name="T0" fmla="*/ 7 w 501"/>
                  <a:gd name="T1" fmla="*/ 76 h 330"/>
                  <a:gd name="T2" fmla="*/ 20 w 501"/>
                  <a:gd name="T3" fmla="*/ 62 h 330"/>
                  <a:gd name="T4" fmla="*/ 34 w 501"/>
                  <a:gd name="T5" fmla="*/ 54 h 330"/>
                  <a:gd name="T6" fmla="*/ 43 w 501"/>
                  <a:gd name="T7" fmla="*/ 52 h 330"/>
                  <a:gd name="T8" fmla="*/ 53 w 501"/>
                  <a:gd name="T9" fmla="*/ 44 h 330"/>
                  <a:gd name="T10" fmla="*/ 58 w 501"/>
                  <a:gd name="T11" fmla="*/ 55 h 330"/>
                  <a:gd name="T12" fmla="*/ 61 w 501"/>
                  <a:gd name="T13" fmla="*/ 69 h 330"/>
                  <a:gd name="T14" fmla="*/ 417 w 501"/>
                  <a:gd name="T15" fmla="*/ 3 h 330"/>
                  <a:gd name="T16" fmla="*/ 423 w 501"/>
                  <a:gd name="T17" fmla="*/ 11 h 330"/>
                  <a:gd name="T18" fmla="*/ 437 w 501"/>
                  <a:gd name="T19" fmla="*/ 14 h 330"/>
                  <a:gd name="T20" fmla="*/ 439 w 501"/>
                  <a:gd name="T21" fmla="*/ 28 h 330"/>
                  <a:gd name="T22" fmla="*/ 444 w 501"/>
                  <a:gd name="T23" fmla="*/ 36 h 330"/>
                  <a:gd name="T24" fmla="*/ 450 w 501"/>
                  <a:gd name="T25" fmla="*/ 46 h 330"/>
                  <a:gd name="T26" fmla="*/ 471 w 501"/>
                  <a:gd name="T27" fmla="*/ 46 h 330"/>
                  <a:gd name="T28" fmla="*/ 476 w 501"/>
                  <a:gd name="T29" fmla="*/ 52 h 330"/>
                  <a:gd name="T30" fmla="*/ 471 w 501"/>
                  <a:gd name="T31" fmla="*/ 60 h 330"/>
                  <a:gd name="T32" fmla="*/ 466 w 501"/>
                  <a:gd name="T33" fmla="*/ 73 h 330"/>
                  <a:gd name="T34" fmla="*/ 463 w 501"/>
                  <a:gd name="T35" fmla="*/ 85 h 330"/>
                  <a:gd name="T36" fmla="*/ 456 w 501"/>
                  <a:gd name="T37" fmla="*/ 95 h 330"/>
                  <a:gd name="T38" fmla="*/ 453 w 501"/>
                  <a:gd name="T39" fmla="*/ 108 h 330"/>
                  <a:gd name="T40" fmla="*/ 461 w 501"/>
                  <a:gd name="T41" fmla="*/ 114 h 330"/>
                  <a:gd name="T42" fmla="*/ 460 w 501"/>
                  <a:gd name="T43" fmla="*/ 122 h 330"/>
                  <a:gd name="T44" fmla="*/ 453 w 501"/>
                  <a:gd name="T45" fmla="*/ 127 h 330"/>
                  <a:gd name="T46" fmla="*/ 453 w 501"/>
                  <a:gd name="T47" fmla="*/ 136 h 330"/>
                  <a:gd name="T48" fmla="*/ 456 w 501"/>
                  <a:gd name="T49" fmla="*/ 144 h 330"/>
                  <a:gd name="T50" fmla="*/ 461 w 501"/>
                  <a:gd name="T51" fmla="*/ 149 h 330"/>
                  <a:gd name="T52" fmla="*/ 469 w 501"/>
                  <a:gd name="T53" fmla="*/ 152 h 330"/>
                  <a:gd name="T54" fmla="*/ 472 w 501"/>
                  <a:gd name="T55" fmla="*/ 163 h 330"/>
                  <a:gd name="T56" fmla="*/ 482 w 501"/>
                  <a:gd name="T57" fmla="*/ 166 h 330"/>
                  <a:gd name="T58" fmla="*/ 491 w 501"/>
                  <a:gd name="T59" fmla="*/ 176 h 330"/>
                  <a:gd name="T60" fmla="*/ 498 w 501"/>
                  <a:gd name="T61" fmla="*/ 181 h 330"/>
                  <a:gd name="T62" fmla="*/ 501 w 501"/>
                  <a:gd name="T63" fmla="*/ 189 h 330"/>
                  <a:gd name="T64" fmla="*/ 491 w 501"/>
                  <a:gd name="T65" fmla="*/ 201 h 330"/>
                  <a:gd name="T66" fmla="*/ 483 w 501"/>
                  <a:gd name="T67" fmla="*/ 212 h 330"/>
                  <a:gd name="T68" fmla="*/ 482 w 501"/>
                  <a:gd name="T69" fmla="*/ 224 h 330"/>
                  <a:gd name="T70" fmla="*/ 468 w 501"/>
                  <a:gd name="T71" fmla="*/ 233 h 330"/>
                  <a:gd name="T72" fmla="*/ 460 w 501"/>
                  <a:gd name="T73" fmla="*/ 236 h 330"/>
                  <a:gd name="T74" fmla="*/ 452 w 501"/>
                  <a:gd name="T75" fmla="*/ 235 h 330"/>
                  <a:gd name="T76" fmla="*/ 442 w 501"/>
                  <a:gd name="T77" fmla="*/ 238 h 330"/>
                  <a:gd name="T78" fmla="*/ 433 w 501"/>
                  <a:gd name="T79" fmla="*/ 244 h 330"/>
                  <a:gd name="T80" fmla="*/ 429 w 501"/>
                  <a:gd name="T81" fmla="*/ 255 h 330"/>
                  <a:gd name="T82" fmla="*/ 37 w 501"/>
                  <a:gd name="T83" fmla="*/ 306 h 330"/>
                  <a:gd name="T84" fmla="*/ 31 w 501"/>
                  <a:gd name="T85" fmla="*/ 289 h 330"/>
                  <a:gd name="T86" fmla="*/ 29 w 501"/>
                  <a:gd name="T87" fmla="*/ 260 h 330"/>
                  <a:gd name="T88" fmla="*/ 27 w 501"/>
                  <a:gd name="T89" fmla="*/ 246 h 330"/>
                  <a:gd name="T90" fmla="*/ 27 w 501"/>
                  <a:gd name="T91" fmla="*/ 227 h 330"/>
                  <a:gd name="T92" fmla="*/ 23 w 501"/>
                  <a:gd name="T93" fmla="*/ 209 h 330"/>
                  <a:gd name="T94" fmla="*/ 15 w 501"/>
                  <a:gd name="T95" fmla="*/ 187 h 330"/>
                  <a:gd name="T96" fmla="*/ 13 w 501"/>
                  <a:gd name="T97" fmla="*/ 162 h 330"/>
                  <a:gd name="T98" fmla="*/ 10 w 501"/>
                  <a:gd name="T99" fmla="*/ 141 h 330"/>
                  <a:gd name="T100" fmla="*/ 4 w 501"/>
                  <a:gd name="T101" fmla="*/ 117 h 330"/>
                  <a:gd name="T102" fmla="*/ 0 w 501"/>
                  <a:gd name="T103" fmla="*/ 79 h 3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330"/>
                  <a:gd name="T158" fmla="*/ 501 w 501"/>
                  <a:gd name="T159" fmla="*/ 330 h 33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330">
                    <a:moveTo>
                      <a:pt x="0" y="81"/>
                    </a:moveTo>
                    <a:lnTo>
                      <a:pt x="7" y="76"/>
                    </a:lnTo>
                    <a:lnTo>
                      <a:pt x="15" y="65"/>
                    </a:lnTo>
                    <a:lnTo>
                      <a:pt x="20" y="62"/>
                    </a:lnTo>
                    <a:lnTo>
                      <a:pt x="24" y="58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3" y="52"/>
                    </a:lnTo>
                    <a:lnTo>
                      <a:pt x="48" y="47"/>
                    </a:lnTo>
                    <a:lnTo>
                      <a:pt x="53" y="44"/>
                    </a:lnTo>
                    <a:lnTo>
                      <a:pt x="56" y="39"/>
                    </a:lnTo>
                    <a:lnTo>
                      <a:pt x="58" y="55"/>
                    </a:lnTo>
                    <a:lnTo>
                      <a:pt x="59" y="65"/>
                    </a:lnTo>
                    <a:lnTo>
                      <a:pt x="61" y="69"/>
                    </a:lnTo>
                    <a:lnTo>
                      <a:pt x="407" y="0"/>
                    </a:lnTo>
                    <a:lnTo>
                      <a:pt x="417" y="3"/>
                    </a:lnTo>
                    <a:lnTo>
                      <a:pt x="418" y="8"/>
                    </a:lnTo>
                    <a:lnTo>
                      <a:pt x="423" y="11"/>
                    </a:lnTo>
                    <a:lnTo>
                      <a:pt x="433" y="12"/>
                    </a:lnTo>
                    <a:lnTo>
                      <a:pt x="437" y="14"/>
                    </a:lnTo>
                    <a:lnTo>
                      <a:pt x="439" y="22"/>
                    </a:lnTo>
                    <a:lnTo>
                      <a:pt x="439" y="28"/>
                    </a:lnTo>
                    <a:lnTo>
                      <a:pt x="442" y="35"/>
                    </a:lnTo>
                    <a:lnTo>
                      <a:pt x="444" y="36"/>
                    </a:lnTo>
                    <a:lnTo>
                      <a:pt x="449" y="42"/>
                    </a:lnTo>
                    <a:lnTo>
                      <a:pt x="450" y="46"/>
                    </a:lnTo>
                    <a:lnTo>
                      <a:pt x="463" y="46"/>
                    </a:lnTo>
                    <a:lnTo>
                      <a:pt x="471" y="46"/>
                    </a:lnTo>
                    <a:lnTo>
                      <a:pt x="472" y="49"/>
                    </a:lnTo>
                    <a:lnTo>
                      <a:pt x="476" y="52"/>
                    </a:lnTo>
                    <a:lnTo>
                      <a:pt x="474" y="58"/>
                    </a:lnTo>
                    <a:lnTo>
                      <a:pt x="471" y="60"/>
                    </a:lnTo>
                    <a:lnTo>
                      <a:pt x="468" y="68"/>
                    </a:lnTo>
                    <a:lnTo>
                      <a:pt x="466" y="73"/>
                    </a:lnTo>
                    <a:lnTo>
                      <a:pt x="466" y="79"/>
                    </a:lnTo>
                    <a:lnTo>
                      <a:pt x="463" y="85"/>
                    </a:lnTo>
                    <a:lnTo>
                      <a:pt x="460" y="89"/>
                    </a:lnTo>
                    <a:lnTo>
                      <a:pt x="456" y="95"/>
                    </a:lnTo>
                    <a:lnTo>
                      <a:pt x="453" y="101"/>
                    </a:lnTo>
                    <a:lnTo>
                      <a:pt x="453" y="108"/>
                    </a:lnTo>
                    <a:lnTo>
                      <a:pt x="456" y="111"/>
                    </a:lnTo>
                    <a:lnTo>
                      <a:pt x="461" y="114"/>
                    </a:lnTo>
                    <a:lnTo>
                      <a:pt x="461" y="120"/>
                    </a:lnTo>
                    <a:lnTo>
                      <a:pt x="460" y="122"/>
                    </a:lnTo>
                    <a:lnTo>
                      <a:pt x="456" y="125"/>
                    </a:lnTo>
                    <a:lnTo>
                      <a:pt x="453" y="127"/>
                    </a:lnTo>
                    <a:lnTo>
                      <a:pt x="452" y="131"/>
                    </a:lnTo>
                    <a:lnTo>
                      <a:pt x="453" y="136"/>
                    </a:lnTo>
                    <a:lnTo>
                      <a:pt x="453" y="141"/>
                    </a:lnTo>
                    <a:lnTo>
                      <a:pt x="456" y="144"/>
                    </a:lnTo>
                    <a:lnTo>
                      <a:pt x="458" y="147"/>
                    </a:lnTo>
                    <a:lnTo>
                      <a:pt x="461" y="149"/>
                    </a:lnTo>
                    <a:lnTo>
                      <a:pt x="466" y="151"/>
                    </a:lnTo>
                    <a:lnTo>
                      <a:pt x="469" y="152"/>
                    </a:lnTo>
                    <a:lnTo>
                      <a:pt x="469" y="160"/>
                    </a:lnTo>
                    <a:lnTo>
                      <a:pt x="472" y="163"/>
                    </a:lnTo>
                    <a:lnTo>
                      <a:pt x="477" y="165"/>
                    </a:lnTo>
                    <a:lnTo>
                      <a:pt x="482" y="166"/>
                    </a:lnTo>
                    <a:lnTo>
                      <a:pt x="485" y="171"/>
                    </a:lnTo>
                    <a:lnTo>
                      <a:pt x="491" y="176"/>
                    </a:lnTo>
                    <a:lnTo>
                      <a:pt x="495" y="178"/>
                    </a:lnTo>
                    <a:lnTo>
                      <a:pt x="498" y="181"/>
                    </a:lnTo>
                    <a:lnTo>
                      <a:pt x="501" y="184"/>
                    </a:lnTo>
                    <a:lnTo>
                      <a:pt x="501" y="189"/>
                    </a:lnTo>
                    <a:lnTo>
                      <a:pt x="499" y="192"/>
                    </a:lnTo>
                    <a:lnTo>
                      <a:pt x="491" y="201"/>
                    </a:lnTo>
                    <a:lnTo>
                      <a:pt x="487" y="206"/>
                    </a:lnTo>
                    <a:lnTo>
                      <a:pt x="483" y="212"/>
                    </a:lnTo>
                    <a:lnTo>
                      <a:pt x="482" y="217"/>
                    </a:lnTo>
                    <a:lnTo>
                      <a:pt x="482" y="224"/>
                    </a:lnTo>
                    <a:lnTo>
                      <a:pt x="476" y="228"/>
                    </a:lnTo>
                    <a:lnTo>
                      <a:pt x="468" y="233"/>
                    </a:lnTo>
                    <a:lnTo>
                      <a:pt x="464" y="235"/>
                    </a:lnTo>
                    <a:lnTo>
                      <a:pt x="460" y="236"/>
                    </a:lnTo>
                    <a:lnTo>
                      <a:pt x="456" y="236"/>
                    </a:lnTo>
                    <a:lnTo>
                      <a:pt x="452" y="235"/>
                    </a:lnTo>
                    <a:lnTo>
                      <a:pt x="447" y="235"/>
                    </a:lnTo>
                    <a:lnTo>
                      <a:pt x="442" y="238"/>
                    </a:lnTo>
                    <a:lnTo>
                      <a:pt x="437" y="239"/>
                    </a:lnTo>
                    <a:lnTo>
                      <a:pt x="433" y="244"/>
                    </a:lnTo>
                    <a:lnTo>
                      <a:pt x="429" y="251"/>
                    </a:lnTo>
                    <a:lnTo>
                      <a:pt x="429" y="255"/>
                    </a:lnTo>
                    <a:lnTo>
                      <a:pt x="37" y="330"/>
                    </a:lnTo>
                    <a:lnTo>
                      <a:pt x="37" y="306"/>
                    </a:lnTo>
                    <a:lnTo>
                      <a:pt x="35" y="300"/>
                    </a:lnTo>
                    <a:lnTo>
                      <a:pt x="31" y="289"/>
                    </a:lnTo>
                    <a:lnTo>
                      <a:pt x="29" y="282"/>
                    </a:lnTo>
                    <a:lnTo>
                      <a:pt x="29" y="260"/>
                    </a:lnTo>
                    <a:lnTo>
                      <a:pt x="27" y="252"/>
                    </a:lnTo>
                    <a:lnTo>
                      <a:pt x="27" y="246"/>
                    </a:lnTo>
                    <a:lnTo>
                      <a:pt x="27" y="236"/>
                    </a:lnTo>
                    <a:lnTo>
                      <a:pt x="27" y="227"/>
                    </a:lnTo>
                    <a:lnTo>
                      <a:pt x="26" y="216"/>
                    </a:lnTo>
                    <a:lnTo>
                      <a:pt x="23" y="209"/>
                    </a:lnTo>
                    <a:lnTo>
                      <a:pt x="20" y="197"/>
                    </a:lnTo>
                    <a:lnTo>
                      <a:pt x="15" y="187"/>
                    </a:lnTo>
                    <a:lnTo>
                      <a:pt x="15" y="178"/>
                    </a:lnTo>
                    <a:lnTo>
                      <a:pt x="13" y="162"/>
                    </a:lnTo>
                    <a:lnTo>
                      <a:pt x="12" y="152"/>
                    </a:lnTo>
                    <a:lnTo>
                      <a:pt x="10" y="141"/>
                    </a:lnTo>
                    <a:lnTo>
                      <a:pt x="7" y="128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79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4" name="Freeform 54">
                <a:extLst>
                  <a:ext uri="{FF2B5EF4-FFF2-40B4-BE49-F238E27FC236}">
                    <a16:creationId xmlns:a16="http://schemas.microsoft.com/office/drawing/2014/main" id="{28C326F0-F9BC-5581-714C-1315529E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468"/>
                <a:ext cx="125" cy="245"/>
              </a:xfrm>
              <a:custGeom>
                <a:avLst/>
                <a:gdLst>
                  <a:gd name="T0" fmla="*/ 103 w 125"/>
                  <a:gd name="T1" fmla="*/ 32 h 245"/>
                  <a:gd name="T2" fmla="*/ 105 w 125"/>
                  <a:gd name="T3" fmla="*/ 49 h 245"/>
                  <a:gd name="T4" fmla="*/ 94 w 125"/>
                  <a:gd name="T5" fmla="*/ 62 h 245"/>
                  <a:gd name="T6" fmla="*/ 94 w 125"/>
                  <a:gd name="T7" fmla="*/ 80 h 245"/>
                  <a:gd name="T8" fmla="*/ 111 w 125"/>
                  <a:gd name="T9" fmla="*/ 89 h 245"/>
                  <a:gd name="T10" fmla="*/ 119 w 125"/>
                  <a:gd name="T11" fmla="*/ 99 h 245"/>
                  <a:gd name="T12" fmla="*/ 125 w 125"/>
                  <a:gd name="T13" fmla="*/ 119 h 245"/>
                  <a:gd name="T14" fmla="*/ 122 w 125"/>
                  <a:gd name="T15" fmla="*/ 140 h 245"/>
                  <a:gd name="T16" fmla="*/ 114 w 125"/>
                  <a:gd name="T17" fmla="*/ 150 h 245"/>
                  <a:gd name="T18" fmla="*/ 116 w 125"/>
                  <a:gd name="T19" fmla="*/ 161 h 245"/>
                  <a:gd name="T20" fmla="*/ 119 w 125"/>
                  <a:gd name="T21" fmla="*/ 170 h 245"/>
                  <a:gd name="T22" fmla="*/ 116 w 125"/>
                  <a:gd name="T23" fmla="*/ 180 h 245"/>
                  <a:gd name="T24" fmla="*/ 110 w 125"/>
                  <a:gd name="T25" fmla="*/ 194 h 245"/>
                  <a:gd name="T26" fmla="*/ 102 w 125"/>
                  <a:gd name="T27" fmla="*/ 211 h 245"/>
                  <a:gd name="T28" fmla="*/ 97 w 125"/>
                  <a:gd name="T29" fmla="*/ 226 h 245"/>
                  <a:gd name="T30" fmla="*/ 90 w 125"/>
                  <a:gd name="T31" fmla="*/ 238 h 245"/>
                  <a:gd name="T32" fmla="*/ 75 w 125"/>
                  <a:gd name="T33" fmla="*/ 245 h 245"/>
                  <a:gd name="T34" fmla="*/ 54 w 125"/>
                  <a:gd name="T35" fmla="*/ 237 h 245"/>
                  <a:gd name="T36" fmla="*/ 35 w 125"/>
                  <a:gd name="T37" fmla="*/ 229 h 245"/>
                  <a:gd name="T38" fmla="*/ 21 w 125"/>
                  <a:gd name="T39" fmla="*/ 223 h 245"/>
                  <a:gd name="T40" fmla="*/ 5 w 125"/>
                  <a:gd name="T41" fmla="*/ 210 h 245"/>
                  <a:gd name="T42" fmla="*/ 5 w 125"/>
                  <a:gd name="T43" fmla="*/ 200 h 245"/>
                  <a:gd name="T44" fmla="*/ 8 w 125"/>
                  <a:gd name="T45" fmla="*/ 189 h 245"/>
                  <a:gd name="T46" fmla="*/ 13 w 125"/>
                  <a:gd name="T47" fmla="*/ 183 h 245"/>
                  <a:gd name="T48" fmla="*/ 24 w 125"/>
                  <a:gd name="T49" fmla="*/ 173 h 245"/>
                  <a:gd name="T50" fmla="*/ 35 w 125"/>
                  <a:gd name="T51" fmla="*/ 165 h 245"/>
                  <a:gd name="T52" fmla="*/ 38 w 125"/>
                  <a:gd name="T53" fmla="*/ 156 h 245"/>
                  <a:gd name="T54" fmla="*/ 44 w 125"/>
                  <a:gd name="T55" fmla="*/ 146 h 245"/>
                  <a:gd name="T56" fmla="*/ 52 w 125"/>
                  <a:gd name="T57" fmla="*/ 137 h 245"/>
                  <a:gd name="T58" fmla="*/ 54 w 125"/>
                  <a:gd name="T59" fmla="*/ 129 h 245"/>
                  <a:gd name="T60" fmla="*/ 44 w 125"/>
                  <a:gd name="T61" fmla="*/ 121 h 245"/>
                  <a:gd name="T62" fmla="*/ 36 w 125"/>
                  <a:gd name="T63" fmla="*/ 113 h 245"/>
                  <a:gd name="T64" fmla="*/ 30 w 125"/>
                  <a:gd name="T65" fmla="*/ 108 h 245"/>
                  <a:gd name="T66" fmla="*/ 24 w 125"/>
                  <a:gd name="T67" fmla="*/ 100 h 245"/>
                  <a:gd name="T68" fmla="*/ 21 w 125"/>
                  <a:gd name="T69" fmla="*/ 96 h 245"/>
                  <a:gd name="T70" fmla="*/ 19 w 125"/>
                  <a:gd name="T71" fmla="*/ 96 h 245"/>
                  <a:gd name="T72" fmla="*/ 17 w 125"/>
                  <a:gd name="T73" fmla="*/ 94 h 245"/>
                  <a:gd name="T74" fmla="*/ 6 w 125"/>
                  <a:gd name="T75" fmla="*/ 86 h 245"/>
                  <a:gd name="T76" fmla="*/ 6 w 125"/>
                  <a:gd name="T77" fmla="*/ 72 h 245"/>
                  <a:gd name="T78" fmla="*/ 9 w 125"/>
                  <a:gd name="T79" fmla="*/ 70 h 245"/>
                  <a:gd name="T80" fmla="*/ 14 w 125"/>
                  <a:gd name="T81" fmla="*/ 65 h 245"/>
                  <a:gd name="T82" fmla="*/ 11 w 125"/>
                  <a:gd name="T83" fmla="*/ 57 h 245"/>
                  <a:gd name="T84" fmla="*/ 6 w 125"/>
                  <a:gd name="T85" fmla="*/ 46 h 245"/>
                  <a:gd name="T86" fmla="*/ 11 w 125"/>
                  <a:gd name="T87" fmla="*/ 38 h 245"/>
                  <a:gd name="T88" fmla="*/ 16 w 125"/>
                  <a:gd name="T89" fmla="*/ 30 h 245"/>
                  <a:gd name="T90" fmla="*/ 19 w 125"/>
                  <a:gd name="T91" fmla="*/ 19 h 245"/>
                  <a:gd name="T92" fmla="*/ 22 w 125"/>
                  <a:gd name="T93" fmla="*/ 8 h 245"/>
                  <a:gd name="T94" fmla="*/ 29 w 125"/>
                  <a:gd name="T95" fmla="*/ 0 h 24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5"/>
                  <a:gd name="T145" fmla="*/ 0 h 245"/>
                  <a:gd name="T146" fmla="*/ 125 w 125"/>
                  <a:gd name="T147" fmla="*/ 245 h 24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5" h="245">
                    <a:moveTo>
                      <a:pt x="102" y="22"/>
                    </a:moveTo>
                    <a:lnTo>
                      <a:pt x="103" y="32"/>
                    </a:lnTo>
                    <a:lnTo>
                      <a:pt x="103" y="43"/>
                    </a:lnTo>
                    <a:lnTo>
                      <a:pt x="105" y="49"/>
                    </a:lnTo>
                    <a:lnTo>
                      <a:pt x="102" y="56"/>
                    </a:lnTo>
                    <a:lnTo>
                      <a:pt x="94" y="62"/>
                    </a:lnTo>
                    <a:lnTo>
                      <a:pt x="90" y="70"/>
                    </a:lnTo>
                    <a:lnTo>
                      <a:pt x="94" y="80"/>
                    </a:lnTo>
                    <a:lnTo>
                      <a:pt x="102" y="88"/>
                    </a:lnTo>
                    <a:lnTo>
                      <a:pt x="111" y="89"/>
                    </a:lnTo>
                    <a:lnTo>
                      <a:pt x="114" y="94"/>
                    </a:lnTo>
                    <a:lnTo>
                      <a:pt x="119" y="99"/>
                    </a:lnTo>
                    <a:lnTo>
                      <a:pt x="124" y="102"/>
                    </a:lnTo>
                    <a:lnTo>
                      <a:pt x="125" y="119"/>
                    </a:lnTo>
                    <a:lnTo>
                      <a:pt x="124" y="130"/>
                    </a:lnTo>
                    <a:lnTo>
                      <a:pt x="122" y="140"/>
                    </a:lnTo>
                    <a:lnTo>
                      <a:pt x="118" y="143"/>
                    </a:lnTo>
                    <a:lnTo>
                      <a:pt x="114" y="150"/>
                    </a:lnTo>
                    <a:lnTo>
                      <a:pt x="116" y="156"/>
                    </a:lnTo>
                    <a:lnTo>
                      <a:pt x="116" y="161"/>
                    </a:lnTo>
                    <a:lnTo>
                      <a:pt x="116" y="165"/>
                    </a:lnTo>
                    <a:lnTo>
                      <a:pt x="119" y="170"/>
                    </a:lnTo>
                    <a:lnTo>
                      <a:pt x="119" y="175"/>
                    </a:lnTo>
                    <a:lnTo>
                      <a:pt x="116" y="180"/>
                    </a:lnTo>
                    <a:lnTo>
                      <a:pt x="113" y="183"/>
                    </a:lnTo>
                    <a:lnTo>
                      <a:pt x="110" y="194"/>
                    </a:lnTo>
                    <a:lnTo>
                      <a:pt x="110" y="197"/>
                    </a:lnTo>
                    <a:lnTo>
                      <a:pt x="102" y="211"/>
                    </a:lnTo>
                    <a:lnTo>
                      <a:pt x="100" y="218"/>
                    </a:lnTo>
                    <a:lnTo>
                      <a:pt x="97" y="226"/>
                    </a:lnTo>
                    <a:lnTo>
                      <a:pt x="97" y="232"/>
                    </a:lnTo>
                    <a:lnTo>
                      <a:pt x="90" y="238"/>
                    </a:lnTo>
                    <a:lnTo>
                      <a:pt x="84" y="245"/>
                    </a:lnTo>
                    <a:lnTo>
                      <a:pt x="75" y="245"/>
                    </a:lnTo>
                    <a:lnTo>
                      <a:pt x="65" y="242"/>
                    </a:lnTo>
                    <a:lnTo>
                      <a:pt x="54" y="237"/>
                    </a:lnTo>
                    <a:lnTo>
                      <a:pt x="44" y="232"/>
                    </a:lnTo>
                    <a:lnTo>
                      <a:pt x="35" y="229"/>
                    </a:lnTo>
                    <a:lnTo>
                      <a:pt x="27" y="226"/>
                    </a:lnTo>
                    <a:lnTo>
                      <a:pt x="21" y="223"/>
                    </a:lnTo>
                    <a:lnTo>
                      <a:pt x="13" y="215"/>
                    </a:lnTo>
                    <a:lnTo>
                      <a:pt x="5" y="210"/>
                    </a:lnTo>
                    <a:lnTo>
                      <a:pt x="0" y="207"/>
                    </a:lnTo>
                    <a:lnTo>
                      <a:pt x="5" y="200"/>
                    </a:lnTo>
                    <a:lnTo>
                      <a:pt x="6" y="196"/>
                    </a:lnTo>
                    <a:lnTo>
                      <a:pt x="8" y="189"/>
                    </a:lnTo>
                    <a:lnTo>
                      <a:pt x="11" y="188"/>
                    </a:lnTo>
                    <a:lnTo>
                      <a:pt x="13" y="183"/>
                    </a:lnTo>
                    <a:lnTo>
                      <a:pt x="19" y="178"/>
                    </a:lnTo>
                    <a:lnTo>
                      <a:pt x="24" y="173"/>
                    </a:lnTo>
                    <a:lnTo>
                      <a:pt x="32" y="169"/>
                    </a:lnTo>
                    <a:lnTo>
                      <a:pt x="35" y="165"/>
                    </a:lnTo>
                    <a:lnTo>
                      <a:pt x="35" y="161"/>
                    </a:lnTo>
                    <a:lnTo>
                      <a:pt x="38" y="156"/>
                    </a:lnTo>
                    <a:lnTo>
                      <a:pt x="41" y="151"/>
                    </a:lnTo>
                    <a:lnTo>
                      <a:pt x="44" y="146"/>
                    </a:lnTo>
                    <a:lnTo>
                      <a:pt x="49" y="142"/>
                    </a:lnTo>
                    <a:lnTo>
                      <a:pt x="52" y="137"/>
                    </a:lnTo>
                    <a:lnTo>
                      <a:pt x="54" y="134"/>
                    </a:lnTo>
                    <a:lnTo>
                      <a:pt x="54" y="129"/>
                    </a:lnTo>
                    <a:lnTo>
                      <a:pt x="51" y="126"/>
                    </a:lnTo>
                    <a:lnTo>
                      <a:pt x="44" y="121"/>
                    </a:lnTo>
                    <a:lnTo>
                      <a:pt x="41" y="118"/>
                    </a:lnTo>
                    <a:lnTo>
                      <a:pt x="36" y="113"/>
                    </a:lnTo>
                    <a:lnTo>
                      <a:pt x="35" y="111"/>
                    </a:lnTo>
                    <a:lnTo>
                      <a:pt x="30" y="108"/>
                    </a:lnTo>
                    <a:lnTo>
                      <a:pt x="25" y="107"/>
                    </a:lnTo>
                    <a:lnTo>
                      <a:pt x="24" y="100"/>
                    </a:lnTo>
                    <a:lnTo>
                      <a:pt x="22" y="97"/>
                    </a:lnTo>
                    <a:lnTo>
                      <a:pt x="21" y="96"/>
                    </a:lnTo>
                    <a:lnTo>
                      <a:pt x="19" y="96"/>
                    </a:lnTo>
                    <a:lnTo>
                      <a:pt x="17" y="94"/>
                    </a:lnTo>
                    <a:lnTo>
                      <a:pt x="11" y="91"/>
                    </a:lnTo>
                    <a:lnTo>
                      <a:pt x="6" y="86"/>
                    </a:lnTo>
                    <a:lnTo>
                      <a:pt x="5" y="80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9" y="70"/>
                    </a:lnTo>
                    <a:lnTo>
                      <a:pt x="13" y="67"/>
                    </a:lnTo>
                    <a:lnTo>
                      <a:pt x="14" y="65"/>
                    </a:lnTo>
                    <a:lnTo>
                      <a:pt x="14" y="59"/>
                    </a:lnTo>
                    <a:lnTo>
                      <a:pt x="11" y="57"/>
                    </a:lnTo>
                    <a:lnTo>
                      <a:pt x="9" y="53"/>
                    </a:lnTo>
                    <a:lnTo>
                      <a:pt x="6" y="46"/>
                    </a:lnTo>
                    <a:lnTo>
                      <a:pt x="9" y="40"/>
                    </a:lnTo>
                    <a:lnTo>
                      <a:pt x="11" y="38"/>
                    </a:lnTo>
                    <a:lnTo>
                      <a:pt x="13" y="34"/>
                    </a:lnTo>
                    <a:lnTo>
                      <a:pt x="16" y="30"/>
                    </a:lnTo>
                    <a:lnTo>
                      <a:pt x="19" y="24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9" y="0"/>
                    </a:lnTo>
                    <a:lnTo>
                      <a:pt x="102" y="22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5" name="Freeform 55">
                <a:extLst>
                  <a:ext uri="{FF2B5EF4-FFF2-40B4-BE49-F238E27FC236}">
                    <a16:creationId xmlns:a16="http://schemas.microsoft.com/office/drawing/2014/main" id="{DAE88CB6-5611-6B47-D889-C548EF56F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049"/>
                <a:ext cx="516" cy="454"/>
              </a:xfrm>
              <a:custGeom>
                <a:avLst/>
                <a:gdLst>
                  <a:gd name="T0" fmla="*/ 16 w 516"/>
                  <a:gd name="T1" fmla="*/ 383 h 454"/>
                  <a:gd name="T2" fmla="*/ 36 w 516"/>
                  <a:gd name="T3" fmla="*/ 359 h 454"/>
                  <a:gd name="T4" fmla="*/ 52 w 516"/>
                  <a:gd name="T5" fmla="*/ 335 h 454"/>
                  <a:gd name="T6" fmla="*/ 50 w 516"/>
                  <a:gd name="T7" fmla="*/ 311 h 454"/>
                  <a:gd name="T8" fmla="*/ 41 w 516"/>
                  <a:gd name="T9" fmla="*/ 294 h 454"/>
                  <a:gd name="T10" fmla="*/ 47 w 516"/>
                  <a:gd name="T11" fmla="*/ 281 h 454"/>
                  <a:gd name="T12" fmla="*/ 81 w 516"/>
                  <a:gd name="T13" fmla="*/ 268 h 454"/>
                  <a:gd name="T14" fmla="*/ 105 w 516"/>
                  <a:gd name="T15" fmla="*/ 259 h 454"/>
                  <a:gd name="T16" fmla="*/ 128 w 516"/>
                  <a:gd name="T17" fmla="*/ 256 h 454"/>
                  <a:gd name="T18" fmla="*/ 151 w 516"/>
                  <a:gd name="T19" fmla="*/ 260 h 454"/>
                  <a:gd name="T20" fmla="*/ 170 w 516"/>
                  <a:gd name="T21" fmla="*/ 256 h 454"/>
                  <a:gd name="T22" fmla="*/ 190 w 516"/>
                  <a:gd name="T23" fmla="*/ 251 h 454"/>
                  <a:gd name="T24" fmla="*/ 211 w 516"/>
                  <a:gd name="T25" fmla="*/ 238 h 454"/>
                  <a:gd name="T26" fmla="*/ 235 w 516"/>
                  <a:gd name="T27" fmla="*/ 216 h 454"/>
                  <a:gd name="T28" fmla="*/ 252 w 516"/>
                  <a:gd name="T29" fmla="*/ 206 h 454"/>
                  <a:gd name="T30" fmla="*/ 248 w 516"/>
                  <a:gd name="T31" fmla="*/ 182 h 454"/>
                  <a:gd name="T32" fmla="*/ 238 w 516"/>
                  <a:gd name="T33" fmla="*/ 171 h 454"/>
                  <a:gd name="T34" fmla="*/ 246 w 516"/>
                  <a:gd name="T35" fmla="*/ 162 h 454"/>
                  <a:gd name="T36" fmla="*/ 241 w 516"/>
                  <a:gd name="T37" fmla="*/ 149 h 454"/>
                  <a:gd name="T38" fmla="*/ 232 w 516"/>
                  <a:gd name="T39" fmla="*/ 140 h 454"/>
                  <a:gd name="T40" fmla="*/ 243 w 516"/>
                  <a:gd name="T41" fmla="*/ 125 h 454"/>
                  <a:gd name="T42" fmla="*/ 257 w 516"/>
                  <a:gd name="T43" fmla="*/ 113 h 454"/>
                  <a:gd name="T44" fmla="*/ 262 w 516"/>
                  <a:gd name="T45" fmla="*/ 86 h 454"/>
                  <a:gd name="T46" fmla="*/ 270 w 516"/>
                  <a:gd name="T47" fmla="*/ 66 h 454"/>
                  <a:gd name="T48" fmla="*/ 303 w 516"/>
                  <a:gd name="T49" fmla="*/ 33 h 454"/>
                  <a:gd name="T50" fmla="*/ 344 w 516"/>
                  <a:gd name="T51" fmla="*/ 19 h 454"/>
                  <a:gd name="T52" fmla="*/ 398 w 516"/>
                  <a:gd name="T53" fmla="*/ 6 h 454"/>
                  <a:gd name="T54" fmla="*/ 425 w 516"/>
                  <a:gd name="T55" fmla="*/ 0 h 454"/>
                  <a:gd name="T56" fmla="*/ 433 w 516"/>
                  <a:gd name="T57" fmla="*/ 19 h 454"/>
                  <a:gd name="T58" fmla="*/ 445 w 516"/>
                  <a:gd name="T59" fmla="*/ 62 h 454"/>
                  <a:gd name="T60" fmla="*/ 445 w 516"/>
                  <a:gd name="T61" fmla="*/ 103 h 454"/>
                  <a:gd name="T62" fmla="*/ 454 w 516"/>
                  <a:gd name="T63" fmla="*/ 122 h 454"/>
                  <a:gd name="T64" fmla="*/ 457 w 516"/>
                  <a:gd name="T65" fmla="*/ 144 h 454"/>
                  <a:gd name="T66" fmla="*/ 472 w 516"/>
                  <a:gd name="T67" fmla="*/ 151 h 454"/>
                  <a:gd name="T68" fmla="*/ 479 w 516"/>
                  <a:gd name="T69" fmla="*/ 182 h 454"/>
                  <a:gd name="T70" fmla="*/ 487 w 516"/>
                  <a:gd name="T71" fmla="*/ 213 h 454"/>
                  <a:gd name="T72" fmla="*/ 494 w 516"/>
                  <a:gd name="T73" fmla="*/ 240 h 454"/>
                  <a:gd name="T74" fmla="*/ 494 w 516"/>
                  <a:gd name="T75" fmla="*/ 294 h 454"/>
                  <a:gd name="T76" fmla="*/ 495 w 516"/>
                  <a:gd name="T77" fmla="*/ 345 h 454"/>
                  <a:gd name="T78" fmla="*/ 507 w 516"/>
                  <a:gd name="T79" fmla="*/ 368 h 454"/>
                  <a:gd name="T80" fmla="*/ 507 w 516"/>
                  <a:gd name="T81" fmla="*/ 392 h 454"/>
                  <a:gd name="T82" fmla="*/ 516 w 516"/>
                  <a:gd name="T83" fmla="*/ 406 h 454"/>
                  <a:gd name="T84" fmla="*/ 508 w 516"/>
                  <a:gd name="T85" fmla="*/ 422 h 454"/>
                  <a:gd name="T86" fmla="*/ 510 w 516"/>
                  <a:gd name="T87" fmla="*/ 433 h 454"/>
                  <a:gd name="T88" fmla="*/ 507 w 516"/>
                  <a:gd name="T89" fmla="*/ 449 h 454"/>
                  <a:gd name="T90" fmla="*/ 494 w 516"/>
                  <a:gd name="T91" fmla="*/ 454 h 454"/>
                  <a:gd name="T92" fmla="*/ 489 w 516"/>
                  <a:gd name="T93" fmla="*/ 440 h 454"/>
                  <a:gd name="T94" fmla="*/ 460 w 516"/>
                  <a:gd name="T95" fmla="*/ 432 h 454"/>
                  <a:gd name="T96" fmla="*/ 424 w 516"/>
                  <a:gd name="T97" fmla="*/ 421 h 454"/>
                  <a:gd name="T98" fmla="*/ 413 w 516"/>
                  <a:gd name="T99" fmla="*/ 410 h 454"/>
                  <a:gd name="T100" fmla="*/ 389 w 516"/>
                  <a:gd name="T101" fmla="*/ 403 h 454"/>
                  <a:gd name="T102" fmla="*/ 381 w 516"/>
                  <a:gd name="T103" fmla="*/ 386 h 454"/>
                  <a:gd name="T104" fmla="*/ 367 w 516"/>
                  <a:gd name="T105" fmla="*/ 373 h 454"/>
                  <a:gd name="T106" fmla="*/ 359 w 516"/>
                  <a:gd name="T107" fmla="*/ 367 h 454"/>
                  <a:gd name="T108" fmla="*/ 0 w 516"/>
                  <a:gd name="T109" fmla="*/ 430 h 4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16"/>
                  <a:gd name="T166" fmla="*/ 0 h 454"/>
                  <a:gd name="T167" fmla="*/ 516 w 516"/>
                  <a:gd name="T168" fmla="*/ 454 h 4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16" h="454">
                    <a:moveTo>
                      <a:pt x="0" y="402"/>
                    </a:moveTo>
                    <a:lnTo>
                      <a:pt x="9" y="391"/>
                    </a:lnTo>
                    <a:lnTo>
                      <a:pt x="16" y="383"/>
                    </a:lnTo>
                    <a:lnTo>
                      <a:pt x="20" y="378"/>
                    </a:lnTo>
                    <a:lnTo>
                      <a:pt x="27" y="372"/>
                    </a:lnTo>
                    <a:lnTo>
                      <a:pt x="36" y="359"/>
                    </a:lnTo>
                    <a:lnTo>
                      <a:pt x="43" y="349"/>
                    </a:lnTo>
                    <a:lnTo>
                      <a:pt x="49" y="341"/>
                    </a:lnTo>
                    <a:lnTo>
                      <a:pt x="52" y="335"/>
                    </a:lnTo>
                    <a:lnTo>
                      <a:pt x="55" y="325"/>
                    </a:lnTo>
                    <a:lnTo>
                      <a:pt x="54" y="318"/>
                    </a:lnTo>
                    <a:lnTo>
                      <a:pt x="50" y="311"/>
                    </a:lnTo>
                    <a:lnTo>
                      <a:pt x="47" y="305"/>
                    </a:lnTo>
                    <a:lnTo>
                      <a:pt x="44" y="302"/>
                    </a:lnTo>
                    <a:lnTo>
                      <a:pt x="41" y="294"/>
                    </a:lnTo>
                    <a:lnTo>
                      <a:pt x="39" y="289"/>
                    </a:lnTo>
                    <a:lnTo>
                      <a:pt x="43" y="286"/>
                    </a:lnTo>
                    <a:lnTo>
                      <a:pt x="47" y="281"/>
                    </a:lnTo>
                    <a:lnTo>
                      <a:pt x="54" y="281"/>
                    </a:lnTo>
                    <a:lnTo>
                      <a:pt x="65" y="276"/>
                    </a:lnTo>
                    <a:lnTo>
                      <a:pt x="81" y="268"/>
                    </a:lnTo>
                    <a:lnTo>
                      <a:pt x="90" y="265"/>
                    </a:lnTo>
                    <a:lnTo>
                      <a:pt x="98" y="262"/>
                    </a:lnTo>
                    <a:lnTo>
                      <a:pt x="105" y="259"/>
                    </a:lnTo>
                    <a:lnTo>
                      <a:pt x="112" y="256"/>
                    </a:lnTo>
                    <a:lnTo>
                      <a:pt x="122" y="256"/>
                    </a:lnTo>
                    <a:lnTo>
                      <a:pt x="128" y="256"/>
                    </a:lnTo>
                    <a:lnTo>
                      <a:pt x="139" y="256"/>
                    </a:lnTo>
                    <a:lnTo>
                      <a:pt x="146" y="257"/>
                    </a:lnTo>
                    <a:lnTo>
                      <a:pt x="151" y="260"/>
                    </a:lnTo>
                    <a:lnTo>
                      <a:pt x="160" y="260"/>
                    </a:lnTo>
                    <a:lnTo>
                      <a:pt x="163" y="256"/>
                    </a:lnTo>
                    <a:lnTo>
                      <a:pt x="170" y="256"/>
                    </a:lnTo>
                    <a:lnTo>
                      <a:pt x="178" y="254"/>
                    </a:lnTo>
                    <a:lnTo>
                      <a:pt x="182" y="252"/>
                    </a:lnTo>
                    <a:lnTo>
                      <a:pt x="190" y="251"/>
                    </a:lnTo>
                    <a:lnTo>
                      <a:pt x="195" y="249"/>
                    </a:lnTo>
                    <a:lnTo>
                      <a:pt x="203" y="248"/>
                    </a:lnTo>
                    <a:lnTo>
                      <a:pt x="211" y="238"/>
                    </a:lnTo>
                    <a:lnTo>
                      <a:pt x="221" y="229"/>
                    </a:lnTo>
                    <a:lnTo>
                      <a:pt x="227" y="222"/>
                    </a:lnTo>
                    <a:lnTo>
                      <a:pt x="235" y="216"/>
                    </a:lnTo>
                    <a:lnTo>
                      <a:pt x="241" y="213"/>
                    </a:lnTo>
                    <a:lnTo>
                      <a:pt x="248" y="211"/>
                    </a:lnTo>
                    <a:lnTo>
                      <a:pt x="252" y="206"/>
                    </a:lnTo>
                    <a:lnTo>
                      <a:pt x="254" y="197"/>
                    </a:lnTo>
                    <a:lnTo>
                      <a:pt x="254" y="186"/>
                    </a:lnTo>
                    <a:lnTo>
                      <a:pt x="248" y="182"/>
                    </a:lnTo>
                    <a:lnTo>
                      <a:pt x="244" y="178"/>
                    </a:lnTo>
                    <a:lnTo>
                      <a:pt x="240" y="176"/>
                    </a:lnTo>
                    <a:lnTo>
                      <a:pt x="238" y="171"/>
                    </a:lnTo>
                    <a:lnTo>
                      <a:pt x="238" y="167"/>
                    </a:lnTo>
                    <a:lnTo>
                      <a:pt x="243" y="165"/>
                    </a:lnTo>
                    <a:lnTo>
                      <a:pt x="246" y="162"/>
                    </a:lnTo>
                    <a:lnTo>
                      <a:pt x="248" y="157"/>
                    </a:lnTo>
                    <a:lnTo>
                      <a:pt x="246" y="154"/>
                    </a:lnTo>
                    <a:lnTo>
                      <a:pt x="241" y="149"/>
                    </a:lnTo>
                    <a:lnTo>
                      <a:pt x="232" y="149"/>
                    </a:lnTo>
                    <a:lnTo>
                      <a:pt x="230" y="144"/>
                    </a:lnTo>
                    <a:lnTo>
                      <a:pt x="232" y="140"/>
                    </a:lnTo>
                    <a:lnTo>
                      <a:pt x="236" y="136"/>
                    </a:lnTo>
                    <a:lnTo>
                      <a:pt x="240" y="130"/>
                    </a:lnTo>
                    <a:lnTo>
                      <a:pt x="243" y="125"/>
                    </a:lnTo>
                    <a:lnTo>
                      <a:pt x="249" y="122"/>
                    </a:lnTo>
                    <a:lnTo>
                      <a:pt x="254" y="117"/>
                    </a:lnTo>
                    <a:lnTo>
                      <a:pt x="257" y="113"/>
                    </a:lnTo>
                    <a:lnTo>
                      <a:pt x="260" y="103"/>
                    </a:lnTo>
                    <a:lnTo>
                      <a:pt x="260" y="95"/>
                    </a:lnTo>
                    <a:lnTo>
                      <a:pt x="262" y="86"/>
                    </a:lnTo>
                    <a:lnTo>
                      <a:pt x="262" y="81"/>
                    </a:lnTo>
                    <a:lnTo>
                      <a:pt x="262" y="76"/>
                    </a:lnTo>
                    <a:lnTo>
                      <a:pt x="270" y="66"/>
                    </a:lnTo>
                    <a:lnTo>
                      <a:pt x="281" y="57"/>
                    </a:lnTo>
                    <a:lnTo>
                      <a:pt x="290" y="44"/>
                    </a:lnTo>
                    <a:lnTo>
                      <a:pt x="303" y="33"/>
                    </a:lnTo>
                    <a:lnTo>
                      <a:pt x="314" y="25"/>
                    </a:lnTo>
                    <a:lnTo>
                      <a:pt x="329" y="22"/>
                    </a:lnTo>
                    <a:lnTo>
                      <a:pt x="344" y="19"/>
                    </a:lnTo>
                    <a:lnTo>
                      <a:pt x="370" y="12"/>
                    </a:lnTo>
                    <a:lnTo>
                      <a:pt x="386" y="9"/>
                    </a:lnTo>
                    <a:lnTo>
                      <a:pt x="398" y="6"/>
                    </a:lnTo>
                    <a:lnTo>
                      <a:pt x="408" y="3"/>
                    </a:lnTo>
                    <a:lnTo>
                      <a:pt x="416" y="1"/>
                    </a:lnTo>
                    <a:lnTo>
                      <a:pt x="425" y="0"/>
                    </a:lnTo>
                    <a:lnTo>
                      <a:pt x="429" y="6"/>
                    </a:lnTo>
                    <a:lnTo>
                      <a:pt x="427" y="16"/>
                    </a:lnTo>
                    <a:lnTo>
                      <a:pt x="433" y="19"/>
                    </a:lnTo>
                    <a:lnTo>
                      <a:pt x="432" y="38"/>
                    </a:lnTo>
                    <a:lnTo>
                      <a:pt x="441" y="51"/>
                    </a:lnTo>
                    <a:lnTo>
                      <a:pt x="445" y="62"/>
                    </a:lnTo>
                    <a:lnTo>
                      <a:pt x="443" y="73"/>
                    </a:lnTo>
                    <a:lnTo>
                      <a:pt x="443" y="90"/>
                    </a:lnTo>
                    <a:lnTo>
                      <a:pt x="445" y="103"/>
                    </a:lnTo>
                    <a:lnTo>
                      <a:pt x="446" y="109"/>
                    </a:lnTo>
                    <a:lnTo>
                      <a:pt x="451" y="116"/>
                    </a:lnTo>
                    <a:lnTo>
                      <a:pt x="454" y="122"/>
                    </a:lnTo>
                    <a:lnTo>
                      <a:pt x="456" y="130"/>
                    </a:lnTo>
                    <a:lnTo>
                      <a:pt x="460" y="136"/>
                    </a:lnTo>
                    <a:lnTo>
                      <a:pt x="457" y="144"/>
                    </a:lnTo>
                    <a:lnTo>
                      <a:pt x="459" y="149"/>
                    </a:lnTo>
                    <a:lnTo>
                      <a:pt x="464" y="149"/>
                    </a:lnTo>
                    <a:lnTo>
                      <a:pt x="472" y="151"/>
                    </a:lnTo>
                    <a:lnTo>
                      <a:pt x="475" y="157"/>
                    </a:lnTo>
                    <a:lnTo>
                      <a:pt x="479" y="171"/>
                    </a:lnTo>
                    <a:lnTo>
                      <a:pt x="479" y="182"/>
                    </a:lnTo>
                    <a:lnTo>
                      <a:pt x="481" y="190"/>
                    </a:lnTo>
                    <a:lnTo>
                      <a:pt x="481" y="203"/>
                    </a:lnTo>
                    <a:lnTo>
                      <a:pt x="487" y="213"/>
                    </a:lnTo>
                    <a:lnTo>
                      <a:pt x="487" y="225"/>
                    </a:lnTo>
                    <a:lnTo>
                      <a:pt x="491" y="233"/>
                    </a:lnTo>
                    <a:lnTo>
                      <a:pt x="494" y="240"/>
                    </a:lnTo>
                    <a:lnTo>
                      <a:pt x="494" y="249"/>
                    </a:lnTo>
                    <a:lnTo>
                      <a:pt x="494" y="270"/>
                    </a:lnTo>
                    <a:lnTo>
                      <a:pt x="494" y="294"/>
                    </a:lnTo>
                    <a:lnTo>
                      <a:pt x="494" y="319"/>
                    </a:lnTo>
                    <a:lnTo>
                      <a:pt x="495" y="332"/>
                    </a:lnTo>
                    <a:lnTo>
                      <a:pt x="495" y="345"/>
                    </a:lnTo>
                    <a:lnTo>
                      <a:pt x="499" y="351"/>
                    </a:lnTo>
                    <a:lnTo>
                      <a:pt x="503" y="357"/>
                    </a:lnTo>
                    <a:lnTo>
                      <a:pt x="507" y="368"/>
                    </a:lnTo>
                    <a:lnTo>
                      <a:pt x="507" y="376"/>
                    </a:lnTo>
                    <a:lnTo>
                      <a:pt x="507" y="383"/>
                    </a:lnTo>
                    <a:lnTo>
                      <a:pt x="507" y="392"/>
                    </a:lnTo>
                    <a:lnTo>
                      <a:pt x="510" y="400"/>
                    </a:lnTo>
                    <a:lnTo>
                      <a:pt x="514" y="402"/>
                    </a:lnTo>
                    <a:lnTo>
                      <a:pt x="516" y="406"/>
                    </a:lnTo>
                    <a:lnTo>
                      <a:pt x="516" y="411"/>
                    </a:lnTo>
                    <a:lnTo>
                      <a:pt x="511" y="418"/>
                    </a:lnTo>
                    <a:lnTo>
                      <a:pt x="508" y="422"/>
                    </a:lnTo>
                    <a:lnTo>
                      <a:pt x="505" y="427"/>
                    </a:lnTo>
                    <a:lnTo>
                      <a:pt x="507" y="432"/>
                    </a:lnTo>
                    <a:lnTo>
                      <a:pt x="510" y="433"/>
                    </a:lnTo>
                    <a:lnTo>
                      <a:pt x="510" y="438"/>
                    </a:lnTo>
                    <a:lnTo>
                      <a:pt x="508" y="441"/>
                    </a:lnTo>
                    <a:lnTo>
                      <a:pt x="507" y="449"/>
                    </a:lnTo>
                    <a:lnTo>
                      <a:pt x="503" y="454"/>
                    </a:lnTo>
                    <a:lnTo>
                      <a:pt x="497" y="454"/>
                    </a:lnTo>
                    <a:lnTo>
                      <a:pt x="494" y="454"/>
                    </a:lnTo>
                    <a:lnTo>
                      <a:pt x="492" y="449"/>
                    </a:lnTo>
                    <a:lnTo>
                      <a:pt x="491" y="443"/>
                    </a:lnTo>
                    <a:lnTo>
                      <a:pt x="489" y="440"/>
                    </a:lnTo>
                    <a:lnTo>
                      <a:pt x="479" y="438"/>
                    </a:lnTo>
                    <a:lnTo>
                      <a:pt x="468" y="433"/>
                    </a:lnTo>
                    <a:lnTo>
                      <a:pt x="460" y="432"/>
                    </a:lnTo>
                    <a:lnTo>
                      <a:pt x="446" y="427"/>
                    </a:lnTo>
                    <a:lnTo>
                      <a:pt x="435" y="424"/>
                    </a:lnTo>
                    <a:lnTo>
                      <a:pt x="424" y="421"/>
                    </a:lnTo>
                    <a:lnTo>
                      <a:pt x="418" y="418"/>
                    </a:lnTo>
                    <a:lnTo>
                      <a:pt x="414" y="413"/>
                    </a:lnTo>
                    <a:lnTo>
                      <a:pt x="413" y="410"/>
                    </a:lnTo>
                    <a:lnTo>
                      <a:pt x="406" y="408"/>
                    </a:lnTo>
                    <a:lnTo>
                      <a:pt x="392" y="408"/>
                    </a:lnTo>
                    <a:lnTo>
                      <a:pt x="389" y="403"/>
                    </a:lnTo>
                    <a:lnTo>
                      <a:pt x="384" y="399"/>
                    </a:lnTo>
                    <a:lnTo>
                      <a:pt x="381" y="394"/>
                    </a:lnTo>
                    <a:lnTo>
                      <a:pt x="381" y="386"/>
                    </a:lnTo>
                    <a:lnTo>
                      <a:pt x="379" y="378"/>
                    </a:lnTo>
                    <a:lnTo>
                      <a:pt x="375" y="376"/>
                    </a:lnTo>
                    <a:lnTo>
                      <a:pt x="367" y="373"/>
                    </a:lnTo>
                    <a:lnTo>
                      <a:pt x="362" y="373"/>
                    </a:lnTo>
                    <a:lnTo>
                      <a:pt x="360" y="370"/>
                    </a:lnTo>
                    <a:lnTo>
                      <a:pt x="359" y="367"/>
                    </a:lnTo>
                    <a:lnTo>
                      <a:pt x="352" y="364"/>
                    </a:lnTo>
                    <a:lnTo>
                      <a:pt x="3" y="433"/>
                    </a:lnTo>
                    <a:lnTo>
                      <a:pt x="0" y="430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6" name="Freeform 56">
                <a:extLst>
                  <a:ext uri="{FF2B5EF4-FFF2-40B4-BE49-F238E27FC236}">
                    <a16:creationId xmlns:a16="http://schemas.microsoft.com/office/drawing/2014/main" id="{2750BC8F-736B-9CBE-144F-0200995D3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435"/>
                <a:ext cx="148" cy="98"/>
              </a:xfrm>
              <a:custGeom>
                <a:avLst/>
                <a:gdLst>
                  <a:gd name="T0" fmla="*/ 18 w 148"/>
                  <a:gd name="T1" fmla="*/ 67 h 98"/>
                  <a:gd name="T2" fmla="*/ 11 w 148"/>
                  <a:gd name="T3" fmla="*/ 73 h 98"/>
                  <a:gd name="T4" fmla="*/ 5 w 148"/>
                  <a:gd name="T5" fmla="*/ 78 h 98"/>
                  <a:gd name="T6" fmla="*/ 2 w 148"/>
                  <a:gd name="T7" fmla="*/ 84 h 98"/>
                  <a:gd name="T8" fmla="*/ 0 w 148"/>
                  <a:gd name="T9" fmla="*/ 90 h 98"/>
                  <a:gd name="T10" fmla="*/ 2 w 148"/>
                  <a:gd name="T11" fmla="*/ 95 h 98"/>
                  <a:gd name="T12" fmla="*/ 8 w 148"/>
                  <a:gd name="T13" fmla="*/ 98 h 98"/>
                  <a:gd name="T14" fmla="*/ 14 w 148"/>
                  <a:gd name="T15" fmla="*/ 95 h 98"/>
                  <a:gd name="T16" fmla="*/ 26 w 148"/>
                  <a:gd name="T17" fmla="*/ 90 h 98"/>
                  <a:gd name="T18" fmla="*/ 37 w 148"/>
                  <a:gd name="T19" fmla="*/ 81 h 98"/>
                  <a:gd name="T20" fmla="*/ 49 w 148"/>
                  <a:gd name="T21" fmla="*/ 73 h 98"/>
                  <a:gd name="T22" fmla="*/ 62 w 148"/>
                  <a:gd name="T23" fmla="*/ 65 h 98"/>
                  <a:gd name="T24" fmla="*/ 76 w 148"/>
                  <a:gd name="T25" fmla="*/ 57 h 98"/>
                  <a:gd name="T26" fmla="*/ 89 w 148"/>
                  <a:gd name="T27" fmla="*/ 49 h 98"/>
                  <a:gd name="T28" fmla="*/ 99 w 148"/>
                  <a:gd name="T29" fmla="*/ 44 h 98"/>
                  <a:gd name="T30" fmla="*/ 107 w 148"/>
                  <a:gd name="T31" fmla="*/ 36 h 98"/>
                  <a:gd name="T32" fmla="*/ 122 w 148"/>
                  <a:gd name="T33" fmla="*/ 27 h 98"/>
                  <a:gd name="T34" fmla="*/ 134 w 148"/>
                  <a:gd name="T35" fmla="*/ 19 h 98"/>
                  <a:gd name="T36" fmla="*/ 145 w 148"/>
                  <a:gd name="T37" fmla="*/ 13 h 98"/>
                  <a:gd name="T38" fmla="*/ 148 w 148"/>
                  <a:gd name="T39" fmla="*/ 9 h 98"/>
                  <a:gd name="T40" fmla="*/ 140 w 148"/>
                  <a:gd name="T41" fmla="*/ 9 h 98"/>
                  <a:gd name="T42" fmla="*/ 126 w 148"/>
                  <a:gd name="T43" fmla="*/ 19 h 98"/>
                  <a:gd name="T44" fmla="*/ 118 w 148"/>
                  <a:gd name="T45" fmla="*/ 22 h 98"/>
                  <a:gd name="T46" fmla="*/ 116 w 148"/>
                  <a:gd name="T47" fmla="*/ 20 h 98"/>
                  <a:gd name="T48" fmla="*/ 118 w 148"/>
                  <a:gd name="T49" fmla="*/ 14 h 98"/>
                  <a:gd name="T50" fmla="*/ 119 w 148"/>
                  <a:gd name="T51" fmla="*/ 11 h 98"/>
                  <a:gd name="T52" fmla="*/ 122 w 148"/>
                  <a:gd name="T53" fmla="*/ 6 h 98"/>
                  <a:gd name="T54" fmla="*/ 124 w 148"/>
                  <a:gd name="T55" fmla="*/ 0 h 98"/>
                  <a:gd name="T56" fmla="*/ 116 w 148"/>
                  <a:gd name="T57" fmla="*/ 9 h 98"/>
                  <a:gd name="T58" fmla="*/ 111 w 148"/>
                  <a:gd name="T59" fmla="*/ 16 h 98"/>
                  <a:gd name="T60" fmla="*/ 105 w 148"/>
                  <a:gd name="T61" fmla="*/ 24 h 98"/>
                  <a:gd name="T62" fmla="*/ 99 w 148"/>
                  <a:gd name="T63" fmla="*/ 27 h 98"/>
                  <a:gd name="T64" fmla="*/ 91 w 148"/>
                  <a:gd name="T65" fmla="*/ 32 h 98"/>
                  <a:gd name="T66" fmla="*/ 83 w 148"/>
                  <a:gd name="T67" fmla="*/ 35 h 98"/>
                  <a:gd name="T68" fmla="*/ 73 w 148"/>
                  <a:gd name="T69" fmla="*/ 40 h 98"/>
                  <a:gd name="T70" fmla="*/ 62 w 148"/>
                  <a:gd name="T71" fmla="*/ 43 h 98"/>
                  <a:gd name="T72" fmla="*/ 56 w 148"/>
                  <a:gd name="T73" fmla="*/ 46 h 98"/>
                  <a:gd name="T74" fmla="*/ 48 w 148"/>
                  <a:gd name="T75" fmla="*/ 49 h 98"/>
                  <a:gd name="T76" fmla="*/ 43 w 148"/>
                  <a:gd name="T77" fmla="*/ 51 h 98"/>
                  <a:gd name="T78" fmla="*/ 35 w 148"/>
                  <a:gd name="T79" fmla="*/ 55 h 98"/>
                  <a:gd name="T80" fmla="*/ 30 w 148"/>
                  <a:gd name="T81" fmla="*/ 57 h 98"/>
                  <a:gd name="T82" fmla="*/ 26 w 148"/>
                  <a:gd name="T83" fmla="*/ 60 h 98"/>
                  <a:gd name="T84" fmla="*/ 21 w 148"/>
                  <a:gd name="T85" fmla="*/ 63 h 98"/>
                  <a:gd name="T86" fmla="*/ 18 w 148"/>
                  <a:gd name="T87" fmla="*/ 67 h 9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8"/>
                  <a:gd name="T133" fmla="*/ 0 h 98"/>
                  <a:gd name="T134" fmla="*/ 148 w 148"/>
                  <a:gd name="T135" fmla="*/ 98 h 9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8" h="98">
                    <a:moveTo>
                      <a:pt x="18" y="67"/>
                    </a:moveTo>
                    <a:lnTo>
                      <a:pt x="11" y="73"/>
                    </a:lnTo>
                    <a:lnTo>
                      <a:pt x="5" y="78"/>
                    </a:lnTo>
                    <a:lnTo>
                      <a:pt x="2" y="84"/>
                    </a:lnTo>
                    <a:lnTo>
                      <a:pt x="0" y="90"/>
                    </a:lnTo>
                    <a:lnTo>
                      <a:pt x="2" y="95"/>
                    </a:lnTo>
                    <a:lnTo>
                      <a:pt x="8" y="98"/>
                    </a:lnTo>
                    <a:lnTo>
                      <a:pt x="14" y="95"/>
                    </a:lnTo>
                    <a:lnTo>
                      <a:pt x="26" y="90"/>
                    </a:lnTo>
                    <a:lnTo>
                      <a:pt x="37" y="81"/>
                    </a:lnTo>
                    <a:lnTo>
                      <a:pt x="49" y="73"/>
                    </a:lnTo>
                    <a:lnTo>
                      <a:pt x="62" y="65"/>
                    </a:lnTo>
                    <a:lnTo>
                      <a:pt x="76" y="57"/>
                    </a:lnTo>
                    <a:lnTo>
                      <a:pt x="89" y="49"/>
                    </a:lnTo>
                    <a:lnTo>
                      <a:pt x="99" y="44"/>
                    </a:lnTo>
                    <a:lnTo>
                      <a:pt x="107" y="36"/>
                    </a:lnTo>
                    <a:lnTo>
                      <a:pt x="122" y="27"/>
                    </a:lnTo>
                    <a:lnTo>
                      <a:pt x="134" y="19"/>
                    </a:lnTo>
                    <a:lnTo>
                      <a:pt x="145" y="13"/>
                    </a:lnTo>
                    <a:lnTo>
                      <a:pt x="148" y="9"/>
                    </a:lnTo>
                    <a:lnTo>
                      <a:pt x="140" y="9"/>
                    </a:lnTo>
                    <a:lnTo>
                      <a:pt x="126" y="19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8" y="14"/>
                    </a:lnTo>
                    <a:lnTo>
                      <a:pt x="119" y="11"/>
                    </a:lnTo>
                    <a:lnTo>
                      <a:pt x="122" y="6"/>
                    </a:lnTo>
                    <a:lnTo>
                      <a:pt x="124" y="0"/>
                    </a:lnTo>
                    <a:lnTo>
                      <a:pt x="116" y="9"/>
                    </a:lnTo>
                    <a:lnTo>
                      <a:pt x="111" y="16"/>
                    </a:lnTo>
                    <a:lnTo>
                      <a:pt x="105" y="24"/>
                    </a:lnTo>
                    <a:lnTo>
                      <a:pt x="99" y="27"/>
                    </a:lnTo>
                    <a:lnTo>
                      <a:pt x="91" y="32"/>
                    </a:lnTo>
                    <a:lnTo>
                      <a:pt x="83" y="35"/>
                    </a:lnTo>
                    <a:lnTo>
                      <a:pt x="73" y="40"/>
                    </a:lnTo>
                    <a:lnTo>
                      <a:pt x="62" y="43"/>
                    </a:lnTo>
                    <a:lnTo>
                      <a:pt x="56" y="46"/>
                    </a:lnTo>
                    <a:lnTo>
                      <a:pt x="48" y="49"/>
                    </a:lnTo>
                    <a:lnTo>
                      <a:pt x="43" y="51"/>
                    </a:lnTo>
                    <a:lnTo>
                      <a:pt x="35" y="55"/>
                    </a:lnTo>
                    <a:lnTo>
                      <a:pt x="30" y="57"/>
                    </a:lnTo>
                    <a:lnTo>
                      <a:pt x="26" y="60"/>
                    </a:lnTo>
                    <a:lnTo>
                      <a:pt x="21" y="63"/>
                    </a:lnTo>
                    <a:lnTo>
                      <a:pt x="18" y="67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7" name="Freeform 57">
                <a:extLst>
                  <a:ext uri="{FF2B5EF4-FFF2-40B4-BE49-F238E27FC236}">
                    <a16:creationId xmlns:a16="http://schemas.microsoft.com/office/drawing/2014/main" id="{204CFEEA-2A62-2502-F529-12276976C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336"/>
                <a:ext cx="151" cy="150"/>
              </a:xfrm>
              <a:custGeom>
                <a:avLst/>
                <a:gdLst>
                  <a:gd name="T0" fmla="*/ 3 w 151"/>
                  <a:gd name="T1" fmla="*/ 35 h 150"/>
                  <a:gd name="T2" fmla="*/ 133 w 151"/>
                  <a:gd name="T3" fmla="*/ 0 h 150"/>
                  <a:gd name="T4" fmla="*/ 140 w 151"/>
                  <a:gd name="T5" fmla="*/ 23 h 150"/>
                  <a:gd name="T6" fmla="*/ 146 w 151"/>
                  <a:gd name="T7" fmla="*/ 37 h 150"/>
                  <a:gd name="T8" fmla="*/ 148 w 151"/>
                  <a:gd name="T9" fmla="*/ 46 h 150"/>
                  <a:gd name="T10" fmla="*/ 149 w 151"/>
                  <a:gd name="T11" fmla="*/ 56 h 150"/>
                  <a:gd name="T12" fmla="*/ 151 w 151"/>
                  <a:gd name="T13" fmla="*/ 75 h 150"/>
                  <a:gd name="T14" fmla="*/ 130 w 151"/>
                  <a:gd name="T15" fmla="*/ 85 h 150"/>
                  <a:gd name="T16" fmla="*/ 122 w 151"/>
                  <a:gd name="T17" fmla="*/ 91 h 150"/>
                  <a:gd name="T18" fmla="*/ 113 w 151"/>
                  <a:gd name="T19" fmla="*/ 94 h 150"/>
                  <a:gd name="T20" fmla="*/ 103 w 151"/>
                  <a:gd name="T21" fmla="*/ 96 h 150"/>
                  <a:gd name="T22" fmla="*/ 97 w 151"/>
                  <a:gd name="T23" fmla="*/ 99 h 150"/>
                  <a:gd name="T24" fmla="*/ 76 w 151"/>
                  <a:gd name="T25" fmla="*/ 100 h 150"/>
                  <a:gd name="T26" fmla="*/ 70 w 151"/>
                  <a:gd name="T27" fmla="*/ 102 h 150"/>
                  <a:gd name="T28" fmla="*/ 67 w 151"/>
                  <a:gd name="T29" fmla="*/ 107 h 150"/>
                  <a:gd name="T30" fmla="*/ 65 w 151"/>
                  <a:gd name="T31" fmla="*/ 113 h 150"/>
                  <a:gd name="T32" fmla="*/ 60 w 151"/>
                  <a:gd name="T33" fmla="*/ 121 h 150"/>
                  <a:gd name="T34" fmla="*/ 52 w 151"/>
                  <a:gd name="T35" fmla="*/ 126 h 150"/>
                  <a:gd name="T36" fmla="*/ 44 w 151"/>
                  <a:gd name="T37" fmla="*/ 131 h 150"/>
                  <a:gd name="T38" fmla="*/ 36 w 151"/>
                  <a:gd name="T39" fmla="*/ 137 h 150"/>
                  <a:gd name="T40" fmla="*/ 28 w 151"/>
                  <a:gd name="T41" fmla="*/ 143 h 150"/>
                  <a:gd name="T42" fmla="*/ 22 w 151"/>
                  <a:gd name="T43" fmla="*/ 146 h 150"/>
                  <a:gd name="T44" fmla="*/ 17 w 151"/>
                  <a:gd name="T45" fmla="*/ 150 h 150"/>
                  <a:gd name="T46" fmla="*/ 16 w 151"/>
                  <a:gd name="T47" fmla="*/ 145 h 150"/>
                  <a:gd name="T48" fmla="*/ 11 w 151"/>
                  <a:gd name="T49" fmla="*/ 142 h 150"/>
                  <a:gd name="T50" fmla="*/ 13 w 151"/>
                  <a:gd name="T51" fmla="*/ 137 h 150"/>
                  <a:gd name="T52" fmla="*/ 16 w 151"/>
                  <a:gd name="T53" fmla="*/ 132 h 150"/>
                  <a:gd name="T54" fmla="*/ 19 w 151"/>
                  <a:gd name="T55" fmla="*/ 129 h 150"/>
                  <a:gd name="T56" fmla="*/ 22 w 151"/>
                  <a:gd name="T57" fmla="*/ 126 h 150"/>
                  <a:gd name="T58" fmla="*/ 24 w 151"/>
                  <a:gd name="T59" fmla="*/ 121 h 150"/>
                  <a:gd name="T60" fmla="*/ 22 w 151"/>
                  <a:gd name="T61" fmla="*/ 115 h 150"/>
                  <a:gd name="T62" fmla="*/ 17 w 151"/>
                  <a:gd name="T63" fmla="*/ 112 h 150"/>
                  <a:gd name="T64" fmla="*/ 13 w 151"/>
                  <a:gd name="T65" fmla="*/ 100 h 150"/>
                  <a:gd name="T66" fmla="*/ 14 w 151"/>
                  <a:gd name="T67" fmla="*/ 92 h 150"/>
                  <a:gd name="T68" fmla="*/ 14 w 151"/>
                  <a:gd name="T69" fmla="*/ 86 h 150"/>
                  <a:gd name="T70" fmla="*/ 11 w 151"/>
                  <a:gd name="T71" fmla="*/ 80 h 150"/>
                  <a:gd name="T72" fmla="*/ 8 w 151"/>
                  <a:gd name="T73" fmla="*/ 69 h 150"/>
                  <a:gd name="T74" fmla="*/ 3 w 151"/>
                  <a:gd name="T75" fmla="*/ 62 h 150"/>
                  <a:gd name="T76" fmla="*/ 0 w 151"/>
                  <a:gd name="T77" fmla="*/ 58 h 150"/>
                  <a:gd name="T78" fmla="*/ 0 w 151"/>
                  <a:gd name="T79" fmla="*/ 46 h 150"/>
                  <a:gd name="T80" fmla="*/ 3 w 151"/>
                  <a:gd name="T81" fmla="*/ 35 h 1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1"/>
                  <a:gd name="T124" fmla="*/ 0 h 150"/>
                  <a:gd name="T125" fmla="*/ 151 w 151"/>
                  <a:gd name="T126" fmla="*/ 150 h 1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1" h="150">
                    <a:moveTo>
                      <a:pt x="3" y="35"/>
                    </a:moveTo>
                    <a:lnTo>
                      <a:pt x="133" y="0"/>
                    </a:lnTo>
                    <a:lnTo>
                      <a:pt x="140" y="23"/>
                    </a:lnTo>
                    <a:lnTo>
                      <a:pt x="146" y="37"/>
                    </a:lnTo>
                    <a:lnTo>
                      <a:pt x="148" y="46"/>
                    </a:lnTo>
                    <a:lnTo>
                      <a:pt x="149" y="56"/>
                    </a:lnTo>
                    <a:lnTo>
                      <a:pt x="151" y="75"/>
                    </a:lnTo>
                    <a:lnTo>
                      <a:pt x="130" y="85"/>
                    </a:lnTo>
                    <a:lnTo>
                      <a:pt x="122" y="91"/>
                    </a:lnTo>
                    <a:lnTo>
                      <a:pt x="113" y="94"/>
                    </a:lnTo>
                    <a:lnTo>
                      <a:pt x="103" y="96"/>
                    </a:lnTo>
                    <a:lnTo>
                      <a:pt x="97" y="99"/>
                    </a:lnTo>
                    <a:lnTo>
                      <a:pt x="76" y="100"/>
                    </a:lnTo>
                    <a:lnTo>
                      <a:pt x="70" y="102"/>
                    </a:lnTo>
                    <a:lnTo>
                      <a:pt x="67" y="107"/>
                    </a:lnTo>
                    <a:lnTo>
                      <a:pt x="65" y="113"/>
                    </a:lnTo>
                    <a:lnTo>
                      <a:pt x="60" y="121"/>
                    </a:lnTo>
                    <a:lnTo>
                      <a:pt x="52" y="126"/>
                    </a:lnTo>
                    <a:lnTo>
                      <a:pt x="44" y="131"/>
                    </a:lnTo>
                    <a:lnTo>
                      <a:pt x="36" y="137"/>
                    </a:lnTo>
                    <a:lnTo>
                      <a:pt x="28" y="143"/>
                    </a:lnTo>
                    <a:lnTo>
                      <a:pt x="22" y="146"/>
                    </a:lnTo>
                    <a:lnTo>
                      <a:pt x="17" y="150"/>
                    </a:lnTo>
                    <a:lnTo>
                      <a:pt x="16" y="145"/>
                    </a:lnTo>
                    <a:lnTo>
                      <a:pt x="11" y="142"/>
                    </a:lnTo>
                    <a:lnTo>
                      <a:pt x="13" y="137"/>
                    </a:lnTo>
                    <a:lnTo>
                      <a:pt x="16" y="132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1"/>
                    </a:lnTo>
                    <a:lnTo>
                      <a:pt x="22" y="115"/>
                    </a:lnTo>
                    <a:lnTo>
                      <a:pt x="17" y="112"/>
                    </a:lnTo>
                    <a:lnTo>
                      <a:pt x="13" y="100"/>
                    </a:lnTo>
                    <a:lnTo>
                      <a:pt x="14" y="92"/>
                    </a:lnTo>
                    <a:lnTo>
                      <a:pt x="14" y="86"/>
                    </a:lnTo>
                    <a:lnTo>
                      <a:pt x="11" y="80"/>
                    </a:lnTo>
                    <a:lnTo>
                      <a:pt x="8" y="69"/>
                    </a:lnTo>
                    <a:lnTo>
                      <a:pt x="3" y="62"/>
                    </a:lnTo>
                    <a:lnTo>
                      <a:pt x="0" y="58"/>
                    </a:lnTo>
                    <a:lnTo>
                      <a:pt x="0" y="46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8" name="Freeform 58">
                <a:extLst>
                  <a:ext uri="{FF2B5EF4-FFF2-40B4-BE49-F238E27FC236}">
                    <a16:creationId xmlns:a16="http://schemas.microsoft.com/office/drawing/2014/main" id="{19A357F1-3081-2160-F306-B3DFA46E8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324"/>
                <a:ext cx="59" cy="87"/>
              </a:xfrm>
              <a:custGeom>
                <a:avLst/>
                <a:gdLst>
                  <a:gd name="T0" fmla="*/ 0 w 59"/>
                  <a:gd name="T1" fmla="*/ 11 h 87"/>
                  <a:gd name="T2" fmla="*/ 29 w 59"/>
                  <a:gd name="T3" fmla="*/ 0 h 87"/>
                  <a:gd name="T4" fmla="*/ 35 w 59"/>
                  <a:gd name="T5" fmla="*/ 6 h 87"/>
                  <a:gd name="T6" fmla="*/ 40 w 59"/>
                  <a:gd name="T7" fmla="*/ 15 h 87"/>
                  <a:gd name="T8" fmla="*/ 46 w 59"/>
                  <a:gd name="T9" fmla="*/ 25 h 87"/>
                  <a:gd name="T10" fmla="*/ 54 w 59"/>
                  <a:gd name="T11" fmla="*/ 31 h 87"/>
                  <a:gd name="T12" fmla="*/ 57 w 59"/>
                  <a:gd name="T13" fmla="*/ 35 h 87"/>
                  <a:gd name="T14" fmla="*/ 59 w 59"/>
                  <a:gd name="T15" fmla="*/ 47 h 87"/>
                  <a:gd name="T16" fmla="*/ 56 w 59"/>
                  <a:gd name="T17" fmla="*/ 57 h 87"/>
                  <a:gd name="T18" fmla="*/ 54 w 59"/>
                  <a:gd name="T19" fmla="*/ 65 h 87"/>
                  <a:gd name="T20" fmla="*/ 46 w 59"/>
                  <a:gd name="T21" fmla="*/ 71 h 87"/>
                  <a:gd name="T22" fmla="*/ 37 w 59"/>
                  <a:gd name="T23" fmla="*/ 76 h 87"/>
                  <a:gd name="T24" fmla="*/ 30 w 59"/>
                  <a:gd name="T25" fmla="*/ 81 h 87"/>
                  <a:gd name="T26" fmla="*/ 26 w 59"/>
                  <a:gd name="T27" fmla="*/ 85 h 87"/>
                  <a:gd name="T28" fmla="*/ 18 w 59"/>
                  <a:gd name="T29" fmla="*/ 87 h 87"/>
                  <a:gd name="T30" fmla="*/ 18 w 59"/>
                  <a:gd name="T31" fmla="*/ 74 h 87"/>
                  <a:gd name="T32" fmla="*/ 16 w 59"/>
                  <a:gd name="T33" fmla="*/ 63 h 87"/>
                  <a:gd name="T34" fmla="*/ 15 w 59"/>
                  <a:gd name="T35" fmla="*/ 58 h 87"/>
                  <a:gd name="T36" fmla="*/ 13 w 59"/>
                  <a:gd name="T37" fmla="*/ 44 h 87"/>
                  <a:gd name="T38" fmla="*/ 7 w 59"/>
                  <a:gd name="T39" fmla="*/ 35 h 87"/>
                  <a:gd name="T40" fmla="*/ 5 w 59"/>
                  <a:gd name="T41" fmla="*/ 27 h 87"/>
                  <a:gd name="T42" fmla="*/ 0 w 59"/>
                  <a:gd name="T43" fmla="*/ 1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9"/>
                  <a:gd name="T67" fmla="*/ 0 h 87"/>
                  <a:gd name="T68" fmla="*/ 59 w 59"/>
                  <a:gd name="T69" fmla="*/ 87 h 8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9" h="87">
                    <a:moveTo>
                      <a:pt x="0" y="11"/>
                    </a:moveTo>
                    <a:lnTo>
                      <a:pt x="29" y="0"/>
                    </a:lnTo>
                    <a:lnTo>
                      <a:pt x="35" y="6"/>
                    </a:lnTo>
                    <a:lnTo>
                      <a:pt x="40" y="15"/>
                    </a:lnTo>
                    <a:lnTo>
                      <a:pt x="46" y="25"/>
                    </a:lnTo>
                    <a:lnTo>
                      <a:pt x="54" y="31"/>
                    </a:lnTo>
                    <a:lnTo>
                      <a:pt x="57" y="35"/>
                    </a:lnTo>
                    <a:lnTo>
                      <a:pt x="59" y="47"/>
                    </a:lnTo>
                    <a:lnTo>
                      <a:pt x="56" y="57"/>
                    </a:lnTo>
                    <a:lnTo>
                      <a:pt x="54" y="65"/>
                    </a:lnTo>
                    <a:lnTo>
                      <a:pt x="46" y="71"/>
                    </a:lnTo>
                    <a:lnTo>
                      <a:pt x="37" y="76"/>
                    </a:lnTo>
                    <a:lnTo>
                      <a:pt x="30" y="81"/>
                    </a:lnTo>
                    <a:lnTo>
                      <a:pt x="26" y="85"/>
                    </a:lnTo>
                    <a:lnTo>
                      <a:pt x="18" y="87"/>
                    </a:lnTo>
                    <a:lnTo>
                      <a:pt x="18" y="74"/>
                    </a:lnTo>
                    <a:lnTo>
                      <a:pt x="16" y="63"/>
                    </a:lnTo>
                    <a:lnTo>
                      <a:pt x="15" y="58"/>
                    </a:lnTo>
                    <a:lnTo>
                      <a:pt x="13" y="44"/>
                    </a:lnTo>
                    <a:lnTo>
                      <a:pt x="7" y="35"/>
                    </a:lnTo>
                    <a:lnTo>
                      <a:pt x="5" y="2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9" name="Freeform 59">
                <a:extLst>
                  <a:ext uri="{FF2B5EF4-FFF2-40B4-BE49-F238E27FC236}">
                    <a16:creationId xmlns:a16="http://schemas.microsoft.com/office/drawing/2014/main" id="{3F818D7C-6A21-6A15-B094-BB6B74C51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220"/>
                <a:ext cx="297" cy="151"/>
              </a:xfrm>
              <a:custGeom>
                <a:avLst/>
                <a:gdLst>
                  <a:gd name="T0" fmla="*/ 25 w 297"/>
                  <a:gd name="T1" fmla="*/ 61 h 151"/>
                  <a:gd name="T2" fmla="*/ 71 w 297"/>
                  <a:gd name="T3" fmla="*/ 50 h 151"/>
                  <a:gd name="T4" fmla="*/ 103 w 297"/>
                  <a:gd name="T5" fmla="*/ 38 h 151"/>
                  <a:gd name="T6" fmla="*/ 135 w 297"/>
                  <a:gd name="T7" fmla="*/ 31 h 151"/>
                  <a:gd name="T8" fmla="*/ 151 w 297"/>
                  <a:gd name="T9" fmla="*/ 27 h 151"/>
                  <a:gd name="T10" fmla="*/ 173 w 297"/>
                  <a:gd name="T11" fmla="*/ 7 h 151"/>
                  <a:gd name="T12" fmla="*/ 186 w 297"/>
                  <a:gd name="T13" fmla="*/ 5 h 151"/>
                  <a:gd name="T14" fmla="*/ 200 w 297"/>
                  <a:gd name="T15" fmla="*/ 16 h 151"/>
                  <a:gd name="T16" fmla="*/ 211 w 297"/>
                  <a:gd name="T17" fmla="*/ 24 h 151"/>
                  <a:gd name="T18" fmla="*/ 206 w 297"/>
                  <a:gd name="T19" fmla="*/ 32 h 151"/>
                  <a:gd name="T20" fmla="*/ 202 w 297"/>
                  <a:gd name="T21" fmla="*/ 40 h 151"/>
                  <a:gd name="T22" fmla="*/ 198 w 297"/>
                  <a:gd name="T23" fmla="*/ 50 h 151"/>
                  <a:gd name="T24" fmla="*/ 194 w 297"/>
                  <a:gd name="T25" fmla="*/ 64 h 151"/>
                  <a:gd name="T26" fmla="*/ 203 w 297"/>
                  <a:gd name="T27" fmla="*/ 65 h 151"/>
                  <a:gd name="T28" fmla="*/ 214 w 297"/>
                  <a:gd name="T29" fmla="*/ 67 h 151"/>
                  <a:gd name="T30" fmla="*/ 224 w 297"/>
                  <a:gd name="T31" fmla="*/ 78 h 151"/>
                  <a:gd name="T32" fmla="*/ 230 w 297"/>
                  <a:gd name="T33" fmla="*/ 89 h 151"/>
                  <a:gd name="T34" fmla="*/ 240 w 297"/>
                  <a:gd name="T35" fmla="*/ 99 h 151"/>
                  <a:gd name="T36" fmla="*/ 246 w 297"/>
                  <a:gd name="T37" fmla="*/ 107 h 151"/>
                  <a:gd name="T38" fmla="*/ 260 w 297"/>
                  <a:gd name="T39" fmla="*/ 107 h 151"/>
                  <a:gd name="T40" fmla="*/ 273 w 297"/>
                  <a:gd name="T41" fmla="*/ 107 h 151"/>
                  <a:gd name="T42" fmla="*/ 286 w 297"/>
                  <a:gd name="T43" fmla="*/ 97 h 151"/>
                  <a:gd name="T44" fmla="*/ 287 w 297"/>
                  <a:gd name="T45" fmla="*/ 85 h 151"/>
                  <a:gd name="T46" fmla="*/ 292 w 297"/>
                  <a:gd name="T47" fmla="*/ 86 h 151"/>
                  <a:gd name="T48" fmla="*/ 297 w 297"/>
                  <a:gd name="T49" fmla="*/ 97 h 151"/>
                  <a:gd name="T50" fmla="*/ 292 w 297"/>
                  <a:gd name="T51" fmla="*/ 112 h 151"/>
                  <a:gd name="T52" fmla="*/ 281 w 297"/>
                  <a:gd name="T53" fmla="*/ 121 h 151"/>
                  <a:gd name="T54" fmla="*/ 268 w 297"/>
                  <a:gd name="T55" fmla="*/ 126 h 151"/>
                  <a:gd name="T56" fmla="*/ 256 w 297"/>
                  <a:gd name="T57" fmla="*/ 132 h 151"/>
                  <a:gd name="T58" fmla="*/ 244 w 297"/>
                  <a:gd name="T59" fmla="*/ 129 h 151"/>
                  <a:gd name="T60" fmla="*/ 238 w 297"/>
                  <a:gd name="T61" fmla="*/ 127 h 151"/>
                  <a:gd name="T62" fmla="*/ 230 w 297"/>
                  <a:gd name="T63" fmla="*/ 135 h 151"/>
                  <a:gd name="T64" fmla="*/ 221 w 297"/>
                  <a:gd name="T65" fmla="*/ 145 h 151"/>
                  <a:gd name="T66" fmla="*/ 214 w 297"/>
                  <a:gd name="T67" fmla="*/ 150 h 151"/>
                  <a:gd name="T68" fmla="*/ 206 w 297"/>
                  <a:gd name="T69" fmla="*/ 151 h 151"/>
                  <a:gd name="T70" fmla="*/ 203 w 297"/>
                  <a:gd name="T71" fmla="*/ 145 h 151"/>
                  <a:gd name="T72" fmla="*/ 198 w 297"/>
                  <a:gd name="T73" fmla="*/ 139 h 151"/>
                  <a:gd name="T74" fmla="*/ 190 w 297"/>
                  <a:gd name="T75" fmla="*/ 137 h 151"/>
                  <a:gd name="T76" fmla="*/ 183 w 297"/>
                  <a:gd name="T77" fmla="*/ 131 h 151"/>
                  <a:gd name="T78" fmla="*/ 173 w 297"/>
                  <a:gd name="T79" fmla="*/ 123 h 151"/>
                  <a:gd name="T80" fmla="*/ 170 w 297"/>
                  <a:gd name="T81" fmla="*/ 113 h 151"/>
                  <a:gd name="T82" fmla="*/ 165 w 297"/>
                  <a:gd name="T83" fmla="*/ 104 h 151"/>
                  <a:gd name="T84" fmla="*/ 133 w 297"/>
                  <a:gd name="T85" fmla="*/ 113 h 151"/>
                  <a:gd name="T86" fmla="*/ 57 w 297"/>
                  <a:gd name="T87" fmla="*/ 135 h 151"/>
                  <a:gd name="T88" fmla="*/ 0 w 297"/>
                  <a:gd name="T89" fmla="*/ 69 h 15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7"/>
                  <a:gd name="T136" fmla="*/ 0 h 151"/>
                  <a:gd name="T137" fmla="*/ 297 w 297"/>
                  <a:gd name="T138" fmla="*/ 151 h 15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7" h="151">
                    <a:moveTo>
                      <a:pt x="0" y="69"/>
                    </a:moveTo>
                    <a:lnTo>
                      <a:pt x="25" y="61"/>
                    </a:lnTo>
                    <a:lnTo>
                      <a:pt x="47" y="54"/>
                    </a:lnTo>
                    <a:lnTo>
                      <a:pt x="71" y="50"/>
                    </a:lnTo>
                    <a:lnTo>
                      <a:pt x="89" y="45"/>
                    </a:lnTo>
                    <a:lnTo>
                      <a:pt x="103" y="38"/>
                    </a:lnTo>
                    <a:lnTo>
                      <a:pt x="121" y="35"/>
                    </a:lnTo>
                    <a:lnTo>
                      <a:pt x="135" y="31"/>
                    </a:lnTo>
                    <a:lnTo>
                      <a:pt x="144" y="31"/>
                    </a:lnTo>
                    <a:lnTo>
                      <a:pt x="151" y="27"/>
                    </a:lnTo>
                    <a:lnTo>
                      <a:pt x="159" y="23"/>
                    </a:lnTo>
                    <a:lnTo>
                      <a:pt x="173" y="7"/>
                    </a:lnTo>
                    <a:lnTo>
                      <a:pt x="179" y="0"/>
                    </a:lnTo>
                    <a:lnTo>
                      <a:pt x="186" y="5"/>
                    </a:lnTo>
                    <a:lnTo>
                      <a:pt x="192" y="10"/>
                    </a:lnTo>
                    <a:lnTo>
                      <a:pt x="200" y="16"/>
                    </a:lnTo>
                    <a:lnTo>
                      <a:pt x="205" y="21"/>
                    </a:lnTo>
                    <a:lnTo>
                      <a:pt x="211" y="24"/>
                    </a:lnTo>
                    <a:lnTo>
                      <a:pt x="210" y="27"/>
                    </a:lnTo>
                    <a:lnTo>
                      <a:pt x="206" y="32"/>
                    </a:lnTo>
                    <a:lnTo>
                      <a:pt x="203" y="35"/>
                    </a:lnTo>
                    <a:lnTo>
                      <a:pt x="202" y="40"/>
                    </a:lnTo>
                    <a:lnTo>
                      <a:pt x="200" y="46"/>
                    </a:lnTo>
                    <a:lnTo>
                      <a:pt x="198" y="50"/>
                    </a:lnTo>
                    <a:lnTo>
                      <a:pt x="195" y="50"/>
                    </a:lnTo>
                    <a:lnTo>
                      <a:pt x="194" y="64"/>
                    </a:lnTo>
                    <a:lnTo>
                      <a:pt x="197" y="65"/>
                    </a:lnTo>
                    <a:lnTo>
                      <a:pt x="203" y="65"/>
                    </a:lnTo>
                    <a:lnTo>
                      <a:pt x="210" y="67"/>
                    </a:lnTo>
                    <a:lnTo>
                      <a:pt x="214" y="67"/>
                    </a:lnTo>
                    <a:lnTo>
                      <a:pt x="219" y="72"/>
                    </a:lnTo>
                    <a:lnTo>
                      <a:pt x="224" y="78"/>
                    </a:lnTo>
                    <a:lnTo>
                      <a:pt x="224" y="86"/>
                    </a:lnTo>
                    <a:lnTo>
                      <a:pt x="230" y="89"/>
                    </a:lnTo>
                    <a:lnTo>
                      <a:pt x="235" y="91"/>
                    </a:lnTo>
                    <a:lnTo>
                      <a:pt x="240" y="99"/>
                    </a:lnTo>
                    <a:lnTo>
                      <a:pt x="241" y="104"/>
                    </a:lnTo>
                    <a:lnTo>
                      <a:pt x="246" y="107"/>
                    </a:lnTo>
                    <a:lnTo>
                      <a:pt x="251" y="107"/>
                    </a:lnTo>
                    <a:lnTo>
                      <a:pt x="260" y="107"/>
                    </a:lnTo>
                    <a:lnTo>
                      <a:pt x="268" y="108"/>
                    </a:lnTo>
                    <a:lnTo>
                      <a:pt x="273" y="107"/>
                    </a:lnTo>
                    <a:lnTo>
                      <a:pt x="279" y="104"/>
                    </a:lnTo>
                    <a:lnTo>
                      <a:pt x="286" y="97"/>
                    </a:lnTo>
                    <a:lnTo>
                      <a:pt x="287" y="89"/>
                    </a:lnTo>
                    <a:lnTo>
                      <a:pt x="287" y="85"/>
                    </a:lnTo>
                    <a:lnTo>
                      <a:pt x="289" y="83"/>
                    </a:lnTo>
                    <a:lnTo>
                      <a:pt x="292" y="86"/>
                    </a:lnTo>
                    <a:lnTo>
                      <a:pt x="295" y="91"/>
                    </a:lnTo>
                    <a:lnTo>
                      <a:pt x="297" y="97"/>
                    </a:lnTo>
                    <a:lnTo>
                      <a:pt x="297" y="104"/>
                    </a:lnTo>
                    <a:lnTo>
                      <a:pt x="292" y="112"/>
                    </a:lnTo>
                    <a:lnTo>
                      <a:pt x="287" y="116"/>
                    </a:lnTo>
                    <a:lnTo>
                      <a:pt x="281" y="121"/>
                    </a:lnTo>
                    <a:lnTo>
                      <a:pt x="275" y="123"/>
                    </a:lnTo>
                    <a:lnTo>
                      <a:pt x="268" y="126"/>
                    </a:lnTo>
                    <a:lnTo>
                      <a:pt x="260" y="129"/>
                    </a:lnTo>
                    <a:lnTo>
                      <a:pt x="256" y="132"/>
                    </a:lnTo>
                    <a:lnTo>
                      <a:pt x="249" y="132"/>
                    </a:lnTo>
                    <a:lnTo>
                      <a:pt x="244" y="129"/>
                    </a:lnTo>
                    <a:lnTo>
                      <a:pt x="240" y="129"/>
                    </a:lnTo>
                    <a:lnTo>
                      <a:pt x="238" y="127"/>
                    </a:lnTo>
                    <a:lnTo>
                      <a:pt x="233" y="131"/>
                    </a:lnTo>
                    <a:lnTo>
                      <a:pt x="230" y="135"/>
                    </a:lnTo>
                    <a:lnTo>
                      <a:pt x="227" y="140"/>
                    </a:lnTo>
                    <a:lnTo>
                      <a:pt x="221" y="145"/>
                    </a:lnTo>
                    <a:lnTo>
                      <a:pt x="219" y="147"/>
                    </a:lnTo>
                    <a:lnTo>
                      <a:pt x="214" y="150"/>
                    </a:lnTo>
                    <a:lnTo>
                      <a:pt x="213" y="151"/>
                    </a:lnTo>
                    <a:lnTo>
                      <a:pt x="206" y="151"/>
                    </a:lnTo>
                    <a:lnTo>
                      <a:pt x="203" y="148"/>
                    </a:lnTo>
                    <a:lnTo>
                      <a:pt x="203" y="145"/>
                    </a:lnTo>
                    <a:lnTo>
                      <a:pt x="202" y="142"/>
                    </a:lnTo>
                    <a:lnTo>
                      <a:pt x="198" y="139"/>
                    </a:lnTo>
                    <a:lnTo>
                      <a:pt x="194" y="139"/>
                    </a:lnTo>
                    <a:lnTo>
                      <a:pt x="190" y="137"/>
                    </a:lnTo>
                    <a:lnTo>
                      <a:pt x="189" y="132"/>
                    </a:lnTo>
                    <a:lnTo>
                      <a:pt x="183" y="131"/>
                    </a:lnTo>
                    <a:lnTo>
                      <a:pt x="178" y="129"/>
                    </a:lnTo>
                    <a:lnTo>
                      <a:pt x="173" y="123"/>
                    </a:lnTo>
                    <a:lnTo>
                      <a:pt x="171" y="119"/>
                    </a:lnTo>
                    <a:lnTo>
                      <a:pt x="170" y="113"/>
                    </a:lnTo>
                    <a:lnTo>
                      <a:pt x="167" y="107"/>
                    </a:lnTo>
                    <a:lnTo>
                      <a:pt x="165" y="104"/>
                    </a:lnTo>
                    <a:lnTo>
                      <a:pt x="162" y="104"/>
                    </a:lnTo>
                    <a:lnTo>
                      <a:pt x="133" y="113"/>
                    </a:lnTo>
                    <a:lnTo>
                      <a:pt x="97" y="126"/>
                    </a:lnTo>
                    <a:lnTo>
                      <a:pt x="57" y="135"/>
                    </a:lnTo>
                    <a:lnTo>
                      <a:pt x="0" y="151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00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0" name="Freeform 60">
                <a:extLst>
                  <a:ext uri="{FF2B5EF4-FFF2-40B4-BE49-F238E27FC236}">
                    <a16:creationId xmlns:a16="http://schemas.microsoft.com/office/drawing/2014/main" id="{677C373D-1107-7939-ED7B-98FE43F03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367"/>
                <a:ext cx="26" cy="22"/>
              </a:xfrm>
              <a:custGeom>
                <a:avLst/>
                <a:gdLst>
                  <a:gd name="T0" fmla="*/ 13 w 26"/>
                  <a:gd name="T1" fmla="*/ 0 h 22"/>
                  <a:gd name="T2" fmla="*/ 5 w 26"/>
                  <a:gd name="T3" fmla="*/ 4 h 22"/>
                  <a:gd name="T4" fmla="*/ 4 w 26"/>
                  <a:gd name="T5" fmla="*/ 9 h 22"/>
                  <a:gd name="T6" fmla="*/ 0 w 26"/>
                  <a:gd name="T7" fmla="*/ 12 h 22"/>
                  <a:gd name="T8" fmla="*/ 0 w 26"/>
                  <a:gd name="T9" fmla="*/ 17 h 22"/>
                  <a:gd name="T10" fmla="*/ 4 w 26"/>
                  <a:gd name="T11" fmla="*/ 22 h 22"/>
                  <a:gd name="T12" fmla="*/ 8 w 26"/>
                  <a:gd name="T13" fmla="*/ 19 h 22"/>
                  <a:gd name="T14" fmla="*/ 11 w 26"/>
                  <a:gd name="T15" fmla="*/ 14 h 22"/>
                  <a:gd name="T16" fmla="*/ 16 w 26"/>
                  <a:gd name="T17" fmla="*/ 14 h 22"/>
                  <a:gd name="T18" fmla="*/ 21 w 26"/>
                  <a:gd name="T19" fmla="*/ 12 h 22"/>
                  <a:gd name="T20" fmla="*/ 26 w 26"/>
                  <a:gd name="T21" fmla="*/ 12 h 22"/>
                  <a:gd name="T22" fmla="*/ 26 w 26"/>
                  <a:gd name="T23" fmla="*/ 7 h 22"/>
                  <a:gd name="T24" fmla="*/ 24 w 26"/>
                  <a:gd name="T25" fmla="*/ 3 h 22"/>
                  <a:gd name="T26" fmla="*/ 23 w 26"/>
                  <a:gd name="T27" fmla="*/ 1 h 22"/>
                  <a:gd name="T28" fmla="*/ 21 w 26"/>
                  <a:gd name="T29" fmla="*/ 4 h 22"/>
                  <a:gd name="T30" fmla="*/ 19 w 26"/>
                  <a:gd name="T31" fmla="*/ 6 h 22"/>
                  <a:gd name="T32" fmla="*/ 16 w 26"/>
                  <a:gd name="T33" fmla="*/ 4 h 22"/>
                  <a:gd name="T34" fmla="*/ 15 w 26"/>
                  <a:gd name="T35" fmla="*/ 1 h 22"/>
                  <a:gd name="T36" fmla="*/ 13 w 26"/>
                  <a:gd name="T37" fmla="*/ 0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22"/>
                  <a:gd name="T59" fmla="*/ 26 w 26"/>
                  <a:gd name="T60" fmla="*/ 22 h 2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22">
                    <a:moveTo>
                      <a:pt x="13" y="0"/>
                    </a:moveTo>
                    <a:lnTo>
                      <a:pt x="5" y="4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4" y="22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6" y="14"/>
                    </a:lnTo>
                    <a:lnTo>
                      <a:pt x="21" y="12"/>
                    </a:lnTo>
                    <a:lnTo>
                      <a:pt x="26" y="12"/>
                    </a:lnTo>
                    <a:lnTo>
                      <a:pt x="26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1" name="Freeform 61">
                <a:extLst>
                  <a:ext uri="{FF2B5EF4-FFF2-40B4-BE49-F238E27FC236}">
                    <a16:creationId xmlns:a16="http://schemas.microsoft.com/office/drawing/2014/main" id="{620E9C7F-9F84-E417-3440-6B4CEF6BB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1363"/>
                <a:ext cx="23" cy="21"/>
              </a:xfrm>
              <a:custGeom>
                <a:avLst/>
                <a:gdLst>
                  <a:gd name="T0" fmla="*/ 13 w 23"/>
                  <a:gd name="T1" fmla="*/ 0 h 21"/>
                  <a:gd name="T2" fmla="*/ 16 w 23"/>
                  <a:gd name="T3" fmla="*/ 4 h 21"/>
                  <a:gd name="T4" fmla="*/ 20 w 23"/>
                  <a:gd name="T5" fmla="*/ 8 h 21"/>
                  <a:gd name="T6" fmla="*/ 23 w 23"/>
                  <a:gd name="T7" fmla="*/ 10 h 21"/>
                  <a:gd name="T8" fmla="*/ 21 w 23"/>
                  <a:gd name="T9" fmla="*/ 13 h 21"/>
                  <a:gd name="T10" fmla="*/ 18 w 23"/>
                  <a:gd name="T11" fmla="*/ 16 h 21"/>
                  <a:gd name="T12" fmla="*/ 13 w 23"/>
                  <a:gd name="T13" fmla="*/ 21 h 21"/>
                  <a:gd name="T14" fmla="*/ 8 w 23"/>
                  <a:gd name="T15" fmla="*/ 21 h 21"/>
                  <a:gd name="T16" fmla="*/ 7 w 23"/>
                  <a:gd name="T17" fmla="*/ 19 h 21"/>
                  <a:gd name="T18" fmla="*/ 4 w 23"/>
                  <a:gd name="T19" fmla="*/ 18 h 21"/>
                  <a:gd name="T20" fmla="*/ 0 w 23"/>
                  <a:gd name="T21" fmla="*/ 16 h 21"/>
                  <a:gd name="T22" fmla="*/ 0 w 23"/>
                  <a:gd name="T23" fmla="*/ 15 h 21"/>
                  <a:gd name="T24" fmla="*/ 2 w 23"/>
                  <a:gd name="T25" fmla="*/ 13 h 21"/>
                  <a:gd name="T26" fmla="*/ 7 w 23"/>
                  <a:gd name="T27" fmla="*/ 10 h 21"/>
                  <a:gd name="T28" fmla="*/ 10 w 23"/>
                  <a:gd name="T29" fmla="*/ 10 h 21"/>
                  <a:gd name="T30" fmla="*/ 12 w 23"/>
                  <a:gd name="T31" fmla="*/ 7 h 21"/>
                  <a:gd name="T32" fmla="*/ 12 w 23"/>
                  <a:gd name="T33" fmla="*/ 2 h 21"/>
                  <a:gd name="T34" fmla="*/ 13 w 23"/>
                  <a:gd name="T35" fmla="*/ 0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"/>
                  <a:gd name="T55" fmla="*/ 0 h 21"/>
                  <a:gd name="T56" fmla="*/ 23 w 23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" h="21">
                    <a:moveTo>
                      <a:pt x="13" y="0"/>
                    </a:moveTo>
                    <a:lnTo>
                      <a:pt x="16" y="4"/>
                    </a:lnTo>
                    <a:lnTo>
                      <a:pt x="20" y="8"/>
                    </a:lnTo>
                    <a:lnTo>
                      <a:pt x="23" y="10"/>
                    </a:lnTo>
                    <a:lnTo>
                      <a:pt x="21" y="13"/>
                    </a:lnTo>
                    <a:lnTo>
                      <a:pt x="18" y="16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7" y="19"/>
                    </a:lnTo>
                    <a:lnTo>
                      <a:pt x="4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2" name="Freeform 62">
                <a:extLst>
                  <a:ext uri="{FF2B5EF4-FFF2-40B4-BE49-F238E27FC236}">
                    <a16:creationId xmlns:a16="http://schemas.microsoft.com/office/drawing/2014/main" id="{6A7E5044-740C-260D-9663-2EA3216A4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07"/>
                <a:ext cx="145" cy="282"/>
              </a:xfrm>
              <a:custGeom>
                <a:avLst/>
                <a:gdLst>
                  <a:gd name="T0" fmla="*/ 134 w 145"/>
                  <a:gd name="T1" fmla="*/ 0 h 282"/>
                  <a:gd name="T2" fmla="*/ 139 w 145"/>
                  <a:gd name="T3" fmla="*/ 8 h 282"/>
                  <a:gd name="T4" fmla="*/ 136 w 145"/>
                  <a:gd name="T5" fmla="*/ 21 h 282"/>
                  <a:gd name="T6" fmla="*/ 137 w 145"/>
                  <a:gd name="T7" fmla="*/ 32 h 282"/>
                  <a:gd name="T8" fmla="*/ 145 w 145"/>
                  <a:gd name="T9" fmla="*/ 42 h 282"/>
                  <a:gd name="T10" fmla="*/ 142 w 145"/>
                  <a:gd name="T11" fmla="*/ 58 h 282"/>
                  <a:gd name="T12" fmla="*/ 134 w 145"/>
                  <a:gd name="T13" fmla="*/ 70 h 282"/>
                  <a:gd name="T14" fmla="*/ 126 w 145"/>
                  <a:gd name="T15" fmla="*/ 81 h 282"/>
                  <a:gd name="T16" fmla="*/ 118 w 145"/>
                  <a:gd name="T17" fmla="*/ 89 h 282"/>
                  <a:gd name="T18" fmla="*/ 123 w 145"/>
                  <a:gd name="T19" fmla="*/ 101 h 282"/>
                  <a:gd name="T20" fmla="*/ 123 w 145"/>
                  <a:gd name="T21" fmla="*/ 116 h 282"/>
                  <a:gd name="T22" fmla="*/ 123 w 145"/>
                  <a:gd name="T23" fmla="*/ 131 h 282"/>
                  <a:gd name="T24" fmla="*/ 118 w 145"/>
                  <a:gd name="T25" fmla="*/ 150 h 282"/>
                  <a:gd name="T26" fmla="*/ 115 w 145"/>
                  <a:gd name="T27" fmla="*/ 163 h 282"/>
                  <a:gd name="T28" fmla="*/ 113 w 145"/>
                  <a:gd name="T29" fmla="*/ 177 h 282"/>
                  <a:gd name="T30" fmla="*/ 116 w 145"/>
                  <a:gd name="T31" fmla="*/ 196 h 282"/>
                  <a:gd name="T32" fmla="*/ 120 w 145"/>
                  <a:gd name="T33" fmla="*/ 210 h 282"/>
                  <a:gd name="T34" fmla="*/ 123 w 145"/>
                  <a:gd name="T35" fmla="*/ 224 h 282"/>
                  <a:gd name="T36" fmla="*/ 124 w 145"/>
                  <a:gd name="T37" fmla="*/ 236 h 282"/>
                  <a:gd name="T38" fmla="*/ 120 w 145"/>
                  <a:gd name="T39" fmla="*/ 244 h 282"/>
                  <a:gd name="T40" fmla="*/ 123 w 145"/>
                  <a:gd name="T41" fmla="*/ 253 h 282"/>
                  <a:gd name="T42" fmla="*/ 126 w 145"/>
                  <a:gd name="T43" fmla="*/ 259 h 282"/>
                  <a:gd name="T44" fmla="*/ 69 w 145"/>
                  <a:gd name="T45" fmla="*/ 282 h 282"/>
                  <a:gd name="T46" fmla="*/ 61 w 145"/>
                  <a:gd name="T47" fmla="*/ 267 h 282"/>
                  <a:gd name="T48" fmla="*/ 62 w 145"/>
                  <a:gd name="T49" fmla="*/ 259 h 282"/>
                  <a:gd name="T50" fmla="*/ 59 w 145"/>
                  <a:gd name="T51" fmla="*/ 250 h 282"/>
                  <a:gd name="T52" fmla="*/ 56 w 145"/>
                  <a:gd name="T53" fmla="*/ 234 h 282"/>
                  <a:gd name="T54" fmla="*/ 54 w 145"/>
                  <a:gd name="T55" fmla="*/ 223 h 282"/>
                  <a:gd name="T56" fmla="*/ 54 w 145"/>
                  <a:gd name="T57" fmla="*/ 210 h 282"/>
                  <a:gd name="T58" fmla="*/ 50 w 145"/>
                  <a:gd name="T59" fmla="*/ 196 h 282"/>
                  <a:gd name="T60" fmla="*/ 40 w 145"/>
                  <a:gd name="T61" fmla="*/ 190 h 282"/>
                  <a:gd name="T62" fmla="*/ 31 w 145"/>
                  <a:gd name="T63" fmla="*/ 186 h 282"/>
                  <a:gd name="T64" fmla="*/ 34 w 145"/>
                  <a:gd name="T65" fmla="*/ 177 h 282"/>
                  <a:gd name="T66" fmla="*/ 27 w 145"/>
                  <a:gd name="T67" fmla="*/ 159 h 282"/>
                  <a:gd name="T68" fmla="*/ 20 w 145"/>
                  <a:gd name="T69" fmla="*/ 150 h 282"/>
                  <a:gd name="T70" fmla="*/ 18 w 145"/>
                  <a:gd name="T71" fmla="*/ 132 h 282"/>
                  <a:gd name="T72" fmla="*/ 18 w 145"/>
                  <a:gd name="T73" fmla="*/ 112 h 282"/>
                  <a:gd name="T74" fmla="*/ 18 w 145"/>
                  <a:gd name="T75" fmla="*/ 99 h 282"/>
                  <a:gd name="T76" fmla="*/ 12 w 145"/>
                  <a:gd name="T77" fmla="*/ 86 h 282"/>
                  <a:gd name="T78" fmla="*/ 10 w 145"/>
                  <a:gd name="T79" fmla="*/ 62 h 282"/>
                  <a:gd name="T80" fmla="*/ 0 w 145"/>
                  <a:gd name="T81" fmla="*/ 42 h 2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5"/>
                  <a:gd name="T124" fmla="*/ 0 h 282"/>
                  <a:gd name="T125" fmla="*/ 145 w 145"/>
                  <a:gd name="T126" fmla="*/ 282 h 2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5" h="282">
                    <a:moveTo>
                      <a:pt x="0" y="42"/>
                    </a:moveTo>
                    <a:lnTo>
                      <a:pt x="134" y="0"/>
                    </a:lnTo>
                    <a:lnTo>
                      <a:pt x="139" y="4"/>
                    </a:lnTo>
                    <a:lnTo>
                      <a:pt x="139" y="8"/>
                    </a:lnTo>
                    <a:lnTo>
                      <a:pt x="139" y="16"/>
                    </a:lnTo>
                    <a:lnTo>
                      <a:pt x="136" y="21"/>
                    </a:lnTo>
                    <a:lnTo>
                      <a:pt x="134" y="27"/>
                    </a:lnTo>
                    <a:lnTo>
                      <a:pt x="137" y="32"/>
                    </a:lnTo>
                    <a:lnTo>
                      <a:pt x="142" y="37"/>
                    </a:lnTo>
                    <a:lnTo>
                      <a:pt x="145" y="42"/>
                    </a:lnTo>
                    <a:lnTo>
                      <a:pt x="145" y="48"/>
                    </a:lnTo>
                    <a:lnTo>
                      <a:pt x="142" y="58"/>
                    </a:lnTo>
                    <a:lnTo>
                      <a:pt x="139" y="66"/>
                    </a:lnTo>
                    <a:lnTo>
                      <a:pt x="134" y="70"/>
                    </a:lnTo>
                    <a:lnTo>
                      <a:pt x="129" y="77"/>
                    </a:lnTo>
                    <a:lnTo>
                      <a:pt x="126" y="81"/>
                    </a:lnTo>
                    <a:lnTo>
                      <a:pt x="121" y="85"/>
                    </a:lnTo>
                    <a:lnTo>
                      <a:pt x="118" y="89"/>
                    </a:lnTo>
                    <a:lnTo>
                      <a:pt x="120" y="97"/>
                    </a:lnTo>
                    <a:lnTo>
                      <a:pt x="123" y="101"/>
                    </a:lnTo>
                    <a:lnTo>
                      <a:pt x="124" y="107"/>
                    </a:lnTo>
                    <a:lnTo>
                      <a:pt x="123" y="116"/>
                    </a:lnTo>
                    <a:lnTo>
                      <a:pt x="123" y="126"/>
                    </a:lnTo>
                    <a:lnTo>
                      <a:pt x="123" y="131"/>
                    </a:lnTo>
                    <a:lnTo>
                      <a:pt x="120" y="142"/>
                    </a:lnTo>
                    <a:lnTo>
                      <a:pt x="118" y="150"/>
                    </a:lnTo>
                    <a:lnTo>
                      <a:pt x="118" y="159"/>
                    </a:lnTo>
                    <a:lnTo>
                      <a:pt x="115" y="163"/>
                    </a:lnTo>
                    <a:lnTo>
                      <a:pt x="115" y="169"/>
                    </a:lnTo>
                    <a:lnTo>
                      <a:pt x="113" y="177"/>
                    </a:lnTo>
                    <a:lnTo>
                      <a:pt x="116" y="185"/>
                    </a:lnTo>
                    <a:lnTo>
                      <a:pt x="116" y="196"/>
                    </a:lnTo>
                    <a:lnTo>
                      <a:pt x="118" y="204"/>
                    </a:lnTo>
                    <a:lnTo>
                      <a:pt x="120" y="210"/>
                    </a:lnTo>
                    <a:lnTo>
                      <a:pt x="121" y="218"/>
                    </a:lnTo>
                    <a:lnTo>
                      <a:pt x="123" y="224"/>
                    </a:lnTo>
                    <a:lnTo>
                      <a:pt x="123" y="232"/>
                    </a:lnTo>
                    <a:lnTo>
                      <a:pt x="124" y="236"/>
                    </a:lnTo>
                    <a:lnTo>
                      <a:pt x="123" y="240"/>
                    </a:lnTo>
                    <a:lnTo>
                      <a:pt x="120" y="244"/>
                    </a:lnTo>
                    <a:lnTo>
                      <a:pt x="121" y="248"/>
                    </a:lnTo>
                    <a:lnTo>
                      <a:pt x="123" y="253"/>
                    </a:lnTo>
                    <a:lnTo>
                      <a:pt x="124" y="256"/>
                    </a:lnTo>
                    <a:lnTo>
                      <a:pt x="126" y="259"/>
                    </a:lnTo>
                    <a:lnTo>
                      <a:pt x="128" y="264"/>
                    </a:lnTo>
                    <a:lnTo>
                      <a:pt x="69" y="282"/>
                    </a:lnTo>
                    <a:lnTo>
                      <a:pt x="62" y="272"/>
                    </a:lnTo>
                    <a:lnTo>
                      <a:pt x="61" y="267"/>
                    </a:lnTo>
                    <a:lnTo>
                      <a:pt x="62" y="264"/>
                    </a:lnTo>
                    <a:lnTo>
                      <a:pt x="62" y="259"/>
                    </a:lnTo>
                    <a:lnTo>
                      <a:pt x="61" y="256"/>
                    </a:lnTo>
                    <a:lnTo>
                      <a:pt x="59" y="250"/>
                    </a:lnTo>
                    <a:lnTo>
                      <a:pt x="56" y="244"/>
                    </a:lnTo>
                    <a:lnTo>
                      <a:pt x="56" y="234"/>
                    </a:lnTo>
                    <a:lnTo>
                      <a:pt x="56" y="229"/>
                    </a:lnTo>
                    <a:lnTo>
                      <a:pt x="54" y="223"/>
                    </a:lnTo>
                    <a:lnTo>
                      <a:pt x="54" y="217"/>
                    </a:lnTo>
                    <a:lnTo>
                      <a:pt x="54" y="210"/>
                    </a:lnTo>
                    <a:lnTo>
                      <a:pt x="51" y="201"/>
                    </a:lnTo>
                    <a:lnTo>
                      <a:pt x="50" y="196"/>
                    </a:lnTo>
                    <a:lnTo>
                      <a:pt x="45" y="191"/>
                    </a:lnTo>
                    <a:lnTo>
                      <a:pt x="40" y="190"/>
                    </a:lnTo>
                    <a:lnTo>
                      <a:pt x="35" y="190"/>
                    </a:lnTo>
                    <a:lnTo>
                      <a:pt x="31" y="186"/>
                    </a:lnTo>
                    <a:lnTo>
                      <a:pt x="32" y="182"/>
                    </a:lnTo>
                    <a:lnTo>
                      <a:pt x="34" y="177"/>
                    </a:lnTo>
                    <a:lnTo>
                      <a:pt x="31" y="169"/>
                    </a:lnTo>
                    <a:lnTo>
                      <a:pt x="27" y="159"/>
                    </a:lnTo>
                    <a:lnTo>
                      <a:pt x="24" y="153"/>
                    </a:lnTo>
                    <a:lnTo>
                      <a:pt x="20" y="150"/>
                    </a:lnTo>
                    <a:lnTo>
                      <a:pt x="18" y="142"/>
                    </a:lnTo>
                    <a:lnTo>
                      <a:pt x="18" y="132"/>
                    </a:lnTo>
                    <a:lnTo>
                      <a:pt x="18" y="123"/>
                    </a:lnTo>
                    <a:lnTo>
                      <a:pt x="18" y="112"/>
                    </a:lnTo>
                    <a:lnTo>
                      <a:pt x="20" y="104"/>
                    </a:lnTo>
                    <a:lnTo>
                      <a:pt x="18" y="99"/>
                    </a:lnTo>
                    <a:lnTo>
                      <a:pt x="15" y="91"/>
                    </a:lnTo>
                    <a:lnTo>
                      <a:pt x="12" y="86"/>
                    </a:lnTo>
                    <a:lnTo>
                      <a:pt x="8" y="80"/>
                    </a:lnTo>
                    <a:lnTo>
                      <a:pt x="10" y="62"/>
                    </a:lnTo>
                    <a:lnTo>
                      <a:pt x="2" y="58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3" name="Freeform 63">
                <a:extLst>
                  <a:ext uri="{FF2B5EF4-FFF2-40B4-BE49-F238E27FC236}">
                    <a16:creationId xmlns:a16="http://schemas.microsoft.com/office/drawing/2014/main" id="{2C55492C-016B-8A46-0130-40D85418A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968"/>
                <a:ext cx="140" cy="303"/>
              </a:xfrm>
              <a:custGeom>
                <a:avLst/>
                <a:gdLst>
                  <a:gd name="T0" fmla="*/ 23 w 140"/>
                  <a:gd name="T1" fmla="*/ 28 h 303"/>
                  <a:gd name="T2" fmla="*/ 24 w 140"/>
                  <a:gd name="T3" fmla="*/ 14 h 303"/>
                  <a:gd name="T4" fmla="*/ 32 w 140"/>
                  <a:gd name="T5" fmla="*/ 8 h 303"/>
                  <a:gd name="T6" fmla="*/ 38 w 140"/>
                  <a:gd name="T7" fmla="*/ 3 h 303"/>
                  <a:gd name="T8" fmla="*/ 46 w 140"/>
                  <a:gd name="T9" fmla="*/ 0 h 303"/>
                  <a:gd name="T10" fmla="*/ 51 w 140"/>
                  <a:gd name="T11" fmla="*/ 8 h 303"/>
                  <a:gd name="T12" fmla="*/ 56 w 140"/>
                  <a:gd name="T13" fmla="*/ 24 h 303"/>
                  <a:gd name="T14" fmla="*/ 64 w 140"/>
                  <a:gd name="T15" fmla="*/ 44 h 303"/>
                  <a:gd name="T16" fmla="*/ 72 w 140"/>
                  <a:gd name="T17" fmla="*/ 70 h 303"/>
                  <a:gd name="T18" fmla="*/ 80 w 140"/>
                  <a:gd name="T19" fmla="*/ 95 h 303"/>
                  <a:gd name="T20" fmla="*/ 86 w 140"/>
                  <a:gd name="T21" fmla="*/ 117 h 303"/>
                  <a:gd name="T22" fmla="*/ 94 w 140"/>
                  <a:gd name="T23" fmla="*/ 140 h 303"/>
                  <a:gd name="T24" fmla="*/ 102 w 140"/>
                  <a:gd name="T25" fmla="*/ 163 h 303"/>
                  <a:gd name="T26" fmla="*/ 108 w 140"/>
                  <a:gd name="T27" fmla="*/ 182 h 303"/>
                  <a:gd name="T28" fmla="*/ 115 w 140"/>
                  <a:gd name="T29" fmla="*/ 198 h 303"/>
                  <a:gd name="T30" fmla="*/ 129 w 140"/>
                  <a:gd name="T31" fmla="*/ 214 h 303"/>
                  <a:gd name="T32" fmla="*/ 139 w 140"/>
                  <a:gd name="T33" fmla="*/ 229 h 303"/>
                  <a:gd name="T34" fmla="*/ 140 w 140"/>
                  <a:gd name="T35" fmla="*/ 248 h 303"/>
                  <a:gd name="T36" fmla="*/ 134 w 140"/>
                  <a:gd name="T37" fmla="*/ 254 h 303"/>
                  <a:gd name="T38" fmla="*/ 123 w 140"/>
                  <a:gd name="T39" fmla="*/ 263 h 303"/>
                  <a:gd name="T40" fmla="*/ 112 w 140"/>
                  <a:gd name="T41" fmla="*/ 278 h 303"/>
                  <a:gd name="T42" fmla="*/ 99 w 140"/>
                  <a:gd name="T43" fmla="*/ 281 h 303"/>
                  <a:gd name="T44" fmla="*/ 72 w 140"/>
                  <a:gd name="T45" fmla="*/ 287 h 303"/>
                  <a:gd name="T46" fmla="*/ 10 w 140"/>
                  <a:gd name="T47" fmla="*/ 294 h 303"/>
                  <a:gd name="T48" fmla="*/ 7 w 140"/>
                  <a:gd name="T49" fmla="*/ 283 h 303"/>
                  <a:gd name="T50" fmla="*/ 11 w 140"/>
                  <a:gd name="T51" fmla="*/ 275 h 303"/>
                  <a:gd name="T52" fmla="*/ 10 w 140"/>
                  <a:gd name="T53" fmla="*/ 263 h 303"/>
                  <a:gd name="T54" fmla="*/ 7 w 140"/>
                  <a:gd name="T55" fmla="*/ 246 h 303"/>
                  <a:gd name="T56" fmla="*/ 3 w 140"/>
                  <a:gd name="T57" fmla="*/ 235 h 303"/>
                  <a:gd name="T58" fmla="*/ 3 w 140"/>
                  <a:gd name="T59" fmla="*/ 225 h 303"/>
                  <a:gd name="T60" fmla="*/ 0 w 140"/>
                  <a:gd name="T61" fmla="*/ 216 h 303"/>
                  <a:gd name="T62" fmla="*/ 2 w 140"/>
                  <a:gd name="T63" fmla="*/ 205 h 303"/>
                  <a:gd name="T64" fmla="*/ 5 w 140"/>
                  <a:gd name="T65" fmla="*/ 189 h 303"/>
                  <a:gd name="T66" fmla="*/ 10 w 140"/>
                  <a:gd name="T67" fmla="*/ 174 h 303"/>
                  <a:gd name="T68" fmla="*/ 11 w 140"/>
                  <a:gd name="T69" fmla="*/ 157 h 303"/>
                  <a:gd name="T70" fmla="*/ 11 w 140"/>
                  <a:gd name="T71" fmla="*/ 141 h 303"/>
                  <a:gd name="T72" fmla="*/ 7 w 140"/>
                  <a:gd name="T73" fmla="*/ 133 h 303"/>
                  <a:gd name="T74" fmla="*/ 8 w 140"/>
                  <a:gd name="T75" fmla="*/ 124 h 303"/>
                  <a:gd name="T76" fmla="*/ 18 w 140"/>
                  <a:gd name="T77" fmla="*/ 113 h 303"/>
                  <a:gd name="T78" fmla="*/ 26 w 140"/>
                  <a:gd name="T79" fmla="*/ 105 h 303"/>
                  <a:gd name="T80" fmla="*/ 32 w 140"/>
                  <a:gd name="T81" fmla="*/ 89 h 303"/>
                  <a:gd name="T82" fmla="*/ 32 w 140"/>
                  <a:gd name="T83" fmla="*/ 81 h 303"/>
                  <a:gd name="T84" fmla="*/ 24 w 140"/>
                  <a:gd name="T85" fmla="*/ 71 h 303"/>
                  <a:gd name="T86" fmla="*/ 21 w 140"/>
                  <a:gd name="T87" fmla="*/ 63 h 303"/>
                  <a:gd name="T88" fmla="*/ 26 w 140"/>
                  <a:gd name="T89" fmla="*/ 57 h 303"/>
                  <a:gd name="T90" fmla="*/ 27 w 140"/>
                  <a:gd name="T91" fmla="*/ 46 h 303"/>
                  <a:gd name="T92" fmla="*/ 23 w 140"/>
                  <a:gd name="T93" fmla="*/ 36 h 3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40"/>
                  <a:gd name="T142" fmla="*/ 0 h 303"/>
                  <a:gd name="T143" fmla="*/ 140 w 140"/>
                  <a:gd name="T144" fmla="*/ 303 h 30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40" h="303">
                    <a:moveTo>
                      <a:pt x="23" y="36"/>
                    </a:moveTo>
                    <a:lnTo>
                      <a:pt x="23" y="28"/>
                    </a:lnTo>
                    <a:lnTo>
                      <a:pt x="23" y="19"/>
                    </a:lnTo>
                    <a:lnTo>
                      <a:pt x="24" y="14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35" y="5"/>
                    </a:lnTo>
                    <a:lnTo>
                      <a:pt x="38" y="3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1" y="8"/>
                    </a:lnTo>
                    <a:lnTo>
                      <a:pt x="53" y="14"/>
                    </a:lnTo>
                    <a:lnTo>
                      <a:pt x="56" y="24"/>
                    </a:lnTo>
                    <a:lnTo>
                      <a:pt x="59" y="35"/>
                    </a:lnTo>
                    <a:lnTo>
                      <a:pt x="64" y="44"/>
                    </a:lnTo>
                    <a:lnTo>
                      <a:pt x="69" y="59"/>
                    </a:lnTo>
                    <a:lnTo>
                      <a:pt x="72" y="70"/>
                    </a:lnTo>
                    <a:lnTo>
                      <a:pt x="77" y="81"/>
                    </a:lnTo>
                    <a:lnTo>
                      <a:pt x="80" y="95"/>
                    </a:lnTo>
                    <a:lnTo>
                      <a:pt x="86" y="106"/>
                    </a:lnTo>
                    <a:lnTo>
                      <a:pt x="86" y="117"/>
                    </a:lnTo>
                    <a:lnTo>
                      <a:pt x="91" y="127"/>
                    </a:lnTo>
                    <a:lnTo>
                      <a:pt x="94" y="140"/>
                    </a:lnTo>
                    <a:lnTo>
                      <a:pt x="96" y="149"/>
                    </a:lnTo>
                    <a:lnTo>
                      <a:pt x="102" y="163"/>
                    </a:lnTo>
                    <a:lnTo>
                      <a:pt x="105" y="171"/>
                    </a:lnTo>
                    <a:lnTo>
                      <a:pt x="108" y="182"/>
                    </a:lnTo>
                    <a:lnTo>
                      <a:pt x="112" y="194"/>
                    </a:lnTo>
                    <a:lnTo>
                      <a:pt x="115" y="198"/>
                    </a:lnTo>
                    <a:lnTo>
                      <a:pt x="121" y="206"/>
                    </a:lnTo>
                    <a:lnTo>
                      <a:pt x="129" y="214"/>
                    </a:lnTo>
                    <a:lnTo>
                      <a:pt x="134" y="219"/>
                    </a:lnTo>
                    <a:lnTo>
                      <a:pt x="139" y="229"/>
                    </a:lnTo>
                    <a:lnTo>
                      <a:pt x="140" y="236"/>
                    </a:lnTo>
                    <a:lnTo>
                      <a:pt x="140" y="248"/>
                    </a:lnTo>
                    <a:lnTo>
                      <a:pt x="137" y="251"/>
                    </a:lnTo>
                    <a:lnTo>
                      <a:pt x="134" y="254"/>
                    </a:lnTo>
                    <a:lnTo>
                      <a:pt x="129" y="259"/>
                    </a:lnTo>
                    <a:lnTo>
                      <a:pt x="123" y="263"/>
                    </a:lnTo>
                    <a:lnTo>
                      <a:pt x="116" y="273"/>
                    </a:lnTo>
                    <a:lnTo>
                      <a:pt x="112" y="278"/>
                    </a:lnTo>
                    <a:lnTo>
                      <a:pt x="105" y="279"/>
                    </a:lnTo>
                    <a:lnTo>
                      <a:pt x="99" y="281"/>
                    </a:lnTo>
                    <a:lnTo>
                      <a:pt x="86" y="283"/>
                    </a:lnTo>
                    <a:lnTo>
                      <a:pt x="72" y="287"/>
                    </a:lnTo>
                    <a:lnTo>
                      <a:pt x="15" y="303"/>
                    </a:lnTo>
                    <a:lnTo>
                      <a:pt x="10" y="294"/>
                    </a:lnTo>
                    <a:lnTo>
                      <a:pt x="8" y="287"/>
                    </a:lnTo>
                    <a:lnTo>
                      <a:pt x="7" y="283"/>
                    </a:lnTo>
                    <a:lnTo>
                      <a:pt x="10" y="279"/>
                    </a:lnTo>
                    <a:lnTo>
                      <a:pt x="11" y="275"/>
                    </a:lnTo>
                    <a:lnTo>
                      <a:pt x="10" y="270"/>
                    </a:lnTo>
                    <a:lnTo>
                      <a:pt x="10" y="263"/>
                    </a:lnTo>
                    <a:lnTo>
                      <a:pt x="10" y="259"/>
                    </a:lnTo>
                    <a:lnTo>
                      <a:pt x="7" y="246"/>
                    </a:lnTo>
                    <a:lnTo>
                      <a:pt x="5" y="238"/>
                    </a:lnTo>
                    <a:lnTo>
                      <a:pt x="3" y="235"/>
                    </a:lnTo>
                    <a:lnTo>
                      <a:pt x="3" y="232"/>
                    </a:lnTo>
                    <a:lnTo>
                      <a:pt x="3" y="225"/>
                    </a:lnTo>
                    <a:lnTo>
                      <a:pt x="2" y="221"/>
                    </a:lnTo>
                    <a:lnTo>
                      <a:pt x="0" y="216"/>
                    </a:lnTo>
                    <a:lnTo>
                      <a:pt x="2" y="208"/>
                    </a:lnTo>
                    <a:lnTo>
                      <a:pt x="2" y="205"/>
                    </a:lnTo>
                    <a:lnTo>
                      <a:pt x="5" y="198"/>
                    </a:lnTo>
                    <a:lnTo>
                      <a:pt x="5" y="189"/>
                    </a:lnTo>
                    <a:lnTo>
                      <a:pt x="7" y="179"/>
                    </a:lnTo>
                    <a:lnTo>
                      <a:pt x="10" y="174"/>
                    </a:lnTo>
                    <a:lnTo>
                      <a:pt x="11" y="165"/>
                    </a:lnTo>
                    <a:lnTo>
                      <a:pt x="11" y="157"/>
                    </a:lnTo>
                    <a:lnTo>
                      <a:pt x="11" y="149"/>
                    </a:lnTo>
                    <a:lnTo>
                      <a:pt x="11" y="141"/>
                    </a:lnTo>
                    <a:lnTo>
                      <a:pt x="8" y="136"/>
                    </a:lnTo>
                    <a:lnTo>
                      <a:pt x="7" y="133"/>
                    </a:lnTo>
                    <a:lnTo>
                      <a:pt x="5" y="128"/>
                    </a:lnTo>
                    <a:lnTo>
                      <a:pt x="8" y="124"/>
                    </a:lnTo>
                    <a:lnTo>
                      <a:pt x="11" y="120"/>
                    </a:lnTo>
                    <a:lnTo>
                      <a:pt x="18" y="113"/>
                    </a:lnTo>
                    <a:lnTo>
                      <a:pt x="21" y="108"/>
                    </a:lnTo>
                    <a:lnTo>
                      <a:pt x="26" y="105"/>
                    </a:lnTo>
                    <a:lnTo>
                      <a:pt x="29" y="97"/>
                    </a:lnTo>
                    <a:lnTo>
                      <a:pt x="32" y="89"/>
                    </a:lnTo>
                    <a:lnTo>
                      <a:pt x="32" y="82"/>
                    </a:lnTo>
                    <a:lnTo>
                      <a:pt x="32" y="81"/>
                    </a:lnTo>
                    <a:lnTo>
                      <a:pt x="29" y="76"/>
                    </a:lnTo>
                    <a:lnTo>
                      <a:pt x="24" y="71"/>
                    </a:lnTo>
                    <a:lnTo>
                      <a:pt x="21" y="68"/>
                    </a:lnTo>
                    <a:lnTo>
                      <a:pt x="21" y="63"/>
                    </a:lnTo>
                    <a:lnTo>
                      <a:pt x="23" y="60"/>
                    </a:lnTo>
                    <a:lnTo>
                      <a:pt x="26" y="57"/>
                    </a:lnTo>
                    <a:lnTo>
                      <a:pt x="27" y="52"/>
                    </a:lnTo>
                    <a:lnTo>
                      <a:pt x="27" y="46"/>
                    </a:lnTo>
                    <a:lnTo>
                      <a:pt x="26" y="43"/>
                    </a:lnTo>
                    <a:lnTo>
                      <a:pt x="23" y="36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4" name="Freeform 64">
                <a:extLst>
                  <a:ext uri="{FF2B5EF4-FFF2-40B4-BE49-F238E27FC236}">
                    <a16:creationId xmlns:a16="http://schemas.microsoft.com/office/drawing/2014/main" id="{ED4C59F8-60FC-66C6-A7FC-D94E60765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679"/>
                <a:ext cx="319" cy="518"/>
              </a:xfrm>
              <a:custGeom>
                <a:avLst/>
                <a:gdLst>
                  <a:gd name="T0" fmla="*/ 19 w 319"/>
                  <a:gd name="T1" fmla="*/ 274 h 518"/>
                  <a:gd name="T2" fmla="*/ 38 w 319"/>
                  <a:gd name="T3" fmla="*/ 233 h 518"/>
                  <a:gd name="T4" fmla="*/ 34 w 319"/>
                  <a:gd name="T5" fmla="*/ 192 h 518"/>
                  <a:gd name="T6" fmla="*/ 31 w 319"/>
                  <a:gd name="T7" fmla="*/ 151 h 518"/>
                  <a:gd name="T8" fmla="*/ 27 w 319"/>
                  <a:gd name="T9" fmla="*/ 116 h 518"/>
                  <a:gd name="T10" fmla="*/ 34 w 319"/>
                  <a:gd name="T11" fmla="*/ 63 h 518"/>
                  <a:gd name="T12" fmla="*/ 41 w 319"/>
                  <a:gd name="T13" fmla="*/ 35 h 518"/>
                  <a:gd name="T14" fmla="*/ 55 w 319"/>
                  <a:gd name="T15" fmla="*/ 14 h 518"/>
                  <a:gd name="T16" fmla="*/ 76 w 319"/>
                  <a:gd name="T17" fmla="*/ 30 h 518"/>
                  <a:gd name="T18" fmla="*/ 104 w 319"/>
                  <a:gd name="T19" fmla="*/ 31 h 518"/>
                  <a:gd name="T20" fmla="*/ 120 w 319"/>
                  <a:gd name="T21" fmla="*/ 12 h 518"/>
                  <a:gd name="T22" fmla="*/ 135 w 319"/>
                  <a:gd name="T23" fmla="*/ 0 h 518"/>
                  <a:gd name="T24" fmla="*/ 160 w 319"/>
                  <a:gd name="T25" fmla="*/ 14 h 518"/>
                  <a:gd name="T26" fmla="*/ 179 w 319"/>
                  <a:gd name="T27" fmla="*/ 30 h 518"/>
                  <a:gd name="T28" fmla="*/ 192 w 319"/>
                  <a:gd name="T29" fmla="*/ 71 h 518"/>
                  <a:gd name="T30" fmla="*/ 206 w 319"/>
                  <a:gd name="T31" fmla="*/ 109 h 518"/>
                  <a:gd name="T32" fmla="*/ 217 w 319"/>
                  <a:gd name="T33" fmla="*/ 144 h 518"/>
                  <a:gd name="T34" fmla="*/ 225 w 319"/>
                  <a:gd name="T35" fmla="*/ 170 h 518"/>
                  <a:gd name="T36" fmla="*/ 249 w 319"/>
                  <a:gd name="T37" fmla="*/ 179 h 518"/>
                  <a:gd name="T38" fmla="*/ 262 w 319"/>
                  <a:gd name="T39" fmla="*/ 201 h 518"/>
                  <a:gd name="T40" fmla="*/ 289 w 319"/>
                  <a:gd name="T41" fmla="*/ 209 h 518"/>
                  <a:gd name="T42" fmla="*/ 305 w 319"/>
                  <a:gd name="T43" fmla="*/ 211 h 518"/>
                  <a:gd name="T44" fmla="*/ 309 w 319"/>
                  <a:gd name="T45" fmla="*/ 230 h 518"/>
                  <a:gd name="T46" fmla="*/ 319 w 319"/>
                  <a:gd name="T47" fmla="*/ 241 h 518"/>
                  <a:gd name="T48" fmla="*/ 306 w 319"/>
                  <a:gd name="T49" fmla="*/ 260 h 518"/>
                  <a:gd name="T50" fmla="*/ 295 w 319"/>
                  <a:gd name="T51" fmla="*/ 266 h 518"/>
                  <a:gd name="T52" fmla="*/ 284 w 319"/>
                  <a:gd name="T53" fmla="*/ 281 h 518"/>
                  <a:gd name="T54" fmla="*/ 273 w 319"/>
                  <a:gd name="T55" fmla="*/ 286 h 518"/>
                  <a:gd name="T56" fmla="*/ 266 w 319"/>
                  <a:gd name="T57" fmla="*/ 297 h 518"/>
                  <a:gd name="T58" fmla="*/ 259 w 319"/>
                  <a:gd name="T59" fmla="*/ 306 h 518"/>
                  <a:gd name="T60" fmla="*/ 249 w 319"/>
                  <a:gd name="T61" fmla="*/ 314 h 518"/>
                  <a:gd name="T62" fmla="*/ 246 w 319"/>
                  <a:gd name="T63" fmla="*/ 324 h 518"/>
                  <a:gd name="T64" fmla="*/ 241 w 319"/>
                  <a:gd name="T65" fmla="*/ 335 h 518"/>
                  <a:gd name="T66" fmla="*/ 232 w 319"/>
                  <a:gd name="T67" fmla="*/ 330 h 518"/>
                  <a:gd name="T68" fmla="*/ 224 w 319"/>
                  <a:gd name="T69" fmla="*/ 325 h 518"/>
                  <a:gd name="T70" fmla="*/ 219 w 319"/>
                  <a:gd name="T71" fmla="*/ 333 h 518"/>
                  <a:gd name="T72" fmla="*/ 206 w 319"/>
                  <a:gd name="T73" fmla="*/ 328 h 518"/>
                  <a:gd name="T74" fmla="*/ 203 w 319"/>
                  <a:gd name="T75" fmla="*/ 319 h 518"/>
                  <a:gd name="T76" fmla="*/ 197 w 319"/>
                  <a:gd name="T77" fmla="*/ 316 h 518"/>
                  <a:gd name="T78" fmla="*/ 193 w 319"/>
                  <a:gd name="T79" fmla="*/ 324 h 518"/>
                  <a:gd name="T80" fmla="*/ 190 w 319"/>
                  <a:gd name="T81" fmla="*/ 332 h 518"/>
                  <a:gd name="T82" fmla="*/ 192 w 319"/>
                  <a:gd name="T83" fmla="*/ 355 h 518"/>
                  <a:gd name="T84" fmla="*/ 190 w 319"/>
                  <a:gd name="T85" fmla="*/ 375 h 518"/>
                  <a:gd name="T86" fmla="*/ 176 w 319"/>
                  <a:gd name="T87" fmla="*/ 382 h 518"/>
                  <a:gd name="T88" fmla="*/ 162 w 319"/>
                  <a:gd name="T89" fmla="*/ 402 h 518"/>
                  <a:gd name="T90" fmla="*/ 136 w 319"/>
                  <a:gd name="T91" fmla="*/ 411 h 518"/>
                  <a:gd name="T92" fmla="*/ 128 w 319"/>
                  <a:gd name="T93" fmla="*/ 417 h 518"/>
                  <a:gd name="T94" fmla="*/ 120 w 319"/>
                  <a:gd name="T95" fmla="*/ 425 h 518"/>
                  <a:gd name="T96" fmla="*/ 119 w 319"/>
                  <a:gd name="T97" fmla="*/ 451 h 518"/>
                  <a:gd name="T98" fmla="*/ 117 w 319"/>
                  <a:gd name="T99" fmla="*/ 465 h 518"/>
                  <a:gd name="T100" fmla="*/ 111 w 319"/>
                  <a:gd name="T101" fmla="*/ 481 h 518"/>
                  <a:gd name="T102" fmla="*/ 106 w 319"/>
                  <a:gd name="T103" fmla="*/ 494 h 518"/>
                  <a:gd name="T104" fmla="*/ 95 w 319"/>
                  <a:gd name="T105" fmla="*/ 511 h 518"/>
                  <a:gd name="T106" fmla="*/ 84 w 319"/>
                  <a:gd name="T107" fmla="*/ 506 h 518"/>
                  <a:gd name="T108" fmla="*/ 66 w 319"/>
                  <a:gd name="T109" fmla="*/ 491 h 518"/>
                  <a:gd name="T110" fmla="*/ 58 w 319"/>
                  <a:gd name="T111" fmla="*/ 468 h 518"/>
                  <a:gd name="T112" fmla="*/ 39 w 319"/>
                  <a:gd name="T113" fmla="*/ 414 h 518"/>
                  <a:gd name="T114" fmla="*/ 22 w 319"/>
                  <a:gd name="T115" fmla="*/ 359 h 518"/>
                  <a:gd name="T116" fmla="*/ 6 w 319"/>
                  <a:gd name="T117" fmla="*/ 313 h 5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9"/>
                  <a:gd name="T178" fmla="*/ 0 h 518"/>
                  <a:gd name="T179" fmla="*/ 319 w 319"/>
                  <a:gd name="T180" fmla="*/ 518 h 5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9" h="518">
                    <a:moveTo>
                      <a:pt x="0" y="289"/>
                    </a:moveTo>
                    <a:lnTo>
                      <a:pt x="9" y="282"/>
                    </a:lnTo>
                    <a:lnTo>
                      <a:pt x="19" y="274"/>
                    </a:lnTo>
                    <a:lnTo>
                      <a:pt x="30" y="265"/>
                    </a:lnTo>
                    <a:lnTo>
                      <a:pt x="36" y="247"/>
                    </a:lnTo>
                    <a:lnTo>
                      <a:pt x="38" y="233"/>
                    </a:lnTo>
                    <a:lnTo>
                      <a:pt x="34" y="217"/>
                    </a:lnTo>
                    <a:lnTo>
                      <a:pt x="34" y="205"/>
                    </a:lnTo>
                    <a:lnTo>
                      <a:pt x="34" y="192"/>
                    </a:lnTo>
                    <a:lnTo>
                      <a:pt x="31" y="182"/>
                    </a:lnTo>
                    <a:lnTo>
                      <a:pt x="30" y="173"/>
                    </a:lnTo>
                    <a:lnTo>
                      <a:pt x="31" y="151"/>
                    </a:lnTo>
                    <a:lnTo>
                      <a:pt x="30" y="139"/>
                    </a:lnTo>
                    <a:lnTo>
                      <a:pt x="27" y="127"/>
                    </a:lnTo>
                    <a:lnTo>
                      <a:pt x="27" y="116"/>
                    </a:lnTo>
                    <a:lnTo>
                      <a:pt x="27" y="103"/>
                    </a:lnTo>
                    <a:lnTo>
                      <a:pt x="30" y="90"/>
                    </a:lnTo>
                    <a:lnTo>
                      <a:pt x="34" y="63"/>
                    </a:lnTo>
                    <a:lnTo>
                      <a:pt x="38" y="52"/>
                    </a:lnTo>
                    <a:lnTo>
                      <a:pt x="39" y="42"/>
                    </a:lnTo>
                    <a:lnTo>
                      <a:pt x="41" y="35"/>
                    </a:lnTo>
                    <a:lnTo>
                      <a:pt x="44" y="27"/>
                    </a:lnTo>
                    <a:lnTo>
                      <a:pt x="49" y="19"/>
                    </a:lnTo>
                    <a:lnTo>
                      <a:pt x="55" y="14"/>
                    </a:lnTo>
                    <a:lnTo>
                      <a:pt x="65" y="17"/>
                    </a:lnTo>
                    <a:lnTo>
                      <a:pt x="73" y="23"/>
                    </a:lnTo>
                    <a:lnTo>
                      <a:pt x="76" y="30"/>
                    </a:lnTo>
                    <a:lnTo>
                      <a:pt x="82" y="33"/>
                    </a:lnTo>
                    <a:lnTo>
                      <a:pt x="98" y="33"/>
                    </a:lnTo>
                    <a:lnTo>
                      <a:pt x="104" y="31"/>
                    </a:lnTo>
                    <a:lnTo>
                      <a:pt x="109" y="27"/>
                    </a:lnTo>
                    <a:lnTo>
                      <a:pt x="117" y="22"/>
                    </a:lnTo>
                    <a:lnTo>
                      <a:pt x="120" y="12"/>
                    </a:lnTo>
                    <a:lnTo>
                      <a:pt x="123" y="8"/>
                    </a:lnTo>
                    <a:lnTo>
                      <a:pt x="128" y="1"/>
                    </a:lnTo>
                    <a:lnTo>
                      <a:pt x="135" y="0"/>
                    </a:lnTo>
                    <a:lnTo>
                      <a:pt x="139" y="3"/>
                    </a:lnTo>
                    <a:lnTo>
                      <a:pt x="149" y="8"/>
                    </a:lnTo>
                    <a:lnTo>
                      <a:pt x="160" y="14"/>
                    </a:lnTo>
                    <a:lnTo>
                      <a:pt x="168" y="20"/>
                    </a:lnTo>
                    <a:lnTo>
                      <a:pt x="176" y="22"/>
                    </a:lnTo>
                    <a:lnTo>
                      <a:pt x="179" y="30"/>
                    </a:lnTo>
                    <a:lnTo>
                      <a:pt x="184" y="42"/>
                    </a:lnTo>
                    <a:lnTo>
                      <a:pt x="187" y="58"/>
                    </a:lnTo>
                    <a:lnTo>
                      <a:pt x="192" y="71"/>
                    </a:lnTo>
                    <a:lnTo>
                      <a:pt x="197" y="84"/>
                    </a:lnTo>
                    <a:lnTo>
                      <a:pt x="200" y="98"/>
                    </a:lnTo>
                    <a:lnTo>
                      <a:pt x="206" y="109"/>
                    </a:lnTo>
                    <a:lnTo>
                      <a:pt x="209" y="124"/>
                    </a:lnTo>
                    <a:lnTo>
                      <a:pt x="216" y="133"/>
                    </a:lnTo>
                    <a:lnTo>
                      <a:pt x="217" y="144"/>
                    </a:lnTo>
                    <a:lnTo>
                      <a:pt x="220" y="151"/>
                    </a:lnTo>
                    <a:lnTo>
                      <a:pt x="222" y="158"/>
                    </a:lnTo>
                    <a:lnTo>
                      <a:pt x="225" y="170"/>
                    </a:lnTo>
                    <a:lnTo>
                      <a:pt x="232" y="171"/>
                    </a:lnTo>
                    <a:lnTo>
                      <a:pt x="246" y="171"/>
                    </a:lnTo>
                    <a:lnTo>
                      <a:pt x="249" y="179"/>
                    </a:lnTo>
                    <a:lnTo>
                      <a:pt x="255" y="187"/>
                    </a:lnTo>
                    <a:lnTo>
                      <a:pt x="259" y="193"/>
                    </a:lnTo>
                    <a:lnTo>
                      <a:pt x="262" y="201"/>
                    </a:lnTo>
                    <a:lnTo>
                      <a:pt x="270" y="208"/>
                    </a:lnTo>
                    <a:lnTo>
                      <a:pt x="279" y="209"/>
                    </a:lnTo>
                    <a:lnTo>
                      <a:pt x="289" y="209"/>
                    </a:lnTo>
                    <a:lnTo>
                      <a:pt x="295" y="208"/>
                    </a:lnTo>
                    <a:lnTo>
                      <a:pt x="300" y="206"/>
                    </a:lnTo>
                    <a:lnTo>
                      <a:pt x="305" y="211"/>
                    </a:lnTo>
                    <a:lnTo>
                      <a:pt x="308" y="217"/>
                    </a:lnTo>
                    <a:lnTo>
                      <a:pt x="308" y="225"/>
                    </a:lnTo>
                    <a:lnTo>
                      <a:pt x="309" y="230"/>
                    </a:lnTo>
                    <a:lnTo>
                      <a:pt x="313" y="235"/>
                    </a:lnTo>
                    <a:lnTo>
                      <a:pt x="317" y="236"/>
                    </a:lnTo>
                    <a:lnTo>
                      <a:pt x="319" y="241"/>
                    </a:lnTo>
                    <a:lnTo>
                      <a:pt x="317" y="247"/>
                    </a:lnTo>
                    <a:lnTo>
                      <a:pt x="314" y="255"/>
                    </a:lnTo>
                    <a:lnTo>
                      <a:pt x="306" y="260"/>
                    </a:lnTo>
                    <a:lnTo>
                      <a:pt x="305" y="265"/>
                    </a:lnTo>
                    <a:lnTo>
                      <a:pt x="300" y="266"/>
                    </a:lnTo>
                    <a:lnTo>
                      <a:pt x="295" y="266"/>
                    </a:lnTo>
                    <a:lnTo>
                      <a:pt x="290" y="273"/>
                    </a:lnTo>
                    <a:lnTo>
                      <a:pt x="286" y="278"/>
                    </a:lnTo>
                    <a:lnTo>
                      <a:pt x="284" y="281"/>
                    </a:lnTo>
                    <a:lnTo>
                      <a:pt x="278" y="281"/>
                    </a:lnTo>
                    <a:lnTo>
                      <a:pt x="278" y="286"/>
                    </a:lnTo>
                    <a:lnTo>
                      <a:pt x="273" y="286"/>
                    </a:lnTo>
                    <a:lnTo>
                      <a:pt x="270" y="289"/>
                    </a:lnTo>
                    <a:lnTo>
                      <a:pt x="265" y="289"/>
                    </a:lnTo>
                    <a:lnTo>
                      <a:pt x="266" y="297"/>
                    </a:lnTo>
                    <a:lnTo>
                      <a:pt x="266" y="301"/>
                    </a:lnTo>
                    <a:lnTo>
                      <a:pt x="263" y="303"/>
                    </a:lnTo>
                    <a:lnTo>
                      <a:pt x="259" y="306"/>
                    </a:lnTo>
                    <a:lnTo>
                      <a:pt x="255" y="309"/>
                    </a:lnTo>
                    <a:lnTo>
                      <a:pt x="251" y="309"/>
                    </a:lnTo>
                    <a:lnTo>
                      <a:pt x="249" y="314"/>
                    </a:lnTo>
                    <a:lnTo>
                      <a:pt x="251" y="316"/>
                    </a:lnTo>
                    <a:lnTo>
                      <a:pt x="246" y="319"/>
                    </a:lnTo>
                    <a:lnTo>
                      <a:pt x="246" y="324"/>
                    </a:lnTo>
                    <a:lnTo>
                      <a:pt x="246" y="327"/>
                    </a:lnTo>
                    <a:lnTo>
                      <a:pt x="243" y="330"/>
                    </a:lnTo>
                    <a:lnTo>
                      <a:pt x="241" y="335"/>
                    </a:lnTo>
                    <a:lnTo>
                      <a:pt x="236" y="333"/>
                    </a:lnTo>
                    <a:lnTo>
                      <a:pt x="235" y="332"/>
                    </a:lnTo>
                    <a:lnTo>
                      <a:pt x="232" y="330"/>
                    </a:lnTo>
                    <a:lnTo>
                      <a:pt x="228" y="330"/>
                    </a:lnTo>
                    <a:lnTo>
                      <a:pt x="227" y="327"/>
                    </a:lnTo>
                    <a:lnTo>
                      <a:pt x="224" y="325"/>
                    </a:lnTo>
                    <a:lnTo>
                      <a:pt x="220" y="328"/>
                    </a:lnTo>
                    <a:lnTo>
                      <a:pt x="220" y="330"/>
                    </a:lnTo>
                    <a:lnTo>
                      <a:pt x="219" y="333"/>
                    </a:lnTo>
                    <a:lnTo>
                      <a:pt x="216" y="333"/>
                    </a:lnTo>
                    <a:lnTo>
                      <a:pt x="211" y="330"/>
                    </a:lnTo>
                    <a:lnTo>
                      <a:pt x="206" y="328"/>
                    </a:lnTo>
                    <a:lnTo>
                      <a:pt x="206" y="325"/>
                    </a:lnTo>
                    <a:lnTo>
                      <a:pt x="205" y="322"/>
                    </a:lnTo>
                    <a:lnTo>
                      <a:pt x="203" y="319"/>
                    </a:lnTo>
                    <a:lnTo>
                      <a:pt x="201" y="316"/>
                    </a:lnTo>
                    <a:lnTo>
                      <a:pt x="198" y="316"/>
                    </a:lnTo>
                    <a:lnTo>
                      <a:pt x="197" y="316"/>
                    </a:lnTo>
                    <a:lnTo>
                      <a:pt x="193" y="317"/>
                    </a:lnTo>
                    <a:lnTo>
                      <a:pt x="193" y="319"/>
                    </a:lnTo>
                    <a:lnTo>
                      <a:pt x="193" y="324"/>
                    </a:lnTo>
                    <a:lnTo>
                      <a:pt x="190" y="324"/>
                    </a:lnTo>
                    <a:lnTo>
                      <a:pt x="190" y="328"/>
                    </a:lnTo>
                    <a:lnTo>
                      <a:pt x="190" y="332"/>
                    </a:lnTo>
                    <a:lnTo>
                      <a:pt x="192" y="341"/>
                    </a:lnTo>
                    <a:lnTo>
                      <a:pt x="192" y="351"/>
                    </a:lnTo>
                    <a:lnTo>
                      <a:pt x="192" y="355"/>
                    </a:lnTo>
                    <a:lnTo>
                      <a:pt x="192" y="362"/>
                    </a:lnTo>
                    <a:lnTo>
                      <a:pt x="192" y="368"/>
                    </a:lnTo>
                    <a:lnTo>
                      <a:pt x="190" y="375"/>
                    </a:lnTo>
                    <a:lnTo>
                      <a:pt x="187" y="379"/>
                    </a:lnTo>
                    <a:lnTo>
                      <a:pt x="182" y="382"/>
                    </a:lnTo>
                    <a:lnTo>
                      <a:pt x="176" y="382"/>
                    </a:lnTo>
                    <a:lnTo>
                      <a:pt x="173" y="387"/>
                    </a:lnTo>
                    <a:lnTo>
                      <a:pt x="170" y="394"/>
                    </a:lnTo>
                    <a:lnTo>
                      <a:pt x="162" y="402"/>
                    </a:lnTo>
                    <a:lnTo>
                      <a:pt x="147" y="402"/>
                    </a:lnTo>
                    <a:lnTo>
                      <a:pt x="139" y="406"/>
                    </a:lnTo>
                    <a:lnTo>
                      <a:pt x="136" y="411"/>
                    </a:lnTo>
                    <a:lnTo>
                      <a:pt x="131" y="413"/>
                    </a:lnTo>
                    <a:lnTo>
                      <a:pt x="128" y="417"/>
                    </a:lnTo>
                    <a:lnTo>
                      <a:pt x="123" y="422"/>
                    </a:lnTo>
                    <a:lnTo>
                      <a:pt x="120" y="425"/>
                    </a:lnTo>
                    <a:lnTo>
                      <a:pt x="119" y="435"/>
                    </a:lnTo>
                    <a:lnTo>
                      <a:pt x="117" y="444"/>
                    </a:lnTo>
                    <a:lnTo>
                      <a:pt x="119" y="451"/>
                    </a:lnTo>
                    <a:lnTo>
                      <a:pt x="120" y="456"/>
                    </a:lnTo>
                    <a:lnTo>
                      <a:pt x="119" y="460"/>
                    </a:lnTo>
                    <a:lnTo>
                      <a:pt x="117" y="465"/>
                    </a:lnTo>
                    <a:lnTo>
                      <a:pt x="114" y="471"/>
                    </a:lnTo>
                    <a:lnTo>
                      <a:pt x="112" y="475"/>
                    </a:lnTo>
                    <a:lnTo>
                      <a:pt x="111" y="481"/>
                    </a:lnTo>
                    <a:lnTo>
                      <a:pt x="111" y="486"/>
                    </a:lnTo>
                    <a:lnTo>
                      <a:pt x="108" y="489"/>
                    </a:lnTo>
                    <a:lnTo>
                      <a:pt x="106" y="494"/>
                    </a:lnTo>
                    <a:lnTo>
                      <a:pt x="103" y="502"/>
                    </a:lnTo>
                    <a:lnTo>
                      <a:pt x="100" y="506"/>
                    </a:lnTo>
                    <a:lnTo>
                      <a:pt x="95" y="511"/>
                    </a:lnTo>
                    <a:lnTo>
                      <a:pt x="92" y="516"/>
                    </a:lnTo>
                    <a:lnTo>
                      <a:pt x="89" y="518"/>
                    </a:lnTo>
                    <a:lnTo>
                      <a:pt x="84" y="506"/>
                    </a:lnTo>
                    <a:lnTo>
                      <a:pt x="79" y="503"/>
                    </a:lnTo>
                    <a:lnTo>
                      <a:pt x="71" y="495"/>
                    </a:lnTo>
                    <a:lnTo>
                      <a:pt x="66" y="491"/>
                    </a:lnTo>
                    <a:lnTo>
                      <a:pt x="63" y="484"/>
                    </a:lnTo>
                    <a:lnTo>
                      <a:pt x="60" y="478"/>
                    </a:lnTo>
                    <a:lnTo>
                      <a:pt x="58" y="468"/>
                    </a:lnTo>
                    <a:lnTo>
                      <a:pt x="49" y="444"/>
                    </a:lnTo>
                    <a:lnTo>
                      <a:pt x="44" y="429"/>
                    </a:lnTo>
                    <a:lnTo>
                      <a:pt x="39" y="414"/>
                    </a:lnTo>
                    <a:lnTo>
                      <a:pt x="31" y="390"/>
                    </a:lnTo>
                    <a:lnTo>
                      <a:pt x="28" y="375"/>
                    </a:lnTo>
                    <a:lnTo>
                      <a:pt x="22" y="359"/>
                    </a:lnTo>
                    <a:lnTo>
                      <a:pt x="19" y="349"/>
                    </a:lnTo>
                    <a:lnTo>
                      <a:pt x="12" y="332"/>
                    </a:lnTo>
                    <a:lnTo>
                      <a:pt x="6" y="313"/>
                    </a:lnTo>
                    <a:lnTo>
                      <a:pt x="1" y="297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5" name="Freeform 65">
                <a:extLst>
                  <a:ext uri="{FF2B5EF4-FFF2-40B4-BE49-F238E27FC236}">
                    <a16:creationId xmlns:a16="http://schemas.microsoft.com/office/drawing/2014/main" id="{8E6B9795-1A9E-94EE-6BB9-21482B6DF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917"/>
                <a:ext cx="13" cy="19"/>
              </a:xfrm>
              <a:custGeom>
                <a:avLst/>
                <a:gdLst>
                  <a:gd name="T0" fmla="*/ 2 w 13"/>
                  <a:gd name="T1" fmla="*/ 5 h 19"/>
                  <a:gd name="T2" fmla="*/ 2 w 13"/>
                  <a:gd name="T3" fmla="*/ 5 h 19"/>
                  <a:gd name="T4" fmla="*/ 0 w 13"/>
                  <a:gd name="T5" fmla="*/ 8 h 19"/>
                  <a:gd name="T6" fmla="*/ 2 w 13"/>
                  <a:gd name="T7" fmla="*/ 11 h 19"/>
                  <a:gd name="T8" fmla="*/ 3 w 13"/>
                  <a:gd name="T9" fmla="*/ 19 h 19"/>
                  <a:gd name="T10" fmla="*/ 3 w 13"/>
                  <a:gd name="T11" fmla="*/ 19 h 19"/>
                  <a:gd name="T12" fmla="*/ 8 w 13"/>
                  <a:gd name="T13" fmla="*/ 19 h 19"/>
                  <a:gd name="T14" fmla="*/ 11 w 13"/>
                  <a:gd name="T15" fmla="*/ 16 h 19"/>
                  <a:gd name="T16" fmla="*/ 13 w 13"/>
                  <a:gd name="T17" fmla="*/ 11 h 19"/>
                  <a:gd name="T18" fmla="*/ 11 w 13"/>
                  <a:gd name="T19" fmla="*/ 6 h 19"/>
                  <a:gd name="T20" fmla="*/ 10 w 13"/>
                  <a:gd name="T21" fmla="*/ 1 h 19"/>
                  <a:gd name="T22" fmla="*/ 8 w 13"/>
                  <a:gd name="T23" fmla="*/ 0 h 19"/>
                  <a:gd name="T24" fmla="*/ 5 w 13"/>
                  <a:gd name="T25" fmla="*/ 0 h 19"/>
                  <a:gd name="T26" fmla="*/ 2 w 13"/>
                  <a:gd name="T27" fmla="*/ 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9"/>
                  <a:gd name="T44" fmla="*/ 13 w 13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9">
                    <a:moveTo>
                      <a:pt x="2" y="5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3" y="19"/>
                    </a:lnTo>
                    <a:lnTo>
                      <a:pt x="8" y="19"/>
                    </a:lnTo>
                    <a:lnTo>
                      <a:pt x="11" y="16"/>
                    </a:lnTo>
                    <a:lnTo>
                      <a:pt x="13" y="11"/>
                    </a:lnTo>
                    <a:lnTo>
                      <a:pt x="11" y="6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6" name="Freeform 66">
                <a:extLst>
                  <a:ext uri="{FF2B5EF4-FFF2-40B4-BE49-F238E27FC236}">
                    <a16:creationId xmlns:a16="http://schemas.microsoft.com/office/drawing/2014/main" id="{6DB1C524-11F0-F0BC-5509-011EB247D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917"/>
                <a:ext cx="13" cy="19"/>
              </a:xfrm>
              <a:custGeom>
                <a:avLst/>
                <a:gdLst>
                  <a:gd name="T0" fmla="*/ 2 w 13"/>
                  <a:gd name="T1" fmla="*/ 5 h 19"/>
                  <a:gd name="T2" fmla="*/ 2 w 13"/>
                  <a:gd name="T3" fmla="*/ 5 h 19"/>
                  <a:gd name="T4" fmla="*/ 0 w 13"/>
                  <a:gd name="T5" fmla="*/ 8 h 19"/>
                  <a:gd name="T6" fmla="*/ 2 w 13"/>
                  <a:gd name="T7" fmla="*/ 11 h 19"/>
                  <a:gd name="T8" fmla="*/ 3 w 13"/>
                  <a:gd name="T9" fmla="*/ 19 h 19"/>
                  <a:gd name="T10" fmla="*/ 3 w 13"/>
                  <a:gd name="T11" fmla="*/ 19 h 19"/>
                  <a:gd name="T12" fmla="*/ 8 w 13"/>
                  <a:gd name="T13" fmla="*/ 19 h 19"/>
                  <a:gd name="T14" fmla="*/ 11 w 13"/>
                  <a:gd name="T15" fmla="*/ 16 h 19"/>
                  <a:gd name="T16" fmla="*/ 13 w 13"/>
                  <a:gd name="T17" fmla="*/ 11 h 19"/>
                  <a:gd name="T18" fmla="*/ 11 w 13"/>
                  <a:gd name="T19" fmla="*/ 6 h 19"/>
                  <a:gd name="T20" fmla="*/ 10 w 13"/>
                  <a:gd name="T21" fmla="*/ 1 h 19"/>
                  <a:gd name="T22" fmla="*/ 8 w 13"/>
                  <a:gd name="T23" fmla="*/ 0 h 19"/>
                  <a:gd name="T24" fmla="*/ 5 w 13"/>
                  <a:gd name="T25" fmla="*/ 0 h 19"/>
                  <a:gd name="T26" fmla="*/ 2 w 13"/>
                  <a:gd name="T27" fmla="*/ 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9"/>
                  <a:gd name="T44" fmla="*/ 13 w 13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9">
                    <a:moveTo>
                      <a:pt x="2" y="5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3" y="19"/>
                    </a:lnTo>
                    <a:lnTo>
                      <a:pt x="8" y="19"/>
                    </a:lnTo>
                    <a:lnTo>
                      <a:pt x="11" y="16"/>
                    </a:lnTo>
                    <a:lnTo>
                      <a:pt x="13" y="11"/>
                    </a:lnTo>
                    <a:lnTo>
                      <a:pt x="11" y="6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5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7" name="Freeform 67">
                <a:extLst>
                  <a:ext uri="{FF2B5EF4-FFF2-40B4-BE49-F238E27FC236}">
                    <a16:creationId xmlns:a16="http://schemas.microsoft.com/office/drawing/2014/main" id="{A918CB83-C1EA-61E4-A827-94638478D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033"/>
                <a:ext cx="13" cy="14"/>
              </a:xfrm>
              <a:custGeom>
                <a:avLst/>
                <a:gdLst>
                  <a:gd name="T0" fmla="*/ 6 w 13"/>
                  <a:gd name="T1" fmla="*/ 0 h 14"/>
                  <a:gd name="T2" fmla="*/ 6 w 13"/>
                  <a:gd name="T3" fmla="*/ 0 h 14"/>
                  <a:gd name="T4" fmla="*/ 0 w 13"/>
                  <a:gd name="T5" fmla="*/ 6 h 14"/>
                  <a:gd name="T6" fmla="*/ 2 w 13"/>
                  <a:gd name="T7" fmla="*/ 11 h 14"/>
                  <a:gd name="T8" fmla="*/ 5 w 13"/>
                  <a:gd name="T9" fmla="*/ 14 h 14"/>
                  <a:gd name="T10" fmla="*/ 10 w 13"/>
                  <a:gd name="T11" fmla="*/ 14 h 14"/>
                  <a:gd name="T12" fmla="*/ 13 w 13"/>
                  <a:gd name="T13" fmla="*/ 13 h 14"/>
                  <a:gd name="T14" fmla="*/ 11 w 13"/>
                  <a:gd name="T15" fmla="*/ 8 h 14"/>
                  <a:gd name="T16" fmla="*/ 10 w 13"/>
                  <a:gd name="T17" fmla="*/ 5 h 14"/>
                  <a:gd name="T18" fmla="*/ 6 w 13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"/>
                  <a:gd name="T31" fmla="*/ 0 h 14"/>
                  <a:gd name="T32" fmla="*/ 13 w 13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5" y="14"/>
                    </a:lnTo>
                    <a:lnTo>
                      <a:pt x="10" y="14"/>
                    </a:lnTo>
                    <a:lnTo>
                      <a:pt x="13" y="13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8" name="Freeform 68">
                <a:extLst>
                  <a:ext uri="{FF2B5EF4-FFF2-40B4-BE49-F238E27FC236}">
                    <a16:creationId xmlns:a16="http://schemas.microsoft.com/office/drawing/2014/main" id="{41D28ABA-64D9-A5D2-FEE0-10C7EF3F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034"/>
                <a:ext cx="8" cy="12"/>
              </a:xfrm>
              <a:custGeom>
                <a:avLst/>
                <a:gdLst>
                  <a:gd name="T0" fmla="*/ 0 w 8"/>
                  <a:gd name="T1" fmla="*/ 0 h 12"/>
                  <a:gd name="T2" fmla="*/ 0 w 8"/>
                  <a:gd name="T3" fmla="*/ 8 h 12"/>
                  <a:gd name="T4" fmla="*/ 3 w 8"/>
                  <a:gd name="T5" fmla="*/ 12 h 12"/>
                  <a:gd name="T6" fmla="*/ 7 w 8"/>
                  <a:gd name="T7" fmla="*/ 10 h 12"/>
                  <a:gd name="T8" fmla="*/ 8 w 8"/>
                  <a:gd name="T9" fmla="*/ 5 h 12"/>
                  <a:gd name="T10" fmla="*/ 5 w 8"/>
                  <a:gd name="T11" fmla="*/ 0 h 12"/>
                  <a:gd name="T12" fmla="*/ 0 w 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2"/>
                  <a:gd name="T23" fmla="*/ 8 w 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2">
                    <a:moveTo>
                      <a:pt x="0" y="0"/>
                    </a:moveTo>
                    <a:lnTo>
                      <a:pt x="0" y="8"/>
                    </a:lnTo>
                    <a:lnTo>
                      <a:pt x="3" y="12"/>
                    </a:lnTo>
                    <a:lnTo>
                      <a:pt x="7" y="10"/>
                    </a:lnTo>
                    <a:lnTo>
                      <a:pt x="8" y="5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99" name="Freeform 69">
                <a:extLst>
                  <a:ext uri="{FF2B5EF4-FFF2-40B4-BE49-F238E27FC236}">
                    <a16:creationId xmlns:a16="http://schemas.microsoft.com/office/drawing/2014/main" id="{F71DC0C4-8465-D006-833F-DC15C7E84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1020"/>
                <a:ext cx="11" cy="11"/>
              </a:xfrm>
              <a:custGeom>
                <a:avLst/>
                <a:gdLst>
                  <a:gd name="T0" fmla="*/ 3 w 11"/>
                  <a:gd name="T1" fmla="*/ 2 h 11"/>
                  <a:gd name="T2" fmla="*/ 0 w 11"/>
                  <a:gd name="T3" fmla="*/ 5 h 11"/>
                  <a:gd name="T4" fmla="*/ 1 w 11"/>
                  <a:gd name="T5" fmla="*/ 10 h 11"/>
                  <a:gd name="T6" fmla="*/ 6 w 11"/>
                  <a:gd name="T7" fmla="*/ 11 h 11"/>
                  <a:gd name="T8" fmla="*/ 11 w 11"/>
                  <a:gd name="T9" fmla="*/ 10 h 11"/>
                  <a:gd name="T10" fmla="*/ 11 w 11"/>
                  <a:gd name="T11" fmla="*/ 5 h 11"/>
                  <a:gd name="T12" fmla="*/ 7 w 11"/>
                  <a:gd name="T13" fmla="*/ 0 h 11"/>
                  <a:gd name="T14" fmla="*/ 3 w 11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11"/>
                  <a:gd name="T26" fmla="*/ 11 w 11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11">
                    <a:moveTo>
                      <a:pt x="3" y="2"/>
                    </a:moveTo>
                    <a:lnTo>
                      <a:pt x="0" y="5"/>
                    </a:lnTo>
                    <a:lnTo>
                      <a:pt x="1" y="10"/>
                    </a:lnTo>
                    <a:lnTo>
                      <a:pt x="6" y="11"/>
                    </a:lnTo>
                    <a:lnTo>
                      <a:pt x="11" y="10"/>
                    </a:lnTo>
                    <a:lnTo>
                      <a:pt x="11" y="5"/>
                    </a:lnTo>
                    <a:lnTo>
                      <a:pt x="7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0" name="Freeform 70">
                <a:extLst>
                  <a:ext uri="{FF2B5EF4-FFF2-40B4-BE49-F238E27FC236}">
                    <a16:creationId xmlns:a16="http://schemas.microsoft.com/office/drawing/2014/main" id="{A0AD847E-4712-CA4E-4ACA-19BF7476D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1419"/>
                <a:ext cx="491" cy="627"/>
              </a:xfrm>
              <a:custGeom>
                <a:avLst/>
                <a:gdLst>
                  <a:gd name="T0" fmla="*/ 116 w 491"/>
                  <a:gd name="T1" fmla="*/ 0 h 627"/>
                  <a:gd name="T2" fmla="*/ 345 w 491"/>
                  <a:gd name="T3" fmla="*/ 49 h 627"/>
                  <a:gd name="T4" fmla="*/ 333 w 491"/>
                  <a:gd name="T5" fmla="*/ 156 h 627"/>
                  <a:gd name="T6" fmla="*/ 491 w 491"/>
                  <a:gd name="T7" fmla="*/ 191 h 627"/>
                  <a:gd name="T8" fmla="*/ 422 w 491"/>
                  <a:gd name="T9" fmla="*/ 627 h 627"/>
                  <a:gd name="T10" fmla="*/ 244 w 491"/>
                  <a:gd name="T11" fmla="*/ 594 h 627"/>
                  <a:gd name="T12" fmla="*/ 238 w 491"/>
                  <a:gd name="T13" fmla="*/ 597 h 627"/>
                  <a:gd name="T14" fmla="*/ 232 w 491"/>
                  <a:gd name="T15" fmla="*/ 599 h 627"/>
                  <a:gd name="T16" fmla="*/ 224 w 491"/>
                  <a:gd name="T17" fmla="*/ 597 h 627"/>
                  <a:gd name="T18" fmla="*/ 216 w 491"/>
                  <a:gd name="T19" fmla="*/ 594 h 627"/>
                  <a:gd name="T20" fmla="*/ 211 w 491"/>
                  <a:gd name="T21" fmla="*/ 589 h 627"/>
                  <a:gd name="T22" fmla="*/ 208 w 491"/>
                  <a:gd name="T23" fmla="*/ 586 h 627"/>
                  <a:gd name="T24" fmla="*/ 0 w 491"/>
                  <a:gd name="T25" fmla="*/ 545 h 627"/>
                  <a:gd name="T26" fmla="*/ 116 w 491"/>
                  <a:gd name="T27" fmla="*/ 0 h 6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1"/>
                  <a:gd name="T43" fmla="*/ 0 h 627"/>
                  <a:gd name="T44" fmla="*/ 491 w 491"/>
                  <a:gd name="T45" fmla="*/ 627 h 62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1" h="627">
                    <a:moveTo>
                      <a:pt x="116" y="0"/>
                    </a:moveTo>
                    <a:lnTo>
                      <a:pt x="345" y="49"/>
                    </a:lnTo>
                    <a:lnTo>
                      <a:pt x="333" y="156"/>
                    </a:lnTo>
                    <a:lnTo>
                      <a:pt x="491" y="191"/>
                    </a:lnTo>
                    <a:lnTo>
                      <a:pt x="422" y="627"/>
                    </a:lnTo>
                    <a:lnTo>
                      <a:pt x="244" y="594"/>
                    </a:lnTo>
                    <a:lnTo>
                      <a:pt x="238" y="597"/>
                    </a:lnTo>
                    <a:lnTo>
                      <a:pt x="232" y="599"/>
                    </a:lnTo>
                    <a:lnTo>
                      <a:pt x="224" y="597"/>
                    </a:lnTo>
                    <a:lnTo>
                      <a:pt x="216" y="594"/>
                    </a:lnTo>
                    <a:lnTo>
                      <a:pt x="211" y="589"/>
                    </a:lnTo>
                    <a:lnTo>
                      <a:pt x="208" y="586"/>
                    </a:lnTo>
                    <a:lnTo>
                      <a:pt x="0" y="545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99CC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1" name="Freeform 71">
                <a:extLst>
                  <a:ext uri="{FF2B5EF4-FFF2-40B4-BE49-F238E27FC236}">
                    <a16:creationId xmlns:a16="http://schemas.microsoft.com/office/drawing/2014/main" id="{927331DD-201B-0533-2835-4D4F30A1B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3206"/>
                <a:ext cx="46" cy="35"/>
              </a:xfrm>
              <a:custGeom>
                <a:avLst/>
                <a:gdLst>
                  <a:gd name="T0" fmla="*/ 0 w 46"/>
                  <a:gd name="T1" fmla="*/ 18 h 35"/>
                  <a:gd name="T2" fmla="*/ 2 w 46"/>
                  <a:gd name="T3" fmla="*/ 15 h 35"/>
                  <a:gd name="T4" fmla="*/ 9 w 46"/>
                  <a:gd name="T5" fmla="*/ 10 h 35"/>
                  <a:gd name="T6" fmla="*/ 13 w 46"/>
                  <a:gd name="T7" fmla="*/ 5 h 35"/>
                  <a:gd name="T8" fmla="*/ 21 w 46"/>
                  <a:gd name="T9" fmla="*/ 2 h 35"/>
                  <a:gd name="T10" fmla="*/ 29 w 46"/>
                  <a:gd name="T11" fmla="*/ 0 h 35"/>
                  <a:gd name="T12" fmla="*/ 40 w 46"/>
                  <a:gd name="T13" fmla="*/ 0 h 35"/>
                  <a:gd name="T14" fmla="*/ 41 w 46"/>
                  <a:gd name="T15" fmla="*/ 2 h 35"/>
                  <a:gd name="T16" fmla="*/ 43 w 46"/>
                  <a:gd name="T17" fmla="*/ 7 h 35"/>
                  <a:gd name="T18" fmla="*/ 44 w 46"/>
                  <a:gd name="T19" fmla="*/ 11 h 35"/>
                  <a:gd name="T20" fmla="*/ 46 w 46"/>
                  <a:gd name="T21" fmla="*/ 13 h 35"/>
                  <a:gd name="T22" fmla="*/ 36 w 46"/>
                  <a:gd name="T23" fmla="*/ 35 h 35"/>
                  <a:gd name="T24" fmla="*/ 33 w 46"/>
                  <a:gd name="T25" fmla="*/ 34 h 35"/>
                  <a:gd name="T26" fmla="*/ 30 w 46"/>
                  <a:gd name="T27" fmla="*/ 34 h 35"/>
                  <a:gd name="T28" fmla="*/ 24 w 46"/>
                  <a:gd name="T29" fmla="*/ 34 h 35"/>
                  <a:gd name="T30" fmla="*/ 19 w 46"/>
                  <a:gd name="T31" fmla="*/ 32 h 35"/>
                  <a:gd name="T32" fmla="*/ 13 w 46"/>
                  <a:gd name="T33" fmla="*/ 29 h 35"/>
                  <a:gd name="T34" fmla="*/ 6 w 46"/>
                  <a:gd name="T35" fmla="*/ 26 h 35"/>
                  <a:gd name="T36" fmla="*/ 0 w 46"/>
                  <a:gd name="T37" fmla="*/ 21 h 35"/>
                  <a:gd name="T38" fmla="*/ 0 w 46"/>
                  <a:gd name="T39" fmla="*/ 18 h 35"/>
                  <a:gd name="T40" fmla="*/ 0 w 46"/>
                  <a:gd name="T41" fmla="*/ 18 h 3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35"/>
                  <a:gd name="T65" fmla="*/ 46 w 46"/>
                  <a:gd name="T66" fmla="*/ 35 h 3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35">
                    <a:moveTo>
                      <a:pt x="0" y="18"/>
                    </a:moveTo>
                    <a:lnTo>
                      <a:pt x="2" y="15"/>
                    </a:lnTo>
                    <a:lnTo>
                      <a:pt x="9" y="10"/>
                    </a:lnTo>
                    <a:lnTo>
                      <a:pt x="13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41" y="2"/>
                    </a:lnTo>
                    <a:lnTo>
                      <a:pt x="43" y="7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36" y="35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4" y="34"/>
                    </a:lnTo>
                    <a:lnTo>
                      <a:pt x="19" y="32"/>
                    </a:lnTo>
                    <a:lnTo>
                      <a:pt x="13" y="29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2" name="Freeform 72">
                <a:extLst>
                  <a:ext uri="{FF2B5EF4-FFF2-40B4-BE49-F238E27FC236}">
                    <a16:creationId xmlns:a16="http://schemas.microsoft.com/office/drawing/2014/main" id="{FCB9D8B1-D866-0737-4280-AED958E3D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259"/>
                <a:ext cx="54" cy="46"/>
              </a:xfrm>
              <a:custGeom>
                <a:avLst/>
                <a:gdLst>
                  <a:gd name="T0" fmla="*/ 0 w 54"/>
                  <a:gd name="T1" fmla="*/ 9 h 46"/>
                  <a:gd name="T2" fmla="*/ 15 w 54"/>
                  <a:gd name="T3" fmla="*/ 12 h 46"/>
                  <a:gd name="T4" fmla="*/ 15 w 54"/>
                  <a:gd name="T5" fmla="*/ 8 h 46"/>
                  <a:gd name="T6" fmla="*/ 18 w 54"/>
                  <a:gd name="T7" fmla="*/ 1 h 46"/>
                  <a:gd name="T8" fmla="*/ 18 w 54"/>
                  <a:gd name="T9" fmla="*/ 0 h 46"/>
                  <a:gd name="T10" fmla="*/ 21 w 54"/>
                  <a:gd name="T11" fmla="*/ 1 h 46"/>
                  <a:gd name="T12" fmla="*/ 24 w 54"/>
                  <a:gd name="T13" fmla="*/ 3 h 46"/>
                  <a:gd name="T14" fmla="*/ 29 w 54"/>
                  <a:gd name="T15" fmla="*/ 12 h 46"/>
                  <a:gd name="T16" fmla="*/ 29 w 54"/>
                  <a:gd name="T17" fmla="*/ 14 h 46"/>
                  <a:gd name="T18" fmla="*/ 32 w 54"/>
                  <a:gd name="T19" fmla="*/ 19 h 46"/>
                  <a:gd name="T20" fmla="*/ 38 w 54"/>
                  <a:gd name="T21" fmla="*/ 22 h 46"/>
                  <a:gd name="T22" fmla="*/ 48 w 54"/>
                  <a:gd name="T23" fmla="*/ 31 h 46"/>
                  <a:gd name="T24" fmla="*/ 51 w 54"/>
                  <a:gd name="T25" fmla="*/ 35 h 46"/>
                  <a:gd name="T26" fmla="*/ 54 w 54"/>
                  <a:gd name="T27" fmla="*/ 43 h 46"/>
                  <a:gd name="T28" fmla="*/ 53 w 54"/>
                  <a:gd name="T29" fmla="*/ 44 h 46"/>
                  <a:gd name="T30" fmla="*/ 48 w 54"/>
                  <a:gd name="T31" fmla="*/ 46 h 46"/>
                  <a:gd name="T32" fmla="*/ 40 w 54"/>
                  <a:gd name="T33" fmla="*/ 43 h 46"/>
                  <a:gd name="T34" fmla="*/ 27 w 54"/>
                  <a:gd name="T35" fmla="*/ 39 h 46"/>
                  <a:gd name="T36" fmla="*/ 19 w 54"/>
                  <a:gd name="T37" fmla="*/ 41 h 46"/>
                  <a:gd name="T38" fmla="*/ 15 w 54"/>
                  <a:gd name="T39" fmla="*/ 43 h 46"/>
                  <a:gd name="T40" fmla="*/ 3 w 54"/>
                  <a:gd name="T41" fmla="*/ 27 h 46"/>
                  <a:gd name="T42" fmla="*/ 0 w 54"/>
                  <a:gd name="T43" fmla="*/ 9 h 46"/>
                  <a:gd name="T44" fmla="*/ 0 w 54"/>
                  <a:gd name="T45" fmla="*/ 9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4"/>
                  <a:gd name="T70" fmla="*/ 0 h 46"/>
                  <a:gd name="T71" fmla="*/ 54 w 54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4" h="46">
                    <a:moveTo>
                      <a:pt x="0" y="9"/>
                    </a:moveTo>
                    <a:lnTo>
                      <a:pt x="15" y="12"/>
                    </a:lnTo>
                    <a:lnTo>
                      <a:pt x="15" y="8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1" y="1"/>
                    </a:lnTo>
                    <a:lnTo>
                      <a:pt x="24" y="3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32" y="19"/>
                    </a:lnTo>
                    <a:lnTo>
                      <a:pt x="38" y="22"/>
                    </a:lnTo>
                    <a:lnTo>
                      <a:pt x="48" y="31"/>
                    </a:lnTo>
                    <a:lnTo>
                      <a:pt x="51" y="35"/>
                    </a:lnTo>
                    <a:lnTo>
                      <a:pt x="54" y="43"/>
                    </a:lnTo>
                    <a:lnTo>
                      <a:pt x="53" y="44"/>
                    </a:lnTo>
                    <a:lnTo>
                      <a:pt x="48" y="46"/>
                    </a:lnTo>
                    <a:lnTo>
                      <a:pt x="40" y="43"/>
                    </a:lnTo>
                    <a:lnTo>
                      <a:pt x="27" y="39"/>
                    </a:lnTo>
                    <a:lnTo>
                      <a:pt x="19" y="41"/>
                    </a:lnTo>
                    <a:lnTo>
                      <a:pt x="15" y="43"/>
                    </a:lnTo>
                    <a:lnTo>
                      <a:pt x="3" y="2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3" name="Freeform 73">
                <a:extLst>
                  <a:ext uri="{FF2B5EF4-FFF2-40B4-BE49-F238E27FC236}">
                    <a16:creationId xmlns:a16="http://schemas.microsoft.com/office/drawing/2014/main" id="{C36B318E-85A9-0382-C8EE-A1928627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305"/>
                <a:ext cx="51" cy="22"/>
              </a:xfrm>
              <a:custGeom>
                <a:avLst/>
                <a:gdLst>
                  <a:gd name="T0" fmla="*/ 3 w 51"/>
                  <a:gd name="T1" fmla="*/ 0 h 22"/>
                  <a:gd name="T2" fmla="*/ 0 w 51"/>
                  <a:gd name="T3" fmla="*/ 14 h 22"/>
                  <a:gd name="T4" fmla="*/ 32 w 51"/>
                  <a:gd name="T5" fmla="*/ 22 h 22"/>
                  <a:gd name="T6" fmla="*/ 37 w 51"/>
                  <a:gd name="T7" fmla="*/ 19 h 22"/>
                  <a:gd name="T8" fmla="*/ 48 w 51"/>
                  <a:gd name="T9" fmla="*/ 14 h 22"/>
                  <a:gd name="T10" fmla="*/ 51 w 51"/>
                  <a:gd name="T11" fmla="*/ 9 h 22"/>
                  <a:gd name="T12" fmla="*/ 49 w 51"/>
                  <a:gd name="T13" fmla="*/ 6 h 22"/>
                  <a:gd name="T14" fmla="*/ 43 w 51"/>
                  <a:gd name="T15" fmla="*/ 5 h 22"/>
                  <a:gd name="T16" fmla="*/ 32 w 51"/>
                  <a:gd name="T17" fmla="*/ 5 h 22"/>
                  <a:gd name="T18" fmla="*/ 25 w 51"/>
                  <a:gd name="T19" fmla="*/ 3 h 22"/>
                  <a:gd name="T20" fmla="*/ 14 w 51"/>
                  <a:gd name="T21" fmla="*/ 1 h 22"/>
                  <a:gd name="T22" fmla="*/ 6 w 51"/>
                  <a:gd name="T23" fmla="*/ 0 h 22"/>
                  <a:gd name="T24" fmla="*/ 3 w 51"/>
                  <a:gd name="T25" fmla="*/ 0 h 22"/>
                  <a:gd name="T26" fmla="*/ 3 w 51"/>
                  <a:gd name="T27" fmla="*/ 0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1"/>
                  <a:gd name="T43" fmla="*/ 0 h 22"/>
                  <a:gd name="T44" fmla="*/ 51 w 51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1" h="22">
                    <a:moveTo>
                      <a:pt x="3" y="0"/>
                    </a:moveTo>
                    <a:lnTo>
                      <a:pt x="0" y="14"/>
                    </a:lnTo>
                    <a:lnTo>
                      <a:pt x="32" y="22"/>
                    </a:lnTo>
                    <a:lnTo>
                      <a:pt x="37" y="19"/>
                    </a:lnTo>
                    <a:lnTo>
                      <a:pt x="48" y="14"/>
                    </a:lnTo>
                    <a:lnTo>
                      <a:pt x="51" y="9"/>
                    </a:lnTo>
                    <a:lnTo>
                      <a:pt x="49" y="6"/>
                    </a:lnTo>
                    <a:lnTo>
                      <a:pt x="43" y="5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14" y="1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4" name="Freeform 74">
                <a:extLst>
                  <a:ext uri="{FF2B5EF4-FFF2-40B4-BE49-F238E27FC236}">
                    <a16:creationId xmlns:a16="http://schemas.microsoft.com/office/drawing/2014/main" id="{4840B8E3-BC66-A525-9F77-193285F94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330"/>
                <a:ext cx="65" cy="46"/>
              </a:xfrm>
              <a:custGeom>
                <a:avLst/>
                <a:gdLst>
                  <a:gd name="T0" fmla="*/ 5 w 65"/>
                  <a:gd name="T1" fmla="*/ 16 h 46"/>
                  <a:gd name="T2" fmla="*/ 2 w 65"/>
                  <a:gd name="T3" fmla="*/ 11 h 46"/>
                  <a:gd name="T4" fmla="*/ 0 w 65"/>
                  <a:gd name="T5" fmla="*/ 5 h 46"/>
                  <a:gd name="T6" fmla="*/ 0 w 65"/>
                  <a:gd name="T7" fmla="*/ 0 h 46"/>
                  <a:gd name="T8" fmla="*/ 3 w 65"/>
                  <a:gd name="T9" fmla="*/ 0 h 46"/>
                  <a:gd name="T10" fmla="*/ 8 w 65"/>
                  <a:gd name="T11" fmla="*/ 0 h 46"/>
                  <a:gd name="T12" fmla="*/ 18 w 65"/>
                  <a:gd name="T13" fmla="*/ 5 h 46"/>
                  <a:gd name="T14" fmla="*/ 26 w 65"/>
                  <a:gd name="T15" fmla="*/ 7 h 46"/>
                  <a:gd name="T16" fmla="*/ 30 w 65"/>
                  <a:gd name="T17" fmla="*/ 10 h 46"/>
                  <a:gd name="T18" fmla="*/ 43 w 65"/>
                  <a:gd name="T19" fmla="*/ 10 h 46"/>
                  <a:gd name="T20" fmla="*/ 56 w 65"/>
                  <a:gd name="T21" fmla="*/ 18 h 46"/>
                  <a:gd name="T22" fmla="*/ 59 w 65"/>
                  <a:gd name="T23" fmla="*/ 21 h 46"/>
                  <a:gd name="T24" fmla="*/ 65 w 65"/>
                  <a:gd name="T25" fmla="*/ 29 h 46"/>
                  <a:gd name="T26" fmla="*/ 65 w 65"/>
                  <a:gd name="T27" fmla="*/ 30 h 46"/>
                  <a:gd name="T28" fmla="*/ 64 w 65"/>
                  <a:gd name="T29" fmla="*/ 35 h 46"/>
                  <a:gd name="T30" fmla="*/ 57 w 65"/>
                  <a:gd name="T31" fmla="*/ 38 h 46"/>
                  <a:gd name="T32" fmla="*/ 49 w 65"/>
                  <a:gd name="T33" fmla="*/ 40 h 46"/>
                  <a:gd name="T34" fmla="*/ 43 w 65"/>
                  <a:gd name="T35" fmla="*/ 41 h 46"/>
                  <a:gd name="T36" fmla="*/ 37 w 65"/>
                  <a:gd name="T37" fmla="*/ 46 h 46"/>
                  <a:gd name="T38" fmla="*/ 34 w 65"/>
                  <a:gd name="T39" fmla="*/ 45 h 46"/>
                  <a:gd name="T40" fmla="*/ 30 w 65"/>
                  <a:gd name="T41" fmla="*/ 43 h 46"/>
                  <a:gd name="T42" fmla="*/ 27 w 65"/>
                  <a:gd name="T43" fmla="*/ 37 h 46"/>
                  <a:gd name="T44" fmla="*/ 24 w 65"/>
                  <a:gd name="T45" fmla="*/ 30 h 46"/>
                  <a:gd name="T46" fmla="*/ 19 w 65"/>
                  <a:gd name="T47" fmla="*/ 26 h 46"/>
                  <a:gd name="T48" fmla="*/ 13 w 65"/>
                  <a:gd name="T49" fmla="*/ 21 h 46"/>
                  <a:gd name="T50" fmla="*/ 7 w 65"/>
                  <a:gd name="T51" fmla="*/ 16 h 46"/>
                  <a:gd name="T52" fmla="*/ 5 w 65"/>
                  <a:gd name="T53" fmla="*/ 16 h 46"/>
                  <a:gd name="T54" fmla="*/ 5 w 65"/>
                  <a:gd name="T55" fmla="*/ 16 h 4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46"/>
                  <a:gd name="T86" fmla="*/ 65 w 65"/>
                  <a:gd name="T87" fmla="*/ 46 h 4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46">
                    <a:moveTo>
                      <a:pt x="5" y="16"/>
                    </a:moveTo>
                    <a:lnTo>
                      <a:pt x="2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8" y="5"/>
                    </a:lnTo>
                    <a:lnTo>
                      <a:pt x="26" y="7"/>
                    </a:lnTo>
                    <a:lnTo>
                      <a:pt x="30" y="10"/>
                    </a:lnTo>
                    <a:lnTo>
                      <a:pt x="43" y="10"/>
                    </a:lnTo>
                    <a:lnTo>
                      <a:pt x="56" y="18"/>
                    </a:lnTo>
                    <a:lnTo>
                      <a:pt x="59" y="21"/>
                    </a:lnTo>
                    <a:lnTo>
                      <a:pt x="65" y="29"/>
                    </a:lnTo>
                    <a:lnTo>
                      <a:pt x="65" y="30"/>
                    </a:lnTo>
                    <a:lnTo>
                      <a:pt x="64" y="35"/>
                    </a:lnTo>
                    <a:lnTo>
                      <a:pt x="57" y="38"/>
                    </a:lnTo>
                    <a:lnTo>
                      <a:pt x="49" y="40"/>
                    </a:lnTo>
                    <a:lnTo>
                      <a:pt x="43" y="41"/>
                    </a:lnTo>
                    <a:lnTo>
                      <a:pt x="37" y="46"/>
                    </a:lnTo>
                    <a:lnTo>
                      <a:pt x="34" y="45"/>
                    </a:lnTo>
                    <a:lnTo>
                      <a:pt x="30" y="43"/>
                    </a:lnTo>
                    <a:lnTo>
                      <a:pt x="27" y="37"/>
                    </a:lnTo>
                    <a:lnTo>
                      <a:pt x="24" y="30"/>
                    </a:lnTo>
                    <a:lnTo>
                      <a:pt x="19" y="26"/>
                    </a:lnTo>
                    <a:lnTo>
                      <a:pt x="13" y="21"/>
                    </a:lnTo>
                    <a:lnTo>
                      <a:pt x="7" y="16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5" name="Freeform 75">
                <a:extLst>
                  <a:ext uri="{FF2B5EF4-FFF2-40B4-BE49-F238E27FC236}">
                    <a16:creationId xmlns:a16="http://schemas.microsoft.com/office/drawing/2014/main" id="{276212EE-A201-23E0-5D9D-729E82CCB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402"/>
                <a:ext cx="121" cy="139"/>
              </a:xfrm>
              <a:custGeom>
                <a:avLst/>
                <a:gdLst>
                  <a:gd name="T0" fmla="*/ 16 w 121"/>
                  <a:gd name="T1" fmla="*/ 11 h 139"/>
                  <a:gd name="T2" fmla="*/ 25 w 121"/>
                  <a:gd name="T3" fmla="*/ 0 h 139"/>
                  <a:gd name="T4" fmla="*/ 38 w 121"/>
                  <a:gd name="T5" fmla="*/ 14 h 139"/>
                  <a:gd name="T6" fmla="*/ 86 w 121"/>
                  <a:gd name="T7" fmla="*/ 35 h 139"/>
                  <a:gd name="T8" fmla="*/ 99 w 121"/>
                  <a:gd name="T9" fmla="*/ 41 h 139"/>
                  <a:gd name="T10" fmla="*/ 99 w 121"/>
                  <a:gd name="T11" fmla="*/ 54 h 139"/>
                  <a:gd name="T12" fmla="*/ 113 w 121"/>
                  <a:gd name="T13" fmla="*/ 73 h 139"/>
                  <a:gd name="T14" fmla="*/ 116 w 121"/>
                  <a:gd name="T15" fmla="*/ 73 h 139"/>
                  <a:gd name="T16" fmla="*/ 121 w 121"/>
                  <a:gd name="T17" fmla="*/ 77 h 139"/>
                  <a:gd name="T18" fmla="*/ 121 w 121"/>
                  <a:gd name="T19" fmla="*/ 79 h 139"/>
                  <a:gd name="T20" fmla="*/ 119 w 121"/>
                  <a:gd name="T21" fmla="*/ 84 h 139"/>
                  <a:gd name="T22" fmla="*/ 116 w 121"/>
                  <a:gd name="T23" fmla="*/ 89 h 139"/>
                  <a:gd name="T24" fmla="*/ 106 w 121"/>
                  <a:gd name="T25" fmla="*/ 98 h 139"/>
                  <a:gd name="T26" fmla="*/ 102 w 121"/>
                  <a:gd name="T27" fmla="*/ 98 h 139"/>
                  <a:gd name="T28" fmla="*/ 97 w 121"/>
                  <a:gd name="T29" fmla="*/ 98 h 139"/>
                  <a:gd name="T30" fmla="*/ 89 w 121"/>
                  <a:gd name="T31" fmla="*/ 98 h 139"/>
                  <a:gd name="T32" fmla="*/ 79 w 121"/>
                  <a:gd name="T33" fmla="*/ 103 h 139"/>
                  <a:gd name="T34" fmla="*/ 68 w 121"/>
                  <a:gd name="T35" fmla="*/ 106 h 139"/>
                  <a:gd name="T36" fmla="*/ 59 w 121"/>
                  <a:gd name="T37" fmla="*/ 116 h 139"/>
                  <a:gd name="T38" fmla="*/ 49 w 121"/>
                  <a:gd name="T39" fmla="*/ 125 h 139"/>
                  <a:gd name="T40" fmla="*/ 43 w 121"/>
                  <a:gd name="T41" fmla="*/ 139 h 139"/>
                  <a:gd name="T42" fmla="*/ 37 w 121"/>
                  <a:gd name="T43" fmla="*/ 138 h 139"/>
                  <a:gd name="T44" fmla="*/ 29 w 121"/>
                  <a:gd name="T45" fmla="*/ 133 h 139"/>
                  <a:gd name="T46" fmla="*/ 22 w 121"/>
                  <a:gd name="T47" fmla="*/ 127 h 139"/>
                  <a:gd name="T48" fmla="*/ 18 w 121"/>
                  <a:gd name="T49" fmla="*/ 120 h 139"/>
                  <a:gd name="T50" fmla="*/ 14 w 121"/>
                  <a:gd name="T51" fmla="*/ 111 h 139"/>
                  <a:gd name="T52" fmla="*/ 14 w 121"/>
                  <a:gd name="T53" fmla="*/ 101 h 139"/>
                  <a:gd name="T54" fmla="*/ 14 w 121"/>
                  <a:gd name="T55" fmla="*/ 97 h 139"/>
                  <a:gd name="T56" fmla="*/ 16 w 121"/>
                  <a:gd name="T57" fmla="*/ 90 h 139"/>
                  <a:gd name="T58" fmla="*/ 14 w 121"/>
                  <a:gd name="T59" fmla="*/ 81 h 139"/>
                  <a:gd name="T60" fmla="*/ 6 w 121"/>
                  <a:gd name="T61" fmla="*/ 68 h 139"/>
                  <a:gd name="T62" fmla="*/ 3 w 121"/>
                  <a:gd name="T63" fmla="*/ 62 h 139"/>
                  <a:gd name="T64" fmla="*/ 0 w 121"/>
                  <a:gd name="T65" fmla="*/ 55 h 139"/>
                  <a:gd name="T66" fmla="*/ 0 w 121"/>
                  <a:gd name="T67" fmla="*/ 50 h 139"/>
                  <a:gd name="T68" fmla="*/ 2 w 121"/>
                  <a:gd name="T69" fmla="*/ 47 h 139"/>
                  <a:gd name="T70" fmla="*/ 5 w 121"/>
                  <a:gd name="T71" fmla="*/ 44 h 139"/>
                  <a:gd name="T72" fmla="*/ 14 w 121"/>
                  <a:gd name="T73" fmla="*/ 44 h 139"/>
                  <a:gd name="T74" fmla="*/ 16 w 121"/>
                  <a:gd name="T75" fmla="*/ 46 h 139"/>
                  <a:gd name="T76" fmla="*/ 18 w 121"/>
                  <a:gd name="T77" fmla="*/ 43 h 139"/>
                  <a:gd name="T78" fmla="*/ 19 w 121"/>
                  <a:gd name="T79" fmla="*/ 38 h 139"/>
                  <a:gd name="T80" fmla="*/ 19 w 121"/>
                  <a:gd name="T81" fmla="*/ 30 h 139"/>
                  <a:gd name="T82" fmla="*/ 21 w 121"/>
                  <a:gd name="T83" fmla="*/ 19 h 139"/>
                  <a:gd name="T84" fmla="*/ 18 w 121"/>
                  <a:gd name="T85" fmla="*/ 14 h 139"/>
                  <a:gd name="T86" fmla="*/ 16 w 121"/>
                  <a:gd name="T87" fmla="*/ 11 h 139"/>
                  <a:gd name="T88" fmla="*/ 16 w 121"/>
                  <a:gd name="T89" fmla="*/ 11 h 1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21"/>
                  <a:gd name="T136" fmla="*/ 0 h 139"/>
                  <a:gd name="T137" fmla="*/ 121 w 121"/>
                  <a:gd name="T138" fmla="*/ 139 h 1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21" h="139">
                    <a:moveTo>
                      <a:pt x="16" y="11"/>
                    </a:moveTo>
                    <a:lnTo>
                      <a:pt x="25" y="0"/>
                    </a:lnTo>
                    <a:lnTo>
                      <a:pt x="38" y="14"/>
                    </a:lnTo>
                    <a:lnTo>
                      <a:pt x="86" y="35"/>
                    </a:lnTo>
                    <a:lnTo>
                      <a:pt x="99" y="41"/>
                    </a:lnTo>
                    <a:lnTo>
                      <a:pt x="99" y="54"/>
                    </a:lnTo>
                    <a:lnTo>
                      <a:pt x="113" y="73"/>
                    </a:lnTo>
                    <a:lnTo>
                      <a:pt x="116" y="73"/>
                    </a:lnTo>
                    <a:lnTo>
                      <a:pt x="121" y="77"/>
                    </a:lnTo>
                    <a:lnTo>
                      <a:pt x="121" y="79"/>
                    </a:lnTo>
                    <a:lnTo>
                      <a:pt x="119" y="84"/>
                    </a:lnTo>
                    <a:lnTo>
                      <a:pt x="116" y="89"/>
                    </a:lnTo>
                    <a:lnTo>
                      <a:pt x="106" y="98"/>
                    </a:lnTo>
                    <a:lnTo>
                      <a:pt x="102" y="98"/>
                    </a:lnTo>
                    <a:lnTo>
                      <a:pt x="97" y="98"/>
                    </a:lnTo>
                    <a:lnTo>
                      <a:pt x="89" y="98"/>
                    </a:lnTo>
                    <a:lnTo>
                      <a:pt x="79" y="103"/>
                    </a:lnTo>
                    <a:lnTo>
                      <a:pt x="68" y="106"/>
                    </a:lnTo>
                    <a:lnTo>
                      <a:pt x="59" y="116"/>
                    </a:lnTo>
                    <a:lnTo>
                      <a:pt x="49" y="125"/>
                    </a:lnTo>
                    <a:lnTo>
                      <a:pt x="43" y="139"/>
                    </a:lnTo>
                    <a:lnTo>
                      <a:pt x="37" y="138"/>
                    </a:lnTo>
                    <a:lnTo>
                      <a:pt x="29" y="133"/>
                    </a:lnTo>
                    <a:lnTo>
                      <a:pt x="22" y="127"/>
                    </a:lnTo>
                    <a:lnTo>
                      <a:pt x="18" y="120"/>
                    </a:lnTo>
                    <a:lnTo>
                      <a:pt x="14" y="111"/>
                    </a:lnTo>
                    <a:lnTo>
                      <a:pt x="14" y="101"/>
                    </a:lnTo>
                    <a:lnTo>
                      <a:pt x="14" y="97"/>
                    </a:lnTo>
                    <a:lnTo>
                      <a:pt x="16" y="90"/>
                    </a:lnTo>
                    <a:lnTo>
                      <a:pt x="14" y="81"/>
                    </a:lnTo>
                    <a:lnTo>
                      <a:pt x="6" y="68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2" y="47"/>
                    </a:lnTo>
                    <a:lnTo>
                      <a:pt x="5" y="44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8" y="43"/>
                    </a:lnTo>
                    <a:lnTo>
                      <a:pt x="19" y="38"/>
                    </a:lnTo>
                    <a:lnTo>
                      <a:pt x="19" y="30"/>
                    </a:lnTo>
                    <a:lnTo>
                      <a:pt x="21" y="19"/>
                    </a:lnTo>
                    <a:lnTo>
                      <a:pt x="18" y="1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6" name="Freeform 76">
                <a:extLst>
                  <a:ext uri="{FF2B5EF4-FFF2-40B4-BE49-F238E27FC236}">
                    <a16:creationId xmlns:a16="http://schemas.microsoft.com/office/drawing/2014/main" id="{8BAD06AF-95DA-86B6-5127-4D2DFA3F9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340"/>
                <a:ext cx="20" cy="19"/>
              </a:xfrm>
              <a:custGeom>
                <a:avLst/>
                <a:gdLst>
                  <a:gd name="T0" fmla="*/ 0 w 20"/>
                  <a:gd name="T1" fmla="*/ 0 h 19"/>
                  <a:gd name="T2" fmla="*/ 13 w 20"/>
                  <a:gd name="T3" fmla="*/ 0 h 19"/>
                  <a:gd name="T4" fmla="*/ 20 w 20"/>
                  <a:gd name="T5" fmla="*/ 9 h 19"/>
                  <a:gd name="T6" fmla="*/ 7 w 20"/>
                  <a:gd name="T7" fmla="*/ 19 h 19"/>
                  <a:gd name="T8" fmla="*/ 2 w 20"/>
                  <a:gd name="T9" fmla="*/ 14 h 19"/>
                  <a:gd name="T10" fmla="*/ 0 w 20"/>
                  <a:gd name="T11" fmla="*/ 0 h 19"/>
                  <a:gd name="T12" fmla="*/ 0 w 20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0" y="0"/>
                    </a:moveTo>
                    <a:lnTo>
                      <a:pt x="13" y="0"/>
                    </a:lnTo>
                    <a:lnTo>
                      <a:pt x="20" y="9"/>
                    </a:lnTo>
                    <a:lnTo>
                      <a:pt x="7" y="19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7" name="Freeform 77">
                <a:extLst>
                  <a:ext uri="{FF2B5EF4-FFF2-40B4-BE49-F238E27FC236}">
                    <a16:creationId xmlns:a16="http://schemas.microsoft.com/office/drawing/2014/main" id="{9060A687-CF49-7836-F10C-C5820605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371"/>
                <a:ext cx="16" cy="16"/>
              </a:xfrm>
              <a:custGeom>
                <a:avLst/>
                <a:gdLst>
                  <a:gd name="T0" fmla="*/ 0 w 16"/>
                  <a:gd name="T1" fmla="*/ 8 h 16"/>
                  <a:gd name="T2" fmla="*/ 2 w 16"/>
                  <a:gd name="T3" fmla="*/ 2 h 16"/>
                  <a:gd name="T4" fmla="*/ 8 w 16"/>
                  <a:gd name="T5" fmla="*/ 0 h 16"/>
                  <a:gd name="T6" fmla="*/ 13 w 16"/>
                  <a:gd name="T7" fmla="*/ 2 h 16"/>
                  <a:gd name="T8" fmla="*/ 16 w 16"/>
                  <a:gd name="T9" fmla="*/ 8 h 16"/>
                  <a:gd name="T10" fmla="*/ 13 w 16"/>
                  <a:gd name="T11" fmla="*/ 13 h 16"/>
                  <a:gd name="T12" fmla="*/ 8 w 16"/>
                  <a:gd name="T13" fmla="*/ 16 h 16"/>
                  <a:gd name="T14" fmla="*/ 2 w 16"/>
                  <a:gd name="T15" fmla="*/ 13 h 16"/>
                  <a:gd name="T16" fmla="*/ 0 w 16"/>
                  <a:gd name="T17" fmla="*/ 8 h 16"/>
                  <a:gd name="T18" fmla="*/ 0 w 16"/>
                  <a:gd name="T19" fmla="*/ 8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6"/>
                  <a:gd name="T31" fmla="*/ 0 h 16"/>
                  <a:gd name="T32" fmla="*/ 16 w 16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6" h="16">
                    <a:moveTo>
                      <a:pt x="0" y="8"/>
                    </a:moveTo>
                    <a:lnTo>
                      <a:pt x="2" y="2"/>
                    </a:lnTo>
                    <a:lnTo>
                      <a:pt x="8" y="0"/>
                    </a:lnTo>
                    <a:lnTo>
                      <a:pt x="13" y="2"/>
                    </a:lnTo>
                    <a:lnTo>
                      <a:pt x="16" y="8"/>
                    </a:lnTo>
                    <a:lnTo>
                      <a:pt x="13" y="13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8" name="Freeform 78">
                <a:extLst>
                  <a:ext uri="{FF2B5EF4-FFF2-40B4-BE49-F238E27FC236}">
                    <a16:creationId xmlns:a16="http://schemas.microsoft.com/office/drawing/2014/main" id="{14ED935E-D64E-4FC1-0C77-C9C61429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3232"/>
                <a:ext cx="21" cy="16"/>
              </a:xfrm>
              <a:custGeom>
                <a:avLst/>
                <a:gdLst>
                  <a:gd name="T0" fmla="*/ 0 w 21"/>
                  <a:gd name="T1" fmla="*/ 8 h 16"/>
                  <a:gd name="T2" fmla="*/ 3 w 21"/>
                  <a:gd name="T3" fmla="*/ 1 h 16"/>
                  <a:gd name="T4" fmla="*/ 11 w 21"/>
                  <a:gd name="T5" fmla="*/ 0 h 16"/>
                  <a:gd name="T6" fmla="*/ 18 w 21"/>
                  <a:gd name="T7" fmla="*/ 1 h 16"/>
                  <a:gd name="T8" fmla="*/ 21 w 21"/>
                  <a:gd name="T9" fmla="*/ 8 h 16"/>
                  <a:gd name="T10" fmla="*/ 18 w 21"/>
                  <a:gd name="T11" fmla="*/ 12 h 16"/>
                  <a:gd name="T12" fmla="*/ 11 w 21"/>
                  <a:gd name="T13" fmla="*/ 16 h 16"/>
                  <a:gd name="T14" fmla="*/ 3 w 21"/>
                  <a:gd name="T15" fmla="*/ 12 h 16"/>
                  <a:gd name="T16" fmla="*/ 0 w 21"/>
                  <a:gd name="T17" fmla="*/ 8 h 16"/>
                  <a:gd name="T18" fmla="*/ 0 w 21"/>
                  <a:gd name="T19" fmla="*/ 8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16"/>
                  <a:gd name="T32" fmla="*/ 21 w 21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16">
                    <a:moveTo>
                      <a:pt x="0" y="8"/>
                    </a:moveTo>
                    <a:lnTo>
                      <a:pt x="3" y="1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1" y="8"/>
                    </a:lnTo>
                    <a:lnTo>
                      <a:pt x="18" y="12"/>
                    </a:lnTo>
                    <a:lnTo>
                      <a:pt x="11" y="16"/>
                    </a:lnTo>
                    <a:lnTo>
                      <a:pt x="3" y="1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09" name="Rectangle 79">
                <a:extLst>
                  <a:ext uri="{FF2B5EF4-FFF2-40B4-BE49-F238E27FC236}">
                    <a16:creationId xmlns:a16="http://schemas.microsoft.com/office/drawing/2014/main" id="{DAE8DBC5-C16F-4E6C-9AB4-A80EFDAEA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3149"/>
                <a:ext cx="627" cy="427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0" name="Freeform 80">
                <a:extLst>
                  <a:ext uri="{FF2B5EF4-FFF2-40B4-BE49-F238E27FC236}">
                    <a16:creationId xmlns:a16="http://schemas.microsoft.com/office/drawing/2014/main" id="{4662F21F-7CA0-8E80-F9F2-4100CEA4F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3448"/>
                <a:ext cx="46" cy="76"/>
              </a:xfrm>
              <a:custGeom>
                <a:avLst/>
                <a:gdLst>
                  <a:gd name="T0" fmla="*/ 2 w 46"/>
                  <a:gd name="T1" fmla="*/ 4 h 76"/>
                  <a:gd name="T2" fmla="*/ 2 w 46"/>
                  <a:gd name="T3" fmla="*/ 1 h 76"/>
                  <a:gd name="T4" fmla="*/ 6 w 46"/>
                  <a:gd name="T5" fmla="*/ 0 h 76"/>
                  <a:gd name="T6" fmla="*/ 11 w 46"/>
                  <a:gd name="T7" fmla="*/ 4 h 76"/>
                  <a:gd name="T8" fmla="*/ 14 w 46"/>
                  <a:gd name="T9" fmla="*/ 4 h 76"/>
                  <a:gd name="T10" fmla="*/ 21 w 46"/>
                  <a:gd name="T11" fmla="*/ 8 h 76"/>
                  <a:gd name="T12" fmla="*/ 24 w 46"/>
                  <a:gd name="T13" fmla="*/ 9 h 76"/>
                  <a:gd name="T14" fmla="*/ 29 w 46"/>
                  <a:gd name="T15" fmla="*/ 4 h 76"/>
                  <a:gd name="T16" fmla="*/ 32 w 46"/>
                  <a:gd name="T17" fmla="*/ 6 h 76"/>
                  <a:gd name="T18" fmla="*/ 29 w 46"/>
                  <a:gd name="T19" fmla="*/ 12 h 76"/>
                  <a:gd name="T20" fmla="*/ 25 w 46"/>
                  <a:gd name="T21" fmla="*/ 20 h 76"/>
                  <a:gd name="T22" fmla="*/ 24 w 46"/>
                  <a:gd name="T23" fmla="*/ 28 h 76"/>
                  <a:gd name="T24" fmla="*/ 29 w 46"/>
                  <a:gd name="T25" fmla="*/ 35 h 76"/>
                  <a:gd name="T26" fmla="*/ 32 w 46"/>
                  <a:gd name="T27" fmla="*/ 41 h 76"/>
                  <a:gd name="T28" fmla="*/ 30 w 46"/>
                  <a:gd name="T29" fmla="*/ 47 h 76"/>
                  <a:gd name="T30" fmla="*/ 30 w 46"/>
                  <a:gd name="T31" fmla="*/ 51 h 76"/>
                  <a:gd name="T32" fmla="*/ 32 w 46"/>
                  <a:gd name="T33" fmla="*/ 55 h 76"/>
                  <a:gd name="T34" fmla="*/ 35 w 46"/>
                  <a:gd name="T35" fmla="*/ 60 h 76"/>
                  <a:gd name="T36" fmla="*/ 41 w 46"/>
                  <a:gd name="T37" fmla="*/ 68 h 76"/>
                  <a:gd name="T38" fmla="*/ 46 w 46"/>
                  <a:gd name="T39" fmla="*/ 76 h 76"/>
                  <a:gd name="T40" fmla="*/ 36 w 46"/>
                  <a:gd name="T41" fmla="*/ 73 h 76"/>
                  <a:gd name="T42" fmla="*/ 30 w 46"/>
                  <a:gd name="T43" fmla="*/ 66 h 76"/>
                  <a:gd name="T44" fmla="*/ 27 w 46"/>
                  <a:gd name="T45" fmla="*/ 59 h 76"/>
                  <a:gd name="T46" fmla="*/ 25 w 46"/>
                  <a:gd name="T47" fmla="*/ 52 h 76"/>
                  <a:gd name="T48" fmla="*/ 17 w 46"/>
                  <a:gd name="T49" fmla="*/ 49 h 76"/>
                  <a:gd name="T50" fmla="*/ 19 w 46"/>
                  <a:gd name="T51" fmla="*/ 44 h 76"/>
                  <a:gd name="T52" fmla="*/ 13 w 46"/>
                  <a:gd name="T53" fmla="*/ 39 h 76"/>
                  <a:gd name="T54" fmla="*/ 9 w 46"/>
                  <a:gd name="T55" fmla="*/ 33 h 76"/>
                  <a:gd name="T56" fmla="*/ 14 w 46"/>
                  <a:gd name="T57" fmla="*/ 30 h 76"/>
                  <a:gd name="T58" fmla="*/ 8 w 46"/>
                  <a:gd name="T59" fmla="*/ 25 h 76"/>
                  <a:gd name="T60" fmla="*/ 5 w 46"/>
                  <a:gd name="T61" fmla="*/ 20 h 76"/>
                  <a:gd name="T62" fmla="*/ 2 w 46"/>
                  <a:gd name="T63" fmla="*/ 14 h 76"/>
                  <a:gd name="T64" fmla="*/ 0 w 46"/>
                  <a:gd name="T65" fmla="*/ 8 h 76"/>
                  <a:gd name="T66" fmla="*/ 2 w 46"/>
                  <a:gd name="T67" fmla="*/ 6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76"/>
                  <a:gd name="T104" fmla="*/ 46 w 4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76">
                    <a:moveTo>
                      <a:pt x="2" y="6"/>
                    </a:moveTo>
                    <a:lnTo>
                      <a:pt x="2" y="4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8"/>
                    </a:lnTo>
                    <a:lnTo>
                      <a:pt x="14" y="4"/>
                    </a:lnTo>
                    <a:lnTo>
                      <a:pt x="19" y="3"/>
                    </a:lnTo>
                    <a:lnTo>
                      <a:pt x="21" y="8"/>
                    </a:lnTo>
                    <a:lnTo>
                      <a:pt x="22" y="11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29" y="4"/>
                    </a:lnTo>
                    <a:lnTo>
                      <a:pt x="32" y="3"/>
                    </a:lnTo>
                    <a:lnTo>
                      <a:pt x="32" y="6"/>
                    </a:lnTo>
                    <a:lnTo>
                      <a:pt x="30" y="9"/>
                    </a:lnTo>
                    <a:lnTo>
                      <a:pt x="29" y="12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4" y="24"/>
                    </a:lnTo>
                    <a:lnTo>
                      <a:pt x="24" y="28"/>
                    </a:lnTo>
                    <a:lnTo>
                      <a:pt x="27" y="33"/>
                    </a:lnTo>
                    <a:lnTo>
                      <a:pt x="29" y="35"/>
                    </a:lnTo>
                    <a:lnTo>
                      <a:pt x="32" y="38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0" y="47"/>
                    </a:lnTo>
                    <a:lnTo>
                      <a:pt x="29" y="49"/>
                    </a:lnTo>
                    <a:lnTo>
                      <a:pt x="30" y="51"/>
                    </a:lnTo>
                    <a:lnTo>
                      <a:pt x="32" y="51"/>
                    </a:lnTo>
                    <a:lnTo>
                      <a:pt x="32" y="55"/>
                    </a:lnTo>
                    <a:lnTo>
                      <a:pt x="33" y="57"/>
                    </a:lnTo>
                    <a:lnTo>
                      <a:pt x="35" y="60"/>
                    </a:lnTo>
                    <a:lnTo>
                      <a:pt x="38" y="63"/>
                    </a:lnTo>
                    <a:lnTo>
                      <a:pt x="41" y="68"/>
                    </a:lnTo>
                    <a:lnTo>
                      <a:pt x="44" y="71"/>
                    </a:lnTo>
                    <a:lnTo>
                      <a:pt x="46" y="76"/>
                    </a:lnTo>
                    <a:lnTo>
                      <a:pt x="43" y="74"/>
                    </a:lnTo>
                    <a:lnTo>
                      <a:pt x="36" y="73"/>
                    </a:lnTo>
                    <a:lnTo>
                      <a:pt x="32" y="70"/>
                    </a:lnTo>
                    <a:lnTo>
                      <a:pt x="30" y="66"/>
                    </a:lnTo>
                    <a:lnTo>
                      <a:pt x="27" y="63"/>
                    </a:lnTo>
                    <a:lnTo>
                      <a:pt x="27" y="59"/>
                    </a:lnTo>
                    <a:lnTo>
                      <a:pt x="25" y="55"/>
                    </a:lnTo>
                    <a:lnTo>
                      <a:pt x="25" y="52"/>
                    </a:lnTo>
                    <a:lnTo>
                      <a:pt x="21" y="51"/>
                    </a:lnTo>
                    <a:lnTo>
                      <a:pt x="17" y="49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6" y="43"/>
                    </a:lnTo>
                    <a:lnTo>
                      <a:pt x="13" y="39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11" y="31"/>
                    </a:lnTo>
                    <a:lnTo>
                      <a:pt x="14" y="30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6" y="24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1" name="Freeform 81">
                <a:extLst>
                  <a:ext uri="{FF2B5EF4-FFF2-40B4-BE49-F238E27FC236}">
                    <a16:creationId xmlns:a16="http://schemas.microsoft.com/office/drawing/2014/main" id="{FE811310-069D-7E1F-AA68-F3AEB82FF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3211"/>
                <a:ext cx="68" cy="56"/>
              </a:xfrm>
              <a:custGeom>
                <a:avLst/>
                <a:gdLst>
                  <a:gd name="T0" fmla="*/ 21 w 68"/>
                  <a:gd name="T1" fmla="*/ 44 h 56"/>
                  <a:gd name="T2" fmla="*/ 19 w 68"/>
                  <a:gd name="T3" fmla="*/ 49 h 56"/>
                  <a:gd name="T4" fmla="*/ 5 w 68"/>
                  <a:gd name="T5" fmla="*/ 54 h 56"/>
                  <a:gd name="T6" fmla="*/ 3 w 68"/>
                  <a:gd name="T7" fmla="*/ 51 h 56"/>
                  <a:gd name="T8" fmla="*/ 10 w 68"/>
                  <a:gd name="T9" fmla="*/ 46 h 56"/>
                  <a:gd name="T10" fmla="*/ 5 w 68"/>
                  <a:gd name="T11" fmla="*/ 46 h 56"/>
                  <a:gd name="T12" fmla="*/ 2 w 68"/>
                  <a:gd name="T13" fmla="*/ 43 h 56"/>
                  <a:gd name="T14" fmla="*/ 3 w 68"/>
                  <a:gd name="T15" fmla="*/ 33 h 56"/>
                  <a:gd name="T16" fmla="*/ 0 w 68"/>
                  <a:gd name="T17" fmla="*/ 27 h 56"/>
                  <a:gd name="T18" fmla="*/ 2 w 68"/>
                  <a:gd name="T19" fmla="*/ 22 h 56"/>
                  <a:gd name="T20" fmla="*/ 8 w 68"/>
                  <a:gd name="T21" fmla="*/ 19 h 56"/>
                  <a:gd name="T22" fmla="*/ 16 w 68"/>
                  <a:gd name="T23" fmla="*/ 19 h 56"/>
                  <a:gd name="T24" fmla="*/ 19 w 68"/>
                  <a:gd name="T25" fmla="*/ 22 h 56"/>
                  <a:gd name="T26" fmla="*/ 21 w 68"/>
                  <a:gd name="T27" fmla="*/ 24 h 56"/>
                  <a:gd name="T28" fmla="*/ 22 w 68"/>
                  <a:gd name="T29" fmla="*/ 17 h 56"/>
                  <a:gd name="T30" fmla="*/ 27 w 68"/>
                  <a:gd name="T31" fmla="*/ 14 h 56"/>
                  <a:gd name="T32" fmla="*/ 30 w 68"/>
                  <a:gd name="T33" fmla="*/ 16 h 56"/>
                  <a:gd name="T34" fmla="*/ 35 w 68"/>
                  <a:gd name="T35" fmla="*/ 16 h 56"/>
                  <a:gd name="T36" fmla="*/ 37 w 68"/>
                  <a:gd name="T37" fmla="*/ 13 h 56"/>
                  <a:gd name="T38" fmla="*/ 40 w 68"/>
                  <a:gd name="T39" fmla="*/ 10 h 56"/>
                  <a:gd name="T40" fmla="*/ 45 w 68"/>
                  <a:gd name="T41" fmla="*/ 10 h 56"/>
                  <a:gd name="T42" fmla="*/ 45 w 68"/>
                  <a:gd name="T43" fmla="*/ 8 h 56"/>
                  <a:gd name="T44" fmla="*/ 48 w 68"/>
                  <a:gd name="T45" fmla="*/ 6 h 56"/>
                  <a:gd name="T46" fmla="*/ 49 w 68"/>
                  <a:gd name="T47" fmla="*/ 6 h 56"/>
                  <a:gd name="T48" fmla="*/ 52 w 68"/>
                  <a:gd name="T49" fmla="*/ 3 h 56"/>
                  <a:gd name="T50" fmla="*/ 59 w 68"/>
                  <a:gd name="T51" fmla="*/ 0 h 56"/>
                  <a:gd name="T52" fmla="*/ 60 w 68"/>
                  <a:gd name="T53" fmla="*/ 3 h 56"/>
                  <a:gd name="T54" fmla="*/ 64 w 68"/>
                  <a:gd name="T55" fmla="*/ 11 h 56"/>
                  <a:gd name="T56" fmla="*/ 64 w 68"/>
                  <a:gd name="T57" fmla="*/ 17 h 56"/>
                  <a:gd name="T58" fmla="*/ 54 w 68"/>
                  <a:gd name="T59" fmla="*/ 16 h 56"/>
                  <a:gd name="T60" fmla="*/ 46 w 68"/>
                  <a:gd name="T61" fmla="*/ 19 h 56"/>
                  <a:gd name="T62" fmla="*/ 46 w 68"/>
                  <a:gd name="T63" fmla="*/ 22 h 56"/>
                  <a:gd name="T64" fmla="*/ 51 w 68"/>
                  <a:gd name="T65" fmla="*/ 24 h 56"/>
                  <a:gd name="T66" fmla="*/ 54 w 68"/>
                  <a:gd name="T67" fmla="*/ 27 h 56"/>
                  <a:gd name="T68" fmla="*/ 52 w 68"/>
                  <a:gd name="T69" fmla="*/ 27 h 56"/>
                  <a:gd name="T70" fmla="*/ 49 w 68"/>
                  <a:gd name="T71" fmla="*/ 30 h 56"/>
                  <a:gd name="T72" fmla="*/ 51 w 68"/>
                  <a:gd name="T73" fmla="*/ 35 h 56"/>
                  <a:gd name="T74" fmla="*/ 51 w 68"/>
                  <a:gd name="T75" fmla="*/ 40 h 56"/>
                  <a:gd name="T76" fmla="*/ 46 w 68"/>
                  <a:gd name="T77" fmla="*/ 40 h 56"/>
                  <a:gd name="T78" fmla="*/ 40 w 68"/>
                  <a:gd name="T79" fmla="*/ 37 h 56"/>
                  <a:gd name="T80" fmla="*/ 40 w 68"/>
                  <a:gd name="T81" fmla="*/ 40 h 56"/>
                  <a:gd name="T82" fmla="*/ 35 w 68"/>
                  <a:gd name="T83" fmla="*/ 41 h 56"/>
                  <a:gd name="T84" fmla="*/ 29 w 68"/>
                  <a:gd name="T85" fmla="*/ 46 h 56"/>
                  <a:gd name="T86" fmla="*/ 33 w 68"/>
                  <a:gd name="T87" fmla="*/ 44 h 56"/>
                  <a:gd name="T88" fmla="*/ 30 w 68"/>
                  <a:gd name="T89" fmla="*/ 48 h 56"/>
                  <a:gd name="T90" fmla="*/ 27 w 68"/>
                  <a:gd name="T91" fmla="*/ 48 h 56"/>
                  <a:gd name="T92" fmla="*/ 24 w 68"/>
                  <a:gd name="T93" fmla="*/ 49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8"/>
                  <a:gd name="T142" fmla="*/ 0 h 56"/>
                  <a:gd name="T143" fmla="*/ 68 w 68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8" h="56">
                    <a:moveTo>
                      <a:pt x="24" y="49"/>
                    </a:moveTo>
                    <a:lnTo>
                      <a:pt x="21" y="44"/>
                    </a:lnTo>
                    <a:lnTo>
                      <a:pt x="18" y="48"/>
                    </a:lnTo>
                    <a:lnTo>
                      <a:pt x="19" y="49"/>
                    </a:lnTo>
                    <a:lnTo>
                      <a:pt x="6" y="56"/>
                    </a:lnTo>
                    <a:lnTo>
                      <a:pt x="5" y="54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6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5" y="46"/>
                    </a:lnTo>
                    <a:lnTo>
                      <a:pt x="3" y="48"/>
                    </a:lnTo>
                    <a:lnTo>
                      <a:pt x="2" y="43"/>
                    </a:lnTo>
                    <a:lnTo>
                      <a:pt x="2" y="38"/>
                    </a:lnTo>
                    <a:lnTo>
                      <a:pt x="3" y="33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2"/>
                    </a:lnTo>
                    <a:lnTo>
                      <a:pt x="5" y="21"/>
                    </a:lnTo>
                    <a:lnTo>
                      <a:pt x="8" y="19"/>
                    </a:lnTo>
                    <a:lnTo>
                      <a:pt x="13" y="19"/>
                    </a:lnTo>
                    <a:lnTo>
                      <a:pt x="16" y="19"/>
                    </a:lnTo>
                    <a:lnTo>
                      <a:pt x="19" y="21"/>
                    </a:lnTo>
                    <a:lnTo>
                      <a:pt x="19" y="22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4"/>
                    </a:lnTo>
                    <a:lnTo>
                      <a:pt x="22" y="17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7" y="13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8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5" y="6"/>
                    </a:lnTo>
                    <a:lnTo>
                      <a:pt x="48" y="6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2" y="3"/>
                    </a:lnTo>
                    <a:lnTo>
                      <a:pt x="56" y="2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0" y="3"/>
                    </a:lnTo>
                    <a:lnTo>
                      <a:pt x="59" y="6"/>
                    </a:lnTo>
                    <a:lnTo>
                      <a:pt x="64" y="11"/>
                    </a:lnTo>
                    <a:lnTo>
                      <a:pt x="68" y="17"/>
                    </a:lnTo>
                    <a:lnTo>
                      <a:pt x="64" y="17"/>
                    </a:lnTo>
                    <a:lnTo>
                      <a:pt x="60" y="16"/>
                    </a:lnTo>
                    <a:lnTo>
                      <a:pt x="54" y="16"/>
                    </a:lnTo>
                    <a:lnTo>
                      <a:pt x="49" y="17"/>
                    </a:lnTo>
                    <a:lnTo>
                      <a:pt x="46" y="19"/>
                    </a:lnTo>
                    <a:lnTo>
                      <a:pt x="43" y="24"/>
                    </a:lnTo>
                    <a:lnTo>
                      <a:pt x="46" y="22"/>
                    </a:lnTo>
                    <a:lnTo>
                      <a:pt x="49" y="21"/>
                    </a:lnTo>
                    <a:lnTo>
                      <a:pt x="51" y="24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1" y="29"/>
                    </a:lnTo>
                    <a:lnTo>
                      <a:pt x="49" y="30"/>
                    </a:lnTo>
                    <a:lnTo>
                      <a:pt x="49" y="33"/>
                    </a:lnTo>
                    <a:lnTo>
                      <a:pt x="51" y="35"/>
                    </a:lnTo>
                    <a:lnTo>
                      <a:pt x="54" y="37"/>
                    </a:lnTo>
                    <a:lnTo>
                      <a:pt x="51" y="40"/>
                    </a:lnTo>
                    <a:lnTo>
                      <a:pt x="48" y="41"/>
                    </a:lnTo>
                    <a:lnTo>
                      <a:pt x="46" y="40"/>
                    </a:lnTo>
                    <a:lnTo>
                      <a:pt x="43" y="38"/>
                    </a:lnTo>
                    <a:lnTo>
                      <a:pt x="40" y="37"/>
                    </a:lnTo>
                    <a:lnTo>
                      <a:pt x="40" y="40"/>
                    </a:lnTo>
                    <a:lnTo>
                      <a:pt x="40" y="44"/>
                    </a:lnTo>
                    <a:lnTo>
                      <a:pt x="35" y="41"/>
                    </a:lnTo>
                    <a:lnTo>
                      <a:pt x="32" y="44"/>
                    </a:lnTo>
                    <a:lnTo>
                      <a:pt x="29" y="46"/>
                    </a:lnTo>
                    <a:lnTo>
                      <a:pt x="30" y="44"/>
                    </a:lnTo>
                    <a:lnTo>
                      <a:pt x="33" y="44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4" y="48"/>
                    </a:lnTo>
                    <a:lnTo>
                      <a:pt x="24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2" name="Freeform 82">
                <a:extLst>
                  <a:ext uri="{FF2B5EF4-FFF2-40B4-BE49-F238E27FC236}">
                    <a16:creationId xmlns:a16="http://schemas.microsoft.com/office/drawing/2014/main" id="{0EAB4247-C52C-7FB7-2EB2-6184544E5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265"/>
                <a:ext cx="17" cy="8"/>
              </a:xfrm>
              <a:custGeom>
                <a:avLst/>
                <a:gdLst>
                  <a:gd name="T0" fmla="*/ 8 w 17"/>
                  <a:gd name="T1" fmla="*/ 3 h 8"/>
                  <a:gd name="T2" fmla="*/ 0 w 17"/>
                  <a:gd name="T3" fmla="*/ 6 h 8"/>
                  <a:gd name="T4" fmla="*/ 3 w 17"/>
                  <a:gd name="T5" fmla="*/ 2 h 8"/>
                  <a:gd name="T6" fmla="*/ 8 w 17"/>
                  <a:gd name="T7" fmla="*/ 0 h 8"/>
                  <a:gd name="T8" fmla="*/ 9 w 17"/>
                  <a:gd name="T9" fmla="*/ 3 h 8"/>
                  <a:gd name="T10" fmla="*/ 14 w 17"/>
                  <a:gd name="T11" fmla="*/ 3 h 8"/>
                  <a:gd name="T12" fmla="*/ 16 w 17"/>
                  <a:gd name="T13" fmla="*/ 6 h 8"/>
                  <a:gd name="T14" fmla="*/ 17 w 17"/>
                  <a:gd name="T15" fmla="*/ 8 h 8"/>
                  <a:gd name="T16" fmla="*/ 11 w 17"/>
                  <a:gd name="T17" fmla="*/ 6 h 8"/>
                  <a:gd name="T18" fmla="*/ 8 w 17"/>
                  <a:gd name="T19" fmla="*/ 3 h 8"/>
                  <a:gd name="T20" fmla="*/ 8 w 17"/>
                  <a:gd name="T21" fmla="*/ 3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8"/>
                  <a:gd name="T35" fmla="*/ 17 w 1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8">
                    <a:moveTo>
                      <a:pt x="8" y="3"/>
                    </a:moveTo>
                    <a:lnTo>
                      <a:pt x="0" y="6"/>
                    </a:lnTo>
                    <a:lnTo>
                      <a:pt x="3" y="2"/>
                    </a:lnTo>
                    <a:lnTo>
                      <a:pt x="8" y="0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6" y="6"/>
                    </a:lnTo>
                    <a:lnTo>
                      <a:pt x="17" y="8"/>
                    </a:lnTo>
                    <a:lnTo>
                      <a:pt x="11" y="6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3" name="Freeform 83">
                <a:extLst>
                  <a:ext uri="{FF2B5EF4-FFF2-40B4-BE49-F238E27FC236}">
                    <a16:creationId xmlns:a16="http://schemas.microsoft.com/office/drawing/2014/main" id="{8859C1A9-F8CE-8A0B-1FE1-4063695CF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219"/>
                <a:ext cx="38" cy="21"/>
              </a:xfrm>
              <a:custGeom>
                <a:avLst/>
                <a:gdLst>
                  <a:gd name="T0" fmla="*/ 36 w 38"/>
                  <a:gd name="T1" fmla="*/ 21 h 21"/>
                  <a:gd name="T2" fmla="*/ 1 w 38"/>
                  <a:gd name="T3" fmla="*/ 13 h 21"/>
                  <a:gd name="T4" fmla="*/ 0 w 38"/>
                  <a:gd name="T5" fmla="*/ 9 h 21"/>
                  <a:gd name="T6" fmla="*/ 0 w 38"/>
                  <a:gd name="T7" fmla="*/ 6 h 21"/>
                  <a:gd name="T8" fmla="*/ 1 w 38"/>
                  <a:gd name="T9" fmla="*/ 5 h 21"/>
                  <a:gd name="T10" fmla="*/ 3 w 38"/>
                  <a:gd name="T11" fmla="*/ 3 h 21"/>
                  <a:gd name="T12" fmla="*/ 8 w 38"/>
                  <a:gd name="T13" fmla="*/ 3 h 21"/>
                  <a:gd name="T14" fmla="*/ 14 w 38"/>
                  <a:gd name="T15" fmla="*/ 5 h 21"/>
                  <a:gd name="T16" fmla="*/ 15 w 38"/>
                  <a:gd name="T17" fmla="*/ 2 h 21"/>
                  <a:gd name="T18" fmla="*/ 19 w 38"/>
                  <a:gd name="T19" fmla="*/ 0 h 21"/>
                  <a:gd name="T20" fmla="*/ 22 w 38"/>
                  <a:gd name="T21" fmla="*/ 0 h 21"/>
                  <a:gd name="T22" fmla="*/ 28 w 38"/>
                  <a:gd name="T23" fmla="*/ 0 h 21"/>
                  <a:gd name="T24" fmla="*/ 33 w 38"/>
                  <a:gd name="T25" fmla="*/ 0 h 21"/>
                  <a:gd name="T26" fmla="*/ 38 w 38"/>
                  <a:gd name="T27" fmla="*/ 5 h 21"/>
                  <a:gd name="T28" fmla="*/ 38 w 38"/>
                  <a:gd name="T29" fmla="*/ 8 h 21"/>
                  <a:gd name="T30" fmla="*/ 38 w 38"/>
                  <a:gd name="T31" fmla="*/ 13 h 21"/>
                  <a:gd name="T32" fmla="*/ 35 w 38"/>
                  <a:gd name="T33" fmla="*/ 17 h 21"/>
                  <a:gd name="T34" fmla="*/ 33 w 38"/>
                  <a:gd name="T35" fmla="*/ 21 h 21"/>
                  <a:gd name="T36" fmla="*/ 36 w 38"/>
                  <a:gd name="T37" fmla="*/ 21 h 21"/>
                  <a:gd name="T38" fmla="*/ 36 w 38"/>
                  <a:gd name="T39" fmla="*/ 21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21"/>
                  <a:gd name="T62" fmla="*/ 38 w 38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21">
                    <a:moveTo>
                      <a:pt x="36" y="21"/>
                    </a:moveTo>
                    <a:lnTo>
                      <a:pt x="1" y="1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8" y="5"/>
                    </a:lnTo>
                    <a:lnTo>
                      <a:pt x="38" y="8"/>
                    </a:lnTo>
                    <a:lnTo>
                      <a:pt x="38" y="13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6" y="2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4" name="Freeform 84">
                <a:extLst>
                  <a:ext uri="{FF2B5EF4-FFF2-40B4-BE49-F238E27FC236}">
                    <a16:creationId xmlns:a16="http://schemas.microsoft.com/office/drawing/2014/main" id="{E6C4FDC5-BCF5-F39F-F398-846F0AB8B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" y="3216"/>
                <a:ext cx="52" cy="20"/>
              </a:xfrm>
              <a:custGeom>
                <a:avLst/>
                <a:gdLst>
                  <a:gd name="T0" fmla="*/ 6 w 52"/>
                  <a:gd name="T1" fmla="*/ 8 h 20"/>
                  <a:gd name="T2" fmla="*/ 13 w 52"/>
                  <a:gd name="T3" fmla="*/ 11 h 20"/>
                  <a:gd name="T4" fmla="*/ 19 w 52"/>
                  <a:gd name="T5" fmla="*/ 12 h 20"/>
                  <a:gd name="T6" fmla="*/ 25 w 52"/>
                  <a:gd name="T7" fmla="*/ 12 h 20"/>
                  <a:gd name="T8" fmla="*/ 32 w 52"/>
                  <a:gd name="T9" fmla="*/ 11 h 20"/>
                  <a:gd name="T10" fmla="*/ 30 w 52"/>
                  <a:gd name="T11" fmla="*/ 8 h 20"/>
                  <a:gd name="T12" fmla="*/ 28 w 52"/>
                  <a:gd name="T13" fmla="*/ 6 h 20"/>
                  <a:gd name="T14" fmla="*/ 27 w 52"/>
                  <a:gd name="T15" fmla="*/ 1 h 20"/>
                  <a:gd name="T16" fmla="*/ 28 w 52"/>
                  <a:gd name="T17" fmla="*/ 1 h 20"/>
                  <a:gd name="T18" fmla="*/ 32 w 52"/>
                  <a:gd name="T19" fmla="*/ 0 h 20"/>
                  <a:gd name="T20" fmla="*/ 36 w 52"/>
                  <a:gd name="T21" fmla="*/ 0 h 20"/>
                  <a:gd name="T22" fmla="*/ 40 w 52"/>
                  <a:gd name="T23" fmla="*/ 1 h 20"/>
                  <a:gd name="T24" fmla="*/ 41 w 52"/>
                  <a:gd name="T25" fmla="*/ 8 h 20"/>
                  <a:gd name="T26" fmla="*/ 46 w 52"/>
                  <a:gd name="T27" fmla="*/ 9 h 20"/>
                  <a:gd name="T28" fmla="*/ 52 w 52"/>
                  <a:gd name="T29" fmla="*/ 11 h 20"/>
                  <a:gd name="T30" fmla="*/ 47 w 52"/>
                  <a:gd name="T31" fmla="*/ 12 h 20"/>
                  <a:gd name="T32" fmla="*/ 46 w 52"/>
                  <a:gd name="T33" fmla="*/ 14 h 20"/>
                  <a:gd name="T34" fmla="*/ 44 w 52"/>
                  <a:gd name="T35" fmla="*/ 14 h 20"/>
                  <a:gd name="T36" fmla="*/ 44 w 52"/>
                  <a:gd name="T37" fmla="*/ 16 h 20"/>
                  <a:gd name="T38" fmla="*/ 44 w 52"/>
                  <a:gd name="T39" fmla="*/ 16 h 20"/>
                  <a:gd name="T40" fmla="*/ 46 w 52"/>
                  <a:gd name="T41" fmla="*/ 16 h 20"/>
                  <a:gd name="T42" fmla="*/ 44 w 52"/>
                  <a:gd name="T43" fmla="*/ 17 h 20"/>
                  <a:gd name="T44" fmla="*/ 43 w 52"/>
                  <a:gd name="T45" fmla="*/ 19 h 20"/>
                  <a:gd name="T46" fmla="*/ 38 w 52"/>
                  <a:gd name="T47" fmla="*/ 19 h 20"/>
                  <a:gd name="T48" fmla="*/ 33 w 52"/>
                  <a:gd name="T49" fmla="*/ 20 h 20"/>
                  <a:gd name="T50" fmla="*/ 27 w 52"/>
                  <a:gd name="T51" fmla="*/ 19 h 20"/>
                  <a:gd name="T52" fmla="*/ 20 w 52"/>
                  <a:gd name="T53" fmla="*/ 19 h 20"/>
                  <a:gd name="T54" fmla="*/ 14 w 52"/>
                  <a:gd name="T55" fmla="*/ 17 h 20"/>
                  <a:gd name="T56" fmla="*/ 9 w 52"/>
                  <a:gd name="T57" fmla="*/ 16 h 20"/>
                  <a:gd name="T58" fmla="*/ 3 w 52"/>
                  <a:gd name="T59" fmla="*/ 12 h 20"/>
                  <a:gd name="T60" fmla="*/ 0 w 52"/>
                  <a:gd name="T61" fmla="*/ 9 h 20"/>
                  <a:gd name="T62" fmla="*/ 3 w 52"/>
                  <a:gd name="T63" fmla="*/ 8 h 20"/>
                  <a:gd name="T64" fmla="*/ 6 w 52"/>
                  <a:gd name="T65" fmla="*/ 8 h 20"/>
                  <a:gd name="T66" fmla="*/ 6 w 52"/>
                  <a:gd name="T67" fmla="*/ 8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2"/>
                  <a:gd name="T103" fmla="*/ 0 h 20"/>
                  <a:gd name="T104" fmla="*/ 52 w 52"/>
                  <a:gd name="T105" fmla="*/ 20 h 2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2" h="20">
                    <a:moveTo>
                      <a:pt x="6" y="8"/>
                    </a:moveTo>
                    <a:lnTo>
                      <a:pt x="13" y="11"/>
                    </a:lnTo>
                    <a:lnTo>
                      <a:pt x="19" y="12"/>
                    </a:lnTo>
                    <a:lnTo>
                      <a:pt x="25" y="12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1" y="8"/>
                    </a:lnTo>
                    <a:lnTo>
                      <a:pt x="46" y="9"/>
                    </a:lnTo>
                    <a:lnTo>
                      <a:pt x="52" y="11"/>
                    </a:lnTo>
                    <a:lnTo>
                      <a:pt x="47" y="12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4" y="17"/>
                    </a:lnTo>
                    <a:lnTo>
                      <a:pt x="43" y="19"/>
                    </a:lnTo>
                    <a:lnTo>
                      <a:pt x="38" y="19"/>
                    </a:lnTo>
                    <a:lnTo>
                      <a:pt x="33" y="20"/>
                    </a:lnTo>
                    <a:lnTo>
                      <a:pt x="27" y="19"/>
                    </a:lnTo>
                    <a:lnTo>
                      <a:pt x="20" y="19"/>
                    </a:lnTo>
                    <a:lnTo>
                      <a:pt x="14" y="17"/>
                    </a:lnTo>
                    <a:lnTo>
                      <a:pt x="9" y="16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5" name="Freeform 85">
                <a:extLst>
                  <a:ext uri="{FF2B5EF4-FFF2-40B4-BE49-F238E27FC236}">
                    <a16:creationId xmlns:a16="http://schemas.microsoft.com/office/drawing/2014/main" id="{CB6A6DCE-1410-B0D7-4A9F-A7CAC5439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" y="3211"/>
                <a:ext cx="41" cy="14"/>
              </a:xfrm>
              <a:custGeom>
                <a:avLst/>
                <a:gdLst>
                  <a:gd name="T0" fmla="*/ 0 w 41"/>
                  <a:gd name="T1" fmla="*/ 11 h 14"/>
                  <a:gd name="T2" fmla="*/ 5 w 41"/>
                  <a:gd name="T3" fmla="*/ 11 h 14"/>
                  <a:gd name="T4" fmla="*/ 9 w 41"/>
                  <a:gd name="T5" fmla="*/ 13 h 14"/>
                  <a:gd name="T6" fmla="*/ 14 w 41"/>
                  <a:gd name="T7" fmla="*/ 13 h 14"/>
                  <a:gd name="T8" fmla="*/ 19 w 41"/>
                  <a:gd name="T9" fmla="*/ 14 h 14"/>
                  <a:gd name="T10" fmla="*/ 24 w 41"/>
                  <a:gd name="T11" fmla="*/ 14 h 14"/>
                  <a:gd name="T12" fmla="*/ 30 w 41"/>
                  <a:gd name="T13" fmla="*/ 14 h 14"/>
                  <a:gd name="T14" fmla="*/ 35 w 41"/>
                  <a:gd name="T15" fmla="*/ 13 h 14"/>
                  <a:gd name="T16" fmla="*/ 40 w 41"/>
                  <a:gd name="T17" fmla="*/ 13 h 14"/>
                  <a:gd name="T18" fmla="*/ 41 w 41"/>
                  <a:gd name="T19" fmla="*/ 8 h 14"/>
                  <a:gd name="T20" fmla="*/ 40 w 41"/>
                  <a:gd name="T21" fmla="*/ 3 h 14"/>
                  <a:gd name="T22" fmla="*/ 38 w 41"/>
                  <a:gd name="T23" fmla="*/ 0 h 14"/>
                  <a:gd name="T24" fmla="*/ 35 w 41"/>
                  <a:gd name="T25" fmla="*/ 0 h 14"/>
                  <a:gd name="T26" fmla="*/ 32 w 41"/>
                  <a:gd name="T27" fmla="*/ 0 h 14"/>
                  <a:gd name="T28" fmla="*/ 30 w 41"/>
                  <a:gd name="T29" fmla="*/ 2 h 14"/>
                  <a:gd name="T30" fmla="*/ 25 w 41"/>
                  <a:gd name="T31" fmla="*/ 3 h 14"/>
                  <a:gd name="T32" fmla="*/ 24 w 41"/>
                  <a:gd name="T33" fmla="*/ 8 h 14"/>
                  <a:gd name="T34" fmla="*/ 20 w 41"/>
                  <a:gd name="T35" fmla="*/ 6 h 14"/>
                  <a:gd name="T36" fmla="*/ 16 w 41"/>
                  <a:gd name="T37" fmla="*/ 3 h 14"/>
                  <a:gd name="T38" fmla="*/ 13 w 41"/>
                  <a:gd name="T39" fmla="*/ 6 h 14"/>
                  <a:gd name="T40" fmla="*/ 9 w 41"/>
                  <a:gd name="T41" fmla="*/ 8 h 14"/>
                  <a:gd name="T42" fmla="*/ 5 w 41"/>
                  <a:gd name="T43" fmla="*/ 10 h 14"/>
                  <a:gd name="T44" fmla="*/ 0 w 41"/>
                  <a:gd name="T45" fmla="*/ 11 h 14"/>
                  <a:gd name="T46" fmla="*/ 0 w 41"/>
                  <a:gd name="T47" fmla="*/ 11 h 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1"/>
                  <a:gd name="T73" fmla="*/ 0 h 14"/>
                  <a:gd name="T74" fmla="*/ 41 w 41"/>
                  <a:gd name="T75" fmla="*/ 14 h 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1" h="14">
                    <a:moveTo>
                      <a:pt x="0" y="11"/>
                    </a:moveTo>
                    <a:lnTo>
                      <a:pt x="5" y="11"/>
                    </a:lnTo>
                    <a:lnTo>
                      <a:pt x="9" y="13"/>
                    </a:lnTo>
                    <a:lnTo>
                      <a:pt x="14" y="13"/>
                    </a:lnTo>
                    <a:lnTo>
                      <a:pt x="19" y="14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40" y="13"/>
                    </a:lnTo>
                    <a:lnTo>
                      <a:pt x="41" y="8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16" y="3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6" name="Freeform 86">
                <a:extLst>
                  <a:ext uri="{FF2B5EF4-FFF2-40B4-BE49-F238E27FC236}">
                    <a16:creationId xmlns:a16="http://schemas.microsoft.com/office/drawing/2014/main" id="{4CF46E57-575C-6E77-961D-FB11A3898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" y="3224"/>
                <a:ext cx="11" cy="4"/>
              </a:xfrm>
              <a:custGeom>
                <a:avLst/>
                <a:gdLst>
                  <a:gd name="T0" fmla="*/ 0 w 11"/>
                  <a:gd name="T1" fmla="*/ 0 h 4"/>
                  <a:gd name="T2" fmla="*/ 3 w 11"/>
                  <a:gd name="T3" fmla="*/ 1 h 4"/>
                  <a:gd name="T4" fmla="*/ 4 w 11"/>
                  <a:gd name="T5" fmla="*/ 4 h 4"/>
                  <a:gd name="T6" fmla="*/ 6 w 11"/>
                  <a:gd name="T7" fmla="*/ 1 h 4"/>
                  <a:gd name="T8" fmla="*/ 8 w 11"/>
                  <a:gd name="T9" fmla="*/ 0 h 4"/>
                  <a:gd name="T10" fmla="*/ 11 w 11"/>
                  <a:gd name="T11" fmla="*/ 1 h 4"/>
                  <a:gd name="T12" fmla="*/ 11 w 11"/>
                  <a:gd name="T13" fmla="*/ 4 h 4"/>
                  <a:gd name="T14" fmla="*/ 4 w 11"/>
                  <a:gd name="T15" fmla="*/ 4 h 4"/>
                  <a:gd name="T16" fmla="*/ 1 w 11"/>
                  <a:gd name="T17" fmla="*/ 4 h 4"/>
                  <a:gd name="T18" fmla="*/ 0 w 11"/>
                  <a:gd name="T19" fmla="*/ 3 h 4"/>
                  <a:gd name="T20" fmla="*/ 0 w 11"/>
                  <a:gd name="T21" fmla="*/ 0 h 4"/>
                  <a:gd name="T22" fmla="*/ 0 w 11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4"/>
                  <a:gd name="T38" fmla="*/ 11 w 11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1" y="1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F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7" name="Freeform 87">
                <a:extLst>
                  <a:ext uri="{FF2B5EF4-FFF2-40B4-BE49-F238E27FC236}">
                    <a16:creationId xmlns:a16="http://schemas.microsoft.com/office/drawing/2014/main" id="{C155660F-0AD5-ABC7-31C7-8D8CEFAC1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" y="3198"/>
                <a:ext cx="10" cy="7"/>
              </a:xfrm>
              <a:custGeom>
                <a:avLst/>
                <a:gdLst>
                  <a:gd name="T0" fmla="*/ 8 w 10"/>
                  <a:gd name="T1" fmla="*/ 0 h 7"/>
                  <a:gd name="T2" fmla="*/ 10 w 10"/>
                  <a:gd name="T3" fmla="*/ 7 h 7"/>
                  <a:gd name="T4" fmla="*/ 5 w 10"/>
                  <a:gd name="T5" fmla="*/ 7 h 7"/>
                  <a:gd name="T6" fmla="*/ 0 w 10"/>
                  <a:gd name="T7" fmla="*/ 5 h 7"/>
                  <a:gd name="T8" fmla="*/ 8 w 10"/>
                  <a:gd name="T9" fmla="*/ 0 h 7"/>
                  <a:gd name="T10" fmla="*/ 8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8" y="0"/>
                    </a:moveTo>
                    <a:lnTo>
                      <a:pt x="10" y="7"/>
                    </a:lnTo>
                    <a:lnTo>
                      <a:pt x="5" y="7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8" name="Freeform 88">
                <a:extLst>
                  <a:ext uri="{FF2B5EF4-FFF2-40B4-BE49-F238E27FC236}">
                    <a16:creationId xmlns:a16="http://schemas.microsoft.com/office/drawing/2014/main" id="{7367D81D-2A3E-355A-3B32-C61CF68AE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" y="3206"/>
                <a:ext cx="14" cy="5"/>
              </a:xfrm>
              <a:custGeom>
                <a:avLst/>
                <a:gdLst>
                  <a:gd name="T0" fmla="*/ 14 w 14"/>
                  <a:gd name="T1" fmla="*/ 2 h 5"/>
                  <a:gd name="T2" fmla="*/ 8 w 14"/>
                  <a:gd name="T3" fmla="*/ 5 h 5"/>
                  <a:gd name="T4" fmla="*/ 3 w 14"/>
                  <a:gd name="T5" fmla="*/ 3 h 5"/>
                  <a:gd name="T6" fmla="*/ 0 w 14"/>
                  <a:gd name="T7" fmla="*/ 2 h 5"/>
                  <a:gd name="T8" fmla="*/ 4 w 14"/>
                  <a:gd name="T9" fmla="*/ 0 h 5"/>
                  <a:gd name="T10" fmla="*/ 8 w 14"/>
                  <a:gd name="T11" fmla="*/ 0 h 5"/>
                  <a:gd name="T12" fmla="*/ 11 w 14"/>
                  <a:gd name="T13" fmla="*/ 0 h 5"/>
                  <a:gd name="T14" fmla="*/ 14 w 14"/>
                  <a:gd name="T15" fmla="*/ 2 h 5"/>
                  <a:gd name="T16" fmla="*/ 14 w 1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"/>
                  <a:gd name="T29" fmla="*/ 14 w 1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">
                    <a:moveTo>
                      <a:pt x="14" y="2"/>
                    </a:moveTo>
                    <a:lnTo>
                      <a:pt x="8" y="5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9" name="Freeform 89">
                <a:extLst>
                  <a:ext uri="{FF2B5EF4-FFF2-40B4-BE49-F238E27FC236}">
                    <a16:creationId xmlns:a16="http://schemas.microsoft.com/office/drawing/2014/main" id="{B8266A2C-9671-C8A4-8EEA-B067760A8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" y="3254"/>
                <a:ext cx="15" cy="6"/>
              </a:xfrm>
              <a:custGeom>
                <a:avLst/>
                <a:gdLst>
                  <a:gd name="T0" fmla="*/ 15 w 15"/>
                  <a:gd name="T1" fmla="*/ 3 h 6"/>
                  <a:gd name="T2" fmla="*/ 7 w 15"/>
                  <a:gd name="T3" fmla="*/ 6 h 6"/>
                  <a:gd name="T4" fmla="*/ 4 w 15"/>
                  <a:gd name="T5" fmla="*/ 5 h 6"/>
                  <a:gd name="T6" fmla="*/ 0 w 15"/>
                  <a:gd name="T7" fmla="*/ 5 h 6"/>
                  <a:gd name="T8" fmla="*/ 2 w 15"/>
                  <a:gd name="T9" fmla="*/ 1 h 6"/>
                  <a:gd name="T10" fmla="*/ 5 w 15"/>
                  <a:gd name="T11" fmla="*/ 0 h 6"/>
                  <a:gd name="T12" fmla="*/ 10 w 15"/>
                  <a:gd name="T13" fmla="*/ 0 h 6"/>
                  <a:gd name="T14" fmla="*/ 15 w 15"/>
                  <a:gd name="T15" fmla="*/ 3 h 6"/>
                  <a:gd name="T16" fmla="*/ 15 w 15"/>
                  <a:gd name="T17" fmla="*/ 3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"/>
                  <a:gd name="T29" fmla="*/ 15 w 1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">
                    <a:moveTo>
                      <a:pt x="15" y="3"/>
                    </a:moveTo>
                    <a:lnTo>
                      <a:pt x="7" y="6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0" name="Freeform 90">
                <a:extLst>
                  <a:ext uri="{FF2B5EF4-FFF2-40B4-BE49-F238E27FC236}">
                    <a16:creationId xmlns:a16="http://schemas.microsoft.com/office/drawing/2014/main" id="{89665B9A-1953-ABF0-0883-D5CB8C602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3144"/>
                <a:ext cx="38" cy="30"/>
              </a:xfrm>
              <a:custGeom>
                <a:avLst/>
                <a:gdLst>
                  <a:gd name="T0" fmla="*/ 21 w 38"/>
                  <a:gd name="T1" fmla="*/ 15 h 30"/>
                  <a:gd name="T2" fmla="*/ 14 w 38"/>
                  <a:gd name="T3" fmla="*/ 15 h 30"/>
                  <a:gd name="T4" fmla="*/ 10 w 38"/>
                  <a:gd name="T5" fmla="*/ 10 h 30"/>
                  <a:gd name="T6" fmla="*/ 3 w 38"/>
                  <a:gd name="T7" fmla="*/ 3 h 30"/>
                  <a:gd name="T8" fmla="*/ 0 w 38"/>
                  <a:gd name="T9" fmla="*/ 0 h 30"/>
                  <a:gd name="T10" fmla="*/ 3 w 38"/>
                  <a:gd name="T11" fmla="*/ 0 h 30"/>
                  <a:gd name="T12" fmla="*/ 6 w 38"/>
                  <a:gd name="T13" fmla="*/ 2 h 30"/>
                  <a:gd name="T14" fmla="*/ 11 w 38"/>
                  <a:gd name="T15" fmla="*/ 3 h 30"/>
                  <a:gd name="T16" fmla="*/ 14 w 38"/>
                  <a:gd name="T17" fmla="*/ 5 h 30"/>
                  <a:gd name="T18" fmla="*/ 19 w 38"/>
                  <a:gd name="T19" fmla="*/ 7 h 30"/>
                  <a:gd name="T20" fmla="*/ 22 w 38"/>
                  <a:gd name="T21" fmla="*/ 8 h 30"/>
                  <a:gd name="T22" fmla="*/ 25 w 38"/>
                  <a:gd name="T23" fmla="*/ 10 h 30"/>
                  <a:gd name="T24" fmla="*/ 30 w 38"/>
                  <a:gd name="T25" fmla="*/ 10 h 30"/>
                  <a:gd name="T26" fmla="*/ 27 w 38"/>
                  <a:gd name="T27" fmla="*/ 13 h 30"/>
                  <a:gd name="T28" fmla="*/ 24 w 38"/>
                  <a:gd name="T29" fmla="*/ 15 h 30"/>
                  <a:gd name="T30" fmla="*/ 29 w 38"/>
                  <a:gd name="T31" fmla="*/ 18 h 30"/>
                  <a:gd name="T32" fmla="*/ 32 w 38"/>
                  <a:gd name="T33" fmla="*/ 21 h 30"/>
                  <a:gd name="T34" fmla="*/ 35 w 38"/>
                  <a:gd name="T35" fmla="*/ 26 h 30"/>
                  <a:gd name="T36" fmla="*/ 38 w 38"/>
                  <a:gd name="T37" fmla="*/ 30 h 30"/>
                  <a:gd name="T38" fmla="*/ 35 w 38"/>
                  <a:gd name="T39" fmla="*/ 29 h 30"/>
                  <a:gd name="T40" fmla="*/ 30 w 38"/>
                  <a:gd name="T41" fmla="*/ 27 h 30"/>
                  <a:gd name="T42" fmla="*/ 27 w 38"/>
                  <a:gd name="T43" fmla="*/ 24 h 30"/>
                  <a:gd name="T44" fmla="*/ 24 w 38"/>
                  <a:gd name="T45" fmla="*/ 23 h 30"/>
                  <a:gd name="T46" fmla="*/ 24 w 38"/>
                  <a:gd name="T47" fmla="*/ 16 h 30"/>
                  <a:gd name="T48" fmla="*/ 21 w 38"/>
                  <a:gd name="T49" fmla="*/ 15 h 30"/>
                  <a:gd name="T50" fmla="*/ 21 w 38"/>
                  <a:gd name="T51" fmla="*/ 15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30"/>
                  <a:gd name="T80" fmla="*/ 38 w 38"/>
                  <a:gd name="T81" fmla="*/ 30 h 3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30">
                    <a:moveTo>
                      <a:pt x="21" y="15"/>
                    </a:moveTo>
                    <a:lnTo>
                      <a:pt x="14" y="15"/>
                    </a:lnTo>
                    <a:lnTo>
                      <a:pt x="10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30" y="10"/>
                    </a:lnTo>
                    <a:lnTo>
                      <a:pt x="27" y="13"/>
                    </a:lnTo>
                    <a:lnTo>
                      <a:pt x="24" y="15"/>
                    </a:lnTo>
                    <a:lnTo>
                      <a:pt x="29" y="18"/>
                    </a:lnTo>
                    <a:lnTo>
                      <a:pt x="32" y="21"/>
                    </a:lnTo>
                    <a:lnTo>
                      <a:pt x="35" y="26"/>
                    </a:lnTo>
                    <a:lnTo>
                      <a:pt x="38" y="30"/>
                    </a:lnTo>
                    <a:lnTo>
                      <a:pt x="35" y="29"/>
                    </a:lnTo>
                    <a:lnTo>
                      <a:pt x="30" y="27"/>
                    </a:lnTo>
                    <a:lnTo>
                      <a:pt x="27" y="24"/>
                    </a:lnTo>
                    <a:lnTo>
                      <a:pt x="24" y="23"/>
                    </a:lnTo>
                    <a:lnTo>
                      <a:pt x="24" y="16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1" name="Freeform 91">
                <a:extLst>
                  <a:ext uri="{FF2B5EF4-FFF2-40B4-BE49-F238E27FC236}">
                    <a16:creationId xmlns:a16="http://schemas.microsoft.com/office/drawing/2014/main" id="{915B2070-580D-C57D-9757-2130D21F3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" y="3179"/>
                <a:ext cx="9" cy="7"/>
              </a:xfrm>
              <a:custGeom>
                <a:avLst/>
                <a:gdLst>
                  <a:gd name="T0" fmla="*/ 6 w 9"/>
                  <a:gd name="T1" fmla="*/ 0 h 7"/>
                  <a:gd name="T2" fmla="*/ 0 w 9"/>
                  <a:gd name="T3" fmla="*/ 3 h 7"/>
                  <a:gd name="T4" fmla="*/ 3 w 9"/>
                  <a:gd name="T5" fmla="*/ 5 h 7"/>
                  <a:gd name="T6" fmla="*/ 9 w 9"/>
                  <a:gd name="T7" fmla="*/ 7 h 7"/>
                  <a:gd name="T8" fmla="*/ 6 w 9"/>
                  <a:gd name="T9" fmla="*/ 0 h 7"/>
                  <a:gd name="T10" fmla="*/ 6 w 9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7"/>
                  <a:gd name="T20" fmla="*/ 9 w 9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7">
                    <a:moveTo>
                      <a:pt x="6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9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2" name="Freeform 92">
                <a:extLst>
                  <a:ext uri="{FF2B5EF4-FFF2-40B4-BE49-F238E27FC236}">
                    <a16:creationId xmlns:a16="http://schemas.microsoft.com/office/drawing/2014/main" id="{C174A9BD-91F0-CB03-1088-40F6C0CCF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3014"/>
                <a:ext cx="35" cy="27"/>
              </a:xfrm>
              <a:custGeom>
                <a:avLst/>
                <a:gdLst>
                  <a:gd name="T0" fmla="*/ 28 w 35"/>
                  <a:gd name="T1" fmla="*/ 25 h 27"/>
                  <a:gd name="T2" fmla="*/ 20 w 35"/>
                  <a:gd name="T3" fmla="*/ 27 h 27"/>
                  <a:gd name="T4" fmla="*/ 14 w 35"/>
                  <a:gd name="T5" fmla="*/ 24 h 27"/>
                  <a:gd name="T6" fmla="*/ 9 w 35"/>
                  <a:gd name="T7" fmla="*/ 19 h 27"/>
                  <a:gd name="T8" fmla="*/ 6 w 35"/>
                  <a:gd name="T9" fmla="*/ 14 h 27"/>
                  <a:gd name="T10" fmla="*/ 5 w 35"/>
                  <a:gd name="T11" fmla="*/ 8 h 27"/>
                  <a:gd name="T12" fmla="*/ 0 w 35"/>
                  <a:gd name="T13" fmla="*/ 3 h 27"/>
                  <a:gd name="T14" fmla="*/ 5 w 35"/>
                  <a:gd name="T15" fmla="*/ 0 h 27"/>
                  <a:gd name="T16" fmla="*/ 9 w 35"/>
                  <a:gd name="T17" fmla="*/ 0 h 27"/>
                  <a:gd name="T18" fmla="*/ 14 w 35"/>
                  <a:gd name="T19" fmla="*/ 2 h 27"/>
                  <a:gd name="T20" fmla="*/ 19 w 35"/>
                  <a:gd name="T21" fmla="*/ 5 h 27"/>
                  <a:gd name="T22" fmla="*/ 24 w 35"/>
                  <a:gd name="T23" fmla="*/ 6 h 27"/>
                  <a:gd name="T24" fmla="*/ 28 w 35"/>
                  <a:gd name="T25" fmla="*/ 10 h 27"/>
                  <a:gd name="T26" fmla="*/ 30 w 35"/>
                  <a:gd name="T27" fmla="*/ 11 h 27"/>
                  <a:gd name="T28" fmla="*/ 35 w 35"/>
                  <a:gd name="T29" fmla="*/ 14 h 27"/>
                  <a:gd name="T30" fmla="*/ 30 w 35"/>
                  <a:gd name="T31" fmla="*/ 19 h 27"/>
                  <a:gd name="T32" fmla="*/ 28 w 35"/>
                  <a:gd name="T33" fmla="*/ 25 h 27"/>
                  <a:gd name="T34" fmla="*/ 28 w 35"/>
                  <a:gd name="T35" fmla="*/ 25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27"/>
                  <a:gd name="T56" fmla="*/ 35 w 35"/>
                  <a:gd name="T57" fmla="*/ 27 h 2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27">
                    <a:moveTo>
                      <a:pt x="28" y="25"/>
                    </a:moveTo>
                    <a:lnTo>
                      <a:pt x="20" y="27"/>
                    </a:lnTo>
                    <a:lnTo>
                      <a:pt x="14" y="24"/>
                    </a:lnTo>
                    <a:lnTo>
                      <a:pt x="9" y="19"/>
                    </a:lnTo>
                    <a:lnTo>
                      <a:pt x="6" y="14"/>
                    </a:lnTo>
                    <a:lnTo>
                      <a:pt x="5" y="8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8" y="10"/>
                    </a:lnTo>
                    <a:lnTo>
                      <a:pt x="30" y="11"/>
                    </a:lnTo>
                    <a:lnTo>
                      <a:pt x="35" y="14"/>
                    </a:lnTo>
                    <a:lnTo>
                      <a:pt x="30" y="19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3" name="Freeform 93">
                <a:extLst>
                  <a:ext uri="{FF2B5EF4-FFF2-40B4-BE49-F238E27FC236}">
                    <a16:creationId xmlns:a16="http://schemas.microsoft.com/office/drawing/2014/main" id="{33AE9C2E-3ADF-A9EC-E2AB-0396365F4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860"/>
                <a:ext cx="38" cy="49"/>
              </a:xfrm>
              <a:custGeom>
                <a:avLst/>
                <a:gdLst>
                  <a:gd name="T0" fmla="*/ 25 w 38"/>
                  <a:gd name="T1" fmla="*/ 16 h 49"/>
                  <a:gd name="T2" fmla="*/ 25 w 38"/>
                  <a:gd name="T3" fmla="*/ 22 h 49"/>
                  <a:gd name="T4" fmla="*/ 25 w 38"/>
                  <a:gd name="T5" fmla="*/ 30 h 49"/>
                  <a:gd name="T6" fmla="*/ 28 w 38"/>
                  <a:gd name="T7" fmla="*/ 36 h 49"/>
                  <a:gd name="T8" fmla="*/ 31 w 38"/>
                  <a:gd name="T9" fmla="*/ 41 h 49"/>
                  <a:gd name="T10" fmla="*/ 35 w 38"/>
                  <a:gd name="T11" fmla="*/ 43 h 49"/>
                  <a:gd name="T12" fmla="*/ 38 w 38"/>
                  <a:gd name="T13" fmla="*/ 46 h 49"/>
                  <a:gd name="T14" fmla="*/ 31 w 38"/>
                  <a:gd name="T15" fmla="*/ 49 h 49"/>
                  <a:gd name="T16" fmla="*/ 28 w 38"/>
                  <a:gd name="T17" fmla="*/ 43 h 49"/>
                  <a:gd name="T18" fmla="*/ 25 w 38"/>
                  <a:gd name="T19" fmla="*/ 43 h 49"/>
                  <a:gd name="T20" fmla="*/ 20 w 38"/>
                  <a:gd name="T21" fmla="*/ 43 h 49"/>
                  <a:gd name="T22" fmla="*/ 16 w 38"/>
                  <a:gd name="T23" fmla="*/ 46 h 49"/>
                  <a:gd name="T24" fmla="*/ 16 w 38"/>
                  <a:gd name="T25" fmla="*/ 41 h 49"/>
                  <a:gd name="T26" fmla="*/ 16 w 38"/>
                  <a:gd name="T27" fmla="*/ 36 h 49"/>
                  <a:gd name="T28" fmla="*/ 16 w 38"/>
                  <a:gd name="T29" fmla="*/ 33 h 49"/>
                  <a:gd name="T30" fmla="*/ 16 w 38"/>
                  <a:gd name="T31" fmla="*/ 30 h 49"/>
                  <a:gd name="T32" fmla="*/ 14 w 38"/>
                  <a:gd name="T33" fmla="*/ 25 h 49"/>
                  <a:gd name="T34" fmla="*/ 14 w 38"/>
                  <a:gd name="T35" fmla="*/ 22 h 49"/>
                  <a:gd name="T36" fmla="*/ 14 w 38"/>
                  <a:gd name="T37" fmla="*/ 19 h 49"/>
                  <a:gd name="T38" fmla="*/ 14 w 38"/>
                  <a:gd name="T39" fmla="*/ 16 h 49"/>
                  <a:gd name="T40" fmla="*/ 11 w 38"/>
                  <a:gd name="T41" fmla="*/ 14 h 49"/>
                  <a:gd name="T42" fmla="*/ 6 w 38"/>
                  <a:gd name="T43" fmla="*/ 14 h 49"/>
                  <a:gd name="T44" fmla="*/ 3 w 38"/>
                  <a:gd name="T45" fmla="*/ 13 h 49"/>
                  <a:gd name="T46" fmla="*/ 0 w 38"/>
                  <a:gd name="T47" fmla="*/ 11 h 49"/>
                  <a:gd name="T48" fmla="*/ 0 w 38"/>
                  <a:gd name="T49" fmla="*/ 8 h 49"/>
                  <a:gd name="T50" fmla="*/ 1 w 38"/>
                  <a:gd name="T51" fmla="*/ 5 h 49"/>
                  <a:gd name="T52" fmla="*/ 4 w 38"/>
                  <a:gd name="T53" fmla="*/ 1 h 49"/>
                  <a:gd name="T54" fmla="*/ 9 w 38"/>
                  <a:gd name="T55" fmla="*/ 0 h 49"/>
                  <a:gd name="T56" fmla="*/ 11 w 38"/>
                  <a:gd name="T57" fmla="*/ 3 h 49"/>
                  <a:gd name="T58" fmla="*/ 12 w 38"/>
                  <a:gd name="T59" fmla="*/ 5 h 49"/>
                  <a:gd name="T60" fmla="*/ 14 w 38"/>
                  <a:gd name="T61" fmla="*/ 8 h 49"/>
                  <a:gd name="T62" fmla="*/ 17 w 38"/>
                  <a:gd name="T63" fmla="*/ 9 h 49"/>
                  <a:gd name="T64" fmla="*/ 22 w 38"/>
                  <a:gd name="T65" fmla="*/ 11 h 49"/>
                  <a:gd name="T66" fmla="*/ 25 w 38"/>
                  <a:gd name="T67" fmla="*/ 16 h 49"/>
                  <a:gd name="T68" fmla="*/ 25 w 38"/>
                  <a:gd name="T69" fmla="*/ 16 h 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8"/>
                  <a:gd name="T106" fmla="*/ 0 h 49"/>
                  <a:gd name="T107" fmla="*/ 38 w 38"/>
                  <a:gd name="T108" fmla="*/ 49 h 4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8" h="49">
                    <a:moveTo>
                      <a:pt x="25" y="16"/>
                    </a:moveTo>
                    <a:lnTo>
                      <a:pt x="25" y="22"/>
                    </a:lnTo>
                    <a:lnTo>
                      <a:pt x="25" y="30"/>
                    </a:lnTo>
                    <a:lnTo>
                      <a:pt x="28" y="36"/>
                    </a:lnTo>
                    <a:lnTo>
                      <a:pt x="31" y="41"/>
                    </a:lnTo>
                    <a:lnTo>
                      <a:pt x="35" y="43"/>
                    </a:lnTo>
                    <a:lnTo>
                      <a:pt x="38" y="46"/>
                    </a:lnTo>
                    <a:lnTo>
                      <a:pt x="31" y="49"/>
                    </a:lnTo>
                    <a:lnTo>
                      <a:pt x="28" y="43"/>
                    </a:lnTo>
                    <a:lnTo>
                      <a:pt x="25" y="43"/>
                    </a:lnTo>
                    <a:lnTo>
                      <a:pt x="20" y="43"/>
                    </a:lnTo>
                    <a:lnTo>
                      <a:pt x="16" y="46"/>
                    </a:lnTo>
                    <a:lnTo>
                      <a:pt x="16" y="41"/>
                    </a:lnTo>
                    <a:lnTo>
                      <a:pt x="16" y="36"/>
                    </a:lnTo>
                    <a:lnTo>
                      <a:pt x="16" y="33"/>
                    </a:lnTo>
                    <a:lnTo>
                      <a:pt x="16" y="30"/>
                    </a:lnTo>
                    <a:lnTo>
                      <a:pt x="14" y="25"/>
                    </a:lnTo>
                    <a:lnTo>
                      <a:pt x="14" y="22"/>
                    </a:lnTo>
                    <a:lnTo>
                      <a:pt x="14" y="19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6" y="14"/>
                    </a:lnTo>
                    <a:lnTo>
                      <a:pt x="3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22" y="11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4" name="Freeform 94">
                <a:extLst>
                  <a:ext uri="{FF2B5EF4-FFF2-40B4-BE49-F238E27FC236}">
                    <a16:creationId xmlns:a16="http://schemas.microsoft.com/office/drawing/2014/main" id="{8963A788-FF05-1C05-3CDB-A074AF94A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3184"/>
                <a:ext cx="22" cy="14"/>
              </a:xfrm>
              <a:custGeom>
                <a:avLst/>
                <a:gdLst>
                  <a:gd name="T0" fmla="*/ 14 w 22"/>
                  <a:gd name="T1" fmla="*/ 2 h 14"/>
                  <a:gd name="T2" fmla="*/ 17 w 22"/>
                  <a:gd name="T3" fmla="*/ 0 h 14"/>
                  <a:gd name="T4" fmla="*/ 22 w 22"/>
                  <a:gd name="T5" fmla="*/ 2 h 14"/>
                  <a:gd name="T6" fmla="*/ 19 w 22"/>
                  <a:gd name="T7" fmla="*/ 5 h 14"/>
                  <a:gd name="T8" fmla="*/ 14 w 22"/>
                  <a:gd name="T9" fmla="*/ 6 h 14"/>
                  <a:gd name="T10" fmla="*/ 9 w 22"/>
                  <a:gd name="T11" fmla="*/ 10 h 14"/>
                  <a:gd name="T12" fmla="*/ 4 w 22"/>
                  <a:gd name="T13" fmla="*/ 14 h 14"/>
                  <a:gd name="T14" fmla="*/ 1 w 22"/>
                  <a:gd name="T15" fmla="*/ 14 h 14"/>
                  <a:gd name="T16" fmla="*/ 0 w 22"/>
                  <a:gd name="T17" fmla="*/ 13 h 14"/>
                  <a:gd name="T18" fmla="*/ 3 w 22"/>
                  <a:gd name="T19" fmla="*/ 10 h 14"/>
                  <a:gd name="T20" fmla="*/ 6 w 22"/>
                  <a:gd name="T21" fmla="*/ 6 h 14"/>
                  <a:gd name="T22" fmla="*/ 9 w 22"/>
                  <a:gd name="T23" fmla="*/ 3 h 14"/>
                  <a:gd name="T24" fmla="*/ 14 w 22"/>
                  <a:gd name="T25" fmla="*/ 2 h 14"/>
                  <a:gd name="T26" fmla="*/ 14 w 22"/>
                  <a:gd name="T27" fmla="*/ 2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14"/>
                  <a:gd name="T44" fmla="*/ 22 w 22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14">
                    <a:moveTo>
                      <a:pt x="14" y="2"/>
                    </a:moveTo>
                    <a:lnTo>
                      <a:pt x="17" y="0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4" y="6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5" name="Freeform 95">
                <a:extLst>
                  <a:ext uri="{FF2B5EF4-FFF2-40B4-BE49-F238E27FC236}">
                    <a16:creationId xmlns:a16="http://schemas.microsoft.com/office/drawing/2014/main" id="{F12A437C-4D0B-ED55-B938-39B40472E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3376"/>
                <a:ext cx="35" cy="54"/>
              </a:xfrm>
              <a:custGeom>
                <a:avLst/>
                <a:gdLst>
                  <a:gd name="T0" fmla="*/ 24 w 35"/>
                  <a:gd name="T1" fmla="*/ 15 h 54"/>
                  <a:gd name="T2" fmla="*/ 25 w 35"/>
                  <a:gd name="T3" fmla="*/ 18 h 54"/>
                  <a:gd name="T4" fmla="*/ 24 w 35"/>
                  <a:gd name="T5" fmla="*/ 21 h 54"/>
                  <a:gd name="T6" fmla="*/ 25 w 35"/>
                  <a:gd name="T7" fmla="*/ 22 h 54"/>
                  <a:gd name="T8" fmla="*/ 29 w 35"/>
                  <a:gd name="T9" fmla="*/ 24 h 54"/>
                  <a:gd name="T10" fmla="*/ 29 w 35"/>
                  <a:gd name="T11" fmla="*/ 26 h 54"/>
                  <a:gd name="T12" fmla="*/ 29 w 35"/>
                  <a:gd name="T13" fmla="*/ 27 h 54"/>
                  <a:gd name="T14" fmla="*/ 29 w 35"/>
                  <a:gd name="T15" fmla="*/ 29 h 54"/>
                  <a:gd name="T16" fmla="*/ 30 w 35"/>
                  <a:gd name="T17" fmla="*/ 32 h 54"/>
                  <a:gd name="T18" fmla="*/ 32 w 35"/>
                  <a:gd name="T19" fmla="*/ 34 h 54"/>
                  <a:gd name="T20" fmla="*/ 33 w 35"/>
                  <a:gd name="T21" fmla="*/ 37 h 54"/>
                  <a:gd name="T22" fmla="*/ 35 w 35"/>
                  <a:gd name="T23" fmla="*/ 40 h 54"/>
                  <a:gd name="T24" fmla="*/ 35 w 35"/>
                  <a:gd name="T25" fmla="*/ 45 h 54"/>
                  <a:gd name="T26" fmla="*/ 33 w 35"/>
                  <a:gd name="T27" fmla="*/ 49 h 54"/>
                  <a:gd name="T28" fmla="*/ 32 w 35"/>
                  <a:gd name="T29" fmla="*/ 53 h 54"/>
                  <a:gd name="T30" fmla="*/ 27 w 35"/>
                  <a:gd name="T31" fmla="*/ 53 h 54"/>
                  <a:gd name="T32" fmla="*/ 25 w 35"/>
                  <a:gd name="T33" fmla="*/ 51 h 54"/>
                  <a:gd name="T34" fmla="*/ 24 w 35"/>
                  <a:gd name="T35" fmla="*/ 48 h 54"/>
                  <a:gd name="T36" fmla="*/ 22 w 35"/>
                  <a:gd name="T37" fmla="*/ 46 h 54"/>
                  <a:gd name="T38" fmla="*/ 19 w 35"/>
                  <a:gd name="T39" fmla="*/ 42 h 54"/>
                  <a:gd name="T40" fmla="*/ 19 w 35"/>
                  <a:gd name="T41" fmla="*/ 38 h 54"/>
                  <a:gd name="T42" fmla="*/ 13 w 35"/>
                  <a:gd name="T43" fmla="*/ 42 h 54"/>
                  <a:gd name="T44" fmla="*/ 14 w 35"/>
                  <a:gd name="T45" fmla="*/ 43 h 54"/>
                  <a:gd name="T46" fmla="*/ 17 w 35"/>
                  <a:gd name="T47" fmla="*/ 46 h 54"/>
                  <a:gd name="T48" fmla="*/ 19 w 35"/>
                  <a:gd name="T49" fmla="*/ 49 h 54"/>
                  <a:gd name="T50" fmla="*/ 17 w 35"/>
                  <a:gd name="T51" fmla="*/ 54 h 54"/>
                  <a:gd name="T52" fmla="*/ 14 w 35"/>
                  <a:gd name="T53" fmla="*/ 51 h 54"/>
                  <a:gd name="T54" fmla="*/ 13 w 35"/>
                  <a:gd name="T55" fmla="*/ 46 h 54"/>
                  <a:gd name="T56" fmla="*/ 10 w 35"/>
                  <a:gd name="T57" fmla="*/ 42 h 54"/>
                  <a:gd name="T58" fmla="*/ 10 w 35"/>
                  <a:gd name="T59" fmla="*/ 40 h 54"/>
                  <a:gd name="T60" fmla="*/ 8 w 35"/>
                  <a:gd name="T61" fmla="*/ 37 h 54"/>
                  <a:gd name="T62" fmla="*/ 8 w 35"/>
                  <a:gd name="T63" fmla="*/ 32 h 54"/>
                  <a:gd name="T64" fmla="*/ 3 w 35"/>
                  <a:gd name="T65" fmla="*/ 32 h 54"/>
                  <a:gd name="T66" fmla="*/ 2 w 35"/>
                  <a:gd name="T67" fmla="*/ 30 h 54"/>
                  <a:gd name="T68" fmla="*/ 5 w 35"/>
                  <a:gd name="T69" fmla="*/ 27 h 54"/>
                  <a:gd name="T70" fmla="*/ 8 w 35"/>
                  <a:gd name="T71" fmla="*/ 27 h 54"/>
                  <a:gd name="T72" fmla="*/ 6 w 35"/>
                  <a:gd name="T73" fmla="*/ 22 h 54"/>
                  <a:gd name="T74" fmla="*/ 3 w 35"/>
                  <a:gd name="T75" fmla="*/ 16 h 54"/>
                  <a:gd name="T76" fmla="*/ 8 w 35"/>
                  <a:gd name="T77" fmla="*/ 15 h 54"/>
                  <a:gd name="T78" fmla="*/ 10 w 35"/>
                  <a:gd name="T79" fmla="*/ 13 h 54"/>
                  <a:gd name="T80" fmla="*/ 5 w 35"/>
                  <a:gd name="T81" fmla="*/ 10 h 54"/>
                  <a:gd name="T82" fmla="*/ 0 w 35"/>
                  <a:gd name="T83" fmla="*/ 7 h 54"/>
                  <a:gd name="T84" fmla="*/ 3 w 35"/>
                  <a:gd name="T85" fmla="*/ 5 h 54"/>
                  <a:gd name="T86" fmla="*/ 8 w 35"/>
                  <a:gd name="T87" fmla="*/ 3 h 54"/>
                  <a:gd name="T88" fmla="*/ 5 w 35"/>
                  <a:gd name="T89" fmla="*/ 2 h 54"/>
                  <a:gd name="T90" fmla="*/ 6 w 35"/>
                  <a:gd name="T91" fmla="*/ 0 h 54"/>
                  <a:gd name="T92" fmla="*/ 10 w 35"/>
                  <a:gd name="T93" fmla="*/ 2 h 54"/>
                  <a:gd name="T94" fmla="*/ 14 w 35"/>
                  <a:gd name="T95" fmla="*/ 5 h 54"/>
                  <a:gd name="T96" fmla="*/ 19 w 35"/>
                  <a:gd name="T97" fmla="*/ 8 h 54"/>
                  <a:gd name="T98" fmla="*/ 24 w 35"/>
                  <a:gd name="T99" fmla="*/ 15 h 54"/>
                  <a:gd name="T100" fmla="*/ 24 w 35"/>
                  <a:gd name="T101" fmla="*/ 15 h 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5"/>
                  <a:gd name="T154" fmla="*/ 0 h 54"/>
                  <a:gd name="T155" fmla="*/ 35 w 35"/>
                  <a:gd name="T156" fmla="*/ 54 h 5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5" h="54">
                    <a:moveTo>
                      <a:pt x="24" y="15"/>
                    </a:moveTo>
                    <a:lnTo>
                      <a:pt x="25" y="18"/>
                    </a:lnTo>
                    <a:lnTo>
                      <a:pt x="24" y="21"/>
                    </a:lnTo>
                    <a:lnTo>
                      <a:pt x="25" y="22"/>
                    </a:lnTo>
                    <a:lnTo>
                      <a:pt x="29" y="24"/>
                    </a:lnTo>
                    <a:lnTo>
                      <a:pt x="29" y="26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0" y="32"/>
                    </a:lnTo>
                    <a:lnTo>
                      <a:pt x="32" y="34"/>
                    </a:lnTo>
                    <a:lnTo>
                      <a:pt x="33" y="37"/>
                    </a:lnTo>
                    <a:lnTo>
                      <a:pt x="35" y="40"/>
                    </a:lnTo>
                    <a:lnTo>
                      <a:pt x="35" y="45"/>
                    </a:lnTo>
                    <a:lnTo>
                      <a:pt x="33" y="49"/>
                    </a:lnTo>
                    <a:lnTo>
                      <a:pt x="32" y="53"/>
                    </a:lnTo>
                    <a:lnTo>
                      <a:pt x="27" y="53"/>
                    </a:lnTo>
                    <a:lnTo>
                      <a:pt x="25" y="51"/>
                    </a:lnTo>
                    <a:lnTo>
                      <a:pt x="24" y="48"/>
                    </a:lnTo>
                    <a:lnTo>
                      <a:pt x="22" y="46"/>
                    </a:lnTo>
                    <a:lnTo>
                      <a:pt x="19" y="42"/>
                    </a:lnTo>
                    <a:lnTo>
                      <a:pt x="19" y="38"/>
                    </a:lnTo>
                    <a:lnTo>
                      <a:pt x="13" y="42"/>
                    </a:lnTo>
                    <a:lnTo>
                      <a:pt x="14" y="43"/>
                    </a:lnTo>
                    <a:lnTo>
                      <a:pt x="17" y="46"/>
                    </a:lnTo>
                    <a:lnTo>
                      <a:pt x="19" y="49"/>
                    </a:lnTo>
                    <a:lnTo>
                      <a:pt x="17" y="54"/>
                    </a:lnTo>
                    <a:lnTo>
                      <a:pt x="14" y="51"/>
                    </a:lnTo>
                    <a:lnTo>
                      <a:pt x="13" y="46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8" y="37"/>
                    </a:lnTo>
                    <a:lnTo>
                      <a:pt x="8" y="32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6" y="22"/>
                    </a:lnTo>
                    <a:lnTo>
                      <a:pt x="3" y="16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5" y="10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8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6" name="Freeform 96">
                <a:extLst>
                  <a:ext uri="{FF2B5EF4-FFF2-40B4-BE49-F238E27FC236}">
                    <a16:creationId xmlns:a16="http://schemas.microsoft.com/office/drawing/2014/main" id="{1EC42092-F502-C8D4-4871-49A8CB16A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3341"/>
                <a:ext cx="30" cy="45"/>
              </a:xfrm>
              <a:custGeom>
                <a:avLst/>
                <a:gdLst>
                  <a:gd name="T0" fmla="*/ 2 w 30"/>
                  <a:gd name="T1" fmla="*/ 7 h 45"/>
                  <a:gd name="T2" fmla="*/ 0 w 30"/>
                  <a:gd name="T3" fmla="*/ 8 h 45"/>
                  <a:gd name="T4" fmla="*/ 0 w 30"/>
                  <a:gd name="T5" fmla="*/ 13 h 45"/>
                  <a:gd name="T6" fmla="*/ 2 w 30"/>
                  <a:gd name="T7" fmla="*/ 13 h 45"/>
                  <a:gd name="T8" fmla="*/ 3 w 30"/>
                  <a:gd name="T9" fmla="*/ 15 h 45"/>
                  <a:gd name="T10" fmla="*/ 3 w 30"/>
                  <a:gd name="T11" fmla="*/ 16 h 45"/>
                  <a:gd name="T12" fmla="*/ 2 w 30"/>
                  <a:gd name="T13" fmla="*/ 19 h 45"/>
                  <a:gd name="T14" fmla="*/ 2 w 30"/>
                  <a:gd name="T15" fmla="*/ 23 h 45"/>
                  <a:gd name="T16" fmla="*/ 3 w 30"/>
                  <a:gd name="T17" fmla="*/ 27 h 45"/>
                  <a:gd name="T18" fmla="*/ 2 w 30"/>
                  <a:gd name="T19" fmla="*/ 30 h 45"/>
                  <a:gd name="T20" fmla="*/ 0 w 30"/>
                  <a:gd name="T21" fmla="*/ 34 h 45"/>
                  <a:gd name="T22" fmla="*/ 0 w 30"/>
                  <a:gd name="T23" fmla="*/ 38 h 45"/>
                  <a:gd name="T24" fmla="*/ 2 w 30"/>
                  <a:gd name="T25" fmla="*/ 45 h 45"/>
                  <a:gd name="T26" fmla="*/ 5 w 30"/>
                  <a:gd name="T27" fmla="*/ 42 h 45"/>
                  <a:gd name="T28" fmla="*/ 7 w 30"/>
                  <a:gd name="T29" fmla="*/ 37 h 45"/>
                  <a:gd name="T30" fmla="*/ 8 w 30"/>
                  <a:gd name="T31" fmla="*/ 30 h 45"/>
                  <a:gd name="T32" fmla="*/ 10 w 30"/>
                  <a:gd name="T33" fmla="*/ 24 h 45"/>
                  <a:gd name="T34" fmla="*/ 13 w 30"/>
                  <a:gd name="T35" fmla="*/ 21 h 45"/>
                  <a:gd name="T36" fmla="*/ 15 w 30"/>
                  <a:gd name="T37" fmla="*/ 23 h 45"/>
                  <a:gd name="T38" fmla="*/ 16 w 30"/>
                  <a:gd name="T39" fmla="*/ 24 h 45"/>
                  <a:gd name="T40" fmla="*/ 18 w 30"/>
                  <a:gd name="T41" fmla="*/ 24 h 45"/>
                  <a:gd name="T42" fmla="*/ 19 w 30"/>
                  <a:gd name="T43" fmla="*/ 26 h 45"/>
                  <a:gd name="T44" fmla="*/ 23 w 30"/>
                  <a:gd name="T45" fmla="*/ 24 h 45"/>
                  <a:gd name="T46" fmla="*/ 24 w 30"/>
                  <a:gd name="T47" fmla="*/ 24 h 45"/>
                  <a:gd name="T48" fmla="*/ 26 w 30"/>
                  <a:gd name="T49" fmla="*/ 23 h 45"/>
                  <a:gd name="T50" fmla="*/ 29 w 30"/>
                  <a:gd name="T51" fmla="*/ 18 h 45"/>
                  <a:gd name="T52" fmla="*/ 30 w 30"/>
                  <a:gd name="T53" fmla="*/ 13 h 45"/>
                  <a:gd name="T54" fmla="*/ 30 w 30"/>
                  <a:gd name="T55" fmla="*/ 10 h 45"/>
                  <a:gd name="T56" fmla="*/ 26 w 30"/>
                  <a:gd name="T57" fmla="*/ 5 h 45"/>
                  <a:gd name="T58" fmla="*/ 21 w 30"/>
                  <a:gd name="T59" fmla="*/ 3 h 45"/>
                  <a:gd name="T60" fmla="*/ 15 w 30"/>
                  <a:gd name="T61" fmla="*/ 2 h 45"/>
                  <a:gd name="T62" fmla="*/ 11 w 30"/>
                  <a:gd name="T63" fmla="*/ 0 h 45"/>
                  <a:gd name="T64" fmla="*/ 8 w 30"/>
                  <a:gd name="T65" fmla="*/ 2 h 45"/>
                  <a:gd name="T66" fmla="*/ 8 w 30"/>
                  <a:gd name="T67" fmla="*/ 5 h 45"/>
                  <a:gd name="T68" fmla="*/ 11 w 30"/>
                  <a:gd name="T69" fmla="*/ 7 h 45"/>
                  <a:gd name="T70" fmla="*/ 7 w 30"/>
                  <a:gd name="T71" fmla="*/ 5 h 45"/>
                  <a:gd name="T72" fmla="*/ 2 w 30"/>
                  <a:gd name="T73" fmla="*/ 7 h 45"/>
                  <a:gd name="T74" fmla="*/ 2 w 30"/>
                  <a:gd name="T75" fmla="*/ 7 h 4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45"/>
                  <a:gd name="T116" fmla="*/ 30 w 30"/>
                  <a:gd name="T117" fmla="*/ 45 h 4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45">
                    <a:moveTo>
                      <a:pt x="2" y="7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3" y="27"/>
                    </a:lnTo>
                    <a:lnTo>
                      <a:pt x="2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8" y="30"/>
                    </a:lnTo>
                    <a:lnTo>
                      <a:pt x="10" y="24"/>
                    </a:lnTo>
                    <a:lnTo>
                      <a:pt x="13" y="21"/>
                    </a:lnTo>
                    <a:lnTo>
                      <a:pt x="15" y="23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6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26" y="23"/>
                    </a:lnTo>
                    <a:lnTo>
                      <a:pt x="29" y="18"/>
                    </a:lnTo>
                    <a:lnTo>
                      <a:pt x="30" y="13"/>
                    </a:lnTo>
                    <a:lnTo>
                      <a:pt x="30" y="10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1" y="7"/>
                    </a:lnTo>
                    <a:lnTo>
                      <a:pt x="7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7" name="Freeform 97">
                <a:extLst>
                  <a:ext uri="{FF2B5EF4-FFF2-40B4-BE49-F238E27FC236}">
                    <a16:creationId xmlns:a16="http://schemas.microsoft.com/office/drawing/2014/main" id="{3D0F82E7-60AC-9D0D-2CFB-82ECE8139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3295"/>
                <a:ext cx="32" cy="78"/>
              </a:xfrm>
              <a:custGeom>
                <a:avLst/>
                <a:gdLst>
                  <a:gd name="T0" fmla="*/ 19 w 32"/>
                  <a:gd name="T1" fmla="*/ 49 h 78"/>
                  <a:gd name="T2" fmla="*/ 16 w 32"/>
                  <a:gd name="T3" fmla="*/ 45 h 78"/>
                  <a:gd name="T4" fmla="*/ 12 w 32"/>
                  <a:gd name="T5" fmla="*/ 46 h 78"/>
                  <a:gd name="T6" fmla="*/ 8 w 32"/>
                  <a:gd name="T7" fmla="*/ 48 h 78"/>
                  <a:gd name="T8" fmla="*/ 8 w 32"/>
                  <a:gd name="T9" fmla="*/ 45 h 78"/>
                  <a:gd name="T10" fmla="*/ 8 w 32"/>
                  <a:gd name="T11" fmla="*/ 38 h 78"/>
                  <a:gd name="T12" fmla="*/ 4 w 32"/>
                  <a:gd name="T13" fmla="*/ 29 h 78"/>
                  <a:gd name="T14" fmla="*/ 1 w 32"/>
                  <a:gd name="T15" fmla="*/ 19 h 78"/>
                  <a:gd name="T16" fmla="*/ 0 w 32"/>
                  <a:gd name="T17" fmla="*/ 13 h 78"/>
                  <a:gd name="T18" fmla="*/ 0 w 32"/>
                  <a:gd name="T19" fmla="*/ 5 h 78"/>
                  <a:gd name="T20" fmla="*/ 9 w 32"/>
                  <a:gd name="T21" fmla="*/ 0 h 78"/>
                  <a:gd name="T22" fmla="*/ 16 w 32"/>
                  <a:gd name="T23" fmla="*/ 5 h 78"/>
                  <a:gd name="T24" fmla="*/ 17 w 32"/>
                  <a:gd name="T25" fmla="*/ 8 h 78"/>
                  <a:gd name="T26" fmla="*/ 22 w 32"/>
                  <a:gd name="T27" fmla="*/ 8 h 78"/>
                  <a:gd name="T28" fmla="*/ 28 w 32"/>
                  <a:gd name="T29" fmla="*/ 11 h 78"/>
                  <a:gd name="T30" fmla="*/ 27 w 32"/>
                  <a:gd name="T31" fmla="*/ 16 h 78"/>
                  <a:gd name="T32" fmla="*/ 28 w 32"/>
                  <a:gd name="T33" fmla="*/ 24 h 78"/>
                  <a:gd name="T34" fmla="*/ 27 w 32"/>
                  <a:gd name="T35" fmla="*/ 32 h 78"/>
                  <a:gd name="T36" fmla="*/ 22 w 32"/>
                  <a:gd name="T37" fmla="*/ 30 h 78"/>
                  <a:gd name="T38" fmla="*/ 27 w 32"/>
                  <a:gd name="T39" fmla="*/ 35 h 78"/>
                  <a:gd name="T40" fmla="*/ 25 w 32"/>
                  <a:gd name="T41" fmla="*/ 43 h 78"/>
                  <a:gd name="T42" fmla="*/ 28 w 32"/>
                  <a:gd name="T43" fmla="*/ 46 h 78"/>
                  <a:gd name="T44" fmla="*/ 30 w 32"/>
                  <a:gd name="T45" fmla="*/ 53 h 78"/>
                  <a:gd name="T46" fmla="*/ 32 w 32"/>
                  <a:gd name="T47" fmla="*/ 62 h 78"/>
                  <a:gd name="T48" fmla="*/ 30 w 32"/>
                  <a:gd name="T49" fmla="*/ 72 h 78"/>
                  <a:gd name="T50" fmla="*/ 30 w 32"/>
                  <a:gd name="T51" fmla="*/ 78 h 78"/>
                  <a:gd name="T52" fmla="*/ 24 w 32"/>
                  <a:gd name="T53" fmla="*/ 75 h 78"/>
                  <a:gd name="T54" fmla="*/ 24 w 32"/>
                  <a:gd name="T55" fmla="*/ 67 h 78"/>
                  <a:gd name="T56" fmla="*/ 24 w 32"/>
                  <a:gd name="T57" fmla="*/ 61 h 78"/>
                  <a:gd name="T58" fmla="*/ 20 w 32"/>
                  <a:gd name="T59" fmla="*/ 61 h 78"/>
                  <a:gd name="T60" fmla="*/ 19 w 32"/>
                  <a:gd name="T61" fmla="*/ 57 h 78"/>
                  <a:gd name="T62" fmla="*/ 16 w 32"/>
                  <a:gd name="T63" fmla="*/ 53 h 78"/>
                  <a:gd name="T64" fmla="*/ 17 w 32"/>
                  <a:gd name="T65" fmla="*/ 5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"/>
                  <a:gd name="T100" fmla="*/ 0 h 78"/>
                  <a:gd name="T101" fmla="*/ 32 w 32"/>
                  <a:gd name="T102" fmla="*/ 78 h 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" h="78">
                    <a:moveTo>
                      <a:pt x="17" y="51"/>
                    </a:moveTo>
                    <a:lnTo>
                      <a:pt x="19" y="49"/>
                    </a:lnTo>
                    <a:lnTo>
                      <a:pt x="19" y="48"/>
                    </a:lnTo>
                    <a:lnTo>
                      <a:pt x="16" y="45"/>
                    </a:lnTo>
                    <a:lnTo>
                      <a:pt x="14" y="43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8" y="38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5" y="8"/>
                    </a:lnTo>
                    <a:lnTo>
                      <a:pt x="28" y="11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7" y="19"/>
                    </a:lnTo>
                    <a:lnTo>
                      <a:pt x="28" y="24"/>
                    </a:lnTo>
                    <a:lnTo>
                      <a:pt x="28" y="29"/>
                    </a:lnTo>
                    <a:lnTo>
                      <a:pt x="27" y="32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24" y="34"/>
                    </a:lnTo>
                    <a:lnTo>
                      <a:pt x="27" y="35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7" y="45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53"/>
                    </a:lnTo>
                    <a:lnTo>
                      <a:pt x="30" y="57"/>
                    </a:lnTo>
                    <a:lnTo>
                      <a:pt x="32" y="62"/>
                    </a:lnTo>
                    <a:lnTo>
                      <a:pt x="30" y="67"/>
                    </a:lnTo>
                    <a:lnTo>
                      <a:pt x="30" y="72"/>
                    </a:lnTo>
                    <a:lnTo>
                      <a:pt x="30" y="75"/>
                    </a:lnTo>
                    <a:lnTo>
                      <a:pt x="30" y="78"/>
                    </a:lnTo>
                    <a:lnTo>
                      <a:pt x="27" y="78"/>
                    </a:lnTo>
                    <a:lnTo>
                      <a:pt x="24" y="75"/>
                    </a:lnTo>
                    <a:lnTo>
                      <a:pt x="22" y="70"/>
                    </a:lnTo>
                    <a:lnTo>
                      <a:pt x="24" y="67"/>
                    </a:lnTo>
                    <a:lnTo>
                      <a:pt x="24" y="64"/>
                    </a:lnTo>
                    <a:lnTo>
                      <a:pt x="24" y="61"/>
                    </a:lnTo>
                    <a:lnTo>
                      <a:pt x="20" y="62"/>
                    </a:lnTo>
                    <a:lnTo>
                      <a:pt x="20" y="61"/>
                    </a:lnTo>
                    <a:lnTo>
                      <a:pt x="20" y="59"/>
                    </a:lnTo>
                    <a:lnTo>
                      <a:pt x="19" y="57"/>
                    </a:lnTo>
                    <a:lnTo>
                      <a:pt x="17" y="56"/>
                    </a:lnTo>
                    <a:lnTo>
                      <a:pt x="16" y="53"/>
                    </a:lnTo>
                    <a:lnTo>
                      <a:pt x="17" y="5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8" name="Freeform 98">
                <a:extLst>
                  <a:ext uri="{FF2B5EF4-FFF2-40B4-BE49-F238E27FC236}">
                    <a16:creationId xmlns:a16="http://schemas.microsoft.com/office/drawing/2014/main" id="{0FD82641-4E1C-DA9C-E026-FBED65C3D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3303"/>
                <a:ext cx="19" cy="40"/>
              </a:xfrm>
              <a:custGeom>
                <a:avLst/>
                <a:gdLst>
                  <a:gd name="T0" fmla="*/ 11 w 19"/>
                  <a:gd name="T1" fmla="*/ 10 h 40"/>
                  <a:gd name="T2" fmla="*/ 11 w 19"/>
                  <a:gd name="T3" fmla="*/ 10 h 40"/>
                  <a:gd name="T4" fmla="*/ 11 w 19"/>
                  <a:gd name="T5" fmla="*/ 7 h 40"/>
                  <a:gd name="T6" fmla="*/ 11 w 19"/>
                  <a:gd name="T7" fmla="*/ 5 h 40"/>
                  <a:gd name="T8" fmla="*/ 9 w 19"/>
                  <a:gd name="T9" fmla="*/ 2 h 40"/>
                  <a:gd name="T10" fmla="*/ 6 w 19"/>
                  <a:gd name="T11" fmla="*/ 0 h 40"/>
                  <a:gd name="T12" fmla="*/ 3 w 19"/>
                  <a:gd name="T13" fmla="*/ 0 h 40"/>
                  <a:gd name="T14" fmla="*/ 1 w 19"/>
                  <a:gd name="T15" fmla="*/ 0 h 40"/>
                  <a:gd name="T16" fmla="*/ 0 w 19"/>
                  <a:gd name="T17" fmla="*/ 0 h 40"/>
                  <a:gd name="T18" fmla="*/ 0 w 19"/>
                  <a:gd name="T19" fmla="*/ 0 h 40"/>
                  <a:gd name="T20" fmla="*/ 0 w 19"/>
                  <a:gd name="T21" fmla="*/ 8 h 40"/>
                  <a:gd name="T22" fmla="*/ 0 w 19"/>
                  <a:gd name="T23" fmla="*/ 14 h 40"/>
                  <a:gd name="T24" fmla="*/ 1 w 19"/>
                  <a:gd name="T25" fmla="*/ 14 h 40"/>
                  <a:gd name="T26" fmla="*/ 1 w 19"/>
                  <a:gd name="T27" fmla="*/ 16 h 40"/>
                  <a:gd name="T28" fmla="*/ 1 w 19"/>
                  <a:gd name="T29" fmla="*/ 21 h 40"/>
                  <a:gd name="T30" fmla="*/ 1 w 19"/>
                  <a:gd name="T31" fmla="*/ 27 h 40"/>
                  <a:gd name="T32" fmla="*/ 1 w 19"/>
                  <a:gd name="T33" fmla="*/ 32 h 40"/>
                  <a:gd name="T34" fmla="*/ 0 w 19"/>
                  <a:gd name="T35" fmla="*/ 38 h 40"/>
                  <a:gd name="T36" fmla="*/ 1 w 19"/>
                  <a:gd name="T37" fmla="*/ 38 h 40"/>
                  <a:gd name="T38" fmla="*/ 6 w 19"/>
                  <a:gd name="T39" fmla="*/ 40 h 40"/>
                  <a:gd name="T40" fmla="*/ 9 w 19"/>
                  <a:gd name="T41" fmla="*/ 35 h 40"/>
                  <a:gd name="T42" fmla="*/ 12 w 19"/>
                  <a:gd name="T43" fmla="*/ 32 h 40"/>
                  <a:gd name="T44" fmla="*/ 15 w 19"/>
                  <a:gd name="T45" fmla="*/ 32 h 40"/>
                  <a:gd name="T46" fmla="*/ 19 w 19"/>
                  <a:gd name="T47" fmla="*/ 32 h 40"/>
                  <a:gd name="T48" fmla="*/ 17 w 19"/>
                  <a:gd name="T49" fmla="*/ 27 h 40"/>
                  <a:gd name="T50" fmla="*/ 14 w 19"/>
                  <a:gd name="T51" fmla="*/ 21 h 40"/>
                  <a:gd name="T52" fmla="*/ 12 w 19"/>
                  <a:gd name="T53" fmla="*/ 14 h 40"/>
                  <a:gd name="T54" fmla="*/ 11 w 19"/>
                  <a:gd name="T55" fmla="*/ 10 h 40"/>
                  <a:gd name="T56" fmla="*/ 11 w 19"/>
                  <a:gd name="T57" fmla="*/ 10 h 40"/>
                  <a:gd name="T58" fmla="*/ 11 w 19"/>
                  <a:gd name="T59" fmla="*/ 10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0"/>
                  <a:gd name="T92" fmla="*/ 19 w 19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0">
                    <a:moveTo>
                      <a:pt x="11" y="10"/>
                    </a:moveTo>
                    <a:lnTo>
                      <a:pt x="11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6" y="40"/>
                    </a:lnTo>
                    <a:lnTo>
                      <a:pt x="9" y="35"/>
                    </a:lnTo>
                    <a:lnTo>
                      <a:pt x="12" y="32"/>
                    </a:lnTo>
                    <a:lnTo>
                      <a:pt x="15" y="32"/>
                    </a:lnTo>
                    <a:lnTo>
                      <a:pt x="19" y="32"/>
                    </a:lnTo>
                    <a:lnTo>
                      <a:pt x="17" y="27"/>
                    </a:lnTo>
                    <a:lnTo>
                      <a:pt x="14" y="21"/>
                    </a:lnTo>
                    <a:lnTo>
                      <a:pt x="12" y="14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29" name="Freeform 99">
                <a:extLst>
                  <a:ext uri="{FF2B5EF4-FFF2-40B4-BE49-F238E27FC236}">
                    <a16:creationId xmlns:a16="http://schemas.microsoft.com/office/drawing/2014/main" id="{2D383A77-34DC-67AE-058B-1183F5951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2760"/>
                <a:ext cx="695" cy="664"/>
              </a:xfrm>
              <a:custGeom>
                <a:avLst/>
                <a:gdLst>
                  <a:gd name="T0" fmla="*/ 634 w 695"/>
                  <a:gd name="T1" fmla="*/ 610 h 664"/>
                  <a:gd name="T2" fmla="*/ 660 w 695"/>
                  <a:gd name="T3" fmla="*/ 640 h 664"/>
                  <a:gd name="T4" fmla="*/ 687 w 695"/>
                  <a:gd name="T5" fmla="*/ 664 h 664"/>
                  <a:gd name="T6" fmla="*/ 690 w 695"/>
                  <a:gd name="T7" fmla="*/ 618 h 664"/>
                  <a:gd name="T8" fmla="*/ 653 w 695"/>
                  <a:gd name="T9" fmla="*/ 588 h 664"/>
                  <a:gd name="T10" fmla="*/ 634 w 695"/>
                  <a:gd name="T11" fmla="*/ 543 h 664"/>
                  <a:gd name="T12" fmla="*/ 603 w 695"/>
                  <a:gd name="T13" fmla="*/ 499 h 664"/>
                  <a:gd name="T14" fmla="*/ 563 w 695"/>
                  <a:gd name="T15" fmla="*/ 505 h 664"/>
                  <a:gd name="T16" fmla="*/ 536 w 695"/>
                  <a:gd name="T17" fmla="*/ 468 h 664"/>
                  <a:gd name="T18" fmla="*/ 504 w 695"/>
                  <a:gd name="T19" fmla="*/ 451 h 664"/>
                  <a:gd name="T20" fmla="*/ 526 w 695"/>
                  <a:gd name="T21" fmla="*/ 94 h 664"/>
                  <a:gd name="T22" fmla="*/ 483 w 695"/>
                  <a:gd name="T23" fmla="*/ 65 h 664"/>
                  <a:gd name="T24" fmla="*/ 450 w 695"/>
                  <a:gd name="T25" fmla="*/ 44 h 664"/>
                  <a:gd name="T26" fmla="*/ 428 w 695"/>
                  <a:gd name="T27" fmla="*/ 14 h 664"/>
                  <a:gd name="T28" fmla="*/ 371 w 695"/>
                  <a:gd name="T29" fmla="*/ 0 h 664"/>
                  <a:gd name="T30" fmla="*/ 329 w 695"/>
                  <a:gd name="T31" fmla="*/ 3 h 664"/>
                  <a:gd name="T32" fmla="*/ 277 w 695"/>
                  <a:gd name="T33" fmla="*/ 19 h 664"/>
                  <a:gd name="T34" fmla="*/ 258 w 695"/>
                  <a:gd name="T35" fmla="*/ 51 h 664"/>
                  <a:gd name="T36" fmla="*/ 266 w 695"/>
                  <a:gd name="T37" fmla="*/ 95 h 664"/>
                  <a:gd name="T38" fmla="*/ 264 w 695"/>
                  <a:gd name="T39" fmla="*/ 125 h 664"/>
                  <a:gd name="T40" fmla="*/ 243 w 695"/>
                  <a:gd name="T41" fmla="*/ 97 h 664"/>
                  <a:gd name="T42" fmla="*/ 180 w 695"/>
                  <a:gd name="T43" fmla="*/ 86 h 664"/>
                  <a:gd name="T44" fmla="*/ 174 w 695"/>
                  <a:gd name="T45" fmla="*/ 138 h 664"/>
                  <a:gd name="T46" fmla="*/ 240 w 695"/>
                  <a:gd name="T47" fmla="*/ 178 h 664"/>
                  <a:gd name="T48" fmla="*/ 220 w 695"/>
                  <a:gd name="T49" fmla="*/ 210 h 664"/>
                  <a:gd name="T50" fmla="*/ 170 w 695"/>
                  <a:gd name="T51" fmla="*/ 202 h 664"/>
                  <a:gd name="T52" fmla="*/ 124 w 695"/>
                  <a:gd name="T53" fmla="*/ 216 h 664"/>
                  <a:gd name="T54" fmla="*/ 100 w 695"/>
                  <a:gd name="T55" fmla="*/ 257 h 664"/>
                  <a:gd name="T56" fmla="*/ 97 w 695"/>
                  <a:gd name="T57" fmla="*/ 294 h 664"/>
                  <a:gd name="T58" fmla="*/ 129 w 695"/>
                  <a:gd name="T59" fmla="*/ 321 h 664"/>
                  <a:gd name="T60" fmla="*/ 105 w 695"/>
                  <a:gd name="T61" fmla="*/ 365 h 664"/>
                  <a:gd name="T62" fmla="*/ 142 w 695"/>
                  <a:gd name="T63" fmla="*/ 380 h 664"/>
                  <a:gd name="T64" fmla="*/ 158 w 695"/>
                  <a:gd name="T65" fmla="*/ 400 h 664"/>
                  <a:gd name="T66" fmla="*/ 185 w 695"/>
                  <a:gd name="T67" fmla="*/ 411 h 664"/>
                  <a:gd name="T68" fmla="*/ 140 w 695"/>
                  <a:gd name="T69" fmla="*/ 446 h 664"/>
                  <a:gd name="T70" fmla="*/ 94 w 695"/>
                  <a:gd name="T71" fmla="*/ 457 h 664"/>
                  <a:gd name="T72" fmla="*/ 19 w 695"/>
                  <a:gd name="T73" fmla="*/ 465 h 664"/>
                  <a:gd name="T74" fmla="*/ 16 w 695"/>
                  <a:gd name="T75" fmla="*/ 476 h 664"/>
                  <a:gd name="T76" fmla="*/ 64 w 695"/>
                  <a:gd name="T77" fmla="*/ 488 h 664"/>
                  <a:gd name="T78" fmla="*/ 119 w 695"/>
                  <a:gd name="T79" fmla="*/ 484 h 664"/>
                  <a:gd name="T80" fmla="*/ 159 w 695"/>
                  <a:gd name="T81" fmla="*/ 473 h 664"/>
                  <a:gd name="T82" fmla="*/ 201 w 695"/>
                  <a:gd name="T83" fmla="*/ 456 h 664"/>
                  <a:gd name="T84" fmla="*/ 243 w 695"/>
                  <a:gd name="T85" fmla="*/ 441 h 664"/>
                  <a:gd name="T86" fmla="*/ 256 w 695"/>
                  <a:gd name="T87" fmla="*/ 414 h 664"/>
                  <a:gd name="T88" fmla="*/ 291 w 695"/>
                  <a:gd name="T89" fmla="*/ 394 h 664"/>
                  <a:gd name="T90" fmla="*/ 344 w 695"/>
                  <a:gd name="T91" fmla="*/ 367 h 664"/>
                  <a:gd name="T92" fmla="*/ 317 w 695"/>
                  <a:gd name="T93" fmla="*/ 395 h 664"/>
                  <a:gd name="T94" fmla="*/ 294 w 695"/>
                  <a:gd name="T95" fmla="*/ 434 h 664"/>
                  <a:gd name="T96" fmla="*/ 372 w 695"/>
                  <a:gd name="T97" fmla="*/ 419 h 664"/>
                  <a:gd name="T98" fmla="*/ 402 w 695"/>
                  <a:gd name="T99" fmla="*/ 402 h 664"/>
                  <a:gd name="T100" fmla="*/ 420 w 695"/>
                  <a:gd name="T101" fmla="*/ 422 h 664"/>
                  <a:gd name="T102" fmla="*/ 466 w 695"/>
                  <a:gd name="T103" fmla="*/ 454 h 664"/>
                  <a:gd name="T104" fmla="*/ 506 w 695"/>
                  <a:gd name="T105" fmla="*/ 475 h 664"/>
                  <a:gd name="T106" fmla="*/ 526 w 695"/>
                  <a:gd name="T107" fmla="*/ 489 h 664"/>
                  <a:gd name="T108" fmla="*/ 560 w 695"/>
                  <a:gd name="T109" fmla="*/ 535 h 664"/>
                  <a:gd name="T110" fmla="*/ 574 w 695"/>
                  <a:gd name="T111" fmla="*/ 521 h 664"/>
                  <a:gd name="T112" fmla="*/ 599 w 695"/>
                  <a:gd name="T113" fmla="*/ 534 h 664"/>
                  <a:gd name="T114" fmla="*/ 604 w 695"/>
                  <a:gd name="T115" fmla="*/ 537 h 664"/>
                  <a:gd name="T116" fmla="*/ 626 w 695"/>
                  <a:gd name="T117" fmla="*/ 581 h 6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95"/>
                  <a:gd name="T178" fmla="*/ 0 h 664"/>
                  <a:gd name="T179" fmla="*/ 695 w 695"/>
                  <a:gd name="T180" fmla="*/ 664 h 6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95" h="664">
                    <a:moveTo>
                      <a:pt x="626" y="581"/>
                    </a:moveTo>
                    <a:lnTo>
                      <a:pt x="630" y="583"/>
                    </a:lnTo>
                    <a:lnTo>
                      <a:pt x="633" y="581"/>
                    </a:lnTo>
                    <a:lnTo>
                      <a:pt x="634" y="583"/>
                    </a:lnTo>
                    <a:lnTo>
                      <a:pt x="637" y="584"/>
                    </a:lnTo>
                    <a:lnTo>
                      <a:pt x="641" y="588"/>
                    </a:lnTo>
                    <a:lnTo>
                      <a:pt x="642" y="589"/>
                    </a:lnTo>
                    <a:lnTo>
                      <a:pt x="642" y="594"/>
                    </a:lnTo>
                    <a:lnTo>
                      <a:pt x="639" y="600"/>
                    </a:lnTo>
                    <a:lnTo>
                      <a:pt x="634" y="605"/>
                    </a:lnTo>
                    <a:lnTo>
                      <a:pt x="634" y="610"/>
                    </a:lnTo>
                    <a:lnTo>
                      <a:pt x="636" y="613"/>
                    </a:lnTo>
                    <a:lnTo>
                      <a:pt x="639" y="613"/>
                    </a:lnTo>
                    <a:lnTo>
                      <a:pt x="642" y="618"/>
                    </a:lnTo>
                    <a:lnTo>
                      <a:pt x="644" y="623"/>
                    </a:lnTo>
                    <a:lnTo>
                      <a:pt x="645" y="626"/>
                    </a:lnTo>
                    <a:lnTo>
                      <a:pt x="647" y="627"/>
                    </a:lnTo>
                    <a:lnTo>
                      <a:pt x="649" y="632"/>
                    </a:lnTo>
                    <a:lnTo>
                      <a:pt x="650" y="635"/>
                    </a:lnTo>
                    <a:lnTo>
                      <a:pt x="655" y="638"/>
                    </a:lnTo>
                    <a:lnTo>
                      <a:pt x="660" y="638"/>
                    </a:lnTo>
                    <a:lnTo>
                      <a:pt x="660" y="640"/>
                    </a:lnTo>
                    <a:lnTo>
                      <a:pt x="658" y="643"/>
                    </a:lnTo>
                    <a:lnTo>
                      <a:pt x="658" y="646"/>
                    </a:lnTo>
                    <a:lnTo>
                      <a:pt x="658" y="650"/>
                    </a:lnTo>
                    <a:lnTo>
                      <a:pt x="661" y="651"/>
                    </a:lnTo>
                    <a:lnTo>
                      <a:pt x="668" y="653"/>
                    </a:lnTo>
                    <a:lnTo>
                      <a:pt x="666" y="654"/>
                    </a:lnTo>
                    <a:lnTo>
                      <a:pt x="666" y="659"/>
                    </a:lnTo>
                    <a:lnTo>
                      <a:pt x="671" y="659"/>
                    </a:lnTo>
                    <a:lnTo>
                      <a:pt x="676" y="661"/>
                    </a:lnTo>
                    <a:lnTo>
                      <a:pt x="680" y="662"/>
                    </a:lnTo>
                    <a:lnTo>
                      <a:pt x="687" y="664"/>
                    </a:lnTo>
                    <a:lnTo>
                      <a:pt x="687" y="659"/>
                    </a:lnTo>
                    <a:lnTo>
                      <a:pt x="690" y="654"/>
                    </a:lnTo>
                    <a:lnTo>
                      <a:pt x="693" y="650"/>
                    </a:lnTo>
                    <a:lnTo>
                      <a:pt x="695" y="646"/>
                    </a:lnTo>
                    <a:lnTo>
                      <a:pt x="695" y="640"/>
                    </a:lnTo>
                    <a:lnTo>
                      <a:pt x="693" y="637"/>
                    </a:lnTo>
                    <a:lnTo>
                      <a:pt x="693" y="632"/>
                    </a:lnTo>
                    <a:lnTo>
                      <a:pt x="695" y="629"/>
                    </a:lnTo>
                    <a:lnTo>
                      <a:pt x="695" y="624"/>
                    </a:lnTo>
                    <a:lnTo>
                      <a:pt x="695" y="621"/>
                    </a:lnTo>
                    <a:lnTo>
                      <a:pt x="690" y="618"/>
                    </a:lnTo>
                    <a:lnTo>
                      <a:pt x="685" y="616"/>
                    </a:lnTo>
                    <a:lnTo>
                      <a:pt x="684" y="611"/>
                    </a:lnTo>
                    <a:lnTo>
                      <a:pt x="680" y="608"/>
                    </a:lnTo>
                    <a:lnTo>
                      <a:pt x="674" y="607"/>
                    </a:lnTo>
                    <a:lnTo>
                      <a:pt x="668" y="604"/>
                    </a:lnTo>
                    <a:lnTo>
                      <a:pt x="661" y="602"/>
                    </a:lnTo>
                    <a:lnTo>
                      <a:pt x="658" y="597"/>
                    </a:lnTo>
                    <a:lnTo>
                      <a:pt x="657" y="596"/>
                    </a:lnTo>
                    <a:lnTo>
                      <a:pt x="653" y="591"/>
                    </a:lnTo>
                    <a:lnTo>
                      <a:pt x="653" y="588"/>
                    </a:lnTo>
                    <a:lnTo>
                      <a:pt x="652" y="584"/>
                    </a:lnTo>
                    <a:lnTo>
                      <a:pt x="650" y="581"/>
                    </a:lnTo>
                    <a:lnTo>
                      <a:pt x="649" y="578"/>
                    </a:lnTo>
                    <a:lnTo>
                      <a:pt x="647" y="573"/>
                    </a:lnTo>
                    <a:lnTo>
                      <a:pt x="645" y="570"/>
                    </a:lnTo>
                    <a:lnTo>
                      <a:pt x="645" y="567"/>
                    </a:lnTo>
                    <a:lnTo>
                      <a:pt x="642" y="561"/>
                    </a:lnTo>
                    <a:lnTo>
                      <a:pt x="641" y="557"/>
                    </a:lnTo>
                    <a:lnTo>
                      <a:pt x="637" y="553"/>
                    </a:lnTo>
                    <a:lnTo>
                      <a:pt x="636" y="548"/>
                    </a:lnTo>
                    <a:lnTo>
                      <a:pt x="634" y="543"/>
                    </a:lnTo>
                    <a:lnTo>
                      <a:pt x="631" y="538"/>
                    </a:lnTo>
                    <a:lnTo>
                      <a:pt x="630" y="535"/>
                    </a:lnTo>
                    <a:lnTo>
                      <a:pt x="630" y="534"/>
                    </a:lnTo>
                    <a:lnTo>
                      <a:pt x="625" y="527"/>
                    </a:lnTo>
                    <a:lnTo>
                      <a:pt x="623" y="524"/>
                    </a:lnTo>
                    <a:lnTo>
                      <a:pt x="620" y="521"/>
                    </a:lnTo>
                    <a:lnTo>
                      <a:pt x="615" y="516"/>
                    </a:lnTo>
                    <a:lnTo>
                      <a:pt x="612" y="508"/>
                    </a:lnTo>
                    <a:lnTo>
                      <a:pt x="609" y="503"/>
                    </a:lnTo>
                    <a:lnTo>
                      <a:pt x="606" y="500"/>
                    </a:lnTo>
                    <a:lnTo>
                      <a:pt x="603" y="499"/>
                    </a:lnTo>
                    <a:lnTo>
                      <a:pt x="603" y="494"/>
                    </a:lnTo>
                    <a:lnTo>
                      <a:pt x="603" y="489"/>
                    </a:lnTo>
                    <a:lnTo>
                      <a:pt x="599" y="484"/>
                    </a:lnTo>
                    <a:lnTo>
                      <a:pt x="593" y="483"/>
                    </a:lnTo>
                    <a:lnTo>
                      <a:pt x="587" y="483"/>
                    </a:lnTo>
                    <a:lnTo>
                      <a:pt x="582" y="486"/>
                    </a:lnTo>
                    <a:lnTo>
                      <a:pt x="577" y="489"/>
                    </a:lnTo>
                    <a:lnTo>
                      <a:pt x="574" y="494"/>
                    </a:lnTo>
                    <a:lnTo>
                      <a:pt x="571" y="499"/>
                    </a:lnTo>
                    <a:lnTo>
                      <a:pt x="566" y="503"/>
                    </a:lnTo>
                    <a:lnTo>
                      <a:pt x="563" y="505"/>
                    </a:lnTo>
                    <a:lnTo>
                      <a:pt x="560" y="507"/>
                    </a:lnTo>
                    <a:lnTo>
                      <a:pt x="555" y="507"/>
                    </a:lnTo>
                    <a:lnTo>
                      <a:pt x="555" y="503"/>
                    </a:lnTo>
                    <a:lnTo>
                      <a:pt x="553" y="499"/>
                    </a:lnTo>
                    <a:lnTo>
                      <a:pt x="552" y="494"/>
                    </a:lnTo>
                    <a:lnTo>
                      <a:pt x="548" y="488"/>
                    </a:lnTo>
                    <a:lnTo>
                      <a:pt x="544" y="484"/>
                    </a:lnTo>
                    <a:lnTo>
                      <a:pt x="539" y="480"/>
                    </a:lnTo>
                    <a:lnTo>
                      <a:pt x="537" y="475"/>
                    </a:lnTo>
                    <a:lnTo>
                      <a:pt x="536" y="470"/>
                    </a:lnTo>
                    <a:lnTo>
                      <a:pt x="536" y="468"/>
                    </a:lnTo>
                    <a:lnTo>
                      <a:pt x="533" y="467"/>
                    </a:lnTo>
                    <a:lnTo>
                      <a:pt x="529" y="465"/>
                    </a:lnTo>
                    <a:lnTo>
                      <a:pt x="529" y="459"/>
                    </a:lnTo>
                    <a:lnTo>
                      <a:pt x="531" y="456"/>
                    </a:lnTo>
                    <a:lnTo>
                      <a:pt x="528" y="453"/>
                    </a:lnTo>
                    <a:lnTo>
                      <a:pt x="525" y="453"/>
                    </a:lnTo>
                    <a:lnTo>
                      <a:pt x="520" y="454"/>
                    </a:lnTo>
                    <a:lnTo>
                      <a:pt x="515" y="457"/>
                    </a:lnTo>
                    <a:lnTo>
                      <a:pt x="512" y="456"/>
                    </a:lnTo>
                    <a:lnTo>
                      <a:pt x="510" y="454"/>
                    </a:lnTo>
                    <a:lnTo>
                      <a:pt x="504" y="451"/>
                    </a:lnTo>
                    <a:lnTo>
                      <a:pt x="498" y="449"/>
                    </a:lnTo>
                    <a:lnTo>
                      <a:pt x="496" y="448"/>
                    </a:lnTo>
                    <a:lnTo>
                      <a:pt x="566" y="124"/>
                    </a:lnTo>
                    <a:lnTo>
                      <a:pt x="561" y="117"/>
                    </a:lnTo>
                    <a:lnTo>
                      <a:pt x="555" y="111"/>
                    </a:lnTo>
                    <a:lnTo>
                      <a:pt x="550" y="103"/>
                    </a:lnTo>
                    <a:lnTo>
                      <a:pt x="544" y="100"/>
                    </a:lnTo>
                    <a:lnTo>
                      <a:pt x="541" y="98"/>
                    </a:lnTo>
                    <a:lnTo>
                      <a:pt x="537" y="97"/>
                    </a:lnTo>
                    <a:lnTo>
                      <a:pt x="531" y="95"/>
                    </a:lnTo>
                    <a:lnTo>
                      <a:pt x="526" y="94"/>
                    </a:lnTo>
                    <a:lnTo>
                      <a:pt x="520" y="92"/>
                    </a:lnTo>
                    <a:lnTo>
                      <a:pt x="515" y="90"/>
                    </a:lnTo>
                    <a:lnTo>
                      <a:pt x="512" y="90"/>
                    </a:lnTo>
                    <a:lnTo>
                      <a:pt x="510" y="90"/>
                    </a:lnTo>
                    <a:lnTo>
                      <a:pt x="510" y="89"/>
                    </a:lnTo>
                    <a:lnTo>
                      <a:pt x="504" y="84"/>
                    </a:lnTo>
                    <a:lnTo>
                      <a:pt x="499" y="79"/>
                    </a:lnTo>
                    <a:lnTo>
                      <a:pt x="493" y="76"/>
                    </a:lnTo>
                    <a:lnTo>
                      <a:pt x="487" y="71"/>
                    </a:lnTo>
                    <a:lnTo>
                      <a:pt x="485" y="68"/>
                    </a:lnTo>
                    <a:lnTo>
                      <a:pt x="483" y="65"/>
                    </a:lnTo>
                    <a:lnTo>
                      <a:pt x="482" y="62"/>
                    </a:lnTo>
                    <a:lnTo>
                      <a:pt x="480" y="59"/>
                    </a:lnTo>
                    <a:lnTo>
                      <a:pt x="475" y="59"/>
                    </a:lnTo>
                    <a:lnTo>
                      <a:pt x="471" y="59"/>
                    </a:lnTo>
                    <a:lnTo>
                      <a:pt x="466" y="60"/>
                    </a:lnTo>
                    <a:lnTo>
                      <a:pt x="461" y="60"/>
                    </a:lnTo>
                    <a:lnTo>
                      <a:pt x="456" y="57"/>
                    </a:lnTo>
                    <a:lnTo>
                      <a:pt x="455" y="54"/>
                    </a:lnTo>
                    <a:lnTo>
                      <a:pt x="450" y="49"/>
                    </a:lnTo>
                    <a:lnTo>
                      <a:pt x="447" y="49"/>
                    </a:lnTo>
                    <a:lnTo>
                      <a:pt x="450" y="44"/>
                    </a:lnTo>
                    <a:lnTo>
                      <a:pt x="450" y="40"/>
                    </a:lnTo>
                    <a:lnTo>
                      <a:pt x="445" y="33"/>
                    </a:lnTo>
                    <a:lnTo>
                      <a:pt x="439" y="32"/>
                    </a:lnTo>
                    <a:lnTo>
                      <a:pt x="434" y="30"/>
                    </a:lnTo>
                    <a:lnTo>
                      <a:pt x="429" y="28"/>
                    </a:lnTo>
                    <a:lnTo>
                      <a:pt x="426" y="28"/>
                    </a:lnTo>
                    <a:lnTo>
                      <a:pt x="425" y="28"/>
                    </a:lnTo>
                    <a:lnTo>
                      <a:pt x="426" y="25"/>
                    </a:lnTo>
                    <a:lnTo>
                      <a:pt x="428" y="22"/>
                    </a:lnTo>
                    <a:lnTo>
                      <a:pt x="428" y="17"/>
                    </a:lnTo>
                    <a:lnTo>
                      <a:pt x="428" y="14"/>
                    </a:lnTo>
                    <a:lnTo>
                      <a:pt x="423" y="9"/>
                    </a:lnTo>
                    <a:lnTo>
                      <a:pt x="418" y="3"/>
                    </a:lnTo>
                    <a:lnTo>
                      <a:pt x="412" y="0"/>
                    </a:lnTo>
                    <a:lnTo>
                      <a:pt x="407" y="1"/>
                    </a:lnTo>
                    <a:lnTo>
                      <a:pt x="402" y="3"/>
                    </a:lnTo>
                    <a:lnTo>
                      <a:pt x="396" y="6"/>
                    </a:lnTo>
                    <a:lnTo>
                      <a:pt x="391" y="9"/>
                    </a:lnTo>
                    <a:lnTo>
                      <a:pt x="385" y="9"/>
                    </a:lnTo>
                    <a:lnTo>
                      <a:pt x="380" y="6"/>
                    </a:lnTo>
                    <a:lnTo>
                      <a:pt x="375" y="3"/>
                    </a:lnTo>
                    <a:lnTo>
                      <a:pt x="371" y="0"/>
                    </a:lnTo>
                    <a:lnTo>
                      <a:pt x="364" y="0"/>
                    </a:lnTo>
                    <a:lnTo>
                      <a:pt x="359" y="1"/>
                    </a:lnTo>
                    <a:lnTo>
                      <a:pt x="358" y="3"/>
                    </a:lnTo>
                    <a:lnTo>
                      <a:pt x="355" y="3"/>
                    </a:lnTo>
                    <a:lnTo>
                      <a:pt x="350" y="5"/>
                    </a:lnTo>
                    <a:lnTo>
                      <a:pt x="347" y="5"/>
                    </a:lnTo>
                    <a:lnTo>
                      <a:pt x="344" y="3"/>
                    </a:lnTo>
                    <a:lnTo>
                      <a:pt x="339" y="3"/>
                    </a:lnTo>
                    <a:lnTo>
                      <a:pt x="337" y="3"/>
                    </a:lnTo>
                    <a:lnTo>
                      <a:pt x="332" y="3"/>
                    </a:lnTo>
                    <a:lnTo>
                      <a:pt x="329" y="3"/>
                    </a:lnTo>
                    <a:lnTo>
                      <a:pt x="324" y="3"/>
                    </a:lnTo>
                    <a:lnTo>
                      <a:pt x="321" y="6"/>
                    </a:lnTo>
                    <a:lnTo>
                      <a:pt x="315" y="9"/>
                    </a:lnTo>
                    <a:lnTo>
                      <a:pt x="312" y="13"/>
                    </a:lnTo>
                    <a:lnTo>
                      <a:pt x="309" y="16"/>
                    </a:lnTo>
                    <a:lnTo>
                      <a:pt x="302" y="20"/>
                    </a:lnTo>
                    <a:lnTo>
                      <a:pt x="296" y="22"/>
                    </a:lnTo>
                    <a:lnTo>
                      <a:pt x="291" y="22"/>
                    </a:lnTo>
                    <a:lnTo>
                      <a:pt x="286" y="22"/>
                    </a:lnTo>
                    <a:lnTo>
                      <a:pt x="282" y="20"/>
                    </a:lnTo>
                    <a:lnTo>
                      <a:pt x="277" y="19"/>
                    </a:lnTo>
                    <a:lnTo>
                      <a:pt x="274" y="16"/>
                    </a:lnTo>
                    <a:lnTo>
                      <a:pt x="269" y="14"/>
                    </a:lnTo>
                    <a:lnTo>
                      <a:pt x="264" y="11"/>
                    </a:lnTo>
                    <a:lnTo>
                      <a:pt x="259" y="16"/>
                    </a:lnTo>
                    <a:lnTo>
                      <a:pt x="256" y="19"/>
                    </a:lnTo>
                    <a:lnTo>
                      <a:pt x="253" y="24"/>
                    </a:lnTo>
                    <a:lnTo>
                      <a:pt x="251" y="28"/>
                    </a:lnTo>
                    <a:lnTo>
                      <a:pt x="251" y="32"/>
                    </a:lnTo>
                    <a:lnTo>
                      <a:pt x="251" y="36"/>
                    </a:lnTo>
                    <a:lnTo>
                      <a:pt x="255" y="43"/>
                    </a:lnTo>
                    <a:lnTo>
                      <a:pt x="258" y="51"/>
                    </a:lnTo>
                    <a:lnTo>
                      <a:pt x="259" y="57"/>
                    </a:lnTo>
                    <a:lnTo>
                      <a:pt x="259" y="62"/>
                    </a:lnTo>
                    <a:lnTo>
                      <a:pt x="259" y="68"/>
                    </a:lnTo>
                    <a:lnTo>
                      <a:pt x="258" y="73"/>
                    </a:lnTo>
                    <a:lnTo>
                      <a:pt x="255" y="76"/>
                    </a:lnTo>
                    <a:lnTo>
                      <a:pt x="251" y="79"/>
                    </a:lnTo>
                    <a:lnTo>
                      <a:pt x="250" y="82"/>
                    </a:lnTo>
                    <a:lnTo>
                      <a:pt x="250" y="87"/>
                    </a:lnTo>
                    <a:lnTo>
                      <a:pt x="255" y="90"/>
                    </a:lnTo>
                    <a:lnTo>
                      <a:pt x="261" y="94"/>
                    </a:lnTo>
                    <a:lnTo>
                      <a:pt x="266" y="95"/>
                    </a:lnTo>
                    <a:lnTo>
                      <a:pt x="270" y="100"/>
                    </a:lnTo>
                    <a:lnTo>
                      <a:pt x="270" y="103"/>
                    </a:lnTo>
                    <a:lnTo>
                      <a:pt x="269" y="105"/>
                    </a:lnTo>
                    <a:lnTo>
                      <a:pt x="267" y="106"/>
                    </a:lnTo>
                    <a:lnTo>
                      <a:pt x="264" y="108"/>
                    </a:lnTo>
                    <a:lnTo>
                      <a:pt x="264" y="109"/>
                    </a:lnTo>
                    <a:lnTo>
                      <a:pt x="264" y="113"/>
                    </a:lnTo>
                    <a:lnTo>
                      <a:pt x="264" y="116"/>
                    </a:lnTo>
                    <a:lnTo>
                      <a:pt x="266" y="119"/>
                    </a:lnTo>
                    <a:lnTo>
                      <a:pt x="264" y="122"/>
                    </a:lnTo>
                    <a:lnTo>
                      <a:pt x="264" y="125"/>
                    </a:lnTo>
                    <a:lnTo>
                      <a:pt x="259" y="128"/>
                    </a:lnTo>
                    <a:lnTo>
                      <a:pt x="256" y="130"/>
                    </a:lnTo>
                    <a:lnTo>
                      <a:pt x="240" y="119"/>
                    </a:lnTo>
                    <a:lnTo>
                      <a:pt x="237" y="116"/>
                    </a:lnTo>
                    <a:lnTo>
                      <a:pt x="237" y="113"/>
                    </a:lnTo>
                    <a:lnTo>
                      <a:pt x="237" y="108"/>
                    </a:lnTo>
                    <a:lnTo>
                      <a:pt x="237" y="105"/>
                    </a:lnTo>
                    <a:lnTo>
                      <a:pt x="239" y="103"/>
                    </a:lnTo>
                    <a:lnTo>
                      <a:pt x="242" y="101"/>
                    </a:lnTo>
                    <a:lnTo>
                      <a:pt x="243" y="98"/>
                    </a:lnTo>
                    <a:lnTo>
                      <a:pt x="243" y="97"/>
                    </a:lnTo>
                    <a:lnTo>
                      <a:pt x="239" y="92"/>
                    </a:lnTo>
                    <a:lnTo>
                      <a:pt x="232" y="90"/>
                    </a:lnTo>
                    <a:lnTo>
                      <a:pt x="224" y="89"/>
                    </a:lnTo>
                    <a:lnTo>
                      <a:pt x="220" y="89"/>
                    </a:lnTo>
                    <a:lnTo>
                      <a:pt x="215" y="87"/>
                    </a:lnTo>
                    <a:lnTo>
                      <a:pt x="208" y="87"/>
                    </a:lnTo>
                    <a:lnTo>
                      <a:pt x="202" y="87"/>
                    </a:lnTo>
                    <a:lnTo>
                      <a:pt x="197" y="87"/>
                    </a:lnTo>
                    <a:lnTo>
                      <a:pt x="191" y="86"/>
                    </a:lnTo>
                    <a:lnTo>
                      <a:pt x="185" y="86"/>
                    </a:lnTo>
                    <a:lnTo>
                      <a:pt x="180" y="86"/>
                    </a:lnTo>
                    <a:lnTo>
                      <a:pt x="174" y="86"/>
                    </a:lnTo>
                    <a:lnTo>
                      <a:pt x="174" y="90"/>
                    </a:lnTo>
                    <a:lnTo>
                      <a:pt x="175" y="97"/>
                    </a:lnTo>
                    <a:lnTo>
                      <a:pt x="177" y="103"/>
                    </a:lnTo>
                    <a:lnTo>
                      <a:pt x="177" y="108"/>
                    </a:lnTo>
                    <a:lnTo>
                      <a:pt x="175" y="116"/>
                    </a:lnTo>
                    <a:lnTo>
                      <a:pt x="172" y="124"/>
                    </a:lnTo>
                    <a:lnTo>
                      <a:pt x="170" y="127"/>
                    </a:lnTo>
                    <a:lnTo>
                      <a:pt x="170" y="130"/>
                    </a:lnTo>
                    <a:lnTo>
                      <a:pt x="170" y="133"/>
                    </a:lnTo>
                    <a:lnTo>
                      <a:pt x="174" y="138"/>
                    </a:lnTo>
                    <a:lnTo>
                      <a:pt x="177" y="148"/>
                    </a:lnTo>
                    <a:lnTo>
                      <a:pt x="210" y="168"/>
                    </a:lnTo>
                    <a:lnTo>
                      <a:pt x="212" y="171"/>
                    </a:lnTo>
                    <a:lnTo>
                      <a:pt x="213" y="175"/>
                    </a:lnTo>
                    <a:lnTo>
                      <a:pt x="215" y="176"/>
                    </a:lnTo>
                    <a:lnTo>
                      <a:pt x="218" y="178"/>
                    </a:lnTo>
                    <a:lnTo>
                      <a:pt x="224" y="176"/>
                    </a:lnTo>
                    <a:lnTo>
                      <a:pt x="229" y="175"/>
                    </a:lnTo>
                    <a:lnTo>
                      <a:pt x="234" y="173"/>
                    </a:lnTo>
                    <a:lnTo>
                      <a:pt x="240" y="173"/>
                    </a:lnTo>
                    <a:lnTo>
                      <a:pt x="240" y="178"/>
                    </a:lnTo>
                    <a:lnTo>
                      <a:pt x="239" y="181"/>
                    </a:lnTo>
                    <a:lnTo>
                      <a:pt x="234" y="183"/>
                    </a:lnTo>
                    <a:lnTo>
                      <a:pt x="231" y="184"/>
                    </a:lnTo>
                    <a:lnTo>
                      <a:pt x="228" y="184"/>
                    </a:lnTo>
                    <a:lnTo>
                      <a:pt x="226" y="187"/>
                    </a:lnTo>
                    <a:lnTo>
                      <a:pt x="224" y="194"/>
                    </a:lnTo>
                    <a:lnTo>
                      <a:pt x="224" y="198"/>
                    </a:lnTo>
                    <a:lnTo>
                      <a:pt x="224" y="202"/>
                    </a:lnTo>
                    <a:lnTo>
                      <a:pt x="224" y="205"/>
                    </a:lnTo>
                    <a:lnTo>
                      <a:pt x="221" y="206"/>
                    </a:lnTo>
                    <a:lnTo>
                      <a:pt x="220" y="210"/>
                    </a:lnTo>
                    <a:lnTo>
                      <a:pt x="215" y="210"/>
                    </a:lnTo>
                    <a:lnTo>
                      <a:pt x="210" y="210"/>
                    </a:lnTo>
                    <a:lnTo>
                      <a:pt x="207" y="208"/>
                    </a:lnTo>
                    <a:lnTo>
                      <a:pt x="204" y="208"/>
                    </a:lnTo>
                    <a:lnTo>
                      <a:pt x="196" y="205"/>
                    </a:lnTo>
                    <a:lnTo>
                      <a:pt x="189" y="203"/>
                    </a:lnTo>
                    <a:lnTo>
                      <a:pt x="185" y="205"/>
                    </a:lnTo>
                    <a:lnTo>
                      <a:pt x="180" y="206"/>
                    </a:lnTo>
                    <a:lnTo>
                      <a:pt x="177" y="208"/>
                    </a:lnTo>
                    <a:lnTo>
                      <a:pt x="174" y="206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59" y="195"/>
                    </a:lnTo>
                    <a:lnTo>
                      <a:pt x="156" y="198"/>
                    </a:lnTo>
                    <a:lnTo>
                      <a:pt x="153" y="200"/>
                    </a:lnTo>
                    <a:lnTo>
                      <a:pt x="150" y="203"/>
                    </a:lnTo>
                    <a:lnTo>
                      <a:pt x="145" y="205"/>
                    </a:lnTo>
                    <a:lnTo>
                      <a:pt x="139" y="208"/>
                    </a:lnTo>
                    <a:lnTo>
                      <a:pt x="131" y="211"/>
                    </a:lnTo>
                    <a:lnTo>
                      <a:pt x="124" y="216"/>
                    </a:lnTo>
                    <a:lnTo>
                      <a:pt x="119" y="216"/>
                    </a:lnTo>
                    <a:lnTo>
                      <a:pt x="115" y="217"/>
                    </a:lnTo>
                    <a:lnTo>
                      <a:pt x="112" y="217"/>
                    </a:lnTo>
                    <a:lnTo>
                      <a:pt x="108" y="219"/>
                    </a:lnTo>
                    <a:lnTo>
                      <a:pt x="104" y="222"/>
                    </a:lnTo>
                    <a:lnTo>
                      <a:pt x="100" y="229"/>
                    </a:lnTo>
                    <a:lnTo>
                      <a:pt x="100" y="233"/>
                    </a:lnTo>
                    <a:lnTo>
                      <a:pt x="102" y="240"/>
                    </a:lnTo>
                    <a:lnTo>
                      <a:pt x="102" y="246"/>
                    </a:lnTo>
                    <a:lnTo>
                      <a:pt x="102" y="252"/>
                    </a:lnTo>
                    <a:lnTo>
                      <a:pt x="100" y="257"/>
                    </a:lnTo>
                    <a:lnTo>
                      <a:pt x="97" y="262"/>
                    </a:lnTo>
                    <a:lnTo>
                      <a:pt x="94" y="264"/>
                    </a:lnTo>
                    <a:lnTo>
                      <a:pt x="91" y="264"/>
                    </a:lnTo>
                    <a:lnTo>
                      <a:pt x="89" y="265"/>
                    </a:lnTo>
                    <a:lnTo>
                      <a:pt x="89" y="268"/>
                    </a:lnTo>
                    <a:lnTo>
                      <a:pt x="89" y="273"/>
                    </a:lnTo>
                    <a:lnTo>
                      <a:pt x="91" y="278"/>
                    </a:lnTo>
                    <a:lnTo>
                      <a:pt x="92" y="283"/>
                    </a:lnTo>
                    <a:lnTo>
                      <a:pt x="94" y="287"/>
                    </a:lnTo>
                    <a:lnTo>
                      <a:pt x="96" y="291"/>
                    </a:lnTo>
                    <a:lnTo>
                      <a:pt x="97" y="294"/>
                    </a:lnTo>
                    <a:lnTo>
                      <a:pt x="94" y="297"/>
                    </a:lnTo>
                    <a:lnTo>
                      <a:pt x="96" y="302"/>
                    </a:lnTo>
                    <a:lnTo>
                      <a:pt x="99" y="305"/>
                    </a:lnTo>
                    <a:lnTo>
                      <a:pt x="102" y="308"/>
                    </a:lnTo>
                    <a:lnTo>
                      <a:pt x="107" y="308"/>
                    </a:lnTo>
                    <a:lnTo>
                      <a:pt x="112" y="308"/>
                    </a:lnTo>
                    <a:lnTo>
                      <a:pt x="116" y="308"/>
                    </a:lnTo>
                    <a:lnTo>
                      <a:pt x="121" y="310"/>
                    </a:lnTo>
                    <a:lnTo>
                      <a:pt x="124" y="313"/>
                    </a:lnTo>
                    <a:lnTo>
                      <a:pt x="129" y="316"/>
                    </a:lnTo>
                    <a:lnTo>
                      <a:pt x="129" y="321"/>
                    </a:lnTo>
                    <a:lnTo>
                      <a:pt x="131" y="327"/>
                    </a:lnTo>
                    <a:lnTo>
                      <a:pt x="129" y="333"/>
                    </a:lnTo>
                    <a:lnTo>
                      <a:pt x="124" y="337"/>
                    </a:lnTo>
                    <a:lnTo>
                      <a:pt x="119" y="338"/>
                    </a:lnTo>
                    <a:lnTo>
                      <a:pt x="116" y="343"/>
                    </a:lnTo>
                    <a:lnTo>
                      <a:pt x="115" y="346"/>
                    </a:lnTo>
                    <a:lnTo>
                      <a:pt x="113" y="349"/>
                    </a:lnTo>
                    <a:lnTo>
                      <a:pt x="112" y="354"/>
                    </a:lnTo>
                    <a:lnTo>
                      <a:pt x="110" y="359"/>
                    </a:lnTo>
                    <a:lnTo>
                      <a:pt x="108" y="362"/>
                    </a:lnTo>
                    <a:lnTo>
                      <a:pt x="105" y="365"/>
                    </a:lnTo>
                    <a:lnTo>
                      <a:pt x="110" y="367"/>
                    </a:lnTo>
                    <a:lnTo>
                      <a:pt x="113" y="368"/>
                    </a:lnTo>
                    <a:lnTo>
                      <a:pt x="116" y="370"/>
                    </a:lnTo>
                    <a:lnTo>
                      <a:pt x="119" y="376"/>
                    </a:lnTo>
                    <a:lnTo>
                      <a:pt x="126" y="372"/>
                    </a:lnTo>
                    <a:lnTo>
                      <a:pt x="131" y="370"/>
                    </a:lnTo>
                    <a:lnTo>
                      <a:pt x="134" y="368"/>
                    </a:lnTo>
                    <a:lnTo>
                      <a:pt x="139" y="367"/>
                    </a:lnTo>
                    <a:lnTo>
                      <a:pt x="139" y="372"/>
                    </a:lnTo>
                    <a:lnTo>
                      <a:pt x="140" y="376"/>
                    </a:lnTo>
                    <a:lnTo>
                      <a:pt x="142" y="380"/>
                    </a:lnTo>
                    <a:lnTo>
                      <a:pt x="145" y="381"/>
                    </a:lnTo>
                    <a:lnTo>
                      <a:pt x="148" y="383"/>
                    </a:lnTo>
                    <a:lnTo>
                      <a:pt x="151" y="386"/>
                    </a:lnTo>
                    <a:lnTo>
                      <a:pt x="151" y="389"/>
                    </a:lnTo>
                    <a:lnTo>
                      <a:pt x="151" y="394"/>
                    </a:lnTo>
                    <a:lnTo>
                      <a:pt x="151" y="397"/>
                    </a:lnTo>
                    <a:lnTo>
                      <a:pt x="153" y="400"/>
                    </a:lnTo>
                    <a:lnTo>
                      <a:pt x="153" y="402"/>
                    </a:lnTo>
                    <a:lnTo>
                      <a:pt x="154" y="405"/>
                    </a:lnTo>
                    <a:lnTo>
                      <a:pt x="156" y="403"/>
                    </a:lnTo>
                    <a:lnTo>
                      <a:pt x="158" y="400"/>
                    </a:lnTo>
                    <a:lnTo>
                      <a:pt x="158" y="399"/>
                    </a:lnTo>
                    <a:lnTo>
                      <a:pt x="158" y="395"/>
                    </a:lnTo>
                    <a:lnTo>
                      <a:pt x="162" y="392"/>
                    </a:lnTo>
                    <a:lnTo>
                      <a:pt x="167" y="395"/>
                    </a:lnTo>
                    <a:lnTo>
                      <a:pt x="170" y="400"/>
                    </a:lnTo>
                    <a:lnTo>
                      <a:pt x="175" y="403"/>
                    </a:lnTo>
                    <a:lnTo>
                      <a:pt x="180" y="403"/>
                    </a:lnTo>
                    <a:lnTo>
                      <a:pt x="185" y="405"/>
                    </a:lnTo>
                    <a:lnTo>
                      <a:pt x="191" y="407"/>
                    </a:lnTo>
                    <a:lnTo>
                      <a:pt x="188" y="408"/>
                    </a:lnTo>
                    <a:lnTo>
                      <a:pt x="185" y="411"/>
                    </a:lnTo>
                    <a:lnTo>
                      <a:pt x="180" y="413"/>
                    </a:lnTo>
                    <a:lnTo>
                      <a:pt x="177" y="416"/>
                    </a:lnTo>
                    <a:lnTo>
                      <a:pt x="170" y="422"/>
                    </a:lnTo>
                    <a:lnTo>
                      <a:pt x="167" y="429"/>
                    </a:lnTo>
                    <a:lnTo>
                      <a:pt x="164" y="432"/>
                    </a:lnTo>
                    <a:lnTo>
                      <a:pt x="162" y="435"/>
                    </a:lnTo>
                    <a:lnTo>
                      <a:pt x="159" y="437"/>
                    </a:lnTo>
                    <a:lnTo>
                      <a:pt x="156" y="440"/>
                    </a:lnTo>
                    <a:lnTo>
                      <a:pt x="150" y="441"/>
                    </a:lnTo>
                    <a:lnTo>
                      <a:pt x="145" y="445"/>
                    </a:lnTo>
                    <a:lnTo>
                      <a:pt x="140" y="446"/>
                    </a:lnTo>
                    <a:lnTo>
                      <a:pt x="137" y="448"/>
                    </a:lnTo>
                    <a:lnTo>
                      <a:pt x="132" y="451"/>
                    </a:lnTo>
                    <a:lnTo>
                      <a:pt x="129" y="453"/>
                    </a:lnTo>
                    <a:lnTo>
                      <a:pt x="127" y="453"/>
                    </a:lnTo>
                    <a:lnTo>
                      <a:pt x="123" y="453"/>
                    </a:lnTo>
                    <a:lnTo>
                      <a:pt x="118" y="453"/>
                    </a:lnTo>
                    <a:lnTo>
                      <a:pt x="112" y="454"/>
                    </a:lnTo>
                    <a:lnTo>
                      <a:pt x="105" y="456"/>
                    </a:lnTo>
                    <a:lnTo>
                      <a:pt x="100" y="457"/>
                    </a:lnTo>
                    <a:lnTo>
                      <a:pt x="96" y="457"/>
                    </a:lnTo>
                    <a:lnTo>
                      <a:pt x="94" y="457"/>
                    </a:lnTo>
                    <a:lnTo>
                      <a:pt x="65" y="472"/>
                    </a:lnTo>
                    <a:lnTo>
                      <a:pt x="65" y="467"/>
                    </a:lnTo>
                    <a:lnTo>
                      <a:pt x="65" y="462"/>
                    </a:lnTo>
                    <a:lnTo>
                      <a:pt x="61" y="457"/>
                    </a:lnTo>
                    <a:lnTo>
                      <a:pt x="58" y="457"/>
                    </a:lnTo>
                    <a:lnTo>
                      <a:pt x="51" y="456"/>
                    </a:lnTo>
                    <a:lnTo>
                      <a:pt x="45" y="457"/>
                    </a:lnTo>
                    <a:lnTo>
                      <a:pt x="37" y="461"/>
                    </a:lnTo>
                    <a:lnTo>
                      <a:pt x="31" y="462"/>
                    </a:lnTo>
                    <a:lnTo>
                      <a:pt x="24" y="464"/>
                    </a:lnTo>
                    <a:lnTo>
                      <a:pt x="19" y="465"/>
                    </a:lnTo>
                    <a:lnTo>
                      <a:pt x="15" y="465"/>
                    </a:lnTo>
                    <a:lnTo>
                      <a:pt x="10" y="465"/>
                    </a:lnTo>
                    <a:lnTo>
                      <a:pt x="5" y="465"/>
                    </a:lnTo>
                    <a:lnTo>
                      <a:pt x="0" y="464"/>
                    </a:lnTo>
                    <a:lnTo>
                      <a:pt x="0" y="468"/>
                    </a:lnTo>
                    <a:lnTo>
                      <a:pt x="2" y="472"/>
                    </a:lnTo>
                    <a:lnTo>
                      <a:pt x="3" y="473"/>
                    </a:lnTo>
                    <a:lnTo>
                      <a:pt x="7" y="473"/>
                    </a:lnTo>
                    <a:lnTo>
                      <a:pt x="10" y="473"/>
                    </a:lnTo>
                    <a:lnTo>
                      <a:pt x="13" y="475"/>
                    </a:lnTo>
                    <a:lnTo>
                      <a:pt x="16" y="476"/>
                    </a:lnTo>
                    <a:lnTo>
                      <a:pt x="21" y="478"/>
                    </a:lnTo>
                    <a:lnTo>
                      <a:pt x="24" y="481"/>
                    </a:lnTo>
                    <a:lnTo>
                      <a:pt x="29" y="483"/>
                    </a:lnTo>
                    <a:lnTo>
                      <a:pt x="32" y="481"/>
                    </a:lnTo>
                    <a:lnTo>
                      <a:pt x="37" y="480"/>
                    </a:lnTo>
                    <a:lnTo>
                      <a:pt x="42" y="478"/>
                    </a:lnTo>
                    <a:lnTo>
                      <a:pt x="46" y="478"/>
                    </a:lnTo>
                    <a:lnTo>
                      <a:pt x="51" y="478"/>
                    </a:lnTo>
                    <a:lnTo>
                      <a:pt x="56" y="478"/>
                    </a:lnTo>
                    <a:lnTo>
                      <a:pt x="59" y="481"/>
                    </a:lnTo>
                    <a:lnTo>
                      <a:pt x="64" y="488"/>
                    </a:lnTo>
                    <a:lnTo>
                      <a:pt x="69" y="488"/>
                    </a:lnTo>
                    <a:lnTo>
                      <a:pt x="72" y="488"/>
                    </a:lnTo>
                    <a:lnTo>
                      <a:pt x="75" y="484"/>
                    </a:lnTo>
                    <a:lnTo>
                      <a:pt x="80" y="483"/>
                    </a:lnTo>
                    <a:lnTo>
                      <a:pt x="83" y="483"/>
                    </a:lnTo>
                    <a:lnTo>
                      <a:pt x="88" y="483"/>
                    </a:lnTo>
                    <a:lnTo>
                      <a:pt x="92" y="483"/>
                    </a:lnTo>
                    <a:lnTo>
                      <a:pt x="100" y="483"/>
                    </a:lnTo>
                    <a:lnTo>
                      <a:pt x="107" y="483"/>
                    </a:lnTo>
                    <a:lnTo>
                      <a:pt x="115" y="484"/>
                    </a:lnTo>
                    <a:lnTo>
                      <a:pt x="119" y="484"/>
                    </a:lnTo>
                    <a:lnTo>
                      <a:pt x="127" y="484"/>
                    </a:lnTo>
                    <a:lnTo>
                      <a:pt x="127" y="483"/>
                    </a:lnTo>
                    <a:lnTo>
                      <a:pt x="127" y="481"/>
                    </a:lnTo>
                    <a:lnTo>
                      <a:pt x="127" y="480"/>
                    </a:lnTo>
                    <a:lnTo>
                      <a:pt x="126" y="478"/>
                    </a:lnTo>
                    <a:lnTo>
                      <a:pt x="134" y="473"/>
                    </a:lnTo>
                    <a:lnTo>
                      <a:pt x="140" y="473"/>
                    </a:lnTo>
                    <a:lnTo>
                      <a:pt x="145" y="473"/>
                    </a:lnTo>
                    <a:lnTo>
                      <a:pt x="150" y="473"/>
                    </a:lnTo>
                    <a:lnTo>
                      <a:pt x="154" y="475"/>
                    </a:lnTo>
                    <a:lnTo>
                      <a:pt x="159" y="473"/>
                    </a:lnTo>
                    <a:lnTo>
                      <a:pt x="164" y="473"/>
                    </a:lnTo>
                    <a:lnTo>
                      <a:pt x="169" y="473"/>
                    </a:lnTo>
                    <a:lnTo>
                      <a:pt x="175" y="472"/>
                    </a:lnTo>
                    <a:lnTo>
                      <a:pt x="177" y="470"/>
                    </a:lnTo>
                    <a:lnTo>
                      <a:pt x="178" y="468"/>
                    </a:lnTo>
                    <a:lnTo>
                      <a:pt x="178" y="465"/>
                    </a:lnTo>
                    <a:lnTo>
                      <a:pt x="181" y="464"/>
                    </a:lnTo>
                    <a:lnTo>
                      <a:pt x="185" y="462"/>
                    </a:lnTo>
                    <a:lnTo>
                      <a:pt x="189" y="459"/>
                    </a:lnTo>
                    <a:lnTo>
                      <a:pt x="194" y="457"/>
                    </a:lnTo>
                    <a:lnTo>
                      <a:pt x="201" y="456"/>
                    </a:lnTo>
                    <a:lnTo>
                      <a:pt x="205" y="454"/>
                    </a:lnTo>
                    <a:lnTo>
                      <a:pt x="210" y="453"/>
                    </a:lnTo>
                    <a:lnTo>
                      <a:pt x="215" y="451"/>
                    </a:lnTo>
                    <a:lnTo>
                      <a:pt x="220" y="451"/>
                    </a:lnTo>
                    <a:lnTo>
                      <a:pt x="221" y="451"/>
                    </a:lnTo>
                    <a:lnTo>
                      <a:pt x="226" y="453"/>
                    </a:lnTo>
                    <a:lnTo>
                      <a:pt x="229" y="453"/>
                    </a:lnTo>
                    <a:lnTo>
                      <a:pt x="234" y="453"/>
                    </a:lnTo>
                    <a:lnTo>
                      <a:pt x="237" y="449"/>
                    </a:lnTo>
                    <a:lnTo>
                      <a:pt x="240" y="446"/>
                    </a:lnTo>
                    <a:lnTo>
                      <a:pt x="243" y="441"/>
                    </a:lnTo>
                    <a:lnTo>
                      <a:pt x="247" y="440"/>
                    </a:lnTo>
                    <a:lnTo>
                      <a:pt x="250" y="438"/>
                    </a:lnTo>
                    <a:lnTo>
                      <a:pt x="253" y="441"/>
                    </a:lnTo>
                    <a:lnTo>
                      <a:pt x="262" y="437"/>
                    </a:lnTo>
                    <a:lnTo>
                      <a:pt x="261" y="434"/>
                    </a:lnTo>
                    <a:lnTo>
                      <a:pt x="259" y="430"/>
                    </a:lnTo>
                    <a:lnTo>
                      <a:pt x="259" y="429"/>
                    </a:lnTo>
                    <a:lnTo>
                      <a:pt x="255" y="424"/>
                    </a:lnTo>
                    <a:lnTo>
                      <a:pt x="251" y="421"/>
                    </a:lnTo>
                    <a:lnTo>
                      <a:pt x="256" y="414"/>
                    </a:lnTo>
                    <a:lnTo>
                      <a:pt x="262" y="410"/>
                    </a:lnTo>
                    <a:lnTo>
                      <a:pt x="269" y="408"/>
                    </a:lnTo>
                    <a:lnTo>
                      <a:pt x="274" y="407"/>
                    </a:lnTo>
                    <a:lnTo>
                      <a:pt x="278" y="403"/>
                    </a:lnTo>
                    <a:lnTo>
                      <a:pt x="283" y="400"/>
                    </a:lnTo>
                    <a:lnTo>
                      <a:pt x="285" y="403"/>
                    </a:lnTo>
                    <a:lnTo>
                      <a:pt x="291" y="403"/>
                    </a:lnTo>
                    <a:lnTo>
                      <a:pt x="291" y="400"/>
                    </a:lnTo>
                    <a:lnTo>
                      <a:pt x="289" y="399"/>
                    </a:lnTo>
                    <a:lnTo>
                      <a:pt x="289" y="395"/>
                    </a:lnTo>
                    <a:lnTo>
                      <a:pt x="291" y="394"/>
                    </a:lnTo>
                    <a:lnTo>
                      <a:pt x="294" y="391"/>
                    </a:lnTo>
                    <a:lnTo>
                      <a:pt x="299" y="387"/>
                    </a:lnTo>
                    <a:lnTo>
                      <a:pt x="304" y="386"/>
                    </a:lnTo>
                    <a:lnTo>
                      <a:pt x="307" y="383"/>
                    </a:lnTo>
                    <a:lnTo>
                      <a:pt x="310" y="380"/>
                    </a:lnTo>
                    <a:lnTo>
                      <a:pt x="315" y="376"/>
                    </a:lnTo>
                    <a:lnTo>
                      <a:pt x="320" y="373"/>
                    </a:lnTo>
                    <a:lnTo>
                      <a:pt x="323" y="373"/>
                    </a:lnTo>
                    <a:lnTo>
                      <a:pt x="326" y="372"/>
                    </a:lnTo>
                    <a:lnTo>
                      <a:pt x="329" y="373"/>
                    </a:lnTo>
                    <a:lnTo>
                      <a:pt x="344" y="367"/>
                    </a:lnTo>
                    <a:lnTo>
                      <a:pt x="350" y="383"/>
                    </a:lnTo>
                    <a:lnTo>
                      <a:pt x="347" y="383"/>
                    </a:lnTo>
                    <a:lnTo>
                      <a:pt x="345" y="384"/>
                    </a:lnTo>
                    <a:lnTo>
                      <a:pt x="342" y="380"/>
                    </a:lnTo>
                    <a:lnTo>
                      <a:pt x="337" y="380"/>
                    </a:lnTo>
                    <a:lnTo>
                      <a:pt x="334" y="380"/>
                    </a:lnTo>
                    <a:lnTo>
                      <a:pt x="329" y="381"/>
                    </a:lnTo>
                    <a:lnTo>
                      <a:pt x="324" y="383"/>
                    </a:lnTo>
                    <a:lnTo>
                      <a:pt x="321" y="386"/>
                    </a:lnTo>
                    <a:lnTo>
                      <a:pt x="318" y="392"/>
                    </a:lnTo>
                    <a:lnTo>
                      <a:pt x="317" y="395"/>
                    </a:lnTo>
                    <a:lnTo>
                      <a:pt x="315" y="399"/>
                    </a:lnTo>
                    <a:lnTo>
                      <a:pt x="312" y="400"/>
                    </a:lnTo>
                    <a:lnTo>
                      <a:pt x="309" y="403"/>
                    </a:lnTo>
                    <a:lnTo>
                      <a:pt x="304" y="405"/>
                    </a:lnTo>
                    <a:lnTo>
                      <a:pt x="302" y="408"/>
                    </a:lnTo>
                    <a:lnTo>
                      <a:pt x="301" y="413"/>
                    </a:lnTo>
                    <a:lnTo>
                      <a:pt x="299" y="416"/>
                    </a:lnTo>
                    <a:lnTo>
                      <a:pt x="301" y="419"/>
                    </a:lnTo>
                    <a:lnTo>
                      <a:pt x="304" y="422"/>
                    </a:lnTo>
                    <a:lnTo>
                      <a:pt x="291" y="429"/>
                    </a:lnTo>
                    <a:lnTo>
                      <a:pt x="294" y="434"/>
                    </a:lnTo>
                    <a:lnTo>
                      <a:pt x="302" y="435"/>
                    </a:lnTo>
                    <a:lnTo>
                      <a:pt x="310" y="435"/>
                    </a:lnTo>
                    <a:lnTo>
                      <a:pt x="321" y="434"/>
                    </a:lnTo>
                    <a:lnTo>
                      <a:pt x="331" y="432"/>
                    </a:lnTo>
                    <a:lnTo>
                      <a:pt x="340" y="429"/>
                    </a:lnTo>
                    <a:lnTo>
                      <a:pt x="350" y="426"/>
                    </a:lnTo>
                    <a:lnTo>
                      <a:pt x="358" y="422"/>
                    </a:lnTo>
                    <a:lnTo>
                      <a:pt x="359" y="422"/>
                    </a:lnTo>
                    <a:lnTo>
                      <a:pt x="366" y="422"/>
                    </a:lnTo>
                    <a:lnTo>
                      <a:pt x="369" y="421"/>
                    </a:lnTo>
                    <a:lnTo>
                      <a:pt x="372" y="419"/>
                    </a:lnTo>
                    <a:lnTo>
                      <a:pt x="375" y="418"/>
                    </a:lnTo>
                    <a:lnTo>
                      <a:pt x="380" y="418"/>
                    </a:lnTo>
                    <a:lnTo>
                      <a:pt x="382" y="414"/>
                    </a:lnTo>
                    <a:lnTo>
                      <a:pt x="383" y="410"/>
                    </a:lnTo>
                    <a:lnTo>
                      <a:pt x="383" y="407"/>
                    </a:lnTo>
                    <a:lnTo>
                      <a:pt x="385" y="403"/>
                    </a:lnTo>
                    <a:lnTo>
                      <a:pt x="386" y="403"/>
                    </a:lnTo>
                    <a:lnTo>
                      <a:pt x="390" y="402"/>
                    </a:lnTo>
                    <a:lnTo>
                      <a:pt x="394" y="402"/>
                    </a:lnTo>
                    <a:lnTo>
                      <a:pt x="399" y="402"/>
                    </a:lnTo>
                    <a:lnTo>
                      <a:pt x="402" y="402"/>
                    </a:lnTo>
                    <a:lnTo>
                      <a:pt x="407" y="402"/>
                    </a:lnTo>
                    <a:lnTo>
                      <a:pt x="409" y="403"/>
                    </a:lnTo>
                    <a:lnTo>
                      <a:pt x="412" y="405"/>
                    </a:lnTo>
                    <a:lnTo>
                      <a:pt x="412" y="408"/>
                    </a:lnTo>
                    <a:lnTo>
                      <a:pt x="410" y="411"/>
                    </a:lnTo>
                    <a:lnTo>
                      <a:pt x="409" y="414"/>
                    </a:lnTo>
                    <a:lnTo>
                      <a:pt x="409" y="418"/>
                    </a:lnTo>
                    <a:lnTo>
                      <a:pt x="410" y="419"/>
                    </a:lnTo>
                    <a:lnTo>
                      <a:pt x="415" y="419"/>
                    </a:lnTo>
                    <a:lnTo>
                      <a:pt x="417" y="421"/>
                    </a:lnTo>
                    <a:lnTo>
                      <a:pt x="420" y="422"/>
                    </a:lnTo>
                    <a:lnTo>
                      <a:pt x="423" y="427"/>
                    </a:lnTo>
                    <a:lnTo>
                      <a:pt x="428" y="432"/>
                    </a:lnTo>
                    <a:lnTo>
                      <a:pt x="431" y="435"/>
                    </a:lnTo>
                    <a:lnTo>
                      <a:pt x="434" y="440"/>
                    </a:lnTo>
                    <a:lnTo>
                      <a:pt x="437" y="443"/>
                    </a:lnTo>
                    <a:lnTo>
                      <a:pt x="442" y="448"/>
                    </a:lnTo>
                    <a:lnTo>
                      <a:pt x="447" y="448"/>
                    </a:lnTo>
                    <a:lnTo>
                      <a:pt x="453" y="449"/>
                    </a:lnTo>
                    <a:lnTo>
                      <a:pt x="456" y="451"/>
                    </a:lnTo>
                    <a:lnTo>
                      <a:pt x="461" y="453"/>
                    </a:lnTo>
                    <a:lnTo>
                      <a:pt x="466" y="454"/>
                    </a:lnTo>
                    <a:lnTo>
                      <a:pt x="471" y="456"/>
                    </a:lnTo>
                    <a:lnTo>
                      <a:pt x="474" y="457"/>
                    </a:lnTo>
                    <a:lnTo>
                      <a:pt x="479" y="457"/>
                    </a:lnTo>
                    <a:lnTo>
                      <a:pt x="483" y="461"/>
                    </a:lnTo>
                    <a:lnTo>
                      <a:pt x="488" y="462"/>
                    </a:lnTo>
                    <a:lnTo>
                      <a:pt x="490" y="464"/>
                    </a:lnTo>
                    <a:lnTo>
                      <a:pt x="493" y="468"/>
                    </a:lnTo>
                    <a:lnTo>
                      <a:pt x="496" y="470"/>
                    </a:lnTo>
                    <a:lnTo>
                      <a:pt x="501" y="473"/>
                    </a:lnTo>
                    <a:lnTo>
                      <a:pt x="502" y="473"/>
                    </a:lnTo>
                    <a:lnTo>
                      <a:pt x="506" y="475"/>
                    </a:lnTo>
                    <a:lnTo>
                      <a:pt x="509" y="473"/>
                    </a:lnTo>
                    <a:lnTo>
                      <a:pt x="512" y="473"/>
                    </a:lnTo>
                    <a:lnTo>
                      <a:pt x="514" y="472"/>
                    </a:lnTo>
                    <a:lnTo>
                      <a:pt x="518" y="470"/>
                    </a:lnTo>
                    <a:lnTo>
                      <a:pt x="520" y="472"/>
                    </a:lnTo>
                    <a:lnTo>
                      <a:pt x="521" y="475"/>
                    </a:lnTo>
                    <a:lnTo>
                      <a:pt x="518" y="478"/>
                    </a:lnTo>
                    <a:lnTo>
                      <a:pt x="515" y="484"/>
                    </a:lnTo>
                    <a:lnTo>
                      <a:pt x="518" y="484"/>
                    </a:lnTo>
                    <a:lnTo>
                      <a:pt x="521" y="488"/>
                    </a:lnTo>
                    <a:lnTo>
                      <a:pt x="526" y="489"/>
                    </a:lnTo>
                    <a:lnTo>
                      <a:pt x="529" y="492"/>
                    </a:lnTo>
                    <a:lnTo>
                      <a:pt x="534" y="495"/>
                    </a:lnTo>
                    <a:lnTo>
                      <a:pt x="537" y="499"/>
                    </a:lnTo>
                    <a:lnTo>
                      <a:pt x="539" y="503"/>
                    </a:lnTo>
                    <a:lnTo>
                      <a:pt x="542" y="507"/>
                    </a:lnTo>
                    <a:lnTo>
                      <a:pt x="544" y="510"/>
                    </a:lnTo>
                    <a:lnTo>
                      <a:pt x="545" y="515"/>
                    </a:lnTo>
                    <a:lnTo>
                      <a:pt x="547" y="518"/>
                    </a:lnTo>
                    <a:lnTo>
                      <a:pt x="550" y="522"/>
                    </a:lnTo>
                    <a:lnTo>
                      <a:pt x="553" y="527"/>
                    </a:lnTo>
                    <a:lnTo>
                      <a:pt x="560" y="535"/>
                    </a:lnTo>
                    <a:lnTo>
                      <a:pt x="563" y="535"/>
                    </a:lnTo>
                    <a:lnTo>
                      <a:pt x="564" y="535"/>
                    </a:lnTo>
                    <a:lnTo>
                      <a:pt x="566" y="535"/>
                    </a:lnTo>
                    <a:lnTo>
                      <a:pt x="569" y="534"/>
                    </a:lnTo>
                    <a:lnTo>
                      <a:pt x="574" y="535"/>
                    </a:lnTo>
                    <a:lnTo>
                      <a:pt x="577" y="534"/>
                    </a:lnTo>
                    <a:lnTo>
                      <a:pt x="575" y="532"/>
                    </a:lnTo>
                    <a:lnTo>
                      <a:pt x="579" y="530"/>
                    </a:lnTo>
                    <a:lnTo>
                      <a:pt x="579" y="527"/>
                    </a:lnTo>
                    <a:lnTo>
                      <a:pt x="577" y="526"/>
                    </a:lnTo>
                    <a:lnTo>
                      <a:pt x="574" y="521"/>
                    </a:lnTo>
                    <a:lnTo>
                      <a:pt x="577" y="518"/>
                    </a:lnTo>
                    <a:lnTo>
                      <a:pt x="579" y="518"/>
                    </a:lnTo>
                    <a:lnTo>
                      <a:pt x="582" y="521"/>
                    </a:lnTo>
                    <a:lnTo>
                      <a:pt x="582" y="526"/>
                    </a:lnTo>
                    <a:lnTo>
                      <a:pt x="582" y="530"/>
                    </a:lnTo>
                    <a:lnTo>
                      <a:pt x="596" y="538"/>
                    </a:lnTo>
                    <a:lnTo>
                      <a:pt x="601" y="537"/>
                    </a:lnTo>
                    <a:lnTo>
                      <a:pt x="599" y="537"/>
                    </a:lnTo>
                    <a:lnTo>
                      <a:pt x="599" y="535"/>
                    </a:lnTo>
                    <a:lnTo>
                      <a:pt x="599" y="534"/>
                    </a:lnTo>
                    <a:lnTo>
                      <a:pt x="598" y="527"/>
                    </a:lnTo>
                    <a:lnTo>
                      <a:pt x="596" y="522"/>
                    </a:lnTo>
                    <a:lnTo>
                      <a:pt x="593" y="519"/>
                    </a:lnTo>
                    <a:lnTo>
                      <a:pt x="590" y="518"/>
                    </a:lnTo>
                    <a:lnTo>
                      <a:pt x="599" y="515"/>
                    </a:lnTo>
                    <a:lnTo>
                      <a:pt x="599" y="519"/>
                    </a:lnTo>
                    <a:lnTo>
                      <a:pt x="599" y="524"/>
                    </a:lnTo>
                    <a:lnTo>
                      <a:pt x="601" y="529"/>
                    </a:lnTo>
                    <a:lnTo>
                      <a:pt x="603" y="534"/>
                    </a:lnTo>
                    <a:lnTo>
                      <a:pt x="604" y="535"/>
                    </a:lnTo>
                    <a:lnTo>
                      <a:pt x="604" y="537"/>
                    </a:lnTo>
                    <a:lnTo>
                      <a:pt x="607" y="540"/>
                    </a:lnTo>
                    <a:lnTo>
                      <a:pt x="610" y="542"/>
                    </a:lnTo>
                    <a:lnTo>
                      <a:pt x="614" y="543"/>
                    </a:lnTo>
                    <a:lnTo>
                      <a:pt x="617" y="548"/>
                    </a:lnTo>
                    <a:lnTo>
                      <a:pt x="618" y="551"/>
                    </a:lnTo>
                    <a:lnTo>
                      <a:pt x="620" y="554"/>
                    </a:lnTo>
                    <a:lnTo>
                      <a:pt x="622" y="561"/>
                    </a:lnTo>
                    <a:lnTo>
                      <a:pt x="623" y="565"/>
                    </a:lnTo>
                    <a:lnTo>
                      <a:pt x="625" y="570"/>
                    </a:lnTo>
                    <a:lnTo>
                      <a:pt x="626" y="577"/>
                    </a:lnTo>
                    <a:lnTo>
                      <a:pt x="626" y="58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" name="Rectangle 100">
                <a:extLst>
                  <a:ext uri="{FF2B5EF4-FFF2-40B4-BE49-F238E27FC236}">
                    <a16:creationId xmlns:a16="http://schemas.microsoft.com/office/drawing/2014/main" id="{DA6DA76D-17C5-5ED2-AFC9-53D4D6D7E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" y="2698"/>
                <a:ext cx="1104" cy="88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1" name="Freeform 101">
                <a:extLst>
                  <a:ext uri="{FF2B5EF4-FFF2-40B4-BE49-F238E27FC236}">
                    <a16:creationId xmlns:a16="http://schemas.microsoft.com/office/drawing/2014/main" id="{F65EA97C-1634-7CAF-C8A7-25B65A84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430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22 h 42"/>
                  <a:gd name="T4" fmla="*/ 27 w 32"/>
                  <a:gd name="T5" fmla="*/ 22 h 42"/>
                  <a:gd name="T6" fmla="*/ 27 w 32"/>
                  <a:gd name="T7" fmla="*/ 42 h 42"/>
                  <a:gd name="T8" fmla="*/ 32 w 32"/>
                  <a:gd name="T9" fmla="*/ 42 h 42"/>
                  <a:gd name="T10" fmla="*/ 32 w 32"/>
                  <a:gd name="T11" fmla="*/ 0 h 42"/>
                  <a:gd name="T12" fmla="*/ 27 w 32"/>
                  <a:gd name="T13" fmla="*/ 0 h 42"/>
                  <a:gd name="T14" fmla="*/ 27 w 32"/>
                  <a:gd name="T15" fmla="*/ 16 h 42"/>
                  <a:gd name="T16" fmla="*/ 5 w 32"/>
                  <a:gd name="T17" fmla="*/ 16 h 42"/>
                  <a:gd name="T18" fmla="*/ 5 w 32"/>
                  <a:gd name="T19" fmla="*/ 0 h 42"/>
                  <a:gd name="T20" fmla="*/ 0 w 32"/>
                  <a:gd name="T21" fmla="*/ 0 h 42"/>
                  <a:gd name="T22" fmla="*/ 0 w 32"/>
                  <a:gd name="T23" fmla="*/ 42 h 42"/>
                  <a:gd name="T24" fmla="*/ 5 w 32"/>
                  <a:gd name="T25" fmla="*/ 42 h 42"/>
                  <a:gd name="T26" fmla="*/ 5 w 32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2"/>
                  <a:gd name="T44" fmla="*/ 32 w 32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2">
                    <a:moveTo>
                      <a:pt x="5" y="42"/>
                    </a:moveTo>
                    <a:lnTo>
                      <a:pt x="5" y="22"/>
                    </a:lnTo>
                    <a:lnTo>
                      <a:pt x="27" y="22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2" name="Freeform 102">
                <a:extLst>
                  <a:ext uri="{FF2B5EF4-FFF2-40B4-BE49-F238E27FC236}">
                    <a16:creationId xmlns:a16="http://schemas.microsoft.com/office/drawing/2014/main" id="{CC2EC9FC-0C33-64F2-9B4F-8809578EAE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8" y="3430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8 w 38"/>
                  <a:gd name="T25" fmla="*/ 5 h 42"/>
                  <a:gd name="T26" fmla="*/ 18 w 38"/>
                  <a:gd name="T27" fmla="*/ 5 h 42"/>
                  <a:gd name="T28" fmla="*/ 21 w 38"/>
                  <a:gd name="T29" fmla="*/ 13 h 42"/>
                  <a:gd name="T30" fmla="*/ 26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3" name="Freeform 103">
                <a:extLst>
                  <a:ext uri="{FF2B5EF4-FFF2-40B4-BE49-F238E27FC236}">
                    <a16:creationId xmlns:a16="http://schemas.microsoft.com/office/drawing/2014/main" id="{30D84EDF-C90F-B0CF-9127-77EB0728A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3430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0 h 42"/>
                  <a:gd name="T4" fmla="*/ 25 w 52"/>
                  <a:gd name="T5" fmla="*/ 10 h 42"/>
                  <a:gd name="T6" fmla="*/ 27 w 52"/>
                  <a:gd name="T7" fmla="*/ 5 h 42"/>
                  <a:gd name="T8" fmla="*/ 27 w 52"/>
                  <a:gd name="T9" fmla="*/ 5 h 42"/>
                  <a:gd name="T10" fmla="*/ 27 w 52"/>
                  <a:gd name="T11" fmla="*/ 10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6 h 42"/>
                  <a:gd name="T22" fmla="*/ 41 w 52"/>
                  <a:gd name="T23" fmla="*/ 26 h 42"/>
                  <a:gd name="T24" fmla="*/ 38 w 52"/>
                  <a:gd name="T25" fmla="*/ 35 h 42"/>
                  <a:gd name="T26" fmla="*/ 38 w 52"/>
                  <a:gd name="T27" fmla="*/ 35 h 42"/>
                  <a:gd name="T28" fmla="*/ 35 w 52"/>
                  <a:gd name="T29" fmla="*/ 21 h 42"/>
                  <a:gd name="T30" fmla="*/ 30 w 52"/>
                  <a:gd name="T31" fmla="*/ 0 h 42"/>
                  <a:gd name="T32" fmla="*/ 24 w 52"/>
                  <a:gd name="T33" fmla="*/ 0 h 42"/>
                  <a:gd name="T34" fmla="*/ 16 w 52"/>
                  <a:gd name="T35" fmla="*/ 27 h 42"/>
                  <a:gd name="T36" fmla="*/ 16 w 52"/>
                  <a:gd name="T37" fmla="*/ 27 h 42"/>
                  <a:gd name="T38" fmla="*/ 14 w 52"/>
                  <a:gd name="T39" fmla="*/ 35 h 42"/>
                  <a:gd name="T40" fmla="*/ 14 w 52"/>
                  <a:gd name="T41" fmla="*/ 35 h 42"/>
                  <a:gd name="T42" fmla="*/ 11 w 52"/>
                  <a:gd name="T43" fmla="*/ 27 h 42"/>
                  <a:gd name="T44" fmla="*/ 6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0"/>
                    </a:lnTo>
                    <a:lnTo>
                      <a:pt x="27" y="5"/>
                    </a:lnTo>
                    <a:lnTo>
                      <a:pt x="27" y="10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6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6" y="27"/>
                    </a:lnTo>
                    <a:lnTo>
                      <a:pt x="14" y="35"/>
                    </a:lnTo>
                    <a:lnTo>
                      <a:pt x="11" y="2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4" name="Freeform 104">
                <a:extLst>
                  <a:ext uri="{FF2B5EF4-FFF2-40B4-BE49-F238E27FC236}">
                    <a16:creationId xmlns:a16="http://schemas.microsoft.com/office/drawing/2014/main" id="{A0C33A09-A2CB-5AED-B67C-33553E9BF2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7" y="3430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8 w 38"/>
                  <a:gd name="T25" fmla="*/ 5 h 42"/>
                  <a:gd name="T26" fmla="*/ 18 w 38"/>
                  <a:gd name="T27" fmla="*/ 5 h 42"/>
                  <a:gd name="T28" fmla="*/ 21 w 38"/>
                  <a:gd name="T29" fmla="*/ 13 h 42"/>
                  <a:gd name="T30" fmla="*/ 26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5" name="Freeform 105">
                <a:extLst>
                  <a:ext uri="{FF2B5EF4-FFF2-40B4-BE49-F238E27FC236}">
                    <a16:creationId xmlns:a16="http://schemas.microsoft.com/office/drawing/2014/main" id="{F7F3DB59-F455-B03C-2E29-FBB8AC1D4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30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6" name="Freeform 106">
                <a:extLst>
                  <a:ext uri="{FF2B5EF4-FFF2-40B4-BE49-F238E27FC236}">
                    <a16:creationId xmlns:a16="http://schemas.microsoft.com/office/drawing/2014/main" id="{3EB851F6-F008-D90E-DB06-58E0E35DA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430"/>
                <a:ext cx="4" cy="42"/>
              </a:xfrm>
              <a:custGeom>
                <a:avLst/>
                <a:gdLst>
                  <a:gd name="T0" fmla="*/ 4 w 4"/>
                  <a:gd name="T1" fmla="*/ 42 h 42"/>
                  <a:gd name="T2" fmla="*/ 4 w 4"/>
                  <a:gd name="T3" fmla="*/ 0 h 42"/>
                  <a:gd name="T4" fmla="*/ 0 w 4"/>
                  <a:gd name="T5" fmla="*/ 0 h 42"/>
                  <a:gd name="T6" fmla="*/ 0 w 4"/>
                  <a:gd name="T7" fmla="*/ 42 h 42"/>
                  <a:gd name="T8" fmla="*/ 4 w 4"/>
                  <a:gd name="T9" fmla="*/ 42 h 42"/>
                  <a:gd name="T10" fmla="*/ 4 w 4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2"/>
                  <a:gd name="T20" fmla="*/ 4 w 4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2">
                    <a:moveTo>
                      <a:pt x="4" y="4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7" name="Freeform 107">
                <a:extLst>
                  <a:ext uri="{FF2B5EF4-FFF2-40B4-BE49-F238E27FC236}">
                    <a16:creationId xmlns:a16="http://schemas.microsoft.com/office/drawing/2014/main" id="{67A2B358-034D-5ABD-9964-F1B8763155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9" y="2960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5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5 w 38"/>
                  <a:gd name="T21" fmla="*/ 13 h 41"/>
                  <a:gd name="T22" fmla="*/ 15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5 w 38"/>
                  <a:gd name="T35" fmla="*/ 13 h 41"/>
                  <a:gd name="T36" fmla="*/ 15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8" name="Freeform 108">
                <a:extLst>
                  <a:ext uri="{FF2B5EF4-FFF2-40B4-BE49-F238E27FC236}">
                    <a16:creationId xmlns:a16="http://schemas.microsoft.com/office/drawing/2014/main" id="{EEEABC95-0B81-6AF4-F470-3E8CBB689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960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7 h 41"/>
                  <a:gd name="T4" fmla="*/ 5 w 26"/>
                  <a:gd name="T5" fmla="*/ 37 h 41"/>
                  <a:gd name="T6" fmla="*/ 5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7"/>
                    </a:lnTo>
                    <a:lnTo>
                      <a:pt x="5" y="3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9" name="Freeform 109">
                <a:extLst>
                  <a:ext uri="{FF2B5EF4-FFF2-40B4-BE49-F238E27FC236}">
                    <a16:creationId xmlns:a16="http://schemas.microsoft.com/office/drawing/2014/main" id="{2661D27C-9039-7172-3CFB-2EED02EFE6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0" y="2960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4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0" name="Freeform 110">
                <a:extLst>
                  <a:ext uri="{FF2B5EF4-FFF2-40B4-BE49-F238E27FC236}">
                    <a16:creationId xmlns:a16="http://schemas.microsoft.com/office/drawing/2014/main" id="{3280D43E-914C-E190-6A55-6381A91B9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958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7 w 32"/>
                  <a:gd name="T9" fmla="*/ 40 h 43"/>
                  <a:gd name="T10" fmla="*/ 31 w 32"/>
                  <a:gd name="T11" fmla="*/ 37 h 43"/>
                  <a:gd name="T12" fmla="*/ 32 w 32"/>
                  <a:gd name="T13" fmla="*/ 31 h 43"/>
                  <a:gd name="T14" fmla="*/ 31 w 32"/>
                  <a:gd name="T15" fmla="*/ 26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7 w 32"/>
                  <a:gd name="T23" fmla="*/ 12 h 43"/>
                  <a:gd name="T24" fmla="*/ 8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3 w 32"/>
                  <a:gd name="T31" fmla="*/ 8 h 43"/>
                  <a:gd name="T32" fmla="*/ 24 w 32"/>
                  <a:gd name="T33" fmla="*/ 10 h 43"/>
                  <a:gd name="T34" fmla="*/ 31 w 32"/>
                  <a:gd name="T35" fmla="*/ 13 h 43"/>
                  <a:gd name="T36" fmla="*/ 29 w 32"/>
                  <a:gd name="T37" fmla="*/ 7 h 43"/>
                  <a:gd name="T38" fmla="*/ 27 w 32"/>
                  <a:gd name="T39" fmla="*/ 5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4 w 32"/>
                  <a:gd name="T47" fmla="*/ 7 h 43"/>
                  <a:gd name="T48" fmla="*/ 2 w 32"/>
                  <a:gd name="T49" fmla="*/ 13 h 43"/>
                  <a:gd name="T50" fmla="*/ 2 w 32"/>
                  <a:gd name="T51" fmla="*/ 18 h 43"/>
                  <a:gd name="T52" fmla="*/ 7 w 32"/>
                  <a:gd name="T53" fmla="*/ 21 h 43"/>
                  <a:gd name="T54" fmla="*/ 15 w 32"/>
                  <a:gd name="T55" fmla="*/ 24 h 43"/>
                  <a:gd name="T56" fmla="*/ 23 w 32"/>
                  <a:gd name="T57" fmla="*/ 26 h 43"/>
                  <a:gd name="T58" fmla="*/ 26 w 32"/>
                  <a:gd name="T59" fmla="*/ 29 h 43"/>
                  <a:gd name="T60" fmla="*/ 27 w 32"/>
                  <a:gd name="T61" fmla="*/ 32 h 43"/>
                  <a:gd name="T62" fmla="*/ 26 w 32"/>
                  <a:gd name="T63" fmla="*/ 35 h 43"/>
                  <a:gd name="T64" fmla="*/ 23 w 32"/>
                  <a:gd name="T65" fmla="*/ 37 h 43"/>
                  <a:gd name="T66" fmla="*/ 16 w 32"/>
                  <a:gd name="T67" fmla="*/ 39 h 43"/>
                  <a:gd name="T68" fmla="*/ 10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7" y="40"/>
                    </a:lnTo>
                    <a:lnTo>
                      <a:pt x="31" y="37"/>
                    </a:lnTo>
                    <a:lnTo>
                      <a:pt x="32" y="31"/>
                    </a:lnTo>
                    <a:lnTo>
                      <a:pt x="31" y="26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3" y="8"/>
                    </a:lnTo>
                    <a:lnTo>
                      <a:pt x="24" y="10"/>
                    </a:lnTo>
                    <a:lnTo>
                      <a:pt x="26" y="13"/>
                    </a:lnTo>
                    <a:lnTo>
                      <a:pt x="31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7" y="21"/>
                    </a:lnTo>
                    <a:lnTo>
                      <a:pt x="15" y="24"/>
                    </a:lnTo>
                    <a:lnTo>
                      <a:pt x="23" y="26"/>
                    </a:lnTo>
                    <a:lnTo>
                      <a:pt x="26" y="29"/>
                    </a:lnTo>
                    <a:lnTo>
                      <a:pt x="27" y="32"/>
                    </a:lnTo>
                    <a:lnTo>
                      <a:pt x="26" y="35"/>
                    </a:lnTo>
                    <a:lnTo>
                      <a:pt x="23" y="37"/>
                    </a:lnTo>
                    <a:lnTo>
                      <a:pt x="16" y="39"/>
                    </a:lnTo>
                    <a:lnTo>
                      <a:pt x="10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1" name="Freeform 111">
                <a:extLst>
                  <a:ext uri="{FF2B5EF4-FFF2-40B4-BE49-F238E27FC236}">
                    <a16:creationId xmlns:a16="http://schemas.microsoft.com/office/drawing/2014/main" id="{C8A68BA0-9FFB-33B8-7399-0C3F1A977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960"/>
                <a:ext cx="33" cy="41"/>
              </a:xfrm>
              <a:custGeom>
                <a:avLst/>
                <a:gdLst>
                  <a:gd name="T0" fmla="*/ 5 w 33"/>
                  <a:gd name="T1" fmla="*/ 41 h 41"/>
                  <a:gd name="T2" fmla="*/ 5 w 33"/>
                  <a:gd name="T3" fmla="*/ 27 h 41"/>
                  <a:gd name="T4" fmla="*/ 13 w 33"/>
                  <a:gd name="T5" fmla="*/ 21 h 41"/>
                  <a:gd name="T6" fmla="*/ 27 w 33"/>
                  <a:gd name="T7" fmla="*/ 41 h 41"/>
                  <a:gd name="T8" fmla="*/ 33 w 33"/>
                  <a:gd name="T9" fmla="*/ 41 h 41"/>
                  <a:gd name="T10" fmla="*/ 16 w 33"/>
                  <a:gd name="T11" fmla="*/ 16 h 41"/>
                  <a:gd name="T12" fmla="*/ 33 w 33"/>
                  <a:gd name="T13" fmla="*/ 0 h 41"/>
                  <a:gd name="T14" fmla="*/ 25 w 33"/>
                  <a:gd name="T15" fmla="*/ 0 h 41"/>
                  <a:gd name="T16" fmla="*/ 5 w 33"/>
                  <a:gd name="T17" fmla="*/ 21 h 41"/>
                  <a:gd name="T18" fmla="*/ 5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5 w 33"/>
                  <a:gd name="T25" fmla="*/ 41 h 41"/>
                  <a:gd name="T26" fmla="*/ 5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5" y="41"/>
                    </a:moveTo>
                    <a:lnTo>
                      <a:pt x="5" y="27"/>
                    </a:lnTo>
                    <a:lnTo>
                      <a:pt x="13" y="21"/>
                    </a:lnTo>
                    <a:lnTo>
                      <a:pt x="27" y="41"/>
                    </a:lnTo>
                    <a:lnTo>
                      <a:pt x="33" y="41"/>
                    </a:lnTo>
                    <a:lnTo>
                      <a:pt x="16" y="16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2" name="Freeform 112">
                <a:extLst>
                  <a:ext uri="{FF2B5EF4-FFF2-40B4-BE49-F238E27FC236}">
                    <a16:creationId xmlns:a16="http://schemas.microsoft.com/office/drawing/2014/main" id="{3ED90531-A55A-4749-5AF9-CA286B453E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6" y="2960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3" name="Freeform 113">
                <a:extLst>
                  <a:ext uri="{FF2B5EF4-FFF2-40B4-BE49-F238E27FC236}">
                    <a16:creationId xmlns:a16="http://schemas.microsoft.com/office/drawing/2014/main" id="{75BBF0F9-89C9-5E2A-C2C0-415905A44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721"/>
                <a:ext cx="54" cy="42"/>
              </a:xfrm>
              <a:custGeom>
                <a:avLst/>
                <a:gdLst>
                  <a:gd name="T0" fmla="*/ 18 w 54"/>
                  <a:gd name="T1" fmla="*/ 42 h 42"/>
                  <a:gd name="T2" fmla="*/ 26 w 54"/>
                  <a:gd name="T3" fmla="*/ 12 h 42"/>
                  <a:gd name="T4" fmla="*/ 26 w 54"/>
                  <a:gd name="T5" fmla="*/ 12 h 42"/>
                  <a:gd name="T6" fmla="*/ 27 w 54"/>
                  <a:gd name="T7" fmla="*/ 7 h 42"/>
                  <a:gd name="T8" fmla="*/ 27 w 54"/>
                  <a:gd name="T9" fmla="*/ 7 h 42"/>
                  <a:gd name="T10" fmla="*/ 29 w 54"/>
                  <a:gd name="T11" fmla="*/ 12 h 42"/>
                  <a:gd name="T12" fmla="*/ 37 w 54"/>
                  <a:gd name="T13" fmla="*/ 42 h 42"/>
                  <a:gd name="T14" fmla="*/ 43 w 54"/>
                  <a:gd name="T15" fmla="*/ 42 h 42"/>
                  <a:gd name="T16" fmla="*/ 54 w 54"/>
                  <a:gd name="T17" fmla="*/ 0 h 42"/>
                  <a:gd name="T18" fmla="*/ 48 w 54"/>
                  <a:gd name="T19" fmla="*/ 0 h 42"/>
                  <a:gd name="T20" fmla="*/ 42 w 54"/>
                  <a:gd name="T21" fmla="*/ 27 h 42"/>
                  <a:gd name="T22" fmla="*/ 42 w 54"/>
                  <a:gd name="T23" fmla="*/ 27 h 42"/>
                  <a:gd name="T24" fmla="*/ 40 w 54"/>
                  <a:gd name="T25" fmla="*/ 37 h 42"/>
                  <a:gd name="T26" fmla="*/ 40 w 54"/>
                  <a:gd name="T27" fmla="*/ 37 h 42"/>
                  <a:gd name="T28" fmla="*/ 37 w 54"/>
                  <a:gd name="T29" fmla="*/ 21 h 42"/>
                  <a:gd name="T30" fmla="*/ 31 w 54"/>
                  <a:gd name="T31" fmla="*/ 0 h 42"/>
                  <a:gd name="T32" fmla="*/ 24 w 54"/>
                  <a:gd name="T33" fmla="*/ 0 h 42"/>
                  <a:gd name="T34" fmla="*/ 16 w 54"/>
                  <a:gd name="T35" fmla="*/ 29 h 42"/>
                  <a:gd name="T36" fmla="*/ 16 w 54"/>
                  <a:gd name="T37" fmla="*/ 29 h 42"/>
                  <a:gd name="T38" fmla="*/ 15 w 54"/>
                  <a:gd name="T39" fmla="*/ 37 h 42"/>
                  <a:gd name="T40" fmla="*/ 15 w 54"/>
                  <a:gd name="T41" fmla="*/ 37 h 42"/>
                  <a:gd name="T42" fmla="*/ 13 w 54"/>
                  <a:gd name="T43" fmla="*/ 27 h 42"/>
                  <a:gd name="T44" fmla="*/ 7 w 54"/>
                  <a:gd name="T45" fmla="*/ 0 h 42"/>
                  <a:gd name="T46" fmla="*/ 0 w 54"/>
                  <a:gd name="T47" fmla="*/ 0 h 42"/>
                  <a:gd name="T48" fmla="*/ 12 w 54"/>
                  <a:gd name="T49" fmla="*/ 42 h 42"/>
                  <a:gd name="T50" fmla="*/ 18 w 54"/>
                  <a:gd name="T51" fmla="*/ 42 h 42"/>
                  <a:gd name="T52" fmla="*/ 18 w 54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4"/>
                  <a:gd name="T82" fmla="*/ 0 h 42"/>
                  <a:gd name="T83" fmla="*/ 54 w 54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4" h="42">
                    <a:moveTo>
                      <a:pt x="18" y="42"/>
                    </a:moveTo>
                    <a:lnTo>
                      <a:pt x="26" y="12"/>
                    </a:lnTo>
                    <a:lnTo>
                      <a:pt x="27" y="7"/>
                    </a:lnTo>
                    <a:lnTo>
                      <a:pt x="29" y="12"/>
                    </a:lnTo>
                    <a:lnTo>
                      <a:pt x="37" y="42"/>
                    </a:lnTo>
                    <a:lnTo>
                      <a:pt x="43" y="42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27"/>
                    </a:lnTo>
                    <a:lnTo>
                      <a:pt x="40" y="37"/>
                    </a:lnTo>
                    <a:lnTo>
                      <a:pt x="37" y="2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6" y="29"/>
                    </a:lnTo>
                    <a:lnTo>
                      <a:pt x="15" y="37"/>
                    </a:lnTo>
                    <a:lnTo>
                      <a:pt x="13" y="2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2" y="42"/>
                    </a:ln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4" name="Freeform 114">
                <a:extLst>
                  <a:ext uri="{FF2B5EF4-FFF2-40B4-BE49-F238E27FC236}">
                    <a16:creationId xmlns:a16="http://schemas.microsoft.com/office/drawing/2014/main" id="{2ED37ECC-8D13-3BBC-CC61-6DADA02060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8" y="721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1 w 38"/>
                  <a:gd name="T29" fmla="*/ 13 h 42"/>
                  <a:gd name="T30" fmla="*/ 25 w 38"/>
                  <a:gd name="T31" fmla="*/ 26 h 42"/>
                  <a:gd name="T32" fmla="*/ 11 w 38"/>
                  <a:gd name="T33" fmla="*/ 26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1" y="13"/>
                    </a:lnTo>
                    <a:lnTo>
                      <a:pt x="25" y="26"/>
                    </a:lnTo>
                    <a:lnTo>
                      <a:pt x="11" y="26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5" name="Freeform 115">
                <a:extLst>
                  <a:ext uri="{FF2B5EF4-FFF2-40B4-BE49-F238E27FC236}">
                    <a16:creationId xmlns:a16="http://schemas.microsoft.com/office/drawing/2014/main" id="{C1EE1AC1-CE1E-6EEA-7464-744237D63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721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39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4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7 w 32"/>
                  <a:gd name="T23" fmla="*/ 12 h 43"/>
                  <a:gd name="T24" fmla="*/ 8 w 32"/>
                  <a:gd name="T25" fmla="*/ 7 h 43"/>
                  <a:gd name="T26" fmla="*/ 11 w 32"/>
                  <a:gd name="T27" fmla="*/ 5 h 43"/>
                  <a:gd name="T28" fmla="*/ 16 w 32"/>
                  <a:gd name="T29" fmla="*/ 5 h 43"/>
                  <a:gd name="T30" fmla="*/ 22 w 32"/>
                  <a:gd name="T31" fmla="*/ 7 h 43"/>
                  <a:gd name="T32" fmla="*/ 26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5 h 43"/>
                  <a:gd name="T48" fmla="*/ 2 w 32"/>
                  <a:gd name="T49" fmla="*/ 12 h 43"/>
                  <a:gd name="T50" fmla="*/ 3 w 32"/>
                  <a:gd name="T51" fmla="*/ 16 h 43"/>
                  <a:gd name="T52" fmla="*/ 7 w 32"/>
                  <a:gd name="T53" fmla="*/ 21 h 43"/>
                  <a:gd name="T54" fmla="*/ 14 w 32"/>
                  <a:gd name="T55" fmla="*/ 23 h 43"/>
                  <a:gd name="T56" fmla="*/ 22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4 h 43"/>
                  <a:gd name="T64" fmla="*/ 22 w 32"/>
                  <a:gd name="T65" fmla="*/ 37 h 43"/>
                  <a:gd name="T66" fmla="*/ 18 w 32"/>
                  <a:gd name="T67" fmla="*/ 39 h 43"/>
                  <a:gd name="T68" fmla="*/ 11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39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39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7" y="12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7" y="21"/>
                    </a:lnTo>
                    <a:lnTo>
                      <a:pt x="14" y="23"/>
                    </a:lnTo>
                    <a:lnTo>
                      <a:pt x="22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4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6" name="Freeform 116">
                <a:extLst>
                  <a:ext uri="{FF2B5EF4-FFF2-40B4-BE49-F238E27FC236}">
                    <a16:creationId xmlns:a16="http://schemas.microsoft.com/office/drawing/2014/main" id="{CDD60778-5E8A-A692-8B4F-20465219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721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23 h 42"/>
                  <a:gd name="T4" fmla="*/ 27 w 33"/>
                  <a:gd name="T5" fmla="*/ 23 h 42"/>
                  <a:gd name="T6" fmla="*/ 27 w 33"/>
                  <a:gd name="T7" fmla="*/ 42 h 42"/>
                  <a:gd name="T8" fmla="*/ 33 w 33"/>
                  <a:gd name="T9" fmla="*/ 42 h 42"/>
                  <a:gd name="T10" fmla="*/ 33 w 33"/>
                  <a:gd name="T11" fmla="*/ 0 h 42"/>
                  <a:gd name="T12" fmla="*/ 27 w 33"/>
                  <a:gd name="T13" fmla="*/ 0 h 42"/>
                  <a:gd name="T14" fmla="*/ 27 w 33"/>
                  <a:gd name="T15" fmla="*/ 18 h 42"/>
                  <a:gd name="T16" fmla="*/ 6 w 33"/>
                  <a:gd name="T17" fmla="*/ 18 h 42"/>
                  <a:gd name="T18" fmla="*/ 6 w 33"/>
                  <a:gd name="T19" fmla="*/ 0 h 42"/>
                  <a:gd name="T20" fmla="*/ 0 w 33"/>
                  <a:gd name="T21" fmla="*/ 0 h 42"/>
                  <a:gd name="T22" fmla="*/ 0 w 33"/>
                  <a:gd name="T23" fmla="*/ 42 h 42"/>
                  <a:gd name="T24" fmla="*/ 6 w 33"/>
                  <a:gd name="T25" fmla="*/ 42 h 42"/>
                  <a:gd name="T26" fmla="*/ 6 w 33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2"/>
                  <a:gd name="T44" fmla="*/ 33 w 33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2">
                    <a:moveTo>
                      <a:pt x="6" y="42"/>
                    </a:moveTo>
                    <a:lnTo>
                      <a:pt x="6" y="23"/>
                    </a:lnTo>
                    <a:lnTo>
                      <a:pt x="27" y="23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8"/>
                    </a:lnTo>
                    <a:lnTo>
                      <a:pt x="6" y="18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7" name="Freeform 117">
                <a:extLst>
                  <a:ext uri="{FF2B5EF4-FFF2-40B4-BE49-F238E27FC236}">
                    <a16:creationId xmlns:a16="http://schemas.microsoft.com/office/drawing/2014/main" id="{CF72EE0D-63B0-EBA8-CCAF-041BBAB8E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721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8" name="Freeform 118">
                <a:extLst>
                  <a:ext uri="{FF2B5EF4-FFF2-40B4-BE49-F238E27FC236}">
                    <a16:creationId xmlns:a16="http://schemas.microsoft.com/office/drawing/2014/main" id="{50F1BF73-BE85-F5BD-F254-A1F570351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721"/>
                <a:ext cx="31" cy="42"/>
              </a:xfrm>
              <a:custGeom>
                <a:avLst/>
                <a:gdLst>
                  <a:gd name="T0" fmla="*/ 4 w 31"/>
                  <a:gd name="T1" fmla="*/ 42 h 42"/>
                  <a:gd name="T2" fmla="*/ 4 w 31"/>
                  <a:gd name="T3" fmla="*/ 10 h 42"/>
                  <a:gd name="T4" fmla="*/ 27 w 31"/>
                  <a:gd name="T5" fmla="*/ 42 h 42"/>
                  <a:gd name="T6" fmla="*/ 31 w 31"/>
                  <a:gd name="T7" fmla="*/ 42 h 42"/>
                  <a:gd name="T8" fmla="*/ 31 w 31"/>
                  <a:gd name="T9" fmla="*/ 0 h 42"/>
                  <a:gd name="T10" fmla="*/ 27 w 31"/>
                  <a:gd name="T11" fmla="*/ 0 h 42"/>
                  <a:gd name="T12" fmla="*/ 27 w 31"/>
                  <a:gd name="T13" fmla="*/ 34 h 42"/>
                  <a:gd name="T14" fmla="*/ 4 w 31"/>
                  <a:gd name="T15" fmla="*/ 0 h 42"/>
                  <a:gd name="T16" fmla="*/ 0 w 31"/>
                  <a:gd name="T17" fmla="*/ 0 h 42"/>
                  <a:gd name="T18" fmla="*/ 0 w 31"/>
                  <a:gd name="T19" fmla="*/ 42 h 42"/>
                  <a:gd name="T20" fmla="*/ 4 w 31"/>
                  <a:gd name="T21" fmla="*/ 42 h 42"/>
                  <a:gd name="T22" fmla="*/ 4 w 31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2"/>
                  <a:gd name="T38" fmla="*/ 31 w 31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9" name="Freeform 119">
                <a:extLst>
                  <a:ext uri="{FF2B5EF4-FFF2-40B4-BE49-F238E27FC236}">
                    <a16:creationId xmlns:a16="http://schemas.microsoft.com/office/drawing/2014/main" id="{4CB948C6-97FF-0D7A-D702-473C8A15E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721"/>
                <a:ext cx="39" cy="43"/>
              </a:xfrm>
              <a:custGeom>
                <a:avLst/>
                <a:gdLst>
                  <a:gd name="T0" fmla="*/ 34 w 39"/>
                  <a:gd name="T1" fmla="*/ 26 h 43"/>
                  <a:gd name="T2" fmla="*/ 34 w 39"/>
                  <a:gd name="T3" fmla="*/ 34 h 43"/>
                  <a:gd name="T4" fmla="*/ 34 w 39"/>
                  <a:gd name="T5" fmla="*/ 34 h 43"/>
                  <a:gd name="T6" fmla="*/ 29 w 39"/>
                  <a:gd name="T7" fmla="*/ 37 h 43"/>
                  <a:gd name="T8" fmla="*/ 29 w 39"/>
                  <a:gd name="T9" fmla="*/ 37 h 43"/>
                  <a:gd name="T10" fmla="*/ 21 w 39"/>
                  <a:gd name="T11" fmla="*/ 39 h 43"/>
                  <a:gd name="T12" fmla="*/ 21 w 39"/>
                  <a:gd name="T13" fmla="*/ 39 h 43"/>
                  <a:gd name="T14" fmla="*/ 15 w 39"/>
                  <a:gd name="T15" fmla="*/ 35 h 43"/>
                  <a:gd name="T16" fmla="*/ 15 w 39"/>
                  <a:gd name="T17" fmla="*/ 35 h 43"/>
                  <a:gd name="T18" fmla="*/ 12 w 39"/>
                  <a:gd name="T19" fmla="*/ 34 h 43"/>
                  <a:gd name="T20" fmla="*/ 8 w 39"/>
                  <a:gd name="T21" fmla="*/ 31 h 43"/>
                  <a:gd name="T22" fmla="*/ 8 w 39"/>
                  <a:gd name="T23" fmla="*/ 31 h 43"/>
                  <a:gd name="T24" fmla="*/ 7 w 39"/>
                  <a:gd name="T25" fmla="*/ 26 h 43"/>
                  <a:gd name="T26" fmla="*/ 7 w 39"/>
                  <a:gd name="T27" fmla="*/ 21 h 43"/>
                  <a:gd name="T28" fmla="*/ 7 w 39"/>
                  <a:gd name="T29" fmla="*/ 21 h 43"/>
                  <a:gd name="T30" fmla="*/ 8 w 39"/>
                  <a:gd name="T31" fmla="*/ 13 h 43"/>
                  <a:gd name="T32" fmla="*/ 8 w 39"/>
                  <a:gd name="T33" fmla="*/ 13 h 43"/>
                  <a:gd name="T34" fmla="*/ 12 w 39"/>
                  <a:gd name="T35" fmla="*/ 8 h 43"/>
                  <a:gd name="T36" fmla="*/ 12 w 39"/>
                  <a:gd name="T37" fmla="*/ 8 h 43"/>
                  <a:gd name="T38" fmla="*/ 15 w 39"/>
                  <a:gd name="T39" fmla="*/ 7 h 43"/>
                  <a:gd name="T40" fmla="*/ 15 w 39"/>
                  <a:gd name="T41" fmla="*/ 7 h 43"/>
                  <a:gd name="T42" fmla="*/ 21 w 39"/>
                  <a:gd name="T43" fmla="*/ 5 h 43"/>
                  <a:gd name="T44" fmla="*/ 21 w 39"/>
                  <a:gd name="T45" fmla="*/ 5 h 43"/>
                  <a:gd name="T46" fmla="*/ 27 w 39"/>
                  <a:gd name="T47" fmla="*/ 7 h 43"/>
                  <a:gd name="T48" fmla="*/ 27 w 39"/>
                  <a:gd name="T49" fmla="*/ 7 h 43"/>
                  <a:gd name="T50" fmla="*/ 31 w 39"/>
                  <a:gd name="T51" fmla="*/ 8 h 43"/>
                  <a:gd name="T52" fmla="*/ 31 w 39"/>
                  <a:gd name="T53" fmla="*/ 8 h 43"/>
                  <a:gd name="T54" fmla="*/ 34 w 39"/>
                  <a:gd name="T55" fmla="*/ 13 h 43"/>
                  <a:gd name="T56" fmla="*/ 39 w 39"/>
                  <a:gd name="T57" fmla="*/ 13 h 43"/>
                  <a:gd name="T58" fmla="*/ 39 w 39"/>
                  <a:gd name="T59" fmla="*/ 13 h 43"/>
                  <a:gd name="T60" fmla="*/ 35 w 39"/>
                  <a:gd name="T61" fmla="*/ 5 h 43"/>
                  <a:gd name="T62" fmla="*/ 35 w 39"/>
                  <a:gd name="T63" fmla="*/ 5 h 43"/>
                  <a:gd name="T64" fmla="*/ 29 w 39"/>
                  <a:gd name="T65" fmla="*/ 2 h 43"/>
                  <a:gd name="T66" fmla="*/ 29 w 39"/>
                  <a:gd name="T67" fmla="*/ 2 h 43"/>
                  <a:gd name="T68" fmla="*/ 21 w 39"/>
                  <a:gd name="T69" fmla="*/ 0 h 43"/>
                  <a:gd name="T70" fmla="*/ 21 w 39"/>
                  <a:gd name="T71" fmla="*/ 0 h 43"/>
                  <a:gd name="T72" fmla="*/ 16 w 39"/>
                  <a:gd name="T73" fmla="*/ 0 h 43"/>
                  <a:gd name="T74" fmla="*/ 12 w 39"/>
                  <a:gd name="T75" fmla="*/ 4 h 43"/>
                  <a:gd name="T76" fmla="*/ 12 w 39"/>
                  <a:gd name="T77" fmla="*/ 4 h 43"/>
                  <a:gd name="T78" fmla="*/ 7 w 39"/>
                  <a:gd name="T79" fmla="*/ 7 h 43"/>
                  <a:gd name="T80" fmla="*/ 4 w 39"/>
                  <a:gd name="T81" fmla="*/ 10 h 43"/>
                  <a:gd name="T82" fmla="*/ 4 w 39"/>
                  <a:gd name="T83" fmla="*/ 10 h 43"/>
                  <a:gd name="T84" fmla="*/ 2 w 39"/>
                  <a:gd name="T85" fmla="*/ 16 h 43"/>
                  <a:gd name="T86" fmla="*/ 0 w 39"/>
                  <a:gd name="T87" fmla="*/ 21 h 43"/>
                  <a:gd name="T88" fmla="*/ 0 w 39"/>
                  <a:gd name="T89" fmla="*/ 21 h 43"/>
                  <a:gd name="T90" fmla="*/ 2 w 39"/>
                  <a:gd name="T91" fmla="*/ 27 h 43"/>
                  <a:gd name="T92" fmla="*/ 4 w 39"/>
                  <a:gd name="T93" fmla="*/ 32 h 43"/>
                  <a:gd name="T94" fmla="*/ 4 w 39"/>
                  <a:gd name="T95" fmla="*/ 32 h 43"/>
                  <a:gd name="T96" fmla="*/ 7 w 39"/>
                  <a:gd name="T97" fmla="*/ 37 h 43"/>
                  <a:gd name="T98" fmla="*/ 12 w 39"/>
                  <a:gd name="T99" fmla="*/ 40 h 43"/>
                  <a:gd name="T100" fmla="*/ 12 w 39"/>
                  <a:gd name="T101" fmla="*/ 40 h 43"/>
                  <a:gd name="T102" fmla="*/ 16 w 39"/>
                  <a:gd name="T103" fmla="*/ 42 h 43"/>
                  <a:gd name="T104" fmla="*/ 23 w 39"/>
                  <a:gd name="T105" fmla="*/ 43 h 43"/>
                  <a:gd name="T106" fmla="*/ 23 w 39"/>
                  <a:gd name="T107" fmla="*/ 43 h 43"/>
                  <a:gd name="T108" fmla="*/ 31 w 39"/>
                  <a:gd name="T109" fmla="*/ 42 h 43"/>
                  <a:gd name="T110" fmla="*/ 31 w 39"/>
                  <a:gd name="T111" fmla="*/ 42 h 43"/>
                  <a:gd name="T112" fmla="*/ 39 w 39"/>
                  <a:gd name="T113" fmla="*/ 37 h 43"/>
                  <a:gd name="T114" fmla="*/ 39 w 39"/>
                  <a:gd name="T115" fmla="*/ 21 h 43"/>
                  <a:gd name="T116" fmla="*/ 21 w 39"/>
                  <a:gd name="T117" fmla="*/ 21 h 43"/>
                  <a:gd name="T118" fmla="*/ 21 w 39"/>
                  <a:gd name="T119" fmla="*/ 26 h 43"/>
                  <a:gd name="T120" fmla="*/ 34 w 39"/>
                  <a:gd name="T121" fmla="*/ 26 h 43"/>
                  <a:gd name="T122" fmla="*/ 34 w 39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"/>
                  <a:gd name="T187" fmla="*/ 0 h 43"/>
                  <a:gd name="T188" fmla="*/ 39 w 39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" h="43">
                    <a:moveTo>
                      <a:pt x="34" y="26"/>
                    </a:moveTo>
                    <a:lnTo>
                      <a:pt x="34" y="34"/>
                    </a:lnTo>
                    <a:lnTo>
                      <a:pt x="29" y="37"/>
                    </a:lnTo>
                    <a:lnTo>
                      <a:pt x="21" y="39"/>
                    </a:lnTo>
                    <a:lnTo>
                      <a:pt x="15" y="35"/>
                    </a:lnTo>
                    <a:lnTo>
                      <a:pt x="12" y="34"/>
                    </a:lnTo>
                    <a:lnTo>
                      <a:pt x="8" y="31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1" y="8"/>
                    </a:lnTo>
                    <a:lnTo>
                      <a:pt x="34" y="13"/>
                    </a:lnTo>
                    <a:lnTo>
                      <a:pt x="39" y="13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lnTo>
                      <a:pt x="7" y="37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3" y="43"/>
                    </a:lnTo>
                    <a:lnTo>
                      <a:pt x="31" y="42"/>
                    </a:lnTo>
                    <a:lnTo>
                      <a:pt x="39" y="37"/>
                    </a:lnTo>
                    <a:lnTo>
                      <a:pt x="39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0" name="Freeform 120">
                <a:extLst>
                  <a:ext uri="{FF2B5EF4-FFF2-40B4-BE49-F238E27FC236}">
                    <a16:creationId xmlns:a16="http://schemas.microsoft.com/office/drawing/2014/main" id="{E921BBB7-324D-00D8-9585-C7B04EDE1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721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1" name="Freeform 121">
                <a:extLst>
                  <a:ext uri="{FF2B5EF4-FFF2-40B4-BE49-F238E27FC236}">
                    <a16:creationId xmlns:a16="http://schemas.microsoft.com/office/drawing/2014/main" id="{585020CC-946B-BC2D-8E9B-472F2B4294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5" y="721"/>
                <a:ext cx="38" cy="43"/>
              </a:xfrm>
              <a:custGeom>
                <a:avLst/>
                <a:gdLst>
                  <a:gd name="T0" fmla="*/ 2 w 38"/>
                  <a:gd name="T1" fmla="*/ 32 h 43"/>
                  <a:gd name="T2" fmla="*/ 2 w 38"/>
                  <a:gd name="T3" fmla="*/ 32 h 43"/>
                  <a:gd name="T4" fmla="*/ 5 w 38"/>
                  <a:gd name="T5" fmla="*/ 37 h 43"/>
                  <a:gd name="T6" fmla="*/ 8 w 38"/>
                  <a:gd name="T7" fmla="*/ 40 h 43"/>
                  <a:gd name="T8" fmla="*/ 8 w 38"/>
                  <a:gd name="T9" fmla="*/ 40 h 43"/>
                  <a:gd name="T10" fmla="*/ 13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9 w 38"/>
                  <a:gd name="T19" fmla="*/ 40 h 43"/>
                  <a:gd name="T20" fmla="*/ 29 w 38"/>
                  <a:gd name="T21" fmla="*/ 40 h 43"/>
                  <a:gd name="T22" fmla="*/ 34 w 38"/>
                  <a:gd name="T23" fmla="*/ 37 h 43"/>
                  <a:gd name="T24" fmla="*/ 37 w 38"/>
                  <a:gd name="T25" fmla="*/ 32 h 43"/>
                  <a:gd name="T26" fmla="*/ 37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7 w 38"/>
                  <a:gd name="T37" fmla="*/ 10 h 43"/>
                  <a:gd name="T38" fmla="*/ 37 w 38"/>
                  <a:gd name="T39" fmla="*/ 10 h 43"/>
                  <a:gd name="T40" fmla="*/ 34 w 38"/>
                  <a:gd name="T41" fmla="*/ 7 h 43"/>
                  <a:gd name="T42" fmla="*/ 29 w 38"/>
                  <a:gd name="T43" fmla="*/ 4 h 43"/>
                  <a:gd name="T44" fmla="*/ 29 w 38"/>
                  <a:gd name="T45" fmla="*/ 4 h 43"/>
                  <a:gd name="T46" fmla="*/ 24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0 w 38"/>
                  <a:gd name="T59" fmla="*/ 13 h 43"/>
                  <a:gd name="T60" fmla="*/ 0 w 38"/>
                  <a:gd name="T61" fmla="*/ 23 h 43"/>
                  <a:gd name="T62" fmla="*/ 0 w 38"/>
                  <a:gd name="T63" fmla="*/ 23 h 43"/>
                  <a:gd name="T64" fmla="*/ 0 w 38"/>
                  <a:gd name="T65" fmla="*/ 27 h 43"/>
                  <a:gd name="T66" fmla="*/ 2 w 38"/>
                  <a:gd name="T67" fmla="*/ 32 h 43"/>
                  <a:gd name="T68" fmla="*/ 2 w 38"/>
                  <a:gd name="T69" fmla="*/ 32 h 43"/>
                  <a:gd name="T70" fmla="*/ 10 w 38"/>
                  <a:gd name="T71" fmla="*/ 8 h 43"/>
                  <a:gd name="T72" fmla="*/ 10 w 38"/>
                  <a:gd name="T73" fmla="*/ 8 h 43"/>
                  <a:gd name="T74" fmla="*/ 15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3 w 38"/>
                  <a:gd name="T81" fmla="*/ 5 h 43"/>
                  <a:gd name="T82" fmla="*/ 26 w 38"/>
                  <a:gd name="T83" fmla="*/ 7 h 43"/>
                  <a:gd name="T84" fmla="*/ 26 w 38"/>
                  <a:gd name="T85" fmla="*/ 7 h 43"/>
                  <a:gd name="T86" fmla="*/ 29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4 w 38"/>
                  <a:gd name="T93" fmla="*/ 21 h 43"/>
                  <a:gd name="T94" fmla="*/ 34 w 38"/>
                  <a:gd name="T95" fmla="*/ 21 h 43"/>
                  <a:gd name="T96" fmla="*/ 32 w 38"/>
                  <a:gd name="T97" fmla="*/ 29 h 43"/>
                  <a:gd name="T98" fmla="*/ 29 w 38"/>
                  <a:gd name="T99" fmla="*/ 34 h 43"/>
                  <a:gd name="T100" fmla="*/ 29 w 38"/>
                  <a:gd name="T101" fmla="*/ 34 h 43"/>
                  <a:gd name="T102" fmla="*/ 24 w 38"/>
                  <a:gd name="T103" fmla="*/ 37 h 43"/>
                  <a:gd name="T104" fmla="*/ 19 w 38"/>
                  <a:gd name="T105" fmla="*/ 39 h 43"/>
                  <a:gd name="T106" fmla="*/ 19 w 38"/>
                  <a:gd name="T107" fmla="*/ 39 h 43"/>
                  <a:gd name="T108" fmla="*/ 13 w 38"/>
                  <a:gd name="T109" fmla="*/ 37 h 43"/>
                  <a:gd name="T110" fmla="*/ 10 w 38"/>
                  <a:gd name="T111" fmla="*/ 34 h 43"/>
                  <a:gd name="T112" fmla="*/ 10 w 38"/>
                  <a:gd name="T113" fmla="*/ 34 h 43"/>
                  <a:gd name="T114" fmla="*/ 7 w 38"/>
                  <a:gd name="T115" fmla="*/ 29 h 43"/>
                  <a:gd name="T116" fmla="*/ 5 w 38"/>
                  <a:gd name="T117" fmla="*/ 23 h 43"/>
                  <a:gd name="T118" fmla="*/ 5 w 38"/>
                  <a:gd name="T119" fmla="*/ 23 h 43"/>
                  <a:gd name="T120" fmla="*/ 7 w 38"/>
                  <a:gd name="T121" fmla="*/ 15 h 43"/>
                  <a:gd name="T122" fmla="*/ 10 w 38"/>
                  <a:gd name="T123" fmla="*/ 8 h 43"/>
                  <a:gd name="T124" fmla="*/ 10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0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9" y="10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9"/>
                    </a:lnTo>
                    <a:lnTo>
                      <a:pt x="29" y="34"/>
                    </a:lnTo>
                    <a:lnTo>
                      <a:pt x="24" y="37"/>
                    </a:lnTo>
                    <a:lnTo>
                      <a:pt x="19" y="39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7" y="15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2" name="Freeform 122">
                <a:extLst>
                  <a:ext uri="{FF2B5EF4-FFF2-40B4-BE49-F238E27FC236}">
                    <a16:creationId xmlns:a16="http://schemas.microsoft.com/office/drawing/2014/main" id="{0EF3299C-5F9E-91EB-7C00-54358D73D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72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4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3" name="Freeform 123">
                <a:extLst>
                  <a:ext uri="{FF2B5EF4-FFF2-40B4-BE49-F238E27FC236}">
                    <a16:creationId xmlns:a16="http://schemas.microsoft.com/office/drawing/2014/main" id="{324AC577-89E3-EA59-F8E7-604CF383FB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1" y="1074"/>
                <a:ext cx="39" cy="43"/>
              </a:xfrm>
              <a:custGeom>
                <a:avLst/>
                <a:gdLst>
                  <a:gd name="T0" fmla="*/ 1 w 39"/>
                  <a:gd name="T1" fmla="*/ 32 h 43"/>
                  <a:gd name="T2" fmla="*/ 1 w 39"/>
                  <a:gd name="T3" fmla="*/ 32 h 43"/>
                  <a:gd name="T4" fmla="*/ 4 w 39"/>
                  <a:gd name="T5" fmla="*/ 37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19 w 39"/>
                  <a:gd name="T13" fmla="*/ 43 h 43"/>
                  <a:gd name="T14" fmla="*/ 19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7 h 43"/>
                  <a:gd name="T24" fmla="*/ 36 w 39"/>
                  <a:gd name="T25" fmla="*/ 34 h 43"/>
                  <a:gd name="T26" fmla="*/ 36 w 39"/>
                  <a:gd name="T27" fmla="*/ 34 h 43"/>
                  <a:gd name="T28" fmla="*/ 38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8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3 w 39"/>
                  <a:gd name="T41" fmla="*/ 7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19 w 39"/>
                  <a:gd name="T49" fmla="*/ 0 h 43"/>
                  <a:gd name="T50" fmla="*/ 19 w 39"/>
                  <a:gd name="T51" fmla="*/ 0 h 43"/>
                  <a:gd name="T52" fmla="*/ 11 w 39"/>
                  <a:gd name="T53" fmla="*/ 2 h 43"/>
                  <a:gd name="T54" fmla="*/ 4 w 39"/>
                  <a:gd name="T55" fmla="*/ 7 h 43"/>
                  <a:gd name="T56" fmla="*/ 4 w 39"/>
                  <a:gd name="T57" fmla="*/ 7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0 w 39"/>
                  <a:gd name="T65" fmla="*/ 27 h 43"/>
                  <a:gd name="T66" fmla="*/ 1 w 39"/>
                  <a:gd name="T67" fmla="*/ 32 h 43"/>
                  <a:gd name="T68" fmla="*/ 1 w 39"/>
                  <a:gd name="T69" fmla="*/ 32 h 43"/>
                  <a:gd name="T70" fmla="*/ 9 w 39"/>
                  <a:gd name="T71" fmla="*/ 10 h 43"/>
                  <a:gd name="T72" fmla="*/ 9 w 39"/>
                  <a:gd name="T73" fmla="*/ 10 h 43"/>
                  <a:gd name="T74" fmla="*/ 14 w 39"/>
                  <a:gd name="T75" fmla="*/ 7 h 43"/>
                  <a:gd name="T76" fmla="*/ 19 w 39"/>
                  <a:gd name="T77" fmla="*/ 5 h 43"/>
                  <a:gd name="T78" fmla="*/ 19 w 39"/>
                  <a:gd name="T79" fmla="*/ 5 h 43"/>
                  <a:gd name="T80" fmla="*/ 23 w 39"/>
                  <a:gd name="T81" fmla="*/ 7 h 43"/>
                  <a:gd name="T82" fmla="*/ 27 w 39"/>
                  <a:gd name="T83" fmla="*/ 7 h 43"/>
                  <a:gd name="T84" fmla="*/ 27 w 39"/>
                  <a:gd name="T85" fmla="*/ 7 h 43"/>
                  <a:gd name="T86" fmla="*/ 30 w 39"/>
                  <a:gd name="T87" fmla="*/ 10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2 h 43"/>
                  <a:gd name="T94" fmla="*/ 33 w 39"/>
                  <a:gd name="T95" fmla="*/ 22 h 43"/>
                  <a:gd name="T96" fmla="*/ 31 w 39"/>
                  <a:gd name="T97" fmla="*/ 29 h 43"/>
                  <a:gd name="T98" fmla="*/ 30 w 39"/>
                  <a:gd name="T99" fmla="*/ 34 h 43"/>
                  <a:gd name="T100" fmla="*/ 30 w 39"/>
                  <a:gd name="T101" fmla="*/ 34 h 43"/>
                  <a:gd name="T102" fmla="*/ 25 w 39"/>
                  <a:gd name="T103" fmla="*/ 37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7 h 43"/>
                  <a:gd name="T110" fmla="*/ 9 w 39"/>
                  <a:gd name="T111" fmla="*/ 34 h 43"/>
                  <a:gd name="T112" fmla="*/ 9 w 39"/>
                  <a:gd name="T113" fmla="*/ 34 h 43"/>
                  <a:gd name="T114" fmla="*/ 6 w 39"/>
                  <a:gd name="T115" fmla="*/ 29 h 43"/>
                  <a:gd name="T116" fmla="*/ 4 w 39"/>
                  <a:gd name="T117" fmla="*/ 22 h 43"/>
                  <a:gd name="T118" fmla="*/ 4 w 39"/>
                  <a:gd name="T119" fmla="*/ 22 h 43"/>
                  <a:gd name="T120" fmla="*/ 6 w 39"/>
                  <a:gd name="T121" fmla="*/ 14 h 43"/>
                  <a:gd name="T122" fmla="*/ 9 w 39"/>
                  <a:gd name="T123" fmla="*/ 10 h 43"/>
                  <a:gd name="T124" fmla="*/ 9 w 39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1" y="32"/>
                    </a:moveTo>
                    <a:lnTo>
                      <a:pt x="1" y="32"/>
                    </a:lnTo>
                    <a:lnTo>
                      <a:pt x="4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6" y="34"/>
                    </a:lnTo>
                    <a:lnTo>
                      <a:pt x="38" y="27"/>
                    </a:lnTo>
                    <a:lnTo>
                      <a:pt x="39" y="22"/>
                    </a:lnTo>
                    <a:lnTo>
                      <a:pt x="38" y="16"/>
                    </a:lnTo>
                    <a:lnTo>
                      <a:pt x="36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10"/>
                    </a:moveTo>
                    <a:lnTo>
                      <a:pt x="9" y="10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1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4" name="Freeform 124">
                <a:extLst>
                  <a:ext uri="{FF2B5EF4-FFF2-40B4-BE49-F238E27FC236}">
                    <a16:creationId xmlns:a16="http://schemas.microsoft.com/office/drawing/2014/main" id="{F38FD6CD-1B81-1718-DA8C-F905FB014C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7" y="1076"/>
                <a:ext cx="36" cy="39"/>
              </a:xfrm>
              <a:custGeom>
                <a:avLst/>
                <a:gdLst>
                  <a:gd name="T0" fmla="*/ 6 w 36"/>
                  <a:gd name="T1" fmla="*/ 39 h 39"/>
                  <a:gd name="T2" fmla="*/ 6 w 36"/>
                  <a:gd name="T3" fmla="*/ 22 h 39"/>
                  <a:gd name="T4" fmla="*/ 12 w 36"/>
                  <a:gd name="T5" fmla="*/ 22 h 39"/>
                  <a:gd name="T6" fmla="*/ 12 w 36"/>
                  <a:gd name="T7" fmla="*/ 22 h 39"/>
                  <a:gd name="T8" fmla="*/ 16 w 36"/>
                  <a:gd name="T9" fmla="*/ 22 h 39"/>
                  <a:gd name="T10" fmla="*/ 16 w 36"/>
                  <a:gd name="T11" fmla="*/ 22 h 39"/>
                  <a:gd name="T12" fmla="*/ 17 w 36"/>
                  <a:gd name="T13" fmla="*/ 24 h 39"/>
                  <a:gd name="T14" fmla="*/ 17 w 36"/>
                  <a:gd name="T15" fmla="*/ 24 h 39"/>
                  <a:gd name="T16" fmla="*/ 20 w 36"/>
                  <a:gd name="T17" fmla="*/ 27 h 39"/>
                  <a:gd name="T18" fmla="*/ 20 w 36"/>
                  <a:gd name="T19" fmla="*/ 27 h 39"/>
                  <a:gd name="T20" fmla="*/ 23 w 36"/>
                  <a:gd name="T21" fmla="*/ 32 h 39"/>
                  <a:gd name="T22" fmla="*/ 30 w 36"/>
                  <a:gd name="T23" fmla="*/ 39 h 39"/>
                  <a:gd name="T24" fmla="*/ 36 w 36"/>
                  <a:gd name="T25" fmla="*/ 39 h 39"/>
                  <a:gd name="T26" fmla="*/ 30 w 36"/>
                  <a:gd name="T27" fmla="*/ 28 h 39"/>
                  <a:gd name="T28" fmla="*/ 30 w 36"/>
                  <a:gd name="T29" fmla="*/ 28 h 39"/>
                  <a:gd name="T30" fmla="*/ 25 w 36"/>
                  <a:gd name="T31" fmla="*/ 24 h 39"/>
                  <a:gd name="T32" fmla="*/ 25 w 36"/>
                  <a:gd name="T33" fmla="*/ 24 h 39"/>
                  <a:gd name="T34" fmla="*/ 22 w 36"/>
                  <a:gd name="T35" fmla="*/ 22 h 39"/>
                  <a:gd name="T36" fmla="*/ 22 w 36"/>
                  <a:gd name="T37" fmla="*/ 22 h 39"/>
                  <a:gd name="T38" fmla="*/ 27 w 36"/>
                  <a:gd name="T39" fmla="*/ 20 h 39"/>
                  <a:gd name="T40" fmla="*/ 30 w 36"/>
                  <a:gd name="T41" fmla="*/ 17 h 39"/>
                  <a:gd name="T42" fmla="*/ 30 w 36"/>
                  <a:gd name="T43" fmla="*/ 17 h 39"/>
                  <a:gd name="T44" fmla="*/ 33 w 36"/>
                  <a:gd name="T45" fmla="*/ 14 h 39"/>
                  <a:gd name="T46" fmla="*/ 33 w 36"/>
                  <a:gd name="T47" fmla="*/ 11 h 39"/>
                  <a:gd name="T48" fmla="*/ 33 w 36"/>
                  <a:gd name="T49" fmla="*/ 11 h 39"/>
                  <a:gd name="T50" fmla="*/ 31 w 36"/>
                  <a:gd name="T51" fmla="*/ 5 h 39"/>
                  <a:gd name="T52" fmla="*/ 31 w 36"/>
                  <a:gd name="T53" fmla="*/ 5 h 39"/>
                  <a:gd name="T54" fmla="*/ 30 w 36"/>
                  <a:gd name="T55" fmla="*/ 1 h 39"/>
                  <a:gd name="T56" fmla="*/ 27 w 36"/>
                  <a:gd name="T57" fmla="*/ 0 h 39"/>
                  <a:gd name="T58" fmla="*/ 27 w 36"/>
                  <a:gd name="T59" fmla="*/ 0 h 39"/>
                  <a:gd name="T60" fmla="*/ 19 w 36"/>
                  <a:gd name="T61" fmla="*/ 0 h 39"/>
                  <a:gd name="T62" fmla="*/ 0 w 36"/>
                  <a:gd name="T63" fmla="*/ 0 h 39"/>
                  <a:gd name="T64" fmla="*/ 0 w 36"/>
                  <a:gd name="T65" fmla="*/ 39 h 39"/>
                  <a:gd name="T66" fmla="*/ 6 w 36"/>
                  <a:gd name="T67" fmla="*/ 39 h 39"/>
                  <a:gd name="T68" fmla="*/ 6 w 36"/>
                  <a:gd name="T69" fmla="*/ 39 h 39"/>
                  <a:gd name="T70" fmla="*/ 6 w 36"/>
                  <a:gd name="T71" fmla="*/ 5 h 39"/>
                  <a:gd name="T72" fmla="*/ 19 w 36"/>
                  <a:gd name="T73" fmla="*/ 5 h 39"/>
                  <a:gd name="T74" fmla="*/ 19 w 36"/>
                  <a:gd name="T75" fmla="*/ 5 h 39"/>
                  <a:gd name="T76" fmla="*/ 22 w 36"/>
                  <a:gd name="T77" fmla="*/ 5 h 39"/>
                  <a:gd name="T78" fmla="*/ 25 w 36"/>
                  <a:gd name="T79" fmla="*/ 6 h 39"/>
                  <a:gd name="T80" fmla="*/ 25 w 36"/>
                  <a:gd name="T81" fmla="*/ 6 h 39"/>
                  <a:gd name="T82" fmla="*/ 27 w 36"/>
                  <a:gd name="T83" fmla="*/ 8 h 39"/>
                  <a:gd name="T84" fmla="*/ 27 w 36"/>
                  <a:gd name="T85" fmla="*/ 11 h 39"/>
                  <a:gd name="T86" fmla="*/ 27 w 36"/>
                  <a:gd name="T87" fmla="*/ 11 h 39"/>
                  <a:gd name="T88" fmla="*/ 27 w 36"/>
                  <a:gd name="T89" fmla="*/ 14 h 39"/>
                  <a:gd name="T90" fmla="*/ 27 w 36"/>
                  <a:gd name="T91" fmla="*/ 14 h 39"/>
                  <a:gd name="T92" fmla="*/ 23 w 36"/>
                  <a:gd name="T93" fmla="*/ 17 h 39"/>
                  <a:gd name="T94" fmla="*/ 23 w 36"/>
                  <a:gd name="T95" fmla="*/ 17 h 39"/>
                  <a:gd name="T96" fmla="*/ 17 w 36"/>
                  <a:gd name="T97" fmla="*/ 17 h 39"/>
                  <a:gd name="T98" fmla="*/ 6 w 36"/>
                  <a:gd name="T99" fmla="*/ 17 h 39"/>
                  <a:gd name="T100" fmla="*/ 6 w 36"/>
                  <a:gd name="T101" fmla="*/ 5 h 39"/>
                  <a:gd name="T102" fmla="*/ 6 w 36"/>
                  <a:gd name="T103" fmla="*/ 5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39"/>
                  <a:gd name="T158" fmla="*/ 36 w 36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39">
                    <a:moveTo>
                      <a:pt x="6" y="39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39"/>
                    </a:lnTo>
                    <a:lnTo>
                      <a:pt x="36" y="39"/>
                    </a:lnTo>
                    <a:lnTo>
                      <a:pt x="30" y="28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0"/>
                    </a:lnTo>
                    <a:lnTo>
                      <a:pt x="30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3" y="17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5" name="Freeform 125">
                <a:extLst>
                  <a:ext uri="{FF2B5EF4-FFF2-40B4-BE49-F238E27FC236}">
                    <a16:creationId xmlns:a16="http://schemas.microsoft.com/office/drawing/2014/main" id="{A2C33393-7D62-EA5E-6DBD-62D2439DD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076"/>
                <a:ext cx="30" cy="39"/>
              </a:xfrm>
              <a:custGeom>
                <a:avLst/>
                <a:gdLst>
                  <a:gd name="T0" fmla="*/ 30 w 30"/>
                  <a:gd name="T1" fmla="*/ 39 h 39"/>
                  <a:gd name="T2" fmla="*/ 30 w 30"/>
                  <a:gd name="T3" fmla="*/ 35 h 39"/>
                  <a:gd name="T4" fmla="*/ 4 w 30"/>
                  <a:gd name="T5" fmla="*/ 35 h 39"/>
                  <a:gd name="T6" fmla="*/ 4 w 30"/>
                  <a:gd name="T7" fmla="*/ 22 h 39"/>
                  <a:gd name="T8" fmla="*/ 27 w 30"/>
                  <a:gd name="T9" fmla="*/ 22 h 39"/>
                  <a:gd name="T10" fmla="*/ 27 w 30"/>
                  <a:gd name="T11" fmla="*/ 17 h 39"/>
                  <a:gd name="T12" fmla="*/ 4 w 30"/>
                  <a:gd name="T13" fmla="*/ 17 h 39"/>
                  <a:gd name="T14" fmla="*/ 4 w 30"/>
                  <a:gd name="T15" fmla="*/ 5 h 39"/>
                  <a:gd name="T16" fmla="*/ 28 w 30"/>
                  <a:gd name="T17" fmla="*/ 5 h 39"/>
                  <a:gd name="T18" fmla="*/ 28 w 30"/>
                  <a:gd name="T19" fmla="*/ 0 h 39"/>
                  <a:gd name="T20" fmla="*/ 0 w 30"/>
                  <a:gd name="T21" fmla="*/ 0 h 39"/>
                  <a:gd name="T22" fmla="*/ 0 w 30"/>
                  <a:gd name="T23" fmla="*/ 39 h 39"/>
                  <a:gd name="T24" fmla="*/ 30 w 30"/>
                  <a:gd name="T25" fmla="*/ 39 h 39"/>
                  <a:gd name="T26" fmla="*/ 30 w 30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39"/>
                  <a:gd name="T44" fmla="*/ 30 w 30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39">
                    <a:moveTo>
                      <a:pt x="30" y="39"/>
                    </a:moveTo>
                    <a:lnTo>
                      <a:pt x="30" y="35"/>
                    </a:lnTo>
                    <a:lnTo>
                      <a:pt x="4" y="35"/>
                    </a:lnTo>
                    <a:lnTo>
                      <a:pt x="4" y="22"/>
                    </a:lnTo>
                    <a:lnTo>
                      <a:pt x="27" y="22"/>
                    </a:lnTo>
                    <a:lnTo>
                      <a:pt x="27" y="17"/>
                    </a:lnTo>
                    <a:lnTo>
                      <a:pt x="4" y="17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3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6" name="Freeform 126">
                <a:extLst>
                  <a:ext uri="{FF2B5EF4-FFF2-40B4-BE49-F238E27FC236}">
                    <a16:creationId xmlns:a16="http://schemas.microsoft.com/office/drawing/2014/main" id="{99DCF45C-643A-A21A-8926-1275634E4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074"/>
                <a:ext cx="38" cy="43"/>
              </a:xfrm>
              <a:custGeom>
                <a:avLst/>
                <a:gdLst>
                  <a:gd name="T0" fmla="*/ 33 w 38"/>
                  <a:gd name="T1" fmla="*/ 26 h 43"/>
                  <a:gd name="T2" fmla="*/ 33 w 38"/>
                  <a:gd name="T3" fmla="*/ 34 h 43"/>
                  <a:gd name="T4" fmla="*/ 33 w 38"/>
                  <a:gd name="T5" fmla="*/ 34 h 43"/>
                  <a:gd name="T6" fmla="*/ 29 w 38"/>
                  <a:gd name="T7" fmla="*/ 37 h 43"/>
                  <a:gd name="T8" fmla="*/ 29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7 h 43"/>
                  <a:gd name="T16" fmla="*/ 13 w 38"/>
                  <a:gd name="T17" fmla="*/ 37 h 43"/>
                  <a:gd name="T18" fmla="*/ 10 w 38"/>
                  <a:gd name="T19" fmla="*/ 34 h 43"/>
                  <a:gd name="T20" fmla="*/ 8 w 38"/>
                  <a:gd name="T21" fmla="*/ 30 h 43"/>
                  <a:gd name="T22" fmla="*/ 8 w 38"/>
                  <a:gd name="T23" fmla="*/ 30 h 43"/>
                  <a:gd name="T24" fmla="*/ 6 w 38"/>
                  <a:gd name="T25" fmla="*/ 27 h 43"/>
                  <a:gd name="T26" fmla="*/ 6 w 38"/>
                  <a:gd name="T27" fmla="*/ 22 h 43"/>
                  <a:gd name="T28" fmla="*/ 6 w 38"/>
                  <a:gd name="T29" fmla="*/ 22 h 43"/>
                  <a:gd name="T30" fmla="*/ 8 w 38"/>
                  <a:gd name="T31" fmla="*/ 13 h 43"/>
                  <a:gd name="T32" fmla="*/ 8 w 38"/>
                  <a:gd name="T33" fmla="*/ 13 h 43"/>
                  <a:gd name="T34" fmla="*/ 10 w 38"/>
                  <a:gd name="T35" fmla="*/ 10 h 43"/>
                  <a:gd name="T36" fmla="*/ 10 w 38"/>
                  <a:gd name="T37" fmla="*/ 10 h 43"/>
                  <a:gd name="T38" fmla="*/ 14 w 38"/>
                  <a:gd name="T39" fmla="*/ 7 h 43"/>
                  <a:gd name="T40" fmla="*/ 14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7 w 38"/>
                  <a:gd name="T47" fmla="*/ 7 h 43"/>
                  <a:gd name="T48" fmla="*/ 27 w 38"/>
                  <a:gd name="T49" fmla="*/ 7 h 43"/>
                  <a:gd name="T50" fmla="*/ 30 w 38"/>
                  <a:gd name="T51" fmla="*/ 10 h 43"/>
                  <a:gd name="T52" fmla="*/ 30 w 38"/>
                  <a:gd name="T53" fmla="*/ 10 h 43"/>
                  <a:gd name="T54" fmla="*/ 33 w 38"/>
                  <a:gd name="T55" fmla="*/ 14 h 43"/>
                  <a:gd name="T56" fmla="*/ 38 w 38"/>
                  <a:gd name="T57" fmla="*/ 13 h 43"/>
                  <a:gd name="T58" fmla="*/ 38 w 38"/>
                  <a:gd name="T59" fmla="*/ 13 h 43"/>
                  <a:gd name="T60" fmla="*/ 35 w 38"/>
                  <a:gd name="T61" fmla="*/ 7 h 43"/>
                  <a:gd name="T62" fmla="*/ 35 w 38"/>
                  <a:gd name="T63" fmla="*/ 7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4 w 38"/>
                  <a:gd name="T73" fmla="*/ 2 h 43"/>
                  <a:gd name="T74" fmla="*/ 10 w 38"/>
                  <a:gd name="T75" fmla="*/ 3 h 43"/>
                  <a:gd name="T76" fmla="*/ 10 w 38"/>
                  <a:gd name="T77" fmla="*/ 3 h 43"/>
                  <a:gd name="T78" fmla="*/ 6 w 38"/>
                  <a:gd name="T79" fmla="*/ 7 h 43"/>
                  <a:gd name="T80" fmla="*/ 3 w 38"/>
                  <a:gd name="T81" fmla="*/ 11 h 43"/>
                  <a:gd name="T82" fmla="*/ 3 w 38"/>
                  <a:gd name="T83" fmla="*/ 11 h 43"/>
                  <a:gd name="T84" fmla="*/ 2 w 38"/>
                  <a:gd name="T85" fmla="*/ 16 h 43"/>
                  <a:gd name="T86" fmla="*/ 0 w 38"/>
                  <a:gd name="T87" fmla="*/ 22 h 43"/>
                  <a:gd name="T88" fmla="*/ 0 w 38"/>
                  <a:gd name="T89" fmla="*/ 22 h 43"/>
                  <a:gd name="T90" fmla="*/ 2 w 38"/>
                  <a:gd name="T91" fmla="*/ 27 h 43"/>
                  <a:gd name="T92" fmla="*/ 3 w 38"/>
                  <a:gd name="T93" fmla="*/ 34 h 43"/>
                  <a:gd name="T94" fmla="*/ 3 w 38"/>
                  <a:gd name="T95" fmla="*/ 34 h 43"/>
                  <a:gd name="T96" fmla="*/ 6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6 w 38"/>
                  <a:gd name="T103" fmla="*/ 43 h 43"/>
                  <a:gd name="T104" fmla="*/ 21 w 38"/>
                  <a:gd name="T105" fmla="*/ 43 h 43"/>
                  <a:gd name="T106" fmla="*/ 21 w 38"/>
                  <a:gd name="T107" fmla="*/ 43 h 43"/>
                  <a:gd name="T108" fmla="*/ 30 w 38"/>
                  <a:gd name="T109" fmla="*/ 41 h 43"/>
                  <a:gd name="T110" fmla="*/ 30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3 w 38"/>
                  <a:gd name="T121" fmla="*/ 26 h 43"/>
                  <a:gd name="T122" fmla="*/ 33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3" y="26"/>
                    </a:moveTo>
                    <a:lnTo>
                      <a:pt x="33" y="34"/>
                    </a:lnTo>
                    <a:lnTo>
                      <a:pt x="29" y="37"/>
                    </a:lnTo>
                    <a:lnTo>
                      <a:pt x="21" y="38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8" y="30"/>
                    </a:lnTo>
                    <a:lnTo>
                      <a:pt x="6" y="27"/>
                    </a:lnTo>
                    <a:lnTo>
                      <a:pt x="6" y="22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3" y="14"/>
                    </a:lnTo>
                    <a:lnTo>
                      <a:pt x="38" y="13"/>
                    </a:lnTo>
                    <a:lnTo>
                      <a:pt x="35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2" y="16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4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6" y="43"/>
                    </a:lnTo>
                    <a:lnTo>
                      <a:pt x="21" y="43"/>
                    </a:lnTo>
                    <a:lnTo>
                      <a:pt x="30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7" name="Freeform 127">
                <a:extLst>
                  <a:ext uri="{FF2B5EF4-FFF2-40B4-BE49-F238E27FC236}">
                    <a16:creationId xmlns:a16="http://schemas.microsoft.com/office/drawing/2014/main" id="{B8B3D718-6C8D-A202-A563-C47FC88BC3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1" y="1074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6 w 39"/>
                  <a:gd name="T5" fmla="*/ 37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5 w 39"/>
                  <a:gd name="T23" fmla="*/ 37 h 43"/>
                  <a:gd name="T24" fmla="*/ 36 w 39"/>
                  <a:gd name="T25" fmla="*/ 34 h 43"/>
                  <a:gd name="T26" fmla="*/ 36 w 39"/>
                  <a:gd name="T27" fmla="*/ 34 h 43"/>
                  <a:gd name="T28" fmla="*/ 39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8 w 39"/>
                  <a:gd name="T37" fmla="*/ 11 h 43"/>
                  <a:gd name="T38" fmla="*/ 38 w 39"/>
                  <a:gd name="T39" fmla="*/ 11 h 43"/>
                  <a:gd name="T40" fmla="*/ 35 w 39"/>
                  <a:gd name="T41" fmla="*/ 7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7 h 43"/>
                  <a:gd name="T56" fmla="*/ 6 w 39"/>
                  <a:gd name="T57" fmla="*/ 7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11 w 39"/>
                  <a:gd name="T71" fmla="*/ 10 h 43"/>
                  <a:gd name="T72" fmla="*/ 11 w 39"/>
                  <a:gd name="T73" fmla="*/ 10 h 43"/>
                  <a:gd name="T74" fmla="*/ 14 w 39"/>
                  <a:gd name="T75" fmla="*/ 7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7 h 43"/>
                  <a:gd name="T82" fmla="*/ 27 w 39"/>
                  <a:gd name="T83" fmla="*/ 7 h 43"/>
                  <a:gd name="T84" fmla="*/ 27 w 39"/>
                  <a:gd name="T85" fmla="*/ 7 h 43"/>
                  <a:gd name="T86" fmla="*/ 30 w 39"/>
                  <a:gd name="T87" fmla="*/ 10 h 43"/>
                  <a:gd name="T88" fmla="*/ 31 w 39"/>
                  <a:gd name="T89" fmla="*/ 13 h 43"/>
                  <a:gd name="T90" fmla="*/ 31 w 39"/>
                  <a:gd name="T91" fmla="*/ 13 h 43"/>
                  <a:gd name="T92" fmla="*/ 35 w 39"/>
                  <a:gd name="T93" fmla="*/ 22 h 43"/>
                  <a:gd name="T94" fmla="*/ 35 w 39"/>
                  <a:gd name="T95" fmla="*/ 22 h 43"/>
                  <a:gd name="T96" fmla="*/ 33 w 39"/>
                  <a:gd name="T97" fmla="*/ 29 h 43"/>
                  <a:gd name="T98" fmla="*/ 30 w 39"/>
                  <a:gd name="T99" fmla="*/ 34 h 43"/>
                  <a:gd name="T100" fmla="*/ 30 w 39"/>
                  <a:gd name="T101" fmla="*/ 34 h 43"/>
                  <a:gd name="T102" fmla="*/ 25 w 39"/>
                  <a:gd name="T103" fmla="*/ 37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7 h 43"/>
                  <a:gd name="T110" fmla="*/ 9 w 39"/>
                  <a:gd name="T111" fmla="*/ 34 h 43"/>
                  <a:gd name="T112" fmla="*/ 9 w 39"/>
                  <a:gd name="T113" fmla="*/ 34 h 43"/>
                  <a:gd name="T114" fmla="*/ 8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8 w 39"/>
                  <a:gd name="T121" fmla="*/ 14 h 43"/>
                  <a:gd name="T122" fmla="*/ 11 w 39"/>
                  <a:gd name="T123" fmla="*/ 10 h 43"/>
                  <a:gd name="T124" fmla="*/ 11 w 39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5" y="37"/>
                    </a:lnTo>
                    <a:lnTo>
                      <a:pt x="36" y="34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8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11" y="10"/>
                    </a:moveTo>
                    <a:lnTo>
                      <a:pt x="11" y="10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5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20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8" y="29"/>
                    </a:lnTo>
                    <a:lnTo>
                      <a:pt x="6" y="22"/>
                    </a:lnTo>
                    <a:lnTo>
                      <a:pt x="8" y="14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8" name="Freeform 128">
                <a:extLst>
                  <a:ext uri="{FF2B5EF4-FFF2-40B4-BE49-F238E27FC236}">
                    <a16:creationId xmlns:a16="http://schemas.microsoft.com/office/drawing/2014/main" id="{774B22F9-ADA2-06B0-C6CF-889488053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1076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8 h 39"/>
                  <a:gd name="T4" fmla="*/ 27 w 32"/>
                  <a:gd name="T5" fmla="*/ 39 h 39"/>
                  <a:gd name="T6" fmla="*/ 32 w 32"/>
                  <a:gd name="T7" fmla="*/ 39 h 39"/>
                  <a:gd name="T8" fmla="*/ 32 w 32"/>
                  <a:gd name="T9" fmla="*/ 0 h 39"/>
                  <a:gd name="T10" fmla="*/ 27 w 32"/>
                  <a:gd name="T11" fmla="*/ 0 h 39"/>
                  <a:gd name="T12" fmla="*/ 27 w 32"/>
                  <a:gd name="T13" fmla="*/ 32 h 39"/>
                  <a:gd name="T14" fmla="*/ 5 w 32"/>
                  <a:gd name="T15" fmla="*/ 0 h 39"/>
                  <a:gd name="T16" fmla="*/ 0 w 32"/>
                  <a:gd name="T17" fmla="*/ 0 h 39"/>
                  <a:gd name="T18" fmla="*/ 0 w 32"/>
                  <a:gd name="T19" fmla="*/ 39 h 39"/>
                  <a:gd name="T20" fmla="*/ 5 w 32"/>
                  <a:gd name="T21" fmla="*/ 39 h 39"/>
                  <a:gd name="T22" fmla="*/ 5 w 32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39"/>
                  <a:gd name="T38" fmla="*/ 32 w 32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39">
                    <a:moveTo>
                      <a:pt x="5" y="39"/>
                    </a:moveTo>
                    <a:lnTo>
                      <a:pt x="5" y="8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9" name="Freeform 129">
                <a:extLst>
                  <a:ext uri="{FF2B5EF4-FFF2-40B4-BE49-F238E27FC236}">
                    <a16:creationId xmlns:a16="http://schemas.microsoft.com/office/drawing/2014/main" id="{5FFCBF3D-6DB8-B631-2F50-5A044A686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1249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0" name="Freeform 130">
                <a:extLst>
                  <a:ext uri="{FF2B5EF4-FFF2-40B4-BE49-F238E27FC236}">
                    <a16:creationId xmlns:a16="http://schemas.microsoft.com/office/drawing/2014/main" id="{B94E69B8-CD23-EF31-09B6-27F9549ABB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3" y="1249"/>
                <a:ext cx="33" cy="41"/>
              </a:xfrm>
              <a:custGeom>
                <a:avLst/>
                <a:gdLst>
                  <a:gd name="T0" fmla="*/ 14 w 33"/>
                  <a:gd name="T1" fmla="*/ 41 h 41"/>
                  <a:gd name="T2" fmla="*/ 14 w 33"/>
                  <a:gd name="T3" fmla="*/ 41 h 41"/>
                  <a:gd name="T4" fmla="*/ 22 w 33"/>
                  <a:gd name="T5" fmla="*/ 41 h 41"/>
                  <a:gd name="T6" fmla="*/ 22 w 33"/>
                  <a:gd name="T7" fmla="*/ 41 h 41"/>
                  <a:gd name="T8" fmla="*/ 27 w 33"/>
                  <a:gd name="T9" fmla="*/ 38 h 41"/>
                  <a:gd name="T10" fmla="*/ 27 w 33"/>
                  <a:gd name="T11" fmla="*/ 38 h 41"/>
                  <a:gd name="T12" fmla="*/ 30 w 33"/>
                  <a:gd name="T13" fmla="*/ 35 h 41"/>
                  <a:gd name="T14" fmla="*/ 30 w 33"/>
                  <a:gd name="T15" fmla="*/ 35 h 41"/>
                  <a:gd name="T16" fmla="*/ 33 w 33"/>
                  <a:gd name="T17" fmla="*/ 29 h 41"/>
                  <a:gd name="T18" fmla="*/ 33 w 33"/>
                  <a:gd name="T19" fmla="*/ 29 h 41"/>
                  <a:gd name="T20" fmla="*/ 33 w 33"/>
                  <a:gd name="T21" fmla="*/ 21 h 41"/>
                  <a:gd name="T22" fmla="*/ 33 w 33"/>
                  <a:gd name="T23" fmla="*/ 21 h 41"/>
                  <a:gd name="T24" fmla="*/ 32 w 33"/>
                  <a:gd name="T25" fmla="*/ 11 h 41"/>
                  <a:gd name="T26" fmla="*/ 32 w 33"/>
                  <a:gd name="T27" fmla="*/ 11 h 41"/>
                  <a:gd name="T28" fmla="*/ 30 w 33"/>
                  <a:gd name="T29" fmla="*/ 8 h 41"/>
                  <a:gd name="T30" fmla="*/ 27 w 33"/>
                  <a:gd name="T31" fmla="*/ 5 h 41"/>
                  <a:gd name="T32" fmla="*/ 27 w 33"/>
                  <a:gd name="T33" fmla="*/ 5 h 41"/>
                  <a:gd name="T34" fmla="*/ 22 w 33"/>
                  <a:gd name="T35" fmla="*/ 2 h 41"/>
                  <a:gd name="T36" fmla="*/ 22 w 33"/>
                  <a:gd name="T37" fmla="*/ 2 h 41"/>
                  <a:gd name="T38" fmla="*/ 14 w 33"/>
                  <a:gd name="T39" fmla="*/ 0 h 41"/>
                  <a:gd name="T40" fmla="*/ 0 w 33"/>
                  <a:gd name="T41" fmla="*/ 0 h 41"/>
                  <a:gd name="T42" fmla="*/ 0 w 33"/>
                  <a:gd name="T43" fmla="*/ 41 h 41"/>
                  <a:gd name="T44" fmla="*/ 14 w 33"/>
                  <a:gd name="T45" fmla="*/ 41 h 41"/>
                  <a:gd name="T46" fmla="*/ 14 w 33"/>
                  <a:gd name="T47" fmla="*/ 41 h 41"/>
                  <a:gd name="T48" fmla="*/ 6 w 33"/>
                  <a:gd name="T49" fmla="*/ 5 h 41"/>
                  <a:gd name="T50" fmla="*/ 14 w 33"/>
                  <a:gd name="T51" fmla="*/ 5 h 41"/>
                  <a:gd name="T52" fmla="*/ 14 w 33"/>
                  <a:gd name="T53" fmla="*/ 5 h 41"/>
                  <a:gd name="T54" fmla="*/ 21 w 33"/>
                  <a:gd name="T55" fmla="*/ 6 h 41"/>
                  <a:gd name="T56" fmla="*/ 21 w 33"/>
                  <a:gd name="T57" fmla="*/ 6 h 41"/>
                  <a:gd name="T58" fmla="*/ 24 w 33"/>
                  <a:gd name="T59" fmla="*/ 8 h 41"/>
                  <a:gd name="T60" fmla="*/ 27 w 33"/>
                  <a:gd name="T61" fmla="*/ 11 h 41"/>
                  <a:gd name="T62" fmla="*/ 27 w 33"/>
                  <a:gd name="T63" fmla="*/ 11 h 41"/>
                  <a:gd name="T64" fmla="*/ 28 w 33"/>
                  <a:gd name="T65" fmla="*/ 14 h 41"/>
                  <a:gd name="T66" fmla="*/ 28 w 33"/>
                  <a:gd name="T67" fmla="*/ 21 h 41"/>
                  <a:gd name="T68" fmla="*/ 28 w 33"/>
                  <a:gd name="T69" fmla="*/ 21 h 41"/>
                  <a:gd name="T70" fmla="*/ 27 w 33"/>
                  <a:gd name="T71" fmla="*/ 29 h 41"/>
                  <a:gd name="T72" fmla="*/ 27 w 33"/>
                  <a:gd name="T73" fmla="*/ 29 h 41"/>
                  <a:gd name="T74" fmla="*/ 24 w 33"/>
                  <a:gd name="T75" fmla="*/ 33 h 41"/>
                  <a:gd name="T76" fmla="*/ 24 w 33"/>
                  <a:gd name="T77" fmla="*/ 33 h 41"/>
                  <a:gd name="T78" fmla="*/ 21 w 33"/>
                  <a:gd name="T79" fmla="*/ 36 h 41"/>
                  <a:gd name="T80" fmla="*/ 21 w 33"/>
                  <a:gd name="T81" fmla="*/ 36 h 41"/>
                  <a:gd name="T82" fmla="*/ 14 w 33"/>
                  <a:gd name="T83" fmla="*/ 36 h 41"/>
                  <a:gd name="T84" fmla="*/ 6 w 33"/>
                  <a:gd name="T85" fmla="*/ 36 h 41"/>
                  <a:gd name="T86" fmla="*/ 6 w 33"/>
                  <a:gd name="T87" fmla="*/ 5 h 41"/>
                  <a:gd name="T88" fmla="*/ 6 w 33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1"/>
                  <a:gd name="T137" fmla="*/ 33 w 33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2" y="41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3" y="21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7" y="5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7" y="11"/>
                    </a:lnTo>
                    <a:lnTo>
                      <a:pt x="28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4" y="33"/>
                    </a:lnTo>
                    <a:lnTo>
                      <a:pt x="21" y="36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1" name="Freeform 131">
                <a:extLst>
                  <a:ext uri="{FF2B5EF4-FFF2-40B4-BE49-F238E27FC236}">
                    <a16:creationId xmlns:a16="http://schemas.microsoft.com/office/drawing/2014/main" id="{F475AB85-1EC3-A2AE-9B6A-69F0261A4E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1" y="1249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1 w 38"/>
                  <a:gd name="T29" fmla="*/ 13 h 41"/>
                  <a:gd name="T30" fmla="*/ 25 w 38"/>
                  <a:gd name="T31" fmla="*/ 25 h 41"/>
                  <a:gd name="T32" fmla="*/ 11 w 38"/>
                  <a:gd name="T33" fmla="*/ 25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1" y="13"/>
                    </a:lnTo>
                    <a:lnTo>
                      <a:pt x="25" y="25"/>
                    </a:lnTo>
                    <a:lnTo>
                      <a:pt x="11" y="25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2" name="Freeform 132">
                <a:extLst>
                  <a:ext uri="{FF2B5EF4-FFF2-40B4-BE49-F238E27FC236}">
                    <a16:creationId xmlns:a16="http://schemas.microsoft.com/office/drawing/2014/main" id="{84968304-D94D-824E-F014-BB454DFE9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249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22 h 41"/>
                  <a:gd name="T4" fmla="*/ 27 w 32"/>
                  <a:gd name="T5" fmla="*/ 22 h 41"/>
                  <a:gd name="T6" fmla="*/ 27 w 32"/>
                  <a:gd name="T7" fmla="*/ 41 h 41"/>
                  <a:gd name="T8" fmla="*/ 32 w 32"/>
                  <a:gd name="T9" fmla="*/ 41 h 41"/>
                  <a:gd name="T10" fmla="*/ 32 w 32"/>
                  <a:gd name="T11" fmla="*/ 0 h 41"/>
                  <a:gd name="T12" fmla="*/ 27 w 32"/>
                  <a:gd name="T13" fmla="*/ 0 h 41"/>
                  <a:gd name="T14" fmla="*/ 27 w 32"/>
                  <a:gd name="T15" fmla="*/ 17 h 41"/>
                  <a:gd name="T16" fmla="*/ 5 w 32"/>
                  <a:gd name="T17" fmla="*/ 17 h 41"/>
                  <a:gd name="T18" fmla="*/ 5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5 w 32"/>
                  <a:gd name="T25" fmla="*/ 41 h 41"/>
                  <a:gd name="T26" fmla="*/ 5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5" y="41"/>
                    </a:moveTo>
                    <a:lnTo>
                      <a:pt x="5" y="22"/>
                    </a:lnTo>
                    <a:lnTo>
                      <a:pt x="27" y="22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7"/>
                    </a:lnTo>
                    <a:lnTo>
                      <a:pt x="5" y="1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3" name="Freeform 133">
                <a:extLst>
                  <a:ext uri="{FF2B5EF4-FFF2-40B4-BE49-F238E27FC236}">
                    <a16:creationId xmlns:a16="http://schemas.microsoft.com/office/drawing/2014/main" id="{DDD0FB5A-2D28-FB0A-5582-4F0505AEAC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4" y="1249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4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1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2 h 43"/>
                  <a:gd name="T26" fmla="*/ 36 w 39"/>
                  <a:gd name="T27" fmla="*/ 32 h 43"/>
                  <a:gd name="T28" fmla="*/ 38 w 39"/>
                  <a:gd name="T29" fmla="*/ 27 h 43"/>
                  <a:gd name="T30" fmla="*/ 39 w 39"/>
                  <a:gd name="T31" fmla="*/ 21 h 43"/>
                  <a:gd name="T32" fmla="*/ 39 w 39"/>
                  <a:gd name="T33" fmla="*/ 21 h 43"/>
                  <a:gd name="T34" fmla="*/ 38 w 39"/>
                  <a:gd name="T35" fmla="*/ 16 h 43"/>
                  <a:gd name="T36" fmla="*/ 36 w 39"/>
                  <a:gd name="T37" fmla="*/ 9 h 43"/>
                  <a:gd name="T38" fmla="*/ 36 w 39"/>
                  <a:gd name="T39" fmla="*/ 9 h 43"/>
                  <a:gd name="T40" fmla="*/ 33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0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8 h 43"/>
                  <a:gd name="T72" fmla="*/ 9 w 39"/>
                  <a:gd name="T73" fmla="*/ 8 h 43"/>
                  <a:gd name="T74" fmla="*/ 14 w 39"/>
                  <a:gd name="T75" fmla="*/ 5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5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1 h 43"/>
                  <a:gd name="T94" fmla="*/ 33 w 39"/>
                  <a:gd name="T95" fmla="*/ 21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8 h 43"/>
                  <a:gd name="T124" fmla="*/ 9 w 39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4" name="Freeform 134">
                <a:extLst>
                  <a:ext uri="{FF2B5EF4-FFF2-40B4-BE49-F238E27FC236}">
                    <a16:creationId xmlns:a16="http://schemas.microsoft.com/office/drawing/2014/main" id="{0D08D403-0EA5-294A-2CA0-86E88BE68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912"/>
                <a:ext cx="40" cy="41"/>
              </a:xfrm>
              <a:custGeom>
                <a:avLst/>
                <a:gdLst>
                  <a:gd name="T0" fmla="*/ 5 w 40"/>
                  <a:gd name="T1" fmla="*/ 41 h 41"/>
                  <a:gd name="T2" fmla="*/ 5 w 40"/>
                  <a:gd name="T3" fmla="*/ 6 h 41"/>
                  <a:gd name="T4" fmla="*/ 18 w 40"/>
                  <a:gd name="T5" fmla="*/ 41 h 41"/>
                  <a:gd name="T6" fmla="*/ 23 w 40"/>
                  <a:gd name="T7" fmla="*/ 41 h 41"/>
                  <a:gd name="T8" fmla="*/ 34 w 40"/>
                  <a:gd name="T9" fmla="*/ 6 h 41"/>
                  <a:gd name="T10" fmla="*/ 34 w 40"/>
                  <a:gd name="T11" fmla="*/ 41 h 41"/>
                  <a:gd name="T12" fmla="*/ 40 w 40"/>
                  <a:gd name="T13" fmla="*/ 41 h 41"/>
                  <a:gd name="T14" fmla="*/ 40 w 40"/>
                  <a:gd name="T15" fmla="*/ 0 h 41"/>
                  <a:gd name="T16" fmla="*/ 32 w 40"/>
                  <a:gd name="T17" fmla="*/ 0 h 41"/>
                  <a:gd name="T18" fmla="*/ 23 w 40"/>
                  <a:gd name="T19" fmla="*/ 29 h 41"/>
                  <a:gd name="T20" fmla="*/ 23 w 40"/>
                  <a:gd name="T21" fmla="*/ 29 h 41"/>
                  <a:gd name="T22" fmla="*/ 21 w 40"/>
                  <a:gd name="T23" fmla="*/ 35 h 41"/>
                  <a:gd name="T24" fmla="*/ 21 w 40"/>
                  <a:gd name="T25" fmla="*/ 35 h 41"/>
                  <a:gd name="T26" fmla="*/ 18 w 40"/>
                  <a:gd name="T27" fmla="*/ 29 h 41"/>
                  <a:gd name="T28" fmla="*/ 8 w 40"/>
                  <a:gd name="T29" fmla="*/ 0 h 41"/>
                  <a:gd name="T30" fmla="*/ 0 w 40"/>
                  <a:gd name="T31" fmla="*/ 0 h 41"/>
                  <a:gd name="T32" fmla="*/ 0 w 40"/>
                  <a:gd name="T33" fmla="*/ 41 h 41"/>
                  <a:gd name="T34" fmla="*/ 5 w 40"/>
                  <a:gd name="T35" fmla="*/ 41 h 41"/>
                  <a:gd name="T36" fmla="*/ 5 w 40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5" y="41"/>
                    </a:moveTo>
                    <a:lnTo>
                      <a:pt x="5" y="6"/>
                    </a:lnTo>
                    <a:lnTo>
                      <a:pt x="18" y="41"/>
                    </a:lnTo>
                    <a:lnTo>
                      <a:pt x="23" y="41"/>
                    </a:lnTo>
                    <a:lnTo>
                      <a:pt x="34" y="6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3" y="29"/>
                    </a:lnTo>
                    <a:lnTo>
                      <a:pt x="21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5" name="Freeform 135">
                <a:extLst>
                  <a:ext uri="{FF2B5EF4-FFF2-40B4-BE49-F238E27FC236}">
                    <a16:creationId xmlns:a16="http://schemas.microsoft.com/office/drawing/2014/main" id="{0F4B24C3-AC8C-2AA2-5E25-0EF622D90B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2" y="912"/>
                <a:ext cx="38" cy="41"/>
              </a:xfrm>
              <a:custGeom>
                <a:avLst/>
                <a:gdLst>
                  <a:gd name="T0" fmla="*/ 2 w 38"/>
                  <a:gd name="T1" fmla="*/ 32 h 41"/>
                  <a:gd name="T2" fmla="*/ 2 w 38"/>
                  <a:gd name="T3" fmla="*/ 32 h 41"/>
                  <a:gd name="T4" fmla="*/ 5 w 38"/>
                  <a:gd name="T5" fmla="*/ 35 h 41"/>
                  <a:gd name="T6" fmla="*/ 8 w 38"/>
                  <a:gd name="T7" fmla="*/ 40 h 41"/>
                  <a:gd name="T8" fmla="*/ 8 w 38"/>
                  <a:gd name="T9" fmla="*/ 40 h 41"/>
                  <a:gd name="T10" fmla="*/ 13 w 38"/>
                  <a:gd name="T11" fmla="*/ 41 h 41"/>
                  <a:gd name="T12" fmla="*/ 19 w 38"/>
                  <a:gd name="T13" fmla="*/ 41 h 41"/>
                  <a:gd name="T14" fmla="*/ 19 w 38"/>
                  <a:gd name="T15" fmla="*/ 41 h 41"/>
                  <a:gd name="T16" fmla="*/ 24 w 38"/>
                  <a:gd name="T17" fmla="*/ 41 h 41"/>
                  <a:gd name="T18" fmla="*/ 29 w 38"/>
                  <a:gd name="T19" fmla="*/ 40 h 41"/>
                  <a:gd name="T20" fmla="*/ 29 w 38"/>
                  <a:gd name="T21" fmla="*/ 40 h 41"/>
                  <a:gd name="T22" fmla="*/ 34 w 38"/>
                  <a:gd name="T23" fmla="*/ 37 h 41"/>
                  <a:gd name="T24" fmla="*/ 37 w 38"/>
                  <a:gd name="T25" fmla="*/ 32 h 41"/>
                  <a:gd name="T26" fmla="*/ 37 w 38"/>
                  <a:gd name="T27" fmla="*/ 32 h 41"/>
                  <a:gd name="T28" fmla="*/ 38 w 38"/>
                  <a:gd name="T29" fmla="*/ 27 h 41"/>
                  <a:gd name="T30" fmla="*/ 38 w 38"/>
                  <a:gd name="T31" fmla="*/ 21 h 41"/>
                  <a:gd name="T32" fmla="*/ 38 w 38"/>
                  <a:gd name="T33" fmla="*/ 21 h 41"/>
                  <a:gd name="T34" fmla="*/ 38 w 38"/>
                  <a:gd name="T35" fmla="*/ 14 h 41"/>
                  <a:gd name="T36" fmla="*/ 37 w 38"/>
                  <a:gd name="T37" fmla="*/ 10 h 41"/>
                  <a:gd name="T38" fmla="*/ 37 w 38"/>
                  <a:gd name="T39" fmla="*/ 10 h 41"/>
                  <a:gd name="T40" fmla="*/ 34 w 38"/>
                  <a:gd name="T41" fmla="*/ 5 h 41"/>
                  <a:gd name="T42" fmla="*/ 29 w 38"/>
                  <a:gd name="T43" fmla="*/ 2 h 41"/>
                  <a:gd name="T44" fmla="*/ 29 w 38"/>
                  <a:gd name="T45" fmla="*/ 2 h 41"/>
                  <a:gd name="T46" fmla="*/ 24 w 38"/>
                  <a:gd name="T47" fmla="*/ 0 h 41"/>
                  <a:gd name="T48" fmla="*/ 19 w 38"/>
                  <a:gd name="T49" fmla="*/ 0 h 41"/>
                  <a:gd name="T50" fmla="*/ 19 w 38"/>
                  <a:gd name="T51" fmla="*/ 0 h 41"/>
                  <a:gd name="T52" fmla="*/ 11 w 38"/>
                  <a:gd name="T53" fmla="*/ 2 h 41"/>
                  <a:gd name="T54" fmla="*/ 5 w 38"/>
                  <a:gd name="T55" fmla="*/ 5 h 41"/>
                  <a:gd name="T56" fmla="*/ 5 w 38"/>
                  <a:gd name="T57" fmla="*/ 5 h 41"/>
                  <a:gd name="T58" fmla="*/ 0 w 38"/>
                  <a:gd name="T59" fmla="*/ 13 h 41"/>
                  <a:gd name="T60" fmla="*/ 0 w 38"/>
                  <a:gd name="T61" fmla="*/ 21 h 41"/>
                  <a:gd name="T62" fmla="*/ 0 w 38"/>
                  <a:gd name="T63" fmla="*/ 21 h 41"/>
                  <a:gd name="T64" fmla="*/ 0 w 38"/>
                  <a:gd name="T65" fmla="*/ 27 h 41"/>
                  <a:gd name="T66" fmla="*/ 2 w 38"/>
                  <a:gd name="T67" fmla="*/ 32 h 41"/>
                  <a:gd name="T68" fmla="*/ 2 w 38"/>
                  <a:gd name="T69" fmla="*/ 32 h 41"/>
                  <a:gd name="T70" fmla="*/ 10 w 38"/>
                  <a:gd name="T71" fmla="*/ 8 h 41"/>
                  <a:gd name="T72" fmla="*/ 10 w 38"/>
                  <a:gd name="T73" fmla="*/ 8 h 41"/>
                  <a:gd name="T74" fmla="*/ 14 w 38"/>
                  <a:gd name="T75" fmla="*/ 5 h 41"/>
                  <a:gd name="T76" fmla="*/ 19 w 38"/>
                  <a:gd name="T77" fmla="*/ 5 h 41"/>
                  <a:gd name="T78" fmla="*/ 19 w 38"/>
                  <a:gd name="T79" fmla="*/ 5 h 41"/>
                  <a:gd name="T80" fmla="*/ 22 w 38"/>
                  <a:gd name="T81" fmla="*/ 5 h 41"/>
                  <a:gd name="T82" fmla="*/ 26 w 38"/>
                  <a:gd name="T83" fmla="*/ 6 h 41"/>
                  <a:gd name="T84" fmla="*/ 26 w 38"/>
                  <a:gd name="T85" fmla="*/ 6 h 41"/>
                  <a:gd name="T86" fmla="*/ 29 w 38"/>
                  <a:gd name="T87" fmla="*/ 8 h 41"/>
                  <a:gd name="T88" fmla="*/ 32 w 38"/>
                  <a:gd name="T89" fmla="*/ 13 h 41"/>
                  <a:gd name="T90" fmla="*/ 32 w 38"/>
                  <a:gd name="T91" fmla="*/ 13 h 41"/>
                  <a:gd name="T92" fmla="*/ 34 w 38"/>
                  <a:gd name="T93" fmla="*/ 21 h 41"/>
                  <a:gd name="T94" fmla="*/ 34 w 38"/>
                  <a:gd name="T95" fmla="*/ 21 h 41"/>
                  <a:gd name="T96" fmla="*/ 32 w 38"/>
                  <a:gd name="T97" fmla="*/ 27 h 41"/>
                  <a:gd name="T98" fmla="*/ 29 w 38"/>
                  <a:gd name="T99" fmla="*/ 33 h 41"/>
                  <a:gd name="T100" fmla="*/ 29 w 38"/>
                  <a:gd name="T101" fmla="*/ 33 h 41"/>
                  <a:gd name="T102" fmla="*/ 24 w 38"/>
                  <a:gd name="T103" fmla="*/ 37 h 41"/>
                  <a:gd name="T104" fmla="*/ 19 w 38"/>
                  <a:gd name="T105" fmla="*/ 37 h 41"/>
                  <a:gd name="T106" fmla="*/ 19 w 38"/>
                  <a:gd name="T107" fmla="*/ 37 h 41"/>
                  <a:gd name="T108" fmla="*/ 13 w 38"/>
                  <a:gd name="T109" fmla="*/ 37 h 41"/>
                  <a:gd name="T110" fmla="*/ 10 w 38"/>
                  <a:gd name="T111" fmla="*/ 33 h 41"/>
                  <a:gd name="T112" fmla="*/ 10 w 38"/>
                  <a:gd name="T113" fmla="*/ 33 h 41"/>
                  <a:gd name="T114" fmla="*/ 6 w 38"/>
                  <a:gd name="T115" fmla="*/ 29 h 41"/>
                  <a:gd name="T116" fmla="*/ 5 w 38"/>
                  <a:gd name="T117" fmla="*/ 21 h 41"/>
                  <a:gd name="T118" fmla="*/ 5 w 38"/>
                  <a:gd name="T119" fmla="*/ 21 h 41"/>
                  <a:gd name="T120" fmla="*/ 6 w 38"/>
                  <a:gd name="T121" fmla="*/ 13 h 41"/>
                  <a:gd name="T122" fmla="*/ 10 w 38"/>
                  <a:gd name="T123" fmla="*/ 8 h 41"/>
                  <a:gd name="T124" fmla="*/ 10 w 38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1"/>
                  <a:gd name="T191" fmla="*/ 38 w 38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1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0" y="13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6" y="6"/>
                    </a:lnTo>
                    <a:lnTo>
                      <a:pt x="29" y="8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3"/>
                    </a:lnTo>
                    <a:lnTo>
                      <a:pt x="24" y="37"/>
                    </a:lnTo>
                    <a:lnTo>
                      <a:pt x="19" y="37"/>
                    </a:lnTo>
                    <a:lnTo>
                      <a:pt x="13" y="37"/>
                    </a:lnTo>
                    <a:lnTo>
                      <a:pt x="10" y="33"/>
                    </a:lnTo>
                    <a:lnTo>
                      <a:pt x="6" y="29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6" name="Freeform 136">
                <a:extLst>
                  <a:ext uri="{FF2B5EF4-FFF2-40B4-BE49-F238E27FC236}">
                    <a16:creationId xmlns:a16="http://schemas.microsoft.com/office/drawing/2014/main" id="{478F66BF-5DFE-8B71-BAAA-0DCE3244B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91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7" name="Freeform 137">
                <a:extLst>
                  <a:ext uri="{FF2B5EF4-FFF2-40B4-BE49-F238E27FC236}">
                    <a16:creationId xmlns:a16="http://schemas.microsoft.com/office/drawing/2014/main" id="{A86D7442-2E99-EE0B-2FA4-C2CA2B5F6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912"/>
                <a:ext cx="33" cy="41"/>
              </a:xfrm>
              <a:custGeom>
                <a:avLst/>
                <a:gdLst>
                  <a:gd name="T0" fmla="*/ 19 w 33"/>
                  <a:gd name="T1" fmla="*/ 41 h 41"/>
                  <a:gd name="T2" fmla="*/ 19 w 33"/>
                  <a:gd name="T3" fmla="*/ 5 h 41"/>
                  <a:gd name="T4" fmla="*/ 33 w 33"/>
                  <a:gd name="T5" fmla="*/ 5 h 41"/>
                  <a:gd name="T6" fmla="*/ 33 w 33"/>
                  <a:gd name="T7" fmla="*/ 0 h 41"/>
                  <a:gd name="T8" fmla="*/ 0 w 33"/>
                  <a:gd name="T9" fmla="*/ 0 h 41"/>
                  <a:gd name="T10" fmla="*/ 0 w 33"/>
                  <a:gd name="T11" fmla="*/ 5 h 41"/>
                  <a:gd name="T12" fmla="*/ 14 w 33"/>
                  <a:gd name="T13" fmla="*/ 5 h 41"/>
                  <a:gd name="T14" fmla="*/ 14 w 33"/>
                  <a:gd name="T15" fmla="*/ 41 h 41"/>
                  <a:gd name="T16" fmla="*/ 19 w 33"/>
                  <a:gd name="T17" fmla="*/ 41 h 41"/>
                  <a:gd name="T18" fmla="*/ 19 w 33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1"/>
                  <a:gd name="T32" fmla="*/ 33 w 3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8" name="Freeform 138">
                <a:extLst>
                  <a:ext uri="{FF2B5EF4-FFF2-40B4-BE49-F238E27FC236}">
                    <a16:creationId xmlns:a16="http://schemas.microsoft.com/office/drawing/2014/main" id="{D9DA50D3-2D74-4EB1-98C5-19DD21A36A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05" y="912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9" name="Freeform 139">
                <a:extLst>
                  <a:ext uri="{FF2B5EF4-FFF2-40B4-BE49-F238E27FC236}">
                    <a16:creationId xmlns:a16="http://schemas.microsoft.com/office/drawing/2014/main" id="{DCFF2D4A-7D36-8C75-CCD3-0B79389DB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91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6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0" name="Freeform 140">
                <a:extLst>
                  <a:ext uri="{FF2B5EF4-FFF2-40B4-BE49-F238E27FC236}">
                    <a16:creationId xmlns:a16="http://schemas.microsoft.com/office/drawing/2014/main" id="{AEAA8336-9034-087E-7248-890692F03D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84" y="912"/>
                <a:ext cx="39" cy="41"/>
              </a:xfrm>
              <a:custGeom>
                <a:avLst/>
                <a:gdLst>
                  <a:gd name="T0" fmla="*/ 7 w 39"/>
                  <a:gd name="T1" fmla="*/ 41 h 41"/>
                  <a:gd name="T2" fmla="*/ 12 w 39"/>
                  <a:gd name="T3" fmla="*/ 29 h 41"/>
                  <a:gd name="T4" fmla="*/ 27 w 39"/>
                  <a:gd name="T5" fmla="*/ 29 h 41"/>
                  <a:gd name="T6" fmla="*/ 32 w 39"/>
                  <a:gd name="T7" fmla="*/ 41 h 41"/>
                  <a:gd name="T8" fmla="*/ 39 w 39"/>
                  <a:gd name="T9" fmla="*/ 41 h 41"/>
                  <a:gd name="T10" fmla="*/ 23 w 39"/>
                  <a:gd name="T11" fmla="*/ 0 h 41"/>
                  <a:gd name="T12" fmla="*/ 16 w 39"/>
                  <a:gd name="T13" fmla="*/ 0 h 41"/>
                  <a:gd name="T14" fmla="*/ 0 w 39"/>
                  <a:gd name="T15" fmla="*/ 41 h 41"/>
                  <a:gd name="T16" fmla="*/ 7 w 39"/>
                  <a:gd name="T17" fmla="*/ 41 h 41"/>
                  <a:gd name="T18" fmla="*/ 7 w 39"/>
                  <a:gd name="T19" fmla="*/ 41 h 41"/>
                  <a:gd name="T20" fmla="*/ 16 w 39"/>
                  <a:gd name="T21" fmla="*/ 13 h 41"/>
                  <a:gd name="T22" fmla="*/ 16 w 39"/>
                  <a:gd name="T23" fmla="*/ 13 h 41"/>
                  <a:gd name="T24" fmla="*/ 19 w 39"/>
                  <a:gd name="T25" fmla="*/ 5 h 41"/>
                  <a:gd name="T26" fmla="*/ 19 w 39"/>
                  <a:gd name="T27" fmla="*/ 5 h 41"/>
                  <a:gd name="T28" fmla="*/ 23 w 39"/>
                  <a:gd name="T29" fmla="*/ 13 h 41"/>
                  <a:gd name="T30" fmla="*/ 26 w 39"/>
                  <a:gd name="T31" fmla="*/ 24 h 41"/>
                  <a:gd name="T32" fmla="*/ 13 w 39"/>
                  <a:gd name="T33" fmla="*/ 24 h 41"/>
                  <a:gd name="T34" fmla="*/ 16 w 39"/>
                  <a:gd name="T35" fmla="*/ 13 h 41"/>
                  <a:gd name="T36" fmla="*/ 16 w 39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1"/>
                  <a:gd name="T59" fmla="*/ 39 w 39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1">
                    <a:moveTo>
                      <a:pt x="7" y="41"/>
                    </a:moveTo>
                    <a:lnTo>
                      <a:pt x="12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9" y="4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3" y="13"/>
                    </a:lnTo>
                    <a:lnTo>
                      <a:pt x="26" y="24"/>
                    </a:lnTo>
                    <a:lnTo>
                      <a:pt x="13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1" name="Freeform 141">
                <a:extLst>
                  <a:ext uri="{FF2B5EF4-FFF2-40B4-BE49-F238E27FC236}">
                    <a16:creationId xmlns:a16="http://schemas.microsoft.com/office/drawing/2014/main" id="{5974FB3B-8125-7F0C-6AC1-2DDBFEF1A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344"/>
                <a:ext cx="53" cy="42"/>
              </a:xfrm>
              <a:custGeom>
                <a:avLst/>
                <a:gdLst>
                  <a:gd name="T0" fmla="*/ 16 w 53"/>
                  <a:gd name="T1" fmla="*/ 42 h 42"/>
                  <a:gd name="T2" fmla="*/ 26 w 53"/>
                  <a:gd name="T3" fmla="*/ 10 h 42"/>
                  <a:gd name="T4" fmla="*/ 26 w 53"/>
                  <a:gd name="T5" fmla="*/ 10 h 42"/>
                  <a:gd name="T6" fmla="*/ 26 w 53"/>
                  <a:gd name="T7" fmla="*/ 5 h 42"/>
                  <a:gd name="T8" fmla="*/ 26 w 53"/>
                  <a:gd name="T9" fmla="*/ 5 h 42"/>
                  <a:gd name="T10" fmla="*/ 27 w 53"/>
                  <a:gd name="T11" fmla="*/ 10 h 42"/>
                  <a:gd name="T12" fmla="*/ 37 w 53"/>
                  <a:gd name="T13" fmla="*/ 42 h 42"/>
                  <a:gd name="T14" fmla="*/ 41 w 53"/>
                  <a:gd name="T15" fmla="*/ 42 h 42"/>
                  <a:gd name="T16" fmla="*/ 53 w 53"/>
                  <a:gd name="T17" fmla="*/ 0 h 42"/>
                  <a:gd name="T18" fmla="*/ 48 w 53"/>
                  <a:gd name="T19" fmla="*/ 0 h 42"/>
                  <a:gd name="T20" fmla="*/ 41 w 53"/>
                  <a:gd name="T21" fmla="*/ 27 h 42"/>
                  <a:gd name="T22" fmla="*/ 41 w 53"/>
                  <a:gd name="T23" fmla="*/ 27 h 42"/>
                  <a:gd name="T24" fmla="*/ 38 w 53"/>
                  <a:gd name="T25" fmla="*/ 35 h 42"/>
                  <a:gd name="T26" fmla="*/ 38 w 53"/>
                  <a:gd name="T27" fmla="*/ 35 h 42"/>
                  <a:gd name="T28" fmla="*/ 35 w 53"/>
                  <a:gd name="T29" fmla="*/ 21 h 42"/>
                  <a:gd name="T30" fmla="*/ 30 w 53"/>
                  <a:gd name="T31" fmla="*/ 0 h 42"/>
                  <a:gd name="T32" fmla="*/ 22 w 53"/>
                  <a:gd name="T33" fmla="*/ 0 h 42"/>
                  <a:gd name="T34" fmla="*/ 16 w 53"/>
                  <a:gd name="T35" fmla="*/ 29 h 42"/>
                  <a:gd name="T36" fmla="*/ 16 w 53"/>
                  <a:gd name="T37" fmla="*/ 29 h 42"/>
                  <a:gd name="T38" fmla="*/ 13 w 53"/>
                  <a:gd name="T39" fmla="*/ 35 h 42"/>
                  <a:gd name="T40" fmla="*/ 13 w 53"/>
                  <a:gd name="T41" fmla="*/ 35 h 42"/>
                  <a:gd name="T42" fmla="*/ 11 w 53"/>
                  <a:gd name="T43" fmla="*/ 27 h 42"/>
                  <a:gd name="T44" fmla="*/ 5 w 53"/>
                  <a:gd name="T45" fmla="*/ 0 h 42"/>
                  <a:gd name="T46" fmla="*/ 0 w 53"/>
                  <a:gd name="T47" fmla="*/ 0 h 42"/>
                  <a:gd name="T48" fmla="*/ 11 w 53"/>
                  <a:gd name="T49" fmla="*/ 42 h 42"/>
                  <a:gd name="T50" fmla="*/ 16 w 53"/>
                  <a:gd name="T51" fmla="*/ 42 h 42"/>
                  <a:gd name="T52" fmla="*/ 16 w 53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3"/>
                  <a:gd name="T82" fmla="*/ 0 h 42"/>
                  <a:gd name="T83" fmla="*/ 53 w 53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3" h="42">
                    <a:moveTo>
                      <a:pt x="16" y="42"/>
                    </a:moveTo>
                    <a:lnTo>
                      <a:pt x="26" y="10"/>
                    </a:lnTo>
                    <a:lnTo>
                      <a:pt x="26" y="5"/>
                    </a:lnTo>
                    <a:lnTo>
                      <a:pt x="27" y="10"/>
                    </a:lnTo>
                    <a:lnTo>
                      <a:pt x="37" y="42"/>
                    </a:lnTo>
                    <a:lnTo>
                      <a:pt x="41" y="42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1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29"/>
                    </a:lnTo>
                    <a:lnTo>
                      <a:pt x="13" y="35"/>
                    </a:lnTo>
                    <a:lnTo>
                      <a:pt x="11" y="2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2" name="Freeform 142">
                <a:extLst>
                  <a:ext uri="{FF2B5EF4-FFF2-40B4-BE49-F238E27FC236}">
                    <a16:creationId xmlns:a16="http://schemas.microsoft.com/office/drawing/2014/main" id="{423D912B-A178-5E72-3752-ADCB41282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1344"/>
                <a:ext cx="37" cy="42"/>
              </a:xfrm>
              <a:custGeom>
                <a:avLst/>
                <a:gdLst>
                  <a:gd name="T0" fmla="*/ 21 w 37"/>
                  <a:gd name="T1" fmla="*/ 42 h 42"/>
                  <a:gd name="T2" fmla="*/ 21 w 37"/>
                  <a:gd name="T3" fmla="*/ 24 h 42"/>
                  <a:gd name="T4" fmla="*/ 37 w 37"/>
                  <a:gd name="T5" fmla="*/ 0 h 42"/>
                  <a:gd name="T6" fmla="*/ 32 w 37"/>
                  <a:gd name="T7" fmla="*/ 0 h 42"/>
                  <a:gd name="T8" fmla="*/ 24 w 37"/>
                  <a:gd name="T9" fmla="*/ 13 h 42"/>
                  <a:gd name="T10" fmla="*/ 24 w 37"/>
                  <a:gd name="T11" fmla="*/ 13 h 42"/>
                  <a:gd name="T12" fmla="*/ 19 w 37"/>
                  <a:gd name="T13" fmla="*/ 19 h 42"/>
                  <a:gd name="T14" fmla="*/ 19 w 37"/>
                  <a:gd name="T15" fmla="*/ 19 h 42"/>
                  <a:gd name="T16" fmla="*/ 14 w 37"/>
                  <a:gd name="T17" fmla="*/ 13 h 42"/>
                  <a:gd name="T18" fmla="*/ 7 w 37"/>
                  <a:gd name="T19" fmla="*/ 0 h 42"/>
                  <a:gd name="T20" fmla="*/ 0 w 37"/>
                  <a:gd name="T21" fmla="*/ 0 h 42"/>
                  <a:gd name="T22" fmla="*/ 16 w 37"/>
                  <a:gd name="T23" fmla="*/ 24 h 42"/>
                  <a:gd name="T24" fmla="*/ 16 w 37"/>
                  <a:gd name="T25" fmla="*/ 42 h 42"/>
                  <a:gd name="T26" fmla="*/ 21 w 37"/>
                  <a:gd name="T27" fmla="*/ 42 h 42"/>
                  <a:gd name="T28" fmla="*/ 21 w 37"/>
                  <a:gd name="T29" fmla="*/ 4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"/>
                  <a:gd name="T46" fmla="*/ 0 h 42"/>
                  <a:gd name="T47" fmla="*/ 37 w 37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" h="42">
                    <a:moveTo>
                      <a:pt x="21" y="42"/>
                    </a:moveTo>
                    <a:lnTo>
                      <a:pt x="21" y="24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6" y="24"/>
                    </a:lnTo>
                    <a:lnTo>
                      <a:pt x="16" y="42"/>
                    </a:lnTo>
                    <a:lnTo>
                      <a:pt x="2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3" name="Freeform 143">
                <a:extLst>
                  <a:ext uri="{FF2B5EF4-FFF2-40B4-BE49-F238E27FC236}">
                    <a16:creationId xmlns:a16="http://schemas.microsoft.com/office/drawing/2014/main" id="{CB83444D-4433-2C63-DAC6-3505B6AD40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9" y="1344"/>
                <a:ext cx="39" cy="42"/>
              </a:xfrm>
              <a:custGeom>
                <a:avLst/>
                <a:gdLst>
                  <a:gd name="T0" fmla="*/ 1 w 39"/>
                  <a:gd name="T1" fmla="*/ 32 h 42"/>
                  <a:gd name="T2" fmla="*/ 1 w 39"/>
                  <a:gd name="T3" fmla="*/ 32 h 42"/>
                  <a:gd name="T4" fmla="*/ 4 w 39"/>
                  <a:gd name="T5" fmla="*/ 37 h 42"/>
                  <a:gd name="T6" fmla="*/ 9 w 39"/>
                  <a:gd name="T7" fmla="*/ 40 h 42"/>
                  <a:gd name="T8" fmla="*/ 9 w 39"/>
                  <a:gd name="T9" fmla="*/ 40 h 42"/>
                  <a:gd name="T10" fmla="*/ 14 w 39"/>
                  <a:gd name="T11" fmla="*/ 42 h 42"/>
                  <a:gd name="T12" fmla="*/ 19 w 39"/>
                  <a:gd name="T13" fmla="*/ 42 h 42"/>
                  <a:gd name="T14" fmla="*/ 19 w 39"/>
                  <a:gd name="T15" fmla="*/ 42 h 42"/>
                  <a:gd name="T16" fmla="*/ 23 w 39"/>
                  <a:gd name="T17" fmla="*/ 42 h 42"/>
                  <a:gd name="T18" fmla="*/ 28 w 39"/>
                  <a:gd name="T19" fmla="*/ 40 h 42"/>
                  <a:gd name="T20" fmla="*/ 28 w 39"/>
                  <a:gd name="T21" fmla="*/ 40 h 42"/>
                  <a:gd name="T22" fmla="*/ 33 w 39"/>
                  <a:gd name="T23" fmla="*/ 37 h 42"/>
                  <a:gd name="T24" fmla="*/ 36 w 39"/>
                  <a:gd name="T25" fmla="*/ 32 h 42"/>
                  <a:gd name="T26" fmla="*/ 36 w 39"/>
                  <a:gd name="T27" fmla="*/ 32 h 42"/>
                  <a:gd name="T28" fmla="*/ 38 w 39"/>
                  <a:gd name="T29" fmla="*/ 27 h 42"/>
                  <a:gd name="T30" fmla="*/ 39 w 39"/>
                  <a:gd name="T31" fmla="*/ 21 h 42"/>
                  <a:gd name="T32" fmla="*/ 39 w 39"/>
                  <a:gd name="T33" fmla="*/ 21 h 42"/>
                  <a:gd name="T34" fmla="*/ 38 w 39"/>
                  <a:gd name="T35" fmla="*/ 15 h 42"/>
                  <a:gd name="T36" fmla="*/ 36 w 39"/>
                  <a:gd name="T37" fmla="*/ 10 h 42"/>
                  <a:gd name="T38" fmla="*/ 36 w 39"/>
                  <a:gd name="T39" fmla="*/ 10 h 42"/>
                  <a:gd name="T40" fmla="*/ 33 w 39"/>
                  <a:gd name="T41" fmla="*/ 5 h 42"/>
                  <a:gd name="T42" fmla="*/ 30 w 39"/>
                  <a:gd name="T43" fmla="*/ 2 h 42"/>
                  <a:gd name="T44" fmla="*/ 30 w 39"/>
                  <a:gd name="T45" fmla="*/ 2 h 42"/>
                  <a:gd name="T46" fmla="*/ 25 w 39"/>
                  <a:gd name="T47" fmla="*/ 0 h 42"/>
                  <a:gd name="T48" fmla="*/ 19 w 39"/>
                  <a:gd name="T49" fmla="*/ 0 h 42"/>
                  <a:gd name="T50" fmla="*/ 19 w 39"/>
                  <a:gd name="T51" fmla="*/ 0 h 42"/>
                  <a:gd name="T52" fmla="*/ 11 w 39"/>
                  <a:gd name="T53" fmla="*/ 2 h 42"/>
                  <a:gd name="T54" fmla="*/ 4 w 39"/>
                  <a:gd name="T55" fmla="*/ 5 h 42"/>
                  <a:gd name="T56" fmla="*/ 4 w 39"/>
                  <a:gd name="T57" fmla="*/ 5 h 42"/>
                  <a:gd name="T58" fmla="*/ 1 w 39"/>
                  <a:gd name="T59" fmla="*/ 13 h 42"/>
                  <a:gd name="T60" fmla="*/ 0 w 39"/>
                  <a:gd name="T61" fmla="*/ 21 h 42"/>
                  <a:gd name="T62" fmla="*/ 0 w 39"/>
                  <a:gd name="T63" fmla="*/ 21 h 42"/>
                  <a:gd name="T64" fmla="*/ 0 w 39"/>
                  <a:gd name="T65" fmla="*/ 27 h 42"/>
                  <a:gd name="T66" fmla="*/ 1 w 39"/>
                  <a:gd name="T67" fmla="*/ 32 h 42"/>
                  <a:gd name="T68" fmla="*/ 1 w 39"/>
                  <a:gd name="T69" fmla="*/ 32 h 42"/>
                  <a:gd name="T70" fmla="*/ 9 w 39"/>
                  <a:gd name="T71" fmla="*/ 8 h 42"/>
                  <a:gd name="T72" fmla="*/ 9 w 39"/>
                  <a:gd name="T73" fmla="*/ 8 h 42"/>
                  <a:gd name="T74" fmla="*/ 14 w 39"/>
                  <a:gd name="T75" fmla="*/ 5 h 42"/>
                  <a:gd name="T76" fmla="*/ 19 w 39"/>
                  <a:gd name="T77" fmla="*/ 5 h 42"/>
                  <a:gd name="T78" fmla="*/ 19 w 39"/>
                  <a:gd name="T79" fmla="*/ 5 h 42"/>
                  <a:gd name="T80" fmla="*/ 23 w 39"/>
                  <a:gd name="T81" fmla="*/ 5 h 42"/>
                  <a:gd name="T82" fmla="*/ 27 w 39"/>
                  <a:gd name="T83" fmla="*/ 7 h 42"/>
                  <a:gd name="T84" fmla="*/ 27 w 39"/>
                  <a:gd name="T85" fmla="*/ 7 h 42"/>
                  <a:gd name="T86" fmla="*/ 30 w 39"/>
                  <a:gd name="T87" fmla="*/ 8 h 42"/>
                  <a:gd name="T88" fmla="*/ 31 w 39"/>
                  <a:gd name="T89" fmla="*/ 13 h 42"/>
                  <a:gd name="T90" fmla="*/ 31 w 39"/>
                  <a:gd name="T91" fmla="*/ 13 h 42"/>
                  <a:gd name="T92" fmla="*/ 33 w 39"/>
                  <a:gd name="T93" fmla="*/ 21 h 42"/>
                  <a:gd name="T94" fmla="*/ 33 w 39"/>
                  <a:gd name="T95" fmla="*/ 21 h 42"/>
                  <a:gd name="T96" fmla="*/ 31 w 39"/>
                  <a:gd name="T97" fmla="*/ 27 h 42"/>
                  <a:gd name="T98" fmla="*/ 28 w 39"/>
                  <a:gd name="T99" fmla="*/ 34 h 42"/>
                  <a:gd name="T100" fmla="*/ 28 w 39"/>
                  <a:gd name="T101" fmla="*/ 34 h 42"/>
                  <a:gd name="T102" fmla="*/ 25 w 39"/>
                  <a:gd name="T103" fmla="*/ 37 h 42"/>
                  <a:gd name="T104" fmla="*/ 19 w 39"/>
                  <a:gd name="T105" fmla="*/ 37 h 42"/>
                  <a:gd name="T106" fmla="*/ 19 w 39"/>
                  <a:gd name="T107" fmla="*/ 37 h 42"/>
                  <a:gd name="T108" fmla="*/ 14 w 39"/>
                  <a:gd name="T109" fmla="*/ 37 h 42"/>
                  <a:gd name="T110" fmla="*/ 9 w 39"/>
                  <a:gd name="T111" fmla="*/ 34 h 42"/>
                  <a:gd name="T112" fmla="*/ 9 w 39"/>
                  <a:gd name="T113" fmla="*/ 34 h 42"/>
                  <a:gd name="T114" fmla="*/ 6 w 39"/>
                  <a:gd name="T115" fmla="*/ 29 h 42"/>
                  <a:gd name="T116" fmla="*/ 4 w 39"/>
                  <a:gd name="T117" fmla="*/ 21 h 42"/>
                  <a:gd name="T118" fmla="*/ 4 w 39"/>
                  <a:gd name="T119" fmla="*/ 21 h 42"/>
                  <a:gd name="T120" fmla="*/ 6 w 39"/>
                  <a:gd name="T121" fmla="*/ 13 h 42"/>
                  <a:gd name="T122" fmla="*/ 9 w 39"/>
                  <a:gd name="T123" fmla="*/ 8 h 42"/>
                  <a:gd name="T124" fmla="*/ 9 w 39"/>
                  <a:gd name="T125" fmla="*/ 8 h 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2"/>
                  <a:gd name="T191" fmla="*/ 39 w 39"/>
                  <a:gd name="T192" fmla="*/ 42 h 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2">
                    <a:moveTo>
                      <a:pt x="1" y="32"/>
                    </a:moveTo>
                    <a:lnTo>
                      <a:pt x="1" y="32"/>
                    </a:lnTo>
                    <a:lnTo>
                      <a:pt x="4" y="37"/>
                    </a:lnTo>
                    <a:lnTo>
                      <a:pt x="9" y="40"/>
                    </a:lnTo>
                    <a:lnTo>
                      <a:pt x="14" y="42"/>
                    </a:lnTo>
                    <a:lnTo>
                      <a:pt x="19" y="42"/>
                    </a:lnTo>
                    <a:lnTo>
                      <a:pt x="23" y="42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5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5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1" y="27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4" name="Freeform 144">
                <a:extLst>
                  <a:ext uri="{FF2B5EF4-FFF2-40B4-BE49-F238E27FC236}">
                    <a16:creationId xmlns:a16="http://schemas.microsoft.com/office/drawing/2014/main" id="{3AFB6BFD-17C9-DD49-C043-9EB04AE27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1344"/>
                <a:ext cx="39" cy="42"/>
              </a:xfrm>
              <a:custGeom>
                <a:avLst/>
                <a:gdLst>
                  <a:gd name="T0" fmla="*/ 4 w 39"/>
                  <a:gd name="T1" fmla="*/ 42 h 42"/>
                  <a:gd name="T2" fmla="*/ 4 w 39"/>
                  <a:gd name="T3" fmla="*/ 7 h 42"/>
                  <a:gd name="T4" fmla="*/ 17 w 39"/>
                  <a:gd name="T5" fmla="*/ 42 h 42"/>
                  <a:gd name="T6" fmla="*/ 22 w 39"/>
                  <a:gd name="T7" fmla="*/ 42 h 42"/>
                  <a:gd name="T8" fmla="*/ 33 w 39"/>
                  <a:gd name="T9" fmla="*/ 7 h 42"/>
                  <a:gd name="T10" fmla="*/ 33 w 39"/>
                  <a:gd name="T11" fmla="*/ 42 h 42"/>
                  <a:gd name="T12" fmla="*/ 39 w 39"/>
                  <a:gd name="T13" fmla="*/ 42 h 42"/>
                  <a:gd name="T14" fmla="*/ 39 w 39"/>
                  <a:gd name="T15" fmla="*/ 0 h 42"/>
                  <a:gd name="T16" fmla="*/ 31 w 39"/>
                  <a:gd name="T17" fmla="*/ 0 h 42"/>
                  <a:gd name="T18" fmla="*/ 22 w 39"/>
                  <a:gd name="T19" fmla="*/ 29 h 42"/>
                  <a:gd name="T20" fmla="*/ 22 w 39"/>
                  <a:gd name="T21" fmla="*/ 29 h 42"/>
                  <a:gd name="T22" fmla="*/ 20 w 39"/>
                  <a:gd name="T23" fmla="*/ 35 h 42"/>
                  <a:gd name="T24" fmla="*/ 20 w 39"/>
                  <a:gd name="T25" fmla="*/ 35 h 42"/>
                  <a:gd name="T26" fmla="*/ 17 w 39"/>
                  <a:gd name="T27" fmla="*/ 29 h 42"/>
                  <a:gd name="T28" fmla="*/ 8 w 39"/>
                  <a:gd name="T29" fmla="*/ 0 h 42"/>
                  <a:gd name="T30" fmla="*/ 0 w 39"/>
                  <a:gd name="T31" fmla="*/ 0 h 42"/>
                  <a:gd name="T32" fmla="*/ 0 w 39"/>
                  <a:gd name="T33" fmla="*/ 42 h 42"/>
                  <a:gd name="T34" fmla="*/ 4 w 39"/>
                  <a:gd name="T35" fmla="*/ 42 h 42"/>
                  <a:gd name="T36" fmla="*/ 4 w 39"/>
                  <a:gd name="T37" fmla="*/ 42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2"/>
                  <a:gd name="T59" fmla="*/ 39 w 3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2">
                    <a:moveTo>
                      <a:pt x="4" y="42"/>
                    </a:moveTo>
                    <a:lnTo>
                      <a:pt x="4" y="7"/>
                    </a:lnTo>
                    <a:lnTo>
                      <a:pt x="17" y="42"/>
                    </a:lnTo>
                    <a:lnTo>
                      <a:pt x="22" y="42"/>
                    </a:lnTo>
                    <a:lnTo>
                      <a:pt x="33" y="7"/>
                    </a:lnTo>
                    <a:lnTo>
                      <a:pt x="33" y="42"/>
                    </a:lnTo>
                    <a:lnTo>
                      <a:pt x="39" y="4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2" y="29"/>
                    </a:lnTo>
                    <a:lnTo>
                      <a:pt x="20" y="35"/>
                    </a:lnTo>
                    <a:lnTo>
                      <a:pt x="17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5" name="Freeform 145">
                <a:extLst>
                  <a:ext uri="{FF2B5EF4-FFF2-40B4-BE49-F238E27FC236}">
                    <a16:creationId xmlns:a16="http://schemas.microsoft.com/office/drawing/2014/main" id="{8312D126-1CC8-66C9-21F1-4A9B2F969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34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6" name="Freeform 146">
                <a:extLst>
                  <a:ext uri="{FF2B5EF4-FFF2-40B4-BE49-F238E27FC236}">
                    <a16:creationId xmlns:a16="http://schemas.microsoft.com/office/drawing/2014/main" id="{0307F8C1-87D5-1F57-2C8D-EC7CA90EE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344"/>
                <a:ext cx="32" cy="42"/>
              </a:xfrm>
              <a:custGeom>
                <a:avLst/>
                <a:gdLst>
                  <a:gd name="T0" fmla="*/ 4 w 32"/>
                  <a:gd name="T1" fmla="*/ 42 h 42"/>
                  <a:gd name="T2" fmla="*/ 4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4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4 w 32"/>
                  <a:gd name="T21" fmla="*/ 42 h 42"/>
                  <a:gd name="T22" fmla="*/ 4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7" name="Freeform 147">
                <a:extLst>
                  <a:ext uri="{FF2B5EF4-FFF2-40B4-BE49-F238E27FC236}">
                    <a16:creationId xmlns:a16="http://schemas.microsoft.com/office/drawing/2014/main" id="{E0C07DA0-2833-2A20-DA07-B2BB3DADB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1344"/>
                <a:ext cx="39" cy="42"/>
              </a:xfrm>
              <a:custGeom>
                <a:avLst/>
                <a:gdLst>
                  <a:gd name="T0" fmla="*/ 34 w 39"/>
                  <a:gd name="T1" fmla="*/ 26 h 42"/>
                  <a:gd name="T2" fmla="*/ 34 w 39"/>
                  <a:gd name="T3" fmla="*/ 34 h 42"/>
                  <a:gd name="T4" fmla="*/ 34 w 39"/>
                  <a:gd name="T5" fmla="*/ 34 h 42"/>
                  <a:gd name="T6" fmla="*/ 29 w 39"/>
                  <a:gd name="T7" fmla="*/ 35 h 42"/>
                  <a:gd name="T8" fmla="*/ 29 w 39"/>
                  <a:gd name="T9" fmla="*/ 35 h 42"/>
                  <a:gd name="T10" fmla="*/ 21 w 39"/>
                  <a:gd name="T11" fmla="*/ 37 h 42"/>
                  <a:gd name="T12" fmla="*/ 21 w 39"/>
                  <a:gd name="T13" fmla="*/ 37 h 42"/>
                  <a:gd name="T14" fmla="*/ 15 w 39"/>
                  <a:gd name="T15" fmla="*/ 35 h 42"/>
                  <a:gd name="T16" fmla="*/ 15 w 39"/>
                  <a:gd name="T17" fmla="*/ 35 h 42"/>
                  <a:gd name="T18" fmla="*/ 12 w 39"/>
                  <a:gd name="T19" fmla="*/ 34 h 42"/>
                  <a:gd name="T20" fmla="*/ 8 w 39"/>
                  <a:gd name="T21" fmla="*/ 30 h 42"/>
                  <a:gd name="T22" fmla="*/ 8 w 39"/>
                  <a:gd name="T23" fmla="*/ 30 h 42"/>
                  <a:gd name="T24" fmla="*/ 7 w 39"/>
                  <a:gd name="T25" fmla="*/ 26 h 42"/>
                  <a:gd name="T26" fmla="*/ 7 w 39"/>
                  <a:gd name="T27" fmla="*/ 21 h 42"/>
                  <a:gd name="T28" fmla="*/ 7 w 39"/>
                  <a:gd name="T29" fmla="*/ 21 h 42"/>
                  <a:gd name="T30" fmla="*/ 8 w 39"/>
                  <a:gd name="T31" fmla="*/ 13 h 42"/>
                  <a:gd name="T32" fmla="*/ 8 w 39"/>
                  <a:gd name="T33" fmla="*/ 13 h 42"/>
                  <a:gd name="T34" fmla="*/ 12 w 39"/>
                  <a:gd name="T35" fmla="*/ 8 h 42"/>
                  <a:gd name="T36" fmla="*/ 12 w 39"/>
                  <a:gd name="T37" fmla="*/ 8 h 42"/>
                  <a:gd name="T38" fmla="*/ 15 w 39"/>
                  <a:gd name="T39" fmla="*/ 5 h 42"/>
                  <a:gd name="T40" fmla="*/ 15 w 39"/>
                  <a:gd name="T41" fmla="*/ 5 h 42"/>
                  <a:gd name="T42" fmla="*/ 21 w 39"/>
                  <a:gd name="T43" fmla="*/ 5 h 42"/>
                  <a:gd name="T44" fmla="*/ 21 w 39"/>
                  <a:gd name="T45" fmla="*/ 5 h 42"/>
                  <a:gd name="T46" fmla="*/ 27 w 39"/>
                  <a:gd name="T47" fmla="*/ 5 h 42"/>
                  <a:gd name="T48" fmla="*/ 27 w 39"/>
                  <a:gd name="T49" fmla="*/ 5 h 42"/>
                  <a:gd name="T50" fmla="*/ 31 w 39"/>
                  <a:gd name="T51" fmla="*/ 8 h 42"/>
                  <a:gd name="T52" fmla="*/ 31 w 39"/>
                  <a:gd name="T53" fmla="*/ 8 h 42"/>
                  <a:gd name="T54" fmla="*/ 34 w 39"/>
                  <a:gd name="T55" fmla="*/ 13 h 42"/>
                  <a:gd name="T56" fmla="*/ 39 w 39"/>
                  <a:gd name="T57" fmla="*/ 11 h 42"/>
                  <a:gd name="T58" fmla="*/ 39 w 39"/>
                  <a:gd name="T59" fmla="*/ 11 h 42"/>
                  <a:gd name="T60" fmla="*/ 35 w 39"/>
                  <a:gd name="T61" fmla="*/ 5 h 42"/>
                  <a:gd name="T62" fmla="*/ 35 w 39"/>
                  <a:gd name="T63" fmla="*/ 5 h 42"/>
                  <a:gd name="T64" fmla="*/ 29 w 39"/>
                  <a:gd name="T65" fmla="*/ 2 h 42"/>
                  <a:gd name="T66" fmla="*/ 29 w 39"/>
                  <a:gd name="T67" fmla="*/ 2 h 42"/>
                  <a:gd name="T68" fmla="*/ 21 w 39"/>
                  <a:gd name="T69" fmla="*/ 0 h 42"/>
                  <a:gd name="T70" fmla="*/ 21 w 39"/>
                  <a:gd name="T71" fmla="*/ 0 h 42"/>
                  <a:gd name="T72" fmla="*/ 16 w 39"/>
                  <a:gd name="T73" fmla="*/ 0 h 42"/>
                  <a:gd name="T74" fmla="*/ 12 w 39"/>
                  <a:gd name="T75" fmla="*/ 2 h 42"/>
                  <a:gd name="T76" fmla="*/ 12 w 39"/>
                  <a:gd name="T77" fmla="*/ 2 h 42"/>
                  <a:gd name="T78" fmla="*/ 7 w 39"/>
                  <a:gd name="T79" fmla="*/ 5 h 42"/>
                  <a:gd name="T80" fmla="*/ 4 w 39"/>
                  <a:gd name="T81" fmla="*/ 10 h 42"/>
                  <a:gd name="T82" fmla="*/ 4 w 39"/>
                  <a:gd name="T83" fmla="*/ 10 h 42"/>
                  <a:gd name="T84" fmla="*/ 2 w 39"/>
                  <a:gd name="T85" fmla="*/ 16 h 42"/>
                  <a:gd name="T86" fmla="*/ 0 w 39"/>
                  <a:gd name="T87" fmla="*/ 21 h 42"/>
                  <a:gd name="T88" fmla="*/ 0 w 39"/>
                  <a:gd name="T89" fmla="*/ 21 h 42"/>
                  <a:gd name="T90" fmla="*/ 2 w 39"/>
                  <a:gd name="T91" fmla="*/ 27 h 42"/>
                  <a:gd name="T92" fmla="*/ 4 w 39"/>
                  <a:gd name="T93" fmla="*/ 32 h 42"/>
                  <a:gd name="T94" fmla="*/ 4 w 39"/>
                  <a:gd name="T95" fmla="*/ 32 h 42"/>
                  <a:gd name="T96" fmla="*/ 7 w 39"/>
                  <a:gd name="T97" fmla="*/ 37 h 42"/>
                  <a:gd name="T98" fmla="*/ 12 w 39"/>
                  <a:gd name="T99" fmla="*/ 40 h 42"/>
                  <a:gd name="T100" fmla="*/ 12 w 39"/>
                  <a:gd name="T101" fmla="*/ 40 h 42"/>
                  <a:gd name="T102" fmla="*/ 16 w 39"/>
                  <a:gd name="T103" fmla="*/ 42 h 42"/>
                  <a:gd name="T104" fmla="*/ 23 w 39"/>
                  <a:gd name="T105" fmla="*/ 42 h 42"/>
                  <a:gd name="T106" fmla="*/ 23 w 39"/>
                  <a:gd name="T107" fmla="*/ 42 h 42"/>
                  <a:gd name="T108" fmla="*/ 31 w 39"/>
                  <a:gd name="T109" fmla="*/ 40 h 42"/>
                  <a:gd name="T110" fmla="*/ 31 w 39"/>
                  <a:gd name="T111" fmla="*/ 40 h 42"/>
                  <a:gd name="T112" fmla="*/ 39 w 39"/>
                  <a:gd name="T113" fmla="*/ 35 h 42"/>
                  <a:gd name="T114" fmla="*/ 39 w 39"/>
                  <a:gd name="T115" fmla="*/ 21 h 42"/>
                  <a:gd name="T116" fmla="*/ 21 w 39"/>
                  <a:gd name="T117" fmla="*/ 21 h 42"/>
                  <a:gd name="T118" fmla="*/ 21 w 39"/>
                  <a:gd name="T119" fmla="*/ 26 h 42"/>
                  <a:gd name="T120" fmla="*/ 34 w 39"/>
                  <a:gd name="T121" fmla="*/ 26 h 42"/>
                  <a:gd name="T122" fmla="*/ 34 w 39"/>
                  <a:gd name="T123" fmla="*/ 26 h 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"/>
                  <a:gd name="T187" fmla="*/ 0 h 42"/>
                  <a:gd name="T188" fmla="*/ 39 w 39"/>
                  <a:gd name="T189" fmla="*/ 42 h 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" h="42">
                    <a:moveTo>
                      <a:pt x="34" y="26"/>
                    </a:moveTo>
                    <a:lnTo>
                      <a:pt x="34" y="34"/>
                    </a:lnTo>
                    <a:lnTo>
                      <a:pt x="29" y="35"/>
                    </a:lnTo>
                    <a:lnTo>
                      <a:pt x="21" y="37"/>
                    </a:lnTo>
                    <a:lnTo>
                      <a:pt x="15" y="35"/>
                    </a:lnTo>
                    <a:lnTo>
                      <a:pt x="12" y="34"/>
                    </a:lnTo>
                    <a:lnTo>
                      <a:pt x="8" y="30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7" y="5"/>
                    </a:lnTo>
                    <a:lnTo>
                      <a:pt x="31" y="8"/>
                    </a:lnTo>
                    <a:lnTo>
                      <a:pt x="34" y="13"/>
                    </a:lnTo>
                    <a:lnTo>
                      <a:pt x="39" y="11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4" y="10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lnTo>
                      <a:pt x="7" y="37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3" y="42"/>
                    </a:lnTo>
                    <a:lnTo>
                      <a:pt x="31" y="40"/>
                    </a:lnTo>
                    <a:lnTo>
                      <a:pt x="39" y="35"/>
                    </a:lnTo>
                    <a:lnTo>
                      <a:pt x="39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8" name="Freeform 148">
                <a:extLst>
                  <a:ext uri="{FF2B5EF4-FFF2-40B4-BE49-F238E27FC236}">
                    <a16:creationId xmlns:a16="http://schemas.microsoft.com/office/drawing/2014/main" id="{79377032-AF56-103A-B278-1729D38D0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1664"/>
                <a:ext cx="33" cy="41"/>
              </a:xfrm>
              <a:custGeom>
                <a:avLst/>
                <a:gdLst>
                  <a:gd name="T0" fmla="*/ 27 w 33"/>
                  <a:gd name="T1" fmla="*/ 22 h 41"/>
                  <a:gd name="T2" fmla="*/ 27 w 33"/>
                  <a:gd name="T3" fmla="*/ 22 h 41"/>
                  <a:gd name="T4" fmla="*/ 27 w 33"/>
                  <a:gd name="T5" fmla="*/ 28 h 41"/>
                  <a:gd name="T6" fmla="*/ 25 w 33"/>
                  <a:gd name="T7" fmla="*/ 33 h 41"/>
                  <a:gd name="T8" fmla="*/ 25 w 33"/>
                  <a:gd name="T9" fmla="*/ 33 h 41"/>
                  <a:gd name="T10" fmla="*/ 22 w 33"/>
                  <a:gd name="T11" fmla="*/ 35 h 41"/>
                  <a:gd name="T12" fmla="*/ 16 w 33"/>
                  <a:gd name="T13" fmla="*/ 36 h 41"/>
                  <a:gd name="T14" fmla="*/ 16 w 33"/>
                  <a:gd name="T15" fmla="*/ 36 h 41"/>
                  <a:gd name="T16" fmla="*/ 11 w 33"/>
                  <a:gd name="T17" fmla="*/ 35 h 41"/>
                  <a:gd name="T18" fmla="*/ 11 w 33"/>
                  <a:gd name="T19" fmla="*/ 35 h 41"/>
                  <a:gd name="T20" fmla="*/ 6 w 33"/>
                  <a:gd name="T21" fmla="*/ 30 h 41"/>
                  <a:gd name="T22" fmla="*/ 6 w 33"/>
                  <a:gd name="T23" fmla="*/ 30 h 41"/>
                  <a:gd name="T24" fmla="*/ 6 w 33"/>
                  <a:gd name="T25" fmla="*/ 22 h 41"/>
                  <a:gd name="T26" fmla="*/ 6 w 33"/>
                  <a:gd name="T27" fmla="*/ 0 h 41"/>
                  <a:gd name="T28" fmla="*/ 0 w 33"/>
                  <a:gd name="T29" fmla="*/ 0 h 41"/>
                  <a:gd name="T30" fmla="*/ 0 w 33"/>
                  <a:gd name="T31" fmla="*/ 22 h 41"/>
                  <a:gd name="T32" fmla="*/ 0 w 33"/>
                  <a:gd name="T33" fmla="*/ 22 h 41"/>
                  <a:gd name="T34" fmla="*/ 1 w 33"/>
                  <a:gd name="T35" fmla="*/ 28 h 41"/>
                  <a:gd name="T36" fmla="*/ 1 w 33"/>
                  <a:gd name="T37" fmla="*/ 33 h 41"/>
                  <a:gd name="T38" fmla="*/ 1 w 33"/>
                  <a:gd name="T39" fmla="*/ 33 h 41"/>
                  <a:gd name="T40" fmla="*/ 5 w 33"/>
                  <a:gd name="T41" fmla="*/ 36 h 41"/>
                  <a:gd name="T42" fmla="*/ 8 w 33"/>
                  <a:gd name="T43" fmla="*/ 38 h 41"/>
                  <a:gd name="T44" fmla="*/ 8 w 33"/>
                  <a:gd name="T45" fmla="*/ 38 h 41"/>
                  <a:gd name="T46" fmla="*/ 11 w 33"/>
                  <a:gd name="T47" fmla="*/ 39 h 41"/>
                  <a:gd name="T48" fmla="*/ 17 w 33"/>
                  <a:gd name="T49" fmla="*/ 41 h 41"/>
                  <a:gd name="T50" fmla="*/ 17 w 33"/>
                  <a:gd name="T51" fmla="*/ 41 h 41"/>
                  <a:gd name="T52" fmla="*/ 22 w 33"/>
                  <a:gd name="T53" fmla="*/ 39 h 41"/>
                  <a:gd name="T54" fmla="*/ 27 w 33"/>
                  <a:gd name="T55" fmla="*/ 38 h 41"/>
                  <a:gd name="T56" fmla="*/ 27 w 33"/>
                  <a:gd name="T57" fmla="*/ 38 h 41"/>
                  <a:gd name="T58" fmla="*/ 30 w 33"/>
                  <a:gd name="T59" fmla="*/ 36 h 41"/>
                  <a:gd name="T60" fmla="*/ 32 w 33"/>
                  <a:gd name="T61" fmla="*/ 33 h 41"/>
                  <a:gd name="T62" fmla="*/ 32 w 33"/>
                  <a:gd name="T63" fmla="*/ 33 h 41"/>
                  <a:gd name="T64" fmla="*/ 33 w 33"/>
                  <a:gd name="T65" fmla="*/ 22 h 41"/>
                  <a:gd name="T66" fmla="*/ 33 w 33"/>
                  <a:gd name="T67" fmla="*/ 0 h 41"/>
                  <a:gd name="T68" fmla="*/ 27 w 33"/>
                  <a:gd name="T69" fmla="*/ 0 h 41"/>
                  <a:gd name="T70" fmla="*/ 27 w 33"/>
                  <a:gd name="T71" fmla="*/ 22 h 41"/>
                  <a:gd name="T72" fmla="*/ 27 w 33"/>
                  <a:gd name="T73" fmla="*/ 22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3"/>
                  <a:gd name="T112" fmla="*/ 0 h 41"/>
                  <a:gd name="T113" fmla="*/ 33 w 33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3" h="41">
                    <a:moveTo>
                      <a:pt x="27" y="22"/>
                    </a:moveTo>
                    <a:lnTo>
                      <a:pt x="27" y="22"/>
                    </a:lnTo>
                    <a:lnTo>
                      <a:pt x="27" y="28"/>
                    </a:lnTo>
                    <a:lnTo>
                      <a:pt x="25" y="33"/>
                    </a:lnTo>
                    <a:lnTo>
                      <a:pt x="22" y="35"/>
                    </a:lnTo>
                    <a:lnTo>
                      <a:pt x="16" y="36"/>
                    </a:lnTo>
                    <a:lnTo>
                      <a:pt x="11" y="35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5" y="36"/>
                    </a:lnTo>
                    <a:lnTo>
                      <a:pt x="8" y="38"/>
                    </a:lnTo>
                    <a:lnTo>
                      <a:pt x="11" y="39"/>
                    </a:lnTo>
                    <a:lnTo>
                      <a:pt x="17" y="41"/>
                    </a:lnTo>
                    <a:lnTo>
                      <a:pt x="22" y="39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2" y="33"/>
                    </a:lnTo>
                    <a:lnTo>
                      <a:pt x="33" y="2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9" name="Freeform 149">
                <a:extLst>
                  <a:ext uri="{FF2B5EF4-FFF2-40B4-BE49-F238E27FC236}">
                    <a16:creationId xmlns:a16="http://schemas.microsoft.com/office/drawing/2014/main" id="{CA6E8DFD-0C6D-CFA0-BBD6-DC7333F32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664"/>
                <a:ext cx="31" cy="39"/>
              </a:xfrm>
              <a:custGeom>
                <a:avLst/>
                <a:gdLst>
                  <a:gd name="T0" fmla="*/ 17 w 31"/>
                  <a:gd name="T1" fmla="*/ 39 h 39"/>
                  <a:gd name="T2" fmla="*/ 17 w 31"/>
                  <a:gd name="T3" fmla="*/ 4 h 39"/>
                  <a:gd name="T4" fmla="*/ 31 w 31"/>
                  <a:gd name="T5" fmla="*/ 4 h 39"/>
                  <a:gd name="T6" fmla="*/ 31 w 31"/>
                  <a:gd name="T7" fmla="*/ 0 h 39"/>
                  <a:gd name="T8" fmla="*/ 0 w 31"/>
                  <a:gd name="T9" fmla="*/ 0 h 39"/>
                  <a:gd name="T10" fmla="*/ 0 w 31"/>
                  <a:gd name="T11" fmla="*/ 4 h 39"/>
                  <a:gd name="T12" fmla="*/ 12 w 31"/>
                  <a:gd name="T13" fmla="*/ 4 h 39"/>
                  <a:gd name="T14" fmla="*/ 12 w 31"/>
                  <a:gd name="T15" fmla="*/ 39 h 39"/>
                  <a:gd name="T16" fmla="*/ 17 w 31"/>
                  <a:gd name="T17" fmla="*/ 39 h 39"/>
                  <a:gd name="T18" fmla="*/ 17 w 31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1"/>
                  <a:gd name="T31" fmla="*/ 0 h 39"/>
                  <a:gd name="T32" fmla="*/ 31 w 31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1" h="39">
                    <a:moveTo>
                      <a:pt x="17" y="39"/>
                    </a:moveTo>
                    <a:lnTo>
                      <a:pt x="17" y="4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2" y="4"/>
                    </a:lnTo>
                    <a:lnTo>
                      <a:pt x="12" y="39"/>
                    </a:lnTo>
                    <a:lnTo>
                      <a:pt x="1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0" name="Freeform 150">
                <a:extLst>
                  <a:ext uri="{FF2B5EF4-FFF2-40B4-BE49-F238E27FC236}">
                    <a16:creationId xmlns:a16="http://schemas.microsoft.com/office/drawing/2014/main" id="{10A776CA-4D4C-CB57-206A-FCAF6BB7D7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76" y="1664"/>
                <a:ext cx="38" cy="39"/>
              </a:xfrm>
              <a:custGeom>
                <a:avLst/>
                <a:gdLst>
                  <a:gd name="T0" fmla="*/ 7 w 38"/>
                  <a:gd name="T1" fmla="*/ 39 h 39"/>
                  <a:gd name="T2" fmla="*/ 11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2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7 w 38"/>
                  <a:gd name="T17" fmla="*/ 39 h 39"/>
                  <a:gd name="T18" fmla="*/ 7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2 w 38"/>
                  <a:gd name="T29" fmla="*/ 12 h 39"/>
                  <a:gd name="T30" fmla="*/ 26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7" y="39"/>
                    </a:moveTo>
                    <a:lnTo>
                      <a:pt x="11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7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2" y="12"/>
                    </a:lnTo>
                    <a:lnTo>
                      <a:pt x="26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1" name="Freeform 151">
                <a:extLst>
                  <a:ext uri="{FF2B5EF4-FFF2-40B4-BE49-F238E27FC236}">
                    <a16:creationId xmlns:a16="http://schemas.microsoft.com/office/drawing/2014/main" id="{2850B800-CF77-A7F2-1EE4-5E5F3B8B2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664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20 h 39"/>
                  <a:gd name="T4" fmla="*/ 27 w 33"/>
                  <a:gd name="T5" fmla="*/ 20 h 39"/>
                  <a:gd name="T6" fmla="*/ 27 w 33"/>
                  <a:gd name="T7" fmla="*/ 39 h 39"/>
                  <a:gd name="T8" fmla="*/ 33 w 33"/>
                  <a:gd name="T9" fmla="*/ 39 h 39"/>
                  <a:gd name="T10" fmla="*/ 33 w 33"/>
                  <a:gd name="T11" fmla="*/ 0 h 39"/>
                  <a:gd name="T12" fmla="*/ 27 w 33"/>
                  <a:gd name="T13" fmla="*/ 0 h 39"/>
                  <a:gd name="T14" fmla="*/ 27 w 33"/>
                  <a:gd name="T15" fmla="*/ 15 h 39"/>
                  <a:gd name="T16" fmla="*/ 6 w 33"/>
                  <a:gd name="T17" fmla="*/ 15 h 39"/>
                  <a:gd name="T18" fmla="*/ 6 w 33"/>
                  <a:gd name="T19" fmla="*/ 0 h 39"/>
                  <a:gd name="T20" fmla="*/ 0 w 33"/>
                  <a:gd name="T21" fmla="*/ 0 h 39"/>
                  <a:gd name="T22" fmla="*/ 0 w 33"/>
                  <a:gd name="T23" fmla="*/ 39 h 39"/>
                  <a:gd name="T24" fmla="*/ 6 w 33"/>
                  <a:gd name="T25" fmla="*/ 39 h 39"/>
                  <a:gd name="T26" fmla="*/ 6 w 33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39"/>
                  <a:gd name="T44" fmla="*/ 33 w 33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39">
                    <a:moveTo>
                      <a:pt x="6" y="39"/>
                    </a:moveTo>
                    <a:lnTo>
                      <a:pt x="6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5"/>
                    </a:lnTo>
                    <a:lnTo>
                      <a:pt x="6" y="15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2" name="Freeform 152">
                <a:extLst>
                  <a:ext uri="{FF2B5EF4-FFF2-40B4-BE49-F238E27FC236}">
                    <a16:creationId xmlns:a16="http://schemas.microsoft.com/office/drawing/2014/main" id="{DA65C203-E5B5-3DD8-D365-B28D047E0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627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5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5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3" name="Freeform 153">
                <a:extLst>
                  <a:ext uri="{FF2B5EF4-FFF2-40B4-BE49-F238E27FC236}">
                    <a16:creationId xmlns:a16="http://schemas.microsoft.com/office/drawing/2014/main" id="{536A11E5-D51F-AB24-6493-520E35F6E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1627"/>
                <a:ext cx="30" cy="40"/>
              </a:xfrm>
              <a:custGeom>
                <a:avLst/>
                <a:gdLst>
                  <a:gd name="T0" fmla="*/ 30 w 30"/>
                  <a:gd name="T1" fmla="*/ 40 h 40"/>
                  <a:gd name="T2" fmla="*/ 30 w 30"/>
                  <a:gd name="T3" fmla="*/ 35 h 40"/>
                  <a:gd name="T4" fmla="*/ 6 w 30"/>
                  <a:gd name="T5" fmla="*/ 35 h 40"/>
                  <a:gd name="T6" fmla="*/ 6 w 30"/>
                  <a:gd name="T7" fmla="*/ 22 h 40"/>
                  <a:gd name="T8" fmla="*/ 29 w 30"/>
                  <a:gd name="T9" fmla="*/ 22 h 40"/>
                  <a:gd name="T10" fmla="*/ 29 w 30"/>
                  <a:gd name="T11" fmla="*/ 16 h 40"/>
                  <a:gd name="T12" fmla="*/ 6 w 30"/>
                  <a:gd name="T13" fmla="*/ 16 h 40"/>
                  <a:gd name="T14" fmla="*/ 6 w 30"/>
                  <a:gd name="T15" fmla="*/ 5 h 40"/>
                  <a:gd name="T16" fmla="*/ 30 w 30"/>
                  <a:gd name="T17" fmla="*/ 5 h 40"/>
                  <a:gd name="T18" fmla="*/ 30 w 30"/>
                  <a:gd name="T19" fmla="*/ 0 h 40"/>
                  <a:gd name="T20" fmla="*/ 0 w 30"/>
                  <a:gd name="T21" fmla="*/ 0 h 40"/>
                  <a:gd name="T22" fmla="*/ 0 w 30"/>
                  <a:gd name="T23" fmla="*/ 40 h 40"/>
                  <a:gd name="T24" fmla="*/ 30 w 30"/>
                  <a:gd name="T25" fmla="*/ 40 h 40"/>
                  <a:gd name="T26" fmla="*/ 30 w 30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0"/>
                  <a:gd name="T44" fmla="*/ 30 w 30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0">
                    <a:moveTo>
                      <a:pt x="30" y="40"/>
                    </a:moveTo>
                    <a:lnTo>
                      <a:pt x="30" y="35"/>
                    </a:lnTo>
                    <a:lnTo>
                      <a:pt x="6" y="35"/>
                    </a:lnTo>
                    <a:lnTo>
                      <a:pt x="6" y="22"/>
                    </a:lnTo>
                    <a:lnTo>
                      <a:pt x="29" y="22"/>
                    </a:lnTo>
                    <a:lnTo>
                      <a:pt x="29" y="16"/>
                    </a:lnTo>
                    <a:lnTo>
                      <a:pt x="6" y="16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3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4" name="Freeform 154">
                <a:extLst>
                  <a:ext uri="{FF2B5EF4-FFF2-40B4-BE49-F238E27FC236}">
                    <a16:creationId xmlns:a16="http://schemas.microsoft.com/office/drawing/2014/main" id="{166BDBCC-80A5-FDFD-0EF4-09E288D44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1627"/>
                <a:ext cx="38" cy="40"/>
              </a:xfrm>
              <a:custGeom>
                <a:avLst/>
                <a:gdLst>
                  <a:gd name="T0" fmla="*/ 22 w 38"/>
                  <a:gd name="T1" fmla="*/ 40 h 40"/>
                  <a:gd name="T2" fmla="*/ 38 w 38"/>
                  <a:gd name="T3" fmla="*/ 0 h 40"/>
                  <a:gd name="T4" fmla="*/ 31 w 38"/>
                  <a:gd name="T5" fmla="*/ 0 h 40"/>
                  <a:gd name="T6" fmla="*/ 20 w 38"/>
                  <a:gd name="T7" fmla="*/ 29 h 40"/>
                  <a:gd name="T8" fmla="*/ 20 w 38"/>
                  <a:gd name="T9" fmla="*/ 29 h 40"/>
                  <a:gd name="T10" fmla="*/ 19 w 38"/>
                  <a:gd name="T11" fmla="*/ 35 h 40"/>
                  <a:gd name="T12" fmla="*/ 19 w 38"/>
                  <a:gd name="T13" fmla="*/ 35 h 40"/>
                  <a:gd name="T14" fmla="*/ 17 w 38"/>
                  <a:gd name="T15" fmla="*/ 29 h 40"/>
                  <a:gd name="T16" fmla="*/ 6 w 38"/>
                  <a:gd name="T17" fmla="*/ 0 h 40"/>
                  <a:gd name="T18" fmla="*/ 0 w 38"/>
                  <a:gd name="T19" fmla="*/ 0 h 40"/>
                  <a:gd name="T20" fmla="*/ 15 w 38"/>
                  <a:gd name="T21" fmla="*/ 40 h 40"/>
                  <a:gd name="T22" fmla="*/ 22 w 38"/>
                  <a:gd name="T23" fmla="*/ 40 h 40"/>
                  <a:gd name="T24" fmla="*/ 22 w 38"/>
                  <a:gd name="T25" fmla="*/ 4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40"/>
                  <a:gd name="T41" fmla="*/ 38 w 38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40">
                    <a:moveTo>
                      <a:pt x="22" y="40"/>
                    </a:moveTo>
                    <a:lnTo>
                      <a:pt x="38" y="0"/>
                    </a:lnTo>
                    <a:lnTo>
                      <a:pt x="31" y="0"/>
                    </a:lnTo>
                    <a:lnTo>
                      <a:pt x="20" y="29"/>
                    </a:lnTo>
                    <a:lnTo>
                      <a:pt x="19" y="35"/>
                    </a:lnTo>
                    <a:lnTo>
                      <a:pt x="17" y="2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5" y="40"/>
                    </a:ln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5" name="Freeform 155">
                <a:extLst>
                  <a:ext uri="{FF2B5EF4-FFF2-40B4-BE49-F238E27FC236}">
                    <a16:creationId xmlns:a16="http://schemas.microsoft.com/office/drawing/2014/main" id="{95B03232-8DB3-FAC1-7FF4-E1D1DCC69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5" y="1627"/>
                <a:ext cx="39" cy="40"/>
              </a:xfrm>
              <a:custGeom>
                <a:avLst/>
                <a:gdLst>
                  <a:gd name="T0" fmla="*/ 5 w 39"/>
                  <a:gd name="T1" fmla="*/ 40 h 40"/>
                  <a:gd name="T2" fmla="*/ 10 w 39"/>
                  <a:gd name="T3" fmla="*/ 29 h 40"/>
                  <a:gd name="T4" fmla="*/ 27 w 39"/>
                  <a:gd name="T5" fmla="*/ 29 h 40"/>
                  <a:gd name="T6" fmla="*/ 32 w 39"/>
                  <a:gd name="T7" fmla="*/ 40 h 40"/>
                  <a:gd name="T8" fmla="*/ 39 w 39"/>
                  <a:gd name="T9" fmla="*/ 40 h 40"/>
                  <a:gd name="T10" fmla="*/ 21 w 39"/>
                  <a:gd name="T11" fmla="*/ 0 h 40"/>
                  <a:gd name="T12" fmla="*/ 15 w 39"/>
                  <a:gd name="T13" fmla="*/ 0 h 40"/>
                  <a:gd name="T14" fmla="*/ 0 w 39"/>
                  <a:gd name="T15" fmla="*/ 40 h 40"/>
                  <a:gd name="T16" fmla="*/ 5 w 39"/>
                  <a:gd name="T17" fmla="*/ 40 h 40"/>
                  <a:gd name="T18" fmla="*/ 5 w 39"/>
                  <a:gd name="T19" fmla="*/ 40 h 40"/>
                  <a:gd name="T20" fmla="*/ 16 w 39"/>
                  <a:gd name="T21" fmla="*/ 11 h 40"/>
                  <a:gd name="T22" fmla="*/ 16 w 39"/>
                  <a:gd name="T23" fmla="*/ 11 h 40"/>
                  <a:gd name="T24" fmla="*/ 18 w 39"/>
                  <a:gd name="T25" fmla="*/ 3 h 40"/>
                  <a:gd name="T26" fmla="*/ 18 w 39"/>
                  <a:gd name="T27" fmla="*/ 3 h 40"/>
                  <a:gd name="T28" fmla="*/ 21 w 39"/>
                  <a:gd name="T29" fmla="*/ 13 h 40"/>
                  <a:gd name="T30" fmla="*/ 26 w 39"/>
                  <a:gd name="T31" fmla="*/ 24 h 40"/>
                  <a:gd name="T32" fmla="*/ 12 w 39"/>
                  <a:gd name="T33" fmla="*/ 24 h 40"/>
                  <a:gd name="T34" fmla="*/ 16 w 39"/>
                  <a:gd name="T35" fmla="*/ 11 h 40"/>
                  <a:gd name="T36" fmla="*/ 16 w 39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0"/>
                  <a:gd name="T59" fmla="*/ 39 w 39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0">
                    <a:moveTo>
                      <a:pt x="5" y="40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9" y="4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8" y="3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2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6" name="Freeform 156">
                <a:extLst>
                  <a:ext uri="{FF2B5EF4-FFF2-40B4-BE49-F238E27FC236}">
                    <a16:creationId xmlns:a16="http://schemas.microsoft.com/office/drawing/2014/main" id="{92E486F4-0603-6E5B-60DB-AEC899E22D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" y="1627"/>
                <a:ext cx="34" cy="40"/>
              </a:xfrm>
              <a:custGeom>
                <a:avLst/>
                <a:gdLst>
                  <a:gd name="T0" fmla="*/ 15 w 34"/>
                  <a:gd name="T1" fmla="*/ 40 h 40"/>
                  <a:gd name="T2" fmla="*/ 15 w 34"/>
                  <a:gd name="T3" fmla="*/ 40 h 40"/>
                  <a:gd name="T4" fmla="*/ 21 w 34"/>
                  <a:gd name="T5" fmla="*/ 40 h 40"/>
                  <a:gd name="T6" fmla="*/ 21 w 34"/>
                  <a:gd name="T7" fmla="*/ 40 h 40"/>
                  <a:gd name="T8" fmla="*/ 26 w 34"/>
                  <a:gd name="T9" fmla="*/ 38 h 40"/>
                  <a:gd name="T10" fmla="*/ 26 w 34"/>
                  <a:gd name="T11" fmla="*/ 38 h 40"/>
                  <a:gd name="T12" fmla="*/ 31 w 34"/>
                  <a:gd name="T13" fmla="*/ 33 h 40"/>
                  <a:gd name="T14" fmla="*/ 31 w 34"/>
                  <a:gd name="T15" fmla="*/ 33 h 40"/>
                  <a:gd name="T16" fmla="*/ 32 w 34"/>
                  <a:gd name="T17" fmla="*/ 27 h 40"/>
                  <a:gd name="T18" fmla="*/ 32 w 34"/>
                  <a:gd name="T19" fmla="*/ 27 h 40"/>
                  <a:gd name="T20" fmla="*/ 34 w 34"/>
                  <a:gd name="T21" fmla="*/ 19 h 40"/>
                  <a:gd name="T22" fmla="*/ 34 w 34"/>
                  <a:gd name="T23" fmla="*/ 19 h 40"/>
                  <a:gd name="T24" fmla="*/ 32 w 34"/>
                  <a:gd name="T25" fmla="*/ 10 h 40"/>
                  <a:gd name="T26" fmla="*/ 32 w 34"/>
                  <a:gd name="T27" fmla="*/ 10 h 40"/>
                  <a:gd name="T28" fmla="*/ 31 w 34"/>
                  <a:gd name="T29" fmla="*/ 6 h 40"/>
                  <a:gd name="T30" fmla="*/ 27 w 34"/>
                  <a:gd name="T31" fmla="*/ 3 h 40"/>
                  <a:gd name="T32" fmla="*/ 27 w 34"/>
                  <a:gd name="T33" fmla="*/ 3 h 40"/>
                  <a:gd name="T34" fmla="*/ 21 w 34"/>
                  <a:gd name="T35" fmla="*/ 0 h 40"/>
                  <a:gd name="T36" fmla="*/ 21 w 34"/>
                  <a:gd name="T37" fmla="*/ 0 h 40"/>
                  <a:gd name="T38" fmla="*/ 15 w 34"/>
                  <a:gd name="T39" fmla="*/ 0 h 40"/>
                  <a:gd name="T40" fmla="*/ 0 w 34"/>
                  <a:gd name="T41" fmla="*/ 0 h 40"/>
                  <a:gd name="T42" fmla="*/ 0 w 34"/>
                  <a:gd name="T43" fmla="*/ 40 h 40"/>
                  <a:gd name="T44" fmla="*/ 15 w 34"/>
                  <a:gd name="T45" fmla="*/ 40 h 40"/>
                  <a:gd name="T46" fmla="*/ 15 w 34"/>
                  <a:gd name="T47" fmla="*/ 40 h 40"/>
                  <a:gd name="T48" fmla="*/ 5 w 34"/>
                  <a:gd name="T49" fmla="*/ 5 h 40"/>
                  <a:gd name="T50" fmla="*/ 15 w 34"/>
                  <a:gd name="T51" fmla="*/ 5 h 40"/>
                  <a:gd name="T52" fmla="*/ 15 w 34"/>
                  <a:gd name="T53" fmla="*/ 5 h 40"/>
                  <a:gd name="T54" fmla="*/ 21 w 34"/>
                  <a:gd name="T55" fmla="*/ 5 h 40"/>
                  <a:gd name="T56" fmla="*/ 21 w 34"/>
                  <a:gd name="T57" fmla="*/ 5 h 40"/>
                  <a:gd name="T58" fmla="*/ 24 w 34"/>
                  <a:gd name="T59" fmla="*/ 6 h 40"/>
                  <a:gd name="T60" fmla="*/ 26 w 34"/>
                  <a:gd name="T61" fmla="*/ 10 h 40"/>
                  <a:gd name="T62" fmla="*/ 26 w 34"/>
                  <a:gd name="T63" fmla="*/ 10 h 40"/>
                  <a:gd name="T64" fmla="*/ 27 w 34"/>
                  <a:gd name="T65" fmla="*/ 14 h 40"/>
                  <a:gd name="T66" fmla="*/ 27 w 34"/>
                  <a:gd name="T67" fmla="*/ 19 h 40"/>
                  <a:gd name="T68" fmla="*/ 27 w 34"/>
                  <a:gd name="T69" fmla="*/ 19 h 40"/>
                  <a:gd name="T70" fmla="*/ 27 w 34"/>
                  <a:gd name="T71" fmla="*/ 27 h 40"/>
                  <a:gd name="T72" fmla="*/ 27 w 34"/>
                  <a:gd name="T73" fmla="*/ 27 h 40"/>
                  <a:gd name="T74" fmla="*/ 24 w 34"/>
                  <a:gd name="T75" fmla="*/ 32 h 40"/>
                  <a:gd name="T76" fmla="*/ 24 w 34"/>
                  <a:gd name="T77" fmla="*/ 32 h 40"/>
                  <a:gd name="T78" fmla="*/ 21 w 34"/>
                  <a:gd name="T79" fmla="*/ 35 h 40"/>
                  <a:gd name="T80" fmla="*/ 21 w 34"/>
                  <a:gd name="T81" fmla="*/ 35 h 40"/>
                  <a:gd name="T82" fmla="*/ 15 w 34"/>
                  <a:gd name="T83" fmla="*/ 35 h 40"/>
                  <a:gd name="T84" fmla="*/ 5 w 34"/>
                  <a:gd name="T85" fmla="*/ 35 h 40"/>
                  <a:gd name="T86" fmla="*/ 5 w 34"/>
                  <a:gd name="T87" fmla="*/ 5 h 40"/>
                  <a:gd name="T88" fmla="*/ 5 w 34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4"/>
                  <a:gd name="T136" fmla="*/ 0 h 40"/>
                  <a:gd name="T137" fmla="*/ 34 w 34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4" h="40">
                    <a:moveTo>
                      <a:pt x="15" y="40"/>
                    </a:moveTo>
                    <a:lnTo>
                      <a:pt x="15" y="40"/>
                    </a:lnTo>
                    <a:lnTo>
                      <a:pt x="21" y="40"/>
                    </a:lnTo>
                    <a:lnTo>
                      <a:pt x="26" y="38"/>
                    </a:lnTo>
                    <a:lnTo>
                      <a:pt x="31" y="33"/>
                    </a:lnTo>
                    <a:lnTo>
                      <a:pt x="32" y="27"/>
                    </a:lnTo>
                    <a:lnTo>
                      <a:pt x="34" y="19"/>
                    </a:lnTo>
                    <a:lnTo>
                      <a:pt x="32" y="10"/>
                    </a:lnTo>
                    <a:lnTo>
                      <a:pt x="31" y="6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5" y="40"/>
                    </a:lnTo>
                    <a:close/>
                    <a:moveTo>
                      <a:pt x="5" y="5"/>
                    </a:moveTo>
                    <a:lnTo>
                      <a:pt x="15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10"/>
                    </a:lnTo>
                    <a:lnTo>
                      <a:pt x="27" y="14"/>
                    </a:lnTo>
                    <a:lnTo>
                      <a:pt x="27" y="19"/>
                    </a:lnTo>
                    <a:lnTo>
                      <a:pt x="27" y="27"/>
                    </a:lnTo>
                    <a:lnTo>
                      <a:pt x="24" y="32"/>
                    </a:lnTo>
                    <a:lnTo>
                      <a:pt x="21" y="35"/>
                    </a:lnTo>
                    <a:lnTo>
                      <a:pt x="15" y="35"/>
                    </a:lnTo>
                    <a:lnTo>
                      <a:pt x="5" y="3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7" name="Freeform 157">
                <a:extLst>
                  <a:ext uri="{FF2B5EF4-FFF2-40B4-BE49-F238E27FC236}">
                    <a16:creationId xmlns:a16="http://schemas.microsoft.com/office/drawing/2014/main" id="{B493EEF2-7E54-AC18-0A74-EBAC9146C3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5" y="1627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1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1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8" name="Freeform 158">
                <a:extLst>
                  <a:ext uri="{FF2B5EF4-FFF2-40B4-BE49-F238E27FC236}">
                    <a16:creationId xmlns:a16="http://schemas.microsoft.com/office/drawing/2014/main" id="{968C8975-2DC7-C143-FBCA-DD9B51172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1881"/>
                <a:ext cx="37" cy="43"/>
              </a:xfrm>
              <a:custGeom>
                <a:avLst/>
                <a:gdLst>
                  <a:gd name="T0" fmla="*/ 27 w 37"/>
                  <a:gd name="T1" fmla="*/ 35 h 43"/>
                  <a:gd name="T2" fmla="*/ 27 w 37"/>
                  <a:gd name="T3" fmla="*/ 35 h 43"/>
                  <a:gd name="T4" fmla="*/ 22 w 37"/>
                  <a:gd name="T5" fmla="*/ 38 h 43"/>
                  <a:gd name="T6" fmla="*/ 19 w 37"/>
                  <a:gd name="T7" fmla="*/ 38 h 43"/>
                  <a:gd name="T8" fmla="*/ 19 w 37"/>
                  <a:gd name="T9" fmla="*/ 38 h 43"/>
                  <a:gd name="T10" fmla="*/ 16 w 37"/>
                  <a:gd name="T11" fmla="*/ 38 h 43"/>
                  <a:gd name="T12" fmla="*/ 11 w 37"/>
                  <a:gd name="T13" fmla="*/ 37 h 43"/>
                  <a:gd name="T14" fmla="*/ 11 w 37"/>
                  <a:gd name="T15" fmla="*/ 37 h 43"/>
                  <a:gd name="T16" fmla="*/ 10 w 37"/>
                  <a:gd name="T17" fmla="*/ 34 h 43"/>
                  <a:gd name="T18" fmla="*/ 6 w 37"/>
                  <a:gd name="T19" fmla="*/ 30 h 43"/>
                  <a:gd name="T20" fmla="*/ 6 w 37"/>
                  <a:gd name="T21" fmla="*/ 30 h 43"/>
                  <a:gd name="T22" fmla="*/ 6 w 37"/>
                  <a:gd name="T23" fmla="*/ 21 h 43"/>
                  <a:gd name="T24" fmla="*/ 6 w 37"/>
                  <a:gd name="T25" fmla="*/ 21 h 43"/>
                  <a:gd name="T26" fmla="*/ 6 w 37"/>
                  <a:gd name="T27" fmla="*/ 13 h 43"/>
                  <a:gd name="T28" fmla="*/ 6 w 37"/>
                  <a:gd name="T29" fmla="*/ 13 h 43"/>
                  <a:gd name="T30" fmla="*/ 8 w 37"/>
                  <a:gd name="T31" fmla="*/ 10 h 43"/>
                  <a:gd name="T32" fmla="*/ 11 w 37"/>
                  <a:gd name="T33" fmla="*/ 8 h 43"/>
                  <a:gd name="T34" fmla="*/ 11 w 37"/>
                  <a:gd name="T35" fmla="*/ 8 h 43"/>
                  <a:gd name="T36" fmla="*/ 14 w 37"/>
                  <a:gd name="T37" fmla="*/ 5 h 43"/>
                  <a:gd name="T38" fmla="*/ 19 w 37"/>
                  <a:gd name="T39" fmla="*/ 5 h 43"/>
                  <a:gd name="T40" fmla="*/ 19 w 37"/>
                  <a:gd name="T41" fmla="*/ 5 h 43"/>
                  <a:gd name="T42" fmla="*/ 22 w 37"/>
                  <a:gd name="T43" fmla="*/ 5 h 43"/>
                  <a:gd name="T44" fmla="*/ 25 w 37"/>
                  <a:gd name="T45" fmla="*/ 7 h 43"/>
                  <a:gd name="T46" fmla="*/ 25 w 37"/>
                  <a:gd name="T47" fmla="*/ 7 h 43"/>
                  <a:gd name="T48" fmla="*/ 29 w 37"/>
                  <a:gd name="T49" fmla="*/ 10 h 43"/>
                  <a:gd name="T50" fmla="*/ 30 w 37"/>
                  <a:gd name="T51" fmla="*/ 13 h 43"/>
                  <a:gd name="T52" fmla="*/ 35 w 37"/>
                  <a:gd name="T53" fmla="*/ 13 h 43"/>
                  <a:gd name="T54" fmla="*/ 35 w 37"/>
                  <a:gd name="T55" fmla="*/ 13 h 43"/>
                  <a:gd name="T56" fmla="*/ 33 w 37"/>
                  <a:gd name="T57" fmla="*/ 8 h 43"/>
                  <a:gd name="T58" fmla="*/ 30 w 37"/>
                  <a:gd name="T59" fmla="*/ 3 h 43"/>
                  <a:gd name="T60" fmla="*/ 30 w 37"/>
                  <a:gd name="T61" fmla="*/ 3 h 43"/>
                  <a:gd name="T62" fmla="*/ 25 w 37"/>
                  <a:gd name="T63" fmla="*/ 2 h 43"/>
                  <a:gd name="T64" fmla="*/ 19 w 37"/>
                  <a:gd name="T65" fmla="*/ 0 h 43"/>
                  <a:gd name="T66" fmla="*/ 19 w 37"/>
                  <a:gd name="T67" fmla="*/ 0 h 43"/>
                  <a:gd name="T68" fmla="*/ 14 w 37"/>
                  <a:gd name="T69" fmla="*/ 2 h 43"/>
                  <a:gd name="T70" fmla="*/ 10 w 37"/>
                  <a:gd name="T71" fmla="*/ 3 h 43"/>
                  <a:gd name="T72" fmla="*/ 10 w 37"/>
                  <a:gd name="T73" fmla="*/ 3 h 43"/>
                  <a:gd name="T74" fmla="*/ 5 w 37"/>
                  <a:gd name="T75" fmla="*/ 7 h 43"/>
                  <a:gd name="T76" fmla="*/ 3 w 37"/>
                  <a:gd name="T77" fmla="*/ 10 h 43"/>
                  <a:gd name="T78" fmla="*/ 3 w 37"/>
                  <a:gd name="T79" fmla="*/ 10 h 43"/>
                  <a:gd name="T80" fmla="*/ 0 w 37"/>
                  <a:gd name="T81" fmla="*/ 16 h 43"/>
                  <a:gd name="T82" fmla="*/ 0 w 37"/>
                  <a:gd name="T83" fmla="*/ 21 h 43"/>
                  <a:gd name="T84" fmla="*/ 0 w 37"/>
                  <a:gd name="T85" fmla="*/ 21 h 43"/>
                  <a:gd name="T86" fmla="*/ 0 w 37"/>
                  <a:gd name="T87" fmla="*/ 27 h 43"/>
                  <a:gd name="T88" fmla="*/ 2 w 37"/>
                  <a:gd name="T89" fmla="*/ 32 h 43"/>
                  <a:gd name="T90" fmla="*/ 2 w 37"/>
                  <a:gd name="T91" fmla="*/ 32 h 43"/>
                  <a:gd name="T92" fmla="*/ 5 w 37"/>
                  <a:gd name="T93" fmla="*/ 37 h 43"/>
                  <a:gd name="T94" fmla="*/ 8 w 37"/>
                  <a:gd name="T95" fmla="*/ 40 h 43"/>
                  <a:gd name="T96" fmla="*/ 8 w 37"/>
                  <a:gd name="T97" fmla="*/ 40 h 43"/>
                  <a:gd name="T98" fmla="*/ 13 w 37"/>
                  <a:gd name="T99" fmla="*/ 42 h 43"/>
                  <a:gd name="T100" fmla="*/ 19 w 37"/>
                  <a:gd name="T101" fmla="*/ 43 h 43"/>
                  <a:gd name="T102" fmla="*/ 19 w 37"/>
                  <a:gd name="T103" fmla="*/ 43 h 43"/>
                  <a:gd name="T104" fmla="*/ 25 w 37"/>
                  <a:gd name="T105" fmla="*/ 42 h 43"/>
                  <a:gd name="T106" fmla="*/ 30 w 37"/>
                  <a:gd name="T107" fmla="*/ 40 h 43"/>
                  <a:gd name="T108" fmla="*/ 30 w 37"/>
                  <a:gd name="T109" fmla="*/ 40 h 43"/>
                  <a:gd name="T110" fmla="*/ 33 w 37"/>
                  <a:gd name="T111" fmla="*/ 35 h 43"/>
                  <a:gd name="T112" fmla="*/ 37 w 37"/>
                  <a:gd name="T113" fmla="*/ 29 h 43"/>
                  <a:gd name="T114" fmla="*/ 30 w 37"/>
                  <a:gd name="T115" fmla="*/ 27 h 43"/>
                  <a:gd name="T116" fmla="*/ 30 w 37"/>
                  <a:gd name="T117" fmla="*/ 27 h 43"/>
                  <a:gd name="T118" fmla="*/ 29 w 37"/>
                  <a:gd name="T119" fmla="*/ 32 h 43"/>
                  <a:gd name="T120" fmla="*/ 27 w 37"/>
                  <a:gd name="T121" fmla="*/ 35 h 43"/>
                  <a:gd name="T122" fmla="*/ 27 w 37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3"/>
                  <a:gd name="T188" fmla="*/ 37 w 37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6" y="21"/>
                    </a:lnTo>
                    <a:lnTo>
                      <a:pt x="6" y="13"/>
                    </a:lnTo>
                    <a:lnTo>
                      <a:pt x="8" y="10"/>
                    </a:lnTo>
                    <a:lnTo>
                      <a:pt x="11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9" y="10"/>
                    </a:lnTo>
                    <a:lnTo>
                      <a:pt x="30" y="13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2"/>
                    </a:lnTo>
                    <a:lnTo>
                      <a:pt x="19" y="43"/>
                    </a:lnTo>
                    <a:lnTo>
                      <a:pt x="25" y="42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7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89" name="Freeform 159">
                <a:extLst>
                  <a:ext uri="{FF2B5EF4-FFF2-40B4-BE49-F238E27FC236}">
                    <a16:creationId xmlns:a16="http://schemas.microsoft.com/office/drawing/2014/main" id="{47CE7BC6-0D28-330D-1970-126CC86E1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6" y="1883"/>
                <a:ext cx="38" cy="40"/>
              </a:xfrm>
              <a:custGeom>
                <a:avLst/>
                <a:gdLst>
                  <a:gd name="T0" fmla="*/ 4 w 38"/>
                  <a:gd name="T1" fmla="*/ 40 h 40"/>
                  <a:gd name="T2" fmla="*/ 9 w 38"/>
                  <a:gd name="T3" fmla="*/ 28 h 40"/>
                  <a:gd name="T4" fmla="*/ 27 w 38"/>
                  <a:gd name="T5" fmla="*/ 28 h 40"/>
                  <a:gd name="T6" fmla="*/ 31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4 w 38"/>
                  <a:gd name="T13" fmla="*/ 0 h 40"/>
                  <a:gd name="T14" fmla="*/ 0 w 38"/>
                  <a:gd name="T15" fmla="*/ 40 h 40"/>
                  <a:gd name="T16" fmla="*/ 4 w 38"/>
                  <a:gd name="T17" fmla="*/ 40 h 40"/>
                  <a:gd name="T18" fmla="*/ 4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4" y="40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0" name="Freeform 160">
                <a:extLst>
                  <a:ext uri="{FF2B5EF4-FFF2-40B4-BE49-F238E27FC236}">
                    <a16:creationId xmlns:a16="http://schemas.microsoft.com/office/drawing/2014/main" id="{F53F0CF8-84F5-2DD5-CAB8-8EF628693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1883"/>
                <a:ext cx="25" cy="40"/>
              </a:xfrm>
              <a:custGeom>
                <a:avLst/>
                <a:gdLst>
                  <a:gd name="T0" fmla="*/ 25 w 25"/>
                  <a:gd name="T1" fmla="*/ 40 h 40"/>
                  <a:gd name="T2" fmla="*/ 25 w 25"/>
                  <a:gd name="T3" fmla="*/ 35 h 40"/>
                  <a:gd name="T4" fmla="*/ 4 w 25"/>
                  <a:gd name="T5" fmla="*/ 35 h 40"/>
                  <a:gd name="T6" fmla="*/ 4 w 25"/>
                  <a:gd name="T7" fmla="*/ 0 h 40"/>
                  <a:gd name="T8" fmla="*/ 0 w 25"/>
                  <a:gd name="T9" fmla="*/ 0 h 40"/>
                  <a:gd name="T10" fmla="*/ 0 w 25"/>
                  <a:gd name="T11" fmla="*/ 40 h 40"/>
                  <a:gd name="T12" fmla="*/ 25 w 25"/>
                  <a:gd name="T13" fmla="*/ 40 h 40"/>
                  <a:gd name="T14" fmla="*/ 25 w 25"/>
                  <a:gd name="T15" fmla="*/ 4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0"/>
                  <a:gd name="T26" fmla="*/ 25 w 25"/>
                  <a:gd name="T27" fmla="*/ 40 h 4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0">
                    <a:moveTo>
                      <a:pt x="25" y="40"/>
                    </a:moveTo>
                    <a:lnTo>
                      <a:pt x="25" y="35"/>
                    </a:lnTo>
                    <a:lnTo>
                      <a:pt x="4" y="3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1" name="Freeform 161">
                <a:extLst>
                  <a:ext uri="{FF2B5EF4-FFF2-40B4-BE49-F238E27FC236}">
                    <a16:creationId xmlns:a16="http://schemas.microsoft.com/office/drawing/2014/main" id="{BF36C66A-60F6-9C6A-4DBF-B6BE1463C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1883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2" name="Freeform 162">
                <a:extLst>
                  <a:ext uri="{FF2B5EF4-FFF2-40B4-BE49-F238E27FC236}">
                    <a16:creationId xmlns:a16="http://schemas.microsoft.com/office/drawing/2014/main" id="{490DF81C-5199-9970-3223-26F17D59F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883"/>
                <a:ext cx="27" cy="40"/>
              </a:xfrm>
              <a:custGeom>
                <a:avLst/>
                <a:gdLst>
                  <a:gd name="T0" fmla="*/ 5 w 27"/>
                  <a:gd name="T1" fmla="*/ 40 h 40"/>
                  <a:gd name="T2" fmla="*/ 5 w 27"/>
                  <a:gd name="T3" fmla="*/ 22 h 40"/>
                  <a:gd name="T4" fmla="*/ 24 w 27"/>
                  <a:gd name="T5" fmla="*/ 22 h 40"/>
                  <a:gd name="T6" fmla="*/ 24 w 27"/>
                  <a:gd name="T7" fmla="*/ 17 h 40"/>
                  <a:gd name="T8" fmla="*/ 5 w 27"/>
                  <a:gd name="T9" fmla="*/ 17 h 40"/>
                  <a:gd name="T10" fmla="*/ 5 w 27"/>
                  <a:gd name="T11" fmla="*/ 5 h 40"/>
                  <a:gd name="T12" fmla="*/ 27 w 27"/>
                  <a:gd name="T13" fmla="*/ 5 h 40"/>
                  <a:gd name="T14" fmla="*/ 27 w 27"/>
                  <a:gd name="T15" fmla="*/ 0 h 40"/>
                  <a:gd name="T16" fmla="*/ 0 w 27"/>
                  <a:gd name="T17" fmla="*/ 0 h 40"/>
                  <a:gd name="T18" fmla="*/ 0 w 27"/>
                  <a:gd name="T19" fmla="*/ 40 h 40"/>
                  <a:gd name="T20" fmla="*/ 5 w 27"/>
                  <a:gd name="T21" fmla="*/ 40 h 40"/>
                  <a:gd name="T22" fmla="*/ 5 w 27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40"/>
                  <a:gd name="T38" fmla="*/ 27 w 27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40">
                    <a:moveTo>
                      <a:pt x="5" y="40"/>
                    </a:moveTo>
                    <a:lnTo>
                      <a:pt x="5" y="22"/>
                    </a:lnTo>
                    <a:lnTo>
                      <a:pt x="24" y="22"/>
                    </a:lnTo>
                    <a:lnTo>
                      <a:pt x="24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7" y="5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3" name="Freeform 163">
                <a:extLst>
                  <a:ext uri="{FF2B5EF4-FFF2-40B4-BE49-F238E27FC236}">
                    <a16:creationId xmlns:a16="http://schemas.microsoft.com/office/drawing/2014/main" id="{A4F1CB98-5202-214A-FDD3-C439C79B6B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1" y="1881"/>
                <a:ext cx="38" cy="43"/>
              </a:xfrm>
              <a:custGeom>
                <a:avLst/>
                <a:gdLst>
                  <a:gd name="T0" fmla="*/ 2 w 38"/>
                  <a:gd name="T1" fmla="*/ 32 h 43"/>
                  <a:gd name="T2" fmla="*/ 2 w 38"/>
                  <a:gd name="T3" fmla="*/ 32 h 43"/>
                  <a:gd name="T4" fmla="*/ 5 w 38"/>
                  <a:gd name="T5" fmla="*/ 37 h 43"/>
                  <a:gd name="T6" fmla="*/ 10 w 38"/>
                  <a:gd name="T7" fmla="*/ 40 h 43"/>
                  <a:gd name="T8" fmla="*/ 10 w 38"/>
                  <a:gd name="T9" fmla="*/ 40 h 43"/>
                  <a:gd name="T10" fmla="*/ 15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9 w 38"/>
                  <a:gd name="T19" fmla="*/ 40 h 43"/>
                  <a:gd name="T20" fmla="*/ 29 w 38"/>
                  <a:gd name="T21" fmla="*/ 40 h 43"/>
                  <a:gd name="T22" fmla="*/ 34 w 38"/>
                  <a:gd name="T23" fmla="*/ 37 h 43"/>
                  <a:gd name="T24" fmla="*/ 37 w 38"/>
                  <a:gd name="T25" fmla="*/ 34 h 43"/>
                  <a:gd name="T26" fmla="*/ 37 w 38"/>
                  <a:gd name="T27" fmla="*/ 34 h 43"/>
                  <a:gd name="T28" fmla="*/ 38 w 38"/>
                  <a:gd name="T29" fmla="*/ 27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6 h 43"/>
                  <a:gd name="T36" fmla="*/ 37 w 38"/>
                  <a:gd name="T37" fmla="*/ 11 h 43"/>
                  <a:gd name="T38" fmla="*/ 37 w 38"/>
                  <a:gd name="T39" fmla="*/ 11 h 43"/>
                  <a:gd name="T40" fmla="*/ 34 w 38"/>
                  <a:gd name="T41" fmla="*/ 7 h 43"/>
                  <a:gd name="T42" fmla="*/ 30 w 38"/>
                  <a:gd name="T43" fmla="*/ 3 h 43"/>
                  <a:gd name="T44" fmla="*/ 30 w 38"/>
                  <a:gd name="T45" fmla="*/ 3 h 43"/>
                  <a:gd name="T46" fmla="*/ 26 w 38"/>
                  <a:gd name="T47" fmla="*/ 2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2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2 w 38"/>
                  <a:gd name="T67" fmla="*/ 32 h 43"/>
                  <a:gd name="T68" fmla="*/ 2 w 38"/>
                  <a:gd name="T69" fmla="*/ 32 h 43"/>
                  <a:gd name="T70" fmla="*/ 10 w 38"/>
                  <a:gd name="T71" fmla="*/ 10 h 43"/>
                  <a:gd name="T72" fmla="*/ 10 w 38"/>
                  <a:gd name="T73" fmla="*/ 10 h 43"/>
                  <a:gd name="T74" fmla="*/ 15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4 w 38"/>
                  <a:gd name="T93" fmla="*/ 22 h 43"/>
                  <a:gd name="T94" fmla="*/ 34 w 38"/>
                  <a:gd name="T95" fmla="*/ 22 h 43"/>
                  <a:gd name="T96" fmla="*/ 32 w 38"/>
                  <a:gd name="T97" fmla="*/ 29 h 43"/>
                  <a:gd name="T98" fmla="*/ 29 w 38"/>
                  <a:gd name="T99" fmla="*/ 34 h 43"/>
                  <a:gd name="T100" fmla="*/ 29 w 38"/>
                  <a:gd name="T101" fmla="*/ 34 h 43"/>
                  <a:gd name="T102" fmla="*/ 26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5 w 38"/>
                  <a:gd name="T109" fmla="*/ 37 h 43"/>
                  <a:gd name="T110" fmla="*/ 10 w 38"/>
                  <a:gd name="T111" fmla="*/ 34 h 43"/>
                  <a:gd name="T112" fmla="*/ 10 w 38"/>
                  <a:gd name="T113" fmla="*/ 34 h 43"/>
                  <a:gd name="T114" fmla="*/ 7 w 38"/>
                  <a:gd name="T115" fmla="*/ 29 h 43"/>
                  <a:gd name="T116" fmla="*/ 5 w 38"/>
                  <a:gd name="T117" fmla="*/ 22 h 43"/>
                  <a:gd name="T118" fmla="*/ 5 w 38"/>
                  <a:gd name="T119" fmla="*/ 22 h 43"/>
                  <a:gd name="T120" fmla="*/ 7 w 38"/>
                  <a:gd name="T121" fmla="*/ 15 h 43"/>
                  <a:gd name="T122" fmla="*/ 10 w 38"/>
                  <a:gd name="T123" fmla="*/ 10 h 43"/>
                  <a:gd name="T124" fmla="*/ 10 w 38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38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4" y="22"/>
                    </a:lnTo>
                    <a:lnTo>
                      <a:pt x="32" y="29"/>
                    </a:lnTo>
                    <a:lnTo>
                      <a:pt x="29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2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4" name="Freeform 164">
                <a:extLst>
                  <a:ext uri="{FF2B5EF4-FFF2-40B4-BE49-F238E27FC236}">
                    <a16:creationId xmlns:a16="http://schemas.microsoft.com/office/drawing/2014/main" id="{F894803A-EC8C-D424-8660-D1F58D5716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" y="1883"/>
                <a:ext cx="37" cy="40"/>
              </a:xfrm>
              <a:custGeom>
                <a:avLst/>
                <a:gdLst>
                  <a:gd name="T0" fmla="*/ 7 w 37"/>
                  <a:gd name="T1" fmla="*/ 40 h 40"/>
                  <a:gd name="T2" fmla="*/ 7 w 37"/>
                  <a:gd name="T3" fmla="*/ 22 h 40"/>
                  <a:gd name="T4" fmla="*/ 13 w 37"/>
                  <a:gd name="T5" fmla="*/ 22 h 40"/>
                  <a:gd name="T6" fmla="*/ 13 w 37"/>
                  <a:gd name="T7" fmla="*/ 22 h 40"/>
                  <a:gd name="T8" fmla="*/ 16 w 37"/>
                  <a:gd name="T9" fmla="*/ 22 h 40"/>
                  <a:gd name="T10" fmla="*/ 16 w 37"/>
                  <a:gd name="T11" fmla="*/ 22 h 40"/>
                  <a:gd name="T12" fmla="*/ 18 w 37"/>
                  <a:gd name="T13" fmla="*/ 24 h 40"/>
                  <a:gd name="T14" fmla="*/ 18 w 37"/>
                  <a:gd name="T15" fmla="*/ 24 h 40"/>
                  <a:gd name="T16" fmla="*/ 21 w 37"/>
                  <a:gd name="T17" fmla="*/ 25 h 40"/>
                  <a:gd name="T18" fmla="*/ 21 w 37"/>
                  <a:gd name="T19" fmla="*/ 25 h 40"/>
                  <a:gd name="T20" fmla="*/ 24 w 37"/>
                  <a:gd name="T21" fmla="*/ 32 h 40"/>
                  <a:gd name="T22" fmla="*/ 31 w 37"/>
                  <a:gd name="T23" fmla="*/ 40 h 40"/>
                  <a:gd name="T24" fmla="*/ 37 w 37"/>
                  <a:gd name="T25" fmla="*/ 40 h 40"/>
                  <a:gd name="T26" fmla="*/ 29 w 37"/>
                  <a:gd name="T27" fmla="*/ 28 h 40"/>
                  <a:gd name="T28" fmla="*/ 29 w 37"/>
                  <a:gd name="T29" fmla="*/ 28 h 40"/>
                  <a:gd name="T30" fmla="*/ 26 w 37"/>
                  <a:gd name="T31" fmla="*/ 24 h 40"/>
                  <a:gd name="T32" fmla="*/ 26 w 37"/>
                  <a:gd name="T33" fmla="*/ 24 h 40"/>
                  <a:gd name="T34" fmla="*/ 23 w 37"/>
                  <a:gd name="T35" fmla="*/ 22 h 40"/>
                  <a:gd name="T36" fmla="*/ 23 w 37"/>
                  <a:gd name="T37" fmla="*/ 22 h 40"/>
                  <a:gd name="T38" fmla="*/ 27 w 37"/>
                  <a:gd name="T39" fmla="*/ 20 h 40"/>
                  <a:gd name="T40" fmla="*/ 31 w 37"/>
                  <a:gd name="T41" fmla="*/ 17 h 40"/>
                  <a:gd name="T42" fmla="*/ 31 w 37"/>
                  <a:gd name="T43" fmla="*/ 17 h 40"/>
                  <a:gd name="T44" fmla="*/ 32 w 37"/>
                  <a:gd name="T45" fmla="*/ 14 h 40"/>
                  <a:gd name="T46" fmla="*/ 34 w 37"/>
                  <a:gd name="T47" fmla="*/ 11 h 40"/>
                  <a:gd name="T48" fmla="*/ 34 w 37"/>
                  <a:gd name="T49" fmla="*/ 11 h 40"/>
                  <a:gd name="T50" fmla="*/ 32 w 37"/>
                  <a:gd name="T51" fmla="*/ 5 h 40"/>
                  <a:gd name="T52" fmla="*/ 32 w 37"/>
                  <a:gd name="T53" fmla="*/ 5 h 40"/>
                  <a:gd name="T54" fmla="*/ 31 w 37"/>
                  <a:gd name="T55" fmla="*/ 1 h 40"/>
                  <a:gd name="T56" fmla="*/ 27 w 37"/>
                  <a:gd name="T57" fmla="*/ 0 h 40"/>
                  <a:gd name="T58" fmla="*/ 27 w 37"/>
                  <a:gd name="T59" fmla="*/ 0 h 40"/>
                  <a:gd name="T60" fmla="*/ 19 w 37"/>
                  <a:gd name="T61" fmla="*/ 0 h 40"/>
                  <a:gd name="T62" fmla="*/ 0 w 37"/>
                  <a:gd name="T63" fmla="*/ 0 h 40"/>
                  <a:gd name="T64" fmla="*/ 0 w 37"/>
                  <a:gd name="T65" fmla="*/ 40 h 40"/>
                  <a:gd name="T66" fmla="*/ 7 w 37"/>
                  <a:gd name="T67" fmla="*/ 40 h 40"/>
                  <a:gd name="T68" fmla="*/ 7 w 37"/>
                  <a:gd name="T69" fmla="*/ 40 h 40"/>
                  <a:gd name="T70" fmla="*/ 7 w 37"/>
                  <a:gd name="T71" fmla="*/ 3 h 40"/>
                  <a:gd name="T72" fmla="*/ 19 w 37"/>
                  <a:gd name="T73" fmla="*/ 3 h 40"/>
                  <a:gd name="T74" fmla="*/ 19 w 37"/>
                  <a:gd name="T75" fmla="*/ 3 h 40"/>
                  <a:gd name="T76" fmla="*/ 23 w 37"/>
                  <a:gd name="T77" fmla="*/ 5 h 40"/>
                  <a:gd name="T78" fmla="*/ 26 w 37"/>
                  <a:gd name="T79" fmla="*/ 6 h 40"/>
                  <a:gd name="T80" fmla="*/ 26 w 37"/>
                  <a:gd name="T81" fmla="*/ 6 h 40"/>
                  <a:gd name="T82" fmla="*/ 27 w 37"/>
                  <a:gd name="T83" fmla="*/ 8 h 40"/>
                  <a:gd name="T84" fmla="*/ 27 w 37"/>
                  <a:gd name="T85" fmla="*/ 11 h 40"/>
                  <a:gd name="T86" fmla="*/ 27 w 37"/>
                  <a:gd name="T87" fmla="*/ 11 h 40"/>
                  <a:gd name="T88" fmla="*/ 27 w 37"/>
                  <a:gd name="T89" fmla="*/ 14 h 40"/>
                  <a:gd name="T90" fmla="*/ 27 w 37"/>
                  <a:gd name="T91" fmla="*/ 14 h 40"/>
                  <a:gd name="T92" fmla="*/ 24 w 37"/>
                  <a:gd name="T93" fmla="*/ 16 h 40"/>
                  <a:gd name="T94" fmla="*/ 24 w 37"/>
                  <a:gd name="T95" fmla="*/ 16 h 40"/>
                  <a:gd name="T96" fmla="*/ 18 w 37"/>
                  <a:gd name="T97" fmla="*/ 17 h 40"/>
                  <a:gd name="T98" fmla="*/ 7 w 37"/>
                  <a:gd name="T99" fmla="*/ 17 h 40"/>
                  <a:gd name="T100" fmla="*/ 7 w 37"/>
                  <a:gd name="T101" fmla="*/ 3 h 40"/>
                  <a:gd name="T102" fmla="*/ 7 w 37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0"/>
                  <a:gd name="T158" fmla="*/ 37 w 37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0">
                    <a:moveTo>
                      <a:pt x="7" y="40"/>
                    </a:moveTo>
                    <a:lnTo>
                      <a:pt x="7" y="22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8" y="24"/>
                    </a:lnTo>
                    <a:lnTo>
                      <a:pt x="21" y="25"/>
                    </a:lnTo>
                    <a:lnTo>
                      <a:pt x="24" y="32"/>
                    </a:lnTo>
                    <a:lnTo>
                      <a:pt x="31" y="40"/>
                    </a:lnTo>
                    <a:lnTo>
                      <a:pt x="37" y="40"/>
                    </a:lnTo>
                    <a:lnTo>
                      <a:pt x="29" y="28"/>
                    </a:lnTo>
                    <a:lnTo>
                      <a:pt x="26" y="24"/>
                    </a:lnTo>
                    <a:lnTo>
                      <a:pt x="23" y="22"/>
                    </a:lnTo>
                    <a:lnTo>
                      <a:pt x="27" y="20"/>
                    </a:lnTo>
                    <a:lnTo>
                      <a:pt x="31" y="17"/>
                    </a:lnTo>
                    <a:lnTo>
                      <a:pt x="32" y="14"/>
                    </a:lnTo>
                    <a:lnTo>
                      <a:pt x="34" y="11"/>
                    </a:lnTo>
                    <a:lnTo>
                      <a:pt x="32" y="5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7" y="3"/>
                    </a:moveTo>
                    <a:lnTo>
                      <a:pt x="19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18" y="17"/>
                    </a:lnTo>
                    <a:lnTo>
                      <a:pt x="7" y="17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5" name="Freeform 165">
                <a:extLst>
                  <a:ext uri="{FF2B5EF4-FFF2-40B4-BE49-F238E27FC236}">
                    <a16:creationId xmlns:a16="http://schemas.microsoft.com/office/drawing/2014/main" id="{4C75030F-8FF0-B966-1EF4-769C32734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883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6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6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6" name="Freeform 166">
                <a:extLst>
                  <a:ext uri="{FF2B5EF4-FFF2-40B4-BE49-F238E27FC236}">
                    <a16:creationId xmlns:a16="http://schemas.microsoft.com/office/drawing/2014/main" id="{DA9FD5DF-8066-2632-A09E-F74E6CF7B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883"/>
                <a:ext cx="6" cy="40"/>
              </a:xfrm>
              <a:custGeom>
                <a:avLst/>
                <a:gdLst>
                  <a:gd name="T0" fmla="*/ 6 w 6"/>
                  <a:gd name="T1" fmla="*/ 40 h 40"/>
                  <a:gd name="T2" fmla="*/ 6 w 6"/>
                  <a:gd name="T3" fmla="*/ 0 h 40"/>
                  <a:gd name="T4" fmla="*/ 0 w 6"/>
                  <a:gd name="T5" fmla="*/ 0 h 40"/>
                  <a:gd name="T6" fmla="*/ 0 w 6"/>
                  <a:gd name="T7" fmla="*/ 40 h 40"/>
                  <a:gd name="T8" fmla="*/ 6 w 6"/>
                  <a:gd name="T9" fmla="*/ 40 h 40"/>
                  <a:gd name="T10" fmla="*/ 6 w 6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0"/>
                  <a:gd name="T20" fmla="*/ 6 w 6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0">
                    <a:moveTo>
                      <a:pt x="6" y="4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7" name="Freeform 167">
                <a:extLst>
                  <a:ext uri="{FF2B5EF4-FFF2-40B4-BE49-F238E27FC236}">
                    <a16:creationId xmlns:a16="http://schemas.microsoft.com/office/drawing/2014/main" id="{E752A2F0-A3C7-98FE-31E9-91AE3128EB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" y="1883"/>
                <a:ext cx="39" cy="40"/>
              </a:xfrm>
              <a:custGeom>
                <a:avLst/>
                <a:gdLst>
                  <a:gd name="T0" fmla="*/ 7 w 39"/>
                  <a:gd name="T1" fmla="*/ 40 h 40"/>
                  <a:gd name="T2" fmla="*/ 12 w 39"/>
                  <a:gd name="T3" fmla="*/ 28 h 40"/>
                  <a:gd name="T4" fmla="*/ 29 w 39"/>
                  <a:gd name="T5" fmla="*/ 28 h 40"/>
                  <a:gd name="T6" fmla="*/ 34 w 39"/>
                  <a:gd name="T7" fmla="*/ 40 h 40"/>
                  <a:gd name="T8" fmla="*/ 39 w 39"/>
                  <a:gd name="T9" fmla="*/ 40 h 40"/>
                  <a:gd name="T10" fmla="*/ 23 w 39"/>
                  <a:gd name="T11" fmla="*/ 0 h 40"/>
                  <a:gd name="T12" fmla="*/ 16 w 39"/>
                  <a:gd name="T13" fmla="*/ 0 h 40"/>
                  <a:gd name="T14" fmla="*/ 0 w 39"/>
                  <a:gd name="T15" fmla="*/ 40 h 40"/>
                  <a:gd name="T16" fmla="*/ 7 w 39"/>
                  <a:gd name="T17" fmla="*/ 40 h 40"/>
                  <a:gd name="T18" fmla="*/ 7 w 39"/>
                  <a:gd name="T19" fmla="*/ 40 h 40"/>
                  <a:gd name="T20" fmla="*/ 18 w 39"/>
                  <a:gd name="T21" fmla="*/ 11 h 40"/>
                  <a:gd name="T22" fmla="*/ 18 w 39"/>
                  <a:gd name="T23" fmla="*/ 11 h 40"/>
                  <a:gd name="T24" fmla="*/ 20 w 39"/>
                  <a:gd name="T25" fmla="*/ 3 h 40"/>
                  <a:gd name="T26" fmla="*/ 20 w 39"/>
                  <a:gd name="T27" fmla="*/ 3 h 40"/>
                  <a:gd name="T28" fmla="*/ 23 w 39"/>
                  <a:gd name="T29" fmla="*/ 13 h 40"/>
                  <a:gd name="T30" fmla="*/ 27 w 39"/>
                  <a:gd name="T31" fmla="*/ 24 h 40"/>
                  <a:gd name="T32" fmla="*/ 13 w 39"/>
                  <a:gd name="T33" fmla="*/ 24 h 40"/>
                  <a:gd name="T34" fmla="*/ 18 w 39"/>
                  <a:gd name="T35" fmla="*/ 11 h 40"/>
                  <a:gd name="T36" fmla="*/ 18 w 39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0"/>
                  <a:gd name="T59" fmla="*/ 39 w 39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0">
                    <a:moveTo>
                      <a:pt x="7" y="40"/>
                    </a:moveTo>
                    <a:lnTo>
                      <a:pt x="12" y="28"/>
                    </a:lnTo>
                    <a:lnTo>
                      <a:pt x="29" y="28"/>
                    </a:lnTo>
                    <a:lnTo>
                      <a:pt x="34" y="40"/>
                    </a:lnTo>
                    <a:lnTo>
                      <a:pt x="39" y="4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20" y="3"/>
                    </a:lnTo>
                    <a:lnTo>
                      <a:pt x="23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8" name="Freeform 168">
                <a:extLst>
                  <a:ext uri="{FF2B5EF4-FFF2-40B4-BE49-F238E27FC236}">
                    <a16:creationId xmlns:a16="http://schemas.microsoft.com/office/drawing/2014/main" id="{E846D04B-AB1C-0359-B603-C99B6871E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735"/>
                <a:ext cx="35" cy="41"/>
              </a:xfrm>
              <a:custGeom>
                <a:avLst/>
                <a:gdLst>
                  <a:gd name="T0" fmla="*/ 26 w 35"/>
                  <a:gd name="T1" fmla="*/ 35 h 41"/>
                  <a:gd name="T2" fmla="*/ 26 w 35"/>
                  <a:gd name="T3" fmla="*/ 35 h 41"/>
                  <a:gd name="T4" fmla="*/ 23 w 35"/>
                  <a:gd name="T5" fmla="*/ 37 h 41"/>
                  <a:gd name="T6" fmla="*/ 18 w 35"/>
                  <a:gd name="T7" fmla="*/ 37 h 41"/>
                  <a:gd name="T8" fmla="*/ 18 w 35"/>
                  <a:gd name="T9" fmla="*/ 37 h 41"/>
                  <a:gd name="T10" fmla="*/ 15 w 35"/>
                  <a:gd name="T11" fmla="*/ 37 h 41"/>
                  <a:gd name="T12" fmla="*/ 11 w 35"/>
                  <a:gd name="T13" fmla="*/ 35 h 41"/>
                  <a:gd name="T14" fmla="*/ 11 w 35"/>
                  <a:gd name="T15" fmla="*/ 35 h 41"/>
                  <a:gd name="T16" fmla="*/ 8 w 35"/>
                  <a:gd name="T17" fmla="*/ 33 h 41"/>
                  <a:gd name="T18" fmla="*/ 7 w 35"/>
                  <a:gd name="T19" fmla="*/ 29 h 41"/>
                  <a:gd name="T20" fmla="*/ 7 w 35"/>
                  <a:gd name="T21" fmla="*/ 29 h 41"/>
                  <a:gd name="T22" fmla="*/ 5 w 35"/>
                  <a:gd name="T23" fmla="*/ 21 h 41"/>
                  <a:gd name="T24" fmla="*/ 5 w 35"/>
                  <a:gd name="T25" fmla="*/ 21 h 41"/>
                  <a:gd name="T26" fmla="*/ 7 w 35"/>
                  <a:gd name="T27" fmla="*/ 13 h 41"/>
                  <a:gd name="T28" fmla="*/ 7 w 35"/>
                  <a:gd name="T29" fmla="*/ 13 h 41"/>
                  <a:gd name="T30" fmla="*/ 8 w 35"/>
                  <a:gd name="T31" fmla="*/ 10 h 41"/>
                  <a:gd name="T32" fmla="*/ 11 w 35"/>
                  <a:gd name="T33" fmla="*/ 6 h 41"/>
                  <a:gd name="T34" fmla="*/ 11 w 35"/>
                  <a:gd name="T35" fmla="*/ 6 h 41"/>
                  <a:gd name="T36" fmla="*/ 15 w 35"/>
                  <a:gd name="T37" fmla="*/ 5 h 41"/>
                  <a:gd name="T38" fmla="*/ 19 w 35"/>
                  <a:gd name="T39" fmla="*/ 3 h 41"/>
                  <a:gd name="T40" fmla="*/ 19 w 35"/>
                  <a:gd name="T41" fmla="*/ 3 h 41"/>
                  <a:gd name="T42" fmla="*/ 23 w 35"/>
                  <a:gd name="T43" fmla="*/ 5 h 41"/>
                  <a:gd name="T44" fmla="*/ 26 w 35"/>
                  <a:gd name="T45" fmla="*/ 6 h 41"/>
                  <a:gd name="T46" fmla="*/ 26 w 35"/>
                  <a:gd name="T47" fmla="*/ 6 h 41"/>
                  <a:gd name="T48" fmla="*/ 27 w 35"/>
                  <a:gd name="T49" fmla="*/ 8 h 41"/>
                  <a:gd name="T50" fmla="*/ 30 w 35"/>
                  <a:gd name="T51" fmla="*/ 13 h 41"/>
                  <a:gd name="T52" fmla="*/ 35 w 35"/>
                  <a:gd name="T53" fmla="*/ 11 h 41"/>
                  <a:gd name="T54" fmla="*/ 35 w 35"/>
                  <a:gd name="T55" fmla="*/ 11 h 41"/>
                  <a:gd name="T56" fmla="*/ 32 w 35"/>
                  <a:gd name="T57" fmla="*/ 6 h 41"/>
                  <a:gd name="T58" fmla="*/ 29 w 35"/>
                  <a:gd name="T59" fmla="*/ 3 h 41"/>
                  <a:gd name="T60" fmla="*/ 29 w 35"/>
                  <a:gd name="T61" fmla="*/ 3 h 41"/>
                  <a:gd name="T62" fmla="*/ 24 w 35"/>
                  <a:gd name="T63" fmla="*/ 0 h 41"/>
                  <a:gd name="T64" fmla="*/ 19 w 35"/>
                  <a:gd name="T65" fmla="*/ 0 h 41"/>
                  <a:gd name="T66" fmla="*/ 19 w 35"/>
                  <a:gd name="T67" fmla="*/ 0 h 41"/>
                  <a:gd name="T68" fmla="*/ 13 w 35"/>
                  <a:gd name="T69" fmla="*/ 0 h 41"/>
                  <a:gd name="T70" fmla="*/ 8 w 35"/>
                  <a:gd name="T71" fmla="*/ 2 h 41"/>
                  <a:gd name="T72" fmla="*/ 8 w 35"/>
                  <a:gd name="T73" fmla="*/ 2 h 41"/>
                  <a:gd name="T74" fmla="*/ 5 w 35"/>
                  <a:gd name="T75" fmla="*/ 5 h 41"/>
                  <a:gd name="T76" fmla="*/ 2 w 35"/>
                  <a:gd name="T77" fmla="*/ 10 h 41"/>
                  <a:gd name="T78" fmla="*/ 2 w 35"/>
                  <a:gd name="T79" fmla="*/ 10 h 41"/>
                  <a:gd name="T80" fmla="*/ 0 w 35"/>
                  <a:gd name="T81" fmla="*/ 14 h 41"/>
                  <a:gd name="T82" fmla="*/ 0 w 35"/>
                  <a:gd name="T83" fmla="*/ 21 h 41"/>
                  <a:gd name="T84" fmla="*/ 0 w 35"/>
                  <a:gd name="T85" fmla="*/ 21 h 41"/>
                  <a:gd name="T86" fmla="*/ 0 w 35"/>
                  <a:gd name="T87" fmla="*/ 26 h 41"/>
                  <a:gd name="T88" fmla="*/ 2 w 35"/>
                  <a:gd name="T89" fmla="*/ 32 h 41"/>
                  <a:gd name="T90" fmla="*/ 2 w 35"/>
                  <a:gd name="T91" fmla="*/ 32 h 41"/>
                  <a:gd name="T92" fmla="*/ 5 w 35"/>
                  <a:gd name="T93" fmla="*/ 35 h 41"/>
                  <a:gd name="T94" fmla="*/ 8 w 35"/>
                  <a:gd name="T95" fmla="*/ 38 h 41"/>
                  <a:gd name="T96" fmla="*/ 8 w 35"/>
                  <a:gd name="T97" fmla="*/ 38 h 41"/>
                  <a:gd name="T98" fmla="*/ 13 w 35"/>
                  <a:gd name="T99" fmla="*/ 41 h 41"/>
                  <a:gd name="T100" fmla="*/ 19 w 35"/>
                  <a:gd name="T101" fmla="*/ 41 h 41"/>
                  <a:gd name="T102" fmla="*/ 19 w 35"/>
                  <a:gd name="T103" fmla="*/ 41 h 41"/>
                  <a:gd name="T104" fmla="*/ 24 w 35"/>
                  <a:gd name="T105" fmla="*/ 41 h 41"/>
                  <a:gd name="T106" fmla="*/ 29 w 35"/>
                  <a:gd name="T107" fmla="*/ 38 h 41"/>
                  <a:gd name="T108" fmla="*/ 29 w 35"/>
                  <a:gd name="T109" fmla="*/ 38 h 41"/>
                  <a:gd name="T110" fmla="*/ 34 w 35"/>
                  <a:gd name="T111" fmla="*/ 33 h 41"/>
                  <a:gd name="T112" fmla="*/ 35 w 35"/>
                  <a:gd name="T113" fmla="*/ 29 h 41"/>
                  <a:gd name="T114" fmla="*/ 30 w 35"/>
                  <a:gd name="T115" fmla="*/ 27 h 41"/>
                  <a:gd name="T116" fmla="*/ 30 w 35"/>
                  <a:gd name="T117" fmla="*/ 27 h 41"/>
                  <a:gd name="T118" fmla="*/ 29 w 35"/>
                  <a:gd name="T119" fmla="*/ 32 h 41"/>
                  <a:gd name="T120" fmla="*/ 26 w 35"/>
                  <a:gd name="T121" fmla="*/ 35 h 41"/>
                  <a:gd name="T122" fmla="*/ 26 w 35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41"/>
                  <a:gd name="T188" fmla="*/ 35 w 35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41">
                    <a:moveTo>
                      <a:pt x="26" y="35"/>
                    </a:moveTo>
                    <a:lnTo>
                      <a:pt x="26" y="35"/>
                    </a:lnTo>
                    <a:lnTo>
                      <a:pt x="23" y="37"/>
                    </a:lnTo>
                    <a:lnTo>
                      <a:pt x="18" y="37"/>
                    </a:lnTo>
                    <a:lnTo>
                      <a:pt x="15" y="37"/>
                    </a:lnTo>
                    <a:lnTo>
                      <a:pt x="11" y="35"/>
                    </a:lnTo>
                    <a:lnTo>
                      <a:pt x="8" y="33"/>
                    </a:lnTo>
                    <a:lnTo>
                      <a:pt x="7" y="29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19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30" y="13"/>
                    </a:lnTo>
                    <a:lnTo>
                      <a:pt x="35" y="11"/>
                    </a:lnTo>
                    <a:lnTo>
                      <a:pt x="32" y="6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8" y="38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38"/>
                    </a:lnTo>
                    <a:lnTo>
                      <a:pt x="34" y="33"/>
                    </a:lnTo>
                    <a:lnTo>
                      <a:pt x="35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99" name="Freeform 169">
                <a:extLst>
                  <a:ext uri="{FF2B5EF4-FFF2-40B4-BE49-F238E27FC236}">
                    <a16:creationId xmlns:a16="http://schemas.microsoft.com/office/drawing/2014/main" id="{BDFFCF7B-9197-6446-C3A9-2DEA0C087B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5" y="1735"/>
                <a:ext cx="39" cy="41"/>
              </a:xfrm>
              <a:custGeom>
                <a:avLst/>
                <a:gdLst>
                  <a:gd name="T0" fmla="*/ 1 w 39"/>
                  <a:gd name="T1" fmla="*/ 32 h 41"/>
                  <a:gd name="T2" fmla="*/ 1 w 39"/>
                  <a:gd name="T3" fmla="*/ 32 h 41"/>
                  <a:gd name="T4" fmla="*/ 4 w 39"/>
                  <a:gd name="T5" fmla="*/ 35 h 41"/>
                  <a:gd name="T6" fmla="*/ 9 w 39"/>
                  <a:gd name="T7" fmla="*/ 38 h 41"/>
                  <a:gd name="T8" fmla="*/ 9 w 39"/>
                  <a:gd name="T9" fmla="*/ 38 h 41"/>
                  <a:gd name="T10" fmla="*/ 14 w 39"/>
                  <a:gd name="T11" fmla="*/ 41 h 41"/>
                  <a:gd name="T12" fmla="*/ 19 w 39"/>
                  <a:gd name="T13" fmla="*/ 41 h 41"/>
                  <a:gd name="T14" fmla="*/ 19 w 39"/>
                  <a:gd name="T15" fmla="*/ 41 h 41"/>
                  <a:gd name="T16" fmla="*/ 23 w 39"/>
                  <a:gd name="T17" fmla="*/ 41 h 41"/>
                  <a:gd name="T18" fmla="*/ 28 w 39"/>
                  <a:gd name="T19" fmla="*/ 40 h 41"/>
                  <a:gd name="T20" fmla="*/ 28 w 39"/>
                  <a:gd name="T21" fmla="*/ 40 h 41"/>
                  <a:gd name="T22" fmla="*/ 33 w 39"/>
                  <a:gd name="T23" fmla="*/ 37 h 41"/>
                  <a:gd name="T24" fmla="*/ 36 w 39"/>
                  <a:gd name="T25" fmla="*/ 32 h 41"/>
                  <a:gd name="T26" fmla="*/ 36 w 39"/>
                  <a:gd name="T27" fmla="*/ 32 h 41"/>
                  <a:gd name="T28" fmla="*/ 38 w 39"/>
                  <a:gd name="T29" fmla="*/ 27 h 41"/>
                  <a:gd name="T30" fmla="*/ 39 w 39"/>
                  <a:gd name="T31" fmla="*/ 21 h 41"/>
                  <a:gd name="T32" fmla="*/ 39 w 39"/>
                  <a:gd name="T33" fmla="*/ 21 h 41"/>
                  <a:gd name="T34" fmla="*/ 38 w 39"/>
                  <a:gd name="T35" fmla="*/ 14 h 41"/>
                  <a:gd name="T36" fmla="*/ 36 w 39"/>
                  <a:gd name="T37" fmla="*/ 10 h 41"/>
                  <a:gd name="T38" fmla="*/ 36 w 39"/>
                  <a:gd name="T39" fmla="*/ 10 h 41"/>
                  <a:gd name="T40" fmla="*/ 33 w 39"/>
                  <a:gd name="T41" fmla="*/ 5 h 41"/>
                  <a:gd name="T42" fmla="*/ 30 w 39"/>
                  <a:gd name="T43" fmla="*/ 2 h 41"/>
                  <a:gd name="T44" fmla="*/ 30 w 39"/>
                  <a:gd name="T45" fmla="*/ 2 h 41"/>
                  <a:gd name="T46" fmla="*/ 25 w 39"/>
                  <a:gd name="T47" fmla="*/ 0 h 41"/>
                  <a:gd name="T48" fmla="*/ 19 w 39"/>
                  <a:gd name="T49" fmla="*/ 0 h 41"/>
                  <a:gd name="T50" fmla="*/ 19 w 39"/>
                  <a:gd name="T51" fmla="*/ 0 h 41"/>
                  <a:gd name="T52" fmla="*/ 11 w 39"/>
                  <a:gd name="T53" fmla="*/ 0 h 41"/>
                  <a:gd name="T54" fmla="*/ 4 w 39"/>
                  <a:gd name="T55" fmla="*/ 5 h 41"/>
                  <a:gd name="T56" fmla="*/ 4 w 39"/>
                  <a:gd name="T57" fmla="*/ 5 h 41"/>
                  <a:gd name="T58" fmla="*/ 1 w 39"/>
                  <a:gd name="T59" fmla="*/ 11 h 41"/>
                  <a:gd name="T60" fmla="*/ 0 w 39"/>
                  <a:gd name="T61" fmla="*/ 21 h 41"/>
                  <a:gd name="T62" fmla="*/ 0 w 39"/>
                  <a:gd name="T63" fmla="*/ 21 h 41"/>
                  <a:gd name="T64" fmla="*/ 0 w 39"/>
                  <a:gd name="T65" fmla="*/ 27 h 41"/>
                  <a:gd name="T66" fmla="*/ 1 w 39"/>
                  <a:gd name="T67" fmla="*/ 32 h 41"/>
                  <a:gd name="T68" fmla="*/ 1 w 39"/>
                  <a:gd name="T69" fmla="*/ 32 h 41"/>
                  <a:gd name="T70" fmla="*/ 9 w 39"/>
                  <a:gd name="T71" fmla="*/ 8 h 41"/>
                  <a:gd name="T72" fmla="*/ 9 w 39"/>
                  <a:gd name="T73" fmla="*/ 8 h 41"/>
                  <a:gd name="T74" fmla="*/ 14 w 39"/>
                  <a:gd name="T75" fmla="*/ 5 h 41"/>
                  <a:gd name="T76" fmla="*/ 19 w 39"/>
                  <a:gd name="T77" fmla="*/ 3 h 41"/>
                  <a:gd name="T78" fmla="*/ 19 w 39"/>
                  <a:gd name="T79" fmla="*/ 3 h 41"/>
                  <a:gd name="T80" fmla="*/ 23 w 39"/>
                  <a:gd name="T81" fmla="*/ 5 h 41"/>
                  <a:gd name="T82" fmla="*/ 27 w 39"/>
                  <a:gd name="T83" fmla="*/ 6 h 41"/>
                  <a:gd name="T84" fmla="*/ 27 w 39"/>
                  <a:gd name="T85" fmla="*/ 6 h 41"/>
                  <a:gd name="T86" fmla="*/ 30 w 39"/>
                  <a:gd name="T87" fmla="*/ 8 h 41"/>
                  <a:gd name="T88" fmla="*/ 31 w 39"/>
                  <a:gd name="T89" fmla="*/ 11 h 41"/>
                  <a:gd name="T90" fmla="*/ 31 w 39"/>
                  <a:gd name="T91" fmla="*/ 11 h 41"/>
                  <a:gd name="T92" fmla="*/ 33 w 39"/>
                  <a:gd name="T93" fmla="*/ 21 h 41"/>
                  <a:gd name="T94" fmla="*/ 33 w 39"/>
                  <a:gd name="T95" fmla="*/ 21 h 41"/>
                  <a:gd name="T96" fmla="*/ 31 w 39"/>
                  <a:gd name="T97" fmla="*/ 27 h 41"/>
                  <a:gd name="T98" fmla="*/ 30 w 39"/>
                  <a:gd name="T99" fmla="*/ 33 h 41"/>
                  <a:gd name="T100" fmla="*/ 30 w 39"/>
                  <a:gd name="T101" fmla="*/ 33 h 41"/>
                  <a:gd name="T102" fmla="*/ 25 w 39"/>
                  <a:gd name="T103" fmla="*/ 37 h 41"/>
                  <a:gd name="T104" fmla="*/ 19 w 39"/>
                  <a:gd name="T105" fmla="*/ 37 h 41"/>
                  <a:gd name="T106" fmla="*/ 19 w 39"/>
                  <a:gd name="T107" fmla="*/ 37 h 41"/>
                  <a:gd name="T108" fmla="*/ 14 w 39"/>
                  <a:gd name="T109" fmla="*/ 37 h 41"/>
                  <a:gd name="T110" fmla="*/ 9 w 39"/>
                  <a:gd name="T111" fmla="*/ 33 h 41"/>
                  <a:gd name="T112" fmla="*/ 9 w 39"/>
                  <a:gd name="T113" fmla="*/ 33 h 41"/>
                  <a:gd name="T114" fmla="*/ 6 w 39"/>
                  <a:gd name="T115" fmla="*/ 27 h 41"/>
                  <a:gd name="T116" fmla="*/ 4 w 39"/>
                  <a:gd name="T117" fmla="*/ 21 h 41"/>
                  <a:gd name="T118" fmla="*/ 4 w 39"/>
                  <a:gd name="T119" fmla="*/ 21 h 41"/>
                  <a:gd name="T120" fmla="*/ 6 w 39"/>
                  <a:gd name="T121" fmla="*/ 13 h 41"/>
                  <a:gd name="T122" fmla="*/ 9 w 39"/>
                  <a:gd name="T123" fmla="*/ 8 h 41"/>
                  <a:gd name="T124" fmla="*/ 9 w 39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1"/>
                  <a:gd name="T191" fmla="*/ 39 w 39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1">
                    <a:moveTo>
                      <a:pt x="1" y="32"/>
                    </a:moveTo>
                    <a:lnTo>
                      <a:pt x="1" y="32"/>
                    </a:lnTo>
                    <a:lnTo>
                      <a:pt x="4" y="35"/>
                    </a:lnTo>
                    <a:lnTo>
                      <a:pt x="9" y="38"/>
                    </a:lnTo>
                    <a:lnTo>
                      <a:pt x="14" y="41"/>
                    </a:lnTo>
                    <a:lnTo>
                      <a:pt x="19" y="41"/>
                    </a:lnTo>
                    <a:lnTo>
                      <a:pt x="23" y="41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3" y="21"/>
                    </a:lnTo>
                    <a:lnTo>
                      <a:pt x="31" y="27"/>
                    </a:lnTo>
                    <a:lnTo>
                      <a:pt x="30" y="33"/>
                    </a:lnTo>
                    <a:lnTo>
                      <a:pt x="25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9" y="33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0" name="Freeform 170">
                <a:extLst>
                  <a:ext uri="{FF2B5EF4-FFF2-40B4-BE49-F238E27FC236}">
                    <a16:creationId xmlns:a16="http://schemas.microsoft.com/office/drawing/2014/main" id="{2FEA291D-81FF-E254-5807-1CCD0A876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1735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7 h 41"/>
                  <a:gd name="T4" fmla="*/ 6 w 25"/>
                  <a:gd name="T5" fmla="*/ 37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7"/>
                    </a:lnTo>
                    <a:lnTo>
                      <a:pt x="6" y="3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1" name="Freeform 171">
                <a:extLst>
                  <a:ext uri="{FF2B5EF4-FFF2-40B4-BE49-F238E27FC236}">
                    <a16:creationId xmlns:a16="http://schemas.microsoft.com/office/drawing/2014/main" id="{DF84EF59-948C-0356-2CD1-C2A9B98816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2" y="1735"/>
                <a:ext cx="39" cy="41"/>
              </a:xfrm>
              <a:custGeom>
                <a:avLst/>
                <a:gdLst>
                  <a:gd name="T0" fmla="*/ 2 w 39"/>
                  <a:gd name="T1" fmla="*/ 32 h 41"/>
                  <a:gd name="T2" fmla="*/ 2 w 39"/>
                  <a:gd name="T3" fmla="*/ 32 h 41"/>
                  <a:gd name="T4" fmla="*/ 5 w 39"/>
                  <a:gd name="T5" fmla="*/ 35 h 41"/>
                  <a:gd name="T6" fmla="*/ 8 w 39"/>
                  <a:gd name="T7" fmla="*/ 38 h 41"/>
                  <a:gd name="T8" fmla="*/ 8 w 39"/>
                  <a:gd name="T9" fmla="*/ 38 h 41"/>
                  <a:gd name="T10" fmla="*/ 15 w 39"/>
                  <a:gd name="T11" fmla="*/ 41 h 41"/>
                  <a:gd name="T12" fmla="*/ 20 w 39"/>
                  <a:gd name="T13" fmla="*/ 41 h 41"/>
                  <a:gd name="T14" fmla="*/ 20 w 39"/>
                  <a:gd name="T15" fmla="*/ 41 h 41"/>
                  <a:gd name="T16" fmla="*/ 24 w 39"/>
                  <a:gd name="T17" fmla="*/ 41 h 41"/>
                  <a:gd name="T18" fmla="*/ 29 w 39"/>
                  <a:gd name="T19" fmla="*/ 40 h 41"/>
                  <a:gd name="T20" fmla="*/ 29 w 39"/>
                  <a:gd name="T21" fmla="*/ 40 h 41"/>
                  <a:gd name="T22" fmla="*/ 34 w 39"/>
                  <a:gd name="T23" fmla="*/ 37 h 41"/>
                  <a:gd name="T24" fmla="*/ 37 w 39"/>
                  <a:gd name="T25" fmla="*/ 32 h 41"/>
                  <a:gd name="T26" fmla="*/ 37 w 39"/>
                  <a:gd name="T27" fmla="*/ 32 h 41"/>
                  <a:gd name="T28" fmla="*/ 39 w 39"/>
                  <a:gd name="T29" fmla="*/ 27 h 41"/>
                  <a:gd name="T30" fmla="*/ 39 w 39"/>
                  <a:gd name="T31" fmla="*/ 21 h 41"/>
                  <a:gd name="T32" fmla="*/ 39 w 39"/>
                  <a:gd name="T33" fmla="*/ 21 h 41"/>
                  <a:gd name="T34" fmla="*/ 39 w 39"/>
                  <a:gd name="T35" fmla="*/ 14 h 41"/>
                  <a:gd name="T36" fmla="*/ 37 w 39"/>
                  <a:gd name="T37" fmla="*/ 10 h 41"/>
                  <a:gd name="T38" fmla="*/ 37 w 39"/>
                  <a:gd name="T39" fmla="*/ 10 h 41"/>
                  <a:gd name="T40" fmla="*/ 34 w 39"/>
                  <a:gd name="T41" fmla="*/ 5 h 41"/>
                  <a:gd name="T42" fmla="*/ 29 w 39"/>
                  <a:gd name="T43" fmla="*/ 2 h 41"/>
                  <a:gd name="T44" fmla="*/ 29 w 39"/>
                  <a:gd name="T45" fmla="*/ 2 h 41"/>
                  <a:gd name="T46" fmla="*/ 24 w 39"/>
                  <a:gd name="T47" fmla="*/ 0 h 41"/>
                  <a:gd name="T48" fmla="*/ 20 w 39"/>
                  <a:gd name="T49" fmla="*/ 0 h 41"/>
                  <a:gd name="T50" fmla="*/ 20 w 39"/>
                  <a:gd name="T51" fmla="*/ 0 h 41"/>
                  <a:gd name="T52" fmla="*/ 12 w 39"/>
                  <a:gd name="T53" fmla="*/ 0 h 41"/>
                  <a:gd name="T54" fmla="*/ 5 w 39"/>
                  <a:gd name="T55" fmla="*/ 5 h 41"/>
                  <a:gd name="T56" fmla="*/ 5 w 39"/>
                  <a:gd name="T57" fmla="*/ 5 h 41"/>
                  <a:gd name="T58" fmla="*/ 2 w 39"/>
                  <a:gd name="T59" fmla="*/ 11 h 41"/>
                  <a:gd name="T60" fmla="*/ 0 w 39"/>
                  <a:gd name="T61" fmla="*/ 21 h 41"/>
                  <a:gd name="T62" fmla="*/ 0 w 39"/>
                  <a:gd name="T63" fmla="*/ 21 h 41"/>
                  <a:gd name="T64" fmla="*/ 0 w 39"/>
                  <a:gd name="T65" fmla="*/ 27 h 41"/>
                  <a:gd name="T66" fmla="*/ 2 w 39"/>
                  <a:gd name="T67" fmla="*/ 32 h 41"/>
                  <a:gd name="T68" fmla="*/ 2 w 39"/>
                  <a:gd name="T69" fmla="*/ 32 h 41"/>
                  <a:gd name="T70" fmla="*/ 10 w 39"/>
                  <a:gd name="T71" fmla="*/ 8 h 41"/>
                  <a:gd name="T72" fmla="*/ 10 w 39"/>
                  <a:gd name="T73" fmla="*/ 8 h 41"/>
                  <a:gd name="T74" fmla="*/ 15 w 39"/>
                  <a:gd name="T75" fmla="*/ 5 h 41"/>
                  <a:gd name="T76" fmla="*/ 20 w 39"/>
                  <a:gd name="T77" fmla="*/ 3 h 41"/>
                  <a:gd name="T78" fmla="*/ 20 w 39"/>
                  <a:gd name="T79" fmla="*/ 3 h 41"/>
                  <a:gd name="T80" fmla="*/ 23 w 39"/>
                  <a:gd name="T81" fmla="*/ 5 h 41"/>
                  <a:gd name="T82" fmla="*/ 27 w 39"/>
                  <a:gd name="T83" fmla="*/ 6 h 41"/>
                  <a:gd name="T84" fmla="*/ 27 w 39"/>
                  <a:gd name="T85" fmla="*/ 6 h 41"/>
                  <a:gd name="T86" fmla="*/ 29 w 39"/>
                  <a:gd name="T87" fmla="*/ 8 h 41"/>
                  <a:gd name="T88" fmla="*/ 32 w 39"/>
                  <a:gd name="T89" fmla="*/ 11 h 41"/>
                  <a:gd name="T90" fmla="*/ 32 w 39"/>
                  <a:gd name="T91" fmla="*/ 11 h 41"/>
                  <a:gd name="T92" fmla="*/ 34 w 39"/>
                  <a:gd name="T93" fmla="*/ 21 h 41"/>
                  <a:gd name="T94" fmla="*/ 34 w 39"/>
                  <a:gd name="T95" fmla="*/ 21 h 41"/>
                  <a:gd name="T96" fmla="*/ 32 w 39"/>
                  <a:gd name="T97" fmla="*/ 27 h 41"/>
                  <a:gd name="T98" fmla="*/ 29 w 39"/>
                  <a:gd name="T99" fmla="*/ 33 h 41"/>
                  <a:gd name="T100" fmla="*/ 29 w 39"/>
                  <a:gd name="T101" fmla="*/ 33 h 41"/>
                  <a:gd name="T102" fmla="*/ 24 w 39"/>
                  <a:gd name="T103" fmla="*/ 37 h 41"/>
                  <a:gd name="T104" fmla="*/ 20 w 39"/>
                  <a:gd name="T105" fmla="*/ 37 h 41"/>
                  <a:gd name="T106" fmla="*/ 20 w 39"/>
                  <a:gd name="T107" fmla="*/ 37 h 41"/>
                  <a:gd name="T108" fmla="*/ 13 w 39"/>
                  <a:gd name="T109" fmla="*/ 37 h 41"/>
                  <a:gd name="T110" fmla="*/ 10 w 39"/>
                  <a:gd name="T111" fmla="*/ 33 h 41"/>
                  <a:gd name="T112" fmla="*/ 10 w 39"/>
                  <a:gd name="T113" fmla="*/ 33 h 41"/>
                  <a:gd name="T114" fmla="*/ 7 w 39"/>
                  <a:gd name="T115" fmla="*/ 27 h 41"/>
                  <a:gd name="T116" fmla="*/ 5 w 39"/>
                  <a:gd name="T117" fmla="*/ 21 h 41"/>
                  <a:gd name="T118" fmla="*/ 5 w 39"/>
                  <a:gd name="T119" fmla="*/ 21 h 41"/>
                  <a:gd name="T120" fmla="*/ 7 w 39"/>
                  <a:gd name="T121" fmla="*/ 13 h 41"/>
                  <a:gd name="T122" fmla="*/ 10 w 39"/>
                  <a:gd name="T123" fmla="*/ 8 h 41"/>
                  <a:gd name="T124" fmla="*/ 10 w 39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1"/>
                  <a:gd name="T191" fmla="*/ 39 w 39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1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8" y="38"/>
                    </a:lnTo>
                    <a:lnTo>
                      <a:pt x="15" y="41"/>
                    </a:lnTo>
                    <a:lnTo>
                      <a:pt x="20" y="41"/>
                    </a:lnTo>
                    <a:lnTo>
                      <a:pt x="24" y="41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9" y="27"/>
                    </a:lnTo>
                    <a:lnTo>
                      <a:pt x="39" y="21"/>
                    </a:lnTo>
                    <a:lnTo>
                      <a:pt x="39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3"/>
                    </a:lnTo>
                    <a:lnTo>
                      <a:pt x="24" y="37"/>
                    </a:lnTo>
                    <a:lnTo>
                      <a:pt x="20" y="37"/>
                    </a:lnTo>
                    <a:lnTo>
                      <a:pt x="13" y="37"/>
                    </a:lnTo>
                    <a:lnTo>
                      <a:pt x="10" y="33"/>
                    </a:lnTo>
                    <a:lnTo>
                      <a:pt x="7" y="27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2" name="Freeform 172">
                <a:extLst>
                  <a:ext uri="{FF2B5EF4-FFF2-40B4-BE49-F238E27FC236}">
                    <a16:creationId xmlns:a16="http://schemas.microsoft.com/office/drawing/2014/main" id="{8E3CE073-41CD-CD58-8EA4-7B85DAC189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9" y="1735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2 h 41"/>
                  <a:gd name="T4" fmla="*/ 11 w 36"/>
                  <a:gd name="T5" fmla="*/ 22 h 41"/>
                  <a:gd name="T6" fmla="*/ 11 w 36"/>
                  <a:gd name="T7" fmla="*/ 22 h 41"/>
                  <a:gd name="T8" fmla="*/ 14 w 36"/>
                  <a:gd name="T9" fmla="*/ 22 h 41"/>
                  <a:gd name="T10" fmla="*/ 14 w 36"/>
                  <a:gd name="T11" fmla="*/ 22 h 41"/>
                  <a:gd name="T12" fmla="*/ 17 w 36"/>
                  <a:gd name="T13" fmla="*/ 24 h 41"/>
                  <a:gd name="T14" fmla="*/ 17 w 36"/>
                  <a:gd name="T15" fmla="*/ 24 h 41"/>
                  <a:gd name="T16" fmla="*/ 20 w 36"/>
                  <a:gd name="T17" fmla="*/ 27 h 41"/>
                  <a:gd name="T18" fmla="*/ 20 w 36"/>
                  <a:gd name="T19" fmla="*/ 27 h 41"/>
                  <a:gd name="T20" fmla="*/ 23 w 36"/>
                  <a:gd name="T21" fmla="*/ 32 h 41"/>
                  <a:gd name="T22" fmla="*/ 30 w 36"/>
                  <a:gd name="T23" fmla="*/ 41 h 41"/>
                  <a:gd name="T24" fmla="*/ 36 w 36"/>
                  <a:gd name="T25" fmla="*/ 41 h 41"/>
                  <a:gd name="T26" fmla="*/ 28 w 36"/>
                  <a:gd name="T27" fmla="*/ 30 h 41"/>
                  <a:gd name="T28" fmla="*/ 28 w 36"/>
                  <a:gd name="T29" fmla="*/ 30 h 41"/>
                  <a:gd name="T30" fmla="*/ 25 w 36"/>
                  <a:gd name="T31" fmla="*/ 24 h 41"/>
                  <a:gd name="T32" fmla="*/ 25 w 36"/>
                  <a:gd name="T33" fmla="*/ 24 h 41"/>
                  <a:gd name="T34" fmla="*/ 20 w 36"/>
                  <a:gd name="T35" fmla="*/ 22 h 41"/>
                  <a:gd name="T36" fmla="*/ 20 w 36"/>
                  <a:gd name="T37" fmla="*/ 22 h 41"/>
                  <a:gd name="T38" fmla="*/ 27 w 36"/>
                  <a:gd name="T39" fmla="*/ 21 h 41"/>
                  <a:gd name="T40" fmla="*/ 30 w 36"/>
                  <a:gd name="T41" fmla="*/ 19 h 41"/>
                  <a:gd name="T42" fmla="*/ 30 w 36"/>
                  <a:gd name="T43" fmla="*/ 19 h 41"/>
                  <a:gd name="T44" fmla="*/ 31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1 w 36"/>
                  <a:gd name="T51" fmla="*/ 5 h 41"/>
                  <a:gd name="T52" fmla="*/ 31 w 36"/>
                  <a:gd name="T53" fmla="*/ 5 h 41"/>
                  <a:gd name="T54" fmla="*/ 28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5 h 41"/>
                  <a:gd name="T78" fmla="*/ 25 w 36"/>
                  <a:gd name="T79" fmla="*/ 6 h 41"/>
                  <a:gd name="T80" fmla="*/ 25 w 36"/>
                  <a:gd name="T81" fmla="*/ 6 h 41"/>
                  <a:gd name="T82" fmla="*/ 27 w 36"/>
                  <a:gd name="T83" fmla="*/ 8 h 41"/>
                  <a:gd name="T84" fmla="*/ 27 w 36"/>
                  <a:gd name="T85" fmla="*/ 11 h 41"/>
                  <a:gd name="T86" fmla="*/ 27 w 36"/>
                  <a:gd name="T87" fmla="*/ 11 h 41"/>
                  <a:gd name="T88" fmla="*/ 25 w 36"/>
                  <a:gd name="T89" fmla="*/ 14 h 41"/>
                  <a:gd name="T90" fmla="*/ 25 w 36"/>
                  <a:gd name="T91" fmla="*/ 14 h 41"/>
                  <a:gd name="T92" fmla="*/ 22 w 36"/>
                  <a:gd name="T93" fmla="*/ 18 h 41"/>
                  <a:gd name="T94" fmla="*/ 22 w 36"/>
                  <a:gd name="T95" fmla="*/ 18 h 41"/>
                  <a:gd name="T96" fmla="*/ 17 w 36"/>
                  <a:gd name="T97" fmla="*/ 18 h 41"/>
                  <a:gd name="T98" fmla="*/ 6 w 36"/>
                  <a:gd name="T99" fmla="*/ 18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0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3" name="Freeform 173">
                <a:extLst>
                  <a:ext uri="{FF2B5EF4-FFF2-40B4-BE49-F238E27FC236}">
                    <a16:creationId xmlns:a16="http://schemas.microsoft.com/office/drawing/2014/main" id="{01D2622D-6306-24D8-4313-B70349D3C6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7" y="1735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4" name="Freeform 174">
                <a:extLst>
                  <a:ext uri="{FF2B5EF4-FFF2-40B4-BE49-F238E27FC236}">
                    <a16:creationId xmlns:a16="http://schemas.microsoft.com/office/drawing/2014/main" id="{F1DEA2CC-7ED1-7014-846F-E8E6131D0C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0" y="1735"/>
                <a:ext cx="33" cy="41"/>
              </a:xfrm>
              <a:custGeom>
                <a:avLst/>
                <a:gdLst>
                  <a:gd name="T0" fmla="*/ 14 w 33"/>
                  <a:gd name="T1" fmla="*/ 41 h 41"/>
                  <a:gd name="T2" fmla="*/ 14 w 33"/>
                  <a:gd name="T3" fmla="*/ 41 h 41"/>
                  <a:gd name="T4" fmla="*/ 20 w 33"/>
                  <a:gd name="T5" fmla="*/ 40 h 41"/>
                  <a:gd name="T6" fmla="*/ 20 w 33"/>
                  <a:gd name="T7" fmla="*/ 40 h 41"/>
                  <a:gd name="T8" fmla="*/ 25 w 33"/>
                  <a:gd name="T9" fmla="*/ 38 h 41"/>
                  <a:gd name="T10" fmla="*/ 25 w 33"/>
                  <a:gd name="T11" fmla="*/ 38 h 41"/>
                  <a:gd name="T12" fmla="*/ 30 w 33"/>
                  <a:gd name="T13" fmla="*/ 35 h 41"/>
                  <a:gd name="T14" fmla="*/ 30 w 33"/>
                  <a:gd name="T15" fmla="*/ 35 h 41"/>
                  <a:gd name="T16" fmla="*/ 31 w 33"/>
                  <a:gd name="T17" fmla="*/ 29 h 41"/>
                  <a:gd name="T18" fmla="*/ 31 w 33"/>
                  <a:gd name="T19" fmla="*/ 29 h 41"/>
                  <a:gd name="T20" fmla="*/ 33 w 33"/>
                  <a:gd name="T21" fmla="*/ 21 h 41"/>
                  <a:gd name="T22" fmla="*/ 33 w 33"/>
                  <a:gd name="T23" fmla="*/ 21 h 41"/>
                  <a:gd name="T24" fmla="*/ 31 w 33"/>
                  <a:gd name="T25" fmla="*/ 11 h 41"/>
                  <a:gd name="T26" fmla="*/ 31 w 33"/>
                  <a:gd name="T27" fmla="*/ 11 h 41"/>
                  <a:gd name="T28" fmla="*/ 30 w 33"/>
                  <a:gd name="T29" fmla="*/ 6 h 41"/>
                  <a:gd name="T30" fmla="*/ 27 w 33"/>
                  <a:gd name="T31" fmla="*/ 3 h 41"/>
                  <a:gd name="T32" fmla="*/ 27 w 33"/>
                  <a:gd name="T33" fmla="*/ 3 h 41"/>
                  <a:gd name="T34" fmla="*/ 20 w 33"/>
                  <a:gd name="T35" fmla="*/ 0 h 41"/>
                  <a:gd name="T36" fmla="*/ 20 w 33"/>
                  <a:gd name="T37" fmla="*/ 0 h 41"/>
                  <a:gd name="T38" fmla="*/ 14 w 33"/>
                  <a:gd name="T39" fmla="*/ 0 h 41"/>
                  <a:gd name="T40" fmla="*/ 0 w 33"/>
                  <a:gd name="T41" fmla="*/ 0 h 41"/>
                  <a:gd name="T42" fmla="*/ 0 w 33"/>
                  <a:gd name="T43" fmla="*/ 41 h 41"/>
                  <a:gd name="T44" fmla="*/ 14 w 33"/>
                  <a:gd name="T45" fmla="*/ 41 h 41"/>
                  <a:gd name="T46" fmla="*/ 14 w 33"/>
                  <a:gd name="T47" fmla="*/ 41 h 41"/>
                  <a:gd name="T48" fmla="*/ 4 w 33"/>
                  <a:gd name="T49" fmla="*/ 5 h 41"/>
                  <a:gd name="T50" fmla="*/ 14 w 33"/>
                  <a:gd name="T51" fmla="*/ 5 h 41"/>
                  <a:gd name="T52" fmla="*/ 14 w 33"/>
                  <a:gd name="T53" fmla="*/ 5 h 41"/>
                  <a:gd name="T54" fmla="*/ 20 w 33"/>
                  <a:gd name="T55" fmla="*/ 6 h 41"/>
                  <a:gd name="T56" fmla="*/ 20 w 33"/>
                  <a:gd name="T57" fmla="*/ 6 h 41"/>
                  <a:gd name="T58" fmla="*/ 23 w 33"/>
                  <a:gd name="T59" fmla="*/ 8 h 41"/>
                  <a:gd name="T60" fmla="*/ 25 w 33"/>
                  <a:gd name="T61" fmla="*/ 10 h 41"/>
                  <a:gd name="T62" fmla="*/ 25 w 33"/>
                  <a:gd name="T63" fmla="*/ 10 h 41"/>
                  <a:gd name="T64" fmla="*/ 27 w 33"/>
                  <a:gd name="T65" fmla="*/ 14 h 41"/>
                  <a:gd name="T66" fmla="*/ 28 w 33"/>
                  <a:gd name="T67" fmla="*/ 21 h 41"/>
                  <a:gd name="T68" fmla="*/ 28 w 33"/>
                  <a:gd name="T69" fmla="*/ 21 h 41"/>
                  <a:gd name="T70" fmla="*/ 27 w 33"/>
                  <a:gd name="T71" fmla="*/ 29 h 41"/>
                  <a:gd name="T72" fmla="*/ 27 w 33"/>
                  <a:gd name="T73" fmla="*/ 29 h 41"/>
                  <a:gd name="T74" fmla="*/ 23 w 33"/>
                  <a:gd name="T75" fmla="*/ 33 h 41"/>
                  <a:gd name="T76" fmla="*/ 23 w 33"/>
                  <a:gd name="T77" fmla="*/ 33 h 41"/>
                  <a:gd name="T78" fmla="*/ 20 w 33"/>
                  <a:gd name="T79" fmla="*/ 35 h 41"/>
                  <a:gd name="T80" fmla="*/ 20 w 33"/>
                  <a:gd name="T81" fmla="*/ 35 h 41"/>
                  <a:gd name="T82" fmla="*/ 14 w 33"/>
                  <a:gd name="T83" fmla="*/ 37 h 41"/>
                  <a:gd name="T84" fmla="*/ 4 w 33"/>
                  <a:gd name="T85" fmla="*/ 37 h 41"/>
                  <a:gd name="T86" fmla="*/ 4 w 33"/>
                  <a:gd name="T87" fmla="*/ 5 h 41"/>
                  <a:gd name="T88" fmla="*/ 4 w 33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1"/>
                  <a:gd name="T137" fmla="*/ 33 w 33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0" y="40"/>
                    </a:lnTo>
                    <a:lnTo>
                      <a:pt x="25" y="38"/>
                    </a:lnTo>
                    <a:lnTo>
                      <a:pt x="30" y="35"/>
                    </a:lnTo>
                    <a:lnTo>
                      <a:pt x="31" y="29"/>
                    </a:lnTo>
                    <a:lnTo>
                      <a:pt x="33" y="21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4" y="5"/>
                    </a:moveTo>
                    <a:lnTo>
                      <a:pt x="14" y="5"/>
                    </a:lnTo>
                    <a:lnTo>
                      <a:pt x="20" y="6"/>
                    </a:lnTo>
                    <a:lnTo>
                      <a:pt x="23" y="8"/>
                    </a:lnTo>
                    <a:lnTo>
                      <a:pt x="25" y="10"/>
                    </a:lnTo>
                    <a:lnTo>
                      <a:pt x="27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3" y="33"/>
                    </a:lnTo>
                    <a:lnTo>
                      <a:pt x="20" y="35"/>
                    </a:lnTo>
                    <a:lnTo>
                      <a:pt x="14" y="37"/>
                    </a:lnTo>
                    <a:lnTo>
                      <a:pt x="4" y="3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5" name="Freeform 175">
                <a:extLst>
                  <a:ext uri="{FF2B5EF4-FFF2-40B4-BE49-F238E27FC236}">
                    <a16:creationId xmlns:a16="http://schemas.microsoft.com/office/drawing/2014/main" id="{C180C952-0ED0-8721-5DBF-27F93A4678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9" y="1735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5 w 40"/>
                  <a:gd name="T5" fmla="*/ 35 h 41"/>
                  <a:gd name="T6" fmla="*/ 10 w 40"/>
                  <a:gd name="T7" fmla="*/ 38 h 41"/>
                  <a:gd name="T8" fmla="*/ 10 w 40"/>
                  <a:gd name="T9" fmla="*/ 38 h 41"/>
                  <a:gd name="T10" fmla="*/ 15 w 40"/>
                  <a:gd name="T11" fmla="*/ 41 h 41"/>
                  <a:gd name="T12" fmla="*/ 19 w 40"/>
                  <a:gd name="T13" fmla="*/ 41 h 41"/>
                  <a:gd name="T14" fmla="*/ 19 w 40"/>
                  <a:gd name="T15" fmla="*/ 41 h 41"/>
                  <a:gd name="T16" fmla="*/ 26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4 w 40"/>
                  <a:gd name="T23" fmla="*/ 37 h 41"/>
                  <a:gd name="T24" fmla="*/ 37 w 40"/>
                  <a:gd name="T25" fmla="*/ 32 h 41"/>
                  <a:gd name="T26" fmla="*/ 37 w 40"/>
                  <a:gd name="T27" fmla="*/ 32 h 41"/>
                  <a:gd name="T28" fmla="*/ 38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38 w 40"/>
                  <a:gd name="T35" fmla="*/ 14 h 41"/>
                  <a:gd name="T36" fmla="*/ 37 w 40"/>
                  <a:gd name="T37" fmla="*/ 10 h 41"/>
                  <a:gd name="T38" fmla="*/ 37 w 40"/>
                  <a:gd name="T39" fmla="*/ 10 h 41"/>
                  <a:gd name="T40" fmla="*/ 34 w 40"/>
                  <a:gd name="T41" fmla="*/ 5 h 41"/>
                  <a:gd name="T42" fmla="*/ 30 w 40"/>
                  <a:gd name="T43" fmla="*/ 2 h 41"/>
                  <a:gd name="T44" fmla="*/ 30 w 40"/>
                  <a:gd name="T45" fmla="*/ 2 h 41"/>
                  <a:gd name="T46" fmla="*/ 26 w 40"/>
                  <a:gd name="T47" fmla="*/ 0 h 41"/>
                  <a:gd name="T48" fmla="*/ 19 w 40"/>
                  <a:gd name="T49" fmla="*/ 0 h 41"/>
                  <a:gd name="T50" fmla="*/ 19 w 40"/>
                  <a:gd name="T51" fmla="*/ 0 h 41"/>
                  <a:gd name="T52" fmla="*/ 13 w 40"/>
                  <a:gd name="T53" fmla="*/ 0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1 h 41"/>
                  <a:gd name="T60" fmla="*/ 0 w 40"/>
                  <a:gd name="T61" fmla="*/ 21 h 41"/>
                  <a:gd name="T62" fmla="*/ 0 w 40"/>
                  <a:gd name="T63" fmla="*/ 21 h 41"/>
                  <a:gd name="T64" fmla="*/ 0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10 w 40"/>
                  <a:gd name="T71" fmla="*/ 8 h 41"/>
                  <a:gd name="T72" fmla="*/ 10 w 40"/>
                  <a:gd name="T73" fmla="*/ 8 h 41"/>
                  <a:gd name="T74" fmla="*/ 15 w 40"/>
                  <a:gd name="T75" fmla="*/ 5 h 41"/>
                  <a:gd name="T76" fmla="*/ 19 w 40"/>
                  <a:gd name="T77" fmla="*/ 3 h 41"/>
                  <a:gd name="T78" fmla="*/ 19 w 40"/>
                  <a:gd name="T79" fmla="*/ 3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8 h 41"/>
                  <a:gd name="T88" fmla="*/ 32 w 40"/>
                  <a:gd name="T89" fmla="*/ 11 h 41"/>
                  <a:gd name="T90" fmla="*/ 32 w 40"/>
                  <a:gd name="T91" fmla="*/ 11 h 41"/>
                  <a:gd name="T92" fmla="*/ 34 w 40"/>
                  <a:gd name="T93" fmla="*/ 21 h 41"/>
                  <a:gd name="T94" fmla="*/ 34 w 40"/>
                  <a:gd name="T95" fmla="*/ 21 h 41"/>
                  <a:gd name="T96" fmla="*/ 34 w 40"/>
                  <a:gd name="T97" fmla="*/ 27 h 41"/>
                  <a:gd name="T98" fmla="*/ 30 w 40"/>
                  <a:gd name="T99" fmla="*/ 33 h 41"/>
                  <a:gd name="T100" fmla="*/ 30 w 40"/>
                  <a:gd name="T101" fmla="*/ 33 h 41"/>
                  <a:gd name="T102" fmla="*/ 26 w 40"/>
                  <a:gd name="T103" fmla="*/ 37 h 41"/>
                  <a:gd name="T104" fmla="*/ 19 w 40"/>
                  <a:gd name="T105" fmla="*/ 37 h 41"/>
                  <a:gd name="T106" fmla="*/ 19 w 40"/>
                  <a:gd name="T107" fmla="*/ 37 h 41"/>
                  <a:gd name="T108" fmla="*/ 15 w 40"/>
                  <a:gd name="T109" fmla="*/ 37 h 41"/>
                  <a:gd name="T110" fmla="*/ 10 w 40"/>
                  <a:gd name="T111" fmla="*/ 33 h 41"/>
                  <a:gd name="T112" fmla="*/ 10 w 40"/>
                  <a:gd name="T113" fmla="*/ 33 h 41"/>
                  <a:gd name="T114" fmla="*/ 7 w 40"/>
                  <a:gd name="T115" fmla="*/ 27 h 41"/>
                  <a:gd name="T116" fmla="*/ 7 w 40"/>
                  <a:gd name="T117" fmla="*/ 21 h 41"/>
                  <a:gd name="T118" fmla="*/ 7 w 40"/>
                  <a:gd name="T119" fmla="*/ 21 h 41"/>
                  <a:gd name="T120" fmla="*/ 7 w 40"/>
                  <a:gd name="T121" fmla="*/ 13 h 41"/>
                  <a:gd name="T122" fmla="*/ 10 w 40"/>
                  <a:gd name="T123" fmla="*/ 8 h 41"/>
                  <a:gd name="T124" fmla="*/ 10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5" y="35"/>
                    </a:lnTo>
                    <a:lnTo>
                      <a:pt x="10" y="38"/>
                    </a:lnTo>
                    <a:lnTo>
                      <a:pt x="15" y="41"/>
                    </a:lnTo>
                    <a:lnTo>
                      <a:pt x="19" y="41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40" y="21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3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19" y="3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4" y="27"/>
                    </a:lnTo>
                    <a:lnTo>
                      <a:pt x="30" y="33"/>
                    </a:lnTo>
                    <a:lnTo>
                      <a:pt x="26" y="37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0" y="33"/>
                    </a:lnTo>
                    <a:lnTo>
                      <a:pt x="7" y="27"/>
                    </a:lnTo>
                    <a:lnTo>
                      <a:pt x="7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6" name="Freeform 176">
                <a:extLst>
                  <a:ext uri="{FF2B5EF4-FFF2-40B4-BE49-F238E27FC236}">
                    <a16:creationId xmlns:a16="http://schemas.microsoft.com/office/drawing/2014/main" id="{8B4A7C90-488D-8726-0E4A-5E9279E86D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1" y="2151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6 w 38"/>
                  <a:gd name="T21" fmla="*/ 11 h 42"/>
                  <a:gd name="T22" fmla="*/ 16 w 38"/>
                  <a:gd name="T23" fmla="*/ 11 h 42"/>
                  <a:gd name="T24" fmla="*/ 19 w 38"/>
                  <a:gd name="T25" fmla="*/ 5 h 42"/>
                  <a:gd name="T26" fmla="*/ 19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6 w 38"/>
                  <a:gd name="T35" fmla="*/ 11 h 42"/>
                  <a:gd name="T36" fmla="*/ 16 w 38"/>
                  <a:gd name="T37" fmla="*/ 11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7" name="Freeform 177">
                <a:extLst>
                  <a:ext uri="{FF2B5EF4-FFF2-40B4-BE49-F238E27FC236}">
                    <a16:creationId xmlns:a16="http://schemas.microsoft.com/office/drawing/2014/main" id="{E4443ED0-E46F-8356-0F68-D7D629790D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4" y="2151"/>
                <a:ext cx="36" cy="42"/>
              </a:xfrm>
              <a:custGeom>
                <a:avLst/>
                <a:gdLst>
                  <a:gd name="T0" fmla="*/ 6 w 36"/>
                  <a:gd name="T1" fmla="*/ 42 h 42"/>
                  <a:gd name="T2" fmla="*/ 6 w 36"/>
                  <a:gd name="T3" fmla="*/ 23 h 42"/>
                  <a:gd name="T4" fmla="*/ 12 w 36"/>
                  <a:gd name="T5" fmla="*/ 23 h 42"/>
                  <a:gd name="T6" fmla="*/ 12 w 36"/>
                  <a:gd name="T7" fmla="*/ 23 h 42"/>
                  <a:gd name="T8" fmla="*/ 16 w 36"/>
                  <a:gd name="T9" fmla="*/ 23 h 42"/>
                  <a:gd name="T10" fmla="*/ 16 w 36"/>
                  <a:gd name="T11" fmla="*/ 23 h 42"/>
                  <a:gd name="T12" fmla="*/ 17 w 36"/>
                  <a:gd name="T13" fmla="*/ 24 h 42"/>
                  <a:gd name="T14" fmla="*/ 17 w 36"/>
                  <a:gd name="T15" fmla="*/ 24 h 42"/>
                  <a:gd name="T16" fmla="*/ 20 w 36"/>
                  <a:gd name="T17" fmla="*/ 27 h 42"/>
                  <a:gd name="T18" fmla="*/ 20 w 36"/>
                  <a:gd name="T19" fmla="*/ 27 h 42"/>
                  <a:gd name="T20" fmla="*/ 23 w 36"/>
                  <a:gd name="T21" fmla="*/ 32 h 42"/>
                  <a:gd name="T22" fmla="*/ 30 w 36"/>
                  <a:gd name="T23" fmla="*/ 42 h 42"/>
                  <a:gd name="T24" fmla="*/ 36 w 36"/>
                  <a:gd name="T25" fmla="*/ 42 h 42"/>
                  <a:gd name="T26" fmla="*/ 28 w 36"/>
                  <a:gd name="T27" fmla="*/ 31 h 42"/>
                  <a:gd name="T28" fmla="*/ 28 w 36"/>
                  <a:gd name="T29" fmla="*/ 31 h 42"/>
                  <a:gd name="T30" fmla="*/ 25 w 36"/>
                  <a:gd name="T31" fmla="*/ 24 h 42"/>
                  <a:gd name="T32" fmla="*/ 25 w 36"/>
                  <a:gd name="T33" fmla="*/ 24 h 42"/>
                  <a:gd name="T34" fmla="*/ 22 w 36"/>
                  <a:gd name="T35" fmla="*/ 23 h 42"/>
                  <a:gd name="T36" fmla="*/ 22 w 36"/>
                  <a:gd name="T37" fmla="*/ 23 h 42"/>
                  <a:gd name="T38" fmla="*/ 27 w 36"/>
                  <a:gd name="T39" fmla="*/ 21 h 42"/>
                  <a:gd name="T40" fmla="*/ 30 w 36"/>
                  <a:gd name="T41" fmla="*/ 19 h 42"/>
                  <a:gd name="T42" fmla="*/ 30 w 36"/>
                  <a:gd name="T43" fmla="*/ 19 h 42"/>
                  <a:gd name="T44" fmla="*/ 31 w 36"/>
                  <a:gd name="T45" fmla="*/ 15 h 42"/>
                  <a:gd name="T46" fmla="*/ 33 w 36"/>
                  <a:gd name="T47" fmla="*/ 11 h 42"/>
                  <a:gd name="T48" fmla="*/ 33 w 36"/>
                  <a:gd name="T49" fmla="*/ 11 h 42"/>
                  <a:gd name="T50" fmla="*/ 31 w 36"/>
                  <a:gd name="T51" fmla="*/ 5 h 42"/>
                  <a:gd name="T52" fmla="*/ 31 w 36"/>
                  <a:gd name="T53" fmla="*/ 5 h 42"/>
                  <a:gd name="T54" fmla="*/ 30 w 36"/>
                  <a:gd name="T55" fmla="*/ 4 h 42"/>
                  <a:gd name="T56" fmla="*/ 27 w 36"/>
                  <a:gd name="T57" fmla="*/ 2 h 42"/>
                  <a:gd name="T58" fmla="*/ 27 w 36"/>
                  <a:gd name="T59" fmla="*/ 2 h 42"/>
                  <a:gd name="T60" fmla="*/ 19 w 36"/>
                  <a:gd name="T61" fmla="*/ 0 h 42"/>
                  <a:gd name="T62" fmla="*/ 0 w 36"/>
                  <a:gd name="T63" fmla="*/ 0 h 42"/>
                  <a:gd name="T64" fmla="*/ 0 w 36"/>
                  <a:gd name="T65" fmla="*/ 42 h 42"/>
                  <a:gd name="T66" fmla="*/ 6 w 36"/>
                  <a:gd name="T67" fmla="*/ 42 h 42"/>
                  <a:gd name="T68" fmla="*/ 6 w 36"/>
                  <a:gd name="T69" fmla="*/ 42 h 42"/>
                  <a:gd name="T70" fmla="*/ 6 w 36"/>
                  <a:gd name="T71" fmla="*/ 5 h 42"/>
                  <a:gd name="T72" fmla="*/ 19 w 36"/>
                  <a:gd name="T73" fmla="*/ 5 h 42"/>
                  <a:gd name="T74" fmla="*/ 19 w 36"/>
                  <a:gd name="T75" fmla="*/ 5 h 42"/>
                  <a:gd name="T76" fmla="*/ 22 w 36"/>
                  <a:gd name="T77" fmla="*/ 5 h 42"/>
                  <a:gd name="T78" fmla="*/ 25 w 36"/>
                  <a:gd name="T79" fmla="*/ 7 h 42"/>
                  <a:gd name="T80" fmla="*/ 25 w 36"/>
                  <a:gd name="T81" fmla="*/ 7 h 42"/>
                  <a:gd name="T82" fmla="*/ 27 w 36"/>
                  <a:gd name="T83" fmla="*/ 8 h 42"/>
                  <a:gd name="T84" fmla="*/ 27 w 36"/>
                  <a:gd name="T85" fmla="*/ 11 h 42"/>
                  <a:gd name="T86" fmla="*/ 27 w 36"/>
                  <a:gd name="T87" fmla="*/ 11 h 42"/>
                  <a:gd name="T88" fmla="*/ 27 w 36"/>
                  <a:gd name="T89" fmla="*/ 15 h 42"/>
                  <a:gd name="T90" fmla="*/ 27 w 36"/>
                  <a:gd name="T91" fmla="*/ 15 h 42"/>
                  <a:gd name="T92" fmla="*/ 23 w 36"/>
                  <a:gd name="T93" fmla="*/ 18 h 42"/>
                  <a:gd name="T94" fmla="*/ 23 w 36"/>
                  <a:gd name="T95" fmla="*/ 18 h 42"/>
                  <a:gd name="T96" fmla="*/ 17 w 36"/>
                  <a:gd name="T97" fmla="*/ 18 h 42"/>
                  <a:gd name="T98" fmla="*/ 6 w 36"/>
                  <a:gd name="T99" fmla="*/ 18 h 42"/>
                  <a:gd name="T100" fmla="*/ 6 w 36"/>
                  <a:gd name="T101" fmla="*/ 5 h 42"/>
                  <a:gd name="T102" fmla="*/ 6 w 36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2"/>
                  <a:gd name="T158" fmla="*/ 36 w 36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2">
                    <a:moveTo>
                      <a:pt x="6" y="42"/>
                    </a:moveTo>
                    <a:lnTo>
                      <a:pt x="6" y="23"/>
                    </a:lnTo>
                    <a:lnTo>
                      <a:pt x="12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28" y="31"/>
                    </a:lnTo>
                    <a:lnTo>
                      <a:pt x="25" y="24"/>
                    </a:lnTo>
                    <a:lnTo>
                      <a:pt x="22" y="23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5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3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8" name="Freeform 178">
                <a:extLst>
                  <a:ext uri="{FF2B5EF4-FFF2-40B4-BE49-F238E27FC236}">
                    <a16:creationId xmlns:a16="http://schemas.microsoft.com/office/drawing/2014/main" id="{341742FA-F70F-81C0-6FEF-C85CA33D7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151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09" name="Freeform 179">
                <a:extLst>
                  <a:ext uri="{FF2B5EF4-FFF2-40B4-BE49-F238E27FC236}">
                    <a16:creationId xmlns:a16="http://schemas.microsoft.com/office/drawing/2014/main" id="{2DBD49DA-4B0F-DF26-3667-6A98E14CE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151"/>
                <a:ext cx="32" cy="42"/>
              </a:xfrm>
              <a:custGeom>
                <a:avLst/>
                <a:gdLst>
                  <a:gd name="T0" fmla="*/ 32 w 32"/>
                  <a:gd name="T1" fmla="*/ 42 h 42"/>
                  <a:gd name="T2" fmla="*/ 32 w 32"/>
                  <a:gd name="T3" fmla="*/ 37 h 42"/>
                  <a:gd name="T4" fmla="*/ 7 w 32"/>
                  <a:gd name="T5" fmla="*/ 37 h 42"/>
                  <a:gd name="T6" fmla="*/ 8 w 32"/>
                  <a:gd name="T7" fmla="*/ 34 h 42"/>
                  <a:gd name="T8" fmla="*/ 32 w 32"/>
                  <a:gd name="T9" fmla="*/ 5 h 42"/>
                  <a:gd name="T10" fmla="*/ 32 w 32"/>
                  <a:gd name="T11" fmla="*/ 0 h 42"/>
                  <a:gd name="T12" fmla="*/ 2 w 32"/>
                  <a:gd name="T13" fmla="*/ 0 h 42"/>
                  <a:gd name="T14" fmla="*/ 2 w 32"/>
                  <a:gd name="T15" fmla="*/ 5 h 42"/>
                  <a:gd name="T16" fmla="*/ 26 w 32"/>
                  <a:gd name="T17" fmla="*/ 5 h 42"/>
                  <a:gd name="T18" fmla="*/ 26 w 32"/>
                  <a:gd name="T19" fmla="*/ 5 h 42"/>
                  <a:gd name="T20" fmla="*/ 21 w 32"/>
                  <a:gd name="T21" fmla="*/ 10 h 42"/>
                  <a:gd name="T22" fmla="*/ 0 w 32"/>
                  <a:gd name="T23" fmla="*/ 35 h 42"/>
                  <a:gd name="T24" fmla="*/ 0 w 32"/>
                  <a:gd name="T25" fmla="*/ 42 h 42"/>
                  <a:gd name="T26" fmla="*/ 32 w 32"/>
                  <a:gd name="T27" fmla="*/ 42 h 42"/>
                  <a:gd name="T28" fmla="*/ 32 w 32"/>
                  <a:gd name="T29" fmla="*/ 4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"/>
                  <a:gd name="T46" fmla="*/ 0 h 42"/>
                  <a:gd name="T47" fmla="*/ 32 w 32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" h="42">
                    <a:moveTo>
                      <a:pt x="32" y="42"/>
                    </a:moveTo>
                    <a:lnTo>
                      <a:pt x="32" y="37"/>
                    </a:lnTo>
                    <a:lnTo>
                      <a:pt x="7" y="37"/>
                    </a:lnTo>
                    <a:lnTo>
                      <a:pt x="8" y="34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26" y="5"/>
                    </a:lnTo>
                    <a:lnTo>
                      <a:pt x="21" y="10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0" name="Freeform 180">
                <a:extLst>
                  <a:ext uri="{FF2B5EF4-FFF2-40B4-BE49-F238E27FC236}">
                    <a16:creationId xmlns:a16="http://schemas.microsoft.com/office/drawing/2014/main" id="{A7CA2CB4-360C-EE3C-8E6B-6A6EA4ED17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6" y="2150"/>
                <a:ext cx="39" cy="43"/>
              </a:xfrm>
              <a:custGeom>
                <a:avLst/>
                <a:gdLst>
                  <a:gd name="T0" fmla="*/ 3 w 39"/>
                  <a:gd name="T1" fmla="*/ 33 h 43"/>
                  <a:gd name="T2" fmla="*/ 3 w 39"/>
                  <a:gd name="T3" fmla="*/ 33 h 43"/>
                  <a:gd name="T4" fmla="*/ 6 w 39"/>
                  <a:gd name="T5" fmla="*/ 36 h 43"/>
                  <a:gd name="T6" fmla="*/ 9 w 39"/>
                  <a:gd name="T7" fmla="*/ 39 h 43"/>
                  <a:gd name="T8" fmla="*/ 9 w 39"/>
                  <a:gd name="T9" fmla="*/ 39 h 43"/>
                  <a:gd name="T10" fmla="*/ 14 w 39"/>
                  <a:gd name="T11" fmla="*/ 43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39 h 43"/>
                  <a:gd name="T20" fmla="*/ 30 w 39"/>
                  <a:gd name="T21" fmla="*/ 39 h 43"/>
                  <a:gd name="T22" fmla="*/ 33 w 39"/>
                  <a:gd name="T23" fmla="*/ 38 h 43"/>
                  <a:gd name="T24" fmla="*/ 36 w 39"/>
                  <a:gd name="T25" fmla="*/ 33 h 43"/>
                  <a:gd name="T26" fmla="*/ 36 w 39"/>
                  <a:gd name="T27" fmla="*/ 33 h 43"/>
                  <a:gd name="T28" fmla="*/ 38 w 39"/>
                  <a:gd name="T29" fmla="*/ 28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5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1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1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2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3 h 43"/>
                  <a:gd name="T68" fmla="*/ 3 w 39"/>
                  <a:gd name="T69" fmla="*/ 33 h 43"/>
                  <a:gd name="T70" fmla="*/ 9 w 39"/>
                  <a:gd name="T71" fmla="*/ 9 h 43"/>
                  <a:gd name="T72" fmla="*/ 9 w 39"/>
                  <a:gd name="T73" fmla="*/ 9 h 43"/>
                  <a:gd name="T74" fmla="*/ 14 w 39"/>
                  <a:gd name="T75" fmla="*/ 6 h 43"/>
                  <a:gd name="T76" fmla="*/ 20 w 39"/>
                  <a:gd name="T77" fmla="*/ 5 h 43"/>
                  <a:gd name="T78" fmla="*/ 20 w 39"/>
                  <a:gd name="T79" fmla="*/ 5 h 43"/>
                  <a:gd name="T80" fmla="*/ 24 w 39"/>
                  <a:gd name="T81" fmla="*/ 6 h 43"/>
                  <a:gd name="T82" fmla="*/ 27 w 39"/>
                  <a:gd name="T83" fmla="*/ 8 h 43"/>
                  <a:gd name="T84" fmla="*/ 27 w 39"/>
                  <a:gd name="T85" fmla="*/ 8 h 43"/>
                  <a:gd name="T86" fmla="*/ 30 w 39"/>
                  <a:gd name="T87" fmla="*/ 9 h 43"/>
                  <a:gd name="T88" fmla="*/ 32 w 39"/>
                  <a:gd name="T89" fmla="*/ 12 h 43"/>
                  <a:gd name="T90" fmla="*/ 32 w 39"/>
                  <a:gd name="T91" fmla="*/ 12 h 43"/>
                  <a:gd name="T92" fmla="*/ 33 w 39"/>
                  <a:gd name="T93" fmla="*/ 22 h 43"/>
                  <a:gd name="T94" fmla="*/ 33 w 39"/>
                  <a:gd name="T95" fmla="*/ 22 h 43"/>
                  <a:gd name="T96" fmla="*/ 33 w 39"/>
                  <a:gd name="T97" fmla="*/ 28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8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9 h 43"/>
                  <a:gd name="T124" fmla="*/ 9 w 39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3"/>
                    </a:moveTo>
                    <a:lnTo>
                      <a:pt x="3" y="33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2" y="1"/>
                    </a:lnTo>
                    <a:lnTo>
                      <a:pt x="6" y="6"/>
                    </a:lnTo>
                    <a:lnTo>
                      <a:pt x="1" y="12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7" y="8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3" y="22"/>
                    </a:lnTo>
                    <a:lnTo>
                      <a:pt x="33" y="28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1" name="Freeform 181">
                <a:extLst>
                  <a:ext uri="{FF2B5EF4-FFF2-40B4-BE49-F238E27FC236}">
                    <a16:creationId xmlns:a16="http://schemas.microsoft.com/office/drawing/2014/main" id="{BE92587B-C26E-D0E2-86F6-02A8905B3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15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8 h 42"/>
                  <a:gd name="T4" fmla="*/ 26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8"/>
                    </a:lnTo>
                    <a:lnTo>
                      <a:pt x="26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2" name="Freeform 182">
                <a:extLst>
                  <a:ext uri="{FF2B5EF4-FFF2-40B4-BE49-F238E27FC236}">
                    <a16:creationId xmlns:a16="http://schemas.microsoft.com/office/drawing/2014/main" id="{1BF69C26-2B13-8E33-6178-52297C23A9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8" y="2151"/>
                <a:ext cx="39" cy="42"/>
              </a:xfrm>
              <a:custGeom>
                <a:avLst/>
                <a:gdLst>
                  <a:gd name="T0" fmla="*/ 5 w 39"/>
                  <a:gd name="T1" fmla="*/ 42 h 42"/>
                  <a:gd name="T2" fmla="*/ 10 w 39"/>
                  <a:gd name="T3" fmla="*/ 29 h 42"/>
                  <a:gd name="T4" fmla="*/ 27 w 39"/>
                  <a:gd name="T5" fmla="*/ 29 h 42"/>
                  <a:gd name="T6" fmla="*/ 32 w 39"/>
                  <a:gd name="T7" fmla="*/ 42 h 42"/>
                  <a:gd name="T8" fmla="*/ 39 w 39"/>
                  <a:gd name="T9" fmla="*/ 42 h 42"/>
                  <a:gd name="T10" fmla="*/ 21 w 39"/>
                  <a:gd name="T11" fmla="*/ 0 h 42"/>
                  <a:gd name="T12" fmla="*/ 16 w 39"/>
                  <a:gd name="T13" fmla="*/ 0 h 42"/>
                  <a:gd name="T14" fmla="*/ 0 w 39"/>
                  <a:gd name="T15" fmla="*/ 42 h 42"/>
                  <a:gd name="T16" fmla="*/ 5 w 39"/>
                  <a:gd name="T17" fmla="*/ 42 h 42"/>
                  <a:gd name="T18" fmla="*/ 5 w 39"/>
                  <a:gd name="T19" fmla="*/ 42 h 42"/>
                  <a:gd name="T20" fmla="*/ 16 w 39"/>
                  <a:gd name="T21" fmla="*/ 11 h 42"/>
                  <a:gd name="T22" fmla="*/ 16 w 39"/>
                  <a:gd name="T23" fmla="*/ 11 h 42"/>
                  <a:gd name="T24" fmla="*/ 18 w 39"/>
                  <a:gd name="T25" fmla="*/ 5 h 42"/>
                  <a:gd name="T26" fmla="*/ 18 w 39"/>
                  <a:gd name="T27" fmla="*/ 5 h 42"/>
                  <a:gd name="T28" fmla="*/ 21 w 39"/>
                  <a:gd name="T29" fmla="*/ 13 h 42"/>
                  <a:gd name="T30" fmla="*/ 26 w 39"/>
                  <a:gd name="T31" fmla="*/ 24 h 42"/>
                  <a:gd name="T32" fmla="*/ 12 w 39"/>
                  <a:gd name="T33" fmla="*/ 24 h 42"/>
                  <a:gd name="T34" fmla="*/ 16 w 39"/>
                  <a:gd name="T35" fmla="*/ 11 h 42"/>
                  <a:gd name="T36" fmla="*/ 16 w 39"/>
                  <a:gd name="T37" fmla="*/ 11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2"/>
                  <a:gd name="T59" fmla="*/ 39 w 3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2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3" name="Freeform 183">
                <a:extLst>
                  <a:ext uri="{FF2B5EF4-FFF2-40B4-BE49-F238E27FC236}">
                    <a16:creationId xmlns:a16="http://schemas.microsoft.com/office/drawing/2014/main" id="{310827E5-5B1F-75CF-0339-7EE9E1507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202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10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10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4" name="Freeform 184">
                <a:extLst>
                  <a:ext uri="{FF2B5EF4-FFF2-40B4-BE49-F238E27FC236}">
                    <a16:creationId xmlns:a16="http://schemas.microsoft.com/office/drawing/2014/main" id="{899101BC-BE23-FEAE-69D9-0FFF2FBD4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20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4 w 30"/>
                  <a:gd name="T5" fmla="*/ 37 h 41"/>
                  <a:gd name="T6" fmla="*/ 4 w 30"/>
                  <a:gd name="T7" fmla="*/ 22 h 41"/>
                  <a:gd name="T8" fmla="*/ 27 w 30"/>
                  <a:gd name="T9" fmla="*/ 22 h 41"/>
                  <a:gd name="T10" fmla="*/ 27 w 30"/>
                  <a:gd name="T11" fmla="*/ 18 h 41"/>
                  <a:gd name="T12" fmla="*/ 4 w 30"/>
                  <a:gd name="T13" fmla="*/ 18 h 41"/>
                  <a:gd name="T14" fmla="*/ 4 w 30"/>
                  <a:gd name="T15" fmla="*/ 5 h 41"/>
                  <a:gd name="T16" fmla="*/ 28 w 30"/>
                  <a:gd name="T17" fmla="*/ 5 h 41"/>
                  <a:gd name="T18" fmla="*/ 28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4" y="37"/>
                    </a:lnTo>
                    <a:lnTo>
                      <a:pt x="4" y="22"/>
                    </a:lnTo>
                    <a:lnTo>
                      <a:pt x="27" y="22"/>
                    </a:lnTo>
                    <a:lnTo>
                      <a:pt x="27" y="18"/>
                    </a:lnTo>
                    <a:lnTo>
                      <a:pt x="4" y="18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5" name="Freeform 185">
                <a:extLst>
                  <a:ext uri="{FF2B5EF4-FFF2-40B4-BE49-F238E27FC236}">
                    <a16:creationId xmlns:a16="http://schemas.microsoft.com/office/drawing/2014/main" id="{B996E642-026C-6082-1BF9-06548D1A7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202"/>
                <a:ext cx="52" cy="41"/>
              </a:xfrm>
              <a:custGeom>
                <a:avLst/>
                <a:gdLst>
                  <a:gd name="T0" fmla="*/ 15 w 52"/>
                  <a:gd name="T1" fmla="*/ 41 h 41"/>
                  <a:gd name="T2" fmla="*/ 23 w 52"/>
                  <a:gd name="T3" fmla="*/ 10 h 41"/>
                  <a:gd name="T4" fmla="*/ 23 w 52"/>
                  <a:gd name="T5" fmla="*/ 10 h 41"/>
                  <a:gd name="T6" fmla="*/ 25 w 52"/>
                  <a:gd name="T7" fmla="*/ 5 h 41"/>
                  <a:gd name="T8" fmla="*/ 25 w 52"/>
                  <a:gd name="T9" fmla="*/ 5 h 41"/>
                  <a:gd name="T10" fmla="*/ 27 w 52"/>
                  <a:gd name="T11" fmla="*/ 10 h 41"/>
                  <a:gd name="T12" fmla="*/ 35 w 52"/>
                  <a:gd name="T13" fmla="*/ 41 h 41"/>
                  <a:gd name="T14" fmla="*/ 41 w 52"/>
                  <a:gd name="T15" fmla="*/ 41 h 41"/>
                  <a:gd name="T16" fmla="*/ 52 w 52"/>
                  <a:gd name="T17" fmla="*/ 0 h 41"/>
                  <a:gd name="T18" fmla="*/ 46 w 52"/>
                  <a:gd name="T19" fmla="*/ 0 h 41"/>
                  <a:gd name="T20" fmla="*/ 39 w 52"/>
                  <a:gd name="T21" fmla="*/ 27 h 41"/>
                  <a:gd name="T22" fmla="*/ 39 w 52"/>
                  <a:gd name="T23" fmla="*/ 27 h 41"/>
                  <a:gd name="T24" fmla="*/ 38 w 52"/>
                  <a:gd name="T25" fmla="*/ 35 h 41"/>
                  <a:gd name="T26" fmla="*/ 38 w 52"/>
                  <a:gd name="T27" fmla="*/ 35 h 41"/>
                  <a:gd name="T28" fmla="*/ 35 w 52"/>
                  <a:gd name="T29" fmla="*/ 21 h 41"/>
                  <a:gd name="T30" fmla="*/ 28 w 52"/>
                  <a:gd name="T31" fmla="*/ 0 h 41"/>
                  <a:gd name="T32" fmla="*/ 22 w 52"/>
                  <a:gd name="T33" fmla="*/ 0 h 41"/>
                  <a:gd name="T34" fmla="*/ 14 w 52"/>
                  <a:gd name="T35" fmla="*/ 27 h 41"/>
                  <a:gd name="T36" fmla="*/ 14 w 52"/>
                  <a:gd name="T37" fmla="*/ 27 h 41"/>
                  <a:gd name="T38" fmla="*/ 12 w 52"/>
                  <a:gd name="T39" fmla="*/ 35 h 41"/>
                  <a:gd name="T40" fmla="*/ 12 w 52"/>
                  <a:gd name="T41" fmla="*/ 35 h 41"/>
                  <a:gd name="T42" fmla="*/ 11 w 52"/>
                  <a:gd name="T43" fmla="*/ 27 h 41"/>
                  <a:gd name="T44" fmla="*/ 4 w 52"/>
                  <a:gd name="T45" fmla="*/ 0 h 41"/>
                  <a:gd name="T46" fmla="*/ 0 w 52"/>
                  <a:gd name="T47" fmla="*/ 0 h 41"/>
                  <a:gd name="T48" fmla="*/ 9 w 52"/>
                  <a:gd name="T49" fmla="*/ 41 h 41"/>
                  <a:gd name="T50" fmla="*/ 15 w 52"/>
                  <a:gd name="T51" fmla="*/ 41 h 41"/>
                  <a:gd name="T52" fmla="*/ 15 w 52"/>
                  <a:gd name="T53" fmla="*/ 41 h 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1"/>
                  <a:gd name="T83" fmla="*/ 52 w 52"/>
                  <a:gd name="T84" fmla="*/ 41 h 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1">
                    <a:moveTo>
                      <a:pt x="15" y="41"/>
                    </a:moveTo>
                    <a:lnTo>
                      <a:pt x="23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5" y="41"/>
                    </a:lnTo>
                    <a:lnTo>
                      <a:pt x="41" y="41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9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27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9" y="41"/>
                    </a:lnTo>
                    <a:lnTo>
                      <a:pt x="1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6" name="Freeform 186">
                <a:extLst>
                  <a:ext uri="{FF2B5EF4-FFF2-40B4-BE49-F238E27FC236}">
                    <a16:creationId xmlns:a16="http://schemas.microsoft.com/office/drawing/2014/main" id="{10C3DC5B-F4E4-70C6-3D0B-774F53F2A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202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5 w 38"/>
                  <a:gd name="T3" fmla="*/ 7 h 41"/>
                  <a:gd name="T4" fmla="*/ 16 w 38"/>
                  <a:gd name="T5" fmla="*/ 41 h 41"/>
                  <a:gd name="T6" fmla="*/ 21 w 38"/>
                  <a:gd name="T7" fmla="*/ 41 h 41"/>
                  <a:gd name="T8" fmla="*/ 34 w 38"/>
                  <a:gd name="T9" fmla="*/ 7 h 41"/>
                  <a:gd name="T10" fmla="*/ 34 w 38"/>
                  <a:gd name="T11" fmla="*/ 41 h 41"/>
                  <a:gd name="T12" fmla="*/ 38 w 38"/>
                  <a:gd name="T13" fmla="*/ 41 h 41"/>
                  <a:gd name="T14" fmla="*/ 38 w 38"/>
                  <a:gd name="T15" fmla="*/ 0 h 41"/>
                  <a:gd name="T16" fmla="*/ 32 w 38"/>
                  <a:gd name="T17" fmla="*/ 0 h 41"/>
                  <a:gd name="T18" fmla="*/ 21 w 38"/>
                  <a:gd name="T19" fmla="*/ 29 h 41"/>
                  <a:gd name="T20" fmla="*/ 21 w 38"/>
                  <a:gd name="T21" fmla="*/ 29 h 41"/>
                  <a:gd name="T22" fmla="*/ 19 w 38"/>
                  <a:gd name="T23" fmla="*/ 35 h 41"/>
                  <a:gd name="T24" fmla="*/ 19 w 38"/>
                  <a:gd name="T25" fmla="*/ 35 h 41"/>
                  <a:gd name="T26" fmla="*/ 18 w 38"/>
                  <a:gd name="T27" fmla="*/ 29 h 41"/>
                  <a:gd name="T28" fmla="*/ 8 w 38"/>
                  <a:gd name="T29" fmla="*/ 0 h 41"/>
                  <a:gd name="T30" fmla="*/ 0 w 38"/>
                  <a:gd name="T31" fmla="*/ 0 h 41"/>
                  <a:gd name="T32" fmla="*/ 0 w 38"/>
                  <a:gd name="T33" fmla="*/ 41 h 41"/>
                  <a:gd name="T34" fmla="*/ 5 w 38"/>
                  <a:gd name="T35" fmla="*/ 41 h 41"/>
                  <a:gd name="T36" fmla="*/ 5 w 38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5" y="7"/>
                    </a:lnTo>
                    <a:lnTo>
                      <a:pt x="16" y="41"/>
                    </a:lnTo>
                    <a:lnTo>
                      <a:pt x="21" y="41"/>
                    </a:lnTo>
                    <a:lnTo>
                      <a:pt x="34" y="7"/>
                    </a:lnTo>
                    <a:lnTo>
                      <a:pt x="34" y="41"/>
                    </a:lnTo>
                    <a:lnTo>
                      <a:pt x="38" y="41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7" name="Freeform 187">
                <a:extLst>
                  <a:ext uri="{FF2B5EF4-FFF2-40B4-BE49-F238E27FC236}">
                    <a16:creationId xmlns:a16="http://schemas.microsoft.com/office/drawing/2014/main" id="{6763050B-FEC4-59C8-4806-AE79FB640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20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5 w 30"/>
                  <a:gd name="T5" fmla="*/ 37 h 41"/>
                  <a:gd name="T6" fmla="*/ 5 w 30"/>
                  <a:gd name="T7" fmla="*/ 22 h 41"/>
                  <a:gd name="T8" fmla="*/ 29 w 30"/>
                  <a:gd name="T9" fmla="*/ 22 h 41"/>
                  <a:gd name="T10" fmla="*/ 29 w 30"/>
                  <a:gd name="T11" fmla="*/ 18 h 41"/>
                  <a:gd name="T12" fmla="*/ 5 w 30"/>
                  <a:gd name="T13" fmla="*/ 18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5" y="37"/>
                    </a:lnTo>
                    <a:lnTo>
                      <a:pt x="5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8" name="Freeform 188">
                <a:extLst>
                  <a:ext uri="{FF2B5EF4-FFF2-40B4-BE49-F238E27FC236}">
                    <a16:creationId xmlns:a16="http://schemas.microsoft.com/office/drawing/2014/main" id="{47EAD875-74FC-37D7-DED5-4357023C3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202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16 w 36"/>
                  <a:gd name="T3" fmla="*/ 27 h 41"/>
                  <a:gd name="T4" fmla="*/ 16 w 36"/>
                  <a:gd name="T5" fmla="*/ 27 h 41"/>
                  <a:gd name="T6" fmla="*/ 19 w 36"/>
                  <a:gd name="T7" fmla="*/ 24 h 41"/>
                  <a:gd name="T8" fmla="*/ 19 w 36"/>
                  <a:gd name="T9" fmla="*/ 24 h 41"/>
                  <a:gd name="T10" fmla="*/ 21 w 36"/>
                  <a:gd name="T11" fmla="*/ 27 h 41"/>
                  <a:gd name="T12" fmla="*/ 30 w 36"/>
                  <a:gd name="T13" fmla="*/ 41 h 41"/>
                  <a:gd name="T14" fmla="*/ 36 w 36"/>
                  <a:gd name="T15" fmla="*/ 41 h 41"/>
                  <a:gd name="T16" fmla="*/ 22 w 36"/>
                  <a:gd name="T17" fmla="*/ 19 h 41"/>
                  <a:gd name="T18" fmla="*/ 36 w 36"/>
                  <a:gd name="T19" fmla="*/ 0 h 41"/>
                  <a:gd name="T20" fmla="*/ 30 w 36"/>
                  <a:gd name="T21" fmla="*/ 0 h 41"/>
                  <a:gd name="T22" fmla="*/ 22 w 36"/>
                  <a:gd name="T23" fmla="*/ 11 h 41"/>
                  <a:gd name="T24" fmla="*/ 22 w 36"/>
                  <a:gd name="T25" fmla="*/ 11 h 41"/>
                  <a:gd name="T26" fmla="*/ 19 w 36"/>
                  <a:gd name="T27" fmla="*/ 16 h 41"/>
                  <a:gd name="T28" fmla="*/ 19 w 36"/>
                  <a:gd name="T29" fmla="*/ 16 h 41"/>
                  <a:gd name="T30" fmla="*/ 16 w 36"/>
                  <a:gd name="T31" fmla="*/ 11 h 41"/>
                  <a:gd name="T32" fmla="*/ 8 w 36"/>
                  <a:gd name="T33" fmla="*/ 0 h 41"/>
                  <a:gd name="T34" fmla="*/ 1 w 36"/>
                  <a:gd name="T35" fmla="*/ 0 h 41"/>
                  <a:gd name="T36" fmla="*/ 16 w 36"/>
                  <a:gd name="T37" fmla="*/ 19 h 41"/>
                  <a:gd name="T38" fmla="*/ 0 w 36"/>
                  <a:gd name="T39" fmla="*/ 41 h 41"/>
                  <a:gd name="T40" fmla="*/ 6 w 36"/>
                  <a:gd name="T41" fmla="*/ 41 h 41"/>
                  <a:gd name="T42" fmla="*/ 6 w 36"/>
                  <a:gd name="T43" fmla="*/ 41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"/>
                  <a:gd name="T67" fmla="*/ 0 h 41"/>
                  <a:gd name="T68" fmla="*/ 36 w 36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" h="41">
                    <a:moveTo>
                      <a:pt x="6" y="41"/>
                    </a:moveTo>
                    <a:lnTo>
                      <a:pt x="16" y="27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2" y="19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8" y="0"/>
                    </a:lnTo>
                    <a:lnTo>
                      <a:pt x="1" y="0"/>
                    </a:lnTo>
                    <a:lnTo>
                      <a:pt x="16" y="19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19" name="Freeform 189">
                <a:extLst>
                  <a:ext uri="{FF2B5EF4-FFF2-40B4-BE49-F238E27FC236}">
                    <a16:creationId xmlns:a16="http://schemas.microsoft.com/office/drawing/2014/main" id="{A57D7468-1E1D-BC33-8C59-6E368F976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20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0" name="Freeform 190">
                <a:extLst>
                  <a:ext uri="{FF2B5EF4-FFF2-40B4-BE49-F238E27FC236}">
                    <a16:creationId xmlns:a16="http://schemas.microsoft.com/office/drawing/2014/main" id="{4AEF39BD-5EC1-C991-EBBA-0844B95B4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202"/>
                <a:ext cx="37" cy="41"/>
              </a:xfrm>
              <a:custGeom>
                <a:avLst/>
                <a:gdLst>
                  <a:gd name="T0" fmla="*/ 27 w 37"/>
                  <a:gd name="T1" fmla="*/ 35 h 41"/>
                  <a:gd name="T2" fmla="*/ 27 w 37"/>
                  <a:gd name="T3" fmla="*/ 35 h 41"/>
                  <a:gd name="T4" fmla="*/ 24 w 37"/>
                  <a:gd name="T5" fmla="*/ 37 h 41"/>
                  <a:gd name="T6" fmla="*/ 19 w 37"/>
                  <a:gd name="T7" fmla="*/ 37 h 41"/>
                  <a:gd name="T8" fmla="*/ 19 w 37"/>
                  <a:gd name="T9" fmla="*/ 37 h 41"/>
                  <a:gd name="T10" fmla="*/ 16 w 37"/>
                  <a:gd name="T11" fmla="*/ 37 h 41"/>
                  <a:gd name="T12" fmla="*/ 13 w 37"/>
                  <a:gd name="T13" fmla="*/ 35 h 41"/>
                  <a:gd name="T14" fmla="*/ 13 w 37"/>
                  <a:gd name="T15" fmla="*/ 35 h 41"/>
                  <a:gd name="T16" fmla="*/ 10 w 37"/>
                  <a:gd name="T17" fmla="*/ 34 h 41"/>
                  <a:gd name="T18" fmla="*/ 8 w 37"/>
                  <a:gd name="T19" fmla="*/ 29 h 41"/>
                  <a:gd name="T20" fmla="*/ 8 w 37"/>
                  <a:gd name="T21" fmla="*/ 29 h 41"/>
                  <a:gd name="T22" fmla="*/ 6 w 37"/>
                  <a:gd name="T23" fmla="*/ 21 h 41"/>
                  <a:gd name="T24" fmla="*/ 6 w 37"/>
                  <a:gd name="T25" fmla="*/ 21 h 41"/>
                  <a:gd name="T26" fmla="*/ 6 w 37"/>
                  <a:gd name="T27" fmla="*/ 13 h 41"/>
                  <a:gd name="T28" fmla="*/ 6 w 37"/>
                  <a:gd name="T29" fmla="*/ 13 h 41"/>
                  <a:gd name="T30" fmla="*/ 10 w 37"/>
                  <a:gd name="T31" fmla="*/ 10 h 41"/>
                  <a:gd name="T32" fmla="*/ 11 w 37"/>
                  <a:gd name="T33" fmla="*/ 7 h 41"/>
                  <a:gd name="T34" fmla="*/ 11 w 37"/>
                  <a:gd name="T35" fmla="*/ 7 h 41"/>
                  <a:gd name="T36" fmla="*/ 14 w 37"/>
                  <a:gd name="T37" fmla="*/ 5 h 41"/>
                  <a:gd name="T38" fmla="*/ 19 w 37"/>
                  <a:gd name="T39" fmla="*/ 5 h 41"/>
                  <a:gd name="T40" fmla="*/ 19 w 37"/>
                  <a:gd name="T41" fmla="*/ 5 h 41"/>
                  <a:gd name="T42" fmla="*/ 24 w 37"/>
                  <a:gd name="T43" fmla="*/ 5 h 41"/>
                  <a:gd name="T44" fmla="*/ 25 w 37"/>
                  <a:gd name="T45" fmla="*/ 7 h 41"/>
                  <a:gd name="T46" fmla="*/ 25 w 37"/>
                  <a:gd name="T47" fmla="*/ 7 h 41"/>
                  <a:gd name="T48" fmla="*/ 29 w 37"/>
                  <a:gd name="T49" fmla="*/ 8 h 41"/>
                  <a:gd name="T50" fmla="*/ 30 w 37"/>
                  <a:gd name="T51" fmla="*/ 13 h 41"/>
                  <a:gd name="T52" fmla="*/ 35 w 37"/>
                  <a:gd name="T53" fmla="*/ 11 h 41"/>
                  <a:gd name="T54" fmla="*/ 35 w 37"/>
                  <a:gd name="T55" fmla="*/ 11 h 41"/>
                  <a:gd name="T56" fmla="*/ 33 w 37"/>
                  <a:gd name="T57" fmla="*/ 7 h 41"/>
                  <a:gd name="T58" fmla="*/ 30 w 37"/>
                  <a:gd name="T59" fmla="*/ 3 h 41"/>
                  <a:gd name="T60" fmla="*/ 30 w 37"/>
                  <a:gd name="T61" fmla="*/ 3 h 41"/>
                  <a:gd name="T62" fmla="*/ 25 w 37"/>
                  <a:gd name="T63" fmla="*/ 0 h 41"/>
                  <a:gd name="T64" fmla="*/ 19 w 37"/>
                  <a:gd name="T65" fmla="*/ 0 h 41"/>
                  <a:gd name="T66" fmla="*/ 19 w 37"/>
                  <a:gd name="T67" fmla="*/ 0 h 41"/>
                  <a:gd name="T68" fmla="*/ 14 w 37"/>
                  <a:gd name="T69" fmla="*/ 0 h 41"/>
                  <a:gd name="T70" fmla="*/ 10 w 37"/>
                  <a:gd name="T71" fmla="*/ 2 h 41"/>
                  <a:gd name="T72" fmla="*/ 10 w 37"/>
                  <a:gd name="T73" fmla="*/ 2 h 41"/>
                  <a:gd name="T74" fmla="*/ 5 w 37"/>
                  <a:gd name="T75" fmla="*/ 5 h 41"/>
                  <a:gd name="T76" fmla="*/ 3 w 37"/>
                  <a:gd name="T77" fmla="*/ 10 h 41"/>
                  <a:gd name="T78" fmla="*/ 3 w 37"/>
                  <a:gd name="T79" fmla="*/ 10 h 41"/>
                  <a:gd name="T80" fmla="*/ 0 w 37"/>
                  <a:gd name="T81" fmla="*/ 14 h 41"/>
                  <a:gd name="T82" fmla="*/ 0 w 37"/>
                  <a:gd name="T83" fmla="*/ 21 h 41"/>
                  <a:gd name="T84" fmla="*/ 0 w 37"/>
                  <a:gd name="T85" fmla="*/ 21 h 41"/>
                  <a:gd name="T86" fmla="*/ 0 w 37"/>
                  <a:gd name="T87" fmla="*/ 26 h 41"/>
                  <a:gd name="T88" fmla="*/ 2 w 37"/>
                  <a:gd name="T89" fmla="*/ 32 h 41"/>
                  <a:gd name="T90" fmla="*/ 2 w 37"/>
                  <a:gd name="T91" fmla="*/ 32 h 41"/>
                  <a:gd name="T92" fmla="*/ 5 w 37"/>
                  <a:gd name="T93" fmla="*/ 35 h 41"/>
                  <a:gd name="T94" fmla="*/ 8 w 37"/>
                  <a:gd name="T95" fmla="*/ 40 h 41"/>
                  <a:gd name="T96" fmla="*/ 8 w 37"/>
                  <a:gd name="T97" fmla="*/ 40 h 41"/>
                  <a:gd name="T98" fmla="*/ 13 w 37"/>
                  <a:gd name="T99" fmla="*/ 41 h 41"/>
                  <a:gd name="T100" fmla="*/ 19 w 37"/>
                  <a:gd name="T101" fmla="*/ 41 h 41"/>
                  <a:gd name="T102" fmla="*/ 19 w 37"/>
                  <a:gd name="T103" fmla="*/ 41 h 41"/>
                  <a:gd name="T104" fmla="*/ 25 w 37"/>
                  <a:gd name="T105" fmla="*/ 41 h 41"/>
                  <a:gd name="T106" fmla="*/ 30 w 37"/>
                  <a:gd name="T107" fmla="*/ 38 h 41"/>
                  <a:gd name="T108" fmla="*/ 30 w 37"/>
                  <a:gd name="T109" fmla="*/ 38 h 41"/>
                  <a:gd name="T110" fmla="*/ 33 w 37"/>
                  <a:gd name="T111" fmla="*/ 34 h 41"/>
                  <a:gd name="T112" fmla="*/ 37 w 37"/>
                  <a:gd name="T113" fmla="*/ 29 h 41"/>
                  <a:gd name="T114" fmla="*/ 30 w 37"/>
                  <a:gd name="T115" fmla="*/ 27 h 41"/>
                  <a:gd name="T116" fmla="*/ 30 w 37"/>
                  <a:gd name="T117" fmla="*/ 27 h 41"/>
                  <a:gd name="T118" fmla="*/ 29 w 37"/>
                  <a:gd name="T119" fmla="*/ 32 h 41"/>
                  <a:gd name="T120" fmla="*/ 27 w 37"/>
                  <a:gd name="T121" fmla="*/ 35 h 41"/>
                  <a:gd name="T122" fmla="*/ 27 w 37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1"/>
                  <a:gd name="T188" fmla="*/ 37 w 37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1">
                    <a:moveTo>
                      <a:pt x="27" y="35"/>
                    </a:moveTo>
                    <a:lnTo>
                      <a:pt x="27" y="35"/>
                    </a:lnTo>
                    <a:lnTo>
                      <a:pt x="24" y="37"/>
                    </a:lnTo>
                    <a:lnTo>
                      <a:pt x="19" y="37"/>
                    </a:lnTo>
                    <a:lnTo>
                      <a:pt x="16" y="37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8" y="29"/>
                    </a:lnTo>
                    <a:lnTo>
                      <a:pt x="6" y="21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5" y="7"/>
                    </a:lnTo>
                    <a:lnTo>
                      <a:pt x="29" y="8"/>
                    </a:lnTo>
                    <a:lnTo>
                      <a:pt x="30" y="13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5" y="41"/>
                    </a:lnTo>
                    <a:lnTo>
                      <a:pt x="30" y="38"/>
                    </a:lnTo>
                    <a:lnTo>
                      <a:pt x="33" y="34"/>
                    </a:lnTo>
                    <a:lnTo>
                      <a:pt x="37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1" name="Freeform 191">
                <a:extLst>
                  <a:ext uri="{FF2B5EF4-FFF2-40B4-BE49-F238E27FC236}">
                    <a16:creationId xmlns:a16="http://schemas.microsoft.com/office/drawing/2014/main" id="{B6B63537-4CEB-5D4D-B30C-D76C54D4DC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6" y="2202"/>
                <a:ext cx="40" cy="41"/>
              </a:xfrm>
              <a:custGeom>
                <a:avLst/>
                <a:gdLst>
                  <a:gd name="T0" fmla="*/ 4 w 40"/>
                  <a:gd name="T1" fmla="*/ 32 h 41"/>
                  <a:gd name="T2" fmla="*/ 4 w 40"/>
                  <a:gd name="T3" fmla="*/ 32 h 41"/>
                  <a:gd name="T4" fmla="*/ 7 w 40"/>
                  <a:gd name="T5" fmla="*/ 35 h 41"/>
                  <a:gd name="T6" fmla="*/ 10 w 40"/>
                  <a:gd name="T7" fmla="*/ 40 h 41"/>
                  <a:gd name="T8" fmla="*/ 10 w 40"/>
                  <a:gd name="T9" fmla="*/ 40 h 41"/>
                  <a:gd name="T10" fmla="*/ 15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6 w 40"/>
                  <a:gd name="T17" fmla="*/ 41 h 41"/>
                  <a:gd name="T18" fmla="*/ 31 w 40"/>
                  <a:gd name="T19" fmla="*/ 40 h 41"/>
                  <a:gd name="T20" fmla="*/ 31 w 40"/>
                  <a:gd name="T21" fmla="*/ 40 h 41"/>
                  <a:gd name="T22" fmla="*/ 35 w 40"/>
                  <a:gd name="T23" fmla="*/ 37 h 41"/>
                  <a:gd name="T24" fmla="*/ 37 w 40"/>
                  <a:gd name="T25" fmla="*/ 32 h 41"/>
                  <a:gd name="T26" fmla="*/ 37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4 h 41"/>
                  <a:gd name="T36" fmla="*/ 38 w 40"/>
                  <a:gd name="T37" fmla="*/ 10 h 41"/>
                  <a:gd name="T38" fmla="*/ 38 w 40"/>
                  <a:gd name="T39" fmla="*/ 10 h 41"/>
                  <a:gd name="T40" fmla="*/ 35 w 40"/>
                  <a:gd name="T41" fmla="*/ 5 h 41"/>
                  <a:gd name="T42" fmla="*/ 31 w 40"/>
                  <a:gd name="T43" fmla="*/ 2 h 41"/>
                  <a:gd name="T44" fmla="*/ 31 w 40"/>
                  <a:gd name="T45" fmla="*/ 2 h 41"/>
                  <a:gd name="T46" fmla="*/ 26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2 w 40"/>
                  <a:gd name="T65" fmla="*/ 27 h 41"/>
                  <a:gd name="T66" fmla="*/ 4 w 40"/>
                  <a:gd name="T67" fmla="*/ 32 h 41"/>
                  <a:gd name="T68" fmla="*/ 4 w 40"/>
                  <a:gd name="T69" fmla="*/ 32 h 41"/>
                  <a:gd name="T70" fmla="*/ 11 w 40"/>
                  <a:gd name="T71" fmla="*/ 8 h 41"/>
                  <a:gd name="T72" fmla="*/ 11 w 40"/>
                  <a:gd name="T73" fmla="*/ 8 h 41"/>
                  <a:gd name="T74" fmla="*/ 15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7 h 41"/>
                  <a:gd name="T84" fmla="*/ 27 w 40"/>
                  <a:gd name="T85" fmla="*/ 7 h 41"/>
                  <a:gd name="T86" fmla="*/ 31 w 40"/>
                  <a:gd name="T87" fmla="*/ 8 h 41"/>
                  <a:gd name="T88" fmla="*/ 32 w 40"/>
                  <a:gd name="T89" fmla="*/ 11 h 41"/>
                  <a:gd name="T90" fmla="*/ 32 w 40"/>
                  <a:gd name="T91" fmla="*/ 11 h 41"/>
                  <a:gd name="T92" fmla="*/ 35 w 40"/>
                  <a:gd name="T93" fmla="*/ 21 h 41"/>
                  <a:gd name="T94" fmla="*/ 35 w 40"/>
                  <a:gd name="T95" fmla="*/ 21 h 41"/>
                  <a:gd name="T96" fmla="*/ 34 w 40"/>
                  <a:gd name="T97" fmla="*/ 27 h 41"/>
                  <a:gd name="T98" fmla="*/ 31 w 40"/>
                  <a:gd name="T99" fmla="*/ 34 h 41"/>
                  <a:gd name="T100" fmla="*/ 31 w 40"/>
                  <a:gd name="T101" fmla="*/ 34 h 41"/>
                  <a:gd name="T102" fmla="*/ 26 w 40"/>
                  <a:gd name="T103" fmla="*/ 37 h 41"/>
                  <a:gd name="T104" fmla="*/ 21 w 40"/>
                  <a:gd name="T105" fmla="*/ 37 h 41"/>
                  <a:gd name="T106" fmla="*/ 21 w 40"/>
                  <a:gd name="T107" fmla="*/ 37 h 41"/>
                  <a:gd name="T108" fmla="*/ 15 w 40"/>
                  <a:gd name="T109" fmla="*/ 37 h 41"/>
                  <a:gd name="T110" fmla="*/ 10 w 40"/>
                  <a:gd name="T111" fmla="*/ 34 h 41"/>
                  <a:gd name="T112" fmla="*/ 10 w 40"/>
                  <a:gd name="T113" fmla="*/ 34 h 41"/>
                  <a:gd name="T114" fmla="*/ 8 w 40"/>
                  <a:gd name="T115" fmla="*/ 29 h 41"/>
                  <a:gd name="T116" fmla="*/ 7 w 40"/>
                  <a:gd name="T117" fmla="*/ 21 h 41"/>
                  <a:gd name="T118" fmla="*/ 7 w 40"/>
                  <a:gd name="T119" fmla="*/ 21 h 41"/>
                  <a:gd name="T120" fmla="*/ 8 w 40"/>
                  <a:gd name="T121" fmla="*/ 13 h 41"/>
                  <a:gd name="T122" fmla="*/ 11 w 40"/>
                  <a:gd name="T123" fmla="*/ 8 h 41"/>
                  <a:gd name="T124" fmla="*/ 11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4" y="32"/>
                    </a:moveTo>
                    <a:lnTo>
                      <a:pt x="4" y="32"/>
                    </a:lnTo>
                    <a:lnTo>
                      <a:pt x="7" y="35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31" y="40"/>
                    </a:lnTo>
                    <a:lnTo>
                      <a:pt x="35" y="37"/>
                    </a:lnTo>
                    <a:lnTo>
                      <a:pt x="37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5" y="5"/>
                    </a:lnTo>
                    <a:lnTo>
                      <a:pt x="31" y="2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close/>
                    <a:moveTo>
                      <a:pt x="11" y="8"/>
                    </a:moveTo>
                    <a:lnTo>
                      <a:pt x="11" y="8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1" y="8"/>
                    </a:lnTo>
                    <a:lnTo>
                      <a:pt x="32" y="11"/>
                    </a:lnTo>
                    <a:lnTo>
                      <a:pt x="35" y="21"/>
                    </a:lnTo>
                    <a:lnTo>
                      <a:pt x="34" y="27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21" y="37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8" y="29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2" name="Freeform 192">
                <a:extLst>
                  <a:ext uri="{FF2B5EF4-FFF2-40B4-BE49-F238E27FC236}">
                    <a16:creationId xmlns:a16="http://schemas.microsoft.com/office/drawing/2014/main" id="{980FE433-8948-AF4E-49F4-AB316B38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715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3" name="Freeform 193">
                <a:extLst>
                  <a:ext uri="{FF2B5EF4-FFF2-40B4-BE49-F238E27FC236}">
                    <a16:creationId xmlns:a16="http://schemas.microsoft.com/office/drawing/2014/main" id="{ED4F4BA8-30BE-5DA0-2418-C5F373C0F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715"/>
                <a:ext cx="30" cy="42"/>
              </a:xfrm>
              <a:custGeom>
                <a:avLst/>
                <a:gdLst>
                  <a:gd name="T0" fmla="*/ 30 w 30"/>
                  <a:gd name="T1" fmla="*/ 42 h 42"/>
                  <a:gd name="T2" fmla="*/ 30 w 30"/>
                  <a:gd name="T3" fmla="*/ 37 h 42"/>
                  <a:gd name="T4" fmla="*/ 4 w 30"/>
                  <a:gd name="T5" fmla="*/ 37 h 42"/>
                  <a:gd name="T6" fmla="*/ 4 w 30"/>
                  <a:gd name="T7" fmla="*/ 23 h 42"/>
                  <a:gd name="T8" fmla="*/ 27 w 30"/>
                  <a:gd name="T9" fmla="*/ 23 h 42"/>
                  <a:gd name="T10" fmla="*/ 27 w 30"/>
                  <a:gd name="T11" fmla="*/ 18 h 42"/>
                  <a:gd name="T12" fmla="*/ 4 w 30"/>
                  <a:gd name="T13" fmla="*/ 18 h 42"/>
                  <a:gd name="T14" fmla="*/ 4 w 30"/>
                  <a:gd name="T15" fmla="*/ 5 h 42"/>
                  <a:gd name="T16" fmla="*/ 28 w 30"/>
                  <a:gd name="T17" fmla="*/ 5 h 42"/>
                  <a:gd name="T18" fmla="*/ 28 w 30"/>
                  <a:gd name="T19" fmla="*/ 0 h 42"/>
                  <a:gd name="T20" fmla="*/ 0 w 30"/>
                  <a:gd name="T21" fmla="*/ 0 h 42"/>
                  <a:gd name="T22" fmla="*/ 0 w 30"/>
                  <a:gd name="T23" fmla="*/ 42 h 42"/>
                  <a:gd name="T24" fmla="*/ 30 w 30"/>
                  <a:gd name="T25" fmla="*/ 42 h 42"/>
                  <a:gd name="T26" fmla="*/ 30 w 30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2"/>
                  <a:gd name="T44" fmla="*/ 30 w 30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2">
                    <a:moveTo>
                      <a:pt x="30" y="42"/>
                    </a:moveTo>
                    <a:lnTo>
                      <a:pt x="30" y="37"/>
                    </a:lnTo>
                    <a:lnTo>
                      <a:pt x="4" y="37"/>
                    </a:lnTo>
                    <a:lnTo>
                      <a:pt x="4" y="23"/>
                    </a:lnTo>
                    <a:lnTo>
                      <a:pt x="27" y="23"/>
                    </a:lnTo>
                    <a:lnTo>
                      <a:pt x="27" y="18"/>
                    </a:lnTo>
                    <a:lnTo>
                      <a:pt x="4" y="18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4" name="Freeform 194">
                <a:extLst>
                  <a:ext uri="{FF2B5EF4-FFF2-40B4-BE49-F238E27FC236}">
                    <a16:creationId xmlns:a16="http://schemas.microsoft.com/office/drawing/2014/main" id="{6DAE11D9-062B-2B72-CD89-ED31F5187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715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17 w 38"/>
                  <a:gd name="T3" fmla="*/ 27 h 42"/>
                  <a:gd name="T4" fmla="*/ 17 w 38"/>
                  <a:gd name="T5" fmla="*/ 27 h 42"/>
                  <a:gd name="T6" fmla="*/ 19 w 38"/>
                  <a:gd name="T7" fmla="*/ 24 h 42"/>
                  <a:gd name="T8" fmla="*/ 19 w 38"/>
                  <a:gd name="T9" fmla="*/ 24 h 42"/>
                  <a:gd name="T10" fmla="*/ 21 w 38"/>
                  <a:gd name="T11" fmla="*/ 27 h 42"/>
                  <a:gd name="T12" fmla="*/ 32 w 38"/>
                  <a:gd name="T13" fmla="*/ 42 h 42"/>
                  <a:gd name="T14" fmla="*/ 38 w 38"/>
                  <a:gd name="T15" fmla="*/ 42 h 42"/>
                  <a:gd name="T16" fmla="*/ 22 w 38"/>
                  <a:gd name="T17" fmla="*/ 19 h 42"/>
                  <a:gd name="T18" fmla="*/ 36 w 38"/>
                  <a:gd name="T19" fmla="*/ 0 h 42"/>
                  <a:gd name="T20" fmla="*/ 32 w 38"/>
                  <a:gd name="T21" fmla="*/ 0 h 42"/>
                  <a:gd name="T22" fmla="*/ 22 w 38"/>
                  <a:gd name="T23" fmla="*/ 11 h 42"/>
                  <a:gd name="T24" fmla="*/ 22 w 38"/>
                  <a:gd name="T25" fmla="*/ 11 h 42"/>
                  <a:gd name="T26" fmla="*/ 19 w 38"/>
                  <a:gd name="T27" fmla="*/ 16 h 42"/>
                  <a:gd name="T28" fmla="*/ 19 w 38"/>
                  <a:gd name="T29" fmla="*/ 16 h 42"/>
                  <a:gd name="T30" fmla="*/ 16 w 38"/>
                  <a:gd name="T31" fmla="*/ 11 h 42"/>
                  <a:gd name="T32" fmla="*/ 9 w 38"/>
                  <a:gd name="T33" fmla="*/ 0 h 42"/>
                  <a:gd name="T34" fmla="*/ 3 w 38"/>
                  <a:gd name="T35" fmla="*/ 0 h 42"/>
                  <a:gd name="T36" fmla="*/ 16 w 38"/>
                  <a:gd name="T37" fmla="*/ 19 h 42"/>
                  <a:gd name="T38" fmla="*/ 0 w 38"/>
                  <a:gd name="T39" fmla="*/ 42 h 42"/>
                  <a:gd name="T40" fmla="*/ 6 w 38"/>
                  <a:gd name="T41" fmla="*/ 42 h 42"/>
                  <a:gd name="T42" fmla="*/ 6 w 38"/>
                  <a:gd name="T43" fmla="*/ 42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"/>
                  <a:gd name="T67" fmla="*/ 0 h 42"/>
                  <a:gd name="T68" fmla="*/ 38 w 38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" h="42">
                    <a:moveTo>
                      <a:pt x="6" y="42"/>
                    </a:moveTo>
                    <a:lnTo>
                      <a:pt x="17" y="27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2" y="19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16" y="19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5" name="Freeform 195">
                <a:extLst>
                  <a:ext uri="{FF2B5EF4-FFF2-40B4-BE49-F238E27FC236}">
                    <a16:creationId xmlns:a16="http://schemas.microsoft.com/office/drawing/2014/main" id="{347A460A-A90A-8C87-83F8-3F0EC80801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0" y="2715"/>
                <a:ext cx="40" cy="42"/>
              </a:xfrm>
              <a:custGeom>
                <a:avLst/>
                <a:gdLst>
                  <a:gd name="T0" fmla="*/ 6 w 40"/>
                  <a:gd name="T1" fmla="*/ 42 h 42"/>
                  <a:gd name="T2" fmla="*/ 11 w 40"/>
                  <a:gd name="T3" fmla="*/ 29 h 42"/>
                  <a:gd name="T4" fmla="*/ 29 w 40"/>
                  <a:gd name="T5" fmla="*/ 29 h 42"/>
                  <a:gd name="T6" fmla="*/ 33 w 40"/>
                  <a:gd name="T7" fmla="*/ 42 h 42"/>
                  <a:gd name="T8" fmla="*/ 40 w 40"/>
                  <a:gd name="T9" fmla="*/ 42 h 42"/>
                  <a:gd name="T10" fmla="*/ 22 w 40"/>
                  <a:gd name="T11" fmla="*/ 0 h 42"/>
                  <a:gd name="T12" fmla="*/ 16 w 40"/>
                  <a:gd name="T13" fmla="*/ 0 h 42"/>
                  <a:gd name="T14" fmla="*/ 0 w 40"/>
                  <a:gd name="T15" fmla="*/ 42 h 42"/>
                  <a:gd name="T16" fmla="*/ 6 w 40"/>
                  <a:gd name="T17" fmla="*/ 42 h 42"/>
                  <a:gd name="T18" fmla="*/ 6 w 40"/>
                  <a:gd name="T19" fmla="*/ 42 h 42"/>
                  <a:gd name="T20" fmla="*/ 18 w 40"/>
                  <a:gd name="T21" fmla="*/ 13 h 42"/>
                  <a:gd name="T22" fmla="*/ 18 w 40"/>
                  <a:gd name="T23" fmla="*/ 13 h 42"/>
                  <a:gd name="T24" fmla="*/ 19 w 40"/>
                  <a:gd name="T25" fmla="*/ 5 h 42"/>
                  <a:gd name="T26" fmla="*/ 19 w 40"/>
                  <a:gd name="T27" fmla="*/ 5 h 42"/>
                  <a:gd name="T28" fmla="*/ 22 w 40"/>
                  <a:gd name="T29" fmla="*/ 13 h 42"/>
                  <a:gd name="T30" fmla="*/ 27 w 40"/>
                  <a:gd name="T31" fmla="*/ 24 h 42"/>
                  <a:gd name="T32" fmla="*/ 13 w 40"/>
                  <a:gd name="T33" fmla="*/ 24 h 42"/>
                  <a:gd name="T34" fmla="*/ 18 w 40"/>
                  <a:gd name="T35" fmla="*/ 13 h 42"/>
                  <a:gd name="T36" fmla="*/ 18 w 40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2"/>
                  <a:gd name="T59" fmla="*/ 40 w 40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2">
                    <a:moveTo>
                      <a:pt x="6" y="42"/>
                    </a:moveTo>
                    <a:lnTo>
                      <a:pt x="11" y="29"/>
                    </a:lnTo>
                    <a:lnTo>
                      <a:pt x="29" y="29"/>
                    </a:lnTo>
                    <a:lnTo>
                      <a:pt x="33" y="42"/>
                    </a:lnTo>
                    <a:lnTo>
                      <a:pt x="40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8" y="13"/>
                    </a:moveTo>
                    <a:lnTo>
                      <a:pt x="18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6" name="Freeform 196">
                <a:extLst>
                  <a:ext uri="{FF2B5EF4-FFF2-40B4-BE49-F238E27FC236}">
                    <a16:creationId xmlns:a16="http://schemas.microsoft.com/office/drawing/2014/main" id="{01CE6F32-D930-F8E7-196A-C29627D53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715"/>
                <a:ext cx="32" cy="42"/>
              </a:xfrm>
              <a:custGeom>
                <a:avLst/>
                <a:gdLst>
                  <a:gd name="T0" fmla="*/ 2 w 32"/>
                  <a:gd name="T1" fmla="*/ 35 h 42"/>
                  <a:gd name="T2" fmla="*/ 8 w 32"/>
                  <a:gd name="T3" fmla="*/ 40 h 42"/>
                  <a:gd name="T4" fmla="*/ 17 w 32"/>
                  <a:gd name="T5" fmla="*/ 42 h 42"/>
                  <a:gd name="T6" fmla="*/ 24 w 32"/>
                  <a:gd name="T7" fmla="*/ 40 h 42"/>
                  <a:gd name="T8" fmla="*/ 27 w 32"/>
                  <a:gd name="T9" fmla="*/ 38 h 42"/>
                  <a:gd name="T10" fmla="*/ 30 w 32"/>
                  <a:gd name="T11" fmla="*/ 35 h 42"/>
                  <a:gd name="T12" fmla="*/ 32 w 32"/>
                  <a:gd name="T13" fmla="*/ 31 h 42"/>
                  <a:gd name="T14" fmla="*/ 30 w 32"/>
                  <a:gd name="T15" fmla="*/ 24 h 42"/>
                  <a:gd name="T16" fmla="*/ 25 w 32"/>
                  <a:gd name="T17" fmla="*/ 19 h 42"/>
                  <a:gd name="T18" fmla="*/ 16 w 32"/>
                  <a:gd name="T19" fmla="*/ 18 h 42"/>
                  <a:gd name="T20" fmla="*/ 8 w 32"/>
                  <a:gd name="T21" fmla="*/ 15 h 42"/>
                  <a:gd name="T22" fmla="*/ 6 w 32"/>
                  <a:gd name="T23" fmla="*/ 10 h 42"/>
                  <a:gd name="T24" fmla="*/ 8 w 32"/>
                  <a:gd name="T25" fmla="*/ 7 h 42"/>
                  <a:gd name="T26" fmla="*/ 11 w 32"/>
                  <a:gd name="T27" fmla="*/ 5 h 42"/>
                  <a:gd name="T28" fmla="*/ 16 w 32"/>
                  <a:gd name="T29" fmla="*/ 5 h 42"/>
                  <a:gd name="T30" fmla="*/ 22 w 32"/>
                  <a:gd name="T31" fmla="*/ 7 h 42"/>
                  <a:gd name="T32" fmla="*/ 24 w 32"/>
                  <a:gd name="T33" fmla="*/ 8 h 42"/>
                  <a:gd name="T34" fmla="*/ 30 w 32"/>
                  <a:gd name="T35" fmla="*/ 11 h 42"/>
                  <a:gd name="T36" fmla="*/ 29 w 32"/>
                  <a:gd name="T37" fmla="*/ 5 h 42"/>
                  <a:gd name="T38" fmla="*/ 27 w 32"/>
                  <a:gd name="T39" fmla="*/ 4 h 42"/>
                  <a:gd name="T40" fmla="*/ 24 w 32"/>
                  <a:gd name="T41" fmla="*/ 0 h 42"/>
                  <a:gd name="T42" fmla="*/ 16 w 32"/>
                  <a:gd name="T43" fmla="*/ 0 h 42"/>
                  <a:gd name="T44" fmla="*/ 8 w 32"/>
                  <a:gd name="T45" fmla="*/ 0 h 42"/>
                  <a:gd name="T46" fmla="*/ 3 w 32"/>
                  <a:gd name="T47" fmla="*/ 5 h 42"/>
                  <a:gd name="T48" fmla="*/ 2 w 32"/>
                  <a:gd name="T49" fmla="*/ 11 h 42"/>
                  <a:gd name="T50" fmla="*/ 2 w 32"/>
                  <a:gd name="T51" fmla="*/ 16 h 42"/>
                  <a:gd name="T52" fmla="*/ 6 w 32"/>
                  <a:gd name="T53" fmla="*/ 19 h 42"/>
                  <a:gd name="T54" fmla="*/ 14 w 32"/>
                  <a:gd name="T55" fmla="*/ 23 h 42"/>
                  <a:gd name="T56" fmla="*/ 22 w 32"/>
                  <a:gd name="T57" fmla="*/ 24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7 h 42"/>
                  <a:gd name="T66" fmla="*/ 16 w 32"/>
                  <a:gd name="T67" fmla="*/ 37 h 42"/>
                  <a:gd name="T68" fmla="*/ 9 w 32"/>
                  <a:gd name="T69" fmla="*/ 35 h 42"/>
                  <a:gd name="T70" fmla="*/ 6 w 32"/>
                  <a:gd name="T71" fmla="*/ 32 h 42"/>
                  <a:gd name="T72" fmla="*/ 5 w 32"/>
                  <a:gd name="T73" fmla="*/ 27 h 42"/>
                  <a:gd name="T74" fmla="*/ 0 w 32"/>
                  <a:gd name="T75" fmla="*/ 29 h 42"/>
                  <a:gd name="T76" fmla="*/ 2 w 32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5"/>
                    </a:moveTo>
                    <a:lnTo>
                      <a:pt x="2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7" y="42"/>
                    </a:lnTo>
                    <a:lnTo>
                      <a:pt x="24" y="40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30" y="11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6" y="19"/>
                    </a:lnTo>
                    <a:lnTo>
                      <a:pt x="14" y="23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6" y="37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7" name="Freeform 197">
                <a:extLst>
                  <a:ext uri="{FF2B5EF4-FFF2-40B4-BE49-F238E27FC236}">
                    <a16:creationId xmlns:a16="http://schemas.microsoft.com/office/drawing/2014/main" id="{A27C7426-FDB5-D2C7-B83E-9D9FE7894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930"/>
                <a:ext cx="34" cy="40"/>
              </a:xfrm>
              <a:custGeom>
                <a:avLst/>
                <a:gdLst>
                  <a:gd name="T0" fmla="*/ 5 w 34"/>
                  <a:gd name="T1" fmla="*/ 40 h 40"/>
                  <a:gd name="T2" fmla="*/ 5 w 34"/>
                  <a:gd name="T3" fmla="*/ 28 h 40"/>
                  <a:gd name="T4" fmla="*/ 11 w 34"/>
                  <a:gd name="T5" fmla="*/ 20 h 40"/>
                  <a:gd name="T6" fmla="*/ 26 w 34"/>
                  <a:gd name="T7" fmla="*/ 40 h 40"/>
                  <a:gd name="T8" fmla="*/ 34 w 34"/>
                  <a:gd name="T9" fmla="*/ 40 h 40"/>
                  <a:gd name="T10" fmla="*/ 16 w 34"/>
                  <a:gd name="T11" fmla="*/ 16 h 40"/>
                  <a:gd name="T12" fmla="*/ 32 w 34"/>
                  <a:gd name="T13" fmla="*/ 0 h 40"/>
                  <a:gd name="T14" fmla="*/ 26 w 34"/>
                  <a:gd name="T15" fmla="*/ 0 h 40"/>
                  <a:gd name="T16" fmla="*/ 5 w 34"/>
                  <a:gd name="T17" fmla="*/ 20 h 40"/>
                  <a:gd name="T18" fmla="*/ 5 w 34"/>
                  <a:gd name="T19" fmla="*/ 0 h 40"/>
                  <a:gd name="T20" fmla="*/ 0 w 34"/>
                  <a:gd name="T21" fmla="*/ 0 h 40"/>
                  <a:gd name="T22" fmla="*/ 0 w 34"/>
                  <a:gd name="T23" fmla="*/ 40 h 40"/>
                  <a:gd name="T24" fmla="*/ 5 w 34"/>
                  <a:gd name="T25" fmla="*/ 40 h 40"/>
                  <a:gd name="T26" fmla="*/ 5 w 34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0"/>
                  <a:gd name="T44" fmla="*/ 34 w 34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0">
                    <a:moveTo>
                      <a:pt x="5" y="40"/>
                    </a:moveTo>
                    <a:lnTo>
                      <a:pt x="5" y="28"/>
                    </a:lnTo>
                    <a:lnTo>
                      <a:pt x="11" y="20"/>
                    </a:lnTo>
                    <a:lnTo>
                      <a:pt x="26" y="40"/>
                    </a:lnTo>
                    <a:lnTo>
                      <a:pt x="34" y="40"/>
                    </a:lnTo>
                    <a:lnTo>
                      <a:pt x="16" y="16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5" y="2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8" name="Freeform 198">
                <a:extLst>
                  <a:ext uri="{FF2B5EF4-FFF2-40B4-BE49-F238E27FC236}">
                    <a16:creationId xmlns:a16="http://schemas.microsoft.com/office/drawing/2014/main" id="{964F5D10-8D2A-E159-5A1B-3781C5BC18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1" y="1930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11 w 38"/>
                  <a:gd name="T3" fmla="*/ 29 h 40"/>
                  <a:gd name="T4" fmla="*/ 28 w 38"/>
                  <a:gd name="T5" fmla="*/ 29 h 40"/>
                  <a:gd name="T6" fmla="*/ 31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5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7 w 38"/>
                  <a:gd name="T21" fmla="*/ 12 h 40"/>
                  <a:gd name="T22" fmla="*/ 17 w 38"/>
                  <a:gd name="T23" fmla="*/ 12 h 40"/>
                  <a:gd name="T24" fmla="*/ 19 w 38"/>
                  <a:gd name="T25" fmla="*/ 4 h 40"/>
                  <a:gd name="T26" fmla="*/ 19 w 38"/>
                  <a:gd name="T27" fmla="*/ 4 h 40"/>
                  <a:gd name="T28" fmla="*/ 22 w 38"/>
                  <a:gd name="T29" fmla="*/ 13 h 40"/>
                  <a:gd name="T30" fmla="*/ 25 w 38"/>
                  <a:gd name="T31" fmla="*/ 24 h 40"/>
                  <a:gd name="T32" fmla="*/ 12 w 38"/>
                  <a:gd name="T33" fmla="*/ 24 h 40"/>
                  <a:gd name="T34" fmla="*/ 17 w 38"/>
                  <a:gd name="T35" fmla="*/ 12 h 40"/>
                  <a:gd name="T36" fmla="*/ 17 w 38"/>
                  <a:gd name="T37" fmla="*/ 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11" y="29"/>
                    </a:lnTo>
                    <a:lnTo>
                      <a:pt x="28" y="29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7" y="12"/>
                    </a:moveTo>
                    <a:lnTo>
                      <a:pt x="17" y="12"/>
                    </a:lnTo>
                    <a:lnTo>
                      <a:pt x="19" y="4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2" y="24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29" name="Freeform 199">
                <a:extLst>
                  <a:ext uri="{FF2B5EF4-FFF2-40B4-BE49-F238E27FC236}">
                    <a16:creationId xmlns:a16="http://schemas.microsoft.com/office/drawing/2014/main" id="{51FF02BC-92D7-9E2D-4E8C-ECEF1E3B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930"/>
                <a:ext cx="34" cy="40"/>
              </a:xfrm>
              <a:custGeom>
                <a:avLst/>
                <a:gdLst>
                  <a:gd name="T0" fmla="*/ 7 w 34"/>
                  <a:gd name="T1" fmla="*/ 40 h 40"/>
                  <a:gd name="T2" fmla="*/ 7 w 34"/>
                  <a:gd name="T3" fmla="*/ 8 h 40"/>
                  <a:gd name="T4" fmla="*/ 28 w 34"/>
                  <a:gd name="T5" fmla="*/ 40 h 40"/>
                  <a:gd name="T6" fmla="*/ 34 w 34"/>
                  <a:gd name="T7" fmla="*/ 40 h 40"/>
                  <a:gd name="T8" fmla="*/ 34 w 34"/>
                  <a:gd name="T9" fmla="*/ 0 h 40"/>
                  <a:gd name="T10" fmla="*/ 28 w 34"/>
                  <a:gd name="T11" fmla="*/ 0 h 40"/>
                  <a:gd name="T12" fmla="*/ 28 w 34"/>
                  <a:gd name="T13" fmla="*/ 32 h 40"/>
                  <a:gd name="T14" fmla="*/ 7 w 34"/>
                  <a:gd name="T15" fmla="*/ 0 h 40"/>
                  <a:gd name="T16" fmla="*/ 0 w 34"/>
                  <a:gd name="T17" fmla="*/ 0 h 40"/>
                  <a:gd name="T18" fmla="*/ 0 w 34"/>
                  <a:gd name="T19" fmla="*/ 40 h 40"/>
                  <a:gd name="T20" fmla="*/ 7 w 34"/>
                  <a:gd name="T21" fmla="*/ 40 h 40"/>
                  <a:gd name="T22" fmla="*/ 7 w 34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0"/>
                  <a:gd name="T38" fmla="*/ 34 w 34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0">
                    <a:moveTo>
                      <a:pt x="7" y="40"/>
                    </a:moveTo>
                    <a:lnTo>
                      <a:pt x="7" y="8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8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0" name="Freeform 200">
                <a:extLst>
                  <a:ext uri="{FF2B5EF4-FFF2-40B4-BE49-F238E27FC236}">
                    <a16:creationId xmlns:a16="http://schemas.microsoft.com/office/drawing/2014/main" id="{61A0E21D-C30E-6ADA-29DC-10D44639B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1929"/>
                <a:ext cx="32" cy="43"/>
              </a:xfrm>
              <a:custGeom>
                <a:avLst/>
                <a:gdLst>
                  <a:gd name="T0" fmla="*/ 1 w 32"/>
                  <a:gd name="T1" fmla="*/ 36 h 43"/>
                  <a:gd name="T2" fmla="*/ 8 w 32"/>
                  <a:gd name="T3" fmla="*/ 41 h 43"/>
                  <a:gd name="T4" fmla="*/ 17 w 32"/>
                  <a:gd name="T5" fmla="*/ 43 h 43"/>
                  <a:gd name="T6" fmla="*/ 25 w 32"/>
                  <a:gd name="T7" fmla="*/ 41 h 43"/>
                  <a:gd name="T8" fmla="*/ 28 w 32"/>
                  <a:gd name="T9" fmla="*/ 40 h 43"/>
                  <a:gd name="T10" fmla="*/ 30 w 32"/>
                  <a:gd name="T11" fmla="*/ 36 h 43"/>
                  <a:gd name="T12" fmla="*/ 32 w 32"/>
                  <a:gd name="T13" fmla="*/ 30 h 43"/>
                  <a:gd name="T14" fmla="*/ 30 w 32"/>
                  <a:gd name="T15" fmla="*/ 25 h 43"/>
                  <a:gd name="T16" fmla="*/ 25 w 32"/>
                  <a:gd name="T17" fmla="*/ 21 h 43"/>
                  <a:gd name="T18" fmla="*/ 16 w 32"/>
                  <a:gd name="T19" fmla="*/ 17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6 h 43"/>
                  <a:gd name="T26" fmla="*/ 11 w 32"/>
                  <a:gd name="T27" fmla="*/ 6 h 43"/>
                  <a:gd name="T28" fmla="*/ 16 w 32"/>
                  <a:gd name="T29" fmla="*/ 5 h 43"/>
                  <a:gd name="T30" fmla="*/ 22 w 32"/>
                  <a:gd name="T31" fmla="*/ 8 h 43"/>
                  <a:gd name="T32" fmla="*/ 25 w 32"/>
                  <a:gd name="T33" fmla="*/ 9 h 43"/>
                  <a:gd name="T34" fmla="*/ 30 w 32"/>
                  <a:gd name="T35" fmla="*/ 13 h 43"/>
                  <a:gd name="T36" fmla="*/ 28 w 32"/>
                  <a:gd name="T37" fmla="*/ 6 h 43"/>
                  <a:gd name="T38" fmla="*/ 27 w 32"/>
                  <a:gd name="T39" fmla="*/ 3 h 43"/>
                  <a:gd name="T40" fmla="*/ 24 w 32"/>
                  <a:gd name="T41" fmla="*/ 1 h 43"/>
                  <a:gd name="T42" fmla="*/ 16 w 32"/>
                  <a:gd name="T43" fmla="*/ 0 h 43"/>
                  <a:gd name="T44" fmla="*/ 8 w 32"/>
                  <a:gd name="T45" fmla="*/ 1 h 43"/>
                  <a:gd name="T46" fmla="*/ 3 w 32"/>
                  <a:gd name="T47" fmla="*/ 6 h 43"/>
                  <a:gd name="T48" fmla="*/ 1 w 32"/>
                  <a:gd name="T49" fmla="*/ 11 h 43"/>
                  <a:gd name="T50" fmla="*/ 3 w 32"/>
                  <a:gd name="T51" fmla="*/ 17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5 h 43"/>
                  <a:gd name="T58" fmla="*/ 25 w 32"/>
                  <a:gd name="T59" fmla="*/ 27 h 43"/>
                  <a:gd name="T60" fmla="*/ 27 w 32"/>
                  <a:gd name="T61" fmla="*/ 30 h 43"/>
                  <a:gd name="T62" fmla="*/ 25 w 32"/>
                  <a:gd name="T63" fmla="*/ 35 h 43"/>
                  <a:gd name="T64" fmla="*/ 22 w 32"/>
                  <a:gd name="T65" fmla="*/ 36 h 43"/>
                  <a:gd name="T66" fmla="*/ 17 w 32"/>
                  <a:gd name="T67" fmla="*/ 38 h 43"/>
                  <a:gd name="T68" fmla="*/ 11 w 32"/>
                  <a:gd name="T69" fmla="*/ 36 h 43"/>
                  <a:gd name="T70" fmla="*/ 6 w 32"/>
                  <a:gd name="T71" fmla="*/ 33 h 43"/>
                  <a:gd name="T72" fmla="*/ 5 w 32"/>
                  <a:gd name="T73" fmla="*/ 29 h 43"/>
                  <a:gd name="T74" fmla="*/ 0 w 32"/>
                  <a:gd name="T75" fmla="*/ 29 h 43"/>
                  <a:gd name="T76" fmla="*/ 1 w 32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1" y="36"/>
                    </a:moveTo>
                    <a:lnTo>
                      <a:pt x="1" y="36"/>
                    </a:lnTo>
                    <a:lnTo>
                      <a:pt x="5" y="40"/>
                    </a:lnTo>
                    <a:lnTo>
                      <a:pt x="8" y="41"/>
                    </a:lnTo>
                    <a:lnTo>
                      <a:pt x="17" y="43"/>
                    </a:lnTo>
                    <a:lnTo>
                      <a:pt x="25" y="41"/>
                    </a:lnTo>
                    <a:lnTo>
                      <a:pt x="28" y="40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5"/>
                    </a:lnTo>
                    <a:lnTo>
                      <a:pt x="25" y="21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6" y="5"/>
                    </a:lnTo>
                    <a:lnTo>
                      <a:pt x="19" y="6"/>
                    </a:lnTo>
                    <a:lnTo>
                      <a:pt x="22" y="8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8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2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1" name="Freeform 201">
                <a:extLst>
                  <a:ext uri="{FF2B5EF4-FFF2-40B4-BE49-F238E27FC236}">
                    <a16:creationId xmlns:a16="http://schemas.microsoft.com/office/drawing/2014/main" id="{B973A790-A87D-C266-20D2-41FEE1977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0" y="1930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11 w 38"/>
                  <a:gd name="T3" fmla="*/ 29 h 40"/>
                  <a:gd name="T4" fmla="*/ 28 w 38"/>
                  <a:gd name="T5" fmla="*/ 29 h 40"/>
                  <a:gd name="T6" fmla="*/ 33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7 w 38"/>
                  <a:gd name="T21" fmla="*/ 12 h 40"/>
                  <a:gd name="T22" fmla="*/ 17 w 38"/>
                  <a:gd name="T23" fmla="*/ 12 h 40"/>
                  <a:gd name="T24" fmla="*/ 19 w 38"/>
                  <a:gd name="T25" fmla="*/ 4 h 40"/>
                  <a:gd name="T26" fmla="*/ 19 w 38"/>
                  <a:gd name="T27" fmla="*/ 4 h 40"/>
                  <a:gd name="T28" fmla="*/ 22 w 38"/>
                  <a:gd name="T29" fmla="*/ 13 h 40"/>
                  <a:gd name="T30" fmla="*/ 27 w 38"/>
                  <a:gd name="T31" fmla="*/ 24 h 40"/>
                  <a:gd name="T32" fmla="*/ 12 w 38"/>
                  <a:gd name="T33" fmla="*/ 24 h 40"/>
                  <a:gd name="T34" fmla="*/ 17 w 38"/>
                  <a:gd name="T35" fmla="*/ 12 h 40"/>
                  <a:gd name="T36" fmla="*/ 17 w 38"/>
                  <a:gd name="T37" fmla="*/ 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11" y="29"/>
                    </a:lnTo>
                    <a:lnTo>
                      <a:pt x="28" y="29"/>
                    </a:lnTo>
                    <a:lnTo>
                      <a:pt x="33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7" y="12"/>
                    </a:moveTo>
                    <a:lnTo>
                      <a:pt x="17" y="12"/>
                    </a:lnTo>
                    <a:lnTo>
                      <a:pt x="19" y="4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2" y="24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2" name="Freeform 202">
                <a:extLst>
                  <a:ext uri="{FF2B5EF4-FFF2-40B4-BE49-F238E27FC236}">
                    <a16:creationId xmlns:a16="http://schemas.microsoft.com/office/drawing/2014/main" id="{0358F35E-69DD-1B69-8069-419B56C78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1929"/>
                <a:ext cx="33" cy="43"/>
              </a:xfrm>
              <a:custGeom>
                <a:avLst/>
                <a:gdLst>
                  <a:gd name="T0" fmla="*/ 3 w 33"/>
                  <a:gd name="T1" fmla="*/ 36 h 43"/>
                  <a:gd name="T2" fmla="*/ 10 w 33"/>
                  <a:gd name="T3" fmla="*/ 41 h 43"/>
                  <a:gd name="T4" fmla="*/ 18 w 33"/>
                  <a:gd name="T5" fmla="*/ 43 h 43"/>
                  <a:gd name="T6" fmla="*/ 25 w 33"/>
                  <a:gd name="T7" fmla="*/ 41 h 43"/>
                  <a:gd name="T8" fmla="*/ 29 w 33"/>
                  <a:gd name="T9" fmla="*/ 40 h 43"/>
                  <a:gd name="T10" fmla="*/ 32 w 33"/>
                  <a:gd name="T11" fmla="*/ 36 h 43"/>
                  <a:gd name="T12" fmla="*/ 33 w 33"/>
                  <a:gd name="T13" fmla="*/ 30 h 43"/>
                  <a:gd name="T14" fmla="*/ 32 w 33"/>
                  <a:gd name="T15" fmla="*/ 25 h 43"/>
                  <a:gd name="T16" fmla="*/ 27 w 33"/>
                  <a:gd name="T17" fmla="*/ 21 h 43"/>
                  <a:gd name="T18" fmla="*/ 18 w 33"/>
                  <a:gd name="T19" fmla="*/ 17 h 43"/>
                  <a:gd name="T20" fmla="*/ 10 w 33"/>
                  <a:gd name="T21" fmla="*/ 14 h 43"/>
                  <a:gd name="T22" fmla="*/ 8 w 33"/>
                  <a:gd name="T23" fmla="*/ 11 h 43"/>
                  <a:gd name="T24" fmla="*/ 10 w 33"/>
                  <a:gd name="T25" fmla="*/ 6 h 43"/>
                  <a:gd name="T26" fmla="*/ 13 w 33"/>
                  <a:gd name="T27" fmla="*/ 6 h 43"/>
                  <a:gd name="T28" fmla="*/ 18 w 33"/>
                  <a:gd name="T29" fmla="*/ 5 h 43"/>
                  <a:gd name="T30" fmla="*/ 24 w 33"/>
                  <a:gd name="T31" fmla="*/ 8 h 43"/>
                  <a:gd name="T32" fmla="*/ 25 w 33"/>
                  <a:gd name="T33" fmla="*/ 9 h 43"/>
                  <a:gd name="T34" fmla="*/ 32 w 33"/>
                  <a:gd name="T35" fmla="*/ 13 h 43"/>
                  <a:gd name="T36" fmla="*/ 30 w 33"/>
                  <a:gd name="T37" fmla="*/ 6 h 43"/>
                  <a:gd name="T38" fmla="*/ 27 w 33"/>
                  <a:gd name="T39" fmla="*/ 3 h 43"/>
                  <a:gd name="T40" fmla="*/ 25 w 33"/>
                  <a:gd name="T41" fmla="*/ 1 h 43"/>
                  <a:gd name="T42" fmla="*/ 16 w 33"/>
                  <a:gd name="T43" fmla="*/ 0 h 43"/>
                  <a:gd name="T44" fmla="*/ 10 w 33"/>
                  <a:gd name="T45" fmla="*/ 1 h 43"/>
                  <a:gd name="T46" fmla="*/ 5 w 33"/>
                  <a:gd name="T47" fmla="*/ 6 h 43"/>
                  <a:gd name="T48" fmla="*/ 2 w 33"/>
                  <a:gd name="T49" fmla="*/ 11 h 43"/>
                  <a:gd name="T50" fmla="*/ 3 w 33"/>
                  <a:gd name="T51" fmla="*/ 17 h 43"/>
                  <a:gd name="T52" fmla="*/ 8 w 33"/>
                  <a:gd name="T53" fmla="*/ 21 h 43"/>
                  <a:gd name="T54" fmla="*/ 16 w 33"/>
                  <a:gd name="T55" fmla="*/ 24 h 43"/>
                  <a:gd name="T56" fmla="*/ 24 w 33"/>
                  <a:gd name="T57" fmla="*/ 25 h 43"/>
                  <a:gd name="T58" fmla="*/ 27 w 33"/>
                  <a:gd name="T59" fmla="*/ 27 h 43"/>
                  <a:gd name="T60" fmla="*/ 29 w 33"/>
                  <a:gd name="T61" fmla="*/ 30 h 43"/>
                  <a:gd name="T62" fmla="*/ 27 w 33"/>
                  <a:gd name="T63" fmla="*/ 35 h 43"/>
                  <a:gd name="T64" fmla="*/ 24 w 33"/>
                  <a:gd name="T65" fmla="*/ 36 h 43"/>
                  <a:gd name="T66" fmla="*/ 18 w 33"/>
                  <a:gd name="T67" fmla="*/ 38 h 43"/>
                  <a:gd name="T68" fmla="*/ 11 w 33"/>
                  <a:gd name="T69" fmla="*/ 36 h 43"/>
                  <a:gd name="T70" fmla="*/ 8 w 33"/>
                  <a:gd name="T71" fmla="*/ 33 h 43"/>
                  <a:gd name="T72" fmla="*/ 6 w 33"/>
                  <a:gd name="T73" fmla="*/ 29 h 43"/>
                  <a:gd name="T74" fmla="*/ 0 w 33"/>
                  <a:gd name="T75" fmla="*/ 29 h 43"/>
                  <a:gd name="T76" fmla="*/ 3 w 33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6"/>
                    </a:moveTo>
                    <a:lnTo>
                      <a:pt x="3" y="36"/>
                    </a:lnTo>
                    <a:lnTo>
                      <a:pt x="5" y="40"/>
                    </a:lnTo>
                    <a:lnTo>
                      <a:pt x="10" y="41"/>
                    </a:lnTo>
                    <a:lnTo>
                      <a:pt x="18" y="43"/>
                    </a:lnTo>
                    <a:lnTo>
                      <a:pt x="25" y="41"/>
                    </a:lnTo>
                    <a:lnTo>
                      <a:pt x="29" y="40"/>
                    </a:lnTo>
                    <a:lnTo>
                      <a:pt x="32" y="36"/>
                    </a:lnTo>
                    <a:lnTo>
                      <a:pt x="33" y="30"/>
                    </a:lnTo>
                    <a:lnTo>
                      <a:pt x="32" y="25"/>
                    </a:lnTo>
                    <a:lnTo>
                      <a:pt x="27" y="21"/>
                    </a:lnTo>
                    <a:lnTo>
                      <a:pt x="18" y="17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8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7" y="13"/>
                    </a:lnTo>
                    <a:lnTo>
                      <a:pt x="32" y="13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3" y="17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27" y="35"/>
                    </a:lnTo>
                    <a:lnTo>
                      <a:pt x="24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8" y="33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3" name="Freeform 203">
                <a:extLst>
                  <a:ext uri="{FF2B5EF4-FFF2-40B4-BE49-F238E27FC236}">
                    <a16:creationId xmlns:a16="http://schemas.microsoft.com/office/drawing/2014/main" id="{F5C1C139-96FF-0FE9-CB4B-6284DA087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93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8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8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34" name="Freeform 204">
                <a:extLst>
                  <a:ext uri="{FF2B5EF4-FFF2-40B4-BE49-F238E27FC236}">
                    <a16:creationId xmlns:a16="http://schemas.microsoft.com/office/drawing/2014/main" id="{440D6A8E-74B6-9CC2-A589-36BDCA8B06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3" y="930"/>
                <a:ext cx="40" cy="43"/>
              </a:xfrm>
              <a:custGeom>
                <a:avLst/>
                <a:gdLst>
                  <a:gd name="T0" fmla="*/ 3 w 40"/>
                  <a:gd name="T1" fmla="*/ 33 h 43"/>
                  <a:gd name="T2" fmla="*/ 3 w 40"/>
                  <a:gd name="T3" fmla="*/ 33 h 43"/>
                  <a:gd name="T4" fmla="*/ 5 w 40"/>
                  <a:gd name="T5" fmla="*/ 36 h 43"/>
                  <a:gd name="T6" fmla="*/ 9 w 40"/>
                  <a:gd name="T7" fmla="*/ 39 h 43"/>
                  <a:gd name="T8" fmla="*/ 9 w 40"/>
                  <a:gd name="T9" fmla="*/ 39 h 43"/>
                  <a:gd name="T10" fmla="*/ 14 w 40"/>
                  <a:gd name="T11" fmla="*/ 43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39 h 43"/>
                  <a:gd name="T20" fmla="*/ 30 w 40"/>
                  <a:gd name="T21" fmla="*/ 39 h 43"/>
                  <a:gd name="T22" fmla="*/ 33 w 40"/>
                  <a:gd name="T23" fmla="*/ 38 h 43"/>
                  <a:gd name="T24" fmla="*/ 36 w 40"/>
                  <a:gd name="T25" fmla="*/ 33 h 43"/>
                  <a:gd name="T26" fmla="*/ 36 w 40"/>
                  <a:gd name="T27" fmla="*/ 33 h 43"/>
                  <a:gd name="T28" fmla="*/ 38 w 40"/>
                  <a:gd name="T29" fmla="*/ 28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5 h 43"/>
                  <a:gd name="T36" fmla="*/ 36 w 40"/>
                  <a:gd name="T37" fmla="*/ 11 h 43"/>
                  <a:gd name="T38" fmla="*/ 36 w 40"/>
                  <a:gd name="T39" fmla="*/ 11 h 43"/>
                  <a:gd name="T40" fmla="*/ 33 w 40"/>
                  <a:gd name="T41" fmla="*/ 6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1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1 h 43"/>
                  <a:gd name="T54" fmla="*/ 6 w 40"/>
                  <a:gd name="T55" fmla="*/ 6 h 43"/>
                  <a:gd name="T56" fmla="*/ 6 w 40"/>
                  <a:gd name="T57" fmla="*/ 6 h 43"/>
                  <a:gd name="T58" fmla="*/ 2 w 40"/>
                  <a:gd name="T59" fmla="*/ 12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3 h 43"/>
                  <a:gd name="T68" fmla="*/ 3 w 40"/>
                  <a:gd name="T69" fmla="*/ 33 h 43"/>
                  <a:gd name="T70" fmla="*/ 9 w 40"/>
                  <a:gd name="T71" fmla="*/ 9 h 43"/>
                  <a:gd name="T72" fmla="*/ 9 w 40"/>
                  <a:gd name="T73" fmla="*/ 9 h 43"/>
                  <a:gd name="T74" fmla="*/ 14 w 40"/>
                  <a:gd name="T75" fmla="*/ 6 h 43"/>
                  <a:gd name="T76" fmla="*/ 21 w 40"/>
                  <a:gd name="T77" fmla="*/ 4 h 43"/>
                  <a:gd name="T78" fmla="*/ 21 w 40"/>
                  <a:gd name="T79" fmla="*/ 4 h 43"/>
                  <a:gd name="T80" fmla="*/ 24 w 40"/>
                  <a:gd name="T81" fmla="*/ 6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9 h 43"/>
                  <a:gd name="T88" fmla="*/ 32 w 40"/>
                  <a:gd name="T89" fmla="*/ 12 h 43"/>
                  <a:gd name="T90" fmla="*/ 32 w 40"/>
                  <a:gd name="T91" fmla="*/ 12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8 h 43"/>
                  <a:gd name="T98" fmla="*/ 30 w 40"/>
                  <a:gd name="T99" fmla="*/ 33 h 43"/>
                  <a:gd name="T100" fmla="*/ 30 w 40"/>
                  <a:gd name="T101" fmla="*/ 33 h 43"/>
                  <a:gd name="T102" fmla="*/ 25 w 40"/>
                  <a:gd name="T103" fmla="*/ 36 h 43"/>
                  <a:gd name="T104" fmla="*/ 19 w 40"/>
                  <a:gd name="T105" fmla="*/ 38 h 43"/>
                  <a:gd name="T106" fmla="*/ 19 w 40"/>
                  <a:gd name="T107" fmla="*/ 38 h 43"/>
                  <a:gd name="T108" fmla="*/ 14 w 40"/>
                  <a:gd name="T109" fmla="*/ 38 h 43"/>
                  <a:gd name="T110" fmla="*/ 9 w 40"/>
                  <a:gd name="T111" fmla="*/ 33 h 43"/>
                  <a:gd name="T112" fmla="*/ 9 w 40"/>
                  <a:gd name="T113" fmla="*/ 33 h 43"/>
                  <a:gd name="T114" fmla="*/ 6 w 40"/>
                  <a:gd name="T115" fmla="*/ 28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4 h 43"/>
                  <a:gd name="T122" fmla="*/ 9 w 40"/>
                  <a:gd name="T123" fmla="*/ 9 h 43"/>
                  <a:gd name="T124" fmla="*/ 9 w 40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3"/>
                    </a:moveTo>
                    <a:lnTo>
                      <a:pt x="3" y="33"/>
                    </a:lnTo>
                    <a:lnTo>
                      <a:pt x="5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40" y="22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1" y="4"/>
                    </a:lnTo>
                    <a:lnTo>
                      <a:pt x="24" y="6"/>
                    </a:lnTo>
                    <a:lnTo>
                      <a:pt x="27" y="8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3" y="22"/>
                    </a:lnTo>
                    <a:lnTo>
                      <a:pt x="33" y="28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oup 406">
              <a:extLst>
                <a:ext uri="{FF2B5EF4-FFF2-40B4-BE49-F238E27FC236}">
                  <a16:creationId xmlns:a16="http://schemas.microsoft.com/office/drawing/2014/main" id="{2FAAA497-47A0-B05B-6DB5-7E040B7B61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3" y="930"/>
              <a:ext cx="2831" cy="1979"/>
              <a:chOff x="2193" y="930"/>
              <a:chExt cx="2831" cy="1979"/>
            </a:xfrm>
          </p:grpSpPr>
          <p:sp>
            <p:nvSpPr>
              <p:cNvPr id="135" name="Freeform 206">
                <a:extLst>
                  <a:ext uri="{FF2B5EF4-FFF2-40B4-BE49-F238E27FC236}">
                    <a16:creationId xmlns:a16="http://schemas.microsoft.com/office/drawing/2014/main" id="{59CAAB73-A772-7354-8A1D-E2A43327A6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9" y="931"/>
                <a:ext cx="37" cy="42"/>
              </a:xfrm>
              <a:custGeom>
                <a:avLst/>
                <a:gdLst>
                  <a:gd name="T0" fmla="*/ 5 w 37"/>
                  <a:gd name="T1" fmla="*/ 42 h 42"/>
                  <a:gd name="T2" fmla="*/ 5 w 37"/>
                  <a:gd name="T3" fmla="*/ 22 h 42"/>
                  <a:gd name="T4" fmla="*/ 11 w 37"/>
                  <a:gd name="T5" fmla="*/ 22 h 42"/>
                  <a:gd name="T6" fmla="*/ 11 w 37"/>
                  <a:gd name="T7" fmla="*/ 22 h 42"/>
                  <a:gd name="T8" fmla="*/ 14 w 37"/>
                  <a:gd name="T9" fmla="*/ 22 h 42"/>
                  <a:gd name="T10" fmla="*/ 14 w 37"/>
                  <a:gd name="T11" fmla="*/ 22 h 42"/>
                  <a:gd name="T12" fmla="*/ 17 w 37"/>
                  <a:gd name="T13" fmla="*/ 24 h 42"/>
                  <a:gd name="T14" fmla="*/ 17 w 37"/>
                  <a:gd name="T15" fmla="*/ 24 h 42"/>
                  <a:gd name="T16" fmla="*/ 21 w 37"/>
                  <a:gd name="T17" fmla="*/ 27 h 42"/>
                  <a:gd name="T18" fmla="*/ 21 w 37"/>
                  <a:gd name="T19" fmla="*/ 27 h 42"/>
                  <a:gd name="T20" fmla="*/ 24 w 37"/>
                  <a:gd name="T21" fmla="*/ 32 h 42"/>
                  <a:gd name="T22" fmla="*/ 29 w 37"/>
                  <a:gd name="T23" fmla="*/ 42 h 42"/>
                  <a:gd name="T24" fmla="*/ 37 w 37"/>
                  <a:gd name="T25" fmla="*/ 42 h 42"/>
                  <a:gd name="T26" fmla="*/ 29 w 37"/>
                  <a:gd name="T27" fmla="*/ 30 h 42"/>
                  <a:gd name="T28" fmla="*/ 29 w 37"/>
                  <a:gd name="T29" fmla="*/ 30 h 42"/>
                  <a:gd name="T30" fmla="*/ 24 w 37"/>
                  <a:gd name="T31" fmla="*/ 24 h 42"/>
                  <a:gd name="T32" fmla="*/ 24 w 37"/>
                  <a:gd name="T33" fmla="*/ 24 h 42"/>
                  <a:gd name="T34" fmla="*/ 21 w 37"/>
                  <a:gd name="T35" fmla="*/ 22 h 42"/>
                  <a:gd name="T36" fmla="*/ 21 w 37"/>
                  <a:gd name="T37" fmla="*/ 22 h 42"/>
                  <a:gd name="T38" fmla="*/ 27 w 37"/>
                  <a:gd name="T39" fmla="*/ 21 h 42"/>
                  <a:gd name="T40" fmla="*/ 30 w 37"/>
                  <a:gd name="T41" fmla="*/ 19 h 42"/>
                  <a:gd name="T42" fmla="*/ 30 w 37"/>
                  <a:gd name="T43" fmla="*/ 19 h 42"/>
                  <a:gd name="T44" fmla="*/ 32 w 37"/>
                  <a:gd name="T45" fmla="*/ 14 h 42"/>
                  <a:gd name="T46" fmla="*/ 33 w 37"/>
                  <a:gd name="T47" fmla="*/ 11 h 42"/>
                  <a:gd name="T48" fmla="*/ 33 w 37"/>
                  <a:gd name="T49" fmla="*/ 11 h 42"/>
                  <a:gd name="T50" fmla="*/ 32 w 37"/>
                  <a:gd name="T51" fmla="*/ 5 h 42"/>
                  <a:gd name="T52" fmla="*/ 32 w 37"/>
                  <a:gd name="T53" fmla="*/ 5 h 42"/>
                  <a:gd name="T54" fmla="*/ 29 w 37"/>
                  <a:gd name="T55" fmla="*/ 3 h 42"/>
                  <a:gd name="T56" fmla="*/ 27 w 37"/>
                  <a:gd name="T57" fmla="*/ 2 h 42"/>
                  <a:gd name="T58" fmla="*/ 27 w 37"/>
                  <a:gd name="T59" fmla="*/ 2 h 42"/>
                  <a:gd name="T60" fmla="*/ 17 w 37"/>
                  <a:gd name="T61" fmla="*/ 0 h 42"/>
                  <a:gd name="T62" fmla="*/ 0 w 37"/>
                  <a:gd name="T63" fmla="*/ 0 h 42"/>
                  <a:gd name="T64" fmla="*/ 0 w 37"/>
                  <a:gd name="T65" fmla="*/ 42 h 42"/>
                  <a:gd name="T66" fmla="*/ 5 w 37"/>
                  <a:gd name="T67" fmla="*/ 42 h 42"/>
                  <a:gd name="T68" fmla="*/ 5 w 37"/>
                  <a:gd name="T69" fmla="*/ 42 h 42"/>
                  <a:gd name="T70" fmla="*/ 5 w 37"/>
                  <a:gd name="T71" fmla="*/ 5 h 42"/>
                  <a:gd name="T72" fmla="*/ 19 w 37"/>
                  <a:gd name="T73" fmla="*/ 5 h 42"/>
                  <a:gd name="T74" fmla="*/ 19 w 37"/>
                  <a:gd name="T75" fmla="*/ 5 h 42"/>
                  <a:gd name="T76" fmla="*/ 22 w 37"/>
                  <a:gd name="T77" fmla="*/ 5 h 42"/>
                  <a:gd name="T78" fmla="*/ 25 w 37"/>
                  <a:gd name="T79" fmla="*/ 7 h 42"/>
                  <a:gd name="T80" fmla="*/ 25 w 37"/>
                  <a:gd name="T81" fmla="*/ 7 h 42"/>
                  <a:gd name="T82" fmla="*/ 27 w 37"/>
                  <a:gd name="T83" fmla="*/ 8 h 42"/>
                  <a:gd name="T84" fmla="*/ 27 w 37"/>
                  <a:gd name="T85" fmla="*/ 11 h 42"/>
                  <a:gd name="T86" fmla="*/ 27 w 37"/>
                  <a:gd name="T87" fmla="*/ 11 h 42"/>
                  <a:gd name="T88" fmla="*/ 25 w 37"/>
                  <a:gd name="T89" fmla="*/ 14 h 42"/>
                  <a:gd name="T90" fmla="*/ 25 w 37"/>
                  <a:gd name="T91" fmla="*/ 14 h 42"/>
                  <a:gd name="T92" fmla="*/ 22 w 37"/>
                  <a:gd name="T93" fmla="*/ 18 h 42"/>
                  <a:gd name="T94" fmla="*/ 22 w 37"/>
                  <a:gd name="T95" fmla="*/ 18 h 42"/>
                  <a:gd name="T96" fmla="*/ 17 w 37"/>
                  <a:gd name="T97" fmla="*/ 18 h 42"/>
                  <a:gd name="T98" fmla="*/ 5 w 37"/>
                  <a:gd name="T99" fmla="*/ 18 h 42"/>
                  <a:gd name="T100" fmla="*/ 5 w 37"/>
                  <a:gd name="T101" fmla="*/ 5 h 42"/>
                  <a:gd name="T102" fmla="*/ 5 w 37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2"/>
                  <a:gd name="T158" fmla="*/ 37 w 37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2">
                    <a:moveTo>
                      <a:pt x="5" y="42"/>
                    </a:moveTo>
                    <a:lnTo>
                      <a:pt x="5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4"/>
                    </a:lnTo>
                    <a:lnTo>
                      <a:pt x="21" y="27"/>
                    </a:lnTo>
                    <a:lnTo>
                      <a:pt x="24" y="32"/>
                    </a:lnTo>
                    <a:lnTo>
                      <a:pt x="29" y="42"/>
                    </a:lnTo>
                    <a:lnTo>
                      <a:pt x="37" y="42"/>
                    </a:lnTo>
                    <a:lnTo>
                      <a:pt x="29" y="30"/>
                    </a:lnTo>
                    <a:lnTo>
                      <a:pt x="24" y="24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2" y="14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7" y="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5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5" y="18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6" name="Freeform 207">
                <a:extLst>
                  <a:ext uri="{FF2B5EF4-FFF2-40B4-BE49-F238E27FC236}">
                    <a16:creationId xmlns:a16="http://schemas.microsoft.com/office/drawing/2014/main" id="{08855671-1C9C-00EA-D331-AE7198F27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931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7" name="Freeform 208">
                <a:extLst>
                  <a:ext uri="{FF2B5EF4-FFF2-40B4-BE49-F238E27FC236}">
                    <a16:creationId xmlns:a16="http://schemas.microsoft.com/office/drawing/2014/main" id="{A0C7D104-055A-174A-D852-3C546FC3E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93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21 h 42"/>
                  <a:gd name="T4" fmla="*/ 27 w 32"/>
                  <a:gd name="T5" fmla="*/ 21 h 42"/>
                  <a:gd name="T6" fmla="*/ 27 w 32"/>
                  <a:gd name="T7" fmla="*/ 42 h 42"/>
                  <a:gd name="T8" fmla="*/ 32 w 32"/>
                  <a:gd name="T9" fmla="*/ 42 h 42"/>
                  <a:gd name="T10" fmla="*/ 32 w 32"/>
                  <a:gd name="T11" fmla="*/ 0 h 42"/>
                  <a:gd name="T12" fmla="*/ 27 w 32"/>
                  <a:gd name="T13" fmla="*/ 0 h 42"/>
                  <a:gd name="T14" fmla="*/ 27 w 32"/>
                  <a:gd name="T15" fmla="*/ 16 h 42"/>
                  <a:gd name="T16" fmla="*/ 5 w 32"/>
                  <a:gd name="T17" fmla="*/ 16 h 42"/>
                  <a:gd name="T18" fmla="*/ 5 w 32"/>
                  <a:gd name="T19" fmla="*/ 0 h 42"/>
                  <a:gd name="T20" fmla="*/ 0 w 32"/>
                  <a:gd name="T21" fmla="*/ 0 h 42"/>
                  <a:gd name="T22" fmla="*/ 0 w 32"/>
                  <a:gd name="T23" fmla="*/ 42 h 42"/>
                  <a:gd name="T24" fmla="*/ 5 w 32"/>
                  <a:gd name="T25" fmla="*/ 42 h 42"/>
                  <a:gd name="T26" fmla="*/ 5 w 32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2"/>
                  <a:gd name="T44" fmla="*/ 32 w 32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2">
                    <a:moveTo>
                      <a:pt x="5" y="42"/>
                    </a:moveTo>
                    <a:lnTo>
                      <a:pt x="5" y="21"/>
                    </a:lnTo>
                    <a:lnTo>
                      <a:pt x="27" y="21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8" name="Freeform 209">
                <a:extLst>
                  <a:ext uri="{FF2B5EF4-FFF2-40B4-BE49-F238E27FC236}">
                    <a16:creationId xmlns:a16="http://schemas.microsoft.com/office/drawing/2014/main" id="{EE0F833F-4FF6-F727-FE23-42E1812566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4" y="931"/>
                <a:ext cx="33" cy="42"/>
              </a:xfrm>
              <a:custGeom>
                <a:avLst/>
                <a:gdLst>
                  <a:gd name="T0" fmla="*/ 14 w 33"/>
                  <a:gd name="T1" fmla="*/ 42 h 42"/>
                  <a:gd name="T2" fmla="*/ 14 w 33"/>
                  <a:gd name="T3" fmla="*/ 42 h 42"/>
                  <a:gd name="T4" fmla="*/ 21 w 33"/>
                  <a:gd name="T5" fmla="*/ 40 h 42"/>
                  <a:gd name="T6" fmla="*/ 21 w 33"/>
                  <a:gd name="T7" fmla="*/ 40 h 42"/>
                  <a:gd name="T8" fmla="*/ 25 w 33"/>
                  <a:gd name="T9" fmla="*/ 38 h 42"/>
                  <a:gd name="T10" fmla="*/ 25 w 33"/>
                  <a:gd name="T11" fmla="*/ 38 h 42"/>
                  <a:gd name="T12" fmla="*/ 29 w 33"/>
                  <a:gd name="T13" fmla="*/ 35 h 42"/>
                  <a:gd name="T14" fmla="*/ 29 w 33"/>
                  <a:gd name="T15" fmla="*/ 35 h 42"/>
                  <a:gd name="T16" fmla="*/ 32 w 33"/>
                  <a:gd name="T17" fmla="*/ 29 h 42"/>
                  <a:gd name="T18" fmla="*/ 32 w 33"/>
                  <a:gd name="T19" fmla="*/ 29 h 42"/>
                  <a:gd name="T20" fmla="*/ 33 w 33"/>
                  <a:gd name="T21" fmla="*/ 21 h 42"/>
                  <a:gd name="T22" fmla="*/ 33 w 33"/>
                  <a:gd name="T23" fmla="*/ 21 h 42"/>
                  <a:gd name="T24" fmla="*/ 32 w 33"/>
                  <a:gd name="T25" fmla="*/ 10 h 42"/>
                  <a:gd name="T26" fmla="*/ 32 w 33"/>
                  <a:gd name="T27" fmla="*/ 10 h 42"/>
                  <a:gd name="T28" fmla="*/ 30 w 33"/>
                  <a:gd name="T29" fmla="*/ 7 h 42"/>
                  <a:gd name="T30" fmla="*/ 27 w 33"/>
                  <a:gd name="T31" fmla="*/ 3 h 42"/>
                  <a:gd name="T32" fmla="*/ 27 w 33"/>
                  <a:gd name="T33" fmla="*/ 3 h 42"/>
                  <a:gd name="T34" fmla="*/ 21 w 33"/>
                  <a:gd name="T35" fmla="*/ 0 h 42"/>
                  <a:gd name="T36" fmla="*/ 21 w 33"/>
                  <a:gd name="T37" fmla="*/ 0 h 42"/>
                  <a:gd name="T38" fmla="*/ 13 w 33"/>
                  <a:gd name="T39" fmla="*/ 0 h 42"/>
                  <a:gd name="T40" fmla="*/ 0 w 33"/>
                  <a:gd name="T41" fmla="*/ 0 h 42"/>
                  <a:gd name="T42" fmla="*/ 0 w 33"/>
                  <a:gd name="T43" fmla="*/ 42 h 42"/>
                  <a:gd name="T44" fmla="*/ 14 w 33"/>
                  <a:gd name="T45" fmla="*/ 42 h 42"/>
                  <a:gd name="T46" fmla="*/ 14 w 33"/>
                  <a:gd name="T47" fmla="*/ 42 h 42"/>
                  <a:gd name="T48" fmla="*/ 5 w 33"/>
                  <a:gd name="T49" fmla="*/ 5 h 42"/>
                  <a:gd name="T50" fmla="*/ 13 w 33"/>
                  <a:gd name="T51" fmla="*/ 5 h 42"/>
                  <a:gd name="T52" fmla="*/ 13 w 33"/>
                  <a:gd name="T53" fmla="*/ 5 h 42"/>
                  <a:gd name="T54" fmla="*/ 21 w 33"/>
                  <a:gd name="T55" fmla="*/ 5 h 42"/>
                  <a:gd name="T56" fmla="*/ 21 w 33"/>
                  <a:gd name="T57" fmla="*/ 5 h 42"/>
                  <a:gd name="T58" fmla="*/ 22 w 33"/>
                  <a:gd name="T59" fmla="*/ 8 h 42"/>
                  <a:gd name="T60" fmla="*/ 25 w 33"/>
                  <a:gd name="T61" fmla="*/ 10 h 42"/>
                  <a:gd name="T62" fmla="*/ 25 w 33"/>
                  <a:gd name="T63" fmla="*/ 10 h 42"/>
                  <a:gd name="T64" fmla="*/ 27 w 33"/>
                  <a:gd name="T65" fmla="*/ 14 h 42"/>
                  <a:gd name="T66" fmla="*/ 27 w 33"/>
                  <a:gd name="T67" fmla="*/ 21 h 42"/>
                  <a:gd name="T68" fmla="*/ 27 w 33"/>
                  <a:gd name="T69" fmla="*/ 21 h 42"/>
                  <a:gd name="T70" fmla="*/ 27 w 33"/>
                  <a:gd name="T71" fmla="*/ 29 h 42"/>
                  <a:gd name="T72" fmla="*/ 27 w 33"/>
                  <a:gd name="T73" fmla="*/ 29 h 42"/>
                  <a:gd name="T74" fmla="*/ 24 w 33"/>
                  <a:gd name="T75" fmla="*/ 34 h 42"/>
                  <a:gd name="T76" fmla="*/ 24 w 33"/>
                  <a:gd name="T77" fmla="*/ 34 h 42"/>
                  <a:gd name="T78" fmla="*/ 19 w 33"/>
                  <a:gd name="T79" fmla="*/ 35 h 42"/>
                  <a:gd name="T80" fmla="*/ 19 w 33"/>
                  <a:gd name="T81" fmla="*/ 35 h 42"/>
                  <a:gd name="T82" fmla="*/ 13 w 33"/>
                  <a:gd name="T83" fmla="*/ 37 h 42"/>
                  <a:gd name="T84" fmla="*/ 5 w 33"/>
                  <a:gd name="T85" fmla="*/ 37 h 42"/>
                  <a:gd name="T86" fmla="*/ 5 w 33"/>
                  <a:gd name="T87" fmla="*/ 5 h 42"/>
                  <a:gd name="T88" fmla="*/ 5 w 33"/>
                  <a:gd name="T89" fmla="*/ 5 h 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2"/>
                  <a:gd name="T137" fmla="*/ 33 w 33"/>
                  <a:gd name="T138" fmla="*/ 42 h 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5"/>
                    </a:lnTo>
                    <a:lnTo>
                      <a:pt x="32" y="29"/>
                    </a:lnTo>
                    <a:lnTo>
                      <a:pt x="33" y="21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14" y="42"/>
                    </a:lnTo>
                    <a:close/>
                    <a:moveTo>
                      <a:pt x="5" y="5"/>
                    </a:moveTo>
                    <a:lnTo>
                      <a:pt x="13" y="5"/>
                    </a:lnTo>
                    <a:lnTo>
                      <a:pt x="21" y="5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27" y="14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4" y="34"/>
                    </a:lnTo>
                    <a:lnTo>
                      <a:pt x="19" y="35"/>
                    </a:lnTo>
                    <a:lnTo>
                      <a:pt x="13" y="37"/>
                    </a:lnTo>
                    <a:lnTo>
                      <a:pt x="5" y="37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9" name="Freeform 210">
                <a:extLst>
                  <a:ext uri="{FF2B5EF4-FFF2-40B4-BE49-F238E27FC236}">
                    <a16:creationId xmlns:a16="http://schemas.microsoft.com/office/drawing/2014/main" id="{D3064840-0B2C-0D58-99AA-7219A472F3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1" y="931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9 w 38"/>
                  <a:gd name="T25" fmla="*/ 5 h 42"/>
                  <a:gd name="T26" fmla="*/ 19 w 38"/>
                  <a:gd name="T27" fmla="*/ 5 h 42"/>
                  <a:gd name="T28" fmla="*/ 22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0" name="Freeform 211">
                <a:extLst>
                  <a:ext uri="{FF2B5EF4-FFF2-40B4-BE49-F238E27FC236}">
                    <a16:creationId xmlns:a16="http://schemas.microsoft.com/office/drawing/2014/main" id="{2F3F9AC9-2F4A-F496-2B6B-ED13592E9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931"/>
                <a:ext cx="34" cy="42"/>
              </a:xfrm>
              <a:custGeom>
                <a:avLst/>
                <a:gdLst>
                  <a:gd name="T0" fmla="*/ 5 w 34"/>
                  <a:gd name="T1" fmla="*/ 42 h 42"/>
                  <a:gd name="T2" fmla="*/ 5 w 34"/>
                  <a:gd name="T3" fmla="*/ 27 h 42"/>
                  <a:gd name="T4" fmla="*/ 13 w 34"/>
                  <a:gd name="T5" fmla="*/ 21 h 42"/>
                  <a:gd name="T6" fmla="*/ 28 w 34"/>
                  <a:gd name="T7" fmla="*/ 42 h 42"/>
                  <a:gd name="T8" fmla="*/ 34 w 34"/>
                  <a:gd name="T9" fmla="*/ 42 h 42"/>
                  <a:gd name="T10" fmla="*/ 16 w 34"/>
                  <a:gd name="T11" fmla="*/ 16 h 42"/>
                  <a:gd name="T12" fmla="*/ 34 w 34"/>
                  <a:gd name="T13" fmla="*/ 0 h 42"/>
                  <a:gd name="T14" fmla="*/ 26 w 34"/>
                  <a:gd name="T15" fmla="*/ 0 h 42"/>
                  <a:gd name="T16" fmla="*/ 5 w 34"/>
                  <a:gd name="T17" fmla="*/ 21 h 42"/>
                  <a:gd name="T18" fmla="*/ 5 w 34"/>
                  <a:gd name="T19" fmla="*/ 0 h 42"/>
                  <a:gd name="T20" fmla="*/ 0 w 34"/>
                  <a:gd name="T21" fmla="*/ 0 h 42"/>
                  <a:gd name="T22" fmla="*/ 0 w 34"/>
                  <a:gd name="T23" fmla="*/ 42 h 42"/>
                  <a:gd name="T24" fmla="*/ 5 w 34"/>
                  <a:gd name="T25" fmla="*/ 42 h 42"/>
                  <a:gd name="T26" fmla="*/ 5 w 34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2"/>
                  <a:gd name="T44" fmla="*/ 34 w 34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2">
                    <a:moveTo>
                      <a:pt x="5" y="42"/>
                    </a:moveTo>
                    <a:lnTo>
                      <a:pt x="5" y="27"/>
                    </a:lnTo>
                    <a:lnTo>
                      <a:pt x="13" y="21"/>
                    </a:lnTo>
                    <a:lnTo>
                      <a:pt x="28" y="42"/>
                    </a:lnTo>
                    <a:lnTo>
                      <a:pt x="34" y="42"/>
                    </a:lnTo>
                    <a:lnTo>
                      <a:pt x="16" y="16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1" name="Freeform 212">
                <a:extLst>
                  <a:ext uri="{FF2B5EF4-FFF2-40B4-BE49-F238E27FC236}">
                    <a16:creationId xmlns:a16="http://schemas.microsoft.com/office/drawing/2014/main" id="{42D4C976-A0DC-1163-2C15-E6ACF57F8C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2" y="930"/>
                <a:ext cx="38" cy="43"/>
              </a:xfrm>
              <a:custGeom>
                <a:avLst/>
                <a:gdLst>
                  <a:gd name="T0" fmla="*/ 1 w 38"/>
                  <a:gd name="T1" fmla="*/ 33 h 43"/>
                  <a:gd name="T2" fmla="*/ 1 w 38"/>
                  <a:gd name="T3" fmla="*/ 33 h 43"/>
                  <a:gd name="T4" fmla="*/ 4 w 38"/>
                  <a:gd name="T5" fmla="*/ 36 h 43"/>
                  <a:gd name="T6" fmla="*/ 8 w 38"/>
                  <a:gd name="T7" fmla="*/ 39 h 43"/>
                  <a:gd name="T8" fmla="*/ 8 w 38"/>
                  <a:gd name="T9" fmla="*/ 39 h 43"/>
                  <a:gd name="T10" fmla="*/ 12 w 38"/>
                  <a:gd name="T11" fmla="*/ 43 h 43"/>
                  <a:gd name="T12" fmla="*/ 19 w 38"/>
                  <a:gd name="T13" fmla="*/ 43 h 43"/>
                  <a:gd name="T14" fmla="*/ 19 w 38"/>
                  <a:gd name="T15" fmla="*/ 43 h 43"/>
                  <a:gd name="T16" fmla="*/ 23 w 38"/>
                  <a:gd name="T17" fmla="*/ 43 h 43"/>
                  <a:gd name="T18" fmla="*/ 28 w 38"/>
                  <a:gd name="T19" fmla="*/ 39 h 43"/>
                  <a:gd name="T20" fmla="*/ 28 w 38"/>
                  <a:gd name="T21" fmla="*/ 39 h 43"/>
                  <a:gd name="T22" fmla="*/ 33 w 38"/>
                  <a:gd name="T23" fmla="*/ 38 h 43"/>
                  <a:gd name="T24" fmla="*/ 36 w 38"/>
                  <a:gd name="T25" fmla="*/ 33 h 43"/>
                  <a:gd name="T26" fmla="*/ 36 w 38"/>
                  <a:gd name="T27" fmla="*/ 33 h 43"/>
                  <a:gd name="T28" fmla="*/ 38 w 38"/>
                  <a:gd name="T29" fmla="*/ 28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5 h 43"/>
                  <a:gd name="T36" fmla="*/ 36 w 38"/>
                  <a:gd name="T37" fmla="*/ 11 h 43"/>
                  <a:gd name="T38" fmla="*/ 36 w 38"/>
                  <a:gd name="T39" fmla="*/ 11 h 43"/>
                  <a:gd name="T40" fmla="*/ 33 w 38"/>
                  <a:gd name="T41" fmla="*/ 6 h 43"/>
                  <a:gd name="T42" fmla="*/ 28 w 38"/>
                  <a:gd name="T43" fmla="*/ 3 h 43"/>
                  <a:gd name="T44" fmla="*/ 28 w 38"/>
                  <a:gd name="T45" fmla="*/ 3 h 43"/>
                  <a:gd name="T46" fmla="*/ 23 w 38"/>
                  <a:gd name="T47" fmla="*/ 1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1 h 43"/>
                  <a:gd name="T54" fmla="*/ 4 w 38"/>
                  <a:gd name="T55" fmla="*/ 6 h 43"/>
                  <a:gd name="T56" fmla="*/ 4 w 38"/>
                  <a:gd name="T57" fmla="*/ 6 h 43"/>
                  <a:gd name="T58" fmla="*/ 0 w 38"/>
                  <a:gd name="T59" fmla="*/ 12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3 h 43"/>
                  <a:gd name="T68" fmla="*/ 1 w 38"/>
                  <a:gd name="T69" fmla="*/ 33 h 43"/>
                  <a:gd name="T70" fmla="*/ 9 w 38"/>
                  <a:gd name="T71" fmla="*/ 9 h 43"/>
                  <a:gd name="T72" fmla="*/ 9 w 38"/>
                  <a:gd name="T73" fmla="*/ 9 h 43"/>
                  <a:gd name="T74" fmla="*/ 14 w 38"/>
                  <a:gd name="T75" fmla="*/ 6 h 43"/>
                  <a:gd name="T76" fmla="*/ 19 w 38"/>
                  <a:gd name="T77" fmla="*/ 4 h 43"/>
                  <a:gd name="T78" fmla="*/ 19 w 38"/>
                  <a:gd name="T79" fmla="*/ 4 h 43"/>
                  <a:gd name="T80" fmla="*/ 22 w 38"/>
                  <a:gd name="T81" fmla="*/ 6 h 43"/>
                  <a:gd name="T82" fmla="*/ 27 w 38"/>
                  <a:gd name="T83" fmla="*/ 8 h 43"/>
                  <a:gd name="T84" fmla="*/ 27 w 38"/>
                  <a:gd name="T85" fmla="*/ 8 h 43"/>
                  <a:gd name="T86" fmla="*/ 28 w 38"/>
                  <a:gd name="T87" fmla="*/ 9 h 43"/>
                  <a:gd name="T88" fmla="*/ 31 w 38"/>
                  <a:gd name="T89" fmla="*/ 12 h 43"/>
                  <a:gd name="T90" fmla="*/ 31 w 38"/>
                  <a:gd name="T91" fmla="*/ 12 h 43"/>
                  <a:gd name="T92" fmla="*/ 33 w 38"/>
                  <a:gd name="T93" fmla="*/ 22 h 43"/>
                  <a:gd name="T94" fmla="*/ 33 w 38"/>
                  <a:gd name="T95" fmla="*/ 22 h 43"/>
                  <a:gd name="T96" fmla="*/ 31 w 38"/>
                  <a:gd name="T97" fmla="*/ 28 h 43"/>
                  <a:gd name="T98" fmla="*/ 28 w 38"/>
                  <a:gd name="T99" fmla="*/ 33 h 43"/>
                  <a:gd name="T100" fmla="*/ 28 w 38"/>
                  <a:gd name="T101" fmla="*/ 33 h 43"/>
                  <a:gd name="T102" fmla="*/ 23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2 w 38"/>
                  <a:gd name="T109" fmla="*/ 38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8 h 43"/>
                  <a:gd name="T116" fmla="*/ 4 w 38"/>
                  <a:gd name="T117" fmla="*/ 22 h 43"/>
                  <a:gd name="T118" fmla="*/ 4 w 38"/>
                  <a:gd name="T119" fmla="*/ 22 h 43"/>
                  <a:gd name="T120" fmla="*/ 6 w 38"/>
                  <a:gd name="T121" fmla="*/ 14 h 43"/>
                  <a:gd name="T122" fmla="*/ 9 w 38"/>
                  <a:gd name="T123" fmla="*/ 9 h 43"/>
                  <a:gd name="T124" fmla="*/ 9 w 38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3"/>
                    </a:moveTo>
                    <a:lnTo>
                      <a:pt x="1" y="33"/>
                    </a:lnTo>
                    <a:lnTo>
                      <a:pt x="4" y="36"/>
                    </a:lnTo>
                    <a:lnTo>
                      <a:pt x="8" y="39"/>
                    </a:lnTo>
                    <a:lnTo>
                      <a:pt x="12" y="43"/>
                    </a:lnTo>
                    <a:lnTo>
                      <a:pt x="19" y="43"/>
                    </a:lnTo>
                    <a:lnTo>
                      <a:pt x="23" y="43"/>
                    </a:lnTo>
                    <a:lnTo>
                      <a:pt x="28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28" y="3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19" y="4"/>
                    </a:lnTo>
                    <a:lnTo>
                      <a:pt x="22" y="6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31" y="12"/>
                    </a:lnTo>
                    <a:lnTo>
                      <a:pt x="33" y="22"/>
                    </a:lnTo>
                    <a:lnTo>
                      <a:pt x="31" y="28"/>
                    </a:lnTo>
                    <a:lnTo>
                      <a:pt x="28" y="33"/>
                    </a:lnTo>
                    <a:lnTo>
                      <a:pt x="23" y="36"/>
                    </a:lnTo>
                    <a:lnTo>
                      <a:pt x="19" y="38"/>
                    </a:lnTo>
                    <a:lnTo>
                      <a:pt x="12" y="38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2" name="Freeform 213">
                <a:extLst>
                  <a:ext uri="{FF2B5EF4-FFF2-40B4-BE49-F238E27FC236}">
                    <a16:creationId xmlns:a16="http://schemas.microsoft.com/office/drawing/2014/main" id="{F12DC08A-D224-3596-2862-289B7D8A3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931"/>
                <a:ext cx="34" cy="42"/>
              </a:xfrm>
              <a:custGeom>
                <a:avLst/>
                <a:gdLst>
                  <a:gd name="T0" fmla="*/ 19 w 34"/>
                  <a:gd name="T1" fmla="*/ 42 h 42"/>
                  <a:gd name="T2" fmla="*/ 19 w 34"/>
                  <a:gd name="T3" fmla="*/ 5 h 42"/>
                  <a:gd name="T4" fmla="*/ 34 w 34"/>
                  <a:gd name="T5" fmla="*/ 5 h 42"/>
                  <a:gd name="T6" fmla="*/ 34 w 34"/>
                  <a:gd name="T7" fmla="*/ 0 h 42"/>
                  <a:gd name="T8" fmla="*/ 0 w 34"/>
                  <a:gd name="T9" fmla="*/ 0 h 42"/>
                  <a:gd name="T10" fmla="*/ 0 w 34"/>
                  <a:gd name="T11" fmla="*/ 5 h 42"/>
                  <a:gd name="T12" fmla="*/ 15 w 34"/>
                  <a:gd name="T13" fmla="*/ 5 h 42"/>
                  <a:gd name="T14" fmla="*/ 15 w 34"/>
                  <a:gd name="T15" fmla="*/ 42 h 42"/>
                  <a:gd name="T16" fmla="*/ 19 w 34"/>
                  <a:gd name="T17" fmla="*/ 42 h 42"/>
                  <a:gd name="T18" fmla="*/ 19 w 34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2"/>
                  <a:gd name="T32" fmla="*/ 34 w 34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4" y="5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5" y="5"/>
                    </a:lnTo>
                    <a:lnTo>
                      <a:pt x="15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3" name="Freeform 214">
                <a:extLst>
                  <a:ext uri="{FF2B5EF4-FFF2-40B4-BE49-F238E27FC236}">
                    <a16:creationId xmlns:a16="http://schemas.microsoft.com/office/drawing/2014/main" id="{B073CD22-751B-01BA-F8DF-D859F1CF06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2" y="931"/>
                <a:ext cx="38" cy="42"/>
              </a:xfrm>
              <a:custGeom>
                <a:avLst/>
                <a:gdLst>
                  <a:gd name="T0" fmla="*/ 4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0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4 w 38"/>
                  <a:gd name="T17" fmla="*/ 42 h 42"/>
                  <a:gd name="T18" fmla="*/ 4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4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4" name="Freeform 215">
                <a:extLst>
                  <a:ext uri="{FF2B5EF4-FFF2-40B4-BE49-F238E27FC236}">
                    <a16:creationId xmlns:a16="http://schemas.microsoft.com/office/drawing/2014/main" id="{27EB0BED-F120-7B82-4664-9051C3BE0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303"/>
                <a:ext cx="32" cy="41"/>
              </a:xfrm>
              <a:custGeom>
                <a:avLst/>
                <a:gdLst>
                  <a:gd name="T0" fmla="*/ 1 w 32"/>
                  <a:gd name="T1" fmla="*/ 35 h 41"/>
                  <a:gd name="T2" fmla="*/ 8 w 32"/>
                  <a:gd name="T3" fmla="*/ 40 h 41"/>
                  <a:gd name="T4" fmla="*/ 17 w 32"/>
                  <a:gd name="T5" fmla="*/ 41 h 41"/>
                  <a:gd name="T6" fmla="*/ 25 w 32"/>
                  <a:gd name="T7" fmla="*/ 40 h 41"/>
                  <a:gd name="T8" fmla="*/ 28 w 32"/>
                  <a:gd name="T9" fmla="*/ 38 h 41"/>
                  <a:gd name="T10" fmla="*/ 30 w 32"/>
                  <a:gd name="T11" fmla="*/ 36 h 41"/>
                  <a:gd name="T12" fmla="*/ 32 w 32"/>
                  <a:gd name="T13" fmla="*/ 30 h 41"/>
                  <a:gd name="T14" fmla="*/ 30 w 32"/>
                  <a:gd name="T15" fmla="*/ 24 h 41"/>
                  <a:gd name="T16" fmla="*/ 25 w 32"/>
                  <a:gd name="T17" fmla="*/ 19 h 41"/>
                  <a:gd name="T18" fmla="*/ 16 w 32"/>
                  <a:gd name="T19" fmla="*/ 17 h 41"/>
                  <a:gd name="T20" fmla="*/ 8 w 32"/>
                  <a:gd name="T21" fmla="*/ 14 h 41"/>
                  <a:gd name="T22" fmla="*/ 6 w 32"/>
                  <a:gd name="T23" fmla="*/ 11 h 41"/>
                  <a:gd name="T24" fmla="*/ 9 w 32"/>
                  <a:gd name="T25" fmla="*/ 6 h 41"/>
                  <a:gd name="T26" fmla="*/ 11 w 32"/>
                  <a:gd name="T27" fmla="*/ 5 h 41"/>
                  <a:gd name="T28" fmla="*/ 16 w 32"/>
                  <a:gd name="T29" fmla="*/ 5 h 41"/>
                  <a:gd name="T30" fmla="*/ 24 w 32"/>
                  <a:gd name="T31" fmla="*/ 6 h 41"/>
                  <a:gd name="T32" fmla="*/ 25 w 32"/>
                  <a:gd name="T33" fmla="*/ 9 h 41"/>
                  <a:gd name="T34" fmla="*/ 32 w 32"/>
                  <a:gd name="T35" fmla="*/ 13 h 41"/>
                  <a:gd name="T36" fmla="*/ 28 w 32"/>
                  <a:gd name="T37" fmla="*/ 5 h 41"/>
                  <a:gd name="T38" fmla="*/ 27 w 32"/>
                  <a:gd name="T39" fmla="*/ 3 h 41"/>
                  <a:gd name="T40" fmla="*/ 24 w 32"/>
                  <a:gd name="T41" fmla="*/ 2 h 41"/>
                  <a:gd name="T42" fmla="*/ 16 w 32"/>
                  <a:gd name="T43" fmla="*/ 0 h 41"/>
                  <a:gd name="T44" fmla="*/ 8 w 32"/>
                  <a:gd name="T45" fmla="*/ 2 h 41"/>
                  <a:gd name="T46" fmla="*/ 3 w 32"/>
                  <a:gd name="T47" fmla="*/ 5 h 41"/>
                  <a:gd name="T48" fmla="*/ 1 w 32"/>
                  <a:gd name="T49" fmla="*/ 11 h 41"/>
                  <a:gd name="T50" fmla="*/ 3 w 32"/>
                  <a:gd name="T51" fmla="*/ 16 h 41"/>
                  <a:gd name="T52" fmla="*/ 6 w 32"/>
                  <a:gd name="T53" fmla="*/ 21 h 41"/>
                  <a:gd name="T54" fmla="*/ 14 w 32"/>
                  <a:gd name="T55" fmla="*/ 22 h 41"/>
                  <a:gd name="T56" fmla="*/ 22 w 32"/>
                  <a:gd name="T57" fmla="*/ 24 h 41"/>
                  <a:gd name="T58" fmla="*/ 25 w 32"/>
                  <a:gd name="T59" fmla="*/ 27 h 41"/>
                  <a:gd name="T60" fmla="*/ 27 w 32"/>
                  <a:gd name="T61" fmla="*/ 30 h 41"/>
                  <a:gd name="T62" fmla="*/ 25 w 32"/>
                  <a:gd name="T63" fmla="*/ 33 h 41"/>
                  <a:gd name="T64" fmla="*/ 22 w 32"/>
                  <a:gd name="T65" fmla="*/ 36 h 41"/>
                  <a:gd name="T66" fmla="*/ 17 w 32"/>
                  <a:gd name="T67" fmla="*/ 36 h 41"/>
                  <a:gd name="T68" fmla="*/ 11 w 32"/>
                  <a:gd name="T69" fmla="*/ 36 h 41"/>
                  <a:gd name="T70" fmla="*/ 6 w 32"/>
                  <a:gd name="T71" fmla="*/ 33 h 41"/>
                  <a:gd name="T72" fmla="*/ 4 w 32"/>
                  <a:gd name="T73" fmla="*/ 27 h 41"/>
                  <a:gd name="T74" fmla="*/ 0 w 32"/>
                  <a:gd name="T75" fmla="*/ 29 h 41"/>
                  <a:gd name="T76" fmla="*/ 1 w 32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1"/>
                  <a:gd name="T119" fmla="*/ 32 w 32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1">
                    <a:moveTo>
                      <a:pt x="1" y="35"/>
                    </a:move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7" y="41"/>
                    </a:lnTo>
                    <a:lnTo>
                      <a:pt x="25" y="40"/>
                    </a:lnTo>
                    <a:lnTo>
                      <a:pt x="28" y="38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8" y="5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14" y="22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3"/>
                    </a:lnTo>
                    <a:lnTo>
                      <a:pt x="22" y="36"/>
                    </a:lnTo>
                    <a:lnTo>
                      <a:pt x="17" y="36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4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5" name="Freeform 216">
                <a:extLst>
                  <a:ext uri="{FF2B5EF4-FFF2-40B4-BE49-F238E27FC236}">
                    <a16:creationId xmlns:a16="http://schemas.microsoft.com/office/drawing/2014/main" id="{920C6785-F04B-DE0E-58E3-D3FAC7BFCD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1" y="1303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6 w 40"/>
                  <a:gd name="T5" fmla="*/ 36 h 41"/>
                  <a:gd name="T6" fmla="*/ 9 w 40"/>
                  <a:gd name="T7" fmla="*/ 40 h 41"/>
                  <a:gd name="T8" fmla="*/ 9 w 40"/>
                  <a:gd name="T9" fmla="*/ 40 h 41"/>
                  <a:gd name="T10" fmla="*/ 14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5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3 w 40"/>
                  <a:gd name="T23" fmla="*/ 36 h 41"/>
                  <a:gd name="T24" fmla="*/ 36 w 40"/>
                  <a:gd name="T25" fmla="*/ 32 h 41"/>
                  <a:gd name="T26" fmla="*/ 36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6 h 41"/>
                  <a:gd name="T36" fmla="*/ 36 w 40"/>
                  <a:gd name="T37" fmla="*/ 9 h 41"/>
                  <a:gd name="T38" fmla="*/ 36 w 40"/>
                  <a:gd name="T39" fmla="*/ 9 h 41"/>
                  <a:gd name="T40" fmla="*/ 35 w 40"/>
                  <a:gd name="T41" fmla="*/ 6 h 41"/>
                  <a:gd name="T42" fmla="*/ 30 w 40"/>
                  <a:gd name="T43" fmla="*/ 3 h 41"/>
                  <a:gd name="T44" fmla="*/ 30 w 40"/>
                  <a:gd name="T45" fmla="*/ 3 h 41"/>
                  <a:gd name="T46" fmla="*/ 25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6 w 40"/>
                  <a:gd name="T55" fmla="*/ 5 h 41"/>
                  <a:gd name="T56" fmla="*/ 6 w 40"/>
                  <a:gd name="T57" fmla="*/ 5 h 41"/>
                  <a:gd name="T58" fmla="*/ 1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1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9 w 40"/>
                  <a:gd name="T71" fmla="*/ 8 h 41"/>
                  <a:gd name="T72" fmla="*/ 9 w 40"/>
                  <a:gd name="T73" fmla="*/ 8 h 41"/>
                  <a:gd name="T74" fmla="*/ 14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9 h 41"/>
                  <a:gd name="T88" fmla="*/ 32 w 40"/>
                  <a:gd name="T89" fmla="*/ 13 h 41"/>
                  <a:gd name="T90" fmla="*/ 32 w 40"/>
                  <a:gd name="T91" fmla="*/ 13 h 41"/>
                  <a:gd name="T92" fmla="*/ 33 w 40"/>
                  <a:gd name="T93" fmla="*/ 21 h 41"/>
                  <a:gd name="T94" fmla="*/ 33 w 40"/>
                  <a:gd name="T95" fmla="*/ 21 h 41"/>
                  <a:gd name="T96" fmla="*/ 33 w 40"/>
                  <a:gd name="T97" fmla="*/ 29 h 41"/>
                  <a:gd name="T98" fmla="*/ 30 w 40"/>
                  <a:gd name="T99" fmla="*/ 33 h 41"/>
                  <a:gd name="T100" fmla="*/ 30 w 40"/>
                  <a:gd name="T101" fmla="*/ 33 h 41"/>
                  <a:gd name="T102" fmla="*/ 25 w 40"/>
                  <a:gd name="T103" fmla="*/ 36 h 41"/>
                  <a:gd name="T104" fmla="*/ 21 w 40"/>
                  <a:gd name="T105" fmla="*/ 38 h 41"/>
                  <a:gd name="T106" fmla="*/ 21 w 40"/>
                  <a:gd name="T107" fmla="*/ 38 h 41"/>
                  <a:gd name="T108" fmla="*/ 14 w 40"/>
                  <a:gd name="T109" fmla="*/ 36 h 41"/>
                  <a:gd name="T110" fmla="*/ 9 w 40"/>
                  <a:gd name="T111" fmla="*/ 33 h 41"/>
                  <a:gd name="T112" fmla="*/ 9 w 40"/>
                  <a:gd name="T113" fmla="*/ 33 h 41"/>
                  <a:gd name="T114" fmla="*/ 8 w 40"/>
                  <a:gd name="T115" fmla="*/ 29 h 41"/>
                  <a:gd name="T116" fmla="*/ 6 w 40"/>
                  <a:gd name="T117" fmla="*/ 22 h 41"/>
                  <a:gd name="T118" fmla="*/ 6 w 40"/>
                  <a:gd name="T119" fmla="*/ 22 h 41"/>
                  <a:gd name="T120" fmla="*/ 8 w 40"/>
                  <a:gd name="T121" fmla="*/ 14 h 41"/>
                  <a:gd name="T122" fmla="*/ 9 w 40"/>
                  <a:gd name="T123" fmla="*/ 8 h 41"/>
                  <a:gd name="T124" fmla="*/ 9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1" y="41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6"/>
                    </a:lnTo>
                    <a:lnTo>
                      <a:pt x="36" y="9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5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8" y="29"/>
                    </a:lnTo>
                    <a:lnTo>
                      <a:pt x="6" y="22"/>
                    </a:lnTo>
                    <a:lnTo>
                      <a:pt x="8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6" name="Freeform 217">
                <a:extLst>
                  <a:ext uri="{FF2B5EF4-FFF2-40B4-BE49-F238E27FC236}">
                    <a16:creationId xmlns:a16="http://schemas.microsoft.com/office/drawing/2014/main" id="{083E7B7D-3762-0B1B-5831-A33478A16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303"/>
                <a:ext cx="31" cy="41"/>
              </a:xfrm>
              <a:custGeom>
                <a:avLst/>
                <a:gdLst>
                  <a:gd name="T0" fmla="*/ 27 w 31"/>
                  <a:gd name="T1" fmla="*/ 24 h 41"/>
                  <a:gd name="T2" fmla="*/ 27 w 31"/>
                  <a:gd name="T3" fmla="*/ 24 h 41"/>
                  <a:gd name="T4" fmla="*/ 25 w 31"/>
                  <a:gd name="T5" fmla="*/ 30 h 41"/>
                  <a:gd name="T6" fmla="*/ 23 w 31"/>
                  <a:gd name="T7" fmla="*/ 35 h 41"/>
                  <a:gd name="T8" fmla="*/ 23 w 31"/>
                  <a:gd name="T9" fmla="*/ 35 h 41"/>
                  <a:gd name="T10" fmla="*/ 20 w 31"/>
                  <a:gd name="T11" fmla="*/ 36 h 41"/>
                  <a:gd name="T12" fmla="*/ 15 w 31"/>
                  <a:gd name="T13" fmla="*/ 36 h 41"/>
                  <a:gd name="T14" fmla="*/ 15 w 31"/>
                  <a:gd name="T15" fmla="*/ 36 h 41"/>
                  <a:gd name="T16" fmla="*/ 9 w 31"/>
                  <a:gd name="T17" fmla="*/ 36 h 41"/>
                  <a:gd name="T18" fmla="*/ 9 w 31"/>
                  <a:gd name="T19" fmla="*/ 36 h 41"/>
                  <a:gd name="T20" fmla="*/ 6 w 31"/>
                  <a:gd name="T21" fmla="*/ 32 h 41"/>
                  <a:gd name="T22" fmla="*/ 6 w 31"/>
                  <a:gd name="T23" fmla="*/ 32 h 41"/>
                  <a:gd name="T24" fmla="*/ 4 w 31"/>
                  <a:gd name="T25" fmla="*/ 24 h 41"/>
                  <a:gd name="T26" fmla="*/ 4 w 31"/>
                  <a:gd name="T27" fmla="*/ 0 h 41"/>
                  <a:gd name="T28" fmla="*/ 0 w 31"/>
                  <a:gd name="T29" fmla="*/ 0 h 41"/>
                  <a:gd name="T30" fmla="*/ 0 w 31"/>
                  <a:gd name="T31" fmla="*/ 24 h 41"/>
                  <a:gd name="T32" fmla="*/ 0 w 31"/>
                  <a:gd name="T33" fmla="*/ 24 h 41"/>
                  <a:gd name="T34" fmla="*/ 0 w 31"/>
                  <a:gd name="T35" fmla="*/ 30 h 41"/>
                  <a:gd name="T36" fmla="*/ 1 w 31"/>
                  <a:gd name="T37" fmla="*/ 35 h 41"/>
                  <a:gd name="T38" fmla="*/ 1 w 31"/>
                  <a:gd name="T39" fmla="*/ 35 h 41"/>
                  <a:gd name="T40" fmla="*/ 3 w 31"/>
                  <a:gd name="T41" fmla="*/ 38 h 41"/>
                  <a:gd name="T42" fmla="*/ 6 w 31"/>
                  <a:gd name="T43" fmla="*/ 40 h 41"/>
                  <a:gd name="T44" fmla="*/ 6 w 31"/>
                  <a:gd name="T45" fmla="*/ 40 h 41"/>
                  <a:gd name="T46" fmla="*/ 11 w 31"/>
                  <a:gd name="T47" fmla="*/ 41 h 41"/>
                  <a:gd name="T48" fmla="*/ 15 w 31"/>
                  <a:gd name="T49" fmla="*/ 41 h 41"/>
                  <a:gd name="T50" fmla="*/ 15 w 31"/>
                  <a:gd name="T51" fmla="*/ 41 h 41"/>
                  <a:gd name="T52" fmla="*/ 20 w 31"/>
                  <a:gd name="T53" fmla="*/ 41 h 41"/>
                  <a:gd name="T54" fmla="*/ 25 w 31"/>
                  <a:gd name="T55" fmla="*/ 40 h 41"/>
                  <a:gd name="T56" fmla="*/ 25 w 31"/>
                  <a:gd name="T57" fmla="*/ 40 h 41"/>
                  <a:gd name="T58" fmla="*/ 28 w 31"/>
                  <a:gd name="T59" fmla="*/ 36 h 41"/>
                  <a:gd name="T60" fmla="*/ 30 w 31"/>
                  <a:gd name="T61" fmla="*/ 33 h 41"/>
                  <a:gd name="T62" fmla="*/ 30 w 31"/>
                  <a:gd name="T63" fmla="*/ 33 h 41"/>
                  <a:gd name="T64" fmla="*/ 31 w 31"/>
                  <a:gd name="T65" fmla="*/ 24 h 41"/>
                  <a:gd name="T66" fmla="*/ 31 w 31"/>
                  <a:gd name="T67" fmla="*/ 0 h 41"/>
                  <a:gd name="T68" fmla="*/ 27 w 31"/>
                  <a:gd name="T69" fmla="*/ 0 h 41"/>
                  <a:gd name="T70" fmla="*/ 27 w 31"/>
                  <a:gd name="T71" fmla="*/ 24 h 41"/>
                  <a:gd name="T72" fmla="*/ 27 w 31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41"/>
                  <a:gd name="T113" fmla="*/ 31 w 31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5" y="30"/>
                    </a:lnTo>
                    <a:lnTo>
                      <a:pt x="23" y="35"/>
                    </a:lnTo>
                    <a:lnTo>
                      <a:pt x="20" y="36"/>
                    </a:lnTo>
                    <a:lnTo>
                      <a:pt x="15" y="36"/>
                    </a:lnTo>
                    <a:lnTo>
                      <a:pt x="9" y="36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6" y="40"/>
                    </a:lnTo>
                    <a:lnTo>
                      <a:pt x="11" y="41"/>
                    </a:lnTo>
                    <a:lnTo>
                      <a:pt x="15" y="41"/>
                    </a:lnTo>
                    <a:lnTo>
                      <a:pt x="20" y="41"/>
                    </a:lnTo>
                    <a:lnTo>
                      <a:pt x="25" y="40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1" y="24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7" name="Freeform 218">
                <a:extLst>
                  <a:ext uri="{FF2B5EF4-FFF2-40B4-BE49-F238E27FC236}">
                    <a16:creationId xmlns:a16="http://schemas.microsoft.com/office/drawing/2014/main" id="{05D2DC82-8F62-4E00-214E-AC06908FC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303"/>
                <a:ext cx="33" cy="41"/>
              </a:xfrm>
              <a:custGeom>
                <a:avLst/>
                <a:gdLst>
                  <a:gd name="T0" fmla="*/ 19 w 33"/>
                  <a:gd name="T1" fmla="*/ 41 h 41"/>
                  <a:gd name="T2" fmla="*/ 19 w 33"/>
                  <a:gd name="T3" fmla="*/ 5 h 41"/>
                  <a:gd name="T4" fmla="*/ 33 w 33"/>
                  <a:gd name="T5" fmla="*/ 5 h 41"/>
                  <a:gd name="T6" fmla="*/ 33 w 33"/>
                  <a:gd name="T7" fmla="*/ 0 h 41"/>
                  <a:gd name="T8" fmla="*/ 0 w 33"/>
                  <a:gd name="T9" fmla="*/ 0 h 41"/>
                  <a:gd name="T10" fmla="*/ 0 w 33"/>
                  <a:gd name="T11" fmla="*/ 5 h 41"/>
                  <a:gd name="T12" fmla="*/ 14 w 33"/>
                  <a:gd name="T13" fmla="*/ 5 h 41"/>
                  <a:gd name="T14" fmla="*/ 14 w 33"/>
                  <a:gd name="T15" fmla="*/ 41 h 41"/>
                  <a:gd name="T16" fmla="*/ 19 w 33"/>
                  <a:gd name="T17" fmla="*/ 41 h 41"/>
                  <a:gd name="T18" fmla="*/ 19 w 33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1"/>
                  <a:gd name="T32" fmla="*/ 33 w 3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8" name="Freeform 219">
                <a:extLst>
                  <a:ext uri="{FF2B5EF4-FFF2-40B4-BE49-F238E27FC236}">
                    <a16:creationId xmlns:a16="http://schemas.microsoft.com/office/drawing/2014/main" id="{27B73F46-AA49-1BCF-DDC9-0250AACEC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303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22 h 41"/>
                  <a:gd name="T4" fmla="*/ 26 w 32"/>
                  <a:gd name="T5" fmla="*/ 22 h 41"/>
                  <a:gd name="T6" fmla="*/ 26 w 32"/>
                  <a:gd name="T7" fmla="*/ 41 h 41"/>
                  <a:gd name="T8" fmla="*/ 32 w 32"/>
                  <a:gd name="T9" fmla="*/ 41 h 41"/>
                  <a:gd name="T10" fmla="*/ 32 w 32"/>
                  <a:gd name="T11" fmla="*/ 0 h 41"/>
                  <a:gd name="T12" fmla="*/ 26 w 32"/>
                  <a:gd name="T13" fmla="*/ 0 h 41"/>
                  <a:gd name="T14" fmla="*/ 26 w 32"/>
                  <a:gd name="T15" fmla="*/ 17 h 41"/>
                  <a:gd name="T16" fmla="*/ 5 w 32"/>
                  <a:gd name="T17" fmla="*/ 17 h 41"/>
                  <a:gd name="T18" fmla="*/ 5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5 w 32"/>
                  <a:gd name="T25" fmla="*/ 41 h 41"/>
                  <a:gd name="T26" fmla="*/ 5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5" y="41"/>
                    </a:moveTo>
                    <a:lnTo>
                      <a:pt x="5" y="22"/>
                    </a:lnTo>
                    <a:lnTo>
                      <a:pt x="26" y="22"/>
                    </a:lnTo>
                    <a:lnTo>
                      <a:pt x="26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17"/>
                    </a:lnTo>
                    <a:lnTo>
                      <a:pt x="5" y="1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9" name="Freeform 220">
                <a:extLst>
                  <a:ext uri="{FF2B5EF4-FFF2-40B4-BE49-F238E27FC236}">
                    <a16:creationId xmlns:a16="http://schemas.microsoft.com/office/drawing/2014/main" id="{513E46DC-2289-6F25-571A-273D1557F1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4" y="1303"/>
                <a:ext cx="35" cy="41"/>
              </a:xfrm>
              <a:custGeom>
                <a:avLst/>
                <a:gdLst>
                  <a:gd name="T0" fmla="*/ 14 w 35"/>
                  <a:gd name="T1" fmla="*/ 41 h 41"/>
                  <a:gd name="T2" fmla="*/ 14 w 35"/>
                  <a:gd name="T3" fmla="*/ 41 h 41"/>
                  <a:gd name="T4" fmla="*/ 22 w 35"/>
                  <a:gd name="T5" fmla="*/ 41 h 41"/>
                  <a:gd name="T6" fmla="*/ 22 w 35"/>
                  <a:gd name="T7" fmla="*/ 41 h 41"/>
                  <a:gd name="T8" fmla="*/ 27 w 35"/>
                  <a:gd name="T9" fmla="*/ 38 h 41"/>
                  <a:gd name="T10" fmla="*/ 27 w 35"/>
                  <a:gd name="T11" fmla="*/ 38 h 41"/>
                  <a:gd name="T12" fmla="*/ 30 w 35"/>
                  <a:gd name="T13" fmla="*/ 35 h 41"/>
                  <a:gd name="T14" fmla="*/ 30 w 35"/>
                  <a:gd name="T15" fmla="*/ 35 h 41"/>
                  <a:gd name="T16" fmla="*/ 33 w 35"/>
                  <a:gd name="T17" fmla="*/ 29 h 41"/>
                  <a:gd name="T18" fmla="*/ 33 w 35"/>
                  <a:gd name="T19" fmla="*/ 29 h 41"/>
                  <a:gd name="T20" fmla="*/ 35 w 35"/>
                  <a:gd name="T21" fmla="*/ 21 h 41"/>
                  <a:gd name="T22" fmla="*/ 35 w 35"/>
                  <a:gd name="T23" fmla="*/ 21 h 41"/>
                  <a:gd name="T24" fmla="*/ 31 w 35"/>
                  <a:gd name="T25" fmla="*/ 11 h 41"/>
                  <a:gd name="T26" fmla="*/ 31 w 35"/>
                  <a:gd name="T27" fmla="*/ 11 h 41"/>
                  <a:gd name="T28" fmla="*/ 30 w 35"/>
                  <a:gd name="T29" fmla="*/ 6 h 41"/>
                  <a:gd name="T30" fmla="*/ 27 w 35"/>
                  <a:gd name="T31" fmla="*/ 3 h 41"/>
                  <a:gd name="T32" fmla="*/ 27 w 35"/>
                  <a:gd name="T33" fmla="*/ 3 h 41"/>
                  <a:gd name="T34" fmla="*/ 22 w 35"/>
                  <a:gd name="T35" fmla="*/ 2 h 41"/>
                  <a:gd name="T36" fmla="*/ 22 w 35"/>
                  <a:gd name="T37" fmla="*/ 2 h 41"/>
                  <a:gd name="T38" fmla="*/ 14 w 35"/>
                  <a:gd name="T39" fmla="*/ 0 h 41"/>
                  <a:gd name="T40" fmla="*/ 0 w 35"/>
                  <a:gd name="T41" fmla="*/ 0 h 41"/>
                  <a:gd name="T42" fmla="*/ 0 w 35"/>
                  <a:gd name="T43" fmla="*/ 41 h 41"/>
                  <a:gd name="T44" fmla="*/ 14 w 35"/>
                  <a:gd name="T45" fmla="*/ 41 h 41"/>
                  <a:gd name="T46" fmla="*/ 14 w 35"/>
                  <a:gd name="T47" fmla="*/ 41 h 41"/>
                  <a:gd name="T48" fmla="*/ 6 w 35"/>
                  <a:gd name="T49" fmla="*/ 5 h 41"/>
                  <a:gd name="T50" fmla="*/ 14 w 35"/>
                  <a:gd name="T51" fmla="*/ 5 h 41"/>
                  <a:gd name="T52" fmla="*/ 14 w 35"/>
                  <a:gd name="T53" fmla="*/ 5 h 41"/>
                  <a:gd name="T54" fmla="*/ 20 w 35"/>
                  <a:gd name="T55" fmla="*/ 6 h 41"/>
                  <a:gd name="T56" fmla="*/ 20 w 35"/>
                  <a:gd name="T57" fmla="*/ 6 h 41"/>
                  <a:gd name="T58" fmla="*/ 23 w 35"/>
                  <a:gd name="T59" fmla="*/ 8 h 41"/>
                  <a:gd name="T60" fmla="*/ 27 w 35"/>
                  <a:gd name="T61" fmla="*/ 11 h 41"/>
                  <a:gd name="T62" fmla="*/ 27 w 35"/>
                  <a:gd name="T63" fmla="*/ 11 h 41"/>
                  <a:gd name="T64" fmla="*/ 28 w 35"/>
                  <a:gd name="T65" fmla="*/ 14 h 41"/>
                  <a:gd name="T66" fmla="*/ 28 w 35"/>
                  <a:gd name="T67" fmla="*/ 21 h 41"/>
                  <a:gd name="T68" fmla="*/ 28 w 35"/>
                  <a:gd name="T69" fmla="*/ 21 h 41"/>
                  <a:gd name="T70" fmla="*/ 27 w 35"/>
                  <a:gd name="T71" fmla="*/ 29 h 41"/>
                  <a:gd name="T72" fmla="*/ 27 w 35"/>
                  <a:gd name="T73" fmla="*/ 29 h 41"/>
                  <a:gd name="T74" fmla="*/ 23 w 35"/>
                  <a:gd name="T75" fmla="*/ 33 h 41"/>
                  <a:gd name="T76" fmla="*/ 23 w 35"/>
                  <a:gd name="T77" fmla="*/ 33 h 41"/>
                  <a:gd name="T78" fmla="*/ 20 w 35"/>
                  <a:gd name="T79" fmla="*/ 36 h 41"/>
                  <a:gd name="T80" fmla="*/ 20 w 35"/>
                  <a:gd name="T81" fmla="*/ 36 h 41"/>
                  <a:gd name="T82" fmla="*/ 14 w 35"/>
                  <a:gd name="T83" fmla="*/ 36 h 41"/>
                  <a:gd name="T84" fmla="*/ 6 w 35"/>
                  <a:gd name="T85" fmla="*/ 36 h 41"/>
                  <a:gd name="T86" fmla="*/ 6 w 35"/>
                  <a:gd name="T87" fmla="*/ 5 h 41"/>
                  <a:gd name="T88" fmla="*/ 6 w 35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1"/>
                  <a:gd name="T137" fmla="*/ 35 w 35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2" y="41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5" y="21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0" y="6"/>
                    </a:lnTo>
                    <a:lnTo>
                      <a:pt x="23" y="8"/>
                    </a:lnTo>
                    <a:lnTo>
                      <a:pt x="27" y="11"/>
                    </a:lnTo>
                    <a:lnTo>
                      <a:pt x="28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3" y="33"/>
                    </a:lnTo>
                    <a:lnTo>
                      <a:pt x="20" y="36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0" name="Freeform 221">
                <a:extLst>
                  <a:ext uri="{FF2B5EF4-FFF2-40B4-BE49-F238E27FC236}">
                    <a16:creationId xmlns:a16="http://schemas.microsoft.com/office/drawing/2014/main" id="{FB11E0D3-3E05-C4F1-6819-B338B9E252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2" y="1303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1" name="Freeform 222">
                <a:extLst>
                  <a:ext uri="{FF2B5EF4-FFF2-40B4-BE49-F238E27FC236}">
                    <a16:creationId xmlns:a16="http://schemas.microsoft.com/office/drawing/2014/main" id="{C18FCA34-CAB9-19F7-4D85-2EABB9E04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303"/>
                <a:ext cx="33" cy="41"/>
              </a:xfrm>
              <a:custGeom>
                <a:avLst/>
                <a:gdLst>
                  <a:gd name="T0" fmla="*/ 4 w 33"/>
                  <a:gd name="T1" fmla="*/ 41 h 41"/>
                  <a:gd name="T2" fmla="*/ 4 w 33"/>
                  <a:gd name="T3" fmla="*/ 27 h 41"/>
                  <a:gd name="T4" fmla="*/ 11 w 33"/>
                  <a:gd name="T5" fmla="*/ 21 h 41"/>
                  <a:gd name="T6" fmla="*/ 27 w 33"/>
                  <a:gd name="T7" fmla="*/ 41 h 41"/>
                  <a:gd name="T8" fmla="*/ 33 w 33"/>
                  <a:gd name="T9" fmla="*/ 41 h 41"/>
                  <a:gd name="T10" fmla="*/ 16 w 33"/>
                  <a:gd name="T11" fmla="*/ 17 h 41"/>
                  <a:gd name="T12" fmla="*/ 33 w 33"/>
                  <a:gd name="T13" fmla="*/ 0 h 41"/>
                  <a:gd name="T14" fmla="*/ 25 w 33"/>
                  <a:gd name="T15" fmla="*/ 0 h 41"/>
                  <a:gd name="T16" fmla="*/ 4 w 33"/>
                  <a:gd name="T17" fmla="*/ 21 h 41"/>
                  <a:gd name="T18" fmla="*/ 4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4 w 33"/>
                  <a:gd name="T25" fmla="*/ 41 h 41"/>
                  <a:gd name="T26" fmla="*/ 4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4" y="41"/>
                    </a:moveTo>
                    <a:lnTo>
                      <a:pt x="4" y="27"/>
                    </a:lnTo>
                    <a:lnTo>
                      <a:pt x="11" y="21"/>
                    </a:lnTo>
                    <a:lnTo>
                      <a:pt x="27" y="41"/>
                    </a:lnTo>
                    <a:lnTo>
                      <a:pt x="33" y="41"/>
                    </a:lnTo>
                    <a:lnTo>
                      <a:pt x="16" y="17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4" y="2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2" name="Freeform 223">
                <a:extLst>
                  <a:ext uri="{FF2B5EF4-FFF2-40B4-BE49-F238E27FC236}">
                    <a16:creationId xmlns:a16="http://schemas.microsoft.com/office/drawing/2014/main" id="{B0535F3E-E923-9894-3EB3-1178BEDAB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1" y="1303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7 w 40"/>
                  <a:gd name="T5" fmla="*/ 36 h 41"/>
                  <a:gd name="T6" fmla="*/ 10 w 40"/>
                  <a:gd name="T7" fmla="*/ 40 h 41"/>
                  <a:gd name="T8" fmla="*/ 10 w 40"/>
                  <a:gd name="T9" fmla="*/ 40 h 41"/>
                  <a:gd name="T10" fmla="*/ 14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6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4 w 40"/>
                  <a:gd name="T23" fmla="*/ 36 h 41"/>
                  <a:gd name="T24" fmla="*/ 37 w 40"/>
                  <a:gd name="T25" fmla="*/ 32 h 41"/>
                  <a:gd name="T26" fmla="*/ 37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6 h 41"/>
                  <a:gd name="T36" fmla="*/ 37 w 40"/>
                  <a:gd name="T37" fmla="*/ 9 h 41"/>
                  <a:gd name="T38" fmla="*/ 37 w 40"/>
                  <a:gd name="T39" fmla="*/ 9 h 41"/>
                  <a:gd name="T40" fmla="*/ 35 w 40"/>
                  <a:gd name="T41" fmla="*/ 6 h 41"/>
                  <a:gd name="T42" fmla="*/ 30 w 40"/>
                  <a:gd name="T43" fmla="*/ 3 h 41"/>
                  <a:gd name="T44" fmla="*/ 30 w 40"/>
                  <a:gd name="T45" fmla="*/ 3 h 41"/>
                  <a:gd name="T46" fmla="*/ 26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2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10 w 40"/>
                  <a:gd name="T71" fmla="*/ 8 h 41"/>
                  <a:gd name="T72" fmla="*/ 10 w 40"/>
                  <a:gd name="T73" fmla="*/ 8 h 41"/>
                  <a:gd name="T74" fmla="*/ 14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9 h 41"/>
                  <a:gd name="T88" fmla="*/ 32 w 40"/>
                  <a:gd name="T89" fmla="*/ 13 h 41"/>
                  <a:gd name="T90" fmla="*/ 32 w 40"/>
                  <a:gd name="T91" fmla="*/ 13 h 41"/>
                  <a:gd name="T92" fmla="*/ 34 w 40"/>
                  <a:gd name="T93" fmla="*/ 21 h 41"/>
                  <a:gd name="T94" fmla="*/ 34 w 40"/>
                  <a:gd name="T95" fmla="*/ 21 h 41"/>
                  <a:gd name="T96" fmla="*/ 34 w 40"/>
                  <a:gd name="T97" fmla="*/ 29 h 41"/>
                  <a:gd name="T98" fmla="*/ 30 w 40"/>
                  <a:gd name="T99" fmla="*/ 33 h 41"/>
                  <a:gd name="T100" fmla="*/ 30 w 40"/>
                  <a:gd name="T101" fmla="*/ 33 h 41"/>
                  <a:gd name="T102" fmla="*/ 26 w 40"/>
                  <a:gd name="T103" fmla="*/ 36 h 41"/>
                  <a:gd name="T104" fmla="*/ 21 w 40"/>
                  <a:gd name="T105" fmla="*/ 38 h 41"/>
                  <a:gd name="T106" fmla="*/ 21 w 40"/>
                  <a:gd name="T107" fmla="*/ 38 h 41"/>
                  <a:gd name="T108" fmla="*/ 14 w 40"/>
                  <a:gd name="T109" fmla="*/ 36 h 41"/>
                  <a:gd name="T110" fmla="*/ 10 w 40"/>
                  <a:gd name="T111" fmla="*/ 33 h 41"/>
                  <a:gd name="T112" fmla="*/ 10 w 40"/>
                  <a:gd name="T113" fmla="*/ 33 h 41"/>
                  <a:gd name="T114" fmla="*/ 7 w 40"/>
                  <a:gd name="T115" fmla="*/ 29 h 41"/>
                  <a:gd name="T116" fmla="*/ 7 w 40"/>
                  <a:gd name="T117" fmla="*/ 22 h 41"/>
                  <a:gd name="T118" fmla="*/ 7 w 40"/>
                  <a:gd name="T119" fmla="*/ 22 h 41"/>
                  <a:gd name="T120" fmla="*/ 7 w 40"/>
                  <a:gd name="T121" fmla="*/ 14 h 41"/>
                  <a:gd name="T122" fmla="*/ 10 w 40"/>
                  <a:gd name="T123" fmla="*/ 8 h 41"/>
                  <a:gd name="T124" fmla="*/ 10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4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6"/>
                    </a:lnTo>
                    <a:lnTo>
                      <a:pt x="37" y="9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4" y="29"/>
                    </a:lnTo>
                    <a:lnTo>
                      <a:pt x="30" y="33"/>
                    </a:lnTo>
                    <a:lnTo>
                      <a:pt x="26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1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3" name="Freeform 224">
                <a:extLst>
                  <a:ext uri="{FF2B5EF4-FFF2-40B4-BE49-F238E27FC236}">
                    <a16:creationId xmlns:a16="http://schemas.microsoft.com/office/drawing/2014/main" id="{0CD9824C-B453-B95E-EBF5-1CC2232E4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303"/>
                <a:ext cx="32" cy="41"/>
              </a:xfrm>
              <a:custGeom>
                <a:avLst/>
                <a:gdLst>
                  <a:gd name="T0" fmla="*/ 19 w 32"/>
                  <a:gd name="T1" fmla="*/ 41 h 41"/>
                  <a:gd name="T2" fmla="*/ 19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4 w 32"/>
                  <a:gd name="T13" fmla="*/ 5 h 41"/>
                  <a:gd name="T14" fmla="*/ 14 w 32"/>
                  <a:gd name="T15" fmla="*/ 41 h 41"/>
                  <a:gd name="T16" fmla="*/ 19 w 32"/>
                  <a:gd name="T17" fmla="*/ 41 h 41"/>
                  <a:gd name="T18" fmla="*/ 19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4" name="Freeform 225">
                <a:extLst>
                  <a:ext uri="{FF2B5EF4-FFF2-40B4-BE49-F238E27FC236}">
                    <a16:creationId xmlns:a16="http://schemas.microsoft.com/office/drawing/2014/main" id="{AAA1F32A-9434-9DA4-3519-456B4C6FBF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1" y="1303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5" name="Freeform 226">
                <a:extLst>
                  <a:ext uri="{FF2B5EF4-FFF2-40B4-BE49-F238E27FC236}">
                    <a16:creationId xmlns:a16="http://schemas.microsoft.com/office/drawing/2014/main" id="{38833E56-0ABE-00B9-8782-CACD212E4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581"/>
                <a:ext cx="31" cy="40"/>
              </a:xfrm>
              <a:custGeom>
                <a:avLst/>
                <a:gdLst>
                  <a:gd name="T0" fmla="*/ 4 w 31"/>
                  <a:gd name="T1" fmla="*/ 40 h 40"/>
                  <a:gd name="T2" fmla="*/ 4 w 31"/>
                  <a:gd name="T3" fmla="*/ 8 h 40"/>
                  <a:gd name="T4" fmla="*/ 27 w 31"/>
                  <a:gd name="T5" fmla="*/ 40 h 40"/>
                  <a:gd name="T6" fmla="*/ 31 w 31"/>
                  <a:gd name="T7" fmla="*/ 40 h 40"/>
                  <a:gd name="T8" fmla="*/ 31 w 31"/>
                  <a:gd name="T9" fmla="*/ 0 h 40"/>
                  <a:gd name="T10" fmla="*/ 27 w 31"/>
                  <a:gd name="T11" fmla="*/ 0 h 40"/>
                  <a:gd name="T12" fmla="*/ 27 w 31"/>
                  <a:gd name="T13" fmla="*/ 32 h 40"/>
                  <a:gd name="T14" fmla="*/ 6 w 31"/>
                  <a:gd name="T15" fmla="*/ 0 h 40"/>
                  <a:gd name="T16" fmla="*/ 0 w 31"/>
                  <a:gd name="T17" fmla="*/ 0 h 40"/>
                  <a:gd name="T18" fmla="*/ 0 w 31"/>
                  <a:gd name="T19" fmla="*/ 40 h 40"/>
                  <a:gd name="T20" fmla="*/ 4 w 31"/>
                  <a:gd name="T21" fmla="*/ 40 h 40"/>
                  <a:gd name="T22" fmla="*/ 4 w 31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0"/>
                  <a:gd name="T38" fmla="*/ 31 w 31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0">
                    <a:moveTo>
                      <a:pt x="4" y="40"/>
                    </a:moveTo>
                    <a:lnTo>
                      <a:pt x="4" y="8"/>
                    </a:lnTo>
                    <a:lnTo>
                      <a:pt x="27" y="40"/>
                    </a:lnTo>
                    <a:lnTo>
                      <a:pt x="31" y="4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6" name="Freeform 227">
                <a:extLst>
                  <a:ext uri="{FF2B5EF4-FFF2-40B4-BE49-F238E27FC236}">
                    <a16:creationId xmlns:a16="http://schemas.microsoft.com/office/drawing/2014/main" id="{2A03AC20-B156-48FE-2C6E-D269BA3B4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81"/>
                <a:ext cx="31" cy="40"/>
              </a:xfrm>
              <a:custGeom>
                <a:avLst/>
                <a:gdLst>
                  <a:gd name="T0" fmla="*/ 31 w 31"/>
                  <a:gd name="T1" fmla="*/ 40 h 40"/>
                  <a:gd name="T2" fmla="*/ 31 w 31"/>
                  <a:gd name="T3" fmla="*/ 35 h 40"/>
                  <a:gd name="T4" fmla="*/ 5 w 31"/>
                  <a:gd name="T5" fmla="*/ 35 h 40"/>
                  <a:gd name="T6" fmla="*/ 5 w 31"/>
                  <a:gd name="T7" fmla="*/ 22 h 40"/>
                  <a:gd name="T8" fmla="*/ 27 w 31"/>
                  <a:gd name="T9" fmla="*/ 22 h 40"/>
                  <a:gd name="T10" fmla="*/ 27 w 31"/>
                  <a:gd name="T11" fmla="*/ 16 h 40"/>
                  <a:gd name="T12" fmla="*/ 5 w 31"/>
                  <a:gd name="T13" fmla="*/ 16 h 40"/>
                  <a:gd name="T14" fmla="*/ 5 w 31"/>
                  <a:gd name="T15" fmla="*/ 5 h 40"/>
                  <a:gd name="T16" fmla="*/ 29 w 31"/>
                  <a:gd name="T17" fmla="*/ 5 h 40"/>
                  <a:gd name="T18" fmla="*/ 29 w 31"/>
                  <a:gd name="T19" fmla="*/ 0 h 40"/>
                  <a:gd name="T20" fmla="*/ 0 w 31"/>
                  <a:gd name="T21" fmla="*/ 0 h 40"/>
                  <a:gd name="T22" fmla="*/ 0 w 31"/>
                  <a:gd name="T23" fmla="*/ 40 h 40"/>
                  <a:gd name="T24" fmla="*/ 31 w 31"/>
                  <a:gd name="T25" fmla="*/ 40 h 40"/>
                  <a:gd name="T26" fmla="*/ 31 w 31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0"/>
                  <a:gd name="T44" fmla="*/ 31 w 31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0">
                    <a:moveTo>
                      <a:pt x="31" y="40"/>
                    </a:moveTo>
                    <a:lnTo>
                      <a:pt x="31" y="35"/>
                    </a:lnTo>
                    <a:lnTo>
                      <a:pt x="5" y="35"/>
                    </a:lnTo>
                    <a:lnTo>
                      <a:pt x="5" y="22"/>
                    </a:lnTo>
                    <a:lnTo>
                      <a:pt x="27" y="22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31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7" name="Freeform 228">
                <a:extLst>
                  <a:ext uri="{FF2B5EF4-FFF2-40B4-BE49-F238E27FC236}">
                    <a16:creationId xmlns:a16="http://schemas.microsoft.com/office/drawing/2014/main" id="{E58E8DC0-9EA1-0A1C-5E34-B5C5690D9E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0" y="1581"/>
                <a:ext cx="30" cy="40"/>
              </a:xfrm>
              <a:custGeom>
                <a:avLst/>
                <a:gdLst>
                  <a:gd name="T0" fmla="*/ 15 w 30"/>
                  <a:gd name="T1" fmla="*/ 40 h 40"/>
                  <a:gd name="T2" fmla="*/ 22 w 30"/>
                  <a:gd name="T3" fmla="*/ 40 h 40"/>
                  <a:gd name="T4" fmla="*/ 27 w 30"/>
                  <a:gd name="T5" fmla="*/ 38 h 40"/>
                  <a:gd name="T6" fmla="*/ 28 w 30"/>
                  <a:gd name="T7" fmla="*/ 33 h 40"/>
                  <a:gd name="T8" fmla="*/ 30 w 30"/>
                  <a:gd name="T9" fmla="*/ 29 h 40"/>
                  <a:gd name="T10" fmla="*/ 28 w 30"/>
                  <a:gd name="T11" fmla="*/ 22 h 40"/>
                  <a:gd name="T12" fmla="*/ 25 w 30"/>
                  <a:gd name="T13" fmla="*/ 21 h 40"/>
                  <a:gd name="T14" fmla="*/ 22 w 30"/>
                  <a:gd name="T15" fmla="*/ 19 h 40"/>
                  <a:gd name="T16" fmla="*/ 27 w 30"/>
                  <a:gd name="T17" fmla="*/ 14 h 40"/>
                  <a:gd name="T18" fmla="*/ 28 w 30"/>
                  <a:gd name="T19" fmla="*/ 10 h 40"/>
                  <a:gd name="T20" fmla="*/ 27 w 30"/>
                  <a:gd name="T21" fmla="*/ 5 h 40"/>
                  <a:gd name="T22" fmla="*/ 22 w 30"/>
                  <a:gd name="T23" fmla="*/ 0 h 40"/>
                  <a:gd name="T24" fmla="*/ 0 w 30"/>
                  <a:gd name="T25" fmla="*/ 0 h 40"/>
                  <a:gd name="T26" fmla="*/ 15 w 30"/>
                  <a:gd name="T27" fmla="*/ 40 h 40"/>
                  <a:gd name="T28" fmla="*/ 4 w 30"/>
                  <a:gd name="T29" fmla="*/ 5 h 40"/>
                  <a:gd name="T30" fmla="*/ 12 w 30"/>
                  <a:gd name="T31" fmla="*/ 5 h 40"/>
                  <a:gd name="T32" fmla="*/ 19 w 30"/>
                  <a:gd name="T33" fmla="*/ 5 h 40"/>
                  <a:gd name="T34" fmla="*/ 22 w 30"/>
                  <a:gd name="T35" fmla="*/ 6 h 40"/>
                  <a:gd name="T36" fmla="*/ 23 w 30"/>
                  <a:gd name="T37" fmla="*/ 11 h 40"/>
                  <a:gd name="T38" fmla="*/ 22 w 30"/>
                  <a:gd name="T39" fmla="*/ 14 h 40"/>
                  <a:gd name="T40" fmla="*/ 19 w 30"/>
                  <a:gd name="T41" fmla="*/ 16 h 40"/>
                  <a:gd name="T42" fmla="*/ 4 w 30"/>
                  <a:gd name="T43" fmla="*/ 16 h 40"/>
                  <a:gd name="T44" fmla="*/ 4 w 30"/>
                  <a:gd name="T45" fmla="*/ 5 h 40"/>
                  <a:gd name="T46" fmla="*/ 14 w 30"/>
                  <a:gd name="T47" fmla="*/ 21 h 40"/>
                  <a:gd name="T48" fmla="*/ 20 w 30"/>
                  <a:gd name="T49" fmla="*/ 22 h 40"/>
                  <a:gd name="T50" fmla="*/ 23 w 30"/>
                  <a:gd name="T51" fmla="*/ 24 h 40"/>
                  <a:gd name="T52" fmla="*/ 25 w 30"/>
                  <a:gd name="T53" fmla="*/ 29 h 40"/>
                  <a:gd name="T54" fmla="*/ 23 w 30"/>
                  <a:gd name="T55" fmla="*/ 32 h 40"/>
                  <a:gd name="T56" fmla="*/ 22 w 30"/>
                  <a:gd name="T57" fmla="*/ 33 h 40"/>
                  <a:gd name="T58" fmla="*/ 19 w 30"/>
                  <a:gd name="T59" fmla="*/ 35 h 40"/>
                  <a:gd name="T60" fmla="*/ 15 w 30"/>
                  <a:gd name="T61" fmla="*/ 35 h 40"/>
                  <a:gd name="T62" fmla="*/ 4 w 30"/>
                  <a:gd name="T63" fmla="*/ 21 h 4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40"/>
                  <a:gd name="T98" fmla="*/ 30 w 30"/>
                  <a:gd name="T99" fmla="*/ 40 h 4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40">
                    <a:moveTo>
                      <a:pt x="15" y="40"/>
                    </a:moveTo>
                    <a:lnTo>
                      <a:pt x="15" y="40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28" y="33"/>
                    </a:lnTo>
                    <a:lnTo>
                      <a:pt x="30" y="29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5" y="21"/>
                    </a:lnTo>
                    <a:lnTo>
                      <a:pt x="22" y="19"/>
                    </a:lnTo>
                    <a:lnTo>
                      <a:pt x="27" y="14"/>
                    </a:lnTo>
                    <a:lnTo>
                      <a:pt x="28" y="10"/>
                    </a:lnTo>
                    <a:lnTo>
                      <a:pt x="27" y="5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5" y="40"/>
                    </a:lnTo>
                    <a:close/>
                    <a:moveTo>
                      <a:pt x="4" y="5"/>
                    </a:moveTo>
                    <a:lnTo>
                      <a:pt x="12" y="5"/>
                    </a:lnTo>
                    <a:lnTo>
                      <a:pt x="19" y="5"/>
                    </a:lnTo>
                    <a:lnTo>
                      <a:pt x="22" y="6"/>
                    </a:lnTo>
                    <a:lnTo>
                      <a:pt x="23" y="11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4" y="16"/>
                    </a:lnTo>
                    <a:lnTo>
                      <a:pt x="4" y="5"/>
                    </a:lnTo>
                    <a:close/>
                    <a:moveTo>
                      <a:pt x="4" y="21"/>
                    </a:moveTo>
                    <a:lnTo>
                      <a:pt x="14" y="21"/>
                    </a:lnTo>
                    <a:lnTo>
                      <a:pt x="20" y="22"/>
                    </a:lnTo>
                    <a:lnTo>
                      <a:pt x="23" y="24"/>
                    </a:lnTo>
                    <a:lnTo>
                      <a:pt x="25" y="29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19" y="35"/>
                    </a:lnTo>
                    <a:lnTo>
                      <a:pt x="15" y="35"/>
                    </a:lnTo>
                    <a:lnTo>
                      <a:pt x="4" y="3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8" name="Freeform 229">
                <a:extLst>
                  <a:ext uri="{FF2B5EF4-FFF2-40B4-BE49-F238E27FC236}">
                    <a16:creationId xmlns:a16="http://schemas.microsoft.com/office/drawing/2014/main" id="{A2CA924E-4E2B-B9FE-2459-9BCB4C1224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8" y="1581"/>
                <a:ext cx="36" cy="40"/>
              </a:xfrm>
              <a:custGeom>
                <a:avLst/>
                <a:gdLst>
                  <a:gd name="T0" fmla="*/ 6 w 36"/>
                  <a:gd name="T1" fmla="*/ 40 h 40"/>
                  <a:gd name="T2" fmla="*/ 6 w 36"/>
                  <a:gd name="T3" fmla="*/ 22 h 40"/>
                  <a:gd name="T4" fmla="*/ 12 w 36"/>
                  <a:gd name="T5" fmla="*/ 22 h 40"/>
                  <a:gd name="T6" fmla="*/ 12 w 36"/>
                  <a:gd name="T7" fmla="*/ 22 h 40"/>
                  <a:gd name="T8" fmla="*/ 16 w 36"/>
                  <a:gd name="T9" fmla="*/ 22 h 40"/>
                  <a:gd name="T10" fmla="*/ 16 w 36"/>
                  <a:gd name="T11" fmla="*/ 22 h 40"/>
                  <a:gd name="T12" fmla="*/ 17 w 36"/>
                  <a:gd name="T13" fmla="*/ 24 h 40"/>
                  <a:gd name="T14" fmla="*/ 17 w 36"/>
                  <a:gd name="T15" fmla="*/ 24 h 40"/>
                  <a:gd name="T16" fmla="*/ 20 w 36"/>
                  <a:gd name="T17" fmla="*/ 25 h 40"/>
                  <a:gd name="T18" fmla="*/ 20 w 36"/>
                  <a:gd name="T19" fmla="*/ 25 h 40"/>
                  <a:gd name="T20" fmla="*/ 24 w 36"/>
                  <a:gd name="T21" fmla="*/ 32 h 40"/>
                  <a:gd name="T22" fmla="*/ 30 w 36"/>
                  <a:gd name="T23" fmla="*/ 40 h 40"/>
                  <a:gd name="T24" fmla="*/ 36 w 36"/>
                  <a:gd name="T25" fmla="*/ 40 h 40"/>
                  <a:gd name="T26" fmla="*/ 30 w 36"/>
                  <a:gd name="T27" fmla="*/ 29 h 40"/>
                  <a:gd name="T28" fmla="*/ 30 w 36"/>
                  <a:gd name="T29" fmla="*/ 29 h 40"/>
                  <a:gd name="T30" fmla="*/ 25 w 36"/>
                  <a:gd name="T31" fmla="*/ 24 h 40"/>
                  <a:gd name="T32" fmla="*/ 25 w 36"/>
                  <a:gd name="T33" fmla="*/ 24 h 40"/>
                  <a:gd name="T34" fmla="*/ 22 w 36"/>
                  <a:gd name="T35" fmla="*/ 22 h 40"/>
                  <a:gd name="T36" fmla="*/ 22 w 36"/>
                  <a:gd name="T37" fmla="*/ 22 h 40"/>
                  <a:gd name="T38" fmla="*/ 27 w 36"/>
                  <a:gd name="T39" fmla="*/ 21 h 40"/>
                  <a:gd name="T40" fmla="*/ 30 w 36"/>
                  <a:gd name="T41" fmla="*/ 17 h 40"/>
                  <a:gd name="T42" fmla="*/ 30 w 36"/>
                  <a:gd name="T43" fmla="*/ 17 h 40"/>
                  <a:gd name="T44" fmla="*/ 31 w 36"/>
                  <a:gd name="T45" fmla="*/ 14 h 40"/>
                  <a:gd name="T46" fmla="*/ 33 w 36"/>
                  <a:gd name="T47" fmla="*/ 11 h 40"/>
                  <a:gd name="T48" fmla="*/ 33 w 36"/>
                  <a:gd name="T49" fmla="*/ 11 h 40"/>
                  <a:gd name="T50" fmla="*/ 31 w 36"/>
                  <a:gd name="T51" fmla="*/ 5 h 40"/>
                  <a:gd name="T52" fmla="*/ 31 w 36"/>
                  <a:gd name="T53" fmla="*/ 5 h 40"/>
                  <a:gd name="T54" fmla="*/ 30 w 36"/>
                  <a:gd name="T55" fmla="*/ 2 h 40"/>
                  <a:gd name="T56" fmla="*/ 27 w 36"/>
                  <a:gd name="T57" fmla="*/ 0 h 40"/>
                  <a:gd name="T58" fmla="*/ 27 w 36"/>
                  <a:gd name="T59" fmla="*/ 0 h 40"/>
                  <a:gd name="T60" fmla="*/ 19 w 36"/>
                  <a:gd name="T61" fmla="*/ 0 h 40"/>
                  <a:gd name="T62" fmla="*/ 0 w 36"/>
                  <a:gd name="T63" fmla="*/ 0 h 40"/>
                  <a:gd name="T64" fmla="*/ 0 w 36"/>
                  <a:gd name="T65" fmla="*/ 40 h 40"/>
                  <a:gd name="T66" fmla="*/ 6 w 36"/>
                  <a:gd name="T67" fmla="*/ 40 h 40"/>
                  <a:gd name="T68" fmla="*/ 6 w 36"/>
                  <a:gd name="T69" fmla="*/ 40 h 40"/>
                  <a:gd name="T70" fmla="*/ 6 w 36"/>
                  <a:gd name="T71" fmla="*/ 3 h 40"/>
                  <a:gd name="T72" fmla="*/ 19 w 36"/>
                  <a:gd name="T73" fmla="*/ 3 h 40"/>
                  <a:gd name="T74" fmla="*/ 19 w 36"/>
                  <a:gd name="T75" fmla="*/ 3 h 40"/>
                  <a:gd name="T76" fmla="*/ 22 w 36"/>
                  <a:gd name="T77" fmla="*/ 5 h 40"/>
                  <a:gd name="T78" fmla="*/ 25 w 36"/>
                  <a:gd name="T79" fmla="*/ 6 h 40"/>
                  <a:gd name="T80" fmla="*/ 25 w 36"/>
                  <a:gd name="T81" fmla="*/ 6 h 40"/>
                  <a:gd name="T82" fmla="*/ 27 w 36"/>
                  <a:gd name="T83" fmla="*/ 8 h 40"/>
                  <a:gd name="T84" fmla="*/ 27 w 36"/>
                  <a:gd name="T85" fmla="*/ 11 h 40"/>
                  <a:gd name="T86" fmla="*/ 27 w 36"/>
                  <a:gd name="T87" fmla="*/ 11 h 40"/>
                  <a:gd name="T88" fmla="*/ 27 w 36"/>
                  <a:gd name="T89" fmla="*/ 14 h 40"/>
                  <a:gd name="T90" fmla="*/ 27 w 36"/>
                  <a:gd name="T91" fmla="*/ 14 h 40"/>
                  <a:gd name="T92" fmla="*/ 24 w 36"/>
                  <a:gd name="T93" fmla="*/ 16 h 40"/>
                  <a:gd name="T94" fmla="*/ 24 w 36"/>
                  <a:gd name="T95" fmla="*/ 16 h 40"/>
                  <a:gd name="T96" fmla="*/ 17 w 36"/>
                  <a:gd name="T97" fmla="*/ 17 h 40"/>
                  <a:gd name="T98" fmla="*/ 6 w 36"/>
                  <a:gd name="T99" fmla="*/ 17 h 40"/>
                  <a:gd name="T100" fmla="*/ 6 w 36"/>
                  <a:gd name="T101" fmla="*/ 3 h 40"/>
                  <a:gd name="T102" fmla="*/ 6 w 36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0"/>
                  <a:gd name="T158" fmla="*/ 36 w 36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0">
                    <a:moveTo>
                      <a:pt x="6" y="40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5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6" y="40"/>
                    </a:lnTo>
                    <a:lnTo>
                      <a:pt x="30" y="29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6" y="3"/>
                    </a:moveTo>
                    <a:lnTo>
                      <a:pt x="19" y="3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9" name="Freeform 230">
                <a:extLst>
                  <a:ext uri="{FF2B5EF4-FFF2-40B4-BE49-F238E27FC236}">
                    <a16:creationId xmlns:a16="http://schemas.microsoft.com/office/drawing/2014/main" id="{5207D50A-9D94-4D68-661D-5FFEAE52BC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1581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0" name="Freeform 231">
                <a:extLst>
                  <a:ext uri="{FF2B5EF4-FFF2-40B4-BE49-F238E27FC236}">
                    <a16:creationId xmlns:a16="http://schemas.microsoft.com/office/drawing/2014/main" id="{1EA0FEB3-F85A-C9A9-F9F4-92CBCE697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579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4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6 w 32"/>
                  <a:gd name="T23" fmla="*/ 12 h 43"/>
                  <a:gd name="T24" fmla="*/ 10 w 32"/>
                  <a:gd name="T25" fmla="*/ 7 h 43"/>
                  <a:gd name="T26" fmla="*/ 11 w 32"/>
                  <a:gd name="T27" fmla="*/ 5 h 43"/>
                  <a:gd name="T28" fmla="*/ 16 w 32"/>
                  <a:gd name="T29" fmla="*/ 5 h 43"/>
                  <a:gd name="T30" fmla="*/ 22 w 32"/>
                  <a:gd name="T31" fmla="*/ 7 h 43"/>
                  <a:gd name="T32" fmla="*/ 26 w 32"/>
                  <a:gd name="T33" fmla="*/ 10 h 43"/>
                  <a:gd name="T34" fmla="*/ 32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2 h 43"/>
                  <a:gd name="T50" fmla="*/ 3 w 32"/>
                  <a:gd name="T51" fmla="*/ 16 h 43"/>
                  <a:gd name="T52" fmla="*/ 6 w 32"/>
                  <a:gd name="T53" fmla="*/ 21 h 43"/>
                  <a:gd name="T54" fmla="*/ 14 w 32"/>
                  <a:gd name="T55" fmla="*/ 23 h 43"/>
                  <a:gd name="T56" fmla="*/ 22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5 h 43"/>
                  <a:gd name="T64" fmla="*/ 22 w 32"/>
                  <a:gd name="T65" fmla="*/ 37 h 43"/>
                  <a:gd name="T66" fmla="*/ 18 w 32"/>
                  <a:gd name="T67" fmla="*/ 39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39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32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14" y="23"/>
                    </a:lnTo>
                    <a:lnTo>
                      <a:pt x="22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5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1" name="Freeform 232">
                <a:extLst>
                  <a:ext uri="{FF2B5EF4-FFF2-40B4-BE49-F238E27FC236}">
                    <a16:creationId xmlns:a16="http://schemas.microsoft.com/office/drawing/2014/main" id="{11941390-589D-1DDD-07B6-4C8819C2F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581"/>
                <a:ext cx="35" cy="40"/>
              </a:xfrm>
              <a:custGeom>
                <a:avLst/>
                <a:gdLst>
                  <a:gd name="T0" fmla="*/ 6 w 35"/>
                  <a:gd name="T1" fmla="*/ 40 h 40"/>
                  <a:gd name="T2" fmla="*/ 6 w 35"/>
                  <a:gd name="T3" fmla="*/ 25 h 40"/>
                  <a:gd name="T4" fmla="*/ 13 w 35"/>
                  <a:gd name="T5" fmla="*/ 19 h 40"/>
                  <a:gd name="T6" fmla="*/ 27 w 35"/>
                  <a:gd name="T7" fmla="*/ 40 h 40"/>
                  <a:gd name="T8" fmla="*/ 35 w 35"/>
                  <a:gd name="T9" fmla="*/ 40 h 40"/>
                  <a:gd name="T10" fmla="*/ 16 w 35"/>
                  <a:gd name="T11" fmla="*/ 16 h 40"/>
                  <a:gd name="T12" fmla="*/ 33 w 35"/>
                  <a:gd name="T13" fmla="*/ 0 h 40"/>
                  <a:gd name="T14" fmla="*/ 25 w 35"/>
                  <a:gd name="T15" fmla="*/ 0 h 40"/>
                  <a:gd name="T16" fmla="*/ 6 w 35"/>
                  <a:gd name="T17" fmla="*/ 19 h 40"/>
                  <a:gd name="T18" fmla="*/ 6 w 35"/>
                  <a:gd name="T19" fmla="*/ 0 h 40"/>
                  <a:gd name="T20" fmla="*/ 0 w 35"/>
                  <a:gd name="T21" fmla="*/ 0 h 40"/>
                  <a:gd name="T22" fmla="*/ 0 w 35"/>
                  <a:gd name="T23" fmla="*/ 40 h 40"/>
                  <a:gd name="T24" fmla="*/ 6 w 35"/>
                  <a:gd name="T25" fmla="*/ 40 h 40"/>
                  <a:gd name="T26" fmla="*/ 6 w 35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5"/>
                  <a:gd name="T43" fmla="*/ 0 h 40"/>
                  <a:gd name="T44" fmla="*/ 35 w 35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5" h="40">
                    <a:moveTo>
                      <a:pt x="6" y="40"/>
                    </a:moveTo>
                    <a:lnTo>
                      <a:pt x="6" y="25"/>
                    </a:lnTo>
                    <a:lnTo>
                      <a:pt x="13" y="19"/>
                    </a:lnTo>
                    <a:lnTo>
                      <a:pt x="27" y="40"/>
                    </a:lnTo>
                    <a:lnTo>
                      <a:pt x="35" y="40"/>
                    </a:lnTo>
                    <a:lnTo>
                      <a:pt x="16" y="16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6" y="1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2" name="Freeform 233">
                <a:extLst>
                  <a:ext uri="{FF2B5EF4-FFF2-40B4-BE49-F238E27FC236}">
                    <a16:creationId xmlns:a16="http://schemas.microsoft.com/office/drawing/2014/main" id="{6D13D15D-CE24-D2D1-9220-D7B55CE1C6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9" y="1581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1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9 w 38"/>
                  <a:gd name="T25" fmla="*/ 3 h 40"/>
                  <a:gd name="T26" fmla="*/ 19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3" name="Freeform 234">
                <a:extLst>
                  <a:ext uri="{FF2B5EF4-FFF2-40B4-BE49-F238E27FC236}">
                    <a16:creationId xmlns:a16="http://schemas.microsoft.com/office/drawing/2014/main" id="{20034D98-5FC1-25FA-E158-B6E5ADA9F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012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5 w 38"/>
                  <a:gd name="T3" fmla="*/ 7 h 42"/>
                  <a:gd name="T4" fmla="*/ 16 w 38"/>
                  <a:gd name="T5" fmla="*/ 42 h 42"/>
                  <a:gd name="T6" fmla="*/ 21 w 38"/>
                  <a:gd name="T7" fmla="*/ 42 h 42"/>
                  <a:gd name="T8" fmla="*/ 33 w 38"/>
                  <a:gd name="T9" fmla="*/ 7 h 42"/>
                  <a:gd name="T10" fmla="*/ 33 w 38"/>
                  <a:gd name="T11" fmla="*/ 42 h 42"/>
                  <a:gd name="T12" fmla="*/ 38 w 38"/>
                  <a:gd name="T13" fmla="*/ 42 h 42"/>
                  <a:gd name="T14" fmla="*/ 38 w 38"/>
                  <a:gd name="T15" fmla="*/ 0 h 42"/>
                  <a:gd name="T16" fmla="*/ 32 w 38"/>
                  <a:gd name="T17" fmla="*/ 0 h 42"/>
                  <a:gd name="T18" fmla="*/ 21 w 38"/>
                  <a:gd name="T19" fmla="*/ 29 h 42"/>
                  <a:gd name="T20" fmla="*/ 21 w 38"/>
                  <a:gd name="T21" fmla="*/ 29 h 42"/>
                  <a:gd name="T22" fmla="*/ 19 w 38"/>
                  <a:gd name="T23" fmla="*/ 35 h 42"/>
                  <a:gd name="T24" fmla="*/ 19 w 38"/>
                  <a:gd name="T25" fmla="*/ 35 h 42"/>
                  <a:gd name="T26" fmla="*/ 18 w 38"/>
                  <a:gd name="T27" fmla="*/ 29 h 42"/>
                  <a:gd name="T28" fmla="*/ 8 w 38"/>
                  <a:gd name="T29" fmla="*/ 0 h 42"/>
                  <a:gd name="T30" fmla="*/ 0 w 38"/>
                  <a:gd name="T31" fmla="*/ 0 h 42"/>
                  <a:gd name="T32" fmla="*/ 0 w 38"/>
                  <a:gd name="T33" fmla="*/ 42 h 42"/>
                  <a:gd name="T34" fmla="*/ 5 w 38"/>
                  <a:gd name="T35" fmla="*/ 42 h 42"/>
                  <a:gd name="T36" fmla="*/ 5 w 38"/>
                  <a:gd name="T37" fmla="*/ 42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5" y="7"/>
                    </a:lnTo>
                    <a:lnTo>
                      <a:pt x="16" y="42"/>
                    </a:lnTo>
                    <a:lnTo>
                      <a:pt x="21" y="42"/>
                    </a:lnTo>
                    <a:lnTo>
                      <a:pt x="33" y="7"/>
                    </a:lnTo>
                    <a:lnTo>
                      <a:pt x="33" y="42"/>
                    </a:lnTo>
                    <a:lnTo>
                      <a:pt x="38" y="4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4" name="Freeform 235">
                <a:extLst>
                  <a:ext uri="{FF2B5EF4-FFF2-40B4-BE49-F238E27FC236}">
                    <a16:creationId xmlns:a16="http://schemas.microsoft.com/office/drawing/2014/main" id="{C25F613A-94D5-FFB7-6180-DB6449BEE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012"/>
                <a:ext cx="5" cy="42"/>
              </a:xfrm>
              <a:custGeom>
                <a:avLst/>
                <a:gdLst>
                  <a:gd name="T0" fmla="*/ 5 w 5"/>
                  <a:gd name="T1" fmla="*/ 42 h 42"/>
                  <a:gd name="T2" fmla="*/ 5 w 5"/>
                  <a:gd name="T3" fmla="*/ 0 h 42"/>
                  <a:gd name="T4" fmla="*/ 0 w 5"/>
                  <a:gd name="T5" fmla="*/ 0 h 42"/>
                  <a:gd name="T6" fmla="*/ 0 w 5"/>
                  <a:gd name="T7" fmla="*/ 42 h 42"/>
                  <a:gd name="T8" fmla="*/ 5 w 5"/>
                  <a:gd name="T9" fmla="*/ 42 h 42"/>
                  <a:gd name="T10" fmla="*/ 5 w 5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2"/>
                  <a:gd name="T20" fmla="*/ 5 w 5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2">
                    <a:moveTo>
                      <a:pt x="5" y="4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5" name="Freeform 236">
                <a:extLst>
                  <a:ext uri="{FF2B5EF4-FFF2-40B4-BE49-F238E27FC236}">
                    <a16:creationId xmlns:a16="http://schemas.microsoft.com/office/drawing/2014/main" id="{E0CDF573-647F-7555-23BA-D4AEED9DB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012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2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6" name="Freeform 237">
                <a:extLst>
                  <a:ext uri="{FF2B5EF4-FFF2-40B4-BE49-F238E27FC236}">
                    <a16:creationId xmlns:a16="http://schemas.microsoft.com/office/drawing/2014/main" id="{797B2301-B173-55A6-385A-B00303EAA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012"/>
                <a:ext cx="31" cy="42"/>
              </a:xfrm>
              <a:custGeom>
                <a:avLst/>
                <a:gdLst>
                  <a:gd name="T0" fmla="*/ 4 w 31"/>
                  <a:gd name="T1" fmla="*/ 42 h 42"/>
                  <a:gd name="T2" fmla="*/ 4 w 31"/>
                  <a:gd name="T3" fmla="*/ 10 h 42"/>
                  <a:gd name="T4" fmla="*/ 27 w 31"/>
                  <a:gd name="T5" fmla="*/ 42 h 42"/>
                  <a:gd name="T6" fmla="*/ 31 w 31"/>
                  <a:gd name="T7" fmla="*/ 42 h 42"/>
                  <a:gd name="T8" fmla="*/ 31 w 31"/>
                  <a:gd name="T9" fmla="*/ 0 h 42"/>
                  <a:gd name="T10" fmla="*/ 27 w 31"/>
                  <a:gd name="T11" fmla="*/ 0 h 42"/>
                  <a:gd name="T12" fmla="*/ 27 w 31"/>
                  <a:gd name="T13" fmla="*/ 32 h 42"/>
                  <a:gd name="T14" fmla="*/ 4 w 31"/>
                  <a:gd name="T15" fmla="*/ 0 h 42"/>
                  <a:gd name="T16" fmla="*/ 0 w 31"/>
                  <a:gd name="T17" fmla="*/ 0 h 42"/>
                  <a:gd name="T18" fmla="*/ 0 w 31"/>
                  <a:gd name="T19" fmla="*/ 42 h 42"/>
                  <a:gd name="T20" fmla="*/ 4 w 31"/>
                  <a:gd name="T21" fmla="*/ 42 h 42"/>
                  <a:gd name="T22" fmla="*/ 4 w 31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2"/>
                  <a:gd name="T38" fmla="*/ 31 w 31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7" name="Freeform 238">
                <a:extLst>
                  <a:ext uri="{FF2B5EF4-FFF2-40B4-BE49-F238E27FC236}">
                    <a16:creationId xmlns:a16="http://schemas.microsoft.com/office/drawing/2014/main" id="{2E55F426-7D4E-6749-9FEA-1360737DE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012"/>
                <a:ext cx="30" cy="42"/>
              </a:xfrm>
              <a:custGeom>
                <a:avLst/>
                <a:gdLst>
                  <a:gd name="T0" fmla="*/ 30 w 30"/>
                  <a:gd name="T1" fmla="*/ 42 h 42"/>
                  <a:gd name="T2" fmla="*/ 30 w 30"/>
                  <a:gd name="T3" fmla="*/ 37 h 42"/>
                  <a:gd name="T4" fmla="*/ 6 w 30"/>
                  <a:gd name="T5" fmla="*/ 37 h 42"/>
                  <a:gd name="T6" fmla="*/ 6 w 30"/>
                  <a:gd name="T7" fmla="*/ 22 h 42"/>
                  <a:gd name="T8" fmla="*/ 28 w 30"/>
                  <a:gd name="T9" fmla="*/ 22 h 42"/>
                  <a:gd name="T10" fmla="*/ 28 w 30"/>
                  <a:gd name="T11" fmla="*/ 18 h 42"/>
                  <a:gd name="T12" fmla="*/ 6 w 30"/>
                  <a:gd name="T13" fmla="*/ 18 h 42"/>
                  <a:gd name="T14" fmla="*/ 6 w 30"/>
                  <a:gd name="T15" fmla="*/ 5 h 42"/>
                  <a:gd name="T16" fmla="*/ 30 w 30"/>
                  <a:gd name="T17" fmla="*/ 5 h 42"/>
                  <a:gd name="T18" fmla="*/ 30 w 30"/>
                  <a:gd name="T19" fmla="*/ 0 h 42"/>
                  <a:gd name="T20" fmla="*/ 0 w 30"/>
                  <a:gd name="T21" fmla="*/ 0 h 42"/>
                  <a:gd name="T22" fmla="*/ 0 w 30"/>
                  <a:gd name="T23" fmla="*/ 42 h 42"/>
                  <a:gd name="T24" fmla="*/ 30 w 30"/>
                  <a:gd name="T25" fmla="*/ 42 h 42"/>
                  <a:gd name="T26" fmla="*/ 30 w 30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2"/>
                  <a:gd name="T44" fmla="*/ 30 w 30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2">
                    <a:moveTo>
                      <a:pt x="30" y="42"/>
                    </a:moveTo>
                    <a:lnTo>
                      <a:pt x="30" y="37"/>
                    </a:lnTo>
                    <a:lnTo>
                      <a:pt x="6" y="37"/>
                    </a:lnTo>
                    <a:lnTo>
                      <a:pt x="6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6" y="18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8" name="Freeform 239">
                <a:extLst>
                  <a:ext uri="{FF2B5EF4-FFF2-40B4-BE49-F238E27FC236}">
                    <a16:creationId xmlns:a16="http://schemas.microsoft.com/office/drawing/2014/main" id="{78A30A6C-5D28-B905-4D2C-DE342DBEF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012"/>
                <a:ext cx="34" cy="42"/>
              </a:xfrm>
              <a:custGeom>
                <a:avLst/>
                <a:gdLst>
                  <a:gd name="T0" fmla="*/ 4 w 34"/>
                  <a:gd name="T1" fmla="*/ 35 h 42"/>
                  <a:gd name="T2" fmla="*/ 10 w 34"/>
                  <a:gd name="T3" fmla="*/ 40 h 42"/>
                  <a:gd name="T4" fmla="*/ 18 w 34"/>
                  <a:gd name="T5" fmla="*/ 42 h 42"/>
                  <a:gd name="T6" fmla="*/ 26 w 34"/>
                  <a:gd name="T7" fmla="*/ 40 h 42"/>
                  <a:gd name="T8" fmla="*/ 29 w 34"/>
                  <a:gd name="T9" fmla="*/ 38 h 42"/>
                  <a:gd name="T10" fmla="*/ 32 w 34"/>
                  <a:gd name="T11" fmla="*/ 35 h 42"/>
                  <a:gd name="T12" fmla="*/ 34 w 34"/>
                  <a:gd name="T13" fmla="*/ 29 h 42"/>
                  <a:gd name="T14" fmla="*/ 32 w 34"/>
                  <a:gd name="T15" fmla="*/ 24 h 42"/>
                  <a:gd name="T16" fmla="*/ 26 w 34"/>
                  <a:gd name="T17" fmla="*/ 19 h 42"/>
                  <a:gd name="T18" fmla="*/ 18 w 34"/>
                  <a:gd name="T19" fmla="*/ 18 h 42"/>
                  <a:gd name="T20" fmla="*/ 10 w 34"/>
                  <a:gd name="T21" fmla="*/ 15 h 42"/>
                  <a:gd name="T22" fmla="*/ 8 w 34"/>
                  <a:gd name="T23" fmla="*/ 10 h 42"/>
                  <a:gd name="T24" fmla="*/ 10 w 34"/>
                  <a:gd name="T25" fmla="*/ 7 h 42"/>
                  <a:gd name="T26" fmla="*/ 13 w 34"/>
                  <a:gd name="T27" fmla="*/ 5 h 42"/>
                  <a:gd name="T28" fmla="*/ 18 w 34"/>
                  <a:gd name="T29" fmla="*/ 5 h 42"/>
                  <a:gd name="T30" fmla="*/ 24 w 34"/>
                  <a:gd name="T31" fmla="*/ 7 h 42"/>
                  <a:gd name="T32" fmla="*/ 26 w 34"/>
                  <a:gd name="T33" fmla="*/ 8 h 42"/>
                  <a:gd name="T34" fmla="*/ 32 w 34"/>
                  <a:gd name="T35" fmla="*/ 11 h 42"/>
                  <a:gd name="T36" fmla="*/ 31 w 34"/>
                  <a:gd name="T37" fmla="*/ 5 h 42"/>
                  <a:gd name="T38" fmla="*/ 27 w 34"/>
                  <a:gd name="T39" fmla="*/ 3 h 42"/>
                  <a:gd name="T40" fmla="*/ 24 w 34"/>
                  <a:gd name="T41" fmla="*/ 0 h 42"/>
                  <a:gd name="T42" fmla="*/ 16 w 34"/>
                  <a:gd name="T43" fmla="*/ 0 h 42"/>
                  <a:gd name="T44" fmla="*/ 10 w 34"/>
                  <a:gd name="T45" fmla="*/ 0 h 42"/>
                  <a:gd name="T46" fmla="*/ 4 w 34"/>
                  <a:gd name="T47" fmla="*/ 5 h 42"/>
                  <a:gd name="T48" fmla="*/ 2 w 34"/>
                  <a:gd name="T49" fmla="*/ 11 h 42"/>
                  <a:gd name="T50" fmla="*/ 4 w 34"/>
                  <a:gd name="T51" fmla="*/ 16 h 42"/>
                  <a:gd name="T52" fmla="*/ 8 w 34"/>
                  <a:gd name="T53" fmla="*/ 19 h 42"/>
                  <a:gd name="T54" fmla="*/ 16 w 34"/>
                  <a:gd name="T55" fmla="*/ 22 h 42"/>
                  <a:gd name="T56" fmla="*/ 24 w 34"/>
                  <a:gd name="T57" fmla="*/ 24 h 42"/>
                  <a:gd name="T58" fmla="*/ 27 w 34"/>
                  <a:gd name="T59" fmla="*/ 27 h 42"/>
                  <a:gd name="T60" fmla="*/ 29 w 34"/>
                  <a:gd name="T61" fmla="*/ 30 h 42"/>
                  <a:gd name="T62" fmla="*/ 27 w 34"/>
                  <a:gd name="T63" fmla="*/ 34 h 42"/>
                  <a:gd name="T64" fmla="*/ 24 w 34"/>
                  <a:gd name="T65" fmla="*/ 37 h 42"/>
                  <a:gd name="T66" fmla="*/ 18 w 34"/>
                  <a:gd name="T67" fmla="*/ 37 h 42"/>
                  <a:gd name="T68" fmla="*/ 12 w 34"/>
                  <a:gd name="T69" fmla="*/ 35 h 42"/>
                  <a:gd name="T70" fmla="*/ 8 w 34"/>
                  <a:gd name="T71" fmla="*/ 32 h 42"/>
                  <a:gd name="T72" fmla="*/ 7 w 34"/>
                  <a:gd name="T73" fmla="*/ 27 h 42"/>
                  <a:gd name="T74" fmla="*/ 0 w 34"/>
                  <a:gd name="T75" fmla="*/ 27 h 42"/>
                  <a:gd name="T76" fmla="*/ 4 w 34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2"/>
                  <a:gd name="T119" fmla="*/ 34 w 34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2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10" y="40"/>
                    </a:lnTo>
                    <a:lnTo>
                      <a:pt x="18" y="42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2" y="35"/>
                    </a:lnTo>
                    <a:lnTo>
                      <a:pt x="34" y="29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10" y="15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4" y="24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27" y="34"/>
                    </a:lnTo>
                    <a:lnTo>
                      <a:pt x="24" y="37"/>
                    </a:lnTo>
                    <a:lnTo>
                      <a:pt x="18" y="37"/>
                    </a:lnTo>
                    <a:lnTo>
                      <a:pt x="12" y="35"/>
                    </a:lnTo>
                    <a:lnTo>
                      <a:pt x="8" y="32"/>
                    </a:lnTo>
                    <a:lnTo>
                      <a:pt x="7" y="27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9" name="Freeform 240">
                <a:extLst>
                  <a:ext uri="{FF2B5EF4-FFF2-40B4-BE49-F238E27FC236}">
                    <a16:creationId xmlns:a16="http://schemas.microsoft.com/office/drawing/2014/main" id="{A2A35EFE-AFEF-FB85-9159-167A99DFAB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3" y="1012"/>
                <a:ext cx="38" cy="42"/>
              </a:xfrm>
              <a:custGeom>
                <a:avLst/>
                <a:gdLst>
                  <a:gd name="T0" fmla="*/ 2 w 38"/>
                  <a:gd name="T1" fmla="*/ 32 h 42"/>
                  <a:gd name="T2" fmla="*/ 2 w 38"/>
                  <a:gd name="T3" fmla="*/ 32 h 42"/>
                  <a:gd name="T4" fmla="*/ 5 w 38"/>
                  <a:gd name="T5" fmla="*/ 35 h 42"/>
                  <a:gd name="T6" fmla="*/ 10 w 38"/>
                  <a:gd name="T7" fmla="*/ 38 h 42"/>
                  <a:gd name="T8" fmla="*/ 10 w 38"/>
                  <a:gd name="T9" fmla="*/ 38 h 42"/>
                  <a:gd name="T10" fmla="*/ 14 w 38"/>
                  <a:gd name="T11" fmla="*/ 42 h 42"/>
                  <a:gd name="T12" fmla="*/ 19 w 38"/>
                  <a:gd name="T13" fmla="*/ 42 h 42"/>
                  <a:gd name="T14" fmla="*/ 19 w 38"/>
                  <a:gd name="T15" fmla="*/ 42 h 42"/>
                  <a:gd name="T16" fmla="*/ 24 w 38"/>
                  <a:gd name="T17" fmla="*/ 42 h 42"/>
                  <a:gd name="T18" fmla="*/ 29 w 38"/>
                  <a:gd name="T19" fmla="*/ 40 h 42"/>
                  <a:gd name="T20" fmla="*/ 29 w 38"/>
                  <a:gd name="T21" fmla="*/ 40 h 42"/>
                  <a:gd name="T22" fmla="*/ 34 w 38"/>
                  <a:gd name="T23" fmla="*/ 37 h 42"/>
                  <a:gd name="T24" fmla="*/ 37 w 38"/>
                  <a:gd name="T25" fmla="*/ 32 h 42"/>
                  <a:gd name="T26" fmla="*/ 37 w 38"/>
                  <a:gd name="T27" fmla="*/ 32 h 42"/>
                  <a:gd name="T28" fmla="*/ 38 w 38"/>
                  <a:gd name="T29" fmla="*/ 27 h 42"/>
                  <a:gd name="T30" fmla="*/ 38 w 38"/>
                  <a:gd name="T31" fmla="*/ 21 h 42"/>
                  <a:gd name="T32" fmla="*/ 38 w 38"/>
                  <a:gd name="T33" fmla="*/ 21 h 42"/>
                  <a:gd name="T34" fmla="*/ 38 w 38"/>
                  <a:gd name="T35" fmla="*/ 15 h 42"/>
                  <a:gd name="T36" fmla="*/ 37 w 38"/>
                  <a:gd name="T37" fmla="*/ 10 h 42"/>
                  <a:gd name="T38" fmla="*/ 37 w 38"/>
                  <a:gd name="T39" fmla="*/ 10 h 42"/>
                  <a:gd name="T40" fmla="*/ 34 w 38"/>
                  <a:gd name="T41" fmla="*/ 5 h 42"/>
                  <a:gd name="T42" fmla="*/ 30 w 38"/>
                  <a:gd name="T43" fmla="*/ 2 h 42"/>
                  <a:gd name="T44" fmla="*/ 30 w 38"/>
                  <a:gd name="T45" fmla="*/ 2 h 42"/>
                  <a:gd name="T46" fmla="*/ 26 w 38"/>
                  <a:gd name="T47" fmla="*/ 0 h 42"/>
                  <a:gd name="T48" fmla="*/ 19 w 38"/>
                  <a:gd name="T49" fmla="*/ 0 h 42"/>
                  <a:gd name="T50" fmla="*/ 19 w 38"/>
                  <a:gd name="T51" fmla="*/ 0 h 42"/>
                  <a:gd name="T52" fmla="*/ 11 w 38"/>
                  <a:gd name="T53" fmla="*/ 0 h 42"/>
                  <a:gd name="T54" fmla="*/ 5 w 38"/>
                  <a:gd name="T55" fmla="*/ 5 h 42"/>
                  <a:gd name="T56" fmla="*/ 5 w 38"/>
                  <a:gd name="T57" fmla="*/ 5 h 42"/>
                  <a:gd name="T58" fmla="*/ 2 w 38"/>
                  <a:gd name="T59" fmla="*/ 11 h 42"/>
                  <a:gd name="T60" fmla="*/ 0 w 38"/>
                  <a:gd name="T61" fmla="*/ 21 h 42"/>
                  <a:gd name="T62" fmla="*/ 0 w 38"/>
                  <a:gd name="T63" fmla="*/ 21 h 42"/>
                  <a:gd name="T64" fmla="*/ 0 w 38"/>
                  <a:gd name="T65" fmla="*/ 26 h 42"/>
                  <a:gd name="T66" fmla="*/ 2 w 38"/>
                  <a:gd name="T67" fmla="*/ 32 h 42"/>
                  <a:gd name="T68" fmla="*/ 2 w 38"/>
                  <a:gd name="T69" fmla="*/ 32 h 42"/>
                  <a:gd name="T70" fmla="*/ 10 w 38"/>
                  <a:gd name="T71" fmla="*/ 8 h 42"/>
                  <a:gd name="T72" fmla="*/ 10 w 38"/>
                  <a:gd name="T73" fmla="*/ 8 h 42"/>
                  <a:gd name="T74" fmla="*/ 14 w 38"/>
                  <a:gd name="T75" fmla="*/ 5 h 42"/>
                  <a:gd name="T76" fmla="*/ 19 w 38"/>
                  <a:gd name="T77" fmla="*/ 3 h 42"/>
                  <a:gd name="T78" fmla="*/ 19 w 38"/>
                  <a:gd name="T79" fmla="*/ 3 h 42"/>
                  <a:gd name="T80" fmla="*/ 24 w 38"/>
                  <a:gd name="T81" fmla="*/ 5 h 42"/>
                  <a:gd name="T82" fmla="*/ 27 w 38"/>
                  <a:gd name="T83" fmla="*/ 7 h 42"/>
                  <a:gd name="T84" fmla="*/ 27 w 38"/>
                  <a:gd name="T85" fmla="*/ 7 h 42"/>
                  <a:gd name="T86" fmla="*/ 30 w 38"/>
                  <a:gd name="T87" fmla="*/ 8 h 42"/>
                  <a:gd name="T88" fmla="*/ 32 w 38"/>
                  <a:gd name="T89" fmla="*/ 11 h 42"/>
                  <a:gd name="T90" fmla="*/ 32 w 38"/>
                  <a:gd name="T91" fmla="*/ 11 h 42"/>
                  <a:gd name="T92" fmla="*/ 34 w 38"/>
                  <a:gd name="T93" fmla="*/ 21 h 42"/>
                  <a:gd name="T94" fmla="*/ 34 w 38"/>
                  <a:gd name="T95" fmla="*/ 21 h 42"/>
                  <a:gd name="T96" fmla="*/ 32 w 38"/>
                  <a:gd name="T97" fmla="*/ 27 h 42"/>
                  <a:gd name="T98" fmla="*/ 29 w 38"/>
                  <a:gd name="T99" fmla="*/ 34 h 42"/>
                  <a:gd name="T100" fmla="*/ 29 w 38"/>
                  <a:gd name="T101" fmla="*/ 34 h 42"/>
                  <a:gd name="T102" fmla="*/ 26 w 38"/>
                  <a:gd name="T103" fmla="*/ 37 h 42"/>
                  <a:gd name="T104" fmla="*/ 19 w 38"/>
                  <a:gd name="T105" fmla="*/ 37 h 42"/>
                  <a:gd name="T106" fmla="*/ 19 w 38"/>
                  <a:gd name="T107" fmla="*/ 37 h 42"/>
                  <a:gd name="T108" fmla="*/ 14 w 38"/>
                  <a:gd name="T109" fmla="*/ 37 h 42"/>
                  <a:gd name="T110" fmla="*/ 10 w 38"/>
                  <a:gd name="T111" fmla="*/ 34 h 42"/>
                  <a:gd name="T112" fmla="*/ 10 w 38"/>
                  <a:gd name="T113" fmla="*/ 34 h 42"/>
                  <a:gd name="T114" fmla="*/ 7 w 38"/>
                  <a:gd name="T115" fmla="*/ 27 h 42"/>
                  <a:gd name="T116" fmla="*/ 5 w 38"/>
                  <a:gd name="T117" fmla="*/ 21 h 42"/>
                  <a:gd name="T118" fmla="*/ 5 w 38"/>
                  <a:gd name="T119" fmla="*/ 21 h 42"/>
                  <a:gd name="T120" fmla="*/ 7 w 38"/>
                  <a:gd name="T121" fmla="*/ 13 h 42"/>
                  <a:gd name="T122" fmla="*/ 10 w 38"/>
                  <a:gd name="T123" fmla="*/ 8 h 42"/>
                  <a:gd name="T124" fmla="*/ 10 w 38"/>
                  <a:gd name="T125" fmla="*/ 8 h 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2"/>
                  <a:gd name="T191" fmla="*/ 38 w 38"/>
                  <a:gd name="T192" fmla="*/ 42 h 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2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10" y="38"/>
                    </a:lnTo>
                    <a:lnTo>
                      <a:pt x="14" y="42"/>
                    </a:lnTo>
                    <a:lnTo>
                      <a:pt x="19" y="42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5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4"/>
                    </a:lnTo>
                    <a:lnTo>
                      <a:pt x="26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7" y="27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0" name="Freeform 241">
                <a:extLst>
                  <a:ext uri="{FF2B5EF4-FFF2-40B4-BE49-F238E27FC236}">
                    <a16:creationId xmlns:a16="http://schemas.microsoft.com/office/drawing/2014/main" id="{DC27BBCC-AE0A-6459-4C14-0350E3FCC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1012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1" name="Freeform 242">
                <a:extLst>
                  <a:ext uri="{FF2B5EF4-FFF2-40B4-BE49-F238E27FC236}">
                    <a16:creationId xmlns:a16="http://schemas.microsoft.com/office/drawing/2014/main" id="{D904523B-CF17-FD36-D4F2-46D4426506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03" y="1012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9 w 38"/>
                  <a:gd name="T25" fmla="*/ 5 h 42"/>
                  <a:gd name="T26" fmla="*/ 19 w 38"/>
                  <a:gd name="T27" fmla="*/ 5 h 42"/>
                  <a:gd name="T28" fmla="*/ 22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2" name="Freeform 243">
                <a:extLst>
                  <a:ext uri="{FF2B5EF4-FFF2-40B4-BE49-F238E27FC236}">
                    <a16:creationId xmlns:a16="http://schemas.microsoft.com/office/drawing/2014/main" id="{B223FF63-36F9-C98F-8602-C3B20F809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578"/>
                <a:ext cx="6" cy="40"/>
              </a:xfrm>
              <a:custGeom>
                <a:avLst/>
                <a:gdLst>
                  <a:gd name="T0" fmla="*/ 6 w 6"/>
                  <a:gd name="T1" fmla="*/ 40 h 40"/>
                  <a:gd name="T2" fmla="*/ 6 w 6"/>
                  <a:gd name="T3" fmla="*/ 0 h 40"/>
                  <a:gd name="T4" fmla="*/ 0 w 6"/>
                  <a:gd name="T5" fmla="*/ 0 h 40"/>
                  <a:gd name="T6" fmla="*/ 0 w 6"/>
                  <a:gd name="T7" fmla="*/ 40 h 40"/>
                  <a:gd name="T8" fmla="*/ 6 w 6"/>
                  <a:gd name="T9" fmla="*/ 40 h 40"/>
                  <a:gd name="T10" fmla="*/ 6 w 6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0"/>
                  <a:gd name="T20" fmla="*/ 6 w 6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0">
                    <a:moveTo>
                      <a:pt x="6" y="4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3" name="Freeform 244">
                <a:extLst>
                  <a:ext uri="{FF2B5EF4-FFF2-40B4-BE49-F238E27FC236}">
                    <a16:creationId xmlns:a16="http://schemas.microsoft.com/office/drawing/2014/main" id="{524C19B4-4916-38E5-D4FB-7ED11FEF40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60" y="1576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6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2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40 h 43"/>
                  <a:gd name="T20" fmla="*/ 30 w 40"/>
                  <a:gd name="T21" fmla="*/ 40 h 43"/>
                  <a:gd name="T22" fmla="*/ 33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5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7 h 43"/>
                  <a:gd name="T82" fmla="*/ 27 w 40"/>
                  <a:gd name="T83" fmla="*/ 7 h 43"/>
                  <a:gd name="T84" fmla="*/ 27 w 40"/>
                  <a:gd name="T85" fmla="*/ 7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7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6 w 40"/>
                  <a:gd name="T115" fmla="*/ 29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21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4" name="Freeform 245">
                <a:extLst>
                  <a:ext uri="{FF2B5EF4-FFF2-40B4-BE49-F238E27FC236}">
                    <a16:creationId xmlns:a16="http://schemas.microsoft.com/office/drawing/2014/main" id="{6B19126B-B594-CB70-5C88-81E58134A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578"/>
                <a:ext cx="52" cy="40"/>
              </a:xfrm>
              <a:custGeom>
                <a:avLst/>
                <a:gdLst>
                  <a:gd name="T0" fmla="*/ 16 w 52"/>
                  <a:gd name="T1" fmla="*/ 40 h 40"/>
                  <a:gd name="T2" fmla="*/ 25 w 52"/>
                  <a:gd name="T3" fmla="*/ 9 h 40"/>
                  <a:gd name="T4" fmla="*/ 25 w 52"/>
                  <a:gd name="T5" fmla="*/ 9 h 40"/>
                  <a:gd name="T6" fmla="*/ 25 w 52"/>
                  <a:gd name="T7" fmla="*/ 5 h 40"/>
                  <a:gd name="T8" fmla="*/ 25 w 52"/>
                  <a:gd name="T9" fmla="*/ 5 h 40"/>
                  <a:gd name="T10" fmla="*/ 27 w 52"/>
                  <a:gd name="T11" fmla="*/ 9 h 40"/>
                  <a:gd name="T12" fmla="*/ 37 w 52"/>
                  <a:gd name="T13" fmla="*/ 40 h 40"/>
                  <a:gd name="T14" fmla="*/ 41 w 52"/>
                  <a:gd name="T15" fmla="*/ 40 h 40"/>
                  <a:gd name="T16" fmla="*/ 52 w 52"/>
                  <a:gd name="T17" fmla="*/ 0 h 40"/>
                  <a:gd name="T18" fmla="*/ 48 w 52"/>
                  <a:gd name="T19" fmla="*/ 0 h 40"/>
                  <a:gd name="T20" fmla="*/ 41 w 52"/>
                  <a:gd name="T21" fmla="*/ 25 h 40"/>
                  <a:gd name="T22" fmla="*/ 41 w 52"/>
                  <a:gd name="T23" fmla="*/ 25 h 40"/>
                  <a:gd name="T24" fmla="*/ 38 w 52"/>
                  <a:gd name="T25" fmla="*/ 35 h 40"/>
                  <a:gd name="T26" fmla="*/ 38 w 52"/>
                  <a:gd name="T27" fmla="*/ 35 h 40"/>
                  <a:gd name="T28" fmla="*/ 35 w 52"/>
                  <a:gd name="T29" fmla="*/ 20 h 40"/>
                  <a:gd name="T30" fmla="*/ 30 w 52"/>
                  <a:gd name="T31" fmla="*/ 0 h 40"/>
                  <a:gd name="T32" fmla="*/ 22 w 52"/>
                  <a:gd name="T33" fmla="*/ 0 h 40"/>
                  <a:gd name="T34" fmla="*/ 16 w 52"/>
                  <a:gd name="T35" fmla="*/ 27 h 40"/>
                  <a:gd name="T36" fmla="*/ 16 w 52"/>
                  <a:gd name="T37" fmla="*/ 27 h 40"/>
                  <a:gd name="T38" fmla="*/ 13 w 52"/>
                  <a:gd name="T39" fmla="*/ 35 h 40"/>
                  <a:gd name="T40" fmla="*/ 13 w 52"/>
                  <a:gd name="T41" fmla="*/ 35 h 40"/>
                  <a:gd name="T42" fmla="*/ 11 w 52"/>
                  <a:gd name="T43" fmla="*/ 27 h 40"/>
                  <a:gd name="T44" fmla="*/ 5 w 52"/>
                  <a:gd name="T45" fmla="*/ 0 h 40"/>
                  <a:gd name="T46" fmla="*/ 0 w 52"/>
                  <a:gd name="T47" fmla="*/ 0 h 40"/>
                  <a:gd name="T48" fmla="*/ 11 w 52"/>
                  <a:gd name="T49" fmla="*/ 40 h 40"/>
                  <a:gd name="T50" fmla="*/ 16 w 52"/>
                  <a:gd name="T51" fmla="*/ 40 h 40"/>
                  <a:gd name="T52" fmla="*/ 16 w 52"/>
                  <a:gd name="T53" fmla="*/ 40 h 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0"/>
                  <a:gd name="T83" fmla="*/ 52 w 52"/>
                  <a:gd name="T84" fmla="*/ 40 h 4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0">
                    <a:moveTo>
                      <a:pt x="16" y="40"/>
                    </a:moveTo>
                    <a:lnTo>
                      <a:pt x="25" y="9"/>
                    </a:lnTo>
                    <a:lnTo>
                      <a:pt x="25" y="5"/>
                    </a:lnTo>
                    <a:lnTo>
                      <a:pt x="27" y="9"/>
                    </a:lnTo>
                    <a:lnTo>
                      <a:pt x="37" y="40"/>
                    </a:lnTo>
                    <a:lnTo>
                      <a:pt x="41" y="4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25"/>
                    </a:lnTo>
                    <a:lnTo>
                      <a:pt x="38" y="35"/>
                    </a:lnTo>
                    <a:lnTo>
                      <a:pt x="35" y="2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1" y="2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1" y="40"/>
                    </a:lnTo>
                    <a:lnTo>
                      <a:pt x="1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5" name="Freeform 246">
                <a:extLst>
                  <a:ext uri="{FF2B5EF4-FFF2-40B4-BE49-F238E27FC236}">
                    <a16:creationId xmlns:a16="http://schemas.microsoft.com/office/drawing/2014/main" id="{2AD5A7AC-4C99-5941-B949-A21BD8C830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54" y="1578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9 w 38"/>
                  <a:gd name="T3" fmla="*/ 28 h 40"/>
                  <a:gd name="T4" fmla="*/ 27 w 38"/>
                  <a:gd name="T5" fmla="*/ 28 h 40"/>
                  <a:gd name="T6" fmla="*/ 32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9 w 38"/>
                  <a:gd name="T25" fmla="*/ 3 h 40"/>
                  <a:gd name="T26" fmla="*/ 19 w 38"/>
                  <a:gd name="T27" fmla="*/ 3 h 40"/>
                  <a:gd name="T28" fmla="*/ 22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6" name="Freeform 247">
                <a:extLst>
                  <a:ext uri="{FF2B5EF4-FFF2-40B4-BE49-F238E27FC236}">
                    <a16:creationId xmlns:a16="http://schemas.microsoft.com/office/drawing/2014/main" id="{1B5F2C8A-A82E-B3F4-3ECC-48D1A2D8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010"/>
                <a:ext cx="38" cy="40"/>
              </a:xfrm>
              <a:custGeom>
                <a:avLst/>
                <a:gdLst>
                  <a:gd name="T0" fmla="*/ 4 w 38"/>
                  <a:gd name="T1" fmla="*/ 40 h 40"/>
                  <a:gd name="T2" fmla="*/ 4 w 38"/>
                  <a:gd name="T3" fmla="*/ 5 h 40"/>
                  <a:gd name="T4" fmla="*/ 15 w 38"/>
                  <a:gd name="T5" fmla="*/ 40 h 40"/>
                  <a:gd name="T6" fmla="*/ 20 w 38"/>
                  <a:gd name="T7" fmla="*/ 40 h 40"/>
                  <a:gd name="T8" fmla="*/ 33 w 38"/>
                  <a:gd name="T9" fmla="*/ 6 h 40"/>
                  <a:gd name="T10" fmla="*/ 33 w 38"/>
                  <a:gd name="T11" fmla="*/ 40 h 40"/>
                  <a:gd name="T12" fmla="*/ 38 w 38"/>
                  <a:gd name="T13" fmla="*/ 40 h 40"/>
                  <a:gd name="T14" fmla="*/ 38 w 38"/>
                  <a:gd name="T15" fmla="*/ 0 h 40"/>
                  <a:gd name="T16" fmla="*/ 31 w 38"/>
                  <a:gd name="T17" fmla="*/ 0 h 40"/>
                  <a:gd name="T18" fmla="*/ 20 w 38"/>
                  <a:gd name="T19" fmla="*/ 29 h 40"/>
                  <a:gd name="T20" fmla="*/ 20 w 38"/>
                  <a:gd name="T21" fmla="*/ 29 h 40"/>
                  <a:gd name="T22" fmla="*/ 19 w 38"/>
                  <a:gd name="T23" fmla="*/ 35 h 40"/>
                  <a:gd name="T24" fmla="*/ 19 w 38"/>
                  <a:gd name="T25" fmla="*/ 35 h 40"/>
                  <a:gd name="T26" fmla="*/ 17 w 38"/>
                  <a:gd name="T27" fmla="*/ 29 h 40"/>
                  <a:gd name="T28" fmla="*/ 8 w 38"/>
                  <a:gd name="T29" fmla="*/ 0 h 40"/>
                  <a:gd name="T30" fmla="*/ 0 w 38"/>
                  <a:gd name="T31" fmla="*/ 0 h 40"/>
                  <a:gd name="T32" fmla="*/ 0 w 38"/>
                  <a:gd name="T33" fmla="*/ 40 h 40"/>
                  <a:gd name="T34" fmla="*/ 4 w 38"/>
                  <a:gd name="T35" fmla="*/ 40 h 40"/>
                  <a:gd name="T36" fmla="*/ 4 w 38"/>
                  <a:gd name="T37" fmla="*/ 4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4" y="40"/>
                    </a:moveTo>
                    <a:lnTo>
                      <a:pt x="4" y="5"/>
                    </a:lnTo>
                    <a:lnTo>
                      <a:pt x="15" y="40"/>
                    </a:lnTo>
                    <a:lnTo>
                      <a:pt x="20" y="40"/>
                    </a:lnTo>
                    <a:lnTo>
                      <a:pt x="33" y="6"/>
                    </a:lnTo>
                    <a:lnTo>
                      <a:pt x="33" y="40"/>
                    </a:lnTo>
                    <a:lnTo>
                      <a:pt x="38" y="4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0" y="29"/>
                    </a:lnTo>
                    <a:lnTo>
                      <a:pt x="19" y="35"/>
                    </a:lnTo>
                    <a:lnTo>
                      <a:pt x="17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7" name="Freeform 248">
                <a:extLst>
                  <a:ext uri="{FF2B5EF4-FFF2-40B4-BE49-F238E27FC236}">
                    <a16:creationId xmlns:a16="http://schemas.microsoft.com/office/drawing/2014/main" id="{33E0B12B-CD25-E27D-28EA-8B4C74D69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010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8" name="Freeform 249">
                <a:extLst>
                  <a:ext uri="{FF2B5EF4-FFF2-40B4-BE49-F238E27FC236}">
                    <a16:creationId xmlns:a16="http://schemas.microsoft.com/office/drawing/2014/main" id="{94694AD9-E898-35DD-32D3-0CFB782FB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008"/>
                <a:ext cx="33" cy="43"/>
              </a:xfrm>
              <a:custGeom>
                <a:avLst/>
                <a:gdLst>
                  <a:gd name="T0" fmla="*/ 3 w 33"/>
                  <a:gd name="T1" fmla="*/ 37 h 43"/>
                  <a:gd name="T2" fmla="*/ 8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40 h 43"/>
                  <a:gd name="T10" fmla="*/ 31 w 33"/>
                  <a:gd name="T11" fmla="*/ 37 h 43"/>
                  <a:gd name="T12" fmla="*/ 33 w 33"/>
                  <a:gd name="T13" fmla="*/ 31 h 43"/>
                  <a:gd name="T14" fmla="*/ 31 w 33"/>
                  <a:gd name="T15" fmla="*/ 26 h 43"/>
                  <a:gd name="T16" fmla="*/ 25 w 33"/>
                  <a:gd name="T17" fmla="*/ 21 h 43"/>
                  <a:gd name="T18" fmla="*/ 17 w 33"/>
                  <a:gd name="T19" fmla="*/ 18 h 43"/>
                  <a:gd name="T20" fmla="*/ 9 w 33"/>
                  <a:gd name="T21" fmla="*/ 15 h 43"/>
                  <a:gd name="T22" fmla="*/ 8 w 33"/>
                  <a:gd name="T23" fmla="*/ 11 h 43"/>
                  <a:gd name="T24" fmla="*/ 9 w 33"/>
                  <a:gd name="T25" fmla="*/ 7 h 43"/>
                  <a:gd name="T26" fmla="*/ 12 w 33"/>
                  <a:gd name="T27" fmla="*/ 7 h 43"/>
                  <a:gd name="T28" fmla="*/ 15 w 33"/>
                  <a:gd name="T29" fmla="*/ 5 h 43"/>
                  <a:gd name="T30" fmla="*/ 23 w 33"/>
                  <a:gd name="T31" fmla="*/ 7 h 43"/>
                  <a:gd name="T32" fmla="*/ 25 w 33"/>
                  <a:gd name="T33" fmla="*/ 10 h 43"/>
                  <a:gd name="T34" fmla="*/ 31 w 33"/>
                  <a:gd name="T35" fmla="*/ 13 h 43"/>
                  <a:gd name="T36" fmla="*/ 30 w 33"/>
                  <a:gd name="T37" fmla="*/ 7 h 43"/>
                  <a:gd name="T38" fmla="*/ 27 w 33"/>
                  <a:gd name="T39" fmla="*/ 4 h 43"/>
                  <a:gd name="T40" fmla="*/ 23 w 33"/>
                  <a:gd name="T41" fmla="*/ 2 h 43"/>
                  <a:gd name="T42" fmla="*/ 15 w 33"/>
                  <a:gd name="T43" fmla="*/ 0 h 43"/>
                  <a:gd name="T44" fmla="*/ 9 w 33"/>
                  <a:gd name="T45" fmla="*/ 2 h 43"/>
                  <a:gd name="T46" fmla="*/ 3 w 33"/>
                  <a:gd name="T47" fmla="*/ 7 h 43"/>
                  <a:gd name="T48" fmla="*/ 1 w 33"/>
                  <a:gd name="T49" fmla="*/ 11 h 43"/>
                  <a:gd name="T50" fmla="*/ 3 w 33"/>
                  <a:gd name="T51" fmla="*/ 18 h 43"/>
                  <a:gd name="T52" fmla="*/ 8 w 33"/>
                  <a:gd name="T53" fmla="*/ 21 h 43"/>
                  <a:gd name="T54" fmla="*/ 15 w 33"/>
                  <a:gd name="T55" fmla="*/ 24 h 43"/>
                  <a:gd name="T56" fmla="*/ 22 w 33"/>
                  <a:gd name="T57" fmla="*/ 26 h 43"/>
                  <a:gd name="T58" fmla="*/ 27 w 33"/>
                  <a:gd name="T59" fmla="*/ 27 h 43"/>
                  <a:gd name="T60" fmla="*/ 27 w 33"/>
                  <a:gd name="T61" fmla="*/ 31 h 43"/>
                  <a:gd name="T62" fmla="*/ 27 w 33"/>
                  <a:gd name="T63" fmla="*/ 35 h 43"/>
                  <a:gd name="T64" fmla="*/ 23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8 w 33"/>
                  <a:gd name="T71" fmla="*/ 34 h 43"/>
                  <a:gd name="T72" fmla="*/ 4 w 33"/>
                  <a:gd name="T73" fmla="*/ 29 h 43"/>
                  <a:gd name="T74" fmla="*/ 0 w 33"/>
                  <a:gd name="T75" fmla="*/ 29 h 43"/>
                  <a:gd name="T76" fmla="*/ 3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7"/>
                    </a:moveTo>
                    <a:lnTo>
                      <a:pt x="3" y="37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40"/>
                    </a:lnTo>
                    <a:lnTo>
                      <a:pt x="31" y="37"/>
                    </a:lnTo>
                    <a:lnTo>
                      <a:pt x="33" y="31"/>
                    </a:lnTo>
                    <a:lnTo>
                      <a:pt x="31" y="26"/>
                    </a:lnTo>
                    <a:lnTo>
                      <a:pt x="25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5" y="5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5" y="10"/>
                    </a:lnTo>
                    <a:lnTo>
                      <a:pt x="27" y="13"/>
                    </a:lnTo>
                    <a:lnTo>
                      <a:pt x="31" y="13"/>
                    </a:lnTo>
                    <a:lnTo>
                      <a:pt x="30" y="7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5" y="24"/>
                    </a:lnTo>
                    <a:lnTo>
                      <a:pt x="22" y="26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7" y="35"/>
                    </a:lnTo>
                    <a:lnTo>
                      <a:pt x="23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0" y="29"/>
                    </a:lnTo>
                    <a:lnTo>
                      <a:pt x="1" y="34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79" name="Freeform 250">
                <a:extLst>
                  <a:ext uri="{FF2B5EF4-FFF2-40B4-BE49-F238E27FC236}">
                    <a16:creationId xmlns:a16="http://schemas.microsoft.com/office/drawing/2014/main" id="{FEE69F5E-5898-7978-F8FD-9AAE786E2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008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6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7 w 32"/>
                  <a:gd name="T23" fmla="*/ 11 h 43"/>
                  <a:gd name="T24" fmla="*/ 8 w 32"/>
                  <a:gd name="T25" fmla="*/ 7 h 43"/>
                  <a:gd name="T26" fmla="*/ 11 w 32"/>
                  <a:gd name="T27" fmla="*/ 7 h 43"/>
                  <a:gd name="T28" fmla="*/ 16 w 32"/>
                  <a:gd name="T29" fmla="*/ 5 h 43"/>
                  <a:gd name="T30" fmla="*/ 23 w 32"/>
                  <a:gd name="T31" fmla="*/ 7 h 43"/>
                  <a:gd name="T32" fmla="*/ 24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1 h 43"/>
                  <a:gd name="T50" fmla="*/ 3 w 32"/>
                  <a:gd name="T51" fmla="*/ 18 h 43"/>
                  <a:gd name="T52" fmla="*/ 7 w 32"/>
                  <a:gd name="T53" fmla="*/ 21 h 43"/>
                  <a:gd name="T54" fmla="*/ 15 w 32"/>
                  <a:gd name="T55" fmla="*/ 24 h 43"/>
                  <a:gd name="T56" fmla="*/ 23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5 h 43"/>
                  <a:gd name="T64" fmla="*/ 23 w 32"/>
                  <a:gd name="T65" fmla="*/ 37 h 43"/>
                  <a:gd name="T66" fmla="*/ 16 w 32"/>
                  <a:gd name="T67" fmla="*/ 38 h 43"/>
                  <a:gd name="T68" fmla="*/ 11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6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3" y="7"/>
                    </a:lnTo>
                    <a:lnTo>
                      <a:pt x="24" y="10"/>
                    </a:lnTo>
                    <a:lnTo>
                      <a:pt x="26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5" y="24"/>
                    </a:lnTo>
                    <a:lnTo>
                      <a:pt x="23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5"/>
                    </a:lnTo>
                    <a:lnTo>
                      <a:pt x="23" y="37"/>
                    </a:lnTo>
                    <a:lnTo>
                      <a:pt x="16" y="38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0" name="Freeform 251">
                <a:extLst>
                  <a:ext uri="{FF2B5EF4-FFF2-40B4-BE49-F238E27FC236}">
                    <a16:creationId xmlns:a16="http://schemas.microsoft.com/office/drawing/2014/main" id="{B2A6B4CA-CD40-AD32-0871-788E5C8FF4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6" y="2008"/>
                <a:ext cx="40" cy="43"/>
              </a:xfrm>
              <a:custGeom>
                <a:avLst/>
                <a:gdLst>
                  <a:gd name="T0" fmla="*/ 4 w 40"/>
                  <a:gd name="T1" fmla="*/ 32 h 43"/>
                  <a:gd name="T2" fmla="*/ 4 w 40"/>
                  <a:gd name="T3" fmla="*/ 32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2 h 43"/>
                  <a:gd name="T12" fmla="*/ 19 w 40"/>
                  <a:gd name="T13" fmla="*/ 43 h 43"/>
                  <a:gd name="T14" fmla="*/ 19 w 40"/>
                  <a:gd name="T15" fmla="*/ 43 h 43"/>
                  <a:gd name="T16" fmla="*/ 26 w 40"/>
                  <a:gd name="T17" fmla="*/ 42 h 43"/>
                  <a:gd name="T18" fmla="*/ 31 w 40"/>
                  <a:gd name="T19" fmla="*/ 40 h 43"/>
                  <a:gd name="T20" fmla="*/ 31 w 40"/>
                  <a:gd name="T21" fmla="*/ 40 h 43"/>
                  <a:gd name="T22" fmla="*/ 34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9 w 40"/>
                  <a:gd name="T29" fmla="*/ 27 h 43"/>
                  <a:gd name="T30" fmla="*/ 40 w 40"/>
                  <a:gd name="T31" fmla="*/ 23 h 43"/>
                  <a:gd name="T32" fmla="*/ 40 w 40"/>
                  <a:gd name="T33" fmla="*/ 23 h 43"/>
                  <a:gd name="T34" fmla="*/ 39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1 w 40"/>
                  <a:gd name="T43" fmla="*/ 4 h 43"/>
                  <a:gd name="T44" fmla="*/ 31 w 40"/>
                  <a:gd name="T45" fmla="*/ 4 h 43"/>
                  <a:gd name="T46" fmla="*/ 26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2 w 40"/>
                  <a:gd name="T53" fmla="*/ 2 h 43"/>
                  <a:gd name="T54" fmla="*/ 7 w 40"/>
                  <a:gd name="T55" fmla="*/ 7 h 43"/>
                  <a:gd name="T56" fmla="*/ 7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0 w 40"/>
                  <a:gd name="T65" fmla="*/ 27 h 43"/>
                  <a:gd name="T66" fmla="*/ 4 w 40"/>
                  <a:gd name="T67" fmla="*/ 32 h 43"/>
                  <a:gd name="T68" fmla="*/ 4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5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5 h 43"/>
                  <a:gd name="T82" fmla="*/ 27 w 40"/>
                  <a:gd name="T83" fmla="*/ 7 h 43"/>
                  <a:gd name="T84" fmla="*/ 27 w 40"/>
                  <a:gd name="T85" fmla="*/ 7 h 43"/>
                  <a:gd name="T86" fmla="*/ 31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3 h 43"/>
                  <a:gd name="T94" fmla="*/ 34 w 40"/>
                  <a:gd name="T95" fmla="*/ 23 h 43"/>
                  <a:gd name="T96" fmla="*/ 34 w 40"/>
                  <a:gd name="T97" fmla="*/ 29 h 43"/>
                  <a:gd name="T98" fmla="*/ 31 w 40"/>
                  <a:gd name="T99" fmla="*/ 34 h 43"/>
                  <a:gd name="T100" fmla="*/ 31 w 40"/>
                  <a:gd name="T101" fmla="*/ 34 h 43"/>
                  <a:gd name="T102" fmla="*/ 26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7 w 40"/>
                  <a:gd name="T117" fmla="*/ 23 h 43"/>
                  <a:gd name="T118" fmla="*/ 7 w 40"/>
                  <a:gd name="T119" fmla="*/ 23 h 43"/>
                  <a:gd name="T120" fmla="*/ 7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4" y="32"/>
                    </a:moveTo>
                    <a:lnTo>
                      <a:pt x="4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19" y="43"/>
                    </a:lnTo>
                    <a:lnTo>
                      <a:pt x="26" y="42"/>
                    </a:lnTo>
                    <a:lnTo>
                      <a:pt x="31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9" y="27"/>
                    </a:lnTo>
                    <a:lnTo>
                      <a:pt x="40" y="23"/>
                    </a:lnTo>
                    <a:lnTo>
                      <a:pt x="39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1" y="10"/>
                    </a:lnTo>
                    <a:lnTo>
                      <a:pt x="32" y="13"/>
                    </a:lnTo>
                    <a:lnTo>
                      <a:pt x="34" y="23"/>
                    </a:lnTo>
                    <a:lnTo>
                      <a:pt x="34" y="29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1" name="Freeform 252">
                <a:extLst>
                  <a:ext uri="{FF2B5EF4-FFF2-40B4-BE49-F238E27FC236}">
                    <a16:creationId xmlns:a16="http://schemas.microsoft.com/office/drawing/2014/main" id="{F1DE4B8C-F895-0ABC-5E7C-079033B0C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010"/>
                <a:ext cx="32" cy="41"/>
              </a:xfrm>
              <a:custGeom>
                <a:avLst/>
                <a:gdLst>
                  <a:gd name="T0" fmla="*/ 26 w 32"/>
                  <a:gd name="T1" fmla="*/ 24 h 41"/>
                  <a:gd name="T2" fmla="*/ 26 w 32"/>
                  <a:gd name="T3" fmla="*/ 24 h 41"/>
                  <a:gd name="T4" fmla="*/ 26 w 32"/>
                  <a:gd name="T5" fmla="*/ 30 h 41"/>
                  <a:gd name="T6" fmla="*/ 24 w 32"/>
                  <a:gd name="T7" fmla="*/ 33 h 41"/>
                  <a:gd name="T8" fmla="*/ 24 w 32"/>
                  <a:gd name="T9" fmla="*/ 33 h 41"/>
                  <a:gd name="T10" fmla="*/ 21 w 32"/>
                  <a:gd name="T11" fmla="*/ 35 h 41"/>
                  <a:gd name="T12" fmla="*/ 14 w 32"/>
                  <a:gd name="T13" fmla="*/ 36 h 41"/>
                  <a:gd name="T14" fmla="*/ 14 w 32"/>
                  <a:gd name="T15" fmla="*/ 36 h 41"/>
                  <a:gd name="T16" fmla="*/ 10 w 32"/>
                  <a:gd name="T17" fmla="*/ 35 h 41"/>
                  <a:gd name="T18" fmla="*/ 10 w 32"/>
                  <a:gd name="T19" fmla="*/ 35 h 41"/>
                  <a:gd name="T20" fmla="*/ 6 w 32"/>
                  <a:gd name="T21" fmla="*/ 30 h 41"/>
                  <a:gd name="T22" fmla="*/ 6 w 32"/>
                  <a:gd name="T23" fmla="*/ 30 h 41"/>
                  <a:gd name="T24" fmla="*/ 5 w 32"/>
                  <a:gd name="T25" fmla="*/ 24 h 41"/>
                  <a:gd name="T26" fmla="*/ 5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29 h 41"/>
                  <a:gd name="T36" fmla="*/ 2 w 32"/>
                  <a:gd name="T37" fmla="*/ 33 h 41"/>
                  <a:gd name="T38" fmla="*/ 2 w 32"/>
                  <a:gd name="T39" fmla="*/ 33 h 41"/>
                  <a:gd name="T40" fmla="*/ 3 w 32"/>
                  <a:gd name="T41" fmla="*/ 36 h 41"/>
                  <a:gd name="T42" fmla="*/ 6 w 32"/>
                  <a:gd name="T43" fmla="*/ 40 h 41"/>
                  <a:gd name="T44" fmla="*/ 6 w 32"/>
                  <a:gd name="T45" fmla="*/ 40 h 41"/>
                  <a:gd name="T46" fmla="*/ 10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1 w 32"/>
                  <a:gd name="T53" fmla="*/ 41 h 41"/>
                  <a:gd name="T54" fmla="*/ 26 w 32"/>
                  <a:gd name="T55" fmla="*/ 38 h 41"/>
                  <a:gd name="T56" fmla="*/ 26 w 32"/>
                  <a:gd name="T57" fmla="*/ 38 h 41"/>
                  <a:gd name="T58" fmla="*/ 29 w 32"/>
                  <a:gd name="T59" fmla="*/ 36 h 41"/>
                  <a:gd name="T60" fmla="*/ 30 w 32"/>
                  <a:gd name="T61" fmla="*/ 33 h 41"/>
                  <a:gd name="T62" fmla="*/ 30 w 32"/>
                  <a:gd name="T63" fmla="*/ 33 h 41"/>
                  <a:gd name="T64" fmla="*/ 32 w 32"/>
                  <a:gd name="T65" fmla="*/ 24 h 41"/>
                  <a:gd name="T66" fmla="*/ 32 w 32"/>
                  <a:gd name="T67" fmla="*/ 0 h 41"/>
                  <a:gd name="T68" fmla="*/ 26 w 32"/>
                  <a:gd name="T69" fmla="*/ 0 h 41"/>
                  <a:gd name="T70" fmla="*/ 26 w 32"/>
                  <a:gd name="T71" fmla="*/ 24 h 41"/>
                  <a:gd name="T72" fmla="*/ 26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6" y="24"/>
                    </a:moveTo>
                    <a:lnTo>
                      <a:pt x="26" y="24"/>
                    </a:lnTo>
                    <a:lnTo>
                      <a:pt x="26" y="30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4" y="36"/>
                    </a:lnTo>
                    <a:lnTo>
                      <a:pt x="10" y="35"/>
                    </a:lnTo>
                    <a:lnTo>
                      <a:pt x="6" y="30"/>
                    </a:lnTo>
                    <a:lnTo>
                      <a:pt x="5" y="2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3" y="36"/>
                    </a:lnTo>
                    <a:lnTo>
                      <a:pt x="6" y="40"/>
                    </a:lnTo>
                    <a:lnTo>
                      <a:pt x="10" y="41"/>
                    </a:lnTo>
                    <a:lnTo>
                      <a:pt x="16" y="41"/>
                    </a:lnTo>
                    <a:lnTo>
                      <a:pt x="21" y="41"/>
                    </a:lnTo>
                    <a:lnTo>
                      <a:pt x="26" y="38"/>
                    </a:lnTo>
                    <a:lnTo>
                      <a:pt x="29" y="36"/>
                    </a:lnTo>
                    <a:lnTo>
                      <a:pt x="30" y="33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2" name="Freeform 253">
                <a:extLst>
                  <a:ext uri="{FF2B5EF4-FFF2-40B4-BE49-F238E27FC236}">
                    <a16:creationId xmlns:a16="http://schemas.microsoft.com/office/drawing/2014/main" id="{87FD200C-8EF1-13B7-A3E4-D56D0838A4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5" y="2010"/>
                <a:ext cx="37" cy="40"/>
              </a:xfrm>
              <a:custGeom>
                <a:avLst/>
                <a:gdLst>
                  <a:gd name="T0" fmla="*/ 5 w 37"/>
                  <a:gd name="T1" fmla="*/ 40 h 40"/>
                  <a:gd name="T2" fmla="*/ 5 w 37"/>
                  <a:gd name="T3" fmla="*/ 22 h 40"/>
                  <a:gd name="T4" fmla="*/ 12 w 37"/>
                  <a:gd name="T5" fmla="*/ 22 h 40"/>
                  <a:gd name="T6" fmla="*/ 12 w 37"/>
                  <a:gd name="T7" fmla="*/ 22 h 40"/>
                  <a:gd name="T8" fmla="*/ 15 w 37"/>
                  <a:gd name="T9" fmla="*/ 22 h 40"/>
                  <a:gd name="T10" fmla="*/ 15 w 37"/>
                  <a:gd name="T11" fmla="*/ 22 h 40"/>
                  <a:gd name="T12" fmla="*/ 18 w 37"/>
                  <a:gd name="T13" fmla="*/ 24 h 40"/>
                  <a:gd name="T14" fmla="*/ 18 w 37"/>
                  <a:gd name="T15" fmla="*/ 24 h 40"/>
                  <a:gd name="T16" fmla="*/ 19 w 37"/>
                  <a:gd name="T17" fmla="*/ 27 h 40"/>
                  <a:gd name="T18" fmla="*/ 19 w 37"/>
                  <a:gd name="T19" fmla="*/ 27 h 40"/>
                  <a:gd name="T20" fmla="*/ 24 w 37"/>
                  <a:gd name="T21" fmla="*/ 32 h 40"/>
                  <a:gd name="T22" fmla="*/ 29 w 37"/>
                  <a:gd name="T23" fmla="*/ 40 h 40"/>
                  <a:gd name="T24" fmla="*/ 37 w 37"/>
                  <a:gd name="T25" fmla="*/ 40 h 40"/>
                  <a:gd name="T26" fmla="*/ 29 w 37"/>
                  <a:gd name="T27" fmla="*/ 29 h 40"/>
                  <a:gd name="T28" fmla="*/ 29 w 37"/>
                  <a:gd name="T29" fmla="*/ 29 h 40"/>
                  <a:gd name="T30" fmla="*/ 24 w 37"/>
                  <a:gd name="T31" fmla="*/ 24 h 40"/>
                  <a:gd name="T32" fmla="*/ 24 w 37"/>
                  <a:gd name="T33" fmla="*/ 24 h 40"/>
                  <a:gd name="T34" fmla="*/ 21 w 37"/>
                  <a:gd name="T35" fmla="*/ 22 h 40"/>
                  <a:gd name="T36" fmla="*/ 21 w 37"/>
                  <a:gd name="T37" fmla="*/ 22 h 40"/>
                  <a:gd name="T38" fmla="*/ 26 w 37"/>
                  <a:gd name="T39" fmla="*/ 21 h 40"/>
                  <a:gd name="T40" fmla="*/ 31 w 37"/>
                  <a:gd name="T41" fmla="*/ 17 h 40"/>
                  <a:gd name="T42" fmla="*/ 31 w 37"/>
                  <a:gd name="T43" fmla="*/ 17 h 40"/>
                  <a:gd name="T44" fmla="*/ 32 w 37"/>
                  <a:gd name="T45" fmla="*/ 14 h 40"/>
                  <a:gd name="T46" fmla="*/ 34 w 37"/>
                  <a:gd name="T47" fmla="*/ 11 h 40"/>
                  <a:gd name="T48" fmla="*/ 34 w 37"/>
                  <a:gd name="T49" fmla="*/ 11 h 40"/>
                  <a:gd name="T50" fmla="*/ 31 w 37"/>
                  <a:gd name="T51" fmla="*/ 5 h 40"/>
                  <a:gd name="T52" fmla="*/ 31 w 37"/>
                  <a:gd name="T53" fmla="*/ 5 h 40"/>
                  <a:gd name="T54" fmla="*/ 29 w 37"/>
                  <a:gd name="T55" fmla="*/ 2 h 40"/>
                  <a:gd name="T56" fmla="*/ 27 w 37"/>
                  <a:gd name="T57" fmla="*/ 0 h 40"/>
                  <a:gd name="T58" fmla="*/ 27 w 37"/>
                  <a:gd name="T59" fmla="*/ 0 h 40"/>
                  <a:gd name="T60" fmla="*/ 18 w 37"/>
                  <a:gd name="T61" fmla="*/ 0 h 40"/>
                  <a:gd name="T62" fmla="*/ 0 w 37"/>
                  <a:gd name="T63" fmla="*/ 0 h 40"/>
                  <a:gd name="T64" fmla="*/ 0 w 37"/>
                  <a:gd name="T65" fmla="*/ 40 h 40"/>
                  <a:gd name="T66" fmla="*/ 5 w 37"/>
                  <a:gd name="T67" fmla="*/ 40 h 40"/>
                  <a:gd name="T68" fmla="*/ 5 w 37"/>
                  <a:gd name="T69" fmla="*/ 40 h 40"/>
                  <a:gd name="T70" fmla="*/ 5 w 37"/>
                  <a:gd name="T71" fmla="*/ 3 h 40"/>
                  <a:gd name="T72" fmla="*/ 18 w 37"/>
                  <a:gd name="T73" fmla="*/ 3 h 40"/>
                  <a:gd name="T74" fmla="*/ 18 w 37"/>
                  <a:gd name="T75" fmla="*/ 3 h 40"/>
                  <a:gd name="T76" fmla="*/ 23 w 37"/>
                  <a:gd name="T77" fmla="*/ 5 h 40"/>
                  <a:gd name="T78" fmla="*/ 26 w 37"/>
                  <a:gd name="T79" fmla="*/ 6 h 40"/>
                  <a:gd name="T80" fmla="*/ 26 w 37"/>
                  <a:gd name="T81" fmla="*/ 6 h 40"/>
                  <a:gd name="T82" fmla="*/ 27 w 37"/>
                  <a:gd name="T83" fmla="*/ 8 h 40"/>
                  <a:gd name="T84" fmla="*/ 27 w 37"/>
                  <a:gd name="T85" fmla="*/ 11 h 40"/>
                  <a:gd name="T86" fmla="*/ 27 w 37"/>
                  <a:gd name="T87" fmla="*/ 11 h 40"/>
                  <a:gd name="T88" fmla="*/ 26 w 37"/>
                  <a:gd name="T89" fmla="*/ 14 h 40"/>
                  <a:gd name="T90" fmla="*/ 26 w 37"/>
                  <a:gd name="T91" fmla="*/ 14 h 40"/>
                  <a:gd name="T92" fmla="*/ 23 w 37"/>
                  <a:gd name="T93" fmla="*/ 17 h 40"/>
                  <a:gd name="T94" fmla="*/ 23 w 37"/>
                  <a:gd name="T95" fmla="*/ 17 h 40"/>
                  <a:gd name="T96" fmla="*/ 18 w 37"/>
                  <a:gd name="T97" fmla="*/ 17 h 40"/>
                  <a:gd name="T98" fmla="*/ 5 w 37"/>
                  <a:gd name="T99" fmla="*/ 17 h 40"/>
                  <a:gd name="T100" fmla="*/ 5 w 37"/>
                  <a:gd name="T101" fmla="*/ 3 h 40"/>
                  <a:gd name="T102" fmla="*/ 5 w 37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0"/>
                  <a:gd name="T158" fmla="*/ 37 w 37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0">
                    <a:moveTo>
                      <a:pt x="5" y="40"/>
                    </a:moveTo>
                    <a:lnTo>
                      <a:pt x="5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8" y="24"/>
                    </a:lnTo>
                    <a:lnTo>
                      <a:pt x="19" y="27"/>
                    </a:lnTo>
                    <a:lnTo>
                      <a:pt x="24" y="32"/>
                    </a:lnTo>
                    <a:lnTo>
                      <a:pt x="29" y="40"/>
                    </a:lnTo>
                    <a:lnTo>
                      <a:pt x="37" y="40"/>
                    </a:lnTo>
                    <a:lnTo>
                      <a:pt x="29" y="29"/>
                    </a:lnTo>
                    <a:lnTo>
                      <a:pt x="24" y="24"/>
                    </a:lnTo>
                    <a:lnTo>
                      <a:pt x="21" y="22"/>
                    </a:lnTo>
                    <a:lnTo>
                      <a:pt x="26" y="21"/>
                    </a:lnTo>
                    <a:lnTo>
                      <a:pt x="31" y="17"/>
                    </a:lnTo>
                    <a:lnTo>
                      <a:pt x="32" y="14"/>
                    </a:lnTo>
                    <a:lnTo>
                      <a:pt x="34" y="11"/>
                    </a:lnTo>
                    <a:lnTo>
                      <a:pt x="31" y="5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5" y="3"/>
                    </a:moveTo>
                    <a:lnTo>
                      <a:pt x="18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6" y="14"/>
                    </a:lnTo>
                    <a:lnTo>
                      <a:pt x="23" y="17"/>
                    </a:lnTo>
                    <a:lnTo>
                      <a:pt x="18" y="17"/>
                    </a:lnTo>
                    <a:lnTo>
                      <a:pt x="5" y="17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3" name="Freeform 254">
                <a:extLst>
                  <a:ext uri="{FF2B5EF4-FFF2-40B4-BE49-F238E27FC236}">
                    <a16:creationId xmlns:a16="http://schemas.microsoft.com/office/drawing/2014/main" id="{1B82F3EA-F843-70C9-7847-84997EFCF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2010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4" name="Freeform 255">
                <a:extLst>
                  <a:ext uri="{FF2B5EF4-FFF2-40B4-BE49-F238E27FC236}">
                    <a16:creationId xmlns:a16="http://schemas.microsoft.com/office/drawing/2014/main" id="{40B397E5-76E1-26D6-B519-F18AD7D27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732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5" name="Freeform 256">
                <a:extLst>
                  <a:ext uri="{FF2B5EF4-FFF2-40B4-BE49-F238E27FC236}">
                    <a16:creationId xmlns:a16="http://schemas.microsoft.com/office/drawing/2014/main" id="{D9E9CAE8-3699-8877-DE2B-1F1E04B9C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732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6 h 41"/>
                  <a:gd name="T4" fmla="*/ 5 w 26"/>
                  <a:gd name="T5" fmla="*/ 36 h 41"/>
                  <a:gd name="T6" fmla="*/ 5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6"/>
                    </a:lnTo>
                    <a:lnTo>
                      <a:pt x="5" y="3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6" name="Freeform 257">
                <a:extLst>
                  <a:ext uri="{FF2B5EF4-FFF2-40B4-BE49-F238E27FC236}">
                    <a16:creationId xmlns:a16="http://schemas.microsoft.com/office/drawing/2014/main" id="{0F334B4D-28CB-77AB-CC70-7A086FB8F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732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6 w 25"/>
                  <a:gd name="T5" fmla="*/ 36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7" name="Freeform 258">
                <a:extLst>
                  <a:ext uri="{FF2B5EF4-FFF2-40B4-BE49-F238E27FC236}">
                    <a16:creationId xmlns:a16="http://schemas.microsoft.com/office/drawing/2014/main" id="{1BD34158-6B41-0026-0125-F805B7D4E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732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8" name="Freeform 259">
                <a:extLst>
                  <a:ext uri="{FF2B5EF4-FFF2-40B4-BE49-F238E27FC236}">
                    <a16:creationId xmlns:a16="http://schemas.microsoft.com/office/drawing/2014/main" id="{6E2FDBDE-CED5-5B74-0FCF-3441A5AF0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73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8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7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8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9" name="Freeform 260">
                <a:extLst>
                  <a:ext uri="{FF2B5EF4-FFF2-40B4-BE49-F238E27FC236}">
                    <a16:creationId xmlns:a16="http://schemas.microsoft.com/office/drawing/2014/main" id="{6CDB91A2-F733-4941-9104-B39CB97DE7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7" y="1730"/>
                <a:ext cx="40" cy="43"/>
              </a:xfrm>
              <a:custGeom>
                <a:avLst/>
                <a:gdLst>
                  <a:gd name="T0" fmla="*/ 3 w 40"/>
                  <a:gd name="T1" fmla="*/ 34 h 43"/>
                  <a:gd name="T2" fmla="*/ 3 w 40"/>
                  <a:gd name="T3" fmla="*/ 34 h 43"/>
                  <a:gd name="T4" fmla="*/ 6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3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42 h 43"/>
                  <a:gd name="T20" fmla="*/ 30 w 40"/>
                  <a:gd name="T21" fmla="*/ 42 h 43"/>
                  <a:gd name="T22" fmla="*/ 33 w 40"/>
                  <a:gd name="T23" fmla="*/ 38 h 43"/>
                  <a:gd name="T24" fmla="*/ 37 w 40"/>
                  <a:gd name="T25" fmla="*/ 34 h 43"/>
                  <a:gd name="T26" fmla="*/ 37 w 40"/>
                  <a:gd name="T27" fmla="*/ 34 h 43"/>
                  <a:gd name="T28" fmla="*/ 40 w 40"/>
                  <a:gd name="T29" fmla="*/ 29 h 43"/>
                  <a:gd name="T30" fmla="*/ 40 w 40"/>
                  <a:gd name="T31" fmla="*/ 23 h 43"/>
                  <a:gd name="T32" fmla="*/ 40 w 40"/>
                  <a:gd name="T33" fmla="*/ 23 h 43"/>
                  <a:gd name="T34" fmla="*/ 40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5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2 w 40"/>
                  <a:gd name="T65" fmla="*/ 27 h 43"/>
                  <a:gd name="T66" fmla="*/ 3 w 40"/>
                  <a:gd name="T67" fmla="*/ 34 h 43"/>
                  <a:gd name="T68" fmla="*/ 3 w 40"/>
                  <a:gd name="T69" fmla="*/ 34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3 h 43"/>
                  <a:gd name="T94" fmla="*/ 33 w 40"/>
                  <a:gd name="T95" fmla="*/ 23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8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8 h 43"/>
                  <a:gd name="T110" fmla="*/ 10 w 40"/>
                  <a:gd name="T111" fmla="*/ 35 h 43"/>
                  <a:gd name="T112" fmla="*/ 10 w 40"/>
                  <a:gd name="T113" fmla="*/ 35 h 43"/>
                  <a:gd name="T114" fmla="*/ 8 w 40"/>
                  <a:gd name="T115" fmla="*/ 29 h 43"/>
                  <a:gd name="T116" fmla="*/ 6 w 40"/>
                  <a:gd name="T117" fmla="*/ 23 h 43"/>
                  <a:gd name="T118" fmla="*/ 6 w 40"/>
                  <a:gd name="T119" fmla="*/ 23 h 43"/>
                  <a:gd name="T120" fmla="*/ 8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4"/>
                    </a:moveTo>
                    <a:lnTo>
                      <a:pt x="3" y="34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42"/>
                    </a:lnTo>
                    <a:lnTo>
                      <a:pt x="33" y="38"/>
                    </a:lnTo>
                    <a:lnTo>
                      <a:pt x="37" y="34"/>
                    </a:lnTo>
                    <a:lnTo>
                      <a:pt x="40" y="29"/>
                    </a:lnTo>
                    <a:lnTo>
                      <a:pt x="40" y="23"/>
                    </a:lnTo>
                    <a:lnTo>
                      <a:pt x="40" y="16"/>
                    </a:lnTo>
                    <a:lnTo>
                      <a:pt x="37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4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8"/>
                    </a:lnTo>
                    <a:lnTo>
                      <a:pt x="21" y="38"/>
                    </a:lnTo>
                    <a:lnTo>
                      <a:pt x="14" y="38"/>
                    </a:lnTo>
                    <a:lnTo>
                      <a:pt x="10" y="35"/>
                    </a:lnTo>
                    <a:lnTo>
                      <a:pt x="8" y="29"/>
                    </a:lnTo>
                    <a:lnTo>
                      <a:pt x="6" y="23"/>
                    </a:lnTo>
                    <a:lnTo>
                      <a:pt x="8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0" name="Freeform 261">
                <a:extLst>
                  <a:ext uri="{FF2B5EF4-FFF2-40B4-BE49-F238E27FC236}">
                    <a16:creationId xmlns:a16="http://schemas.microsoft.com/office/drawing/2014/main" id="{D401C2E9-CCF7-F60A-999F-6BA37ADE2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173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1" name="Freeform 262">
                <a:extLst>
                  <a:ext uri="{FF2B5EF4-FFF2-40B4-BE49-F238E27FC236}">
                    <a16:creationId xmlns:a16="http://schemas.microsoft.com/office/drawing/2014/main" id="{C07157E5-1140-3030-3AF4-79E3D55DA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730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7 w 32"/>
                  <a:gd name="T5" fmla="*/ 43 h 43"/>
                  <a:gd name="T6" fmla="*/ 25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6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6 w 32"/>
                  <a:gd name="T23" fmla="*/ 11 h 43"/>
                  <a:gd name="T24" fmla="*/ 10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4 w 32"/>
                  <a:gd name="T31" fmla="*/ 8 h 43"/>
                  <a:gd name="T32" fmla="*/ 25 w 32"/>
                  <a:gd name="T33" fmla="*/ 10 h 43"/>
                  <a:gd name="T34" fmla="*/ 32 w 32"/>
                  <a:gd name="T35" fmla="*/ 13 h 43"/>
                  <a:gd name="T36" fmla="*/ 29 w 32"/>
                  <a:gd name="T37" fmla="*/ 7 h 43"/>
                  <a:gd name="T38" fmla="*/ 27 w 32"/>
                  <a:gd name="T39" fmla="*/ 5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3 h 43"/>
                  <a:gd name="T50" fmla="*/ 3 w 32"/>
                  <a:gd name="T51" fmla="*/ 18 h 43"/>
                  <a:gd name="T52" fmla="*/ 8 w 32"/>
                  <a:gd name="T53" fmla="*/ 21 h 43"/>
                  <a:gd name="T54" fmla="*/ 16 w 32"/>
                  <a:gd name="T55" fmla="*/ 24 h 43"/>
                  <a:gd name="T56" fmla="*/ 22 w 32"/>
                  <a:gd name="T57" fmla="*/ 26 h 43"/>
                  <a:gd name="T58" fmla="*/ 25 w 32"/>
                  <a:gd name="T59" fmla="*/ 29 h 43"/>
                  <a:gd name="T60" fmla="*/ 27 w 32"/>
                  <a:gd name="T61" fmla="*/ 32 h 43"/>
                  <a:gd name="T62" fmla="*/ 25 w 32"/>
                  <a:gd name="T63" fmla="*/ 35 h 43"/>
                  <a:gd name="T64" fmla="*/ 22 w 32"/>
                  <a:gd name="T65" fmla="*/ 37 h 43"/>
                  <a:gd name="T66" fmla="*/ 17 w 32"/>
                  <a:gd name="T67" fmla="*/ 38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6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21" y="7"/>
                    </a:lnTo>
                    <a:lnTo>
                      <a:pt x="24" y="8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2" y="26"/>
                    </a:lnTo>
                    <a:lnTo>
                      <a:pt x="25" y="29"/>
                    </a:lnTo>
                    <a:lnTo>
                      <a:pt x="27" y="32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2" name="Freeform 263">
                <a:extLst>
                  <a:ext uri="{FF2B5EF4-FFF2-40B4-BE49-F238E27FC236}">
                    <a16:creationId xmlns:a16="http://schemas.microsoft.com/office/drawing/2014/main" id="{B85CC5A9-BF3B-DE66-5C62-40F460533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274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1 h 42"/>
                  <a:gd name="T4" fmla="*/ 25 w 52"/>
                  <a:gd name="T5" fmla="*/ 11 h 42"/>
                  <a:gd name="T6" fmla="*/ 27 w 52"/>
                  <a:gd name="T7" fmla="*/ 7 h 42"/>
                  <a:gd name="T8" fmla="*/ 27 w 52"/>
                  <a:gd name="T9" fmla="*/ 7 h 42"/>
                  <a:gd name="T10" fmla="*/ 27 w 52"/>
                  <a:gd name="T11" fmla="*/ 11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7 h 42"/>
                  <a:gd name="T22" fmla="*/ 41 w 52"/>
                  <a:gd name="T23" fmla="*/ 27 h 42"/>
                  <a:gd name="T24" fmla="*/ 38 w 52"/>
                  <a:gd name="T25" fmla="*/ 37 h 42"/>
                  <a:gd name="T26" fmla="*/ 38 w 52"/>
                  <a:gd name="T27" fmla="*/ 37 h 42"/>
                  <a:gd name="T28" fmla="*/ 35 w 52"/>
                  <a:gd name="T29" fmla="*/ 21 h 42"/>
                  <a:gd name="T30" fmla="*/ 30 w 52"/>
                  <a:gd name="T31" fmla="*/ 0 h 42"/>
                  <a:gd name="T32" fmla="*/ 24 w 52"/>
                  <a:gd name="T33" fmla="*/ 0 h 42"/>
                  <a:gd name="T34" fmla="*/ 16 w 52"/>
                  <a:gd name="T35" fmla="*/ 29 h 42"/>
                  <a:gd name="T36" fmla="*/ 16 w 52"/>
                  <a:gd name="T37" fmla="*/ 29 h 42"/>
                  <a:gd name="T38" fmla="*/ 14 w 52"/>
                  <a:gd name="T39" fmla="*/ 37 h 42"/>
                  <a:gd name="T40" fmla="*/ 14 w 52"/>
                  <a:gd name="T41" fmla="*/ 37 h 42"/>
                  <a:gd name="T42" fmla="*/ 12 w 52"/>
                  <a:gd name="T43" fmla="*/ 27 h 42"/>
                  <a:gd name="T44" fmla="*/ 6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1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7"/>
                    </a:lnTo>
                    <a:lnTo>
                      <a:pt x="38" y="37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6" y="29"/>
                    </a:lnTo>
                    <a:lnTo>
                      <a:pt x="14" y="37"/>
                    </a:lnTo>
                    <a:lnTo>
                      <a:pt x="12" y="2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3" name="Freeform 264">
                <a:extLst>
                  <a:ext uri="{FF2B5EF4-FFF2-40B4-BE49-F238E27FC236}">
                    <a16:creationId xmlns:a16="http://schemas.microsoft.com/office/drawing/2014/main" id="{A4C2939E-735B-DFDD-0176-A09903469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27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4" name="Freeform 265">
                <a:extLst>
                  <a:ext uri="{FF2B5EF4-FFF2-40B4-BE49-F238E27FC236}">
                    <a16:creationId xmlns:a16="http://schemas.microsoft.com/office/drawing/2014/main" id="{039E47DA-E140-ECD6-DAA4-0ABF18E74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274"/>
                <a:ext cx="33" cy="43"/>
              </a:xfrm>
              <a:custGeom>
                <a:avLst/>
                <a:gdLst>
                  <a:gd name="T0" fmla="*/ 1 w 33"/>
                  <a:gd name="T1" fmla="*/ 37 h 43"/>
                  <a:gd name="T2" fmla="*/ 8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38 h 43"/>
                  <a:gd name="T10" fmla="*/ 30 w 33"/>
                  <a:gd name="T11" fmla="*/ 37 h 43"/>
                  <a:gd name="T12" fmla="*/ 33 w 33"/>
                  <a:gd name="T13" fmla="*/ 31 h 43"/>
                  <a:gd name="T14" fmla="*/ 30 w 33"/>
                  <a:gd name="T15" fmla="*/ 24 h 43"/>
                  <a:gd name="T16" fmla="*/ 25 w 33"/>
                  <a:gd name="T17" fmla="*/ 21 h 43"/>
                  <a:gd name="T18" fmla="*/ 16 w 33"/>
                  <a:gd name="T19" fmla="*/ 18 h 43"/>
                  <a:gd name="T20" fmla="*/ 8 w 33"/>
                  <a:gd name="T21" fmla="*/ 15 h 43"/>
                  <a:gd name="T22" fmla="*/ 6 w 33"/>
                  <a:gd name="T23" fmla="*/ 11 h 43"/>
                  <a:gd name="T24" fmla="*/ 9 w 33"/>
                  <a:gd name="T25" fmla="*/ 7 h 43"/>
                  <a:gd name="T26" fmla="*/ 13 w 33"/>
                  <a:gd name="T27" fmla="*/ 5 h 43"/>
                  <a:gd name="T28" fmla="*/ 16 w 33"/>
                  <a:gd name="T29" fmla="*/ 5 h 43"/>
                  <a:gd name="T30" fmla="*/ 24 w 33"/>
                  <a:gd name="T31" fmla="*/ 7 h 43"/>
                  <a:gd name="T32" fmla="*/ 25 w 33"/>
                  <a:gd name="T33" fmla="*/ 10 h 43"/>
                  <a:gd name="T34" fmla="*/ 32 w 33"/>
                  <a:gd name="T35" fmla="*/ 13 h 43"/>
                  <a:gd name="T36" fmla="*/ 28 w 33"/>
                  <a:gd name="T37" fmla="*/ 7 h 43"/>
                  <a:gd name="T38" fmla="*/ 27 w 33"/>
                  <a:gd name="T39" fmla="*/ 4 h 43"/>
                  <a:gd name="T40" fmla="*/ 24 w 33"/>
                  <a:gd name="T41" fmla="*/ 2 h 43"/>
                  <a:gd name="T42" fmla="*/ 16 w 33"/>
                  <a:gd name="T43" fmla="*/ 0 h 43"/>
                  <a:gd name="T44" fmla="*/ 8 w 33"/>
                  <a:gd name="T45" fmla="*/ 2 h 43"/>
                  <a:gd name="T46" fmla="*/ 3 w 33"/>
                  <a:gd name="T47" fmla="*/ 5 h 43"/>
                  <a:gd name="T48" fmla="*/ 1 w 33"/>
                  <a:gd name="T49" fmla="*/ 11 h 43"/>
                  <a:gd name="T50" fmla="*/ 3 w 33"/>
                  <a:gd name="T51" fmla="*/ 16 h 43"/>
                  <a:gd name="T52" fmla="*/ 8 w 33"/>
                  <a:gd name="T53" fmla="*/ 21 h 43"/>
                  <a:gd name="T54" fmla="*/ 16 w 33"/>
                  <a:gd name="T55" fmla="*/ 23 h 43"/>
                  <a:gd name="T56" fmla="*/ 22 w 33"/>
                  <a:gd name="T57" fmla="*/ 26 h 43"/>
                  <a:gd name="T58" fmla="*/ 27 w 33"/>
                  <a:gd name="T59" fmla="*/ 27 h 43"/>
                  <a:gd name="T60" fmla="*/ 27 w 33"/>
                  <a:gd name="T61" fmla="*/ 31 h 43"/>
                  <a:gd name="T62" fmla="*/ 25 w 33"/>
                  <a:gd name="T63" fmla="*/ 34 h 43"/>
                  <a:gd name="T64" fmla="*/ 22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6 w 33"/>
                  <a:gd name="T71" fmla="*/ 34 h 43"/>
                  <a:gd name="T72" fmla="*/ 5 w 33"/>
                  <a:gd name="T73" fmla="*/ 29 h 43"/>
                  <a:gd name="T74" fmla="*/ 0 w 33"/>
                  <a:gd name="T75" fmla="*/ 29 h 43"/>
                  <a:gd name="T76" fmla="*/ 1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1" y="37"/>
                    </a:moveTo>
                    <a:lnTo>
                      <a:pt x="1" y="37"/>
                    </a:lnTo>
                    <a:lnTo>
                      <a:pt x="5" y="38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38"/>
                    </a:lnTo>
                    <a:lnTo>
                      <a:pt x="30" y="37"/>
                    </a:lnTo>
                    <a:lnTo>
                      <a:pt x="33" y="31"/>
                    </a:lnTo>
                    <a:lnTo>
                      <a:pt x="30" y="24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7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8" y="21"/>
                    </a:lnTo>
                    <a:lnTo>
                      <a:pt x="16" y="23"/>
                    </a:lnTo>
                    <a:lnTo>
                      <a:pt x="22" y="26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5" name="Freeform 266">
                <a:extLst>
                  <a:ext uri="{FF2B5EF4-FFF2-40B4-BE49-F238E27FC236}">
                    <a16:creationId xmlns:a16="http://schemas.microsoft.com/office/drawing/2014/main" id="{F990F19D-828C-971A-87ED-6C83E4B99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274"/>
                <a:ext cx="34" cy="43"/>
              </a:xfrm>
              <a:custGeom>
                <a:avLst/>
                <a:gdLst>
                  <a:gd name="T0" fmla="*/ 25 w 34"/>
                  <a:gd name="T1" fmla="*/ 35 h 43"/>
                  <a:gd name="T2" fmla="*/ 25 w 34"/>
                  <a:gd name="T3" fmla="*/ 35 h 43"/>
                  <a:gd name="T4" fmla="*/ 22 w 34"/>
                  <a:gd name="T5" fmla="*/ 37 h 43"/>
                  <a:gd name="T6" fmla="*/ 17 w 34"/>
                  <a:gd name="T7" fmla="*/ 38 h 43"/>
                  <a:gd name="T8" fmla="*/ 17 w 34"/>
                  <a:gd name="T9" fmla="*/ 38 h 43"/>
                  <a:gd name="T10" fmla="*/ 14 w 34"/>
                  <a:gd name="T11" fmla="*/ 37 h 43"/>
                  <a:gd name="T12" fmla="*/ 11 w 34"/>
                  <a:gd name="T13" fmla="*/ 37 h 43"/>
                  <a:gd name="T14" fmla="*/ 11 w 34"/>
                  <a:gd name="T15" fmla="*/ 37 h 43"/>
                  <a:gd name="T16" fmla="*/ 7 w 34"/>
                  <a:gd name="T17" fmla="*/ 34 h 43"/>
                  <a:gd name="T18" fmla="*/ 6 w 34"/>
                  <a:gd name="T19" fmla="*/ 31 h 43"/>
                  <a:gd name="T20" fmla="*/ 6 w 34"/>
                  <a:gd name="T21" fmla="*/ 31 h 43"/>
                  <a:gd name="T22" fmla="*/ 4 w 34"/>
                  <a:gd name="T23" fmla="*/ 21 h 43"/>
                  <a:gd name="T24" fmla="*/ 4 w 34"/>
                  <a:gd name="T25" fmla="*/ 21 h 43"/>
                  <a:gd name="T26" fmla="*/ 6 w 34"/>
                  <a:gd name="T27" fmla="*/ 13 h 43"/>
                  <a:gd name="T28" fmla="*/ 6 w 34"/>
                  <a:gd name="T29" fmla="*/ 13 h 43"/>
                  <a:gd name="T30" fmla="*/ 7 w 34"/>
                  <a:gd name="T31" fmla="*/ 10 h 43"/>
                  <a:gd name="T32" fmla="*/ 11 w 34"/>
                  <a:gd name="T33" fmla="*/ 7 h 43"/>
                  <a:gd name="T34" fmla="*/ 11 w 34"/>
                  <a:gd name="T35" fmla="*/ 7 h 43"/>
                  <a:gd name="T36" fmla="*/ 14 w 34"/>
                  <a:gd name="T37" fmla="*/ 5 h 43"/>
                  <a:gd name="T38" fmla="*/ 19 w 34"/>
                  <a:gd name="T39" fmla="*/ 5 h 43"/>
                  <a:gd name="T40" fmla="*/ 19 w 34"/>
                  <a:gd name="T41" fmla="*/ 5 h 43"/>
                  <a:gd name="T42" fmla="*/ 22 w 34"/>
                  <a:gd name="T43" fmla="*/ 5 h 43"/>
                  <a:gd name="T44" fmla="*/ 25 w 34"/>
                  <a:gd name="T45" fmla="*/ 7 h 43"/>
                  <a:gd name="T46" fmla="*/ 25 w 34"/>
                  <a:gd name="T47" fmla="*/ 7 h 43"/>
                  <a:gd name="T48" fmla="*/ 27 w 34"/>
                  <a:gd name="T49" fmla="*/ 10 h 43"/>
                  <a:gd name="T50" fmla="*/ 30 w 34"/>
                  <a:gd name="T51" fmla="*/ 13 h 43"/>
                  <a:gd name="T52" fmla="*/ 34 w 34"/>
                  <a:gd name="T53" fmla="*/ 11 h 43"/>
                  <a:gd name="T54" fmla="*/ 34 w 34"/>
                  <a:gd name="T55" fmla="*/ 11 h 43"/>
                  <a:gd name="T56" fmla="*/ 31 w 34"/>
                  <a:gd name="T57" fmla="*/ 7 h 43"/>
                  <a:gd name="T58" fmla="*/ 28 w 34"/>
                  <a:gd name="T59" fmla="*/ 4 h 43"/>
                  <a:gd name="T60" fmla="*/ 28 w 34"/>
                  <a:gd name="T61" fmla="*/ 4 h 43"/>
                  <a:gd name="T62" fmla="*/ 23 w 34"/>
                  <a:gd name="T63" fmla="*/ 0 h 43"/>
                  <a:gd name="T64" fmla="*/ 19 w 34"/>
                  <a:gd name="T65" fmla="*/ 0 h 43"/>
                  <a:gd name="T66" fmla="*/ 19 w 34"/>
                  <a:gd name="T67" fmla="*/ 0 h 43"/>
                  <a:gd name="T68" fmla="*/ 12 w 34"/>
                  <a:gd name="T69" fmla="*/ 0 h 43"/>
                  <a:gd name="T70" fmla="*/ 7 w 34"/>
                  <a:gd name="T71" fmla="*/ 4 h 43"/>
                  <a:gd name="T72" fmla="*/ 7 w 34"/>
                  <a:gd name="T73" fmla="*/ 4 h 43"/>
                  <a:gd name="T74" fmla="*/ 4 w 34"/>
                  <a:gd name="T75" fmla="*/ 5 h 43"/>
                  <a:gd name="T76" fmla="*/ 1 w 34"/>
                  <a:gd name="T77" fmla="*/ 10 h 43"/>
                  <a:gd name="T78" fmla="*/ 1 w 34"/>
                  <a:gd name="T79" fmla="*/ 10 h 43"/>
                  <a:gd name="T80" fmla="*/ 0 w 34"/>
                  <a:gd name="T81" fmla="*/ 15 h 43"/>
                  <a:gd name="T82" fmla="*/ 0 w 34"/>
                  <a:gd name="T83" fmla="*/ 21 h 43"/>
                  <a:gd name="T84" fmla="*/ 0 w 34"/>
                  <a:gd name="T85" fmla="*/ 21 h 43"/>
                  <a:gd name="T86" fmla="*/ 0 w 34"/>
                  <a:gd name="T87" fmla="*/ 27 h 43"/>
                  <a:gd name="T88" fmla="*/ 1 w 34"/>
                  <a:gd name="T89" fmla="*/ 32 h 43"/>
                  <a:gd name="T90" fmla="*/ 1 w 34"/>
                  <a:gd name="T91" fmla="*/ 32 h 43"/>
                  <a:gd name="T92" fmla="*/ 4 w 34"/>
                  <a:gd name="T93" fmla="*/ 37 h 43"/>
                  <a:gd name="T94" fmla="*/ 7 w 34"/>
                  <a:gd name="T95" fmla="*/ 40 h 43"/>
                  <a:gd name="T96" fmla="*/ 7 w 34"/>
                  <a:gd name="T97" fmla="*/ 40 h 43"/>
                  <a:gd name="T98" fmla="*/ 12 w 34"/>
                  <a:gd name="T99" fmla="*/ 42 h 43"/>
                  <a:gd name="T100" fmla="*/ 19 w 34"/>
                  <a:gd name="T101" fmla="*/ 43 h 43"/>
                  <a:gd name="T102" fmla="*/ 19 w 34"/>
                  <a:gd name="T103" fmla="*/ 43 h 43"/>
                  <a:gd name="T104" fmla="*/ 23 w 34"/>
                  <a:gd name="T105" fmla="*/ 42 h 43"/>
                  <a:gd name="T106" fmla="*/ 28 w 34"/>
                  <a:gd name="T107" fmla="*/ 38 h 43"/>
                  <a:gd name="T108" fmla="*/ 28 w 34"/>
                  <a:gd name="T109" fmla="*/ 38 h 43"/>
                  <a:gd name="T110" fmla="*/ 33 w 34"/>
                  <a:gd name="T111" fmla="*/ 35 h 43"/>
                  <a:gd name="T112" fmla="*/ 34 w 34"/>
                  <a:gd name="T113" fmla="*/ 29 h 43"/>
                  <a:gd name="T114" fmla="*/ 30 w 34"/>
                  <a:gd name="T115" fmla="*/ 27 h 43"/>
                  <a:gd name="T116" fmla="*/ 30 w 34"/>
                  <a:gd name="T117" fmla="*/ 27 h 43"/>
                  <a:gd name="T118" fmla="*/ 28 w 34"/>
                  <a:gd name="T119" fmla="*/ 32 h 43"/>
                  <a:gd name="T120" fmla="*/ 25 w 34"/>
                  <a:gd name="T121" fmla="*/ 35 h 43"/>
                  <a:gd name="T122" fmla="*/ 25 w 34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"/>
                  <a:gd name="T187" fmla="*/ 0 h 43"/>
                  <a:gd name="T188" fmla="*/ 34 w 34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" h="43">
                    <a:moveTo>
                      <a:pt x="25" y="35"/>
                    </a:moveTo>
                    <a:lnTo>
                      <a:pt x="25" y="35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4" y="37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6" y="31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7" y="10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10"/>
                    </a:lnTo>
                    <a:lnTo>
                      <a:pt x="30" y="13"/>
                    </a:lnTo>
                    <a:lnTo>
                      <a:pt x="34" y="11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4" y="37"/>
                    </a:lnTo>
                    <a:lnTo>
                      <a:pt x="7" y="40"/>
                    </a:lnTo>
                    <a:lnTo>
                      <a:pt x="12" y="42"/>
                    </a:lnTo>
                    <a:lnTo>
                      <a:pt x="19" y="43"/>
                    </a:lnTo>
                    <a:lnTo>
                      <a:pt x="23" y="42"/>
                    </a:lnTo>
                    <a:lnTo>
                      <a:pt x="28" y="38"/>
                    </a:lnTo>
                    <a:lnTo>
                      <a:pt x="33" y="35"/>
                    </a:lnTo>
                    <a:lnTo>
                      <a:pt x="34" y="29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6" name="Freeform 267">
                <a:extLst>
                  <a:ext uri="{FF2B5EF4-FFF2-40B4-BE49-F238E27FC236}">
                    <a16:creationId xmlns:a16="http://schemas.microsoft.com/office/drawing/2014/main" id="{9060B32E-87A3-5819-6053-00FF196640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8" y="1274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5 w 38"/>
                  <a:gd name="T5" fmla="*/ 37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7 h 43"/>
                  <a:gd name="T24" fmla="*/ 36 w 38"/>
                  <a:gd name="T25" fmla="*/ 32 h 43"/>
                  <a:gd name="T26" fmla="*/ 36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6 w 38"/>
                  <a:gd name="T37" fmla="*/ 10 h 43"/>
                  <a:gd name="T38" fmla="*/ 36 w 38"/>
                  <a:gd name="T39" fmla="*/ 10 h 43"/>
                  <a:gd name="T40" fmla="*/ 33 w 38"/>
                  <a:gd name="T41" fmla="*/ 7 h 43"/>
                  <a:gd name="T42" fmla="*/ 30 w 38"/>
                  <a:gd name="T43" fmla="*/ 4 h 43"/>
                  <a:gd name="T44" fmla="*/ 30 w 38"/>
                  <a:gd name="T45" fmla="*/ 4 h 43"/>
                  <a:gd name="T46" fmla="*/ 25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1 w 38"/>
                  <a:gd name="T59" fmla="*/ 13 h 43"/>
                  <a:gd name="T60" fmla="*/ 0 w 38"/>
                  <a:gd name="T61" fmla="*/ 23 h 43"/>
                  <a:gd name="T62" fmla="*/ 0 w 38"/>
                  <a:gd name="T63" fmla="*/ 23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3 w 38"/>
                  <a:gd name="T93" fmla="*/ 21 h 43"/>
                  <a:gd name="T94" fmla="*/ 33 w 38"/>
                  <a:gd name="T95" fmla="*/ 21 h 43"/>
                  <a:gd name="T96" fmla="*/ 32 w 38"/>
                  <a:gd name="T97" fmla="*/ 29 h 43"/>
                  <a:gd name="T98" fmla="*/ 28 w 38"/>
                  <a:gd name="T99" fmla="*/ 34 h 43"/>
                  <a:gd name="T100" fmla="*/ 28 w 38"/>
                  <a:gd name="T101" fmla="*/ 34 h 43"/>
                  <a:gd name="T102" fmla="*/ 25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7 h 43"/>
                  <a:gd name="T110" fmla="*/ 9 w 38"/>
                  <a:gd name="T111" fmla="*/ 34 h 43"/>
                  <a:gd name="T112" fmla="*/ 9 w 38"/>
                  <a:gd name="T113" fmla="*/ 34 h 43"/>
                  <a:gd name="T114" fmla="*/ 6 w 38"/>
                  <a:gd name="T115" fmla="*/ 29 h 43"/>
                  <a:gd name="T116" fmla="*/ 5 w 38"/>
                  <a:gd name="T117" fmla="*/ 23 h 43"/>
                  <a:gd name="T118" fmla="*/ 5 w 38"/>
                  <a:gd name="T119" fmla="*/ 23 h 43"/>
                  <a:gd name="T120" fmla="*/ 6 w 38"/>
                  <a:gd name="T121" fmla="*/ 15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4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5" y="23"/>
                    </a:lnTo>
                    <a:lnTo>
                      <a:pt x="6" y="1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7" name="Freeform 268">
                <a:extLst>
                  <a:ext uri="{FF2B5EF4-FFF2-40B4-BE49-F238E27FC236}">
                    <a16:creationId xmlns:a16="http://schemas.microsoft.com/office/drawing/2014/main" id="{5AC64FAE-D0C5-36F1-717F-CAE6DAD2E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274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4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8" name="Freeform 269">
                <a:extLst>
                  <a:ext uri="{FF2B5EF4-FFF2-40B4-BE49-F238E27FC236}">
                    <a16:creationId xmlns:a16="http://schemas.microsoft.com/office/drawing/2014/main" id="{DD5A59C8-E831-57FB-5C58-6CECA2230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1274"/>
                <a:ext cx="33" cy="43"/>
              </a:xfrm>
              <a:custGeom>
                <a:avLst/>
                <a:gdLst>
                  <a:gd name="T0" fmla="*/ 3 w 33"/>
                  <a:gd name="T1" fmla="*/ 37 h 43"/>
                  <a:gd name="T2" fmla="*/ 9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38 h 43"/>
                  <a:gd name="T10" fmla="*/ 31 w 33"/>
                  <a:gd name="T11" fmla="*/ 37 h 43"/>
                  <a:gd name="T12" fmla="*/ 33 w 33"/>
                  <a:gd name="T13" fmla="*/ 31 h 43"/>
                  <a:gd name="T14" fmla="*/ 31 w 33"/>
                  <a:gd name="T15" fmla="*/ 24 h 43"/>
                  <a:gd name="T16" fmla="*/ 27 w 33"/>
                  <a:gd name="T17" fmla="*/ 21 h 43"/>
                  <a:gd name="T18" fmla="*/ 17 w 33"/>
                  <a:gd name="T19" fmla="*/ 18 h 43"/>
                  <a:gd name="T20" fmla="*/ 9 w 33"/>
                  <a:gd name="T21" fmla="*/ 15 h 43"/>
                  <a:gd name="T22" fmla="*/ 8 w 33"/>
                  <a:gd name="T23" fmla="*/ 11 h 43"/>
                  <a:gd name="T24" fmla="*/ 9 w 33"/>
                  <a:gd name="T25" fmla="*/ 7 h 43"/>
                  <a:gd name="T26" fmla="*/ 12 w 33"/>
                  <a:gd name="T27" fmla="*/ 5 h 43"/>
                  <a:gd name="T28" fmla="*/ 17 w 33"/>
                  <a:gd name="T29" fmla="*/ 5 h 43"/>
                  <a:gd name="T30" fmla="*/ 23 w 33"/>
                  <a:gd name="T31" fmla="*/ 7 h 43"/>
                  <a:gd name="T32" fmla="*/ 25 w 33"/>
                  <a:gd name="T33" fmla="*/ 10 h 43"/>
                  <a:gd name="T34" fmla="*/ 31 w 33"/>
                  <a:gd name="T35" fmla="*/ 13 h 43"/>
                  <a:gd name="T36" fmla="*/ 30 w 33"/>
                  <a:gd name="T37" fmla="*/ 7 h 43"/>
                  <a:gd name="T38" fmla="*/ 27 w 33"/>
                  <a:gd name="T39" fmla="*/ 4 h 43"/>
                  <a:gd name="T40" fmla="*/ 25 w 33"/>
                  <a:gd name="T41" fmla="*/ 2 h 43"/>
                  <a:gd name="T42" fmla="*/ 17 w 33"/>
                  <a:gd name="T43" fmla="*/ 0 h 43"/>
                  <a:gd name="T44" fmla="*/ 9 w 33"/>
                  <a:gd name="T45" fmla="*/ 2 h 43"/>
                  <a:gd name="T46" fmla="*/ 4 w 33"/>
                  <a:gd name="T47" fmla="*/ 5 h 43"/>
                  <a:gd name="T48" fmla="*/ 1 w 33"/>
                  <a:gd name="T49" fmla="*/ 11 h 43"/>
                  <a:gd name="T50" fmla="*/ 3 w 33"/>
                  <a:gd name="T51" fmla="*/ 16 h 43"/>
                  <a:gd name="T52" fmla="*/ 8 w 33"/>
                  <a:gd name="T53" fmla="*/ 21 h 43"/>
                  <a:gd name="T54" fmla="*/ 16 w 33"/>
                  <a:gd name="T55" fmla="*/ 23 h 43"/>
                  <a:gd name="T56" fmla="*/ 23 w 33"/>
                  <a:gd name="T57" fmla="*/ 26 h 43"/>
                  <a:gd name="T58" fmla="*/ 27 w 33"/>
                  <a:gd name="T59" fmla="*/ 27 h 43"/>
                  <a:gd name="T60" fmla="*/ 28 w 33"/>
                  <a:gd name="T61" fmla="*/ 31 h 43"/>
                  <a:gd name="T62" fmla="*/ 27 w 33"/>
                  <a:gd name="T63" fmla="*/ 34 h 43"/>
                  <a:gd name="T64" fmla="*/ 23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8 w 33"/>
                  <a:gd name="T71" fmla="*/ 34 h 43"/>
                  <a:gd name="T72" fmla="*/ 6 w 33"/>
                  <a:gd name="T73" fmla="*/ 29 h 43"/>
                  <a:gd name="T74" fmla="*/ 0 w 33"/>
                  <a:gd name="T75" fmla="*/ 29 h 43"/>
                  <a:gd name="T76" fmla="*/ 3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7"/>
                    </a:moveTo>
                    <a:lnTo>
                      <a:pt x="3" y="37"/>
                    </a:lnTo>
                    <a:lnTo>
                      <a:pt x="6" y="38"/>
                    </a:lnTo>
                    <a:lnTo>
                      <a:pt x="9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38"/>
                    </a:lnTo>
                    <a:lnTo>
                      <a:pt x="31" y="37"/>
                    </a:lnTo>
                    <a:lnTo>
                      <a:pt x="33" y="31"/>
                    </a:lnTo>
                    <a:lnTo>
                      <a:pt x="31" y="24"/>
                    </a:lnTo>
                    <a:lnTo>
                      <a:pt x="27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2" y="5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23" y="7"/>
                    </a:lnTo>
                    <a:lnTo>
                      <a:pt x="25" y="10"/>
                    </a:lnTo>
                    <a:lnTo>
                      <a:pt x="27" y="13"/>
                    </a:lnTo>
                    <a:lnTo>
                      <a:pt x="31" y="13"/>
                    </a:lnTo>
                    <a:lnTo>
                      <a:pt x="30" y="7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8" y="21"/>
                    </a:lnTo>
                    <a:lnTo>
                      <a:pt x="16" y="23"/>
                    </a:lnTo>
                    <a:lnTo>
                      <a:pt x="23" y="26"/>
                    </a:lnTo>
                    <a:lnTo>
                      <a:pt x="27" y="27"/>
                    </a:lnTo>
                    <a:lnTo>
                      <a:pt x="28" y="31"/>
                    </a:lnTo>
                    <a:lnTo>
                      <a:pt x="27" y="34"/>
                    </a:lnTo>
                    <a:lnTo>
                      <a:pt x="23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9" name="Freeform 270">
                <a:extLst>
                  <a:ext uri="{FF2B5EF4-FFF2-40B4-BE49-F238E27FC236}">
                    <a16:creationId xmlns:a16="http://schemas.microsoft.com/office/drawing/2014/main" id="{D01DB607-F287-68A9-F390-E635A5C04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274"/>
                <a:ext cx="4" cy="42"/>
              </a:xfrm>
              <a:custGeom>
                <a:avLst/>
                <a:gdLst>
                  <a:gd name="T0" fmla="*/ 4 w 4"/>
                  <a:gd name="T1" fmla="*/ 42 h 42"/>
                  <a:gd name="T2" fmla="*/ 4 w 4"/>
                  <a:gd name="T3" fmla="*/ 0 h 42"/>
                  <a:gd name="T4" fmla="*/ 0 w 4"/>
                  <a:gd name="T5" fmla="*/ 0 h 42"/>
                  <a:gd name="T6" fmla="*/ 0 w 4"/>
                  <a:gd name="T7" fmla="*/ 42 h 42"/>
                  <a:gd name="T8" fmla="*/ 4 w 4"/>
                  <a:gd name="T9" fmla="*/ 42 h 42"/>
                  <a:gd name="T10" fmla="*/ 4 w 4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2"/>
                  <a:gd name="T20" fmla="*/ 4 w 4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2">
                    <a:moveTo>
                      <a:pt x="4" y="4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0" name="Freeform 271">
                <a:extLst>
                  <a:ext uri="{FF2B5EF4-FFF2-40B4-BE49-F238E27FC236}">
                    <a16:creationId xmlns:a16="http://schemas.microsoft.com/office/drawing/2014/main" id="{D281C3CA-CBD4-D636-1D40-B08BAB139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274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4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1" name="Freeform 272">
                <a:extLst>
                  <a:ext uri="{FF2B5EF4-FFF2-40B4-BE49-F238E27FC236}">
                    <a16:creationId xmlns:a16="http://schemas.microsoft.com/office/drawing/2014/main" id="{2A6D8DCA-3019-C31A-C930-431228FA9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792"/>
                <a:ext cx="7" cy="40"/>
              </a:xfrm>
              <a:custGeom>
                <a:avLst/>
                <a:gdLst>
                  <a:gd name="T0" fmla="*/ 7 w 7"/>
                  <a:gd name="T1" fmla="*/ 40 h 40"/>
                  <a:gd name="T2" fmla="*/ 7 w 7"/>
                  <a:gd name="T3" fmla="*/ 0 h 40"/>
                  <a:gd name="T4" fmla="*/ 0 w 7"/>
                  <a:gd name="T5" fmla="*/ 0 h 40"/>
                  <a:gd name="T6" fmla="*/ 0 w 7"/>
                  <a:gd name="T7" fmla="*/ 40 h 40"/>
                  <a:gd name="T8" fmla="*/ 7 w 7"/>
                  <a:gd name="T9" fmla="*/ 40 h 40"/>
                  <a:gd name="T10" fmla="*/ 7 w 7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0"/>
                  <a:gd name="T20" fmla="*/ 7 w 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0">
                    <a:moveTo>
                      <a:pt x="7" y="4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2" name="Freeform 273">
                <a:extLst>
                  <a:ext uri="{FF2B5EF4-FFF2-40B4-BE49-F238E27FC236}">
                    <a16:creationId xmlns:a16="http://schemas.microsoft.com/office/drawing/2014/main" id="{51D10817-BB73-1DF7-57ED-0106C76BF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792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7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6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7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3" name="Freeform 274">
                <a:extLst>
                  <a:ext uri="{FF2B5EF4-FFF2-40B4-BE49-F238E27FC236}">
                    <a16:creationId xmlns:a16="http://schemas.microsoft.com/office/drawing/2014/main" id="{6D2B9537-54B4-22C6-4182-E6DAD7A625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2" y="1792"/>
                <a:ext cx="33" cy="40"/>
              </a:xfrm>
              <a:custGeom>
                <a:avLst/>
                <a:gdLst>
                  <a:gd name="T0" fmla="*/ 14 w 33"/>
                  <a:gd name="T1" fmla="*/ 40 h 40"/>
                  <a:gd name="T2" fmla="*/ 14 w 33"/>
                  <a:gd name="T3" fmla="*/ 40 h 40"/>
                  <a:gd name="T4" fmla="*/ 21 w 33"/>
                  <a:gd name="T5" fmla="*/ 40 h 40"/>
                  <a:gd name="T6" fmla="*/ 21 w 33"/>
                  <a:gd name="T7" fmla="*/ 40 h 40"/>
                  <a:gd name="T8" fmla="*/ 25 w 33"/>
                  <a:gd name="T9" fmla="*/ 38 h 40"/>
                  <a:gd name="T10" fmla="*/ 25 w 33"/>
                  <a:gd name="T11" fmla="*/ 38 h 40"/>
                  <a:gd name="T12" fmla="*/ 29 w 33"/>
                  <a:gd name="T13" fmla="*/ 34 h 40"/>
                  <a:gd name="T14" fmla="*/ 29 w 33"/>
                  <a:gd name="T15" fmla="*/ 34 h 40"/>
                  <a:gd name="T16" fmla="*/ 32 w 33"/>
                  <a:gd name="T17" fmla="*/ 29 h 40"/>
                  <a:gd name="T18" fmla="*/ 32 w 33"/>
                  <a:gd name="T19" fmla="*/ 29 h 40"/>
                  <a:gd name="T20" fmla="*/ 33 w 33"/>
                  <a:gd name="T21" fmla="*/ 19 h 40"/>
                  <a:gd name="T22" fmla="*/ 33 w 33"/>
                  <a:gd name="T23" fmla="*/ 19 h 40"/>
                  <a:gd name="T24" fmla="*/ 32 w 33"/>
                  <a:gd name="T25" fmla="*/ 10 h 40"/>
                  <a:gd name="T26" fmla="*/ 32 w 33"/>
                  <a:gd name="T27" fmla="*/ 10 h 40"/>
                  <a:gd name="T28" fmla="*/ 30 w 33"/>
                  <a:gd name="T29" fmla="*/ 7 h 40"/>
                  <a:gd name="T30" fmla="*/ 27 w 33"/>
                  <a:gd name="T31" fmla="*/ 3 h 40"/>
                  <a:gd name="T32" fmla="*/ 27 w 33"/>
                  <a:gd name="T33" fmla="*/ 3 h 40"/>
                  <a:gd name="T34" fmla="*/ 21 w 33"/>
                  <a:gd name="T35" fmla="*/ 0 h 40"/>
                  <a:gd name="T36" fmla="*/ 21 w 33"/>
                  <a:gd name="T37" fmla="*/ 0 h 40"/>
                  <a:gd name="T38" fmla="*/ 13 w 33"/>
                  <a:gd name="T39" fmla="*/ 0 h 40"/>
                  <a:gd name="T40" fmla="*/ 0 w 33"/>
                  <a:gd name="T41" fmla="*/ 0 h 40"/>
                  <a:gd name="T42" fmla="*/ 0 w 33"/>
                  <a:gd name="T43" fmla="*/ 40 h 40"/>
                  <a:gd name="T44" fmla="*/ 14 w 33"/>
                  <a:gd name="T45" fmla="*/ 40 h 40"/>
                  <a:gd name="T46" fmla="*/ 14 w 33"/>
                  <a:gd name="T47" fmla="*/ 40 h 40"/>
                  <a:gd name="T48" fmla="*/ 5 w 33"/>
                  <a:gd name="T49" fmla="*/ 5 h 40"/>
                  <a:gd name="T50" fmla="*/ 13 w 33"/>
                  <a:gd name="T51" fmla="*/ 5 h 40"/>
                  <a:gd name="T52" fmla="*/ 13 w 33"/>
                  <a:gd name="T53" fmla="*/ 5 h 40"/>
                  <a:gd name="T54" fmla="*/ 21 w 33"/>
                  <a:gd name="T55" fmla="*/ 5 h 40"/>
                  <a:gd name="T56" fmla="*/ 21 w 33"/>
                  <a:gd name="T57" fmla="*/ 5 h 40"/>
                  <a:gd name="T58" fmla="*/ 24 w 33"/>
                  <a:gd name="T59" fmla="*/ 7 h 40"/>
                  <a:gd name="T60" fmla="*/ 25 w 33"/>
                  <a:gd name="T61" fmla="*/ 10 h 40"/>
                  <a:gd name="T62" fmla="*/ 25 w 33"/>
                  <a:gd name="T63" fmla="*/ 10 h 40"/>
                  <a:gd name="T64" fmla="*/ 27 w 33"/>
                  <a:gd name="T65" fmla="*/ 15 h 40"/>
                  <a:gd name="T66" fmla="*/ 27 w 33"/>
                  <a:gd name="T67" fmla="*/ 19 h 40"/>
                  <a:gd name="T68" fmla="*/ 27 w 33"/>
                  <a:gd name="T69" fmla="*/ 19 h 40"/>
                  <a:gd name="T70" fmla="*/ 27 w 33"/>
                  <a:gd name="T71" fmla="*/ 27 h 40"/>
                  <a:gd name="T72" fmla="*/ 27 w 33"/>
                  <a:gd name="T73" fmla="*/ 27 h 40"/>
                  <a:gd name="T74" fmla="*/ 24 w 33"/>
                  <a:gd name="T75" fmla="*/ 34 h 40"/>
                  <a:gd name="T76" fmla="*/ 24 w 33"/>
                  <a:gd name="T77" fmla="*/ 34 h 40"/>
                  <a:gd name="T78" fmla="*/ 19 w 33"/>
                  <a:gd name="T79" fmla="*/ 35 h 40"/>
                  <a:gd name="T80" fmla="*/ 19 w 33"/>
                  <a:gd name="T81" fmla="*/ 35 h 40"/>
                  <a:gd name="T82" fmla="*/ 13 w 33"/>
                  <a:gd name="T83" fmla="*/ 35 h 40"/>
                  <a:gd name="T84" fmla="*/ 5 w 33"/>
                  <a:gd name="T85" fmla="*/ 35 h 40"/>
                  <a:gd name="T86" fmla="*/ 5 w 33"/>
                  <a:gd name="T87" fmla="*/ 5 h 40"/>
                  <a:gd name="T88" fmla="*/ 5 w 33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0"/>
                  <a:gd name="T137" fmla="*/ 33 w 33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4"/>
                    </a:lnTo>
                    <a:lnTo>
                      <a:pt x="32" y="29"/>
                    </a:lnTo>
                    <a:lnTo>
                      <a:pt x="33" y="19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4" y="40"/>
                    </a:lnTo>
                    <a:close/>
                    <a:moveTo>
                      <a:pt x="5" y="5"/>
                    </a:moveTo>
                    <a:lnTo>
                      <a:pt x="13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5" y="10"/>
                    </a:lnTo>
                    <a:lnTo>
                      <a:pt x="27" y="15"/>
                    </a:lnTo>
                    <a:lnTo>
                      <a:pt x="27" y="19"/>
                    </a:lnTo>
                    <a:lnTo>
                      <a:pt x="27" y="27"/>
                    </a:lnTo>
                    <a:lnTo>
                      <a:pt x="24" y="34"/>
                    </a:lnTo>
                    <a:lnTo>
                      <a:pt x="19" y="35"/>
                    </a:lnTo>
                    <a:lnTo>
                      <a:pt x="13" y="35"/>
                    </a:lnTo>
                    <a:lnTo>
                      <a:pt x="5" y="3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4" name="Freeform 275">
                <a:extLst>
                  <a:ext uri="{FF2B5EF4-FFF2-40B4-BE49-F238E27FC236}">
                    <a16:creationId xmlns:a16="http://schemas.microsoft.com/office/drawing/2014/main" id="{4A9DE2DE-87AF-2EA0-E833-00A708D86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792"/>
                <a:ext cx="7" cy="40"/>
              </a:xfrm>
              <a:custGeom>
                <a:avLst/>
                <a:gdLst>
                  <a:gd name="T0" fmla="*/ 7 w 7"/>
                  <a:gd name="T1" fmla="*/ 40 h 40"/>
                  <a:gd name="T2" fmla="*/ 7 w 7"/>
                  <a:gd name="T3" fmla="*/ 0 h 40"/>
                  <a:gd name="T4" fmla="*/ 0 w 7"/>
                  <a:gd name="T5" fmla="*/ 0 h 40"/>
                  <a:gd name="T6" fmla="*/ 0 w 7"/>
                  <a:gd name="T7" fmla="*/ 40 h 40"/>
                  <a:gd name="T8" fmla="*/ 7 w 7"/>
                  <a:gd name="T9" fmla="*/ 40 h 40"/>
                  <a:gd name="T10" fmla="*/ 7 w 7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0"/>
                  <a:gd name="T20" fmla="*/ 7 w 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0">
                    <a:moveTo>
                      <a:pt x="7" y="4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5" name="Freeform 276">
                <a:extLst>
                  <a:ext uri="{FF2B5EF4-FFF2-40B4-BE49-F238E27FC236}">
                    <a16:creationId xmlns:a16="http://schemas.microsoft.com/office/drawing/2014/main" id="{5611AE93-7E16-5ACC-60F1-038E650260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4" y="1792"/>
                <a:ext cx="40" cy="40"/>
              </a:xfrm>
              <a:custGeom>
                <a:avLst/>
                <a:gdLst>
                  <a:gd name="T0" fmla="*/ 7 w 40"/>
                  <a:gd name="T1" fmla="*/ 40 h 40"/>
                  <a:gd name="T2" fmla="*/ 12 w 40"/>
                  <a:gd name="T3" fmla="*/ 29 h 40"/>
                  <a:gd name="T4" fmla="*/ 29 w 40"/>
                  <a:gd name="T5" fmla="*/ 29 h 40"/>
                  <a:gd name="T6" fmla="*/ 34 w 40"/>
                  <a:gd name="T7" fmla="*/ 40 h 40"/>
                  <a:gd name="T8" fmla="*/ 40 w 40"/>
                  <a:gd name="T9" fmla="*/ 40 h 40"/>
                  <a:gd name="T10" fmla="*/ 23 w 40"/>
                  <a:gd name="T11" fmla="*/ 0 h 40"/>
                  <a:gd name="T12" fmla="*/ 16 w 40"/>
                  <a:gd name="T13" fmla="*/ 0 h 40"/>
                  <a:gd name="T14" fmla="*/ 0 w 40"/>
                  <a:gd name="T15" fmla="*/ 40 h 40"/>
                  <a:gd name="T16" fmla="*/ 7 w 40"/>
                  <a:gd name="T17" fmla="*/ 40 h 40"/>
                  <a:gd name="T18" fmla="*/ 7 w 40"/>
                  <a:gd name="T19" fmla="*/ 40 h 40"/>
                  <a:gd name="T20" fmla="*/ 18 w 40"/>
                  <a:gd name="T21" fmla="*/ 11 h 40"/>
                  <a:gd name="T22" fmla="*/ 18 w 40"/>
                  <a:gd name="T23" fmla="*/ 11 h 40"/>
                  <a:gd name="T24" fmla="*/ 19 w 40"/>
                  <a:gd name="T25" fmla="*/ 3 h 40"/>
                  <a:gd name="T26" fmla="*/ 19 w 40"/>
                  <a:gd name="T27" fmla="*/ 3 h 40"/>
                  <a:gd name="T28" fmla="*/ 23 w 40"/>
                  <a:gd name="T29" fmla="*/ 13 h 40"/>
                  <a:gd name="T30" fmla="*/ 27 w 40"/>
                  <a:gd name="T31" fmla="*/ 24 h 40"/>
                  <a:gd name="T32" fmla="*/ 13 w 40"/>
                  <a:gd name="T33" fmla="*/ 24 h 40"/>
                  <a:gd name="T34" fmla="*/ 18 w 40"/>
                  <a:gd name="T35" fmla="*/ 11 h 40"/>
                  <a:gd name="T36" fmla="*/ 18 w 40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0"/>
                  <a:gd name="T59" fmla="*/ 40 w 40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0">
                    <a:moveTo>
                      <a:pt x="7" y="40"/>
                    </a:moveTo>
                    <a:lnTo>
                      <a:pt x="12" y="29"/>
                    </a:lnTo>
                    <a:lnTo>
                      <a:pt x="29" y="29"/>
                    </a:lnTo>
                    <a:lnTo>
                      <a:pt x="34" y="40"/>
                    </a:lnTo>
                    <a:lnTo>
                      <a:pt x="40" y="4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19" y="3"/>
                    </a:lnTo>
                    <a:lnTo>
                      <a:pt x="23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6" name="Freeform 277">
                <a:extLst>
                  <a:ext uri="{FF2B5EF4-FFF2-40B4-BE49-F238E27FC236}">
                    <a16:creationId xmlns:a16="http://schemas.microsoft.com/office/drawing/2014/main" id="{F237DCD7-A401-31C0-7AED-3E313EF89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792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5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5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7" name="Freeform 278">
                <a:extLst>
                  <a:ext uri="{FF2B5EF4-FFF2-40B4-BE49-F238E27FC236}">
                    <a16:creationId xmlns:a16="http://schemas.microsoft.com/office/drawing/2014/main" id="{263A2F3D-D624-0B65-AB52-09C4D0A682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4" y="1792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8" name="Freeform 279">
                <a:extLst>
                  <a:ext uri="{FF2B5EF4-FFF2-40B4-BE49-F238E27FC236}">
                    <a16:creationId xmlns:a16="http://schemas.microsoft.com/office/drawing/2014/main" id="{3588504F-6209-C101-1978-F08A5CC0A4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3" y="1697"/>
                <a:ext cx="40" cy="43"/>
              </a:xfrm>
              <a:custGeom>
                <a:avLst/>
                <a:gdLst>
                  <a:gd name="T0" fmla="*/ 2 w 40"/>
                  <a:gd name="T1" fmla="*/ 32 h 43"/>
                  <a:gd name="T2" fmla="*/ 2 w 40"/>
                  <a:gd name="T3" fmla="*/ 32 h 43"/>
                  <a:gd name="T4" fmla="*/ 5 w 40"/>
                  <a:gd name="T5" fmla="*/ 36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1 h 43"/>
                  <a:gd name="T12" fmla="*/ 19 w 40"/>
                  <a:gd name="T13" fmla="*/ 43 h 43"/>
                  <a:gd name="T14" fmla="*/ 19 w 40"/>
                  <a:gd name="T15" fmla="*/ 43 h 43"/>
                  <a:gd name="T16" fmla="*/ 26 w 40"/>
                  <a:gd name="T17" fmla="*/ 41 h 43"/>
                  <a:gd name="T18" fmla="*/ 30 w 40"/>
                  <a:gd name="T19" fmla="*/ 40 h 43"/>
                  <a:gd name="T20" fmla="*/ 30 w 40"/>
                  <a:gd name="T21" fmla="*/ 40 h 43"/>
                  <a:gd name="T22" fmla="*/ 34 w 40"/>
                  <a:gd name="T23" fmla="*/ 36 h 43"/>
                  <a:gd name="T24" fmla="*/ 37 w 40"/>
                  <a:gd name="T25" fmla="*/ 32 h 43"/>
                  <a:gd name="T26" fmla="*/ 37 w 40"/>
                  <a:gd name="T27" fmla="*/ 32 h 43"/>
                  <a:gd name="T28" fmla="*/ 38 w 40"/>
                  <a:gd name="T29" fmla="*/ 27 h 43"/>
                  <a:gd name="T30" fmla="*/ 40 w 40"/>
                  <a:gd name="T31" fmla="*/ 21 h 43"/>
                  <a:gd name="T32" fmla="*/ 40 w 40"/>
                  <a:gd name="T33" fmla="*/ 21 h 43"/>
                  <a:gd name="T34" fmla="*/ 38 w 40"/>
                  <a:gd name="T35" fmla="*/ 16 h 43"/>
                  <a:gd name="T36" fmla="*/ 37 w 40"/>
                  <a:gd name="T37" fmla="*/ 9 h 43"/>
                  <a:gd name="T38" fmla="*/ 37 w 40"/>
                  <a:gd name="T39" fmla="*/ 9 h 43"/>
                  <a:gd name="T40" fmla="*/ 34 w 40"/>
                  <a:gd name="T41" fmla="*/ 6 h 43"/>
                  <a:gd name="T42" fmla="*/ 30 w 40"/>
                  <a:gd name="T43" fmla="*/ 3 h 43"/>
                  <a:gd name="T44" fmla="*/ 30 w 40"/>
                  <a:gd name="T45" fmla="*/ 3 h 43"/>
                  <a:gd name="T46" fmla="*/ 26 w 40"/>
                  <a:gd name="T47" fmla="*/ 0 h 43"/>
                  <a:gd name="T48" fmla="*/ 19 w 40"/>
                  <a:gd name="T49" fmla="*/ 0 h 43"/>
                  <a:gd name="T50" fmla="*/ 19 w 40"/>
                  <a:gd name="T51" fmla="*/ 0 h 43"/>
                  <a:gd name="T52" fmla="*/ 11 w 40"/>
                  <a:gd name="T53" fmla="*/ 2 h 43"/>
                  <a:gd name="T54" fmla="*/ 5 w 40"/>
                  <a:gd name="T55" fmla="*/ 6 h 43"/>
                  <a:gd name="T56" fmla="*/ 5 w 40"/>
                  <a:gd name="T57" fmla="*/ 6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0 w 40"/>
                  <a:gd name="T65" fmla="*/ 27 h 43"/>
                  <a:gd name="T66" fmla="*/ 2 w 40"/>
                  <a:gd name="T67" fmla="*/ 32 h 43"/>
                  <a:gd name="T68" fmla="*/ 2 w 40"/>
                  <a:gd name="T69" fmla="*/ 32 h 43"/>
                  <a:gd name="T70" fmla="*/ 10 w 40"/>
                  <a:gd name="T71" fmla="*/ 8 h 43"/>
                  <a:gd name="T72" fmla="*/ 10 w 40"/>
                  <a:gd name="T73" fmla="*/ 8 h 43"/>
                  <a:gd name="T74" fmla="*/ 15 w 40"/>
                  <a:gd name="T75" fmla="*/ 5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5 h 43"/>
                  <a:gd name="T82" fmla="*/ 27 w 40"/>
                  <a:gd name="T83" fmla="*/ 6 h 43"/>
                  <a:gd name="T84" fmla="*/ 27 w 40"/>
                  <a:gd name="T85" fmla="*/ 6 h 43"/>
                  <a:gd name="T86" fmla="*/ 30 w 40"/>
                  <a:gd name="T87" fmla="*/ 9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1 h 43"/>
                  <a:gd name="T94" fmla="*/ 34 w 40"/>
                  <a:gd name="T95" fmla="*/ 21 h 43"/>
                  <a:gd name="T96" fmla="*/ 32 w 40"/>
                  <a:gd name="T97" fmla="*/ 29 h 43"/>
                  <a:gd name="T98" fmla="*/ 30 w 40"/>
                  <a:gd name="T99" fmla="*/ 33 h 43"/>
                  <a:gd name="T100" fmla="*/ 30 w 40"/>
                  <a:gd name="T101" fmla="*/ 33 h 43"/>
                  <a:gd name="T102" fmla="*/ 26 w 40"/>
                  <a:gd name="T103" fmla="*/ 36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6 h 43"/>
                  <a:gd name="T110" fmla="*/ 10 w 40"/>
                  <a:gd name="T111" fmla="*/ 33 h 43"/>
                  <a:gd name="T112" fmla="*/ 10 w 40"/>
                  <a:gd name="T113" fmla="*/ 33 h 43"/>
                  <a:gd name="T114" fmla="*/ 7 w 40"/>
                  <a:gd name="T115" fmla="*/ 29 h 43"/>
                  <a:gd name="T116" fmla="*/ 5 w 40"/>
                  <a:gd name="T117" fmla="*/ 22 h 43"/>
                  <a:gd name="T118" fmla="*/ 5 w 40"/>
                  <a:gd name="T119" fmla="*/ 22 h 43"/>
                  <a:gd name="T120" fmla="*/ 7 w 40"/>
                  <a:gd name="T121" fmla="*/ 14 h 43"/>
                  <a:gd name="T122" fmla="*/ 10 w 40"/>
                  <a:gd name="T123" fmla="*/ 8 h 43"/>
                  <a:gd name="T124" fmla="*/ 10 w 40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6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19" y="43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40" y="21"/>
                    </a:lnTo>
                    <a:lnTo>
                      <a:pt x="38" y="16"/>
                    </a:lnTo>
                    <a:lnTo>
                      <a:pt x="37" y="9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9"/>
                    </a:lnTo>
                    <a:lnTo>
                      <a:pt x="30" y="33"/>
                    </a:lnTo>
                    <a:lnTo>
                      <a:pt x="26" y="36"/>
                    </a:lnTo>
                    <a:lnTo>
                      <a:pt x="19" y="38"/>
                    </a:lnTo>
                    <a:lnTo>
                      <a:pt x="15" y="36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5" y="22"/>
                    </a:lnTo>
                    <a:lnTo>
                      <a:pt x="7" y="1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9" name="Freeform 280">
                <a:extLst>
                  <a:ext uri="{FF2B5EF4-FFF2-40B4-BE49-F238E27FC236}">
                    <a16:creationId xmlns:a16="http://schemas.microsoft.com/office/drawing/2014/main" id="{4C7C3F24-9A74-685B-B8A6-99EAEE641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697"/>
                <a:ext cx="34" cy="41"/>
              </a:xfrm>
              <a:custGeom>
                <a:avLst/>
                <a:gdLst>
                  <a:gd name="T0" fmla="*/ 7 w 34"/>
                  <a:gd name="T1" fmla="*/ 41 h 41"/>
                  <a:gd name="T2" fmla="*/ 7 w 34"/>
                  <a:gd name="T3" fmla="*/ 22 h 41"/>
                  <a:gd name="T4" fmla="*/ 27 w 34"/>
                  <a:gd name="T5" fmla="*/ 22 h 41"/>
                  <a:gd name="T6" fmla="*/ 27 w 34"/>
                  <a:gd name="T7" fmla="*/ 41 h 41"/>
                  <a:gd name="T8" fmla="*/ 34 w 34"/>
                  <a:gd name="T9" fmla="*/ 41 h 41"/>
                  <a:gd name="T10" fmla="*/ 34 w 34"/>
                  <a:gd name="T11" fmla="*/ 0 h 41"/>
                  <a:gd name="T12" fmla="*/ 27 w 34"/>
                  <a:gd name="T13" fmla="*/ 0 h 41"/>
                  <a:gd name="T14" fmla="*/ 27 w 34"/>
                  <a:gd name="T15" fmla="*/ 17 h 41"/>
                  <a:gd name="T16" fmla="*/ 7 w 34"/>
                  <a:gd name="T17" fmla="*/ 17 h 41"/>
                  <a:gd name="T18" fmla="*/ 7 w 34"/>
                  <a:gd name="T19" fmla="*/ 0 h 41"/>
                  <a:gd name="T20" fmla="*/ 0 w 34"/>
                  <a:gd name="T21" fmla="*/ 0 h 41"/>
                  <a:gd name="T22" fmla="*/ 0 w 34"/>
                  <a:gd name="T23" fmla="*/ 41 h 41"/>
                  <a:gd name="T24" fmla="*/ 7 w 34"/>
                  <a:gd name="T25" fmla="*/ 41 h 41"/>
                  <a:gd name="T26" fmla="*/ 7 w 34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1"/>
                  <a:gd name="T44" fmla="*/ 34 w 34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1">
                    <a:moveTo>
                      <a:pt x="7" y="41"/>
                    </a:moveTo>
                    <a:lnTo>
                      <a:pt x="7" y="22"/>
                    </a:lnTo>
                    <a:lnTo>
                      <a:pt x="27" y="22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17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0" name="Freeform 281">
                <a:extLst>
                  <a:ext uri="{FF2B5EF4-FFF2-40B4-BE49-F238E27FC236}">
                    <a16:creationId xmlns:a16="http://schemas.microsoft.com/office/drawing/2014/main" id="{46206B34-686A-CCA4-9624-725ACCFFF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697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1" name="Freeform 282">
                <a:extLst>
                  <a:ext uri="{FF2B5EF4-FFF2-40B4-BE49-F238E27FC236}">
                    <a16:creationId xmlns:a16="http://schemas.microsoft.com/office/drawing/2014/main" id="{BE7521ED-15D4-3D7D-5E5C-90FD7E5DFF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7" y="1697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4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19 w 39"/>
                  <a:gd name="T13" fmla="*/ 43 h 43"/>
                  <a:gd name="T14" fmla="*/ 19 w 39"/>
                  <a:gd name="T15" fmla="*/ 43 h 43"/>
                  <a:gd name="T16" fmla="*/ 25 w 39"/>
                  <a:gd name="T17" fmla="*/ 41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2 h 43"/>
                  <a:gd name="T26" fmla="*/ 36 w 39"/>
                  <a:gd name="T27" fmla="*/ 32 h 43"/>
                  <a:gd name="T28" fmla="*/ 38 w 39"/>
                  <a:gd name="T29" fmla="*/ 27 h 43"/>
                  <a:gd name="T30" fmla="*/ 39 w 39"/>
                  <a:gd name="T31" fmla="*/ 21 h 43"/>
                  <a:gd name="T32" fmla="*/ 39 w 39"/>
                  <a:gd name="T33" fmla="*/ 21 h 43"/>
                  <a:gd name="T34" fmla="*/ 38 w 39"/>
                  <a:gd name="T35" fmla="*/ 16 h 43"/>
                  <a:gd name="T36" fmla="*/ 36 w 39"/>
                  <a:gd name="T37" fmla="*/ 9 h 43"/>
                  <a:gd name="T38" fmla="*/ 36 w 39"/>
                  <a:gd name="T39" fmla="*/ 9 h 43"/>
                  <a:gd name="T40" fmla="*/ 33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0 h 43"/>
                  <a:gd name="T48" fmla="*/ 19 w 39"/>
                  <a:gd name="T49" fmla="*/ 0 h 43"/>
                  <a:gd name="T50" fmla="*/ 19 w 39"/>
                  <a:gd name="T51" fmla="*/ 0 h 43"/>
                  <a:gd name="T52" fmla="*/ 11 w 39"/>
                  <a:gd name="T53" fmla="*/ 2 h 43"/>
                  <a:gd name="T54" fmla="*/ 4 w 39"/>
                  <a:gd name="T55" fmla="*/ 6 h 43"/>
                  <a:gd name="T56" fmla="*/ 4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0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8 h 43"/>
                  <a:gd name="T72" fmla="*/ 9 w 39"/>
                  <a:gd name="T73" fmla="*/ 8 h 43"/>
                  <a:gd name="T74" fmla="*/ 14 w 39"/>
                  <a:gd name="T75" fmla="*/ 5 h 43"/>
                  <a:gd name="T76" fmla="*/ 19 w 39"/>
                  <a:gd name="T77" fmla="*/ 5 h 43"/>
                  <a:gd name="T78" fmla="*/ 19 w 39"/>
                  <a:gd name="T79" fmla="*/ 5 h 43"/>
                  <a:gd name="T80" fmla="*/ 23 w 39"/>
                  <a:gd name="T81" fmla="*/ 5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1 h 43"/>
                  <a:gd name="T94" fmla="*/ 33 w 39"/>
                  <a:gd name="T95" fmla="*/ 21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8 h 43"/>
                  <a:gd name="T124" fmla="*/ 9 w 39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2" name="Freeform 283">
                <a:extLst>
                  <a:ext uri="{FF2B5EF4-FFF2-40B4-BE49-F238E27FC236}">
                    <a16:creationId xmlns:a16="http://schemas.microsoft.com/office/drawing/2014/main" id="{25D08E12-E389-EF04-D7A3-555873012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032"/>
                <a:ext cx="33" cy="41"/>
              </a:xfrm>
              <a:custGeom>
                <a:avLst/>
                <a:gdLst>
                  <a:gd name="T0" fmla="*/ 5 w 33"/>
                  <a:gd name="T1" fmla="*/ 41 h 41"/>
                  <a:gd name="T2" fmla="*/ 5 w 33"/>
                  <a:gd name="T3" fmla="*/ 27 h 41"/>
                  <a:gd name="T4" fmla="*/ 11 w 33"/>
                  <a:gd name="T5" fmla="*/ 21 h 41"/>
                  <a:gd name="T6" fmla="*/ 25 w 33"/>
                  <a:gd name="T7" fmla="*/ 41 h 41"/>
                  <a:gd name="T8" fmla="*/ 33 w 33"/>
                  <a:gd name="T9" fmla="*/ 41 h 41"/>
                  <a:gd name="T10" fmla="*/ 16 w 33"/>
                  <a:gd name="T11" fmla="*/ 18 h 41"/>
                  <a:gd name="T12" fmla="*/ 32 w 33"/>
                  <a:gd name="T13" fmla="*/ 0 h 41"/>
                  <a:gd name="T14" fmla="*/ 25 w 33"/>
                  <a:gd name="T15" fmla="*/ 0 h 41"/>
                  <a:gd name="T16" fmla="*/ 5 w 33"/>
                  <a:gd name="T17" fmla="*/ 21 h 41"/>
                  <a:gd name="T18" fmla="*/ 5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5 w 33"/>
                  <a:gd name="T25" fmla="*/ 41 h 41"/>
                  <a:gd name="T26" fmla="*/ 5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5" y="41"/>
                    </a:moveTo>
                    <a:lnTo>
                      <a:pt x="5" y="27"/>
                    </a:lnTo>
                    <a:lnTo>
                      <a:pt x="11" y="21"/>
                    </a:lnTo>
                    <a:lnTo>
                      <a:pt x="25" y="41"/>
                    </a:lnTo>
                    <a:lnTo>
                      <a:pt x="33" y="41"/>
                    </a:lnTo>
                    <a:lnTo>
                      <a:pt x="16" y="18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3" name="Freeform 284">
                <a:extLst>
                  <a:ext uri="{FF2B5EF4-FFF2-40B4-BE49-F238E27FC236}">
                    <a16:creationId xmlns:a16="http://schemas.microsoft.com/office/drawing/2014/main" id="{6C2B6F81-1401-EA83-2440-E4E9F048C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03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6 w 30"/>
                  <a:gd name="T5" fmla="*/ 37 h 41"/>
                  <a:gd name="T6" fmla="*/ 6 w 30"/>
                  <a:gd name="T7" fmla="*/ 22 h 41"/>
                  <a:gd name="T8" fmla="*/ 29 w 30"/>
                  <a:gd name="T9" fmla="*/ 22 h 41"/>
                  <a:gd name="T10" fmla="*/ 29 w 30"/>
                  <a:gd name="T11" fmla="*/ 18 h 41"/>
                  <a:gd name="T12" fmla="*/ 6 w 30"/>
                  <a:gd name="T13" fmla="*/ 18 h 41"/>
                  <a:gd name="T14" fmla="*/ 6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6" y="37"/>
                    </a:lnTo>
                    <a:lnTo>
                      <a:pt x="6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6" y="18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4" name="Freeform 285">
                <a:extLst>
                  <a:ext uri="{FF2B5EF4-FFF2-40B4-BE49-F238E27FC236}">
                    <a16:creationId xmlns:a16="http://schemas.microsoft.com/office/drawing/2014/main" id="{C67F1453-FF8D-C4D3-CD64-9E4E4A753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032"/>
                <a:ext cx="34" cy="41"/>
              </a:xfrm>
              <a:custGeom>
                <a:avLst/>
                <a:gdLst>
                  <a:gd name="T0" fmla="*/ 7 w 34"/>
                  <a:gd name="T1" fmla="*/ 41 h 41"/>
                  <a:gd name="T2" fmla="*/ 7 w 34"/>
                  <a:gd name="T3" fmla="*/ 10 h 41"/>
                  <a:gd name="T4" fmla="*/ 27 w 34"/>
                  <a:gd name="T5" fmla="*/ 41 h 41"/>
                  <a:gd name="T6" fmla="*/ 34 w 34"/>
                  <a:gd name="T7" fmla="*/ 41 h 41"/>
                  <a:gd name="T8" fmla="*/ 34 w 34"/>
                  <a:gd name="T9" fmla="*/ 0 h 41"/>
                  <a:gd name="T10" fmla="*/ 27 w 34"/>
                  <a:gd name="T11" fmla="*/ 0 h 41"/>
                  <a:gd name="T12" fmla="*/ 27 w 34"/>
                  <a:gd name="T13" fmla="*/ 32 h 41"/>
                  <a:gd name="T14" fmla="*/ 7 w 34"/>
                  <a:gd name="T15" fmla="*/ 0 h 41"/>
                  <a:gd name="T16" fmla="*/ 0 w 34"/>
                  <a:gd name="T17" fmla="*/ 0 h 41"/>
                  <a:gd name="T18" fmla="*/ 0 w 34"/>
                  <a:gd name="T19" fmla="*/ 41 h 41"/>
                  <a:gd name="T20" fmla="*/ 7 w 34"/>
                  <a:gd name="T21" fmla="*/ 41 h 41"/>
                  <a:gd name="T22" fmla="*/ 7 w 34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1"/>
                  <a:gd name="T38" fmla="*/ 34 w 34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1">
                    <a:moveTo>
                      <a:pt x="7" y="41"/>
                    </a:moveTo>
                    <a:lnTo>
                      <a:pt x="7" y="10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5" name="Freeform 286">
                <a:extLst>
                  <a:ext uri="{FF2B5EF4-FFF2-40B4-BE49-F238E27FC236}">
                    <a16:creationId xmlns:a16="http://schemas.microsoft.com/office/drawing/2014/main" id="{9115A5FC-173D-C451-0125-4E15EABBB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032"/>
                <a:ext cx="32" cy="41"/>
              </a:xfrm>
              <a:custGeom>
                <a:avLst/>
                <a:gdLst>
                  <a:gd name="T0" fmla="*/ 19 w 32"/>
                  <a:gd name="T1" fmla="*/ 41 h 41"/>
                  <a:gd name="T2" fmla="*/ 19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3 w 32"/>
                  <a:gd name="T13" fmla="*/ 5 h 41"/>
                  <a:gd name="T14" fmla="*/ 13 w 32"/>
                  <a:gd name="T15" fmla="*/ 41 h 41"/>
                  <a:gd name="T16" fmla="*/ 19 w 32"/>
                  <a:gd name="T17" fmla="*/ 41 h 41"/>
                  <a:gd name="T18" fmla="*/ 19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6" name="Freeform 287">
                <a:extLst>
                  <a:ext uri="{FF2B5EF4-FFF2-40B4-BE49-F238E27FC236}">
                    <a16:creationId xmlns:a16="http://schemas.microsoft.com/office/drawing/2014/main" id="{E78CFD9F-7EFE-7E8B-394F-DA23433EF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032"/>
                <a:ext cx="32" cy="41"/>
              </a:xfrm>
              <a:custGeom>
                <a:avLst/>
                <a:gdLst>
                  <a:gd name="T0" fmla="*/ 27 w 32"/>
                  <a:gd name="T1" fmla="*/ 24 h 41"/>
                  <a:gd name="T2" fmla="*/ 27 w 32"/>
                  <a:gd name="T3" fmla="*/ 24 h 41"/>
                  <a:gd name="T4" fmla="*/ 27 w 32"/>
                  <a:gd name="T5" fmla="*/ 30 h 41"/>
                  <a:gd name="T6" fmla="*/ 24 w 32"/>
                  <a:gd name="T7" fmla="*/ 35 h 41"/>
                  <a:gd name="T8" fmla="*/ 24 w 32"/>
                  <a:gd name="T9" fmla="*/ 35 h 41"/>
                  <a:gd name="T10" fmla="*/ 21 w 32"/>
                  <a:gd name="T11" fmla="*/ 37 h 41"/>
                  <a:gd name="T12" fmla="*/ 16 w 32"/>
                  <a:gd name="T13" fmla="*/ 37 h 41"/>
                  <a:gd name="T14" fmla="*/ 16 w 32"/>
                  <a:gd name="T15" fmla="*/ 37 h 41"/>
                  <a:gd name="T16" fmla="*/ 10 w 32"/>
                  <a:gd name="T17" fmla="*/ 37 h 41"/>
                  <a:gd name="T18" fmla="*/ 10 w 32"/>
                  <a:gd name="T19" fmla="*/ 37 h 41"/>
                  <a:gd name="T20" fmla="*/ 6 w 32"/>
                  <a:gd name="T21" fmla="*/ 32 h 41"/>
                  <a:gd name="T22" fmla="*/ 6 w 32"/>
                  <a:gd name="T23" fmla="*/ 32 h 41"/>
                  <a:gd name="T24" fmla="*/ 6 w 32"/>
                  <a:gd name="T25" fmla="*/ 24 h 41"/>
                  <a:gd name="T26" fmla="*/ 6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30 h 41"/>
                  <a:gd name="T36" fmla="*/ 2 w 32"/>
                  <a:gd name="T37" fmla="*/ 35 h 41"/>
                  <a:gd name="T38" fmla="*/ 2 w 32"/>
                  <a:gd name="T39" fmla="*/ 35 h 41"/>
                  <a:gd name="T40" fmla="*/ 5 w 32"/>
                  <a:gd name="T41" fmla="*/ 38 h 41"/>
                  <a:gd name="T42" fmla="*/ 6 w 32"/>
                  <a:gd name="T43" fmla="*/ 40 h 41"/>
                  <a:gd name="T44" fmla="*/ 6 w 32"/>
                  <a:gd name="T45" fmla="*/ 40 h 41"/>
                  <a:gd name="T46" fmla="*/ 11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2 w 32"/>
                  <a:gd name="T53" fmla="*/ 41 h 41"/>
                  <a:gd name="T54" fmla="*/ 25 w 32"/>
                  <a:gd name="T55" fmla="*/ 40 h 41"/>
                  <a:gd name="T56" fmla="*/ 25 w 32"/>
                  <a:gd name="T57" fmla="*/ 40 h 41"/>
                  <a:gd name="T58" fmla="*/ 29 w 32"/>
                  <a:gd name="T59" fmla="*/ 37 h 41"/>
                  <a:gd name="T60" fmla="*/ 32 w 32"/>
                  <a:gd name="T61" fmla="*/ 34 h 41"/>
                  <a:gd name="T62" fmla="*/ 32 w 32"/>
                  <a:gd name="T63" fmla="*/ 34 h 41"/>
                  <a:gd name="T64" fmla="*/ 32 w 32"/>
                  <a:gd name="T65" fmla="*/ 24 h 41"/>
                  <a:gd name="T66" fmla="*/ 32 w 32"/>
                  <a:gd name="T67" fmla="*/ 0 h 41"/>
                  <a:gd name="T68" fmla="*/ 27 w 32"/>
                  <a:gd name="T69" fmla="*/ 0 h 41"/>
                  <a:gd name="T70" fmla="*/ 27 w 32"/>
                  <a:gd name="T71" fmla="*/ 24 h 41"/>
                  <a:gd name="T72" fmla="*/ 27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7" y="30"/>
                    </a:lnTo>
                    <a:lnTo>
                      <a:pt x="24" y="35"/>
                    </a:lnTo>
                    <a:lnTo>
                      <a:pt x="21" y="37"/>
                    </a:lnTo>
                    <a:lnTo>
                      <a:pt x="16" y="37"/>
                    </a:lnTo>
                    <a:lnTo>
                      <a:pt x="10" y="37"/>
                    </a:lnTo>
                    <a:lnTo>
                      <a:pt x="6" y="32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11" y="41"/>
                    </a:lnTo>
                    <a:lnTo>
                      <a:pt x="16" y="41"/>
                    </a:lnTo>
                    <a:lnTo>
                      <a:pt x="22" y="41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2" y="34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7" name="Freeform 288">
                <a:extLst>
                  <a:ext uri="{FF2B5EF4-FFF2-40B4-BE49-F238E27FC236}">
                    <a16:creationId xmlns:a16="http://schemas.microsoft.com/office/drawing/2014/main" id="{131585FF-7388-0D72-D841-A056F5D61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032"/>
                <a:ext cx="35" cy="41"/>
              </a:xfrm>
              <a:custGeom>
                <a:avLst/>
                <a:gdLst>
                  <a:gd name="T0" fmla="*/ 26 w 35"/>
                  <a:gd name="T1" fmla="*/ 35 h 41"/>
                  <a:gd name="T2" fmla="*/ 26 w 35"/>
                  <a:gd name="T3" fmla="*/ 35 h 41"/>
                  <a:gd name="T4" fmla="*/ 23 w 35"/>
                  <a:gd name="T5" fmla="*/ 37 h 41"/>
                  <a:gd name="T6" fmla="*/ 18 w 35"/>
                  <a:gd name="T7" fmla="*/ 38 h 41"/>
                  <a:gd name="T8" fmla="*/ 18 w 35"/>
                  <a:gd name="T9" fmla="*/ 38 h 41"/>
                  <a:gd name="T10" fmla="*/ 15 w 35"/>
                  <a:gd name="T11" fmla="*/ 37 h 41"/>
                  <a:gd name="T12" fmla="*/ 11 w 35"/>
                  <a:gd name="T13" fmla="*/ 35 h 41"/>
                  <a:gd name="T14" fmla="*/ 11 w 35"/>
                  <a:gd name="T15" fmla="*/ 35 h 41"/>
                  <a:gd name="T16" fmla="*/ 8 w 35"/>
                  <a:gd name="T17" fmla="*/ 34 h 41"/>
                  <a:gd name="T18" fmla="*/ 7 w 35"/>
                  <a:gd name="T19" fmla="*/ 30 h 41"/>
                  <a:gd name="T20" fmla="*/ 7 w 35"/>
                  <a:gd name="T21" fmla="*/ 30 h 41"/>
                  <a:gd name="T22" fmla="*/ 5 w 35"/>
                  <a:gd name="T23" fmla="*/ 21 h 41"/>
                  <a:gd name="T24" fmla="*/ 5 w 35"/>
                  <a:gd name="T25" fmla="*/ 21 h 41"/>
                  <a:gd name="T26" fmla="*/ 7 w 35"/>
                  <a:gd name="T27" fmla="*/ 13 h 41"/>
                  <a:gd name="T28" fmla="*/ 7 w 35"/>
                  <a:gd name="T29" fmla="*/ 13 h 41"/>
                  <a:gd name="T30" fmla="*/ 8 w 35"/>
                  <a:gd name="T31" fmla="*/ 10 h 41"/>
                  <a:gd name="T32" fmla="*/ 11 w 35"/>
                  <a:gd name="T33" fmla="*/ 7 h 41"/>
                  <a:gd name="T34" fmla="*/ 11 w 35"/>
                  <a:gd name="T35" fmla="*/ 7 h 41"/>
                  <a:gd name="T36" fmla="*/ 15 w 35"/>
                  <a:gd name="T37" fmla="*/ 5 h 41"/>
                  <a:gd name="T38" fmla="*/ 19 w 35"/>
                  <a:gd name="T39" fmla="*/ 5 h 41"/>
                  <a:gd name="T40" fmla="*/ 19 w 35"/>
                  <a:gd name="T41" fmla="*/ 5 h 41"/>
                  <a:gd name="T42" fmla="*/ 23 w 35"/>
                  <a:gd name="T43" fmla="*/ 5 h 41"/>
                  <a:gd name="T44" fmla="*/ 26 w 35"/>
                  <a:gd name="T45" fmla="*/ 7 h 41"/>
                  <a:gd name="T46" fmla="*/ 26 w 35"/>
                  <a:gd name="T47" fmla="*/ 7 h 41"/>
                  <a:gd name="T48" fmla="*/ 27 w 35"/>
                  <a:gd name="T49" fmla="*/ 10 h 41"/>
                  <a:gd name="T50" fmla="*/ 31 w 35"/>
                  <a:gd name="T51" fmla="*/ 13 h 41"/>
                  <a:gd name="T52" fmla="*/ 35 w 35"/>
                  <a:gd name="T53" fmla="*/ 11 h 41"/>
                  <a:gd name="T54" fmla="*/ 35 w 35"/>
                  <a:gd name="T55" fmla="*/ 11 h 41"/>
                  <a:gd name="T56" fmla="*/ 32 w 35"/>
                  <a:gd name="T57" fmla="*/ 7 h 41"/>
                  <a:gd name="T58" fmla="*/ 29 w 35"/>
                  <a:gd name="T59" fmla="*/ 3 h 41"/>
                  <a:gd name="T60" fmla="*/ 29 w 35"/>
                  <a:gd name="T61" fmla="*/ 3 h 41"/>
                  <a:gd name="T62" fmla="*/ 24 w 35"/>
                  <a:gd name="T63" fmla="*/ 0 h 41"/>
                  <a:gd name="T64" fmla="*/ 19 w 35"/>
                  <a:gd name="T65" fmla="*/ 0 h 41"/>
                  <a:gd name="T66" fmla="*/ 19 w 35"/>
                  <a:gd name="T67" fmla="*/ 0 h 41"/>
                  <a:gd name="T68" fmla="*/ 13 w 35"/>
                  <a:gd name="T69" fmla="*/ 0 h 41"/>
                  <a:gd name="T70" fmla="*/ 8 w 35"/>
                  <a:gd name="T71" fmla="*/ 2 h 41"/>
                  <a:gd name="T72" fmla="*/ 8 w 35"/>
                  <a:gd name="T73" fmla="*/ 2 h 41"/>
                  <a:gd name="T74" fmla="*/ 5 w 35"/>
                  <a:gd name="T75" fmla="*/ 5 h 41"/>
                  <a:gd name="T76" fmla="*/ 2 w 35"/>
                  <a:gd name="T77" fmla="*/ 10 h 41"/>
                  <a:gd name="T78" fmla="*/ 2 w 35"/>
                  <a:gd name="T79" fmla="*/ 10 h 41"/>
                  <a:gd name="T80" fmla="*/ 0 w 35"/>
                  <a:gd name="T81" fmla="*/ 14 h 41"/>
                  <a:gd name="T82" fmla="*/ 0 w 35"/>
                  <a:gd name="T83" fmla="*/ 21 h 41"/>
                  <a:gd name="T84" fmla="*/ 0 w 35"/>
                  <a:gd name="T85" fmla="*/ 21 h 41"/>
                  <a:gd name="T86" fmla="*/ 0 w 35"/>
                  <a:gd name="T87" fmla="*/ 27 h 41"/>
                  <a:gd name="T88" fmla="*/ 2 w 35"/>
                  <a:gd name="T89" fmla="*/ 32 h 41"/>
                  <a:gd name="T90" fmla="*/ 2 w 35"/>
                  <a:gd name="T91" fmla="*/ 32 h 41"/>
                  <a:gd name="T92" fmla="*/ 5 w 35"/>
                  <a:gd name="T93" fmla="*/ 37 h 41"/>
                  <a:gd name="T94" fmla="*/ 8 w 35"/>
                  <a:gd name="T95" fmla="*/ 40 h 41"/>
                  <a:gd name="T96" fmla="*/ 8 w 35"/>
                  <a:gd name="T97" fmla="*/ 40 h 41"/>
                  <a:gd name="T98" fmla="*/ 13 w 35"/>
                  <a:gd name="T99" fmla="*/ 41 h 41"/>
                  <a:gd name="T100" fmla="*/ 19 w 35"/>
                  <a:gd name="T101" fmla="*/ 41 h 41"/>
                  <a:gd name="T102" fmla="*/ 19 w 35"/>
                  <a:gd name="T103" fmla="*/ 41 h 41"/>
                  <a:gd name="T104" fmla="*/ 24 w 35"/>
                  <a:gd name="T105" fmla="*/ 41 h 41"/>
                  <a:gd name="T106" fmla="*/ 29 w 35"/>
                  <a:gd name="T107" fmla="*/ 38 h 41"/>
                  <a:gd name="T108" fmla="*/ 29 w 35"/>
                  <a:gd name="T109" fmla="*/ 38 h 41"/>
                  <a:gd name="T110" fmla="*/ 34 w 35"/>
                  <a:gd name="T111" fmla="*/ 35 h 41"/>
                  <a:gd name="T112" fmla="*/ 35 w 35"/>
                  <a:gd name="T113" fmla="*/ 29 h 41"/>
                  <a:gd name="T114" fmla="*/ 31 w 35"/>
                  <a:gd name="T115" fmla="*/ 27 h 41"/>
                  <a:gd name="T116" fmla="*/ 31 w 35"/>
                  <a:gd name="T117" fmla="*/ 27 h 41"/>
                  <a:gd name="T118" fmla="*/ 29 w 35"/>
                  <a:gd name="T119" fmla="*/ 32 h 41"/>
                  <a:gd name="T120" fmla="*/ 26 w 35"/>
                  <a:gd name="T121" fmla="*/ 35 h 41"/>
                  <a:gd name="T122" fmla="*/ 26 w 35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41"/>
                  <a:gd name="T188" fmla="*/ 35 w 35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41">
                    <a:moveTo>
                      <a:pt x="26" y="35"/>
                    </a:moveTo>
                    <a:lnTo>
                      <a:pt x="26" y="35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5" y="37"/>
                    </a:lnTo>
                    <a:lnTo>
                      <a:pt x="11" y="35"/>
                    </a:lnTo>
                    <a:lnTo>
                      <a:pt x="8" y="34"/>
                    </a:lnTo>
                    <a:lnTo>
                      <a:pt x="7" y="30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7" y="10"/>
                    </a:lnTo>
                    <a:lnTo>
                      <a:pt x="31" y="13"/>
                    </a:lnTo>
                    <a:lnTo>
                      <a:pt x="35" y="11"/>
                    </a:lnTo>
                    <a:lnTo>
                      <a:pt x="32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38"/>
                    </a:lnTo>
                    <a:lnTo>
                      <a:pt x="34" y="35"/>
                    </a:lnTo>
                    <a:lnTo>
                      <a:pt x="35" y="29"/>
                    </a:lnTo>
                    <a:lnTo>
                      <a:pt x="31" y="27"/>
                    </a:lnTo>
                    <a:lnTo>
                      <a:pt x="29" y="32"/>
                    </a:lnTo>
                    <a:lnTo>
                      <a:pt x="2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8" name="Freeform 289">
                <a:extLst>
                  <a:ext uri="{FF2B5EF4-FFF2-40B4-BE49-F238E27FC236}">
                    <a16:creationId xmlns:a16="http://schemas.microsoft.com/office/drawing/2014/main" id="{B438321A-4E04-554E-0ACA-DE49FD60F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032"/>
                <a:ext cx="34" cy="41"/>
              </a:xfrm>
              <a:custGeom>
                <a:avLst/>
                <a:gdLst>
                  <a:gd name="T0" fmla="*/ 5 w 34"/>
                  <a:gd name="T1" fmla="*/ 41 h 41"/>
                  <a:gd name="T2" fmla="*/ 5 w 34"/>
                  <a:gd name="T3" fmla="*/ 27 h 41"/>
                  <a:gd name="T4" fmla="*/ 11 w 34"/>
                  <a:gd name="T5" fmla="*/ 21 h 41"/>
                  <a:gd name="T6" fmla="*/ 27 w 34"/>
                  <a:gd name="T7" fmla="*/ 41 h 41"/>
                  <a:gd name="T8" fmla="*/ 34 w 34"/>
                  <a:gd name="T9" fmla="*/ 41 h 41"/>
                  <a:gd name="T10" fmla="*/ 16 w 34"/>
                  <a:gd name="T11" fmla="*/ 18 h 41"/>
                  <a:gd name="T12" fmla="*/ 34 w 34"/>
                  <a:gd name="T13" fmla="*/ 0 h 41"/>
                  <a:gd name="T14" fmla="*/ 26 w 34"/>
                  <a:gd name="T15" fmla="*/ 0 h 41"/>
                  <a:gd name="T16" fmla="*/ 5 w 34"/>
                  <a:gd name="T17" fmla="*/ 21 h 41"/>
                  <a:gd name="T18" fmla="*/ 5 w 34"/>
                  <a:gd name="T19" fmla="*/ 0 h 41"/>
                  <a:gd name="T20" fmla="*/ 0 w 34"/>
                  <a:gd name="T21" fmla="*/ 0 h 41"/>
                  <a:gd name="T22" fmla="*/ 0 w 34"/>
                  <a:gd name="T23" fmla="*/ 41 h 41"/>
                  <a:gd name="T24" fmla="*/ 5 w 34"/>
                  <a:gd name="T25" fmla="*/ 41 h 41"/>
                  <a:gd name="T26" fmla="*/ 5 w 34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1"/>
                  <a:gd name="T44" fmla="*/ 34 w 34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1">
                    <a:moveTo>
                      <a:pt x="5" y="41"/>
                    </a:moveTo>
                    <a:lnTo>
                      <a:pt x="5" y="27"/>
                    </a:lnTo>
                    <a:lnTo>
                      <a:pt x="11" y="21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16" y="18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9" name="Freeform 290">
                <a:extLst>
                  <a:ext uri="{FF2B5EF4-FFF2-40B4-BE49-F238E27FC236}">
                    <a16:creationId xmlns:a16="http://schemas.microsoft.com/office/drawing/2014/main" id="{4AADD1C5-5F08-8CF9-0A15-825CC0050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2032"/>
                <a:ext cx="37" cy="41"/>
              </a:xfrm>
              <a:custGeom>
                <a:avLst/>
                <a:gdLst>
                  <a:gd name="T0" fmla="*/ 21 w 37"/>
                  <a:gd name="T1" fmla="*/ 41 h 41"/>
                  <a:gd name="T2" fmla="*/ 21 w 37"/>
                  <a:gd name="T3" fmla="*/ 24 h 41"/>
                  <a:gd name="T4" fmla="*/ 37 w 37"/>
                  <a:gd name="T5" fmla="*/ 0 h 41"/>
                  <a:gd name="T6" fmla="*/ 30 w 37"/>
                  <a:gd name="T7" fmla="*/ 0 h 41"/>
                  <a:gd name="T8" fmla="*/ 22 w 37"/>
                  <a:gd name="T9" fmla="*/ 13 h 41"/>
                  <a:gd name="T10" fmla="*/ 22 w 37"/>
                  <a:gd name="T11" fmla="*/ 13 h 41"/>
                  <a:gd name="T12" fmla="*/ 19 w 37"/>
                  <a:gd name="T13" fmla="*/ 19 h 41"/>
                  <a:gd name="T14" fmla="*/ 19 w 37"/>
                  <a:gd name="T15" fmla="*/ 19 h 41"/>
                  <a:gd name="T16" fmla="*/ 14 w 37"/>
                  <a:gd name="T17" fmla="*/ 13 h 41"/>
                  <a:gd name="T18" fmla="*/ 6 w 37"/>
                  <a:gd name="T19" fmla="*/ 0 h 41"/>
                  <a:gd name="T20" fmla="*/ 0 w 37"/>
                  <a:gd name="T21" fmla="*/ 0 h 41"/>
                  <a:gd name="T22" fmla="*/ 16 w 37"/>
                  <a:gd name="T23" fmla="*/ 24 h 41"/>
                  <a:gd name="T24" fmla="*/ 16 w 37"/>
                  <a:gd name="T25" fmla="*/ 41 h 41"/>
                  <a:gd name="T26" fmla="*/ 21 w 37"/>
                  <a:gd name="T27" fmla="*/ 41 h 41"/>
                  <a:gd name="T28" fmla="*/ 21 w 37"/>
                  <a:gd name="T29" fmla="*/ 41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"/>
                  <a:gd name="T46" fmla="*/ 0 h 41"/>
                  <a:gd name="T47" fmla="*/ 37 w 37"/>
                  <a:gd name="T48" fmla="*/ 41 h 4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" h="41">
                    <a:moveTo>
                      <a:pt x="21" y="41"/>
                    </a:moveTo>
                    <a:lnTo>
                      <a:pt x="21" y="24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3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6" y="24"/>
                    </a:lnTo>
                    <a:lnTo>
                      <a:pt x="16" y="41"/>
                    </a:lnTo>
                    <a:lnTo>
                      <a:pt x="2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0" name="Freeform 291">
                <a:extLst>
                  <a:ext uri="{FF2B5EF4-FFF2-40B4-BE49-F238E27FC236}">
                    <a16:creationId xmlns:a16="http://schemas.microsoft.com/office/drawing/2014/main" id="{2DF572DB-B754-C8A6-B21C-841ACE4BB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215"/>
                <a:ext cx="32" cy="41"/>
              </a:xfrm>
              <a:custGeom>
                <a:avLst/>
                <a:gdLst>
                  <a:gd name="T0" fmla="*/ 18 w 32"/>
                  <a:gd name="T1" fmla="*/ 41 h 41"/>
                  <a:gd name="T2" fmla="*/ 18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3 w 32"/>
                  <a:gd name="T13" fmla="*/ 5 h 41"/>
                  <a:gd name="T14" fmla="*/ 13 w 32"/>
                  <a:gd name="T15" fmla="*/ 41 h 41"/>
                  <a:gd name="T16" fmla="*/ 18 w 32"/>
                  <a:gd name="T17" fmla="*/ 41 h 41"/>
                  <a:gd name="T18" fmla="*/ 18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8" y="41"/>
                    </a:moveTo>
                    <a:lnTo>
                      <a:pt x="18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1"/>
                    </a:lnTo>
                    <a:lnTo>
                      <a:pt x="18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1" name="Freeform 292">
                <a:extLst>
                  <a:ext uri="{FF2B5EF4-FFF2-40B4-BE49-F238E27FC236}">
                    <a16:creationId xmlns:a16="http://schemas.microsoft.com/office/drawing/2014/main" id="{2F9B6CFC-6AFF-BA43-F125-92A50CAC1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215"/>
                <a:ext cx="31" cy="41"/>
              </a:xfrm>
              <a:custGeom>
                <a:avLst/>
                <a:gdLst>
                  <a:gd name="T0" fmla="*/ 31 w 31"/>
                  <a:gd name="T1" fmla="*/ 41 h 41"/>
                  <a:gd name="T2" fmla="*/ 31 w 31"/>
                  <a:gd name="T3" fmla="*/ 36 h 41"/>
                  <a:gd name="T4" fmla="*/ 5 w 31"/>
                  <a:gd name="T5" fmla="*/ 36 h 41"/>
                  <a:gd name="T6" fmla="*/ 5 w 31"/>
                  <a:gd name="T7" fmla="*/ 22 h 41"/>
                  <a:gd name="T8" fmla="*/ 29 w 31"/>
                  <a:gd name="T9" fmla="*/ 22 h 41"/>
                  <a:gd name="T10" fmla="*/ 29 w 31"/>
                  <a:gd name="T11" fmla="*/ 17 h 41"/>
                  <a:gd name="T12" fmla="*/ 5 w 31"/>
                  <a:gd name="T13" fmla="*/ 17 h 41"/>
                  <a:gd name="T14" fmla="*/ 5 w 31"/>
                  <a:gd name="T15" fmla="*/ 5 h 41"/>
                  <a:gd name="T16" fmla="*/ 29 w 31"/>
                  <a:gd name="T17" fmla="*/ 5 h 41"/>
                  <a:gd name="T18" fmla="*/ 29 w 31"/>
                  <a:gd name="T19" fmla="*/ 0 h 41"/>
                  <a:gd name="T20" fmla="*/ 0 w 31"/>
                  <a:gd name="T21" fmla="*/ 0 h 41"/>
                  <a:gd name="T22" fmla="*/ 0 w 31"/>
                  <a:gd name="T23" fmla="*/ 41 h 41"/>
                  <a:gd name="T24" fmla="*/ 31 w 31"/>
                  <a:gd name="T25" fmla="*/ 41 h 41"/>
                  <a:gd name="T26" fmla="*/ 31 w 31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1"/>
                  <a:gd name="T44" fmla="*/ 31 w 31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1">
                    <a:moveTo>
                      <a:pt x="31" y="41"/>
                    </a:moveTo>
                    <a:lnTo>
                      <a:pt x="31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9" y="22"/>
                    </a:lnTo>
                    <a:lnTo>
                      <a:pt x="29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2" name="Freeform 293">
                <a:extLst>
                  <a:ext uri="{FF2B5EF4-FFF2-40B4-BE49-F238E27FC236}">
                    <a16:creationId xmlns:a16="http://schemas.microsoft.com/office/drawing/2014/main" id="{3549EB13-1AE2-F57A-AA19-1C4FEDEA9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215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8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8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3" name="Freeform 294">
                <a:extLst>
                  <a:ext uri="{FF2B5EF4-FFF2-40B4-BE49-F238E27FC236}">
                    <a16:creationId xmlns:a16="http://schemas.microsoft.com/office/drawing/2014/main" id="{E3DC7175-F19F-F4D6-8344-D631601D7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215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8 h 41"/>
                  <a:gd name="T4" fmla="*/ 26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8"/>
                    </a:lnTo>
                    <a:lnTo>
                      <a:pt x="26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4" name="Freeform 295">
                <a:extLst>
                  <a:ext uri="{FF2B5EF4-FFF2-40B4-BE49-F238E27FC236}">
                    <a16:creationId xmlns:a16="http://schemas.microsoft.com/office/drawing/2014/main" id="{4D0F4A75-EDEF-C35F-6F40-22B33F94D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215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6 h 41"/>
                  <a:gd name="T4" fmla="*/ 5 w 30"/>
                  <a:gd name="T5" fmla="*/ 36 h 41"/>
                  <a:gd name="T6" fmla="*/ 5 w 30"/>
                  <a:gd name="T7" fmla="*/ 22 h 41"/>
                  <a:gd name="T8" fmla="*/ 28 w 30"/>
                  <a:gd name="T9" fmla="*/ 22 h 41"/>
                  <a:gd name="T10" fmla="*/ 28 w 30"/>
                  <a:gd name="T11" fmla="*/ 17 h 41"/>
                  <a:gd name="T12" fmla="*/ 5 w 30"/>
                  <a:gd name="T13" fmla="*/ 17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5" name="Freeform 296">
                <a:extLst>
                  <a:ext uri="{FF2B5EF4-FFF2-40B4-BE49-F238E27FC236}">
                    <a16:creationId xmlns:a16="http://schemas.microsoft.com/office/drawing/2014/main" id="{754E8D8E-9D7E-C7E0-74A5-D0FCD0E9A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213"/>
                <a:ext cx="34" cy="43"/>
              </a:xfrm>
              <a:custGeom>
                <a:avLst/>
                <a:gdLst>
                  <a:gd name="T0" fmla="*/ 3 w 34"/>
                  <a:gd name="T1" fmla="*/ 37 h 43"/>
                  <a:gd name="T2" fmla="*/ 8 w 34"/>
                  <a:gd name="T3" fmla="*/ 42 h 43"/>
                  <a:gd name="T4" fmla="*/ 18 w 34"/>
                  <a:gd name="T5" fmla="*/ 43 h 43"/>
                  <a:gd name="T6" fmla="*/ 26 w 34"/>
                  <a:gd name="T7" fmla="*/ 42 h 43"/>
                  <a:gd name="T8" fmla="*/ 29 w 34"/>
                  <a:gd name="T9" fmla="*/ 40 h 43"/>
                  <a:gd name="T10" fmla="*/ 30 w 34"/>
                  <a:gd name="T11" fmla="*/ 37 h 43"/>
                  <a:gd name="T12" fmla="*/ 34 w 34"/>
                  <a:gd name="T13" fmla="*/ 30 h 43"/>
                  <a:gd name="T14" fmla="*/ 32 w 34"/>
                  <a:gd name="T15" fmla="*/ 26 h 43"/>
                  <a:gd name="T16" fmla="*/ 26 w 34"/>
                  <a:gd name="T17" fmla="*/ 21 h 43"/>
                  <a:gd name="T18" fmla="*/ 18 w 34"/>
                  <a:gd name="T19" fmla="*/ 18 h 43"/>
                  <a:gd name="T20" fmla="*/ 8 w 34"/>
                  <a:gd name="T21" fmla="*/ 16 h 43"/>
                  <a:gd name="T22" fmla="*/ 7 w 34"/>
                  <a:gd name="T23" fmla="*/ 11 h 43"/>
                  <a:gd name="T24" fmla="*/ 10 w 34"/>
                  <a:gd name="T25" fmla="*/ 8 h 43"/>
                  <a:gd name="T26" fmla="*/ 13 w 34"/>
                  <a:gd name="T27" fmla="*/ 7 h 43"/>
                  <a:gd name="T28" fmla="*/ 16 w 34"/>
                  <a:gd name="T29" fmla="*/ 5 h 43"/>
                  <a:gd name="T30" fmla="*/ 24 w 34"/>
                  <a:gd name="T31" fmla="*/ 8 h 43"/>
                  <a:gd name="T32" fmla="*/ 26 w 34"/>
                  <a:gd name="T33" fmla="*/ 10 h 43"/>
                  <a:gd name="T34" fmla="*/ 32 w 34"/>
                  <a:gd name="T35" fmla="*/ 13 h 43"/>
                  <a:gd name="T36" fmla="*/ 30 w 34"/>
                  <a:gd name="T37" fmla="*/ 7 h 43"/>
                  <a:gd name="T38" fmla="*/ 27 w 34"/>
                  <a:gd name="T39" fmla="*/ 3 h 43"/>
                  <a:gd name="T40" fmla="*/ 24 w 34"/>
                  <a:gd name="T41" fmla="*/ 2 h 43"/>
                  <a:gd name="T42" fmla="*/ 16 w 34"/>
                  <a:gd name="T43" fmla="*/ 0 h 43"/>
                  <a:gd name="T44" fmla="*/ 8 w 34"/>
                  <a:gd name="T45" fmla="*/ 2 h 43"/>
                  <a:gd name="T46" fmla="*/ 3 w 34"/>
                  <a:gd name="T47" fmla="*/ 7 h 43"/>
                  <a:gd name="T48" fmla="*/ 2 w 34"/>
                  <a:gd name="T49" fmla="*/ 11 h 43"/>
                  <a:gd name="T50" fmla="*/ 3 w 34"/>
                  <a:gd name="T51" fmla="*/ 18 h 43"/>
                  <a:gd name="T52" fmla="*/ 8 w 34"/>
                  <a:gd name="T53" fmla="*/ 21 h 43"/>
                  <a:gd name="T54" fmla="*/ 16 w 34"/>
                  <a:gd name="T55" fmla="*/ 24 h 43"/>
                  <a:gd name="T56" fmla="*/ 23 w 34"/>
                  <a:gd name="T57" fmla="*/ 26 h 43"/>
                  <a:gd name="T58" fmla="*/ 27 w 34"/>
                  <a:gd name="T59" fmla="*/ 27 h 43"/>
                  <a:gd name="T60" fmla="*/ 27 w 34"/>
                  <a:gd name="T61" fmla="*/ 32 h 43"/>
                  <a:gd name="T62" fmla="*/ 27 w 34"/>
                  <a:gd name="T63" fmla="*/ 35 h 43"/>
                  <a:gd name="T64" fmla="*/ 23 w 34"/>
                  <a:gd name="T65" fmla="*/ 37 h 43"/>
                  <a:gd name="T66" fmla="*/ 18 w 34"/>
                  <a:gd name="T67" fmla="*/ 38 h 43"/>
                  <a:gd name="T68" fmla="*/ 11 w 34"/>
                  <a:gd name="T69" fmla="*/ 37 h 43"/>
                  <a:gd name="T70" fmla="*/ 7 w 34"/>
                  <a:gd name="T71" fmla="*/ 34 h 43"/>
                  <a:gd name="T72" fmla="*/ 5 w 34"/>
                  <a:gd name="T73" fmla="*/ 29 h 43"/>
                  <a:gd name="T74" fmla="*/ 0 w 34"/>
                  <a:gd name="T75" fmla="*/ 29 h 43"/>
                  <a:gd name="T76" fmla="*/ 3 w 34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3"/>
                  <a:gd name="T119" fmla="*/ 34 w 34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3">
                    <a:moveTo>
                      <a:pt x="3" y="37"/>
                    </a:moveTo>
                    <a:lnTo>
                      <a:pt x="3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4" y="30"/>
                    </a:lnTo>
                    <a:lnTo>
                      <a:pt x="32" y="26"/>
                    </a:lnTo>
                    <a:lnTo>
                      <a:pt x="26" y="21"/>
                    </a:lnTo>
                    <a:lnTo>
                      <a:pt x="18" y="18"/>
                    </a:lnTo>
                    <a:lnTo>
                      <a:pt x="8" y="16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21" y="7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7" y="13"/>
                    </a:lnTo>
                    <a:lnTo>
                      <a:pt x="32" y="13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3" y="26"/>
                    </a:lnTo>
                    <a:lnTo>
                      <a:pt x="27" y="27"/>
                    </a:lnTo>
                    <a:lnTo>
                      <a:pt x="27" y="32"/>
                    </a:lnTo>
                    <a:lnTo>
                      <a:pt x="27" y="35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6" name="Freeform 297">
                <a:extLst>
                  <a:ext uri="{FF2B5EF4-FFF2-40B4-BE49-F238E27FC236}">
                    <a16:creationId xmlns:a16="http://schemas.microsoft.com/office/drawing/2014/main" id="{AE584F9A-D422-D603-1871-E040A5228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213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6 w 32"/>
                  <a:gd name="T5" fmla="*/ 43 h 43"/>
                  <a:gd name="T6" fmla="*/ 24 w 32"/>
                  <a:gd name="T7" fmla="*/ 42 h 43"/>
                  <a:gd name="T8" fmla="*/ 27 w 32"/>
                  <a:gd name="T9" fmla="*/ 40 h 43"/>
                  <a:gd name="T10" fmla="*/ 30 w 32"/>
                  <a:gd name="T11" fmla="*/ 37 h 43"/>
                  <a:gd name="T12" fmla="*/ 32 w 32"/>
                  <a:gd name="T13" fmla="*/ 30 h 43"/>
                  <a:gd name="T14" fmla="*/ 30 w 32"/>
                  <a:gd name="T15" fmla="*/ 26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6 w 32"/>
                  <a:gd name="T23" fmla="*/ 11 h 43"/>
                  <a:gd name="T24" fmla="*/ 8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2 w 32"/>
                  <a:gd name="T31" fmla="*/ 8 h 43"/>
                  <a:gd name="T32" fmla="*/ 24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3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0 w 32"/>
                  <a:gd name="T49" fmla="*/ 11 h 43"/>
                  <a:gd name="T50" fmla="*/ 2 w 32"/>
                  <a:gd name="T51" fmla="*/ 18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6 h 43"/>
                  <a:gd name="T58" fmla="*/ 25 w 32"/>
                  <a:gd name="T59" fmla="*/ 27 h 43"/>
                  <a:gd name="T60" fmla="*/ 27 w 32"/>
                  <a:gd name="T61" fmla="*/ 32 h 43"/>
                  <a:gd name="T62" fmla="*/ 25 w 32"/>
                  <a:gd name="T63" fmla="*/ 35 h 43"/>
                  <a:gd name="T64" fmla="*/ 22 w 32"/>
                  <a:gd name="T65" fmla="*/ 37 h 43"/>
                  <a:gd name="T66" fmla="*/ 16 w 32"/>
                  <a:gd name="T67" fmla="*/ 38 h 43"/>
                  <a:gd name="T68" fmla="*/ 10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6" y="43"/>
                    </a:lnTo>
                    <a:lnTo>
                      <a:pt x="24" y="42"/>
                    </a:lnTo>
                    <a:lnTo>
                      <a:pt x="27" y="40"/>
                    </a:lnTo>
                    <a:lnTo>
                      <a:pt x="30" y="37"/>
                    </a:lnTo>
                    <a:lnTo>
                      <a:pt x="32" y="30"/>
                    </a:lnTo>
                    <a:lnTo>
                      <a:pt x="30" y="26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2" y="8"/>
                    </a:lnTo>
                    <a:lnTo>
                      <a:pt x="24" y="10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6"/>
                    </a:lnTo>
                    <a:lnTo>
                      <a:pt x="25" y="27"/>
                    </a:lnTo>
                    <a:lnTo>
                      <a:pt x="27" y="32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6" y="38"/>
                    </a:lnTo>
                    <a:lnTo>
                      <a:pt x="10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7" name="Freeform 298">
                <a:extLst>
                  <a:ext uri="{FF2B5EF4-FFF2-40B4-BE49-F238E27FC236}">
                    <a16:creationId xmlns:a16="http://schemas.microsoft.com/office/drawing/2014/main" id="{AC2B1C9B-7D55-8510-3B99-17B87478D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215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6 h 41"/>
                  <a:gd name="T4" fmla="*/ 5 w 30"/>
                  <a:gd name="T5" fmla="*/ 36 h 41"/>
                  <a:gd name="T6" fmla="*/ 5 w 30"/>
                  <a:gd name="T7" fmla="*/ 22 h 41"/>
                  <a:gd name="T8" fmla="*/ 28 w 30"/>
                  <a:gd name="T9" fmla="*/ 22 h 41"/>
                  <a:gd name="T10" fmla="*/ 28 w 30"/>
                  <a:gd name="T11" fmla="*/ 17 h 41"/>
                  <a:gd name="T12" fmla="*/ 5 w 30"/>
                  <a:gd name="T13" fmla="*/ 17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8" name="Freeform 299">
                <a:extLst>
                  <a:ext uri="{FF2B5EF4-FFF2-40B4-BE49-F238E27FC236}">
                    <a16:creationId xmlns:a16="http://schemas.microsoft.com/office/drawing/2014/main" id="{97049436-BBB2-26EE-E83E-5B5CDD115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215"/>
                <a:ext cx="32" cy="41"/>
              </a:xfrm>
              <a:custGeom>
                <a:avLst/>
                <a:gdLst>
                  <a:gd name="T0" fmla="*/ 32 w 32"/>
                  <a:gd name="T1" fmla="*/ 41 h 41"/>
                  <a:gd name="T2" fmla="*/ 32 w 32"/>
                  <a:gd name="T3" fmla="*/ 36 h 41"/>
                  <a:gd name="T4" fmla="*/ 6 w 32"/>
                  <a:gd name="T5" fmla="*/ 36 h 41"/>
                  <a:gd name="T6" fmla="*/ 6 w 32"/>
                  <a:gd name="T7" fmla="*/ 22 h 41"/>
                  <a:gd name="T8" fmla="*/ 28 w 32"/>
                  <a:gd name="T9" fmla="*/ 22 h 41"/>
                  <a:gd name="T10" fmla="*/ 28 w 32"/>
                  <a:gd name="T11" fmla="*/ 17 h 41"/>
                  <a:gd name="T12" fmla="*/ 6 w 32"/>
                  <a:gd name="T13" fmla="*/ 17 h 41"/>
                  <a:gd name="T14" fmla="*/ 6 w 32"/>
                  <a:gd name="T15" fmla="*/ 5 h 41"/>
                  <a:gd name="T16" fmla="*/ 30 w 32"/>
                  <a:gd name="T17" fmla="*/ 5 h 41"/>
                  <a:gd name="T18" fmla="*/ 30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32 w 32"/>
                  <a:gd name="T25" fmla="*/ 41 h 41"/>
                  <a:gd name="T26" fmla="*/ 32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32" y="41"/>
                    </a:moveTo>
                    <a:lnTo>
                      <a:pt x="32" y="36"/>
                    </a:lnTo>
                    <a:lnTo>
                      <a:pt x="6" y="36"/>
                    </a:lnTo>
                    <a:lnTo>
                      <a:pt x="6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6" y="17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9" name="Freeform 300">
                <a:extLst>
                  <a:ext uri="{FF2B5EF4-FFF2-40B4-BE49-F238E27FC236}">
                    <a16:creationId xmlns:a16="http://schemas.microsoft.com/office/drawing/2014/main" id="{46618605-A937-649E-7E9F-0F8E6D678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658"/>
                <a:ext cx="40" cy="41"/>
              </a:xfrm>
              <a:custGeom>
                <a:avLst/>
                <a:gdLst>
                  <a:gd name="T0" fmla="*/ 6 w 40"/>
                  <a:gd name="T1" fmla="*/ 41 h 41"/>
                  <a:gd name="T2" fmla="*/ 6 w 40"/>
                  <a:gd name="T3" fmla="*/ 6 h 41"/>
                  <a:gd name="T4" fmla="*/ 17 w 40"/>
                  <a:gd name="T5" fmla="*/ 41 h 41"/>
                  <a:gd name="T6" fmla="*/ 22 w 40"/>
                  <a:gd name="T7" fmla="*/ 41 h 41"/>
                  <a:gd name="T8" fmla="*/ 35 w 40"/>
                  <a:gd name="T9" fmla="*/ 6 h 41"/>
                  <a:gd name="T10" fmla="*/ 35 w 40"/>
                  <a:gd name="T11" fmla="*/ 41 h 41"/>
                  <a:gd name="T12" fmla="*/ 40 w 40"/>
                  <a:gd name="T13" fmla="*/ 41 h 41"/>
                  <a:gd name="T14" fmla="*/ 40 w 40"/>
                  <a:gd name="T15" fmla="*/ 0 h 41"/>
                  <a:gd name="T16" fmla="*/ 32 w 40"/>
                  <a:gd name="T17" fmla="*/ 0 h 41"/>
                  <a:gd name="T18" fmla="*/ 22 w 40"/>
                  <a:gd name="T19" fmla="*/ 29 h 41"/>
                  <a:gd name="T20" fmla="*/ 22 w 40"/>
                  <a:gd name="T21" fmla="*/ 29 h 41"/>
                  <a:gd name="T22" fmla="*/ 21 w 40"/>
                  <a:gd name="T23" fmla="*/ 35 h 41"/>
                  <a:gd name="T24" fmla="*/ 21 w 40"/>
                  <a:gd name="T25" fmla="*/ 35 h 41"/>
                  <a:gd name="T26" fmla="*/ 19 w 40"/>
                  <a:gd name="T27" fmla="*/ 29 h 41"/>
                  <a:gd name="T28" fmla="*/ 8 w 40"/>
                  <a:gd name="T29" fmla="*/ 0 h 41"/>
                  <a:gd name="T30" fmla="*/ 0 w 40"/>
                  <a:gd name="T31" fmla="*/ 0 h 41"/>
                  <a:gd name="T32" fmla="*/ 0 w 40"/>
                  <a:gd name="T33" fmla="*/ 41 h 41"/>
                  <a:gd name="T34" fmla="*/ 6 w 40"/>
                  <a:gd name="T35" fmla="*/ 41 h 41"/>
                  <a:gd name="T36" fmla="*/ 6 w 40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6" y="41"/>
                    </a:moveTo>
                    <a:lnTo>
                      <a:pt x="6" y="6"/>
                    </a:lnTo>
                    <a:lnTo>
                      <a:pt x="17" y="41"/>
                    </a:lnTo>
                    <a:lnTo>
                      <a:pt x="22" y="41"/>
                    </a:lnTo>
                    <a:lnTo>
                      <a:pt x="35" y="6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2" y="29"/>
                    </a:lnTo>
                    <a:lnTo>
                      <a:pt x="21" y="35"/>
                    </a:lnTo>
                    <a:lnTo>
                      <a:pt x="19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0" name="Freeform 301">
                <a:extLst>
                  <a:ext uri="{FF2B5EF4-FFF2-40B4-BE49-F238E27FC236}">
                    <a16:creationId xmlns:a16="http://schemas.microsoft.com/office/drawing/2014/main" id="{6B8E71C4-F1D7-C0F2-EB8B-3CDCF453F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658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1" name="Freeform 302">
                <a:extLst>
                  <a:ext uri="{FF2B5EF4-FFF2-40B4-BE49-F238E27FC236}">
                    <a16:creationId xmlns:a16="http://schemas.microsoft.com/office/drawing/2014/main" id="{AB17CF79-96C2-C011-179B-315A25C01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657"/>
                <a:ext cx="31" cy="42"/>
              </a:xfrm>
              <a:custGeom>
                <a:avLst/>
                <a:gdLst>
                  <a:gd name="T0" fmla="*/ 1 w 31"/>
                  <a:gd name="T1" fmla="*/ 36 h 42"/>
                  <a:gd name="T2" fmla="*/ 7 w 31"/>
                  <a:gd name="T3" fmla="*/ 41 h 42"/>
                  <a:gd name="T4" fmla="*/ 17 w 31"/>
                  <a:gd name="T5" fmla="*/ 42 h 42"/>
                  <a:gd name="T6" fmla="*/ 25 w 31"/>
                  <a:gd name="T7" fmla="*/ 41 h 42"/>
                  <a:gd name="T8" fmla="*/ 28 w 31"/>
                  <a:gd name="T9" fmla="*/ 39 h 42"/>
                  <a:gd name="T10" fmla="*/ 30 w 31"/>
                  <a:gd name="T11" fmla="*/ 36 h 42"/>
                  <a:gd name="T12" fmla="*/ 31 w 31"/>
                  <a:gd name="T13" fmla="*/ 30 h 42"/>
                  <a:gd name="T14" fmla="*/ 30 w 31"/>
                  <a:gd name="T15" fmla="*/ 25 h 42"/>
                  <a:gd name="T16" fmla="*/ 25 w 31"/>
                  <a:gd name="T17" fmla="*/ 20 h 42"/>
                  <a:gd name="T18" fmla="*/ 15 w 31"/>
                  <a:gd name="T19" fmla="*/ 17 h 42"/>
                  <a:gd name="T20" fmla="*/ 7 w 31"/>
                  <a:gd name="T21" fmla="*/ 14 h 42"/>
                  <a:gd name="T22" fmla="*/ 6 w 31"/>
                  <a:gd name="T23" fmla="*/ 11 h 42"/>
                  <a:gd name="T24" fmla="*/ 9 w 31"/>
                  <a:gd name="T25" fmla="*/ 6 h 42"/>
                  <a:gd name="T26" fmla="*/ 12 w 31"/>
                  <a:gd name="T27" fmla="*/ 6 h 42"/>
                  <a:gd name="T28" fmla="*/ 15 w 31"/>
                  <a:gd name="T29" fmla="*/ 4 h 42"/>
                  <a:gd name="T30" fmla="*/ 23 w 31"/>
                  <a:gd name="T31" fmla="*/ 7 h 42"/>
                  <a:gd name="T32" fmla="*/ 25 w 31"/>
                  <a:gd name="T33" fmla="*/ 9 h 42"/>
                  <a:gd name="T34" fmla="*/ 31 w 31"/>
                  <a:gd name="T35" fmla="*/ 12 h 42"/>
                  <a:gd name="T36" fmla="*/ 28 w 31"/>
                  <a:gd name="T37" fmla="*/ 6 h 42"/>
                  <a:gd name="T38" fmla="*/ 27 w 31"/>
                  <a:gd name="T39" fmla="*/ 3 h 42"/>
                  <a:gd name="T40" fmla="*/ 23 w 31"/>
                  <a:gd name="T41" fmla="*/ 1 h 42"/>
                  <a:gd name="T42" fmla="*/ 15 w 31"/>
                  <a:gd name="T43" fmla="*/ 0 h 42"/>
                  <a:gd name="T44" fmla="*/ 7 w 31"/>
                  <a:gd name="T45" fmla="*/ 1 h 42"/>
                  <a:gd name="T46" fmla="*/ 3 w 31"/>
                  <a:gd name="T47" fmla="*/ 6 h 42"/>
                  <a:gd name="T48" fmla="*/ 1 w 31"/>
                  <a:gd name="T49" fmla="*/ 11 h 42"/>
                  <a:gd name="T50" fmla="*/ 3 w 31"/>
                  <a:gd name="T51" fmla="*/ 17 h 42"/>
                  <a:gd name="T52" fmla="*/ 7 w 31"/>
                  <a:gd name="T53" fmla="*/ 20 h 42"/>
                  <a:gd name="T54" fmla="*/ 15 w 31"/>
                  <a:gd name="T55" fmla="*/ 23 h 42"/>
                  <a:gd name="T56" fmla="*/ 22 w 31"/>
                  <a:gd name="T57" fmla="*/ 25 h 42"/>
                  <a:gd name="T58" fmla="*/ 25 w 31"/>
                  <a:gd name="T59" fmla="*/ 27 h 42"/>
                  <a:gd name="T60" fmla="*/ 27 w 31"/>
                  <a:gd name="T61" fmla="*/ 31 h 42"/>
                  <a:gd name="T62" fmla="*/ 25 w 31"/>
                  <a:gd name="T63" fmla="*/ 34 h 42"/>
                  <a:gd name="T64" fmla="*/ 22 w 31"/>
                  <a:gd name="T65" fmla="*/ 36 h 42"/>
                  <a:gd name="T66" fmla="*/ 17 w 31"/>
                  <a:gd name="T67" fmla="*/ 38 h 42"/>
                  <a:gd name="T68" fmla="*/ 11 w 31"/>
                  <a:gd name="T69" fmla="*/ 36 h 42"/>
                  <a:gd name="T70" fmla="*/ 6 w 31"/>
                  <a:gd name="T71" fmla="*/ 33 h 42"/>
                  <a:gd name="T72" fmla="*/ 4 w 31"/>
                  <a:gd name="T73" fmla="*/ 28 h 42"/>
                  <a:gd name="T74" fmla="*/ 0 w 31"/>
                  <a:gd name="T75" fmla="*/ 28 h 42"/>
                  <a:gd name="T76" fmla="*/ 1 w 31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"/>
                  <a:gd name="T118" fmla="*/ 0 h 42"/>
                  <a:gd name="T119" fmla="*/ 31 w 31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" h="42">
                    <a:moveTo>
                      <a:pt x="1" y="36"/>
                    </a:moveTo>
                    <a:lnTo>
                      <a:pt x="1" y="36"/>
                    </a:lnTo>
                    <a:lnTo>
                      <a:pt x="4" y="39"/>
                    </a:lnTo>
                    <a:lnTo>
                      <a:pt x="7" y="41"/>
                    </a:lnTo>
                    <a:lnTo>
                      <a:pt x="17" y="42"/>
                    </a:lnTo>
                    <a:lnTo>
                      <a:pt x="25" y="41"/>
                    </a:lnTo>
                    <a:lnTo>
                      <a:pt x="28" y="39"/>
                    </a:lnTo>
                    <a:lnTo>
                      <a:pt x="30" y="36"/>
                    </a:lnTo>
                    <a:lnTo>
                      <a:pt x="31" y="30"/>
                    </a:lnTo>
                    <a:lnTo>
                      <a:pt x="30" y="25"/>
                    </a:lnTo>
                    <a:lnTo>
                      <a:pt x="25" y="20"/>
                    </a:lnTo>
                    <a:lnTo>
                      <a:pt x="15" y="17"/>
                    </a:lnTo>
                    <a:lnTo>
                      <a:pt x="7" y="14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0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5" y="12"/>
                    </a:lnTo>
                    <a:lnTo>
                      <a:pt x="31" y="12"/>
                    </a:lnTo>
                    <a:lnTo>
                      <a:pt x="28" y="6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7" y="20"/>
                    </a:lnTo>
                    <a:lnTo>
                      <a:pt x="15" y="23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2" name="Freeform 303">
                <a:extLst>
                  <a:ext uri="{FF2B5EF4-FFF2-40B4-BE49-F238E27FC236}">
                    <a16:creationId xmlns:a16="http://schemas.microsoft.com/office/drawing/2014/main" id="{60693ABD-0947-A7A4-0F0A-6A5991F2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657"/>
                <a:ext cx="33" cy="42"/>
              </a:xfrm>
              <a:custGeom>
                <a:avLst/>
                <a:gdLst>
                  <a:gd name="T0" fmla="*/ 3 w 33"/>
                  <a:gd name="T1" fmla="*/ 36 h 42"/>
                  <a:gd name="T2" fmla="*/ 9 w 33"/>
                  <a:gd name="T3" fmla="*/ 41 h 42"/>
                  <a:gd name="T4" fmla="*/ 17 w 33"/>
                  <a:gd name="T5" fmla="*/ 42 h 42"/>
                  <a:gd name="T6" fmla="*/ 25 w 33"/>
                  <a:gd name="T7" fmla="*/ 41 h 42"/>
                  <a:gd name="T8" fmla="*/ 28 w 33"/>
                  <a:gd name="T9" fmla="*/ 39 h 42"/>
                  <a:gd name="T10" fmla="*/ 31 w 33"/>
                  <a:gd name="T11" fmla="*/ 36 h 42"/>
                  <a:gd name="T12" fmla="*/ 33 w 33"/>
                  <a:gd name="T13" fmla="*/ 30 h 42"/>
                  <a:gd name="T14" fmla="*/ 31 w 33"/>
                  <a:gd name="T15" fmla="*/ 25 h 42"/>
                  <a:gd name="T16" fmla="*/ 25 w 33"/>
                  <a:gd name="T17" fmla="*/ 20 h 42"/>
                  <a:gd name="T18" fmla="*/ 17 w 33"/>
                  <a:gd name="T19" fmla="*/ 17 h 42"/>
                  <a:gd name="T20" fmla="*/ 9 w 33"/>
                  <a:gd name="T21" fmla="*/ 14 h 42"/>
                  <a:gd name="T22" fmla="*/ 8 w 33"/>
                  <a:gd name="T23" fmla="*/ 11 h 42"/>
                  <a:gd name="T24" fmla="*/ 9 w 33"/>
                  <a:gd name="T25" fmla="*/ 6 h 42"/>
                  <a:gd name="T26" fmla="*/ 12 w 33"/>
                  <a:gd name="T27" fmla="*/ 6 h 42"/>
                  <a:gd name="T28" fmla="*/ 17 w 33"/>
                  <a:gd name="T29" fmla="*/ 4 h 42"/>
                  <a:gd name="T30" fmla="*/ 23 w 33"/>
                  <a:gd name="T31" fmla="*/ 7 h 42"/>
                  <a:gd name="T32" fmla="*/ 25 w 33"/>
                  <a:gd name="T33" fmla="*/ 9 h 42"/>
                  <a:gd name="T34" fmla="*/ 31 w 33"/>
                  <a:gd name="T35" fmla="*/ 12 h 42"/>
                  <a:gd name="T36" fmla="*/ 30 w 33"/>
                  <a:gd name="T37" fmla="*/ 6 h 42"/>
                  <a:gd name="T38" fmla="*/ 27 w 33"/>
                  <a:gd name="T39" fmla="*/ 3 h 42"/>
                  <a:gd name="T40" fmla="*/ 23 w 33"/>
                  <a:gd name="T41" fmla="*/ 1 h 42"/>
                  <a:gd name="T42" fmla="*/ 16 w 33"/>
                  <a:gd name="T43" fmla="*/ 0 h 42"/>
                  <a:gd name="T44" fmla="*/ 9 w 33"/>
                  <a:gd name="T45" fmla="*/ 1 h 42"/>
                  <a:gd name="T46" fmla="*/ 3 w 33"/>
                  <a:gd name="T47" fmla="*/ 6 h 42"/>
                  <a:gd name="T48" fmla="*/ 1 w 33"/>
                  <a:gd name="T49" fmla="*/ 11 h 42"/>
                  <a:gd name="T50" fmla="*/ 3 w 33"/>
                  <a:gd name="T51" fmla="*/ 17 h 42"/>
                  <a:gd name="T52" fmla="*/ 8 w 33"/>
                  <a:gd name="T53" fmla="*/ 20 h 42"/>
                  <a:gd name="T54" fmla="*/ 16 w 33"/>
                  <a:gd name="T55" fmla="*/ 23 h 42"/>
                  <a:gd name="T56" fmla="*/ 23 w 33"/>
                  <a:gd name="T57" fmla="*/ 25 h 42"/>
                  <a:gd name="T58" fmla="*/ 27 w 33"/>
                  <a:gd name="T59" fmla="*/ 27 h 42"/>
                  <a:gd name="T60" fmla="*/ 28 w 33"/>
                  <a:gd name="T61" fmla="*/ 31 h 42"/>
                  <a:gd name="T62" fmla="*/ 27 w 33"/>
                  <a:gd name="T63" fmla="*/ 34 h 42"/>
                  <a:gd name="T64" fmla="*/ 23 w 33"/>
                  <a:gd name="T65" fmla="*/ 36 h 42"/>
                  <a:gd name="T66" fmla="*/ 17 w 33"/>
                  <a:gd name="T67" fmla="*/ 38 h 42"/>
                  <a:gd name="T68" fmla="*/ 11 w 33"/>
                  <a:gd name="T69" fmla="*/ 36 h 42"/>
                  <a:gd name="T70" fmla="*/ 8 w 33"/>
                  <a:gd name="T71" fmla="*/ 33 h 42"/>
                  <a:gd name="T72" fmla="*/ 6 w 33"/>
                  <a:gd name="T73" fmla="*/ 28 h 42"/>
                  <a:gd name="T74" fmla="*/ 0 w 33"/>
                  <a:gd name="T75" fmla="*/ 28 h 42"/>
                  <a:gd name="T76" fmla="*/ 3 w 33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2"/>
                  <a:gd name="T119" fmla="*/ 33 w 33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2">
                    <a:moveTo>
                      <a:pt x="3" y="36"/>
                    </a:moveTo>
                    <a:lnTo>
                      <a:pt x="3" y="36"/>
                    </a:lnTo>
                    <a:lnTo>
                      <a:pt x="4" y="39"/>
                    </a:lnTo>
                    <a:lnTo>
                      <a:pt x="9" y="41"/>
                    </a:lnTo>
                    <a:lnTo>
                      <a:pt x="17" y="42"/>
                    </a:lnTo>
                    <a:lnTo>
                      <a:pt x="25" y="41"/>
                    </a:lnTo>
                    <a:lnTo>
                      <a:pt x="28" y="39"/>
                    </a:lnTo>
                    <a:lnTo>
                      <a:pt x="31" y="36"/>
                    </a:lnTo>
                    <a:lnTo>
                      <a:pt x="33" y="30"/>
                    </a:lnTo>
                    <a:lnTo>
                      <a:pt x="31" y="25"/>
                    </a:lnTo>
                    <a:lnTo>
                      <a:pt x="25" y="20"/>
                    </a:lnTo>
                    <a:lnTo>
                      <a:pt x="17" y="17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7" y="12"/>
                    </a:lnTo>
                    <a:lnTo>
                      <a:pt x="31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6" y="23"/>
                    </a:lnTo>
                    <a:lnTo>
                      <a:pt x="23" y="25"/>
                    </a:lnTo>
                    <a:lnTo>
                      <a:pt x="27" y="27"/>
                    </a:lnTo>
                    <a:lnTo>
                      <a:pt x="28" y="31"/>
                    </a:lnTo>
                    <a:lnTo>
                      <a:pt x="27" y="34"/>
                    </a:lnTo>
                    <a:lnTo>
                      <a:pt x="23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8" y="33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3" name="Freeform 304">
                <a:extLst>
                  <a:ext uri="{FF2B5EF4-FFF2-40B4-BE49-F238E27FC236}">
                    <a16:creationId xmlns:a16="http://schemas.microsoft.com/office/drawing/2014/main" id="{4F483AAF-315B-4D2C-A4D0-696ADFA5E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658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4" name="Freeform 305">
                <a:extLst>
                  <a:ext uri="{FF2B5EF4-FFF2-40B4-BE49-F238E27FC236}">
                    <a16:creationId xmlns:a16="http://schemas.microsoft.com/office/drawing/2014/main" id="{04AB1C7A-1E0F-6E5F-791A-F01D017CE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2657"/>
                <a:ext cx="34" cy="42"/>
              </a:xfrm>
              <a:custGeom>
                <a:avLst/>
                <a:gdLst>
                  <a:gd name="T0" fmla="*/ 3 w 34"/>
                  <a:gd name="T1" fmla="*/ 36 h 42"/>
                  <a:gd name="T2" fmla="*/ 8 w 34"/>
                  <a:gd name="T3" fmla="*/ 41 h 42"/>
                  <a:gd name="T4" fmla="*/ 18 w 34"/>
                  <a:gd name="T5" fmla="*/ 42 h 42"/>
                  <a:gd name="T6" fmla="*/ 26 w 34"/>
                  <a:gd name="T7" fmla="*/ 41 h 42"/>
                  <a:gd name="T8" fmla="*/ 29 w 34"/>
                  <a:gd name="T9" fmla="*/ 39 h 42"/>
                  <a:gd name="T10" fmla="*/ 30 w 34"/>
                  <a:gd name="T11" fmla="*/ 36 h 42"/>
                  <a:gd name="T12" fmla="*/ 34 w 34"/>
                  <a:gd name="T13" fmla="*/ 30 h 42"/>
                  <a:gd name="T14" fmla="*/ 32 w 34"/>
                  <a:gd name="T15" fmla="*/ 25 h 42"/>
                  <a:gd name="T16" fmla="*/ 26 w 34"/>
                  <a:gd name="T17" fmla="*/ 20 h 42"/>
                  <a:gd name="T18" fmla="*/ 18 w 34"/>
                  <a:gd name="T19" fmla="*/ 17 h 42"/>
                  <a:gd name="T20" fmla="*/ 8 w 34"/>
                  <a:gd name="T21" fmla="*/ 14 h 42"/>
                  <a:gd name="T22" fmla="*/ 7 w 34"/>
                  <a:gd name="T23" fmla="*/ 11 h 42"/>
                  <a:gd name="T24" fmla="*/ 10 w 34"/>
                  <a:gd name="T25" fmla="*/ 6 h 42"/>
                  <a:gd name="T26" fmla="*/ 13 w 34"/>
                  <a:gd name="T27" fmla="*/ 6 h 42"/>
                  <a:gd name="T28" fmla="*/ 16 w 34"/>
                  <a:gd name="T29" fmla="*/ 4 h 42"/>
                  <a:gd name="T30" fmla="*/ 24 w 34"/>
                  <a:gd name="T31" fmla="*/ 7 h 42"/>
                  <a:gd name="T32" fmla="*/ 26 w 34"/>
                  <a:gd name="T33" fmla="*/ 9 h 42"/>
                  <a:gd name="T34" fmla="*/ 32 w 34"/>
                  <a:gd name="T35" fmla="*/ 12 h 42"/>
                  <a:gd name="T36" fmla="*/ 30 w 34"/>
                  <a:gd name="T37" fmla="*/ 6 h 42"/>
                  <a:gd name="T38" fmla="*/ 27 w 34"/>
                  <a:gd name="T39" fmla="*/ 3 h 42"/>
                  <a:gd name="T40" fmla="*/ 24 w 34"/>
                  <a:gd name="T41" fmla="*/ 1 h 42"/>
                  <a:gd name="T42" fmla="*/ 16 w 34"/>
                  <a:gd name="T43" fmla="*/ 0 h 42"/>
                  <a:gd name="T44" fmla="*/ 8 w 34"/>
                  <a:gd name="T45" fmla="*/ 1 h 42"/>
                  <a:gd name="T46" fmla="*/ 3 w 34"/>
                  <a:gd name="T47" fmla="*/ 6 h 42"/>
                  <a:gd name="T48" fmla="*/ 2 w 34"/>
                  <a:gd name="T49" fmla="*/ 11 h 42"/>
                  <a:gd name="T50" fmla="*/ 3 w 34"/>
                  <a:gd name="T51" fmla="*/ 17 h 42"/>
                  <a:gd name="T52" fmla="*/ 8 w 34"/>
                  <a:gd name="T53" fmla="*/ 20 h 42"/>
                  <a:gd name="T54" fmla="*/ 16 w 34"/>
                  <a:gd name="T55" fmla="*/ 23 h 42"/>
                  <a:gd name="T56" fmla="*/ 23 w 34"/>
                  <a:gd name="T57" fmla="*/ 25 h 42"/>
                  <a:gd name="T58" fmla="*/ 27 w 34"/>
                  <a:gd name="T59" fmla="*/ 27 h 42"/>
                  <a:gd name="T60" fmla="*/ 27 w 34"/>
                  <a:gd name="T61" fmla="*/ 31 h 42"/>
                  <a:gd name="T62" fmla="*/ 27 w 34"/>
                  <a:gd name="T63" fmla="*/ 34 h 42"/>
                  <a:gd name="T64" fmla="*/ 23 w 34"/>
                  <a:gd name="T65" fmla="*/ 36 h 42"/>
                  <a:gd name="T66" fmla="*/ 18 w 34"/>
                  <a:gd name="T67" fmla="*/ 38 h 42"/>
                  <a:gd name="T68" fmla="*/ 11 w 34"/>
                  <a:gd name="T69" fmla="*/ 36 h 42"/>
                  <a:gd name="T70" fmla="*/ 7 w 34"/>
                  <a:gd name="T71" fmla="*/ 33 h 42"/>
                  <a:gd name="T72" fmla="*/ 5 w 34"/>
                  <a:gd name="T73" fmla="*/ 28 h 42"/>
                  <a:gd name="T74" fmla="*/ 0 w 34"/>
                  <a:gd name="T75" fmla="*/ 28 h 42"/>
                  <a:gd name="T76" fmla="*/ 3 w 34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2"/>
                  <a:gd name="T119" fmla="*/ 34 w 34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2">
                    <a:moveTo>
                      <a:pt x="3" y="36"/>
                    </a:moveTo>
                    <a:lnTo>
                      <a:pt x="3" y="36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18" y="42"/>
                    </a:lnTo>
                    <a:lnTo>
                      <a:pt x="26" y="41"/>
                    </a:lnTo>
                    <a:lnTo>
                      <a:pt x="29" y="39"/>
                    </a:lnTo>
                    <a:lnTo>
                      <a:pt x="30" y="36"/>
                    </a:lnTo>
                    <a:lnTo>
                      <a:pt x="34" y="30"/>
                    </a:lnTo>
                    <a:lnTo>
                      <a:pt x="32" y="25"/>
                    </a:lnTo>
                    <a:lnTo>
                      <a:pt x="26" y="20"/>
                    </a:lnTo>
                    <a:lnTo>
                      <a:pt x="18" y="17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6" y="4"/>
                    </a:lnTo>
                    <a:lnTo>
                      <a:pt x="21" y="6"/>
                    </a:lnTo>
                    <a:lnTo>
                      <a:pt x="24" y="7"/>
                    </a:lnTo>
                    <a:lnTo>
                      <a:pt x="26" y="9"/>
                    </a:lnTo>
                    <a:lnTo>
                      <a:pt x="27" y="12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6" y="23"/>
                    </a:lnTo>
                    <a:lnTo>
                      <a:pt x="23" y="25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7" y="34"/>
                    </a:lnTo>
                    <a:lnTo>
                      <a:pt x="23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7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5" name="Freeform 306">
                <a:extLst>
                  <a:ext uri="{FF2B5EF4-FFF2-40B4-BE49-F238E27FC236}">
                    <a16:creationId xmlns:a16="http://schemas.microsoft.com/office/drawing/2014/main" id="{65ED105D-8796-6BD6-0FAB-8A88D77A7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657"/>
                <a:ext cx="32" cy="42"/>
              </a:xfrm>
              <a:custGeom>
                <a:avLst/>
                <a:gdLst>
                  <a:gd name="T0" fmla="*/ 2 w 32"/>
                  <a:gd name="T1" fmla="*/ 36 h 42"/>
                  <a:gd name="T2" fmla="*/ 8 w 32"/>
                  <a:gd name="T3" fmla="*/ 41 h 42"/>
                  <a:gd name="T4" fmla="*/ 16 w 32"/>
                  <a:gd name="T5" fmla="*/ 42 h 42"/>
                  <a:gd name="T6" fmla="*/ 24 w 32"/>
                  <a:gd name="T7" fmla="*/ 41 h 42"/>
                  <a:gd name="T8" fmla="*/ 27 w 32"/>
                  <a:gd name="T9" fmla="*/ 39 h 42"/>
                  <a:gd name="T10" fmla="*/ 30 w 32"/>
                  <a:gd name="T11" fmla="*/ 36 h 42"/>
                  <a:gd name="T12" fmla="*/ 32 w 32"/>
                  <a:gd name="T13" fmla="*/ 30 h 42"/>
                  <a:gd name="T14" fmla="*/ 30 w 32"/>
                  <a:gd name="T15" fmla="*/ 25 h 42"/>
                  <a:gd name="T16" fmla="*/ 25 w 32"/>
                  <a:gd name="T17" fmla="*/ 20 h 42"/>
                  <a:gd name="T18" fmla="*/ 16 w 32"/>
                  <a:gd name="T19" fmla="*/ 17 h 42"/>
                  <a:gd name="T20" fmla="*/ 8 w 32"/>
                  <a:gd name="T21" fmla="*/ 14 h 42"/>
                  <a:gd name="T22" fmla="*/ 6 w 32"/>
                  <a:gd name="T23" fmla="*/ 11 h 42"/>
                  <a:gd name="T24" fmla="*/ 8 w 32"/>
                  <a:gd name="T25" fmla="*/ 6 h 42"/>
                  <a:gd name="T26" fmla="*/ 11 w 32"/>
                  <a:gd name="T27" fmla="*/ 6 h 42"/>
                  <a:gd name="T28" fmla="*/ 16 w 32"/>
                  <a:gd name="T29" fmla="*/ 4 h 42"/>
                  <a:gd name="T30" fmla="*/ 22 w 32"/>
                  <a:gd name="T31" fmla="*/ 7 h 42"/>
                  <a:gd name="T32" fmla="*/ 24 w 32"/>
                  <a:gd name="T33" fmla="*/ 9 h 42"/>
                  <a:gd name="T34" fmla="*/ 30 w 32"/>
                  <a:gd name="T35" fmla="*/ 12 h 42"/>
                  <a:gd name="T36" fmla="*/ 29 w 32"/>
                  <a:gd name="T37" fmla="*/ 6 h 42"/>
                  <a:gd name="T38" fmla="*/ 27 w 32"/>
                  <a:gd name="T39" fmla="*/ 3 h 42"/>
                  <a:gd name="T40" fmla="*/ 24 w 32"/>
                  <a:gd name="T41" fmla="*/ 1 h 42"/>
                  <a:gd name="T42" fmla="*/ 16 w 32"/>
                  <a:gd name="T43" fmla="*/ 0 h 42"/>
                  <a:gd name="T44" fmla="*/ 8 w 32"/>
                  <a:gd name="T45" fmla="*/ 1 h 42"/>
                  <a:gd name="T46" fmla="*/ 3 w 32"/>
                  <a:gd name="T47" fmla="*/ 6 h 42"/>
                  <a:gd name="T48" fmla="*/ 0 w 32"/>
                  <a:gd name="T49" fmla="*/ 11 h 42"/>
                  <a:gd name="T50" fmla="*/ 2 w 32"/>
                  <a:gd name="T51" fmla="*/ 17 h 42"/>
                  <a:gd name="T52" fmla="*/ 6 w 32"/>
                  <a:gd name="T53" fmla="*/ 20 h 42"/>
                  <a:gd name="T54" fmla="*/ 14 w 32"/>
                  <a:gd name="T55" fmla="*/ 23 h 42"/>
                  <a:gd name="T56" fmla="*/ 22 w 32"/>
                  <a:gd name="T57" fmla="*/ 25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6 h 42"/>
                  <a:gd name="T66" fmla="*/ 16 w 32"/>
                  <a:gd name="T67" fmla="*/ 38 h 42"/>
                  <a:gd name="T68" fmla="*/ 10 w 32"/>
                  <a:gd name="T69" fmla="*/ 36 h 42"/>
                  <a:gd name="T70" fmla="*/ 6 w 32"/>
                  <a:gd name="T71" fmla="*/ 33 h 42"/>
                  <a:gd name="T72" fmla="*/ 5 w 32"/>
                  <a:gd name="T73" fmla="*/ 28 h 42"/>
                  <a:gd name="T74" fmla="*/ 0 w 32"/>
                  <a:gd name="T75" fmla="*/ 28 h 42"/>
                  <a:gd name="T76" fmla="*/ 2 w 32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6"/>
                    </a:moveTo>
                    <a:lnTo>
                      <a:pt x="2" y="36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16" y="42"/>
                    </a:lnTo>
                    <a:lnTo>
                      <a:pt x="24" y="41"/>
                    </a:lnTo>
                    <a:lnTo>
                      <a:pt x="27" y="39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5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5" y="12"/>
                    </a:lnTo>
                    <a:lnTo>
                      <a:pt x="30" y="12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14" y="23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6"/>
                    </a:lnTo>
                    <a:lnTo>
                      <a:pt x="16" y="38"/>
                    </a:lnTo>
                    <a:lnTo>
                      <a:pt x="10" y="36"/>
                    </a:lnTo>
                    <a:lnTo>
                      <a:pt x="6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6" name="Freeform 307">
                <a:extLst>
                  <a:ext uri="{FF2B5EF4-FFF2-40B4-BE49-F238E27FC236}">
                    <a16:creationId xmlns:a16="http://schemas.microsoft.com/office/drawing/2014/main" id="{8F332507-E95B-498F-2971-A3EBD28AC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65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7" name="Freeform 308">
                <a:extLst>
                  <a:ext uri="{FF2B5EF4-FFF2-40B4-BE49-F238E27FC236}">
                    <a16:creationId xmlns:a16="http://schemas.microsoft.com/office/drawing/2014/main" id="{C85BC39A-A07C-E566-2F2D-5AACBD35CA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2" y="2658"/>
                <a:ext cx="31" cy="41"/>
              </a:xfrm>
              <a:custGeom>
                <a:avLst/>
                <a:gdLst>
                  <a:gd name="T0" fmla="*/ 6 w 31"/>
                  <a:gd name="T1" fmla="*/ 41 h 41"/>
                  <a:gd name="T2" fmla="*/ 6 w 31"/>
                  <a:gd name="T3" fmla="*/ 24 h 41"/>
                  <a:gd name="T4" fmla="*/ 15 w 31"/>
                  <a:gd name="T5" fmla="*/ 24 h 41"/>
                  <a:gd name="T6" fmla="*/ 15 w 31"/>
                  <a:gd name="T7" fmla="*/ 24 h 41"/>
                  <a:gd name="T8" fmla="*/ 23 w 31"/>
                  <a:gd name="T9" fmla="*/ 22 h 41"/>
                  <a:gd name="T10" fmla="*/ 28 w 31"/>
                  <a:gd name="T11" fmla="*/ 21 h 41"/>
                  <a:gd name="T12" fmla="*/ 28 w 31"/>
                  <a:gd name="T13" fmla="*/ 21 h 41"/>
                  <a:gd name="T14" fmla="*/ 31 w 31"/>
                  <a:gd name="T15" fmla="*/ 16 h 41"/>
                  <a:gd name="T16" fmla="*/ 31 w 31"/>
                  <a:gd name="T17" fmla="*/ 11 h 41"/>
                  <a:gd name="T18" fmla="*/ 31 w 31"/>
                  <a:gd name="T19" fmla="*/ 11 h 41"/>
                  <a:gd name="T20" fmla="*/ 30 w 31"/>
                  <a:gd name="T21" fmla="*/ 6 h 41"/>
                  <a:gd name="T22" fmla="*/ 30 w 31"/>
                  <a:gd name="T23" fmla="*/ 6 h 41"/>
                  <a:gd name="T24" fmla="*/ 27 w 31"/>
                  <a:gd name="T25" fmla="*/ 2 h 41"/>
                  <a:gd name="T26" fmla="*/ 27 w 31"/>
                  <a:gd name="T27" fmla="*/ 2 h 41"/>
                  <a:gd name="T28" fmla="*/ 22 w 31"/>
                  <a:gd name="T29" fmla="*/ 0 h 41"/>
                  <a:gd name="T30" fmla="*/ 22 w 31"/>
                  <a:gd name="T31" fmla="*/ 0 h 41"/>
                  <a:gd name="T32" fmla="*/ 15 w 31"/>
                  <a:gd name="T33" fmla="*/ 0 h 41"/>
                  <a:gd name="T34" fmla="*/ 0 w 31"/>
                  <a:gd name="T35" fmla="*/ 0 h 41"/>
                  <a:gd name="T36" fmla="*/ 0 w 31"/>
                  <a:gd name="T37" fmla="*/ 41 h 41"/>
                  <a:gd name="T38" fmla="*/ 6 w 31"/>
                  <a:gd name="T39" fmla="*/ 41 h 41"/>
                  <a:gd name="T40" fmla="*/ 6 w 31"/>
                  <a:gd name="T41" fmla="*/ 41 h 41"/>
                  <a:gd name="T42" fmla="*/ 6 w 31"/>
                  <a:gd name="T43" fmla="*/ 5 h 41"/>
                  <a:gd name="T44" fmla="*/ 15 w 31"/>
                  <a:gd name="T45" fmla="*/ 5 h 41"/>
                  <a:gd name="T46" fmla="*/ 15 w 31"/>
                  <a:gd name="T47" fmla="*/ 5 h 41"/>
                  <a:gd name="T48" fmla="*/ 22 w 31"/>
                  <a:gd name="T49" fmla="*/ 5 h 41"/>
                  <a:gd name="T50" fmla="*/ 22 w 31"/>
                  <a:gd name="T51" fmla="*/ 5 h 41"/>
                  <a:gd name="T52" fmla="*/ 25 w 31"/>
                  <a:gd name="T53" fmla="*/ 8 h 41"/>
                  <a:gd name="T54" fmla="*/ 25 w 31"/>
                  <a:gd name="T55" fmla="*/ 8 h 41"/>
                  <a:gd name="T56" fmla="*/ 25 w 31"/>
                  <a:gd name="T57" fmla="*/ 11 h 41"/>
                  <a:gd name="T58" fmla="*/ 25 w 31"/>
                  <a:gd name="T59" fmla="*/ 11 h 41"/>
                  <a:gd name="T60" fmla="*/ 25 w 31"/>
                  <a:gd name="T61" fmla="*/ 14 h 41"/>
                  <a:gd name="T62" fmla="*/ 23 w 31"/>
                  <a:gd name="T63" fmla="*/ 18 h 41"/>
                  <a:gd name="T64" fmla="*/ 23 w 31"/>
                  <a:gd name="T65" fmla="*/ 18 h 41"/>
                  <a:gd name="T66" fmla="*/ 20 w 31"/>
                  <a:gd name="T67" fmla="*/ 19 h 41"/>
                  <a:gd name="T68" fmla="*/ 15 w 31"/>
                  <a:gd name="T69" fmla="*/ 19 h 41"/>
                  <a:gd name="T70" fmla="*/ 6 w 31"/>
                  <a:gd name="T71" fmla="*/ 19 h 41"/>
                  <a:gd name="T72" fmla="*/ 6 w 31"/>
                  <a:gd name="T73" fmla="*/ 5 h 41"/>
                  <a:gd name="T74" fmla="*/ 6 w 31"/>
                  <a:gd name="T75" fmla="*/ 5 h 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1"/>
                  <a:gd name="T115" fmla="*/ 0 h 41"/>
                  <a:gd name="T116" fmla="*/ 31 w 31"/>
                  <a:gd name="T117" fmla="*/ 41 h 4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1" h="41">
                    <a:moveTo>
                      <a:pt x="6" y="41"/>
                    </a:moveTo>
                    <a:lnTo>
                      <a:pt x="6" y="24"/>
                    </a:lnTo>
                    <a:lnTo>
                      <a:pt x="15" y="24"/>
                    </a:lnTo>
                    <a:lnTo>
                      <a:pt x="23" y="22"/>
                    </a:lnTo>
                    <a:lnTo>
                      <a:pt x="28" y="21"/>
                    </a:lnTo>
                    <a:lnTo>
                      <a:pt x="31" y="16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5" y="5"/>
                    </a:lnTo>
                    <a:lnTo>
                      <a:pt x="22" y="5"/>
                    </a:lnTo>
                    <a:lnTo>
                      <a:pt x="25" y="8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3" y="18"/>
                    </a:lnTo>
                    <a:lnTo>
                      <a:pt x="20" y="19"/>
                    </a:lnTo>
                    <a:lnTo>
                      <a:pt x="15" y="19"/>
                    </a:lnTo>
                    <a:lnTo>
                      <a:pt x="6" y="19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8" name="Freeform 309">
                <a:extLst>
                  <a:ext uri="{FF2B5EF4-FFF2-40B4-BE49-F238E27FC236}">
                    <a16:creationId xmlns:a16="http://schemas.microsoft.com/office/drawing/2014/main" id="{7B6E6075-27F3-458B-AB27-A783AC6C60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81" y="2658"/>
                <a:ext cx="31" cy="41"/>
              </a:xfrm>
              <a:custGeom>
                <a:avLst/>
                <a:gdLst>
                  <a:gd name="T0" fmla="*/ 5 w 31"/>
                  <a:gd name="T1" fmla="*/ 41 h 41"/>
                  <a:gd name="T2" fmla="*/ 5 w 31"/>
                  <a:gd name="T3" fmla="*/ 24 h 41"/>
                  <a:gd name="T4" fmla="*/ 16 w 31"/>
                  <a:gd name="T5" fmla="*/ 24 h 41"/>
                  <a:gd name="T6" fmla="*/ 16 w 31"/>
                  <a:gd name="T7" fmla="*/ 24 h 41"/>
                  <a:gd name="T8" fmla="*/ 23 w 31"/>
                  <a:gd name="T9" fmla="*/ 22 h 41"/>
                  <a:gd name="T10" fmla="*/ 27 w 31"/>
                  <a:gd name="T11" fmla="*/ 21 h 41"/>
                  <a:gd name="T12" fmla="*/ 27 w 31"/>
                  <a:gd name="T13" fmla="*/ 21 h 41"/>
                  <a:gd name="T14" fmla="*/ 31 w 31"/>
                  <a:gd name="T15" fmla="*/ 16 h 41"/>
                  <a:gd name="T16" fmla="*/ 31 w 31"/>
                  <a:gd name="T17" fmla="*/ 11 h 41"/>
                  <a:gd name="T18" fmla="*/ 31 w 31"/>
                  <a:gd name="T19" fmla="*/ 11 h 41"/>
                  <a:gd name="T20" fmla="*/ 31 w 31"/>
                  <a:gd name="T21" fmla="*/ 6 h 41"/>
                  <a:gd name="T22" fmla="*/ 31 w 31"/>
                  <a:gd name="T23" fmla="*/ 6 h 41"/>
                  <a:gd name="T24" fmla="*/ 27 w 31"/>
                  <a:gd name="T25" fmla="*/ 2 h 41"/>
                  <a:gd name="T26" fmla="*/ 27 w 31"/>
                  <a:gd name="T27" fmla="*/ 2 h 41"/>
                  <a:gd name="T28" fmla="*/ 21 w 31"/>
                  <a:gd name="T29" fmla="*/ 0 h 41"/>
                  <a:gd name="T30" fmla="*/ 21 w 31"/>
                  <a:gd name="T31" fmla="*/ 0 h 41"/>
                  <a:gd name="T32" fmla="*/ 15 w 31"/>
                  <a:gd name="T33" fmla="*/ 0 h 41"/>
                  <a:gd name="T34" fmla="*/ 0 w 31"/>
                  <a:gd name="T35" fmla="*/ 0 h 41"/>
                  <a:gd name="T36" fmla="*/ 0 w 31"/>
                  <a:gd name="T37" fmla="*/ 41 h 41"/>
                  <a:gd name="T38" fmla="*/ 5 w 31"/>
                  <a:gd name="T39" fmla="*/ 41 h 41"/>
                  <a:gd name="T40" fmla="*/ 5 w 31"/>
                  <a:gd name="T41" fmla="*/ 41 h 41"/>
                  <a:gd name="T42" fmla="*/ 5 w 31"/>
                  <a:gd name="T43" fmla="*/ 5 h 41"/>
                  <a:gd name="T44" fmla="*/ 16 w 31"/>
                  <a:gd name="T45" fmla="*/ 5 h 41"/>
                  <a:gd name="T46" fmla="*/ 16 w 31"/>
                  <a:gd name="T47" fmla="*/ 5 h 41"/>
                  <a:gd name="T48" fmla="*/ 21 w 31"/>
                  <a:gd name="T49" fmla="*/ 5 h 41"/>
                  <a:gd name="T50" fmla="*/ 21 w 31"/>
                  <a:gd name="T51" fmla="*/ 5 h 41"/>
                  <a:gd name="T52" fmla="*/ 24 w 31"/>
                  <a:gd name="T53" fmla="*/ 8 h 41"/>
                  <a:gd name="T54" fmla="*/ 24 w 31"/>
                  <a:gd name="T55" fmla="*/ 8 h 41"/>
                  <a:gd name="T56" fmla="*/ 26 w 31"/>
                  <a:gd name="T57" fmla="*/ 11 h 41"/>
                  <a:gd name="T58" fmla="*/ 26 w 31"/>
                  <a:gd name="T59" fmla="*/ 11 h 41"/>
                  <a:gd name="T60" fmla="*/ 26 w 31"/>
                  <a:gd name="T61" fmla="*/ 14 h 41"/>
                  <a:gd name="T62" fmla="*/ 23 w 31"/>
                  <a:gd name="T63" fmla="*/ 18 h 41"/>
                  <a:gd name="T64" fmla="*/ 23 w 31"/>
                  <a:gd name="T65" fmla="*/ 18 h 41"/>
                  <a:gd name="T66" fmla="*/ 21 w 31"/>
                  <a:gd name="T67" fmla="*/ 19 h 41"/>
                  <a:gd name="T68" fmla="*/ 16 w 31"/>
                  <a:gd name="T69" fmla="*/ 19 h 41"/>
                  <a:gd name="T70" fmla="*/ 5 w 31"/>
                  <a:gd name="T71" fmla="*/ 19 h 41"/>
                  <a:gd name="T72" fmla="*/ 5 w 31"/>
                  <a:gd name="T73" fmla="*/ 5 h 41"/>
                  <a:gd name="T74" fmla="*/ 5 w 31"/>
                  <a:gd name="T75" fmla="*/ 5 h 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1"/>
                  <a:gd name="T115" fmla="*/ 0 h 41"/>
                  <a:gd name="T116" fmla="*/ 31 w 31"/>
                  <a:gd name="T117" fmla="*/ 41 h 4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1" h="41">
                    <a:moveTo>
                      <a:pt x="5" y="41"/>
                    </a:moveTo>
                    <a:lnTo>
                      <a:pt x="5" y="24"/>
                    </a:lnTo>
                    <a:lnTo>
                      <a:pt x="16" y="24"/>
                    </a:lnTo>
                    <a:lnTo>
                      <a:pt x="23" y="22"/>
                    </a:lnTo>
                    <a:lnTo>
                      <a:pt x="27" y="21"/>
                    </a:lnTo>
                    <a:lnTo>
                      <a:pt x="31" y="16"/>
                    </a:lnTo>
                    <a:lnTo>
                      <a:pt x="31" y="11"/>
                    </a:lnTo>
                    <a:lnTo>
                      <a:pt x="31" y="6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5" y="5"/>
                    </a:moveTo>
                    <a:lnTo>
                      <a:pt x="16" y="5"/>
                    </a:lnTo>
                    <a:lnTo>
                      <a:pt x="21" y="5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26" y="14"/>
                    </a:lnTo>
                    <a:lnTo>
                      <a:pt x="23" y="18"/>
                    </a:lnTo>
                    <a:lnTo>
                      <a:pt x="21" y="19"/>
                    </a:lnTo>
                    <a:lnTo>
                      <a:pt x="16" y="19"/>
                    </a:lnTo>
                    <a:lnTo>
                      <a:pt x="5" y="19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9" name="Freeform 310">
                <a:extLst>
                  <a:ext uri="{FF2B5EF4-FFF2-40B4-BE49-F238E27FC236}">
                    <a16:creationId xmlns:a16="http://schemas.microsoft.com/office/drawing/2014/main" id="{CAEB07E7-21D6-934C-3096-15BAD962C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65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0" name="Freeform 311">
                <a:extLst>
                  <a:ext uri="{FF2B5EF4-FFF2-40B4-BE49-F238E27FC236}">
                    <a16:creationId xmlns:a16="http://schemas.microsoft.com/office/drawing/2014/main" id="{1C08E659-E0A7-9FD8-C1CA-602E5315E8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92" y="2517"/>
                <a:ext cx="38" cy="39"/>
              </a:xfrm>
              <a:custGeom>
                <a:avLst/>
                <a:gdLst>
                  <a:gd name="T0" fmla="*/ 7 w 38"/>
                  <a:gd name="T1" fmla="*/ 39 h 39"/>
                  <a:gd name="T2" fmla="*/ 10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3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7 w 38"/>
                  <a:gd name="T17" fmla="*/ 39 h 39"/>
                  <a:gd name="T18" fmla="*/ 7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3 w 38"/>
                  <a:gd name="T29" fmla="*/ 12 h 39"/>
                  <a:gd name="T30" fmla="*/ 26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7" y="39"/>
                    </a:moveTo>
                    <a:lnTo>
                      <a:pt x="10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7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3" y="12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1" name="Freeform 312">
                <a:extLst>
                  <a:ext uri="{FF2B5EF4-FFF2-40B4-BE49-F238E27FC236}">
                    <a16:creationId xmlns:a16="http://schemas.microsoft.com/office/drawing/2014/main" id="{6E44FCDC-2A2D-AE03-D2F3-752279B41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2517"/>
                <a:ext cx="26" cy="39"/>
              </a:xfrm>
              <a:custGeom>
                <a:avLst/>
                <a:gdLst>
                  <a:gd name="T0" fmla="*/ 26 w 26"/>
                  <a:gd name="T1" fmla="*/ 39 h 39"/>
                  <a:gd name="T2" fmla="*/ 26 w 26"/>
                  <a:gd name="T3" fmla="*/ 35 h 39"/>
                  <a:gd name="T4" fmla="*/ 5 w 26"/>
                  <a:gd name="T5" fmla="*/ 35 h 39"/>
                  <a:gd name="T6" fmla="*/ 5 w 26"/>
                  <a:gd name="T7" fmla="*/ 0 h 39"/>
                  <a:gd name="T8" fmla="*/ 0 w 26"/>
                  <a:gd name="T9" fmla="*/ 0 h 39"/>
                  <a:gd name="T10" fmla="*/ 0 w 26"/>
                  <a:gd name="T11" fmla="*/ 39 h 39"/>
                  <a:gd name="T12" fmla="*/ 26 w 26"/>
                  <a:gd name="T13" fmla="*/ 39 h 39"/>
                  <a:gd name="T14" fmla="*/ 26 w 26"/>
                  <a:gd name="T15" fmla="*/ 3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39"/>
                  <a:gd name="T26" fmla="*/ 26 w 26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39">
                    <a:moveTo>
                      <a:pt x="26" y="39"/>
                    </a:moveTo>
                    <a:lnTo>
                      <a:pt x="26" y="35"/>
                    </a:lnTo>
                    <a:lnTo>
                      <a:pt x="5" y="3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2" name="Freeform 313">
                <a:extLst>
                  <a:ext uri="{FF2B5EF4-FFF2-40B4-BE49-F238E27FC236}">
                    <a16:creationId xmlns:a16="http://schemas.microsoft.com/office/drawing/2014/main" id="{E99AF5A5-E64A-2FC6-0ECE-062F65C037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64" y="2517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3" name="Freeform 314">
                <a:extLst>
                  <a:ext uri="{FF2B5EF4-FFF2-40B4-BE49-F238E27FC236}">
                    <a16:creationId xmlns:a16="http://schemas.microsoft.com/office/drawing/2014/main" id="{632E9082-DA60-2276-F57F-4A1DE8FABB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7" y="2517"/>
                <a:ext cx="30" cy="39"/>
              </a:xfrm>
              <a:custGeom>
                <a:avLst/>
                <a:gdLst>
                  <a:gd name="T0" fmla="*/ 16 w 30"/>
                  <a:gd name="T1" fmla="*/ 39 h 39"/>
                  <a:gd name="T2" fmla="*/ 22 w 30"/>
                  <a:gd name="T3" fmla="*/ 39 h 39"/>
                  <a:gd name="T4" fmla="*/ 27 w 30"/>
                  <a:gd name="T5" fmla="*/ 38 h 39"/>
                  <a:gd name="T6" fmla="*/ 30 w 30"/>
                  <a:gd name="T7" fmla="*/ 33 h 39"/>
                  <a:gd name="T8" fmla="*/ 30 w 30"/>
                  <a:gd name="T9" fmla="*/ 28 h 39"/>
                  <a:gd name="T10" fmla="*/ 28 w 30"/>
                  <a:gd name="T11" fmla="*/ 22 h 39"/>
                  <a:gd name="T12" fmla="*/ 27 w 30"/>
                  <a:gd name="T13" fmla="*/ 20 h 39"/>
                  <a:gd name="T14" fmla="*/ 22 w 30"/>
                  <a:gd name="T15" fmla="*/ 19 h 39"/>
                  <a:gd name="T16" fmla="*/ 27 w 30"/>
                  <a:gd name="T17" fmla="*/ 14 h 39"/>
                  <a:gd name="T18" fmla="*/ 28 w 30"/>
                  <a:gd name="T19" fmla="*/ 9 h 39"/>
                  <a:gd name="T20" fmla="*/ 27 w 30"/>
                  <a:gd name="T21" fmla="*/ 5 h 39"/>
                  <a:gd name="T22" fmla="*/ 22 w 30"/>
                  <a:gd name="T23" fmla="*/ 0 h 39"/>
                  <a:gd name="T24" fmla="*/ 0 w 30"/>
                  <a:gd name="T25" fmla="*/ 0 h 39"/>
                  <a:gd name="T26" fmla="*/ 16 w 30"/>
                  <a:gd name="T27" fmla="*/ 39 h 39"/>
                  <a:gd name="T28" fmla="*/ 5 w 30"/>
                  <a:gd name="T29" fmla="*/ 5 h 39"/>
                  <a:gd name="T30" fmla="*/ 12 w 30"/>
                  <a:gd name="T31" fmla="*/ 5 h 39"/>
                  <a:gd name="T32" fmla="*/ 19 w 30"/>
                  <a:gd name="T33" fmla="*/ 5 h 39"/>
                  <a:gd name="T34" fmla="*/ 22 w 30"/>
                  <a:gd name="T35" fmla="*/ 6 h 39"/>
                  <a:gd name="T36" fmla="*/ 24 w 30"/>
                  <a:gd name="T37" fmla="*/ 11 h 39"/>
                  <a:gd name="T38" fmla="*/ 22 w 30"/>
                  <a:gd name="T39" fmla="*/ 14 h 39"/>
                  <a:gd name="T40" fmla="*/ 19 w 30"/>
                  <a:gd name="T41" fmla="*/ 16 h 39"/>
                  <a:gd name="T42" fmla="*/ 5 w 30"/>
                  <a:gd name="T43" fmla="*/ 16 h 39"/>
                  <a:gd name="T44" fmla="*/ 5 w 30"/>
                  <a:gd name="T45" fmla="*/ 5 h 39"/>
                  <a:gd name="T46" fmla="*/ 14 w 30"/>
                  <a:gd name="T47" fmla="*/ 20 h 39"/>
                  <a:gd name="T48" fmla="*/ 20 w 30"/>
                  <a:gd name="T49" fmla="*/ 22 h 39"/>
                  <a:gd name="T50" fmla="*/ 24 w 30"/>
                  <a:gd name="T51" fmla="*/ 24 h 39"/>
                  <a:gd name="T52" fmla="*/ 25 w 30"/>
                  <a:gd name="T53" fmla="*/ 28 h 39"/>
                  <a:gd name="T54" fmla="*/ 24 w 30"/>
                  <a:gd name="T55" fmla="*/ 32 h 39"/>
                  <a:gd name="T56" fmla="*/ 22 w 30"/>
                  <a:gd name="T57" fmla="*/ 33 h 39"/>
                  <a:gd name="T58" fmla="*/ 19 w 30"/>
                  <a:gd name="T59" fmla="*/ 35 h 39"/>
                  <a:gd name="T60" fmla="*/ 16 w 30"/>
                  <a:gd name="T61" fmla="*/ 35 h 39"/>
                  <a:gd name="T62" fmla="*/ 5 w 30"/>
                  <a:gd name="T63" fmla="*/ 20 h 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39"/>
                  <a:gd name="T98" fmla="*/ 30 w 30"/>
                  <a:gd name="T99" fmla="*/ 39 h 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39">
                    <a:moveTo>
                      <a:pt x="16" y="39"/>
                    </a:moveTo>
                    <a:lnTo>
                      <a:pt x="16" y="39"/>
                    </a:lnTo>
                    <a:lnTo>
                      <a:pt x="22" y="39"/>
                    </a:lnTo>
                    <a:lnTo>
                      <a:pt x="27" y="38"/>
                    </a:lnTo>
                    <a:lnTo>
                      <a:pt x="30" y="33"/>
                    </a:lnTo>
                    <a:lnTo>
                      <a:pt x="30" y="28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7" y="20"/>
                    </a:lnTo>
                    <a:lnTo>
                      <a:pt x="22" y="19"/>
                    </a:lnTo>
                    <a:lnTo>
                      <a:pt x="27" y="14"/>
                    </a:lnTo>
                    <a:lnTo>
                      <a:pt x="28" y="9"/>
                    </a:lnTo>
                    <a:lnTo>
                      <a:pt x="27" y="5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16" y="39"/>
                    </a:lnTo>
                    <a:close/>
                    <a:moveTo>
                      <a:pt x="5" y="5"/>
                    </a:moveTo>
                    <a:lnTo>
                      <a:pt x="12" y="5"/>
                    </a:lnTo>
                    <a:lnTo>
                      <a:pt x="19" y="5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5" y="16"/>
                    </a:lnTo>
                    <a:lnTo>
                      <a:pt x="5" y="5"/>
                    </a:lnTo>
                    <a:close/>
                    <a:moveTo>
                      <a:pt x="5" y="20"/>
                    </a:moveTo>
                    <a:lnTo>
                      <a:pt x="14" y="20"/>
                    </a:lnTo>
                    <a:lnTo>
                      <a:pt x="20" y="22"/>
                    </a:lnTo>
                    <a:lnTo>
                      <a:pt x="24" y="24"/>
                    </a:lnTo>
                    <a:lnTo>
                      <a:pt x="25" y="28"/>
                    </a:lnTo>
                    <a:lnTo>
                      <a:pt x="24" y="32"/>
                    </a:lnTo>
                    <a:lnTo>
                      <a:pt x="22" y="33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5" y="35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4" name="Freeform 315">
                <a:extLst>
                  <a:ext uri="{FF2B5EF4-FFF2-40B4-BE49-F238E27FC236}">
                    <a16:creationId xmlns:a16="http://schemas.microsoft.com/office/drawing/2014/main" id="{1888AF5C-85EA-35D0-7B52-A73886249C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2" y="2517"/>
                <a:ext cx="38" cy="39"/>
              </a:xfrm>
              <a:custGeom>
                <a:avLst/>
                <a:gdLst>
                  <a:gd name="T0" fmla="*/ 4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1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4 w 38"/>
                  <a:gd name="T13" fmla="*/ 0 h 39"/>
                  <a:gd name="T14" fmla="*/ 0 w 38"/>
                  <a:gd name="T15" fmla="*/ 39 h 39"/>
                  <a:gd name="T16" fmla="*/ 4 w 38"/>
                  <a:gd name="T17" fmla="*/ 39 h 39"/>
                  <a:gd name="T18" fmla="*/ 4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4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1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5" name="Freeform 316">
                <a:extLst>
                  <a:ext uri="{FF2B5EF4-FFF2-40B4-BE49-F238E27FC236}">
                    <a16:creationId xmlns:a16="http://schemas.microsoft.com/office/drawing/2014/main" id="{3F7AF8A1-9A73-6FE5-D3F5-D1E45E0E0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517"/>
                <a:ext cx="38" cy="39"/>
              </a:xfrm>
              <a:custGeom>
                <a:avLst/>
                <a:gdLst>
                  <a:gd name="T0" fmla="*/ 4 w 38"/>
                  <a:gd name="T1" fmla="*/ 39 h 39"/>
                  <a:gd name="T2" fmla="*/ 4 w 38"/>
                  <a:gd name="T3" fmla="*/ 5 h 39"/>
                  <a:gd name="T4" fmla="*/ 15 w 38"/>
                  <a:gd name="T5" fmla="*/ 39 h 39"/>
                  <a:gd name="T6" fmla="*/ 20 w 38"/>
                  <a:gd name="T7" fmla="*/ 39 h 39"/>
                  <a:gd name="T8" fmla="*/ 33 w 38"/>
                  <a:gd name="T9" fmla="*/ 6 h 39"/>
                  <a:gd name="T10" fmla="*/ 33 w 38"/>
                  <a:gd name="T11" fmla="*/ 39 h 39"/>
                  <a:gd name="T12" fmla="*/ 38 w 38"/>
                  <a:gd name="T13" fmla="*/ 39 h 39"/>
                  <a:gd name="T14" fmla="*/ 38 w 38"/>
                  <a:gd name="T15" fmla="*/ 0 h 39"/>
                  <a:gd name="T16" fmla="*/ 31 w 38"/>
                  <a:gd name="T17" fmla="*/ 0 h 39"/>
                  <a:gd name="T18" fmla="*/ 20 w 38"/>
                  <a:gd name="T19" fmla="*/ 27 h 39"/>
                  <a:gd name="T20" fmla="*/ 20 w 38"/>
                  <a:gd name="T21" fmla="*/ 27 h 39"/>
                  <a:gd name="T22" fmla="*/ 19 w 38"/>
                  <a:gd name="T23" fmla="*/ 35 h 39"/>
                  <a:gd name="T24" fmla="*/ 19 w 38"/>
                  <a:gd name="T25" fmla="*/ 35 h 39"/>
                  <a:gd name="T26" fmla="*/ 17 w 38"/>
                  <a:gd name="T27" fmla="*/ 28 h 39"/>
                  <a:gd name="T28" fmla="*/ 8 w 38"/>
                  <a:gd name="T29" fmla="*/ 0 h 39"/>
                  <a:gd name="T30" fmla="*/ 0 w 38"/>
                  <a:gd name="T31" fmla="*/ 0 h 39"/>
                  <a:gd name="T32" fmla="*/ 0 w 38"/>
                  <a:gd name="T33" fmla="*/ 39 h 39"/>
                  <a:gd name="T34" fmla="*/ 4 w 38"/>
                  <a:gd name="T35" fmla="*/ 39 h 39"/>
                  <a:gd name="T36" fmla="*/ 4 w 38"/>
                  <a:gd name="T37" fmla="*/ 39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4" y="39"/>
                    </a:moveTo>
                    <a:lnTo>
                      <a:pt x="4" y="5"/>
                    </a:lnTo>
                    <a:lnTo>
                      <a:pt x="15" y="39"/>
                    </a:lnTo>
                    <a:lnTo>
                      <a:pt x="20" y="39"/>
                    </a:lnTo>
                    <a:lnTo>
                      <a:pt x="33" y="6"/>
                    </a:lnTo>
                    <a:lnTo>
                      <a:pt x="33" y="39"/>
                    </a:lnTo>
                    <a:lnTo>
                      <a:pt x="38" y="39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0" y="27"/>
                    </a:lnTo>
                    <a:lnTo>
                      <a:pt x="19" y="35"/>
                    </a:lnTo>
                    <a:lnTo>
                      <a:pt x="17" y="2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6" name="Freeform 317">
                <a:extLst>
                  <a:ext uri="{FF2B5EF4-FFF2-40B4-BE49-F238E27FC236}">
                    <a16:creationId xmlns:a16="http://schemas.microsoft.com/office/drawing/2014/main" id="{0755BB9D-1DAE-7EBF-C9AF-CEE8FAAD26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6" y="2517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1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1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1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7" name="Freeform 318">
                <a:extLst>
                  <a:ext uri="{FF2B5EF4-FFF2-40B4-BE49-F238E27FC236}">
                    <a16:creationId xmlns:a16="http://schemas.microsoft.com/office/drawing/2014/main" id="{93B30A43-032E-5DAB-8A3F-E374CA76D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838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6 w 25"/>
                  <a:gd name="T5" fmla="*/ 36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8" name="Freeform 319">
                <a:extLst>
                  <a:ext uri="{FF2B5EF4-FFF2-40B4-BE49-F238E27FC236}">
                    <a16:creationId xmlns:a16="http://schemas.microsoft.com/office/drawing/2014/main" id="{5D62D97A-FEBB-EF0E-2C35-6927229474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1" y="2838"/>
                <a:ext cx="38" cy="43"/>
              </a:xfrm>
              <a:custGeom>
                <a:avLst/>
                <a:gdLst>
                  <a:gd name="T0" fmla="*/ 1 w 38"/>
                  <a:gd name="T1" fmla="*/ 31 h 43"/>
                  <a:gd name="T2" fmla="*/ 1 w 38"/>
                  <a:gd name="T3" fmla="*/ 31 h 43"/>
                  <a:gd name="T4" fmla="*/ 5 w 38"/>
                  <a:gd name="T5" fmla="*/ 36 h 43"/>
                  <a:gd name="T6" fmla="*/ 9 w 38"/>
                  <a:gd name="T7" fmla="*/ 39 h 43"/>
                  <a:gd name="T8" fmla="*/ 9 w 38"/>
                  <a:gd name="T9" fmla="*/ 39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1 h 43"/>
                  <a:gd name="T18" fmla="*/ 28 w 38"/>
                  <a:gd name="T19" fmla="*/ 39 h 43"/>
                  <a:gd name="T20" fmla="*/ 28 w 38"/>
                  <a:gd name="T21" fmla="*/ 39 h 43"/>
                  <a:gd name="T22" fmla="*/ 33 w 38"/>
                  <a:gd name="T23" fmla="*/ 36 h 43"/>
                  <a:gd name="T24" fmla="*/ 36 w 38"/>
                  <a:gd name="T25" fmla="*/ 31 h 43"/>
                  <a:gd name="T26" fmla="*/ 36 w 38"/>
                  <a:gd name="T27" fmla="*/ 31 h 43"/>
                  <a:gd name="T28" fmla="*/ 38 w 38"/>
                  <a:gd name="T29" fmla="*/ 27 h 43"/>
                  <a:gd name="T30" fmla="*/ 38 w 38"/>
                  <a:gd name="T31" fmla="*/ 20 h 43"/>
                  <a:gd name="T32" fmla="*/ 38 w 38"/>
                  <a:gd name="T33" fmla="*/ 20 h 43"/>
                  <a:gd name="T34" fmla="*/ 38 w 38"/>
                  <a:gd name="T35" fmla="*/ 16 h 43"/>
                  <a:gd name="T36" fmla="*/ 36 w 38"/>
                  <a:gd name="T37" fmla="*/ 9 h 43"/>
                  <a:gd name="T38" fmla="*/ 36 w 38"/>
                  <a:gd name="T39" fmla="*/ 9 h 43"/>
                  <a:gd name="T40" fmla="*/ 33 w 38"/>
                  <a:gd name="T41" fmla="*/ 6 h 43"/>
                  <a:gd name="T42" fmla="*/ 28 w 38"/>
                  <a:gd name="T43" fmla="*/ 3 h 43"/>
                  <a:gd name="T44" fmla="*/ 28 w 38"/>
                  <a:gd name="T45" fmla="*/ 3 h 43"/>
                  <a:gd name="T46" fmla="*/ 24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1 h 43"/>
                  <a:gd name="T54" fmla="*/ 5 w 38"/>
                  <a:gd name="T55" fmla="*/ 6 h 43"/>
                  <a:gd name="T56" fmla="*/ 5 w 38"/>
                  <a:gd name="T57" fmla="*/ 6 h 43"/>
                  <a:gd name="T58" fmla="*/ 1 w 38"/>
                  <a:gd name="T59" fmla="*/ 12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1 h 43"/>
                  <a:gd name="T68" fmla="*/ 1 w 38"/>
                  <a:gd name="T69" fmla="*/ 31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6 h 43"/>
                  <a:gd name="T76" fmla="*/ 19 w 38"/>
                  <a:gd name="T77" fmla="*/ 4 h 43"/>
                  <a:gd name="T78" fmla="*/ 19 w 38"/>
                  <a:gd name="T79" fmla="*/ 4 h 43"/>
                  <a:gd name="T80" fmla="*/ 22 w 38"/>
                  <a:gd name="T81" fmla="*/ 4 h 43"/>
                  <a:gd name="T82" fmla="*/ 27 w 38"/>
                  <a:gd name="T83" fmla="*/ 6 h 43"/>
                  <a:gd name="T84" fmla="*/ 27 w 38"/>
                  <a:gd name="T85" fmla="*/ 6 h 43"/>
                  <a:gd name="T86" fmla="*/ 28 w 38"/>
                  <a:gd name="T87" fmla="*/ 9 h 43"/>
                  <a:gd name="T88" fmla="*/ 32 w 38"/>
                  <a:gd name="T89" fmla="*/ 12 h 43"/>
                  <a:gd name="T90" fmla="*/ 32 w 38"/>
                  <a:gd name="T91" fmla="*/ 12 h 43"/>
                  <a:gd name="T92" fmla="*/ 33 w 38"/>
                  <a:gd name="T93" fmla="*/ 20 h 43"/>
                  <a:gd name="T94" fmla="*/ 33 w 38"/>
                  <a:gd name="T95" fmla="*/ 20 h 43"/>
                  <a:gd name="T96" fmla="*/ 32 w 38"/>
                  <a:gd name="T97" fmla="*/ 28 h 43"/>
                  <a:gd name="T98" fmla="*/ 28 w 38"/>
                  <a:gd name="T99" fmla="*/ 33 h 43"/>
                  <a:gd name="T100" fmla="*/ 28 w 38"/>
                  <a:gd name="T101" fmla="*/ 33 h 43"/>
                  <a:gd name="T102" fmla="*/ 25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6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8 h 43"/>
                  <a:gd name="T116" fmla="*/ 5 w 38"/>
                  <a:gd name="T117" fmla="*/ 22 h 43"/>
                  <a:gd name="T118" fmla="*/ 5 w 38"/>
                  <a:gd name="T119" fmla="*/ 22 h 43"/>
                  <a:gd name="T120" fmla="*/ 6 w 38"/>
                  <a:gd name="T121" fmla="*/ 14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1"/>
                    </a:moveTo>
                    <a:lnTo>
                      <a:pt x="1" y="31"/>
                    </a:lnTo>
                    <a:lnTo>
                      <a:pt x="5" y="36"/>
                    </a:lnTo>
                    <a:lnTo>
                      <a:pt x="9" y="39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1"/>
                    </a:lnTo>
                    <a:lnTo>
                      <a:pt x="28" y="39"/>
                    </a:lnTo>
                    <a:lnTo>
                      <a:pt x="33" y="36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28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1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6"/>
                    </a:lnTo>
                    <a:lnTo>
                      <a:pt x="19" y="4"/>
                    </a:lnTo>
                    <a:lnTo>
                      <a:pt x="22" y="4"/>
                    </a:lnTo>
                    <a:lnTo>
                      <a:pt x="27" y="6"/>
                    </a:lnTo>
                    <a:lnTo>
                      <a:pt x="28" y="9"/>
                    </a:lnTo>
                    <a:lnTo>
                      <a:pt x="32" y="12"/>
                    </a:lnTo>
                    <a:lnTo>
                      <a:pt x="33" y="20"/>
                    </a:lnTo>
                    <a:lnTo>
                      <a:pt x="32" y="28"/>
                    </a:lnTo>
                    <a:lnTo>
                      <a:pt x="28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5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9" name="Freeform 320">
                <a:extLst>
                  <a:ext uri="{FF2B5EF4-FFF2-40B4-BE49-F238E27FC236}">
                    <a16:creationId xmlns:a16="http://schemas.microsoft.com/office/drawing/2014/main" id="{3CF22AFA-45E3-4153-6839-A6BCD0F2F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838"/>
                <a:ext cx="32" cy="43"/>
              </a:xfrm>
              <a:custGeom>
                <a:avLst/>
                <a:gdLst>
                  <a:gd name="T0" fmla="*/ 27 w 32"/>
                  <a:gd name="T1" fmla="*/ 23 h 43"/>
                  <a:gd name="T2" fmla="*/ 27 w 32"/>
                  <a:gd name="T3" fmla="*/ 23 h 43"/>
                  <a:gd name="T4" fmla="*/ 27 w 32"/>
                  <a:gd name="T5" fmla="*/ 30 h 43"/>
                  <a:gd name="T6" fmla="*/ 24 w 32"/>
                  <a:gd name="T7" fmla="*/ 35 h 43"/>
                  <a:gd name="T8" fmla="*/ 24 w 32"/>
                  <a:gd name="T9" fmla="*/ 35 h 43"/>
                  <a:gd name="T10" fmla="*/ 21 w 32"/>
                  <a:gd name="T11" fmla="*/ 36 h 43"/>
                  <a:gd name="T12" fmla="*/ 16 w 32"/>
                  <a:gd name="T13" fmla="*/ 38 h 43"/>
                  <a:gd name="T14" fmla="*/ 16 w 32"/>
                  <a:gd name="T15" fmla="*/ 38 h 43"/>
                  <a:gd name="T16" fmla="*/ 9 w 32"/>
                  <a:gd name="T17" fmla="*/ 36 h 43"/>
                  <a:gd name="T18" fmla="*/ 9 w 32"/>
                  <a:gd name="T19" fmla="*/ 36 h 43"/>
                  <a:gd name="T20" fmla="*/ 6 w 32"/>
                  <a:gd name="T21" fmla="*/ 31 h 43"/>
                  <a:gd name="T22" fmla="*/ 6 w 32"/>
                  <a:gd name="T23" fmla="*/ 31 h 43"/>
                  <a:gd name="T24" fmla="*/ 6 w 32"/>
                  <a:gd name="T25" fmla="*/ 23 h 43"/>
                  <a:gd name="T26" fmla="*/ 6 w 32"/>
                  <a:gd name="T27" fmla="*/ 0 h 43"/>
                  <a:gd name="T28" fmla="*/ 0 w 32"/>
                  <a:gd name="T29" fmla="*/ 0 h 43"/>
                  <a:gd name="T30" fmla="*/ 0 w 32"/>
                  <a:gd name="T31" fmla="*/ 23 h 43"/>
                  <a:gd name="T32" fmla="*/ 0 w 32"/>
                  <a:gd name="T33" fmla="*/ 23 h 43"/>
                  <a:gd name="T34" fmla="*/ 0 w 32"/>
                  <a:gd name="T35" fmla="*/ 30 h 43"/>
                  <a:gd name="T36" fmla="*/ 1 w 32"/>
                  <a:gd name="T37" fmla="*/ 35 h 43"/>
                  <a:gd name="T38" fmla="*/ 1 w 32"/>
                  <a:gd name="T39" fmla="*/ 35 h 43"/>
                  <a:gd name="T40" fmla="*/ 3 w 32"/>
                  <a:gd name="T41" fmla="*/ 38 h 43"/>
                  <a:gd name="T42" fmla="*/ 6 w 32"/>
                  <a:gd name="T43" fmla="*/ 39 h 43"/>
                  <a:gd name="T44" fmla="*/ 6 w 32"/>
                  <a:gd name="T45" fmla="*/ 39 h 43"/>
                  <a:gd name="T46" fmla="*/ 11 w 32"/>
                  <a:gd name="T47" fmla="*/ 41 h 43"/>
                  <a:gd name="T48" fmla="*/ 16 w 32"/>
                  <a:gd name="T49" fmla="*/ 43 h 43"/>
                  <a:gd name="T50" fmla="*/ 16 w 32"/>
                  <a:gd name="T51" fmla="*/ 43 h 43"/>
                  <a:gd name="T52" fmla="*/ 22 w 32"/>
                  <a:gd name="T53" fmla="*/ 41 h 43"/>
                  <a:gd name="T54" fmla="*/ 25 w 32"/>
                  <a:gd name="T55" fmla="*/ 39 h 43"/>
                  <a:gd name="T56" fmla="*/ 25 w 32"/>
                  <a:gd name="T57" fmla="*/ 39 h 43"/>
                  <a:gd name="T58" fmla="*/ 28 w 32"/>
                  <a:gd name="T59" fmla="*/ 38 h 43"/>
                  <a:gd name="T60" fmla="*/ 32 w 32"/>
                  <a:gd name="T61" fmla="*/ 33 h 43"/>
                  <a:gd name="T62" fmla="*/ 32 w 32"/>
                  <a:gd name="T63" fmla="*/ 33 h 43"/>
                  <a:gd name="T64" fmla="*/ 32 w 32"/>
                  <a:gd name="T65" fmla="*/ 23 h 43"/>
                  <a:gd name="T66" fmla="*/ 32 w 32"/>
                  <a:gd name="T67" fmla="*/ 0 h 43"/>
                  <a:gd name="T68" fmla="*/ 27 w 32"/>
                  <a:gd name="T69" fmla="*/ 0 h 43"/>
                  <a:gd name="T70" fmla="*/ 27 w 32"/>
                  <a:gd name="T71" fmla="*/ 23 h 43"/>
                  <a:gd name="T72" fmla="*/ 27 w 32"/>
                  <a:gd name="T73" fmla="*/ 23 h 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3"/>
                  <a:gd name="T113" fmla="*/ 32 w 32"/>
                  <a:gd name="T114" fmla="*/ 43 h 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3">
                    <a:moveTo>
                      <a:pt x="27" y="23"/>
                    </a:moveTo>
                    <a:lnTo>
                      <a:pt x="27" y="23"/>
                    </a:lnTo>
                    <a:lnTo>
                      <a:pt x="27" y="30"/>
                    </a:lnTo>
                    <a:lnTo>
                      <a:pt x="24" y="35"/>
                    </a:lnTo>
                    <a:lnTo>
                      <a:pt x="21" y="36"/>
                    </a:lnTo>
                    <a:lnTo>
                      <a:pt x="16" y="38"/>
                    </a:lnTo>
                    <a:lnTo>
                      <a:pt x="9" y="36"/>
                    </a:lnTo>
                    <a:lnTo>
                      <a:pt x="6" y="31"/>
                    </a:lnTo>
                    <a:lnTo>
                      <a:pt x="6" y="2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6" y="39"/>
                    </a:lnTo>
                    <a:lnTo>
                      <a:pt x="11" y="41"/>
                    </a:lnTo>
                    <a:lnTo>
                      <a:pt x="16" y="43"/>
                    </a:lnTo>
                    <a:lnTo>
                      <a:pt x="22" y="41"/>
                    </a:lnTo>
                    <a:lnTo>
                      <a:pt x="25" y="39"/>
                    </a:lnTo>
                    <a:lnTo>
                      <a:pt x="28" y="38"/>
                    </a:lnTo>
                    <a:lnTo>
                      <a:pt x="32" y="33"/>
                    </a:lnTo>
                    <a:lnTo>
                      <a:pt x="32" y="2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0" name="Freeform 321">
                <a:extLst>
                  <a:ext uri="{FF2B5EF4-FFF2-40B4-BE49-F238E27FC236}">
                    <a16:creationId xmlns:a16="http://schemas.microsoft.com/office/drawing/2014/main" id="{8FDF5C1F-A0AB-96C3-E2E0-70F792761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83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1" name="Freeform 322">
                <a:extLst>
                  <a:ext uri="{FF2B5EF4-FFF2-40B4-BE49-F238E27FC236}">
                    <a16:creationId xmlns:a16="http://schemas.microsoft.com/office/drawing/2014/main" id="{4A83BC69-37C7-492A-A969-768B4299E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838"/>
                <a:ext cx="32" cy="43"/>
              </a:xfrm>
              <a:custGeom>
                <a:avLst/>
                <a:gdLst>
                  <a:gd name="T0" fmla="*/ 2 w 32"/>
                  <a:gd name="T1" fmla="*/ 36 h 43"/>
                  <a:gd name="T2" fmla="*/ 8 w 32"/>
                  <a:gd name="T3" fmla="*/ 41 h 43"/>
                  <a:gd name="T4" fmla="*/ 18 w 32"/>
                  <a:gd name="T5" fmla="*/ 43 h 43"/>
                  <a:gd name="T6" fmla="*/ 26 w 32"/>
                  <a:gd name="T7" fmla="*/ 41 h 43"/>
                  <a:gd name="T8" fmla="*/ 29 w 32"/>
                  <a:gd name="T9" fmla="*/ 38 h 43"/>
                  <a:gd name="T10" fmla="*/ 30 w 32"/>
                  <a:gd name="T11" fmla="*/ 36 h 43"/>
                  <a:gd name="T12" fmla="*/ 32 w 32"/>
                  <a:gd name="T13" fmla="*/ 30 h 43"/>
                  <a:gd name="T14" fmla="*/ 30 w 32"/>
                  <a:gd name="T15" fmla="*/ 23 h 43"/>
                  <a:gd name="T16" fmla="*/ 26 w 32"/>
                  <a:gd name="T17" fmla="*/ 20 h 43"/>
                  <a:gd name="T18" fmla="*/ 16 w 32"/>
                  <a:gd name="T19" fmla="*/ 17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6 h 43"/>
                  <a:gd name="T26" fmla="*/ 11 w 32"/>
                  <a:gd name="T27" fmla="*/ 4 h 43"/>
                  <a:gd name="T28" fmla="*/ 16 w 32"/>
                  <a:gd name="T29" fmla="*/ 4 h 43"/>
                  <a:gd name="T30" fmla="*/ 22 w 32"/>
                  <a:gd name="T31" fmla="*/ 6 h 43"/>
                  <a:gd name="T32" fmla="*/ 26 w 32"/>
                  <a:gd name="T33" fmla="*/ 9 h 43"/>
                  <a:gd name="T34" fmla="*/ 30 w 32"/>
                  <a:gd name="T35" fmla="*/ 12 h 43"/>
                  <a:gd name="T36" fmla="*/ 29 w 32"/>
                  <a:gd name="T37" fmla="*/ 6 h 43"/>
                  <a:gd name="T38" fmla="*/ 27 w 32"/>
                  <a:gd name="T39" fmla="*/ 3 h 43"/>
                  <a:gd name="T40" fmla="*/ 24 w 32"/>
                  <a:gd name="T41" fmla="*/ 1 h 43"/>
                  <a:gd name="T42" fmla="*/ 16 w 32"/>
                  <a:gd name="T43" fmla="*/ 0 h 43"/>
                  <a:gd name="T44" fmla="*/ 8 w 32"/>
                  <a:gd name="T45" fmla="*/ 1 h 43"/>
                  <a:gd name="T46" fmla="*/ 3 w 32"/>
                  <a:gd name="T47" fmla="*/ 4 h 43"/>
                  <a:gd name="T48" fmla="*/ 2 w 32"/>
                  <a:gd name="T49" fmla="*/ 11 h 43"/>
                  <a:gd name="T50" fmla="*/ 3 w 32"/>
                  <a:gd name="T51" fmla="*/ 16 h 43"/>
                  <a:gd name="T52" fmla="*/ 6 w 32"/>
                  <a:gd name="T53" fmla="*/ 20 h 43"/>
                  <a:gd name="T54" fmla="*/ 14 w 32"/>
                  <a:gd name="T55" fmla="*/ 22 h 43"/>
                  <a:gd name="T56" fmla="*/ 22 w 32"/>
                  <a:gd name="T57" fmla="*/ 25 h 43"/>
                  <a:gd name="T58" fmla="*/ 26 w 32"/>
                  <a:gd name="T59" fmla="*/ 27 h 43"/>
                  <a:gd name="T60" fmla="*/ 27 w 32"/>
                  <a:gd name="T61" fmla="*/ 30 h 43"/>
                  <a:gd name="T62" fmla="*/ 26 w 32"/>
                  <a:gd name="T63" fmla="*/ 33 h 43"/>
                  <a:gd name="T64" fmla="*/ 22 w 32"/>
                  <a:gd name="T65" fmla="*/ 36 h 43"/>
                  <a:gd name="T66" fmla="*/ 18 w 32"/>
                  <a:gd name="T67" fmla="*/ 38 h 43"/>
                  <a:gd name="T68" fmla="*/ 11 w 32"/>
                  <a:gd name="T69" fmla="*/ 36 h 43"/>
                  <a:gd name="T70" fmla="*/ 6 w 32"/>
                  <a:gd name="T71" fmla="*/ 33 h 43"/>
                  <a:gd name="T72" fmla="*/ 5 w 32"/>
                  <a:gd name="T73" fmla="*/ 28 h 43"/>
                  <a:gd name="T74" fmla="*/ 0 w 32"/>
                  <a:gd name="T75" fmla="*/ 28 h 43"/>
                  <a:gd name="T76" fmla="*/ 2 w 32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6"/>
                    </a:moveTo>
                    <a:lnTo>
                      <a:pt x="2" y="36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8" y="43"/>
                    </a:lnTo>
                    <a:lnTo>
                      <a:pt x="26" y="41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3"/>
                    </a:lnTo>
                    <a:lnTo>
                      <a:pt x="26" y="20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2" y="6"/>
                    </a:lnTo>
                    <a:lnTo>
                      <a:pt x="26" y="9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14" y="22"/>
                    </a:lnTo>
                    <a:lnTo>
                      <a:pt x="22" y="25"/>
                    </a:lnTo>
                    <a:lnTo>
                      <a:pt x="26" y="27"/>
                    </a:lnTo>
                    <a:lnTo>
                      <a:pt x="27" y="30"/>
                    </a:lnTo>
                    <a:lnTo>
                      <a:pt x="26" y="33"/>
                    </a:lnTo>
                    <a:lnTo>
                      <a:pt x="22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2" name="Freeform 323">
                <a:extLst>
                  <a:ext uri="{FF2B5EF4-FFF2-40B4-BE49-F238E27FC236}">
                    <a16:creationId xmlns:a16="http://schemas.microsoft.com/office/drawing/2014/main" id="{D78AFFB3-CA52-F95C-05F7-1FE03E399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83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3" name="Freeform 324">
                <a:extLst>
                  <a:ext uri="{FF2B5EF4-FFF2-40B4-BE49-F238E27FC236}">
                    <a16:creationId xmlns:a16="http://schemas.microsoft.com/office/drawing/2014/main" id="{7009294F-85CC-5A2C-067C-48E854F25B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7" y="2838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8 h 41"/>
                  <a:gd name="T4" fmla="*/ 27 w 38"/>
                  <a:gd name="T5" fmla="*/ 28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5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5 w 38"/>
                  <a:gd name="T21" fmla="*/ 12 h 41"/>
                  <a:gd name="T22" fmla="*/ 15 w 38"/>
                  <a:gd name="T23" fmla="*/ 12 h 41"/>
                  <a:gd name="T24" fmla="*/ 17 w 38"/>
                  <a:gd name="T25" fmla="*/ 4 h 41"/>
                  <a:gd name="T26" fmla="*/ 17 w 38"/>
                  <a:gd name="T27" fmla="*/ 4 h 41"/>
                  <a:gd name="T28" fmla="*/ 20 w 38"/>
                  <a:gd name="T29" fmla="*/ 12 h 41"/>
                  <a:gd name="T30" fmla="*/ 25 w 38"/>
                  <a:gd name="T31" fmla="*/ 25 h 41"/>
                  <a:gd name="T32" fmla="*/ 11 w 38"/>
                  <a:gd name="T33" fmla="*/ 25 h 41"/>
                  <a:gd name="T34" fmla="*/ 15 w 38"/>
                  <a:gd name="T35" fmla="*/ 12 h 41"/>
                  <a:gd name="T36" fmla="*/ 15 w 38"/>
                  <a:gd name="T37" fmla="*/ 12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5" y="12"/>
                    </a:moveTo>
                    <a:lnTo>
                      <a:pt x="15" y="12"/>
                    </a:lnTo>
                    <a:lnTo>
                      <a:pt x="17" y="4"/>
                    </a:lnTo>
                    <a:lnTo>
                      <a:pt x="20" y="12"/>
                    </a:lnTo>
                    <a:lnTo>
                      <a:pt x="25" y="25"/>
                    </a:lnTo>
                    <a:lnTo>
                      <a:pt x="11" y="25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4" name="Freeform 325">
                <a:extLst>
                  <a:ext uri="{FF2B5EF4-FFF2-40B4-BE49-F238E27FC236}">
                    <a16:creationId xmlns:a16="http://schemas.microsoft.com/office/drawing/2014/main" id="{F342FE12-34A9-1086-4658-29CEBC5C8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838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9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3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9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5" name="Freeform 326">
                <a:extLst>
                  <a:ext uri="{FF2B5EF4-FFF2-40B4-BE49-F238E27FC236}">
                    <a16:creationId xmlns:a16="http://schemas.microsoft.com/office/drawing/2014/main" id="{514B003C-9EBC-D0A8-4885-AB7160AC67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4" y="2838"/>
                <a:ext cx="39" cy="41"/>
              </a:xfrm>
              <a:custGeom>
                <a:avLst/>
                <a:gdLst>
                  <a:gd name="T0" fmla="*/ 5 w 39"/>
                  <a:gd name="T1" fmla="*/ 41 h 41"/>
                  <a:gd name="T2" fmla="*/ 10 w 39"/>
                  <a:gd name="T3" fmla="*/ 28 h 41"/>
                  <a:gd name="T4" fmla="*/ 27 w 39"/>
                  <a:gd name="T5" fmla="*/ 28 h 41"/>
                  <a:gd name="T6" fmla="*/ 32 w 39"/>
                  <a:gd name="T7" fmla="*/ 41 h 41"/>
                  <a:gd name="T8" fmla="*/ 39 w 39"/>
                  <a:gd name="T9" fmla="*/ 41 h 41"/>
                  <a:gd name="T10" fmla="*/ 21 w 39"/>
                  <a:gd name="T11" fmla="*/ 0 h 41"/>
                  <a:gd name="T12" fmla="*/ 16 w 39"/>
                  <a:gd name="T13" fmla="*/ 0 h 41"/>
                  <a:gd name="T14" fmla="*/ 0 w 39"/>
                  <a:gd name="T15" fmla="*/ 41 h 41"/>
                  <a:gd name="T16" fmla="*/ 5 w 39"/>
                  <a:gd name="T17" fmla="*/ 41 h 41"/>
                  <a:gd name="T18" fmla="*/ 5 w 39"/>
                  <a:gd name="T19" fmla="*/ 41 h 41"/>
                  <a:gd name="T20" fmla="*/ 16 w 39"/>
                  <a:gd name="T21" fmla="*/ 12 h 41"/>
                  <a:gd name="T22" fmla="*/ 16 w 39"/>
                  <a:gd name="T23" fmla="*/ 12 h 41"/>
                  <a:gd name="T24" fmla="*/ 18 w 39"/>
                  <a:gd name="T25" fmla="*/ 4 h 41"/>
                  <a:gd name="T26" fmla="*/ 18 w 39"/>
                  <a:gd name="T27" fmla="*/ 4 h 41"/>
                  <a:gd name="T28" fmla="*/ 21 w 39"/>
                  <a:gd name="T29" fmla="*/ 12 h 41"/>
                  <a:gd name="T30" fmla="*/ 26 w 39"/>
                  <a:gd name="T31" fmla="*/ 25 h 41"/>
                  <a:gd name="T32" fmla="*/ 12 w 39"/>
                  <a:gd name="T33" fmla="*/ 25 h 41"/>
                  <a:gd name="T34" fmla="*/ 16 w 39"/>
                  <a:gd name="T35" fmla="*/ 12 h 41"/>
                  <a:gd name="T36" fmla="*/ 16 w 39"/>
                  <a:gd name="T37" fmla="*/ 12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1"/>
                  <a:gd name="T59" fmla="*/ 39 w 39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1">
                    <a:moveTo>
                      <a:pt x="5" y="41"/>
                    </a:moveTo>
                    <a:lnTo>
                      <a:pt x="10" y="28"/>
                    </a:lnTo>
                    <a:lnTo>
                      <a:pt x="27" y="28"/>
                    </a:lnTo>
                    <a:lnTo>
                      <a:pt x="32" y="41"/>
                    </a:lnTo>
                    <a:lnTo>
                      <a:pt x="39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2"/>
                    </a:moveTo>
                    <a:lnTo>
                      <a:pt x="16" y="12"/>
                    </a:lnTo>
                    <a:lnTo>
                      <a:pt x="18" y="4"/>
                    </a:lnTo>
                    <a:lnTo>
                      <a:pt x="21" y="12"/>
                    </a:lnTo>
                    <a:lnTo>
                      <a:pt x="26" y="25"/>
                    </a:lnTo>
                    <a:lnTo>
                      <a:pt x="12" y="25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6" name="Freeform 327">
                <a:extLst>
                  <a:ext uri="{FF2B5EF4-FFF2-40B4-BE49-F238E27FC236}">
                    <a16:creationId xmlns:a16="http://schemas.microsoft.com/office/drawing/2014/main" id="{0CC40A11-0DC7-A939-91F8-9ACCCCCF0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868"/>
                <a:ext cx="27" cy="41"/>
              </a:xfrm>
              <a:custGeom>
                <a:avLst/>
                <a:gdLst>
                  <a:gd name="T0" fmla="*/ 5 w 27"/>
                  <a:gd name="T1" fmla="*/ 41 h 41"/>
                  <a:gd name="T2" fmla="*/ 5 w 27"/>
                  <a:gd name="T3" fmla="*/ 22 h 41"/>
                  <a:gd name="T4" fmla="*/ 24 w 27"/>
                  <a:gd name="T5" fmla="*/ 22 h 41"/>
                  <a:gd name="T6" fmla="*/ 24 w 27"/>
                  <a:gd name="T7" fmla="*/ 17 h 41"/>
                  <a:gd name="T8" fmla="*/ 5 w 27"/>
                  <a:gd name="T9" fmla="*/ 17 h 41"/>
                  <a:gd name="T10" fmla="*/ 5 w 27"/>
                  <a:gd name="T11" fmla="*/ 5 h 41"/>
                  <a:gd name="T12" fmla="*/ 27 w 27"/>
                  <a:gd name="T13" fmla="*/ 5 h 41"/>
                  <a:gd name="T14" fmla="*/ 27 w 27"/>
                  <a:gd name="T15" fmla="*/ 0 h 41"/>
                  <a:gd name="T16" fmla="*/ 0 w 27"/>
                  <a:gd name="T17" fmla="*/ 0 h 41"/>
                  <a:gd name="T18" fmla="*/ 0 w 27"/>
                  <a:gd name="T19" fmla="*/ 41 h 41"/>
                  <a:gd name="T20" fmla="*/ 5 w 27"/>
                  <a:gd name="T21" fmla="*/ 41 h 41"/>
                  <a:gd name="T22" fmla="*/ 5 w 27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41"/>
                  <a:gd name="T38" fmla="*/ 27 w 27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41">
                    <a:moveTo>
                      <a:pt x="5" y="41"/>
                    </a:moveTo>
                    <a:lnTo>
                      <a:pt x="5" y="22"/>
                    </a:lnTo>
                    <a:lnTo>
                      <a:pt x="24" y="22"/>
                    </a:lnTo>
                    <a:lnTo>
                      <a:pt x="24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7" y="5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7" name="Freeform 328">
                <a:extLst>
                  <a:ext uri="{FF2B5EF4-FFF2-40B4-BE49-F238E27FC236}">
                    <a16:creationId xmlns:a16="http://schemas.microsoft.com/office/drawing/2014/main" id="{7B00EF3D-3D56-DCE9-5EB7-8E732F5BE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868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5 w 25"/>
                  <a:gd name="T5" fmla="*/ 36 h 41"/>
                  <a:gd name="T6" fmla="*/ 5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5" y="3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8" name="Freeform 329">
                <a:extLst>
                  <a:ext uri="{FF2B5EF4-FFF2-40B4-BE49-F238E27FC236}">
                    <a16:creationId xmlns:a16="http://schemas.microsoft.com/office/drawing/2014/main" id="{CF9B7C03-1C3E-8F53-523E-87F4358516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0" y="2866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3 h 43"/>
                  <a:gd name="T12" fmla="*/ 19 w 40"/>
                  <a:gd name="T13" fmla="*/ 43 h 43"/>
                  <a:gd name="T14" fmla="*/ 19 w 40"/>
                  <a:gd name="T15" fmla="*/ 43 h 43"/>
                  <a:gd name="T16" fmla="*/ 25 w 40"/>
                  <a:gd name="T17" fmla="*/ 43 h 43"/>
                  <a:gd name="T18" fmla="*/ 30 w 40"/>
                  <a:gd name="T19" fmla="*/ 40 h 43"/>
                  <a:gd name="T20" fmla="*/ 30 w 40"/>
                  <a:gd name="T21" fmla="*/ 40 h 43"/>
                  <a:gd name="T22" fmla="*/ 33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3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6 w 40"/>
                  <a:gd name="T115" fmla="*/ 29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9" name="Freeform 330">
                <a:extLst>
                  <a:ext uri="{FF2B5EF4-FFF2-40B4-BE49-F238E27FC236}">
                    <a16:creationId xmlns:a16="http://schemas.microsoft.com/office/drawing/2014/main" id="{4840A661-B603-87CF-86C1-674084F438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8" y="2868"/>
                <a:ext cx="35" cy="41"/>
              </a:xfrm>
              <a:custGeom>
                <a:avLst/>
                <a:gdLst>
                  <a:gd name="T0" fmla="*/ 4 w 35"/>
                  <a:gd name="T1" fmla="*/ 41 h 41"/>
                  <a:gd name="T2" fmla="*/ 4 w 35"/>
                  <a:gd name="T3" fmla="*/ 22 h 41"/>
                  <a:gd name="T4" fmla="*/ 11 w 35"/>
                  <a:gd name="T5" fmla="*/ 22 h 41"/>
                  <a:gd name="T6" fmla="*/ 11 w 35"/>
                  <a:gd name="T7" fmla="*/ 22 h 41"/>
                  <a:gd name="T8" fmla="*/ 14 w 35"/>
                  <a:gd name="T9" fmla="*/ 22 h 41"/>
                  <a:gd name="T10" fmla="*/ 14 w 35"/>
                  <a:gd name="T11" fmla="*/ 22 h 41"/>
                  <a:gd name="T12" fmla="*/ 16 w 35"/>
                  <a:gd name="T13" fmla="*/ 24 h 41"/>
                  <a:gd name="T14" fmla="*/ 16 w 35"/>
                  <a:gd name="T15" fmla="*/ 24 h 41"/>
                  <a:gd name="T16" fmla="*/ 19 w 35"/>
                  <a:gd name="T17" fmla="*/ 27 h 41"/>
                  <a:gd name="T18" fmla="*/ 19 w 35"/>
                  <a:gd name="T19" fmla="*/ 27 h 41"/>
                  <a:gd name="T20" fmla="*/ 24 w 35"/>
                  <a:gd name="T21" fmla="*/ 32 h 41"/>
                  <a:gd name="T22" fmla="*/ 28 w 35"/>
                  <a:gd name="T23" fmla="*/ 41 h 41"/>
                  <a:gd name="T24" fmla="*/ 35 w 35"/>
                  <a:gd name="T25" fmla="*/ 41 h 41"/>
                  <a:gd name="T26" fmla="*/ 28 w 35"/>
                  <a:gd name="T27" fmla="*/ 30 h 41"/>
                  <a:gd name="T28" fmla="*/ 28 w 35"/>
                  <a:gd name="T29" fmla="*/ 30 h 41"/>
                  <a:gd name="T30" fmla="*/ 24 w 35"/>
                  <a:gd name="T31" fmla="*/ 24 h 41"/>
                  <a:gd name="T32" fmla="*/ 24 w 35"/>
                  <a:gd name="T33" fmla="*/ 24 h 41"/>
                  <a:gd name="T34" fmla="*/ 20 w 35"/>
                  <a:gd name="T35" fmla="*/ 22 h 41"/>
                  <a:gd name="T36" fmla="*/ 20 w 35"/>
                  <a:gd name="T37" fmla="*/ 22 h 41"/>
                  <a:gd name="T38" fmla="*/ 25 w 35"/>
                  <a:gd name="T39" fmla="*/ 20 h 41"/>
                  <a:gd name="T40" fmla="*/ 28 w 35"/>
                  <a:gd name="T41" fmla="*/ 17 h 41"/>
                  <a:gd name="T42" fmla="*/ 28 w 35"/>
                  <a:gd name="T43" fmla="*/ 17 h 41"/>
                  <a:gd name="T44" fmla="*/ 31 w 35"/>
                  <a:gd name="T45" fmla="*/ 14 h 41"/>
                  <a:gd name="T46" fmla="*/ 31 w 35"/>
                  <a:gd name="T47" fmla="*/ 11 h 41"/>
                  <a:gd name="T48" fmla="*/ 31 w 35"/>
                  <a:gd name="T49" fmla="*/ 11 h 41"/>
                  <a:gd name="T50" fmla="*/ 30 w 35"/>
                  <a:gd name="T51" fmla="*/ 5 h 41"/>
                  <a:gd name="T52" fmla="*/ 30 w 35"/>
                  <a:gd name="T53" fmla="*/ 5 h 41"/>
                  <a:gd name="T54" fmla="*/ 28 w 35"/>
                  <a:gd name="T55" fmla="*/ 1 h 41"/>
                  <a:gd name="T56" fmla="*/ 25 w 35"/>
                  <a:gd name="T57" fmla="*/ 0 h 41"/>
                  <a:gd name="T58" fmla="*/ 25 w 35"/>
                  <a:gd name="T59" fmla="*/ 0 h 41"/>
                  <a:gd name="T60" fmla="*/ 17 w 35"/>
                  <a:gd name="T61" fmla="*/ 0 h 41"/>
                  <a:gd name="T62" fmla="*/ 0 w 35"/>
                  <a:gd name="T63" fmla="*/ 0 h 41"/>
                  <a:gd name="T64" fmla="*/ 0 w 35"/>
                  <a:gd name="T65" fmla="*/ 41 h 41"/>
                  <a:gd name="T66" fmla="*/ 4 w 35"/>
                  <a:gd name="T67" fmla="*/ 41 h 41"/>
                  <a:gd name="T68" fmla="*/ 4 w 35"/>
                  <a:gd name="T69" fmla="*/ 41 h 41"/>
                  <a:gd name="T70" fmla="*/ 4 w 35"/>
                  <a:gd name="T71" fmla="*/ 5 h 41"/>
                  <a:gd name="T72" fmla="*/ 17 w 35"/>
                  <a:gd name="T73" fmla="*/ 5 h 41"/>
                  <a:gd name="T74" fmla="*/ 17 w 35"/>
                  <a:gd name="T75" fmla="*/ 5 h 41"/>
                  <a:gd name="T76" fmla="*/ 22 w 35"/>
                  <a:gd name="T77" fmla="*/ 5 h 41"/>
                  <a:gd name="T78" fmla="*/ 24 w 35"/>
                  <a:gd name="T79" fmla="*/ 6 h 41"/>
                  <a:gd name="T80" fmla="*/ 24 w 35"/>
                  <a:gd name="T81" fmla="*/ 6 h 41"/>
                  <a:gd name="T82" fmla="*/ 25 w 35"/>
                  <a:gd name="T83" fmla="*/ 8 h 41"/>
                  <a:gd name="T84" fmla="*/ 27 w 35"/>
                  <a:gd name="T85" fmla="*/ 11 h 41"/>
                  <a:gd name="T86" fmla="*/ 27 w 35"/>
                  <a:gd name="T87" fmla="*/ 11 h 41"/>
                  <a:gd name="T88" fmla="*/ 25 w 35"/>
                  <a:gd name="T89" fmla="*/ 14 h 41"/>
                  <a:gd name="T90" fmla="*/ 25 w 35"/>
                  <a:gd name="T91" fmla="*/ 14 h 41"/>
                  <a:gd name="T92" fmla="*/ 22 w 35"/>
                  <a:gd name="T93" fmla="*/ 17 h 41"/>
                  <a:gd name="T94" fmla="*/ 22 w 35"/>
                  <a:gd name="T95" fmla="*/ 17 h 41"/>
                  <a:gd name="T96" fmla="*/ 16 w 35"/>
                  <a:gd name="T97" fmla="*/ 17 h 41"/>
                  <a:gd name="T98" fmla="*/ 4 w 35"/>
                  <a:gd name="T99" fmla="*/ 17 h 41"/>
                  <a:gd name="T100" fmla="*/ 4 w 35"/>
                  <a:gd name="T101" fmla="*/ 5 h 41"/>
                  <a:gd name="T102" fmla="*/ 4 w 35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41"/>
                  <a:gd name="T158" fmla="*/ 35 w 35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41">
                    <a:moveTo>
                      <a:pt x="4" y="41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9" y="27"/>
                    </a:lnTo>
                    <a:lnTo>
                      <a:pt x="24" y="32"/>
                    </a:lnTo>
                    <a:lnTo>
                      <a:pt x="28" y="41"/>
                    </a:lnTo>
                    <a:lnTo>
                      <a:pt x="35" y="41"/>
                    </a:lnTo>
                    <a:lnTo>
                      <a:pt x="28" y="30"/>
                    </a:lnTo>
                    <a:lnTo>
                      <a:pt x="24" y="24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8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5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4" y="5"/>
                    </a:moveTo>
                    <a:lnTo>
                      <a:pt x="17" y="5"/>
                    </a:lnTo>
                    <a:lnTo>
                      <a:pt x="22" y="5"/>
                    </a:lnTo>
                    <a:lnTo>
                      <a:pt x="24" y="6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6" y="17"/>
                    </a:lnTo>
                    <a:lnTo>
                      <a:pt x="4" y="1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0" name="Freeform 331">
                <a:extLst>
                  <a:ext uri="{FF2B5EF4-FFF2-40B4-BE49-F238E27FC236}">
                    <a16:creationId xmlns:a16="http://schemas.microsoft.com/office/drawing/2014/main" id="{8464A609-1CFE-621C-F904-3273F001E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2868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1" name="Freeform 332">
                <a:extLst>
                  <a:ext uri="{FF2B5EF4-FFF2-40B4-BE49-F238E27FC236}">
                    <a16:creationId xmlns:a16="http://schemas.microsoft.com/office/drawing/2014/main" id="{A37D60C5-5613-87B4-27EE-B03BA2FD2D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5" y="2868"/>
                <a:ext cx="35" cy="41"/>
              </a:xfrm>
              <a:custGeom>
                <a:avLst/>
                <a:gdLst>
                  <a:gd name="T0" fmla="*/ 16 w 35"/>
                  <a:gd name="T1" fmla="*/ 41 h 41"/>
                  <a:gd name="T2" fmla="*/ 16 w 35"/>
                  <a:gd name="T3" fmla="*/ 41 h 41"/>
                  <a:gd name="T4" fmla="*/ 22 w 35"/>
                  <a:gd name="T5" fmla="*/ 40 h 41"/>
                  <a:gd name="T6" fmla="*/ 22 w 35"/>
                  <a:gd name="T7" fmla="*/ 40 h 41"/>
                  <a:gd name="T8" fmla="*/ 27 w 35"/>
                  <a:gd name="T9" fmla="*/ 38 h 41"/>
                  <a:gd name="T10" fmla="*/ 27 w 35"/>
                  <a:gd name="T11" fmla="*/ 38 h 41"/>
                  <a:gd name="T12" fmla="*/ 30 w 35"/>
                  <a:gd name="T13" fmla="*/ 33 h 41"/>
                  <a:gd name="T14" fmla="*/ 30 w 35"/>
                  <a:gd name="T15" fmla="*/ 33 h 41"/>
                  <a:gd name="T16" fmla="*/ 33 w 35"/>
                  <a:gd name="T17" fmla="*/ 28 h 41"/>
                  <a:gd name="T18" fmla="*/ 33 w 35"/>
                  <a:gd name="T19" fmla="*/ 28 h 41"/>
                  <a:gd name="T20" fmla="*/ 35 w 35"/>
                  <a:gd name="T21" fmla="*/ 20 h 41"/>
                  <a:gd name="T22" fmla="*/ 35 w 35"/>
                  <a:gd name="T23" fmla="*/ 20 h 41"/>
                  <a:gd name="T24" fmla="*/ 33 w 35"/>
                  <a:gd name="T25" fmla="*/ 9 h 41"/>
                  <a:gd name="T26" fmla="*/ 33 w 35"/>
                  <a:gd name="T27" fmla="*/ 9 h 41"/>
                  <a:gd name="T28" fmla="*/ 30 w 35"/>
                  <a:gd name="T29" fmla="*/ 6 h 41"/>
                  <a:gd name="T30" fmla="*/ 28 w 35"/>
                  <a:gd name="T31" fmla="*/ 3 h 41"/>
                  <a:gd name="T32" fmla="*/ 28 w 35"/>
                  <a:gd name="T33" fmla="*/ 3 h 41"/>
                  <a:gd name="T34" fmla="*/ 22 w 35"/>
                  <a:gd name="T35" fmla="*/ 0 h 41"/>
                  <a:gd name="T36" fmla="*/ 22 w 35"/>
                  <a:gd name="T37" fmla="*/ 0 h 41"/>
                  <a:gd name="T38" fmla="*/ 14 w 35"/>
                  <a:gd name="T39" fmla="*/ 0 h 41"/>
                  <a:gd name="T40" fmla="*/ 0 w 35"/>
                  <a:gd name="T41" fmla="*/ 0 h 41"/>
                  <a:gd name="T42" fmla="*/ 0 w 35"/>
                  <a:gd name="T43" fmla="*/ 41 h 41"/>
                  <a:gd name="T44" fmla="*/ 16 w 35"/>
                  <a:gd name="T45" fmla="*/ 41 h 41"/>
                  <a:gd name="T46" fmla="*/ 16 w 35"/>
                  <a:gd name="T47" fmla="*/ 41 h 41"/>
                  <a:gd name="T48" fmla="*/ 6 w 35"/>
                  <a:gd name="T49" fmla="*/ 5 h 41"/>
                  <a:gd name="T50" fmla="*/ 14 w 35"/>
                  <a:gd name="T51" fmla="*/ 5 h 41"/>
                  <a:gd name="T52" fmla="*/ 14 w 35"/>
                  <a:gd name="T53" fmla="*/ 5 h 41"/>
                  <a:gd name="T54" fmla="*/ 22 w 35"/>
                  <a:gd name="T55" fmla="*/ 5 h 41"/>
                  <a:gd name="T56" fmla="*/ 22 w 35"/>
                  <a:gd name="T57" fmla="*/ 5 h 41"/>
                  <a:gd name="T58" fmla="*/ 24 w 35"/>
                  <a:gd name="T59" fmla="*/ 6 h 41"/>
                  <a:gd name="T60" fmla="*/ 27 w 35"/>
                  <a:gd name="T61" fmla="*/ 9 h 41"/>
                  <a:gd name="T62" fmla="*/ 27 w 35"/>
                  <a:gd name="T63" fmla="*/ 9 h 41"/>
                  <a:gd name="T64" fmla="*/ 28 w 35"/>
                  <a:gd name="T65" fmla="*/ 14 h 41"/>
                  <a:gd name="T66" fmla="*/ 28 w 35"/>
                  <a:gd name="T67" fmla="*/ 19 h 41"/>
                  <a:gd name="T68" fmla="*/ 28 w 35"/>
                  <a:gd name="T69" fmla="*/ 19 h 41"/>
                  <a:gd name="T70" fmla="*/ 27 w 35"/>
                  <a:gd name="T71" fmla="*/ 27 h 41"/>
                  <a:gd name="T72" fmla="*/ 27 w 35"/>
                  <a:gd name="T73" fmla="*/ 27 h 41"/>
                  <a:gd name="T74" fmla="*/ 24 w 35"/>
                  <a:gd name="T75" fmla="*/ 33 h 41"/>
                  <a:gd name="T76" fmla="*/ 24 w 35"/>
                  <a:gd name="T77" fmla="*/ 33 h 41"/>
                  <a:gd name="T78" fmla="*/ 21 w 35"/>
                  <a:gd name="T79" fmla="*/ 35 h 41"/>
                  <a:gd name="T80" fmla="*/ 21 w 35"/>
                  <a:gd name="T81" fmla="*/ 35 h 41"/>
                  <a:gd name="T82" fmla="*/ 14 w 35"/>
                  <a:gd name="T83" fmla="*/ 36 h 41"/>
                  <a:gd name="T84" fmla="*/ 6 w 35"/>
                  <a:gd name="T85" fmla="*/ 36 h 41"/>
                  <a:gd name="T86" fmla="*/ 6 w 35"/>
                  <a:gd name="T87" fmla="*/ 5 h 41"/>
                  <a:gd name="T88" fmla="*/ 6 w 35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1"/>
                  <a:gd name="T137" fmla="*/ 35 w 35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1">
                    <a:moveTo>
                      <a:pt x="16" y="41"/>
                    </a:moveTo>
                    <a:lnTo>
                      <a:pt x="16" y="41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30" y="33"/>
                    </a:lnTo>
                    <a:lnTo>
                      <a:pt x="33" y="28"/>
                    </a:lnTo>
                    <a:lnTo>
                      <a:pt x="35" y="20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6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2" y="5"/>
                    </a:lnTo>
                    <a:lnTo>
                      <a:pt x="24" y="6"/>
                    </a:lnTo>
                    <a:lnTo>
                      <a:pt x="27" y="9"/>
                    </a:lnTo>
                    <a:lnTo>
                      <a:pt x="28" y="14"/>
                    </a:lnTo>
                    <a:lnTo>
                      <a:pt x="28" y="19"/>
                    </a:lnTo>
                    <a:lnTo>
                      <a:pt x="27" y="27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2" name="Freeform 333">
                <a:extLst>
                  <a:ext uri="{FF2B5EF4-FFF2-40B4-BE49-F238E27FC236}">
                    <a16:creationId xmlns:a16="http://schemas.microsoft.com/office/drawing/2014/main" id="{DB9B8F00-7477-DFF7-EC7A-BA625E3ED6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0" y="2868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11 w 38"/>
                  <a:gd name="T3" fmla="*/ 28 h 41"/>
                  <a:gd name="T4" fmla="*/ 28 w 38"/>
                  <a:gd name="T5" fmla="*/ 28 h 41"/>
                  <a:gd name="T6" fmla="*/ 33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7 w 38"/>
                  <a:gd name="T21" fmla="*/ 11 h 41"/>
                  <a:gd name="T22" fmla="*/ 17 w 38"/>
                  <a:gd name="T23" fmla="*/ 11 h 41"/>
                  <a:gd name="T24" fmla="*/ 19 w 38"/>
                  <a:gd name="T25" fmla="*/ 3 h 41"/>
                  <a:gd name="T26" fmla="*/ 19 w 38"/>
                  <a:gd name="T27" fmla="*/ 3 h 41"/>
                  <a:gd name="T28" fmla="*/ 22 w 38"/>
                  <a:gd name="T29" fmla="*/ 13 h 41"/>
                  <a:gd name="T30" fmla="*/ 27 w 38"/>
                  <a:gd name="T31" fmla="*/ 24 h 41"/>
                  <a:gd name="T32" fmla="*/ 13 w 38"/>
                  <a:gd name="T33" fmla="*/ 24 h 41"/>
                  <a:gd name="T34" fmla="*/ 17 w 38"/>
                  <a:gd name="T35" fmla="*/ 11 h 41"/>
                  <a:gd name="T36" fmla="*/ 17 w 38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11" y="28"/>
                    </a:lnTo>
                    <a:lnTo>
                      <a:pt x="28" y="28"/>
                    </a:lnTo>
                    <a:lnTo>
                      <a:pt x="33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7" y="11"/>
                    </a:moveTo>
                    <a:lnTo>
                      <a:pt x="17" y="11"/>
                    </a:lnTo>
                    <a:lnTo>
                      <a:pt x="19" y="3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3" name="Freeform 334">
                <a:extLst>
                  <a:ext uri="{FF2B5EF4-FFF2-40B4-BE49-F238E27FC236}">
                    <a16:creationId xmlns:a16="http://schemas.microsoft.com/office/drawing/2014/main" id="{D453061A-0EA9-CF5E-D765-F1F4021A2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45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1 h 43"/>
                  <a:gd name="T4" fmla="*/ 18 w 32"/>
                  <a:gd name="T5" fmla="*/ 43 h 43"/>
                  <a:gd name="T6" fmla="*/ 25 w 32"/>
                  <a:gd name="T7" fmla="*/ 41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0 h 43"/>
                  <a:gd name="T14" fmla="*/ 30 w 32"/>
                  <a:gd name="T15" fmla="*/ 24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7 h 43"/>
                  <a:gd name="T26" fmla="*/ 11 w 32"/>
                  <a:gd name="T27" fmla="*/ 7 h 43"/>
                  <a:gd name="T28" fmla="*/ 16 w 32"/>
                  <a:gd name="T29" fmla="*/ 5 h 43"/>
                  <a:gd name="T30" fmla="*/ 22 w 32"/>
                  <a:gd name="T31" fmla="*/ 7 h 43"/>
                  <a:gd name="T32" fmla="*/ 25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3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1 h 43"/>
                  <a:gd name="T50" fmla="*/ 3 w 32"/>
                  <a:gd name="T51" fmla="*/ 18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6 h 43"/>
                  <a:gd name="T58" fmla="*/ 25 w 32"/>
                  <a:gd name="T59" fmla="*/ 27 h 43"/>
                  <a:gd name="T60" fmla="*/ 27 w 32"/>
                  <a:gd name="T61" fmla="*/ 30 h 43"/>
                  <a:gd name="T62" fmla="*/ 25 w 32"/>
                  <a:gd name="T63" fmla="*/ 35 h 43"/>
                  <a:gd name="T64" fmla="*/ 22 w 32"/>
                  <a:gd name="T65" fmla="*/ 37 h 43"/>
                  <a:gd name="T66" fmla="*/ 18 w 32"/>
                  <a:gd name="T67" fmla="*/ 38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1"/>
                    </a:lnTo>
                    <a:lnTo>
                      <a:pt x="18" y="43"/>
                    </a:lnTo>
                    <a:lnTo>
                      <a:pt x="25" y="41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2" y="7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6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8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4" name="Freeform 335">
                <a:extLst>
                  <a:ext uri="{FF2B5EF4-FFF2-40B4-BE49-F238E27FC236}">
                    <a16:creationId xmlns:a16="http://schemas.microsoft.com/office/drawing/2014/main" id="{F9D20143-7B07-51D4-F804-1627C84C1D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2345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7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1 h 43"/>
                  <a:gd name="T12" fmla="*/ 21 w 40"/>
                  <a:gd name="T13" fmla="*/ 43 h 43"/>
                  <a:gd name="T14" fmla="*/ 21 w 40"/>
                  <a:gd name="T15" fmla="*/ 43 h 43"/>
                  <a:gd name="T16" fmla="*/ 26 w 40"/>
                  <a:gd name="T17" fmla="*/ 41 h 43"/>
                  <a:gd name="T18" fmla="*/ 30 w 40"/>
                  <a:gd name="T19" fmla="*/ 40 h 43"/>
                  <a:gd name="T20" fmla="*/ 30 w 40"/>
                  <a:gd name="T21" fmla="*/ 40 h 43"/>
                  <a:gd name="T22" fmla="*/ 34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6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7 w 40"/>
                  <a:gd name="T55" fmla="*/ 7 h 43"/>
                  <a:gd name="T56" fmla="*/ 7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5 h 43"/>
                  <a:gd name="T82" fmla="*/ 27 w 40"/>
                  <a:gd name="T83" fmla="*/ 7 h 43"/>
                  <a:gd name="T84" fmla="*/ 27 w 40"/>
                  <a:gd name="T85" fmla="*/ 7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2 h 43"/>
                  <a:gd name="T94" fmla="*/ 34 w 40"/>
                  <a:gd name="T95" fmla="*/ 22 h 43"/>
                  <a:gd name="T96" fmla="*/ 34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6 w 40"/>
                  <a:gd name="T103" fmla="*/ 37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7 w 40"/>
                  <a:gd name="T117" fmla="*/ 22 h 43"/>
                  <a:gd name="T118" fmla="*/ 7 w 40"/>
                  <a:gd name="T119" fmla="*/ 22 h 43"/>
                  <a:gd name="T120" fmla="*/ 7 w 40"/>
                  <a:gd name="T121" fmla="*/ 14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7" y="37"/>
                    </a:lnTo>
                    <a:lnTo>
                      <a:pt x="10" y="40"/>
                    </a:lnTo>
                    <a:lnTo>
                      <a:pt x="14" y="41"/>
                    </a:lnTo>
                    <a:lnTo>
                      <a:pt x="21" y="43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4" y="22"/>
                    </a:lnTo>
                    <a:lnTo>
                      <a:pt x="34" y="29"/>
                    </a:lnTo>
                    <a:lnTo>
                      <a:pt x="30" y="34"/>
                    </a:lnTo>
                    <a:lnTo>
                      <a:pt x="26" y="37"/>
                    </a:lnTo>
                    <a:lnTo>
                      <a:pt x="21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14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5" name="Freeform 336">
                <a:extLst>
                  <a:ext uri="{FF2B5EF4-FFF2-40B4-BE49-F238E27FC236}">
                    <a16:creationId xmlns:a16="http://schemas.microsoft.com/office/drawing/2014/main" id="{10DE03CF-6726-6336-E4D0-D4667D29C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347"/>
                <a:ext cx="32" cy="41"/>
              </a:xfrm>
              <a:custGeom>
                <a:avLst/>
                <a:gdLst>
                  <a:gd name="T0" fmla="*/ 27 w 32"/>
                  <a:gd name="T1" fmla="*/ 24 h 41"/>
                  <a:gd name="T2" fmla="*/ 27 w 32"/>
                  <a:gd name="T3" fmla="*/ 24 h 41"/>
                  <a:gd name="T4" fmla="*/ 25 w 32"/>
                  <a:gd name="T5" fmla="*/ 30 h 41"/>
                  <a:gd name="T6" fmla="*/ 24 w 32"/>
                  <a:gd name="T7" fmla="*/ 33 h 41"/>
                  <a:gd name="T8" fmla="*/ 24 w 32"/>
                  <a:gd name="T9" fmla="*/ 33 h 41"/>
                  <a:gd name="T10" fmla="*/ 20 w 32"/>
                  <a:gd name="T11" fmla="*/ 35 h 41"/>
                  <a:gd name="T12" fmla="*/ 16 w 32"/>
                  <a:gd name="T13" fmla="*/ 36 h 41"/>
                  <a:gd name="T14" fmla="*/ 16 w 32"/>
                  <a:gd name="T15" fmla="*/ 36 h 41"/>
                  <a:gd name="T16" fmla="*/ 9 w 32"/>
                  <a:gd name="T17" fmla="*/ 35 h 41"/>
                  <a:gd name="T18" fmla="*/ 9 w 32"/>
                  <a:gd name="T19" fmla="*/ 35 h 41"/>
                  <a:gd name="T20" fmla="*/ 6 w 32"/>
                  <a:gd name="T21" fmla="*/ 30 h 41"/>
                  <a:gd name="T22" fmla="*/ 6 w 32"/>
                  <a:gd name="T23" fmla="*/ 30 h 41"/>
                  <a:gd name="T24" fmla="*/ 5 w 32"/>
                  <a:gd name="T25" fmla="*/ 24 h 41"/>
                  <a:gd name="T26" fmla="*/ 5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28 h 41"/>
                  <a:gd name="T36" fmla="*/ 1 w 32"/>
                  <a:gd name="T37" fmla="*/ 33 h 41"/>
                  <a:gd name="T38" fmla="*/ 1 w 32"/>
                  <a:gd name="T39" fmla="*/ 33 h 41"/>
                  <a:gd name="T40" fmla="*/ 3 w 32"/>
                  <a:gd name="T41" fmla="*/ 36 h 41"/>
                  <a:gd name="T42" fmla="*/ 6 w 32"/>
                  <a:gd name="T43" fmla="*/ 39 h 41"/>
                  <a:gd name="T44" fmla="*/ 6 w 32"/>
                  <a:gd name="T45" fmla="*/ 39 h 41"/>
                  <a:gd name="T46" fmla="*/ 11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0 w 32"/>
                  <a:gd name="T53" fmla="*/ 39 h 41"/>
                  <a:gd name="T54" fmla="*/ 25 w 32"/>
                  <a:gd name="T55" fmla="*/ 38 h 41"/>
                  <a:gd name="T56" fmla="*/ 25 w 32"/>
                  <a:gd name="T57" fmla="*/ 38 h 41"/>
                  <a:gd name="T58" fmla="*/ 28 w 32"/>
                  <a:gd name="T59" fmla="*/ 36 h 41"/>
                  <a:gd name="T60" fmla="*/ 30 w 32"/>
                  <a:gd name="T61" fmla="*/ 33 h 41"/>
                  <a:gd name="T62" fmla="*/ 30 w 32"/>
                  <a:gd name="T63" fmla="*/ 33 h 41"/>
                  <a:gd name="T64" fmla="*/ 32 w 32"/>
                  <a:gd name="T65" fmla="*/ 24 h 41"/>
                  <a:gd name="T66" fmla="*/ 32 w 32"/>
                  <a:gd name="T67" fmla="*/ 0 h 41"/>
                  <a:gd name="T68" fmla="*/ 27 w 32"/>
                  <a:gd name="T69" fmla="*/ 0 h 41"/>
                  <a:gd name="T70" fmla="*/ 27 w 32"/>
                  <a:gd name="T71" fmla="*/ 24 h 41"/>
                  <a:gd name="T72" fmla="*/ 27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5" y="30"/>
                    </a:lnTo>
                    <a:lnTo>
                      <a:pt x="24" y="33"/>
                    </a:lnTo>
                    <a:lnTo>
                      <a:pt x="20" y="35"/>
                    </a:lnTo>
                    <a:lnTo>
                      <a:pt x="16" y="36"/>
                    </a:lnTo>
                    <a:lnTo>
                      <a:pt x="9" y="35"/>
                    </a:lnTo>
                    <a:lnTo>
                      <a:pt x="6" y="30"/>
                    </a:lnTo>
                    <a:lnTo>
                      <a:pt x="5" y="2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3" y="36"/>
                    </a:lnTo>
                    <a:lnTo>
                      <a:pt x="6" y="39"/>
                    </a:lnTo>
                    <a:lnTo>
                      <a:pt x="11" y="41"/>
                    </a:lnTo>
                    <a:lnTo>
                      <a:pt x="16" y="41"/>
                    </a:lnTo>
                    <a:lnTo>
                      <a:pt x="20" y="39"/>
                    </a:lnTo>
                    <a:lnTo>
                      <a:pt x="25" y="38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6" name="Freeform 337">
                <a:extLst>
                  <a:ext uri="{FF2B5EF4-FFF2-40B4-BE49-F238E27FC236}">
                    <a16:creationId xmlns:a16="http://schemas.microsoft.com/office/drawing/2014/main" id="{CF944808-90DE-69BC-0747-5F54803C0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2347"/>
                <a:ext cx="32" cy="39"/>
              </a:xfrm>
              <a:custGeom>
                <a:avLst/>
                <a:gdLst>
                  <a:gd name="T0" fmla="*/ 19 w 32"/>
                  <a:gd name="T1" fmla="*/ 39 h 39"/>
                  <a:gd name="T2" fmla="*/ 19 w 32"/>
                  <a:gd name="T3" fmla="*/ 5 h 39"/>
                  <a:gd name="T4" fmla="*/ 32 w 32"/>
                  <a:gd name="T5" fmla="*/ 5 h 39"/>
                  <a:gd name="T6" fmla="*/ 32 w 32"/>
                  <a:gd name="T7" fmla="*/ 0 h 39"/>
                  <a:gd name="T8" fmla="*/ 0 w 32"/>
                  <a:gd name="T9" fmla="*/ 0 h 39"/>
                  <a:gd name="T10" fmla="*/ 0 w 32"/>
                  <a:gd name="T11" fmla="*/ 5 h 39"/>
                  <a:gd name="T12" fmla="*/ 14 w 32"/>
                  <a:gd name="T13" fmla="*/ 5 h 39"/>
                  <a:gd name="T14" fmla="*/ 14 w 32"/>
                  <a:gd name="T15" fmla="*/ 39 h 39"/>
                  <a:gd name="T16" fmla="*/ 19 w 32"/>
                  <a:gd name="T17" fmla="*/ 39 h 39"/>
                  <a:gd name="T18" fmla="*/ 19 w 32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39"/>
                  <a:gd name="T32" fmla="*/ 32 w 32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39">
                    <a:moveTo>
                      <a:pt x="19" y="39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39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7" name="Freeform 338">
                <a:extLst>
                  <a:ext uri="{FF2B5EF4-FFF2-40B4-BE49-F238E27FC236}">
                    <a16:creationId xmlns:a16="http://schemas.microsoft.com/office/drawing/2014/main" id="{13C4AB9C-5CE1-9E03-A6ED-D5428AA4A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347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20 h 39"/>
                  <a:gd name="T4" fmla="*/ 27 w 33"/>
                  <a:gd name="T5" fmla="*/ 20 h 39"/>
                  <a:gd name="T6" fmla="*/ 27 w 33"/>
                  <a:gd name="T7" fmla="*/ 39 h 39"/>
                  <a:gd name="T8" fmla="*/ 33 w 33"/>
                  <a:gd name="T9" fmla="*/ 39 h 39"/>
                  <a:gd name="T10" fmla="*/ 33 w 33"/>
                  <a:gd name="T11" fmla="*/ 0 h 39"/>
                  <a:gd name="T12" fmla="*/ 27 w 33"/>
                  <a:gd name="T13" fmla="*/ 0 h 39"/>
                  <a:gd name="T14" fmla="*/ 27 w 33"/>
                  <a:gd name="T15" fmla="*/ 16 h 39"/>
                  <a:gd name="T16" fmla="*/ 6 w 33"/>
                  <a:gd name="T17" fmla="*/ 16 h 39"/>
                  <a:gd name="T18" fmla="*/ 6 w 33"/>
                  <a:gd name="T19" fmla="*/ 0 h 39"/>
                  <a:gd name="T20" fmla="*/ 0 w 33"/>
                  <a:gd name="T21" fmla="*/ 0 h 39"/>
                  <a:gd name="T22" fmla="*/ 0 w 33"/>
                  <a:gd name="T23" fmla="*/ 39 h 39"/>
                  <a:gd name="T24" fmla="*/ 6 w 33"/>
                  <a:gd name="T25" fmla="*/ 39 h 39"/>
                  <a:gd name="T26" fmla="*/ 6 w 33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39"/>
                  <a:gd name="T44" fmla="*/ 33 w 33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39">
                    <a:moveTo>
                      <a:pt x="6" y="39"/>
                    </a:moveTo>
                    <a:lnTo>
                      <a:pt x="6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6" y="1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8" name="Freeform 339">
                <a:extLst>
                  <a:ext uri="{FF2B5EF4-FFF2-40B4-BE49-F238E27FC236}">
                    <a16:creationId xmlns:a16="http://schemas.microsoft.com/office/drawing/2014/main" id="{718B5FD5-307F-4340-3E7E-EDA07CB5F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410"/>
                <a:ext cx="37" cy="43"/>
              </a:xfrm>
              <a:custGeom>
                <a:avLst/>
                <a:gdLst>
                  <a:gd name="T0" fmla="*/ 27 w 37"/>
                  <a:gd name="T1" fmla="*/ 35 h 43"/>
                  <a:gd name="T2" fmla="*/ 27 w 37"/>
                  <a:gd name="T3" fmla="*/ 35 h 43"/>
                  <a:gd name="T4" fmla="*/ 22 w 37"/>
                  <a:gd name="T5" fmla="*/ 38 h 43"/>
                  <a:gd name="T6" fmla="*/ 19 w 37"/>
                  <a:gd name="T7" fmla="*/ 38 h 43"/>
                  <a:gd name="T8" fmla="*/ 19 w 37"/>
                  <a:gd name="T9" fmla="*/ 38 h 43"/>
                  <a:gd name="T10" fmla="*/ 14 w 37"/>
                  <a:gd name="T11" fmla="*/ 38 h 43"/>
                  <a:gd name="T12" fmla="*/ 11 w 37"/>
                  <a:gd name="T13" fmla="*/ 37 h 43"/>
                  <a:gd name="T14" fmla="*/ 11 w 37"/>
                  <a:gd name="T15" fmla="*/ 37 h 43"/>
                  <a:gd name="T16" fmla="*/ 10 w 37"/>
                  <a:gd name="T17" fmla="*/ 34 h 43"/>
                  <a:gd name="T18" fmla="*/ 6 w 37"/>
                  <a:gd name="T19" fmla="*/ 30 h 43"/>
                  <a:gd name="T20" fmla="*/ 6 w 37"/>
                  <a:gd name="T21" fmla="*/ 30 h 43"/>
                  <a:gd name="T22" fmla="*/ 5 w 37"/>
                  <a:gd name="T23" fmla="*/ 23 h 43"/>
                  <a:gd name="T24" fmla="*/ 5 w 37"/>
                  <a:gd name="T25" fmla="*/ 23 h 43"/>
                  <a:gd name="T26" fmla="*/ 6 w 37"/>
                  <a:gd name="T27" fmla="*/ 15 h 43"/>
                  <a:gd name="T28" fmla="*/ 6 w 37"/>
                  <a:gd name="T29" fmla="*/ 15 h 43"/>
                  <a:gd name="T30" fmla="*/ 8 w 37"/>
                  <a:gd name="T31" fmla="*/ 10 h 43"/>
                  <a:gd name="T32" fmla="*/ 11 w 37"/>
                  <a:gd name="T33" fmla="*/ 8 h 43"/>
                  <a:gd name="T34" fmla="*/ 11 w 37"/>
                  <a:gd name="T35" fmla="*/ 8 h 43"/>
                  <a:gd name="T36" fmla="*/ 14 w 37"/>
                  <a:gd name="T37" fmla="*/ 7 h 43"/>
                  <a:gd name="T38" fmla="*/ 19 w 37"/>
                  <a:gd name="T39" fmla="*/ 5 h 43"/>
                  <a:gd name="T40" fmla="*/ 19 w 37"/>
                  <a:gd name="T41" fmla="*/ 5 h 43"/>
                  <a:gd name="T42" fmla="*/ 22 w 37"/>
                  <a:gd name="T43" fmla="*/ 7 h 43"/>
                  <a:gd name="T44" fmla="*/ 25 w 37"/>
                  <a:gd name="T45" fmla="*/ 8 h 43"/>
                  <a:gd name="T46" fmla="*/ 25 w 37"/>
                  <a:gd name="T47" fmla="*/ 8 h 43"/>
                  <a:gd name="T48" fmla="*/ 29 w 37"/>
                  <a:gd name="T49" fmla="*/ 10 h 43"/>
                  <a:gd name="T50" fmla="*/ 30 w 37"/>
                  <a:gd name="T51" fmla="*/ 15 h 43"/>
                  <a:gd name="T52" fmla="*/ 35 w 37"/>
                  <a:gd name="T53" fmla="*/ 13 h 43"/>
                  <a:gd name="T54" fmla="*/ 35 w 37"/>
                  <a:gd name="T55" fmla="*/ 13 h 43"/>
                  <a:gd name="T56" fmla="*/ 33 w 37"/>
                  <a:gd name="T57" fmla="*/ 8 h 43"/>
                  <a:gd name="T58" fmla="*/ 30 w 37"/>
                  <a:gd name="T59" fmla="*/ 3 h 43"/>
                  <a:gd name="T60" fmla="*/ 30 w 37"/>
                  <a:gd name="T61" fmla="*/ 3 h 43"/>
                  <a:gd name="T62" fmla="*/ 25 w 37"/>
                  <a:gd name="T63" fmla="*/ 2 h 43"/>
                  <a:gd name="T64" fmla="*/ 19 w 37"/>
                  <a:gd name="T65" fmla="*/ 0 h 43"/>
                  <a:gd name="T66" fmla="*/ 19 w 37"/>
                  <a:gd name="T67" fmla="*/ 0 h 43"/>
                  <a:gd name="T68" fmla="*/ 14 w 37"/>
                  <a:gd name="T69" fmla="*/ 2 h 43"/>
                  <a:gd name="T70" fmla="*/ 10 w 37"/>
                  <a:gd name="T71" fmla="*/ 3 h 43"/>
                  <a:gd name="T72" fmla="*/ 10 w 37"/>
                  <a:gd name="T73" fmla="*/ 3 h 43"/>
                  <a:gd name="T74" fmla="*/ 5 w 37"/>
                  <a:gd name="T75" fmla="*/ 7 h 43"/>
                  <a:gd name="T76" fmla="*/ 2 w 37"/>
                  <a:gd name="T77" fmla="*/ 11 h 43"/>
                  <a:gd name="T78" fmla="*/ 2 w 37"/>
                  <a:gd name="T79" fmla="*/ 11 h 43"/>
                  <a:gd name="T80" fmla="*/ 0 w 37"/>
                  <a:gd name="T81" fmla="*/ 16 h 43"/>
                  <a:gd name="T82" fmla="*/ 0 w 37"/>
                  <a:gd name="T83" fmla="*/ 23 h 43"/>
                  <a:gd name="T84" fmla="*/ 0 w 37"/>
                  <a:gd name="T85" fmla="*/ 23 h 43"/>
                  <a:gd name="T86" fmla="*/ 0 w 37"/>
                  <a:gd name="T87" fmla="*/ 27 h 43"/>
                  <a:gd name="T88" fmla="*/ 2 w 37"/>
                  <a:gd name="T89" fmla="*/ 32 h 43"/>
                  <a:gd name="T90" fmla="*/ 2 w 37"/>
                  <a:gd name="T91" fmla="*/ 32 h 43"/>
                  <a:gd name="T92" fmla="*/ 5 w 37"/>
                  <a:gd name="T93" fmla="*/ 37 h 43"/>
                  <a:gd name="T94" fmla="*/ 8 w 37"/>
                  <a:gd name="T95" fmla="*/ 40 h 43"/>
                  <a:gd name="T96" fmla="*/ 8 w 37"/>
                  <a:gd name="T97" fmla="*/ 40 h 43"/>
                  <a:gd name="T98" fmla="*/ 13 w 37"/>
                  <a:gd name="T99" fmla="*/ 43 h 43"/>
                  <a:gd name="T100" fmla="*/ 19 w 37"/>
                  <a:gd name="T101" fmla="*/ 43 h 43"/>
                  <a:gd name="T102" fmla="*/ 19 w 37"/>
                  <a:gd name="T103" fmla="*/ 43 h 43"/>
                  <a:gd name="T104" fmla="*/ 25 w 37"/>
                  <a:gd name="T105" fmla="*/ 43 h 43"/>
                  <a:gd name="T106" fmla="*/ 30 w 37"/>
                  <a:gd name="T107" fmla="*/ 40 h 43"/>
                  <a:gd name="T108" fmla="*/ 30 w 37"/>
                  <a:gd name="T109" fmla="*/ 40 h 43"/>
                  <a:gd name="T110" fmla="*/ 33 w 37"/>
                  <a:gd name="T111" fmla="*/ 35 h 43"/>
                  <a:gd name="T112" fmla="*/ 37 w 37"/>
                  <a:gd name="T113" fmla="*/ 29 h 43"/>
                  <a:gd name="T114" fmla="*/ 30 w 37"/>
                  <a:gd name="T115" fmla="*/ 29 h 43"/>
                  <a:gd name="T116" fmla="*/ 30 w 37"/>
                  <a:gd name="T117" fmla="*/ 29 h 43"/>
                  <a:gd name="T118" fmla="*/ 29 w 37"/>
                  <a:gd name="T119" fmla="*/ 32 h 43"/>
                  <a:gd name="T120" fmla="*/ 27 w 37"/>
                  <a:gd name="T121" fmla="*/ 35 h 43"/>
                  <a:gd name="T122" fmla="*/ 27 w 37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3"/>
                  <a:gd name="T188" fmla="*/ 37 w 37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5" y="23"/>
                    </a:lnTo>
                    <a:lnTo>
                      <a:pt x="6" y="15"/>
                    </a:lnTo>
                    <a:lnTo>
                      <a:pt x="8" y="10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5" y="8"/>
                    </a:lnTo>
                    <a:lnTo>
                      <a:pt x="29" y="10"/>
                    </a:lnTo>
                    <a:lnTo>
                      <a:pt x="30" y="15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3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7" y="29"/>
                    </a:lnTo>
                    <a:lnTo>
                      <a:pt x="30" y="29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9" name="Freeform 340">
                <a:extLst>
                  <a:ext uri="{FF2B5EF4-FFF2-40B4-BE49-F238E27FC236}">
                    <a16:creationId xmlns:a16="http://schemas.microsoft.com/office/drawing/2014/main" id="{EE078339-F11C-3992-4608-EDDEFC051F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2412"/>
                <a:ext cx="40" cy="41"/>
              </a:xfrm>
              <a:custGeom>
                <a:avLst/>
                <a:gdLst>
                  <a:gd name="T0" fmla="*/ 7 w 40"/>
                  <a:gd name="T1" fmla="*/ 41 h 41"/>
                  <a:gd name="T2" fmla="*/ 11 w 40"/>
                  <a:gd name="T3" fmla="*/ 28 h 41"/>
                  <a:gd name="T4" fmla="*/ 29 w 40"/>
                  <a:gd name="T5" fmla="*/ 28 h 41"/>
                  <a:gd name="T6" fmla="*/ 34 w 40"/>
                  <a:gd name="T7" fmla="*/ 41 h 41"/>
                  <a:gd name="T8" fmla="*/ 40 w 40"/>
                  <a:gd name="T9" fmla="*/ 41 h 41"/>
                  <a:gd name="T10" fmla="*/ 22 w 40"/>
                  <a:gd name="T11" fmla="*/ 0 h 41"/>
                  <a:gd name="T12" fmla="*/ 16 w 40"/>
                  <a:gd name="T13" fmla="*/ 0 h 41"/>
                  <a:gd name="T14" fmla="*/ 0 w 40"/>
                  <a:gd name="T15" fmla="*/ 41 h 41"/>
                  <a:gd name="T16" fmla="*/ 7 w 40"/>
                  <a:gd name="T17" fmla="*/ 41 h 41"/>
                  <a:gd name="T18" fmla="*/ 7 w 40"/>
                  <a:gd name="T19" fmla="*/ 41 h 41"/>
                  <a:gd name="T20" fmla="*/ 18 w 40"/>
                  <a:gd name="T21" fmla="*/ 11 h 41"/>
                  <a:gd name="T22" fmla="*/ 18 w 40"/>
                  <a:gd name="T23" fmla="*/ 11 h 41"/>
                  <a:gd name="T24" fmla="*/ 19 w 40"/>
                  <a:gd name="T25" fmla="*/ 5 h 41"/>
                  <a:gd name="T26" fmla="*/ 19 w 40"/>
                  <a:gd name="T27" fmla="*/ 5 h 41"/>
                  <a:gd name="T28" fmla="*/ 22 w 40"/>
                  <a:gd name="T29" fmla="*/ 13 h 41"/>
                  <a:gd name="T30" fmla="*/ 27 w 40"/>
                  <a:gd name="T31" fmla="*/ 24 h 41"/>
                  <a:gd name="T32" fmla="*/ 13 w 40"/>
                  <a:gd name="T33" fmla="*/ 24 h 41"/>
                  <a:gd name="T34" fmla="*/ 18 w 40"/>
                  <a:gd name="T35" fmla="*/ 11 h 41"/>
                  <a:gd name="T36" fmla="*/ 18 w 40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7" y="41"/>
                    </a:moveTo>
                    <a:lnTo>
                      <a:pt x="11" y="28"/>
                    </a:lnTo>
                    <a:lnTo>
                      <a:pt x="29" y="28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0" name="Freeform 341">
                <a:extLst>
                  <a:ext uri="{FF2B5EF4-FFF2-40B4-BE49-F238E27FC236}">
                    <a16:creationId xmlns:a16="http://schemas.microsoft.com/office/drawing/2014/main" id="{39924D84-903D-2DE2-F841-5549E6164B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0" y="2412"/>
                <a:ext cx="35" cy="41"/>
              </a:xfrm>
              <a:custGeom>
                <a:avLst/>
                <a:gdLst>
                  <a:gd name="T0" fmla="*/ 4 w 35"/>
                  <a:gd name="T1" fmla="*/ 41 h 41"/>
                  <a:gd name="T2" fmla="*/ 4 w 35"/>
                  <a:gd name="T3" fmla="*/ 22 h 41"/>
                  <a:gd name="T4" fmla="*/ 11 w 35"/>
                  <a:gd name="T5" fmla="*/ 22 h 41"/>
                  <a:gd name="T6" fmla="*/ 11 w 35"/>
                  <a:gd name="T7" fmla="*/ 22 h 41"/>
                  <a:gd name="T8" fmla="*/ 14 w 35"/>
                  <a:gd name="T9" fmla="*/ 22 h 41"/>
                  <a:gd name="T10" fmla="*/ 14 w 35"/>
                  <a:gd name="T11" fmla="*/ 22 h 41"/>
                  <a:gd name="T12" fmla="*/ 16 w 35"/>
                  <a:gd name="T13" fmla="*/ 24 h 41"/>
                  <a:gd name="T14" fmla="*/ 16 w 35"/>
                  <a:gd name="T15" fmla="*/ 24 h 41"/>
                  <a:gd name="T16" fmla="*/ 19 w 35"/>
                  <a:gd name="T17" fmla="*/ 27 h 41"/>
                  <a:gd name="T18" fmla="*/ 19 w 35"/>
                  <a:gd name="T19" fmla="*/ 27 h 41"/>
                  <a:gd name="T20" fmla="*/ 23 w 35"/>
                  <a:gd name="T21" fmla="*/ 32 h 41"/>
                  <a:gd name="T22" fmla="*/ 28 w 35"/>
                  <a:gd name="T23" fmla="*/ 41 h 41"/>
                  <a:gd name="T24" fmla="*/ 35 w 35"/>
                  <a:gd name="T25" fmla="*/ 41 h 41"/>
                  <a:gd name="T26" fmla="*/ 28 w 35"/>
                  <a:gd name="T27" fmla="*/ 30 h 41"/>
                  <a:gd name="T28" fmla="*/ 28 w 35"/>
                  <a:gd name="T29" fmla="*/ 30 h 41"/>
                  <a:gd name="T30" fmla="*/ 23 w 35"/>
                  <a:gd name="T31" fmla="*/ 24 h 41"/>
                  <a:gd name="T32" fmla="*/ 23 w 35"/>
                  <a:gd name="T33" fmla="*/ 24 h 41"/>
                  <a:gd name="T34" fmla="*/ 20 w 35"/>
                  <a:gd name="T35" fmla="*/ 22 h 41"/>
                  <a:gd name="T36" fmla="*/ 20 w 35"/>
                  <a:gd name="T37" fmla="*/ 22 h 41"/>
                  <a:gd name="T38" fmla="*/ 25 w 35"/>
                  <a:gd name="T39" fmla="*/ 21 h 41"/>
                  <a:gd name="T40" fmla="*/ 28 w 35"/>
                  <a:gd name="T41" fmla="*/ 19 h 41"/>
                  <a:gd name="T42" fmla="*/ 28 w 35"/>
                  <a:gd name="T43" fmla="*/ 19 h 41"/>
                  <a:gd name="T44" fmla="*/ 31 w 35"/>
                  <a:gd name="T45" fmla="*/ 14 h 41"/>
                  <a:gd name="T46" fmla="*/ 31 w 35"/>
                  <a:gd name="T47" fmla="*/ 11 h 41"/>
                  <a:gd name="T48" fmla="*/ 31 w 35"/>
                  <a:gd name="T49" fmla="*/ 11 h 41"/>
                  <a:gd name="T50" fmla="*/ 30 w 35"/>
                  <a:gd name="T51" fmla="*/ 5 h 41"/>
                  <a:gd name="T52" fmla="*/ 30 w 35"/>
                  <a:gd name="T53" fmla="*/ 5 h 41"/>
                  <a:gd name="T54" fmla="*/ 28 w 35"/>
                  <a:gd name="T55" fmla="*/ 1 h 41"/>
                  <a:gd name="T56" fmla="*/ 25 w 35"/>
                  <a:gd name="T57" fmla="*/ 1 h 41"/>
                  <a:gd name="T58" fmla="*/ 25 w 35"/>
                  <a:gd name="T59" fmla="*/ 1 h 41"/>
                  <a:gd name="T60" fmla="*/ 17 w 35"/>
                  <a:gd name="T61" fmla="*/ 0 h 41"/>
                  <a:gd name="T62" fmla="*/ 0 w 35"/>
                  <a:gd name="T63" fmla="*/ 0 h 41"/>
                  <a:gd name="T64" fmla="*/ 0 w 35"/>
                  <a:gd name="T65" fmla="*/ 41 h 41"/>
                  <a:gd name="T66" fmla="*/ 4 w 35"/>
                  <a:gd name="T67" fmla="*/ 41 h 41"/>
                  <a:gd name="T68" fmla="*/ 4 w 35"/>
                  <a:gd name="T69" fmla="*/ 41 h 41"/>
                  <a:gd name="T70" fmla="*/ 4 w 35"/>
                  <a:gd name="T71" fmla="*/ 5 h 41"/>
                  <a:gd name="T72" fmla="*/ 17 w 35"/>
                  <a:gd name="T73" fmla="*/ 5 h 41"/>
                  <a:gd name="T74" fmla="*/ 17 w 35"/>
                  <a:gd name="T75" fmla="*/ 5 h 41"/>
                  <a:gd name="T76" fmla="*/ 22 w 35"/>
                  <a:gd name="T77" fmla="*/ 5 h 41"/>
                  <a:gd name="T78" fmla="*/ 23 w 35"/>
                  <a:gd name="T79" fmla="*/ 6 h 41"/>
                  <a:gd name="T80" fmla="*/ 23 w 35"/>
                  <a:gd name="T81" fmla="*/ 6 h 41"/>
                  <a:gd name="T82" fmla="*/ 25 w 35"/>
                  <a:gd name="T83" fmla="*/ 8 h 41"/>
                  <a:gd name="T84" fmla="*/ 27 w 35"/>
                  <a:gd name="T85" fmla="*/ 11 h 41"/>
                  <a:gd name="T86" fmla="*/ 27 w 35"/>
                  <a:gd name="T87" fmla="*/ 11 h 41"/>
                  <a:gd name="T88" fmla="*/ 25 w 35"/>
                  <a:gd name="T89" fmla="*/ 14 h 41"/>
                  <a:gd name="T90" fmla="*/ 25 w 35"/>
                  <a:gd name="T91" fmla="*/ 14 h 41"/>
                  <a:gd name="T92" fmla="*/ 22 w 35"/>
                  <a:gd name="T93" fmla="*/ 17 h 41"/>
                  <a:gd name="T94" fmla="*/ 22 w 35"/>
                  <a:gd name="T95" fmla="*/ 17 h 41"/>
                  <a:gd name="T96" fmla="*/ 16 w 35"/>
                  <a:gd name="T97" fmla="*/ 17 h 41"/>
                  <a:gd name="T98" fmla="*/ 4 w 35"/>
                  <a:gd name="T99" fmla="*/ 17 h 41"/>
                  <a:gd name="T100" fmla="*/ 4 w 35"/>
                  <a:gd name="T101" fmla="*/ 5 h 41"/>
                  <a:gd name="T102" fmla="*/ 4 w 35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41"/>
                  <a:gd name="T158" fmla="*/ 35 w 35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41">
                    <a:moveTo>
                      <a:pt x="4" y="41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9" y="27"/>
                    </a:lnTo>
                    <a:lnTo>
                      <a:pt x="23" y="32"/>
                    </a:lnTo>
                    <a:lnTo>
                      <a:pt x="28" y="41"/>
                    </a:lnTo>
                    <a:lnTo>
                      <a:pt x="35" y="41"/>
                    </a:lnTo>
                    <a:lnTo>
                      <a:pt x="28" y="30"/>
                    </a:lnTo>
                    <a:lnTo>
                      <a:pt x="23" y="24"/>
                    </a:lnTo>
                    <a:lnTo>
                      <a:pt x="20" y="22"/>
                    </a:lnTo>
                    <a:lnTo>
                      <a:pt x="25" y="21"/>
                    </a:lnTo>
                    <a:lnTo>
                      <a:pt x="28" y="19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5"/>
                    </a:lnTo>
                    <a:lnTo>
                      <a:pt x="28" y="1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4" y="5"/>
                    </a:moveTo>
                    <a:lnTo>
                      <a:pt x="17" y="5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6" y="17"/>
                    </a:lnTo>
                    <a:lnTo>
                      <a:pt x="4" y="1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1" name="Freeform 342">
                <a:extLst>
                  <a:ext uri="{FF2B5EF4-FFF2-40B4-BE49-F238E27FC236}">
                    <a16:creationId xmlns:a16="http://schemas.microsoft.com/office/drawing/2014/main" id="{467833AC-84A8-F24C-EABE-371B5ABCBA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9" y="2410"/>
                <a:ext cx="40" cy="43"/>
              </a:xfrm>
              <a:custGeom>
                <a:avLst/>
                <a:gdLst>
                  <a:gd name="T0" fmla="*/ 2 w 40"/>
                  <a:gd name="T1" fmla="*/ 34 h 43"/>
                  <a:gd name="T2" fmla="*/ 2 w 40"/>
                  <a:gd name="T3" fmla="*/ 34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3 h 43"/>
                  <a:gd name="T12" fmla="*/ 19 w 40"/>
                  <a:gd name="T13" fmla="*/ 43 h 43"/>
                  <a:gd name="T14" fmla="*/ 19 w 40"/>
                  <a:gd name="T15" fmla="*/ 43 h 43"/>
                  <a:gd name="T16" fmla="*/ 24 w 40"/>
                  <a:gd name="T17" fmla="*/ 43 h 43"/>
                  <a:gd name="T18" fmla="*/ 29 w 40"/>
                  <a:gd name="T19" fmla="*/ 40 h 43"/>
                  <a:gd name="T20" fmla="*/ 29 w 40"/>
                  <a:gd name="T21" fmla="*/ 40 h 43"/>
                  <a:gd name="T22" fmla="*/ 34 w 40"/>
                  <a:gd name="T23" fmla="*/ 38 h 43"/>
                  <a:gd name="T24" fmla="*/ 37 w 40"/>
                  <a:gd name="T25" fmla="*/ 34 h 43"/>
                  <a:gd name="T26" fmla="*/ 37 w 40"/>
                  <a:gd name="T27" fmla="*/ 34 h 43"/>
                  <a:gd name="T28" fmla="*/ 39 w 40"/>
                  <a:gd name="T29" fmla="*/ 27 h 43"/>
                  <a:gd name="T30" fmla="*/ 40 w 40"/>
                  <a:gd name="T31" fmla="*/ 23 h 43"/>
                  <a:gd name="T32" fmla="*/ 40 w 40"/>
                  <a:gd name="T33" fmla="*/ 23 h 43"/>
                  <a:gd name="T34" fmla="*/ 39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1 w 40"/>
                  <a:gd name="T43" fmla="*/ 3 h 43"/>
                  <a:gd name="T44" fmla="*/ 31 w 40"/>
                  <a:gd name="T45" fmla="*/ 3 h 43"/>
                  <a:gd name="T46" fmla="*/ 26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2 w 40"/>
                  <a:gd name="T53" fmla="*/ 2 h 43"/>
                  <a:gd name="T54" fmla="*/ 5 w 40"/>
                  <a:gd name="T55" fmla="*/ 7 h 43"/>
                  <a:gd name="T56" fmla="*/ 5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0 w 40"/>
                  <a:gd name="T65" fmla="*/ 27 h 43"/>
                  <a:gd name="T66" fmla="*/ 2 w 40"/>
                  <a:gd name="T67" fmla="*/ 34 h 43"/>
                  <a:gd name="T68" fmla="*/ 2 w 40"/>
                  <a:gd name="T69" fmla="*/ 34 h 43"/>
                  <a:gd name="T70" fmla="*/ 10 w 40"/>
                  <a:gd name="T71" fmla="*/ 10 h 43"/>
                  <a:gd name="T72" fmla="*/ 10 w 40"/>
                  <a:gd name="T73" fmla="*/ 10 h 43"/>
                  <a:gd name="T74" fmla="*/ 15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1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3 h 43"/>
                  <a:gd name="T94" fmla="*/ 34 w 40"/>
                  <a:gd name="T95" fmla="*/ 23 h 43"/>
                  <a:gd name="T96" fmla="*/ 32 w 40"/>
                  <a:gd name="T97" fmla="*/ 29 h 43"/>
                  <a:gd name="T98" fmla="*/ 31 w 40"/>
                  <a:gd name="T99" fmla="*/ 34 h 43"/>
                  <a:gd name="T100" fmla="*/ 31 w 40"/>
                  <a:gd name="T101" fmla="*/ 34 h 43"/>
                  <a:gd name="T102" fmla="*/ 26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5 w 40"/>
                  <a:gd name="T117" fmla="*/ 23 h 43"/>
                  <a:gd name="T118" fmla="*/ 5 w 40"/>
                  <a:gd name="T119" fmla="*/ 23 h 43"/>
                  <a:gd name="T120" fmla="*/ 7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2" y="34"/>
                    </a:moveTo>
                    <a:lnTo>
                      <a:pt x="2" y="34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3"/>
                    </a:lnTo>
                    <a:lnTo>
                      <a:pt x="19" y="43"/>
                    </a:lnTo>
                    <a:lnTo>
                      <a:pt x="24" y="43"/>
                    </a:lnTo>
                    <a:lnTo>
                      <a:pt x="29" y="40"/>
                    </a:lnTo>
                    <a:lnTo>
                      <a:pt x="34" y="38"/>
                    </a:lnTo>
                    <a:lnTo>
                      <a:pt x="37" y="34"/>
                    </a:lnTo>
                    <a:lnTo>
                      <a:pt x="39" y="27"/>
                    </a:lnTo>
                    <a:lnTo>
                      <a:pt x="40" y="23"/>
                    </a:lnTo>
                    <a:lnTo>
                      <a:pt x="39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4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1" y="10"/>
                    </a:lnTo>
                    <a:lnTo>
                      <a:pt x="32" y="13"/>
                    </a:lnTo>
                    <a:lnTo>
                      <a:pt x="34" y="23"/>
                    </a:lnTo>
                    <a:lnTo>
                      <a:pt x="32" y="29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2" name="Freeform 343">
                <a:extLst>
                  <a:ext uri="{FF2B5EF4-FFF2-40B4-BE49-F238E27FC236}">
                    <a16:creationId xmlns:a16="http://schemas.microsoft.com/office/drawing/2014/main" id="{27D31F8B-A595-522C-0614-F089C9FC0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412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6 h 41"/>
                  <a:gd name="T4" fmla="*/ 7 w 26"/>
                  <a:gd name="T5" fmla="*/ 36 h 41"/>
                  <a:gd name="T6" fmla="*/ 7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6"/>
                    </a:lnTo>
                    <a:lnTo>
                      <a:pt x="7" y="36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3" name="Freeform 344">
                <a:extLst>
                  <a:ext uri="{FF2B5EF4-FFF2-40B4-BE49-F238E27FC236}">
                    <a16:creationId xmlns:a16="http://schemas.microsoft.com/office/drawing/2014/main" id="{E7FFA3F4-4C44-CF4A-612F-A80A1A14B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41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4" name="Freeform 345">
                <a:extLst>
                  <a:ext uri="{FF2B5EF4-FFF2-40B4-BE49-F238E27FC236}">
                    <a16:creationId xmlns:a16="http://schemas.microsoft.com/office/drawing/2014/main" id="{ADB40AEC-D942-B2A2-7697-F1EF88E81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412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8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8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5" name="Freeform 346">
                <a:extLst>
                  <a:ext uri="{FF2B5EF4-FFF2-40B4-BE49-F238E27FC236}">
                    <a16:creationId xmlns:a16="http://schemas.microsoft.com/office/drawing/2014/main" id="{6DFEE2A8-C911-687E-7601-CD91513076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0" y="2412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8 h 41"/>
                  <a:gd name="T4" fmla="*/ 27 w 38"/>
                  <a:gd name="T5" fmla="*/ 28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1 h 41"/>
                  <a:gd name="T22" fmla="*/ 16 w 38"/>
                  <a:gd name="T23" fmla="*/ 11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1 h 41"/>
                  <a:gd name="T36" fmla="*/ 16 w 38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6" name="Freeform 347">
                <a:extLst>
                  <a:ext uri="{FF2B5EF4-FFF2-40B4-BE49-F238E27FC236}">
                    <a16:creationId xmlns:a16="http://schemas.microsoft.com/office/drawing/2014/main" id="{339E97F1-8CCD-A6DA-5969-C56DC510C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569"/>
                <a:ext cx="38" cy="43"/>
              </a:xfrm>
              <a:custGeom>
                <a:avLst/>
                <a:gdLst>
                  <a:gd name="T0" fmla="*/ 33 w 38"/>
                  <a:gd name="T1" fmla="*/ 26 h 43"/>
                  <a:gd name="T2" fmla="*/ 33 w 38"/>
                  <a:gd name="T3" fmla="*/ 34 h 43"/>
                  <a:gd name="T4" fmla="*/ 33 w 38"/>
                  <a:gd name="T5" fmla="*/ 34 h 43"/>
                  <a:gd name="T6" fmla="*/ 28 w 38"/>
                  <a:gd name="T7" fmla="*/ 37 h 43"/>
                  <a:gd name="T8" fmla="*/ 28 w 38"/>
                  <a:gd name="T9" fmla="*/ 37 h 43"/>
                  <a:gd name="T10" fmla="*/ 20 w 38"/>
                  <a:gd name="T11" fmla="*/ 38 h 43"/>
                  <a:gd name="T12" fmla="*/ 20 w 38"/>
                  <a:gd name="T13" fmla="*/ 38 h 43"/>
                  <a:gd name="T14" fmla="*/ 12 w 38"/>
                  <a:gd name="T15" fmla="*/ 35 h 43"/>
                  <a:gd name="T16" fmla="*/ 12 w 38"/>
                  <a:gd name="T17" fmla="*/ 35 h 43"/>
                  <a:gd name="T18" fmla="*/ 9 w 38"/>
                  <a:gd name="T19" fmla="*/ 34 h 43"/>
                  <a:gd name="T20" fmla="*/ 8 w 38"/>
                  <a:gd name="T21" fmla="*/ 30 h 43"/>
                  <a:gd name="T22" fmla="*/ 8 w 38"/>
                  <a:gd name="T23" fmla="*/ 30 h 43"/>
                  <a:gd name="T24" fmla="*/ 6 w 38"/>
                  <a:gd name="T25" fmla="*/ 26 h 43"/>
                  <a:gd name="T26" fmla="*/ 6 w 38"/>
                  <a:gd name="T27" fmla="*/ 21 h 43"/>
                  <a:gd name="T28" fmla="*/ 6 w 38"/>
                  <a:gd name="T29" fmla="*/ 21 h 43"/>
                  <a:gd name="T30" fmla="*/ 8 w 38"/>
                  <a:gd name="T31" fmla="*/ 13 h 43"/>
                  <a:gd name="T32" fmla="*/ 8 w 38"/>
                  <a:gd name="T33" fmla="*/ 13 h 43"/>
                  <a:gd name="T34" fmla="*/ 9 w 38"/>
                  <a:gd name="T35" fmla="*/ 8 h 43"/>
                  <a:gd name="T36" fmla="*/ 9 w 38"/>
                  <a:gd name="T37" fmla="*/ 8 h 43"/>
                  <a:gd name="T38" fmla="*/ 14 w 38"/>
                  <a:gd name="T39" fmla="*/ 7 h 43"/>
                  <a:gd name="T40" fmla="*/ 14 w 38"/>
                  <a:gd name="T41" fmla="*/ 7 h 43"/>
                  <a:gd name="T42" fmla="*/ 20 w 38"/>
                  <a:gd name="T43" fmla="*/ 5 h 43"/>
                  <a:gd name="T44" fmla="*/ 20 w 38"/>
                  <a:gd name="T45" fmla="*/ 5 h 43"/>
                  <a:gd name="T46" fmla="*/ 27 w 38"/>
                  <a:gd name="T47" fmla="*/ 7 h 43"/>
                  <a:gd name="T48" fmla="*/ 27 w 38"/>
                  <a:gd name="T49" fmla="*/ 7 h 43"/>
                  <a:gd name="T50" fmla="*/ 30 w 38"/>
                  <a:gd name="T51" fmla="*/ 8 h 43"/>
                  <a:gd name="T52" fmla="*/ 30 w 38"/>
                  <a:gd name="T53" fmla="*/ 8 h 43"/>
                  <a:gd name="T54" fmla="*/ 33 w 38"/>
                  <a:gd name="T55" fmla="*/ 13 h 43"/>
                  <a:gd name="T56" fmla="*/ 38 w 38"/>
                  <a:gd name="T57" fmla="*/ 13 h 43"/>
                  <a:gd name="T58" fmla="*/ 38 w 38"/>
                  <a:gd name="T59" fmla="*/ 13 h 43"/>
                  <a:gd name="T60" fmla="*/ 35 w 38"/>
                  <a:gd name="T61" fmla="*/ 5 h 43"/>
                  <a:gd name="T62" fmla="*/ 35 w 38"/>
                  <a:gd name="T63" fmla="*/ 5 h 43"/>
                  <a:gd name="T64" fmla="*/ 28 w 38"/>
                  <a:gd name="T65" fmla="*/ 2 h 43"/>
                  <a:gd name="T66" fmla="*/ 28 w 38"/>
                  <a:gd name="T67" fmla="*/ 2 h 43"/>
                  <a:gd name="T68" fmla="*/ 20 w 38"/>
                  <a:gd name="T69" fmla="*/ 0 h 43"/>
                  <a:gd name="T70" fmla="*/ 20 w 38"/>
                  <a:gd name="T71" fmla="*/ 0 h 43"/>
                  <a:gd name="T72" fmla="*/ 14 w 38"/>
                  <a:gd name="T73" fmla="*/ 0 h 43"/>
                  <a:gd name="T74" fmla="*/ 9 w 38"/>
                  <a:gd name="T75" fmla="*/ 3 h 43"/>
                  <a:gd name="T76" fmla="*/ 9 w 38"/>
                  <a:gd name="T77" fmla="*/ 3 h 43"/>
                  <a:gd name="T78" fmla="*/ 6 w 38"/>
                  <a:gd name="T79" fmla="*/ 7 h 43"/>
                  <a:gd name="T80" fmla="*/ 3 w 38"/>
                  <a:gd name="T81" fmla="*/ 10 h 43"/>
                  <a:gd name="T82" fmla="*/ 3 w 38"/>
                  <a:gd name="T83" fmla="*/ 10 h 43"/>
                  <a:gd name="T84" fmla="*/ 1 w 38"/>
                  <a:gd name="T85" fmla="*/ 16 h 43"/>
                  <a:gd name="T86" fmla="*/ 0 w 38"/>
                  <a:gd name="T87" fmla="*/ 21 h 43"/>
                  <a:gd name="T88" fmla="*/ 0 w 38"/>
                  <a:gd name="T89" fmla="*/ 21 h 43"/>
                  <a:gd name="T90" fmla="*/ 1 w 38"/>
                  <a:gd name="T91" fmla="*/ 27 h 43"/>
                  <a:gd name="T92" fmla="*/ 3 w 38"/>
                  <a:gd name="T93" fmla="*/ 32 h 43"/>
                  <a:gd name="T94" fmla="*/ 3 w 38"/>
                  <a:gd name="T95" fmla="*/ 32 h 43"/>
                  <a:gd name="T96" fmla="*/ 6 w 38"/>
                  <a:gd name="T97" fmla="*/ 37 h 43"/>
                  <a:gd name="T98" fmla="*/ 9 w 38"/>
                  <a:gd name="T99" fmla="*/ 40 h 43"/>
                  <a:gd name="T100" fmla="*/ 9 w 38"/>
                  <a:gd name="T101" fmla="*/ 40 h 43"/>
                  <a:gd name="T102" fmla="*/ 16 w 38"/>
                  <a:gd name="T103" fmla="*/ 41 h 43"/>
                  <a:gd name="T104" fmla="*/ 20 w 38"/>
                  <a:gd name="T105" fmla="*/ 43 h 43"/>
                  <a:gd name="T106" fmla="*/ 20 w 38"/>
                  <a:gd name="T107" fmla="*/ 43 h 43"/>
                  <a:gd name="T108" fmla="*/ 30 w 38"/>
                  <a:gd name="T109" fmla="*/ 41 h 43"/>
                  <a:gd name="T110" fmla="*/ 30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0 w 38"/>
                  <a:gd name="T117" fmla="*/ 21 h 43"/>
                  <a:gd name="T118" fmla="*/ 20 w 38"/>
                  <a:gd name="T119" fmla="*/ 26 h 43"/>
                  <a:gd name="T120" fmla="*/ 33 w 38"/>
                  <a:gd name="T121" fmla="*/ 26 h 43"/>
                  <a:gd name="T122" fmla="*/ 33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3" y="26"/>
                    </a:moveTo>
                    <a:lnTo>
                      <a:pt x="33" y="34"/>
                    </a:lnTo>
                    <a:lnTo>
                      <a:pt x="28" y="37"/>
                    </a:lnTo>
                    <a:lnTo>
                      <a:pt x="20" y="38"/>
                    </a:lnTo>
                    <a:lnTo>
                      <a:pt x="12" y="35"/>
                    </a:lnTo>
                    <a:lnTo>
                      <a:pt x="9" y="34"/>
                    </a:lnTo>
                    <a:lnTo>
                      <a:pt x="8" y="30"/>
                    </a:lnTo>
                    <a:lnTo>
                      <a:pt x="6" y="26"/>
                    </a:lnTo>
                    <a:lnTo>
                      <a:pt x="6" y="21"/>
                    </a:lnTo>
                    <a:lnTo>
                      <a:pt x="8" y="13"/>
                    </a:lnTo>
                    <a:lnTo>
                      <a:pt x="9" y="8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3" y="13"/>
                    </a:lnTo>
                    <a:lnTo>
                      <a:pt x="38" y="13"/>
                    </a:lnTo>
                    <a:lnTo>
                      <a:pt x="35" y="5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7"/>
                    </a:lnTo>
                    <a:lnTo>
                      <a:pt x="3" y="32"/>
                    </a:lnTo>
                    <a:lnTo>
                      <a:pt x="6" y="37"/>
                    </a:lnTo>
                    <a:lnTo>
                      <a:pt x="9" y="40"/>
                    </a:lnTo>
                    <a:lnTo>
                      <a:pt x="16" y="41"/>
                    </a:lnTo>
                    <a:lnTo>
                      <a:pt x="20" y="43"/>
                    </a:lnTo>
                    <a:lnTo>
                      <a:pt x="30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0" y="21"/>
                    </a:lnTo>
                    <a:lnTo>
                      <a:pt x="20" y="26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7" name="Freeform 348">
                <a:extLst>
                  <a:ext uri="{FF2B5EF4-FFF2-40B4-BE49-F238E27FC236}">
                    <a16:creationId xmlns:a16="http://schemas.microsoft.com/office/drawing/2014/main" id="{D590DB25-06B6-D7DF-CA56-0888F5BBE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569"/>
                <a:ext cx="31" cy="41"/>
              </a:xfrm>
              <a:custGeom>
                <a:avLst/>
                <a:gdLst>
                  <a:gd name="T0" fmla="*/ 31 w 31"/>
                  <a:gd name="T1" fmla="*/ 41 h 41"/>
                  <a:gd name="T2" fmla="*/ 31 w 31"/>
                  <a:gd name="T3" fmla="*/ 37 h 41"/>
                  <a:gd name="T4" fmla="*/ 5 w 31"/>
                  <a:gd name="T5" fmla="*/ 37 h 41"/>
                  <a:gd name="T6" fmla="*/ 5 w 31"/>
                  <a:gd name="T7" fmla="*/ 22 h 41"/>
                  <a:gd name="T8" fmla="*/ 27 w 31"/>
                  <a:gd name="T9" fmla="*/ 22 h 41"/>
                  <a:gd name="T10" fmla="*/ 27 w 31"/>
                  <a:gd name="T11" fmla="*/ 18 h 41"/>
                  <a:gd name="T12" fmla="*/ 5 w 31"/>
                  <a:gd name="T13" fmla="*/ 18 h 41"/>
                  <a:gd name="T14" fmla="*/ 5 w 31"/>
                  <a:gd name="T15" fmla="*/ 5 h 41"/>
                  <a:gd name="T16" fmla="*/ 29 w 31"/>
                  <a:gd name="T17" fmla="*/ 5 h 41"/>
                  <a:gd name="T18" fmla="*/ 29 w 31"/>
                  <a:gd name="T19" fmla="*/ 0 h 41"/>
                  <a:gd name="T20" fmla="*/ 0 w 31"/>
                  <a:gd name="T21" fmla="*/ 0 h 41"/>
                  <a:gd name="T22" fmla="*/ 0 w 31"/>
                  <a:gd name="T23" fmla="*/ 41 h 41"/>
                  <a:gd name="T24" fmla="*/ 31 w 31"/>
                  <a:gd name="T25" fmla="*/ 41 h 41"/>
                  <a:gd name="T26" fmla="*/ 31 w 31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1"/>
                  <a:gd name="T44" fmla="*/ 31 w 31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1">
                    <a:moveTo>
                      <a:pt x="31" y="41"/>
                    </a:moveTo>
                    <a:lnTo>
                      <a:pt x="31" y="37"/>
                    </a:lnTo>
                    <a:lnTo>
                      <a:pt x="5" y="37"/>
                    </a:lnTo>
                    <a:lnTo>
                      <a:pt x="5" y="22"/>
                    </a:lnTo>
                    <a:lnTo>
                      <a:pt x="27" y="22"/>
                    </a:lnTo>
                    <a:lnTo>
                      <a:pt x="27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8" name="Freeform 349">
                <a:extLst>
                  <a:ext uri="{FF2B5EF4-FFF2-40B4-BE49-F238E27FC236}">
                    <a16:creationId xmlns:a16="http://schemas.microsoft.com/office/drawing/2014/main" id="{A5CA961B-6A69-74EC-B132-94274CD1B7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1" y="2569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5 w 38"/>
                  <a:gd name="T5" fmla="*/ 37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1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7 h 43"/>
                  <a:gd name="T24" fmla="*/ 36 w 38"/>
                  <a:gd name="T25" fmla="*/ 32 h 43"/>
                  <a:gd name="T26" fmla="*/ 36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6 w 38"/>
                  <a:gd name="T37" fmla="*/ 10 h 43"/>
                  <a:gd name="T38" fmla="*/ 36 w 38"/>
                  <a:gd name="T39" fmla="*/ 10 h 43"/>
                  <a:gd name="T40" fmla="*/ 33 w 38"/>
                  <a:gd name="T41" fmla="*/ 7 h 43"/>
                  <a:gd name="T42" fmla="*/ 30 w 38"/>
                  <a:gd name="T43" fmla="*/ 3 h 43"/>
                  <a:gd name="T44" fmla="*/ 30 w 38"/>
                  <a:gd name="T45" fmla="*/ 3 h 43"/>
                  <a:gd name="T46" fmla="*/ 25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1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5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3 w 38"/>
                  <a:gd name="T93" fmla="*/ 21 h 43"/>
                  <a:gd name="T94" fmla="*/ 33 w 38"/>
                  <a:gd name="T95" fmla="*/ 21 h 43"/>
                  <a:gd name="T96" fmla="*/ 32 w 38"/>
                  <a:gd name="T97" fmla="*/ 29 h 43"/>
                  <a:gd name="T98" fmla="*/ 28 w 38"/>
                  <a:gd name="T99" fmla="*/ 34 h 43"/>
                  <a:gd name="T100" fmla="*/ 28 w 38"/>
                  <a:gd name="T101" fmla="*/ 34 h 43"/>
                  <a:gd name="T102" fmla="*/ 25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7 h 43"/>
                  <a:gd name="T110" fmla="*/ 9 w 38"/>
                  <a:gd name="T111" fmla="*/ 34 h 43"/>
                  <a:gd name="T112" fmla="*/ 9 w 38"/>
                  <a:gd name="T113" fmla="*/ 34 h 43"/>
                  <a:gd name="T114" fmla="*/ 6 w 38"/>
                  <a:gd name="T115" fmla="*/ 29 h 43"/>
                  <a:gd name="T116" fmla="*/ 5 w 38"/>
                  <a:gd name="T117" fmla="*/ 22 h 43"/>
                  <a:gd name="T118" fmla="*/ 5 w 38"/>
                  <a:gd name="T119" fmla="*/ 22 h 43"/>
                  <a:gd name="T120" fmla="*/ 6 w 38"/>
                  <a:gd name="T121" fmla="*/ 14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1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5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9" name="Freeform 350">
                <a:extLst>
                  <a:ext uri="{FF2B5EF4-FFF2-40B4-BE49-F238E27FC236}">
                    <a16:creationId xmlns:a16="http://schemas.microsoft.com/office/drawing/2014/main" id="{24A1FD0E-8DEE-B880-646E-7AAF1C620A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7" y="2569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4 h 41"/>
                  <a:gd name="T4" fmla="*/ 13 w 36"/>
                  <a:gd name="T5" fmla="*/ 24 h 41"/>
                  <a:gd name="T6" fmla="*/ 13 w 36"/>
                  <a:gd name="T7" fmla="*/ 24 h 41"/>
                  <a:gd name="T8" fmla="*/ 16 w 36"/>
                  <a:gd name="T9" fmla="*/ 24 h 41"/>
                  <a:gd name="T10" fmla="*/ 16 w 36"/>
                  <a:gd name="T11" fmla="*/ 24 h 41"/>
                  <a:gd name="T12" fmla="*/ 17 w 36"/>
                  <a:gd name="T13" fmla="*/ 26 h 41"/>
                  <a:gd name="T14" fmla="*/ 17 w 36"/>
                  <a:gd name="T15" fmla="*/ 26 h 41"/>
                  <a:gd name="T16" fmla="*/ 21 w 36"/>
                  <a:gd name="T17" fmla="*/ 27 h 41"/>
                  <a:gd name="T18" fmla="*/ 21 w 36"/>
                  <a:gd name="T19" fmla="*/ 27 h 41"/>
                  <a:gd name="T20" fmla="*/ 24 w 36"/>
                  <a:gd name="T21" fmla="*/ 34 h 41"/>
                  <a:gd name="T22" fmla="*/ 30 w 36"/>
                  <a:gd name="T23" fmla="*/ 41 h 41"/>
                  <a:gd name="T24" fmla="*/ 36 w 36"/>
                  <a:gd name="T25" fmla="*/ 41 h 41"/>
                  <a:gd name="T26" fmla="*/ 29 w 36"/>
                  <a:gd name="T27" fmla="*/ 30 h 41"/>
                  <a:gd name="T28" fmla="*/ 29 w 36"/>
                  <a:gd name="T29" fmla="*/ 30 h 41"/>
                  <a:gd name="T30" fmla="*/ 25 w 36"/>
                  <a:gd name="T31" fmla="*/ 26 h 41"/>
                  <a:gd name="T32" fmla="*/ 25 w 36"/>
                  <a:gd name="T33" fmla="*/ 26 h 41"/>
                  <a:gd name="T34" fmla="*/ 22 w 36"/>
                  <a:gd name="T35" fmla="*/ 22 h 41"/>
                  <a:gd name="T36" fmla="*/ 22 w 36"/>
                  <a:gd name="T37" fmla="*/ 22 h 41"/>
                  <a:gd name="T38" fmla="*/ 27 w 36"/>
                  <a:gd name="T39" fmla="*/ 22 h 41"/>
                  <a:gd name="T40" fmla="*/ 30 w 36"/>
                  <a:gd name="T41" fmla="*/ 19 h 41"/>
                  <a:gd name="T42" fmla="*/ 30 w 36"/>
                  <a:gd name="T43" fmla="*/ 19 h 41"/>
                  <a:gd name="T44" fmla="*/ 32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2 w 36"/>
                  <a:gd name="T51" fmla="*/ 7 h 41"/>
                  <a:gd name="T52" fmla="*/ 32 w 36"/>
                  <a:gd name="T53" fmla="*/ 7 h 41"/>
                  <a:gd name="T54" fmla="*/ 30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7 h 41"/>
                  <a:gd name="T78" fmla="*/ 25 w 36"/>
                  <a:gd name="T79" fmla="*/ 7 h 41"/>
                  <a:gd name="T80" fmla="*/ 25 w 36"/>
                  <a:gd name="T81" fmla="*/ 7 h 41"/>
                  <a:gd name="T82" fmla="*/ 27 w 36"/>
                  <a:gd name="T83" fmla="*/ 10 h 41"/>
                  <a:gd name="T84" fmla="*/ 27 w 36"/>
                  <a:gd name="T85" fmla="*/ 11 h 41"/>
                  <a:gd name="T86" fmla="*/ 27 w 36"/>
                  <a:gd name="T87" fmla="*/ 11 h 41"/>
                  <a:gd name="T88" fmla="*/ 27 w 36"/>
                  <a:gd name="T89" fmla="*/ 16 h 41"/>
                  <a:gd name="T90" fmla="*/ 27 w 36"/>
                  <a:gd name="T91" fmla="*/ 16 h 41"/>
                  <a:gd name="T92" fmla="*/ 24 w 36"/>
                  <a:gd name="T93" fmla="*/ 18 h 41"/>
                  <a:gd name="T94" fmla="*/ 24 w 36"/>
                  <a:gd name="T95" fmla="*/ 18 h 41"/>
                  <a:gd name="T96" fmla="*/ 17 w 36"/>
                  <a:gd name="T97" fmla="*/ 19 h 41"/>
                  <a:gd name="T98" fmla="*/ 6 w 36"/>
                  <a:gd name="T99" fmla="*/ 19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4"/>
                    </a:lnTo>
                    <a:lnTo>
                      <a:pt x="13" y="24"/>
                    </a:lnTo>
                    <a:lnTo>
                      <a:pt x="16" y="24"/>
                    </a:lnTo>
                    <a:lnTo>
                      <a:pt x="17" y="26"/>
                    </a:lnTo>
                    <a:lnTo>
                      <a:pt x="21" y="27"/>
                    </a:lnTo>
                    <a:lnTo>
                      <a:pt x="24" y="34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9" y="30"/>
                    </a:lnTo>
                    <a:lnTo>
                      <a:pt x="25" y="26"/>
                    </a:lnTo>
                    <a:lnTo>
                      <a:pt x="22" y="22"/>
                    </a:lnTo>
                    <a:lnTo>
                      <a:pt x="27" y="22"/>
                    </a:lnTo>
                    <a:lnTo>
                      <a:pt x="30" y="19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2" y="7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6"/>
                    </a:lnTo>
                    <a:lnTo>
                      <a:pt x="24" y="18"/>
                    </a:lnTo>
                    <a:lnTo>
                      <a:pt x="17" y="19"/>
                    </a:lnTo>
                    <a:lnTo>
                      <a:pt x="6" y="19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0" name="Freeform 351">
                <a:extLst>
                  <a:ext uri="{FF2B5EF4-FFF2-40B4-BE49-F238E27FC236}">
                    <a16:creationId xmlns:a16="http://schemas.microsoft.com/office/drawing/2014/main" id="{1E84C326-1043-80A1-7482-CBFB38C91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569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2 w 38"/>
                  <a:gd name="T3" fmla="*/ 34 h 43"/>
                  <a:gd name="T4" fmla="*/ 32 w 38"/>
                  <a:gd name="T5" fmla="*/ 34 h 43"/>
                  <a:gd name="T6" fmla="*/ 27 w 38"/>
                  <a:gd name="T7" fmla="*/ 37 h 43"/>
                  <a:gd name="T8" fmla="*/ 27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5 h 43"/>
                  <a:gd name="T16" fmla="*/ 13 w 38"/>
                  <a:gd name="T17" fmla="*/ 35 h 43"/>
                  <a:gd name="T18" fmla="*/ 10 w 38"/>
                  <a:gd name="T19" fmla="*/ 34 h 43"/>
                  <a:gd name="T20" fmla="*/ 7 w 38"/>
                  <a:gd name="T21" fmla="*/ 30 h 43"/>
                  <a:gd name="T22" fmla="*/ 7 w 38"/>
                  <a:gd name="T23" fmla="*/ 30 h 43"/>
                  <a:gd name="T24" fmla="*/ 5 w 38"/>
                  <a:gd name="T25" fmla="*/ 26 h 43"/>
                  <a:gd name="T26" fmla="*/ 5 w 38"/>
                  <a:gd name="T27" fmla="*/ 21 h 43"/>
                  <a:gd name="T28" fmla="*/ 5 w 38"/>
                  <a:gd name="T29" fmla="*/ 21 h 43"/>
                  <a:gd name="T30" fmla="*/ 7 w 38"/>
                  <a:gd name="T31" fmla="*/ 13 h 43"/>
                  <a:gd name="T32" fmla="*/ 7 w 38"/>
                  <a:gd name="T33" fmla="*/ 13 h 43"/>
                  <a:gd name="T34" fmla="*/ 10 w 38"/>
                  <a:gd name="T35" fmla="*/ 8 h 43"/>
                  <a:gd name="T36" fmla="*/ 10 w 38"/>
                  <a:gd name="T37" fmla="*/ 8 h 43"/>
                  <a:gd name="T38" fmla="*/ 15 w 38"/>
                  <a:gd name="T39" fmla="*/ 7 h 43"/>
                  <a:gd name="T40" fmla="*/ 15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6 w 38"/>
                  <a:gd name="T47" fmla="*/ 7 h 43"/>
                  <a:gd name="T48" fmla="*/ 26 w 38"/>
                  <a:gd name="T49" fmla="*/ 7 h 43"/>
                  <a:gd name="T50" fmla="*/ 30 w 38"/>
                  <a:gd name="T51" fmla="*/ 8 h 43"/>
                  <a:gd name="T52" fmla="*/ 30 w 38"/>
                  <a:gd name="T53" fmla="*/ 8 h 43"/>
                  <a:gd name="T54" fmla="*/ 32 w 38"/>
                  <a:gd name="T55" fmla="*/ 13 h 43"/>
                  <a:gd name="T56" fmla="*/ 37 w 38"/>
                  <a:gd name="T57" fmla="*/ 13 h 43"/>
                  <a:gd name="T58" fmla="*/ 37 w 38"/>
                  <a:gd name="T59" fmla="*/ 13 h 43"/>
                  <a:gd name="T60" fmla="*/ 34 w 38"/>
                  <a:gd name="T61" fmla="*/ 5 h 43"/>
                  <a:gd name="T62" fmla="*/ 34 w 38"/>
                  <a:gd name="T63" fmla="*/ 5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5 w 38"/>
                  <a:gd name="T73" fmla="*/ 0 h 43"/>
                  <a:gd name="T74" fmla="*/ 10 w 38"/>
                  <a:gd name="T75" fmla="*/ 3 h 43"/>
                  <a:gd name="T76" fmla="*/ 10 w 38"/>
                  <a:gd name="T77" fmla="*/ 3 h 43"/>
                  <a:gd name="T78" fmla="*/ 5 w 38"/>
                  <a:gd name="T79" fmla="*/ 7 h 43"/>
                  <a:gd name="T80" fmla="*/ 2 w 38"/>
                  <a:gd name="T81" fmla="*/ 10 h 43"/>
                  <a:gd name="T82" fmla="*/ 2 w 38"/>
                  <a:gd name="T83" fmla="*/ 10 h 43"/>
                  <a:gd name="T84" fmla="*/ 0 w 38"/>
                  <a:gd name="T85" fmla="*/ 16 h 43"/>
                  <a:gd name="T86" fmla="*/ 0 w 38"/>
                  <a:gd name="T87" fmla="*/ 21 h 43"/>
                  <a:gd name="T88" fmla="*/ 0 w 38"/>
                  <a:gd name="T89" fmla="*/ 21 h 43"/>
                  <a:gd name="T90" fmla="*/ 0 w 38"/>
                  <a:gd name="T91" fmla="*/ 27 h 43"/>
                  <a:gd name="T92" fmla="*/ 2 w 38"/>
                  <a:gd name="T93" fmla="*/ 32 h 43"/>
                  <a:gd name="T94" fmla="*/ 2 w 38"/>
                  <a:gd name="T95" fmla="*/ 32 h 43"/>
                  <a:gd name="T96" fmla="*/ 5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5 w 38"/>
                  <a:gd name="T103" fmla="*/ 41 h 43"/>
                  <a:gd name="T104" fmla="*/ 21 w 38"/>
                  <a:gd name="T105" fmla="*/ 43 h 43"/>
                  <a:gd name="T106" fmla="*/ 21 w 38"/>
                  <a:gd name="T107" fmla="*/ 43 h 43"/>
                  <a:gd name="T108" fmla="*/ 29 w 38"/>
                  <a:gd name="T109" fmla="*/ 41 h 43"/>
                  <a:gd name="T110" fmla="*/ 29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2 w 38"/>
                  <a:gd name="T121" fmla="*/ 26 h 43"/>
                  <a:gd name="T122" fmla="*/ 32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7" y="30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7"/>
                    </a:lnTo>
                    <a:lnTo>
                      <a:pt x="30" y="8"/>
                    </a:lnTo>
                    <a:lnTo>
                      <a:pt x="32" y="13"/>
                    </a:lnTo>
                    <a:lnTo>
                      <a:pt x="37" y="13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21" y="43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1" name="Freeform 352">
                <a:extLst>
                  <a:ext uri="{FF2B5EF4-FFF2-40B4-BE49-F238E27FC236}">
                    <a16:creationId xmlns:a16="http://schemas.microsoft.com/office/drawing/2014/main" id="{0580004B-7DBC-4C8F-E91C-C185E0DD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569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2" name="Freeform 353">
                <a:extLst>
                  <a:ext uri="{FF2B5EF4-FFF2-40B4-BE49-F238E27FC236}">
                    <a16:creationId xmlns:a16="http://schemas.microsoft.com/office/drawing/2014/main" id="{50106913-ADA1-9474-B9BF-5A21868541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4" y="2569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6 h 41"/>
                  <a:gd name="T32" fmla="*/ 11 w 38"/>
                  <a:gd name="T33" fmla="*/ 26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6"/>
                    </a:lnTo>
                    <a:lnTo>
                      <a:pt x="11" y="26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3" name="Freeform 354">
                <a:extLst>
                  <a:ext uri="{FF2B5EF4-FFF2-40B4-BE49-F238E27FC236}">
                    <a16:creationId xmlns:a16="http://schemas.microsoft.com/office/drawing/2014/main" id="{AAC858DD-0F24-B184-1296-32E42A6EE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155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7 h 39"/>
                  <a:gd name="T4" fmla="*/ 27 w 33"/>
                  <a:gd name="T5" fmla="*/ 39 h 39"/>
                  <a:gd name="T6" fmla="*/ 33 w 33"/>
                  <a:gd name="T7" fmla="*/ 39 h 39"/>
                  <a:gd name="T8" fmla="*/ 33 w 33"/>
                  <a:gd name="T9" fmla="*/ 0 h 39"/>
                  <a:gd name="T10" fmla="*/ 27 w 33"/>
                  <a:gd name="T11" fmla="*/ 0 h 39"/>
                  <a:gd name="T12" fmla="*/ 27 w 33"/>
                  <a:gd name="T13" fmla="*/ 31 h 39"/>
                  <a:gd name="T14" fmla="*/ 6 w 33"/>
                  <a:gd name="T15" fmla="*/ 0 h 39"/>
                  <a:gd name="T16" fmla="*/ 0 w 33"/>
                  <a:gd name="T17" fmla="*/ 0 h 39"/>
                  <a:gd name="T18" fmla="*/ 0 w 33"/>
                  <a:gd name="T19" fmla="*/ 39 h 39"/>
                  <a:gd name="T20" fmla="*/ 6 w 33"/>
                  <a:gd name="T21" fmla="*/ 39 h 39"/>
                  <a:gd name="T22" fmla="*/ 6 w 33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9"/>
                  <a:gd name="T38" fmla="*/ 33 w 33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9">
                    <a:moveTo>
                      <a:pt x="6" y="39"/>
                    </a:moveTo>
                    <a:lnTo>
                      <a:pt x="6" y="7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4" name="Freeform 355">
                <a:extLst>
                  <a:ext uri="{FF2B5EF4-FFF2-40B4-BE49-F238E27FC236}">
                    <a16:creationId xmlns:a16="http://schemas.microsoft.com/office/drawing/2014/main" id="{2CFBFE27-83B5-F7EE-F9B1-C917698903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" y="2153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6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3 h 43"/>
                  <a:gd name="T26" fmla="*/ 36 w 39"/>
                  <a:gd name="T27" fmla="*/ 33 h 43"/>
                  <a:gd name="T28" fmla="*/ 39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5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9 h 43"/>
                  <a:gd name="T72" fmla="*/ 9 w 39"/>
                  <a:gd name="T73" fmla="*/ 9 h 43"/>
                  <a:gd name="T74" fmla="*/ 14 w 39"/>
                  <a:gd name="T75" fmla="*/ 6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6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2 h 43"/>
                  <a:gd name="T94" fmla="*/ 33 w 39"/>
                  <a:gd name="T95" fmla="*/ 22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9 h 43"/>
                  <a:gd name="T124" fmla="*/ 9 w 39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3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0" y="5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5" name="Freeform 356">
                <a:extLst>
                  <a:ext uri="{FF2B5EF4-FFF2-40B4-BE49-F238E27FC236}">
                    <a16:creationId xmlns:a16="http://schemas.microsoft.com/office/drawing/2014/main" id="{79E5E599-12D7-B153-E878-4AC8C88CD5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3" y="2155"/>
                <a:ext cx="35" cy="39"/>
              </a:xfrm>
              <a:custGeom>
                <a:avLst/>
                <a:gdLst>
                  <a:gd name="T0" fmla="*/ 4 w 35"/>
                  <a:gd name="T1" fmla="*/ 39 h 39"/>
                  <a:gd name="T2" fmla="*/ 4 w 35"/>
                  <a:gd name="T3" fmla="*/ 22 h 39"/>
                  <a:gd name="T4" fmla="*/ 11 w 35"/>
                  <a:gd name="T5" fmla="*/ 22 h 39"/>
                  <a:gd name="T6" fmla="*/ 11 w 35"/>
                  <a:gd name="T7" fmla="*/ 22 h 39"/>
                  <a:gd name="T8" fmla="*/ 14 w 35"/>
                  <a:gd name="T9" fmla="*/ 22 h 39"/>
                  <a:gd name="T10" fmla="*/ 14 w 35"/>
                  <a:gd name="T11" fmla="*/ 22 h 39"/>
                  <a:gd name="T12" fmla="*/ 17 w 35"/>
                  <a:gd name="T13" fmla="*/ 23 h 39"/>
                  <a:gd name="T14" fmla="*/ 17 w 35"/>
                  <a:gd name="T15" fmla="*/ 23 h 39"/>
                  <a:gd name="T16" fmla="*/ 19 w 35"/>
                  <a:gd name="T17" fmla="*/ 27 h 39"/>
                  <a:gd name="T18" fmla="*/ 19 w 35"/>
                  <a:gd name="T19" fmla="*/ 27 h 39"/>
                  <a:gd name="T20" fmla="*/ 23 w 35"/>
                  <a:gd name="T21" fmla="*/ 31 h 39"/>
                  <a:gd name="T22" fmla="*/ 28 w 35"/>
                  <a:gd name="T23" fmla="*/ 39 h 39"/>
                  <a:gd name="T24" fmla="*/ 35 w 35"/>
                  <a:gd name="T25" fmla="*/ 39 h 39"/>
                  <a:gd name="T26" fmla="*/ 28 w 35"/>
                  <a:gd name="T27" fmla="*/ 28 h 39"/>
                  <a:gd name="T28" fmla="*/ 28 w 35"/>
                  <a:gd name="T29" fmla="*/ 28 h 39"/>
                  <a:gd name="T30" fmla="*/ 23 w 35"/>
                  <a:gd name="T31" fmla="*/ 23 h 39"/>
                  <a:gd name="T32" fmla="*/ 23 w 35"/>
                  <a:gd name="T33" fmla="*/ 23 h 39"/>
                  <a:gd name="T34" fmla="*/ 20 w 35"/>
                  <a:gd name="T35" fmla="*/ 22 h 39"/>
                  <a:gd name="T36" fmla="*/ 20 w 35"/>
                  <a:gd name="T37" fmla="*/ 22 h 39"/>
                  <a:gd name="T38" fmla="*/ 25 w 35"/>
                  <a:gd name="T39" fmla="*/ 20 h 39"/>
                  <a:gd name="T40" fmla="*/ 30 w 35"/>
                  <a:gd name="T41" fmla="*/ 17 h 39"/>
                  <a:gd name="T42" fmla="*/ 30 w 35"/>
                  <a:gd name="T43" fmla="*/ 17 h 39"/>
                  <a:gd name="T44" fmla="*/ 31 w 35"/>
                  <a:gd name="T45" fmla="*/ 14 h 39"/>
                  <a:gd name="T46" fmla="*/ 31 w 35"/>
                  <a:gd name="T47" fmla="*/ 11 h 39"/>
                  <a:gd name="T48" fmla="*/ 31 w 35"/>
                  <a:gd name="T49" fmla="*/ 11 h 39"/>
                  <a:gd name="T50" fmla="*/ 30 w 35"/>
                  <a:gd name="T51" fmla="*/ 4 h 39"/>
                  <a:gd name="T52" fmla="*/ 30 w 35"/>
                  <a:gd name="T53" fmla="*/ 4 h 39"/>
                  <a:gd name="T54" fmla="*/ 28 w 35"/>
                  <a:gd name="T55" fmla="*/ 1 h 39"/>
                  <a:gd name="T56" fmla="*/ 25 w 35"/>
                  <a:gd name="T57" fmla="*/ 0 h 39"/>
                  <a:gd name="T58" fmla="*/ 25 w 35"/>
                  <a:gd name="T59" fmla="*/ 0 h 39"/>
                  <a:gd name="T60" fmla="*/ 17 w 35"/>
                  <a:gd name="T61" fmla="*/ 0 h 39"/>
                  <a:gd name="T62" fmla="*/ 0 w 35"/>
                  <a:gd name="T63" fmla="*/ 0 h 39"/>
                  <a:gd name="T64" fmla="*/ 0 w 35"/>
                  <a:gd name="T65" fmla="*/ 39 h 39"/>
                  <a:gd name="T66" fmla="*/ 4 w 35"/>
                  <a:gd name="T67" fmla="*/ 39 h 39"/>
                  <a:gd name="T68" fmla="*/ 4 w 35"/>
                  <a:gd name="T69" fmla="*/ 39 h 39"/>
                  <a:gd name="T70" fmla="*/ 4 w 35"/>
                  <a:gd name="T71" fmla="*/ 4 h 39"/>
                  <a:gd name="T72" fmla="*/ 17 w 35"/>
                  <a:gd name="T73" fmla="*/ 4 h 39"/>
                  <a:gd name="T74" fmla="*/ 17 w 35"/>
                  <a:gd name="T75" fmla="*/ 4 h 39"/>
                  <a:gd name="T76" fmla="*/ 22 w 35"/>
                  <a:gd name="T77" fmla="*/ 4 h 39"/>
                  <a:gd name="T78" fmla="*/ 25 w 35"/>
                  <a:gd name="T79" fmla="*/ 6 h 39"/>
                  <a:gd name="T80" fmla="*/ 25 w 35"/>
                  <a:gd name="T81" fmla="*/ 6 h 39"/>
                  <a:gd name="T82" fmla="*/ 27 w 35"/>
                  <a:gd name="T83" fmla="*/ 7 h 39"/>
                  <a:gd name="T84" fmla="*/ 27 w 35"/>
                  <a:gd name="T85" fmla="*/ 11 h 39"/>
                  <a:gd name="T86" fmla="*/ 27 w 35"/>
                  <a:gd name="T87" fmla="*/ 11 h 39"/>
                  <a:gd name="T88" fmla="*/ 25 w 35"/>
                  <a:gd name="T89" fmla="*/ 14 h 39"/>
                  <a:gd name="T90" fmla="*/ 25 w 35"/>
                  <a:gd name="T91" fmla="*/ 14 h 39"/>
                  <a:gd name="T92" fmla="*/ 22 w 35"/>
                  <a:gd name="T93" fmla="*/ 17 h 39"/>
                  <a:gd name="T94" fmla="*/ 22 w 35"/>
                  <a:gd name="T95" fmla="*/ 17 h 39"/>
                  <a:gd name="T96" fmla="*/ 17 w 35"/>
                  <a:gd name="T97" fmla="*/ 17 h 39"/>
                  <a:gd name="T98" fmla="*/ 4 w 35"/>
                  <a:gd name="T99" fmla="*/ 17 h 39"/>
                  <a:gd name="T100" fmla="*/ 4 w 35"/>
                  <a:gd name="T101" fmla="*/ 4 h 39"/>
                  <a:gd name="T102" fmla="*/ 4 w 35"/>
                  <a:gd name="T103" fmla="*/ 4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9"/>
                  <a:gd name="T158" fmla="*/ 35 w 35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9">
                    <a:moveTo>
                      <a:pt x="4" y="39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23" y="31"/>
                    </a:lnTo>
                    <a:lnTo>
                      <a:pt x="28" y="39"/>
                    </a:lnTo>
                    <a:lnTo>
                      <a:pt x="35" y="39"/>
                    </a:lnTo>
                    <a:lnTo>
                      <a:pt x="28" y="28"/>
                    </a:lnTo>
                    <a:lnTo>
                      <a:pt x="23" y="23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30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4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4"/>
                    </a:moveTo>
                    <a:lnTo>
                      <a:pt x="17" y="4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4" y="17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6" name="Freeform 357">
                <a:extLst>
                  <a:ext uri="{FF2B5EF4-FFF2-40B4-BE49-F238E27FC236}">
                    <a16:creationId xmlns:a16="http://schemas.microsoft.com/office/drawing/2014/main" id="{D8E4C620-9B55-5858-E4B3-C4E993353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155"/>
                <a:ext cx="32" cy="39"/>
              </a:xfrm>
              <a:custGeom>
                <a:avLst/>
                <a:gdLst>
                  <a:gd name="T0" fmla="*/ 19 w 32"/>
                  <a:gd name="T1" fmla="*/ 39 h 39"/>
                  <a:gd name="T2" fmla="*/ 19 w 32"/>
                  <a:gd name="T3" fmla="*/ 4 h 39"/>
                  <a:gd name="T4" fmla="*/ 32 w 32"/>
                  <a:gd name="T5" fmla="*/ 4 h 39"/>
                  <a:gd name="T6" fmla="*/ 32 w 32"/>
                  <a:gd name="T7" fmla="*/ 0 h 39"/>
                  <a:gd name="T8" fmla="*/ 0 w 32"/>
                  <a:gd name="T9" fmla="*/ 0 h 39"/>
                  <a:gd name="T10" fmla="*/ 0 w 32"/>
                  <a:gd name="T11" fmla="*/ 4 h 39"/>
                  <a:gd name="T12" fmla="*/ 13 w 32"/>
                  <a:gd name="T13" fmla="*/ 4 h 39"/>
                  <a:gd name="T14" fmla="*/ 13 w 32"/>
                  <a:gd name="T15" fmla="*/ 39 h 39"/>
                  <a:gd name="T16" fmla="*/ 19 w 32"/>
                  <a:gd name="T17" fmla="*/ 39 h 39"/>
                  <a:gd name="T18" fmla="*/ 19 w 32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39"/>
                  <a:gd name="T32" fmla="*/ 32 w 32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39">
                    <a:moveTo>
                      <a:pt x="19" y="39"/>
                    </a:moveTo>
                    <a:lnTo>
                      <a:pt x="19" y="4"/>
                    </a:lnTo>
                    <a:lnTo>
                      <a:pt x="32" y="4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13" y="39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7" name="Freeform 358">
                <a:extLst>
                  <a:ext uri="{FF2B5EF4-FFF2-40B4-BE49-F238E27FC236}">
                    <a16:creationId xmlns:a16="http://schemas.microsoft.com/office/drawing/2014/main" id="{1F238AA1-F0E1-D785-514D-F52AAB236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155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20 h 39"/>
                  <a:gd name="T4" fmla="*/ 27 w 32"/>
                  <a:gd name="T5" fmla="*/ 20 h 39"/>
                  <a:gd name="T6" fmla="*/ 27 w 32"/>
                  <a:gd name="T7" fmla="*/ 39 h 39"/>
                  <a:gd name="T8" fmla="*/ 32 w 32"/>
                  <a:gd name="T9" fmla="*/ 39 h 39"/>
                  <a:gd name="T10" fmla="*/ 32 w 32"/>
                  <a:gd name="T11" fmla="*/ 0 h 39"/>
                  <a:gd name="T12" fmla="*/ 27 w 32"/>
                  <a:gd name="T13" fmla="*/ 0 h 39"/>
                  <a:gd name="T14" fmla="*/ 27 w 32"/>
                  <a:gd name="T15" fmla="*/ 15 h 39"/>
                  <a:gd name="T16" fmla="*/ 5 w 32"/>
                  <a:gd name="T17" fmla="*/ 15 h 39"/>
                  <a:gd name="T18" fmla="*/ 5 w 32"/>
                  <a:gd name="T19" fmla="*/ 0 h 39"/>
                  <a:gd name="T20" fmla="*/ 0 w 32"/>
                  <a:gd name="T21" fmla="*/ 0 h 39"/>
                  <a:gd name="T22" fmla="*/ 0 w 32"/>
                  <a:gd name="T23" fmla="*/ 39 h 39"/>
                  <a:gd name="T24" fmla="*/ 5 w 32"/>
                  <a:gd name="T25" fmla="*/ 39 h 39"/>
                  <a:gd name="T26" fmla="*/ 5 w 32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39"/>
                  <a:gd name="T44" fmla="*/ 32 w 32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39">
                    <a:moveTo>
                      <a:pt x="5" y="39"/>
                    </a:moveTo>
                    <a:lnTo>
                      <a:pt x="5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5"/>
                    </a:lnTo>
                    <a:lnTo>
                      <a:pt x="5" y="1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8" name="Freeform 359">
                <a:extLst>
                  <a:ext uri="{FF2B5EF4-FFF2-40B4-BE49-F238E27FC236}">
                    <a16:creationId xmlns:a16="http://schemas.microsoft.com/office/drawing/2014/main" id="{B4AF5782-56A4-F30C-55D3-A7F6772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153"/>
                <a:ext cx="36" cy="43"/>
              </a:xfrm>
              <a:custGeom>
                <a:avLst/>
                <a:gdLst>
                  <a:gd name="T0" fmla="*/ 25 w 36"/>
                  <a:gd name="T1" fmla="*/ 35 h 43"/>
                  <a:gd name="T2" fmla="*/ 25 w 36"/>
                  <a:gd name="T3" fmla="*/ 35 h 43"/>
                  <a:gd name="T4" fmla="*/ 22 w 36"/>
                  <a:gd name="T5" fmla="*/ 38 h 43"/>
                  <a:gd name="T6" fmla="*/ 19 w 36"/>
                  <a:gd name="T7" fmla="*/ 38 h 43"/>
                  <a:gd name="T8" fmla="*/ 19 w 36"/>
                  <a:gd name="T9" fmla="*/ 38 h 43"/>
                  <a:gd name="T10" fmla="*/ 14 w 36"/>
                  <a:gd name="T11" fmla="*/ 38 h 43"/>
                  <a:gd name="T12" fmla="*/ 11 w 36"/>
                  <a:gd name="T13" fmla="*/ 36 h 43"/>
                  <a:gd name="T14" fmla="*/ 11 w 36"/>
                  <a:gd name="T15" fmla="*/ 36 h 43"/>
                  <a:gd name="T16" fmla="*/ 9 w 36"/>
                  <a:gd name="T17" fmla="*/ 33 h 43"/>
                  <a:gd name="T18" fmla="*/ 6 w 36"/>
                  <a:gd name="T19" fmla="*/ 30 h 43"/>
                  <a:gd name="T20" fmla="*/ 6 w 36"/>
                  <a:gd name="T21" fmla="*/ 30 h 43"/>
                  <a:gd name="T22" fmla="*/ 5 w 36"/>
                  <a:gd name="T23" fmla="*/ 21 h 43"/>
                  <a:gd name="T24" fmla="*/ 5 w 36"/>
                  <a:gd name="T25" fmla="*/ 21 h 43"/>
                  <a:gd name="T26" fmla="*/ 6 w 36"/>
                  <a:gd name="T27" fmla="*/ 13 h 43"/>
                  <a:gd name="T28" fmla="*/ 6 w 36"/>
                  <a:gd name="T29" fmla="*/ 13 h 43"/>
                  <a:gd name="T30" fmla="*/ 8 w 36"/>
                  <a:gd name="T31" fmla="*/ 9 h 43"/>
                  <a:gd name="T32" fmla="*/ 11 w 36"/>
                  <a:gd name="T33" fmla="*/ 8 h 43"/>
                  <a:gd name="T34" fmla="*/ 11 w 36"/>
                  <a:gd name="T35" fmla="*/ 8 h 43"/>
                  <a:gd name="T36" fmla="*/ 14 w 36"/>
                  <a:gd name="T37" fmla="*/ 6 h 43"/>
                  <a:gd name="T38" fmla="*/ 19 w 36"/>
                  <a:gd name="T39" fmla="*/ 5 h 43"/>
                  <a:gd name="T40" fmla="*/ 19 w 36"/>
                  <a:gd name="T41" fmla="*/ 5 h 43"/>
                  <a:gd name="T42" fmla="*/ 22 w 36"/>
                  <a:gd name="T43" fmla="*/ 5 h 43"/>
                  <a:gd name="T44" fmla="*/ 25 w 36"/>
                  <a:gd name="T45" fmla="*/ 6 h 43"/>
                  <a:gd name="T46" fmla="*/ 25 w 36"/>
                  <a:gd name="T47" fmla="*/ 6 h 43"/>
                  <a:gd name="T48" fmla="*/ 29 w 36"/>
                  <a:gd name="T49" fmla="*/ 9 h 43"/>
                  <a:gd name="T50" fmla="*/ 30 w 36"/>
                  <a:gd name="T51" fmla="*/ 14 h 43"/>
                  <a:gd name="T52" fmla="*/ 35 w 36"/>
                  <a:gd name="T53" fmla="*/ 13 h 43"/>
                  <a:gd name="T54" fmla="*/ 35 w 36"/>
                  <a:gd name="T55" fmla="*/ 13 h 43"/>
                  <a:gd name="T56" fmla="*/ 33 w 36"/>
                  <a:gd name="T57" fmla="*/ 8 h 43"/>
                  <a:gd name="T58" fmla="*/ 29 w 36"/>
                  <a:gd name="T59" fmla="*/ 3 h 43"/>
                  <a:gd name="T60" fmla="*/ 29 w 36"/>
                  <a:gd name="T61" fmla="*/ 3 h 43"/>
                  <a:gd name="T62" fmla="*/ 25 w 36"/>
                  <a:gd name="T63" fmla="*/ 2 h 43"/>
                  <a:gd name="T64" fmla="*/ 19 w 36"/>
                  <a:gd name="T65" fmla="*/ 0 h 43"/>
                  <a:gd name="T66" fmla="*/ 19 w 36"/>
                  <a:gd name="T67" fmla="*/ 0 h 43"/>
                  <a:gd name="T68" fmla="*/ 14 w 36"/>
                  <a:gd name="T69" fmla="*/ 2 h 43"/>
                  <a:gd name="T70" fmla="*/ 9 w 36"/>
                  <a:gd name="T71" fmla="*/ 3 h 43"/>
                  <a:gd name="T72" fmla="*/ 9 w 36"/>
                  <a:gd name="T73" fmla="*/ 3 h 43"/>
                  <a:gd name="T74" fmla="*/ 5 w 36"/>
                  <a:gd name="T75" fmla="*/ 6 h 43"/>
                  <a:gd name="T76" fmla="*/ 2 w 36"/>
                  <a:gd name="T77" fmla="*/ 9 h 43"/>
                  <a:gd name="T78" fmla="*/ 2 w 36"/>
                  <a:gd name="T79" fmla="*/ 9 h 43"/>
                  <a:gd name="T80" fmla="*/ 0 w 36"/>
                  <a:gd name="T81" fmla="*/ 16 h 43"/>
                  <a:gd name="T82" fmla="*/ 0 w 36"/>
                  <a:gd name="T83" fmla="*/ 21 h 43"/>
                  <a:gd name="T84" fmla="*/ 0 w 36"/>
                  <a:gd name="T85" fmla="*/ 21 h 43"/>
                  <a:gd name="T86" fmla="*/ 0 w 36"/>
                  <a:gd name="T87" fmla="*/ 27 h 43"/>
                  <a:gd name="T88" fmla="*/ 2 w 36"/>
                  <a:gd name="T89" fmla="*/ 32 h 43"/>
                  <a:gd name="T90" fmla="*/ 2 w 36"/>
                  <a:gd name="T91" fmla="*/ 32 h 43"/>
                  <a:gd name="T92" fmla="*/ 5 w 36"/>
                  <a:gd name="T93" fmla="*/ 36 h 43"/>
                  <a:gd name="T94" fmla="*/ 8 w 36"/>
                  <a:gd name="T95" fmla="*/ 40 h 43"/>
                  <a:gd name="T96" fmla="*/ 8 w 36"/>
                  <a:gd name="T97" fmla="*/ 40 h 43"/>
                  <a:gd name="T98" fmla="*/ 13 w 36"/>
                  <a:gd name="T99" fmla="*/ 41 h 43"/>
                  <a:gd name="T100" fmla="*/ 19 w 36"/>
                  <a:gd name="T101" fmla="*/ 43 h 43"/>
                  <a:gd name="T102" fmla="*/ 19 w 36"/>
                  <a:gd name="T103" fmla="*/ 43 h 43"/>
                  <a:gd name="T104" fmla="*/ 25 w 36"/>
                  <a:gd name="T105" fmla="*/ 41 h 43"/>
                  <a:gd name="T106" fmla="*/ 30 w 36"/>
                  <a:gd name="T107" fmla="*/ 40 h 43"/>
                  <a:gd name="T108" fmla="*/ 30 w 36"/>
                  <a:gd name="T109" fmla="*/ 40 h 43"/>
                  <a:gd name="T110" fmla="*/ 33 w 36"/>
                  <a:gd name="T111" fmla="*/ 35 h 43"/>
                  <a:gd name="T112" fmla="*/ 36 w 36"/>
                  <a:gd name="T113" fmla="*/ 29 h 43"/>
                  <a:gd name="T114" fmla="*/ 30 w 36"/>
                  <a:gd name="T115" fmla="*/ 27 h 43"/>
                  <a:gd name="T116" fmla="*/ 30 w 36"/>
                  <a:gd name="T117" fmla="*/ 27 h 43"/>
                  <a:gd name="T118" fmla="*/ 29 w 36"/>
                  <a:gd name="T119" fmla="*/ 32 h 43"/>
                  <a:gd name="T120" fmla="*/ 25 w 36"/>
                  <a:gd name="T121" fmla="*/ 35 h 43"/>
                  <a:gd name="T122" fmla="*/ 25 w 36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"/>
                  <a:gd name="T187" fmla="*/ 0 h 43"/>
                  <a:gd name="T188" fmla="*/ 36 w 36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" h="43">
                    <a:moveTo>
                      <a:pt x="25" y="35"/>
                    </a:moveTo>
                    <a:lnTo>
                      <a:pt x="25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6" y="30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9" y="9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29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6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6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9" name="Freeform 360">
                <a:extLst>
                  <a:ext uri="{FF2B5EF4-FFF2-40B4-BE49-F238E27FC236}">
                    <a16:creationId xmlns:a16="http://schemas.microsoft.com/office/drawing/2014/main" id="{30FD1E12-C236-0701-3CC8-056747020E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1" y="2155"/>
                <a:ext cx="38" cy="39"/>
              </a:xfrm>
              <a:custGeom>
                <a:avLst/>
                <a:gdLst>
                  <a:gd name="T0" fmla="*/ 6 w 38"/>
                  <a:gd name="T1" fmla="*/ 39 h 39"/>
                  <a:gd name="T2" fmla="*/ 10 w 38"/>
                  <a:gd name="T3" fmla="*/ 28 h 39"/>
                  <a:gd name="T4" fmla="*/ 27 w 38"/>
                  <a:gd name="T5" fmla="*/ 28 h 39"/>
                  <a:gd name="T6" fmla="*/ 32 w 38"/>
                  <a:gd name="T7" fmla="*/ 39 h 39"/>
                  <a:gd name="T8" fmla="*/ 38 w 38"/>
                  <a:gd name="T9" fmla="*/ 39 h 39"/>
                  <a:gd name="T10" fmla="*/ 22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6 w 38"/>
                  <a:gd name="T17" fmla="*/ 39 h 39"/>
                  <a:gd name="T18" fmla="*/ 6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1 w 38"/>
                  <a:gd name="T29" fmla="*/ 12 h 39"/>
                  <a:gd name="T30" fmla="*/ 25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6" y="39"/>
                    </a:moveTo>
                    <a:lnTo>
                      <a:pt x="10" y="28"/>
                    </a:lnTo>
                    <a:lnTo>
                      <a:pt x="27" y="28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1" y="12"/>
                    </a:lnTo>
                    <a:lnTo>
                      <a:pt x="25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0" name="Freeform 361">
                <a:extLst>
                  <a:ext uri="{FF2B5EF4-FFF2-40B4-BE49-F238E27FC236}">
                    <a16:creationId xmlns:a16="http://schemas.microsoft.com/office/drawing/2014/main" id="{62C38266-2C3C-63B6-FFB4-1D754524D6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4" y="2155"/>
                <a:ext cx="37" cy="39"/>
              </a:xfrm>
              <a:custGeom>
                <a:avLst/>
                <a:gdLst>
                  <a:gd name="T0" fmla="*/ 5 w 37"/>
                  <a:gd name="T1" fmla="*/ 39 h 39"/>
                  <a:gd name="T2" fmla="*/ 5 w 37"/>
                  <a:gd name="T3" fmla="*/ 22 h 39"/>
                  <a:gd name="T4" fmla="*/ 11 w 37"/>
                  <a:gd name="T5" fmla="*/ 22 h 39"/>
                  <a:gd name="T6" fmla="*/ 11 w 37"/>
                  <a:gd name="T7" fmla="*/ 22 h 39"/>
                  <a:gd name="T8" fmla="*/ 14 w 37"/>
                  <a:gd name="T9" fmla="*/ 22 h 39"/>
                  <a:gd name="T10" fmla="*/ 14 w 37"/>
                  <a:gd name="T11" fmla="*/ 22 h 39"/>
                  <a:gd name="T12" fmla="*/ 17 w 37"/>
                  <a:gd name="T13" fmla="*/ 23 h 39"/>
                  <a:gd name="T14" fmla="*/ 17 w 37"/>
                  <a:gd name="T15" fmla="*/ 23 h 39"/>
                  <a:gd name="T16" fmla="*/ 19 w 37"/>
                  <a:gd name="T17" fmla="*/ 27 h 39"/>
                  <a:gd name="T18" fmla="*/ 19 w 37"/>
                  <a:gd name="T19" fmla="*/ 27 h 39"/>
                  <a:gd name="T20" fmla="*/ 24 w 37"/>
                  <a:gd name="T21" fmla="*/ 31 h 39"/>
                  <a:gd name="T22" fmla="*/ 29 w 37"/>
                  <a:gd name="T23" fmla="*/ 39 h 39"/>
                  <a:gd name="T24" fmla="*/ 37 w 37"/>
                  <a:gd name="T25" fmla="*/ 39 h 39"/>
                  <a:gd name="T26" fmla="*/ 29 w 37"/>
                  <a:gd name="T27" fmla="*/ 28 h 39"/>
                  <a:gd name="T28" fmla="*/ 29 w 37"/>
                  <a:gd name="T29" fmla="*/ 28 h 39"/>
                  <a:gd name="T30" fmla="*/ 24 w 37"/>
                  <a:gd name="T31" fmla="*/ 23 h 39"/>
                  <a:gd name="T32" fmla="*/ 24 w 37"/>
                  <a:gd name="T33" fmla="*/ 23 h 39"/>
                  <a:gd name="T34" fmla="*/ 21 w 37"/>
                  <a:gd name="T35" fmla="*/ 22 h 39"/>
                  <a:gd name="T36" fmla="*/ 21 w 37"/>
                  <a:gd name="T37" fmla="*/ 22 h 39"/>
                  <a:gd name="T38" fmla="*/ 25 w 37"/>
                  <a:gd name="T39" fmla="*/ 20 h 39"/>
                  <a:gd name="T40" fmla="*/ 30 w 37"/>
                  <a:gd name="T41" fmla="*/ 17 h 39"/>
                  <a:gd name="T42" fmla="*/ 30 w 37"/>
                  <a:gd name="T43" fmla="*/ 17 h 39"/>
                  <a:gd name="T44" fmla="*/ 32 w 37"/>
                  <a:gd name="T45" fmla="*/ 14 h 39"/>
                  <a:gd name="T46" fmla="*/ 32 w 37"/>
                  <a:gd name="T47" fmla="*/ 11 h 39"/>
                  <a:gd name="T48" fmla="*/ 32 w 37"/>
                  <a:gd name="T49" fmla="*/ 11 h 39"/>
                  <a:gd name="T50" fmla="*/ 30 w 37"/>
                  <a:gd name="T51" fmla="*/ 4 h 39"/>
                  <a:gd name="T52" fmla="*/ 30 w 37"/>
                  <a:gd name="T53" fmla="*/ 4 h 39"/>
                  <a:gd name="T54" fmla="*/ 29 w 37"/>
                  <a:gd name="T55" fmla="*/ 1 h 39"/>
                  <a:gd name="T56" fmla="*/ 27 w 37"/>
                  <a:gd name="T57" fmla="*/ 0 h 39"/>
                  <a:gd name="T58" fmla="*/ 27 w 37"/>
                  <a:gd name="T59" fmla="*/ 0 h 39"/>
                  <a:gd name="T60" fmla="*/ 17 w 37"/>
                  <a:gd name="T61" fmla="*/ 0 h 39"/>
                  <a:gd name="T62" fmla="*/ 0 w 37"/>
                  <a:gd name="T63" fmla="*/ 0 h 39"/>
                  <a:gd name="T64" fmla="*/ 0 w 37"/>
                  <a:gd name="T65" fmla="*/ 39 h 39"/>
                  <a:gd name="T66" fmla="*/ 5 w 37"/>
                  <a:gd name="T67" fmla="*/ 39 h 39"/>
                  <a:gd name="T68" fmla="*/ 5 w 37"/>
                  <a:gd name="T69" fmla="*/ 39 h 39"/>
                  <a:gd name="T70" fmla="*/ 5 w 37"/>
                  <a:gd name="T71" fmla="*/ 4 h 39"/>
                  <a:gd name="T72" fmla="*/ 17 w 37"/>
                  <a:gd name="T73" fmla="*/ 4 h 39"/>
                  <a:gd name="T74" fmla="*/ 17 w 37"/>
                  <a:gd name="T75" fmla="*/ 4 h 39"/>
                  <a:gd name="T76" fmla="*/ 22 w 37"/>
                  <a:gd name="T77" fmla="*/ 4 h 39"/>
                  <a:gd name="T78" fmla="*/ 25 w 37"/>
                  <a:gd name="T79" fmla="*/ 6 h 39"/>
                  <a:gd name="T80" fmla="*/ 25 w 37"/>
                  <a:gd name="T81" fmla="*/ 6 h 39"/>
                  <a:gd name="T82" fmla="*/ 27 w 37"/>
                  <a:gd name="T83" fmla="*/ 7 h 39"/>
                  <a:gd name="T84" fmla="*/ 27 w 37"/>
                  <a:gd name="T85" fmla="*/ 11 h 39"/>
                  <a:gd name="T86" fmla="*/ 27 w 37"/>
                  <a:gd name="T87" fmla="*/ 11 h 39"/>
                  <a:gd name="T88" fmla="*/ 25 w 37"/>
                  <a:gd name="T89" fmla="*/ 14 h 39"/>
                  <a:gd name="T90" fmla="*/ 25 w 37"/>
                  <a:gd name="T91" fmla="*/ 14 h 39"/>
                  <a:gd name="T92" fmla="*/ 22 w 37"/>
                  <a:gd name="T93" fmla="*/ 17 h 39"/>
                  <a:gd name="T94" fmla="*/ 22 w 37"/>
                  <a:gd name="T95" fmla="*/ 17 h 39"/>
                  <a:gd name="T96" fmla="*/ 17 w 37"/>
                  <a:gd name="T97" fmla="*/ 17 h 39"/>
                  <a:gd name="T98" fmla="*/ 5 w 37"/>
                  <a:gd name="T99" fmla="*/ 17 h 39"/>
                  <a:gd name="T100" fmla="*/ 5 w 37"/>
                  <a:gd name="T101" fmla="*/ 4 h 39"/>
                  <a:gd name="T102" fmla="*/ 5 w 37"/>
                  <a:gd name="T103" fmla="*/ 4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39"/>
                  <a:gd name="T158" fmla="*/ 37 w 37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39">
                    <a:moveTo>
                      <a:pt x="5" y="39"/>
                    </a:moveTo>
                    <a:lnTo>
                      <a:pt x="5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24" y="31"/>
                    </a:lnTo>
                    <a:lnTo>
                      <a:pt x="29" y="39"/>
                    </a:lnTo>
                    <a:lnTo>
                      <a:pt x="37" y="39"/>
                    </a:lnTo>
                    <a:lnTo>
                      <a:pt x="29" y="28"/>
                    </a:lnTo>
                    <a:lnTo>
                      <a:pt x="24" y="23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30" y="17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30" y="4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5" y="4"/>
                    </a:moveTo>
                    <a:lnTo>
                      <a:pt x="17" y="4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5" y="17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1" name="Freeform 362">
                <a:extLst>
                  <a:ext uri="{FF2B5EF4-FFF2-40B4-BE49-F238E27FC236}">
                    <a16:creationId xmlns:a16="http://schemas.microsoft.com/office/drawing/2014/main" id="{C87A4704-C05C-D24A-6930-4B145BF00A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4" y="2153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4 w 38"/>
                  <a:gd name="T5" fmla="*/ 36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3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6 h 43"/>
                  <a:gd name="T24" fmla="*/ 36 w 38"/>
                  <a:gd name="T25" fmla="*/ 33 h 43"/>
                  <a:gd name="T26" fmla="*/ 36 w 38"/>
                  <a:gd name="T27" fmla="*/ 33 h 43"/>
                  <a:gd name="T28" fmla="*/ 38 w 38"/>
                  <a:gd name="T29" fmla="*/ 27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6 h 43"/>
                  <a:gd name="T36" fmla="*/ 36 w 38"/>
                  <a:gd name="T37" fmla="*/ 11 h 43"/>
                  <a:gd name="T38" fmla="*/ 36 w 38"/>
                  <a:gd name="T39" fmla="*/ 11 h 43"/>
                  <a:gd name="T40" fmla="*/ 33 w 38"/>
                  <a:gd name="T41" fmla="*/ 6 h 43"/>
                  <a:gd name="T42" fmla="*/ 30 w 38"/>
                  <a:gd name="T43" fmla="*/ 3 h 43"/>
                  <a:gd name="T44" fmla="*/ 30 w 38"/>
                  <a:gd name="T45" fmla="*/ 3 h 43"/>
                  <a:gd name="T46" fmla="*/ 25 w 38"/>
                  <a:gd name="T47" fmla="*/ 2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4 w 38"/>
                  <a:gd name="T55" fmla="*/ 6 h 43"/>
                  <a:gd name="T56" fmla="*/ 4 w 38"/>
                  <a:gd name="T57" fmla="*/ 6 h 43"/>
                  <a:gd name="T58" fmla="*/ 1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9 h 43"/>
                  <a:gd name="T72" fmla="*/ 9 w 38"/>
                  <a:gd name="T73" fmla="*/ 9 h 43"/>
                  <a:gd name="T74" fmla="*/ 14 w 38"/>
                  <a:gd name="T75" fmla="*/ 6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6 h 43"/>
                  <a:gd name="T82" fmla="*/ 27 w 38"/>
                  <a:gd name="T83" fmla="*/ 6 h 43"/>
                  <a:gd name="T84" fmla="*/ 27 w 38"/>
                  <a:gd name="T85" fmla="*/ 6 h 43"/>
                  <a:gd name="T86" fmla="*/ 30 w 38"/>
                  <a:gd name="T87" fmla="*/ 9 h 43"/>
                  <a:gd name="T88" fmla="*/ 31 w 38"/>
                  <a:gd name="T89" fmla="*/ 13 h 43"/>
                  <a:gd name="T90" fmla="*/ 31 w 38"/>
                  <a:gd name="T91" fmla="*/ 13 h 43"/>
                  <a:gd name="T92" fmla="*/ 33 w 38"/>
                  <a:gd name="T93" fmla="*/ 22 h 43"/>
                  <a:gd name="T94" fmla="*/ 33 w 38"/>
                  <a:gd name="T95" fmla="*/ 22 h 43"/>
                  <a:gd name="T96" fmla="*/ 31 w 38"/>
                  <a:gd name="T97" fmla="*/ 29 h 43"/>
                  <a:gd name="T98" fmla="*/ 28 w 38"/>
                  <a:gd name="T99" fmla="*/ 33 h 43"/>
                  <a:gd name="T100" fmla="*/ 28 w 38"/>
                  <a:gd name="T101" fmla="*/ 33 h 43"/>
                  <a:gd name="T102" fmla="*/ 25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6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9 h 43"/>
                  <a:gd name="T116" fmla="*/ 4 w 38"/>
                  <a:gd name="T117" fmla="*/ 22 h 43"/>
                  <a:gd name="T118" fmla="*/ 4 w 38"/>
                  <a:gd name="T119" fmla="*/ 22 h 43"/>
                  <a:gd name="T120" fmla="*/ 6 w 38"/>
                  <a:gd name="T121" fmla="*/ 14 h 43"/>
                  <a:gd name="T122" fmla="*/ 9 w 38"/>
                  <a:gd name="T123" fmla="*/ 9 h 43"/>
                  <a:gd name="T124" fmla="*/ 9 w 38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3"/>
                    </a:lnTo>
                    <a:lnTo>
                      <a:pt x="28" y="40"/>
                    </a:lnTo>
                    <a:lnTo>
                      <a:pt x="33" y="36"/>
                    </a:lnTo>
                    <a:lnTo>
                      <a:pt x="36" y="33"/>
                    </a:lnTo>
                    <a:lnTo>
                      <a:pt x="38" y="27"/>
                    </a:lnTo>
                    <a:lnTo>
                      <a:pt x="38" y="22"/>
                    </a:lnTo>
                    <a:lnTo>
                      <a:pt x="38" y="16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2" name="Freeform 363">
                <a:extLst>
                  <a:ext uri="{FF2B5EF4-FFF2-40B4-BE49-F238E27FC236}">
                    <a16:creationId xmlns:a16="http://schemas.microsoft.com/office/drawing/2014/main" id="{F6A058E1-04F3-3DFC-8D97-36D26E56C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155"/>
                <a:ext cx="25" cy="39"/>
              </a:xfrm>
              <a:custGeom>
                <a:avLst/>
                <a:gdLst>
                  <a:gd name="T0" fmla="*/ 25 w 25"/>
                  <a:gd name="T1" fmla="*/ 39 h 39"/>
                  <a:gd name="T2" fmla="*/ 25 w 25"/>
                  <a:gd name="T3" fmla="*/ 34 h 39"/>
                  <a:gd name="T4" fmla="*/ 5 w 25"/>
                  <a:gd name="T5" fmla="*/ 34 h 39"/>
                  <a:gd name="T6" fmla="*/ 5 w 25"/>
                  <a:gd name="T7" fmla="*/ 0 h 39"/>
                  <a:gd name="T8" fmla="*/ 0 w 25"/>
                  <a:gd name="T9" fmla="*/ 0 h 39"/>
                  <a:gd name="T10" fmla="*/ 0 w 25"/>
                  <a:gd name="T11" fmla="*/ 39 h 39"/>
                  <a:gd name="T12" fmla="*/ 25 w 25"/>
                  <a:gd name="T13" fmla="*/ 39 h 39"/>
                  <a:gd name="T14" fmla="*/ 25 w 25"/>
                  <a:gd name="T15" fmla="*/ 3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39"/>
                  <a:gd name="T26" fmla="*/ 25 w 25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39">
                    <a:moveTo>
                      <a:pt x="25" y="39"/>
                    </a:moveTo>
                    <a:lnTo>
                      <a:pt x="25" y="34"/>
                    </a:lnTo>
                    <a:lnTo>
                      <a:pt x="5" y="3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3" name="Freeform 364">
                <a:extLst>
                  <a:ext uri="{FF2B5EF4-FFF2-40B4-BE49-F238E27FC236}">
                    <a16:creationId xmlns:a16="http://schemas.microsoft.com/office/drawing/2014/main" id="{8B41B1EA-CD03-4C48-1BE4-91A326202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155"/>
                <a:ext cx="6" cy="39"/>
              </a:xfrm>
              <a:custGeom>
                <a:avLst/>
                <a:gdLst>
                  <a:gd name="T0" fmla="*/ 6 w 6"/>
                  <a:gd name="T1" fmla="*/ 39 h 39"/>
                  <a:gd name="T2" fmla="*/ 6 w 6"/>
                  <a:gd name="T3" fmla="*/ 0 h 39"/>
                  <a:gd name="T4" fmla="*/ 0 w 6"/>
                  <a:gd name="T5" fmla="*/ 0 h 39"/>
                  <a:gd name="T6" fmla="*/ 0 w 6"/>
                  <a:gd name="T7" fmla="*/ 39 h 39"/>
                  <a:gd name="T8" fmla="*/ 6 w 6"/>
                  <a:gd name="T9" fmla="*/ 39 h 39"/>
                  <a:gd name="T10" fmla="*/ 6 w 6"/>
                  <a:gd name="T11" fmla="*/ 3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9"/>
                  <a:gd name="T20" fmla="*/ 6 w 6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9">
                    <a:moveTo>
                      <a:pt x="6" y="39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4" name="Freeform 365">
                <a:extLst>
                  <a:ext uri="{FF2B5EF4-FFF2-40B4-BE49-F238E27FC236}">
                    <a16:creationId xmlns:a16="http://schemas.microsoft.com/office/drawing/2014/main" id="{D7C92A2C-29FA-3A8B-7A78-F7085A547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155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7 h 39"/>
                  <a:gd name="T4" fmla="*/ 27 w 32"/>
                  <a:gd name="T5" fmla="*/ 39 h 39"/>
                  <a:gd name="T6" fmla="*/ 32 w 32"/>
                  <a:gd name="T7" fmla="*/ 39 h 39"/>
                  <a:gd name="T8" fmla="*/ 32 w 32"/>
                  <a:gd name="T9" fmla="*/ 0 h 39"/>
                  <a:gd name="T10" fmla="*/ 27 w 32"/>
                  <a:gd name="T11" fmla="*/ 0 h 39"/>
                  <a:gd name="T12" fmla="*/ 27 w 32"/>
                  <a:gd name="T13" fmla="*/ 31 h 39"/>
                  <a:gd name="T14" fmla="*/ 5 w 32"/>
                  <a:gd name="T15" fmla="*/ 0 h 39"/>
                  <a:gd name="T16" fmla="*/ 0 w 32"/>
                  <a:gd name="T17" fmla="*/ 0 h 39"/>
                  <a:gd name="T18" fmla="*/ 0 w 32"/>
                  <a:gd name="T19" fmla="*/ 39 h 39"/>
                  <a:gd name="T20" fmla="*/ 5 w 32"/>
                  <a:gd name="T21" fmla="*/ 39 h 39"/>
                  <a:gd name="T22" fmla="*/ 5 w 32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39"/>
                  <a:gd name="T38" fmla="*/ 32 w 32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39">
                    <a:moveTo>
                      <a:pt x="5" y="39"/>
                    </a:moveTo>
                    <a:lnTo>
                      <a:pt x="5" y="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5" name="Freeform 366">
                <a:extLst>
                  <a:ext uri="{FF2B5EF4-FFF2-40B4-BE49-F238E27FC236}">
                    <a16:creationId xmlns:a16="http://schemas.microsoft.com/office/drawing/2014/main" id="{379671E7-BEFB-AF56-1AE1-DD996F82A6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1" y="2155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8 h 39"/>
                  <a:gd name="T4" fmla="*/ 27 w 38"/>
                  <a:gd name="T5" fmla="*/ 28 h 39"/>
                  <a:gd name="T6" fmla="*/ 32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6" name="Freeform 367">
                <a:extLst>
                  <a:ext uri="{FF2B5EF4-FFF2-40B4-BE49-F238E27FC236}">
                    <a16:creationId xmlns:a16="http://schemas.microsoft.com/office/drawing/2014/main" id="{D073E941-935E-7E8B-A961-BCC38A3DB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943"/>
                <a:ext cx="37" cy="42"/>
              </a:xfrm>
              <a:custGeom>
                <a:avLst/>
                <a:gdLst>
                  <a:gd name="T0" fmla="*/ 21 w 37"/>
                  <a:gd name="T1" fmla="*/ 42 h 42"/>
                  <a:gd name="T2" fmla="*/ 37 w 37"/>
                  <a:gd name="T3" fmla="*/ 0 h 42"/>
                  <a:gd name="T4" fmla="*/ 32 w 37"/>
                  <a:gd name="T5" fmla="*/ 0 h 42"/>
                  <a:gd name="T6" fmla="*/ 21 w 37"/>
                  <a:gd name="T7" fmla="*/ 30 h 42"/>
                  <a:gd name="T8" fmla="*/ 21 w 37"/>
                  <a:gd name="T9" fmla="*/ 30 h 42"/>
                  <a:gd name="T10" fmla="*/ 18 w 37"/>
                  <a:gd name="T11" fmla="*/ 37 h 42"/>
                  <a:gd name="T12" fmla="*/ 18 w 37"/>
                  <a:gd name="T13" fmla="*/ 37 h 42"/>
                  <a:gd name="T14" fmla="*/ 16 w 37"/>
                  <a:gd name="T15" fmla="*/ 30 h 42"/>
                  <a:gd name="T16" fmla="*/ 5 w 37"/>
                  <a:gd name="T17" fmla="*/ 0 h 42"/>
                  <a:gd name="T18" fmla="*/ 0 w 37"/>
                  <a:gd name="T19" fmla="*/ 0 h 42"/>
                  <a:gd name="T20" fmla="*/ 16 w 37"/>
                  <a:gd name="T21" fmla="*/ 42 h 42"/>
                  <a:gd name="T22" fmla="*/ 21 w 37"/>
                  <a:gd name="T23" fmla="*/ 42 h 42"/>
                  <a:gd name="T24" fmla="*/ 21 w 37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42"/>
                  <a:gd name="T41" fmla="*/ 37 w 37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42">
                    <a:moveTo>
                      <a:pt x="21" y="42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1" y="30"/>
                    </a:lnTo>
                    <a:lnTo>
                      <a:pt x="18" y="37"/>
                    </a:lnTo>
                    <a:lnTo>
                      <a:pt x="16" y="3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6" y="42"/>
                    </a:lnTo>
                    <a:lnTo>
                      <a:pt x="2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7" name="Freeform 368">
                <a:extLst>
                  <a:ext uri="{FF2B5EF4-FFF2-40B4-BE49-F238E27FC236}">
                    <a16:creationId xmlns:a16="http://schemas.microsoft.com/office/drawing/2014/main" id="{D650C514-68EF-CFFD-7D56-4F222F393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943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8" name="Freeform 369">
                <a:extLst>
                  <a:ext uri="{FF2B5EF4-FFF2-40B4-BE49-F238E27FC236}">
                    <a16:creationId xmlns:a16="http://schemas.microsoft.com/office/drawing/2014/main" id="{27AD33E4-5B10-EBF8-AC37-E01D686671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9" y="1943"/>
                <a:ext cx="36" cy="42"/>
              </a:xfrm>
              <a:custGeom>
                <a:avLst/>
                <a:gdLst>
                  <a:gd name="T0" fmla="*/ 6 w 36"/>
                  <a:gd name="T1" fmla="*/ 42 h 42"/>
                  <a:gd name="T2" fmla="*/ 6 w 36"/>
                  <a:gd name="T3" fmla="*/ 22 h 42"/>
                  <a:gd name="T4" fmla="*/ 13 w 36"/>
                  <a:gd name="T5" fmla="*/ 22 h 42"/>
                  <a:gd name="T6" fmla="*/ 13 w 36"/>
                  <a:gd name="T7" fmla="*/ 22 h 42"/>
                  <a:gd name="T8" fmla="*/ 14 w 36"/>
                  <a:gd name="T9" fmla="*/ 24 h 42"/>
                  <a:gd name="T10" fmla="*/ 14 w 36"/>
                  <a:gd name="T11" fmla="*/ 24 h 42"/>
                  <a:gd name="T12" fmla="*/ 17 w 36"/>
                  <a:gd name="T13" fmla="*/ 24 h 42"/>
                  <a:gd name="T14" fmla="*/ 17 w 36"/>
                  <a:gd name="T15" fmla="*/ 24 h 42"/>
                  <a:gd name="T16" fmla="*/ 20 w 36"/>
                  <a:gd name="T17" fmla="*/ 27 h 42"/>
                  <a:gd name="T18" fmla="*/ 20 w 36"/>
                  <a:gd name="T19" fmla="*/ 27 h 42"/>
                  <a:gd name="T20" fmla="*/ 24 w 36"/>
                  <a:gd name="T21" fmla="*/ 34 h 42"/>
                  <a:gd name="T22" fmla="*/ 30 w 36"/>
                  <a:gd name="T23" fmla="*/ 42 h 42"/>
                  <a:gd name="T24" fmla="*/ 36 w 36"/>
                  <a:gd name="T25" fmla="*/ 42 h 42"/>
                  <a:gd name="T26" fmla="*/ 28 w 36"/>
                  <a:gd name="T27" fmla="*/ 30 h 42"/>
                  <a:gd name="T28" fmla="*/ 28 w 36"/>
                  <a:gd name="T29" fmla="*/ 30 h 42"/>
                  <a:gd name="T30" fmla="*/ 25 w 36"/>
                  <a:gd name="T31" fmla="*/ 24 h 42"/>
                  <a:gd name="T32" fmla="*/ 25 w 36"/>
                  <a:gd name="T33" fmla="*/ 24 h 42"/>
                  <a:gd name="T34" fmla="*/ 22 w 36"/>
                  <a:gd name="T35" fmla="*/ 22 h 42"/>
                  <a:gd name="T36" fmla="*/ 22 w 36"/>
                  <a:gd name="T37" fmla="*/ 22 h 42"/>
                  <a:gd name="T38" fmla="*/ 27 w 36"/>
                  <a:gd name="T39" fmla="*/ 21 h 42"/>
                  <a:gd name="T40" fmla="*/ 30 w 36"/>
                  <a:gd name="T41" fmla="*/ 19 h 42"/>
                  <a:gd name="T42" fmla="*/ 30 w 36"/>
                  <a:gd name="T43" fmla="*/ 19 h 42"/>
                  <a:gd name="T44" fmla="*/ 32 w 36"/>
                  <a:gd name="T45" fmla="*/ 16 h 42"/>
                  <a:gd name="T46" fmla="*/ 33 w 36"/>
                  <a:gd name="T47" fmla="*/ 11 h 42"/>
                  <a:gd name="T48" fmla="*/ 33 w 36"/>
                  <a:gd name="T49" fmla="*/ 11 h 42"/>
                  <a:gd name="T50" fmla="*/ 32 w 36"/>
                  <a:gd name="T51" fmla="*/ 5 h 42"/>
                  <a:gd name="T52" fmla="*/ 32 w 36"/>
                  <a:gd name="T53" fmla="*/ 5 h 42"/>
                  <a:gd name="T54" fmla="*/ 28 w 36"/>
                  <a:gd name="T55" fmla="*/ 3 h 42"/>
                  <a:gd name="T56" fmla="*/ 27 w 36"/>
                  <a:gd name="T57" fmla="*/ 2 h 42"/>
                  <a:gd name="T58" fmla="*/ 27 w 36"/>
                  <a:gd name="T59" fmla="*/ 2 h 42"/>
                  <a:gd name="T60" fmla="*/ 19 w 36"/>
                  <a:gd name="T61" fmla="*/ 0 h 42"/>
                  <a:gd name="T62" fmla="*/ 0 w 36"/>
                  <a:gd name="T63" fmla="*/ 0 h 42"/>
                  <a:gd name="T64" fmla="*/ 0 w 36"/>
                  <a:gd name="T65" fmla="*/ 42 h 42"/>
                  <a:gd name="T66" fmla="*/ 6 w 36"/>
                  <a:gd name="T67" fmla="*/ 42 h 42"/>
                  <a:gd name="T68" fmla="*/ 6 w 36"/>
                  <a:gd name="T69" fmla="*/ 42 h 42"/>
                  <a:gd name="T70" fmla="*/ 6 w 36"/>
                  <a:gd name="T71" fmla="*/ 5 h 42"/>
                  <a:gd name="T72" fmla="*/ 19 w 36"/>
                  <a:gd name="T73" fmla="*/ 5 h 42"/>
                  <a:gd name="T74" fmla="*/ 19 w 36"/>
                  <a:gd name="T75" fmla="*/ 5 h 42"/>
                  <a:gd name="T76" fmla="*/ 22 w 36"/>
                  <a:gd name="T77" fmla="*/ 5 h 42"/>
                  <a:gd name="T78" fmla="*/ 25 w 36"/>
                  <a:gd name="T79" fmla="*/ 7 h 42"/>
                  <a:gd name="T80" fmla="*/ 25 w 36"/>
                  <a:gd name="T81" fmla="*/ 7 h 42"/>
                  <a:gd name="T82" fmla="*/ 27 w 36"/>
                  <a:gd name="T83" fmla="*/ 8 h 42"/>
                  <a:gd name="T84" fmla="*/ 27 w 36"/>
                  <a:gd name="T85" fmla="*/ 11 h 42"/>
                  <a:gd name="T86" fmla="*/ 27 w 36"/>
                  <a:gd name="T87" fmla="*/ 11 h 42"/>
                  <a:gd name="T88" fmla="*/ 27 w 36"/>
                  <a:gd name="T89" fmla="*/ 15 h 42"/>
                  <a:gd name="T90" fmla="*/ 27 w 36"/>
                  <a:gd name="T91" fmla="*/ 15 h 42"/>
                  <a:gd name="T92" fmla="*/ 24 w 36"/>
                  <a:gd name="T93" fmla="*/ 18 h 42"/>
                  <a:gd name="T94" fmla="*/ 24 w 36"/>
                  <a:gd name="T95" fmla="*/ 18 h 42"/>
                  <a:gd name="T96" fmla="*/ 17 w 36"/>
                  <a:gd name="T97" fmla="*/ 18 h 42"/>
                  <a:gd name="T98" fmla="*/ 6 w 36"/>
                  <a:gd name="T99" fmla="*/ 18 h 42"/>
                  <a:gd name="T100" fmla="*/ 6 w 36"/>
                  <a:gd name="T101" fmla="*/ 5 h 42"/>
                  <a:gd name="T102" fmla="*/ 6 w 36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2"/>
                  <a:gd name="T158" fmla="*/ 36 w 36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2">
                    <a:moveTo>
                      <a:pt x="6" y="42"/>
                    </a:moveTo>
                    <a:lnTo>
                      <a:pt x="6" y="22"/>
                    </a:lnTo>
                    <a:lnTo>
                      <a:pt x="13" y="22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4" y="34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4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9" name="Freeform 370">
                <a:extLst>
                  <a:ext uri="{FF2B5EF4-FFF2-40B4-BE49-F238E27FC236}">
                    <a16:creationId xmlns:a16="http://schemas.microsoft.com/office/drawing/2014/main" id="{C86A7B7F-1D33-3E0B-9F09-FAD327A91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943"/>
                <a:ext cx="37" cy="42"/>
              </a:xfrm>
              <a:custGeom>
                <a:avLst/>
                <a:gdLst>
                  <a:gd name="T0" fmla="*/ 32 w 37"/>
                  <a:gd name="T1" fmla="*/ 26 h 42"/>
                  <a:gd name="T2" fmla="*/ 32 w 37"/>
                  <a:gd name="T3" fmla="*/ 34 h 42"/>
                  <a:gd name="T4" fmla="*/ 32 w 37"/>
                  <a:gd name="T5" fmla="*/ 34 h 42"/>
                  <a:gd name="T6" fmla="*/ 27 w 37"/>
                  <a:gd name="T7" fmla="*/ 35 h 42"/>
                  <a:gd name="T8" fmla="*/ 27 w 37"/>
                  <a:gd name="T9" fmla="*/ 35 h 42"/>
                  <a:gd name="T10" fmla="*/ 21 w 37"/>
                  <a:gd name="T11" fmla="*/ 37 h 42"/>
                  <a:gd name="T12" fmla="*/ 21 w 37"/>
                  <a:gd name="T13" fmla="*/ 37 h 42"/>
                  <a:gd name="T14" fmla="*/ 13 w 37"/>
                  <a:gd name="T15" fmla="*/ 35 h 42"/>
                  <a:gd name="T16" fmla="*/ 13 w 37"/>
                  <a:gd name="T17" fmla="*/ 35 h 42"/>
                  <a:gd name="T18" fmla="*/ 10 w 37"/>
                  <a:gd name="T19" fmla="*/ 34 h 42"/>
                  <a:gd name="T20" fmla="*/ 6 w 37"/>
                  <a:gd name="T21" fmla="*/ 30 h 42"/>
                  <a:gd name="T22" fmla="*/ 6 w 37"/>
                  <a:gd name="T23" fmla="*/ 30 h 42"/>
                  <a:gd name="T24" fmla="*/ 5 w 37"/>
                  <a:gd name="T25" fmla="*/ 26 h 42"/>
                  <a:gd name="T26" fmla="*/ 5 w 37"/>
                  <a:gd name="T27" fmla="*/ 21 h 42"/>
                  <a:gd name="T28" fmla="*/ 5 w 37"/>
                  <a:gd name="T29" fmla="*/ 21 h 42"/>
                  <a:gd name="T30" fmla="*/ 6 w 37"/>
                  <a:gd name="T31" fmla="*/ 13 h 42"/>
                  <a:gd name="T32" fmla="*/ 6 w 37"/>
                  <a:gd name="T33" fmla="*/ 13 h 42"/>
                  <a:gd name="T34" fmla="*/ 10 w 37"/>
                  <a:gd name="T35" fmla="*/ 8 h 42"/>
                  <a:gd name="T36" fmla="*/ 10 w 37"/>
                  <a:gd name="T37" fmla="*/ 8 h 42"/>
                  <a:gd name="T38" fmla="*/ 13 w 37"/>
                  <a:gd name="T39" fmla="*/ 5 h 42"/>
                  <a:gd name="T40" fmla="*/ 13 w 37"/>
                  <a:gd name="T41" fmla="*/ 5 h 42"/>
                  <a:gd name="T42" fmla="*/ 21 w 37"/>
                  <a:gd name="T43" fmla="*/ 5 h 42"/>
                  <a:gd name="T44" fmla="*/ 21 w 37"/>
                  <a:gd name="T45" fmla="*/ 5 h 42"/>
                  <a:gd name="T46" fmla="*/ 26 w 37"/>
                  <a:gd name="T47" fmla="*/ 5 h 42"/>
                  <a:gd name="T48" fmla="*/ 26 w 37"/>
                  <a:gd name="T49" fmla="*/ 5 h 42"/>
                  <a:gd name="T50" fmla="*/ 30 w 37"/>
                  <a:gd name="T51" fmla="*/ 8 h 42"/>
                  <a:gd name="T52" fmla="*/ 30 w 37"/>
                  <a:gd name="T53" fmla="*/ 8 h 42"/>
                  <a:gd name="T54" fmla="*/ 32 w 37"/>
                  <a:gd name="T55" fmla="*/ 13 h 42"/>
                  <a:gd name="T56" fmla="*/ 37 w 37"/>
                  <a:gd name="T57" fmla="*/ 11 h 42"/>
                  <a:gd name="T58" fmla="*/ 37 w 37"/>
                  <a:gd name="T59" fmla="*/ 11 h 42"/>
                  <a:gd name="T60" fmla="*/ 34 w 37"/>
                  <a:gd name="T61" fmla="*/ 5 h 42"/>
                  <a:gd name="T62" fmla="*/ 34 w 37"/>
                  <a:gd name="T63" fmla="*/ 5 h 42"/>
                  <a:gd name="T64" fmla="*/ 29 w 37"/>
                  <a:gd name="T65" fmla="*/ 2 h 42"/>
                  <a:gd name="T66" fmla="*/ 29 w 37"/>
                  <a:gd name="T67" fmla="*/ 2 h 42"/>
                  <a:gd name="T68" fmla="*/ 21 w 37"/>
                  <a:gd name="T69" fmla="*/ 0 h 42"/>
                  <a:gd name="T70" fmla="*/ 21 w 37"/>
                  <a:gd name="T71" fmla="*/ 0 h 42"/>
                  <a:gd name="T72" fmla="*/ 14 w 37"/>
                  <a:gd name="T73" fmla="*/ 0 h 42"/>
                  <a:gd name="T74" fmla="*/ 10 w 37"/>
                  <a:gd name="T75" fmla="*/ 2 h 42"/>
                  <a:gd name="T76" fmla="*/ 10 w 37"/>
                  <a:gd name="T77" fmla="*/ 2 h 42"/>
                  <a:gd name="T78" fmla="*/ 5 w 37"/>
                  <a:gd name="T79" fmla="*/ 5 h 42"/>
                  <a:gd name="T80" fmla="*/ 2 w 37"/>
                  <a:gd name="T81" fmla="*/ 10 h 42"/>
                  <a:gd name="T82" fmla="*/ 2 w 37"/>
                  <a:gd name="T83" fmla="*/ 10 h 42"/>
                  <a:gd name="T84" fmla="*/ 0 w 37"/>
                  <a:gd name="T85" fmla="*/ 15 h 42"/>
                  <a:gd name="T86" fmla="*/ 0 w 37"/>
                  <a:gd name="T87" fmla="*/ 21 h 42"/>
                  <a:gd name="T88" fmla="*/ 0 w 37"/>
                  <a:gd name="T89" fmla="*/ 21 h 42"/>
                  <a:gd name="T90" fmla="*/ 0 w 37"/>
                  <a:gd name="T91" fmla="*/ 27 h 42"/>
                  <a:gd name="T92" fmla="*/ 2 w 37"/>
                  <a:gd name="T93" fmla="*/ 32 h 42"/>
                  <a:gd name="T94" fmla="*/ 2 w 37"/>
                  <a:gd name="T95" fmla="*/ 32 h 42"/>
                  <a:gd name="T96" fmla="*/ 5 w 37"/>
                  <a:gd name="T97" fmla="*/ 37 h 42"/>
                  <a:gd name="T98" fmla="*/ 10 w 37"/>
                  <a:gd name="T99" fmla="*/ 40 h 42"/>
                  <a:gd name="T100" fmla="*/ 10 w 37"/>
                  <a:gd name="T101" fmla="*/ 40 h 42"/>
                  <a:gd name="T102" fmla="*/ 14 w 37"/>
                  <a:gd name="T103" fmla="*/ 42 h 42"/>
                  <a:gd name="T104" fmla="*/ 21 w 37"/>
                  <a:gd name="T105" fmla="*/ 42 h 42"/>
                  <a:gd name="T106" fmla="*/ 21 w 37"/>
                  <a:gd name="T107" fmla="*/ 42 h 42"/>
                  <a:gd name="T108" fmla="*/ 29 w 37"/>
                  <a:gd name="T109" fmla="*/ 40 h 42"/>
                  <a:gd name="T110" fmla="*/ 29 w 37"/>
                  <a:gd name="T111" fmla="*/ 40 h 42"/>
                  <a:gd name="T112" fmla="*/ 37 w 37"/>
                  <a:gd name="T113" fmla="*/ 35 h 42"/>
                  <a:gd name="T114" fmla="*/ 37 w 37"/>
                  <a:gd name="T115" fmla="*/ 21 h 42"/>
                  <a:gd name="T116" fmla="*/ 21 w 37"/>
                  <a:gd name="T117" fmla="*/ 21 h 42"/>
                  <a:gd name="T118" fmla="*/ 21 w 37"/>
                  <a:gd name="T119" fmla="*/ 26 h 42"/>
                  <a:gd name="T120" fmla="*/ 32 w 37"/>
                  <a:gd name="T121" fmla="*/ 26 h 42"/>
                  <a:gd name="T122" fmla="*/ 32 w 37"/>
                  <a:gd name="T123" fmla="*/ 26 h 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2"/>
                  <a:gd name="T188" fmla="*/ 37 w 37"/>
                  <a:gd name="T189" fmla="*/ 42 h 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2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5"/>
                    </a:lnTo>
                    <a:lnTo>
                      <a:pt x="21" y="37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3" y="5"/>
                    </a:lnTo>
                    <a:lnTo>
                      <a:pt x="21" y="5"/>
                    </a:lnTo>
                    <a:lnTo>
                      <a:pt x="26" y="5"/>
                    </a:lnTo>
                    <a:lnTo>
                      <a:pt x="30" y="8"/>
                    </a:lnTo>
                    <a:lnTo>
                      <a:pt x="32" y="13"/>
                    </a:lnTo>
                    <a:lnTo>
                      <a:pt x="37" y="11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7" y="35"/>
                    </a:lnTo>
                    <a:lnTo>
                      <a:pt x="37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0" name="Freeform 371">
                <a:extLst>
                  <a:ext uri="{FF2B5EF4-FFF2-40B4-BE49-F238E27FC236}">
                    <a16:creationId xmlns:a16="http://schemas.microsoft.com/office/drawing/2014/main" id="{9E3200D9-1117-BB28-798C-05E3B9573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3"/>
                <a:ext cx="7" cy="42"/>
              </a:xfrm>
              <a:custGeom>
                <a:avLst/>
                <a:gdLst>
                  <a:gd name="T0" fmla="*/ 7 w 7"/>
                  <a:gd name="T1" fmla="*/ 42 h 42"/>
                  <a:gd name="T2" fmla="*/ 7 w 7"/>
                  <a:gd name="T3" fmla="*/ 0 h 42"/>
                  <a:gd name="T4" fmla="*/ 0 w 7"/>
                  <a:gd name="T5" fmla="*/ 0 h 42"/>
                  <a:gd name="T6" fmla="*/ 0 w 7"/>
                  <a:gd name="T7" fmla="*/ 42 h 42"/>
                  <a:gd name="T8" fmla="*/ 7 w 7"/>
                  <a:gd name="T9" fmla="*/ 42 h 42"/>
                  <a:gd name="T10" fmla="*/ 7 w 7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2"/>
                  <a:gd name="T20" fmla="*/ 7 w 7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2">
                    <a:moveTo>
                      <a:pt x="7" y="42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1" name="Freeform 372">
                <a:extLst>
                  <a:ext uri="{FF2B5EF4-FFF2-40B4-BE49-F238E27FC236}">
                    <a16:creationId xmlns:a16="http://schemas.microsoft.com/office/drawing/2014/main" id="{C54A60D8-D25A-6AD9-4352-36911FB6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943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6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2" name="Freeform 373">
                <a:extLst>
                  <a:ext uri="{FF2B5EF4-FFF2-40B4-BE49-F238E27FC236}">
                    <a16:creationId xmlns:a16="http://schemas.microsoft.com/office/drawing/2014/main" id="{5D49F4AD-66FC-894D-8CC7-775236117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943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3" name="Freeform 374">
                <a:extLst>
                  <a:ext uri="{FF2B5EF4-FFF2-40B4-BE49-F238E27FC236}">
                    <a16:creationId xmlns:a16="http://schemas.microsoft.com/office/drawing/2014/main" id="{06154CAE-2269-B1DD-11E9-EA68EF25F3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5" y="1943"/>
                <a:ext cx="38" cy="42"/>
              </a:xfrm>
              <a:custGeom>
                <a:avLst/>
                <a:gdLst>
                  <a:gd name="T0" fmla="*/ 4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0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4 w 38"/>
                  <a:gd name="T17" fmla="*/ 42 h 42"/>
                  <a:gd name="T18" fmla="*/ 4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4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4" name="Freeform 375">
                <a:extLst>
                  <a:ext uri="{FF2B5EF4-FFF2-40B4-BE49-F238E27FC236}">
                    <a16:creationId xmlns:a16="http://schemas.microsoft.com/office/drawing/2014/main" id="{BDFE82C7-9D46-5C39-9101-A4708C0E35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4" y="2353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5" name="Freeform 376">
                <a:extLst>
                  <a:ext uri="{FF2B5EF4-FFF2-40B4-BE49-F238E27FC236}">
                    <a16:creationId xmlns:a16="http://schemas.microsoft.com/office/drawing/2014/main" id="{909A16DB-2EE1-8551-A478-C96CB2161D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97" y="2353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2 h 41"/>
                  <a:gd name="T4" fmla="*/ 11 w 36"/>
                  <a:gd name="T5" fmla="*/ 22 h 41"/>
                  <a:gd name="T6" fmla="*/ 11 w 36"/>
                  <a:gd name="T7" fmla="*/ 22 h 41"/>
                  <a:gd name="T8" fmla="*/ 14 w 36"/>
                  <a:gd name="T9" fmla="*/ 24 h 41"/>
                  <a:gd name="T10" fmla="*/ 14 w 36"/>
                  <a:gd name="T11" fmla="*/ 24 h 41"/>
                  <a:gd name="T12" fmla="*/ 17 w 36"/>
                  <a:gd name="T13" fmla="*/ 24 h 41"/>
                  <a:gd name="T14" fmla="*/ 17 w 36"/>
                  <a:gd name="T15" fmla="*/ 24 h 41"/>
                  <a:gd name="T16" fmla="*/ 20 w 36"/>
                  <a:gd name="T17" fmla="*/ 27 h 41"/>
                  <a:gd name="T18" fmla="*/ 20 w 36"/>
                  <a:gd name="T19" fmla="*/ 27 h 41"/>
                  <a:gd name="T20" fmla="*/ 23 w 36"/>
                  <a:gd name="T21" fmla="*/ 33 h 41"/>
                  <a:gd name="T22" fmla="*/ 30 w 36"/>
                  <a:gd name="T23" fmla="*/ 41 h 41"/>
                  <a:gd name="T24" fmla="*/ 36 w 36"/>
                  <a:gd name="T25" fmla="*/ 41 h 41"/>
                  <a:gd name="T26" fmla="*/ 28 w 36"/>
                  <a:gd name="T27" fmla="*/ 30 h 41"/>
                  <a:gd name="T28" fmla="*/ 28 w 36"/>
                  <a:gd name="T29" fmla="*/ 30 h 41"/>
                  <a:gd name="T30" fmla="*/ 25 w 36"/>
                  <a:gd name="T31" fmla="*/ 24 h 41"/>
                  <a:gd name="T32" fmla="*/ 25 w 36"/>
                  <a:gd name="T33" fmla="*/ 24 h 41"/>
                  <a:gd name="T34" fmla="*/ 20 w 36"/>
                  <a:gd name="T35" fmla="*/ 22 h 41"/>
                  <a:gd name="T36" fmla="*/ 20 w 36"/>
                  <a:gd name="T37" fmla="*/ 22 h 41"/>
                  <a:gd name="T38" fmla="*/ 27 w 36"/>
                  <a:gd name="T39" fmla="*/ 21 h 41"/>
                  <a:gd name="T40" fmla="*/ 30 w 36"/>
                  <a:gd name="T41" fmla="*/ 19 h 41"/>
                  <a:gd name="T42" fmla="*/ 30 w 36"/>
                  <a:gd name="T43" fmla="*/ 19 h 41"/>
                  <a:gd name="T44" fmla="*/ 31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1 w 36"/>
                  <a:gd name="T51" fmla="*/ 5 h 41"/>
                  <a:gd name="T52" fmla="*/ 31 w 36"/>
                  <a:gd name="T53" fmla="*/ 5 h 41"/>
                  <a:gd name="T54" fmla="*/ 28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5 h 41"/>
                  <a:gd name="T78" fmla="*/ 25 w 36"/>
                  <a:gd name="T79" fmla="*/ 6 h 41"/>
                  <a:gd name="T80" fmla="*/ 25 w 36"/>
                  <a:gd name="T81" fmla="*/ 6 h 41"/>
                  <a:gd name="T82" fmla="*/ 27 w 36"/>
                  <a:gd name="T83" fmla="*/ 8 h 41"/>
                  <a:gd name="T84" fmla="*/ 27 w 36"/>
                  <a:gd name="T85" fmla="*/ 11 h 41"/>
                  <a:gd name="T86" fmla="*/ 27 w 36"/>
                  <a:gd name="T87" fmla="*/ 11 h 41"/>
                  <a:gd name="T88" fmla="*/ 25 w 36"/>
                  <a:gd name="T89" fmla="*/ 14 h 41"/>
                  <a:gd name="T90" fmla="*/ 25 w 36"/>
                  <a:gd name="T91" fmla="*/ 14 h 41"/>
                  <a:gd name="T92" fmla="*/ 22 w 36"/>
                  <a:gd name="T93" fmla="*/ 18 h 41"/>
                  <a:gd name="T94" fmla="*/ 22 w 36"/>
                  <a:gd name="T95" fmla="*/ 18 h 41"/>
                  <a:gd name="T96" fmla="*/ 17 w 36"/>
                  <a:gd name="T97" fmla="*/ 18 h 41"/>
                  <a:gd name="T98" fmla="*/ 6 w 36"/>
                  <a:gd name="T99" fmla="*/ 18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2"/>
                    </a:lnTo>
                    <a:lnTo>
                      <a:pt x="11" y="22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3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0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6" name="Freeform 377">
                <a:extLst>
                  <a:ext uri="{FF2B5EF4-FFF2-40B4-BE49-F238E27FC236}">
                    <a16:creationId xmlns:a16="http://schemas.microsoft.com/office/drawing/2014/main" id="{09509E5A-DC86-E3D1-D4E9-F32FEB8E8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353"/>
                <a:ext cx="35" cy="41"/>
              </a:xfrm>
              <a:custGeom>
                <a:avLst/>
                <a:gdLst>
                  <a:gd name="T0" fmla="*/ 6 w 35"/>
                  <a:gd name="T1" fmla="*/ 41 h 41"/>
                  <a:gd name="T2" fmla="*/ 6 w 35"/>
                  <a:gd name="T3" fmla="*/ 27 h 41"/>
                  <a:gd name="T4" fmla="*/ 13 w 35"/>
                  <a:gd name="T5" fmla="*/ 21 h 41"/>
                  <a:gd name="T6" fmla="*/ 27 w 35"/>
                  <a:gd name="T7" fmla="*/ 41 h 41"/>
                  <a:gd name="T8" fmla="*/ 35 w 35"/>
                  <a:gd name="T9" fmla="*/ 41 h 41"/>
                  <a:gd name="T10" fmla="*/ 16 w 35"/>
                  <a:gd name="T11" fmla="*/ 18 h 41"/>
                  <a:gd name="T12" fmla="*/ 33 w 35"/>
                  <a:gd name="T13" fmla="*/ 0 h 41"/>
                  <a:gd name="T14" fmla="*/ 25 w 35"/>
                  <a:gd name="T15" fmla="*/ 0 h 41"/>
                  <a:gd name="T16" fmla="*/ 6 w 35"/>
                  <a:gd name="T17" fmla="*/ 21 h 41"/>
                  <a:gd name="T18" fmla="*/ 6 w 35"/>
                  <a:gd name="T19" fmla="*/ 0 h 41"/>
                  <a:gd name="T20" fmla="*/ 0 w 35"/>
                  <a:gd name="T21" fmla="*/ 0 h 41"/>
                  <a:gd name="T22" fmla="*/ 0 w 35"/>
                  <a:gd name="T23" fmla="*/ 41 h 41"/>
                  <a:gd name="T24" fmla="*/ 6 w 35"/>
                  <a:gd name="T25" fmla="*/ 41 h 41"/>
                  <a:gd name="T26" fmla="*/ 6 w 35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5"/>
                  <a:gd name="T43" fmla="*/ 0 h 41"/>
                  <a:gd name="T44" fmla="*/ 35 w 35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5" h="41">
                    <a:moveTo>
                      <a:pt x="6" y="41"/>
                    </a:moveTo>
                    <a:lnTo>
                      <a:pt x="6" y="27"/>
                    </a:lnTo>
                    <a:lnTo>
                      <a:pt x="13" y="21"/>
                    </a:lnTo>
                    <a:lnTo>
                      <a:pt x="27" y="41"/>
                    </a:lnTo>
                    <a:lnTo>
                      <a:pt x="35" y="41"/>
                    </a:lnTo>
                    <a:lnTo>
                      <a:pt x="16" y="18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6" y="2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7" name="Freeform 378">
                <a:extLst>
                  <a:ext uri="{FF2B5EF4-FFF2-40B4-BE49-F238E27FC236}">
                    <a16:creationId xmlns:a16="http://schemas.microsoft.com/office/drawing/2014/main" id="{74791FF4-4C3F-5D98-CF66-E3DCCE3062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3" y="2353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8" name="Freeform 379">
                <a:extLst>
                  <a:ext uri="{FF2B5EF4-FFF2-40B4-BE49-F238E27FC236}">
                    <a16:creationId xmlns:a16="http://schemas.microsoft.com/office/drawing/2014/main" id="{65CBA546-EDC9-1515-15DB-26C1A215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353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6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09" name="Freeform 380">
                <a:extLst>
                  <a:ext uri="{FF2B5EF4-FFF2-40B4-BE49-F238E27FC236}">
                    <a16:creationId xmlns:a16="http://schemas.microsoft.com/office/drawing/2014/main" id="{8C1FFE7B-6E6E-B0F2-F2BF-58F305C52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353"/>
                <a:ext cx="34" cy="41"/>
              </a:xfrm>
              <a:custGeom>
                <a:avLst/>
                <a:gdLst>
                  <a:gd name="T0" fmla="*/ 4 w 34"/>
                  <a:gd name="T1" fmla="*/ 35 h 41"/>
                  <a:gd name="T2" fmla="*/ 10 w 34"/>
                  <a:gd name="T3" fmla="*/ 40 h 41"/>
                  <a:gd name="T4" fmla="*/ 18 w 34"/>
                  <a:gd name="T5" fmla="*/ 41 h 41"/>
                  <a:gd name="T6" fmla="*/ 26 w 34"/>
                  <a:gd name="T7" fmla="*/ 40 h 41"/>
                  <a:gd name="T8" fmla="*/ 29 w 34"/>
                  <a:gd name="T9" fmla="*/ 38 h 41"/>
                  <a:gd name="T10" fmla="*/ 32 w 34"/>
                  <a:gd name="T11" fmla="*/ 37 h 41"/>
                  <a:gd name="T12" fmla="*/ 34 w 34"/>
                  <a:gd name="T13" fmla="*/ 30 h 41"/>
                  <a:gd name="T14" fmla="*/ 32 w 34"/>
                  <a:gd name="T15" fmla="*/ 24 h 41"/>
                  <a:gd name="T16" fmla="*/ 26 w 34"/>
                  <a:gd name="T17" fmla="*/ 19 h 41"/>
                  <a:gd name="T18" fmla="*/ 18 w 34"/>
                  <a:gd name="T19" fmla="*/ 18 h 41"/>
                  <a:gd name="T20" fmla="*/ 10 w 34"/>
                  <a:gd name="T21" fmla="*/ 14 h 41"/>
                  <a:gd name="T22" fmla="*/ 8 w 34"/>
                  <a:gd name="T23" fmla="*/ 11 h 41"/>
                  <a:gd name="T24" fmla="*/ 10 w 34"/>
                  <a:gd name="T25" fmla="*/ 6 h 41"/>
                  <a:gd name="T26" fmla="*/ 13 w 34"/>
                  <a:gd name="T27" fmla="*/ 5 h 41"/>
                  <a:gd name="T28" fmla="*/ 18 w 34"/>
                  <a:gd name="T29" fmla="*/ 5 h 41"/>
                  <a:gd name="T30" fmla="*/ 24 w 34"/>
                  <a:gd name="T31" fmla="*/ 6 h 41"/>
                  <a:gd name="T32" fmla="*/ 26 w 34"/>
                  <a:gd name="T33" fmla="*/ 8 h 41"/>
                  <a:gd name="T34" fmla="*/ 32 w 34"/>
                  <a:gd name="T35" fmla="*/ 11 h 41"/>
                  <a:gd name="T36" fmla="*/ 31 w 34"/>
                  <a:gd name="T37" fmla="*/ 5 h 41"/>
                  <a:gd name="T38" fmla="*/ 28 w 34"/>
                  <a:gd name="T39" fmla="*/ 3 h 41"/>
                  <a:gd name="T40" fmla="*/ 24 w 34"/>
                  <a:gd name="T41" fmla="*/ 2 h 41"/>
                  <a:gd name="T42" fmla="*/ 16 w 34"/>
                  <a:gd name="T43" fmla="*/ 0 h 41"/>
                  <a:gd name="T44" fmla="*/ 10 w 34"/>
                  <a:gd name="T45" fmla="*/ 2 h 41"/>
                  <a:gd name="T46" fmla="*/ 4 w 34"/>
                  <a:gd name="T47" fmla="*/ 5 h 41"/>
                  <a:gd name="T48" fmla="*/ 2 w 34"/>
                  <a:gd name="T49" fmla="*/ 11 h 41"/>
                  <a:gd name="T50" fmla="*/ 4 w 34"/>
                  <a:gd name="T51" fmla="*/ 16 h 41"/>
                  <a:gd name="T52" fmla="*/ 8 w 34"/>
                  <a:gd name="T53" fmla="*/ 19 h 41"/>
                  <a:gd name="T54" fmla="*/ 16 w 34"/>
                  <a:gd name="T55" fmla="*/ 22 h 41"/>
                  <a:gd name="T56" fmla="*/ 24 w 34"/>
                  <a:gd name="T57" fmla="*/ 24 h 41"/>
                  <a:gd name="T58" fmla="*/ 28 w 34"/>
                  <a:gd name="T59" fmla="*/ 27 h 41"/>
                  <a:gd name="T60" fmla="*/ 29 w 34"/>
                  <a:gd name="T61" fmla="*/ 30 h 41"/>
                  <a:gd name="T62" fmla="*/ 28 w 34"/>
                  <a:gd name="T63" fmla="*/ 33 h 41"/>
                  <a:gd name="T64" fmla="*/ 24 w 34"/>
                  <a:gd name="T65" fmla="*/ 37 h 41"/>
                  <a:gd name="T66" fmla="*/ 18 w 34"/>
                  <a:gd name="T67" fmla="*/ 37 h 41"/>
                  <a:gd name="T68" fmla="*/ 12 w 34"/>
                  <a:gd name="T69" fmla="*/ 37 h 41"/>
                  <a:gd name="T70" fmla="*/ 8 w 34"/>
                  <a:gd name="T71" fmla="*/ 33 h 41"/>
                  <a:gd name="T72" fmla="*/ 7 w 34"/>
                  <a:gd name="T73" fmla="*/ 27 h 41"/>
                  <a:gd name="T74" fmla="*/ 0 w 34"/>
                  <a:gd name="T75" fmla="*/ 29 h 41"/>
                  <a:gd name="T76" fmla="*/ 4 w 34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1"/>
                  <a:gd name="T119" fmla="*/ 34 w 34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1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10" y="40"/>
                    </a:lnTo>
                    <a:lnTo>
                      <a:pt x="18" y="41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2" y="37"/>
                    </a:lnTo>
                    <a:lnTo>
                      <a:pt x="34" y="30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8" y="13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4" y="24"/>
                    </a:lnTo>
                    <a:lnTo>
                      <a:pt x="28" y="27"/>
                    </a:lnTo>
                    <a:lnTo>
                      <a:pt x="29" y="30"/>
                    </a:lnTo>
                    <a:lnTo>
                      <a:pt x="28" y="33"/>
                    </a:lnTo>
                    <a:lnTo>
                      <a:pt x="24" y="37"/>
                    </a:lnTo>
                    <a:lnTo>
                      <a:pt x="18" y="37"/>
                    </a:lnTo>
                    <a:lnTo>
                      <a:pt x="12" y="37"/>
                    </a:lnTo>
                    <a:lnTo>
                      <a:pt x="8" y="33"/>
                    </a:lnTo>
                    <a:lnTo>
                      <a:pt x="7" y="27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0" name="Freeform 381">
                <a:extLst>
                  <a:ext uri="{FF2B5EF4-FFF2-40B4-BE49-F238E27FC236}">
                    <a16:creationId xmlns:a16="http://schemas.microsoft.com/office/drawing/2014/main" id="{1EEE5113-F73D-4E7A-DF1D-13BE84CED6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2" y="2353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11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2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11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1" name="Freeform 382">
                <a:extLst>
                  <a:ext uri="{FF2B5EF4-FFF2-40B4-BE49-F238E27FC236}">
                    <a16:creationId xmlns:a16="http://schemas.microsoft.com/office/drawing/2014/main" id="{E8F25F9B-CACE-D9F5-7DC8-C5CACBD2A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353"/>
                <a:ext cx="34" cy="41"/>
              </a:xfrm>
              <a:custGeom>
                <a:avLst/>
                <a:gdLst>
                  <a:gd name="T0" fmla="*/ 4 w 34"/>
                  <a:gd name="T1" fmla="*/ 35 h 41"/>
                  <a:gd name="T2" fmla="*/ 8 w 34"/>
                  <a:gd name="T3" fmla="*/ 40 h 41"/>
                  <a:gd name="T4" fmla="*/ 18 w 34"/>
                  <a:gd name="T5" fmla="*/ 41 h 41"/>
                  <a:gd name="T6" fmla="*/ 26 w 34"/>
                  <a:gd name="T7" fmla="*/ 40 h 41"/>
                  <a:gd name="T8" fmla="*/ 29 w 34"/>
                  <a:gd name="T9" fmla="*/ 38 h 41"/>
                  <a:gd name="T10" fmla="*/ 31 w 34"/>
                  <a:gd name="T11" fmla="*/ 37 h 41"/>
                  <a:gd name="T12" fmla="*/ 34 w 34"/>
                  <a:gd name="T13" fmla="*/ 30 h 41"/>
                  <a:gd name="T14" fmla="*/ 32 w 34"/>
                  <a:gd name="T15" fmla="*/ 24 h 41"/>
                  <a:gd name="T16" fmla="*/ 26 w 34"/>
                  <a:gd name="T17" fmla="*/ 19 h 41"/>
                  <a:gd name="T18" fmla="*/ 18 w 34"/>
                  <a:gd name="T19" fmla="*/ 18 h 41"/>
                  <a:gd name="T20" fmla="*/ 8 w 34"/>
                  <a:gd name="T21" fmla="*/ 14 h 41"/>
                  <a:gd name="T22" fmla="*/ 7 w 34"/>
                  <a:gd name="T23" fmla="*/ 11 h 41"/>
                  <a:gd name="T24" fmla="*/ 10 w 34"/>
                  <a:gd name="T25" fmla="*/ 6 h 41"/>
                  <a:gd name="T26" fmla="*/ 13 w 34"/>
                  <a:gd name="T27" fmla="*/ 5 h 41"/>
                  <a:gd name="T28" fmla="*/ 16 w 34"/>
                  <a:gd name="T29" fmla="*/ 5 h 41"/>
                  <a:gd name="T30" fmla="*/ 24 w 34"/>
                  <a:gd name="T31" fmla="*/ 6 h 41"/>
                  <a:gd name="T32" fmla="*/ 26 w 34"/>
                  <a:gd name="T33" fmla="*/ 8 h 41"/>
                  <a:gd name="T34" fmla="*/ 32 w 34"/>
                  <a:gd name="T35" fmla="*/ 11 h 41"/>
                  <a:gd name="T36" fmla="*/ 31 w 34"/>
                  <a:gd name="T37" fmla="*/ 5 h 41"/>
                  <a:gd name="T38" fmla="*/ 27 w 34"/>
                  <a:gd name="T39" fmla="*/ 3 h 41"/>
                  <a:gd name="T40" fmla="*/ 24 w 34"/>
                  <a:gd name="T41" fmla="*/ 2 h 41"/>
                  <a:gd name="T42" fmla="*/ 16 w 34"/>
                  <a:gd name="T43" fmla="*/ 0 h 41"/>
                  <a:gd name="T44" fmla="*/ 8 w 34"/>
                  <a:gd name="T45" fmla="*/ 2 h 41"/>
                  <a:gd name="T46" fmla="*/ 4 w 34"/>
                  <a:gd name="T47" fmla="*/ 5 h 41"/>
                  <a:gd name="T48" fmla="*/ 2 w 34"/>
                  <a:gd name="T49" fmla="*/ 11 h 41"/>
                  <a:gd name="T50" fmla="*/ 4 w 34"/>
                  <a:gd name="T51" fmla="*/ 16 h 41"/>
                  <a:gd name="T52" fmla="*/ 8 w 34"/>
                  <a:gd name="T53" fmla="*/ 19 h 41"/>
                  <a:gd name="T54" fmla="*/ 16 w 34"/>
                  <a:gd name="T55" fmla="*/ 22 h 41"/>
                  <a:gd name="T56" fmla="*/ 23 w 34"/>
                  <a:gd name="T57" fmla="*/ 24 h 41"/>
                  <a:gd name="T58" fmla="*/ 27 w 34"/>
                  <a:gd name="T59" fmla="*/ 27 h 41"/>
                  <a:gd name="T60" fmla="*/ 27 w 34"/>
                  <a:gd name="T61" fmla="*/ 30 h 41"/>
                  <a:gd name="T62" fmla="*/ 27 w 34"/>
                  <a:gd name="T63" fmla="*/ 33 h 41"/>
                  <a:gd name="T64" fmla="*/ 23 w 34"/>
                  <a:gd name="T65" fmla="*/ 37 h 41"/>
                  <a:gd name="T66" fmla="*/ 18 w 34"/>
                  <a:gd name="T67" fmla="*/ 37 h 41"/>
                  <a:gd name="T68" fmla="*/ 11 w 34"/>
                  <a:gd name="T69" fmla="*/ 37 h 41"/>
                  <a:gd name="T70" fmla="*/ 7 w 34"/>
                  <a:gd name="T71" fmla="*/ 33 h 41"/>
                  <a:gd name="T72" fmla="*/ 5 w 34"/>
                  <a:gd name="T73" fmla="*/ 27 h 41"/>
                  <a:gd name="T74" fmla="*/ 0 w 34"/>
                  <a:gd name="T75" fmla="*/ 29 h 41"/>
                  <a:gd name="T76" fmla="*/ 4 w 34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1"/>
                  <a:gd name="T119" fmla="*/ 34 w 34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1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8" y="41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4" y="30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7" y="13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3" y="24"/>
                    </a:lnTo>
                    <a:lnTo>
                      <a:pt x="27" y="27"/>
                    </a:lnTo>
                    <a:lnTo>
                      <a:pt x="27" y="30"/>
                    </a:lnTo>
                    <a:lnTo>
                      <a:pt x="27" y="33"/>
                    </a:lnTo>
                    <a:lnTo>
                      <a:pt x="23" y="37"/>
                    </a:lnTo>
                    <a:lnTo>
                      <a:pt x="18" y="37"/>
                    </a:lnTo>
                    <a:lnTo>
                      <a:pt x="11" y="37"/>
                    </a:lnTo>
                    <a:lnTo>
                      <a:pt x="7" y="33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2" name="Freeform 383">
                <a:extLst>
                  <a:ext uri="{FF2B5EF4-FFF2-40B4-BE49-F238E27FC236}">
                    <a16:creationId xmlns:a16="http://schemas.microsoft.com/office/drawing/2014/main" id="{A0CB6B6F-F9C0-1E90-16D4-543C28641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35"/>
                <a:ext cx="52" cy="40"/>
              </a:xfrm>
              <a:custGeom>
                <a:avLst/>
                <a:gdLst>
                  <a:gd name="T0" fmla="*/ 15 w 52"/>
                  <a:gd name="T1" fmla="*/ 40 h 40"/>
                  <a:gd name="T2" fmla="*/ 23 w 52"/>
                  <a:gd name="T3" fmla="*/ 10 h 40"/>
                  <a:gd name="T4" fmla="*/ 23 w 52"/>
                  <a:gd name="T5" fmla="*/ 10 h 40"/>
                  <a:gd name="T6" fmla="*/ 25 w 52"/>
                  <a:gd name="T7" fmla="*/ 5 h 40"/>
                  <a:gd name="T8" fmla="*/ 25 w 52"/>
                  <a:gd name="T9" fmla="*/ 5 h 40"/>
                  <a:gd name="T10" fmla="*/ 27 w 52"/>
                  <a:gd name="T11" fmla="*/ 10 h 40"/>
                  <a:gd name="T12" fmla="*/ 34 w 52"/>
                  <a:gd name="T13" fmla="*/ 40 h 40"/>
                  <a:gd name="T14" fmla="*/ 41 w 52"/>
                  <a:gd name="T15" fmla="*/ 40 h 40"/>
                  <a:gd name="T16" fmla="*/ 52 w 52"/>
                  <a:gd name="T17" fmla="*/ 0 h 40"/>
                  <a:gd name="T18" fmla="*/ 46 w 52"/>
                  <a:gd name="T19" fmla="*/ 0 h 40"/>
                  <a:gd name="T20" fmla="*/ 39 w 52"/>
                  <a:gd name="T21" fmla="*/ 26 h 40"/>
                  <a:gd name="T22" fmla="*/ 39 w 52"/>
                  <a:gd name="T23" fmla="*/ 26 h 40"/>
                  <a:gd name="T24" fmla="*/ 38 w 52"/>
                  <a:gd name="T25" fmla="*/ 35 h 40"/>
                  <a:gd name="T26" fmla="*/ 38 w 52"/>
                  <a:gd name="T27" fmla="*/ 35 h 40"/>
                  <a:gd name="T28" fmla="*/ 34 w 52"/>
                  <a:gd name="T29" fmla="*/ 21 h 40"/>
                  <a:gd name="T30" fmla="*/ 28 w 52"/>
                  <a:gd name="T31" fmla="*/ 0 h 40"/>
                  <a:gd name="T32" fmla="*/ 22 w 52"/>
                  <a:gd name="T33" fmla="*/ 0 h 40"/>
                  <a:gd name="T34" fmla="*/ 14 w 52"/>
                  <a:gd name="T35" fmla="*/ 27 h 40"/>
                  <a:gd name="T36" fmla="*/ 14 w 52"/>
                  <a:gd name="T37" fmla="*/ 27 h 40"/>
                  <a:gd name="T38" fmla="*/ 12 w 52"/>
                  <a:gd name="T39" fmla="*/ 35 h 40"/>
                  <a:gd name="T40" fmla="*/ 12 w 52"/>
                  <a:gd name="T41" fmla="*/ 35 h 40"/>
                  <a:gd name="T42" fmla="*/ 11 w 52"/>
                  <a:gd name="T43" fmla="*/ 27 h 40"/>
                  <a:gd name="T44" fmla="*/ 4 w 52"/>
                  <a:gd name="T45" fmla="*/ 0 h 40"/>
                  <a:gd name="T46" fmla="*/ 0 w 52"/>
                  <a:gd name="T47" fmla="*/ 0 h 40"/>
                  <a:gd name="T48" fmla="*/ 9 w 52"/>
                  <a:gd name="T49" fmla="*/ 40 h 40"/>
                  <a:gd name="T50" fmla="*/ 15 w 52"/>
                  <a:gd name="T51" fmla="*/ 40 h 40"/>
                  <a:gd name="T52" fmla="*/ 15 w 52"/>
                  <a:gd name="T53" fmla="*/ 40 h 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0"/>
                  <a:gd name="T83" fmla="*/ 52 w 52"/>
                  <a:gd name="T84" fmla="*/ 40 h 4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0">
                    <a:moveTo>
                      <a:pt x="15" y="40"/>
                    </a:moveTo>
                    <a:lnTo>
                      <a:pt x="23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4" y="40"/>
                    </a:lnTo>
                    <a:lnTo>
                      <a:pt x="41" y="40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9" y="26"/>
                    </a:lnTo>
                    <a:lnTo>
                      <a:pt x="38" y="35"/>
                    </a:lnTo>
                    <a:lnTo>
                      <a:pt x="34" y="2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27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9" y="40"/>
                    </a:ln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3" name="Freeform 384">
                <a:extLst>
                  <a:ext uri="{FF2B5EF4-FFF2-40B4-BE49-F238E27FC236}">
                    <a16:creationId xmlns:a16="http://schemas.microsoft.com/office/drawing/2014/main" id="{9ADD4225-70CD-892F-4B80-071B2070FC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6" y="2045"/>
                <a:ext cx="27" cy="32"/>
              </a:xfrm>
              <a:custGeom>
                <a:avLst/>
                <a:gdLst>
                  <a:gd name="T0" fmla="*/ 27 w 27"/>
                  <a:gd name="T1" fmla="*/ 30 h 32"/>
                  <a:gd name="T2" fmla="*/ 27 w 27"/>
                  <a:gd name="T3" fmla="*/ 27 h 32"/>
                  <a:gd name="T4" fmla="*/ 25 w 27"/>
                  <a:gd name="T5" fmla="*/ 19 h 32"/>
                  <a:gd name="T6" fmla="*/ 25 w 27"/>
                  <a:gd name="T7" fmla="*/ 11 h 32"/>
                  <a:gd name="T8" fmla="*/ 25 w 27"/>
                  <a:gd name="T9" fmla="*/ 6 h 32"/>
                  <a:gd name="T10" fmla="*/ 24 w 27"/>
                  <a:gd name="T11" fmla="*/ 3 h 32"/>
                  <a:gd name="T12" fmla="*/ 21 w 27"/>
                  <a:gd name="T13" fmla="*/ 1 h 32"/>
                  <a:gd name="T14" fmla="*/ 14 w 27"/>
                  <a:gd name="T15" fmla="*/ 0 h 32"/>
                  <a:gd name="T16" fmla="*/ 8 w 27"/>
                  <a:gd name="T17" fmla="*/ 1 h 32"/>
                  <a:gd name="T18" fmla="*/ 3 w 27"/>
                  <a:gd name="T19" fmla="*/ 5 h 32"/>
                  <a:gd name="T20" fmla="*/ 6 w 27"/>
                  <a:gd name="T21" fmla="*/ 9 h 32"/>
                  <a:gd name="T22" fmla="*/ 8 w 27"/>
                  <a:gd name="T23" fmla="*/ 6 h 32"/>
                  <a:gd name="T24" fmla="*/ 14 w 27"/>
                  <a:gd name="T25" fmla="*/ 5 h 32"/>
                  <a:gd name="T26" fmla="*/ 17 w 27"/>
                  <a:gd name="T27" fmla="*/ 5 h 32"/>
                  <a:gd name="T28" fmla="*/ 19 w 27"/>
                  <a:gd name="T29" fmla="*/ 6 h 32"/>
                  <a:gd name="T30" fmla="*/ 21 w 27"/>
                  <a:gd name="T31" fmla="*/ 11 h 32"/>
                  <a:gd name="T32" fmla="*/ 21 w 27"/>
                  <a:gd name="T33" fmla="*/ 13 h 32"/>
                  <a:gd name="T34" fmla="*/ 11 w 27"/>
                  <a:gd name="T35" fmla="*/ 14 h 32"/>
                  <a:gd name="T36" fmla="*/ 8 w 27"/>
                  <a:gd name="T37" fmla="*/ 14 h 32"/>
                  <a:gd name="T38" fmla="*/ 3 w 27"/>
                  <a:gd name="T39" fmla="*/ 16 h 32"/>
                  <a:gd name="T40" fmla="*/ 2 w 27"/>
                  <a:gd name="T41" fmla="*/ 19 h 32"/>
                  <a:gd name="T42" fmla="*/ 0 w 27"/>
                  <a:gd name="T43" fmla="*/ 22 h 32"/>
                  <a:gd name="T44" fmla="*/ 2 w 27"/>
                  <a:gd name="T45" fmla="*/ 27 h 32"/>
                  <a:gd name="T46" fmla="*/ 3 w 27"/>
                  <a:gd name="T47" fmla="*/ 28 h 32"/>
                  <a:gd name="T48" fmla="*/ 9 w 27"/>
                  <a:gd name="T49" fmla="*/ 32 h 32"/>
                  <a:gd name="T50" fmla="*/ 16 w 27"/>
                  <a:gd name="T51" fmla="*/ 30 h 32"/>
                  <a:gd name="T52" fmla="*/ 21 w 27"/>
                  <a:gd name="T53" fmla="*/ 27 h 32"/>
                  <a:gd name="T54" fmla="*/ 22 w 27"/>
                  <a:gd name="T55" fmla="*/ 30 h 32"/>
                  <a:gd name="T56" fmla="*/ 22 w 27"/>
                  <a:gd name="T57" fmla="*/ 30 h 32"/>
                  <a:gd name="T58" fmla="*/ 21 w 27"/>
                  <a:gd name="T59" fmla="*/ 17 h 32"/>
                  <a:gd name="T60" fmla="*/ 21 w 27"/>
                  <a:gd name="T61" fmla="*/ 22 h 32"/>
                  <a:gd name="T62" fmla="*/ 16 w 27"/>
                  <a:gd name="T63" fmla="*/ 27 h 32"/>
                  <a:gd name="T64" fmla="*/ 11 w 27"/>
                  <a:gd name="T65" fmla="*/ 27 h 32"/>
                  <a:gd name="T66" fmla="*/ 6 w 27"/>
                  <a:gd name="T67" fmla="*/ 25 h 32"/>
                  <a:gd name="T68" fmla="*/ 5 w 27"/>
                  <a:gd name="T69" fmla="*/ 22 h 32"/>
                  <a:gd name="T70" fmla="*/ 6 w 27"/>
                  <a:gd name="T71" fmla="*/ 21 h 32"/>
                  <a:gd name="T72" fmla="*/ 8 w 27"/>
                  <a:gd name="T73" fmla="*/ 19 h 32"/>
                  <a:gd name="T74" fmla="*/ 13 w 27"/>
                  <a:gd name="T75" fmla="*/ 17 h 32"/>
                  <a:gd name="T76" fmla="*/ 21 w 27"/>
                  <a:gd name="T77" fmla="*/ 17 h 3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"/>
                  <a:gd name="T118" fmla="*/ 0 h 32"/>
                  <a:gd name="T119" fmla="*/ 27 w 27"/>
                  <a:gd name="T120" fmla="*/ 32 h 3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" h="32">
                    <a:moveTo>
                      <a:pt x="22" y="30"/>
                    </a:moveTo>
                    <a:lnTo>
                      <a:pt x="27" y="30"/>
                    </a:lnTo>
                    <a:lnTo>
                      <a:pt x="27" y="27"/>
                    </a:lnTo>
                    <a:lnTo>
                      <a:pt x="25" y="19"/>
                    </a:lnTo>
                    <a:lnTo>
                      <a:pt x="25" y="11"/>
                    </a:lnTo>
                    <a:lnTo>
                      <a:pt x="25" y="6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9" y="6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11" y="14"/>
                    </a:lnTo>
                    <a:lnTo>
                      <a:pt x="8" y="14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6" y="30"/>
                    </a:lnTo>
                    <a:lnTo>
                      <a:pt x="9" y="32"/>
                    </a:lnTo>
                    <a:lnTo>
                      <a:pt x="16" y="30"/>
                    </a:lnTo>
                    <a:lnTo>
                      <a:pt x="21" y="27"/>
                    </a:lnTo>
                    <a:lnTo>
                      <a:pt x="22" y="30"/>
                    </a:lnTo>
                    <a:close/>
                    <a:moveTo>
                      <a:pt x="21" y="17"/>
                    </a:moveTo>
                    <a:lnTo>
                      <a:pt x="21" y="17"/>
                    </a:lnTo>
                    <a:lnTo>
                      <a:pt x="21" y="22"/>
                    </a:lnTo>
                    <a:lnTo>
                      <a:pt x="16" y="27"/>
                    </a:lnTo>
                    <a:lnTo>
                      <a:pt x="11" y="27"/>
                    </a:lnTo>
                    <a:lnTo>
                      <a:pt x="6" y="25"/>
                    </a:lnTo>
                    <a:lnTo>
                      <a:pt x="5" y="22"/>
                    </a:lnTo>
                    <a:lnTo>
                      <a:pt x="6" y="21"/>
                    </a:lnTo>
                    <a:lnTo>
                      <a:pt x="8" y="19"/>
                    </a:lnTo>
                    <a:lnTo>
                      <a:pt x="13" y="17"/>
                    </a:lnTo>
                    <a:lnTo>
                      <a:pt x="21" y="16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4" name="Freeform 385">
                <a:extLst>
                  <a:ext uri="{FF2B5EF4-FFF2-40B4-BE49-F238E27FC236}">
                    <a16:creationId xmlns:a16="http://schemas.microsoft.com/office/drawing/2014/main" id="{BB04F13E-3BAC-5D72-3A25-6AAAF130E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2045"/>
                <a:ext cx="25" cy="32"/>
              </a:xfrm>
              <a:custGeom>
                <a:avLst/>
                <a:gdLst>
                  <a:gd name="T0" fmla="*/ 5 w 25"/>
                  <a:gd name="T1" fmla="*/ 28 h 32"/>
                  <a:gd name="T2" fmla="*/ 12 w 25"/>
                  <a:gd name="T3" fmla="*/ 32 h 32"/>
                  <a:gd name="T4" fmla="*/ 19 w 25"/>
                  <a:gd name="T5" fmla="*/ 30 h 32"/>
                  <a:gd name="T6" fmla="*/ 24 w 25"/>
                  <a:gd name="T7" fmla="*/ 27 h 32"/>
                  <a:gd name="T8" fmla="*/ 25 w 25"/>
                  <a:gd name="T9" fmla="*/ 22 h 32"/>
                  <a:gd name="T10" fmla="*/ 24 w 25"/>
                  <a:gd name="T11" fmla="*/ 17 h 32"/>
                  <a:gd name="T12" fmla="*/ 20 w 25"/>
                  <a:gd name="T13" fmla="*/ 16 h 32"/>
                  <a:gd name="T14" fmla="*/ 12 w 25"/>
                  <a:gd name="T15" fmla="*/ 13 h 32"/>
                  <a:gd name="T16" fmla="*/ 8 w 25"/>
                  <a:gd name="T17" fmla="*/ 11 h 32"/>
                  <a:gd name="T18" fmla="*/ 6 w 25"/>
                  <a:gd name="T19" fmla="*/ 9 h 32"/>
                  <a:gd name="T20" fmla="*/ 6 w 25"/>
                  <a:gd name="T21" fmla="*/ 8 h 32"/>
                  <a:gd name="T22" fmla="*/ 8 w 25"/>
                  <a:gd name="T23" fmla="*/ 6 h 32"/>
                  <a:gd name="T24" fmla="*/ 12 w 25"/>
                  <a:gd name="T25" fmla="*/ 5 h 32"/>
                  <a:gd name="T26" fmla="*/ 17 w 25"/>
                  <a:gd name="T27" fmla="*/ 6 h 32"/>
                  <a:gd name="T28" fmla="*/ 19 w 25"/>
                  <a:gd name="T29" fmla="*/ 9 h 32"/>
                  <a:gd name="T30" fmla="*/ 24 w 25"/>
                  <a:gd name="T31" fmla="*/ 9 h 32"/>
                  <a:gd name="T32" fmla="*/ 22 w 25"/>
                  <a:gd name="T33" fmla="*/ 5 h 32"/>
                  <a:gd name="T34" fmla="*/ 19 w 25"/>
                  <a:gd name="T35" fmla="*/ 1 h 32"/>
                  <a:gd name="T36" fmla="*/ 12 w 25"/>
                  <a:gd name="T37" fmla="*/ 0 h 32"/>
                  <a:gd name="T38" fmla="*/ 8 w 25"/>
                  <a:gd name="T39" fmla="*/ 1 h 32"/>
                  <a:gd name="T40" fmla="*/ 5 w 25"/>
                  <a:gd name="T41" fmla="*/ 3 h 32"/>
                  <a:gd name="T42" fmla="*/ 1 w 25"/>
                  <a:gd name="T43" fmla="*/ 5 h 32"/>
                  <a:gd name="T44" fmla="*/ 1 w 25"/>
                  <a:gd name="T45" fmla="*/ 9 h 32"/>
                  <a:gd name="T46" fmla="*/ 1 w 25"/>
                  <a:gd name="T47" fmla="*/ 13 h 32"/>
                  <a:gd name="T48" fmla="*/ 6 w 25"/>
                  <a:gd name="T49" fmla="*/ 16 h 32"/>
                  <a:gd name="T50" fmla="*/ 12 w 25"/>
                  <a:gd name="T51" fmla="*/ 17 h 32"/>
                  <a:gd name="T52" fmla="*/ 19 w 25"/>
                  <a:gd name="T53" fmla="*/ 21 h 32"/>
                  <a:gd name="T54" fmla="*/ 20 w 25"/>
                  <a:gd name="T55" fmla="*/ 22 h 32"/>
                  <a:gd name="T56" fmla="*/ 17 w 25"/>
                  <a:gd name="T57" fmla="*/ 25 h 32"/>
                  <a:gd name="T58" fmla="*/ 12 w 25"/>
                  <a:gd name="T59" fmla="*/ 27 h 32"/>
                  <a:gd name="T60" fmla="*/ 8 w 25"/>
                  <a:gd name="T61" fmla="*/ 25 h 32"/>
                  <a:gd name="T62" fmla="*/ 6 w 25"/>
                  <a:gd name="T63" fmla="*/ 24 h 32"/>
                  <a:gd name="T64" fmla="*/ 0 w 25"/>
                  <a:gd name="T65" fmla="*/ 22 h 32"/>
                  <a:gd name="T66" fmla="*/ 1 w 25"/>
                  <a:gd name="T67" fmla="*/ 25 h 32"/>
                  <a:gd name="T68" fmla="*/ 5 w 25"/>
                  <a:gd name="T69" fmla="*/ 28 h 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"/>
                  <a:gd name="T106" fmla="*/ 0 h 32"/>
                  <a:gd name="T107" fmla="*/ 25 w 25"/>
                  <a:gd name="T108" fmla="*/ 32 h 3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" h="32">
                    <a:moveTo>
                      <a:pt x="5" y="28"/>
                    </a:moveTo>
                    <a:lnTo>
                      <a:pt x="5" y="28"/>
                    </a:lnTo>
                    <a:lnTo>
                      <a:pt x="8" y="30"/>
                    </a:lnTo>
                    <a:lnTo>
                      <a:pt x="12" y="32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5" y="22"/>
                    </a:lnTo>
                    <a:lnTo>
                      <a:pt x="24" y="17"/>
                    </a:lnTo>
                    <a:lnTo>
                      <a:pt x="20" y="16"/>
                    </a:lnTo>
                    <a:lnTo>
                      <a:pt x="12" y="13"/>
                    </a:lnTo>
                    <a:lnTo>
                      <a:pt x="8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2" y="5"/>
                    </a:lnTo>
                    <a:lnTo>
                      <a:pt x="17" y="6"/>
                    </a:lnTo>
                    <a:lnTo>
                      <a:pt x="19" y="9"/>
                    </a:lnTo>
                    <a:lnTo>
                      <a:pt x="24" y="9"/>
                    </a:lnTo>
                    <a:lnTo>
                      <a:pt x="22" y="5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6" y="16"/>
                    </a:lnTo>
                    <a:lnTo>
                      <a:pt x="12" y="17"/>
                    </a:lnTo>
                    <a:lnTo>
                      <a:pt x="19" y="21"/>
                    </a:lnTo>
                    <a:lnTo>
                      <a:pt x="20" y="22"/>
                    </a:lnTo>
                    <a:lnTo>
                      <a:pt x="17" y="25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8" y="25"/>
                    </a:lnTo>
                    <a:lnTo>
                      <a:pt x="6" y="24"/>
                    </a:lnTo>
                    <a:lnTo>
                      <a:pt x="5" y="21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5" name="Freeform 386">
                <a:extLst>
                  <a:ext uri="{FF2B5EF4-FFF2-40B4-BE49-F238E27FC236}">
                    <a16:creationId xmlns:a16="http://schemas.microsoft.com/office/drawing/2014/main" id="{72EFB63A-2158-7F77-B89D-82B70DC76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035"/>
                <a:ext cx="23" cy="40"/>
              </a:xfrm>
              <a:custGeom>
                <a:avLst/>
                <a:gdLst>
                  <a:gd name="T0" fmla="*/ 4 w 23"/>
                  <a:gd name="T1" fmla="*/ 40 h 40"/>
                  <a:gd name="T2" fmla="*/ 4 w 23"/>
                  <a:gd name="T3" fmla="*/ 24 h 40"/>
                  <a:gd name="T4" fmla="*/ 4 w 23"/>
                  <a:gd name="T5" fmla="*/ 24 h 40"/>
                  <a:gd name="T6" fmla="*/ 6 w 23"/>
                  <a:gd name="T7" fmla="*/ 19 h 40"/>
                  <a:gd name="T8" fmla="*/ 6 w 23"/>
                  <a:gd name="T9" fmla="*/ 19 h 40"/>
                  <a:gd name="T10" fmla="*/ 7 w 23"/>
                  <a:gd name="T11" fmla="*/ 16 h 40"/>
                  <a:gd name="T12" fmla="*/ 7 w 23"/>
                  <a:gd name="T13" fmla="*/ 16 h 40"/>
                  <a:gd name="T14" fmla="*/ 12 w 23"/>
                  <a:gd name="T15" fmla="*/ 15 h 40"/>
                  <a:gd name="T16" fmla="*/ 12 w 23"/>
                  <a:gd name="T17" fmla="*/ 15 h 40"/>
                  <a:gd name="T18" fmla="*/ 15 w 23"/>
                  <a:gd name="T19" fmla="*/ 15 h 40"/>
                  <a:gd name="T20" fmla="*/ 17 w 23"/>
                  <a:gd name="T21" fmla="*/ 16 h 40"/>
                  <a:gd name="T22" fmla="*/ 17 w 23"/>
                  <a:gd name="T23" fmla="*/ 16 h 40"/>
                  <a:gd name="T24" fmla="*/ 19 w 23"/>
                  <a:gd name="T25" fmla="*/ 19 h 40"/>
                  <a:gd name="T26" fmla="*/ 19 w 23"/>
                  <a:gd name="T27" fmla="*/ 23 h 40"/>
                  <a:gd name="T28" fmla="*/ 19 w 23"/>
                  <a:gd name="T29" fmla="*/ 40 h 40"/>
                  <a:gd name="T30" fmla="*/ 23 w 23"/>
                  <a:gd name="T31" fmla="*/ 40 h 40"/>
                  <a:gd name="T32" fmla="*/ 23 w 23"/>
                  <a:gd name="T33" fmla="*/ 23 h 40"/>
                  <a:gd name="T34" fmla="*/ 23 w 23"/>
                  <a:gd name="T35" fmla="*/ 23 h 40"/>
                  <a:gd name="T36" fmla="*/ 22 w 23"/>
                  <a:gd name="T37" fmla="*/ 15 h 40"/>
                  <a:gd name="T38" fmla="*/ 22 w 23"/>
                  <a:gd name="T39" fmla="*/ 15 h 40"/>
                  <a:gd name="T40" fmla="*/ 19 w 23"/>
                  <a:gd name="T41" fmla="*/ 11 h 40"/>
                  <a:gd name="T42" fmla="*/ 19 w 23"/>
                  <a:gd name="T43" fmla="*/ 11 h 40"/>
                  <a:gd name="T44" fmla="*/ 14 w 23"/>
                  <a:gd name="T45" fmla="*/ 10 h 40"/>
                  <a:gd name="T46" fmla="*/ 14 w 23"/>
                  <a:gd name="T47" fmla="*/ 10 h 40"/>
                  <a:gd name="T48" fmla="*/ 9 w 23"/>
                  <a:gd name="T49" fmla="*/ 11 h 40"/>
                  <a:gd name="T50" fmla="*/ 4 w 23"/>
                  <a:gd name="T51" fmla="*/ 15 h 40"/>
                  <a:gd name="T52" fmla="*/ 4 w 23"/>
                  <a:gd name="T53" fmla="*/ 0 h 40"/>
                  <a:gd name="T54" fmla="*/ 0 w 23"/>
                  <a:gd name="T55" fmla="*/ 0 h 40"/>
                  <a:gd name="T56" fmla="*/ 0 w 23"/>
                  <a:gd name="T57" fmla="*/ 40 h 40"/>
                  <a:gd name="T58" fmla="*/ 4 w 23"/>
                  <a:gd name="T59" fmla="*/ 40 h 40"/>
                  <a:gd name="T60" fmla="*/ 4 w 23"/>
                  <a:gd name="T61" fmla="*/ 40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40"/>
                  <a:gd name="T95" fmla="*/ 23 w 23"/>
                  <a:gd name="T96" fmla="*/ 40 h 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40">
                    <a:moveTo>
                      <a:pt x="4" y="40"/>
                    </a:moveTo>
                    <a:lnTo>
                      <a:pt x="4" y="24"/>
                    </a:lnTo>
                    <a:lnTo>
                      <a:pt x="6" y="19"/>
                    </a:lnTo>
                    <a:lnTo>
                      <a:pt x="7" y="16"/>
                    </a:lnTo>
                    <a:lnTo>
                      <a:pt x="12" y="15"/>
                    </a:lnTo>
                    <a:lnTo>
                      <a:pt x="15" y="15"/>
                    </a:lnTo>
                    <a:lnTo>
                      <a:pt x="17" y="16"/>
                    </a:lnTo>
                    <a:lnTo>
                      <a:pt x="19" y="19"/>
                    </a:lnTo>
                    <a:lnTo>
                      <a:pt x="19" y="23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3" y="23"/>
                    </a:lnTo>
                    <a:lnTo>
                      <a:pt x="22" y="15"/>
                    </a:lnTo>
                    <a:lnTo>
                      <a:pt x="19" y="11"/>
                    </a:lnTo>
                    <a:lnTo>
                      <a:pt x="14" y="10"/>
                    </a:lnTo>
                    <a:lnTo>
                      <a:pt x="9" y="11"/>
                    </a:lnTo>
                    <a:lnTo>
                      <a:pt x="4" y="1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6" name="Freeform 387">
                <a:extLst>
                  <a:ext uri="{FF2B5EF4-FFF2-40B4-BE49-F238E27FC236}">
                    <a16:creationId xmlns:a16="http://schemas.microsoft.com/office/drawing/2014/main" id="{F9CF5378-9072-C7CA-3911-2B37E691FE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1" y="2035"/>
                <a:ext cx="5" cy="40"/>
              </a:xfrm>
              <a:custGeom>
                <a:avLst/>
                <a:gdLst>
                  <a:gd name="T0" fmla="*/ 5 w 5"/>
                  <a:gd name="T1" fmla="*/ 5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5 h 40"/>
                  <a:gd name="T8" fmla="*/ 5 w 5"/>
                  <a:gd name="T9" fmla="*/ 5 h 40"/>
                  <a:gd name="T10" fmla="*/ 5 w 5"/>
                  <a:gd name="T11" fmla="*/ 5 h 40"/>
                  <a:gd name="T12" fmla="*/ 5 w 5"/>
                  <a:gd name="T13" fmla="*/ 40 h 40"/>
                  <a:gd name="T14" fmla="*/ 5 w 5"/>
                  <a:gd name="T15" fmla="*/ 11 h 40"/>
                  <a:gd name="T16" fmla="*/ 0 w 5"/>
                  <a:gd name="T17" fmla="*/ 11 h 40"/>
                  <a:gd name="T18" fmla="*/ 0 w 5"/>
                  <a:gd name="T19" fmla="*/ 40 h 40"/>
                  <a:gd name="T20" fmla="*/ 5 w 5"/>
                  <a:gd name="T21" fmla="*/ 40 h 40"/>
                  <a:gd name="T22" fmla="*/ 5 w 5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0"/>
                  <a:gd name="T38" fmla="*/ 5 w 5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0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  <a:moveTo>
                      <a:pt x="5" y="40"/>
                    </a:moveTo>
                    <a:lnTo>
                      <a:pt x="5" y="11"/>
                    </a:lnTo>
                    <a:lnTo>
                      <a:pt x="0" y="11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7" name="Freeform 388">
                <a:extLst>
                  <a:ext uri="{FF2B5EF4-FFF2-40B4-BE49-F238E27FC236}">
                    <a16:creationId xmlns:a16="http://schemas.microsoft.com/office/drawing/2014/main" id="{BA51B69D-C84B-8A8E-F3BE-DDB2C7106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045"/>
                <a:ext cx="23" cy="30"/>
              </a:xfrm>
              <a:custGeom>
                <a:avLst/>
                <a:gdLst>
                  <a:gd name="T0" fmla="*/ 4 w 23"/>
                  <a:gd name="T1" fmla="*/ 30 h 30"/>
                  <a:gd name="T2" fmla="*/ 4 w 23"/>
                  <a:gd name="T3" fmla="*/ 14 h 30"/>
                  <a:gd name="T4" fmla="*/ 4 w 23"/>
                  <a:gd name="T5" fmla="*/ 14 h 30"/>
                  <a:gd name="T6" fmla="*/ 4 w 23"/>
                  <a:gd name="T7" fmla="*/ 9 h 30"/>
                  <a:gd name="T8" fmla="*/ 6 w 23"/>
                  <a:gd name="T9" fmla="*/ 6 h 30"/>
                  <a:gd name="T10" fmla="*/ 6 w 23"/>
                  <a:gd name="T11" fmla="*/ 6 h 30"/>
                  <a:gd name="T12" fmla="*/ 9 w 23"/>
                  <a:gd name="T13" fmla="*/ 5 h 30"/>
                  <a:gd name="T14" fmla="*/ 12 w 23"/>
                  <a:gd name="T15" fmla="*/ 5 h 30"/>
                  <a:gd name="T16" fmla="*/ 12 w 23"/>
                  <a:gd name="T17" fmla="*/ 5 h 30"/>
                  <a:gd name="T18" fmla="*/ 15 w 23"/>
                  <a:gd name="T19" fmla="*/ 6 h 30"/>
                  <a:gd name="T20" fmla="*/ 15 w 23"/>
                  <a:gd name="T21" fmla="*/ 6 h 30"/>
                  <a:gd name="T22" fmla="*/ 17 w 23"/>
                  <a:gd name="T23" fmla="*/ 8 h 30"/>
                  <a:gd name="T24" fmla="*/ 17 w 23"/>
                  <a:gd name="T25" fmla="*/ 8 h 30"/>
                  <a:gd name="T26" fmla="*/ 19 w 23"/>
                  <a:gd name="T27" fmla="*/ 13 h 30"/>
                  <a:gd name="T28" fmla="*/ 19 w 23"/>
                  <a:gd name="T29" fmla="*/ 30 h 30"/>
                  <a:gd name="T30" fmla="*/ 23 w 23"/>
                  <a:gd name="T31" fmla="*/ 30 h 30"/>
                  <a:gd name="T32" fmla="*/ 23 w 23"/>
                  <a:gd name="T33" fmla="*/ 13 h 30"/>
                  <a:gd name="T34" fmla="*/ 23 w 23"/>
                  <a:gd name="T35" fmla="*/ 13 h 30"/>
                  <a:gd name="T36" fmla="*/ 23 w 23"/>
                  <a:gd name="T37" fmla="*/ 8 h 30"/>
                  <a:gd name="T38" fmla="*/ 23 w 23"/>
                  <a:gd name="T39" fmla="*/ 8 h 30"/>
                  <a:gd name="T40" fmla="*/ 22 w 23"/>
                  <a:gd name="T41" fmla="*/ 5 h 30"/>
                  <a:gd name="T42" fmla="*/ 22 w 23"/>
                  <a:gd name="T43" fmla="*/ 5 h 30"/>
                  <a:gd name="T44" fmla="*/ 19 w 23"/>
                  <a:gd name="T45" fmla="*/ 1 h 30"/>
                  <a:gd name="T46" fmla="*/ 19 w 23"/>
                  <a:gd name="T47" fmla="*/ 1 h 30"/>
                  <a:gd name="T48" fmla="*/ 12 w 23"/>
                  <a:gd name="T49" fmla="*/ 0 h 30"/>
                  <a:gd name="T50" fmla="*/ 12 w 23"/>
                  <a:gd name="T51" fmla="*/ 0 h 30"/>
                  <a:gd name="T52" fmla="*/ 8 w 23"/>
                  <a:gd name="T53" fmla="*/ 1 h 30"/>
                  <a:gd name="T54" fmla="*/ 3 w 23"/>
                  <a:gd name="T55" fmla="*/ 5 h 30"/>
                  <a:gd name="T56" fmla="*/ 3 w 23"/>
                  <a:gd name="T57" fmla="*/ 1 h 30"/>
                  <a:gd name="T58" fmla="*/ 0 w 23"/>
                  <a:gd name="T59" fmla="*/ 1 h 30"/>
                  <a:gd name="T60" fmla="*/ 0 w 23"/>
                  <a:gd name="T61" fmla="*/ 30 h 30"/>
                  <a:gd name="T62" fmla="*/ 4 w 23"/>
                  <a:gd name="T63" fmla="*/ 30 h 30"/>
                  <a:gd name="T64" fmla="*/ 4 w 23"/>
                  <a:gd name="T65" fmla="*/ 30 h 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30"/>
                  <a:gd name="T101" fmla="*/ 23 w 23"/>
                  <a:gd name="T102" fmla="*/ 30 h 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30">
                    <a:moveTo>
                      <a:pt x="4" y="30"/>
                    </a:moveTo>
                    <a:lnTo>
                      <a:pt x="4" y="14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9" y="13"/>
                    </a:lnTo>
                    <a:lnTo>
                      <a:pt x="19" y="30"/>
                    </a:lnTo>
                    <a:lnTo>
                      <a:pt x="23" y="30"/>
                    </a:lnTo>
                    <a:lnTo>
                      <a:pt x="23" y="13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0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8" name="Freeform 389">
                <a:extLst>
                  <a:ext uri="{FF2B5EF4-FFF2-40B4-BE49-F238E27FC236}">
                    <a16:creationId xmlns:a16="http://schemas.microsoft.com/office/drawing/2014/main" id="{6154FBCA-41D2-1C7A-7C70-FEB52F1ECA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6" y="2045"/>
                <a:ext cx="25" cy="43"/>
              </a:xfrm>
              <a:custGeom>
                <a:avLst/>
                <a:gdLst>
                  <a:gd name="T0" fmla="*/ 3 w 25"/>
                  <a:gd name="T1" fmla="*/ 40 h 43"/>
                  <a:gd name="T2" fmla="*/ 12 w 25"/>
                  <a:gd name="T3" fmla="*/ 43 h 43"/>
                  <a:gd name="T4" fmla="*/ 16 w 25"/>
                  <a:gd name="T5" fmla="*/ 43 h 43"/>
                  <a:gd name="T6" fmla="*/ 20 w 25"/>
                  <a:gd name="T7" fmla="*/ 41 h 43"/>
                  <a:gd name="T8" fmla="*/ 24 w 25"/>
                  <a:gd name="T9" fmla="*/ 36 h 43"/>
                  <a:gd name="T10" fmla="*/ 25 w 25"/>
                  <a:gd name="T11" fmla="*/ 33 h 43"/>
                  <a:gd name="T12" fmla="*/ 25 w 25"/>
                  <a:gd name="T13" fmla="*/ 1 h 43"/>
                  <a:gd name="T14" fmla="*/ 20 w 25"/>
                  <a:gd name="T15" fmla="*/ 5 h 43"/>
                  <a:gd name="T16" fmla="*/ 17 w 25"/>
                  <a:gd name="T17" fmla="*/ 1 h 43"/>
                  <a:gd name="T18" fmla="*/ 12 w 25"/>
                  <a:gd name="T19" fmla="*/ 0 h 43"/>
                  <a:gd name="T20" fmla="*/ 6 w 25"/>
                  <a:gd name="T21" fmla="*/ 3 h 43"/>
                  <a:gd name="T22" fmla="*/ 3 w 25"/>
                  <a:gd name="T23" fmla="*/ 5 h 43"/>
                  <a:gd name="T24" fmla="*/ 1 w 25"/>
                  <a:gd name="T25" fmla="*/ 8 h 43"/>
                  <a:gd name="T26" fmla="*/ 0 w 25"/>
                  <a:gd name="T27" fmla="*/ 16 h 43"/>
                  <a:gd name="T28" fmla="*/ 3 w 25"/>
                  <a:gd name="T29" fmla="*/ 27 h 43"/>
                  <a:gd name="T30" fmla="*/ 6 w 25"/>
                  <a:gd name="T31" fmla="*/ 30 h 43"/>
                  <a:gd name="T32" fmla="*/ 12 w 25"/>
                  <a:gd name="T33" fmla="*/ 30 h 43"/>
                  <a:gd name="T34" fmla="*/ 20 w 25"/>
                  <a:gd name="T35" fmla="*/ 27 h 43"/>
                  <a:gd name="T36" fmla="*/ 20 w 25"/>
                  <a:gd name="T37" fmla="*/ 33 h 43"/>
                  <a:gd name="T38" fmla="*/ 17 w 25"/>
                  <a:gd name="T39" fmla="*/ 36 h 43"/>
                  <a:gd name="T40" fmla="*/ 12 w 25"/>
                  <a:gd name="T41" fmla="*/ 38 h 43"/>
                  <a:gd name="T42" fmla="*/ 8 w 25"/>
                  <a:gd name="T43" fmla="*/ 36 h 43"/>
                  <a:gd name="T44" fmla="*/ 6 w 25"/>
                  <a:gd name="T45" fmla="*/ 33 h 43"/>
                  <a:gd name="T46" fmla="*/ 0 w 25"/>
                  <a:gd name="T47" fmla="*/ 33 h 43"/>
                  <a:gd name="T48" fmla="*/ 3 w 25"/>
                  <a:gd name="T49" fmla="*/ 40 h 43"/>
                  <a:gd name="T50" fmla="*/ 8 w 25"/>
                  <a:gd name="T51" fmla="*/ 8 h 43"/>
                  <a:gd name="T52" fmla="*/ 9 w 25"/>
                  <a:gd name="T53" fmla="*/ 5 h 43"/>
                  <a:gd name="T54" fmla="*/ 12 w 25"/>
                  <a:gd name="T55" fmla="*/ 5 h 43"/>
                  <a:gd name="T56" fmla="*/ 19 w 25"/>
                  <a:gd name="T57" fmla="*/ 8 h 43"/>
                  <a:gd name="T58" fmla="*/ 20 w 25"/>
                  <a:gd name="T59" fmla="*/ 11 h 43"/>
                  <a:gd name="T60" fmla="*/ 20 w 25"/>
                  <a:gd name="T61" fmla="*/ 16 h 43"/>
                  <a:gd name="T62" fmla="*/ 19 w 25"/>
                  <a:gd name="T63" fmla="*/ 24 h 43"/>
                  <a:gd name="T64" fmla="*/ 16 w 25"/>
                  <a:gd name="T65" fmla="*/ 25 h 43"/>
                  <a:gd name="T66" fmla="*/ 12 w 25"/>
                  <a:gd name="T67" fmla="*/ 27 h 43"/>
                  <a:gd name="T68" fmla="*/ 8 w 25"/>
                  <a:gd name="T69" fmla="*/ 24 h 43"/>
                  <a:gd name="T70" fmla="*/ 5 w 25"/>
                  <a:gd name="T71" fmla="*/ 21 h 43"/>
                  <a:gd name="T72" fmla="*/ 5 w 25"/>
                  <a:gd name="T73" fmla="*/ 16 h 43"/>
                  <a:gd name="T74" fmla="*/ 8 w 25"/>
                  <a:gd name="T75" fmla="*/ 8 h 4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"/>
                  <a:gd name="T115" fmla="*/ 0 h 43"/>
                  <a:gd name="T116" fmla="*/ 25 w 25"/>
                  <a:gd name="T117" fmla="*/ 43 h 4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" h="43">
                    <a:moveTo>
                      <a:pt x="3" y="40"/>
                    </a:move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6" y="43"/>
                    </a:lnTo>
                    <a:lnTo>
                      <a:pt x="20" y="41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5" y="33"/>
                    </a:lnTo>
                    <a:lnTo>
                      <a:pt x="25" y="27"/>
                    </a:lnTo>
                    <a:lnTo>
                      <a:pt x="25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3" y="27"/>
                    </a:lnTo>
                    <a:lnTo>
                      <a:pt x="6" y="30"/>
                    </a:lnTo>
                    <a:lnTo>
                      <a:pt x="12" y="30"/>
                    </a:lnTo>
                    <a:lnTo>
                      <a:pt x="17" y="30"/>
                    </a:lnTo>
                    <a:lnTo>
                      <a:pt x="20" y="27"/>
                    </a:lnTo>
                    <a:lnTo>
                      <a:pt x="20" y="33"/>
                    </a:lnTo>
                    <a:lnTo>
                      <a:pt x="17" y="36"/>
                    </a:lnTo>
                    <a:lnTo>
                      <a:pt x="12" y="38"/>
                    </a:lnTo>
                    <a:lnTo>
                      <a:pt x="8" y="36"/>
                    </a:lnTo>
                    <a:lnTo>
                      <a:pt x="6" y="3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3" y="4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0" y="11"/>
                    </a:lnTo>
                    <a:lnTo>
                      <a:pt x="20" y="16"/>
                    </a:lnTo>
                    <a:lnTo>
                      <a:pt x="20" y="21"/>
                    </a:lnTo>
                    <a:lnTo>
                      <a:pt x="19" y="24"/>
                    </a:lnTo>
                    <a:lnTo>
                      <a:pt x="16" y="25"/>
                    </a:lnTo>
                    <a:lnTo>
                      <a:pt x="12" y="27"/>
                    </a:lnTo>
                    <a:lnTo>
                      <a:pt x="9" y="25"/>
                    </a:lnTo>
                    <a:lnTo>
                      <a:pt x="8" y="24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19" name="Freeform 390">
                <a:extLst>
                  <a:ext uri="{FF2B5EF4-FFF2-40B4-BE49-F238E27FC236}">
                    <a16:creationId xmlns:a16="http://schemas.microsoft.com/office/drawing/2014/main" id="{52FDF2DB-5C89-4E45-5D59-6A3F781AF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035"/>
                <a:ext cx="14" cy="42"/>
              </a:xfrm>
              <a:custGeom>
                <a:avLst/>
                <a:gdLst>
                  <a:gd name="T0" fmla="*/ 11 w 14"/>
                  <a:gd name="T1" fmla="*/ 37 h 42"/>
                  <a:gd name="T2" fmla="*/ 11 w 14"/>
                  <a:gd name="T3" fmla="*/ 37 h 42"/>
                  <a:gd name="T4" fmla="*/ 9 w 14"/>
                  <a:gd name="T5" fmla="*/ 35 h 42"/>
                  <a:gd name="T6" fmla="*/ 9 w 14"/>
                  <a:gd name="T7" fmla="*/ 35 h 42"/>
                  <a:gd name="T8" fmla="*/ 8 w 14"/>
                  <a:gd name="T9" fmla="*/ 35 h 42"/>
                  <a:gd name="T10" fmla="*/ 8 w 14"/>
                  <a:gd name="T11" fmla="*/ 35 h 42"/>
                  <a:gd name="T12" fmla="*/ 8 w 14"/>
                  <a:gd name="T13" fmla="*/ 32 h 42"/>
                  <a:gd name="T14" fmla="*/ 8 w 14"/>
                  <a:gd name="T15" fmla="*/ 15 h 42"/>
                  <a:gd name="T16" fmla="*/ 12 w 14"/>
                  <a:gd name="T17" fmla="*/ 15 h 42"/>
                  <a:gd name="T18" fmla="*/ 12 w 14"/>
                  <a:gd name="T19" fmla="*/ 11 h 42"/>
                  <a:gd name="T20" fmla="*/ 8 w 14"/>
                  <a:gd name="T21" fmla="*/ 11 h 42"/>
                  <a:gd name="T22" fmla="*/ 8 w 14"/>
                  <a:gd name="T23" fmla="*/ 0 h 42"/>
                  <a:gd name="T24" fmla="*/ 3 w 14"/>
                  <a:gd name="T25" fmla="*/ 4 h 42"/>
                  <a:gd name="T26" fmla="*/ 3 w 14"/>
                  <a:gd name="T27" fmla="*/ 11 h 42"/>
                  <a:gd name="T28" fmla="*/ 0 w 14"/>
                  <a:gd name="T29" fmla="*/ 11 h 42"/>
                  <a:gd name="T30" fmla="*/ 0 w 14"/>
                  <a:gd name="T31" fmla="*/ 15 h 42"/>
                  <a:gd name="T32" fmla="*/ 3 w 14"/>
                  <a:gd name="T33" fmla="*/ 15 h 42"/>
                  <a:gd name="T34" fmla="*/ 3 w 14"/>
                  <a:gd name="T35" fmla="*/ 32 h 42"/>
                  <a:gd name="T36" fmla="*/ 3 w 14"/>
                  <a:gd name="T37" fmla="*/ 32 h 42"/>
                  <a:gd name="T38" fmla="*/ 3 w 14"/>
                  <a:gd name="T39" fmla="*/ 38 h 42"/>
                  <a:gd name="T40" fmla="*/ 3 w 14"/>
                  <a:gd name="T41" fmla="*/ 38 h 42"/>
                  <a:gd name="T42" fmla="*/ 6 w 14"/>
                  <a:gd name="T43" fmla="*/ 40 h 42"/>
                  <a:gd name="T44" fmla="*/ 6 w 14"/>
                  <a:gd name="T45" fmla="*/ 40 h 42"/>
                  <a:gd name="T46" fmla="*/ 9 w 14"/>
                  <a:gd name="T47" fmla="*/ 42 h 42"/>
                  <a:gd name="T48" fmla="*/ 9 w 14"/>
                  <a:gd name="T49" fmla="*/ 42 h 42"/>
                  <a:gd name="T50" fmla="*/ 14 w 14"/>
                  <a:gd name="T51" fmla="*/ 40 h 42"/>
                  <a:gd name="T52" fmla="*/ 12 w 14"/>
                  <a:gd name="T53" fmla="*/ 37 h 42"/>
                  <a:gd name="T54" fmla="*/ 12 w 14"/>
                  <a:gd name="T55" fmla="*/ 37 h 42"/>
                  <a:gd name="T56" fmla="*/ 11 w 14"/>
                  <a:gd name="T57" fmla="*/ 37 h 42"/>
                  <a:gd name="T58" fmla="*/ 11 w 14"/>
                  <a:gd name="T59" fmla="*/ 37 h 42"/>
                  <a:gd name="T60" fmla="*/ 11 w 14"/>
                  <a:gd name="T61" fmla="*/ 37 h 4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"/>
                  <a:gd name="T94" fmla="*/ 0 h 42"/>
                  <a:gd name="T95" fmla="*/ 14 w 14"/>
                  <a:gd name="T96" fmla="*/ 42 h 4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" h="42">
                    <a:moveTo>
                      <a:pt x="11" y="37"/>
                    </a:moveTo>
                    <a:lnTo>
                      <a:pt x="11" y="37"/>
                    </a:lnTo>
                    <a:lnTo>
                      <a:pt x="9" y="35"/>
                    </a:lnTo>
                    <a:lnTo>
                      <a:pt x="8" y="35"/>
                    </a:lnTo>
                    <a:lnTo>
                      <a:pt x="8" y="32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12" y="11"/>
                    </a:lnTo>
                    <a:lnTo>
                      <a:pt x="8" y="11"/>
                    </a:lnTo>
                    <a:lnTo>
                      <a:pt x="8" y="0"/>
                    </a:lnTo>
                    <a:lnTo>
                      <a:pt x="3" y="4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32"/>
                    </a:lnTo>
                    <a:lnTo>
                      <a:pt x="3" y="38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4" y="40"/>
                    </a:lnTo>
                    <a:lnTo>
                      <a:pt x="12" y="37"/>
                    </a:lnTo>
                    <a:lnTo>
                      <a:pt x="1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0" name="Freeform 391">
                <a:extLst>
                  <a:ext uri="{FF2B5EF4-FFF2-40B4-BE49-F238E27FC236}">
                    <a16:creationId xmlns:a16="http://schemas.microsoft.com/office/drawing/2014/main" id="{531AEC55-4F6D-73E5-ABEE-C4E43663D4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5" y="2045"/>
                <a:ext cx="27" cy="32"/>
              </a:xfrm>
              <a:custGeom>
                <a:avLst/>
                <a:gdLst>
                  <a:gd name="T0" fmla="*/ 3 w 27"/>
                  <a:gd name="T1" fmla="*/ 27 h 32"/>
                  <a:gd name="T2" fmla="*/ 3 w 27"/>
                  <a:gd name="T3" fmla="*/ 27 h 32"/>
                  <a:gd name="T4" fmla="*/ 8 w 27"/>
                  <a:gd name="T5" fmla="*/ 30 h 32"/>
                  <a:gd name="T6" fmla="*/ 13 w 27"/>
                  <a:gd name="T7" fmla="*/ 32 h 32"/>
                  <a:gd name="T8" fmla="*/ 13 w 27"/>
                  <a:gd name="T9" fmla="*/ 32 h 32"/>
                  <a:gd name="T10" fmla="*/ 21 w 27"/>
                  <a:gd name="T11" fmla="*/ 30 h 32"/>
                  <a:gd name="T12" fmla="*/ 21 w 27"/>
                  <a:gd name="T13" fmla="*/ 30 h 32"/>
                  <a:gd name="T14" fmla="*/ 24 w 27"/>
                  <a:gd name="T15" fmla="*/ 27 h 32"/>
                  <a:gd name="T16" fmla="*/ 25 w 27"/>
                  <a:gd name="T17" fmla="*/ 24 h 32"/>
                  <a:gd name="T18" fmla="*/ 25 w 27"/>
                  <a:gd name="T19" fmla="*/ 24 h 32"/>
                  <a:gd name="T20" fmla="*/ 27 w 27"/>
                  <a:gd name="T21" fmla="*/ 21 h 32"/>
                  <a:gd name="T22" fmla="*/ 27 w 27"/>
                  <a:gd name="T23" fmla="*/ 16 h 32"/>
                  <a:gd name="T24" fmla="*/ 27 w 27"/>
                  <a:gd name="T25" fmla="*/ 16 h 32"/>
                  <a:gd name="T26" fmla="*/ 25 w 27"/>
                  <a:gd name="T27" fmla="*/ 9 h 32"/>
                  <a:gd name="T28" fmla="*/ 24 w 27"/>
                  <a:gd name="T29" fmla="*/ 5 h 32"/>
                  <a:gd name="T30" fmla="*/ 24 w 27"/>
                  <a:gd name="T31" fmla="*/ 5 h 32"/>
                  <a:gd name="T32" fmla="*/ 19 w 27"/>
                  <a:gd name="T33" fmla="*/ 1 h 32"/>
                  <a:gd name="T34" fmla="*/ 13 w 27"/>
                  <a:gd name="T35" fmla="*/ 0 h 32"/>
                  <a:gd name="T36" fmla="*/ 13 w 27"/>
                  <a:gd name="T37" fmla="*/ 0 h 32"/>
                  <a:gd name="T38" fmla="*/ 8 w 27"/>
                  <a:gd name="T39" fmla="*/ 1 h 32"/>
                  <a:gd name="T40" fmla="*/ 3 w 27"/>
                  <a:gd name="T41" fmla="*/ 3 h 32"/>
                  <a:gd name="T42" fmla="*/ 3 w 27"/>
                  <a:gd name="T43" fmla="*/ 3 h 32"/>
                  <a:gd name="T44" fmla="*/ 0 w 27"/>
                  <a:gd name="T45" fmla="*/ 9 h 32"/>
                  <a:gd name="T46" fmla="*/ 0 w 27"/>
                  <a:gd name="T47" fmla="*/ 16 h 32"/>
                  <a:gd name="T48" fmla="*/ 0 w 27"/>
                  <a:gd name="T49" fmla="*/ 16 h 32"/>
                  <a:gd name="T50" fmla="*/ 0 w 27"/>
                  <a:gd name="T51" fmla="*/ 22 h 32"/>
                  <a:gd name="T52" fmla="*/ 3 w 27"/>
                  <a:gd name="T53" fmla="*/ 27 h 32"/>
                  <a:gd name="T54" fmla="*/ 3 w 27"/>
                  <a:gd name="T55" fmla="*/ 27 h 32"/>
                  <a:gd name="T56" fmla="*/ 6 w 27"/>
                  <a:gd name="T57" fmla="*/ 8 h 32"/>
                  <a:gd name="T58" fmla="*/ 6 w 27"/>
                  <a:gd name="T59" fmla="*/ 8 h 32"/>
                  <a:gd name="T60" fmla="*/ 10 w 27"/>
                  <a:gd name="T61" fmla="*/ 5 h 32"/>
                  <a:gd name="T62" fmla="*/ 13 w 27"/>
                  <a:gd name="T63" fmla="*/ 5 h 32"/>
                  <a:gd name="T64" fmla="*/ 13 w 27"/>
                  <a:gd name="T65" fmla="*/ 5 h 32"/>
                  <a:gd name="T66" fmla="*/ 16 w 27"/>
                  <a:gd name="T67" fmla="*/ 5 h 32"/>
                  <a:gd name="T68" fmla="*/ 19 w 27"/>
                  <a:gd name="T69" fmla="*/ 8 h 32"/>
                  <a:gd name="T70" fmla="*/ 19 w 27"/>
                  <a:gd name="T71" fmla="*/ 8 h 32"/>
                  <a:gd name="T72" fmla="*/ 21 w 27"/>
                  <a:gd name="T73" fmla="*/ 11 h 32"/>
                  <a:gd name="T74" fmla="*/ 22 w 27"/>
                  <a:gd name="T75" fmla="*/ 16 h 32"/>
                  <a:gd name="T76" fmla="*/ 22 w 27"/>
                  <a:gd name="T77" fmla="*/ 16 h 32"/>
                  <a:gd name="T78" fmla="*/ 21 w 27"/>
                  <a:gd name="T79" fmla="*/ 21 h 32"/>
                  <a:gd name="T80" fmla="*/ 19 w 27"/>
                  <a:gd name="T81" fmla="*/ 24 h 32"/>
                  <a:gd name="T82" fmla="*/ 19 w 27"/>
                  <a:gd name="T83" fmla="*/ 24 h 32"/>
                  <a:gd name="T84" fmla="*/ 18 w 27"/>
                  <a:gd name="T85" fmla="*/ 27 h 32"/>
                  <a:gd name="T86" fmla="*/ 13 w 27"/>
                  <a:gd name="T87" fmla="*/ 27 h 32"/>
                  <a:gd name="T88" fmla="*/ 13 w 27"/>
                  <a:gd name="T89" fmla="*/ 27 h 32"/>
                  <a:gd name="T90" fmla="*/ 10 w 27"/>
                  <a:gd name="T91" fmla="*/ 27 h 32"/>
                  <a:gd name="T92" fmla="*/ 6 w 27"/>
                  <a:gd name="T93" fmla="*/ 24 h 32"/>
                  <a:gd name="T94" fmla="*/ 6 w 27"/>
                  <a:gd name="T95" fmla="*/ 24 h 32"/>
                  <a:gd name="T96" fmla="*/ 5 w 27"/>
                  <a:gd name="T97" fmla="*/ 21 h 32"/>
                  <a:gd name="T98" fmla="*/ 5 w 27"/>
                  <a:gd name="T99" fmla="*/ 16 h 32"/>
                  <a:gd name="T100" fmla="*/ 5 w 27"/>
                  <a:gd name="T101" fmla="*/ 16 h 32"/>
                  <a:gd name="T102" fmla="*/ 5 w 27"/>
                  <a:gd name="T103" fmla="*/ 11 h 32"/>
                  <a:gd name="T104" fmla="*/ 6 w 27"/>
                  <a:gd name="T105" fmla="*/ 8 h 32"/>
                  <a:gd name="T106" fmla="*/ 6 w 27"/>
                  <a:gd name="T107" fmla="*/ 8 h 3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7"/>
                  <a:gd name="T163" fmla="*/ 0 h 32"/>
                  <a:gd name="T164" fmla="*/ 27 w 27"/>
                  <a:gd name="T165" fmla="*/ 32 h 3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7" h="32">
                    <a:moveTo>
                      <a:pt x="3" y="27"/>
                    </a:moveTo>
                    <a:lnTo>
                      <a:pt x="3" y="27"/>
                    </a:lnTo>
                    <a:lnTo>
                      <a:pt x="8" y="30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3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3" y="27"/>
                    </a:lnTo>
                    <a:close/>
                    <a:moveTo>
                      <a:pt x="6" y="8"/>
                    </a:moveTo>
                    <a:lnTo>
                      <a:pt x="6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1" y="11"/>
                    </a:lnTo>
                    <a:lnTo>
                      <a:pt x="22" y="16"/>
                    </a:lnTo>
                    <a:lnTo>
                      <a:pt x="21" y="21"/>
                    </a:lnTo>
                    <a:lnTo>
                      <a:pt x="19" y="24"/>
                    </a:lnTo>
                    <a:lnTo>
                      <a:pt x="18" y="27"/>
                    </a:lnTo>
                    <a:lnTo>
                      <a:pt x="13" y="27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" name="Freeform 392">
                <a:extLst>
                  <a:ext uri="{FF2B5EF4-FFF2-40B4-BE49-F238E27FC236}">
                    <a16:creationId xmlns:a16="http://schemas.microsoft.com/office/drawing/2014/main" id="{0901086F-58FF-D99B-BFC2-C1B8B0B34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45"/>
                <a:ext cx="24" cy="30"/>
              </a:xfrm>
              <a:custGeom>
                <a:avLst/>
                <a:gdLst>
                  <a:gd name="T0" fmla="*/ 5 w 24"/>
                  <a:gd name="T1" fmla="*/ 30 h 30"/>
                  <a:gd name="T2" fmla="*/ 5 w 24"/>
                  <a:gd name="T3" fmla="*/ 14 h 30"/>
                  <a:gd name="T4" fmla="*/ 5 w 24"/>
                  <a:gd name="T5" fmla="*/ 14 h 30"/>
                  <a:gd name="T6" fmla="*/ 7 w 24"/>
                  <a:gd name="T7" fmla="*/ 9 h 30"/>
                  <a:gd name="T8" fmla="*/ 8 w 24"/>
                  <a:gd name="T9" fmla="*/ 6 h 30"/>
                  <a:gd name="T10" fmla="*/ 8 w 24"/>
                  <a:gd name="T11" fmla="*/ 6 h 30"/>
                  <a:gd name="T12" fmla="*/ 10 w 24"/>
                  <a:gd name="T13" fmla="*/ 5 h 30"/>
                  <a:gd name="T14" fmla="*/ 13 w 24"/>
                  <a:gd name="T15" fmla="*/ 5 h 30"/>
                  <a:gd name="T16" fmla="*/ 13 w 24"/>
                  <a:gd name="T17" fmla="*/ 5 h 30"/>
                  <a:gd name="T18" fmla="*/ 18 w 24"/>
                  <a:gd name="T19" fmla="*/ 6 h 30"/>
                  <a:gd name="T20" fmla="*/ 18 w 24"/>
                  <a:gd name="T21" fmla="*/ 6 h 30"/>
                  <a:gd name="T22" fmla="*/ 19 w 24"/>
                  <a:gd name="T23" fmla="*/ 8 h 30"/>
                  <a:gd name="T24" fmla="*/ 19 w 24"/>
                  <a:gd name="T25" fmla="*/ 8 h 30"/>
                  <a:gd name="T26" fmla="*/ 19 w 24"/>
                  <a:gd name="T27" fmla="*/ 13 h 30"/>
                  <a:gd name="T28" fmla="*/ 19 w 24"/>
                  <a:gd name="T29" fmla="*/ 30 h 30"/>
                  <a:gd name="T30" fmla="*/ 24 w 24"/>
                  <a:gd name="T31" fmla="*/ 30 h 30"/>
                  <a:gd name="T32" fmla="*/ 24 w 24"/>
                  <a:gd name="T33" fmla="*/ 13 h 30"/>
                  <a:gd name="T34" fmla="*/ 24 w 24"/>
                  <a:gd name="T35" fmla="*/ 13 h 30"/>
                  <a:gd name="T36" fmla="*/ 24 w 24"/>
                  <a:gd name="T37" fmla="*/ 8 h 30"/>
                  <a:gd name="T38" fmla="*/ 24 w 24"/>
                  <a:gd name="T39" fmla="*/ 8 h 30"/>
                  <a:gd name="T40" fmla="*/ 23 w 24"/>
                  <a:gd name="T41" fmla="*/ 5 h 30"/>
                  <a:gd name="T42" fmla="*/ 23 w 24"/>
                  <a:gd name="T43" fmla="*/ 5 h 30"/>
                  <a:gd name="T44" fmla="*/ 19 w 24"/>
                  <a:gd name="T45" fmla="*/ 1 h 30"/>
                  <a:gd name="T46" fmla="*/ 19 w 24"/>
                  <a:gd name="T47" fmla="*/ 1 h 30"/>
                  <a:gd name="T48" fmla="*/ 15 w 24"/>
                  <a:gd name="T49" fmla="*/ 0 h 30"/>
                  <a:gd name="T50" fmla="*/ 15 w 24"/>
                  <a:gd name="T51" fmla="*/ 0 h 30"/>
                  <a:gd name="T52" fmla="*/ 10 w 24"/>
                  <a:gd name="T53" fmla="*/ 1 h 30"/>
                  <a:gd name="T54" fmla="*/ 5 w 24"/>
                  <a:gd name="T55" fmla="*/ 5 h 30"/>
                  <a:gd name="T56" fmla="*/ 5 w 24"/>
                  <a:gd name="T57" fmla="*/ 1 h 30"/>
                  <a:gd name="T58" fmla="*/ 0 w 24"/>
                  <a:gd name="T59" fmla="*/ 1 h 30"/>
                  <a:gd name="T60" fmla="*/ 0 w 24"/>
                  <a:gd name="T61" fmla="*/ 30 h 30"/>
                  <a:gd name="T62" fmla="*/ 5 w 24"/>
                  <a:gd name="T63" fmla="*/ 30 h 30"/>
                  <a:gd name="T64" fmla="*/ 5 w 24"/>
                  <a:gd name="T65" fmla="*/ 30 h 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"/>
                  <a:gd name="T100" fmla="*/ 0 h 30"/>
                  <a:gd name="T101" fmla="*/ 24 w 24"/>
                  <a:gd name="T102" fmla="*/ 30 h 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" h="30">
                    <a:moveTo>
                      <a:pt x="5" y="30"/>
                    </a:moveTo>
                    <a:lnTo>
                      <a:pt x="5" y="14"/>
                    </a:lnTo>
                    <a:lnTo>
                      <a:pt x="7" y="9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8" y="6"/>
                    </a:lnTo>
                    <a:lnTo>
                      <a:pt x="19" y="8"/>
                    </a:lnTo>
                    <a:lnTo>
                      <a:pt x="19" y="13"/>
                    </a:lnTo>
                    <a:lnTo>
                      <a:pt x="19" y="30"/>
                    </a:lnTo>
                    <a:lnTo>
                      <a:pt x="24" y="30"/>
                    </a:lnTo>
                    <a:lnTo>
                      <a:pt x="24" y="13"/>
                    </a:lnTo>
                    <a:lnTo>
                      <a:pt x="24" y="8"/>
                    </a:lnTo>
                    <a:lnTo>
                      <a:pt x="23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0" y="30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" name="Freeform 393">
                <a:extLst>
                  <a:ext uri="{FF2B5EF4-FFF2-40B4-BE49-F238E27FC236}">
                    <a16:creationId xmlns:a16="http://schemas.microsoft.com/office/drawing/2014/main" id="{3FD9938B-D7C8-E849-4845-7FDB0B8F5C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8" y="2035"/>
                <a:ext cx="35" cy="40"/>
              </a:xfrm>
              <a:custGeom>
                <a:avLst/>
                <a:gdLst>
                  <a:gd name="T0" fmla="*/ 16 w 35"/>
                  <a:gd name="T1" fmla="*/ 40 h 40"/>
                  <a:gd name="T2" fmla="*/ 16 w 35"/>
                  <a:gd name="T3" fmla="*/ 40 h 40"/>
                  <a:gd name="T4" fmla="*/ 22 w 35"/>
                  <a:gd name="T5" fmla="*/ 40 h 40"/>
                  <a:gd name="T6" fmla="*/ 22 w 35"/>
                  <a:gd name="T7" fmla="*/ 40 h 40"/>
                  <a:gd name="T8" fmla="*/ 27 w 35"/>
                  <a:gd name="T9" fmla="*/ 38 h 40"/>
                  <a:gd name="T10" fmla="*/ 27 w 35"/>
                  <a:gd name="T11" fmla="*/ 38 h 40"/>
                  <a:gd name="T12" fmla="*/ 30 w 35"/>
                  <a:gd name="T13" fmla="*/ 34 h 40"/>
                  <a:gd name="T14" fmla="*/ 30 w 35"/>
                  <a:gd name="T15" fmla="*/ 34 h 40"/>
                  <a:gd name="T16" fmla="*/ 33 w 35"/>
                  <a:gd name="T17" fmla="*/ 29 h 40"/>
                  <a:gd name="T18" fmla="*/ 33 w 35"/>
                  <a:gd name="T19" fmla="*/ 29 h 40"/>
                  <a:gd name="T20" fmla="*/ 35 w 35"/>
                  <a:gd name="T21" fmla="*/ 19 h 40"/>
                  <a:gd name="T22" fmla="*/ 35 w 35"/>
                  <a:gd name="T23" fmla="*/ 19 h 40"/>
                  <a:gd name="T24" fmla="*/ 33 w 35"/>
                  <a:gd name="T25" fmla="*/ 10 h 40"/>
                  <a:gd name="T26" fmla="*/ 33 w 35"/>
                  <a:gd name="T27" fmla="*/ 10 h 40"/>
                  <a:gd name="T28" fmla="*/ 30 w 35"/>
                  <a:gd name="T29" fmla="*/ 7 h 40"/>
                  <a:gd name="T30" fmla="*/ 28 w 35"/>
                  <a:gd name="T31" fmla="*/ 4 h 40"/>
                  <a:gd name="T32" fmla="*/ 28 w 35"/>
                  <a:gd name="T33" fmla="*/ 4 h 40"/>
                  <a:gd name="T34" fmla="*/ 22 w 35"/>
                  <a:gd name="T35" fmla="*/ 0 h 40"/>
                  <a:gd name="T36" fmla="*/ 22 w 35"/>
                  <a:gd name="T37" fmla="*/ 0 h 40"/>
                  <a:gd name="T38" fmla="*/ 14 w 35"/>
                  <a:gd name="T39" fmla="*/ 0 h 40"/>
                  <a:gd name="T40" fmla="*/ 0 w 35"/>
                  <a:gd name="T41" fmla="*/ 0 h 40"/>
                  <a:gd name="T42" fmla="*/ 0 w 35"/>
                  <a:gd name="T43" fmla="*/ 40 h 40"/>
                  <a:gd name="T44" fmla="*/ 16 w 35"/>
                  <a:gd name="T45" fmla="*/ 40 h 40"/>
                  <a:gd name="T46" fmla="*/ 16 w 35"/>
                  <a:gd name="T47" fmla="*/ 40 h 40"/>
                  <a:gd name="T48" fmla="*/ 6 w 35"/>
                  <a:gd name="T49" fmla="*/ 5 h 40"/>
                  <a:gd name="T50" fmla="*/ 14 w 35"/>
                  <a:gd name="T51" fmla="*/ 5 h 40"/>
                  <a:gd name="T52" fmla="*/ 14 w 35"/>
                  <a:gd name="T53" fmla="*/ 5 h 40"/>
                  <a:gd name="T54" fmla="*/ 22 w 35"/>
                  <a:gd name="T55" fmla="*/ 5 h 40"/>
                  <a:gd name="T56" fmla="*/ 22 w 35"/>
                  <a:gd name="T57" fmla="*/ 5 h 40"/>
                  <a:gd name="T58" fmla="*/ 23 w 35"/>
                  <a:gd name="T59" fmla="*/ 7 h 40"/>
                  <a:gd name="T60" fmla="*/ 27 w 35"/>
                  <a:gd name="T61" fmla="*/ 10 h 40"/>
                  <a:gd name="T62" fmla="*/ 27 w 35"/>
                  <a:gd name="T63" fmla="*/ 10 h 40"/>
                  <a:gd name="T64" fmla="*/ 28 w 35"/>
                  <a:gd name="T65" fmla="*/ 15 h 40"/>
                  <a:gd name="T66" fmla="*/ 28 w 35"/>
                  <a:gd name="T67" fmla="*/ 19 h 40"/>
                  <a:gd name="T68" fmla="*/ 28 w 35"/>
                  <a:gd name="T69" fmla="*/ 19 h 40"/>
                  <a:gd name="T70" fmla="*/ 27 w 35"/>
                  <a:gd name="T71" fmla="*/ 27 h 40"/>
                  <a:gd name="T72" fmla="*/ 27 w 35"/>
                  <a:gd name="T73" fmla="*/ 27 h 40"/>
                  <a:gd name="T74" fmla="*/ 25 w 35"/>
                  <a:gd name="T75" fmla="*/ 34 h 40"/>
                  <a:gd name="T76" fmla="*/ 25 w 35"/>
                  <a:gd name="T77" fmla="*/ 34 h 40"/>
                  <a:gd name="T78" fmla="*/ 20 w 35"/>
                  <a:gd name="T79" fmla="*/ 35 h 40"/>
                  <a:gd name="T80" fmla="*/ 20 w 35"/>
                  <a:gd name="T81" fmla="*/ 35 h 40"/>
                  <a:gd name="T82" fmla="*/ 14 w 35"/>
                  <a:gd name="T83" fmla="*/ 35 h 40"/>
                  <a:gd name="T84" fmla="*/ 6 w 35"/>
                  <a:gd name="T85" fmla="*/ 35 h 40"/>
                  <a:gd name="T86" fmla="*/ 6 w 35"/>
                  <a:gd name="T87" fmla="*/ 5 h 40"/>
                  <a:gd name="T88" fmla="*/ 6 w 35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0"/>
                  <a:gd name="T137" fmla="*/ 35 w 35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0">
                    <a:moveTo>
                      <a:pt x="16" y="40"/>
                    </a:moveTo>
                    <a:lnTo>
                      <a:pt x="16" y="40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30" y="34"/>
                    </a:lnTo>
                    <a:lnTo>
                      <a:pt x="33" y="29"/>
                    </a:lnTo>
                    <a:lnTo>
                      <a:pt x="35" y="19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8" y="4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6" y="40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27" y="10"/>
                    </a:lnTo>
                    <a:lnTo>
                      <a:pt x="28" y="15"/>
                    </a:lnTo>
                    <a:lnTo>
                      <a:pt x="28" y="19"/>
                    </a:lnTo>
                    <a:lnTo>
                      <a:pt x="27" y="27"/>
                    </a:lnTo>
                    <a:lnTo>
                      <a:pt x="25" y="34"/>
                    </a:lnTo>
                    <a:lnTo>
                      <a:pt x="20" y="35"/>
                    </a:lnTo>
                    <a:lnTo>
                      <a:pt x="14" y="35"/>
                    </a:lnTo>
                    <a:lnTo>
                      <a:pt x="6" y="3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" name="Freeform 394">
                <a:extLst>
                  <a:ext uri="{FF2B5EF4-FFF2-40B4-BE49-F238E27FC236}">
                    <a16:creationId xmlns:a16="http://schemas.microsoft.com/office/drawing/2014/main" id="{1768B96A-5593-B4D0-0739-38C2FEC55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070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0 h 5"/>
                  <a:gd name="T4" fmla="*/ 0 w 6"/>
                  <a:gd name="T5" fmla="*/ 0 h 5"/>
                  <a:gd name="T6" fmla="*/ 0 w 6"/>
                  <a:gd name="T7" fmla="*/ 5 h 5"/>
                  <a:gd name="T8" fmla="*/ 6 w 6"/>
                  <a:gd name="T9" fmla="*/ 5 h 5"/>
                  <a:gd name="T10" fmla="*/ 6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5"/>
                  <a:gd name="T20" fmla="*/ 6 w 6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5">
                    <a:moveTo>
                      <a:pt x="6" y="5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" name="Freeform 395">
                <a:extLst>
                  <a:ext uri="{FF2B5EF4-FFF2-40B4-BE49-F238E27FC236}">
                    <a16:creationId xmlns:a16="http://schemas.microsoft.com/office/drawing/2014/main" id="{B76738A4-D8F3-B38D-4703-C436563FB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2034"/>
                <a:ext cx="36" cy="43"/>
              </a:xfrm>
              <a:custGeom>
                <a:avLst/>
                <a:gdLst>
                  <a:gd name="T0" fmla="*/ 27 w 36"/>
                  <a:gd name="T1" fmla="*/ 35 h 43"/>
                  <a:gd name="T2" fmla="*/ 27 w 36"/>
                  <a:gd name="T3" fmla="*/ 35 h 43"/>
                  <a:gd name="T4" fmla="*/ 24 w 36"/>
                  <a:gd name="T5" fmla="*/ 38 h 43"/>
                  <a:gd name="T6" fmla="*/ 19 w 36"/>
                  <a:gd name="T7" fmla="*/ 38 h 43"/>
                  <a:gd name="T8" fmla="*/ 19 w 36"/>
                  <a:gd name="T9" fmla="*/ 38 h 43"/>
                  <a:gd name="T10" fmla="*/ 16 w 36"/>
                  <a:gd name="T11" fmla="*/ 38 h 43"/>
                  <a:gd name="T12" fmla="*/ 13 w 36"/>
                  <a:gd name="T13" fmla="*/ 36 h 43"/>
                  <a:gd name="T14" fmla="*/ 13 w 36"/>
                  <a:gd name="T15" fmla="*/ 36 h 43"/>
                  <a:gd name="T16" fmla="*/ 9 w 36"/>
                  <a:gd name="T17" fmla="*/ 33 h 43"/>
                  <a:gd name="T18" fmla="*/ 8 w 36"/>
                  <a:gd name="T19" fmla="*/ 30 h 43"/>
                  <a:gd name="T20" fmla="*/ 8 w 36"/>
                  <a:gd name="T21" fmla="*/ 30 h 43"/>
                  <a:gd name="T22" fmla="*/ 6 w 36"/>
                  <a:gd name="T23" fmla="*/ 20 h 43"/>
                  <a:gd name="T24" fmla="*/ 6 w 36"/>
                  <a:gd name="T25" fmla="*/ 20 h 43"/>
                  <a:gd name="T26" fmla="*/ 6 w 36"/>
                  <a:gd name="T27" fmla="*/ 12 h 43"/>
                  <a:gd name="T28" fmla="*/ 6 w 36"/>
                  <a:gd name="T29" fmla="*/ 12 h 43"/>
                  <a:gd name="T30" fmla="*/ 8 w 36"/>
                  <a:gd name="T31" fmla="*/ 9 h 43"/>
                  <a:gd name="T32" fmla="*/ 11 w 36"/>
                  <a:gd name="T33" fmla="*/ 8 h 43"/>
                  <a:gd name="T34" fmla="*/ 11 w 36"/>
                  <a:gd name="T35" fmla="*/ 8 h 43"/>
                  <a:gd name="T36" fmla="*/ 14 w 36"/>
                  <a:gd name="T37" fmla="*/ 5 h 43"/>
                  <a:gd name="T38" fmla="*/ 19 w 36"/>
                  <a:gd name="T39" fmla="*/ 5 h 43"/>
                  <a:gd name="T40" fmla="*/ 19 w 36"/>
                  <a:gd name="T41" fmla="*/ 5 h 43"/>
                  <a:gd name="T42" fmla="*/ 24 w 36"/>
                  <a:gd name="T43" fmla="*/ 5 h 43"/>
                  <a:gd name="T44" fmla="*/ 25 w 36"/>
                  <a:gd name="T45" fmla="*/ 6 h 43"/>
                  <a:gd name="T46" fmla="*/ 25 w 36"/>
                  <a:gd name="T47" fmla="*/ 6 h 43"/>
                  <a:gd name="T48" fmla="*/ 28 w 36"/>
                  <a:gd name="T49" fmla="*/ 9 h 43"/>
                  <a:gd name="T50" fmla="*/ 30 w 36"/>
                  <a:gd name="T51" fmla="*/ 12 h 43"/>
                  <a:gd name="T52" fmla="*/ 35 w 36"/>
                  <a:gd name="T53" fmla="*/ 12 h 43"/>
                  <a:gd name="T54" fmla="*/ 35 w 36"/>
                  <a:gd name="T55" fmla="*/ 12 h 43"/>
                  <a:gd name="T56" fmla="*/ 33 w 36"/>
                  <a:gd name="T57" fmla="*/ 8 h 43"/>
                  <a:gd name="T58" fmla="*/ 30 w 36"/>
                  <a:gd name="T59" fmla="*/ 3 h 43"/>
                  <a:gd name="T60" fmla="*/ 30 w 36"/>
                  <a:gd name="T61" fmla="*/ 3 h 43"/>
                  <a:gd name="T62" fmla="*/ 25 w 36"/>
                  <a:gd name="T63" fmla="*/ 1 h 43"/>
                  <a:gd name="T64" fmla="*/ 19 w 36"/>
                  <a:gd name="T65" fmla="*/ 0 h 43"/>
                  <a:gd name="T66" fmla="*/ 19 w 36"/>
                  <a:gd name="T67" fmla="*/ 0 h 43"/>
                  <a:gd name="T68" fmla="*/ 14 w 36"/>
                  <a:gd name="T69" fmla="*/ 1 h 43"/>
                  <a:gd name="T70" fmla="*/ 9 w 36"/>
                  <a:gd name="T71" fmla="*/ 3 h 43"/>
                  <a:gd name="T72" fmla="*/ 9 w 36"/>
                  <a:gd name="T73" fmla="*/ 3 h 43"/>
                  <a:gd name="T74" fmla="*/ 5 w 36"/>
                  <a:gd name="T75" fmla="*/ 6 h 43"/>
                  <a:gd name="T76" fmla="*/ 3 w 36"/>
                  <a:gd name="T77" fmla="*/ 9 h 43"/>
                  <a:gd name="T78" fmla="*/ 3 w 36"/>
                  <a:gd name="T79" fmla="*/ 9 h 43"/>
                  <a:gd name="T80" fmla="*/ 0 w 36"/>
                  <a:gd name="T81" fmla="*/ 16 h 43"/>
                  <a:gd name="T82" fmla="*/ 0 w 36"/>
                  <a:gd name="T83" fmla="*/ 20 h 43"/>
                  <a:gd name="T84" fmla="*/ 0 w 36"/>
                  <a:gd name="T85" fmla="*/ 20 h 43"/>
                  <a:gd name="T86" fmla="*/ 0 w 36"/>
                  <a:gd name="T87" fmla="*/ 27 h 43"/>
                  <a:gd name="T88" fmla="*/ 1 w 36"/>
                  <a:gd name="T89" fmla="*/ 32 h 43"/>
                  <a:gd name="T90" fmla="*/ 1 w 36"/>
                  <a:gd name="T91" fmla="*/ 32 h 43"/>
                  <a:gd name="T92" fmla="*/ 5 w 36"/>
                  <a:gd name="T93" fmla="*/ 36 h 43"/>
                  <a:gd name="T94" fmla="*/ 8 w 36"/>
                  <a:gd name="T95" fmla="*/ 39 h 43"/>
                  <a:gd name="T96" fmla="*/ 8 w 36"/>
                  <a:gd name="T97" fmla="*/ 39 h 43"/>
                  <a:gd name="T98" fmla="*/ 13 w 36"/>
                  <a:gd name="T99" fmla="*/ 41 h 43"/>
                  <a:gd name="T100" fmla="*/ 19 w 36"/>
                  <a:gd name="T101" fmla="*/ 43 h 43"/>
                  <a:gd name="T102" fmla="*/ 19 w 36"/>
                  <a:gd name="T103" fmla="*/ 43 h 43"/>
                  <a:gd name="T104" fmla="*/ 25 w 36"/>
                  <a:gd name="T105" fmla="*/ 41 h 43"/>
                  <a:gd name="T106" fmla="*/ 30 w 36"/>
                  <a:gd name="T107" fmla="*/ 39 h 43"/>
                  <a:gd name="T108" fmla="*/ 30 w 36"/>
                  <a:gd name="T109" fmla="*/ 39 h 43"/>
                  <a:gd name="T110" fmla="*/ 33 w 36"/>
                  <a:gd name="T111" fmla="*/ 35 h 43"/>
                  <a:gd name="T112" fmla="*/ 36 w 36"/>
                  <a:gd name="T113" fmla="*/ 28 h 43"/>
                  <a:gd name="T114" fmla="*/ 30 w 36"/>
                  <a:gd name="T115" fmla="*/ 27 h 43"/>
                  <a:gd name="T116" fmla="*/ 30 w 36"/>
                  <a:gd name="T117" fmla="*/ 27 h 43"/>
                  <a:gd name="T118" fmla="*/ 28 w 36"/>
                  <a:gd name="T119" fmla="*/ 32 h 43"/>
                  <a:gd name="T120" fmla="*/ 27 w 36"/>
                  <a:gd name="T121" fmla="*/ 35 h 43"/>
                  <a:gd name="T122" fmla="*/ 27 w 36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"/>
                  <a:gd name="T187" fmla="*/ 0 h 43"/>
                  <a:gd name="T188" fmla="*/ 36 w 36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4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3" y="36"/>
                    </a:lnTo>
                    <a:lnTo>
                      <a:pt x="9" y="33"/>
                    </a:lnTo>
                    <a:lnTo>
                      <a:pt x="8" y="30"/>
                    </a:lnTo>
                    <a:lnTo>
                      <a:pt x="6" y="20"/>
                    </a:lnTo>
                    <a:lnTo>
                      <a:pt x="6" y="12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30" y="12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4" y="1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5" y="36"/>
                    </a:lnTo>
                    <a:lnTo>
                      <a:pt x="8" y="39"/>
                    </a:lnTo>
                    <a:lnTo>
                      <a:pt x="13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39"/>
                    </a:lnTo>
                    <a:lnTo>
                      <a:pt x="33" y="35"/>
                    </a:lnTo>
                    <a:lnTo>
                      <a:pt x="36" y="28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" name="Freeform 396">
                <a:extLst>
                  <a:ext uri="{FF2B5EF4-FFF2-40B4-BE49-F238E27FC236}">
                    <a16:creationId xmlns:a16="http://schemas.microsoft.com/office/drawing/2014/main" id="{77D997EE-CE59-3769-1E0F-8610D77F1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70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0 h 5"/>
                  <a:gd name="T4" fmla="*/ 0 w 5"/>
                  <a:gd name="T5" fmla="*/ 0 h 5"/>
                  <a:gd name="T6" fmla="*/ 0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5"/>
                  <a:gd name="T20" fmla="*/ 5 w 5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5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" name="Freeform 397">
                <a:extLst>
                  <a:ext uri="{FF2B5EF4-FFF2-40B4-BE49-F238E27FC236}">
                    <a16:creationId xmlns:a16="http://schemas.microsoft.com/office/drawing/2014/main" id="{2102EE78-043E-033A-839E-F3C3ECCAF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784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0 h 42"/>
                  <a:gd name="T4" fmla="*/ 25 w 52"/>
                  <a:gd name="T5" fmla="*/ 10 h 42"/>
                  <a:gd name="T6" fmla="*/ 25 w 52"/>
                  <a:gd name="T7" fmla="*/ 5 h 42"/>
                  <a:gd name="T8" fmla="*/ 25 w 52"/>
                  <a:gd name="T9" fmla="*/ 5 h 42"/>
                  <a:gd name="T10" fmla="*/ 27 w 52"/>
                  <a:gd name="T11" fmla="*/ 10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7 h 42"/>
                  <a:gd name="T22" fmla="*/ 41 w 52"/>
                  <a:gd name="T23" fmla="*/ 27 h 42"/>
                  <a:gd name="T24" fmla="*/ 38 w 52"/>
                  <a:gd name="T25" fmla="*/ 35 h 42"/>
                  <a:gd name="T26" fmla="*/ 38 w 52"/>
                  <a:gd name="T27" fmla="*/ 35 h 42"/>
                  <a:gd name="T28" fmla="*/ 35 w 52"/>
                  <a:gd name="T29" fmla="*/ 21 h 42"/>
                  <a:gd name="T30" fmla="*/ 30 w 52"/>
                  <a:gd name="T31" fmla="*/ 0 h 42"/>
                  <a:gd name="T32" fmla="*/ 23 w 52"/>
                  <a:gd name="T33" fmla="*/ 0 h 42"/>
                  <a:gd name="T34" fmla="*/ 16 w 52"/>
                  <a:gd name="T35" fmla="*/ 29 h 42"/>
                  <a:gd name="T36" fmla="*/ 16 w 52"/>
                  <a:gd name="T37" fmla="*/ 29 h 42"/>
                  <a:gd name="T38" fmla="*/ 12 w 52"/>
                  <a:gd name="T39" fmla="*/ 35 h 42"/>
                  <a:gd name="T40" fmla="*/ 12 w 52"/>
                  <a:gd name="T41" fmla="*/ 35 h 42"/>
                  <a:gd name="T42" fmla="*/ 11 w 52"/>
                  <a:gd name="T43" fmla="*/ 27 h 42"/>
                  <a:gd name="T44" fmla="*/ 4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" name="Freeform 398">
                <a:extLst>
                  <a:ext uri="{FF2B5EF4-FFF2-40B4-BE49-F238E27FC236}">
                    <a16:creationId xmlns:a16="http://schemas.microsoft.com/office/drawing/2014/main" id="{EE6F1B27-2D58-EB5A-E3C7-751A0CAA8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784"/>
                <a:ext cx="31" cy="42"/>
              </a:xfrm>
              <a:custGeom>
                <a:avLst/>
                <a:gdLst>
                  <a:gd name="T0" fmla="*/ 31 w 31"/>
                  <a:gd name="T1" fmla="*/ 42 h 42"/>
                  <a:gd name="T2" fmla="*/ 31 w 31"/>
                  <a:gd name="T3" fmla="*/ 37 h 42"/>
                  <a:gd name="T4" fmla="*/ 5 w 31"/>
                  <a:gd name="T5" fmla="*/ 37 h 42"/>
                  <a:gd name="T6" fmla="*/ 5 w 31"/>
                  <a:gd name="T7" fmla="*/ 23 h 42"/>
                  <a:gd name="T8" fmla="*/ 27 w 31"/>
                  <a:gd name="T9" fmla="*/ 23 h 42"/>
                  <a:gd name="T10" fmla="*/ 27 w 31"/>
                  <a:gd name="T11" fmla="*/ 18 h 42"/>
                  <a:gd name="T12" fmla="*/ 5 w 31"/>
                  <a:gd name="T13" fmla="*/ 18 h 42"/>
                  <a:gd name="T14" fmla="*/ 5 w 31"/>
                  <a:gd name="T15" fmla="*/ 5 h 42"/>
                  <a:gd name="T16" fmla="*/ 29 w 31"/>
                  <a:gd name="T17" fmla="*/ 5 h 42"/>
                  <a:gd name="T18" fmla="*/ 29 w 31"/>
                  <a:gd name="T19" fmla="*/ 0 h 42"/>
                  <a:gd name="T20" fmla="*/ 0 w 31"/>
                  <a:gd name="T21" fmla="*/ 0 h 42"/>
                  <a:gd name="T22" fmla="*/ 0 w 31"/>
                  <a:gd name="T23" fmla="*/ 42 h 42"/>
                  <a:gd name="T24" fmla="*/ 31 w 31"/>
                  <a:gd name="T25" fmla="*/ 42 h 42"/>
                  <a:gd name="T26" fmla="*/ 31 w 31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2"/>
                  <a:gd name="T44" fmla="*/ 31 w 31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2">
                    <a:moveTo>
                      <a:pt x="31" y="42"/>
                    </a:moveTo>
                    <a:lnTo>
                      <a:pt x="31" y="37"/>
                    </a:lnTo>
                    <a:lnTo>
                      <a:pt x="5" y="37"/>
                    </a:lnTo>
                    <a:lnTo>
                      <a:pt x="5" y="23"/>
                    </a:lnTo>
                    <a:lnTo>
                      <a:pt x="27" y="23"/>
                    </a:lnTo>
                    <a:lnTo>
                      <a:pt x="27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" name="Freeform 399">
                <a:extLst>
                  <a:ext uri="{FF2B5EF4-FFF2-40B4-BE49-F238E27FC236}">
                    <a16:creationId xmlns:a16="http://schemas.microsoft.com/office/drawing/2014/main" id="{2D313888-D895-2FA8-C393-2D01A1141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1784"/>
                <a:ext cx="32" cy="42"/>
              </a:xfrm>
              <a:custGeom>
                <a:avLst/>
                <a:gdLst>
                  <a:gd name="T0" fmla="*/ 2 w 32"/>
                  <a:gd name="T1" fmla="*/ 35 h 42"/>
                  <a:gd name="T2" fmla="*/ 8 w 32"/>
                  <a:gd name="T3" fmla="*/ 40 h 42"/>
                  <a:gd name="T4" fmla="*/ 17 w 32"/>
                  <a:gd name="T5" fmla="*/ 42 h 42"/>
                  <a:gd name="T6" fmla="*/ 25 w 32"/>
                  <a:gd name="T7" fmla="*/ 40 h 42"/>
                  <a:gd name="T8" fmla="*/ 29 w 32"/>
                  <a:gd name="T9" fmla="*/ 38 h 42"/>
                  <a:gd name="T10" fmla="*/ 30 w 32"/>
                  <a:gd name="T11" fmla="*/ 35 h 42"/>
                  <a:gd name="T12" fmla="*/ 32 w 32"/>
                  <a:gd name="T13" fmla="*/ 31 h 42"/>
                  <a:gd name="T14" fmla="*/ 30 w 32"/>
                  <a:gd name="T15" fmla="*/ 24 h 42"/>
                  <a:gd name="T16" fmla="*/ 25 w 32"/>
                  <a:gd name="T17" fmla="*/ 19 h 42"/>
                  <a:gd name="T18" fmla="*/ 16 w 32"/>
                  <a:gd name="T19" fmla="*/ 18 h 42"/>
                  <a:gd name="T20" fmla="*/ 8 w 32"/>
                  <a:gd name="T21" fmla="*/ 15 h 42"/>
                  <a:gd name="T22" fmla="*/ 6 w 32"/>
                  <a:gd name="T23" fmla="*/ 11 h 42"/>
                  <a:gd name="T24" fmla="*/ 9 w 32"/>
                  <a:gd name="T25" fmla="*/ 7 h 42"/>
                  <a:gd name="T26" fmla="*/ 11 w 32"/>
                  <a:gd name="T27" fmla="*/ 5 h 42"/>
                  <a:gd name="T28" fmla="*/ 16 w 32"/>
                  <a:gd name="T29" fmla="*/ 5 h 42"/>
                  <a:gd name="T30" fmla="*/ 24 w 32"/>
                  <a:gd name="T31" fmla="*/ 7 h 42"/>
                  <a:gd name="T32" fmla="*/ 25 w 32"/>
                  <a:gd name="T33" fmla="*/ 8 h 42"/>
                  <a:gd name="T34" fmla="*/ 32 w 32"/>
                  <a:gd name="T35" fmla="*/ 11 h 42"/>
                  <a:gd name="T36" fmla="*/ 29 w 32"/>
                  <a:gd name="T37" fmla="*/ 5 h 42"/>
                  <a:gd name="T38" fmla="*/ 27 w 32"/>
                  <a:gd name="T39" fmla="*/ 4 h 42"/>
                  <a:gd name="T40" fmla="*/ 24 w 32"/>
                  <a:gd name="T41" fmla="*/ 2 h 42"/>
                  <a:gd name="T42" fmla="*/ 16 w 32"/>
                  <a:gd name="T43" fmla="*/ 0 h 42"/>
                  <a:gd name="T44" fmla="*/ 8 w 32"/>
                  <a:gd name="T45" fmla="*/ 2 h 42"/>
                  <a:gd name="T46" fmla="*/ 3 w 32"/>
                  <a:gd name="T47" fmla="*/ 5 h 42"/>
                  <a:gd name="T48" fmla="*/ 2 w 32"/>
                  <a:gd name="T49" fmla="*/ 11 h 42"/>
                  <a:gd name="T50" fmla="*/ 3 w 32"/>
                  <a:gd name="T51" fmla="*/ 16 h 42"/>
                  <a:gd name="T52" fmla="*/ 6 w 32"/>
                  <a:gd name="T53" fmla="*/ 19 h 42"/>
                  <a:gd name="T54" fmla="*/ 14 w 32"/>
                  <a:gd name="T55" fmla="*/ 23 h 42"/>
                  <a:gd name="T56" fmla="*/ 22 w 32"/>
                  <a:gd name="T57" fmla="*/ 24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7 h 42"/>
                  <a:gd name="T66" fmla="*/ 17 w 32"/>
                  <a:gd name="T67" fmla="*/ 37 h 42"/>
                  <a:gd name="T68" fmla="*/ 11 w 32"/>
                  <a:gd name="T69" fmla="*/ 37 h 42"/>
                  <a:gd name="T70" fmla="*/ 6 w 32"/>
                  <a:gd name="T71" fmla="*/ 34 h 42"/>
                  <a:gd name="T72" fmla="*/ 5 w 32"/>
                  <a:gd name="T73" fmla="*/ 27 h 42"/>
                  <a:gd name="T74" fmla="*/ 0 w 32"/>
                  <a:gd name="T75" fmla="*/ 29 h 42"/>
                  <a:gd name="T76" fmla="*/ 2 w 32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5"/>
                    </a:moveTo>
                    <a:lnTo>
                      <a:pt x="2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7" y="42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0" y="35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5" y="13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4" y="23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7" y="37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" name="Freeform 400">
                <a:extLst>
                  <a:ext uri="{FF2B5EF4-FFF2-40B4-BE49-F238E27FC236}">
                    <a16:creationId xmlns:a16="http://schemas.microsoft.com/office/drawing/2014/main" id="{E2598095-EF30-2D72-5F35-E25FBDED1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784"/>
                <a:ext cx="32" cy="42"/>
              </a:xfrm>
              <a:custGeom>
                <a:avLst/>
                <a:gdLst>
                  <a:gd name="T0" fmla="*/ 18 w 32"/>
                  <a:gd name="T1" fmla="*/ 42 h 42"/>
                  <a:gd name="T2" fmla="*/ 18 w 32"/>
                  <a:gd name="T3" fmla="*/ 5 h 42"/>
                  <a:gd name="T4" fmla="*/ 32 w 32"/>
                  <a:gd name="T5" fmla="*/ 5 h 42"/>
                  <a:gd name="T6" fmla="*/ 32 w 32"/>
                  <a:gd name="T7" fmla="*/ 0 h 42"/>
                  <a:gd name="T8" fmla="*/ 0 w 32"/>
                  <a:gd name="T9" fmla="*/ 0 h 42"/>
                  <a:gd name="T10" fmla="*/ 0 w 32"/>
                  <a:gd name="T11" fmla="*/ 5 h 42"/>
                  <a:gd name="T12" fmla="*/ 13 w 32"/>
                  <a:gd name="T13" fmla="*/ 5 h 42"/>
                  <a:gd name="T14" fmla="*/ 13 w 32"/>
                  <a:gd name="T15" fmla="*/ 42 h 42"/>
                  <a:gd name="T16" fmla="*/ 18 w 32"/>
                  <a:gd name="T17" fmla="*/ 42 h 42"/>
                  <a:gd name="T18" fmla="*/ 18 w 32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2"/>
                  <a:gd name="T32" fmla="*/ 32 w 32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2">
                    <a:moveTo>
                      <a:pt x="18" y="42"/>
                    </a:moveTo>
                    <a:lnTo>
                      <a:pt x="18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2"/>
                    </a:ln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" name="Freeform 401">
                <a:extLst>
                  <a:ext uri="{FF2B5EF4-FFF2-40B4-BE49-F238E27FC236}">
                    <a16:creationId xmlns:a16="http://schemas.microsoft.com/office/drawing/2014/main" id="{47E03568-4FF7-4E57-DF4A-6971CF45A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1867"/>
                <a:ext cx="38" cy="40"/>
              </a:xfrm>
              <a:custGeom>
                <a:avLst/>
                <a:gdLst>
                  <a:gd name="T0" fmla="*/ 21 w 38"/>
                  <a:gd name="T1" fmla="*/ 40 h 40"/>
                  <a:gd name="T2" fmla="*/ 38 w 38"/>
                  <a:gd name="T3" fmla="*/ 0 h 40"/>
                  <a:gd name="T4" fmla="*/ 32 w 38"/>
                  <a:gd name="T5" fmla="*/ 0 h 40"/>
                  <a:gd name="T6" fmla="*/ 21 w 38"/>
                  <a:gd name="T7" fmla="*/ 29 h 40"/>
                  <a:gd name="T8" fmla="*/ 21 w 38"/>
                  <a:gd name="T9" fmla="*/ 29 h 40"/>
                  <a:gd name="T10" fmla="*/ 19 w 38"/>
                  <a:gd name="T11" fmla="*/ 36 h 40"/>
                  <a:gd name="T12" fmla="*/ 19 w 38"/>
                  <a:gd name="T13" fmla="*/ 36 h 40"/>
                  <a:gd name="T14" fmla="*/ 16 w 38"/>
                  <a:gd name="T15" fmla="*/ 29 h 40"/>
                  <a:gd name="T16" fmla="*/ 6 w 38"/>
                  <a:gd name="T17" fmla="*/ 0 h 40"/>
                  <a:gd name="T18" fmla="*/ 0 w 38"/>
                  <a:gd name="T19" fmla="*/ 0 h 40"/>
                  <a:gd name="T20" fmla="*/ 16 w 38"/>
                  <a:gd name="T21" fmla="*/ 40 h 40"/>
                  <a:gd name="T22" fmla="*/ 21 w 38"/>
                  <a:gd name="T23" fmla="*/ 40 h 40"/>
                  <a:gd name="T24" fmla="*/ 21 w 38"/>
                  <a:gd name="T25" fmla="*/ 4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40"/>
                  <a:gd name="T41" fmla="*/ 38 w 38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40">
                    <a:moveTo>
                      <a:pt x="21" y="40"/>
                    </a:move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6"/>
                    </a:lnTo>
                    <a:lnTo>
                      <a:pt x="16" y="2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6" y="40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" name="Freeform 402">
                <a:extLst>
                  <a:ext uri="{FF2B5EF4-FFF2-40B4-BE49-F238E27FC236}">
                    <a16:creationId xmlns:a16="http://schemas.microsoft.com/office/drawing/2014/main" id="{32CE80E9-95DE-3796-BCE7-49E23BDDD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867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" name="Freeform 403">
                <a:extLst>
                  <a:ext uri="{FF2B5EF4-FFF2-40B4-BE49-F238E27FC236}">
                    <a16:creationId xmlns:a16="http://schemas.microsoft.com/office/drawing/2014/main" id="{C79B7060-6120-9245-1AE3-F7D73BFAB4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63" y="1867"/>
                <a:ext cx="36" cy="40"/>
              </a:xfrm>
              <a:custGeom>
                <a:avLst/>
                <a:gdLst>
                  <a:gd name="T0" fmla="*/ 6 w 36"/>
                  <a:gd name="T1" fmla="*/ 40 h 40"/>
                  <a:gd name="T2" fmla="*/ 6 w 36"/>
                  <a:gd name="T3" fmla="*/ 22 h 40"/>
                  <a:gd name="T4" fmla="*/ 12 w 36"/>
                  <a:gd name="T5" fmla="*/ 22 h 40"/>
                  <a:gd name="T6" fmla="*/ 12 w 36"/>
                  <a:gd name="T7" fmla="*/ 22 h 40"/>
                  <a:gd name="T8" fmla="*/ 16 w 36"/>
                  <a:gd name="T9" fmla="*/ 22 h 40"/>
                  <a:gd name="T10" fmla="*/ 16 w 36"/>
                  <a:gd name="T11" fmla="*/ 22 h 40"/>
                  <a:gd name="T12" fmla="*/ 17 w 36"/>
                  <a:gd name="T13" fmla="*/ 24 h 40"/>
                  <a:gd name="T14" fmla="*/ 17 w 36"/>
                  <a:gd name="T15" fmla="*/ 24 h 40"/>
                  <a:gd name="T16" fmla="*/ 20 w 36"/>
                  <a:gd name="T17" fmla="*/ 27 h 40"/>
                  <a:gd name="T18" fmla="*/ 20 w 36"/>
                  <a:gd name="T19" fmla="*/ 27 h 40"/>
                  <a:gd name="T20" fmla="*/ 24 w 36"/>
                  <a:gd name="T21" fmla="*/ 32 h 40"/>
                  <a:gd name="T22" fmla="*/ 30 w 36"/>
                  <a:gd name="T23" fmla="*/ 40 h 40"/>
                  <a:gd name="T24" fmla="*/ 36 w 36"/>
                  <a:gd name="T25" fmla="*/ 40 h 40"/>
                  <a:gd name="T26" fmla="*/ 30 w 36"/>
                  <a:gd name="T27" fmla="*/ 29 h 40"/>
                  <a:gd name="T28" fmla="*/ 30 w 36"/>
                  <a:gd name="T29" fmla="*/ 29 h 40"/>
                  <a:gd name="T30" fmla="*/ 25 w 36"/>
                  <a:gd name="T31" fmla="*/ 24 h 40"/>
                  <a:gd name="T32" fmla="*/ 25 w 36"/>
                  <a:gd name="T33" fmla="*/ 24 h 40"/>
                  <a:gd name="T34" fmla="*/ 22 w 36"/>
                  <a:gd name="T35" fmla="*/ 22 h 40"/>
                  <a:gd name="T36" fmla="*/ 22 w 36"/>
                  <a:gd name="T37" fmla="*/ 22 h 40"/>
                  <a:gd name="T38" fmla="*/ 27 w 36"/>
                  <a:gd name="T39" fmla="*/ 21 h 40"/>
                  <a:gd name="T40" fmla="*/ 30 w 36"/>
                  <a:gd name="T41" fmla="*/ 17 h 40"/>
                  <a:gd name="T42" fmla="*/ 30 w 36"/>
                  <a:gd name="T43" fmla="*/ 17 h 40"/>
                  <a:gd name="T44" fmla="*/ 33 w 36"/>
                  <a:gd name="T45" fmla="*/ 14 h 40"/>
                  <a:gd name="T46" fmla="*/ 33 w 36"/>
                  <a:gd name="T47" fmla="*/ 11 h 40"/>
                  <a:gd name="T48" fmla="*/ 33 w 36"/>
                  <a:gd name="T49" fmla="*/ 11 h 40"/>
                  <a:gd name="T50" fmla="*/ 32 w 36"/>
                  <a:gd name="T51" fmla="*/ 5 h 40"/>
                  <a:gd name="T52" fmla="*/ 32 w 36"/>
                  <a:gd name="T53" fmla="*/ 5 h 40"/>
                  <a:gd name="T54" fmla="*/ 30 w 36"/>
                  <a:gd name="T55" fmla="*/ 2 h 40"/>
                  <a:gd name="T56" fmla="*/ 27 w 36"/>
                  <a:gd name="T57" fmla="*/ 0 h 40"/>
                  <a:gd name="T58" fmla="*/ 27 w 36"/>
                  <a:gd name="T59" fmla="*/ 0 h 40"/>
                  <a:gd name="T60" fmla="*/ 19 w 36"/>
                  <a:gd name="T61" fmla="*/ 0 h 40"/>
                  <a:gd name="T62" fmla="*/ 0 w 36"/>
                  <a:gd name="T63" fmla="*/ 0 h 40"/>
                  <a:gd name="T64" fmla="*/ 0 w 36"/>
                  <a:gd name="T65" fmla="*/ 40 h 40"/>
                  <a:gd name="T66" fmla="*/ 6 w 36"/>
                  <a:gd name="T67" fmla="*/ 40 h 40"/>
                  <a:gd name="T68" fmla="*/ 6 w 36"/>
                  <a:gd name="T69" fmla="*/ 40 h 40"/>
                  <a:gd name="T70" fmla="*/ 6 w 36"/>
                  <a:gd name="T71" fmla="*/ 5 h 40"/>
                  <a:gd name="T72" fmla="*/ 19 w 36"/>
                  <a:gd name="T73" fmla="*/ 5 h 40"/>
                  <a:gd name="T74" fmla="*/ 19 w 36"/>
                  <a:gd name="T75" fmla="*/ 5 h 40"/>
                  <a:gd name="T76" fmla="*/ 22 w 36"/>
                  <a:gd name="T77" fmla="*/ 5 h 40"/>
                  <a:gd name="T78" fmla="*/ 25 w 36"/>
                  <a:gd name="T79" fmla="*/ 6 h 40"/>
                  <a:gd name="T80" fmla="*/ 25 w 36"/>
                  <a:gd name="T81" fmla="*/ 6 h 40"/>
                  <a:gd name="T82" fmla="*/ 27 w 36"/>
                  <a:gd name="T83" fmla="*/ 8 h 40"/>
                  <a:gd name="T84" fmla="*/ 27 w 36"/>
                  <a:gd name="T85" fmla="*/ 11 h 40"/>
                  <a:gd name="T86" fmla="*/ 27 w 36"/>
                  <a:gd name="T87" fmla="*/ 11 h 40"/>
                  <a:gd name="T88" fmla="*/ 27 w 36"/>
                  <a:gd name="T89" fmla="*/ 14 h 40"/>
                  <a:gd name="T90" fmla="*/ 27 w 36"/>
                  <a:gd name="T91" fmla="*/ 14 h 40"/>
                  <a:gd name="T92" fmla="*/ 24 w 36"/>
                  <a:gd name="T93" fmla="*/ 17 h 40"/>
                  <a:gd name="T94" fmla="*/ 24 w 36"/>
                  <a:gd name="T95" fmla="*/ 17 h 40"/>
                  <a:gd name="T96" fmla="*/ 17 w 36"/>
                  <a:gd name="T97" fmla="*/ 17 h 40"/>
                  <a:gd name="T98" fmla="*/ 6 w 36"/>
                  <a:gd name="T99" fmla="*/ 17 h 40"/>
                  <a:gd name="T100" fmla="*/ 6 w 36"/>
                  <a:gd name="T101" fmla="*/ 5 h 40"/>
                  <a:gd name="T102" fmla="*/ 6 w 36"/>
                  <a:gd name="T103" fmla="*/ 5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0"/>
                  <a:gd name="T158" fmla="*/ 36 w 36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0">
                    <a:moveTo>
                      <a:pt x="6" y="40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6" y="40"/>
                    </a:lnTo>
                    <a:lnTo>
                      <a:pt x="30" y="29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7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" name="Freeform 404">
                <a:extLst>
                  <a:ext uri="{FF2B5EF4-FFF2-40B4-BE49-F238E27FC236}">
                    <a16:creationId xmlns:a16="http://schemas.microsoft.com/office/drawing/2014/main" id="{29FC2372-D9FD-7E40-4894-7A8E10710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865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2 w 38"/>
                  <a:gd name="T3" fmla="*/ 34 h 43"/>
                  <a:gd name="T4" fmla="*/ 32 w 38"/>
                  <a:gd name="T5" fmla="*/ 34 h 43"/>
                  <a:gd name="T6" fmla="*/ 27 w 38"/>
                  <a:gd name="T7" fmla="*/ 37 h 43"/>
                  <a:gd name="T8" fmla="*/ 27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7 h 43"/>
                  <a:gd name="T16" fmla="*/ 13 w 38"/>
                  <a:gd name="T17" fmla="*/ 37 h 43"/>
                  <a:gd name="T18" fmla="*/ 10 w 38"/>
                  <a:gd name="T19" fmla="*/ 34 h 43"/>
                  <a:gd name="T20" fmla="*/ 8 w 38"/>
                  <a:gd name="T21" fmla="*/ 31 h 43"/>
                  <a:gd name="T22" fmla="*/ 8 w 38"/>
                  <a:gd name="T23" fmla="*/ 31 h 43"/>
                  <a:gd name="T24" fmla="*/ 6 w 38"/>
                  <a:gd name="T25" fmla="*/ 27 h 43"/>
                  <a:gd name="T26" fmla="*/ 5 w 38"/>
                  <a:gd name="T27" fmla="*/ 21 h 43"/>
                  <a:gd name="T28" fmla="*/ 5 w 38"/>
                  <a:gd name="T29" fmla="*/ 21 h 43"/>
                  <a:gd name="T30" fmla="*/ 6 w 38"/>
                  <a:gd name="T31" fmla="*/ 13 h 43"/>
                  <a:gd name="T32" fmla="*/ 6 w 38"/>
                  <a:gd name="T33" fmla="*/ 13 h 43"/>
                  <a:gd name="T34" fmla="*/ 10 w 38"/>
                  <a:gd name="T35" fmla="*/ 10 h 43"/>
                  <a:gd name="T36" fmla="*/ 10 w 38"/>
                  <a:gd name="T37" fmla="*/ 10 h 43"/>
                  <a:gd name="T38" fmla="*/ 14 w 38"/>
                  <a:gd name="T39" fmla="*/ 7 h 43"/>
                  <a:gd name="T40" fmla="*/ 14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5 w 38"/>
                  <a:gd name="T47" fmla="*/ 7 h 43"/>
                  <a:gd name="T48" fmla="*/ 25 w 38"/>
                  <a:gd name="T49" fmla="*/ 7 h 43"/>
                  <a:gd name="T50" fmla="*/ 30 w 38"/>
                  <a:gd name="T51" fmla="*/ 10 h 43"/>
                  <a:gd name="T52" fmla="*/ 30 w 38"/>
                  <a:gd name="T53" fmla="*/ 10 h 43"/>
                  <a:gd name="T54" fmla="*/ 32 w 38"/>
                  <a:gd name="T55" fmla="*/ 15 h 43"/>
                  <a:gd name="T56" fmla="*/ 37 w 38"/>
                  <a:gd name="T57" fmla="*/ 13 h 43"/>
                  <a:gd name="T58" fmla="*/ 37 w 38"/>
                  <a:gd name="T59" fmla="*/ 13 h 43"/>
                  <a:gd name="T60" fmla="*/ 33 w 38"/>
                  <a:gd name="T61" fmla="*/ 7 h 43"/>
                  <a:gd name="T62" fmla="*/ 33 w 38"/>
                  <a:gd name="T63" fmla="*/ 7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4 w 38"/>
                  <a:gd name="T73" fmla="*/ 2 h 43"/>
                  <a:gd name="T74" fmla="*/ 10 w 38"/>
                  <a:gd name="T75" fmla="*/ 4 h 43"/>
                  <a:gd name="T76" fmla="*/ 10 w 38"/>
                  <a:gd name="T77" fmla="*/ 4 h 43"/>
                  <a:gd name="T78" fmla="*/ 5 w 38"/>
                  <a:gd name="T79" fmla="*/ 7 h 43"/>
                  <a:gd name="T80" fmla="*/ 2 w 38"/>
                  <a:gd name="T81" fmla="*/ 11 h 43"/>
                  <a:gd name="T82" fmla="*/ 2 w 38"/>
                  <a:gd name="T83" fmla="*/ 11 h 43"/>
                  <a:gd name="T84" fmla="*/ 0 w 38"/>
                  <a:gd name="T85" fmla="*/ 16 h 43"/>
                  <a:gd name="T86" fmla="*/ 0 w 38"/>
                  <a:gd name="T87" fmla="*/ 23 h 43"/>
                  <a:gd name="T88" fmla="*/ 0 w 38"/>
                  <a:gd name="T89" fmla="*/ 23 h 43"/>
                  <a:gd name="T90" fmla="*/ 0 w 38"/>
                  <a:gd name="T91" fmla="*/ 27 h 43"/>
                  <a:gd name="T92" fmla="*/ 2 w 38"/>
                  <a:gd name="T93" fmla="*/ 34 h 43"/>
                  <a:gd name="T94" fmla="*/ 2 w 38"/>
                  <a:gd name="T95" fmla="*/ 34 h 43"/>
                  <a:gd name="T96" fmla="*/ 5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4 w 38"/>
                  <a:gd name="T103" fmla="*/ 42 h 43"/>
                  <a:gd name="T104" fmla="*/ 21 w 38"/>
                  <a:gd name="T105" fmla="*/ 43 h 43"/>
                  <a:gd name="T106" fmla="*/ 21 w 38"/>
                  <a:gd name="T107" fmla="*/ 43 h 43"/>
                  <a:gd name="T108" fmla="*/ 29 w 38"/>
                  <a:gd name="T109" fmla="*/ 42 h 43"/>
                  <a:gd name="T110" fmla="*/ 29 w 38"/>
                  <a:gd name="T111" fmla="*/ 42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2 w 38"/>
                  <a:gd name="T121" fmla="*/ 26 h 43"/>
                  <a:gd name="T122" fmla="*/ 32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8" y="31"/>
                    </a:lnTo>
                    <a:lnTo>
                      <a:pt x="6" y="27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30" y="10"/>
                    </a:lnTo>
                    <a:lnTo>
                      <a:pt x="32" y="15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3"/>
                    </a:lnTo>
                    <a:lnTo>
                      <a:pt x="29" y="42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" name="Freeform 405">
                <a:extLst>
                  <a:ext uri="{FF2B5EF4-FFF2-40B4-BE49-F238E27FC236}">
                    <a16:creationId xmlns:a16="http://schemas.microsoft.com/office/drawing/2014/main" id="{C2593068-F186-4915-7B3D-89E76D7E2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867"/>
                <a:ext cx="4" cy="40"/>
              </a:xfrm>
              <a:custGeom>
                <a:avLst/>
                <a:gdLst>
                  <a:gd name="T0" fmla="*/ 4 w 4"/>
                  <a:gd name="T1" fmla="*/ 40 h 40"/>
                  <a:gd name="T2" fmla="*/ 4 w 4"/>
                  <a:gd name="T3" fmla="*/ 0 h 40"/>
                  <a:gd name="T4" fmla="*/ 0 w 4"/>
                  <a:gd name="T5" fmla="*/ 0 h 40"/>
                  <a:gd name="T6" fmla="*/ 0 w 4"/>
                  <a:gd name="T7" fmla="*/ 40 h 40"/>
                  <a:gd name="T8" fmla="*/ 4 w 4"/>
                  <a:gd name="T9" fmla="*/ 40 h 40"/>
                  <a:gd name="T10" fmla="*/ 4 w 4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0"/>
                  <a:gd name="T20" fmla="*/ 4 w 4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0">
                    <a:moveTo>
                      <a:pt x="4" y="4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1" name="Freeform 407">
              <a:extLst>
                <a:ext uri="{FF2B5EF4-FFF2-40B4-BE49-F238E27FC236}">
                  <a16:creationId xmlns:a16="http://schemas.microsoft.com/office/drawing/2014/main" id="{68B6CFF6-AC4B-F7DC-7F08-5243E530C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867"/>
              <a:ext cx="33" cy="40"/>
            </a:xfrm>
            <a:custGeom>
              <a:avLst/>
              <a:gdLst>
                <a:gd name="T0" fmla="*/ 6 w 33"/>
                <a:gd name="T1" fmla="*/ 40 h 40"/>
                <a:gd name="T2" fmla="*/ 6 w 33"/>
                <a:gd name="T3" fmla="*/ 8 h 40"/>
                <a:gd name="T4" fmla="*/ 27 w 33"/>
                <a:gd name="T5" fmla="*/ 40 h 40"/>
                <a:gd name="T6" fmla="*/ 33 w 33"/>
                <a:gd name="T7" fmla="*/ 40 h 40"/>
                <a:gd name="T8" fmla="*/ 33 w 33"/>
                <a:gd name="T9" fmla="*/ 0 h 40"/>
                <a:gd name="T10" fmla="*/ 27 w 33"/>
                <a:gd name="T11" fmla="*/ 0 h 40"/>
                <a:gd name="T12" fmla="*/ 27 w 33"/>
                <a:gd name="T13" fmla="*/ 32 h 40"/>
                <a:gd name="T14" fmla="*/ 6 w 33"/>
                <a:gd name="T15" fmla="*/ 0 h 40"/>
                <a:gd name="T16" fmla="*/ 0 w 33"/>
                <a:gd name="T17" fmla="*/ 0 h 40"/>
                <a:gd name="T18" fmla="*/ 0 w 33"/>
                <a:gd name="T19" fmla="*/ 40 h 40"/>
                <a:gd name="T20" fmla="*/ 6 w 33"/>
                <a:gd name="T21" fmla="*/ 40 h 40"/>
                <a:gd name="T22" fmla="*/ 6 w 33"/>
                <a:gd name="T23" fmla="*/ 40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0"/>
                <a:gd name="T38" fmla="*/ 33 w 33"/>
                <a:gd name="T39" fmla="*/ 40 h 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0">
                  <a:moveTo>
                    <a:pt x="6" y="40"/>
                  </a:moveTo>
                  <a:lnTo>
                    <a:pt x="6" y="8"/>
                  </a:lnTo>
                  <a:lnTo>
                    <a:pt x="27" y="40"/>
                  </a:lnTo>
                  <a:lnTo>
                    <a:pt x="33" y="4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" name="Freeform 408">
              <a:extLst>
                <a:ext uri="{FF2B5EF4-FFF2-40B4-BE49-F238E27FC236}">
                  <a16:creationId xmlns:a16="http://schemas.microsoft.com/office/drawing/2014/main" id="{9BD54357-5E28-7F61-0C4B-FDF5EE51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867"/>
              <a:ext cx="6" cy="40"/>
            </a:xfrm>
            <a:custGeom>
              <a:avLst/>
              <a:gdLst>
                <a:gd name="T0" fmla="*/ 6 w 6"/>
                <a:gd name="T1" fmla="*/ 40 h 40"/>
                <a:gd name="T2" fmla="*/ 6 w 6"/>
                <a:gd name="T3" fmla="*/ 0 h 40"/>
                <a:gd name="T4" fmla="*/ 0 w 6"/>
                <a:gd name="T5" fmla="*/ 0 h 40"/>
                <a:gd name="T6" fmla="*/ 0 w 6"/>
                <a:gd name="T7" fmla="*/ 40 h 40"/>
                <a:gd name="T8" fmla="*/ 6 w 6"/>
                <a:gd name="T9" fmla="*/ 40 h 40"/>
                <a:gd name="T10" fmla="*/ 6 w 6"/>
                <a:gd name="T11" fmla="*/ 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40"/>
                <a:gd name="T20" fmla="*/ 6 w 6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40">
                  <a:moveTo>
                    <a:pt x="6" y="4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3" name="Freeform 409">
              <a:extLst>
                <a:ext uri="{FF2B5EF4-FFF2-40B4-BE49-F238E27FC236}">
                  <a16:creationId xmlns:a16="http://schemas.microsoft.com/office/drawing/2014/main" id="{E61ECEEC-0221-0E66-C913-1EC338137A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8" y="1867"/>
              <a:ext cx="39" cy="40"/>
            </a:xfrm>
            <a:custGeom>
              <a:avLst/>
              <a:gdLst>
                <a:gd name="T0" fmla="*/ 5 w 39"/>
                <a:gd name="T1" fmla="*/ 40 h 40"/>
                <a:gd name="T2" fmla="*/ 10 w 39"/>
                <a:gd name="T3" fmla="*/ 29 h 40"/>
                <a:gd name="T4" fmla="*/ 27 w 39"/>
                <a:gd name="T5" fmla="*/ 29 h 40"/>
                <a:gd name="T6" fmla="*/ 32 w 39"/>
                <a:gd name="T7" fmla="*/ 40 h 40"/>
                <a:gd name="T8" fmla="*/ 39 w 39"/>
                <a:gd name="T9" fmla="*/ 40 h 40"/>
                <a:gd name="T10" fmla="*/ 21 w 39"/>
                <a:gd name="T11" fmla="*/ 0 h 40"/>
                <a:gd name="T12" fmla="*/ 16 w 39"/>
                <a:gd name="T13" fmla="*/ 0 h 40"/>
                <a:gd name="T14" fmla="*/ 0 w 39"/>
                <a:gd name="T15" fmla="*/ 40 h 40"/>
                <a:gd name="T16" fmla="*/ 5 w 39"/>
                <a:gd name="T17" fmla="*/ 40 h 40"/>
                <a:gd name="T18" fmla="*/ 5 w 39"/>
                <a:gd name="T19" fmla="*/ 40 h 40"/>
                <a:gd name="T20" fmla="*/ 16 w 39"/>
                <a:gd name="T21" fmla="*/ 11 h 40"/>
                <a:gd name="T22" fmla="*/ 16 w 39"/>
                <a:gd name="T23" fmla="*/ 11 h 40"/>
                <a:gd name="T24" fmla="*/ 20 w 39"/>
                <a:gd name="T25" fmla="*/ 3 h 40"/>
                <a:gd name="T26" fmla="*/ 20 w 39"/>
                <a:gd name="T27" fmla="*/ 3 h 40"/>
                <a:gd name="T28" fmla="*/ 21 w 39"/>
                <a:gd name="T29" fmla="*/ 13 h 40"/>
                <a:gd name="T30" fmla="*/ 26 w 39"/>
                <a:gd name="T31" fmla="*/ 24 h 40"/>
                <a:gd name="T32" fmla="*/ 12 w 39"/>
                <a:gd name="T33" fmla="*/ 24 h 40"/>
                <a:gd name="T34" fmla="*/ 16 w 39"/>
                <a:gd name="T35" fmla="*/ 11 h 40"/>
                <a:gd name="T36" fmla="*/ 16 w 39"/>
                <a:gd name="T37" fmla="*/ 11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0"/>
                <a:gd name="T59" fmla="*/ 39 w 39"/>
                <a:gd name="T60" fmla="*/ 40 h 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0">
                  <a:moveTo>
                    <a:pt x="5" y="40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0"/>
                  </a:lnTo>
                  <a:lnTo>
                    <a:pt x="39" y="4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0" y="40"/>
                  </a:lnTo>
                  <a:lnTo>
                    <a:pt x="5" y="40"/>
                  </a:lnTo>
                  <a:close/>
                  <a:moveTo>
                    <a:pt x="16" y="11"/>
                  </a:moveTo>
                  <a:lnTo>
                    <a:pt x="16" y="11"/>
                  </a:lnTo>
                  <a:lnTo>
                    <a:pt x="20" y="3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2" y="24"/>
                  </a:lnTo>
                  <a:lnTo>
                    <a:pt x="1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4" name="Freeform 410">
              <a:extLst>
                <a:ext uri="{FF2B5EF4-FFF2-40B4-BE49-F238E27FC236}">
                  <a16:creationId xmlns:a16="http://schemas.microsoft.com/office/drawing/2014/main" id="{31E871A9-3E38-AF93-83F2-ADEC5349F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803"/>
              <a:ext cx="38" cy="42"/>
            </a:xfrm>
            <a:custGeom>
              <a:avLst/>
              <a:gdLst>
                <a:gd name="T0" fmla="*/ 5 w 38"/>
                <a:gd name="T1" fmla="*/ 42 h 42"/>
                <a:gd name="T2" fmla="*/ 5 w 38"/>
                <a:gd name="T3" fmla="*/ 7 h 42"/>
                <a:gd name="T4" fmla="*/ 17 w 38"/>
                <a:gd name="T5" fmla="*/ 42 h 42"/>
                <a:gd name="T6" fmla="*/ 22 w 38"/>
                <a:gd name="T7" fmla="*/ 42 h 42"/>
                <a:gd name="T8" fmla="*/ 33 w 38"/>
                <a:gd name="T9" fmla="*/ 7 h 42"/>
                <a:gd name="T10" fmla="*/ 33 w 38"/>
                <a:gd name="T11" fmla="*/ 42 h 42"/>
                <a:gd name="T12" fmla="*/ 38 w 38"/>
                <a:gd name="T13" fmla="*/ 42 h 42"/>
                <a:gd name="T14" fmla="*/ 38 w 38"/>
                <a:gd name="T15" fmla="*/ 0 h 42"/>
                <a:gd name="T16" fmla="*/ 32 w 38"/>
                <a:gd name="T17" fmla="*/ 0 h 42"/>
                <a:gd name="T18" fmla="*/ 22 w 38"/>
                <a:gd name="T19" fmla="*/ 29 h 42"/>
                <a:gd name="T20" fmla="*/ 22 w 38"/>
                <a:gd name="T21" fmla="*/ 29 h 42"/>
                <a:gd name="T22" fmla="*/ 19 w 38"/>
                <a:gd name="T23" fmla="*/ 35 h 42"/>
                <a:gd name="T24" fmla="*/ 19 w 38"/>
                <a:gd name="T25" fmla="*/ 35 h 42"/>
                <a:gd name="T26" fmla="*/ 17 w 38"/>
                <a:gd name="T27" fmla="*/ 29 h 42"/>
                <a:gd name="T28" fmla="*/ 8 w 38"/>
                <a:gd name="T29" fmla="*/ 0 h 42"/>
                <a:gd name="T30" fmla="*/ 0 w 38"/>
                <a:gd name="T31" fmla="*/ 0 h 42"/>
                <a:gd name="T32" fmla="*/ 0 w 38"/>
                <a:gd name="T33" fmla="*/ 42 h 42"/>
                <a:gd name="T34" fmla="*/ 5 w 38"/>
                <a:gd name="T35" fmla="*/ 42 h 42"/>
                <a:gd name="T36" fmla="*/ 5 w 38"/>
                <a:gd name="T37" fmla="*/ 42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5" y="42"/>
                  </a:moveTo>
                  <a:lnTo>
                    <a:pt x="5" y="7"/>
                  </a:lnTo>
                  <a:lnTo>
                    <a:pt x="17" y="42"/>
                  </a:lnTo>
                  <a:lnTo>
                    <a:pt x="22" y="42"/>
                  </a:lnTo>
                  <a:lnTo>
                    <a:pt x="33" y="7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7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5" name="Freeform 411">
              <a:extLst>
                <a:ext uri="{FF2B5EF4-FFF2-40B4-BE49-F238E27FC236}">
                  <a16:creationId xmlns:a16="http://schemas.microsoft.com/office/drawing/2014/main" id="{2AFE21C9-FB89-1735-11AC-96D998244F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6" y="1803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7 w 38"/>
                <a:gd name="T5" fmla="*/ 29 h 42"/>
                <a:gd name="T6" fmla="*/ 32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6 w 38"/>
                <a:gd name="T21" fmla="*/ 13 h 42"/>
                <a:gd name="T22" fmla="*/ 16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5 w 38"/>
                <a:gd name="T31" fmla="*/ 24 h 42"/>
                <a:gd name="T32" fmla="*/ 11 w 38"/>
                <a:gd name="T33" fmla="*/ 24 h 42"/>
                <a:gd name="T34" fmla="*/ 16 w 38"/>
                <a:gd name="T35" fmla="*/ 13 h 42"/>
                <a:gd name="T36" fmla="*/ 16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7" y="29"/>
                  </a:lnTo>
                  <a:lnTo>
                    <a:pt x="32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6" name="Freeform 412">
              <a:extLst>
                <a:ext uri="{FF2B5EF4-FFF2-40B4-BE49-F238E27FC236}">
                  <a16:creationId xmlns:a16="http://schemas.microsoft.com/office/drawing/2014/main" id="{BBA3D413-5AAC-C188-D513-CB9F0C3D01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9" y="1803"/>
              <a:ext cx="36" cy="42"/>
            </a:xfrm>
            <a:custGeom>
              <a:avLst/>
              <a:gdLst>
                <a:gd name="T0" fmla="*/ 5 w 36"/>
                <a:gd name="T1" fmla="*/ 42 h 42"/>
                <a:gd name="T2" fmla="*/ 5 w 36"/>
                <a:gd name="T3" fmla="*/ 23 h 42"/>
                <a:gd name="T4" fmla="*/ 11 w 36"/>
                <a:gd name="T5" fmla="*/ 23 h 42"/>
                <a:gd name="T6" fmla="*/ 11 w 36"/>
                <a:gd name="T7" fmla="*/ 23 h 42"/>
                <a:gd name="T8" fmla="*/ 14 w 36"/>
                <a:gd name="T9" fmla="*/ 23 h 42"/>
                <a:gd name="T10" fmla="*/ 14 w 36"/>
                <a:gd name="T11" fmla="*/ 23 h 42"/>
                <a:gd name="T12" fmla="*/ 17 w 36"/>
                <a:gd name="T13" fmla="*/ 24 h 42"/>
                <a:gd name="T14" fmla="*/ 17 w 36"/>
                <a:gd name="T15" fmla="*/ 24 h 42"/>
                <a:gd name="T16" fmla="*/ 20 w 36"/>
                <a:gd name="T17" fmla="*/ 27 h 42"/>
                <a:gd name="T18" fmla="*/ 20 w 36"/>
                <a:gd name="T19" fmla="*/ 27 h 42"/>
                <a:gd name="T20" fmla="*/ 24 w 36"/>
                <a:gd name="T21" fmla="*/ 32 h 42"/>
                <a:gd name="T22" fmla="*/ 28 w 36"/>
                <a:gd name="T23" fmla="*/ 42 h 42"/>
                <a:gd name="T24" fmla="*/ 36 w 36"/>
                <a:gd name="T25" fmla="*/ 42 h 42"/>
                <a:gd name="T26" fmla="*/ 28 w 36"/>
                <a:gd name="T27" fmla="*/ 31 h 42"/>
                <a:gd name="T28" fmla="*/ 28 w 36"/>
                <a:gd name="T29" fmla="*/ 31 h 42"/>
                <a:gd name="T30" fmla="*/ 24 w 36"/>
                <a:gd name="T31" fmla="*/ 24 h 42"/>
                <a:gd name="T32" fmla="*/ 24 w 36"/>
                <a:gd name="T33" fmla="*/ 24 h 42"/>
                <a:gd name="T34" fmla="*/ 20 w 36"/>
                <a:gd name="T35" fmla="*/ 23 h 42"/>
                <a:gd name="T36" fmla="*/ 20 w 36"/>
                <a:gd name="T37" fmla="*/ 23 h 42"/>
                <a:gd name="T38" fmla="*/ 27 w 36"/>
                <a:gd name="T39" fmla="*/ 21 h 42"/>
                <a:gd name="T40" fmla="*/ 30 w 36"/>
                <a:gd name="T41" fmla="*/ 19 h 42"/>
                <a:gd name="T42" fmla="*/ 30 w 36"/>
                <a:gd name="T43" fmla="*/ 19 h 42"/>
                <a:gd name="T44" fmla="*/ 32 w 36"/>
                <a:gd name="T45" fmla="*/ 16 h 42"/>
                <a:gd name="T46" fmla="*/ 33 w 36"/>
                <a:gd name="T47" fmla="*/ 12 h 42"/>
                <a:gd name="T48" fmla="*/ 33 w 36"/>
                <a:gd name="T49" fmla="*/ 12 h 42"/>
                <a:gd name="T50" fmla="*/ 32 w 36"/>
                <a:gd name="T51" fmla="*/ 5 h 42"/>
                <a:gd name="T52" fmla="*/ 32 w 36"/>
                <a:gd name="T53" fmla="*/ 5 h 42"/>
                <a:gd name="T54" fmla="*/ 28 w 36"/>
                <a:gd name="T55" fmla="*/ 4 h 42"/>
                <a:gd name="T56" fmla="*/ 27 w 36"/>
                <a:gd name="T57" fmla="*/ 2 h 42"/>
                <a:gd name="T58" fmla="*/ 27 w 36"/>
                <a:gd name="T59" fmla="*/ 2 h 42"/>
                <a:gd name="T60" fmla="*/ 17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5 w 36"/>
                <a:gd name="T67" fmla="*/ 42 h 42"/>
                <a:gd name="T68" fmla="*/ 5 w 36"/>
                <a:gd name="T69" fmla="*/ 42 h 42"/>
                <a:gd name="T70" fmla="*/ 5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8 h 42"/>
                <a:gd name="T84" fmla="*/ 27 w 36"/>
                <a:gd name="T85" fmla="*/ 12 h 42"/>
                <a:gd name="T86" fmla="*/ 27 w 36"/>
                <a:gd name="T87" fmla="*/ 12 h 42"/>
                <a:gd name="T88" fmla="*/ 25 w 36"/>
                <a:gd name="T89" fmla="*/ 15 h 42"/>
                <a:gd name="T90" fmla="*/ 25 w 36"/>
                <a:gd name="T91" fmla="*/ 15 h 42"/>
                <a:gd name="T92" fmla="*/ 22 w 36"/>
                <a:gd name="T93" fmla="*/ 18 h 42"/>
                <a:gd name="T94" fmla="*/ 22 w 36"/>
                <a:gd name="T95" fmla="*/ 18 h 42"/>
                <a:gd name="T96" fmla="*/ 17 w 36"/>
                <a:gd name="T97" fmla="*/ 18 h 42"/>
                <a:gd name="T98" fmla="*/ 5 w 36"/>
                <a:gd name="T99" fmla="*/ 18 h 42"/>
                <a:gd name="T100" fmla="*/ 5 w 36"/>
                <a:gd name="T101" fmla="*/ 5 h 42"/>
                <a:gd name="T102" fmla="*/ 5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5" y="42"/>
                  </a:moveTo>
                  <a:lnTo>
                    <a:pt x="5" y="23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7" y="24"/>
                  </a:lnTo>
                  <a:lnTo>
                    <a:pt x="20" y="27"/>
                  </a:lnTo>
                  <a:lnTo>
                    <a:pt x="24" y="32"/>
                  </a:lnTo>
                  <a:lnTo>
                    <a:pt x="28" y="42"/>
                  </a:lnTo>
                  <a:lnTo>
                    <a:pt x="36" y="42"/>
                  </a:lnTo>
                  <a:lnTo>
                    <a:pt x="28" y="31"/>
                  </a:lnTo>
                  <a:lnTo>
                    <a:pt x="24" y="24"/>
                  </a:lnTo>
                  <a:lnTo>
                    <a:pt x="20" y="23"/>
                  </a:lnTo>
                  <a:lnTo>
                    <a:pt x="27" y="21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3" y="12"/>
                  </a:lnTo>
                  <a:lnTo>
                    <a:pt x="32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  <a:moveTo>
                    <a:pt x="5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5" y="15"/>
                  </a:lnTo>
                  <a:lnTo>
                    <a:pt x="22" y="18"/>
                  </a:lnTo>
                  <a:lnTo>
                    <a:pt x="17" y="18"/>
                  </a:lnTo>
                  <a:lnTo>
                    <a:pt x="5" y="1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7" name="Freeform 413">
              <a:extLst>
                <a:ext uri="{FF2B5EF4-FFF2-40B4-BE49-F238E27FC236}">
                  <a16:creationId xmlns:a16="http://schemas.microsoft.com/office/drawing/2014/main" id="{91333D1D-36B8-681B-B362-E4B28AE1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803"/>
              <a:ext cx="37" cy="42"/>
            </a:xfrm>
            <a:custGeom>
              <a:avLst/>
              <a:gdLst>
                <a:gd name="T0" fmla="*/ 21 w 37"/>
                <a:gd name="T1" fmla="*/ 42 h 42"/>
                <a:gd name="T2" fmla="*/ 21 w 37"/>
                <a:gd name="T3" fmla="*/ 24 h 42"/>
                <a:gd name="T4" fmla="*/ 37 w 37"/>
                <a:gd name="T5" fmla="*/ 0 h 42"/>
                <a:gd name="T6" fmla="*/ 31 w 37"/>
                <a:gd name="T7" fmla="*/ 0 h 42"/>
                <a:gd name="T8" fmla="*/ 23 w 37"/>
                <a:gd name="T9" fmla="*/ 13 h 42"/>
                <a:gd name="T10" fmla="*/ 23 w 37"/>
                <a:gd name="T11" fmla="*/ 13 h 42"/>
                <a:gd name="T12" fmla="*/ 19 w 37"/>
                <a:gd name="T13" fmla="*/ 19 h 42"/>
                <a:gd name="T14" fmla="*/ 19 w 37"/>
                <a:gd name="T15" fmla="*/ 19 h 42"/>
                <a:gd name="T16" fmla="*/ 15 w 37"/>
                <a:gd name="T17" fmla="*/ 13 h 42"/>
                <a:gd name="T18" fmla="*/ 7 w 37"/>
                <a:gd name="T19" fmla="*/ 0 h 42"/>
                <a:gd name="T20" fmla="*/ 0 w 37"/>
                <a:gd name="T21" fmla="*/ 0 h 42"/>
                <a:gd name="T22" fmla="*/ 16 w 37"/>
                <a:gd name="T23" fmla="*/ 24 h 42"/>
                <a:gd name="T24" fmla="*/ 16 w 37"/>
                <a:gd name="T25" fmla="*/ 42 h 42"/>
                <a:gd name="T26" fmla="*/ 21 w 37"/>
                <a:gd name="T27" fmla="*/ 42 h 42"/>
                <a:gd name="T28" fmla="*/ 21 w 37"/>
                <a:gd name="T29" fmla="*/ 42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2"/>
                <a:gd name="T47" fmla="*/ 37 w 37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2">
                  <a:moveTo>
                    <a:pt x="21" y="42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3" y="13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7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2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8" name="Freeform 414">
              <a:extLst>
                <a:ext uri="{FF2B5EF4-FFF2-40B4-BE49-F238E27FC236}">
                  <a16:creationId xmlns:a16="http://schemas.microsoft.com/office/drawing/2014/main" id="{BE44D4E7-6388-D531-406A-753BA4B8E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1803"/>
              <a:ext cx="26" cy="42"/>
            </a:xfrm>
            <a:custGeom>
              <a:avLst/>
              <a:gdLst>
                <a:gd name="T0" fmla="*/ 26 w 26"/>
                <a:gd name="T1" fmla="*/ 42 h 42"/>
                <a:gd name="T2" fmla="*/ 26 w 26"/>
                <a:gd name="T3" fmla="*/ 37 h 42"/>
                <a:gd name="T4" fmla="*/ 5 w 26"/>
                <a:gd name="T5" fmla="*/ 37 h 42"/>
                <a:gd name="T6" fmla="*/ 5 w 26"/>
                <a:gd name="T7" fmla="*/ 0 h 42"/>
                <a:gd name="T8" fmla="*/ 0 w 26"/>
                <a:gd name="T9" fmla="*/ 0 h 42"/>
                <a:gd name="T10" fmla="*/ 0 w 26"/>
                <a:gd name="T11" fmla="*/ 42 h 42"/>
                <a:gd name="T12" fmla="*/ 26 w 26"/>
                <a:gd name="T13" fmla="*/ 42 h 42"/>
                <a:gd name="T14" fmla="*/ 26 w 26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2"/>
                <a:gd name="T26" fmla="*/ 26 w 26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2">
                  <a:moveTo>
                    <a:pt x="26" y="42"/>
                  </a:moveTo>
                  <a:lnTo>
                    <a:pt x="26" y="37"/>
                  </a:lnTo>
                  <a:lnTo>
                    <a:pt x="5" y="3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9" name="Freeform 415">
              <a:extLst>
                <a:ext uri="{FF2B5EF4-FFF2-40B4-BE49-F238E27FC236}">
                  <a16:creationId xmlns:a16="http://schemas.microsoft.com/office/drawing/2014/main" id="{AA37FF68-5458-CEBE-36AD-BCD8921625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1803"/>
              <a:ext cx="38" cy="42"/>
            </a:xfrm>
            <a:custGeom>
              <a:avLst/>
              <a:gdLst>
                <a:gd name="T0" fmla="*/ 7 w 38"/>
                <a:gd name="T1" fmla="*/ 42 h 42"/>
                <a:gd name="T2" fmla="*/ 11 w 38"/>
                <a:gd name="T3" fmla="*/ 29 h 42"/>
                <a:gd name="T4" fmla="*/ 29 w 38"/>
                <a:gd name="T5" fmla="*/ 29 h 42"/>
                <a:gd name="T6" fmla="*/ 34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7 w 38"/>
                <a:gd name="T17" fmla="*/ 42 h 42"/>
                <a:gd name="T18" fmla="*/ 7 w 38"/>
                <a:gd name="T19" fmla="*/ 42 h 42"/>
                <a:gd name="T20" fmla="*/ 18 w 38"/>
                <a:gd name="T21" fmla="*/ 13 h 42"/>
                <a:gd name="T22" fmla="*/ 18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7 w 38"/>
                <a:gd name="T31" fmla="*/ 24 h 42"/>
                <a:gd name="T32" fmla="*/ 13 w 38"/>
                <a:gd name="T33" fmla="*/ 24 h 42"/>
                <a:gd name="T34" fmla="*/ 18 w 38"/>
                <a:gd name="T35" fmla="*/ 13 h 42"/>
                <a:gd name="T36" fmla="*/ 18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7" y="42"/>
                  </a:moveTo>
                  <a:lnTo>
                    <a:pt x="11" y="29"/>
                  </a:lnTo>
                  <a:lnTo>
                    <a:pt x="29" y="29"/>
                  </a:lnTo>
                  <a:lnTo>
                    <a:pt x="34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7" y="42"/>
                  </a:lnTo>
                  <a:close/>
                  <a:moveTo>
                    <a:pt x="18" y="13"/>
                  </a:moveTo>
                  <a:lnTo>
                    <a:pt x="18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3" y="24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0" name="Freeform 416">
              <a:extLst>
                <a:ext uri="{FF2B5EF4-FFF2-40B4-BE49-F238E27FC236}">
                  <a16:creationId xmlns:a16="http://schemas.microsoft.com/office/drawing/2014/main" id="{9C773EC1-4ED8-4C5B-F2B0-F3ABD3D75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803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4 w 31"/>
                <a:gd name="T3" fmla="*/ 10 h 42"/>
                <a:gd name="T4" fmla="*/ 25 w 31"/>
                <a:gd name="T5" fmla="*/ 42 h 42"/>
                <a:gd name="T6" fmla="*/ 31 w 31"/>
                <a:gd name="T7" fmla="*/ 42 h 42"/>
                <a:gd name="T8" fmla="*/ 31 w 31"/>
                <a:gd name="T9" fmla="*/ 0 h 42"/>
                <a:gd name="T10" fmla="*/ 27 w 31"/>
                <a:gd name="T11" fmla="*/ 0 h 42"/>
                <a:gd name="T12" fmla="*/ 27 w 31"/>
                <a:gd name="T13" fmla="*/ 32 h 42"/>
                <a:gd name="T14" fmla="*/ 4 w 31"/>
                <a:gd name="T15" fmla="*/ 0 h 42"/>
                <a:gd name="T16" fmla="*/ 0 w 31"/>
                <a:gd name="T17" fmla="*/ 0 h 42"/>
                <a:gd name="T18" fmla="*/ 0 w 31"/>
                <a:gd name="T19" fmla="*/ 42 h 42"/>
                <a:gd name="T20" fmla="*/ 4 w 31"/>
                <a:gd name="T21" fmla="*/ 42 h 42"/>
                <a:gd name="T22" fmla="*/ 4 w 31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42"/>
                <a:gd name="T38" fmla="*/ 31 w 31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42">
                  <a:moveTo>
                    <a:pt x="4" y="42"/>
                  </a:moveTo>
                  <a:lnTo>
                    <a:pt x="4" y="10"/>
                  </a:lnTo>
                  <a:lnTo>
                    <a:pt x="25" y="42"/>
                  </a:lnTo>
                  <a:lnTo>
                    <a:pt x="31" y="4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1" name="Freeform 417">
              <a:extLst>
                <a:ext uri="{FF2B5EF4-FFF2-40B4-BE49-F238E27FC236}">
                  <a16:creationId xmlns:a16="http://schemas.microsoft.com/office/drawing/2014/main" id="{D1779268-2538-711A-2C49-F87137B3A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1" y="1803"/>
              <a:ext cx="33" cy="42"/>
            </a:xfrm>
            <a:custGeom>
              <a:avLst/>
              <a:gdLst>
                <a:gd name="T0" fmla="*/ 14 w 33"/>
                <a:gd name="T1" fmla="*/ 42 h 42"/>
                <a:gd name="T2" fmla="*/ 14 w 33"/>
                <a:gd name="T3" fmla="*/ 42 h 42"/>
                <a:gd name="T4" fmla="*/ 21 w 33"/>
                <a:gd name="T5" fmla="*/ 40 h 42"/>
                <a:gd name="T6" fmla="*/ 21 w 33"/>
                <a:gd name="T7" fmla="*/ 40 h 42"/>
                <a:gd name="T8" fmla="*/ 25 w 33"/>
                <a:gd name="T9" fmla="*/ 39 h 42"/>
                <a:gd name="T10" fmla="*/ 25 w 33"/>
                <a:gd name="T11" fmla="*/ 39 h 42"/>
                <a:gd name="T12" fmla="*/ 30 w 33"/>
                <a:gd name="T13" fmla="*/ 35 h 42"/>
                <a:gd name="T14" fmla="*/ 30 w 33"/>
                <a:gd name="T15" fmla="*/ 35 h 42"/>
                <a:gd name="T16" fmla="*/ 33 w 33"/>
                <a:gd name="T17" fmla="*/ 29 h 42"/>
                <a:gd name="T18" fmla="*/ 33 w 33"/>
                <a:gd name="T19" fmla="*/ 29 h 42"/>
                <a:gd name="T20" fmla="*/ 33 w 33"/>
                <a:gd name="T21" fmla="*/ 21 h 42"/>
                <a:gd name="T22" fmla="*/ 33 w 33"/>
                <a:gd name="T23" fmla="*/ 21 h 42"/>
                <a:gd name="T24" fmla="*/ 32 w 33"/>
                <a:gd name="T25" fmla="*/ 12 h 42"/>
                <a:gd name="T26" fmla="*/ 32 w 33"/>
                <a:gd name="T27" fmla="*/ 12 h 42"/>
                <a:gd name="T28" fmla="*/ 30 w 33"/>
                <a:gd name="T29" fmla="*/ 7 h 42"/>
                <a:gd name="T30" fmla="*/ 27 w 33"/>
                <a:gd name="T31" fmla="*/ 4 h 42"/>
                <a:gd name="T32" fmla="*/ 27 w 33"/>
                <a:gd name="T33" fmla="*/ 4 h 42"/>
                <a:gd name="T34" fmla="*/ 21 w 33"/>
                <a:gd name="T35" fmla="*/ 0 h 42"/>
                <a:gd name="T36" fmla="*/ 21 w 33"/>
                <a:gd name="T37" fmla="*/ 0 h 42"/>
                <a:gd name="T38" fmla="*/ 14 w 33"/>
                <a:gd name="T39" fmla="*/ 0 h 42"/>
                <a:gd name="T40" fmla="*/ 0 w 33"/>
                <a:gd name="T41" fmla="*/ 0 h 42"/>
                <a:gd name="T42" fmla="*/ 0 w 33"/>
                <a:gd name="T43" fmla="*/ 42 h 42"/>
                <a:gd name="T44" fmla="*/ 14 w 33"/>
                <a:gd name="T45" fmla="*/ 42 h 42"/>
                <a:gd name="T46" fmla="*/ 14 w 33"/>
                <a:gd name="T47" fmla="*/ 42 h 42"/>
                <a:gd name="T48" fmla="*/ 5 w 33"/>
                <a:gd name="T49" fmla="*/ 5 h 42"/>
                <a:gd name="T50" fmla="*/ 14 w 33"/>
                <a:gd name="T51" fmla="*/ 5 h 42"/>
                <a:gd name="T52" fmla="*/ 14 w 33"/>
                <a:gd name="T53" fmla="*/ 5 h 42"/>
                <a:gd name="T54" fmla="*/ 21 w 33"/>
                <a:gd name="T55" fmla="*/ 7 h 42"/>
                <a:gd name="T56" fmla="*/ 21 w 33"/>
                <a:gd name="T57" fmla="*/ 7 h 42"/>
                <a:gd name="T58" fmla="*/ 24 w 33"/>
                <a:gd name="T59" fmla="*/ 8 h 42"/>
                <a:gd name="T60" fmla="*/ 25 w 33"/>
                <a:gd name="T61" fmla="*/ 10 h 42"/>
                <a:gd name="T62" fmla="*/ 25 w 33"/>
                <a:gd name="T63" fmla="*/ 10 h 42"/>
                <a:gd name="T64" fmla="*/ 27 w 33"/>
                <a:gd name="T65" fmla="*/ 15 h 42"/>
                <a:gd name="T66" fmla="*/ 29 w 33"/>
                <a:gd name="T67" fmla="*/ 21 h 42"/>
                <a:gd name="T68" fmla="*/ 29 w 33"/>
                <a:gd name="T69" fmla="*/ 21 h 42"/>
                <a:gd name="T70" fmla="*/ 27 w 33"/>
                <a:gd name="T71" fmla="*/ 29 h 42"/>
                <a:gd name="T72" fmla="*/ 27 w 33"/>
                <a:gd name="T73" fmla="*/ 29 h 42"/>
                <a:gd name="T74" fmla="*/ 24 w 33"/>
                <a:gd name="T75" fmla="*/ 34 h 42"/>
                <a:gd name="T76" fmla="*/ 24 w 33"/>
                <a:gd name="T77" fmla="*/ 34 h 42"/>
                <a:gd name="T78" fmla="*/ 21 w 33"/>
                <a:gd name="T79" fmla="*/ 35 h 42"/>
                <a:gd name="T80" fmla="*/ 21 w 33"/>
                <a:gd name="T81" fmla="*/ 35 h 42"/>
                <a:gd name="T82" fmla="*/ 14 w 33"/>
                <a:gd name="T83" fmla="*/ 37 h 42"/>
                <a:gd name="T84" fmla="*/ 5 w 33"/>
                <a:gd name="T85" fmla="*/ 37 h 42"/>
                <a:gd name="T86" fmla="*/ 5 w 33"/>
                <a:gd name="T87" fmla="*/ 5 h 42"/>
                <a:gd name="T88" fmla="*/ 5 w 33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"/>
                <a:gd name="T136" fmla="*/ 0 h 42"/>
                <a:gd name="T137" fmla="*/ 33 w 33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" h="42">
                  <a:moveTo>
                    <a:pt x="14" y="42"/>
                  </a:moveTo>
                  <a:lnTo>
                    <a:pt x="14" y="42"/>
                  </a:lnTo>
                  <a:lnTo>
                    <a:pt x="21" y="40"/>
                  </a:lnTo>
                  <a:lnTo>
                    <a:pt x="25" y="39"/>
                  </a:lnTo>
                  <a:lnTo>
                    <a:pt x="30" y="35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2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4" y="42"/>
                  </a:lnTo>
                  <a:close/>
                  <a:moveTo>
                    <a:pt x="5" y="5"/>
                  </a:moveTo>
                  <a:lnTo>
                    <a:pt x="14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5" y="10"/>
                  </a:lnTo>
                  <a:lnTo>
                    <a:pt x="27" y="15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4" y="37"/>
                  </a:lnTo>
                  <a:lnTo>
                    <a:pt x="5" y="3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2" name="Freeform 418">
              <a:extLst>
                <a:ext uri="{FF2B5EF4-FFF2-40B4-BE49-F238E27FC236}">
                  <a16:creationId xmlns:a16="http://schemas.microsoft.com/office/drawing/2014/main" id="{46C48B22-23E9-8880-B8D3-71151D9A37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1719"/>
              <a:ext cx="35" cy="42"/>
            </a:xfrm>
            <a:custGeom>
              <a:avLst/>
              <a:gdLst>
                <a:gd name="T0" fmla="*/ 16 w 35"/>
                <a:gd name="T1" fmla="*/ 42 h 42"/>
                <a:gd name="T2" fmla="*/ 16 w 35"/>
                <a:gd name="T3" fmla="*/ 42 h 42"/>
                <a:gd name="T4" fmla="*/ 23 w 35"/>
                <a:gd name="T5" fmla="*/ 42 h 42"/>
                <a:gd name="T6" fmla="*/ 23 w 35"/>
                <a:gd name="T7" fmla="*/ 42 h 42"/>
                <a:gd name="T8" fmla="*/ 27 w 35"/>
                <a:gd name="T9" fmla="*/ 38 h 42"/>
                <a:gd name="T10" fmla="*/ 27 w 35"/>
                <a:gd name="T11" fmla="*/ 38 h 42"/>
                <a:gd name="T12" fmla="*/ 31 w 35"/>
                <a:gd name="T13" fmla="*/ 35 h 42"/>
                <a:gd name="T14" fmla="*/ 31 w 35"/>
                <a:gd name="T15" fmla="*/ 35 h 42"/>
                <a:gd name="T16" fmla="*/ 34 w 35"/>
                <a:gd name="T17" fmla="*/ 29 h 42"/>
                <a:gd name="T18" fmla="*/ 34 w 35"/>
                <a:gd name="T19" fmla="*/ 29 h 42"/>
                <a:gd name="T20" fmla="*/ 35 w 35"/>
                <a:gd name="T21" fmla="*/ 21 h 42"/>
                <a:gd name="T22" fmla="*/ 35 w 35"/>
                <a:gd name="T23" fmla="*/ 21 h 42"/>
                <a:gd name="T24" fmla="*/ 34 w 35"/>
                <a:gd name="T25" fmla="*/ 11 h 42"/>
                <a:gd name="T26" fmla="*/ 34 w 35"/>
                <a:gd name="T27" fmla="*/ 11 h 42"/>
                <a:gd name="T28" fmla="*/ 31 w 35"/>
                <a:gd name="T29" fmla="*/ 8 h 42"/>
                <a:gd name="T30" fmla="*/ 27 w 35"/>
                <a:gd name="T31" fmla="*/ 5 h 42"/>
                <a:gd name="T32" fmla="*/ 27 w 35"/>
                <a:gd name="T33" fmla="*/ 5 h 42"/>
                <a:gd name="T34" fmla="*/ 23 w 35"/>
                <a:gd name="T35" fmla="*/ 2 h 42"/>
                <a:gd name="T36" fmla="*/ 23 w 35"/>
                <a:gd name="T37" fmla="*/ 2 h 42"/>
                <a:gd name="T38" fmla="*/ 15 w 35"/>
                <a:gd name="T39" fmla="*/ 0 h 42"/>
                <a:gd name="T40" fmla="*/ 0 w 35"/>
                <a:gd name="T41" fmla="*/ 0 h 42"/>
                <a:gd name="T42" fmla="*/ 0 w 35"/>
                <a:gd name="T43" fmla="*/ 42 h 42"/>
                <a:gd name="T44" fmla="*/ 16 w 35"/>
                <a:gd name="T45" fmla="*/ 42 h 42"/>
                <a:gd name="T46" fmla="*/ 16 w 35"/>
                <a:gd name="T47" fmla="*/ 42 h 42"/>
                <a:gd name="T48" fmla="*/ 7 w 35"/>
                <a:gd name="T49" fmla="*/ 5 h 42"/>
                <a:gd name="T50" fmla="*/ 15 w 35"/>
                <a:gd name="T51" fmla="*/ 5 h 42"/>
                <a:gd name="T52" fmla="*/ 15 w 35"/>
                <a:gd name="T53" fmla="*/ 5 h 42"/>
                <a:gd name="T54" fmla="*/ 21 w 35"/>
                <a:gd name="T55" fmla="*/ 7 h 42"/>
                <a:gd name="T56" fmla="*/ 21 w 35"/>
                <a:gd name="T57" fmla="*/ 7 h 42"/>
                <a:gd name="T58" fmla="*/ 24 w 35"/>
                <a:gd name="T59" fmla="*/ 8 h 42"/>
                <a:gd name="T60" fmla="*/ 27 w 35"/>
                <a:gd name="T61" fmla="*/ 11 h 42"/>
                <a:gd name="T62" fmla="*/ 27 w 35"/>
                <a:gd name="T63" fmla="*/ 11 h 42"/>
                <a:gd name="T64" fmla="*/ 29 w 35"/>
                <a:gd name="T65" fmla="*/ 14 h 42"/>
                <a:gd name="T66" fmla="*/ 29 w 35"/>
                <a:gd name="T67" fmla="*/ 21 h 42"/>
                <a:gd name="T68" fmla="*/ 29 w 35"/>
                <a:gd name="T69" fmla="*/ 21 h 42"/>
                <a:gd name="T70" fmla="*/ 27 w 35"/>
                <a:gd name="T71" fmla="*/ 29 h 42"/>
                <a:gd name="T72" fmla="*/ 27 w 35"/>
                <a:gd name="T73" fmla="*/ 29 h 42"/>
                <a:gd name="T74" fmla="*/ 24 w 35"/>
                <a:gd name="T75" fmla="*/ 34 h 42"/>
                <a:gd name="T76" fmla="*/ 24 w 35"/>
                <a:gd name="T77" fmla="*/ 34 h 42"/>
                <a:gd name="T78" fmla="*/ 21 w 35"/>
                <a:gd name="T79" fmla="*/ 37 h 42"/>
                <a:gd name="T80" fmla="*/ 21 w 35"/>
                <a:gd name="T81" fmla="*/ 37 h 42"/>
                <a:gd name="T82" fmla="*/ 15 w 35"/>
                <a:gd name="T83" fmla="*/ 37 h 42"/>
                <a:gd name="T84" fmla="*/ 7 w 35"/>
                <a:gd name="T85" fmla="*/ 37 h 42"/>
                <a:gd name="T86" fmla="*/ 7 w 35"/>
                <a:gd name="T87" fmla="*/ 5 h 42"/>
                <a:gd name="T88" fmla="*/ 7 w 35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"/>
                <a:gd name="T136" fmla="*/ 0 h 42"/>
                <a:gd name="T137" fmla="*/ 35 w 35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" h="42">
                  <a:moveTo>
                    <a:pt x="16" y="42"/>
                  </a:moveTo>
                  <a:lnTo>
                    <a:pt x="16" y="42"/>
                  </a:lnTo>
                  <a:lnTo>
                    <a:pt x="23" y="42"/>
                  </a:lnTo>
                  <a:lnTo>
                    <a:pt x="27" y="38"/>
                  </a:lnTo>
                  <a:lnTo>
                    <a:pt x="31" y="35"/>
                  </a:lnTo>
                  <a:lnTo>
                    <a:pt x="34" y="29"/>
                  </a:lnTo>
                  <a:lnTo>
                    <a:pt x="35" y="21"/>
                  </a:lnTo>
                  <a:lnTo>
                    <a:pt x="34" y="11"/>
                  </a:lnTo>
                  <a:lnTo>
                    <a:pt x="31" y="8"/>
                  </a:lnTo>
                  <a:lnTo>
                    <a:pt x="27" y="5"/>
                  </a:lnTo>
                  <a:lnTo>
                    <a:pt x="23" y="2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6" y="42"/>
                  </a:lnTo>
                  <a:close/>
                  <a:moveTo>
                    <a:pt x="7" y="5"/>
                  </a:moveTo>
                  <a:lnTo>
                    <a:pt x="15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7" y="11"/>
                  </a:lnTo>
                  <a:lnTo>
                    <a:pt x="29" y="14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7"/>
                  </a:lnTo>
                  <a:lnTo>
                    <a:pt x="15" y="37"/>
                  </a:lnTo>
                  <a:lnTo>
                    <a:pt x="7" y="37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3" name="Freeform 419">
              <a:extLst>
                <a:ext uri="{FF2B5EF4-FFF2-40B4-BE49-F238E27FC236}">
                  <a16:creationId xmlns:a16="http://schemas.microsoft.com/office/drawing/2014/main" id="{3AA33340-862D-A8E9-AB20-BEF55836D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719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5 w 31"/>
                <a:gd name="T5" fmla="*/ 37 h 42"/>
                <a:gd name="T6" fmla="*/ 5 w 31"/>
                <a:gd name="T7" fmla="*/ 22 h 42"/>
                <a:gd name="T8" fmla="*/ 27 w 31"/>
                <a:gd name="T9" fmla="*/ 22 h 42"/>
                <a:gd name="T10" fmla="*/ 27 w 31"/>
                <a:gd name="T11" fmla="*/ 18 h 42"/>
                <a:gd name="T12" fmla="*/ 5 w 31"/>
                <a:gd name="T13" fmla="*/ 18 h 42"/>
                <a:gd name="T14" fmla="*/ 5 w 31"/>
                <a:gd name="T15" fmla="*/ 5 h 42"/>
                <a:gd name="T16" fmla="*/ 29 w 31"/>
                <a:gd name="T17" fmla="*/ 5 h 42"/>
                <a:gd name="T18" fmla="*/ 29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4" name="Freeform 420">
              <a:extLst>
                <a:ext uri="{FF2B5EF4-FFF2-40B4-BE49-F238E27FC236}">
                  <a16:creationId xmlns:a16="http://schemas.microsoft.com/office/drawing/2014/main" id="{49CEB130-477D-531B-6621-B61A4A60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719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6 w 25"/>
                <a:gd name="T5" fmla="*/ 37 h 42"/>
                <a:gd name="T6" fmla="*/ 6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6" y="3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5" name="Freeform 421">
              <a:extLst>
                <a:ext uri="{FF2B5EF4-FFF2-40B4-BE49-F238E27FC236}">
                  <a16:creationId xmlns:a16="http://schemas.microsoft.com/office/drawing/2014/main" id="{E893E41F-558E-7885-609C-8801E53C46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" y="1719"/>
              <a:ext cx="38" cy="42"/>
            </a:xfrm>
            <a:custGeom>
              <a:avLst/>
              <a:gdLst>
                <a:gd name="T0" fmla="*/ 4 w 38"/>
                <a:gd name="T1" fmla="*/ 42 h 42"/>
                <a:gd name="T2" fmla="*/ 9 w 38"/>
                <a:gd name="T3" fmla="*/ 29 h 42"/>
                <a:gd name="T4" fmla="*/ 27 w 38"/>
                <a:gd name="T5" fmla="*/ 29 h 42"/>
                <a:gd name="T6" fmla="*/ 31 w 38"/>
                <a:gd name="T7" fmla="*/ 42 h 42"/>
                <a:gd name="T8" fmla="*/ 38 w 38"/>
                <a:gd name="T9" fmla="*/ 42 h 42"/>
                <a:gd name="T10" fmla="*/ 20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4 w 38"/>
                <a:gd name="T17" fmla="*/ 42 h 42"/>
                <a:gd name="T18" fmla="*/ 4 w 38"/>
                <a:gd name="T19" fmla="*/ 42 h 42"/>
                <a:gd name="T20" fmla="*/ 15 w 38"/>
                <a:gd name="T21" fmla="*/ 13 h 42"/>
                <a:gd name="T22" fmla="*/ 15 w 38"/>
                <a:gd name="T23" fmla="*/ 13 h 42"/>
                <a:gd name="T24" fmla="*/ 17 w 38"/>
                <a:gd name="T25" fmla="*/ 5 h 42"/>
                <a:gd name="T26" fmla="*/ 17 w 38"/>
                <a:gd name="T27" fmla="*/ 5 h 42"/>
                <a:gd name="T28" fmla="*/ 20 w 38"/>
                <a:gd name="T29" fmla="*/ 13 h 42"/>
                <a:gd name="T30" fmla="*/ 25 w 38"/>
                <a:gd name="T31" fmla="*/ 26 h 42"/>
                <a:gd name="T32" fmla="*/ 11 w 38"/>
                <a:gd name="T33" fmla="*/ 26 h 42"/>
                <a:gd name="T34" fmla="*/ 15 w 38"/>
                <a:gd name="T35" fmla="*/ 13 h 42"/>
                <a:gd name="T36" fmla="*/ 15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4" y="42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4" y="42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7" y="5"/>
                  </a:lnTo>
                  <a:lnTo>
                    <a:pt x="20" y="13"/>
                  </a:lnTo>
                  <a:lnTo>
                    <a:pt x="25" y="26"/>
                  </a:lnTo>
                  <a:lnTo>
                    <a:pt x="11" y="26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6" name="Freeform 422">
              <a:extLst>
                <a:ext uri="{FF2B5EF4-FFF2-40B4-BE49-F238E27FC236}">
                  <a16:creationId xmlns:a16="http://schemas.microsoft.com/office/drawing/2014/main" id="{23C24029-5F05-65A6-04F9-69D317C2A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719"/>
              <a:ext cx="53" cy="42"/>
            </a:xfrm>
            <a:custGeom>
              <a:avLst/>
              <a:gdLst>
                <a:gd name="T0" fmla="*/ 16 w 53"/>
                <a:gd name="T1" fmla="*/ 42 h 42"/>
                <a:gd name="T2" fmla="*/ 25 w 53"/>
                <a:gd name="T3" fmla="*/ 11 h 42"/>
                <a:gd name="T4" fmla="*/ 25 w 53"/>
                <a:gd name="T5" fmla="*/ 11 h 42"/>
                <a:gd name="T6" fmla="*/ 27 w 53"/>
                <a:gd name="T7" fmla="*/ 5 h 42"/>
                <a:gd name="T8" fmla="*/ 27 w 53"/>
                <a:gd name="T9" fmla="*/ 5 h 42"/>
                <a:gd name="T10" fmla="*/ 27 w 53"/>
                <a:gd name="T11" fmla="*/ 10 h 42"/>
                <a:gd name="T12" fmla="*/ 37 w 53"/>
                <a:gd name="T13" fmla="*/ 42 h 42"/>
                <a:gd name="T14" fmla="*/ 41 w 53"/>
                <a:gd name="T15" fmla="*/ 42 h 42"/>
                <a:gd name="T16" fmla="*/ 53 w 53"/>
                <a:gd name="T17" fmla="*/ 0 h 42"/>
                <a:gd name="T18" fmla="*/ 48 w 53"/>
                <a:gd name="T19" fmla="*/ 0 h 42"/>
                <a:gd name="T20" fmla="*/ 41 w 53"/>
                <a:gd name="T21" fmla="*/ 27 h 42"/>
                <a:gd name="T22" fmla="*/ 41 w 53"/>
                <a:gd name="T23" fmla="*/ 27 h 42"/>
                <a:gd name="T24" fmla="*/ 38 w 53"/>
                <a:gd name="T25" fmla="*/ 37 h 42"/>
                <a:gd name="T26" fmla="*/ 38 w 53"/>
                <a:gd name="T27" fmla="*/ 37 h 42"/>
                <a:gd name="T28" fmla="*/ 35 w 53"/>
                <a:gd name="T29" fmla="*/ 21 h 42"/>
                <a:gd name="T30" fmla="*/ 30 w 53"/>
                <a:gd name="T31" fmla="*/ 0 h 42"/>
                <a:gd name="T32" fmla="*/ 24 w 53"/>
                <a:gd name="T33" fmla="*/ 0 h 42"/>
                <a:gd name="T34" fmla="*/ 16 w 53"/>
                <a:gd name="T35" fmla="*/ 29 h 42"/>
                <a:gd name="T36" fmla="*/ 16 w 53"/>
                <a:gd name="T37" fmla="*/ 29 h 42"/>
                <a:gd name="T38" fmla="*/ 14 w 53"/>
                <a:gd name="T39" fmla="*/ 37 h 42"/>
                <a:gd name="T40" fmla="*/ 14 w 53"/>
                <a:gd name="T41" fmla="*/ 37 h 42"/>
                <a:gd name="T42" fmla="*/ 11 w 53"/>
                <a:gd name="T43" fmla="*/ 27 h 42"/>
                <a:gd name="T44" fmla="*/ 6 w 53"/>
                <a:gd name="T45" fmla="*/ 0 h 42"/>
                <a:gd name="T46" fmla="*/ 0 w 53"/>
                <a:gd name="T47" fmla="*/ 0 h 42"/>
                <a:gd name="T48" fmla="*/ 11 w 53"/>
                <a:gd name="T49" fmla="*/ 42 h 42"/>
                <a:gd name="T50" fmla="*/ 16 w 53"/>
                <a:gd name="T51" fmla="*/ 42 h 42"/>
                <a:gd name="T52" fmla="*/ 16 w 53"/>
                <a:gd name="T53" fmla="*/ 42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"/>
                <a:gd name="T82" fmla="*/ 0 h 42"/>
                <a:gd name="T83" fmla="*/ 53 w 53"/>
                <a:gd name="T84" fmla="*/ 42 h 4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" h="42">
                  <a:moveTo>
                    <a:pt x="16" y="42"/>
                  </a:moveTo>
                  <a:lnTo>
                    <a:pt x="25" y="11"/>
                  </a:lnTo>
                  <a:lnTo>
                    <a:pt x="27" y="5"/>
                  </a:lnTo>
                  <a:lnTo>
                    <a:pt x="27" y="10"/>
                  </a:lnTo>
                  <a:lnTo>
                    <a:pt x="37" y="42"/>
                  </a:lnTo>
                  <a:lnTo>
                    <a:pt x="41" y="4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27"/>
                  </a:lnTo>
                  <a:lnTo>
                    <a:pt x="38" y="37"/>
                  </a:lnTo>
                  <a:lnTo>
                    <a:pt x="35" y="21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6" y="29"/>
                  </a:lnTo>
                  <a:lnTo>
                    <a:pt x="14" y="37"/>
                  </a:lnTo>
                  <a:lnTo>
                    <a:pt x="11" y="27"/>
                  </a:lnTo>
                  <a:lnTo>
                    <a:pt x="6" y="0"/>
                  </a:lnTo>
                  <a:lnTo>
                    <a:pt x="0" y="0"/>
                  </a:lnTo>
                  <a:lnTo>
                    <a:pt x="11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7" name="Freeform 423">
              <a:extLst>
                <a:ext uri="{FF2B5EF4-FFF2-40B4-BE49-F238E27FC236}">
                  <a16:creationId xmlns:a16="http://schemas.microsoft.com/office/drawing/2014/main" id="{320F8A2B-6D94-9787-D4E0-B66493AF6D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" y="1719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7 w 38"/>
                <a:gd name="T5" fmla="*/ 29 h 42"/>
                <a:gd name="T6" fmla="*/ 32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6 w 38"/>
                <a:gd name="T21" fmla="*/ 13 h 42"/>
                <a:gd name="T22" fmla="*/ 16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5 w 38"/>
                <a:gd name="T31" fmla="*/ 26 h 42"/>
                <a:gd name="T32" fmla="*/ 13 w 38"/>
                <a:gd name="T33" fmla="*/ 26 h 42"/>
                <a:gd name="T34" fmla="*/ 16 w 38"/>
                <a:gd name="T35" fmla="*/ 13 h 42"/>
                <a:gd name="T36" fmla="*/ 16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7" y="29"/>
                  </a:lnTo>
                  <a:lnTo>
                    <a:pt x="32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5" y="26"/>
                  </a:lnTo>
                  <a:lnTo>
                    <a:pt x="13" y="26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8" name="Freeform 424">
              <a:extLst>
                <a:ext uri="{FF2B5EF4-FFF2-40B4-BE49-F238E27FC236}">
                  <a16:creationId xmlns:a16="http://schemas.microsoft.com/office/drawing/2014/main" id="{1F6E1238-9957-6EC5-E85E-9E8C65A1DE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" y="1719"/>
              <a:ext cx="36" cy="42"/>
            </a:xfrm>
            <a:custGeom>
              <a:avLst/>
              <a:gdLst>
                <a:gd name="T0" fmla="*/ 6 w 36"/>
                <a:gd name="T1" fmla="*/ 42 h 42"/>
                <a:gd name="T2" fmla="*/ 6 w 36"/>
                <a:gd name="T3" fmla="*/ 24 h 42"/>
                <a:gd name="T4" fmla="*/ 13 w 36"/>
                <a:gd name="T5" fmla="*/ 24 h 42"/>
                <a:gd name="T6" fmla="*/ 13 w 36"/>
                <a:gd name="T7" fmla="*/ 24 h 42"/>
                <a:gd name="T8" fmla="*/ 16 w 36"/>
                <a:gd name="T9" fmla="*/ 24 h 42"/>
                <a:gd name="T10" fmla="*/ 16 w 36"/>
                <a:gd name="T11" fmla="*/ 24 h 42"/>
                <a:gd name="T12" fmla="*/ 17 w 36"/>
                <a:gd name="T13" fmla="*/ 26 h 42"/>
                <a:gd name="T14" fmla="*/ 17 w 36"/>
                <a:gd name="T15" fmla="*/ 26 h 42"/>
                <a:gd name="T16" fmla="*/ 20 w 36"/>
                <a:gd name="T17" fmla="*/ 27 h 42"/>
                <a:gd name="T18" fmla="*/ 20 w 36"/>
                <a:gd name="T19" fmla="*/ 27 h 42"/>
                <a:gd name="T20" fmla="*/ 24 w 36"/>
                <a:gd name="T21" fmla="*/ 34 h 42"/>
                <a:gd name="T22" fmla="*/ 30 w 36"/>
                <a:gd name="T23" fmla="*/ 42 h 42"/>
                <a:gd name="T24" fmla="*/ 36 w 36"/>
                <a:gd name="T25" fmla="*/ 42 h 42"/>
                <a:gd name="T26" fmla="*/ 30 w 36"/>
                <a:gd name="T27" fmla="*/ 30 h 42"/>
                <a:gd name="T28" fmla="*/ 30 w 36"/>
                <a:gd name="T29" fmla="*/ 30 h 42"/>
                <a:gd name="T30" fmla="*/ 25 w 36"/>
                <a:gd name="T31" fmla="*/ 26 h 42"/>
                <a:gd name="T32" fmla="*/ 25 w 36"/>
                <a:gd name="T33" fmla="*/ 26 h 42"/>
                <a:gd name="T34" fmla="*/ 22 w 36"/>
                <a:gd name="T35" fmla="*/ 22 h 42"/>
                <a:gd name="T36" fmla="*/ 22 w 36"/>
                <a:gd name="T37" fmla="*/ 22 h 42"/>
                <a:gd name="T38" fmla="*/ 27 w 36"/>
                <a:gd name="T39" fmla="*/ 22 h 42"/>
                <a:gd name="T40" fmla="*/ 30 w 36"/>
                <a:gd name="T41" fmla="*/ 19 h 42"/>
                <a:gd name="T42" fmla="*/ 30 w 36"/>
                <a:gd name="T43" fmla="*/ 19 h 42"/>
                <a:gd name="T44" fmla="*/ 33 w 36"/>
                <a:gd name="T45" fmla="*/ 16 h 42"/>
                <a:gd name="T46" fmla="*/ 33 w 36"/>
                <a:gd name="T47" fmla="*/ 11 h 42"/>
                <a:gd name="T48" fmla="*/ 33 w 36"/>
                <a:gd name="T49" fmla="*/ 11 h 42"/>
                <a:gd name="T50" fmla="*/ 32 w 36"/>
                <a:gd name="T51" fmla="*/ 7 h 42"/>
                <a:gd name="T52" fmla="*/ 32 w 36"/>
                <a:gd name="T53" fmla="*/ 7 h 42"/>
                <a:gd name="T54" fmla="*/ 30 w 36"/>
                <a:gd name="T55" fmla="*/ 3 h 42"/>
                <a:gd name="T56" fmla="*/ 27 w 36"/>
                <a:gd name="T57" fmla="*/ 2 h 42"/>
                <a:gd name="T58" fmla="*/ 27 w 36"/>
                <a:gd name="T59" fmla="*/ 2 h 42"/>
                <a:gd name="T60" fmla="*/ 19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6 w 36"/>
                <a:gd name="T67" fmla="*/ 42 h 42"/>
                <a:gd name="T68" fmla="*/ 6 w 36"/>
                <a:gd name="T69" fmla="*/ 42 h 42"/>
                <a:gd name="T70" fmla="*/ 6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10 h 42"/>
                <a:gd name="T84" fmla="*/ 28 w 36"/>
                <a:gd name="T85" fmla="*/ 11 h 42"/>
                <a:gd name="T86" fmla="*/ 28 w 36"/>
                <a:gd name="T87" fmla="*/ 11 h 42"/>
                <a:gd name="T88" fmla="*/ 27 w 36"/>
                <a:gd name="T89" fmla="*/ 16 h 42"/>
                <a:gd name="T90" fmla="*/ 27 w 36"/>
                <a:gd name="T91" fmla="*/ 16 h 42"/>
                <a:gd name="T92" fmla="*/ 24 w 36"/>
                <a:gd name="T93" fmla="*/ 18 h 42"/>
                <a:gd name="T94" fmla="*/ 24 w 36"/>
                <a:gd name="T95" fmla="*/ 18 h 42"/>
                <a:gd name="T96" fmla="*/ 17 w 36"/>
                <a:gd name="T97" fmla="*/ 19 h 42"/>
                <a:gd name="T98" fmla="*/ 6 w 36"/>
                <a:gd name="T99" fmla="*/ 19 h 42"/>
                <a:gd name="T100" fmla="*/ 6 w 36"/>
                <a:gd name="T101" fmla="*/ 5 h 42"/>
                <a:gd name="T102" fmla="*/ 6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6" y="42"/>
                  </a:moveTo>
                  <a:lnTo>
                    <a:pt x="6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7" y="26"/>
                  </a:lnTo>
                  <a:lnTo>
                    <a:pt x="20" y="27"/>
                  </a:lnTo>
                  <a:lnTo>
                    <a:pt x="24" y="3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0" y="30"/>
                  </a:lnTo>
                  <a:lnTo>
                    <a:pt x="25" y="26"/>
                  </a:lnTo>
                  <a:lnTo>
                    <a:pt x="22" y="22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3" y="16"/>
                  </a:lnTo>
                  <a:lnTo>
                    <a:pt x="33" y="11"/>
                  </a:lnTo>
                  <a:lnTo>
                    <a:pt x="32" y="7"/>
                  </a:lnTo>
                  <a:lnTo>
                    <a:pt x="30" y="3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6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7" y="16"/>
                  </a:lnTo>
                  <a:lnTo>
                    <a:pt x="24" y="18"/>
                  </a:lnTo>
                  <a:lnTo>
                    <a:pt x="17" y="19"/>
                  </a:lnTo>
                  <a:lnTo>
                    <a:pt x="6" y="1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9" name="Freeform 425">
              <a:extLst>
                <a:ext uri="{FF2B5EF4-FFF2-40B4-BE49-F238E27FC236}">
                  <a16:creationId xmlns:a16="http://schemas.microsoft.com/office/drawing/2014/main" id="{0F60A733-EAAD-A734-51E2-6B2F187D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719"/>
              <a:ext cx="30" cy="42"/>
            </a:xfrm>
            <a:custGeom>
              <a:avLst/>
              <a:gdLst>
                <a:gd name="T0" fmla="*/ 30 w 30"/>
                <a:gd name="T1" fmla="*/ 42 h 42"/>
                <a:gd name="T2" fmla="*/ 30 w 30"/>
                <a:gd name="T3" fmla="*/ 37 h 42"/>
                <a:gd name="T4" fmla="*/ 4 w 30"/>
                <a:gd name="T5" fmla="*/ 37 h 42"/>
                <a:gd name="T6" fmla="*/ 4 w 30"/>
                <a:gd name="T7" fmla="*/ 22 h 42"/>
                <a:gd name="T8" fmla="*/ 27 w 30"/>
                <a:gd name="T9" fmla="*/ 22 h 42"/>
                <a:gd name="T10" fmla="*/ 27 w 30"/>
                <a:gd name="T11" fmla="*/ 18 h 42"/>
                <a:gd name="T12" fmla="*/ 4 w 30"/>
                <a:gd name="T13" fmla="*/ 18 h 42"/>
                <a:gd name="T14" fmla="*/ 4 w 30"/>
                <a:gd name="T15" fmla="*/ 5 h 42"/>
                <a:gd name="T16" fmla="*/ 28 w 30"/>
                <a:gd name="T17" fmla="*/ 5 h 42"/>
                <a:gd name="T18" fmla="*/ 28 w 30"/>
                <a:gd name="T19" fmla="*/ 0 h 42"/>
                <a:gd name="T20" fmla="*/ 0 w 30"/>
                <a:gd name="T21" fmla="*/ 0 h 42"/>
                <a:gd name="T22" fmla="*/ 0 w 30"/>
                <a:gd name="T23" fmla="*/ 42 h 42"/>
                <a:gd name="T24" fmla="*/ 30 w 30"/>
                <a:gd name="T25" fmla="*/ 42 h 42"/>
                <a:gd name="T26" fmla="*/ 30 w 30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2"/>
                <a:gd name="T44" fmla="*/ 30 w 30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2">
                  <a:moveTo>
                    <a:pt x="30" y="42"/>
                  </a:moveTo>
                  <a:lnTo>
                    <a:pt x="30" y="37"/>
                  </a:lnTo>
                  <a:lnTo>
                    <a:pt x="4" y="37"/>
                  </a:lnTo>
                  <a:lnTo>
                    <a:pt x="4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4" y="5"/>
                  </a:lnTo>
                  <a:lnTo>
                    <a:pt x="28" y="5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" name="Freeform 426">
              <a:extLst>
                <a:ext uri="{FF2B5EF4-FFF2-40B4-BE49-F238E27FC236}">
                  <a16:creationId xmlns:a16="http://schemas.microsoft.com/office/drawing/2014/main" id="{1FEA1D34-8178-9E78-0732-97CC1C19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632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9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9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" name="Freeform 427">
              <a:extLst>
                <a:ext uri="{FF2B5EF4-FFF2-40B4-BE49-F238E27FC236}">
                  <a16:creationId xmlns:a16="http://schemas.microsoft.com/office/drawing/2014/main" id="{90E3C723-1497-4A59-CDC3-D037A7B51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632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5 w 30"/>
                <a:gd name="T5" fmla="*/ 36 h 41"/>
                <a:gd name="T6" fmla="*/ 5 w 30"/>
                <a:gd name="T7" fmla="*/ 22 h 41"/>
                <a:gd name="T8" fmla="*/ 29 w 30"/>
                <a:gd name="T9" fmla="*/ 22 h 41"/>
                <a:gd name="T10" fmla="*/ 29 w 30"/>
                <a:gd name="T11" fmla="*/ 17 h 41"/>
                <a:gd name="T12" fmla="*/ 5 w 30"/>
                <a:gd name="T13" fmla="*/ 17 h 41"/>
                <a:gd name="T14" fmla="*/ 5 w 30"/>
                <a:gd name="T15" fmla="*/ 5 h 41"/>
                <a:gd name="T16" fmla="*/ 30 w 30"/>
                <a:gd name="T17" fmla="*/ 5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2" name="Freeform 428">
              <a:extLst>
                <a:ext uri="{FF2B5EF4-FFF2-40B4-BE49-F238E27FC236}">
                  <a16:creationId xmlns:a16="http://schemas.microsoft.com/office/drawing/2014/main" id="{5C0D3FEB-E41A-79D7-DD64-766F45284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632"/>
              <a:ext cx="52" cy="41"/>
            </a:xfrm>
            <a:custGeom>
              <a:avLst/>
              <a:gdLst>
                <a:gd name="T0" fmla="*/ 16 w 52"/>
                <a:gd name="T1" fmla="*/ 41 h 41"/>
                <a:gd name="T2" fmla="*/ 25 w 52"/>
                <a:gd name="T3" fmla="*/ 9 h 41"/>
                <a:gd name="T4" fmla="*/ 25 w 52"/>
                <a:gd name="T5" fmla="*/ 9 h 41"/>
                <a:gd name="T6" fmla="*/ 25 w 52"/>
                <a:gd name="T7" fmla="*/ 5 h 41"/>
                <a:gd name="T8" fmla="*/ 25 w 52"/>
                <a:gd name="T9" fmla="*/ 5 h 41"/>
                <a:gd name="T10" fmla="*/ 27 w 52"/>
                <a:gd name="T11" fmla="*/ 9 h 41"/>
                <a:gd name="T12" fmla="*/ 36 w 52"/>
                <a:gd name="T13" fmla="*/ 41 h 41"/>
                <a:gd name="T14" fmla="*/ 41 w 52"/>
                <a:gd name="T15" fmla="*/ 41 h 41"/>
                <a:gd name="T16" fmla="*/ 52 w 52"/>
                <a:gd name="T17" fmla="*/ 0 h 41"/>
                <a:gd name="T18" fmla="*/ 48 w 52"/>
                <a:gd name="T19" fmla="*/ 0 h 41"/>
                <a:gd name="T20" fmla="*/ 41 w 52"/>
                <a:gd name="T21" fmla="*/ 27 h 41"/>
                <a:gd name="T22" fmla="*/ 41 w 52"/>
                <a:gd name="T23" fmla="*/ 27 h 41"/>
                <a:gd name="T24" fmla="*/ 38 w 52"/>
                <a:gd name="T25" fmla="*/ 35 h 41"/>
                <a:gd name="T26" fmla="*/ 38 w 52"/>
                <a:gd name="T27" fmla="*/ 35 h 41"/>
                <a:gd name="T28" fmla="*/ 35 w 52"/>
                <a:gd name="T29" fmla="*/ 20 h 41"/>
                <a:gd name="T30" fmla="*/ 30 w 52"/>
                <a:gd name="T31" fmla="*/ 0 h 41"/>
                <a:gd name="T32" fmla="*/ 22 w 52"/>
                <a:gd name="T33" fmla="*/ 0 h 41"/>
                <a:gd name="T34" fmla="*/ 16 w 52"/>
                <a:gd name="T35" fmla="*/ 28 h 41"/>
                <a:gd name="T36" fmla="*/ 16 w 52"/>
                <a:gd name="T37" fmla="*/ 28 h 41"/>
                <a:gd name="T38" fmla="*/ 13 w 52"/>
                <a:gd name="T39" fmla="*/ 35 h 41"/>
                <a:gd name="T40" fmla="*/ 13 w 52"/>
                <a:gd name="T41" fmla="*/ 35 h 41"/>
                <a:gd name="T42" fmla="*/ 11 w 52"/>
                <a:gd name="T43" fmla="*/ 27 h 41"/>
                <a:gd name="T44" fmla="*/ 5 w 52"/>
                <a:gd name="T45" fmla="*/ 0 h 41"/>
                <a:gd name="T46" fmla="*/ 0 w 52"/>
                <a:gd name="T47" fmla="*/ 0 h 41"/>
                <a:gd name="T48" fmla="*/ 11 w 52"/>
                <a:gd name="T49" fmla="*/ 41 h 41"/>
                <a:gd name="T50" fmla="*/ 16 w 52"/>
                <a:gd name="T51" fmla="*/ 41 h 41"/>
                <a:gd name="T52" fmla="*/ 16 w 52"/>
                <a:gd name="T53" fmla="*/ 41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2"/>
                <a:gd name="T82" fmla="*/ 0 h 41"/>
                <a:gd name="T83" fmla="*/ 52 w 52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2" h="41">
                  <a:moveTo>
                    <a:pt x="16" y="41"/>
                  </a:moveTo>
                  <a:lnTo>
                    <a:pt x="25" y="9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36" y="41"/>
                  </a:lnTo>
                  <a:lnTo>
                    <a:pt x="41" y="41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27"/>
                  </a:lnTo>
                  <a:lnTo>
                    <a:pt x="38" y="35"/>
                  </a:lnTo>
                  <a:lnTo>
                    <a:pt x="35" y="2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6" y="28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3" name="Freeform 429">
              <a:extLst>
                <a:ext uri="{FF2B5EF4-FFF2-40B4-BE49-F238E27FC236}">
                  <a16:creationId xmlns:a16="http://schemas.microsoft.com/office/drawing/2014/main" id="{AB6D4D6E-C419-2905-926B-57D61699D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632"/>
              <a:ext cx="23" cy="41"/>
            </a:xfrm>
            <a:custGeom>
              <a:avLst/>
              <a:gdLst>
                <a:gd name="T0" fmla="*/ 4 w 23"/>
                <a:gd name="T1" fmla="*/ 40 h 41"/>
                <a:gd name="T2" fmla="*/ 4 w 23"/>
                <a:gd name="T3" fmla="*/ 40 h 41"/>
                <a:gd name="T4" fmla="*/ 7 w 23"/>
                <a:gd name="T5" fmla="*/ 41 h 41"/>
                <a:gd name="T6" fmla="*/ 12 w 23"/>
                <a:gd name="T7" fmla="*/ 41 h 41"/>
                <a:gd name="T8" fmla="*/ 12 w 23"/>
                <a:gd name="T9" fmla="*/ 41 h 41"/>
                <a:gd name="T10" fmla="*/ 18 w 23"/>
                <a:gd name="T11" fmla="*/ 41 h 41"/>
                <a:gd name="T12" fmla="*/ 18 w 23"/>
                <a:gd name="T13" fmla="*/ 41 h 41"/>
                <a:gd name="T14" fmla="*/ 21 w 23"/>
                <a:gd name="T15" fmla="*/ 38 h 41"/>
                <a:gd name="T16" fmla="*/ 23 w 23"/>
                <a:gd name="T17" fmla="*/ 36 h 41"/>
                <a:gd name="T18" fmla="*/ 23 w 23"/>
                <a:gd name="T19" fmla="*/ 36 h 41"/>
                <a:gd name="T20" fmla="*/ 23 w 23"/>
                <a:gd name="T21" fmla="*/ 28 h 41"/>
                <a:gd name="T22" fmla="*/ 23 w 23"/>
                <a:gd name="T23" fmla="*/ 0 h 41"/>
                <a:gd name="T24" fmla="*/ 18 w 23"/>
                <a:gd name="T25" fmla="*/ 0 h 41"/>
                <a:gd name="T26" fmla="*/ 18 w 23"/>
                <a:gd name="T27" fmla="*/ 28 h 41"/>
                <a:gd name="T28" fmla="*/ 18 w 23"/>
                <a:gd name="T29" fmla="*/ 28 h 41"/>
                <a:gd name="T30" fmla="*/ 18 w 23"/>
                <a:gd name="T31" fmla="*/ 33 h 41"/>
                <a:gd name="T32" fmla="*/ 18 w 23"/>
                <a:gd name="T33" fmla="*/ 33 h 41"/>
                <a:gd name="T34" fmla="*/ 15 w 23"/>
                <a:gd name="T35" fmla="*/ 36 h 41"/>
                <a:gd name="T36" fmla="*/ 15 w 23"/>
                <a:gd name="T37" fmla="*/ 36 h 41"/>
                <a:gd name="T38" fmla="*/ 12 w 23"/>
                <a:gd name="T39" fmla="*/ 36 h 41"/>
                <a:gd name="T40" fmla="*/ 12 w 23"/>
                <a:gd name="T41" fmla="*/ 36 h 41"/>
                <a:gd name="T42" fmla="*/ 10 w 23"/>
                <a:gd name="T43" fmla="*/ 36 h 41"/>
                <a:gd name="T44" fmla="*/ 7 w 23"/>
                <a:gd name="T45" fmla="*/ 35 h 41"/>
                <a:gd name="T46" fmla="*/ 7 w 23"/>
                <a:gd name="T47" fmla="*/ 35 h 41"/>
                <a:gd name="T48" fmla="*/ 7 w 23"/>
                <a:gd name="T49" fmla="*/ 33 h 41"/>
                <a:gd name="T50" fmla="*/ 5 w 23"/>
                <a:gd name="T51" fmla="*/ 28 h 41"/>
                <a:gd name="T52" fmla="*/ 0 w 23"/>
                <a:gd name="T53" fmla="*/ 30 h 41"/>
                <a:gd name="T54" fmla="*/ 0 w 23"/>
                <a:gd name="T55" fmla="*/ 30 h 41"/>
                <a:gd name="T56" fmla="*/ 2 w 23"/>
                <a:gd name="T57" fmla="*/ 35 h 41"/>
                <a:gd name="T58" fmla="*/ 4 w 23"/>
                <a:gd name="T59" fmla="*/ 40 h 41"/>
                <a:gd name="T60" fmla="*/ 4 w 23"/>
                <a:gd name="T61" fmla="*/ 4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"/>
                <a:gd name="T94" fmla="*/ 0 h 41"/>
                <a:gd name="T95" fmla="*/ 23 w 23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" h="41">
                  <a:moveTo>
                    <a:pt x="4" y="40"/>
                  </a:moveTo>
                  <a:lnTo>
                    <a:pt x="4" y="40"/>
                  </a:lnTo>
                  <a:lnTo>
                    <a:pt x="7" y="41"/>
                  </a:lnTo>
                  <a:lnTo>
                    <a:pt x="12" y="41"/>
                  </a:lnTo>
                  <a:lnTo>
                    <a:pt x="18" y="41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8" y="28"/>
                  </a:lnTo>
                  <a:lnTo>
                    <a:pt x="18" y="33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5" y="28"/>
                  </a:lnTo>
                  <a:lnTo>
                    <a:pt x="0" y="30"/>
                  </a:lnTo>
                  <a:lnTo>
                    <a:pt x="2" y="35"/>
                  </a:lnTo>
                  <a:lnTo>
                    <a:pt x="4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4" name="Freeform 430">
              <a:extLst>
                <a:ext uri="{FF2B5EF4-FFF2-40B4-BE49-F238E27FC236}">
                  <a16:creationId xmlns:a16="http://schemas.microsoft.com/office/drawing/2014/main" id="{76344EBC-738D-085C-F48F-DDB78ED3A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632"/>
              <a:ext cx="32" cy="41"/>
            </a:xfrm>
            <a:custGeom>
              <a:avLst/>
              <a:gdLst>
                <a:gd name="T0" fmla="*/ 32 w 32"/>
                <a:gd name="T1" fmla="*/ 41 h 41"/>
                <a:gd name="T2" fmla="*/ 32 w 32"/>
                <a:gd name="T3" fmla="*/ 36 h 41"/>
                <a:gd name="T4" fmla="*/ 7 w 32"/>
                <a:gd name="T5" fmla="*/ 36 h 41"/>
                <a:gd name="T6" fmla="*/ 7 w 32"/>
                <a:gd name="T7" fmla="*/ 22 h 41"/>
                <a:gd name="T8" fmla="*/ 29 w 32"/>
                <a:gd name="T9" fmla="*/ 22 h 41"/>
                <a:gd name="T10" fmla="*/ 29 w 32"/>
                <a:gd name="T11" fmla="*/ 17 h 41"/>
                <a:gd name="T12" fmla="*/ 7 w 32"/>
                <a:gd name="T13" fmla="*/ 17 h 41"/>
                <a:gd name="T14" fmla="*/ 7 w 32"/>
                <a:gd name="T15" fmla="*/ 5 h 41"/>
                <a:gd name="T16" fmla="*/ 30 w 32"/>
                <a:gd name="T17" fmla="*/ 5 h 41"/>
                <a:gd name="T18" fmla="*/ 30 w 32"/>
                <a:gd name="T19" fmla="*/ 0 h 41"/>
                <a:gd name="T20" fmla="*/ 0 w 32"/>
                <a:gd name="T21" fmla="*/ 0 h 41"/>
                <a:gd name="T22" fmla="*/ 0 w 32"/>
                <a:gd name="T23" fmla="*/ 41 h 41"/>
                <a:gd name="T24" fmla="*/ 32 w 32"/>
                <a:gd name="T25" fmla="*/ 41 h 41"/>
                <a:gd name="T26" fmla="*/ 32 w 32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1"/>
                <a:gd name="T44" fmla="*/ 32 w 32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1">
                  <a:moveTo>
                    <a:pt x="32" y="41"/>
                  </a:moveTo>
                  <a:lnTo>
                    <a:pt x="32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5" name="Freeform 431">
              <a:extLst>
                <a:ext uri="{FF2B5EF4-FFF2-40B4-BE49-F238E27FC236}">
                  <a16:creationId xmlns:a16="http://schemas.microsoft.com/office/drawing/2014/main" id="{C11B82EA-F85E-7038-700C-ED634522DB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1632"/>
              <a:ext cx="35" cy="41"/>
            </a:xfrm>
            <a:custGeom>
              <a:avLst/>
              <a:gdLst>
                <a:gd name="T0" fmla="*/ 5 w 35"/>
                <a:gd name="T1" fmla="*/ 41 h 41"/>
                <a:gd name="T2" fmla="*/ 5 w 35"/>
                <a:gd name="T3" fmla="*/ 24 h 41"/>
                <a:gd name="T4" fmla="*/ 11 w 35"/>
                <a:gd name="T5" fmla="*/ 24 h 41"/>
                <a:gd name="T6" fmla="*/ 11 w 35"/>
                <a:gd name="T7" fmla="*/ 24 h 41"/>
                <a:gd name="T8" fmla="*/ 14 w 35"/>
                <a:gd name="T9" fmla="*/ 24 h 41"/>
                <a:gd name="T10" fmla="*/ 14 w 35"/>
                <a:gd name="T11" fmla="*/ 24 h 41"/>
                <a:gd name="T12" fmla="*/ 17 w 35"/>
                <a:gd name="T13" fmla="*/ 24 h 41"/>
                <a:gd name="T14" fmla="*/ 17 w 35"/>
                <a:gd name="T15" fmla="*/ 24 h 41"/>
                <a:gd name="T16" fmla="*/ 19 w 35"/>
                <a:gd name="T17" fmla="*/ 27 h 41"/>
                <a:gd name="T18" fmla="*/ 19 w 35"/>
                <a:gd name="T19" fmla="*/ 27 h 41"/>
                <a:gd name="T20" fmla="*/ 24 w 35"/>
                <a:gd name="T21" fmla="*/ 33 h 41"/>
                <a:gd name="T22" fmla="*/ 28 w 35"/>
                <a:gd name="T23" fmla="*/ 41 h 41"/>
                <a:gd name="T24" fmla="*/ 35 w 35"/>
                <a:gd name="T25" fmla="*/ 41 h 41"/>
                <a:gd name="T26" fmla="*/ 28 w 35"/>
                <a:gd name="T27" fmla="*/ 30 h 41"/>
                <a:gd name="T28" fmla="*/ 28 w 35"/>
                <a:gd name="T29" fmla="*/ 30 h 41"/>
                <a:gd name="T30" fmla="*/ 24 w 35"/>
                <a:gd name="T31" fmla="*/ 25 h 41"/>
                <a:gd name="T32" fmla="*/ 24 w 35"/>
                <a:gd name="T33" fmla="*/ 25 h 41"/>
                <a:gd name="T34" fmla="*/ 21 w 35"/>
                <a:gd name="T35" fmla="*/ 22 h 41"/>
                <a:gd name="T36" fmla="*/ 21 w 35"/>
                <a:gd name="T37" fmla="*/ 22 h 41"/>
                <a:gd name="T38" fmla="*/ 25 w 35"/>
                <a:gd name="T39" fmla="*/ 20 h 41"/>
                <a:gd name="T40" fmla="*/ 30 w 35"/>
                <a:gd name="T41" fmla="*/ 19 h 41"/>
                <a:gd name="T42" fmla="*/ 30 w 35"/>
                <a:gd name="T43" fmla="*/ 19 h 41"/>
                <a:gd name="T44" fmla="*/ 32 w 35"/>
                <a:gd name="T45" fmla="*/ 16 h 41"/>
                <a:gd name="T46" fmla="*/ 32 w 35"/>
                <a:gd name="T47" fmla="*/ 11 h 41"/>
                <a:gd name="T48" fmla="*/ 32 w 35"/>
                <a:gd name="T49" fmla="*/ 11 h 41"/>
                <a:gd name="T50" fmla="*/ 30 w 35"/>
                <a:gd name="T51" fmla="*/ 5 h 41"/>
                <a:gd name="T52" fmla="*/ 30 w 35"/>
                <a:gd name="T53" fmla="*/ 5 h 41"/>
                <a:gd name="T54" fmla="*/ 28 w 35"/>
                <a:gd name="T55" fmla="*/ 3 h 41"/>
                <a:gd name="T56" fmla="*/ 25 w 35"/>
                <a:gd name="T57" fmla="*/ 1 h 41"/>
                <a:gd name="T58" fmla="*/ 25 w 35"/>
                <a:gd name="T59" fmla="*/ 1 h 41"/>
                <a:gd name="T60" fmla="*/ 17 w 35"/>
                <a:gd name="T61" fmla="*/ 0 h 41"/>
                <a:gd name="T62" fmla="*/ 0 w 35"/>
                <a:gd name="T63" fmla="*/ 0 h 41"/>
                <a:gd name="T64" fmla="*/ 0 w 35"/>
                <a:gd name="T65" fmla="*/ 41 h 41"/>
                <a:gd name="T66" fmla="*/ 5 w 35"/>
                <a:gd name="T67" fmla="*/ 41 h 41"/>
                <a:gd name="T68" fmla="*/ 5 w 35"/>
                <a:gd name="T69" fmla="*/ 41 h 41"/>
                <a:gd name="T70" fmla="*/ 5 w 35"/>
                <a:gd name="T71" fmla="*/ 5 h 41"/>
                <a:gd name="T72" fmla="*/ 17 w 35"/>
                <a:gd name="T73" fmla="*/ 5 h 41"/>
                <a:gd name="T74" fmla="*/ 17 w 35"/>
                <a:gd name="T75" fmla="*/ 5 h 41"/>
                <a:gd name="T76" fmla="*/ 22 w 35"/>
                <a:gd name="T77" fmla="*/ 5 h 41"/>
                <a:gd name="T78" fmla="*/ 24 w 35"/>
                <a:gd name="T79" fmla="*/ 6 h 41"/>
                <a:gd name="T80" fmla="*/ 24 w 35"/>
                <a:gd name="T81" fmla="*/ 6 h 41"/>
                <a:gd name="T82" fmla="*/ 25 w 35"/>
                <a:gd name="T83" fmla="*/ 9 h 41"/>
                <a:gd name="T84" fmla="*/ 27 w 35"/>
                <a:gd name="T85" fmla="*/ 11 h 41"/>
                <a:gd name="T86" fmla="*/ 27 w 35"/>
                <a:gd name="T87" fmla="*/ 11 h 41"/>
                <a:gd name="T88" fmla="*/ 25 w 35"/>
                <a:gd name="T89" fmla="*/ 16 h 41"/>
                <a:gd name="T90" fmla="*/ 25 w 35"/>
                <a:gd name="T91" fmla="*/ 16 h 41"/>
                <a:gd name="T92" fmla="*/ 22 w 35"/>
                <a:gd name="T93" fmla="*/ 17 h 41"/>
                <a:gd name="T94" fmla="*/ 22 w 35"/>
                <a:gd name="T95" fmla="*/ 17 h 41"/>
                <a:gd name="T96" fmla="*/ 16 w 35"/>
                <a:gd name="T97" fmla="*/ 19 h 41"/>
                <a:gd name="T98" fmla="*/ 5 w 35"/>
                <a:gd name="T99" fmla="*/ 19 h 41"/>
                <a:gd name="T100" fmla="*/ 5 w 35"/>
                <a:gd name="T101" fmla="*/ 5 h 41"/>
                <a:gd name="T102" fmla="*/ 5 w 35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41"/>
                <a:gd name="T158" fmla="*/ 35 w 35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41">
                  <a:moveTo>
                    <a:pt x="5" y="41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7"/>
                  </a:lnTo>
                  <a:lnTo>
                    <a:pt x="24" y="33"/>
                  </a:lnTo>
                  <a:lnTo>
                    <a:pt x="28" y="41"/>
                  </a:lnTo>
                  <a:lnTo>
                    <a:pt x="35" y="41"/>
                  </a:lnTo>
                  <a:lnTo>
                    <a:pt x="28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5" y="20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7" y="5"/>
                  </a:lnTo>
                  <a:lnTo>
                    <a:pt x="22" y="5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6" name="Freeform 432">
              <a:extLst>
                <a:ext uri="{FF2B5EF4-FFF2-40B4-BE49-F238E27FC236}">
                  <a16:creationId xmlns:a16="http://schemas.microsoft.com/office/drawing/2014/main" id="{21B2921A-1B19-6512-059D-583F89D1F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1632"/>
              <a:ext cx="31" cy="41"/>
            </a:xfrm>
            <a:custGeom>
              <a:avLst/>
              <a:gdLst>
                <a:gd name="T0" fmla="*/ 1 w 31"/>
                <a:gd name="T1" fmla="*/ 35 h 41"/>
                <a:gd name="T2" fmla="*/ 8 w 31"/>
                <a:gd name="T3" fmla="*/ 40 h 41"/>
                <a:gd name="T4" fmla="*/ 17 w 31"/>
                <a:gd name="T5" fmla="*/ 41 h 41"/>
                <a:gd name="T6" fmla="*/ 25 w 31"/>
                <a:gd name="T7" fmla="*/ 40 h 41"/>
                <a:gd name="T8" fmla="*/ 28 w 31"/>
                <a:gd name="T9" fmla="*/ 38 h 41"/>
                <a:gd name="T10" fmla="*/ 30 w 31"/>
                <a:gd name="T11" fmla="*/ 36 h 41"/>
                <a:gd name="T12" fmla="*/ 31 w 31"/>
                <a:gd name="T13" fmla="*/ 30 h 41"/>
                <a:gd name="T14" fmla="*/ 30 w 31"/>
                <a:gd name="T15" fmla="*/ 24 h 41"/>
                <a:gd name="T16" fmla="*/ 25 w 31"/>
                <a:gd name="T17" fmla="*/ 19 h 41"/>
                <a:gd name="T18" fmla="*/ 16 w 31"/>
                <a:gd name="T19" fmla="*/ 17 h 41"/>
                <a:gd name="T20" fmla="*/ 8 w 31"/>
                <a:gd name="T21" fmla="*/ 14 h 41"/>
                <a:gd name="T22" fmla="*/ 6 w 31"/>
                <a:gd name="T23" fmla="*/ 11 h 41"/>
                <a:gd name="T24" fmla="*/ 9 w 31"/>
                <a:gd name="T25" fmla="*/ 6 h 41"/>
                <a:gd name="T26" fmla="*/ 11 w 31"/>
                <a:gd name="T27" fmla="*/ 5 h 41"/>
                <a:gd name="T28" fmla="*/ 16 w 31"/>
                <a:gd name="T29" fmla="*/ 5 h 41"/>
                <a:gd name="T30" fmla="*/ 23 w 31"/>
                <a:gd name="T31" fmla="*/ 6 h 41"/>
                <a:gd name="T32" fmla="*/ 25 w 31"/>
                <a:gd name="T33" fmla="*/ 9 h 41"/>
                <a:gd name="T34" fmla="*/ 31 w 31"/>
                <a:gd name="T35" fmla="*/ 11 h 41"/>
                <a:gd name="T36" fmla="*/ 28 w 31"/>
                <a:gd name="T37" fmla="*/ 5 h 41"/>
                <a:gd name="T38" fmla="*/ 27 w 31"/>
                <a:gd name="T39" fmla="*/ 3 h 41"/>
                <a:gd name="T40" fmla="*/ 23 w 31"/>
                <a:gd name="T41" fmla="*/ 1 h 41"/>
                <a:gd name="T42" fmla="*/ 16 w 31"/>
                <a:gd name="T43" fmla="*/ 0 h 41"/>
                <a:gd name="T44" fmla="*/ 8 w 31"/>
                <a:gd name="T45" fmla="*/ 1 h 41"/>
                <a:gd name="T46" fmla="*/ 3 w 31"/>
                <a:gd name="T47" fmla="*/ 5 h 41"/>
                <a:gd name="T48" fmla="*/ 1 w 31"/>
                <a:gd name="T49" fmla="*/ 11 h 41"/>
                <a:gd name="T50" fmla="*/ 3 w 31"/>
                <a:gd name="T51" fmla="*/ 16 h 41"/>
                <a:gd name="T52" fmla="*/ 6 w 31"/>
                <a:gd name="T53" fmla="*/ 20 h 41"/>
                <a:gd name="T54" fmla="*/ 14 w 31"/>
                <a:gd name="T55" fmla="*/ 22 h 41"/>
                <a:gd name="T56" fmla="*/ 22 w 31"/>
                <a:gd name="T57" fmla="*/ 24 h 41"/>
                <a:gd name="T58" fmla="*/ 25 w 31"/>
                <a:gd name="T59" fmla="*/ 27 h 41"/>
                <a:gd name="T60" fmla="*/ 27 w 31"/>
                <a:gd name="T61" fmla="*/ 30 h 41"/>
                <a:gd name="T62" fmla="*/ 25 w 31"/>
                <a:gd name="T63" fmla="*/ 33 h 41"/>
                <a:gd name="T64" fmla="*/ 22 w 31"/>
                <a:gd name="T65" fmla="*/ 36 h 41"/>
                <a:gd name="T66" fmla="*/ 17 w 31"/>
                <a:gd name="T67" fmla="*/ 36 h 41"/>
                <a:gd name="T68" fmla="*/ 11 w 31"/>
                <a:gd name="T69" fmla="*/ 36 h 41"/>
                <a:gd name="T70" fmla="*/ 6 w 31"/>
                <a:gd name="T71" fmla="*/ 33 h 41"/>
                <a:gd name="T72" fmla="*/ 4 w 31"/>
                <a:gd name="T73" fmla="*/ 27 h 41"/>
                <a:gd name="T74" fmla="*/ 0 w 31"/>
                <a:gd name="T75" fmla="*/ 28 h 41"/>
                <a:gd name="T76" fmla="*/ 1 w 31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41"/>
                <a:gd name="T119" fmla="*/ 31 w 31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41">
                  <a:moveTo>
                    <a:pt x="1" y="35"/>
                  </a:moveTo>
                  <a:lnTo>
                    <a:pt x="1" y="35"/>
                  </a:lnTo>
                  <a:lnTo>
                    <a:pt x="4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1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31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1" y="36"/>
                  </a:lnTo>
                  <a:lnTo>
                    <a:pt x="6" y="33"/>
                  </a:lnTo>
                  <a:lnTo>
                    <a:pt x="4" y="27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7" name="Freeform 433">
              <a:extLst>
                <a:ext uri="{FF2B5EF4-FFF2-40B4-BE49-F238E27FC236}">
                  <a16:creationId xmlns:a16="http://schemas.microsoft.com/office/drawing/2014/main" id="{C0600DAB-38D8-E1C0-00E0-E175BD9CC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632"/>
              <a:ext cx="32" cy="41"/>
            </a:xfrm>
            <a:custGeom>
              <a:avLst/>
              <a:gdLst>
                <a:gd name="T0" fmla="*/ 32 w 32"/>
                <a:gd name="T1" fmla="*/ 41 h 41"/>
                <a:gd name="T2" fmla="*/ 32 w 32"/>
                <a:gd name="T3" fmla="*/ 36 h 41"/>
                <a:gd name="T4" fmla="*/ 7 w 32"/>
                <a:gd name="T5" fmla="*/ 36 h 41"/>
                <a:gd name="T6" fmla="*/ 7 w 32"/>
                <a:gd name="T7" fmla="*/ 22 h 41"/>
                <a:gd name="T8" fmla="*/ 29 w 32"/>
                <a:gd name="T9" fmla="*/ 22 h 41"/>
                <a:gd name="T10" fmla="*/ 29 w 32"/>
                <a:gd name="T11" fmla="*/ 17 h 41"/>
                <a:gd name="T12" fmla="*/ 7 w 32"/>
                <a:gd name="T13" fmla="*/ 17 h 41"/>
                <a:gd name="T14" fmla="*/ 7 w 32"/>
                <a:gd name="T15" fmla="*/ 5 h 41"/>
                <a:gd name="T16" fmla="*/ 31 w 32"/>
                <a:gd name="T17" fmla="*/ 5 h 41"/>
                <a:gd name="T18" fmla="*/ 31 w 32"/>
                <a:gd name="T19" fmla="*/ 0 h 41"/>
                <a:gd name="T20" fmla="*/ 0 w 32"/>
                <a:gd name="T21" fmla="*/ 0 h 41"/>
                <a:gd name="T22" fmla="*/ 0 w 32"/>
                <a:gd name="T23" fmla="*/ 41 h 41"/>
                <a:gd name="T24" fmla="*/ 32 w 32"/>
                <a:gd name="T25" fmla="*/ 41 h 41"/>
                <a:gd name="T26" fmla="*/ 32 w 32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1"/>
                <a:gd name="T44" fmla="*/ 32 w 32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1">
                  <a:moveTo>
                    <a:pt x="32" y="41"/>
                  </a:moveTo>
                  <a:lnTo>
                    <a:pt x="32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8" name="Freeform 434">
              <a:extLst>
                <a:ext uri="{FF2B5EF4-FFF2-40B4-BE49-F238E27FC236}">
                  <a16:creationId xmlns:a16="http://schemas.microsoft.com/office/drawing/2014/main" id="{0BC5D445-2291-78D8-B601-C00D032F0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1632"/>
              <a:ext cx="37" cy="41"/>
            </a:xfrm>
            <a:custGeom>
              <a:avLst/>
              <a:gdLst>
                <a:gd name="T0" fmla="*/ 21 w 37"/>
                <a:gd name="T1" fmla="*/ 41 h 41"/>
                <a:gd name="T2" fmla="*/ 21 w 37"/>
                <a:gd name="T3" fmla="*/ 24 h 41"/>
                <a:gd name="T4" fmla="*/ 37 w 37"/>
                <a:gd name="T5" fmla="*/ 0 h 41"/>
                <a:gd name="T6" fmla="*/ 30 w 37"/>
                <a:gd name="T7" fmla="*/ 0 h 41"/>
                <a:gd name="T8" fmla="*/ 22 w 37"/>
                <a:gd name="T9" fmla="*/ 13 h 41"/>
                <a:gd name="T10" fmla="*/ 22 w 37"/>
                <a:gd name="T11" fmla="*/ 13 h 41"/>
                <a:gd name="T12" fmla="*/ 19 w 37"/>
                <a:gd name="T13" fmla="*/ 19 h 41"/>
                <a:gd name="T14" fmla="*/ 19 w 37"/>
                <a:gd name="T15" fmla="*/ 19 h 41"/>
                <a:gd name="T16" fmla="*/ 14 w 37"/>
                <a:gd name="T17" fmla="*/ 13 h 41"/>
                <a:gd name="T18" fmla="*/ 6 w 37"/>
                <a:gd name="T19" fmla="*/ 0 h 41"/>
                <a:gd name="T20" fmla="*/ 0 w 37"/>
                <a:gd name="T21" fmla="*/ 0 h 41"/>
                <a:gd name="T22" fmla="*/ 16 w 37"/>
                <a:gd name="T23" fmla="*/ 24 h 41"/>
                <a:gd name="T24" fmla="*/ 16 w 37"/>
                <a:gd name="T25" fmla="*/ 41 h 41"/>
                <a:gd name="T26" fmla="*/ 21 w 37"/>
                <a:gd name="T27" fmla="*/ 41 h 41"/>
                <a:gd name="T28" fmla="*/ 21 w 37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1"/>
                <a:gd name="T47" fmla="*/ 37 w 3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1">
                  <a:moveTo>
                    <a:pt x="21" y="41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2" y="13"/>
                  </a:lnTo>
                  <a:lnTo>
                    <a:pt x="19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1"/>
                  </a:lnTo>
                  <a:lnTo>
                    <a:pt x="2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9" name="Freeform 435">
              <a:extLst>
                <a:ext uri="{FF2B5EF4-FFF2-40B4-BE49-F238E27FC236}">
                  <a16:creationId xmlns:a16="http://schemas.microsoft.com/office/drawing/2014/main" id="{B527C7E9-C526-A2FE-12E0-B78438F89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1249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8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8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0" name="Freeform 436">
              <a:extLst>
                <a:ext uri="{FF2B5EF4-FFF2-40B4-BE49-F238E27FC236}">
                  <a16:creationId xmlns:a16="http://schemas.microsoft.com/office/drawing/2014/main" id="{C686F0F5-3B7E-215C-55A9-2C6FBC2AE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249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5 w 30"/>
                <a:gd name="T5" fmla="*/ 36 h 41"/>
                <a:gd name="T6" fmla="*/ 5 w 30"/>
                <a:gd name="T7" fmla="*/ 22 h 41"/>
                <a:gd name="T8" fmla="*/ 27 w 30"/>
                <a:gd name="T9" fmla="*/ 22 h 41"/>
                <a:gd name="T10" fmla="*/ 27 w 30"/>
                <a:gd name="T11" fmla="*/ 17 h 41"/>
                <a:gd name="T12" fmla="*/ 5 w 30"/>
                <a:gd name="T13" fmla="*/ 17 h 41"/>
                <a:gd name="T14" fmla="*/ 5 w 30"/>
                <a:gd name="T15" fmla="*/ 5 h 41"/>
                <a:gd name="T16" fmla="*/ 28 w 30"/>
                <a:gd name="T17" fmla="*/ 5 h 41"/>
                <a:gd name="T18" fmla="*/ 28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28" y="5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1" name="Freeform 437">
              <a:extLst>
                <a:ext uri="{FF2B5EF4-FFF2-40B4-BE49-F238E27FC236}">
                  <a16:creationId xmlns:a16="http://schemas.microsoft.com/office/drawing/2014/main" id="{7ACD04F4-5150-2B15-E8E1-128DBA951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249"/>
              <a:ext cx="52" cy="41"/>
            </a:xfrm>
            <a:custGeom>
              <a:avLst/>
              <a:gdLst>
                <a:gd name="T0" fmla="*/ 16 w 52"/>
                <a:gd name="T1" fmla="*/ 41 h 41"/>
                <a:gd name="T2" fmla="*/ 25 w 52"/>
                <a:gd name="T3" fmla="*/ 9 h 41"/>
                <a:gd name="T4" fmla="*/ 25 w 52"/>
                <a:gd name="T5" fmla="*/ 9 h 41"/>
                <a:gd name="T6" fmla="*/ 25 w 52"/>
                <a:gd name="T7" fmla="*/ 5 h 41"/>
                <a:gd name="T8" fmla="*/ 25 w 52"/>
                <a:gd name="T9" fmla="*/ 5 h 41"/>
                <a:gd name="T10" fmla="*/ 27 w 52"/>
                <a:gd name="T11" fmla="*/ 9 h 41"/>
                <a:gd name="T12" fmla="*/ 35 w 52"/>
                <a:gd name="T13" fmla="*/ 41 h 41"/>
                <a:gd name="T14" fmla="*/ 41 w 52"/>
                <a:gd name="T15" fmla="*/ 41 h 41"/>
                <a:gd name="T16" fmla="*/ 52 w 52"/>
                <a:gd name="T17" fmla="*/ 0 h 41"/>
                <a:gd name="T18" fmla="*/ 46 w 52"/>
                <a:gd name="T19" fmla="*/ 0 h 41"/>
                <a:gd name="T20" fmla="*/ 40 w 52"/>
                <a:gd name="T21" fmla="*/ 25 h 41"/>
                <a:gd name="T22" fmla="*/ 40 w 52"/>
                <a:gd name="T23" fmla="*/ 25 h 41"/>
                <a:gd name="T24" fmla="*/ 38 w 52"/>
                <a:gd name="T25" fmla="*/ 35 h 41"/>
                <a:gd name="T26" fmla="*/ 38 w 52"/>
                <a:gd name="T27" fmla="*/ 35 h 41"/>
                <a:gd name="T28" fmla="*/ 35 w 52"/>
                <a:gd name="T29" fmla="*/ 21 h 41"/>
                <a:gd name="T30" fmla="*/ 28 w 52"/>
                <a:gd name="T31" fmla="*/ 0 h 41"/>
                <a:gd name="T32" fmla="*/ 22 w 52"/>
                <a:gd name="T33" fmla="*/ 0 h 41"/>
                <a:gd name="T34" fmla="*/ 14 w 52"/>
                <a:gd name="T35" fmla="*/ 27 h 41"/>
                <a:gd name="T36" fmla="*/ 14 w 52"/>
                <a:gd name="T37" fmla="*/ 27 h 41"/>
                <a:gd name="T38" fmla="*/ 13 w 52"/>
                <a:gd name="T39" fmla="*/ 35 h 41"/>
                <a:gd name="T40" fmla="*/ 13 w 52"/>
                <a:gd name="T41" fmla="*/ 35 h 41"/>
                <a:gd name="T42" fmla="*/ 11 w 52"/>
                <a:gd name="T43" fmla="*/ 27 h 41"/>
                <a:gd name="T44" fmla="*/ 5 w 52"/>
                <a:gd name="T45" fmla="*/ 0 h 41"/>
                <a:gd name="T46" fmla="*/ 0 w 52"/>
                <a:gd name="T47" fmla="*/ 0 h 41"/>
                <a:gd name="T48" fmla="*/ 11 w 52"/>
                <a:gd name="T49" fmla="*/ 41 h 41"/>
                <a:gd name="T50" fmla="*/ 16 w 52"/>
                <a:gd name="T51" fmla="*/ 41 h 41"/>
                <a:gd name="T52" fmla="*/ 16 w 52"/>
                <a:gd name="T53" fmla="*/ 41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2"/>
                <a:gd name="T82" fmla="*/ 0 h 41"/>
                <a:gd name="T83" fmla="*/ 52 w 52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2" h="41">
                  <a:moveTo>
                    <a:pt x="16" y="41"/>
                  </a:moveTo>
                  <a:lnTo>
                    <a:pt x="25" y="9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35" y="41"/>
                  </a:lnTo>
                  <a:lnTo>
                    <a:pt x="41" y="41"/>
                  </a:lnTo>
                  <a:lnTo>
                    <a:pt x="52" y="0"/>
                  </a:lnTo>
                  <a:lnTo>
                    <a:pt x="46" y="0"/>
                  </a:lnTo>
                  <a:lnTo>
                    <a:pt x="40" y="25"/>
                  </a:lnTo>
                  <a:lnTo>
                    <a:pt x="38" y="35"/>
                  </a:lnTo>
                  <a:lnTo>
                    <a:pt x="35" y="2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4" y="27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2" name="Freeform 438">
              <a:extLst>
                <a:ext uri="{FF2B5EF4-FFF2-40B4-BE49-F238E27FC236}">
                  <a16:creationId xmlns:a16="http://schemas.microsoft.com/office/drawing/2014/main" id="{79F3685A-2AF7-E287-F557-A8398E05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311"/>
              <a:ext cx="36" cy="41"/>
            </a:xfrm>
            <a:custGeom>
              <a:avLst/>
              <a:gdLst>
                <a:gd name="T0" fmla="*/ 20 w 36"/>
                <a:gd name="T1" fmla="*/ 41 h 41"/>
                <a:gd name="T2" fmla="*/ 20 w 36"/>
                <a:gd name="T3" fmla="*/ 24 h 41"/>
                <a:gd name="T4" fmla="*/ 36 w 36"/>
                <a:gd name="T5" fmla="*/ 0 h 41"/>
                <a:gd name="T6" fmla="*/ 30 w 36"/>
                <a:gd name="T7" fmla="*/ 0 h 41"/>
                <a:gd name="T8" fmla="*/ 22 w 36"/>
                <a:gd name="T9" fmla="*/ 13 h 41"/>
                <a:gd name="T10" fmla="*/ 22 w 36"/>
                <a:gd name="T11" fmla="*/ 13 h 41"/>
                <a:gd name="T12" fmla="*/ 19 w 36"/>
                <a:gd name="T13" fmla="*/ 19 h 41"/>
                <a:gd name="T14" fmla="*/ 19 w 36"/>
                <a:gd name="T15" fmla="*/ 19 h 41"/>
                <a:gd name="T16" fmla="*/ 14 w 36"/>
                <a:gd name="T17" fmla="*/ 13 h 41"/>
                <a:gd name="T18" fmla="*/ 6 w 36"/>
                <a:gd name="T19" fmla="*/ 0 h 41"/>
                <a:gd name="T20" fmla="*/ 0 w 36"/>
                <a:gd name="T21" fmla="*/ 0 h 41"/>
                <a:gd name="T22" fmla="*/ 16 w 36"/>
                <a:gd name="T23" fmla="*/ 24 h 41"/>
                <a:gd name="T24" fmla="*/ 16 w 36"/>
                <a:gd name="T25" fmla="*/ 41 h 41"/>
                <a:gd name="T26" fmla="*/ 20 w 36"/>
                <a:gd name="T27" fmla="*/ 41 h 41"/>
                <a:gd name="T28" fmla="*/ 20 w 36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1"/>
                <a:gd name="T47" fmla="*/ 36 w 36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1">
                  <a:moveTo>
                    <a:pt x="20" y="41"/>
                  </a:moveTo>
                  <a:lnTo>
                    <a:pt x="20" y="2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2" y="13"/>
                  </a:lnTo>
                  <a:lnTo>
                    <a:pt x="19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1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3" name="Freeform 439">
              <a:extLst>
                <a:ext uri="{FF2B5EF4-FFF2-40B4-BE49-F238E27FC236}">
                  <a16:creationId xmlns:a16="http://schemas.microsoft.com/office/drawing/2014/main" id="{8428DB51-EA2C-9582-E264-B8E4C639ED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3" y="1311"/>
              <a:ext cx="38" cy="43"/>
            </a:xfrm>
            <a:custGeom>
              <a:avLst/>
              <a:gdLst>
                <a:gd name="T0" fmla="*/ 2 w 38"/>
                <a:gd name="T1" fmla="*/ 32 h 43"/>
                <a:gd name="T2" fmla="*/ 2 w 38"/>
                <a:gd name="T3" fmla="*/ 32 h 43"/>
                <a:gd name="T4" fmla="*/ 5 w 38"/>
                <a:gd name="T5" fmla="*/ 36 h 43"/>
                <a:gd name="T6" fmla="*/ 9 w 38"/>
                <a:gd name="T7" fmla="*/ 40 h 43"/>
                <a:gd name="T8" fmla="*/ 9 w 38"/>
                <a:gd name="T9" fmla="*/ 40 h 43"/>
                <a:gd name="T10" fmla="*/ 14 w 38"/>
                <a:gd name="T11" fmla="*/ 41 h 43"/>
                <a:gd name="T12" fmla="*/ 19 w 38"/>
                <a:gd name="T13" fmla="*/ 43 h 43"/>
                <a:gd name="T14" fmla="*/ 19 w 38"/>
                <a:gd name="T15" fmla="*/ 43 h 43"/>
                <a:gd name="T16" fmla="*/ 24 w 38"/>
                <a:gd name="T17" fmla="*/ 41 h 43"/>
                <a:gd name="T18" fmla="*/ 29 w 38"/>
                <a:gd name="T19" fmla="*/ 40 h 43"/>
                <a:gd name="T20" fmla="*/ 29 w 38"/>
                <a:gd name="T21" fmla="*/ 40 h 43"/>
                <a:gd name="T22" fmla="*/ 33 w 38"/>
                <a:gd name="T23" fmla="*/ 36 h 43"/>
                <a:gd name="T24" fmla="*/ 36 w 38"/>
                <a:gd name="T25" fmla="*/ 32 h 43"/>
                <a:gd name="T26" fmla="*/ 36 w 38"/>
                <a:gd name="T27" fmla="*/ 32 h 43"/>
                <a:gd name="T28" fmla="*/ 38 w 38"/>
                <a:gd name="T29" fmla="*/ 27 h 43"/>
                <a:gd name="T30" fmla="*/ 38 w 38"/>
                <a:gd name="T31" fmla="*/ 21 h 43"/>
                <a:gd name="T32" fmla="*/ 38 w 38"/>
                <a:gd name="T33" fmla="*/ 21 h 43"/>
                <a:gd name="T34" fmla="*/ 38 w 38"/>
                <a:gd name="T35" fmla="*/ 16 h 43"/>
                <a:gd name="T36" fmla="*/ 36 w 38"/>
                <a:gd name="T37" fmla="*/ 9 h 43"/>
                <a:gd name="T38" fmla="*/ 36 w 38"/>
                <a:gd name="T39" fmla="*/ 9 h 43"/>
                <a:gd name="T40" fmla="*/ 33 w 38"/>
                <a:gd name="T41" fmla="*/ 6 h 43"/>
                <a:gd name="T42" fmla="*/ 30 w 38"/>
                <a:gd name="T43" fmla="*/ 3 h 43"/>
                <a:gd name="T44" fmla="*/ 30 w 38"/>
                <a:gd name="T45" fmla="*/ 3 h 43"/>
                <a:gd name="T46" fmla="*/ 25 w 38"/>
                <a:gd name="T47" fmla="*/ 0 h 43"/>
                <a:gd name="T48" fmla="*/ 19 w 38"/>
                <a:gd name="T49" fmla="*/ 0 h 43"/>
                <a:gd name="T50" fmla="*/ 19 w 38"/>
                <a:gd name="T51" fmla="*/ 0 h 43"/>
                <a:gd name="T52" fmla="*/ 11 w 38"/>
                <a:gd name="T53" fmla="*/ 1 h 43"/>
                <a:gd name="T54" fmla="*/ 5 w 38"/>
                <a:gd name="T55" fmla="*/ 6 h 43"/>
                <a:gd name="T56" fmla="*/ 5 w 38"/>
                <a:gd name="T57" fmla="*/ 6 h 43"/>
                <a:gd name="T58" fmla="*/ 2 w 38"/>
                <a:gd name="T59" fmla="*/ 13 h 43"/>
                <a:gd name="T60" fmla="*/ 0 w 38"/>
                <a:gd name="T61" fmla="*/ 22 h 43"/>
                <a:gd name="T62" fmla="*/ 0 w 38"/>
                <a:gd name="T63" fmla="*/ 22 h 43"/>
                <a:gd name="T64" fmla="*/ 0 w 38"/>
                <a:gd name="T65" fmla="*/ 27 h 43"/>
                <a:gd name="T66" fmla="*/ 2 w 38"/>
                <a:gd name="T67" fmla="*/ 32 h 43"/>
                <a:gd name="T68" fmla="*/ 2 w 38"/>
                <a:gd name="T69" fmla="*/ 32 h 43"/>
                <a:gd name="T70" fmla="*/ 9 w 38"/>
                <a:gd name="T71" fmla="*/ 8 h 43"/>
                <a:gd name="T72" fmla="*/ 9 w 38"/>
                <a:gd name="T73" fmla="*/ 8 h 43"/>
                <a:gd name="T74" fmla="*/ 14 w 38"/>
                <a:gd name="T75" fmla="*/ 5 h 43"/>
                <a:gd name="T76" fmla="*/ 19 w 38"/>
                <a:gd name="T77" fmla="*/ 5 h 43"/>
                <a:gd name="T78" fmla="*/ 19 w 38"/>
                <a:gd name="T79" fmla="*/ 5 h 43"/>
                <a:gd name="T80" fmla="*/ 24 w 38"/>
                <a:gd name="T81" fmla="*/ 5 h 43"/>
                <a:gd name="T82" fmla="*/ 27 w 38"/>
                <a:gd name="T83" fmla="*/ 6 h 43"/>
                <a:gd name="T84" fmla="*/ 27 w 38"/>
                <a:gd name="T85" fmla="*/ 6 h 43"/>
                <a:gd name="T86" fmla="*/ 30 w 38"/>
                <a:gd name="T87" fmla="*/ 9 h 43"/>
                <a:gd name="T88" fmla="*/ 32 w 38"/>
                <a:gd name="T89" fmla="*/ 13 h 43"/>
                <a:gd name="T90" fmla="*/ 32 w 38"/>
                <a:gd name="T91" fmla="*/ 13 h 43"/>
                <a:gd name="T92" fmla="*/ 33 w 38"/>
                <a:gd name="T93" fmla="*/ 21 h 43"/>
                <a:gd name="T94" fmla="*/ 33 w 38"/>
                <a:gd name="T95" fmla="*/ 21 h 43"/>
                <a:gd name="T96" fmla="*/ 32 w 38"/>
                <a:gd name="T97" fmla="*/ 28 h 43"/>
                <a:gd name="T98" fmla="*/ 29 w 38"/>
                <a:gd name="T99" fmla="*/ 33 h 43"/>
                <a:gd name="T100" fmla="*/ 29 w 38"/>
                <a:gd name="T101" fmla="*/ 33 h 43"/>
                <a:gd name="T102" fmla="*/ 25 w 38"/>
                <a:gd name="T103" fmla="*/ 36 h 43"/>
                <a:gd name="T104" fmla="*/ 19 w 38"/>
                <a:gd name="T105" fmla="*/ 38 h 43"/>
                <a:gd name="T106" fmla="*/ 19 w 38"/>
                <a:gd name="T107" fmla="*/ 38 h 43"/>
                <a:gd name="T108" fmla="*/ 14 w 38"/>
                <a:gd name="T109" fmla="*/ 36 h 43"/>
                <a:gd name="T110" fmla="*/ 9 w 38"/>
                <a:gd name="T111" fmla="*/ 33 h 43"/>
                <a:gd name="T112" fmla="*/ 9 w 38"/>
                <a:gd name="T113" fmla="*/ 33 h 43"/>
                <a:gd name="T114" fmla="*/ 6 w 38"/>
                <a:gd name="T115" fmla="*/ 28 h 43"/>
                <a:gd name="T116" fmla="*/ 5 w 38"/>
                <a:gd name="T117" fmla="*/ 22 h 43"/>
                <a:gd name="T118" fmla="*/ 5 w 38"/>
                <a:gd name="T119" fmla="*/ 22 h 43"/>
                <a:gd name="T120" fmla="*/ 6 w 38"/>
                <a:gd name="T121" fmla="*/ 14 h 43"/>
                <a:gd name="T122" fmla="*/ 9 w 38"/>
                <a:gd name="T123" fmla="*/ 8 h 43"/>
                <a:gd name="T124" fmla="*/ 9 w 38"/>
                <a:gd name="T125" fmla="*/ 8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3"/>
                <a:gd name="T191" fmla="*/ 38 w 38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3">
                  <a:moveTo>
                    <a:pt x="2" y="32"/>
                  </a:moveTo>
                  <a:lnTo>
                    <a:pt x="2" y="32"/>
                  </a:lnTo>
                  <a:lnTo>
                    <a:pt x="5" y="36"/>
                  </a:lnTo>
                  <a:lnTo>
                    <a:pt x="9" y="40"/>
                  </a:lnTo>
                  <a:lnTo>
                    <a:pt x="14" y="41"/>
                  </a:lnTo>
                  <a:lnTo>
                    <a:pt x="19" y="43"/>
                  </a:lnTo>
                  <a:lnTo>
                    <a:pt x="24" y="41"/>
                  </a:lnTo>
                  <a:lnTo>
                    <a:pt x="29" y="40"/>
                  </a:lnTo>
                  <a:lnTo>
                    <a:pt x="33" y="36"/>
                  </a:lnTo>
                  <a:lnTo>
                    <a:pt x="36" y="32"/>
                  </a:lnTo>
                  <a:lnTo>
                    <a:pt x="38" y="27"/>
                  </a:lnTo>
                  <a:lnTo>
                    <a:pt x="38" y="21"/>
                  </a:lnTo>
                  <a:lnTo>
                    <a:pt x="38" y="16"/>
                  </a:lnTo>
                  <a:lnTo>
                    <a:pt x="36" y="9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2" y="32"/>
                  </a:lnTo>
                  <a:close/>
                  <a:moveTo>
                    <a:pt x="9" y="8"/>
                  </a:moveTo>
                  <a:lnTo>
                    <a:pt x="9" y="8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2" y="28"/>
                  </a:lnTo>
                  <a:lnTo>
                    <a:pt x="29" y="33"/>
                  </a:lnTo>
                  <a:lnTo>
                    <a:pt x="25" y="36"/>
                  </a:lnTo>
                  <a:lnTo>
                    <a:pt x="19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5" y="22"/>
                  </a:lnTo>
                  <a:lnTo>
                    <a:pt x="6" y="14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4" name="Freeform 440">
              <a:extLst>
                <a:ext uri="{FF2B5EF4-FFF2-40B4-BE49-F238E27FC236}">
                  <a16:creationId xmlns:a16="http://schemas.microsoft.com/office/drawing/2014/main" id="{365C9D90-DC40-32D6-4C1C-8391EDEC17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9" y="1311"/>
              <a:ext cx="37" cy="41"/>
            </a:xfrm>
            <a:custGeom>
              <a:avLst/>
              <a:gdLst>
                <a:gd name="T0" fmla="*/ 6 w 37"/>
                <a:gd name="T1" fmla="*/ 41 h 41"/>
                <a:gd name="T2" fmla="*/ 6 w 37"/>
                <a:gd name="T3" fmla="*/ 24 h 41"/>
                <a:gd name="T4" fmla="*/ 13 w 37"/>
                <a:gd name="T5" fmla="*/ 24 h 41"/>
                <a:gd name="T6" fmla="*/ 13 w 37"/>
                <a:gd name="T7" fmla="*/ 24 h 41"/>
                <a:gd name="T8" fmla="*/ 16 w 37"/>
                <a:gd name="T9" fmla="*/ 24 h 41"/>
                <a:gd name="T10" fmla="*/ 16 w 37"/>
                <a:gd name="T11" fmla="*/ 24 h 41"/>
                <a:gd name="T12" fmla="*/ 18 w 37"/>
                <a:gd name="T13" fmla="*/ 24 h 41"/>
                <a:gd name="T14" fmla="*/ 18 w 37"/>
                <a:gd name="T15" fmla="*/ 24 h 41"/>
                <a:gd name="T16" fmla="*/ 21 w 37"/>
                <a:gd name="T17" fmla="*/ 27 h 41"/>
                <a:gd name="T18" fmla="*/ 21 w 37"/>
                <a:gd name="T19" fmla="*/ 27 h 41"/>
                <a:gd name="T20" fmla="*/ 24 w 37"/>
                <a:gd name="T21" fmla="*/ 33 h 41"/>
                <a:gd name="T22" fmla="*/ 30 w 37"/>
                <a:gd name="T23" fmla="*/ 41 h 41"/>
                <a:gd name="T24" fmla="*/ 37 w 37"/>
                <a:gd name="T25" fmla="*/ 41 h 41"/>
                <a:gd name="T26" fmla="*/ 30 w 37"/>
                <a:gd name="T27" fmla="*/ 30 h 41"/>
                <a:gd name="T28" fmla="*/ 30 w 37"/>
                <a:gd name="T29" fmla="*/ 30 h 41"/>
                <a:gd name="T30" fmla="*/ 25 w 37"/>
                <a:gd name="T31" fmla="*/ 25 h 41"/>
                <a:gd name="T32" fmla="*/ 25 w 37"/>
                <a:gd name="T33" fmla="*/ 25 h 41"/>
                <a:gd name="T34" fmla="*/ 22 w 37"/>
                <a:gd name="T35" fmla="*/ 22 h 41"/>
                <a:gd name="T36" fmla="*/ 22 w 37"/>
                <a:gd name="T37" fmla="*/ 22 h 41"/>
                <a:gd name="T38" fmla="*/ 27 w 37"/>
                <a:gd name="T39" fmla="*/ 22 h 41"/>
                <a:gd name="T40" fmla="*/ 30 w 37"/>
                <a:gd name="T41" fmla="*/ 19 h 41"/>
                <a:gd name="T42" fmla="*/ 30 w 37"/>
                <a:gd name="T43" fmla="*/ 19 h 41"/>
                <a:gd name="T44" fmla="*/ 32 w 37"/>
                <a:gd name="T45" fmla="*/ 16 h 41"/>
                <a:gd name="T46" fmla="*/ 33 w 37"/>
                <a:gd name="T47" fmla="*/ 11 h 41"/>
                <a:gd name="T48" fmla="*/ 33 w 37"/>
                <a:gd name="T49" fmla="*/ 11 h 41"/>
                <a:gd name="T50" fmla="*/ 32 w 37"/>
                <a:gd name="T51" fmla="*/ 5 h 41"/>
                <a:gd name="T52" fmla="*/ 32 w 37"/>
                <a:gd name="T53" fmla="*/ 5 h 41"/>
                <a:gd name="T54" fmla="*/ 30 w 37"/>
                <a:gd name="T55" fmla="*/ 3 h 41"/>
                <a:gd name="T56" fmla="*/ 27 w 37"/>
                <a:gd name="T57" fmla="*/ 1 h 41"/>
                <a:gd name="T58" fmla="*/ 27 w 37"/>
                <a:gd name="T59" fmla="*/ 1 h 41"/>
                <a:gd name="T60" fmla="*/ 19 w 37"/>
                <a:gd name="T61" fmla="*/ 0 h 41"/>
                <a:gd name="T62" fmla="*/ 0 w 37"/>
                <a:gd name="T63" fmla="*/ 0 h 41"/>
                <a:gd name="T64" fmla="*/ 0 w 37"/>
                <a:gd name="T65" fmla="*/ 41 h 41"/>
                <a:gd name="T66" fmla="*/ 6 w 37"/>
                <a:gd name="T67" fmla="*/ 41 h 41"/>
                <a:gd name="T68" fmla="*/ 6 w 37"/>
                <a:gd name="T69" fmla="*/ 41 h 41"/>
                <a:gd name="T70" fmla="*/ 6 w 37"/>
                <a:gd name="T71" fmla="*/ 5 h 41"/>
                <a:gd name="T72" fmla="*/ 19 w 37"/>
                <a:gd name="T73" fmla="*/ 5 h 41"/>
                <a:gd name="T74" fmla="*/ 19 w 37"/>
                <a:gd name="T75" fmla="*/ 5 h 41"/>
                <a:gd name="T76" fmla="*/ 22 w 37"/>
                <a:gd name="T77" fmla="*/ 5 h 41"/>
                <a:gd name="T78" fmla="*/ 25 w 37"/>
                <a:gd name="T79" fmla="*/ 6 h 41"/>
                <a:gd name="T80" fmla="*/ 25 w 37"/>
                <a:gd name="T81" fmla="*/ 6 h 41"/>
                <a:gd name="T82" fmla="*/ 27 w 37"/>
                <a:gd name="T83" fmla="*/ 9 h 41"/>
                <a:gd name="T84" fmla="*/ 27 w 37"/>
                <a:gd name="T85" fmla="*/ 11 h 41"/>
                <a:gd name="T86" fmla="*/ 27 w 37"/>
                <a:gd name="T87" fmla="*/ 11 h 41"/>
                <a:gd name="T88" fmla="*/ 27 w 37"/>
                <a:gd name="T89" fmla="*/ 16 h 41"/>
                <a:gd name="T90" fmla="*/ 27 w 37"/>
                <a:gd name="T91" fmla="*/ 16 h 41"/>
                <a:gd name="T92" fmla="*/ 24 w 37"/>
                <a:gd name="T93" fmla="*/ 17 h 41"/>
                <a:gd name="T94" fmla="*/ 24 w 37"/>
                <a:gd name="T95" fmla="*/ 17 h 41"/>
                <a:gd name="T96" fmla="*/ 18 w 37"/>
                <a:gd name="T97" fmla="*/ 19 h 41"/>
                <a:gd name="T98" fmla="*/ 6 w 37"/>
                <a:gd name="T99" fmla="*/ 19 h 41"/>
                <a:gd name="T100" fmla="*/ 6 w 37"/>
                <a:gd name="T101" fmla="*/ 5 h 41"/>
                <a:gd name="T102" fmla="*/ 6 w 37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1"/>
                <a:gd name="T158" fmla="*/ 37 w 37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1">
                  <a:moveTo>
                    <a:pt x="6" y="41"/>
                  </a:moveTo>
                  <a:lnTo>
                    <a:pt x="6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1" y="27"/>
                  </a:lnTo>
                  <a:lnTo>
                    <a:pt x="24" y="33"/>
                  </a:lnTo>
                  <a:lnTo>
                    <a:pt x="30" y="41"/>
                  </a:lnTo>
                  <a:lnTo>
                    <a:pt x="37" y="41"/>
                  </a:lnTo>
                  <a:lnTo>
                    <a:pt x="30" y="30"/>
                  </a:lnTo>
                  <a:lnTo>
                    <a:pt x="25" y="25"/>
                  </a:lnTo>
                  <a:lnTo>
                    <a:pt x="22" y="22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3" y="11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6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6"/>
                  </a:lnTo>
                  <a:lnTo>
                    <a:pt x="24" y="17"/>
                  </a:lnTo>
                  <a:lnTo>
                    <a:pt x="18" y="19"/>
                  </a:lnTo>
                  <a:lnTo>
                    <a:pt x="6" y="1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5" name="Freeform 441">
              <a:extLst>
                <a:ext uri="{FF2B5EF4-FFF2-40B4-BE49-F238E27FC236}">
                  <a16:creationId xmlns:a16="http://schemas.microsoft.com/office/drawing/2014/main" id="{76148F40-FFBE-533F-9C31-4F786D2A5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311"/>
              <a:ext cx="35" cy="41"/>
            </a:xfrm>
            <a:custGeom>
              <a:avLst/>
              <a:gdLst>
                <a:gd name="T0" fmla="*/ 7 w 35"/>
                <a:gd name="T1" fmla="*/ 41 h 41"/>
                <a:gd name="T2" fmla="*/ 7 w 35"/>
                <a:gd name="T3" fmla="*/ 27 h 41"/>
                <a:gd name="T4" fmla="*/ 13 w 35"/>
                <a:gd name="T5" fmla="*/ 21 h 41"/>
                <a:gd name="T6" fmla="*/ 27 w 35"/>
                <a:gd name="T7" fmla="*/ 41 h 41"/>
                <a:gd name="T8" fmla="*/ 35 w 35"/>
                <a:gd name="T9" fmla="*/ 41 h 41"/>
                <a:gd name="T10" fmla="*/ 16 w 35"/>
                <a:gd name="T11" fmla="*/ 17 h 41"/>
                <a:gd name="T12" fmla="*/ 34 w 35"/>
                <a:gd name="T13" fmla="*/ 0 h 41"/>
                <a:gd name="T14" fmla="*/ 27 w 35"/>
                <a:gd name="T15" fmla="*/ 0 h 41"/>
                <a:gd name="T16" fmla="*/ 7 w 35"/>
                <a:gd name="T17" fmla="*/ 21 h 41"/>
                <a:gd name="T18" fmla="*/ 7 w 35"/>
                <a:gd name="T19" fmla="*/ 0 h 41"/>
                <a:gd name="T20" fmla="*/ 0 w 35"/>
                <a:gd name="T21" fmla="*/ 0 h 41"/>
                <a:gd name="T22" fmla="*/ 0 w 35"/>
                <a:gd name="T23" fmla="*/ 41 h 41"/>
                <a:gd name="T24" fmla="*/ 7 w 35"/>
                <a:gd name="T25" fmla="*/ 41 h 41"/>
                <a:gd name="T26" fmla="*/ 7 w 35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"/>
                <a:gd name="T43" fmla="*/ 0 h 41"/>
                <a:gd name="T44" fmla="*/ 35 w 3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" h="41">
                  <a:moveTo>
                    <a:pt x="7" y="41"/>
                  </a:moveTo>
                  <a:lnTo>
                    <a:pt x="7" y="27"/>
                  </a:lnTo>
                  <a:lnTo>
                    <a:pt x="13" y="21"/>
                  </a:lnTo>
                  <a:lnTo>
                    <a:pt x="27" y="41"/>
                  </a:lnTo>
                  <a:lnTo>
                    <a:pt x="35" y="41"/>
                  </a:lnTo>
                  <a:lnTo>
                    <a:pt x="16" y="17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7" y="2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6" name="Freeform 442">
              <a:extLst>
                <a:ext uri="{FF2B5EF4-FFF2-40B4-BE49-F238E27FC236}">
                  <a16:creationId xmlns:a16="http://schemas.microsoft.com/office/drawing/2014/main" id="{442178F6-A3C0-EEFA-A1A2-A77FA86C5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9" y="1570"/>
              <a:ext cx="30" cy="41"/>
            </a:xfrm>
            <a:custGeom>
              <a:avLst/>
              <a:gdLst>
                <a:gd name="T0" fmla="*/ 5 w 30"/>
                <a:gd name="T1" fmla="*/ 41 h 41"/>
                <a:gd name="T2" fmla="*/ 5 w 30"/>
                <a:gd name="T3" fmla="*/ 24 h 41"/>
                <a:gd name="T4" fmla="*/ 16 w 30"/>
                <a:gd name="T5" fmla="*/ 24 h 41"/>
                <a:gd name="T6" fmla="*/ 16 w 30"/>
                <a:gd name="T7" fmla="*/ 24 h 41"/>
                <a:gd name="T8" fmla="*/ 23 w 30"/>
                <a:gd name="T9" fmla="*/ 24 h 41"/>
                <a:gd name="T10" fmla="*/ 27 w 30"/>
                <a:gd name="T11" fmla="*/ 21 h 41"/>
                <a:gd name="T12" fmla="*/ 27 w 30"/>
                <a:gd name="T13" fmla="*/ 21 h 41"/>
                <a:gd name="T14" fmla="*/ 30 w 30"/>
                <a:gd name="T15" fmla="*/ 16 h 41"/>
                <a:gd name="T16" fmla="*/ 30 w 30"/>
                <a:gd name="T17" fmla="*/ 11 h 41"/>
                <a:gd name="T18" fmla="*/ 30 w 30"/>
                <a:gd name="T19" fmla="*/ 11 h 41"/>
                <a:gd name="T20" fmla="*/ 30 w 30"/>
                <a:gd name="T21" fmla="*/ 6 h 41"/>
                <a:gd name="T22" fmla="*/ 30 w 30"/>
                <a:gd name="T23" fmla="*/ 6 h 41"/>
                <a:gd name="T24" fmla="*/ 27 w 30"/>
                <a:gd name="T25" fmla="*/ 1 h 41"/>
                <a:gd name="T26" fmla="*/ 27 w 30"/>
                <a:gd name="T27" fmla="*/ 1 h 41"/>
                <a:gd name="T28" fmla="*/ 21 w 30"/>
                <a:gd name="T29" fmla="*/ 0 h 41"/>
                <a:gd name="T30" fmla="*/ 21 w 30"/>
                <a:gd name="T31" fmla="*/ 0 h 41"/>
                <a:gd name="T32" fmla="*/ 15 w 30"/>
                <a:gd name="T33" fmla="*/ 0 h 41"/>
                <a:gd name="T34" fmla="*/ 0 w 30"/>
                <a:gd name="T35" fmla="*/ 0 h 41"/>
                <a:gd name="T36" fmla="*/ 0 w 30"/>
                <a:gd name="T37" fmla="*/ 41 h 41"/>
                <a:gd name="T38" fmla="*/ 5 w 30"/>
                <a:gd name="T39" fmla="*/ 41 h 41"/>
                <a:gd name="T40" fmla="*/ 5 w 30"/>
                <a:gd name="T41" fmla="*/ 41 h 41"/>
                <a:gd name="T42" fmla="*/ 5 w 30"/>
                <a:gd name="T43" fmla="*/ 5 h 41"/>
                <a:gd name="T44" fmla="*/ 16 w 30"/>
                <a:gd name="T45" fmla="*/ 5 h 41"/>
                <a:gd name="T46" fmla="*/ 16 w 30"/>
                <a:gd name="T47" fmla="*/ 5 h 41"/>
                <a:gd name="T48" fmla="*/ 21 w 30"/>
                <a:gd name="T49" fmla="*/ 5 h 41"/>
                <a:gd name="T50" fmla="*/ 21 w 30"/>
                <a:gd name="T51" fmla="*/ 5 h 41"/>
                <a:gd name="T52" fmla="*/ 24 w 30"/>
                <a:gd name="T53" fmla="*/ 8 h 41"/>
                <a:gd name="T54" fmla="*/ 24 w 30"/>
                <a:gd name="T55" fmla="*/ 8 h 41"/>
                <a:gd name="T56" fmla="*/ 26 w 30"/>
                <a:gd name="T57" fmla="*/ 11 h 41"/>
                <a:gd name="T58" fmla="*/ 26 w 30"/>
                <a:gd name="T59" fmla="*/ 11 h 41"/>
                <a:gd name="T60" fmla="*/ 26 w 30"/>
                <a:gd name="T61" fmla="*/ 14 h 41"/>
                <a:gd name="T62" fmla="*/ 23 w 30"/>
                <a:gd name="T63" fmla="*/ 17 h 41"/>
                <a:gd name="T64" fmla="*/ 23 w 30"/>
                <a:gd name="T65" fmla="*/ 17 h 41"/>
                <a:gd name="T66" fmla="*/ 21 w 30"/>
                <a:gd name="T67" fmla="*/ 19 h 41"/>
                <a:gd name="T68" fmla="*/ 16 w 30"/>
                <a:gd name="T69" fmla="*/ 19 h 41"/>
                <a:gd name="T70" fmla="*/ 5 w 30"/>
                <a:gd name="T71" fmla="*/ 19 h 41"/>
                <a:gd name="T72" fmla="*/ 5 w 30"/>
                <a:gd name="T73" fmla="*/ 5 h 41"/>
                <a:gd name="T74" fmla="*/ 5 w 30"/>
                <a:gd name="T75" fmla="*/ 5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"/>
                <a:gd name="T115" fmla="*/ 0 h 41"/>
                <a:gd name="T116" fmla="*/ 30 w 30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" h="41">
                  <a:moveTo>
                    <a:pt x="5" y="41"/>
                  </a:moveTo>
                  <a:lnTo>
                    <a:pt x="5" y="24"/>
                  </a:lnTo>
                  <a:lnTo>
                    <a:pt x="16" y="24"/>
                  </a:lnTo>
                  <a:lnTo>
                    <a:pt x="23" y="24"/>
                  </a:lnTo>
                  <a:lnTo>
                    <a:pt x="27" y="21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27" y="1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6" y="5"/>
                  </a:lnTo>
                  <a:lnTo>
                    <a:pt x="21" y="5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7" name="Freeform 443">
              <a:extLst>
                <a:ext uri="{FF2B5EF4-FFF2-40B4-BE49-F238E27FC236}">
                  <a16:creationId xmlns:a16="http://schemas.microsoft.com/office/drawing/2014/main" id="{1DC64912-C67F-BDDD-A25C-37C8911DD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57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7 w 31"/>
                <a:gd name="T5" fmla="*/ 36 h 41"/>
                <a:gd name="T6" fmla="*/ 7 w 31"/>
                <a:gd name="T7" fmla="*/ 22 h 41"/>
                <a:gd name="T8" fmla="*/ 29 w 31"/>
                <a:gd name="T9" fmla="*/ 22 h 41"/>
                <a:gd name="T10" fmla="*/ 29 w 31"/>
                <a:gd name="T11" fmla="*/ 17 h 41"/>
                <a:gd name="T12" fmla="*/ 7 w 31"/>
                <a:gd name="T13" fmla="*/ 17 h 41"/>
                <a:gd name="T14" fmla="*/ 7 w 31"/>
                <a:gd name="T15" fmla="*/ 5 h 41"/>
                <a:gd name="T16" fmla="*/ 31 w 31"/>
                <a:gd name="T17" fmla="*/ 5 h 41"/>
                <a:gd name="T18" fmla="*/ 31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8" name="Freeform 444">
              <a:extLst>
                <a:ext uri="{FF2B5EF4-FFF2-40B4-BE49-F238E27FC236}">
                  <a16:creationId xmlns:a16="http://schemas.microsoft.com/office/drawing/2014/main" id="{027314EC-F656-F96D-48F1-1CBB5033D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570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8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8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49" name="Freeform 445">
              <a:extLst>
                <a:ext uri="{FF2B5EF4-FFF2-40B4-BE49-F238E27FC236}">
                  <a16:creationId xmlns:a16="http://schemas.microsoft.com/office/drawing/2014/main" id="{17CFBC84-03B5-0B9B-B2FB-661B0CB62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57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8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8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0" name="Freeform 446">
              <a:extLst>
                <a:ext uri="{FF2B5EF4-FFF2-40B4-BE49-F238E27FC236}">
                  <a16:creationId xmlns:a16="http://schemas.microsoft.com/office/drawing/2014/main" id="{C1304E85-CA2D-1897-68FF-F18B411F5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568"/>
              <a:ext cx="34" cy="43"/>
            </a:xfrm>
            <a:custGeom>
              <a:avLst/>
              <a:gdLst>
                <a:gd name="T0" fmla="*/ 2 w 34"/>
                <a:gd name="T1" fmla="*/ 37 h 43"/>
                <a:gd name="T2" fmla="*/ 8 w 34"/>
                <a:gd name="T3" fmla="*/ 42 h 43"/>
                <a:gd name="T4" fmla="*/ 18 w 34"/>
                <a:gd name="T5" fmla="*/ 43 h 43"/>
                <a:gd name="T6" fmla="*/ 26 w 34"/>
                <a:gd name="T7" fmla="*/ 42 h 43"/>
                <a:gd name="T8" fmla="*/ 29 w 34"/>
                <a:gd name="T9" fmla="*/ 40 h 43"/>
                <a:gd name="T10" fmla="*/ 30 w 34"/>
                <a:gd name="T11" fmla="*/ 37 h 43"/>
                <a:gd name="T12" fmla="*/ 34 w 34"/>
                <a:gd name="T13" fmla="*/ 30 h 43"/>
                <a:gd name="T14" fmla="*/ 30 w 34"/>
                <a:gd name="T15" fmla="*/ 26 h 43"/>
                <a:gd name="T16" fmla="*/ 26 w 34"/>
                <a:gd name="T17" fmla="*/ 21 h 43"/>
                <a:gd name="T18" fmla="*/ 16 w 34"/>
                <a:gd name="T19" fmla="*/ 18 h 43"/>
                <a:gd name="T20" fmla="*/ 8 w 34"/>
                <a:gd name="T21" fmla="*/ 16 h 43"/>
                <a:gd name="T22" fmla="*/ 7 w 34"/>
                <a:gd name="T23" fmla="*/ 11 h 43"/>
                <a:gd name="T24" fmla="*/ 10 w 34"/>
                <a:gd name="T25" fmla="*/ 8 h 43"/>
                <a:gd name="T26" fmla="*/ 13 w 34"/>
                <a:gd name="T27" fmla="*/ 7 h 43"/>
                <a:gd name="T28" fmla="*/ 16 w 34"/>
                <a:gd name="T29" fmla="*/ 5 h 43"/>
                <a:gd name="T30" fmla="*/ 24 w 34"/>
                <a:gd name="T31" fmla="*/ 8 h 43"/>
                <a:gd name="T32" fmla="*/ 26 w 34"/>
                <a:gd name="T33" fmla="*/ 10 h 43"/>
                <a:gd name="T34" fmla="*/ 32 w 34"/>
                <a:gd name="T35" fmla="*/ 13 h 43"/>
                <a:gd name="T36" fmla="*/ 29 w 34"/>
                <a:gd name="T37" fmla="*/ 7 h 43"/>
                <a:gd name="T38" fmla="*/ 27 w 34"/>
                <a:gd name="T39" fmla="*/ 5 h 43"/>
                <a:gd name="T40" fmla="*/ 24 w 34"/>
                <a:gd name="T41" fmla="*/ 2 h 43"/>
                <a:gd name="T42" fmla="*/ 16 w 34"/>
                <a:gd name="T43" fmla="*/ 0 h 43"/>
                <a:gd name="T44" fmla="*/ 8 w 34"/>
                <a:gd name="T45" fmla="*/ 2 h 43"/>
                <a:gd name="T46" fmla="*/ 3 w 34"/>
                <a:gd name="T47" fmla="*/ 7 h 43"/>
                <a:gd name="T48" fmla="*/ 2 w 34"/>
                <a:gd name="T49" fmla="*/ 13 h 43"/>
                <a:gd name="T50" fmla="*/ 3 w 34"/>
                <a:gd name="T51" fmla="*/ 18 h 43"/>
                <a:gd name="T52" fmla="*/ 8 w 34"/>
                <a:gd name="T53" fmla="*/ 21 h 43"/>
                <a:gd name="T54" fmla="*/ 16 w 34"/>
                <a:gd name="T55" fmla="*/ 24 h 43"/>
                <a:gd name="T56" fmla="*/ 22 w 34"/>
                <a:gd name="T57" fmla="*/ 26 h 43"/>
                <a:gd name="T58" fmla="*/ 27 w 34"/>
                <a:gd name="T59" fmla="*/ 29 h 43"/>
                <a:gd name="T60" fmla="*/ 27 w 34"/>
                <a:gd name="T61" fmla="*/ 32 h 43"/>
                <a:gd name="T62" fmla="*/ 27 w 34"/>
                <a:gd name="T63" fmla="*/ 35 h 43"/>
                <a:gd name="T64" fmla="*/ 22 w 34"/>
                <a:gd name="T65" fmla="*/ 37 h 43"/>
                <a:gd name="T66" fmla="*/ 18 w 34"/>
                <a:gd name="T67" fmla="*/ 38 h 43"/>
                <a:gd name="T68" fmla="*/ 11 w 34"/>
                <a:gd name="T69" fmla="*/ 37 h 43"/>
                <a:gd name="T70" fmla="*/ 7 w 34"/>
                <a:gd name="T71" fmla="*/ 34 h 43"/>
                <a:gd name="T72" fmla="*/ 5 w 34"/>
                <a:gd name="T73" fmla="*/ 29 h 43"/>
                <a:gd name="T74" fmla="*/ 0 w 34"/>
                <a:gd name="T75" fmla="*/ 29 h 43"/>
                <a:gd name="T76" fmla="*/ 2 w 34"/>
                <a:gd name="T77" fmla="*/ 37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43"/>
                <a:gd name="T119" fmla="*/ 34 w 34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43">
                  <a:moveTo>
                    <a:pt x="2" y="37"/>
                  </a:moveTo>
                  <a:lnTo>
                    <a:pt x="2" y="37"/>
                  </a:lnTo>
                  <a:lnTo>
                    <a:pt x="5" y="40"/>
                  </a:lnTo>
                  <a:lnTo>
                    <a:pt x="8" y="42"/>
                  </a:lnTo>
                  <a:lnTo>
                    <a:pt x="18" y="43"/>
                  </a:lnTo>
                  <a:lnTo>
                    <a:pt x="26" y="42"/>
                  </a:lnTo>
                  <a:lnTo>
                    <a:pt x="29" y="40"/>
                  </a:lnTo>
                  <a:lnTo>
                    <a:pt x="30" y="37"/>
                  </a:lnTo>
                  <a:lnTo>
                    <a:pt x="34" y="30"/>
                  </a:lnTo>
                  <a:lnTo>
                    <a:pt x="30" y="26"/>
                  </a:lnTo>
                  <a:lnTo>
                    <a:pt x="26" y="21"/>
                  </a:lnTo>
                  <a:lnTo>
                    <a:pt x="16" y="18"/>
                  </a:lnTo>
                  <a:lnTo>
                    <a:pt x="8" y="16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6" y="10"/>
                  </a:lnTo>
                  <a:lnTo>
                    <a:pt x="26" y="13"/>
                  </a:lnTo>
                  <a:lnTo>
                    <a:pt x="32" y="13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3" y="7"/>
                  </a:lnTo>
                  <a:lnTo>
                    <a:pt x="2" y="13"/>
                  </a:lnTo>
                  <a:lnTo>
                    <a:pt x="3" y="18"/>
                  </a:lnTo>
                  <a:lnTo>
                    <a:pt x="8" y="21"/>
                  </a:lnTo>
                  <a:lnTo>
                    <a:pt x="16" y="24"/>
                  </a:lnTo>
                  <a:lnTo>
                    <a:pt x="22" y="26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2" y="37"/>
                  </a:lnTo>
                  <a:lnTo>
                    <a:pt x="18" y="38"/>
                  </a:lnTo>
                  <a:lnTo>
                    <a:pt x="11" y="37"/>
                  </a:lnTo>
                  <a:lnTo>
                    <a:pt x="7" y="34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1" name="Freeform 447">
              <a:extLst>
                <a:ext uri="{FF2B5EF4-FFF2-40B4-BE49-F238E27FC236}">
                  <a16:creationId xmlns:a16="http://schemas.microsoft.com/office/drawing/2014/main" id="{167F9631-4E0B-2739-E63B-DB08E9FF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570"/>
              <a:ext cx="37" cy="41"/>
            </a:xfrm>
            <a:custGeom>
              <a:avLst/>
              <a:gdLst>
                <a:gd name="T0" fmla="*/ 21 w 37"/>
                <a:gd name="T1" fmla="*/ 41 h 41"/>
                <a:gd name="T2" fmla="*/ 21 w 37"/>
                <a:gd name="T3" fmla="*/ 24 h 41"/>
                <a:gd name="T4" fmla="*/ 37 w 37"/>
                <a:gd name="T5" fmla="*/ 0 h 41"/>
                <a:gd name="T6" fmla="*/ 30 w 37"/>
                <a:gd name="T7" fmla="*/ 0 h 41"/>
                <a:gd name="T8" fmla="*/ 22 w 37"/>
                <a:gd name="T9" fmla="*/ 11 h 41"/>
                <a:gd name="T10" fmla="*/ 22 w 37"/>
                <a:gd name="T11" fmla="*/ 11 h 41"/>
                <a:gd name="T12" fmla="*/ 18 w 37"/>
                <a:gd name="T13" fmla="*/ 19 h 41"/>
                <a:gd name="T14" fmla="*/ 18 w 37"/>
                <a:gd name="T15" fmla="*/ 19 h 41"/>
                <a:gd name="T16" fmla="*/ 14 w 37"/>
                <a:gd name="T17" fmla="*/ 13 h 41"/>
                <a:gd name="T18" fmla="*/ 6 w 37"/>
                <a:gd name="T19" fmla="*/ 0 h 41"/>
                <a:gd name="T20" fmla="*/ 0 w 37"/>
                <a:gd name="T21" fmla="*/ 0 h 41"/>
                <a:gd name="T22" fmla="*/ 14 w 37"/>
                <a:gd name="T23" fmla="*/ 24 h 41"/>
                <a:gd name="T24" fmla="*/ 14 w 37"/>
                <a:gd name="T25" fmla="*/ 41 h 41"/>
                <a:gd name="T26" fmla="*/ 21 w 37"/>
                <a:gd name="T27" fmla="*/ 41 h 41"/>
                <a:gd name="T28" fmla="*/ 21 w 37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1"/>
                <a:gd name="T47" fmla="*/ 37 w 3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1">
                  <a:moveTo>
                    <a:pt x="21" y="41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2" y="11"/>
                  </a:lnTo>
                  <a:lnTo>
                    <a:pt x="18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4" y="24"/>
                  </a:lnTo>
                  <a:lnTo>
                    <a:pt x="14" y="41"/>
                  </a:lnTo>
                  <a:lnTo>
                    <a:pt x="2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2" name="Freeform 448">
              <a:extLst>
                <a:ext uri="{FF2B5EF4-FFF2-40B4-BE49-F238E27FC236}">
                  <a16:creationId xmlns:a16="http://schemas.microsoft.com/office/drawing/2014/main" id="{7DE93108-07EC-C269-6845-0BB70BE3F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570"/>
              <a:ext cx="26" cy="41"/>
            </a:xfrm>
            <a:custGeom>
              <a:avLst/>
              <a:gdLst>
                <a:gd name="T0" fmla="*/ 26 w 26"/>
                <a:gd name="T1" fmla="*/ 41 h 41"/>
                <a:gd name="T2" fmla="*/ 26 w 26"/>
                <a:gd name="T3" fmla="*/ 36 h 41"/>
                <a:gd name="T4" fmla="*/ 7 w 26"/>
                <a:gd name="T5" fmla="*/ 36 h 41"/>
                <a:gd name="T6" fmla="*/ 7 w 26"/>
                <a:gd name="T7" fmla="*/ 0 h 41"/>
                <a:gd name="T8" fmla="*/ 0 w 26"/>
                <a:gd name="T9" fmla="*/ 0 h 41"/>
                <a:gd name="T10" fmla="*/ 0 w 26"/>
                <a:gd name="T11" fmla="*/ 41 h 41"/>
                <a:gd name="T12" fmla="*/ 26 w 26"/>
                <a:gd name="T13" fmla="*/ 41 h 41"/>
                <a:gd name="T14" fmla="*/ 26 w 26"/>
                <a:gd name="T15" fmla="*/ 41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1"/>
                <a:gd name="T26" fmla="*/ 26 w 26"/>
                <a:gd name="T27" fmla="*/ 41 h 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1">
                  <a:moveTo>
                    <a:pt x="26" y="41"/>
                  </a:moveTo>
                  <a:lnTo>
                    <a:pt x="26" y="36"/>
                  </a:lnTo>
                  <a:lnTo>
                    <a:pt x="7" y="3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2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3" name="Freeform 449">
              <a:extLst>
                <a:ext uri="{FF2B5EF4-FFF2-40B4-BE49-F238E27FC236}">
                  <a16:creationId xmlns:a16="http://schemas.microsoft.com/office/drawing/2014/main" id="{3FBEAE6F-11DD-2705-DA7E-66E7A36AF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570"/>
              <a:ext cx="38" cy="41"/>
            </a:xfrm>
            <a:custGeom>
              <a:avLst/>
              <a:gdLst>
                <a:gd name="T0" fmla="*/ 23 w 38"/>
                <a:gd name="T1" fmla="*/ 41 h 41"/>
                <a:gd name="T2" fmla="*/ 38 w 38"/>
                <a:gd name="T3" fmla="*/ 0 h 41"/>
                <a:gd name="T4" fmla="*/ 32 w 38"/>
                <a:gd name="T5" fmla="*/ 0 h 41"/>
                <a:gd name="T6" fmla="*/ 21 w 38"/>
                <a:gd name="T7" fmla="*/ 30 h 41"/>
                <a:gd name="T8" fmla="*/ 21 w 38"/>
                <a:gd name="T9" fmla="*/ 30 h 41"/>
                <a:gd name="T10" fmla="*/ 19 w 38"/>
                <a:gd name="T11" fmla="*/ 36 h 41"/>
                <a:gd name="T12" fmla="*/ 19 w 38"/>
                <a:gd name="T13" fmla="*/ 36 h 41"/>
                <a:gd name="T14" fmla="*/ 18 w 38"/>
                <a:gd name="T15" fmla="*/ 30 h 41"/>
                <a:gd name="T16" fmla="*/ 7 w 38"/>
                <a:gd name="T17" fmla="*/ 0 h 41"/>
                <a:gd name="T18" fmla="*/ 0 w 38"/>
                <a:gd name="T19" fmla="*/ 0 h 41"/>
                <a:gd name="T20" fmla="*/ 16 w 38"/>
                <a:gd name="T21" fmla="*/ 41 h 41"/>
                <a:gd name="T22" fmla="*/ 23 w 38"/>
                <a:gd name="T23" fmla="*/ 41 h 41"/>
                <a:gd name="T24" fmla="*/ 23 w 3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23" y="41"/>
                  </a:moveTo>
                  <a:lnTo>
                    <a:pt x="38" y="0"/>
                  </a:lnTo>
                  <a:lnTo>
                    <a:pt x="32" y="0"/>
                  </a:lnTo>
                  <a:lnTo>
                    <a:pt x="21" y="30"/>
                  </a:lnTo>
                  <a:lnTo>
                    <a:pt x="19" y="36"/>
                  </a:lnTo>
                  <a:lnTo>
                    <a:pt x="18" y="30"/>
                  </a:lnTo>
                  <a:lnTo>
                    <a:pt x="7" y="0"/>
                  </a:lnTo>
                  <a:lnTo>
                    <a:pt x="0" y="0"/>
                  </a:lnTo>
                  <a:lnTo>
                    <a:pt x="16" y="41"/>
                  </a:lnTo>
                  <a:lnTo>
                    <a:pt x="23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4" name="Freeform 450">
              <a:extLst>
                <a:ext uri="{FF2B5EF4-FFF2-40B4-BE49-F238E27FC236}">
                  <a16:creationId xmlns:a16="http://schemas.microsoft.com/office/drawing/2014/main" id="{334170B0-1805-33A6-83C3-A641A24324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" y="1570"/>
              <a:ext cx="39" cy="41"/>
            </a:xfrm>
            <a:custGeom>
              <a:avLst/>
              <a:gdLst>
                <a:gd name="T0" fmla="*/ 6 w 39"/>
                <a:gd name="T1" fmla="*/ 41 h 41"/>
                <a:gd name="T2" fmla="*/ 11 w 39"/>
                <a:gd name="T3" fmla="*/ 28 h 41"/>
                <a:gd name="T4" fmla="*/ 28 w 39"/>
                <a:gd name="T5" fmla="*/ 28 h 41"/>
                <a:gd name="T6" fmla="*/ 33 w 39"/>
                <a:gd name="T7" fmla="*/ 41 h 41"/>
                <a:gd name="T8" fmla="*/ 39 w 39"/>
                <a:gd name="T9" fmla="*/ 41 h 41"/>
                <a:gd name="T10" fmla="*/ 22 w 39"/>
                <a:gd name="T11" fmla="*/ 0 h 41"/>
                <a:gd name="T12" fmla="*/ 16 w 39"/>
                <a:gd name="T13" fmla="*/ 0 h 41"/>
                <a:gd name="T14" fmla="*/ 0 w 39"/>
                <a:gd name="T15" fmla="*/ 41 h 41"/>
                <a:gd name="T16" fmla="*/ 6 w 39"/>
                <a:gd name="T17" fmla="*/ 41 h 41"/>
                <a:gd name="T18" fmla="*/ 6 w 39"/>
                <a:gd name="T19" fmla="*/ 41 h 41"/>
                <a:gd name="T20" fmla="*/ 17 w 39"/>
                <a:gd name="T21" fmla="*/ 13 h 41"/>
                <a:gd name="T22" fmla="*/ 17 w 39"/>
                <a:gd name="T23" fmla="*/ 13 h 41"/>
                <a:gd name="T24" fmla="*/ 19 w 39"/>
                <a:gd name="T25" fmla="*/ 5 h 41"/>
                <a:gd name="T26" fmla="*/ 19 w 39"/>
                <a:gd name="T27" fmla="*/ 5 h 41"/>
                <a:gd name="T28" fmla="*/ 22 w 39"/>
                <a:gd name="T29" fmla="*/ 13 h 41"/>
                <a:gd name="T30" fmla="*/ 27 w 39"/>
                <a:gd name="T31" fmla="*/ 24 h 41"/>
                <a:gd name="T32" fmla="*/ 12 w 39"/>
                <a:gd name="T33" fmla="*/ 24 h 41"/>
                <a:gd name="T34" fmla="*/ 17 w 39"/>
                <a:gd name="T35" fmla="*/ 13 h 41"/>
                <a:gd name="T36" fmla="*/ 17 w 39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6" y="41"/>
                  </a:moveTo>
                  <a:lnTo>
                    <a:pt x="11" y="28"/>
                  </a:lnTo>
                  <a:lnTo>
                    <a:pt x="28" y="28"/>
                  </a:lnTo>
                  <a:lnTo>
                    <a:pt x="33" y="41"/>
                  </a:lnTo>
                  <a:lnTo>
                    <a:pt x="39" y="4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5" name="Freeform 451">
              <a:extLst>
                <a:ext uri="{FF2B5EF4-FFF2-40B4-BE49-F238E27FC236}">
                  <a16:creationId xmlns:a16="http://schemas.microsoft.com/office/drawing/2014/main" id="{8680E282-CF5C-BD0F-3C3C-F5E6AA4AC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57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8 h 41"/>
                <a:gd name="T4" fmla="*/ 26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8"/>
                  </a:lnTo>
                  <a:lnTo>
                    <a:pt x="26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6" name="Freeform 452">
              <a:extLst>
                <a:ext uri="{FF2B5EF4-FFF2-40B4-BE49-F238E27FC236}">
                  <a16:creationId xmlns:a16="http://schemas.microsoft.com/office/drawing/2014/main" id="{1EAED13A-086F-362E-0D5A-991B5B4DC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70"/>
              <a:ext cx="5" cy="41"/>
            </a:xfrm>
            <a:custGeom>
              <a:avLst/>
              <a:gdLst>
                <a:gd name="T0" fmla="*/ 5 w 5"/>
                <a:gd name="T1" fmla="*/ 41 h 41"/>
                <a:gd name="T2" fmla="*/ 5 w 5"/>
                <a:gd name="T3" fmla="*/ 0 h 41"/>
                <a:gd name="T4" fmla="*/ 0 w 5"/>
                <a:gd name="T5" fmla="*/ 0 h 41"/>
                <a:gd name="T6" fmla="*/ 0 w 5"/>
                <a:gd name="T7" fmla="*/ 41 h 41"/>
                <a:gd name="T8" fmla="*/ 5 w 5"/>
                <a:gd name="T9" fmla="*/ 41 h 41"/>
                <a:gd name="T10" fmla="*/ 5 w 5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1"/>
                <a:gd name="T20" fmla="*/ 5 w 5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1">
                  <a:moveTo>
                    <a:pt x="5" y="41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7" name="Freeform 453">
              <a:extLst>
                <a:ext uri="{FF2B5EF4-FFF2-40B4-BE49-F238E27FC236}">
                  <a16:creationId xmlns:a16="http://schemas.microsoft.com/office/drawing/2014/main" id="{B0D444C1-A176-AC7E-90FB-DF7B15F386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9" y="1570"/>
              <a:ext cx="38" cy="41"/>
            </a:xfrm>
            <a:custGeom>
              <a:avLst/>
              <a:gdLst>
                <a:gd name="T0" fmla="*/ 4 w 38"/>
                <a:gd name="T1" fmla="*/ 41 h 41"/>
                <a:gd name="T2" fmla="*/ 9 w 38"/>
                <a:gd name="T3" fmla="*/ 28 h 41"/>
                <a:gd name="T4" fmla="*/ 27 w 38"/>
                <a:gd name="T5" fmla="*/ 28 h 41"/>
                <a:gd name="T6" fmla="*/ 31 w 38"/>
                <a:gd name="T7" fmla="*/ 41 h 41"/>
                <a:gd name="T8" fmla="*/ 38 w 38"/>
                <a:gd name="T9" fmla="*/ 41 h 41"/>
                <a:gd name="T10" fmla="*/ 20 w 38"/>
                <a:gd name="T11" fmla="*/ 0 h 41"/>
                <a:gd name="T12" fmla="*/ 15 w 38"/>
                <a:gd name="T13" fmla="*/ 0 h 41"/>
                <a:gd name="T14" fmla="*/ 0 w 38"/>
                <a:gd name="T15" fmla="*/ 41 h 41"/>
                <a:gd name="T16" fmla="*/ 4 w 38"/>
                <a:gd name="T17" fmla="*/ 41 h 41"/>
                <a:gd name="T18" fmla="*/ 4 w 38"/>
                <a:gd name="T19" fmla="*/ 41 h 41"/>
                <a:gd name="T20" fmla="*/ 15 w 38"/>
                <a:gd name="T21" fmla="*/ 13 h 41"/>
                <a:gd name="T22" fmla="*/ 15 w 38"/>
                <a:gd name="T23" fmla="*/ 13 h 41"/>
                <a:gd name="T24" fmla="*/ 19 w 38"/>
                <a:gd name="T25" fmla="*/ 5 h 41"/>
                <a:gd name="T26" fmla="*/ 19 w 38"/>
                <a:gd name="T27" fmla="*/ 5 h 41"/>
                <a:gd name="T28" fmla="*/ 20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5 w 38"/>
                <a:gd name="T35" fmla="*/ 13 h 41"/>
                <a:gd name="T36" fmla="*/ 15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4" y="41"/>
                  </a:moveTo>
                  <a:lnTo>
                    <a:pt x="9" y="28"/>
                  </a:lnTo>
                  <a:lnTo>
                    <a:pt x="27" y="28"/>
                  </a:lnTo>
                  <a:lnTo>
                    <a:pt x="31" y="41"/>
                  </a:lnTo>
                  <a:lnTo>
                    <a:pt x="38" y="4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0" y="41"/>
                  </a:lnTo>
                  <a:lnTo>
                    <a:pt x="4" y="41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9" y="5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8" name="Freeform 454">
              <a:extLst>
                <a:ext uri="{FF2B5EF4-FFF2-40B4-BE49-F238E27FC236}">
                  <a16:creationId xmlns:a16="http://schemas.microsoft.com/office/drawing/2014/main" id="{9FB93907-1CA6-DE37-1AFA-9E089A9F8F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0" y="1382"/>
              <a:ext cx="36" cy="42"/>
            </a:xfrm>
            <a:custGeom>
              <a:avLst/>
              <a:gdLst>
                <a:gd name="T0" fmla="*/ 4 w 36"/>
                <a:gd name="T1" fmla="*/ 42 h 42"/>
                <a:gd name="T2" fmla="*/ 4 w 36"/>
                <a:gd name="T3" fmla="*/ 23 h 42"/>
                <a:gd name="T4" fmla="*/ 11 w 36"/>
                <a:gd name="T5" fmla="*/ 23 h 42"/>
                <a:gd name="T6" fmla="*/ 11 w 36"/>
                <a:gd name="T7" fmla="*/ 23 h 42"/>
                <a:gd name="T8" fmla="*/ 14 w 36"/>
                <a:gd name="T9" fmla="*/ 24 h 42"/>
                <a:gd name="T10" fmla="*/ 14 w 36"/>
                <a:gd name="T11" fmla="*/ 24 h 42"/>
                <a:gd name="T12" fmla="*/ 17 w 36"/>
                <a:gd name="T13" fmla="*/ 24 h 42"/>
                <a:gd name="T14" fmla="*/ 17 w 36"/>
                <a:gd name="T15" fmla="*/ 24 h 42"/>
                <a:gd name="T16" fmla="*/ 19 w 36"/>
                <a:gd name="T17" fmla="*/ 27 h 42"/>
                <a:gd name="T18" fmla="*/ 19 w 36"/>
                <a:gd name="T19" fmla="*/ 27 h 42"/>
                <a:gd name="T20" fmla="*/ 23 w 36"/>
                <a:gd name="T21" fmla="*/ 34 h 42"/>
                <a:gd name="T22" fmla="*/ 28 w 36"/>
                <a:gd name="T23" fmla="*/ 42 h 42"/>
                <a:gd name="T24" fmla="*/ 36 w 36"/>
                <a:gd name="T25" fmla="*/ 42 h 42"/>
                <a:gd name="T26" fmla="*/ 28 w 36"/>
                <a:gd name="T27" fmla="*/ 31 h 42"/>
                <a:gd name="T28" fmla="*/ 28 w 36"/>
                <a:gd name="T29" fmla="*/ 31 h 42"/>
                <a:gd name="T30" fmla="*/ 23 w 36"/>
                <a:gd name="T31" fmla="*/ 24 h 42"/>
                <a:gd name="T32" fmla="*/ 23 w 36"/>
                <a:gd name="T33" fmla="*/ 24 h 42"/>
                <a:gd name="T34" fmla="*/ 20 w 36"/>
                <a:gd name="T35" fmla="*/ 23 h 42"/>
                <a:gd name="T36" fmla="*/ 20 w 36"/>
                <a:gd name="T37" fmla="*/ 23 h 42"/>
                <a:gd name="T38" fmla="*/ 27 w 36"/>
                <a:gd name="T39" fmla="*/ 21 h 42"/>
                <a:gd name="T40" fmla="*/ 30 w 36"/>
                <a:gd name="T41" fmla="*/ 19 h 42"/>
                <a:gd name="T42" fmla="*/ 30 w 36"/>
                <a:gd name="T43" fmla="*/ 19 h 42"/>
                <a:gd name="T44" fmla="*/ 31 w 36"/>
                <a:gd name="T45" fmla="*/ 16 h 42"/>
                <a:gd name="T46" fmla="*/ 33 w 36"/>
                <a:gd name="T47" fmla="*/ 12 h 42"/>
                <a:gd name="T48" fmla="*/ 33 w 36"/>
                <a:gd name="T49" fmla="*/ 12 h 42"/>
                <a:gd name="T50" fmla="*/ 30 w 36"/>
                <a:gd name="T51" fmla="*/ 5 h 42"/>
                <a:gd name="T52" fmla="*/ 30 w 36"/>
                <a:gd name="T53" fmla="*/ 5 h 42"/>
                <a:gd name="T54" fmla="*/ 28 w 36"/>
                <a:gd name="T55" fmla="*/ 4 h 42"/>
                <a:gd name="T56" fmla="*/ 27 w 36"/>
                <a:gd name="T57" fmla="*/ 2 h 42"/>
                <a:gd name="T58" fmla="*/ 27 w 36"/>
                <a:gd name="T59" fmla="*/ 2 h 42"/>
                <a:gd name="T60" fmla="*/ 17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4 w 36"/>
                <a:gd name="T67" fmla="*/ 42 h 42"/>
                <a:gd name="T68" fmla="*/ 4 w 36"/>
                <a:gd name="T69" fmla="*/ 42 h 42"/>
                <a:gd name="T70" fmla="*/ 4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8 h 42"/>
                <a:gd name="T84" fmla="*/ 27 w 36"/>
                <a:gd name="T85" fmla="*/ 12 h 42"/>
                <a:gd name="T86" fmla="*/ 27 w 36"/>
                <a:gd name="T87" fmla="*/ 12 h 42"/>
                <a:gd name="T88" fmla="*/ 25 w 36"/>
                <a:gd name="T89" fmla="*/ 15 h 42"/>
                <a:gd name="T90" fmla="*/ 25 w 36"/>
                <a:gd name="T91" fmla="*/ 15 h 42"/>
                <a:gd name="T92" fmla="*/ 22 w 36"/>
                <a:gd name="T93" fmla="*/ 18 h 42"/>
                <a:gd name="T94" fmla="*/ 22 w 36"/>
                <a:gd name="T95" fmla="*/ 18 h 42"/>
                <a:gd name="T96" fmla="*/ 17 w 36"/>
                <a:gd name="T97" fmla="*/ 18 h 42"/>
                <a:gd name="T98" fmla="*/ 4 w 36"/>
                <a:gd name="T99" fmla="*/ 18 h 42"/>
                <a:gd name="T100" fmla="*/ 4 w 36"/>
                <a:gd name="T101" fmla="*/ 5 h 42"/>
                <a:gd name="T102" fmla="*/ 4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4" y="42"/>
                  </a:moveTo>
                  <a:lnTo>
                    <a:pt x="4" y="23"/>
                  </a:lnTo>
                  <a:lnTo>
                    <a:pt x="11" y="23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7"/>
                  </a:lnTo>
                  <a:lnTo>
                    <a:pt x="23" y="34"/>
                  </a:lnTo>
                  <a:lnTo>
                    <a:pt x="28" y="42"/>
                  </a:lnTo>
                  <a:lnTo>
                    <a:pt x="36" y="42"/>
                  </a:lnTo>
                  <a:lnTo>
                    <a:pt x="28" y="31"/>
                  </a:lnTo>
                  <a:lnTo>
                    <a:pt x="23" y="24"/>
                  </a:lnTo>
                  <a:lnTo>
                    <a:pt x="20" y="23"/>
                  </a:lnTo>
                  <a:lnTo>
                    <a:pt x="27" y="21"/>
                  </a:lnTo>
                  <a:lnTo>
                    <a:pt x="30" y="19"/>
                  </a:lnTo>
                  <a:lnTo>
                    <a:pt x="31" y="16"/>
                  </a:lnTo>
                  <a:lnTo>
                    <a:pt x="33" y="12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4" y="42"/>
                  </a:lnTo>
                  <a:close/>
                  <a:moveTo>
                    <a:pt x="4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5" y="15"/>
                  </a:lnTo>
                  <a:lnTo>
                    <a:pt x="22" y="18"/>
                  </a:lnTo>
                  <a:lnTo>
                    <a:pt x="17" y="18"/>
                  </a:lnTo>
                  <a:lnTo>
                    <a:pt x="4" y="18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59" name="Freeform 455">
              <a:extLst>
                <a:ext uri="{FF2B5EF4-FFF2-40B4-BE49-F238E27FC236}">
                  <a16:creationId xmlns:a16="http://schemas.microsoft.com/office/drawing/2014/main" id="{385FF282-53D4-3687-41E7-551BF13D4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382"/>
              <a:ext cx="33" cy="42"/>
            </a:xfrm>
            <a:custGeom>
              <a:avLst/>
              <a:gdLst>
                <a:gd name="T0" fmla="*/ 6 w 33"/>
                <a:gd name="T1" fmla="*/ 42 h 42"/>
                <a:gd name="T2" fmla="*/ 6 w 33"/>
                <a:gd name="T3" fmla="*/ 23 h 42"/>
                <a:gd name="T4" fmla="*/ 27 w 33"/>
                <a:gd name="T5" fmla="*/ 23 h 42"/>
                <a:gd name="T6" fmla="*/ 27 w 33"/>
                <a:gd name="T7" fmla="*/ 42 h 42"/>
                <a:gd name="T8" fmla="*/ 33 w 33"/>
                <a:gd name="T9" fmla="*/ 42 h 42"/>
                <a:gd name="T10" fmla="*/ 33 w 33"/>
                <a:gd name="T11" fmla="*/ 0 h 42"/>
                <a:gd name="T12" fmla="*/ 27 w 33"/>
                <a:gd name="T13" fmla="*/ 0 h 42"/>
                <a:gd name="T14" fmla="*/ 27 w 33"/>
                <a:gd name="T15" fmla="*/ 18 h 42"/>
                <a:gd name="T16" fmla="*/ 6 w 33"/>
                <a:gd name="T17" fmla="*/ 18 h 42"/>
                <a:gd name="T18" fmla="*/ 6 w 33"/>
                <a:gd name="T19" fmla="*/ 0 h 42"/>
                <a:gd name="T20" fmla="*/ 0 w 33"/>
                <a:gd name="T21" fmla="*/ 0 h 42"/>
                <a:gd name="T22" fmla="*/ 0 w 33"/>
                <a:gd name="T23" fmla="*/ 42 h 42"/>
                <a:gd name="T24" fmla="*/ 6 w 33"/>
                <a:gd name="T25" fmla="*/ 42 h 42"/>
                <a:gd name="T26" fmla="*/ 6 w 33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2"/>
                <a:gd name="T44" fmla="*/ 33 w 33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2">
                  <a:moveTo>
                    <a:pt x="6" y="42"/>
                  </a:moveTo>
                  <a:lnTo>
                    <a:pt x="6" y="23"/>
                  </a:lnTo>
                  <a:lnTo>
                    <a:pt x="27" y="23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6" y="1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0" name="Freeform 456">
              <a:extLst>
                <a:ext uri="{FF2B5EF4-FFF2-40B4-BE49-F238E27FC236}">
                  <a16:creationId xmlns:a16="http://schemas.microsoft.com/office/drawing/2014/main" id="{59DFB84F-4735-C797-BDDC-25C72947E2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2" y="1382"/>
              <a:ext cx="38" cy="42"/>
            </a:xfrm>
            <a:custGeom>
              <a:avLst/>
              <a:gdLst>
                <a:gd name="T0" fmla="*/ 2 w 38"/>
                <a:gd name="T1" fmla="*/ 32 h 42"/>
                <a:gd name="T2" fmla="*/ 2 w 38"/>
                <a:gd name="T3" fmla="*/ 32 h 42"/>
                <a:gd name="T4" fmla="*/ 5 w 38"/>
                <a:gd name="T5" fmla="*/ 35 h 42"/>
                <a:gd name="T6" fmla="*/ 8 w 38"/>
                <a:gd name="T7" fmla="*/ 40 h 42"/>
                <a:gd name="T8" fmla="*/ 8 w 38"/>
                <a:gd name="T9" fmla="*/ 40 h 42"/>
                <a:gd name="T10" fmla="*/ 13 w 38"/>
                <a:gd name="T11" fmla="*/ 42 h 42"/>
                <a:gd name="T12" fmla="*/ 19 w 38"/>
                <a:gd name="T13" fmla="*/ 42 h 42"/>
                <a:gd name="T14" fmla="*/ 19 w 38"/>
                <a:gd name="T15" fmla="*/ 42 h 42"/>
                <a:gd name="T16" fmla="*/ 24 w 38"/>
                <a:gd name="T17" fmla="*/ 42 h 42"/>
                <a:gd name="T18" fmla="*/ 29 w 38"/>
                <a:gd name="T19" fmla="*/ 40 h 42"/>
                <a:gd name="T20" fmla="*/ 29 w 38"/>
                <a:gd name="T21" fmla="*/ 40 h 42"/>
                <a:gd name="T22" fmla="*/ 34 w 38"/>
                <a:gd name="T23" fmla="*/ 37 h 42"/>
                <a:gd name="T24" fmla="*/ 37 w 38"/>
                <a:gd name="T25" fmla="*/ 32 h 42"/>
                <a:gd name="T26" fmla="*/ 37 w 38"/>
                <a:gd name="T27" fmla="*/ 32 h 42"/>
                <a:gd name="T28" fmla="*/ 38 w 38"/>
                <a:gd name="T29" fmla="*/ 27 h 42"/>
                <a:gd name="T30" fmla="*/ 38 w 38"/>
                <a:gd name="T31" fmla="*/ 21 h 42"/>
                <a:gd name="T32" fmla="*/ 38 w 38"/>
                <a:gd name="T33" fmla="*/ 21 h 42"/>
                <a:gd name="T34" fmla="*/ 38 w 38"/>
                <a:gd name="T35" fmla="*/ 15 h 42"/>
                <a:gd name="T36" fmla="*/ 37 w 38"/>
                <a:gd name="T37" fmla="*/ 10 h 42"/>
                <a:gd name="T38" fmla="*/ 37 w 38"/>
                <a:gd name="T39" fmla="*/ 10 h 42"/>
                <a:gd name="T40" fmla="*/ 34 w 38"/>
                <a:gd name="T41" fmla="*/ 5 h 42"/>
                <a:gd name="T42" fmla="*/ 29 w 38"/>
                <a:gd name="T43" fmla="*/ 2 h 42"/>
                <a:gd name="T44" fmla="*/ 29 w 38"/>
                <a:gd name="T45" fmla="*/ 2 h 42"/>
                <a:gd name="T46" fmla="*/ 24 w 38"/>
                <a:gd name="T47" fmla="*/ 0 h 42"/>
                <a:gd name="T48" fmla="*/ 19 w 38"/>
                <a:gd name="T49" fmla="*/ 0 h 42"/>
                <a:gd name="T50" fmla="*/ 19 w 38"/>
                <a:gd name="T51" fmla="*/ 0 h 42"/>
                <a:gd name="T52" fmla="*/ 11 w 38"/>
                <a:gd name="T53" fmla="*/ 2 h 42"/>
                <a:gd name="T54" fmla="*/ 5 w 38"/>
                <a:gd name="T55" fmla="*/ 5 h 42"/>
                <a:gd name="T56" fmla="*/ 5 w 38"/>
                <a:gd name="T57" fmla="*/ 5 h 42"/>
                <a:gd name="T58" fmla="*/ 0 w 38"/>
                <a:gd name="T59" fmla="*/ 13 h 42"/>
                <a:gd name="T60" fmla="*/ 0 w 38"/>
                <a:gd name="T61" fmla="*/ 21 h 42"/>
                <a:gd name="T62" fmla="*/ 0 w 38"/>
                <a:gd name="T63" fmla="*/ 21 h 42"/>
                <a:gd name="T64" fmla="*/ 0 w 38"/>
                <a:gd name="T65" fmla="*/ 27 h 42"/>
                <a:gd name="T66" fmla="*/ 2 w 38"/>
                <a:gd name="T67" fmla="*/ 32 h 42"/>
                <a:gd name="T68" fmla="*/ 2 w 38"/>
                <a:gd name="T69" fmla="*/ 32 h 42"/>
                <a:gd name="T70" fmla="*/ 10 w 38"/>
                <a:gd name="T71" fmla="*/ 8 h 42"/>
                <a:gd name="T72" fmla="*/ 10 w 38"/>
                <a:gd name="T73" fmla="*/ 8 h 42"/>
                <a:gd name="T74" fmla="*/ 14 w 38"/>
                <a:gd name="T75" fmla="*/ 5 h 42"/>
                <a:gd name="T76" fmla="*/ 19 w 38"/>
                <a:gd name="T77" fmla="*/ 5 h 42"/>
                <a:gd name="T78" fmla="*/ 19 w 38"/>
                <a:gd name="T79" fmla="*/ 5 h 42"/>
                <a:gd name="T80" fmla="*/ 22 w 38"/>
                <a:gd name="T81" fmla="*/ 5 h 42"/>
                <a:gd name="T82" fmla="*/ 27 w 38"/>
                <a:gd name="T83" fmla="*/ 7 h 42"/>
                <a:gd name="T84" fmla="*/ 27 w 38"/>
                <a:gd name="T85" fmla="*/ 7 h 42"/>
                <a:gd name="T86" fmla="*/ 29 w 38"/>
                <a:gd name="T87" fmla="*/ 8 h 42"/>
                <a:gd name="T88" fmla="*/ 32 w 38"/>
                <a:gd name="T89" fmla="*/ 13 h 42"/>
                <a:gd name="T90" fmla="*/ 32 w 38"/>
                <a:gd name="T91" fmla="*/ 13 h 42"/>
                <a:gd name="T92" fmla="*/ 34 w 38"/>
                <a:gd name="T93" fmla="*/ 21 h 42"/>
                <a:gd name="T94" fmla="*/ 34 w 38"/>
                <a:gd name="T95" fmla="*/ 21 h 42"/>
                <a:gd name="T96" fmla="*/ 32 w 38"/>
                <a:gd name="T97" fmla="*/ 27 h 42"/>
                <a:gd name="T98" fmla="*/ 29 w 38"/>
                <a:gd name="T99" fmla="*/ 34 h 42"/>
                <a:gd name="T100" fmla="*/ 29 w 38"/>
                <a:gd name="T101" fmla="*/ 34 h 42"/>
                <a:gd name="T102" fmla="*/ 24 w 38"/>
                <a:gd name="T103" fmla="*/ 37 h 42"/>
                <a:gd name="T104" fmla="*/ 19 w 38"/>
                <a:gd name="T105" fmla="*/ 37 h 42"/>
                <a:gd name="T106" fmla="*/ 19 w 38"/>
                <a:gd name="T107" fmla="*/ 37 h 42"/>
                <a:gd name="T108" fmla="*/ 13 w 38"/>
                <a:gd name="T109" fmla="*/ 37 h 42"/>
                <a:gd name="T110" fmla="*/ 10 w 38"/>
                <a:gd name="T111" fmla="*/ 34 h 42"/>
                <a:gd name="T112" fmla="*/ 10 w 38"/>
                <a:gd name="T113" fmla="*/ 34 h 42"/>
                <a:gd name="T114" fmla="*/ 7 w 38"/>
                <a:gd name="T115" fmla="*/ 29 h 42"/>
                <a:gd name="T116" fmla="*/ 5 w 38"/>
                <a:gd name="T117" fmla="*/ 21 h 42"/>
                <a:gd name="T118" fmla="*/ 5 w 38"/>
                <a:gd name="T119" fmla="*/ 21 h 42"/>
                <a:gd name="T120" fmla="*/ 7 w 38"/>
                <a:gd name="T121" fmla="*/ 13 h 42"/>
                <a:gd name="T122" fmla="*/ 10 w 38"/>
                <a:gd name="T123" fmla="*/ 8 h 42"/>
                <a:gd name="T124" fmla="*/ 10 w 38"/>
                <a:gd name="T125" fmla="*/ 8 h 4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2"/>
                <a:gd name="T191" fmla="*/ 38 w 38"/>
                <a:gd name="T192" fmla="*/ 42 h 4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2">
                  <a:moveTo>
                    <a:pt x="2" y="32"/>
                  </a:moveTo>
                  <a:lnTo>
                    <a:pt x="2" y="32"/>
                  </a:lnTo>
                  <a:lnTo>
                    <a:pt x="5" y="35"/>
                  </a:lnTo>
                  <a:lnTo>
                    <a:pt x="8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24" y="42"/>
                  </a:lnTo>
                  <a:lnTo>
                    <a:pt x="29" y="40"/>
                  </a:lnTo>
                  <a:lnTo>
                    <a:pt x="34" y="37"/>
                  </a:lnTo>
                  <a:lnTo>
                    <a:pt x="37" y="32"/>
                  </a:lnTo>
                  <a:lnTo>
                    <a:pt x="38" y="27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7" y="10"/>
                  </a:lnTo>
                  <a:lnTo>
                    <a:pt x="34" y="5"/>
                  </a:lnTo>
                  <a:lnTo>
                    <a:pt x="29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2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7" y="7"/>
                  </a:lnTo>
                  <a:lnTo>
                    <a:pt x="29" y="8"/>
                  </a:lnTo>
                  <a:lnTo>
                    <a:pt x="32" y="13"/>
                  </a:lnTo>
                  <a:lnTo>
                    <a:pt x="34" y="21"/>
                  </a:lnTo>
                  <a:lnTo>
                    <a:pt x="32" y="27"/>
                  </a:lnTo>
                  <a:lnTo>
                    <a:pt x="29" y="34"/>
                  </a:lnTo>
                  <a:lnTo>
                    <a:pt x="24" y="37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10" y="34"/>
                  </a:lnTo>
                  <a:lnTo>
                    <a:pt x="7" y="29"/>
                  </a:lnTo>
                  <a:lnTo>
                    <a:pt x="5" y="21"/>
                  </a:lnTo>
                  <a:lnTo>
                    <a:pt x="7" y="13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1" name="Freeform 457">
              <a:extLst>
                <a:ext uri="{FF2B5EF4-FFF2-40B4-BE49-F238E27FC236}">
                  <a16:creationId xmlns:a16="http://schemas.microsoft.com/office/drawing/2014/main" id="{37E60869-8B8E-7C46-6E5F-249F79E3C0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1382"/>
              <a:ext cx="34" cy="42"/>
            </a:xfrm>
            <a:custGeom>
              <a:avLst/>
              <a:gdLst>
                <a:gd name="T0" fmla="*/ 15 w 34"/>
                <a:gd name="T1" fmla="*/ 42 h 42"/>
                <a:gd name="T2" fmla="*/ 15 w 34"/>
                <a:gd name="T3" fmla="*/ 42 h 42"/>
                <a:gd name="T4" fmla="*/ 21 w 34"/>
                <a:gd name="T5" fmla="*/ 40 h 42"/>
                <a:gd name="T6" fmla="*/ 21 w 34"/>
                <a:gd name="T7" fmla="*/ 40 h 42"/>
                <a:gd name="T8" fmla="*/ 27 w 34"/>
                <a:gd name="T9" fmla="*/ 39 h 42"/>
                <a:gd name="T10" fmla="*/ 27 w 34"/>
                <a:gd name="T11" fmla="*/ 39 h 42"/>
                <a:gd name="T12" fmla="*/ 30 w 34"/>
                <a:gd name="T13" fmla="*/ 35 h 42"/>
                <a:gd name="T14" fmla="*/ 30 w 34"/>
                <a:gd name="T15" fmla="*/ 35 h 42"/>
                <a:gd name="T16" fmla="*/ 34 w 34"/>
                <a:gd name="T17" fmla="*/ 29 h 42"/>
                <a:gd name="T18" fmla="*/ 34 w 34"/>
                <a:gd name="T19" fmla="*/ 29 h 42"/>
                <a:gd name="T20" fmla="*/ 34 w 34"/>
                <a:gd name="T21" fmla="*/ 21 h 42"/>
                <a:gd name="T22" fmla="*/ 34 w 34"/>
                <a:gd name="T23" fmla="*/ 21 h 42"/>
                <a:gd name="T24" fmla="*/ 32 w 34"/>
                <a:gd name="T25" fmla="*/ 12 h 42"/>
                <a:gd name="T26" fmla="*/ 32 w 34"/>
                <a:gd name="T27" fmla="*/ 12 h 42"/>
                <a:gd name="T28" fmla="*/ 30 w 34"/>
                <a:gd name="T29" fmla="*/ 7 h 42"/>
                <a:gd name="T30" fmla="*/ 27 w 34"/>
                <a:gd name="T31" fmla="*/ 4 h 42"/>
                <a:gd name="T32" fmla="*/ 27 w 34"/>
                <a:gd name="T33" fmla="*/ 4 h 42"/>
                <a:gd name="T34" fmla="*/ 21 w 34"/>
                <a:gd name="T35" fmla="*/ 0 h 42"/>
                <a:gd name="T36" fmla="*/ 21 w 34"/>
                <a:gd name="T37" fmla="*/ 0 h 42"/>
                <a:gd name="T38" fmla="*/ 15 w 34"/>
                <a:gd name="T39" fmla="*/ 0 h 42"/>
                <a:gd name="T40" fmla="*/ 0 w 34"/>
                <a:gd name="T41" fmla="*/ 0 h 42"/>
                <a:gd name="T42" fmla="*/ 0 w 34"/>
                <a:gd name="T43" fmla="*/ 42 h 42"/>
                <a:gd name="T44" fmla="*/ 15 w 34"/>
                <a:gd name="T45" fmla="*/ 42 h 42"/>
                <a:gd name="T46" fmla="*/ 15 w 34"/>
                <a:gd name="T47" fmla="*/ 42 h 42"/>
                <a:gd name="T48" fmla="*/ 5 w 34"/>
                <a:gd name="T49" fmla="*/ 5 h 42"/>
                <a:gd name="T50" fmla="*/ 15 w 34"/>
                <a:gd name="T51" fmla="*/ 5 h 42"/>
                <a:gd name="T52" fmla="*/ 15 w 34"/>
                <a:gd name="T53" fmla="*/ 5 h 42"/>
                <a:gd name="T54" fmla="*/ 21 w 34"/>
                <a:gd name="T55" fmla="*/ 7 h 42"/>
                <a:gd name="T56" fmla="*/ 21 w 34"/>
                <a:gd name="T57" fmla="*/ 7 h 42"/>
                <a:gd name="T58" fmla="*/ 24 w 34"/>
                <a:gd name="T59" fmla="*/ 8 h 42"/>
                <a:gd name="T60" fmla="*/ 26 w 34"/>
                <a:gd name="T61" fmla="*/ 12 h 42"/>
                <a:gd name="T62" fmla="*/ 26 w 34"/>
                <a:gd name="T63" fmla="*/ 12 h 42"/>
                <a:gd name="T64" fmla="*/ 27 w 34"/>
                <a:gd name="T65" fmla="*/ 15 h 42"/>
                <a:gd name="T66" fmla="*/ 29 w 34"/>
                <a:gd name="T67" fmla="*/ 21 h 42"/>
                <a:gd name="T68" fmla="*/ 29 w 34"/>
                <a:gd name="T69" fmla="*/ 21 h 42"/>
                <a:gd name="T70" fmla="*/ 27 w 34"/>
                <a:gd name="T71" fmla="*/ 29 h 42"/>
                <a:gd name="T72" fmla="*/ 27 w 34"/>
                <a:gd name="T73" fmla="*/ 29 h 42"/>
                <a:gd name="T74" fmla="*/ 24 w 34"/>
                <a:gd name="T75" fmla="*/ 34 h 42"/>
                <a:gd name="T76" fmla="*/ 24 w 34"/>
                <a:gd name="T77" fmla="*/ 34 h 42"/>
                <a:gd name="T78" fmla="*/ 21 w 34"/>
                <a:gd name="T79" fmla="*/ 35 h 42"/>
                <a:gd name="T80" fmla="*/ 21 w 34"/>
                <a:gd name="T81" fmla="*/ 35 h 42"/>
                <a:gd name="T82" fmla="*/ 15 w 34"/>
                <a:gd name="T83" fmla="*/ 37 h 42"/>
                <a:gd name="T84" fmla="*/ 5 w 34"/>
                <a:gd name="T85" fmla="*/ 37 h 42"/>
                <a:gd name="T86" fmla="*/ 5 w 34"/>
                <a:gd name="T87" fmla="*/ 5 h 42"/>
                <a:gd name="T88" fmla="*/ 5 w 34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"/>
                <a:gd name="T136" fmla="*/ 0 h 42"/>
                <a:gd name="T137" fmla="*/ 34 w 34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" h="42">
                  <a:moveTo>
                    <a:pt x="15" y="42"/>
                  </a:moveTo>
                  <a:lnTo>
                    <a:pt x="15" y="42"/>
                  </a:lnTo>
                  <a:lnTo>
                    <a:pt x="21" y="40"/>
                  </a:lnTo>
                  <a:lnTo>
                    <a:pt x="27" y="39"/>
                  </a:lnTo>
                  <a:lnTo>
                    <a:pt x="30" y="35"/>
                  </a:lnTo>
                  <a:lnTo>
                    <a:pt x="34" y="29"/>
                  </a:lnTo>
                  <a:lnTo>
                    <a:pt x="34" y="21"/>
                  </a:lnTo>
                  <a:lnTo>
                    <a:pt x="32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5" y="42"/>
                  </a:lnTo>
                  <a:close/>
                  <a:moveTo>
                    <a:pt x="5" y="5"/>
                  </a:moveTo>
                  <a:lnTo>
                    <a:pt x="15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6" y="12"/>
                  </a:lnTo>
                  <a:lnTo>
                    <a:pt x="27" y="15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5" y="37"/>
                  </a:lnTo>
                  <a:lnTo>
                    <a:pt x="5" y="3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2" name="Freeform 458">
              <a:extLst>
                <a:ext uri="{FF2B5EF4-FFF2-40B4-BE49-F238E27FC236}">
                  <a16:creationId xmlns:a16="http://schemas.microsoft.com/office/drawing/2014/main" id="{0DCB0A11-5EBE-FFF3-5DFE-91605E721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382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6 w 31"/>
                <a:gd name="T5" fmla="*/ 37 h 42"/>
                <a:gd name="T6" fmla="*/ 6 w 31"/>
                <a:gd name="T7" fmla="*/ 23 h 42"/>
                <a:gd name="T8" fmla="*/ 28 w 31"/>
                <a:gd name="T9" fmla="*/ 23 h 42"/>
                <a:gd name="T10" fmla="*/ 28 w 31"/>
                <a:gd name="T11" fmla="*/ 18 h 42"/>
                <a:gd name="T12" fmla="*/ 6 w 31"/>
                <a:gd name="T13" fmla="*/ 18 h 42"/>
                <a:gd name="T14" fmla="*/ 6 w 31"/>
                <a:gd name="T15" fmla="*/ 5 h 42"/>
                <a:gd name="T16" fmla="*/ 30 w 31"/>
                <a:gd name="T17" fmla="*/ 5 h 42"/>
                <a:gd name="T18" fmla="*/ 30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6" y="37"/>
                  </a:lnTo>
                  <a:lnTo>
                    <a:pt x="6" y="23"/>
                  </a:lnTo>
                  <a:lnTo>
                    <a:pt x="28" y="23"/>
                  </a:lnTo>
                  <a:lnTo>
                    <a:pt x="28" y="18"/>
                  </a:lnTo>
                  <a:lnTo>
                    <a:pt x="6" y="18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3" name="Freeform 459">
              <a:extLst>
                <a:ext uri="{FF2B5EF4-FFF2-40B4-BE49-F238E27FC236}">
                  <a16:creationId xmlns:a16="http://schemas.microsoft.com/office/drawing/2014/main" id="{A927F291-8D15-71D7-EC7F-06E03DFCF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1382"/>
              <a:ext cx="5" cy="42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0 w 5"/>
                <a:gd name="T5" fmla="*/ 0 h 42"/>
                <a:gd name="T6" fmla="*/ 0 w 5"/>
                <a:gd name="T7" fmla="*/ 42 h 42"/>
                <a:gd name="T8" fmla="*/ 5 w 5"/>
                <a:gd name="T9" fmla="*/ 42 h 42"/>
                <a:gd name="T10" fmla="*/ 5 w 5"/>
                <a:gd name="T11" fmla="*/ 4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2"/>
                <a:gd name="T20" fmla="*/ 5 w 5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2">
                  <a:moveTo>
                    <a:pt x="5" y="42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4" name="Freeform 460">
              <a:extLst>
                <a:ext uri="{FF2B5EF4-FFF2-40B4-BE49-F238E27FC236}">
                  <a16:creationId xmlns:a16="http://schemas.microsoft.com/office/drawing/2014/main" id="{5055520C-D66C-FDFD-536A-9C99225C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1382"/>
              <a:ext cx="34" cy="42"/>
            </a:xfrm>
            <a:custGeom>
              <a:avLst/>
              <a:gdLst>
                <a:gd name="T0" fmla="*/ 4 w 34"/>
                <a:gd name="T1" fmla="*/ 35 h 42"/>
                <a:gd name="T2" fmla="*/ 8 w 34"/>
                <a:gd name="T3" fmla="*/ 40 h 42"/>
                <a:gd name="T4" fmla="*/ 18 w 34"/>
                <a:gd name="T5" fmla="*/ 42 h 42"/>
                <a:gd name="T6" fmla="*/ 26 w 34"/>
                <a:gd name="T7" fmla="*/ 40 h 42"/>
                <a:gd name="T8" fmla="*/ 29 w 34"/>
                <a:gd name="T9" fmla="*/ 39 h 42"/>
                <a:gd name="T10" fmla="*/ 32 w 34"/>
                <a:gd name="T11" fmla="*/ 35 h 42"/>
                <a:gd name="T12" fmla="*/ 34 w 34"/>
                <a:gd name="T13" fmla="*/ 31 h 42"/>
                <a:gd name="T14" fmla="*/ 32 w 34"/>
                <a:gd name="T15" fmla="*/ 24 h 42"/>
                <a:gd name="T16" fmla="*/ 26 w 34"/>
                <a:gd name="T17" fmla="*/ 19 h 42"/>
                <a:gd name="T18" fmla="*/ 18 w 34"/>
                <a:gd name="T19" fmla="*/ 18 h 42"/>
                <a:gd name="T20" fmla="*/ 10 w 34"/>
                <a:gd name="T21" fmla="*/ 15 h 42"/>
                <a:gd name="T22" fmla="*/ 8 w 34"/>
                <a:gd name="T23" fmla="*/ 12 h 42"/>
                <a:gd name="T24" fmla="*/ 10 w 34"/>
                <a:gd name="T25" fmla="*/ 7 h 42"/>
                <a:gd name="T26" fmla="*/ 13 w 34"/>
                <a:gd name="T27" fmla="*/ 5 h 42"/>
                <a:gd name="T28" fmla="*/ 16 w 34"/>
                <a:gd name="T29" fmla="*/ 5 h 42"/>
                <a:gd name="T30" fmla="*/ 24 w 34"/>
                <a:gd name="T31" fmla="*/ 7 h 42"/>
                <a:gd name="T32" fmla="*/ 26 w 34"/>
                <a:gd name="T33" fmla="*/ 8 h 42"/>
                <a:gd name="T34" fmla="*/ 32 w 34"/>
                <a:gd name="T35" fmla="*/ 12 h 42"/>
                <a:gd name="T36" fmla="*/ 31 w 34"/>
                <a:gd name="T37" fmla="*/ 5 h 42"/>
                <a:gd name="T38" fmla="*/ 27 w 34"/>
                <a:gd name="T39" fmla="*/ 4 h 42"/>
                <a:gd name="T40" fmla="*/ 24 w 34"/>
                <a:gd name="T41" fmla="*/ 2 h 42"/>
                <a:gd name="T42" fmla="*/ 16 w 34"/>
                <a:gd name="T43" fmla="*/ 0 h 42"/>
                <a:gd name="T44" fmla="*/ 10 w 34"/>
                <a:gd name="T45" fmla="*/ 2 h 42"/>
                <a:gd name="T46" fmla="*/ 4 w 34"/>
                <a:gd name="T47" fmla="*/ 5 h 42"/>
                <a:gd name="T48" fmla="*/ 2 w 34"/>
                <a:gd name="T49" fmla="*/ 12 h 42"/>
                <a:gd name="T50" fmla="*/ 4 w 34"/>
                <a:gd name="T51" fmla="*/ 16 h 42"/>
                <a:gd name="T52" fmla="*/ 8 w 34"/>
                <a:gd name="T53" fmla="*/ 19 h 42"/>
                <a:gd name="T54" fmla="*/ 16 w 34"/>
                <a:gd name="T55" fmla="*/ 23 h 42"/>
                <a:gd name="T56" fmla="*/ 23 w 34"/>
                <a:gd name="T57" fmla="*/ 24 h 42"/>
                <a:gd name="T58" fmla="*/ 27 w 34"/>
                <a:gd name="T59" fmla="*/ 27 h 42"/>
                <a:gd name="T60" fmla="*/ 29 w 34"/>
                <a:gd name="T61" fmla="*/ 31 h 42"/>
                <a:gd name="T62" fmla="*/ 27 w 34"/>
                <a:gd name="T63" fmla="*/ 34 h 42"/>
                <a:gd name="T64" fmla="*/ 24 w 34"/>
                <a:gd name="T65" fmla="*/ 37 h 42"/>
                <a:gd name="T66" fmla="*/ 18 w 34"/>
                <a:gd name="T67" fmla="*/ 37 h 42"/>
                <a:gd name="T68" fmla="*/ 12 w 34"/>
                <a:gd name="T69" fmla="*/ 37 h 42"/>
                <a:gd name="T70" fmla="*/ 8 w 34"/>
                <a:gd name="T71" fmla="*/ 34 h 42"/>
                <a:gd name="T72" fmla="*/ 7 w 34"/>
                <a:gd name="T73" fmla="*/ 27 h 42"/>
                <a:gd name="T74" fmla="*/ 0 w 34"/>
                <a:gd name="T75" fmla="*/ 29 h 42"/>
                <a:gd name="T76" fmla="*/ 4 w 34"/>
                <a:gd name="T77" fmla="*/ 35 h 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42"/>
                <a:gd name="T119" fmla="*/ 34 w 34"/>
                <a:gd name="T120" fmla="*/ 42 h 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42">
                  <a:moveTo>
                    <a:pt x="4" y="35"/>
                  </a:moveTo>
                  <a:lnTo>
                    <a:pt x="4" y="35"/>
                  </a:lnTo>
                  <a:lnTo>
                    <a:pt x="5" y="39"/>
                  </a:lnTo>
                  <a:lnTo>
                    <a:pt x="8" y="40"/>
                  </a:lnTo>
                  <a:lnTo>
                    <a:pt x="18" y="42"/>
                  </a:lnTo>
                  <a:lnTo>
                    <a:pt x="26" y="40"/>
                  </a:lnTo>
                  <a:lnTo>
                    <a:pt x="29" y="39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2" y="24"/>
                  </a:lnTo>
                  <a:lnTo>
                    <a:pt x="26" y="19"/>
                  </a:lnTo>
                  <a:lnTo>
                    <a:pt x="18" y="18"/>
                  </a:lnTo>
                  <a:lnTo>
                    <a:pt x="10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7" y="13"/>
                  </a:lnTo>
                  <a:lnTo>
                    <a:pt x="32" y="12"/>
                  </a:lnTo>
                  <a:lnTo>
                    <a:pt x="31" y="5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7" y="4"/>
                  </a:lnTo>
                  <a:lnTo>
                    <a:pt x="4" y="5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19"/>
                  </a:lnTo>
                  <a:lnTo>
                    <a:pt x="16" y="23"/>
                  </a:lnTo>
                  <a:lnTo>
                    <a:pt x="23" y="24"/>
                  </a:lnTo>
                  <a:lnTo>
                    <a:pt x="27" y="27"/>
                  </a:lnTo>
                  <a:lnTo>
                    <a:pt x="29" y="31"/>
                  </a:lnTo>
                  <a:lnTo>
                    <a:pt x="27" y="34"/>
                  </a:lnTo>
                  <a:lnTo>
                    <a:pt x="24" y="37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7" y="27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5" name="Freeform 461">
              <a:extLst>
                <a:ext uri="{FF2B5EF4-FFF2-40B4-BE49-F238E27FC236}">
                  <a16:creationId xmlns:a16="http://schemas.microsoft.com/office/drawing/2014/main" id="{21AE61A8-BCFA-D765-639D-DCE8B4BC8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382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5 w 25"/>
                <a:gd name="T5" fmla="*/ 37 h 42"/>
                <a:gd name="T6" fmla="*/ 5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5" y="3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6" name="Freeform 462">
              <a:extLst>
                <a:ext uri="{FF2B5EF4-FFF2-40B4-BE49-F238E27FC236}">
                  <a16:creationId xmlns:a16="http://schemas.microsoft.com/office/drawing/2014/main" id="{E37E4B44-093C-101B-AE77-0495E3715D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8" y="1382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8 w 38"/>
                <a:gd name="T5" fmla="*/ 29 h 42"/>
                <a:gd name="T6" fmla="*/ 33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7 w 38"/>
                <a:gd name="T21" fmla="*/ 13 h 42"/>
                <a:gd name="T22" fmla="*/ 17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7 w 38"/>
                <a:gd name="T31" fmla="*/ 24 h 42"/>
                <a:gd name="T32" fmla="*/ 12 w 38"/>
                <a:gd name="T33" fmla="*/ 24 h 42"/>
                <a:gd name="T34" fmla="*/ 17 w 38"/>
                <a:gd name="T35" fmla="*/ 13 h 42"/>
                <a:gd name="T36" fmla="*/ 17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8" y="29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7" name="Freeform 463">
              <a:extLst>
                <a:ext uri="{FF2B5EF4-FFF2-40B4-BE49-F238E27FC236}">
                  <a16:creationId xmlns:a16="http://schemas.microsoft.com/office/drawing/2014/main" id="{2EBDD995-8B41-D7F9-C1CE-7EA72F085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1382"/>
              <a:ext cx="32" cy="42"/>
            </a:xfrm>
            <a:custGeom>
              <a:avLst/>
              <a:gdLst>
                <a:gd name="T0" fmla="*/ 5 w 32"/>
                <a:gd name="T1" fmla="*/ 42 h 42"/>
                <a:gd name="T2" fmla="*/ 5 w 32"/>
                <a:gd name="T3" fmla="*/ 10 h 42"/>
                <a:gd name="T4" fmla="*/ 26 w 32"/>
                <a:gd name="T5" fmla="*/ 42 h 42"/>
                <a:gd name="T6" fmla="*/ 32 w 32"/>
                <a:gd name="T7" fmla="*/ 42 h 42"/>
                <a:gd name="T8" fmla="*/ 32 w 32"/>
                <a:gd name="T9" fmla="*/ 0 h 42"/>
                <a:gd name="T10" fmla="*/ 27 w 32"/>
                <a:gd name="T11" fmla="*/ 0 h 42"/>
                <a:gd name="T12" fmla="*/ 27 w 32"/>
                <a:gd name="T13" fmla="*/ 32 h 42"/>
                <a:gd name="T14" fmla="*/ 5 w 32"/>
                <a:gd name="T15" fmla="*/ 0 h 42"/>
                <a:gd name="T16" fmla="*/ 0 w 32"/>
                <a:gd name="T17" fmla="*/ 0 h 42"/>
                <a:gd name="T18" fmla="*/ 0 w 32"/>
                <a:gd name="T19" fmla="*/ 42 h 42"/>
                <a:gd name="T20" fmla="*/ 5 w 32"/>
                <a:gd name="T21" fmla="*/ 42 h 42"/>
                <a:gd name="T22" fmla="*/ 5 w 32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2"/>
                <a:gd name="T38" fmla="*/ 32 w 32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2">
                  <a:moveTo>
                    <a:pt x="5" y="42"/>
                  </a:moveTo>
                  <a:lnTo>
                    <a:pt x="5" y="10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8" name="Freeform 464">
              <a:extLst>
                <a:ext uri="{FF2B5EF4-FFF2-40B4-BE49-F238E27FC236}">
                  <a16:creationId xmlns:a16="http://schemas.microsoft.com/office/drawing/2014/main" id="{FC753D3F-A4DE-3A6B-C521-C2BE65463A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4" y="1382"/>
              <a:ext cx="33" cy="42"/>
            </a:xfrm>
            <a:custGeom>
              <a:avLst/>
              <a:gdLst>
                <a:gd name="T0" fmla="*/ 14 w 33"/>
                <a:gd name="T1" fmla="*/ 42 h 42"/>
                <a:gd name="T2" fmla="*/ 14 w 33"/>
                <a:gd name="T3" fmla="*/ 42 h 42"/>
                <a:gd name="T4" fmla="*/ 20 w 33"/>
                <a:gd name="T5" fmla="*/ 40 h 42"/>
                <a:gd name="T6" fmla="*/ 20 w 33"/>
                <a:gd name="T7" fmla="*/ 40 h 42"/>
                <a:gd name="T8" fmla="*/ 25 w 33"/>
                <a:gd name="T9" fmla="*/ 39 h 42"/>
                <a:gd name="T10" fmla="*/ 25 w 33"/>
                <a:gd name="T11" fmla="*/ 39 h 42"/>
                <a:gd name="T12" fmla="*/ 30 w 33"/>
                <a:gd name="T13" fmla="*/ 35 h 42"/>
                <a:gd name="T14" fmla="*/ 30 w 33"/>
                <a:gd name="T15" fmla="*/ 35 h 42"/>
                <a:gd name="T16" fmla="*/ 33 w 33"/>
                <a:gd name="T17" fmla="*/ 29 h 42"/>
                <a:gd name="T18" fmla="*/ 33 w 33"/>
                <a:gd name="T19" fmla="*/ 29 h 42"/>
                <a:gd name="T20" fmla="*/ 33 w 33"/>
                <a:gd name="T21" fmla="*/ 21 h 42"/>
                <a:gd name="T22" fmla="*/ 33 w 33"/>
                <a:gd name="T23" fmla="*/ 21 h 42"/>
                <a:gd name="T24" fmla="*/ 31 w 33"/>
                <a:gd name="T25" fmla="*/ 12 h 42"/>
                <a:gd name="T26" fmla="*/ 31 w 33"/>
                <a:gd name="T27" fmla="*/ 12 h 42"/>
                <a:gd name="T28" fmla="*/ 30 w 33"/>
                <a:gd name="T29" fmla="*/ 7 h 42"/>
                <a:gd name="T30" fmla="*/ 27 w 33"/>
                <a:gd name="T31" fmla="*/ 4 h 42"/>
                <a:gd name="T32" fmla="*/ 27 w 33"/>
                <a:gd name="T33" fmla="*/ 4 h 42"/>
                <a:gd name="T34" fmla="*/ 20 w 33"/>
                <a:gd name="T35" fmla="*/ 0 h 42"/>
                <a:gd name="T36" fmla="*/ 20 w 33"/>
                <a:gd name="T37" fmla="*/ 0 h 42"/>
                <a:gd name="T38" fmla="*/ 14 w 33"/>
                <a:gd name="T39" fmla="*/ 0 h 42"/>
                <a:gd name="T40" fmla="*/ 0 w 33"/>
                <a:gd name="T41" fmla="*/ 0 h 42"/>
                <a:gd name="T42" fmla="*/ 0 w 33"/>
                <a:gd name="T43" fmla="*/ 42 h 42"/>
                <a:gd name="T44" fmla="*/ 14 w 33"/>
                <a:gd name="T45" fmla="*/ 42 h 42"/>
                <a:gd name="T46" fmla="*/ 14 w 33"/>
                <a:gd name="T47" fmla="*/ 42 h 42"/>
                <a:gd name="T48" fmla="*/ 4 w 33"/>
                <a:gd name="T49" fmla="*/ 5 h 42"/>
                <a:gd name="T50" fmla="*/ 14 w 33"/>
                <a:gd name="T51" fmla="*/ 5 h 42"/>
                <a:gd name="T52" fmla="*/ 14 w 33"/>
                <a:gd name="T53" fmla="*/ 5 h 42"/>
                <a:gd name="T54" fmla="*/ 20 w 33"/>
                <a:gd name="T55" fmla="*/ 7 h 42"/>
                <a:gd name="T56" fmla="*/ 20 w 33"/>
                <a:gd name="T57" fmla="*/ 7 h 42"/>
                <a:gd name="T58" fmla="*/ 23 w 33"/>
                <a:gd name="T59" fmla="*/ 8 h 42"/>
                <a:gd name="T60" fmla="*/ 25 w 33"/>
                <a:gd name="T61" fmla="*/ 12 h 42"/>
                <a:gd name="T62" fmla="*/ 25 w 33"/>
                <a:gd name="T63" fmla="*/ 12 h 42"/>
                <a:gd name="T64" fmla="*/ 27 w 33"/>
                <a:gd name="T65" fmla="*/ 15 h 42"/>
                <a:gd name="T66" fmla="*/ 28 w 33"/>
                <a:gd name="T67" fmla="*/ 21 h 42"/>
                <a:gd name="T68" fmla="*/ 28 w 33"/>
                <a:gd name="T69" fmla="*/ 21 h 42"/>
                <a:gd name="T70" fmla="*/ 27 w 33"/>
                <a:gd name="T71" fmla="*/ 29 h 42"/>
                <a:gd name="T72" fmla="*/ 27 w 33"/>
                <a:gd name="T73" fmla="*/ 29 h 42"/>
                <a:gd name="T74" fmla="*/ 23 w 33"/>
                <a:gd name="T75" fmla="*/ 34 h 42"/>
                <a:gd name="T76" fmla="*/ 23 w 33"/>
                <a:gd name="T77" fmla="*/ 34 h 42"/>
                <a:gd name="T78" fmla="*/ 20 w 33"/>
                <a:gd name="T79" fmla="*/ 35 h 42"/>
                <a:gd name="T80" fmla="*/ 20 w 33"/>
                <a:gd name="T81" fmla="*/ 35 h 42"/>
                <a:gd name="T82" fmla="*/ 14 w 33"/>
                <a:gd name="T83" fmla="*/ 37 h 42"/>
                <a:gd name="T84" fmla="*/ 4 w 33"/>
                <a:gd name="T85" fmla="*/ 37 h 42"/>
                <a:gd name="T86" fmla="*/ 4 w 33"/>
                <a:gd name="T87" fmla="*/ 5 h 42"/>
                <a:gd name="T88" fmla="*/ 4 w 33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"/>
                <a:gd name="T136" fmla="*/ 0 h 42"/>
                <a:gd name="T137" fmla="*/ 33 w 33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" h="42">
                  <a:moveTo>
                    <a:pt x="14" y="42"/>
                  </a:moveTo>
                  <a:lnTo>
                    <a:pt x="14" y="42"/>
                  </a:lnTo>
                  <a:lnTo>
                    <a:pt x="20" y="40"/>
                  </a:lnTo>
                  <a:lnTo>
                    <a:pt x="25" y="39"/>
                  </a:lnTo>
                  <a:lnTo>
                    <a:pt x="30" y="35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1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4" y="42"/>
                  </a:lnTo>
                  <a:close/>
                  <a:moveTo>
                    <a:pt x="4" y="5"/>
                  </a:moveTo>
                  <a:lnTo>
                    <a:pt x="14" y="5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2"/>
                  </a:lnTo>
                  <a:lnTo>
                    <a:pt x="27" y="15"/>
                  </a:lnTo>
                  <a:lnTo>
                    <a:pt x="28" y="21"/>
                  </a:lnTo>
                  <a:lnTo>
                    <a:pt x="27" y="29"/>
                  </a:lnTo>
                  <a:lnTo>
                    <a:pt x="23" y="34"/>
                  </a:lnTo>
                  <a:lnTo>
                    <a:pt x="20" y="35"/>
                  </a:lnTo>
                  <a:lnTo>
                    <a:pt x="14" y="37"/>
                  </a:lnTo>
                  <a:lnTo>
                    <a:pt x="4" y="37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69" name="Freeform 465">
              <a:extLst>
                <a:ext uri="{FF2B5EF4-FFF2-40B4-BE49-F238E27FC236}">
                  <a16:creationId xmlns:a16="http://schemas.microsoft.com/office/drawing/2014/main" id="{0C5E634E-5EE9-862C-8F30-A7A5EE3BD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486"/>
              <a:ext cx="37" cy="41"/>
            </a:xfrm>
            <a:custGeom>
              <a:avLst/>
              <a:gdLst>
                <a:gd name="T0" fmla="*/ 26 w 37"/>
                <a:gd name="T1" fmla="*/ 35 h 41"/>
                <a:gd name="T2" fmla="*/ 26 w 37"/>
                <a:gd name="T3" fmla="*/ 35 h 41"/>
                <a:gd name="T4" fmla="*/ 22 w 37"/>
                <a:gd name="T5" fmla="*/ 36 h 41"/>
                <a:gd name="T6" fmla="*/ 19 w 37"/>
                <a:gd name="T7" fmla="*/ 36 h 41"/>
                <a:gd name="T8" fmla="*/ 19 w 37"/>
                <a:gd name="T9" fmla="*/ 36 h 41"/>
                <a:gd name="T10" fmla="*/ 14 w 37"/>
                <a:gd name="T11" fmla="*/ 36 h 41"/>
                <a:gd name="T12" fmla="*/ 11 w 37"/>
                <a:gd name="T13" fmla="*/ 35 h 41"/>
                <a:gd name="T14" fmla="*/ 11 w 37"/>
                <a:gd name="T15" fmla="*/ 35 h 41"/>
                <a:gd name="T16" fmla="*/ 8 w 37"/>
                <a:gd name="T17" fmla="*/ 33 h 41"/>
                <a:gd name="T18" fmla="*/ 7 w 37"/>
                <a:gd name="T19" fmla="*/ 30 h 41"/>
                <a:gd name="T20" fmla="*/ 7 w 37"/>
                <a:gd name="T21" fmla="*/ 30 h 41"/>
                <a:gd name="T22" fmla="*/ 5 w 37"/>
                <a:gd name="T23" fmla="*/ 20 h 41"/>
                <a:gd name="T24" fmla="*/ 5 w 37"/>
                <a:gd name="T25" fmla="*/ 20 h 41"/>
                <a:gd name="T26" fmla="*/ 7 w 37"/>
                <a:gd name="T27" fmla="*/ 12 h 41"/>
                <a:gd name="T28" fmla="*/ 7 w 37"/>
                <a:gd name="T29" fmla="*/ 12 h 41"/>
                <a:gd name="T30" fmla="*/ 8 w 37"/>
                <a:gd name="T31" fmla="*/ 9 h 41"/>
                <a:gd name="T32" fmla="*/ 11 w 37"/>
                <a:gd name="T33" fmla="*/ 6 h 41"/>
                <a:gd name="T34" fmla="*/ 11 w 37"/>
                <a:gd name="T35" fmla="*/ 6 h 41"/>
                <a:gd name="T36" fmla="*/ 14 w 37"/>
                <a:gd name="T37" fmla="*/ 4 h 41"/>
                <a:gd name="T38" fmla="*/ 19 w 37"/>
                <a:gd name="T39" fmla="*/ 4 h 41"/>
                <a:gd name="T40" fmla="*/ 19 w 37"/>
                <a:gd name="T41" fmla="*/ 4 h 41"/>
                <a:gd name="T42" fmla="*/ 22 w 37"/>
                <a:gd name="T43" fmla="*/ 4 h 41"/>
                <a:gd name="T44" fmla="*/ 26 w 37"/>
                <a:gd name="T45" fmla="*/ 6 h 41"/>
                <a:gd name="T46" fmla="*/ 26 w 37"/>
                <a:gd name="T47" fmla="*/ 6 h 41"/>
                <a:gd name="T48" fmla="*/ 29 w 37"/>
                <a:gd name="T49" fmla="*/ 9 h 41"/>
                <a:gd name="T50" fmla="*/ 30 w 37"/>
                <a:gd name="T51" fmla="*/ 12 h 41"/>
                <a:gd name="T52" fmla="*/ 35 w 37"/>
                <a:gd name="T53" fmla="*/ 11 h 41"/>
                <a:gd name="T54" fmla="*/ 35 w 37"/>
                <a:gd name="T55" fmla="*/ 11 h 41"/>
                <a:gd name="T56" fmla="*/ 34 w 37"/>
                <a:gd name="T57" fmla="*/ 6 h 41"/>
                <a:gd name="T58" fmla="*/ 29 w 37"/>
                <a:gd name="T59" fmla="*/ 3 h 41"/>
                <a:gd name="T60" fmla="*/ 29 w 37"/>
                <a:gd name="T61" fmla="*/ 3 h 41"/>
                <a:gd name="T62" fmla="*/ 24 w 37"/>
                <a:gd name="T63" fmla="*/ 0 h 41"/>
                <a:gd name="T64" fmla="*/ 19 w 37"/>
                <a:gd name="T65" fmla="*/ 0 h 41"/>
                <a:gd name="T66" fmla="*/ 19 w 37"/>
                <a:gd name="T67" fmla="*/ 0 h 41"/>
                <a:gd name="T68" fmla="*/ 14 w 37"/>
                <a:gd name="T69" fmla="*/ 0 h 41"/>
                <a:gd name="T70" fmla="*/ 10 w 37"/>
                <a:gd name="T71" fmla="*/ 1 h 41"/>
                <a:gd name="T72" fmla="*/ 10 w 37"/>
                <a:gd name="T73" fmla="*/ 1 h 41"/>
                <a:gd name="T74" fmla="*/ 5 w 37"/>
                <a:gd name="T75" fmla="*/ 4 h 41"/>
                <a:gd name="T76" fmla="*/ 2 w 37"/>
                <a:gd name="T77" fmla="*/ 9 h 41"/>
                <a:gd name="T78" fmla="*/ 2 w 37"/>
                <a:gd name="T79" fmla="*/ 9 h 41"/>
                <a:gd name="T80" fmla="*/ 0 w 37"/>
                <a:gd name="T81" fmla="*/ 14 h 41"/>
                <a:gd name="T82" fmla="*/ 0 w 37"/>
                <a:gd name="T83" fmla="*/ 20 h 41"/>
                <a:gd name="T84" fmla="*/ 0 w 37"/>
                <a:gd name="T85" fmla="*/ 20 h 41"/>
                <a:gd name="T86" fmla="*/ 0 w 37"/>
                <a:gd name="T87" fmla="*/ 25 h 41"/>
                <a:gd name="T88" fmla="*/ 2 w 37"/>
                <a:gd name="T89" fmla="*/ 31 h 41"/>
                <a:gd name="T90" fmla="*/ 2 w 37"/>
                <a:gd name="T91" fmla="*/ 31 h 41"/>
                <a:gd name="T92" fmla="*/ 5 w 37"/>
                <a:gd name="T93" fmla="*/ 36 h 41"/>
                <a:gd name="T94" fmla="*/ 8 w 37"/>
                <a:gd name="T95" fmla="*/ 39 h 41"/>
                <a:gd name="T96" fmla="*/ 8 w 37"/>
                <a:gd name="T97" fmla="*/ 39 h 41"/>
                <a:gd name="T98" fmla="*/ 13 w 37"/>
                <a:gd name="T99" fmla="*/ 41 h 41"/>
                <a:gd name="T100" fmla="*/ 19 w 37"/>
                <a:gd name="T101" fmla="*/ 41 h 41"/>
                <a:gd name="T102" fmla="*/ 19 w 37"/>
                <a:gd name="T103" fmla="*/ 41 h 41"/>
                <a:gd name="T104" fmla="*/ 26 w 37"/>
                <a:gd name="T105" fmla="*/ 41 h 41"/>
                <a:gd name="T106" fmla="*/ 30 w 37"/>
                <a:gd name="T107" fmla="*/ 38 h 41"/>
                <a:gd name="T108" fmla="*/ 30 w 37"/>
                <a:gd name="T109" fmla="*/ 38 h 41"/>
                <a:gd name="T110" fmla="*/ 34 w 37"/>
                <a:gd name="T111" fmla="*/ 33 h 41"/>
                <a:gd name="T112" fmla="*/ 37 w 37"/>
                <a:gd name="T113" fmla="*/ 28 h 41"/>
                <a:gd name="T114" fmla="*/ 30 w 37"/>
                <a:gd name="T115" fmla="*/ 27 h 41"/>
                <a:gd name="T116" fmla="*/ 30 w 37"/>
                <a:gd name="T117" fmla="*/ 27 h 41"/>
                <a:gd name="T118" fmla="*/ 29 w 37"/>
                <a:gd name="T119" fmla="*/ 31 h 41"/>
                <a:gd name="T120" fmla="*/ 26 w 37"/>
                <a:gd name="T121" fmla="*/ 35 h 41"/>
                <a:gd name="T122" fmla="*/ 26 w 37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"/>
                <a:gd name="T187" fmla="*/ 0 h 41"/>
                <a:gd name="T188" fmla="*/ 37 w 37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" h="41">
                  <a:moveTo>
                    <a:pt x="26" y="35"/>
                  </a:moveTo>
                  <a:lnTo>
                    <a:pt x="26" y="35"/>
                  </a:lnTo>
                  <a:lnTo>
                    <a:pt x="22" y="36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7" y="30"/>
                  </a:lnTo>
                  <a:lnTo>
                    <a:pt x="5" y="20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4" y="6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9" y="41"/>
                  </a:lnTo>
                  <a:lnTo>
                    <a:pt x="26" y="41"/>
                  </a:lnTo>
                  <a:lnTo>
                    <a:pt x="30" y="38"/>
                  </a:lnTo>
                  <a:lnTo>
                    <a:pt x="34" y="33"/>
                  </a:lnTo>
                  <a:lnTo>
                    <a:pt x="37" y="28"/>
                  </a:lnTo>
                  <a:lnTo>
                    <a:pt x="30" y="27"/>
                  </a:lnTo>
                  <a:lnTo>
                    <a:pt x="29" y="31"/>
                  </a:lnTo>
                  <a:lnTo>
                    <a:pt x="26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0" name="Freeform 466">
              <a:extLst>
                <a:ext uri="{FF2B5EF4-FFF2-40B4-BE49-F238E27FC236}">
                  <a16:creationId xmlns:a16="http://schemas.microsoft.com/office/drawing/2014/main" id="{25827912-3742-22ED-1B13-4A7584440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" y="1486"/>
              <a:ext cx="40" cy="41"/>
            </a:xfrm>
            <a:custGeom>
              <a:avLst/>
              <a:gdLst>
                <a:gd name="T0" fmla="*/ 4 w 40"/>
                <a:gd name="T1" fmla="*/ 31 h 41"/>
                <a:gd name="T2" fmla="*/ 4 w 40"/>
                <a:gd name="T3" fmla="*/ 31 h 41"/>
                <a:gd name="T4" fmla="*/ 5 w 40"/>
                <a:gd name="T5" fmla="*/ 36 h 41"/>
                <a:gd name="T6" fmla="*/ 10 w 40"/>
                <a:gd name="T7" fmla="*/ 39 h 41"/>
                <a:gd name="T8" fmla="*/ 10 w 40"/>
                <a:gd name="T9" fmla="*/ 39 h 41"/>
                <a:gd name="T10" fmla="*/ 15 w 40"/>
                <a:gd name="T11" fmla="*/ 41 h 41"/>
                <a:gd name="T12" fmla="*/ 20 w 40"/>
                <a:gd name="T13" fmla="*/ 41 h 41"/>
                <a:gd name="T14" fmla="*/ 20 w 40"/>
                <a:gd name="T15" fmla="*/ 41 h 41"/>
                <a:gd name="T16" fmla="*/ 26 w 40"/>
                <a:gd name="T17" fmla="*/ 41 h 41"/>
                <a:gd name="T18" fmla="*/ 31 w 40"/>
                <a:gd name="T19" fmla="*/ 39 h 41"/>
                <a:gd name="T20" fmla="*/ 31 w 40"/>
                <a:gd name="T21" fmla="*/ 39 h 41"/>
                <a:gd name="T22" fmla="*/ 34 w 40"/>
                <a:gd name="T23" fmla="*/ 36 h 41"/>
                <a:gd name="T24" fmla="*/ 37 w 40"/>
                <a:gd name="T25" fmla="*/ 31 h 41"/>
                <a:gd name="T26" fmla="*/ 37 w 40"/>
                <a:gd name="T27" fmla="*/ 31 h 41"/>
                <a:gd name="T28" fmla="*/ 39 w 40"/>
                <a:gd name="T29" fmla="*/ 27 h 41"/>
                <a:gd name="T30" fmla="*/ 40 w 40"/>
                <a:gd name="T31" fmla="*/ 20 h 41"/>
                <a:gd name="T32" fmla="*/ 40 w 40"/>
                <a:gd name="T33" fmla="*/ 20 h 41"/>
                <a:gd name="T34" fmla="*/ 39 w 40"/>
                <a:gd name="T35" fmla="*/ 14 h 41"/>
                <a:gd name="T36" fmla="*/ 37 w 40"/>
                <a:gd name="T37" fmla="*/ 9 h 41"/>
                <a:gd name="T38" fmla="*/ 37 w 40"/>
                <a:gd name="T39" fmla="*/ 9 h 41"/>
                <a:gd name="T40" fmla="*/ 34 w 40"/>
                <a:gd name="T41" fmla="*/ 4 h 41"/>
                <a:gd name="T42" fmla="*/ 31 w 40"/>
                <a:gd name="T43" fmla="*/ 1 h 41"/>
                <a:gd name="T44" fmla="*/ 31 w 40"/>
                <a:gd name="T45" fmla="*/ 1 h 41"/>
                <a:gd name="T46" fmla="*/ 26 w 40"/>
                <a:gd name="T47" fmla="*/ 0 h 41"/>
                <a:gd name="T48" fmla="*/ 20 w 40"/>
                <a:gd name="T49" fmla="*/ 0 h 41"/>
                <a:gd name="T50" fmla="*/ 20 w 40"/>
                <a:gd name="T51" fmla="*/ 0 h 41"/>
                <a:gd name="T52" fmla="*/ 12 w 40"/>
                <a:gd name="T53" fmla="*/ 1 h 41"/>
                <a:gd name="T54" fmla="*/ 7 w 40"/>
                <a:gd name="T55" fmla="*/ 4 h 41"/>
                <a:gd name="T56" fmla="*/ 7 w 40"/>
                <a:gd name="T57" fmla="*/ 4 h 41"/>
                <a:gd name="T58" fmla="*/ 2 w 40"/>
                <a:gd name="T59" fmla="*/ 12 h 41"/>
                <a:gd name="T60" fmla="*/ 0 w 40"/>
                <a:gd name="T61" fmla="*/ 20 h 41"/>
                <a:gd name="T62" fmla="*/ 0 w 40"/>
                <a:gd name="T63" fmla="*/ 20 h 41"/>
                <a:gd name="T64" fmla="*/ 0 w 40"/>
                <a:gd name="T65" fmla="*/ 27 h 41"/>
                <a:gd name="T66" fmla="*/ 4 w 40"/>
                <a:gd name="T67" fmla="*/ 31 h 41"/>
                <a:gd name="T68" fmla="*/ 4 w 40"/>
                <a:gd name="T69" fmla="*/ 31 h 41"/>
                <a:gd name="T70" fmla="*/ 10 w 40"/>
                <a:gd name="T71" fmla="*/ 8 h 41"/>
                <a:gd name="T72" fmla="*/ 10 w 40"/>
                <a:gd name="T73" fmla="*/ 8 h 41"/>
                <a:gd name="T74" fmla="*/ 15 w 40"/>
                <a:gd name="T75" fmla="*/ 4 h 41"/>
                <a:gd name="T76" fmla="*/ 20 w 40"/>
                <a:gd name="T77" fmla="*/ 4 h 41"/>
                <a:gd name="T78" fmla="*/ 20 w 40"/>
                <a:gd name="T79" fmla="*/ 4 h 41"/>
                <a:gd name="T80" fmla="*/ 24 w 40"/>
                <a:gd name="T81" fmla="*/ 4 h 41"/>
                <a:gd name="T82" fmla="*/ 27 w 40"/>
                <a:gd name="T83" fmla="*/ 6 h 41"/>
                <a:gd name="T84" fmla="*/ 27 w 40"/>
                <a:gd name="T85" fmla="*/ 6 h 41"/>
                <a:gd name="T86" fmla="*/ 31 w 40"/>
                <a:gd name="T87" fmla="*/ 8 h 41"/>
                <a:gd name="T88" fmla="*/ 32 w 40"/>
                <a:gd name="T89" fmla="*/ 12 h 41"/>
                <a:gd name="T90" fmla="*/ 32 w 40"/>
                <a:gd name="T91" fmla="*/ 12 h 41"/>
                <a:gd name="T92" fmla="*/ 34 w 40"/>
                <a:gd name="T93" fmla="*/ 20 h 41"/>
                <a:gd name="T94" fmla="*/ 34 w 40"/>
                <a:gd name="T95" fmla="*/ 20 h 41"/>
                <a:gd name="T96" fmla="*/ 34 w 40"/>
                <a:gd name="T97" fmla="*/ 27 h 41"/>
                <a:gd name="T98" fmla="*/ 31 w 40"/>
                <a:gd name="T99" fmla="*/ 33 h 41"/>
                <a:gd name="T100" fmla="*/ 31 w 40"/>
                <a:gd name="T101" fmla="*/ 33 h 41"/>
                <a:gd name="T102" fmla="*/ 26 w 40"/>
                <a:gd name="T103" fmla="*/ 36 h 41"/>
                <a:gd name="T104" fmla="*/ 20 w 40"/>
                <a:gd name="T105" fmla="*/ 36 h 41"/>
                <a:gd name="T106" fmla="*/ 20 w 40"/>
                <a:gd name="T107" fmla="*/ 36 h 41"/>
                <a:gd name="T108" fmla="*/ 15 w 40"/>
                <a:gd name="T109" fmla="*/ 36 h 41"/>
                <a:gd name="T110" fmla="*/ 10 w 40"/>
                <a:gd name="T111" fmla="*/ 33 h 41"/>
                <a:gd name="T112" fmla="*/ 10 w 40"/>
                <a:gd name="T113" fmla="*/ 33 h 41"/>
                <a:gd name="T114" fmla="*/ 7 w 40"/>
                <a:gd name="T115" fmla="*/ 28 h 41"/>
                <a:gd name="T116" fmla="*/ 7 w 40"/>
                <a:gd name="T117" fmla="*/ 20 h 41"/>
                <a:gd name="T118" fmla="*/ 7 w 40"/>
                <a:gd name="T119" fmla="*/ 20 h 41"/>
                <a:gd name="T120" fmla="*/ 7 w 40"/>
                <a:gd name="T121" fmla="*/ 12 h 41"/>
                <a:gd name="T122" fmla="*/ 10 w 40"/>
                <a:gd name="T123" fmla="*/ 8 h 41"/>
                <a:gd name="T124" fmla="*/ 10 w 40"/>
                <a:gd name="T125" fmla="*/ 8 h 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1"/>
                <a:gd name="T191" fmla="*/ 40 w 40"/>
                <a:gd name="T192" fmla="*/ 41 h 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1">
                  <a:moveTo>
                    <a:pt x="4" y="31"/>
                  </a:moveTo>
                  <a:lnTo>
                    <a:pt x="4" y="31"/>
                  </a:lnTo>
                  <a:lnTo>
                    <a:pt x="5" y="36"/>
                  </a:lnTo>
                  <a:lnTo>
                    <a:pt x="10" y="39"/>
                  </a:lnTo>
                  <a:lnTo>
                    <a:pt x="15" y="41"/>
                  </a:lnTo>
                  <a:lnTo>
                    <a:pt x="20" y="41"/>
                  </a:lnTo>
                  <a:lnTo>
                    <a:pt x="26" y="41"/>
                  </a:lnTo>
                  <a:lnTo>
                    <a:pt x="31" y="39"/>
                  </a:lnTo>
                  <a:lnTo>
                    <a:pt x="34" y="36"/>
                  </a:lnTo>
                  <a:lnTo>
                    <a:pt x="37" y="31"/>
                  </a:lnTo>
                  <a:lnTo>
                    <a:pt x="39" y="27"/>
                  </a:lnTo>
                  <a:lnTo>
                    <a:pt x="40" y="20"/>
                  </a:lnTo>
                  <a:lnTo>
                    <a:pt x="39" y="14"/>
                  </a:lnTo>
                  <a:lnTo>
                    <a:pt x="37" y="9"/>
                  </a:lnTo>
                  <a:lnTo>
                    <a:pt x="34" y="4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4" y="31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5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6"/>
                  </a:lnTo>
                  <a:lnTo>
                    <a:pt x="31" y="8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7"/>
                  </a:lnTo>
                  <a:lnTo>
                    <a:pt x="31" y="33"/>
                  </a:lnTo>
                  <a:lnTo>
                    <a:pt x="26" y="36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10" y="33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1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1" name="Freeform 467">
              <a:extLst>
                <a:ext uri="{FF2B5EF4-FFF2-40B4-BE49-F238E27FC236}">
                  <a16:creationId xmlns:a16="http://schemas.microsoft.com/office/drawing/2014/main" id="{CA9E4087-54DA-9A96-0A2C-22F26EEB9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486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9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1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9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2" name="Freeform 468">
              <a:extLst>
                <a:ext uri="{FF2B5EF4-FFF2-40B4-BE49-F238E27FC236}">
                  <a16:creationId xmlns:a16="http://schemas.microsoft.com/office/drawing/2014/main" id="{969902A3-39A9-7B09-CDE9-A87B2178B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486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1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3" name="Freeform 469">
              <a:extLst>
                <a:ext uri="{FF2B5EF4-FFF2-40B4-BE49-F238E27FC236}">
                  <a16:creationId xmlns:a16="http://schemas.microsoft.com/office/drawing/2014/main" id="{F6137C2D-AF53-BC14-018E-10B793CA3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486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6 w 30"/>
                <a:gd name="T5" fmla="*/ 36 h 41"/>
                <a:gd name="T6" fmla="*/ 6 w 30"/>
                <a:gd name="T7" fmla="*/ 22 h 41"/>
                <a:gd name="T8" fmla="*/ 28 w 30"/>
                <a:gd name="T9" fmla="*/ 22 h 41"/>
                <a:gd name="T10" fmla="*/ 28 w 30"/>
                <a:gd name="T11" fmla="*/ 17 h 41"/>
                <a:gd name="T12" fmla="*/ 6 w 30"/>
                <a:gd name="T13" fmla="*/ 17 h 41"/>
                <a:gd name="T14" fmla="*/ 6 w 30"/>
                <a:gd name="T15" fmla="*/ 4 h 41"/>
                <a:gd name="T16" fmla="*/ 30 w 30"/>
                <a:gd name="T17" fmla="*/ 4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4" name="Freeform 470">
              <a:extLst>
                <a:ext uri="{FF2B5EF4-FFF2-40B4-BE49-F238E27FC236}">
                  <a16:creationId xmlns:a16="http://schemas.microsoft.com/office/drawing/2014/main" id="{701DCF1E-3523-EE8F-F0E0-177705193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1486"/>
              <a:ext cx="35" cy="41"/>
            </a:xfrm>
            <a:custGeom>
              <a:avLst/>
              <a:gdLst>
                <a:gd name="T0" fmla="*/ 25 w 35"/>
                <a:gd name="T1" fmla="*/ 35 h 41"/>
                <a:gd name="T2" fmla="*/ 25 w 35"/>
                <a:gd name="T3" fmla="*/ 35 h 41"/>
                <a:gd name="T4" fmla="*/ 22 w 35"/>
                <a:gd name="T5" fmla="*/ 36 h 41"/>
                <a:gd name="T6" fmla="*/ 17 w 35"/>
                <a:gd name="T7" fmla="*/ 36 h 41"/>
                <a:gd name="T8" fmla="*/ 17 w 35"/>
                <a:gd name="T9" fmla="*/ 36 h 41"/>
                <a:gd name="T10" fmla="*/ 14 w 35"/>
                <a:gd name="T11" fmla="*/ 36 h 41"/>
                <a:gd name="T12" fmla="*/ 11 w 35"/>
                <a:gd name="T13" fmla="*/ 35 h 41"/>
                <a:gd name="T14" fmla="*/ 11 w 35"/>
                <a:gd name="T15" fmla="*/ 35 h 41"/>
                <a:gd name="T16" fmla="*/ 8 w 35"/>
                <a:gd name="T17" fmla="*/ 33 h 41"/>
                <a:gd name="T18" fmla="*/ 6 w 35"/>
                <a:gd name="T19" fmla="*/ 30 h 41"/>
                <a:gd name="T20" fmla="*/ 6 w 35"/>
                <a:gd name="T21" fmla="*/ 30 h 41"/>
                <a:gd name="T22" fmla="*/ 5 w 35"/>
                <a:gd name="T23" fmla="*/ 20 h 41"/>
                <a:gd name="T24" fmla="*/ 5 w 35"/>
                <a:gd name="T25" fmla="*/ 20 h 41"/>
                <a:gd name="T26" fmla="*/ 6 w 35"/>
                <a:gd name="T27" fmla="*/ 12 h 41"/>
                <a:gd name="T28" fmla="*/ 6 w 35"/>
                <a:gd name="T29" fmla="*/ 12 h 41"/>
                <a:gd name="T30" fmla="*/ 8 w 35"/>
                <a:gd name="T31" fmla="*/ 9 h 41"/>
                <a:gd name="T32" fmla="*/ 11 w 35"/>
                <a:gd name="T33" fmla="*/ 6 h 41"/>
                <a:gd name="T34" fmla="*/ 11 w 35"/>
                <a:gd name="T35" fmla="*/ 6 h 41"/>
                <a:gd name="T36" fmla="*/ 14 w 35"/>
                <a:gd name="T37" fmla="*/ 4 h 41"/>
                <a:gd name="T38" fmla="*/ 19 w 35"/>
                <a:gd name="T39" fmla="*/ 4 h 41"/>
                <a:gd name="T40" fmla="*/ 19 w 35"/>
                <a:gd name="T41" fmla="*/ 4 h 41"/>
                <a:gd name="T42" fmla="*/ 22 w 35"/>
                <a:gd name="T43" fmla="*/ 4 h 41"/>
                <a:gd name="T44" fmla="*/ 25 w 35"/>
                <a:gd name="T45" fmla="*/ 6 h 41"/>
                <a:gd name="T46" fmla="*/ 25 w 35"/>
                <a:gd name="T47" fmla="*/ 6 h 41"/>
                <a:gd name="T48" fmla="*/ 27 w 35"/>
                <a:gd name="T49" fmla="*/ 9 h 41"/>
                <a:gd name="T50" fmla="*/ 30 w 35"/>
                <a:gd name="T51" fmla="*/ 12 h 41"/>
                <a:gd name="T52" fmla="*/ 35 w 35"/>
                <a:gd name="T53" fmla="*/ 11 h 41"/>
                <a:gd name="T54" fmla="*/ 35 w 35"/>
                <a:gd name="T55" fmla="*/ 11 h 41"/>
                <a:gd name="T56" fmla="*/ 32 w 35"/>
                <a:gd name="T57" fmla="*/ 6 h 41"/>
                <a:gd name="T58" fmla="*/ 29 w 35"/>
                <a:gd name="T59" fmla="*/ 3 h 41"/>
                <a:gd name="T60" fmla="*/ 29 w 35"/>
                <a:gd name="T61" fmla="*/ 3 h 41"/>
                <a:gd name="T62" fmla="*/ 24 w 35"/>
                <a:gd name="T63" fmla="*/ 0 h 41"/>
                <a:gd name="T64" fmla="*/ 19 w 35"/>
                <a:gd name="T65" fmla="*/ 0 h 41"/>
                <a:gd name="T66" fmla="*/ 19 w 35"/>
                <a:gd name="T67" fmla="*/ 0 h 41"/>
                <a:gd name="T68" fmla="*/ 13 w 35"/>
                <a:gd name="T69" fmla="*/ 0 h 41"/>
                <a:gd name="T70" fmla="*/ 8 w 35"/>
                <a:gd name="T71" fmla="*/ 1 h 41"/>
                <a:gd name="T72" fmla="*/ 8 w 35"/>
                <a:gd name="T73" fmla="*/ 1 h 41"/>
                <a:gd name="T74" fmla="*/ 5 w 35"/>
                <a:gd name="T75" fmla="*/ 4 h 41"/>
                <a:gd name="T76" fmla="*/ 1 w 35"/>
                <a:gd name="T77" fmla="*/ 9 h 41"/>
                <a:gd name="T78" fmla="*/ 1 w 35"/>
                <a:gd name="T79" fmla="*/ 9 h 41"/>
                <a:gd name="T80" fmla="*/ 0 w 35"/>
                <a:gd name="T81" fmla="*/ 14 h 41"/>
                <a:gd name="T82" fmla="*/ 0 w 35"/>
                <a:gd name="T83" fmla="*/ 20 h 41"/>
                <a:gd name="T84" fmla="*/ 0 w 35"/>
                <a:gd name="T85" fmla="*/ 20 h 41"/>
                <a:gd name="T86" fmla="*/ 0 w 35"/>
                <a:gd name="T87" fmla="*/ 25 h 41"/>
                <a:gd name="T88" fmla="*/ 1 w 35"/>
                <a:gd name="T89" fmla="*/ 31 h 41"/>
                <a:gd name="T90" fmla="*/ 1 w 35"/>
                <a:gd name="T91" fmla="*/ 31 h 41"/>
                <a:gd name="T92" fmla="*/ 5 w 35"/>
                <a:gd name="T93" fmla="*/ 36 h 41"/>
                <a:gd name="T94" fmla="*/ 8 w 35"/>
                <a:gd name="T95" fmla="*/ 39 h 41"/>
                <a:gd name="T96" fmla="*/ 8 w 35"/>
                <a:gd name="T97" fmla="*/ 39 h 41"/>
                <a:gd name="T98" fmla="*/ 13 w 35"/>
                <a:gd name="T99" fmla="*/ 41 h 41"/>
                <a:gd name="T100" fmla="*/ 19 w 35"/>
                <a:gd name="T101" fmla="*/ 41 h 41"/>
                <a:gd name="T102" fmla="*/ 19 w 35"/>
                <a:gd name="T103" fmla="*/ 41 h 41"/>
                <a:gd name="T104" fmla="*/ 24 w 35"/>
                <a:gd name="T105" fmla="*/ 41 h 41"/>
                <a:gd name="T106" fmla="*/ 29 w 35"/>
                <a:gd name="T107" fmla="*/ 38 h 41"/>
                <a:gd name="T108" fmla="*/ 29 w 35"/>
                <a:gd name="T109" fmla="*/ 38 h 41"/>
                <a:gd name="T110" fmla="*/ 33 w 35"/>
                <a:gd name="T111" fmla="*/ 33 h 41"/>
                <a:gd name="T112" fmla="*/ 35 w 35"/>
                <a:gd name="T113" fmla="*/ 28 h 41"/>
                <a:gd name="T114" fmla="*/ 30 w 35"/>
                <a:gd name="T115" fmla="*/ 27 h 41"/>
                <a:gd name="T116" fmla="*/ 30 w 35"/>
                <a:gd name="T117" fmla="*/ 27 h 41"/>
                <a:gd name="T118" fmla="*/ 29 w 35"/>
                <a:gd name="T119" fmla="*/ 31 h 41"/>
                <a:gd name="T120" fmla="*/ 25 w 35"/>
                <a:gd name="T121" fmla="*/ 35 h 41"/>
                <a:gd name="T122" fmla="*/ 25 w 35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"/>
                <a:gd name="T187" fmla="*/ 0 h 41"/>
                <a:gd name="T188" fmla="*/ 35 w 35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" h="41">
                  <a:moveTo>
                    <a:pt x="25" y="35"/>
                  </a:moveTo>
                  <a:lnTo>
                    <a:pt x="25" y="35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5" y="20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7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9" y="41"/>
                  </a:lnTo>
                  <a:lnTo>
                    <a:pt x="24" y="41"/>
                  </a:lnTo>
                  <a:lnTo>
                    <a:pt x="29" y="38"/>
                  </a:lnTo>
                  <a:lnTo>
                    <a:pt x="33" y="33"/>
                  </a:lnTo>
                  <a:lnTo>
                    <a:pt x="35" y="28"/>
                  </a:lnTo>
                  <a:lnTo>
                    <a:pt x="30" y="27"/>
                  </a:lnTo>
                  <a:lnTo>
                    <a:pt x="29" y="31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5" name="Freeform 471">
              <a:extLst>
                <a:ext uri="{FF2B5EF4-FFF2-40B4-BE49-F238E27FC236}">
                  <a16:creationId xmlns:a16="http://schemas.microsoft.com/office/drawing/2014/main" id="{157A4CEB-CE61-A3CB-BECB-3C9E4AC2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486"/>
              <a:ext cx="31" cy="41"/>
            </a:xfrm>
            <a:custGeom>
              <a:avLst/>
              <a:gdLst>
                <a:gd name="T0" fmla="*/ 19 w 31"/>
                <a:gd name="T1" fmla="*/ 41 h 41"/>
                <a:gd name="T2" fmla="*/ 19 w 31"/>
                <a:gd name="T3" fmla="*/ 4 h 41"/>
                <a:gd name="T4" fmla="*/ 31 w 31"/>
                <a:gd name="T5" fmla="*/ 4 h 41"/>
                <a:gd name="T6" fmla="*/ 31 w 31"/>
                <a:gd name="T7" fmla="*/ 0 h 41"/>
                <a:gd name="T8" fmla="*/ 0 w 31"/>
                <a:gd name="T9" fmla="*/ 0 h 41"/>
                <a:gd name="T10" fmla="*/ 0 w 31"/>
                <a:gd name="T11" fmla="*/ 4 h 41"/>
                <a:gd name="T12" fmla="*/ 12 w 31"/>
                <a:gd name="T13" fmla="*/ 4 h 41"/>
                <a:gd name="T14" fmla="*/ 12 w 31"/>
                <a:gd name="T15" fmla="*/ 41 h 41"/>
                <a:gd name="T16" fmla="*/ 19 w 31"/>
                <a:gd name="T17" fmla="*/ 41 h 41"/>
                <a:gd name="T18" fmla="*/ 19 w 31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41"/>
                <a:gd name="T32" fmla="*/ 31 w 31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41">
                  <a:moveTo>
                    <a:pt x="19" y="41"/>
                  </a:moveTo>
                  <a:lnTo>
                    <a:pt x="19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2" y="4"/>
                  </a:lnTo>
                  <a:lnTo>
                    <a:pt x="12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6" name="Freeform 472">
              <a:extLst>
                <a:ext uri="{FF2B5EF4-FFF2-40B4-BE49-F238E27FC236}">
                  <a16:creationId xmlns:a16="http://schemas.microsoft.com/office/drawing/2014/main" id="{2D1A109B-21F2-672E-B426-5E79CA89C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1486"/>
              <a:ext cx="5" cy="41"/>
            </a:xfrm>
            <a:custGeom>
              <a:avLst/>
              <a:gdLst>
                <a:gd name="T0" fmla="*/ 5 w 5"/>
                <a:gd name="T1" fmla="*/ 41 h 41"/>
                <a:gd name="T2" fmla="*/ 5 w 5"/>
                <a:gd name="T3" fmla="*/ 0 h 41"/>
                <a:gd name="T4" fmla="*/ 0 w 5"/>
                <a:gd name="T5" fmla="*/ 0 h 41"/>
                <a:gd name="T6" fmla="*/ 0 w 5"/>
                <a:gd name="T7" fmla="*/ 41 h 41"/>
                <a:gd name="T8" fmla="*/ 5 w 5"/>
                <a:gd name="T9" fmla="*/ 41 h 41"/>
                <a:gd name="T10" fmla="*/ 5 w 5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1"/>
                <a:gd name="T20" fmla="*/ 5 w 5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1">
                  <a:moveTo>
                    <a:pt x="5" y="41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7" name="Freeform 473">
              <a:extLst>
                <a:ext uri="{FF2B5EF4-FFF2-40B4-BE49-F238E27FC236}">
                  <a16:creationId xmlns:a16="http://schemas.microsoft.com/office/drawing/2014/main" id="{B5E4ACFA-572C-1DCB-508B-F26EF6E71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1486"/>
              <a:ext cx="35" cy="41"/>
            </a:xfrm>
            <a:custGeom>
              <a:avLst/>
              <a:gdLst>
                <a:gd name="T0" fmla="*/ 25 w 35"/>
                <a:gd name="T1" fmla="*/ 35 h 41"/>
                <a:gd name="T2" fmla="*/ 25 w 35"/>
                <a:gd name="T3" fmla="*/ 35 h 41"/>
                <a:gd name="T4" fmla="*/ 22 w 35"/>
                <a:gd name="T5" fmla="*/ 36 h 41"/>
                <a:gd name="T6" fmla="*/ 17 w 35"/>
                <a:gd name="T7" fmla="*/ 36 h 41"/>
                <a:gd name="T8" fmla="*/ 17 w 35"/>
                <a:gd name="T9" fmla="*/ 36 h 41"/>
                <a:gd name="T10" fmla="*/ 14 w 35"/>
                <a:gd name="T11" fmla="*/ 36 h 41"/>
                <a:gd name="T12" fmla="*/ 11 w 35"/>
                <a:gd name="T13" fmla="*/ 35 h 41"/>
                <a:gd name="T14" fmla="*/ 11 w 35"/>
                <a:gd name="T15" fmla="*/ 35 h 41"/>
                <a:gd name="T16" fmla="*/ 8 w 35"/>
                <a:gd name="T17" fmla="*/ 33 h 41"/>
                <a:gd name="T18" fmla="*/ 6 w 35"/>
                <a:gd name="T19" fmla="*/ 30 h 41"/>
                <a:gd name="T20" fmla="*/ 6 w 35"/>
                <a:gd name="T21" fmla="*/ 30 h 41"/>
                <a:gd name="T22" fmla="*/ 4 w 35"/>
                <a:gd name="T23" fmla="*/ 20 h 41"/>
                <a:gd name="T24" fmla="*/ 4 w 35"/>
                <a:gd name="T25" fmla="*/ 20 h 41"/>
                <a:gd name="T26" fmla="*/ 6 w 35"/>
                <a:gd name="T27" fmla="*/ 12 h 41"/>
                <a:gd name="T28" fmla="*/ 6 w 35"/>
                <a:gd name="T29" fmla="*/ 12 h 41"/>
                <a:gd name="T30" fmla="*/ 8 w 35"/>
                <a:gd name="T31" fmla="*/ 9 h 41"/>
                <a:gd name="T32" fmla="*/ 11 w 35"/>
                <a:gd name="T33" fmla="*/ 6 h 41"/>
                <a:gd name="T34" fmla="*/ 11 w 35"/>
                <a:gd name="T35" fmla="*/ 6 h 41"/>
                <a:gd name="T36" fmla="*/ 14 w 35"/>
                <a:gd name="T37" fmla="*/ 4 h 41"/>
                <a:gd name="T38" fmla="*/ 19 w 35"/>
                <a:gd name="T39" fmla="*/ 4 h 41"/>
                <a:gd name="T40" fmla="*/ 19 w 35"/>
                <a:gd name="T41" fmla="*/ 4 h 41"/>
                <a:gd name="T42" fmla="*/ 22 w 35"/>
                <a:gd name="T43" fmla="*/ 4 h 41"/>
                <a:gd name="T44" fmla="*/ 25 w 35"/>
                <a:gd name="T45" fmla="*/ 6 h 41"/>
                <a:gd name="T46" fmla="*/ 25 w 35"/>
                <a:gd name="T47" fmla="*/ 6 h 41"/>
                <a:gd name="T48" fmla="*/ 28 w 35"/>
                <a:gd name="T49" fmla="*/ 9 h 41"/>
                <a:gd name="T50" fmla="*/ 30 w 35"/>
                <a:gd name="T51" fmla="*/ 12 h 41"/>
                <a:gd name="T52" fmla="*/ 35 w 35"/>
                <a:gd name="T53" fmla="*/ 11 h 41"/>
                <a:gd name="T54" fmla="*/ 35 w 35"/>
                <a:gd name="T55" fmla="*/ 11 h 41"/>
                <a:gd name="T56" fmla="*/ 33 w 35"/>
                <a:gd name="T57" fmla="*/ 6 h 41"/>
                <a:gd name="T58" fmla="*/ 28 w 35"/>
                <a:gd name="T59" fmla="*/ 3 h 41"/>
                <a:gd name="T60" fmla="*/ 28 w 35"/>
                <a:gd name="T61" fmla="*/ 3 h 41"/>
                <a:gd name="T62" fmla="*/ 23 w 35"/>
                <a:gd name="T63" fmla="*/ 0 h 41"/>
                <a:gd name="T64" fmla="*/ 19 w 35"/>
                <a:gd name="T65" fmla="*/ 0 h 41"/>
                <a:gd name="T66" fmla="*/ 19 w 35"/>
                <a:gd name="T67" fmla="*/ 0 h 41"/>
                <a:gd name="T68" fmla="*/ 14 w 35"/>
                <a:gd name="T69" fmla="*/ 0 h 41"/>
                <a:gd name="T70" fmla="*/ 9 w 35"/>
                <a:gd name="T71" fmla="*/ 1 h 41"/>
                <a:gd name="T72" fmla="*/ 9 w 35"/>
                <a:gd name="T73" fmla="*/ 1 h 41"/>
                <a:gd name="T74" fmla="*/ 4 w 35"/>
                <a:gd name="T75" fmla="*/ 4 h 41"/>
                <a:gd name="T76" fmla="*/ 1 w 35"/>
                <a:gd name="T77" fmla="*/ 9 h 41"/>
                <a:gd name="T78" fmla="*/ 1 w 35"/>
                <a:gd name="T79" fmla="*/ 9 h 41"/>
                <a:gd name="T80" fmla="*/ 0 w 35"/>
                <a:gd name="T81" fmla="*/ 14 h 41"/>
                <a:gd name="T82" fmla="*/ 0 w 35"/>
                <a:gd name="T83" fmla="*/ 20 h 41"/>
                <a:gd name="T84" fmla="*/ 0 w 35"/>
                <a:gd name="T85" fmla="*/ 20 h 41"/>
                <a:gd name="T86" fmla="*/ 0 w 35"/>
                <a:gd name="T87" fmla="*/ 25 h 41"/>
                <a:gd name="T88" fmla="*/ 1 w 35"/>
                <a:gd name="T89" fmla="*/ 31 h 41"/>
                <a:gd name="T90" fmla="*/ 1 w 35"/>
                <a:gd name="T91" fmla="*/ 31 h 41"/>
                <a:gd name="T92" fmla="*/ 4 w 35"/>
                <a:gd name="T93" fmla="*/ 36 h 41"/>
                <a:gd name="T94" fmla="*/ 8 w 35"/>
                <a:gd name="T95" fmla="*/ 39 h 41"/>
                <a:gd name="T96" fmla="*/ 8 w 35"/>
                <a:gd name="T97" fmla="*/ 39 h 41"/>
                <a:gd name="T98" fmla="*/ 12 w 35"/>
                <a:gd name="T99" fmla="*/ 41 h 41"/>
                <a:gd name="T100" fmla="*/ 19 w 35"/>
                <a:gd name="T101" fmla="*/ 41 h 41"/>
                <a:gd name="T102" fmla="*/ 19 w 35"/>
                <a:gd name="T103" fmla="*/ 41 h 41"/>
                <a:gd name="T104" fmla="*/ 23 w 35"/>
                <a:gd name="T105" fmla="*/ 41 h 41"/>
                <a:gd name="T106" fmla="*/ 30 w 35"/>
                <a:gd name="T107" fmla="*/ 38 h 41"/>
                <a:gd name="T108" fmla="*/ 30 w 35"/>
                <a:gd name="T109" fmla="*/ 38 h 41"/>
                <a:gd name="T110" fmla="*/ 33 w 35"/>
                <a:gd name="T111" fmla="*/ 33 h 41"/>
                <a:gd name="T112" fmla="*/ 35 w 35"/>
                <a:gd name="T113" fmla="*/ 28 h 41"/>
                <a:gd name="T114" fmla="*/ 30 w 35"/>
                <a:gd name="T115" fmla="*/ 27 h 41"/>
                <a:gd name="T116" fmla="*/ 30 w 35"/>
                <a:gd name="T117" fmla="*/ 27 h 41"/>
                <a:gd name="T118" fmla="*/ 28 w 35"/>
                <a:gd name="T119" fmla="*/ 31 h 41"/>
                <a:gd name="T120" fmla="*/ 25 w 35"/>
                <a:gd name="T121" fmla="*/ 35 h 41"/>
                <a:gd name="T122" fmla="*/ 25 w 35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"/>
                <a:gd name="T187" fmla="*/ 0 h 41"/>
                <a:gd name="T188" fmla="*/ 35 w 35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" h="41">
                  <a:moveTo>
                    <a:pt x="25" y="35"/>
                  </a:moveTo>
                  <a:lnTo>
                    <a:pt x="25" y="35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4" y="20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6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30" y="38"/>
                  </a:lnTo>
                  <a:lnTo>
                    <a:pt x="33" y="33"/>
                  </a:lnTo>
                  <a:lnTo>
                    <a:pt x="35" y="28"/>
                  </a:lnTo>
                  <a:lnTo>
                    <a:pt x="30" y="27"/>
                  </a:lnTo>
                  <a:lnTo>
                    <a:pt x="28" y="31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8" name="Freeform 474">
              <a:extLst>
                <a:ext uri="{FF2B5EF4-FFF2-40B4-BE49-F238E27FC236}">
                  <a16:creationId xmlns:a16="http://schemas.microsoft.com/office/drawing/2014/main" id="{EDF3D7B7-5094-834F-762F-8F70308C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486"/>
              <a:ext cx="31" cy="41"/>
            </a:xfrm>
            <a:custGeom>
              <a:avLst/>
              <a:gdLst>
                <a:gd name="T0" fmla="*/ 27 w 31"/>
                <a:gd name="T1" fmla="*/ 23 h 41"/>
                <a:gd name="T2" fmla="*/ 27 w 31"/>
                <a:gd name="T3" fmla="*/ 23 h 41"/>
                <a:gd name="T4" fmla="*/ 27 w 31"/>
                <a:gd name="T5" fmla="*/ 30 h 41"/>
                <a:gd name="T6" fmla="*/ 23 w 31"/>
                <a:gd name="T7" fmla="*/ 35 h 41"/>
                <a:gd name="T8" fmla="*/ 23 w 31"/>
                <a:gd name="T9" fmla="*/ 35 h 41"/>
                <a:gd name="T10" fmla="*/ 20 w 31"/>
                <a:gd name="T11" fmla="*/ 36 h 41"/>
                <a:gd name="T12" fmla="*/ 15 w 31"/>
                <a:gd name="T13" fmla="*/ 36 h 41"/>
                <a:gd name="T14" fmla="*/ 15 w 31"/>
                <a:gd name="T15" fmla="*/ 36 h 41"/>
                <a:gd name="T16" fmla="*/ 9 w 31"/>
                <a:gd name="T17" fmla="*/ 35 h 41"/>
                <a:gd name="T18" fmla="*/ 9 w 31"/>
                <a:gd name="T19" fmla="*/ 35 h 41"/>
                <a:gd name="T20" fmla="*/ 6 w 31"/>
                <a:gd name="T21" fmla="*/ 31 h 41"/>
                <a:gd name="T22" fmla="*/ 6 w 31"/>
                <a:gd name="T23" fmla="*/ 31 h 41"/>
                <a:gd name="T24" fmla="*/ 4 w 31"/>
                <a:gd name="T25" fmla="*/ 23 h 41"/>
                <a:gd name="T26" fmla="*/ 4 w 31"/>
                <a:gd name="T27" fmla="*/ 0 h 41"/>
                <a:gd name="T28" fmla="*/ 0 w 31"/>
                <a:gd name="T29" fmla="*/ 0 h 41"/>
                <a:gd name="T30" fmla="*/ 0 w 31"/>
                <a:gd name="T31" fmla="*/ 23 h 41"/>
                <a:gd name="T32" fmla="*/ 0 w 31"/>
                <a:gd name="T33" fmla="*/ 23 h 41"/>
                <a:gd name="T34" fmla="*/ 0 w 31"/>
                <a:gd name="T35" fmla="*/ 30 h 41"/>
                <a:gd name="T36" fmla="*/ 1 w 31"/>
                <a:gd name="T37" fmla="*/ 35 h 41"/>
                <a:gd name="T38" fmla="*/ 1 w 31"/>
                <a:gd name="T39" fmla="*/ 35 h 41"/>
                <a:gd name="T40" fmla="*/ 3 w 31"/>
                <a:gd name="T41" fmla="*/ 38 h 41"/>
                <a:gd name="T42" fmla="*/ 6 w 31"/>
                <a:gd name="T43" fmla="*/ 39 h 41"/>
                <a:gd name="T44" fmla="*/ 6 w 31"/>
                <a:gd name="T45" fmla="*/ 39 h 41"/>
                <a:gd name="T46" fmla="*/ 11 w 31"/>
                <a:gd name="T47" fmla="*/ 41 h 41"/>
                <a:gd name="T48" fmla="*/ 15 w 31"/>
                <a:gd name="T49" fmla="*/ 41 h 41"/>
                <a:gd name="T50" fmla="*/ 15 w 31"/>
                <a:gd name="T51" fmla="*/ 41 h 41"/>
                <a:gd name="T52" fmla="*/ 22 w 31"/>
                <a:gd name="T53" fmla="*/ 41 h 41"/>
                <a:gd name="T54" fmla="*/ 25 w 31"/>
                <a:gd name="T55" fmla="*/ 39 h 41"/>
                <a:gd name="T56" fmla="*/ 25 w 31"/>
                <a:gd name="T57" fmla="*/ 39 h 41"/>
                <a:gd name="T58" fmla="*/ 28 w 31"/>
                <a:gd name="T59" fmla="*/ 36 h 41"/>
                <a:gd name="T60" fmla="*/ 30 w 31"/>
                <a:gd name="T61" fmla="*/ 33 h 41"/>
                <a:gd name="T62" fmla="*/ 30 w 31"/>
                <a:gd name="T63" fmla="*/ 33 h 41"/>
                <a:gd name="T64" fmla="*/ 31 w 31"/>
                <a:gd name="T65" fmla="*/ 23 h 41"/>
                <a:gd name="T66" fmla="*/ 31 w 31"/>
                <a:gd name="T67" fmla="*/ 0 h 41"/>
                <a:gd name="T68" fmla="*/ 27 w 31"/>
                <a:gd name="T69" fmla="*/ 0 h 41"/>
                <a:gd name="T70" fmla="*/ 27 w 31"/>
                <a:gd name="T71" fmla="*/ 23 h 41"/>
                <a:gd name="T72" fmla="*/ 27 w 31"/>
                <a:gd name="T73" fmla="*/ 23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41"/>
                <a:gd name="T113" fmla="*/ 31 w 31"/>
                <a:gd name="T114" fmla="*/ 41 h 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41">
                  <a:moveTo>
                    <a:pt x="27" y="23"/>
                  </a:moveTo>
                  <a:lnTo>
                    <a:pt x="27" y="23"/>
                  </a:lnTo>
                  <a:lnTo>
                    <a:pt x="27" y="30"/>
                  </a:lnTo>
                  <a:lnTo>
                    <a:pt x="23" y="35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9" y="35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38"/>
                  </a:lnTo>
                  <a:lnTo>
                    <a:pt x="6" y="39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22" y="41"/>
                  </a:lnTo>
                  <a:lnTo>
                    <a:pt x="25" y="39"/>
                  </a:lnTo>
                  <a:lnTo>
                    <a:pt x="28" y="36"/>
                  </a:lnTo>
                  <a:lnTo>
                    <a:pt x="30" y="33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79" name="Freeform 475">
              <a:extLst>
                <a:ext uri="{FF2B5EF4-FFF2-40B4-BE49-F238E27FC236}">
                  <a16:creationId xmlns:a16="http://schemas.microsoft.com/office/drawing/2014/main" id="{3C23E6E1-598F-1F7D-264A-9EF999885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1486"/>
              <a:ext cx="31" cy="41"/>
            </a:xfrm>
            <a:custGeom>
              <a:avLst/>
              <a:gdLst>
                <a:gd name="T0" fmla="*/ 19 w 31"/>
                <a:gd name="T1" fmla="*/ 41 h 41"/>
                <a:gd name="T2" fmla="*/ 19 w 31"/>
                <a:gd name="T3" fmla="*/ 4 h 41"/>
                <a:gd name="T4" fmla="*/ 31 w 31"/>
                <a:gd name="T5" fmla="*/ 4 h 41"/>
                <a:gd name="T6" fmla="*/ 31 w 31"/>
                <a:gd name="T7" fmla="*/ 0 h 41"/>
                <a:gd name="T8" fmla="*/ 0 w 31"/>
                <a:gd name="T9" fmla="*/ 0 h 41"/>
                <a:gd name="T10" fmla="*/ 0 w 31"/>
                <a:gd name="T11" fmla="*/ 4 h 41"/>
                <a:gd name="T12" fmla="*/ 12 w 31"/>
                <a:gd name="T13" fmla="*/ 4 h 41"/>
                <a:gd name="T14" fmla="*/ 12 w 31"/>
                <a:gd name="T15" fmla="*/ 41 h 41"/>
                <a:gd name="T16" fmla="*/ 19 w 31"/>
                <a:gd name="T17" fmla="*/ 41 h 41"/>
                <a:gd name="T18" fmla="*/ 19 w 31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41"/>
                <a:gd name="T32" fmla="*/ 31 w 31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41">
                  <a:moveTo>
                    <a:pt x="19" y="41"/>
                  </a:moveTo>
                  <a:lnTo>
                    <a:pt x="19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2" y="4"/>
                  </a:lnTo>
                  <a:lnTo>
                    <a:pt x="12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0" name="Freeform 476">
              <a:extLst>
                <a:ext uri="{FF2B5EF4-FFF2-40B4-BE49-F238E27FC236}">
                  <a16:creationId xmlns:a16="http://schemas.microsoft.com/office/drawing/2014/main" id="{505F0BED-3377-1EB6-3A72-F9B92D493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060"/>
              <a:ext cx="38" cy="41"/>
            </a:xfrm>
            <a:custGeom>
              <a:avLst/>
              <a:gdLst>
                <a:gd name="T0" fmla="*/ 22 w 38"/>
                <a:gd name="T1" fmla="*/ 41 h 41"/>
                <a:gd name="T2" fmla="*/ 38 w 38"/>
                <a:gd name="T3" fmla="*/ 0 h 41"/>
                <a:gd name="T4" fmla="*/ 32 w 38"/>
                <a:gd name="T5" fmla="*/ 0 h 41"/>
                <a:gd name="T6" fmla="*/ 20 w 38"/>
                <a:gd name="T7" fmla="*/ 30 h 41"/>
                <a:gd name="T8" fmla="*/ 20 w 38"/>
                <a:gd name="T9" fmla="*/ 30 h 41"/>
                <a:gd name="T10" fmla="*/ 19 w 38"/>
                <a:gd name="T11" fmla="*/ 36 h 41"/>
                <a:gd name="T12" fmla="*/ 19 w 38"/>
                <a:gd name="T13" fmla="*/ 36 h 41"/>
                <a:gd name="T14" fmla="*/ 17 w 38"/>
                <a:gd name="T15" fmla="*/ 30 h 41"/>
                <a:gd name="T16" fmla="*/ 6 w 38"/>
                <a:gd name="T17" fmla="*/ 0 h 41"/>
                <a:gd name="T18" fmla="*/ 0 w 38"/>
                <a:gd name="T19" fmla="*/ 0 h 41"/>
                <a:gd name="T20" fmla="*/ 16 w 38"/>
                <a:gd name="T21" fmla="*/ 41 h 41"/>
                <a:gd name="T22" fmla="*/ 22 w 38"/>
                <a:gd name="T23" fmla="*/ 41 h 41"/>
                <a:gd name="T24" fmla="*/ 22 w 3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22" y="41"/>
                  </a:moveTo>
                  <a:lnTo>
                    <a:pt x="38" y="0"/>
                  </a:lnTo>
                  <a:lnTo>
                    <a:pt x="32" y="0"/>
                  </a:lnTo>
                  <a:lnTo>
                    <a:pt x="20" y="30"/>
                  </a:lnTo>
                  <a:lnTo>
                    <a:pt x="19" y="36"/>
                  </a:lnTo>
                  <a:lnTo>
                    <a:pt x="17" y="3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41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1" name="Freeform 477">
              <a:extLst>
                <a:ext uri="{FF2B5EF4-FFF2-40B4-BE49-F238E27FC236}">
                  <a16:creationId xmlns:a16="http://schemas.microsoft.com/office/drawing/2014/main" id="{DFA43E78-A7F6-BC05-5C22-3F25496B3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06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6 w 31"/>
                <a:gd name="T5" fmla="*/ 36 h 41"/>
                <a:gd name="T6" fmla="*/ 6 w 31"/>
                <a:gd name="T7" fmla="*/ 22 h 41"/>
                <a:gd name="T8" fmla="*/ 28 w 31"/>
                <a:gd name="T9" fmla="*/ 22 h 41"/>
                <a:gd name="T10" fmla="*/ 28 w 31"/>
                <a:gd name="T11" fmla="*/ 17 h 41"/>
                <a:gd name="T12" fmla="*/ 6 w 31"/>
                <a:gd name="T13" fmla="*/ 17 h 41"/>
                <a:gd name="T14" fmla="*/ 6 w 31"/>
                <a:gd name="T15" fmla="*/ 5 h 41"/>
                <a:gd name="T16" fmla="*/ 30 w 31"/>
                <a:gd name="T17" fmla="*/ 5 h 41"/>
                <a:gd name="T18" fmla="*/ 30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2" name="Freeform 478">
              <a:extLst>
                <a:ext uri="{FF2B5EF4-FFF2-40B4-BE49-F238E27FC236}">
                  <a16:creationId xmlns:a16="http://schemas.microsoft.com/office/drawing/2014/main" id="{98B94BEB-F5CF-3A1D-B7DD-96862D1381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9" y="1060"/>
              <a:ext cx="35" cy="41"/>
            </a:xfrm>
            <a:custGeom>
              <a:avLst/>
              <a:gdLst>
                <a:gd name="T0" fmla="*/ 5 w 35"/>
                <a:gd name="T1" fmla="*/ 41 h 41"/>
                <a:gd name="T2" fmla="*/ 5 w 35"/>
                <a:gd name="T3" fmla="*/ 24 h 41"/>
                <a:gd name="T4" fmla="*/ 12 w 35"/>
                <a:gd name="T5" fmla="*/ 24 h 41"/>
                <a:gd name="T6" fmla="*/ 12 w 35"/>
                <a:gd name="T7" fmla="*/ 24 h 41"/>
                <a:gd name="T8" fmla="*/ 15 w 35"/>
                <a:gd name="T9" fmla="*/ 24 h 41"/>
                <a:gd name="T10" fmla="*/ 15 w 35"/>
                <a:gd name="T11" fmla="*/ 24 h 41"/>
                <a:gd name="T12" fmla="*/ 18 w 35"/>
                <a:gd name="T13" fmla="*/ 24 h 41"/>
                <a:gd name="T14" fmla="*/ 18 w 35"/>
                <a:gd name="T15" fmla="*/ 24 h 41"/>
                <a:gd name="T16" fmla="*/ 19 w 35"/>
                <a:gd name="T17" fmla="*/ 27 h 41"/>
                <a:gd name="T18" fmla="*/ 19 w 35"/>
                <a:gd name="T19" fmla="*/ 27 h 41"/>
                <a:gd name="T20" fmla="*/ 24 w 35"/>
                <a:gd name="T21" fmla="*/ 33 h 41"/>
                <a:gd name="T22" fmla="*/ 29 w 35"/>
                <a:gd name="T23" fmla="*/ 41 h 41"/>
                <a:gd name="T24" fmla="*/ 35 w 35"/>
                <a:gd name="T25" fmla="*/ 41 h 41"/>
                <a:gd name="T26" fmla="*/ 29 w 35"/>
                <a:gd name="T27" fmla="*/ 30 h 41"/>
                <a:gd name="T28" fmla="*/ 29 w 35"/>
                <a:gd name="T29" fmla="*/ 30 h 41"/>
                <a:gd name="T30" fmla="*/ 24 w 35"/>
                <a:gd name="T31" fmla="*/ 25 h 41"/>
                <a:gd name="T32" fmla="*/ 24 w 35"/>
                <a:gd name="T33" fmla="*/ 25 h 41"/>
                <a:gd name="T34" fmla="*/ 21 w 35"/>
                <a:gd name="T35" fmla="*/ 22 h 41"/>
                <a:gd name="T36" fmla="*/ 21 w 35"/>
                <a:gd name="T37" fmla="*/ 22 h 41"/>
                <a:gd name="T38" fmla="*/ 26 w 35"/>
                <a:gd name="T39" fmla="*/ 21 h 41"/>
                <a:gd name="T40" fmla="*/ 31 w 35"/>
                <a:gd name="T41" fmla="*/ 19 h 41"/>
                <a:gd name="T42" fmla="*/ 31 w 35"/>
                <a:gd name="T43" fmla="*/ 19 h 41"/>
                <a:gd name="T44" fmla="*/ 32 w 35"/>
                <a:gd name="T45" fmla="*/ 16 h 41"/>
                <a:gd name="T46" fmla="*/ 32 w 35"/>
                <a:gd name="T47" fmla="*/ 11 h 41"/>
                <a:gd name="T48" fmla="*/ 32 w 35"/>
                <a:gd name="T49" fmla="*/ 11 h 41"/>
                <a:gd name="T50" fmla="*/ 31 w 35"/>
                <a:gd name="T51" fmla="*/ 5 h 41"/>
                <a:gd name="T52" fmla="*/ 31 w 35"/>
                <a:gd name="T53" fmla="*/ 5 h 41"/>
                <a:gd name="T54" fmla="*/ 29 w 35"/>
                <a:gd name="T55" fmla="*/ 3 h 41"/>
                <a:gd name="T56" fmla="*/ 26 w 35"/>
                <a:gd name="T57" fmla="*/ 1 h 41"/>
                <a:gd name="T58" fmla="*/ 26 w 35"/>
                <a:gd name="T59" fmla="*/ 1 h 41"/>
                <a:gd name="T60" fmla="*/ 18 w 35"/>
                <a:gd name="T61" fmla="*/ 0 h 41"/>
                <a:gd name="T62" fmla="*/ 0 w 35"/>
                <a:gd name="T63" fmla="*/ 0 h 41"/>
                <a:gd name="T64" fmla="*/ 0 w 35"/>
                <a:gd name="T65" fmla="*/ 41 h 41"/>
                <a:gd name="T66" fmla="*/ 5 w 35"/>
                <a:gd name="T67" fmla="*/ 41 h 41"/>
                <a:gd name="T68" fmla="*/ 5 w 35"/>
                <a:gd name="T69" fmla="*/ 41 h 41"/>
                <a:gd name="T70" fmla="*/ 5 w 35"/>
                <a:gd name="T71" fmla="*/ 5 h 41"/>
                <a:gd name="T72" fmla="*/ 18 w 35"/>
                <a:gd name="T73" fmla="*/ 5 h 41"/>
                <a:gd name="T74" fmla="*/ 18 w 35"/>
                <a:gd name="T75" fmla="*/ 5 h 41"/>
                <a:gd name="T76" fmla="*/ 23 w 35"/>
                <a:gd name="T77" fmla="*/ 5 h 41"/>
                <a:gd name="T78" fmla="*/ 24 w 35"/>
                <a:gd name="T79" fmla="*/ 6 h 41"/>
                <a:gd name="T80" fmla="*/ 24 w 35"/>
                <a:gd name="T81" fmla="*/ 6 h 41"/>
                <a:gd name="T82" fmla="*/ 26 w 35"/>
                <a:gd name="T83" fmla="*/ 9 h 41"/>
                <a:gd name="T84" fmla="*/ 27 w 35"/>
                <a:gd name="T85" fmla="*/ 11 h 41"/>
                <a:gd name="T86" fmla="*/ 27 w 35"/>
                <a:gd name="T87" fmla="*/ 11 h 41"/>
                <a:gd name="T88" fmla="*/ 26 w 35"/>
                <a:gd name="T89" fmla="*/ 16 h 41"/>
                <a:gd name="T90" fmla="*/ 26 w 35"/>
                <a:gd name="T91" fmla="*/ 16 h 41"/>
                <a:gd name="T92" fmla="*/ 23 w 35"/>
                <a:gd name="T93" fmla="*/ 17 h 41"/>
                <a:gd name="T94" fmla="*/ 23 w 35"/>
                <a:gd name="T95" fmla="*/ 17 h 41"/>
                <a:gd name="T96" fmla="*/ 16 w 35"/>
                <a:gd name="T97" fmla="*/ 19 h 41"/>
                <a:gd name="T98" fmla="*/ 5 w 35"/>
                <a:gd name="T99" fmla="*/ 19 h 41"/>
                <a:gd name="T100" fmla="*/ 5 w 35"/>
                <a:gd name="T101" fmla="*/ 5 h 41"/>
                <a:gd name="T102" fmla="*/ 5 w 35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41"/>
                <a:gd name="T158" fmla="*/ 35 w 35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41">
                  <a:moveTo>
                    <a:pt x="5" y="41"/>
                  </a:moveTo>
                  <a:lnTo>
                    <a:pt x="5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19" y="27"/>
                  </a:lnTo>
                  <a:lnTo>
                    <a:pt x="24" y="33"/>
                  </a:lnTo>
                  <a:lnTo>
                    <a:pt x="29" y="41"/>
                  </a:lnTo>
                  <a:lnTo>
                    <a:pt x="35" y="41"/>
                  </a:lnTo>
                  <a:lnTo>
                    <a:pt x="29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6" y="21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8" y="5"/>
                  </a:lnTo>
                  <a:lnTo>
                    <a:pt x="23" y="5"/>
                  </a:lnTo>
                  <a:lnTo>
                    <a:pt x="24" y="6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6" y="16"/>
                  </a:lnTo>
                  <a:lnTo>
                    <a:pt x="23" y="17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3" name="Freeform 479">
              <a:extLst>
                <a:ext uri="{FF2B5EF4-FFF2-40B4-BE49-F238E27FC236}">
                  <a16:creationId xmlns:a16="http://schemas.microsoft.com/office/drawing/2014/main" id="{690A243E-76C4-1760-AF4E-DF849943E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060"/>
              <a:ext cx="39" cy="41"/>
            </a:xfrm>
            <a:custGeom>
              <a:avLst/>
              <a:gdLst>
                <a:gd name="T0" fmla="*/ 4 w 39"/>
                <a:gd name="T1" fmla="*/ 41 h 41"/>
                <a:gd name="T2" fmla="*/ 4 w 39"/>
                <a:gd name="T3" fmla="*/ 6 h 41"/>
                <a:gd name="T4" fmla="*/ 17 w 39"/>
                <a:gd name="T5" fmla="*/ 41 h 41"/>
                <a:gd name="T6" fmla="*/ 22 w 39"/>
                <a:gd name="T7" fmla="*/ 41 h 41"/>
                <a:gd name="T8" fmla="*/ 33 w 39"/>
                <a:gd name="T9" fmla="*/ 6 h 41"/>
                <a:gd name="T10" fmla="*/ 33 w 39"/>
                <a:gd name="T11" fmla="*/ 41 h 41"/>
                <a:gd name="T12" fmla="*/ 39 w 39"/>
                <a:gd name="T13" fmla="*/ 41 h 41"/>
                <a:gd name="T14" fmla="*/ 39 w 39"/>
                <a:gd name="T15" fmla="*/ 0 h 41"/>
                <a:gd name="T16" fmla="*/ 31 w 39"/>
                <a:gd name="T17" fmla="*/ 0 h 41"/>
                <a:gd name="T18" fmla="*/ 22 w 39"/>
                <a:gd name="T19" fmla="*/ 28 h 41"/>
                <a:gd name="T20" fmla="*/ 22 w 39"/>
                <a:gd name="T21" fmla="*/ 28 h 41"/>
                <a:gd name="T22" fmla="*/ 19 w 39"/>
                <a:gd name="T23" fmla="*/ 35 h 41"/>
                <a:gd name="T24" fmla="*/ 19 w 39"/>
                <a:gd name="T25" fmla="*/ 35 h 41"/>
                <a:gd name="T26" fmla="*/ 17 w 39"/>
                <a:gd name="T27" fmla="*/ 28 h 41"/>
                <a:gd name="T28" fmla="*/ 8 w 39"/>
                <a:gd name="T29" fmla="*/ 0 h 41"/>
                <a:gd name="T30" fmla="*/ 0 w 39"/>
                <a:gd name="T31" fmla="*/ 0 h 41"/>
                <a:gd name="T32" fmla="*/ 0 w 39"/>
                <a:gd name="T33" fmla="*/ 41 h 41"/>
                <a:gd name="T34" fmla="*/ 4 w 39"/>
                <a:gd name="T35" fmla="*/ 41 h 41"/>
                <a:gd name="T36" fmla="*/ 4 w 39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4" y="41"/>
                  </a:moveTo>
                  <a:lnTo>
                    <a:pt x="4" y="6"/>
                  </a:lnTo>
                  <a:lnTo>
                    <a:pt x="17" y="41"/>
                  </a:lnTo>
                  <a:lnTo>
                    <a:pt x="22" y="41"/>
                  </a:lnTo>
                  <a:lnTo>
                    <a:pt x="33" y="6"/>
                  </a:lnTo>
                  <a:lnTo>
                    <a:pt x="33" y="41"/>
                  </a:lnTo>
                  <a:lnTo>
                    <a:pt x="39" y="41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2" y="28"/>
                  </a:lnTo>
                  <a:lnTo>
                    <a:pt x="19" y="35"/>
                  </a:lnTo>
                  <a:lnTo>
                    <a:pt x="17" y="2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4" name="Freeform 480">
              <a:extLst>
                <a:ext uri="{FF2B5EF4-FFF2-40B4-BE49-F238E27FC236}">
                  <a16:creationId xmlns:a16="http://schemas.microsoft.com/office/drawing/2014/main" id="{195269F6-ADE6-23C5-672E-D4EC190F5F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7" y="1060"/>
              <a:ext cx="40" cy="41"/>
            </a:xfrm>
            <a:custGeom>
              <a:avLst/>
              <a:gdLst>
                <a:gd name="T0" fmla="*/ 3 w 40"/>
                <a:gd name="T1" fmla="*/ 32 h 41"/>
                <a:gd name="T2" fmla="*/ 3 w 40"/>
                <a:gd name="T3" fmla="*/ 32 h 41"/>
                <a:gd name="T4" fmla="*/ 6 w 40"/>
                <a:gd name="T5" fmla="*/ 36 h 41"/>
                <a:gd name="T6" fmla="*/ 9 w 40"/>
                <a:gd name="T7" fmla="*/ 40 h 41"/>
                <a:gd name="T8" fmla="*/ 9 w 40"/>
                <a:gd name="T9" fmla="*/ 40 h 41"/>
                <a:gd name="T10" fmla="*/ 14 w 40"/>
                <a:gd name="T11" fmla="*/ 41 h 41"/>
                <a:gd name="T12" fmla="*/ 20 w 40"/>
                <a:gd name="T13" fmla="*/ 41 h 41"/>
                <a:gd name="T14" fmla="*/ 20 w 40"/>
                <a:gd name="T15" fmla="*/ 41 h 41"/>
                <a:gd name="T16" fmla="*/ 25 w 40"/>
                <a:gd name="T17" fmla="*/ 41 h 41"/>
                <a:gd name="T18" fmla="*/ 30 w 40"/>
                <a:gd name="T19" fmla="*/ 40 h 41"/>
                <a:gd name="T20" fmla="*/ 30 w 40"/>
                <a:gd name="T21" fmla="*/ 40 h 41"/>
                <a:gd name="T22" fmla="*/ 35 w 40"/>
                <a:gd name="T23" fmla="*/ 36 h 41"/>
                <a:gd name="T24" fmla="*/ 36 w 40"/>
                <a:gd name="T25" fmla="*/ 32 h 41"/>
                <a:gd name="T26" fmla="*/ 36 w 40"/>
                <a:gd name="T27" fmla="*/ 32 h 41"/>
                <a:gd name="T28" fmla="*/ 40 w 40"/>
                <a:gd name="T29" fmla="*/ 27 h 41"/>
                <a:gd name="T30" fmla="*/ 40 w 40"/>
                <a:gd name="T31" fmla="*/ 21 h 41"/>
                <a:gd name="T32" fmla="*/ 40 w 40"/>
                <a:gd name="T33" fmla="*/ 21 h 41"/>
                <a:gd name="T34" fmla="*/ 40 w 40"/>
                <a:gd name="T35" fmla="*/ 14 h 41"/>
                <a:gd name="T36" fmla="*/ 36 w 40"/>
                <a:gd name="T37" fmla="*/ 9 h 41"/>
                <a:gd name="T38" fmla="*/ 36 w 40"/>
                <a:gd name="T39" fmla="*/ 9 h 41"/>
                <a:gd name="T40" fmla="*/ 35 w 40"/>
                <a:gd name="T41" fmla="*/ 6 h 41"/>
                <a:gd name="T42" fmla="*/ 30 w 40"/>
                <a:gd name="T43" fmla="*/ 1 h 41"/>
                <a:gd name="T44" fmla="*/ 30 w 40"/>
                <a:gd name="T45" fmla="*/ 1 h 41"/>
                <a:gd name="T46" fmla="*/ 25 w 40"/>
                <a:gd name="T47" fmla="*/ 0 h 41"/>
                <a:gd name="T48" fmla="*/ 20 w 40"/>
                <a:gd name="T49" fmla="*/ 0 h 41"/>
                <a:gd name="T50" fmla="*/ 20 w 40"/>
                <a:gd name="T51" fmla="*/ 0 h 41"/>
                <a:gd name="T52" fmla="*/ 13 w 40"/>
                <a:gd name="T53" fmla="*/ 1 h 41"/>
                <a:gd name="T54" fmla="*/ 6 w 40"/>
                <a:gd name="T55" fmla="*/ 5 h 41"/>
                <a:gd name="T56" fmla="*/ 6 w 40"/>
                <a:gd name="T57" fmla="*/ 5 h 41"/>
                <a:gd name="T58" fmla="*/ 1 w 40"/>
                <a:gd name="T59" fmla="*/ 13 h 41"/>
                <a:gd name="T60" fmla="*/ 0 w 40"/>
                <a:gd name="T61" fmla="*/ 21 h 41"/>
                <a:gd name="T62" fmla="*/ 0 w 40"/>
                <a:gd name="T63" fmla="*/ 21 h 41"/>
                <a:gd name="T64" fmla="*/ 1 w 40"/>
                <a:gd name="T65" fmla="*/ 27 h 41"/>
                <a:gd name="T66" fmla="*/ 3 w 40"/>
                <a:gd name="T67" fmla="*/ 32 h 41"/>
                <a:gd name="T68" fmla="*/ 3 w 40"/>
                <a:gd name="T69" fmla="*/ 32 h 41"/>
                <a:gd name="T70" fmla="*/ 11 w 40"/>
                <a:gd name="T71" fmla="*/ 8 h 41"/>
                <a:gd name="T72" fmla="*/ 11 w 40"/>
                <a:gd name="T73" fmla="*/ 8 h 41"/>
                <a:gd name="T74" fmla="*/ 14 w 40"/>
                <a:gd name="T75" fmla="*/ 5 h 41"/>
                <a:gd name="T76" fmla="*/ 20 w 40"/>
                <a:gd name="T77" fmla="*/ 5 h 41"/>
                <a:gd name="T78" fmla="*/ 20 w 40"/>
                <a:gd name="T79" fmla="*/ 5 h 41"/>
                <a:gd name="T80" fmla="*/ 24 w 40"/>
                <a:gd name="T81" fmla="*/ 5 h 41"/>
                <a:gd name="T82" fmla="*/ 27 w 40"/>
                <a:gd name="T83" fmla="*/ 6 h 41"/>
                <a:gd name="T84" fmla="*/ 27 w 40"/>
                <a:gd name="T85" fmla="*/ 6 h 41"/>
                <a:gd name="T86" fmla="*/ 30 w 40"/>
                <a:gd name="T87" fmla="*/ 9 h 41"/>
                <a:gd name="T88" fmla="*/ 32 w 40"/>
                <a:gd name="T89" fmla="*/ 13 h 41"/>
                <a:gd name="T90" fmla="*/ 32 w 40"/>
                <a:gd name="T91" fmla="*/ 13 h 41"/>
                <a:gd name="T92" fmla="*/ 33 w 40"/>
                <a:gd name="T93" fmla="*/ 21 h 41"/>
                <a:gd name="T94" fmla="*/ 33 w 40"/>
                <a:gd name="T95" fmla="*/ 21 h 41"/>
                <a:gd name="T96" fmla="*/ 33 w 40"/>
                <a:gd name="T97" fmla="*/ 28 h 41"/>
                <a:gd name="T98" fmla="*/ 30 w 40"/>
                <a:gd name="T99" fmla="*/ 33 h 41"/>
                <a:gd name="T100" fmla="*/ 30 w 40"/>
                <a:gd name="T101" fmla="*/ 33 h 41"/>
                <a:gd name="T102" fmla="*/ 25 w 40"/>
                <a:gd name="T103" fmla="*/ 36 h 41"/>
                <a:gd name="T104" fmla="*/ 20 w 40"/>
                <a:gd name="T105" fmla="*/ 38 h 41"/>
                <a:gd name="T106" fmla="*/ 20 w 40"/>
                <a:gd name="T107" fmla="*/ 38 h 41"/>
                <a:gd name="T108" fmla="*/ 14 w 40"/>
                <a:gd name="T109" fmla="*/ 36 h 41"/>
                <a:gd name="T110" fmla="*/ 9 w 40"/>
                <a:gd name="T111" fmla="*/ 33 h 41"/>
                <a:gd name="T112" fmla="*/ 9 w 40"/>
                <a:gd name="T113" fmla="*/ 33 h 41"/>
                <a:gd name="T114" fmla="*/ 8 w 40"/>
                <a:gd name="T115" fmla="*/ 28 h 41"/>
                <a:gd name="T116" fmla="*/ 6 w 40"/>
                <a:gd name="T117" fmla="*/ 22 h 41"/>
                <a:gd name="T118" fmla="*/ 6 w 40"/>
                <a:gd name="T119" fmla="*/ 22 h 41"/>
                <a:gd name="T120" fmla="*/ 8 w 40"/>
                <a:gd name="T121" fmla="*/ 14 h 41"/>
                <a:gd name="T122" fmla="*/ 11 w 40"/>
                <a:gd name="T123" fmla="*/ 8 h 41"/>
                <a:gd name="T124" fmla="*/ 11 w 40"/>
                <a:gd name="T125" fmla="*/ 8 h 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1"/>
                <a:gd name="T191" fmla="*/ 40 w 40"/>
                <a:gd name="T192" fmla="*/ 41 h 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1">
                  <a:moveTo>
                    <a:pt x="3" y="32"/>
                  </a:moveTo>
                  <a:lnTo>
                    <a:pt x="3" y="32"/>
                  </a:lnTo>
                  <a:lnTo>
                    <a:pt x="6" y="36"/>
                  </a:lnTo>
                  <a:lnTo>
                    <a:pt x="9" y="40"/>
                  </a:lnTo>
                  <a:lnTo>
                    <a:pt x="14" y="41"/>
                  </a:lnTo>
                  <a:lnTo>
                    <a:pt x="20" y="41"/>
                  </a:lnTo>
                  <a:lnTo>
                    <a:pt x="25" y="41"/>
                  </a:lnTo>
                  <a:lnTo>
                    <a:pt x="30" y="40"/>
                  </a:lnTo>
                  <a:lnTo>
                    <a:pt x="35" y="36"/>
                  </a:lnTo>
                  <a:lnTo>
                    <a:pt x="36" y="32"/>
                  </a:lnTo>
                  <a:lnTo>
                    <a:pt x="40" y="27"/>
                  </a:lnTo>
                  <a:lnTo>
                    <a:pt x="40" y="21"/>
                  </a:lnTo>
                  <a:lnTo>
                    <a:pt x="40" y="14"/>
                  </a:lnTo>
                  <a:lnTo>
                    <a:pt x="36" y="9"/>
                  </a:lnTo>
                  <a:lnTo>
                    <a:pt x="35" y="6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3" y="32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4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3" y="28"/>
                  </a:lnTo>
                  <a:lnTo>
                    <a:pt x="30" y="33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8" y="14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5" name="Freeform 481">
              <a:extLst>
                <a:ext uri="{FF2B5EF4-FFF2-40B4-BE49-F238E27FC236}">
                  <a16:creationId xmlns:a16="http://schemas.microsoft.com/office/drawing/2014/main" id="{4419E2E8-B530-3C81-BE49-A6B6225D0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06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6" name="Freeform 482">
              <a:extLst>
                <a:ext uri="{FF2B5EF4-FFF2-40B4-BE49-F238E27FC236}">
                  <a16:creationId xmlns:a16="http://schemas.microsoft.com/office/drawing/2014/main" id="{2C833F14-7ED1-3397-AACC-7F72E4C11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060"/>
              <a:ext cx="34" cy="41"/>
            </a:xfrm>
            <a:custGeom>
              <a:avLst/>
              <a:gdLst>
                <a:gd name="T0" fmla="*/ 19 w 34"/>
                <a:gd name="T1" fmla="*/ 41 h 41"/>
                <a:gd name="T2" fmla="*/ 19 w 34"/>
                <a:gd name="T3" fmla="*/ 5 h 41"/>
                <a:gd name="T4" fmla="*/ 34 w 34"/>
                <a:gd name="T5" fmla="*/ 5 h 41"/>
                <a:gd name="T6" fmla="*/ 34 w 34"/>
                <a:gd name="T7" fmla="*/ 0 h 41"/>
                <a:gd name="T8" fmla="*/ 0 w 34"/>
                <a:gd name="T9" fmla="*/ 0 h 41"/>
                <a:gd name="T10" fmla="*/ 0 w 34"/>
                <a:gd name="T11" fmla="*/ 5 h 41"/>
                <a:gd name="T12" fmla="*/ 15 w 34"/>
                <a:gd name="T13" fmla="*/ 5 h 41"/>
                <a:gd name="T14" fmla="*/ 15 w 34"/>
                <a:gd name="T15" fmla="*/ 41 h 41"/>
                <a:gd name="T16" fmla="*/ 19 w 34"/>
                <a:gd name="T17" fmla="*/ 41 h 41"/>
                <a:gd name="T18" fmla="*/ 19 w 34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41"/>
                <a:gd name="T32" fmla="*/ 34 w 34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41">
                  <a:moveTo>
                    <a:pt x="19" y="41"/>
                  </a:moveTo>
                  <a:lnTo>
                    <a:pt x="19" y="5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5" y="5"/>
                  </a:lnTo>
                  <a:lnTo>
                    <a:pt x="15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7" name="Freeform 483">
              <a:extLst>
                <a:ext uri="{FF2B5EF4-FFF2-40B4-BE49-F238E27FC236}">
                  <a16:creationId xmlns:a16="http://schemas.microsoft.com/office/drawing/2014/main" id="{E13FC4BF-3165-F72D-6DAB-CC56E456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120"/>
              <a:ext cx="33" cy="42"/>
            </a:xfrm>
            <a:custGeom>
              <a:avLst/>
              <a:gdLst>
                <a:gd name="T0" fmla="*/ 6 w 33"/>
                <a:gd name="T1" fmla="*/ 42 h 42"/>
                <a:gd name="T2" fmla="*/ 6 w 33"/>
                <a:gd name="T3" fmla="*/ 10 h 42"/>
                <a:gd name="T4" fmla="*/ 27 w 33"/>
                <a:gd name="T5" fmla="*/ 42 h 42"/>
                <a:gd name="T6" fmla="*/ 33 w 33"/>
                <a:gd name="T7" fmla="*/ 42 h 42"/>
                <a:gd name="T8" fmla="*/ 33 w 33"/>
                <a:gd name="T9" fmla="*/ 0 h 42"/>
                <a:gd name="T10" fmla="*/ 27 w 33"/>
                <a:gd name="T11" fmla="*/ 0 h 42"/>
                <a:gd name="T12" fmla="*/ 27 w 33"/>
                <a:gd name="T13" fmla="*/ 32 h 42"/>
                <a:gd name="T14" fmla="*/ 6 w 33"/>
                <a:gd name="T15" fmla="*/ 0 h 42"/>
                <a:gd name="T16" fmla="*/ 0 w 33"/>
                <a:gd name="T17" fmla="*/ 0 h 42"/>
                <a:gd name="T18" fmla="*/ 0 w 33"/>
                <a:gd name="T19" fmla="*/ 42 h 42"/>
                <a:gd name="T20" fmla="*/ 6 w 33"/>
                <a:gd name="T21" fmla="*/ 42 h 42"/>
                <a:gd name="T22" fmla="*/ 6 w 33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2"/>
                <a:gd name="T38" fmla="*/ 33 w 33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2">
                  <a:moveTo>
                    <a:pt x="6" y="42"/>
                  </a:moveTo>
                  <a:lnTo>
                    <a:pt x="6" y="10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8" name="Freeform 484">
              <a:extLst>
                <a:ext uri="{FF2B5EF4-FFF2-40B4-BE49-F238E27FC236}">
                  <a16:creationId xmlns:a16="http://schemas.microsoft.com/office/drawing/2014/main" id="{A1A2F679-6BB7-68CB-56C5-06ABB4B42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1120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5 w 31"/>
                <a:gd name="T5" fmla="*/ 37 h 42"/>
                <a:gd name="T6" fmla="*/ 5 w 31"/>
                <a:gd name="T7" fmla="*/ 22 h 42"/>
                <a:gd name="T8" fmla="*/ 27 w 31"/>
                <a:gd name="T9" fmla="*/ 22 h 42"/>
                <a:gd name="T10" fmla="*/ 27 w 31"/>
                <a:gd name="T11" fmla="*/ 18 h 42"/>
                <a:gd name="T12" fmla="*/ 5 w 31"/>
                <a:gd name="T13" fmla="*/ 18 h 42"/>
                <a:gd name="T14" fmla="*/ 5 w 31"/>
                <a:gd name="T15" fmla="*/ 5 h 42"/>
                <a:gd name="T16" fmla="*/ 29 w 31"/>
                <a:gd name="T17" fmla="*/ 5 h 42"/>
                <a:gd name="T18" fmla="*/ 29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89" name="Freeform 485">
              <a:extLst>
                <a:ext uri="{FF2B5EF4-FFF2-40B4-BE49-F238E27FC236}">
                  <a16:creationId xmlns:a16="http://schemas.microsoft.com/office/drawing/2014/main" id="{C3A9B6C9-9D1E-7AB8-5025-52706D80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120"/>
              <a:ext cx="53" cy="42"/>
            </a:xfrm>
            <a:custGeom>
              <a:avLst/>
              <a:gdLst>
                <a:gd name="T0" fmla="*/ 16 w 53"/>
                <a:gd name="T1" fmla="*/ 42 h 42"/>
                <a:gd name="T2" fmla="*/ 26 w 53"/>
                <a:gd name="T3" fmla="*/ 10 h 42"/>
                <a:gd name="T4" fmla="*/ 26 w 53"/>
                <a:gd name="T5" fmla="*/ 10 h 42"/>
                <a:gd name="T6" fmla="*/ 26 w 53"/>
                <a:gd name="T7" fmla="*/ 5 h 42"/>
                <a:gd name="T8" fmla="*/ 26 w 53"/>
                <a:gd name="T9" fmla="*/ 5 h 42"/>
                <a:gd name="T10" fmla="*/ 27 w 53"/>
                <a:gd name="T11" fmla="*/ 10 h 42"/>
                <a:gd name="T12" fmla="*/ 37 w 53"/>
                <a:gd name="T13" fmla="*/ 42 h 42"/>
                <a:gd name="T14" fmla="*/ 42 w 53"/>
                <a:gd name="T15" fmla="*/ 42 h 42"/>
                <a:gd name="T16" fmla="*/ 53 w 53"/>
                <a:gd name="T17" fmla="*/ 0 h 42"/>
                <a:gd name="T18" fmla="*/ 48 w 53"/>
                <a:gd name="T19" fmla="*/ 0 h 42"/>
                <a:gd name="T20" fmla="*/ 40 w 53"/>
                <a:gd name="T21" fmla="*/ 27 h 42"/>
                <a:gd name="T22" fmla="*/ 40 w 53"/>
                <a:gd name="T23" fmla="*/ 27 h 42"/>
                <a:gd name="T24" fmla="*/ 38 w 53"/>
                <a:gd name="T25" fmla="*/ 35 h 42"/>
                <a:gd name="T26" fmla="*/ 38 w 53"/>
                <a:gd name="T27" fmla="*/ 35 h 42"/>
                <a:gd name="T28" fmla="*/ 35 w 53"/>
                <a:gd name="T29" fmla="*/ 21 h 42"/>
                <a:gd name="T30" fmla="*/ 31 w 53"/>
                <a:gd name="T31" fmla="*/ 0 h 42"/>
                <a:gd name="T32" fmla="*/ 23 w 53"/>
                <a:gd name="T33" fmla="*/ 0 h 42"/>
                <a:gd name="T34" fmla="*/ 15 w 53"/>
                <a:gd name="T35" fmla="*/ 29 h 42"/>
                <a:gd name="T36" fmla="*/ 15 w 53"/>
                <a:gd name="T37" fmla="*/ 29 h 42"/>
                <a:gd name="T38" fmla="*/ 13 w 53"/>
                <a:gd name="T39" fmla="*/ 35 h 42"/>
                <a:gd name="T40" fmla="*/ 13 w 53"/>
                <a:gd name="T41" fmla="*/ 35 h 42"/>
                <a:gd name="T42" fmla="*/ 11 w 53"/>
                <a:gd name="T43" fmla="*/ 27 h 42"/>
                <a:gd name="T44" fmla="*/ 5 w 53"/>
                <a:gd name="T45" fmla="*/ 0 h 42"/>
                <a:gd name="T46" fmla="*/ 0 w 53"/>
                <a:gd name="T47" fmla="*/ 0 h 42"/>
                <a:gd name="T48" fmla="*/ 11 w 53"/>
                <a:gd name="T49" fmla="*/ 42 h 42"/>
                <a:gd name="T50" fmla="*/ 16 w 53"/>
                <a:gd name="T51" fmla="*/ 42 h 42"/>
                <a:gd name="T52" fmla="*/ 16 w 53"/>
                <a:gd name="T53" fmla="*/ 42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"/>
                <a:gd name="T82" fmla="*/ 0 h 42"/>
                <a:gd name="T83" fmla="*/ 53 w 53"/>
                <a:gd name="T84" fmla="*/ 42 h 4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" h="42">
                  <a:moveTo>
                    <a:pt x="16" y="42"/>
                  </a:moveTo>
                  <a:lnTo>
                    <a:pt x="26" y="10"/>
                  </a:lnTo>
                  <a:lnTo>
                    <a:pt x="26" y="5"/>
                  </a:lnTo>
                  <a:lnTo>
                    <a:pt x="27" y="10"/>
                  </a:lnTo>
                  <a:lnTo>
                    <a:pt x="37" y="42"/>
                  </a:lnTo>
                  <a:lnTo>
                    <a:pt x="42" y="4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0" y="27"/>
                  </a:lnTo>
                  <a:lnTo>
                    <a:pt x="38" y="35"/>
                  </a:lnTo>
                  <a:lnTo>
                    <a:pt x="35" y="21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29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0" name="Freeform 486">
              <a:extLst>
                <a:ext uri="{FF2B5EF4-FFF2-40B4-BE49-F238E27FC236}">
                  <a16:creationId xmlns:a16="http://schemas.microsoft.com/office/drawing/2014/main" id="{78FA7275-12CD-C438-69FE-3F73CF32B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195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22 h 41"/>
                <a:gd name="T4" fmla="*/ 27 w 33"/>
                <a:gd name="T5" fmla="*/ 22 h 41"/>
                <a:gd name="T6" fmla="*/ 27 w 33"/>
                <a:gd name="T7" fmla="*/ 41 h 41"/>
                <a:gd name="T8" fmla="*/ 33 w 33"/>
                <a:gd name="T9" fmla="*/ 41 h 41"/>
                <a:gd name="T10" fmla="*/ 33 w 33"/>
                <a:gd name="T11" fmla="*/ 0 h 41"/>
                <a:gd name="T12" fmla="*/ 27 w 33"/>
                <a:gd name="T13" fmla="*/ 0 h 41"/>
                <a:gd name="T14" fmla="*/ 27 w 33"/>
                <a:gd name="T15" fmla="*/ 17 h 41"/>
                <a:gd name="T16" fmla="*/ 6 w 33"/>
                <a:gd name="T17" fmla="*/ 17 h 41"/>
                <a:gd name="T18" fmla="*/ 6 w 33"/>
                <a:gd name="T19" fmla="*/ 0 h 41"/>
                <a:gd name="T20" fmla="*/ 0 w 33"/>
                <a:gd name="T21" fmla="*/ 0 h 41"/>
                <a:gd name="T22" fmla="*/ 0 w 33"/>
                <a:gd name="T23" fmla="*/ 41 h 41"/>
                <a:gd name="T24" fmla="*/ 6 w 33"/>
                <a:gd name="T25" fmla="*/ 41 h 41"/>
                <a:gd name="T26" fmla="*/ 6 w 33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1"/>
                <a:gd name="T44" fmla="*/ 33 w 33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1">
                  <a:moveTo>
                    <a:pt x="6" y="41"/>
                  </a:moveTo>
                  <a:lnTo>
                    <a:pt x="6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17"/>
                  </a:lnTo>
                  <a:lnTo>
                    <a:pt x="6" y="1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1" name="Freeform 487">
              <a:extLst>
                <a:ext uri="{FF2B5EF4-FFF2-40B4-BE49-F238E27FC236}">
                  <a16:creationId xmlns:a16="http://schemas.microsoft.com/office/drawing/2014/main" id="{426EE0D8-1267-F63F-7CB3-1EE49E7A27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2" y="1195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10 w 38"/>
                <a:gd name="T3" fmla="*/ 29 h 41"/>
                <a:gd name="T4" fmla="*/ 27 w 38"/>
                <a:gd name="T5" fmla="*/ 29 h 41"/>
                <a:gd name="T6" fmla="*/ 32 w 38"/>
                <a:gd name="T7" fmla="*/ 41 h 41"/>
                <a:gd name="T8" fmla="*/ 38 w 38"/>
                <a:gd name="T9" fmla="*/ 41 h 41"/>
                <a:gd name="T10" fmla="*/ 21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5 w 38"/>
                <a:gd name="T17" fmla="*/ 41 h 41"/>
                <a:gd name="T18" fmla="*/ 5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8 w 38"/>
                <a:gd name="T25" fmla="*/ 5 h 41"/>
                <a:gd name="T26" fmla="*/ 18 w 38"/>
                <a:gd name="T27" fmla="*/ 5 h 41"/>
                <a:gd name="T28" fmla="*/ 21 w 38"/>
                <a:gd name="T29" fmla="*/ 13 h 41"/>
                <a:gd name="T30" fmla="*/ 26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8" y="41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8" y="5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2" name="Freeform 488">
              <a:extLst>
                <a:ext uri="{FF2B5EF4-FFF2-40B4-BE49-F238E27FC236}">
                  <a16:creationId xmlns:a16="http://schemas.microsoft.com/office/drawing/2014/main" id="{6DEFFDBC-9075-99B3-E249-DE373A538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1195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5 w 38"/>
                <a:gd name="T3" fmla="*/ 6 h 41"/>
                <a:gd name="T4" fmla="*/ 18 w 38"/>
                <a:gd name="T5" fmla="*/ 41 h 41"/>
                <a:gd name="T6" fmla="*/ 22 w 38"/>
                <a:gd name="T7" fmla="*/ 41 h 41"/>
                <a:gd name="T8" fmla="*/ 34 w 38"/>
                <a:gd name="T9" fmla="*/ 6 h 41"/>
                <a:gd name="T10" fmla="*/ 34 w 38"/>
                <a:gd name="T11" fmla="*/ 41 h 41"/>
                <a:gd name="T12" fmla="*/ 38 w 38"/>
                <a:gd name="T13" fmla="*/ 41 h 41"/>
                <a:gd name="T14" fmla="*/ 38 w 38"/>
                <a:gd name="T15" fmla="*/ 0 h 41"/>
                <a:gd name="T16" fmla="*/ 32 w 38"/>
                <a:gd name="T17" fmla="*/ 0 h 41"/>
                <a:gd name="T18" fmla="*/ 22 w 38"/>
                <a:gd name="T19" fmla="*/ 29 h 41"/>
                <a:gd name="T20" fmla="*/ 22 w 38"/>
                <a:gd name="T21" fmla="*/ 29 h 41"/>
                <a:gd name="T22" fmla="*/ 19 w 38"/>
                <a:gd name="T23" fmla="*/ 35 h 41"/>
                <a:gd name="T24" fmla="*/ 19 w 38"/>
                <a:gd name="T25" fmla="*/ 35 h 41"/>
                <a:gd name="T26" fmla="*/ 18 w 38"/>
                <a:gd name="T27" fmla="*/ 30 h 41"/>
                <a:gd name="T28" fmla="*/ 8 w 38"/>
                <a:gd name="T29" fmla="*/ 0 h 41"/>
                <a:gd name="T30" fmla="*/ 0 w 38"/>
                <a:gd name="T31" fmla="*/ 0 h 41"/>
                <a:gd name="T32" fmla="*/ 0 w 38"/>
                <a:gd name="T33" fmla="*/ 41 h 41"/>
                <a:gd name="T34" fmla="*/ 5 w 38"/>
                <a:gd name="T35" fmla="*/ 41 h 41"/>
                <a:gd name="T36" fmla="*/ 5 w 38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5" y="6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4" y="6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8" y="3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3" name="Freeform 489">
              <a:extLst>
                <a:ext uri="{FF2B5EF4-FFF2-40B4-BE49-F238E27FC236}">
                  <a16:creationId xmlns:a16="http://schemas.microsoft.com/office/drawing/2014/main" id="{9965EE85-D99F-8B8B-BB8C-696FB65AA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" y="1195"/>
              <a:ext cx="32" cy="41"/>
            </a:xfrm>
            <a:custGeom>
              <a:avLst/>
              <a:gdLst>
                <a:gd name="T0" fmla="*/ 6 w 32"/>
                <a:gd name="T1" fmla="*/ 41 h 41"/>
                <a:gd name="T2" fmla="*/ 6 w 32"/>
                <a:gd name="T3" fmla="*/ 25 h 41"/>
                <a:gd name="T4" fmla="*/ 16 w 32"/>
                <a:gd name="T5" fmla="*/ 25 h 41"/>
                <a:gd name="T6" fmla="*/ 16 w 32"/>
                <a:gd name="T7" fmla="*/ 25 h 41"/>
                <a:gd name="T8" fmla="*/ 24 w 32"/>
                <a:gd name="T9" fmla="*/ 24 h 41"/>
                <a:gd name="T10" fmla="*/ 28 w 32"/>
                <a:gd name="T11" fmla="*/ 21 h 41"/>
                <a:gd name="T12" fmla="*/ 28 w 32"/>
                <a:gd name="T13" fmla="*/ 21 h 41"/>
                <a:gd name="T14" fmla="*/ 30 w 32"/>
                <a:gd name="T15" fmla="*/ 17 h 41"/>
                <a:gd name="T16" fmla="*/ 32 w 32"/>
                <a:gd name="T17" fmla="*/ 13 h 41"/>
                <a:gd name="T18" fmla="*/ 32 w 32"/>
                <a:gd name="T19" fmla="*/ 13 h 41"/>
                <a:gd name="T20" fmla="*/ 30 w 32"/>
                <a:gd name="T21" fmla="*/ 6 h 41"/>
                <a:gd name="T22" fmla="*/ 30 w 32"/>
                <a:gd name="T23" fmla="*/ 6 h 41"/>
                <a:gd name="T24" fmla="*/ 27 w 32"/>
                <a:gd name="T25" fmla="*/ 3 h 41"/>
                <a:gd name="T26" fmla="*/ 27 w 32"/>
                <a:gd name="T27" fmla="*/ 3 h 41"/>
                <a:gd name="T28" fmla="*/ 22 w 32"/>
                <a:gd name="T29" fmla="*/ 2 h 41"/>
                <a:gd name="T30" fmla="*/ 22 w 32"/>
                <a:gd name="T31" fmla="*/ 2 h 41"/>
                <a:gd name="T32" fmla="*/ 16 w 32"/>
                <a:gd name="T33" fmla="*/ 0 h 41"/>
                <a:gd name="T34" fmla="*/ 0 w 32"/>
                <a:gd name="T35" fmla="*/ 0 h 41"/>
                <a:gd name="T36" fmla="*/ 0 w 32"/>
                <a:gd name="T37" fmla="*/ 41 h 41"/>
                <a:gd name="T38" fmla="*/ 6 w 32"/>
                <a:gd name="T39" fmla="*/ 41 h 41"/>
                <a:gd name="T40" fmla="*/ 6 w 32"/>
                <a:gd name="T41" fmla="*/ 41 h 41"/>
                <a:gd name="T42" fmla="*/ 6 w 32"/>
                <a:gd name="T43" fmla="*/ 5 h 41"/>
                <a:gd name="T44" fmla="*/ 16 w 32"/>
                <a:gd name="T45" fmla="*/ 5 h 41"/>
                <a:gd name="T46" fmla="*/ 16 w 32"/>
                <a:gd name="T47" fmla="*/ 5 h 41"/>
                <a:gd name="T48" fmla="*/ 20 w 32"/>
                <a:gd name="T49" fmla="*/ 6 h 41"/>
                <a:gd name="T50" fmla="*/ 20 w 32"/>
                <a:gd name="T51" fmla="*/ 6 h 41"/>
                <a:gd name="T52" fmla="*/ 25 w 32"/>
                <a:gd name="T53" fmla="*/ 8 h 41"/>
                <a:gd name="T54" fmla="*/ 25 w 32"/>
                <a:gd name="T55" fmla="*/ 8 h 41"/>
                <a:gd name="T56" fmla="*/ 25 w 32"/>
                <a:gd name="T57" fmla="*/ 13 h 41"/>
                <a:gd name="T58" fmla="*/ 25 w 32"/>
                <a:gd name="T59" fmla="*/ 13 h 41"/>
                <a:gd name="T60" fmla="*/ 25 w 32"/>
                <a:gd name="T61" fmla="*/ 16 h 41"/>
                <a:gd name="T62" fmla="*/ 24 w 32"/>
                <a:gd name="T63" fmla="*/ 17 h 41"/>
                <a:gd name="T64" fmla="*/ 24 w 32"/>
                <a:gd name="T65" fmla="*/ 17 h 41"/>
                <a:gd name="T66" fmla="*/ 20 w 32"/>
                <a:gd name="T67" fmla="*/ 19 h 41"/>
                <a:gd name="T68" fmla="*/ 16 w 32"/>
                <a:gd name="T69" fmla="*/ 21 h 41"/>
                <a:gd name="T70" fmla="*/ 6 w 32"/>
                <a:gd name="T71" fmla="*/ 21 h 41"/>
                <a:gd name="T72" fmla="*/ 6 w 32"/>
                <a:gd name="T73" fmla="*/ 5 h 41"/>
                <a:gd name="T74" fmla="*/ 6 w 32"/>
                <a:gd name="T75" fmla="*/ 5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41"/>
                <a:gd name="T116" fmla="*/ 32 w 32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41">
                  <a:moveTo>
                    <a:pt x="6" y="41"/>
                  </a:moveTo>
                  <a:lnTo>
                    <a:pt x="6" y="25"/>
                  </a:lnTo>
                  <a:lnTo>
                    <a:pt x="16" y="25"/>
                  </a:lnTo>
                  <a:lnTo>
                    <a:pt x="24" y="24"/>
                  </a:lnTo>
                  <a:lnTo>
                    <a:pt x="28" y="21"/>
                  </a:lnTo>
                  <a:lnTo>
                    <a:pt x="30" y="17"/>
                  </a:lnTo>
                  <a:lnTo>
                    <a:pt x="32" y="13"/>
                  </a:lnTo>
                  <a:lnTo>
                    <a:pt x="30" y="6"/>
                  </a:lnTo>
                  <a:lnTo>
                    <a:pt x="27" y="3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6" y="5"/>
                  </a:moveTo>
                  <a:lnTo>
                    <a:pt x="16" y="5"/>
                  </a:lnTo>
                  <a:lnTo>
                    <a:pt x="20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0" y="19"/>
                  </a:lnTo>
                  <a:lnTo>
                    <a:pt x="16" y="21"/>
                  </a:lnTo>
                  <a:lnTo>
                    <a:pt x="6" y="21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4" name="Freeform 490">
              <a:extLst>
                <a:ext uri="{FF2B5EF4-FFF2-40B4-BE49-F238E27FC236}">
                  <a16:creationId xmlns:a16="http://schemas.microsoft.com/office/drawing/2014/main" id="{E78D6412-079E-82AC-E35D-D7EA6B2CA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1195"/>
              <a:ext cx="32" cy="43"/>
            </a:xfrm>
            <a:custGeom>
              <a:avLst/>
              <a:gdLst>
                <a:gd name="T0" fmla="*/ 2 w 32"/>
                <a:gd name="T1" fmla="*/ 35 h 43"/>
                <a:gd name="T2" fmla="*/ 8 w 32"/>
                <a:gd name="T3" fmla="*/ 40 h 43"/>
                <a:gd name="T4" fmla="*/ 17 w 32"/>
                <a:gd name="T5" fmla="*/ 43 h 43"/>
                <a:gd name="T6" fmla="*/ 24 w 32"/>
                <a:gd name="T7" fmla="*/ 41 h 43"/>
                <a:gd name="T8" fmla="*/ 27 w 32"/>
                <a:gd name="T9" fmla="*/ 38 h 43"/>
                <a:gd name="T10" fmla="*/ 30 w 32"/>
                <a:gd name="T11" fmla="*/ 36 h 43"/>
                <a:gd name="T12" fmla="*/ 32 w 32"/>
                <a:gd name="T13" fmla="*/ 30 h 43"/>
                <a:gd name="T14" fmla="*/ 30 w 32"/>
                <a:gd name="T15" fmla="*/ 24 h 43"/>
                <a:gd name="T16" fmla="*/ 25 w 32"/>
                <a:gd name="T17" fmla="*/ 21 h 43"/>
                <a:gd name="T18" fmla="*/ 16 w 32"/>
                <a:gd name="T19" fmla="*/ 17 h 43"/>
                <a:gd name="T20" fmla="*/ 8 w 32"/>
                <a:gd name="T21" fmla="*/ 14 h 43"/>
                <a:gd name="T22" fmla="*/ 6 w 32"/>
                <a:gd name="T23" fmla="*/ 11 h 43"/>
                <a:gd name="T24" fmla="*/ 8 w 32"/>
                <a:gd name="T25" fmla="*/ 6 h 43"/>
                <a:gd name="T26" fmla="*/ 11 w 32"/>
                <a:gd name="T27" fmla="*/ 5 h 43"/>
                <a:gd name="T28" fmla="*/ 16 w 32"/>
                <a:gd name="T29" fmla="*/ 5 h 43"/>
                <a:gd name="T30" fmla="*/ 22 w 32"/>
                <a:gd name="T31" fmla="*/ 6 h 43"/>
                <a:gd name="T32" fmla="*/ 24 w 32"/>
                <a:gd name="T33" fmla="*/ 9 h 43"/>
                <a:gd name="T34" fmla="*/ 30 w 32"/>
                <a:gd name="T35" fmla="*/ 13 h 43"/>
                <a:gd name="T36" fmla="*/ 29 w 32"/>
                <a:gd name="T37" fmla="*/ 5 h 43"/>
                <a:gd name="T38" fmla="*/ 27 w 32"/>
                <a:gd name="T39" fmla="*/ 3 h 43"/>
                <a:gd name="T40" fmla="*/ 24 w 32"/>
                <a:gd name="T41" fmla="*/ 2 h 43"/>
                <a:gd name="T42" fmla="*/ 16 w 32"/>
                <a:gd name="T43" fmla="*/ 0 h 43"/>
                <a:gd name="T44" fmla="*/ 8 w 32"/>
                <a:gd name="T45" fmla="*/ 2 h 43"/>
                <a:gd name="T46" fmla="*/ 3 w 32"/>
                <a:gd name="T47" fmla="*/ 5 h 43"/>
                <a:gd name="T48" fmla="*/ 2 w 32"/>
                <a:gd name="T49" fmla="*/ 11 h 43"/>
                <a:gd name="T50" fmla="*/ 2 w 32"/>
                <a:gd name="T51" fmla="*/ 16 h 43"/>
                <a:gd name="T52" fmla="*/ 6 w 32"/>
                <a:gd name="T53" fmla="*/ 21 h 43"/>
                <a:gd name="T54" fmla="*/ 14 w 32"/>
                <a:gd name="T55" fmla="*/ 22 h 43"/>
                <a:gd name="T56" fmla="*/ 22 w 32"/>
                <a:gd name="T57" fmla="*/ 24 h 43"/>
                <a:gd name="T58" fmla="*/ 25 w 32"/>
                <a:gd name="T59" fmla="*/ 27 h 43"/>
                <a:gd name="T60" fmla="*/ 27 w 32"/>
                <a:gd name="T61" fmla="*/ 30 h 43"/>
                <a:gd name="T62" fmla="*/ 25 w 32"/>
                <a:gd name="T63" fmla="*/ 33 h 43"/>
                <a:gd name="T64" fmla="*/ 22 w 32"/>
                <a:gd name="T65" fmla="*/ 36 h 43"/>
                <a:gd name="T66" fmla="*/ 16 w 32"/>
                <a:gd name="T67" fmla="*/ 36 h 43"/>
                <a:gd name="T68" fmla="*/ 9 w 32"/>
                <a:gd name="T69" fmla="*/ 36 h 43"/>
                <a:gd name="T70" fmla="*/ 6 w 32"/>
                <a:gd name="T71" fmla="*/ 33 h 43"/>
                <a:gd name="T72" fmla="*/ 5 w 32"/>
                <a:gd name="T73" fmla="*/ 29 h 43"/>
                <a:gd name="T74" fmla="*/ 0 w 32"/>
                <a:gd name="T75" fmla="*/ 29 h 43"/>
                <a:gd name="T76" fmla="*/ 2 w 32"/>
                <a:gd name="T77" fmla="*/ 35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3"/>
                <a:gd name="T119" fmla="*/ 32 w 32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3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7" y="43"/>
                  </a:lnTo>
                  <a:lnTo>
                    <a:pt x="24" y="41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5" y="21"/>
                  </a:lnTo>
                  <a:lnTo>
                    <a:pt x="16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5" y="13"/>
                  </a:lnTo>
                  <a:lnTo>
                    <a:pt x="30" y="13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6" y="21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9" y="36"/>
                  </a:lnTo>
                  <a:lnTo>
                    <a:pt x="6" y="33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5" name="Freeform 491">
              <a:extLst>
                <a:ext uri="{FF2B5EF4-FFF2-40B4-BE49-F238E27FC236}">
                  <a16:creationId xmlns:a16="http://schemas.microsoft.com/office/drawing/2014/main" id="{D133535B-0FC7-C46B-33CE-C57B5563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1195"/>
              <a:ext cx="31" cy="41"/>
            </a:xfrm>
            <a:custGeom>
              <a:avLst/>
              <a:gdLst>
                <a:gd name="T0" fmla="*/ 6 w 31"/>
                <a:gd name="T1" fmla="*/ 41 h 41"/>
                <a:gd name="T2" fmla="*/ 6 w 31"/>
                <a:gd name="T3" fmla="*/ 22 h 41"/>
                <a:gd name="T4" fmla="*/ 27 w 31"/>
                <a:gd name="T5" fmla="*/ 22 h 41"/>
                <a:gd name="T6" fmla="*/ 27 w 31"/>
                <a:gd name="T7" fmla="*/ 41 h 41"/>
                <a:gd name="T8" fmla="*/ 31 w 31"/>
                <a:gd name="T9" fmla="*/ 41 h 41"/>
                <a:gd name="T10" fmla="*/ 31 w 31"/>
                <a:gd name="T11" fmla="*/ 0 h 41"/>
                <a:gd name="T12" fmla="*/ 27 w 31"/>
                <a:gd name="T13" fmla="*/ 0 h 41"/>
                <a:gd name="T14" fmla="*/ 27 w 31"/>
                <a:gd name="T15" fmla="*/ 17 h 41"/>
                <a:gd name="T16" fmla="*/ 6 w 31"/>
                <a:gd name="T17" fmla="*/ 17 h 41"/>
                <a:gd name="T18" fmla="*/ 6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6 w 31"/>
                <a:gd name="T25" fmla="*/ 41 h 41"/>
                <a:gd name="T26" fmla="*/ 6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6" y="41"/>
                  </a:moveTo>
                  <a:lnTo>
                    <a:pt x="6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7"/>
                  </a:lnTo>
                  <a:lnTo>
                    <a:pt x="6" y="1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6" name="Freeform 492">
              <a:extLst>
                <a:ext uri="{FF2B5EF4-FFF2-40B4-BE49-F238E27FC236}">
                  <a16:creationId xmlns:a16="http://schemas.microsoft.com/office/drawing/2014/main" id="{11A83F73-BB2C-6581-0BC6-4DF82B614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195"/>
              <a:ext cx="4" cy="41"/>
            </a:xfrm>
            <a:custGeom>
              <a:avLst/>
              <a:gdLst>
                <a:gd name="T0" fmla="*/ 4 w 4"/>
                <a:gd name="T1" fmla="*/ 41 h 41"/>
                <a:gd name="T2" fmla="*/ 4 w 4"/>
                <a:gd name="T3" fmla="*/ 0 h 41"/>
                <a:gd name="T4" fmla="*/ 0 w 4"/>
                <a:gd name="T5" fmla="*/ 0 h 41"/>
                <a:gd name="T6" fmla="*/ 0 w 4"/>
                <a:gd name="T7" fmla="*/ 41 h 41"/>
                <a:gd name="T8" fmla="*/ 4 w 4"/>
                <a:gd name="T9" fmla="*/ 41 h 41"/>
                <a:gd name="T10" fmla="*/ 4 w 4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1"/>
                <a:gd name="T20" fmla="*/ 4 w 4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1">
                  <a:moveTo>
                    <a:pt x="4" y="4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7" name="Freeform 493">
              <a:extLst>
                <a:ext uri="{FF2B5EF4-FFF2-40B4-BE49-F238E27FC236}">
                  <a16:creationId xmlns:a16="http://schemas.microsoft.com/office/drawing/2014/main" id="{16AFDE80-6821-0A99-047F-4013F3E2AE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9" y="1195"/>
              <a:ext cx="37" cy="41"/>
            </a:xfrm>
            <a:custGeom>
              <a:avLst/>
              <a:gdLst>
                <a:gd name="T0" fmla="*/ 5 w 37"/>
                <a:gd name="T1" fmla="*/ 41 h 41"/>
                <a:gd name="T2" fmla="*/ 5 w 37"/>
                <a:gd name="T3" fmla="*/ 24 h 41"/>
                <a:gd name="T4" fmla="*/ 12 w 37"/>
                <a:gd name="T5" fmla="*/ 24 h 41"/>
                <a:gd name="T6" fmla="*/ 12 w 37"/>
                <a:gd name="T7" fmla="*/ 24 h 41"/>
                <a:gd name="T8" fmla="*/ 15 w 37"/>
                <a:gd name="T9" fmla="*/ 24 h 41"/>
                <a:gd name="T10" fmla="*/ 15 w 37"/>
                <a:gd name="T11" fmla="*/ 24 h 41"/>
                <a:gd name="T12" fmla="*/ 18 w 37"/>
                <a:gd name="T13" fmla="*/ 24 h 41"/>
                <a:gd name="T14" fmla="*/ 18 w 37"/>
                <a:gd name="T15" fmla="*/ 24 h 41"/>
                <a:gd name="T16" fmla="*/ 20 w 37"/>
                <a:gd name="T17" fmla="*/ 27 h 41"/>
                <a:gd name="T18" fmla="*/ 20 w 37"/>
                <a:gd name="T19" fmla="*/ 27 h 41"/>
                <a:gd name="T20" fmla="*/ 24 w 37"/>
                <a:gd name="T21" fmla="*/ 33 h 41"/>
                <a:gd name="T22" fmla="*/ 29 w 37"/>
                <a:gd name="T23" fmla="*/ 41 h 41"/>
                <a:gd name="T24" fmla="*/ 37 w 37"/>
                <a:gd name="T25" fmla="*/ 41 h 41"/>
                <a:gd name="T26" fmla="*/ 29 w 37"/>
                <a:gd name="T27" fmla="*/ 30 h 41"/>
                <a:gd name="T28" fmla="*/ 29 w 37"/>
                <a:gd name="T29" fmla="*/ 30 h 41"/>
                <a:gd name="T30" fmla="*/ 24 w 37"/>
                <a:gd name="T31" fmla="*/ 25 h 41"/>
                <a:gd name="T32" fmla="*/ 24 w 37"/>
                <a:gd name="T33" fmla="*/ 25 h 41"/>
                <a:gd name="T34" fmla="*/ 21 w 37"/>
                <a:gd name="T35" fmla="*/ 22 h 41"/>
                <a:gd name="T36" fmla="*/ 21 w 37"/>
                <a:gd name="T37" fmla="*/ 22 h 41"/>
                <a:gd name="T38" fmla="*/ 26 w 37"/>
                <a:gd name="T39" fmla="*/ 22 h 41"/>
                <a:gd name="T40" fmla="*/ 31 w 37"/>
                <a:gd name="T41" fmla="*/ 19 h 41"/>
                <a:gd name="T42" fmla="*/ 31 w 37"/>
                <a:gd name="T43" fmla="*/ 19 h 41"/>
                <a:gd name="T44" fmla="*/ 32 w 37"/>
                <a:gd name="T45" fmla="*/ 16 h 41"/>
                <a:gd name="T46" fmla="*/ 32 w 37"/>
                <a:gd name="T47" fmla="*/ 11 h 41"/>
                <a:gd name="T48" fmla="*/ 32 w 37"/>
                <a:gd name="T49" fmla="*/ 11 h 41"/>
                <a:gd name="T50" fmla="*/ 31 w 37"/>
                <a:gd name="T51" fmla="*/ 5 h 41"/>
                <a:gd name="T52" fmla="*/ 31 w 37"/>
                <a:gd name="T53" fmla="*/ 5 h 41"/>
                <a:gd name="T54" fmla="*/ 29 w 37"/>
                <a:gd name="T55" fmla="*/ 3 h 41"/>
                <a:gd name="T56" fmla="*/ 27 w 37"/>
                <a:gd name="T57" fmla="*/ 2 h 41"/>
                <a:gd name="T58" fmla="*/ 27 w 37"/>
                <a:gd name="T59" fmla="*/ 2 h 41"/>
                <a:gd name="T60" fmla="*/ 18 w 37"/>
                <a:gd name="T61" fmla="*/ 0 h 41"/>
                <a:gd name="T62" fmla="*/ 0 w 37"/>
                <a:gd name="T63" fmla="*/ 0 h 41"/>
                <a:gd name="T64" fmla="*/ 0 w 37"/>
                <a:gd name="T65" fmla="*/ 41 h 41"/>
                <a:gd name="T66" fmla="*/ 5 w 37"/>
                <a:gd name="T67" fmla="*/ 41 h 41"/>
                <a:gd name="T68" fmla="*/ 5 w 37"/>
                <a:gd name="T69" fmla="*/ 41 h 41"/>
                <a:gd name="T70" fmla="*/ 5 w 37"/>
                <a:gd name="T71" fmla="*/ 5 h 41"/>
                <a:gd name="T72" fmla="*/ 18 w 37"/>
                <a:gd name="T73" fmla="*/ 5 h 41"/>
                <a:gd name="T74" fmla="*/ 18 w 37"/>
                <a:gd name="T75" fmla="*/ 5 h 41"/>
                <a:gd name="T76" fmla="*/ 23 w 37"/>
                <a:gd name="T77" fmla="*/ 5 h 41"/>
                <a:gd name="T78" fmla="*/ 26 w 37"/>
                <a:gd name="T79" fmla="*/ 6 h 41"/>
                <a:gd name="T80" fmla="*/ 26 w 37"/>
                <a:gd name="T81" fmla="*/ 6 h 41"/>
                <a:gd name="T82" fmla="*/ 27 w 37"/>
                <a:gd name="T83" fmla="*/ 9 h 41"/>
                <a:gd name="T84" fmla="*/ 27 w 37"/>
                <a:gd name="T85" fmla="*/ 11 h 41"/>
                <a:gd name="T86" fmla="*/ 27 w 37"/>
                <a:gd name="T87" fmla="*/ 11 h 41"/>
                <a:gd name="T88" fmla="*/ 26 w 37"/>
                <a:gd name="T89" fmla="*/ 16 h 41"/>
                <a:gd name="T90" fmla="*/ 26 w 37"/>
                <a:gd name="T91" fmla="*/ 16 h 41"/>
                <a:gd name="T92" fmla="*/ 23 w 37"/>
                <a:gd name="T93" fmla="*/ 17 h 41"/>
                <a:gd name="T94" fmla="*/ 23 w 37"/>
                <a:gd name="T95" fmla="*/ 17 h 41"/>
                <a:gd name="T96" fmla="*/ 18 w 37"/>
                <a:gd name="T97" fmla="*/ 19 h 41"/>
                <a:gd name="T98" fmla="*/ 5 w 37"/>
                <a:gd name="T99" fmla="*/ 19 h 41"/>
                <a:gd name="T100" fmla="*/ 5 w 37"/>
                <a:gd name="T101" fmla="*/ 5 h 41"/>
                <a:gd name="T102" fmla="*/ 5 w 37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1"/>
                <a:gd name="T158" fmla="*/ 37 w 37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1">
                  <a:moveTo>
                    <a:pt x="5" y="41"/>
                  </a:moveTo>
                  <a:lnTo>
                    <a:pt x="5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20" y="27"/>
                  </a:lnTo>
                  <a:lnTo>
                    <a:pt x="24" y="33"/>
                  </a:lnTo>
                  <a:lnTo>
                    <a:pt x="29" y="41"/>
                  </a:lnTo>
                  <a:lnTo>
                    <a:pt x="37" y="41"/>
                  </a:lnTo>
                  <a:lnTo>
                    <a:pt x="29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6" y="22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8" y="5"/>
                  </a:lnTo>
                  <a:lnTo>
                    <a:pt x="23" y="5"/>
                  </a:lnTo>
                  <a:lnTo>
                    <a:pt x="26" y="6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6" y="16"/>
                  </a:lnTo>
                  <a:lnTo>
                    <a:pt x="23" y="17"/>
                  </a:lnTo>
                  <a:lnTo>
                    <a:pt x="18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8" name="Freeform 494">
              <a:extLst>
                <a:ext uri="{FF2B5EF4-FFF2-40B4-BE49-F238E27FC236}">
                  <a16:creationId xmlns:a16="http://schemas.microsoft.com/office/drawing/2014/main" id="{68282581-AC0A-3346-8779-20794C8CD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195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6 w 30"/>
                <a:gd name="T5" fmla="*/ 36 h 41"/>
                <a:gd name="T6" fmla="*/ 6 w 30"/>
                <a:gd name="T7" fmla="*/ 22 h 41"/>
                <a:gd name="T8" fmla="*/ 28 w 30"/>
                <a:gd name="T9" fmla="*/ 22 h 41"/>
                <a:gd name="T10" fmla="*/ 28 w 30"/>
                <a:gd name="T11" fmla="*/ 17 h 41"/>
                <a:gd name="T12" fmla="*/ 6 w 30"/>
                <a:gd name="T13" fmla="*/ 17 h 41"/>
                <a:gd name="T14" fmla="*/ 6 w 30"/>
                <a:gd name="T15" fmla="*/ 5 h 41"/>
                <a:gd name="T16" fmla="*/ 30 w 30"/>
                <a:gd name="T17" fmla="*/ 5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99" name="Freeform 495">
              <a:extLst>
                <a:ext uri="{FF2B5EF4-FFF2-40B4-BE49-F238E27FC236}">
                  <a16:creationId xmlns:a16="http://schemas.microsoft.com/office/drawing/2014/main" id="{FE82A543-C20A-45A3-97DA-D46FDA1EB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882"/>
              <a:ext cx="40" cy="41"/>
            </a:xfrm>
            <a:custGeom>
              <a:avLst/>
              <a:gdLst>
                <a:gd name="T0" fmla="*/ 5 w 40"/>
                <a:gd name="T1" fmla="*/ 41 h 41"/>
                <a:gd name="T2" fmla="*/ 5 w 40"/>
                <a:gd name="T3" fmla="*/ 6 h 41"/>
                <a:gd name="T4" fmla="*/ 18 w 40"/>
                <a:gd name="T5" fmla="*/ 41 h 41"/>
                <a:gd name="T6" fmla="*/ 22 w 40"/>
                <a:gd name="T7" fmla="*/ 41 h 41"/>
                <a:gd name="T8" fmla="*/ 34 w 40"/>
                <a:gd name="T9" fmla="*/ 6 h 41"/>
                <a:gd name="T10" fmla="*/ 34 w 40"/>
                <a:gd name="T11" fmla="*/ 41 h 41"/>
                <a:gd name="T12" fmla="*/ 40 w 40"/>
                <a:gd name="T13" fmla="*/ 41 h 41"/>
                <a:gd name="T14" fmla="*/ 40 w 40"/>
                <a:gd name="T15" fmla="*/ 0 h 41"/>
                <a:gd name="T16" fmla="*/ 32 w 40"/>
                <a:gd name="T17" fmla="*/ 0 h 41"/>
                <a:gd name="T18" fmla="*/ 22 w 40"/>
                <a:gd name="T19" fmla="*/ 29 h 41"/>
                <a:gd name="T20" fmla="*/ 22 w 40"/>
                <a:gd name="T21" fmla="*/ 29 h 41"/>
                <a:gd name="T22" fmla="*/ 19 w 40"/>
                <a:gd name="T23" fmla="*/ 35 h 41"/>
                <a:gd name="T24" fmla="*/ 19 w 40"/>
                <a:gd name="T25" fmla="*/ 35 h 41"/>
                <a:gd name="T26" fmla="*/ 18 w 40"/>
                <a:gd name="T27" fmla="*/ 29 h 41"/>
                <a:gd name="T28" fmla="*/ 8 w 40"/>
                <a:gd name="T29" fmla="*/ 0 h 41"/>
                <a:gd name="T30" fmla="*/ 0 w 40"/>
                <a:gd name="T31" fmla="*/ 0 h 41"/>
                <a:gd name="T32" fmla="*/ 0 w 40"/>
                <a:gd name="T33" fmla="*/ 41 h 41"/>
                <a:gd name="T34" fmla="*/ 5 w 40"/>
                <a:gd name="T35" fmla="*/ 41 h 41"/>
                <a:gd name="T36" fmla="*/ 5 w 40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41"/>
                <a:gd name="T59" fmla="*/ 40 w 4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41">
                  <a:moveTo>
                    <a:pt x="5" y="41"/>
                  </a:moveTo>
                  <a:lnTo>
                    <a:pt x="5" y="6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4" y="6"/>
                  </a:lnTo>
                  <a:lnTo>
                    <a:pt x="34" y="41"/>
                  </a:lnTo>
                  <a:lnTo>
                    <a:pt x="40" y="41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8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Freeform 496">
              <a:extLst>
                <a:ext uri="{FF2B5EF4-FFF2-40B4-BE49-F238E27FC236}">
                  <a16:creationId xmlns:a16="http://schemas.microsoft.com/office/drawing/2014/main" id="{383BF946-C76D-D4F5-F765-2F70EDD1BC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3" y="882"/>
              <a:ext cx="38" cy="41"/>
            </a:xfrm>
            <a:custGeom>
              <a:avLst/>
              <a:gdLst>
                <a:gd name="T0" fmla="*/ 4 w 38"/>
                <a:gd name="T1" fmla="*/ 41 h 41"/>
                <a:gd name="T2" fmla="*/ 9 w 38"/>
                <a:gd name="T3" fmla="*/ 29 h 41"/>
                <a:gd name="T4" fmla="*/ 27 w 38"/>
                <a:gd name="T5" fmla="*/ 29 h 41"/>
                <a:gd name="T6" fmla="*/ 31 w 38"/>
                <a:gd name="T7" fmla="*/ 41 h 41"/>
                <a:gd name="T8" fmla="*/ 38 w 38"/>
                <a:gd name="T9" fmla="*/ 41 h 41"/>
                <a:gd name="T10" fmla="*/ 20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4 w 38"/>
                <a:gd name="T17" fmla="*/ 41 h 41"/>
                <a:gd name="T18" fmla="*/ 4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7 w 38"/>
                <a:gd name="T25" fmla="*/ 5 h 41"/>
                <a:gd name="T26" fmla="*/ 17 w 38"/>
                <a:gd name="T27" fmla="*/ 5 h 41"/>
                <a:gd name="T28" fmla="*/ 20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4" y="41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1"/>
                  </a:lnTo>
                  <a:lnTo>
                    <a:pt x="38" y="4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4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7" y="5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1" name="Freeform 497">
              <a:extLst>
                <a:ext uri="{FF2B5EF4-FFF2-40B4-BE49-F238E27FC236}">
                  <a16:creationId xmlns:a16="http://schemas.microsoft.com/office/drawing/2014/main" id="{17306468-6D6C-E62D-2433-6B32D505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882"/>
              <a:ext cx="6" cy="41"/>
            </a:xfrm>
            <a:custGeom>
              <a:avLst/>
              <a:gdLst>
                <a:gd name="T0" fmla="*/ 6 w 6"/>
                <a:gd name="T1" fmla="*/ 41 h 41"/>
                <a:gd name="T2" fmla="*/ 6 w 6"/>
                <a:gd name="T3" fmla="*/ 0 h 41"/>
                <a:gd name="T4" fmla="*/ 0 w 6"/>
                <a:gd name="T5" fmla="*/ 0 h 41"/>
                <a:gd name="T6" fmla="*/ 0 w 6"/>
                <a:gd name="T7" fmla="*/ 41 h 41"/>
                <a:gd name="T8" fmla="*/ 6 w 6"/>
                <a:gd name="T9" fmla="*/ 41 h 41"/>
                <a:gd name="T10" fmla="*/ 6 w 6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41"/>
                <a:gd name="T20" fmla="*/ 6 w 6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41">
                  <a:moveTo>
                    <a:pt x="6" y="41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2" name="Freeform 498">
              <a:extLst>
                <a:ext uri="{FF2B5EF4-FFF2-40B4-BE49-F238E27FC236}">
                  <a16:creationId xmlns:a16="http://schemas.microsoft.com/office/drawing/2014/main" id="{F780819E-6D06-501F-56D6-95FD11E54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882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7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3" name="Freeform 499">
              <a:extLst>
                <a:ext uri="{FF2B5EF4-FFF2-40B4-BE49-F238E27FC236}">
                  <a16:creationId xmlns:a16="http://schemas.microsoft.com/office/drawing/2014/main" id="{0360B60E-1D35-676D-C429-EDE177B11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882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5 w 31"/>
                <a:gd name="T5" fmla="*/ 36 h 41"/>
                <a:gd name="T6" fmla="*/ 5 w 31"/>
                <a:gd name="T7" fmla="*/ 22 h 41"/>
                <a:gd name="T8" fmla="*/ 27 w 31"/>
                <a:gd name="T9" fmla="*/ 22 h 41"/>
                <a:gd name="T10" fmla="*/ 27 w 31"/>
                <a:gd name="T11" fmla="*/ 17 h 41"/>
                <a:gd name="T12" fmla="*/ 5 w 31"/>
                <a:gd name="T13" fmla="*/ 17 h 41"/>
                <a:gd name="T14" fmla="*/ 5 w 31"/>
                <a:gd name="T15" fmla="*/ 5 h 41"/>
                <a:gd name="T16" fmla="*/ 29 w 31"/>
                <a:gd name="T17" fmla="*/ 5 h 41"/>
                <a:gd name="T18" fmla="*/ 29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Freeform 500">
              <a:extLst>
                <a:ext uri="{FF2B5EF4-FFF2-40B4-BE49-F238E27FC236}">
                  <a16:creationId xmlns:a16="http://schemas.microsoft.com/office/drawing/2014/main" id="{E96A5138-E9AE-F6BB-B3D4-8068251FB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260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5 w 38"/>
                <a:gd name="T3" fmla="*/ 6 h 41"/>
                <a:gd name="T4" fmla="*/ 16 w 38"/>
                <a:gd name="T5" fmla="*/ 41 h 41"/>
                <a:gd name="T6" fmla="*/ 21 w 38"/>
                <a:gd name="T7" fmla="*/ 41 h 41"/>
                <a:gd name="T8" fmla="*/ 33 w 38"/>
                <a:gd name="T9" fmla="*/ 6 h 41"/>
                <a:gd name="T10" fmla="*/ 33 w 38"/>
                <a:gd name="T11" fmla="*/ 41 h 41"/>
                <a:gd name="T12" fmla="*/ 38 w 38"/>
                <a:gd name="T13" fmla="*/ 41 h 41"/>
                <a:gd name="T14" fmla="*/ 38 w 38"/>
                <a:gd name="T15" fmla="*/ 0 h 41"/>
                <a:gd name="T16" fmla="*/ 32 w 38"/>
                <a:gd name="T17" fmla="*/ 0 h 41"/>
                <a:gd name="T18" fmla="*/ 21 w 38"/>
                <a:gd name="T19" fmla="*/ 29 h 41"/>
                <a:gd name="T20" fmla="*/ 21 w 38"/>
                <a:gd name="T21" fmla="*/ 29 h 41"/>
                <a:gd name="T22" fmla="*/ 19 w 38"/>
                <a:gd name="T23" fmla="*/ 35 h 41"/>
                <a:gd name="T24" fmla="*/ 19 w 38"/>
                <a:gd name="T25" fmla="*/ 35 h 41"/>
                <a:gd name="T26" fmla="*/ 18 w 38"/>
                <a:gd name="T27" fmla="*/ 29 h 41"/>
                <a:gd name="T28" fmla="*/ 8 w 38"/>
                <a:gd name="T29" fmla="*/ 0 h 41"/>
                <a:gd name="T30" fmla="*/ 0 w 38"/>
                <a:gd name="T31" fmla="*/ 0 h 41"/>
                <a:gd name="T32" fmla="*/ 0 w 38"/>
                <a:gd name="T33" fmla="*/ 41 h 41"/>
                <a:gd name="T34" fmla="*/ 5 w 38"/>
                <a:gd name="T35" fmla="*/ 41 h 41"/>
                <a:gd name="T36" fmla="*/ 5 w 38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5" y="6"/>
                  </a:lnTo>
                  <a:lnTo>
                    <a:pt x="16" y="41"/>
                  </a:lnTo>
                  <a:lnTo>
                    <a:pt x="21" y="41"/>
                  </a:lnTo>
                  <a:lnTo>
                    <a:pt x="33" y="6"/>
                  </a:lnTo>
                  <a:lnTo>
                    <a:pt x="33" y="41"/>
                  </a:lnTo>
                  <a:lnTo>
                    <a:pt x="38" y="4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1" y="29"/>
                  </a:lnTo>
                  <a:lnTo>
                    <a:pt x="19" y="35"/>
                  </a:lnTo>
                  <a:lnTo>
                    <a:pt x="18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5" name="Freeform 501">
              <a:extLst>
                <a:ext uri="{FF2B5EF4-FFF2-40B4-BE49-F238E27FC236}">
                  <a16:creationId xmlns:a16="http://schemas.microsoft.com/office/drawing/2014/main" id="{AAEBFDDF-9863-55D5-8CD5-576BECA8A7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0" y="1260"/>
              <a:ext cx="38" cy="41"/>
            </a:xfrm>
            <a:custGeom>
              <a:avLst/>
              <a:gdLst>
                <a:gd name="T0" fmla="*/ 6 w 38"/>
                <a:gd name="T1" fmla="*/ 41 h 41"/>
                <a:gd name="T2" fmla="*/ 10 w 38"/>
                <a:gd name="T3" fmla="*/ 29 h 41"/>
                <a:gd name="T4" fmla="*/ 27 w 38"/>
                <a:gd name="T5" fmla="*/ 29 h 41"/>
                <a:gd name="T6" fmla="*/ 32 w 38"/>
                <a:gd name="T7" fmla="*/ 41 h 41"/>
                <a:gd name="T8" fmla="*/ 38 w 38"/>
                <a:gd name="T9" fmla="*/ 41 h 41"/>
                <a:gd name="T10" fmla="*/ 22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6 w 38"/>
                <a:gd name="T17" fmla="*/ 41 h 41"/>
                <a:gd name="T18" fmla="*/ 6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9 w 38"/>
                <a:gd name="T25" fmla="*/ 5 h 41"/>
                <a:gd name="T26" fmla="*/ 19 w 38"/>
                <a:gd name="T27" fmla="*/ 5 h 41"/>
                <a:gd name="T28" fmla="*/ 21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6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8" y="4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1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6" name="Freeform 502">
              <a:extLst>
                <a:ext uri="{FF2B5EF4-FFF2-40B4-BE49-F238E27FC236}">
                  <a16:creationId xmlns:a16="http://schemas.microsoft.com/office/drawing/2014/main" id="{56BE8069-81E9-DC4F-3B38-2A2410EF9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260"/>
              <a:ext cx="32" cy="41"/>
            </a:xfrm>
            <a:custGeom>
              <a:avLst/>
              <a:gdLst>
                <a:gd name="T0" fmla="*/ 2 w 32"/>
                <a:gd name="T1" fmla="*/ 35 h 41"/>
                <a:gd name="T2" fmla="*/ 8 w 32"/>
                <a:gd name="T3" fmla="*/ 40 h 41"/>
                <a:gd name="T4" fmla="*/ 18 w 32"/>
                <a:gd name="T5" fmla="*/ 41 h 41"/>
                <a:gd name="T6" fmla="*/ 26 w 32"/>
                <a:gd name="T7" fmla="*/ 40 h 41"/>
                <a:gd name="T8" fmla="*/ 27 w 32"/>
                <a:gd name="T9" fmla="*/ 38 h 41"/>
                <a:gd name="T10" fmla="*/ 30 w 32"/>
                <a:gd name="T11" fmla="*/ 37 h 41"/>
                <a:gd name="T12" fmla="*/ 32 w 32"/>
                <a:gd name="T13" fmla="*/ 30 h 41"/>
                <a:gd name="T14" fmla="*/ 30 w 32"/>
                <a:gd name="T15" fmla="*/ 24 h 41"/>
                <a:gd name="T16" fmla="*/ 26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7 w 32"/>
                <a:gd name="T23" fmla="*/ 11 h 41"/>
                <a:gd name="T24" fmla="*/ 8 w 32"/>
                <a:gd name="T25" fmla="*/ 6 h 41"/>
                <a:gd name="T26" fmla="*/ 11 w 32"/>
                <a:gd name="T27" fmla="*/ 5 h 41"/>
                <a:gd name="T28" fmla="*/ 16 w 32"/>
                <a:gd name="T29" fmla="*/ 5 h 41"/>
                <a:gd name="T30" fmla="*/ 23 w 32"/>
                <a:gd name="T31" fmla="*/ 6 h 41"/>
                <a:gd name="T32" fmla="*/ 24 w 32"/>
                <a:gd name="T33" fmla="*/ 8 h 41"/>
                <a:gd name="T34" fmla="*/ 30 w 32"/>
                <a:gd name="T35" fmla="*/ 11 h 41"/>
                <a:gd name="T36" fmla="*/ 29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3 w 32"/>
                <a:gd name="T47" fmla="*/ 5 h 41"/>
                <a:gd name="T48" fmla="*/ 2 w 32"/>
                <a:gd name="T49" fmla="*/ 11 h 41"/>
                <a:gd name="T50" fmla="*/ 2 w 32"/>
                <a:gd name="T51" fmla="*/ 16 h 41"/>
                <a:gd name="T52" fmla="*/ 7 w 32"/>
                <a:gd name="T53" fmla="*/ 19 h 41"/>
                <a:gd name="T54" fmla="*/ 15 w 32"/>
                <a:gd name="T55" fmla="*/ 22 h 41"/>
                <a:gd name="T56" fmla="*/ 23 w 32"/>
                <a:gd name="T57" fmla="*/ 24 h 41"/>
                <a:gd name="T58" fmla="*/ 26 w 32"/>
                <a:gd name="T59" fmla="*/ 27 h 41"/>
                <a:gd name="T60" fmla="*/ 27 w 32"/>
                <a:gd name="T61" fmla="*/ 30 h 41"/>
                <a:gd name="T62" fmla="*/ 26 w 32"/>
                <a:gd name="T63" fmla="*/ 33 h 41"/>
                <a:gd name="T64" fmla="*/ 23 w 32"/>
                <a:gd name="T65" fmla="*/ 37 h 41"/>
                <a:gd name="T66" fmla="*/ 16 w 32"/>
                <a:gd name="T67" fmla="*/ 37 h 41"/>
                <a:gd name="T68" fmla="*/ 10 w 32"/>
                <a:gd name="T69" fmla="*/ 37 h 41"/>
                <a:gd name="T70" fmla="*/ 7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2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8" y="41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30" y="37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6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3" y="6"/>
                  </a:lnTo>
                  <a:lnTo>
                    <a:pt x="24" y="8"/>
                  </a:lnTo>
                  <a:lnTo>
                    <a:pt x="26" y="13"/>
                  </a:lnTo>
                  <a:lnTo>
                    <a:pt x="30" y="11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7" y="19"/>
                  </a:lnTo>
                  <a:lnTo>
                    <a:pt x="15" y="22"/>
                  </a:lnTo>
                  <a:lnTo>
                    <a:pt x="23" y="24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6" y="33"/>
                  </a:lnTo>
                  <a:lnTo>
                    <a:pt x="23" y="37"/>
                  </a:lnTo>
                  <a:lnTo>
                    <a:pt x="16" y="37"/>
                  </a:lnTo>
                  <a:lnTo>
                    <a:pt x="10" y="37"/>
                  </a:lnTo>
                  <a:lnTo>
                    <a:pt x="7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7" name="Freeform 503">
              <a:extLst>
                <a:ext uri="{FF2B5EF4-FFF2-40B4-BE49-F238E27FC236}">
                  <a16:creationId xmlns:a16="http://schemas.microsoft.com/office/drawing/2014/main" id="{38202B70-F4BE-35FC-921B-54C0C968E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1260"/>
              <a:ext cx="32" cy="41"/>
            </a:xfrm>
            <a:custGeom>
              <a:avLst/>
              <a:gdLst>
                <a:gd name="T0" fmla="*/ 2 w 32"/>
                <a:gd name="T1" fmla="*/ 35 h 41"/>
                <a:gd name="T2" fmla="*/ 8 w 32"/>
                <a:gd name="T3" fmla="*/ 40 h 41"/>
                <a:gd name="T4" fmla="*/ 18 w 32"/>
                <a:gd name="T5" fmla="*/ 41 h 41"/>
                <a:gd name="T6" fmla="*/ 26 w 32"/>
                <a:gd name="T7" fmla="*/ 40 h 41"/>
                <a:gd name="T8" fmla="*/ 27 w 32"/>
                <a:gd name="T9" fmla="*/ 38 h 41"/>
                <a:gd name="T10" fmla="*/ 31 w 32"/>
                <a:gd name="T11" fmla="*/ 37 h 41"/>
                <a:gd name="T12" fmla="*/ 32 w 32"/>
                <a:gd name="T13" fmla="*/ 30 h 41"/>
                <a:gd name="T14" fmla="*/ 31 w 32"/>
                <a:gd name="T15" fmla="*/ 24 h 41"/>
                <a:gd name="T16" fmla="*/ 26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7 w 32"/>
                <a:gd name="T23" fmla="*/ 11 h 41"/>
                <a:gd name="T24" fmla="*/ 8 w 32"/>
                <a:gd name="T25" fmla="*/ 6 h 41"/>
                <a:gd name="T26" fmla="*/ 12 w 32"/>
                <a:gd name="T27" fmla="*/ 5 h 41"/>
                <a:gd name="T28" fmla="*/ 16 w 32"/>
                <a:gd name="T29" fmla="*/ 5 h 41"/>
                <a:gd name="T30" fmla="*/ 23 w 32"/>
                <a:gd name="T31" fmla="*/ 6 h 41"/>
                <a:gd name="T32" fmla="*/ 24 w 32"/>
                <a:gd name="T33" fmla="*/ 8 h 41"/>
                <a:gd name="T34" fmla="*/ 31 w 32"/>
                <a:gd name="T35" fmla="*/ 11 h 41"/>
                <a:gd name="T36" fmla="*/ 29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4 w 32"/>
                <a:gd name="T47" fmla="*/ 5 h 41"/>
                <a:gd name="T48" fmla="*/ 2 w 32"/>
                <a:gd name="T49" fmla="*/ 11 h 41"/>
                <a:gd name="T50" fmla="*/ 4 w 32"/>
                <a:gd name="T51" fmla="*/ 16 h 41"/>
                <a:gd name="T52" fmla="*/ 7 w 32"/>
                <a:gd name="T53" fmla="*/ 19 h 41"/>
                <a:gd name="T54" fmla="*/ 15 w 32"/>
                <a:gd name="T55" fmla="*/ 22 h 41"/>
                <a:gd name="T56" fmla="*/ 23 w 32"/>
                <a:gd name="T57" fmla="*/ 24 h 41"/>
                <a:gd name="T58" fmla="*/ 26 w 32"/>
                <a:gd name="T59" fmla="*/ 27 h 41"/>
                <a:gd name="T60" fmla="*/ 27 w 32"/>
                <a:gd name="T61" fmla="*/ 30 h 41"/>
                <a:gd name="T62" fmla="*/ 26 w 32"/>
                <a:gd name="T63" fmla="*/ 33 h 41"/>
                <a:gd name="T64" fmla="*/ 23 w 32"/>
                <a:gd name="T65" fmla="*/ 37 h 41"/>
                <a:gd name="T66" fmla="*/ 16 w 32"/>
                <a:gd name="T67" fmla="*/ 37 h 41"/>
                <a:gd name="T68" fmla="*/ 10 w 32"/>
                <a:gd name="T69" fmla="*/ 37 h 41"/>
                <a:gd name="T70" fmla="*/ 7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2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8" y="41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31" y="37"/>
                  </a:lnTo>
                  <a:lnTo>
                    <a:pt x="32" y="30"/>
                  </a:lnTo>
                  <a:lnTo>
                    <a:pt x="31" y="24"/>
                  </a:lnTo>
                  <a:lnTo>
                    <a:pt x="26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4" y="8"/>
                  </a:lnTo>
                  <a:lnTo>
                    <a:pt x="26" y="13"/>
                  </a:lnTo>
                  <a:lnTo>
                    <a:pt x="31" y="11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2" y="11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15" y="22"/>
                  </a:lnTo>
                  <a:lnTo>
                    <a:pt x="23" y="24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6" y="33"/>
                  </a:lnTo>
                  <a:lnTo>
                    <a:pt x="23" y="37"/>
                  </a:lnTo>
                  <a:lnTo>
                    <a:pt x="16" y="37"/>
                  </a:lnTo>
                  <a:lnTo>
                    <a:pt x="10" y="37"/>
                  </a:lnTo>
                  <a:lnTo>
                    <a:pt x="7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8" name="Freeform 504">
              <a:extLst>
                <a:ext uri="{FF2B5EF4-FFF2-40B4-BE49-F238E27FC236}">
                  <a16:creationId xmlns:a16="http://schemas.microsoft.com/office/drawing/2014/main" id="{15684551-76F5-5B95-1035-C9360F74C0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4" y="1260"/>
              <a:ext cx="39" cy="41"/>
            </a:xfrm>
            <a:custGeom>
              <a:avLst/>
              <a:gdLst>
                <a:gd name="T0" fmla="*/ 7 w 39"/>
                <a:gd name="T1" fmla="*/ 41 h 41"/>
                <a:gd name="T2" fmla="*/ 10 w 39"/>
                <a:gd name="T3" fmla="*/ 29 h 41"/>
                <a:gd name="T4" fmla="*/ 27 w 39"/>
                <a:gd name="T5" fmla="*/ 29 h 41"/>
                <a:gd name="T6" fmla="*/ 32 w 39"/>
                <a:gd name="T7" fmla="*/ 41 h 41"/>
                <a:gd name="T8" fmla="*/ 39 w 39"/>
                <a:gd name="T9" fmla="*/ 41 h 41"/>
                <a:gd name="T10" fmla="*/ 23 w 39"/>
                <a:gd name="T11" fmla="*/ 0 h 41"/>
                <a:gd name="T12" fmla="*/ 16 w 39"/>
                <a:gd name="T13" fmla="*/ 0 h 41"/>
                <a:gd name="T14" fmla="*/ 0 w 39"/>
                <a:gd name="T15" fmla="*/ 41 h 41"/>
                <a:gd name="T16" fmla="*/ 7 w 39"/>
                <a:gd name="T17" fmla="*/ 41 h 41"/>
                <a:gd name="T18" fmla="*/ 7 w 39"/>
                <a:gd name="T19" fmla="*/ 41 h 41"/>
                <a:gd name="T20" fmla="*/ 16 w 39"/>
                <a:gd name="T21" fmla="*/ 13 h 41"/>
                <a:gd name="T22" fmla="*/ 16 w 39"/>
                <a:gd name="T23" fmla="*/ 13 h 41"/>
                <a:gd name="T24" fmla="*/ 19 w 39"/>
                <a:gd name="T25" fmla="*/ 5 h 41"/>
                <a:gd name="T26" fmla="*/ 19 w 39"/>
                <a:gd name="T27" fmla="*/ 5 h 41"/>
                <a:gd name="T28" fmla="*/ 21 w 39"/>
                <a:gd name="T29" fmla="*/ 13 h 41"/>
                <a:gd name="T30" fmla="*/ 26 w 39"/>
                <a:gd name="T31" fmla="*/ 24 h 41"/>
                <a:gd name="T32" fmla="*/ 12 w 39"/>
                <a:gd name="T33" fmla="*/ 24 h 41"/>
                <a:gd name="T34" fmla="*/ 16 w 39"/>
                <a:gd name="T35" fmla="*/ 13 h 41"/>
                <a:gd name="T36" fmla="*/ 16 w 39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7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9" y="41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7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2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09" name="Freeform 505">
              <a:extLst>
                <a:ext uri="{FF2B5EF4-FFF2-40B4-BE49-F238E27FC236}">
                  <a16:creationId xmlns:a16="http://schemas.microsoft.com/office/drawing/2014/main" id="{670774C5-A883-7538-2D62-4CC723A3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1260"/>
              <a:ext cx="36" cy="41"/>
            </a:xfrm>
            <a:custGeom>
              <a:avLst/>
              <a:gdLst>
                <a:gd name="T0" fmla="*/ 25 w 36"/>
                <a:gd name="T1" fmla="*/ 35 h 41"/>
                <a:gd name="T2" fmla="*/ 25 w 36"/>
                <a:gd name="T3" fmla="*/ 35 h 41"/>
                <a:gd name="T4" fmla="*/ 22 w 36"/>
                <a:gd name="T5" fmla="*/ 37 h 41"/>
                <a:gd name="T6" fmla="*/ 19 w 36"/>
                <a:gd name="T7" fmla="*/ 37 h 41"/>
                <a:gd name="T8" fmla="*/ 19 w 36"/>
                <a:gd name="T9" fmla="*/ 37 h 41"/>
                <a:gd name="T10" fmla="*/ 14 w 36"/>
                <a:gd name="T11" fmla="*/ 37 h 41"/>
                <a:gd name="T12" fmla="*/ 11 w 36"/>
                <a:gd name="T13" fmla="*/ 35 h 41"/>
                <a:gd name="T14" fmla="*/ 11 w 36"/>
                <a:gd name="T15" fmla="*/ 35 h 41"/>
                <a:gd name="T16" fmla="*/ 8 w 36"/>
                <a:gd name="T17" fmla="*/ 33 h 41"/>
                <a:gd name="T18" fmla="*/ 6 w 36"/>
                <a:gd name="T19" fmla="*/ 30 h 41"/>
                <a:gd name="T20" fmla="*/ 6 w 36"/>
                <a:gd name="T21" fmla="*/ 30 h 41"/>
                <a:gd name="T22" fmla="*/ 4 w 36"/>
                <a:gd name="T23" fmla="*/ 21 h 41"/>
                <a:gd name="T24" fmla="*/ 4 w 36"/>
                <a:gd name="T25" fmla="*/ 21 h 41"/>
                <a:gd name="T26" fmla="*/ 6 w 36"/>
                <a:gd name="T27" fmla="*/ 13 h 41"/>
                <a:gd name="T28" fmla="*/ 6 w 36"/>
                <a:gd name="T29" fmla="*/ 13 h 41"/>
                <a:gd name="T30" fmla="*/ 8 w 36"/>
                <a:gd name="T31" fmla="*/ 10 h 41"/>
                <a:gd name="T32" fmla="*/ 11 w 36"/>
                <a:gd name="T33" fmla="*/ 6 h 41"/>
                <a:gd name="T34" fmla="*/ 11 w 36"/>
                <a:gd name="T35" fmla="*/ 6 h 41"/>
                <a:gd name="T36" fmla="*/ 14 w 36"/>
                <a:gd name="T37" fmla="*/ 5 h 41"/>
                <a:gd name="T38" fmla="*/ 19 w 36"/>
                <a:gd name="T39" fmla="*/ 5 h 41"/>
                <a:gd name="T40" fmla="*/ 19 w 36"/>
                <a:gd name="T41" fmla="*/ 5 h 41"/>
                <a:gd name="T42" fmla="*/ 22 w 36"/>
                <a:gd name="T43" fmla="*/ 5 h 41"/>
                <a:gd name="T44" fmla="*/ 25 w 36"/>
                <a:gd name="T45" fmla="*/ 6 h 41"/>
                <a:gd name="T46" fmla="*/ 25 w 36"/>
                <a:gd name="T47" fmla="*/ 6 h 41"/>
                <a:gd name="T48" fmla="*/ 28 w 36"/>
                <a:gd name="T49" fmla="*/ 10 h 41"/>
                <a:gd name="T50" fmla="*/ 30 w 36"/>
                <a:gd name="T51" fmla="*/ 13 h 41"/>
                <a:gd name="T52" fmla="*/ 35 w 36"/>
                <a:gd name="T53" fmla="*/ 11 h 41"/>
                <a:gd name="T54" fmla="*/ 35 w 36"/>
                <a:gd name="T55" fmla="*/ 11 h 41"/>
                <a:gd name="T56" fmla="*/ 33 w 36"/>
                <a:gd name="T57" fmla="*/ 6 h 41"/>
                <a:gd name="T58" fmla="*/ 28 w 36"/>
                <a:gd name="T59" fmla="*/ 3 h 41"/>
                <a:gd name="T60" fmla="*/ 28 w 36"/>
                <a:gd name="T61" fmla="*/ 3 h 41"/>
                <a:gd name="T62" fmla="*/ 25 w 36"/>
                <a:gd name="T63" fmla="*/ 0 h 41"/>
                <a:gd name="T64" fmla="*/ 19 w 36"/>
                <a:gd name="T65" fmla="*/ 0 h 41"/>
                <a:gd name="T66" fmla="*/ 19 w 36"/>
                <a:gd name="T67" fmla="*/ 0 h 41"/>
                <a:gd name="T68" fmla="*/ 14 w 36"/>
                <a:gd name="T69" fmla="*/ 0 h 41"/>
                <a:gd name="T70" fmla="*/ 9 w 36"/>
                <a:gd name="T71" fmla="*/ 2 h 41"/>
                <a:gd name="T72" fmla="*/ 9 w 36"/>
                <a:gd name="T73" fmla="*/ 2 h 41"/>
                <a:gd name="T74" fmla="*/ 4 w 36"/>
                <a:gd name="T75" fmla="*/ 5 h 41"/>
                <a:gd name="T76" fmla="*/ 1 w 36"/>
                <a:gd name="T77" fmla="*/ 10 h 41"/>
                <a:gd name="T78" fmla="*/ 1 w 36"/>
                <a:gd name="T79" fmla="*/ 10 h 41"/>
                <a:gd name="T80" fmla="*/ 0 w 36"/>
                <a:gd name="T81" fmla="*/ 14 h 41"/>
                <a:gd name="T82" fmla="*/ 0 w 36"/>
                <a:gd name="T83" fmla="*/ 21 h 41"/>
                <a:gd name="T84" fmla="*/ 0 w 36"/>
                <a:gd name="T85" fmla="*/ 21 h 41"/>
                <a:gd name="T86" fmla="*/ 0 w 36"/>
                <a:gd name="T87" fmla="*/ 25 h 41"/>
                <a:gd name="T88" fmla="*/ 1 w 36"/>
                <a:gd name="T89" fmla="*/ 32 h 41"/>
                <a:gd name="T90" fmla="*/ 1 w 36"/>
                <a:gd name="T91" fmla="*/ 32 h 41"/>
                <a:gd name="T92" fmla="*/ 4 w 36"/>
                <a:gd name="T93" fmla="*/ 37 h 41"/>
                <a:gd name="T94" fmla="*/ 8 w 36"/>
                <a:gd name="T95" fmla="*/ 40 h 41"/>
                <a:gd name="T96" fmla="*/ 8 w 36"/>
                <a:gd name="T97" fmla="*/ 40 h 41"/>
                <a:gd name="T98" fmla="*/ 12 w 36"/>
                <a:gd name="T99" fmla="*/ 41 h 41"/>
                <a:gd name="T100" fmla="*/ 19 w 36"/>
                <a:gd name="T101" fmla="*/ 41 h 41"/>
                <a:gd name="T102" fmla="*/ 19 w 36"/>
                <a:gd name="T103" fmla="*/ 41 h 41"/>
                <a:gd name="T104" fmla="*/ 25 w 36"/>
                <a:gd name="T105" fmla="*/ 41 h 41"/>
                <a:gd name="T106" fmla="*/ 30 w 36"/>
                <a:gd name="T107" fmla="*/ 38 h 41"/>
                <a:gd name="T108" fmla="*/ 30 w 36"/>
                <a:gd name="T109" fmla="*/ 38 h 41"/>
                <a:gd name="T110" fmla="*/ 33 w 36"/>
                <a:gd name="T111" fmla="*/ 33 h 41"/>
                <a:gd name="T112" fmla="*/ 36 w 36"/>
                <a:gd name="T113" fmla="*/ 29 h 41"/>
                <a:gd name="T114" fmla="*/ 30 w 36"/>
                <a:gd name="T115" fmla="*/ 27 h 41"/>
                <a:gd name="T116" fmla="*/ 30 w 36"/>
                <a:gd name="T117" fmla="*/ 27 h 41"/>
                <a:gd name="T118" fmla="*/ 28 w 36"/>
                <a:gd name="T119" fmla="*/ 32 h 41"/>
                <a:gd name="T120" fmla="*/ 25 w 36"/>
                <a:gd name="T121" fmla="*/ 35 h 41"/>
                <a:gd name="T122" fmla="*/ 25 w 36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41"/>
                <a:gd name="T188" fmla="*/ 36 w 36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41">
                  <a:moveTo>
                    <a:pt x="25" y="35"/>
                  </a:moveTo>
                  <a:lnTo>
                    <a:pt x="25" y="35"/>
                  </a:lnTo>
                  <a:lnTo>
                    <a:pt x="22" y="37"/>
                  </a:lnTo>
                  <a:lnTo>
                    <a:pt x="19" y="37"/>
                  </a:lnTo>
                  <a:lnTo>
                    <a:pt x="14" y="37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4" y="21"/>
                  </a:lnTo>
                  <a:lnTo>
                    <a:pt x="6" y="13"/>
                  </a:lnTo>
                  <a:lnTo>
                    <a:pt x="8" y="10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8" y="10"/>
                  </a:lnTo>
                  <a:lnTo>
                    <a:pt x="30" y="13"/>
                  </a:lnTo>
                  <a:lnTo>
                    <a:pt x="35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32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2" y="41"/>
                  </a:lnTo>
                  <a:lnTo>
                    <a:pt x="19" y="41"/>
                  </a:lnTo>
                  <a:lnTo>
                    <a:pt x="25" y="41"/>
                  </a:lnTo>
                  <a:lnTo>
                    <a:pt x="30" y="38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0" y="27"/>
                  </a:lnTo>
                  <a:lnTo>
                    <a:pt x="28" y="32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0" name="Freeform 506">
              <a:extLst>
                <a:ext uri="{FF2B5EF4-FFF2-40B4-BE49-F238E27FC236}">
                  <a16:creationId xmlns:a16="http://schemas.microsoft.com/office/drawing/2014/main" id="{8DF1AB8D-9625-ECDF-A270-23AF4846F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1260"/>
              <a:ext cx="31" cy="41"/>
            </a:xfrm>
            <a:custGeom>
              <a:avLst/>
              <a:gdLst>
                <a:gd name="T0" fmla="*/ 4 w 31"/>
                <a:gd name="T1" fmla="*/ 41 h 41"/>
                <a:gd name="T2" fmla="*/ 4 w 31"/>
                <a:gd name="T3" fmla="*/ 22 h 41"/>
                <a:gd name="T4" fmla="*/ 27 w 31"/>
                <a:gd name="T5" fmla="*/ 22 h 41"/>
                <a:gd name="T6" fmla="*/ 27 w 31"/>
                <a:gd name="T7" fmla="*/ 41 h 41"/>
                <a:gd name="T8" fmla="*/ 31 w 31"/>
                <a:gd name="T9" fmla="*/ 41 h 41"/>
                <a:gd name="T10" fmla="*/ 31 w 31"/>
                <a:gd name="T11" fmla="*/ 0 h 41"/>
                <a:gd name="T12" fmla="*/ 27 w 31"/>
                <a:gd name="T13" fmla="*/ 0 h 41"/>
                <a:gd name="T14" fmla="*/ 27 w 31"/>
                <a:gd name="T15" fmla="*/ 18 h 41"/>
                <a:gd name="T16" fmla="*/ 4 w 31"/>
                <a:gd name="T17" fmla="*/ 18 h 41"/>
                <a:gd name="T18" fmla="*/ 4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4 w 31"/>
                <a:gd name="T25" fmla="*/ 41 h 41"/>
                <a:gd name="T26" fmla="*/ 4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4" y="41"/>
                  </a:moveTo>
                  <a:lnTo>
                    <a:pt x="4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1" name="Freeform 507">
              <a:extLst>
                <a:ext uri="{FF2B5EF4-FFF2-40B4-BE49-F238E27FC236}">
                  <a16:creationId xmlns:a16="http://schemas.microsoft.com/office/drawing/2014/main" id="{41AA4A62-0680-E1F6-1311-AE7FB1F8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1260"/>
              <a:ext cx="32" cy="41"/>
            </a:xfrm>
            <a:custGeom>
              <a:avLst/>
              <a:gdLst>
                <a:gd name="T0" fmla="*/ 27 w 32"/>
                <a:gd name="T1" fmla="*/ 24 h 41"/>
                <a:gd name="T2" fmla="*/ 27 w 32"/>
                <a:gd name="T3" fmla="*/ 24 h 41"/>
                <a:gd name="T4" fmla="*/ 25 w 32"/>
                <a:gd name="T5" fmla="*/ 30 h 41"/>
                <a:gd name="T6" fmla="*/ 24 w 32"/>
                <a:gd name="T7" fmla="*/ 35 h 41"/>
                <a:gd name="T8" fmla="*/ 24 w 32"/>
                <a:gd name="T9" fmla="*/ 35 h 41"/>
                <a:gd name="T10" fmla="*/ 21 w 32"/>
                <a:gd name="T11" fmla="*/ 37 h 41"/>
                <a:gd name="T12" fmla="*/ 16 w 32"/>
                <a:gd name="T13" fmla="*/ 37 h 41"/>
                <a:gd name="T14" fmla="*/ 16 w 32"/>
                <a:gd name="T15" fmla="*/ 37 h 41"/>
                <a:gd name="T16" fmla="*/ 9 w 32"/>
                <a:gd name="T17" fmla="*/ 35 h 41"/>
                <a:gd name="T18" fmla="*/ 9 w 32"/>
                <a:gd name="T19" fmla="*/ 35 h 41"/>
                <a:gd name="T20" fmla="*/ 6 w 32"/>
                <a:gd name="T21" fmla="*/ 32 h 41"/>
                <a:gd name="T22" fmla="*/ 6 w 32"/>
                <a:gd name="T23" fmla="*/ 32 h 41"/>
                <a:gd name="T24" fmla="*/ 5 w 32"/>
                <a:gd name="T25" fmla="*/ 24 h 41"/>
                <a:gd name="T26" fmla="*/ 5 w 32"/>
                <a:gd name="T27" fmla="*/ 0 h 41"/>
                <a:gd name="T28" fmla="*/ 0 w 32"/>
                <a:gd name="T29" fmla="*/ 0 h 41"/>
                <a:gd name="T30" fmla="*/ 0 w 32"/>
                <a:gd name="T31" fmla="*/ 24 h 41"/>
                <a:gd name="T32" fmla="*/ 0 w 32"/>
                <a:gd name="T33" fmla="*/ 24 h 41"/>
                <a:gd name="T34" fmla="*/ 0 w 32"/>
                <a:gd name="T35" fmla="*/ 30 h 41"/>
                <a:gd name="T36" fmla="*/ 2 w 32"/>
                <a:gd name="T37" fmla="*/ 33 h 41"/>
                <a:gd name="T38" fmla="*/ 2 w 32"/>
                <a:gd name="T39" fmla="*/ 33 h 41"/>
                <a:gd name="T40" fmla="*/ 3 w 32"/>
                <a:gd name="T41" fmla="*/ 38 h 41"/>
                <a:gd name="T42" fmla="*/ 6 w 32"/>
                <a:gd name="T43" fmla="*/ 40 h 41"/>
                <a:gd name="T44" fmla="*/ 6 w 32"/>
                <a:gd name="T45" fmla="*/ 40 h 41"/>
                <a:gd name="T46" fmla="*/ 11 w 32"/>
                <a:gd name="T47" fmla="*/ 41 h 41"/>
                <a:gd name="T48" fmla="*/ 16 w 32"/>
                <a:gd name="T49" fmla="*/ 41 h 41"/>
                <a:gd name="T50" fmla="*/ 16 w 32"/>
                <a:gd name="T51" fmla="*/ 41 h 41"/>
                <a:gd name="T52" fmla="*/ 21 w 32"/>
                <a:gd name="T53" fmla="*/ 41 h 41"/>
                <a:gd name="T54" fmla="*/ 25 w 32"/>
                <a:gd name="T55" fmla="*/ 40 h 41"/>
                <a:gd name="T56" fmla="*/ 25 w 32"/>
                <a:gd name="T57" fmla="*/ 40 h 41"/>
                <a:gd name="T58" fmla="*/ 29 w 32"/>
                <a:gd name="T59" fmla="*/ 37 h 41"/>
                <a:gd name="T60" fmla="*/ 30 w 32"/>
                <a:gd name="T61" fmla="*/ 33 h 41"/>
                <a:gd name="T62" fmla="*/ 30 w 32"/>
                <a:gd name="T63" fmla="*/ 33 h 41"/>
                <a:gd name="T64" fmla="*/ 32 w 32"/>
                <a:gd name="T65" fmla="*/ 24 h 41"/>
                <a:gd name="T66" fmla="*/ 32 w 32"/>
                <a:gd name="T67" fmla="*/ 0 h 41"/>
                <a:gd name="T68" fmla="*/ 27 w 32"/>
                <a:gd name="T69" fmla="*/ 0 h 41"/>
                <a:gd name="T70" fmla="*/ 27 w 32"/>
                <a:gd name="T71" fmla="*/ 24 h 41"/>
                <a:gd name="T72" fmla="*/ 27 w 32"/>
                <a:gd name="T73" fmla="*/ 24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41"/>
                <a:gd name="T113" fmla="*/ 32 w 32"/>
                <a:gd name="T114" fmla="*/ 41 h 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41">
                  <a:moveTo>
                    <a:pt x="27" y="24"/>
                  </a:moveTo>
                  <a:lnTo>
                    <a:pt x="27" y="24"/>
                  </a:lnTo>
                  <a:lnTo>
                    <a:pt x="25" y="30"/>
                  </a:lnTo>
                  <a:lnTo>
                    <a:pt x="24" y="35"/>
                  </a:lnTo>
                  <a:lnTo>
                    <a:pt x="21" y="37"/>
                  </a:lnTo>
                  <a:lnTo>
                    <a:pt x="16" y="37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5" y="2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0"/>
                  </a:lnTo>
                  <a:lnTo>
                    <a:pt x="11" y="41"/>
                  </a:lnTo>
                  <a:lnTo>
                    <a:pt x="16" y="41"/>
                  </a:lnTo>
                  <a:lnTo>
                    <a:pt x="21" y="41"/>
                  </a:lnTo>
                  <a:lnTo>
                    <a:pt x="25" y="40"/>
                  </a:lnTo>
                  <a:lnTo>
                    <a:pt x="29" y="37"/>
                  </a:lnTo>
                  <a:lnTo>
                    <a:pt x="30" y="33"/>
                  </a:lnTo>
                  <a:lnTo>
                    <a:pt x="32" y="24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Freeform 508">
              <a:extLst>
                <a:ext uri="{FF2B5EF4-FFF2-40B4-BE49-F238E27FC236}">
                  <a16:creationId xmlns:a16="http://schemas.microsoft.com/office/drawing/2014/main" id="{949A3843-4509-05D2-4FB0-B3EA1D9B5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260"/>
              <a:ext cx="31" cy="41"/>
            </a:xfrm>
            <a:custGeom>
              <a:avLst/>
              <a:gdLst>
                <a:gd name="T0" fmla="*/ 1 w 31"/>
                <a:gd name="T1" fmla="*/ 35 h 41"/>
                <a:gd name="T2" fmla="*/ 8 w 31"/>
                <a:gd name="T3" fmla="*/ 40 h 41"/>
                <a:gd name="T4" fmla="*/ 17 w 31"/>
                <a:gd name="T5" fmla="*/ 41 h 41"/>
                <a:gd name="T6" fmla="*/ 25 w 31"/>
                <a:gd name="T7" fmla="*/ 40 h 41"/>
                <a:gd name="T8" fmla="*/ 28 w 31"/>
                <a:gd name="T9" fmla="*/ 38 h 41"/>
                <a:gd name="T10" fmla="*/ 30 w 31"/>
                <a:gd name="T11" fmla="*/ 37 h 41"/>
                <a:gd name="T12" fmla="*/ 31 w 31"/>
                <a:gd name="T13" fmla="*/ 30 h 41"/>
                <a:gd name="T14" fmla="*/ 30 w 31"/>
                <a:gd name="T15" fmla="*/ 24 h 41"/>
                <a:gd name="T16" fmla="*/ 25 w 31"/>
                <a:gd name="T17" fmla="*/ 19 h 41"/>
                <a:gd name="T18" fmla="*/ 16 w 31"/>
                <a:gd name="T19" fmla="*/ 18 h 41"/>
                <a:gd name="T20" fmla="*/ 8 w 31"/>
                <a:gd name="T21" fmla="*/ 14 h 41"/>
                <a:gd name="T22" fmla="*/ 6 w 31"/>
                <a:gd name="T23" fmla="*/ 11 h 41"/>
                <a:gd name="T24" fmla="*/ 8 w 31"/>
                <a:gd name="T25" fmla="*/ 6 h 41"/>
                <a:gd name="T26" fmla="*/ 11 w 31"/>
                <a:gd name="T27" fmla="*/ 5 h 41"/>
                <a:gd name="T28" fmla="*/ 16 w 31"/>
                <a:gd name="T29" fmla="*/ 5 h 41"/>
                <a:gd name="T30" fmla="*/ 22 w 31"/>
                <a:gd name="T31" fmla="*/ 6 h 41"/>
                <a:gd name="T32" fmla="*/ 23 w 31"/>
                <a:gd name="T33" fmla="*/ 8 h 41"/>
                <a:gd name="T34" fmla="*/ 30 w 31"/>
                <a:gd name="T35" fmla="*/ 11 h 41"/>
                <a:gd name="T36" fmla="*/ 28 w 31"/>
                <a:gd name="T37" fmla="*/ 5 h 41"/>
                <a:gd name="T38" fmla="*/ 27 w 31"/>
                <a:gd name="T39" fmla="*/ 3 h 41"/>
                <a:gd name="T40" fmla="*/ 23 w 31"/>
                <a:gd name="T41" fmla="*/ 2 h 41"/>
                <a:gd name="T42" fmla="*/ 16 w 31"/>
                <a:gd name="T43" fmla="*/ 0 h 41"/>
                <a:gd name="T44" fmla="*/ 8 w 31"/>
                <a:gd name="T45" fmla="*/ 2 h 41"/>
                <a:gd name="T46" fmla="*/ 3 w 31"/>
                <a:gd name="T47" fmla="*/ 5 h 41"/>
                <a:gd name="T48" fmla="*/ 1 w 31"/>
                <a:gd name="T49" fmla="*/ 11 h 41"/>
                <a:gd name="T50" fmla="*/ 3 w 31"/>
                <a:gd name="T51" fmla="*/ 16 h 41"/>
                <a:gd name="T52" fmla="*/ 6 w 31"/>
                <a:gd name="T53" fmla="*/ 19 h 41"/>
                <a:gd name="T54" fmla="*/ 14 w 31"/>
                <a:gd name="T55" fmla="*/ 22 h 41"/>
                <a:gd name="T56" fmla="*/ 22 w 31"/>
                <a:gd name="T57" fmla="*/ 24 h 41"/>
                <a:gd name="T58" fmla="*/ 25 w 31"/>
                <a:gd name="T59" fmla="*/ 27 h 41"/>
                <a:gd name="T60" fmla="*/ 27 w 31"/>
                <a:gd name="T61" fmla="*/ 30 h 41"/>
                <a:gd name="T62" fmla="*/ 25 w 31"/>
                <a:gd name="T63" fmla="*/ 33 h 41"/>
                <a:gd name="T64" fmla="*/ 22 w 31"/>
                <a:gd name="T65" fmla="*/ 37 h 41"/>
                <a:gd name="T66" fmla="*/ 16 w 31"/>
                <a:gd name="T67" fmla="*/ 37 h 41"/>
                <a:gd name="T68" fmla="*/ 11 w 31"/>
                <a:gd name="T69" fmla="*/ 37 h 41"/>
                <a:gd name="T70" fmla="*/ 6 w 31"/>
                <a:gd name="T71" fmla="*/ 33 h 41"/>
                <a:gd name="T72" fmla="*/ 4 w 31"/>
                <a:gd name="T73" fmla="*/ 27 h 41"/>
                <a:gd name="T74" fmla="*/ 0 w 31"/>
                <a:gd name="T75" fmla="*/ 29 h 41"/>
                <a:gd name="T76" fmla="*/ 1 w 31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41"/>
                <a:gd name="T119" fmla="*/ 31 w 31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41">
                  <a:moveTo>
                    <a:pt x="1" y="35"/>
                  </a:moveTo>
                  <a:lnTo>
                    <a:pt x="1" y="35"/>
                  </a:lnTo>
                  <a:lnTo>
                    <a:pt x="4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1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1" y="37"/>
                  </a:lnTo>
                  <a:lnTo>
                    <a:pt x="6" y="33"/>
                  </a:lnTo>
                  <a:lnTo>
                    <a:pt x="4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3" name="Freeform 509">
              <a:extLst>
                <a:ext uri="{FF2B5EF4-FFF2-40B4-BE49-F238E27FC236}">
                  <a16:creationId xmlns:a16="http://schemas.microsoft.com/office/drawing/2014/main" id="{1668458F-88AD-C2FC-A596-C24F7327E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26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7 h 41"/>
                <a:gd name="T4" fmla="*/ 5 w 31"/>
                <a:gd name="T5" fmla="*/ 37 h 41"/>
                <a:gd name="T6" fmla="*/ 5 w 31"/>
                <a:gd name="T7" fmla="*/ 22 h 41"/>
                <a:gd name="T8" fmla="*/ 29 w 31"/>
                <a:gd name="T9" fmla="*/ 22 h 41"/>
                <a:gd name="T10" fmla="*/ 29 w 31"/>
                <a:gd name="T11" fmla="*/ 18 h 41"/>
                <a:gd name="T12" fmla="*/ 5 w 31"/>
                <a:gd name="T13" fmla="*/ 18 h 41"/>
                <a:gd name="T14" fmla="*/ 5 w 31"/>
                <a:gd name="T15" fmla="*/ 5 h 41"/>
                <a:gd name="T16" fmla="*/ 29 w 31"/>
                <a:gd name="T17" fmla="*/ 5 h 41"/>
                <a:gd name="T18" fmla="*/ 29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9" y="22"/>
                  </a:lnTo>
                  <a:lnTo>
                    <a:pt x="29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4" name="Freeform 510">
              <a:extLst>
                <a:ext uri="{FF2B5EF4-FFF2-40B4-BE49-F238E27FC236}">
                  <a16:creationId xmlns:a16="http://schemas.microsoft.com/office/drawing/2014/main" id="{6CB7FCFB-E3DE-4245-CB59-215189EF3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1260"/>
              <a:ext cx="32" cy="41"/>
            </a:xfrm>
            <a:custGeom>
              <a:avLst/>
              <a:gdLst>
                <a:gd name="T0" fmla="*/ 19 w 32"/>
                <a:gd name="T1" fmla="*/ 41 h 41"/>
                <a:gd name="T2" fmla="*/ 19 w 32"/>
                <a:gd name="T3" fmla="*/ 5 h 41"/>
                <a:gd name="T4" fmla="*/ 32 w 32"/>
                <a:gd name="T5" fmla="*/ 5 h 41"/>
                <a:gd name="T6" fmla="*/ 32 w 32"/>
                <a:gd name="T7" fmla="*/ 0 h 41"/>
                <a:gd name="T8" fmla="*/ 0 w 32"/>
                <a:gd name="T9" fmla="*/ 0 h 41"/>
                <a:gd name="T10" fmla="*/ 0 w 32"/>
                <a:gd name="T11" fmla="*/ 5 h 41"/>
                <a:gd name="T12" fmla="*/ 13 w 32"/>
                <a:gd name="T13" fmla="*/ 5 h 41"/>
                <a:gd name="T14" fmla="*/ 13 w 32"/>
                <a:gd name="T15" fmla="*/ 41 h 41"/>
                <a:gd name="T16" fmla="*/ 19 w 32"/>
                <a:gd name="T17" fmla="*/ 41 h 41"/>
                <a:gd name="T18" fmla="*/ 19 w 32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41"/>
                <a:gd name="T32" fmla="*/ 32 w 32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41">
                  <a:moveTo>
                    <a:pt x="19" y="41"/>
                  </a:moveTo>
                  <a:lnTo>
                    <a:pt x="19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5" name="Freeform 511">
              <a:extLst>
                <a:ext uri="{FF2B5EF4-FFF2-40B4-BE49-F238E27FC236}">
                  <a16:creationId xmlns:a16="http://schemas.microsoft.com/office/drawing/2014/main" id="{26C0F9CD-0A29-4579-637F-84DF384DB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" y="1260"/>
              <a:ext cx="32" cy="41"/>
            </a:xfrm>
            <a:custGeom>
              <a:avLst/>
              <a:gdLst>
                <a:gd name="T0" fmla="*/ 19 w 32"/>
                <a:gd name="T1" fmla="*/ 41 h 41"/>
                <a:gd name="T2" fmla="*/ 19 w 32"/>
                <a:gd name="T3" fmla="*/ 5 h 41"/>
                <a:gd name="T4" fmla="*/ 32 w 32"/>
                <a:gd name="T5" fmla="*/ 5 h 41"/>
                <a:gd name="T6" fmla="*/ 32 w 32"/>
                <a:gd name="T7" fmla="*/ 0 h 41"/>
                <a:gd name="T8" fmla="*/ 0 w 32"/>
                <a:gd name="T9" fmla="*/ 0 h 41"/>
                <a:gd name="T10" fmla="*/ 0 w 32"/>
                <a:gd name="T11" fmla="*/ 5 h 41"/>
                <a:gd name="T12" fmla="*/ 13 w 32"/>
                <a:gd name="T13" fmla="*/ 5 h 41"/>
                <a:gd name="T14" fmla="*/ 13 w 32"/>
                <a:gd name="T15" fmla="*/ 41 h 41"/>
                <a:gd name="T16" fmla="*/ 19 w 32"/>
                <a:gd name="T17" fmla="*/ 41 h 41"/>
                <a:gd name="T18" fmla="*/ 19 w 32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41"/>
                <a:gd name="T32" fmla="*/ 32 w 32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41">
                  <a:moveTo>
                    <a:pt x="19" y="41"/>
                  </a:moveTo>
                  <a:lnTo>
                    <a:pt x="19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6" name="Freeform 512">
              <a:extLst>
                <a:ext uri="{FF2B5EF4-FFF2-40B4-BE49-F238E27FC236}">
                  <a16:creationId xmlns:a16="http://schemas.microsoft.com/office/drawing/2014/main" id="{F10FE6DB-4CBF-5E76-0EA5-CE50F7655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1260"/>
              <a:ext cx="32" cy="41"/>
            </a:xfrm>
            <a:custGeom>
              <a:avLst/>
              <a:gdLst>
                <a:gd name="T0" fmla="*/ 1 w 32"/>
                <a:gd name="T1" fmla="*/ 35 h 41"/>
                <a:gd name="T2" fmla="*/ 8 w 32"/>
                <a:gd name="T3" fmla="*/ 40 h 41"/>
                <a:gd name="T4" fmla="*/ 17 w 32"/>
                <a:gd name="T5" fmla="*/ 41 h 41"/>
                <a:gd name="T6" fmla="*/ 25 w 32"/>
                <a:gd name="T7" fmla="*/ 40 h 41"/>
                <a:gd name="T8" fmla="*/ 28 w 32"/>
                <a:gd name="T9" fmla="*/ 38 h 41"/>
                <a:gd name="T10" fmla="*/ 30 w 32"/>
                <a:gd name="T11" fmla="*/ 37 h 41"/>
                <a:gd name="T12" fmla="*/ 32 w 32"/>
                <a:gd name="T13" fmla="*/ 30 h 41"/>
                <a:gd name="T14" fmla="*/ 30 w 32"/>
                <a:gd name="T15" fmla="*/ 24 h 41"/>
                <a:gd name="T16" fmla="*/ 25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6 w 32"/>
                <a:gd name="T23" fmla="*/ 11 h 41"/>
                <a:gd name="T24" fmla="*/ 8 w 32"/>
                <a:gd name="T25" fmla="*/ 6 h 41"/>
                <a:gd name="T26" fmla="*/ 11 w 32"/>
                <a:gd name="T27" fmla="*/ 5 h 41"/>
                <a:gd name="T28" fmla="*/ 16 w 32"/>
                <a:gd name="T29" fmla="*/ 5 h 41"/>
                <a:gd name="T30" fmla="*/ 22 w 32"/>
                <a:gd name="T31" fmla="*/ 6 h 41"/>
                <a:gd name="T32" fmla="*/ 25 w 32"/>
                <a:gd name="T33" fmla="*/ 8 h 41"/>
                <a:gd name="T34" fmla="*/ 30 w 32"/>
                <a:gd name="T35" fmla="*/ 11 h 41"/>
                <a:gd name="T36" fmla="*/ 28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3 w 32"/>
                <a:gd name="T47" fmla="*/ 5 h 41"/>
                <a:gd name="T48" fmla="*/ 1 w 32"/>
                <a:gd name="T49" fmla="*/ 11 h 41"/>
                <a:gd name="T50" fmla="*/ 3 w 32"/>
                <a:gd name="T51" fmla="*/ 16 h 41"/>
                <a:gd name="T52" fmla="*/ 6 w 32"/>
                <a:gd name="T53" fmla="*/ 19 h 41"/>
                <a:gd name="T54" fmla="*/ 14 w 32"/>
                <a:gd name="T55" fmla="*/ 22 h 41"/>
                <a:gd name="T56" fmla="*/ 22 w 32"/>
                <a:gd name="T57" fmla="*/ 24 h 41"/>
                <a:gd name="T58" fmla="*/ 25 w 32"/>
                <a:gd name="T59" fmla="*/ 27 h 41"/>
                <a:gd name="T60" fmla="*/ 27 w 32"/>
                <a:gd name="T61" fmla="*/ 30 h 41"/>
                <a:gd name="T62" fmla="*/ 25 w 32"/>
                <a:gd name="T63" fmla="*/ 33 h 41"/>
                <a:gd name="T64" fmla="*/ 22 w 32"/>
                <a:gd name="T65" fmla="*/ 37 h 41"/>
                <a:gd name="T66" fmla="*/ 16 w 32"/>
                <a:gd name="T67" fmla="*/ 37 h 41"/>
                <a:gd name="T68" fmla="*/ 11 w 32"/>
                <a:gd name="T69" fmla="*/ 37 h 41"/>
                <a:gd name="T70" fmla="*/ 6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1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1" y="35"/>
                  </a:moveTo>
                  <a:lnTo>
                    <a:pt x="1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1" y="37"/>
                  </a:lnTo>
                  <a:lnTo>
                    <a:pt x="6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17" name="Line 513">
              <a:extLst>
                <a:ext uri="{FF2B5EF4-FFF2-40B4-BE49-F238E27FC236}">
                  <a16:creationId xmlns:a16="http://schemas.microsoft.com/office/drawing/2014/main" id="{B5AB0412-62FF-A7D5-4D29-AF539E9BB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1287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Line 514">
              <a:extLst>
                <a:ext uri="{FF2B5EF4-FFF2-40B4-BE49-F238E27FC236}">
                  <a16:creationId xmlns:a16="http://schemas.microsoft.com/office/drawing/2014/main" id="{6F833238-15AF-F92D-3B20-0355ECEBA5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" y="1216"/>
              <a:ext cx="158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Line 515">
              <a:extLst>
                <a:ext uri="{FF2B5EF4-FFF2-40B4-BE49-F238E27FC236}">
                  <a16:creationId xmlns:a16="http://schemas.microsoft.com/office/drawing/2014/main" id="{E3269B27-8077-EC72-63FD-19BE4B94E6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2" y="1392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Line 516">
              <a:extLst>
                <a:ext uri="{FF2B5EF4-FFF2-40B4-BE49-F238E27FC236}">
                  <a16:creationId xmlns:a16="http://schemas.microsoft.com/office/drawing/2014/main" id="{460CB090-7526-1CA1-8498-F12A1562D6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5" y="1390"/>
              <a:ext cx="139" cy="8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Line 517">
              <a:extLst>
                <a:ext uri="{FF2B5EF4-FFF2-40B4-BE49-F238E27FC236}">
                  <a16:creationId xmlns:a16="http://schemas.microsoft.com/office/drawing/2014/main" id="{1202FC2F-37D0-B6F5-6F37-03B72A1B3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7" y="1646"/>
              <a:ext cx="16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Line 518">
              <a:extLst>
                <a:ext uri="{FF2B5EF4-FFF2-40B4-BE49-F238E27FC236}">
                  <a16:creationId xmlns:a16="http://schemas.microsoft.com/office/drawing/2014/main" id="{8D1E7AA2-0A18-75C0-EADD-0EB64C1E1E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3" y="1748"/>
              <a:ext cx="16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519">
              <a:extLst>
                <a:ext uri="{FF2B5EF4-FFF2-40B4-BE49-F238E27FC236}">
                  <a16:creationId xmlns:a16="http://schemas.microsoft.com/office/drawing/2014/main" id="{B66DD2C3-C0FE-5A09-8527-A01D4428F9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4" y="1816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520">
              <a:extLst>
                <a:ext uri="{FF2B5EF4-FFF2-40B4-BE49-F238E27FC236}">
                  <a16:creationId xmlns:a16="http://schemas.microsoft.com/office/drawing/2014/main" id="{60A22CCE-6440-E00F-15B0-D37E2AE697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1807"/>
              <a:ext cx="278" cy="214"/>
            </a:xfrm>
            <a:prstGeom prst="line">
              <a:avLst/>
            </a:prstGeom>
            <a:noFill/>
            <a:ln w="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521">
              <a:extLst>
                <a:ext uri="{FF2B5EF4-FFF2-40B4-BE49-F238E27FC236}">
                  <a16:creationId xmlns:a16="http://schemas.microsoft.com/office/drawing/2014/main" id="{B44FF047-0698-15A7-B699-BD881BA12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274"/>
              <a:ext cx="38" cy="43"/>
            </a:xfrm>
            <a:custGeom>
              <a:avLst/>
              <a:gdLst>
                <a:gd name="T0" fmla="*/ 1 w 38"/>
                <a:gd name="T1" fmla="*/ 31 h 43"/>
                <a:gd name="T2" fmla="*/ 1 w 38"/>
                <a:gd name="T3" fmla="*/ 31 h 43"/>
                <a:gd name="T4" fmla="*/ 4 w 38"/>
                <a:gd name="T5" fmla="*/ 36 h 43"/>
                <a:gd name="T6" fmla="*/ 8 w 38"/>
                <a:gd name="T7" fmla="*/ 39 h 43"/>
                <a:gd name="T8" fmla="*/ 8 w 38"/>
                <a:gd name="T9" fmla="*/ 39 h 43"/>
                <a:gd name="T10" fmla="*/ 12 w 38"/>
                <a:gd name="T11" fmla="*/ 43 h 43"/>
                <a:gd name="T12" fmla="*/ 19 w 38"/>
                <a:gd name="T13" fmla="*/ 43 h 43"/>
                <a:gd name="T14" fmla="*/ 19 w 38"/>
                <a:gd name="T15" fmla="*/ 43 h 43"/>
                <a:gd name="T16" fmla="*/ 24 w 38"/>
                <a:gd name="T17" fmla="*/ 43 h 43"/>
                <a:gd name="T18" fmla="*/ 28 w 38"/>
                <a:gd name="T19" fmla="*/ 39 h 43"/>
                <a:gd name="T20" fmla="*/ 28 w 38"/>
                <a:gd name="T21" fmla="*/ 39 h 43"/>
                <a:gd name="T22" fmla="*/ 33 w 38"/>
                <a:gd name="T23" fmla="*/ 36 h 43"/>
                <a:gd name="T24" fmla="*/ 36 w 38"/>
                <a:gd name="T25" fmla="*/ 33 h 43"/>
                <a:gd name="T26" fmla="*/ 36 w 38"/>
                <a:gd name="T27" fmla="*/ 33 h 43"/>
                <a:gd name="T28" fmla="*/ 38 w 38"/>
                <a:gd name="T29" fmla="*/ 27 h 43"/>
                <a:gd name="T30" fmla="*/ 38 w 38"/>
                <a:gd name="T31" fmla="*/ 22 h 43"/>
                <a:gd name="T32" fmla="*/ 38 w 38"/>
                <a:gd name="T33" fmla="*/ 22 h 43"/>
                <a:gd name="T34" fmla="*/ 38 w 38"/>
                <a:gd name="T35" fmla="*/ 16 h 43"/>
                <a:gd name="T36" fmla="*/ 36 w 38"/>
                <a:gd name="T37" fmla="*/ 11 h 43"/>
                <a:gd name="T38" fmla="*/ 36 w 38"/>
                <a:gd name="T39" fmla="*/ 11 h 43"/>
                <a:gd name="T40" fmla="*/ 33 w 38"/>
                <a:gd name="T41" fmla="*/ 6 h 43"/>
                <a:gd name="T42" fmla="*/ 28 w 38"/>
                <a:gd name="T43" fmla="*/ 3 h 43"/>
                <a:gd name="T44" fmla="*/ 28 w 38"/>
                <a:gd name="T45" fmla="*/ 3 h 43"/>
                <a:gd name="T46" fmla="*/ 24 w 38"/>
                <a:gd name="T47" fmla="*/ 1 h 43"/>
                <a:gd name="T48" fmla="*/ 19 w 38"/>
                <a:gd name="T49" fmla="*/ 0 h 43"/>
                <a:gd name="T50" fmla="*/ 19 w 38"/>
                <a:gd name="T51" fmla="*/ 0 h 43"/>
                <a:gd name="T52" fmla="*/ 11 w 38"/>
                <a:gd name="T53" fmla="*/ 1 h 43"/>
                <a:gd name="T54" fmla="*/ 4 w 38"/>
                <a:gd name="T55" fmla="*/ 6 h 43"/>
                <a:gd name="T56" fmla="*/ 4 w 38"/>
                <a:gd name="T57" fmla="*/ 6 h 43"/>
                <a:gd name="T58" fmla="*/ 0 w 38"/>
                <a:gd name="T59" fmla="*/ 12 h 43"/>
                <a:gd name="T60" fmla="*/ 0 w 38"/>
                <a:gd name="T61" fmla="*/ 22 h 43"/>
                <a:gd name="T62" fmla="*/ 0 w 38"/>
                <a:gd name="T63" fmla="*/ 22 h 43"/>
                <a:gd name="T64" fmla="*/ 0 w 38"/>
                <a:gd name="T65" fmla="*/ 27 h 43"/>
                <a:gd name="T66" fmla="*/ 1 w 38"/>
                <a:gd name="T67" fmla="*/ 31 h 43"/>
                <a:gd name="T68" fmla="*/ 1 w 38"/>
                <a:gd name="T69" fmla="*/ 31 h 43"/>
                <a:gd name="T70" fmla="*/ 9 w 38"/>
                <a:gd name="T71" fmla="*/ 9 h 43"/>
                <a:gd name="T72" fmla="*/ 9 w 38"/>
                <a:gd name="T73" fmla="*/ 9 h 43"/>
                <a:gd name="T74" fmla="*/ 14 w 38"/>
                <a:gd name="T75" fmla="*/ 6 h 43"/>
                <a:gd name="T76" fmla="*/ 19 w 38"/>
                <a:gd name="T77" fmla="*/ 4 h 43"/>
                <a:gd name="T78" fmla="*/ 19 w 38"/>
                <a:gd name="T79" fmla="*/ 4 h 43"/>
                <a:gd name="T80" fmla="*/ 22 w 38"/>
                <a:gd name="T81" fmla="*/ 6 h 43"/>
                <a:gd name="T82" fmla="*/ 27 w 38"/>
                <a:gd name="T83" fmla="*/ 8 h 43"/>
                <a:gd name="T84" fmla="*/ 27 w 38"/>
                <a:gd name="T85" fmla="*/ 8 h 43"/>
                <a:gd name="T86" fmla="*/ 28 w 38"/>
                <a:gd name="T87" fmla="*/ 9 h 43"/>
                <a:gd name="T88" fmla="*/ 31 w 38"/>
                <a:gd name="T89" fmla="*/ 12 h 43"/>
                <a:gd name="T90" fmla="*/ 31 w 38"/>
                <a:gd name="T91" fmla="*/ 12 h 43"/>
                <a:gd name="T92" fmla="*/ 33 w 38"/>
                <a:gd name="T93" fmla="*/ 22 h 43"/>
                <a:gd name="T94" fmla="*/ 33 w 38"/>
                <a:gd name="T95" fmla="*/ 22 h 43"/>
                <a:gd name="T96" fmla="*/ 31 w 38"/>
                <a:gd name="T97" fmla="*/ 28 h 43"/>
                <a:gd name="T98" fmla="*/ 28 w 38"/>
                <a:gd name="T99" fmla="*/ 33 h 43"/>
                <a:gd name="T100" fmla="*/ 28 w 38"/>
                <a:gd name="T101" fmla="*/ 33 h 43"/>
                <a:gd name="T102" fmla="*/ 24 w 38"/>
                <a:gd name="T103" fmla="*/ 36 h 43"/>
                <a:gd name="T104" fmla="*/ 19 w 38"/>
                <a:gd name="T105" fmla="*/ 38 h 43"/>
                <a:gd name="T106" fmla="*/ 19 w 38"/>
                <a:gd name="T107" fmla="*/ 38 h 43"/>
                <a:gd name="T108" fmla="*/ 12 w 38"/>
                <a:gd name="T109" fmla="*/ 36 h 43"/>
                <a:gd name="T110" fmla="*/ 9 w 38"/>
                <a:gd name="T111" fmla="*/ 33 h 43"/>
                <a:gd name="T112" fmla="*/ 9 w 38"/>
                <a:gd name="T113" fmla="*/ 33 h 43"/>
                <a:gd name="T114" fmla="*/ 6 w 38"/>
                <a:gd name="T115" fmla="*/ 28 h 43"/>
                <a:gd name="T116" fmla="*/ 4 w 38"/>
                <a:gd name="T117" fmla="*/ 22 h 43"/>
                <a:gd name="T118" fmla="*/ 4 w 38"/>
                <a:gd name="T119" fmla="*/ 22 h 43"/>
                <a:gd name="T120" fmla="*/ 6 w 38"/>
                <a:gd name="T121" fmla="*/ 14 h 43"/>
                <a:gd name="T122" fmla="*/ 9 w 38"/>
                <a:gd name="T123" fmla="*/ 9 h 43"/>
                <a:gd name="T124" fmla="*/ 9 w 38"/>
                <a:gd name="T125" fmla="*/ 9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3"/>
                <a:gd name="T191" fmla="*/ 38 w 38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3">
                  <a:moveTo>
                    <a:pt x="1" y="31"/>
                  </a:moveTo>
                  <a:lnTo>
                    <a:pt x="1" y="31"/>
                  </a:lnTo>
                  <a:lnTo>
                    <a:pt x="4" y="36"/>
                  </a:lnTo>
                  <a:lnTo>
                    <a:pt x="8" y="39"/>
                  </a:lnTo>
                  <a:lnTo>
                    <a:pt x="12" y="43"/>
                  </a:lnTo>
                  <a:lnTo>
                    <a:pt x="19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33" y="36"/>
                  </a:lnTo>
                  <a:lnTo>
                    <a:pt x="36" y="33"/>
                  </a:lnTo>
                  <a:lnTo>
                    <a:pt x="38" y="27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4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1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2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3" y="22"/>
                  </a:lnTo>
                  <a:lnTo>
                    <a:pt x="31" y="28"/>
                  </a:lnTo>
                  <a:lnTo>
                    <a:pt x="28" y="33"/>
                  </a:lnTo>
                  <a:lnTo>
                    <a:pt x="24" y="36"/>
                  </a:lnTo>
                  <a:lnTo>
                    <a:pt x="19" y="38"/>
                  </a:lnTo>
                  <a:lnTo>
                    <a:pt x="12" y="36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4" y="22"/>
                  </a:lnTo>
                  <a:lnTo>
                    <a:pt x="6" y="14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6" name="Freeform 522">
              <a:extLst>
                <a:ext uri="{FF2B5EF4-FFF2-40B4-BE49-F238E27FC236}">
                  <a16:creationId xmlns:a16="http://schemas.microsoft.com/office/drawing/2014/main" id="{C473827F-FFB4-0262-6715-6DB1B0CD7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275"/>
              <a:ext cx="33" cy="42"/>
            </a:xfrm>
            <a:custGeom>
              <a:avLst/>
              <a:gdLst>
                <a:gd name="T0" fmla="*/ 5 w 33"/>
                <a:gd name="T1" fmla="*/ 42 h 42"/>
                <a:gd name="T2" fmla="*/ 5 w 33"/>
                <a:gd name="T3" fmla="*/ 27 h 42"/>
                <a:gd name="T4" fmla="*/ 11 w 33"/>
                <a:gd name="T5" fmla="*/ 21 h 42"/>
                <a:gd name="T6" fmla="*/ 27 w 33"/>
                <a:gd name="T7" fmla="*/ 42 h 42"/>
                <a:gd name="T8" fmla="*/ 33 w 33"/>
                <a:gd name="T9" fmla="*/ 42 h 42"/>
                <a:gd name="T10" fmla="*/ 16 w 33"/>
                <a:gd name="T11" fmla="*/ 16 h 42"/>
                <a:gd name="T12" fmla="*/ 33 w 33"/>
                <a:gd name="T13" fmla="*/ 0 h 42"/>
                <a:gd name="T14" fmla="*/ 25 w 33"/>
                <a:gd name="T15" fmla="*/ 0 h 42"/>
                <a:gd name="T16" fmla="*/ 5 w 33"/>
                <a:gd name="T17" fmla="*/ 21 h 42"/>
                <a:gd name="T18" fmla="*/ 5 w 33"/>
                <a:gd name="T19" fmla="*/ 0 h 42"/>
                <a:gd name="T20" fmla="*/ 0 w 33"/>
                <a:gd name="T21" fmla="*/ 0 h 42"/>
                <a:gd name="T22" fmla="*/ 0 w 33"/>
                <a:gd name="T23" fmla="*/ 42 h 42"/>
                <a:gd name="T24" fmla="*/ 5 w 33"/>
                <a:gd name="T25" fmla="*/ 42 h 42"/>
                <a:gd name="T26" fmla="*/ 5 w 33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2"/>
                <a:gd name="T44" fmla="*/ 33 w 33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2">
                  <a:moveTo>
                    <a:pt x="5" y="42"/>
                  </a:moveTo>
                  <a:lnTo>
                    <a:pt x="5" y="27"/>
                  </a:lnTo>
                  <a:lnTo>
                    <a:pt x="11" y="2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16" y="16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5" y="2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7" name="Freeform 523">
              <a:extLst>
                <a:ext uri="{FF2B5EF4-FFF2-40B4-BE49-F238E27FC236}">
                  <a16:creationId xmlns:a16="http://schemas.microsoft.com/office/drawing/2014/main" id="{69F96DF0-E459-1814-F181-DEB851ACC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275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6 w 25"/>
                <a:gd name="T5" fmla="*/ 37 h 42"/>
                <a:gd name="T6" fmla="*/ 6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6" y="3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8" name="Freeform 524">
              <a:extLst>
                <a:ext uri="{FF2B5EF4-FFF2-40B4-BE49-F238E27FC236}">
                  <a16:creationId xmlns:a16="http://schemas.microsoft.com/office/drawing/2014/main" id="{FFF1EB6F-AC86-1F30-1246-ED06655646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5" y="2275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9 w 38"/>
                <a:gd name="T3" fmla="*/ 29 h 42"/>
                <a:gd name="T4" fmla="*/ 27 w 38"/>
                <a:gd name="T5" fmla="*/ 29 h 42"/>
                <a:gd name="T6" fmla="*/ 31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5 w 38"/>
                <a:gd name="T21" fmla="*/ 11 h 42"/>
                <a:gd name="T22" fmla="*/ 15 w 38"/>
                <a:gd name="T23" fmla="*/ 11 h 42"/>
                <a:gd name="T24" fmla="*/ 19 w 38"/>
                <a:gd name="T25" fmla="*/ 3 h 42"/>
                <a:gd name="T26" fmla="*/ 19 w 38"/>
                <a:gd name="T27" fmla="*/ 3 h 42"/>
                <a:gd name="T28" fmla="*/ 20 w 38"/>
                <a:gd name="T29" fmla="*/ 13 h 42"/>
                <a:gd name="T30" fmla="*/ 25 w 38"/>
                <a:gd name="T31" fmla="*/ 24 h 42"/>
                <a:gd name="T32" fmla="*/ 11 w 38"/>
                <a:gd name="T33" fmla="*/ 24 h 42"/>
                <a:gd name="T34" fmla="*/ 15 w 38"/>
                <a:gd name="T35" fmla="*/ 11 h 42"/>
                <a:gd name="T36" fmla="*/ 15 w 38"/>
                <a:gd name="T37" fmla="*/ 1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5" y="11"/>
                  </a:moveTo>
                  <a:lnTo>
                    <a:pt x="15" y="11"/>
                  </a:lnTo>
                  <a:lnTo>
                    <a:pt x="19" y="3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29" name="Freeform 525">
              <a:extLst>
                <a:ext uri="{FF2B5EF4-FFF2-40B4-BE49-F238E27FC236}">
                  <a16:creationId xmlns:a16="http://schemas.microsoft.com/office/drawing/2014/main" id="{5B9DC7AA-DDBC-1A73-181B-09F19BA1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275"/>
              <a:ext cx="32" cy="42"/>
            </a:xfrm>
            <a:custGeom>
              <a:avLst/>
              <a:gdLst>
                <a:gd name="T0" fmla="*/ 7 w 32"/>
                <a:gd name="T1" fmla="*/ 42 h 42"/>
                <a:gd name="T2" fmla="*/ 7 w 32"/>
                <a:gd name="T3" fmla="*/ 21 h 42"/>
                <a:gd name="T4" fmla="*/ 27 w 32"/>
                <a:gd name="T5" fmla="*/ 21 h 42"/>
                <a:gd name="T6" fmla="*/ 27 w 32"/>
                <a:gd name="T7" fmla="*/ 42 h 42"/>
                <a:gd name="T8" fmla="*/ 32 w 32"/>
                <a:gd name="T9" fmla="*/ 42 h 42"/>
                <a:gd name="T10" fmla="*/ 32 w 32"/>
                <a:gd name="T11" fmla="*/ 0 h 42"/>
                <a:gd name="T12" fmla="*/ 27 w 32"/>
                <a:gd name="T13" fmla="*/ 0 h 42"/>
                <a:gd name="T14" fmla="*/ 27 w 32"/>
                <a:gd name="T15" fmla="*/ 16 h 42"/>
                <a:gd name="T16" fmla="*/ 7 w 32"/>
                <a:gd name="T17" fmla="*/ 16 h 42"/>
                <a:gd name="T18" fmla="*/ 7 w 32"/>
                <a:gd name="T19" fmla="*/ 0 h 42"/>
                <a:gd name="T20" fmla="*/ 0 w 32"/>
                <a:gd name="T21" fmla="*/ 0 h 42"/>
                <a:gd name="T22" fmla="*/ 0 w 32"/>
                <a:gd name="T23" fmla="*/ 42 h 42"/>
                <a:gd name="T24" fmla="*/ 7 w 32"/>
                <a:gd name="T25" fmla="*/ 42 h 42"/>
                <a:gd name="T26" fmla="*/ 7 w 32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2"/>
                <a:gd name="T44" fmla="*/ 32 w 32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2">
                  <a:moveTo>
                    <a:pt x="7" y="42"/>
                  </a:moveTo>
                  <a:lnTo>
                    <a:pt x="7" y="21"/>
                  </a:lnTo>
                  <a:lnTo>
                    <a:pt x="27" y="21"/>
                  </a:lnTo>
                  <a:lnTo>
                    <a:pt x="27" y="42"/>
                  </a:lnTo>
                  <a:lnTo>
                    <a:pt x="32" y="4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16"/>
                  </a:lnTo>
                  <a:lnTo>
                    <a:pt x="7" y="1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30" name="Freeform 526">
              <a:extLst>
                <a:ext uri="{FF2B5EF4-FFF2-40B4-BE49-F238E27FC236}">
                  <a16:creationId xmlns:a16="http://schemas.microsoft.com/office/drawing/2014/main" id="{AC9C72BC-B9B4-C2E0-8CD0-0E1AC7D5C0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" y="2274"/>
              <a:ext cx="40" cy="43"/>
            </a:xfrm>
            <a:custGeom>
              <a:avLst/>
              <a:gdLst>
                <a:gd name="T0" fmla="*/ 3 w 40"/>
                <a:gd name="T1" fmla="*/ 31 h 43"/>
                <a:gd name="T2" fmla="*/ 3 w 40"/>
                <a:gd name="T3" fmla="*/ 31 h 43"/>
                <a:gd name="T4" fmla="*/ 7 w 40"/>
                <a:gd name="T5" fmla="*/ 36 h 43"/>
                <a:gd name="T6" fmla="*/ 10 w 40"/>
                <a:gd name="T7" fmla="*/ 39 h 43"/>
                <a:gd name="T8" fmla="*/ 10 w 40"/>
                <a:gd name="T9" fmla="*/ 39 h 43"/>
                <a:gd name="T10" fmla="*/ 14 w 40"/>
                <a:gd name="T11" fmla="*/ 43 h 43"/>
                <a:gd name="T12" fmla="*/ 21 w 40"/>
                <a:gd name="T13" fmla="*/ 43 h 43"/>
                <a:gd name="T14" fmla="*/ 21 w 40"/>
                <a:gd name="T15" fmla="*/ 43 h 43"/>
                <a:gd name="T16" fmla="*/ 26 w 40"/>
                <a:gd name="T17" fmla="*/ 43 h 43"/>
                <a:gd name="T18" fmla="*/ 30 w 40"/>
                <a:gd name="T19" fmla="*/ 39 h 43"/>
                <a:gd name="T20" fmla="*/ 30 w 40"/>
                <a:gd name="T21" fmla="*/ 39 h 43"/>
                <a:gd name="T22" fmla="*/ 35 w 40"/>
                <a:gd name="T23" fmla="*/ 36 h 43"/>
                <a:gd name="T24" fmla="*/ 37 w 40"/>
                <a:gd name="T25" fmla="*/ 33 h 43"/>
                <a:gd name="T26" fmla="*/ 37 w 40"/>
                <a:gd name="T27" fmla="*/ 33 h 43"/>
                <a:gd name="T28" fmla="*/ 40 w 40"/>
                <a:gd name="T29" fmla="*/ 27 h 43"/>
                <a:gd name="T30" fmla="*/ 40 w 40"/>
                <a:gd name="T31" fmla="*/ 22 h 43"/>
                <a:gd name="T32" fmla="*/ 40 w 40"/>
                <a:gd name="T33" fmla="*/ 22 h 43"/>
                <a:gd name="T34" fmla="*/ 40 w 40"/>
                <a:gd name="T35" fmla="*/ 16 h 43"/>
                <a:gd name="T36" fmla="*/ 38 w 40"/>
                <a:gd name="T37" fmla="*/ 11 h 43"/>
                <a:gd name="T38" fmla="*/ 38 w 40"/>
                <a:gd name="T39" fmla="*/ 11 h 43"/>
                <a:gd name="T40" fmla="*/ 35 w 40"/>
                <a:gd name="T41" fmla="*/ 6 h 43"/>
                <a:gd name="T42" fmla="*/ 30 w 40"/>
                <a:gd name="T43" fmla="*/ 3 h 43"/>
                <a:gd name="T44" fmla="*/ 30 w 40"/>
                <a:gd name="T45" fmla="*/ 3 h 43"/>
                <a:gd name="T46" fmla="*/ 26 w 40"/>
                <a:gd name="T47" fmla="*/ 1 h 43"/>
                <a:gd name="T48" fmla="*/ 21 w 40"/>
                <a:gd name="T49" fmla="*/ 0 h 43"/>
                <a:gd name="T50" fmla="*/ 21 w 40"/>
                <a:gd name="T51" fmla="*/ 0 h 43"/>
                <a:gd name="T52" fmla="*/ 13 w 40"/>
                <a:gd name="T53" fmla="*/ 1 h 43"/>
                <a:gd name="T54" fmla="*/ 7 w 40"/>
                <a:gd name="T55" fmla="*/ 6 h 43"/>
                <a:gd name="T56" fmla="*/ 7 w 40"/>
                <a:gd name="T57" fmla="*/ 6 h 43"/>
                <a:gd name="T58" fmla="*/ 2 w 40"/>
                <a:gd name="T59" fmla="*/ 12 h 43"/>
                <a:gd name="T60" fmla="*/ 0 w 40"/>
                <a:gd name="T61" fmla="*/ 22 h 43"/>
                <a:gd name="T62" fmla="*/ 0 w 40"/>
                <a:gd name="T63" fmla="*/ 22 h 43"/>
                <a:gd name="T64" fmla="*/ 2 w 40"/>
                <a:gd name="T65" fmla="*/ 27 h 43"/>
                <a:gd name="T66" fmla="*/ 3 w 40"/>
                <a:gd name="T67" fmla="*/ 31 h 43"/>
                <a:gd name="T68" fmla="*/ 3 w 40"/>
                <a:gd name="T69" fmla="*/ 31 h 43"/>
                <a:gd name="T70" fmla="*/ 11 w 40"/>
                <a:gd name="T71" fmla="*/ 9 h 43"/>
                <a:gd name="T72" fmla="*/ 11 w 40"/>
                <a:gd name="T73" fmla="*/ 9 h 43"/>
                <a:gd name="T74" fmla="*/ 14 w 40"/>
                <a:gd name="T75" fmla="*/ 6 h 43"/>
                <a:gd name="T76" fmla="*/ 21 w 40"/>
                <a:gd name="T77" fmla="*/ 4 h 43"/>
                <a:gd name="T78" fmla="*/ 21 w 40"/>
                <a:gd name="T79" fmla="*/ 4 h 43"/>
                <a:gd name="T80" fmla="*/ 24 w 40"/>
                <a:gd name="T81" fmla="*/ 6 h 43"/>
                <a:gd name="T82" fmla="*/ 27 w 40"/>
                <a:gd name="T83" fmla="*/ 8 h 43"/>
                <a:gd name="T84" fmla="*/ 27 w 40"/>
                <a:gd name="T85" fmla="*/ 8 h 43"/>
                <a:gd name="T86" fmla="*/ 30 w 40"/>
                <a:gd name="T87" fmla="*/ 9 h 43"/>
                <a:gd name="T88" fmla="*/ 32 w 40"/>
                <a:gd name="T89" fmla="*/ 12 h 43"/>
                <a:gd name="T90" fmla="*/ 32 w 40"/>
                <a:gd name="T91" fmla="*/ 12 h 43"/>
                <a:gd name="T92" fmla="*/ 35 w 40"/>
                <a:gd name="T93" fmla="*/ 22 h 43"/>
                <a:gd name="T94" fmla="*/ 35 w 40"/>
                <a:gd name="T95" fmla="*/ 22 h 43"/>
                <a:gd name="T96" fmla="*/ 34 w 40"/>
                <a:gd name="T97" fmla="*/ 28 h 43"/>
                <a:gd name="T98" fmla="*/ 30 w 40"/>
                <a:gd name="T99" fmla="*/ 33 h 43"/>
                <a:gd name="T100" fmla="*/ 30 w 40"/>
                <a:gd name="T101" fmla="*/ 33 h 43"/>
                <a:gd name="T102" fmla="*/ 26 w 40"/>
                <a:gd name="T103" fmla="*/ 36 h 43"/>
                <a:gd name="T104" fmla="*/ 21 w 40"/>
                <a:gd name="T105" fmla="*/ 38 h 43"/>
                <a:gd name="T106" fmla="*/ 21 w 40"/>
                <a:gd name="T107" fmla="*/ 38 h 43"/>
                <a:gd name="T108" fmla="*/ 14 w 40"/>
                <a:gd name="T109" fmla="*/ 36 h 43"/>
                <a:gd name="T110" fmla="*/ 10 w 40"/>
                <a:gd name="T111" fmla="*/ 33 h 43"/>
                <a:gd name="T112" fmla="*/ 10 w 40"/>
                <a:gd name="T113" fmla="*/ 33 h 43"/>
                <a:gd name="T114" fmla="*/ 8 w 40"/>
                <a:gd name="T115" fmla="*/ 28 h 43"/>
                <a:gd name="T116" fmla="*/ 7 w 40"/>
                <a:gd name="T117" fmla="*/ 22 h 43"/>
                <a:gd name="T118" fmla="*/ 7 w 40"/>
                <a:gd name="T119" fmla="*/ 22 h 43"/>
                <a:gd name="T120" fmla="*/ 8 w 40"/>
                <a:gd name="T121" fmla="*/ 14 h 43"/>
                <a:gd name="T122" fmla="*/ 11 w 40"/>
                <a:gd name="T123" fmla="*/ 9 h 43"/>
                <a:gd name="T124" fmla="*/ 11 w 40"/>
                <a:gd name="T125" fmla="*/ 9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3"/>
                <a:gd name="T191" fmla="*/ 40 w 40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3">
                  <a:moveTo>
                    <a:pt x="3" y="31"/>
                  </a:moveTo>
                  <a:lnTo>
                    <a:pt x="3" y="31"/>
                  </a:lnTo>
                  <a:lnTo>
                    <a:pt x="7" y="36"/>
                  </a:lnTo>
                  <a:lnTo>
                    <a:pt x="10" y="39"/>
                  </a:lnTo>
                  <a:lnTo>
                    <a:pt x="14" y="43"/>
                  </a:lnTo>
                  <a:lnTo>
                    <a:pt x="21" y="43"/>
                  </a:lnTo>
                  <a:lnTo>
                    <a:pt x="26" y="43"/>
                  </a:lnTo>
                  <a:lnTo>
                    <a:pt x="30" y="39"/>
                  </a:lnTo>
                  <a:lnTo>
                    <a:pt x="35" y="36"/>
                  </a:lnTo>
                  <a:lnTo>
                    <a:pt x="37" y="33"/>
                  </a:lnTo>
                  <a:lnTo>
                    <a:pt x="40" y="27"/>
                  </a:lnTo>
                  <a:lnTo>
                    <a:pt x="40" y="22"/>
                  </a:lnTo>
                  <a:lnTo>
                    <a:pt x="40" y="16"/>
                  </a:lnTo>
                  <a:lnTo>
                    <a:pt x="38" y="11"/>
                  </a:lnTo>
                  <a:lnTo>
                    <a:pt x="35" y="6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7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" y="31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4" y="6"/>
                  </a:lnTo>
                  <a:lnTo>
                    <a:pt x="21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30" y="9"/>
                  </a:lnTo>
                  <a:lnTo>
                    <a:pt x="32" y="12"/>
                  </a:lnTo>
                  <a:lnTo>
                    <a:pt x="35" y="22"/>
                  </a:lnTo>
                  <a:lnTo>
                    <a:pt x="34" y="28"/>
                  </a:lnTo>
                  <a:lnTo>
                    <a:pt x="30" y="33"/>
                  </a:lnTo>
                  <a:lnTo>
                    <a:pt x="26" y="36"/>
                  </a:lnTo>
                  <a:lnTo>
                    <a:pt x="21" y="38"/>
                  </a:lnTo>
                  <a:lnTo>
                    <a:pt x="14" y="36"/>
                  </a:lnTo>
                  <a:lnTo>
                    <a:pt x="10" y="33"/>
                  </a:lnTo>
                  <a:lnTo>
                    <a:pt x="8" y="28"/>
                  </a:lnTo>
                  <a:lnTo>
                    <a:pt x="7" y="22"/>
                  </a:lnTo>
                  <a:lnTo>
                    <a:pt x="8" y="14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31" name="Freeform 527">
              <a:extLst>
                <a:ext uri="{FF2B5EF4-FFF2-40B4-BE49-F238E27FC236}">
                  <a16:creationId xmlns:a16="http://schemas.microsoft.com/office/drawing/2014/main" id="{65E5E880-AD9C-562F-D20F-E20CD66D6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275"/>
              <a:ext cx="38" cy="42"/>
            </a:xfrm>
            <a:custGeom>
              <a:avLst/>
              <a:gdLst>
                <a:gd name="T0" fmla="*/ 5 w 38"/>
                <a:gd name="T1" fmla="*/ 42 h 42"/>
                <a:gd name="T2" fmla="*/ 5 w 38"/>
                <a:gd name="T3" fmla="*/ 7 h 42"/>
                <a:gd name="T4" fmla="*/ 16 w 38"/>
                <a:gd name="T5" fmla="*/ 42 h 42"/>
                <a:gd name="T6" fmla="*/ 22 w 38"/>
                <a:gd name="T7" fmla="*/ 42 h 42"/>
                <a:gd name="T8" fmla="*/ 33 w 38"/>
                <a:gd name="T9" fmla="*/ 7 h 42"/>
                <a:gd name="T10" fmla="*/ 33 w 38"/>
                <a:gd name="T11" fmla="*/ 42 h 42"/>
                <a:gd name="T12" fmla="*/ 38 w 38"/>
                <a:gd name="T13" fmla="*/ 42 h 42"/>
                <a:gd name="T14" fmla="*/ 38 w 38"/>
                <a:gd name="T15" fmla="*/ 0 h 42"/>
                <a:gd name="T16" fmla="*/ 32 w 38"/>
                <a:gd name="T17" fmla="*/ 0 h 42"/>
                <a:gd name="T18" fmla="*/ 22 w 38"/>
                <a:gd name="T19" fmla="*/ 29 h 42"/>
                <a:gd name="T20" fmla="*/ 22 w 38"/>
                <a:gd name="T21" fmla="*/ 29 h 42"/>
                <a:gd name="T22" fmla="*/ 19 w 38"/>
                <a:gd name="T23" fmla="*/ 35 h 42"/>
                <a:gd name="T24" fmla="*/ 19 w 38"/>
                <a:gd name="T25" fmla="*/ 35 h 42"/>
                <a:gd name="T26" fmla="*/ 17 w 38"/>
                <a:gd name="T27" fmla="*/ 29 h 42"/>
                <a:gd name="T28" fmla="*/ 8 w 38"/>
                <a:gd name="T29" fmla="*/ 0 h 42"/>
                <a:gd name="T30" fmla="*/ 0 w 38"/>
                <a:gd name="T31" fmla="*/ 0 h 42"/>
                <a:gd name="T32" fmla="*/ 0 w 38"/>
                <a:gd name="T33" fmla="*/ 42 h 42"/>
                <a:gd name="T34" fmla="*/ 5 w 38"/>
                <a:gd name="T35" fmla="*/ 42 h 42"/>
                <a:gd name="T36" fmla="*/ 5 w 38"/>
                <a:gd name="T37" fmla="*/ 42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5" y="42"/>
                  </a:moveTo>
                  <a:lnTo>
                    <a:pt x="5" y="7"/>
                  </a:lnTo>
                  <a:lnTo>
                    <a:pt x="16" y="42"/>
                  </a:lnTo>
                  <a:lnTo>
                    <a:pt x="22" y="42"/>
                  </a:lnTo>
                  <a:lnTo>
                    <a:pt x="33" y="7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7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32" name="Freeform 528">
              <a:extLst>
                <a:ext uri="{FF2B5EF4-FFF2-40B4-BE49-F238E27FC236}">
                  <a16:creationId xmlns:a16="http://schemas.microsoft.com/office/drawing/2014/main" id="{0567954F-47EC-E446-0899-4EB23BC77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5" y="2275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8 w 38"/>
                <a:gd name="T5" fmla="*/ 29 h 42"/>
                <a:gd name="T6" fmla="*/ 33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7 w 38"/>
                <a:gd name="T21" fmla="*/ 11 h 42"/>
                <a:gd name="T22" fmla="*/ 17 w 38"/>
                <a:gd name="T23" fmla="*/ 11 h 42"/>
                <a:gd name="T24" fmla="*/ 19 w 38"/>
                <a:gd name="T25" fmla="*/ 3 h 42"/>
                <a:gd name="T26" fmla="*/ 19 w 38"/>
                <a:gd name="T27" fmla="*/ 3 h 42"/>
                <a:gd name="T28" fmla="*/ 22 w 38"/>
                <a:gd name="T29" fmla="*/ 13 h 42"/>
                <a:gd name="T30" fmla="*/ 27 w 38"/>
                <a:gd name="T31" fmla="*/ 24 h 42"/>
                <a:gd name="T32" fmla="*/ 12 w 38"/>
                <a:gd name="T33" fmla="*/ 24 h 42"/>
                <a:gd name="T34" fmla="*/ 17 w 38"/>
                <a:gd name="T35" fmla="*/ 11 h 42"/>
                <a:gd name="T36" fmla="*/ 17 w 38"/>
                <a:gd name="T37" fmla="*/ 1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8" y="29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7" y="11"/>
                  </a:moveTo>
                  <a:lnTo>
                    <a:pt x="17" y="11"/>
                  </a:lnTo>
                  <a:lnTo>
                    <a:pt x="19" y="3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133" name="Rectangle 529">
              <a:extLst>
                <a:ext uri="{FF2B5EF4-FFF2-40B4-BE49-F238E27FC236}">
                  <a16:creationId xmlns:a16="http://schemas.microsoft.com/office/drawing/2014/main" id="{552A0C11-96AB-AD61-E771-AF998DD98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363"/>
              <a:ext cx="341" cy="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 charset="0"/>
                  <a:ea typeface="+mn-ea"/>
                  <a:cs typeface="+mn-cs"/>
                </a:rPr>
                <a:t>MICHIGAN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34" name="Rectangle 530">
              <a:extLst>
                <a:ext uri="{FF2B5EF4-FFF2-40B4-BE49-F238E27FC236}">
                  <a16:creationId xmlns:a16="http://schemas.microsoft.com/office/drawing/2014/main" id="{6830789A-4E59-A9B0-8CF1-C3E601A1F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956"/>
              <a:ext cx="341" cy="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 charset="0"/>
                  <a:ea typeface="+mn-ea"/>
                  <a:cs typeface="+mn-cs"/>
                </a:rPr>
                <a:t>MICHIGAN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535" name="TextBox 534">
            <a:extLst>
              <a:ext uri="{FF2B5EF4-FFF2-40B4-BE49-F238E27FC236}">
                <a16:creationId xmlns:a16="http://schemas.microsoft.com/office/drawing/2014/main" id="{15ECF2BD-8C79-8C76-F78E-2FD58BEC98BA}"/>
              </a:ext>
            </a:extLst>
          </p:cNvPr>
          <p:cNvSpPr txBox="1"/>
          <p:nvPr/>
        </p:nvSpPr>
        <p:spPr>
          <a:xfrm>
            <a:off x="276591" y="1432317"/>
            <a:ext cx="457799" cy="369332"/>
          </a:xfrm>
          <a:prstGeom prst="rect">
            <a:avLst/>
          </a:prstGeom>
          <a:solidFill>
            <a:srgbClr val="009900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469DC10B-461C-933C-1737-598951B9B65B}"/>
              </a:ext>
            </a:extLst>
          </p:cNvPr>
          <p:cNvSpPr txBox="1"/>
          <p:nvPr/>
        </p:nvSpPr>
        <p:spPr>
          <a:xfrm>
            <a:off x="777623" y="1447463"/>
            <a:ext cx="16565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Top 10 rank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652DBFF8-EBC7-77B5-109F-4B8679E01F73}"/>
              </a:ext>
            </a:extLst>
          </p:cNvPr>
          <p:cNvSpPr txBox="1"/>
          <p:nvPr/>
        </p:nvSpPr>
        <p:spPr>
          <a:xfrm>
            <a:off x="750687" y="2241468"/>
            <a:ext cx="20581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Ranked 11 - 25</a:t>
            </a:r>
          </a:p>
        </p:txBody>
      </p:sp>
      <p:sp>
        <p:nvSpPr>
          <p:cNvPr id="538" name="TextBox 537">
            <a:extLst>
              <a:ext uri="{FF2B5EF4-FFF2-40B4-BE49-F238E27FC236}">
                <a16:creationId xmlns:a16="http://schemas.microsoft.com/office/drawing/2014/main" id="{6573465F-6DD6-8F71-338C-2C06BA17FF26}"/>
              </a:ext>
            </a:extLst>
          </p:cNvPr>
          <p:cNvSpPr txBox="1"/>
          <p:nvPr/>
        </p:nvSpPr>
        <p:spPr>
          <a:xfrm>
            <a:off x="766666" y="3046854"/>
            <a:ext cx="24269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Ranked 26 - 40</a:t>
            </a:r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4BDFABC3-DB9B-0619-53A9-0927349A0473}"/>
              </a:ext>
            </a:extLst>
          </p:cNvPr>
          <p:cNvSpPr txBox="1"/>
          <p:nvPr/>
        </p:nvSpPr>
        <p:spPr>
          <a:xfrm>
            <a:off x="276591" y="2225279"/>
            <a:ext cx="457799" cy="369332"/>
          </a:xfrm>
          <a:prstGeom prst="rect">
            <a:avLst/>
          </a:prstGeom>
          <a:solidFill>
            <a:srgbClr val="66FF3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7C89C81-7114-70AE-3B2D-4F4F2B78C58F}"/>
              </a:ext>
            </a:extLst>
          </p:cNvPr>
          <p:cNvSpPr txBox="1"/>
          <p:nvPr/>
        </p:nvSpPr>
        <p:spPr>
          <a:xfrm>
            <a:off x="281755" y="3027141"/>
            <a:ext cx="457799" cy="369332"/>
          </a:xfrm>
          <a:prstGeom prst="rect">
            <a:avLst/>
          </a:prstGeom>
          <a:solidFill>
            <a:srgbClr val="FF99CC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1" name="TextBox 540">
            <a:extLst>
              <a:ext uri="{FF2B5EF4-FFF2-40B4-BE49-F238E27FC236}">
                <a16:creationId xmlns:a16="http://schemas.microsoft.com/office/drawing/2014/main" id="{C185EF9A-2037-CCEF-65F3-5D7C525C65DF}"/>
              </a:ext>
            </a:extLst>
          </p:cNvPr>
          <p:cNvSpPr txBox="1"/>
          <p:nvPr/>
        </p:nvSpPr>
        <p:spPr>
          <a:xfrm>
            <a:off x="273567" y="3829753"/>
            <a:ext cx="457799" cy="369332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2" name="TextBox 541">
            <a:extLst>
              <a:ext uri="{FF2B5EF4-FFF2-40B4-BE49-F238E27FC236}">
                <a16:creationId xmlns:a16="http://schemas.microsoft.com/office/drawing/2014/main" id="{80ABCC81-9E49-6A6B-949F-6A9644FFDEE2}"/>
              </a:ext>
            </a:extLst>
          </p:cNvPr>
          <p:cNvSpPr txBox="1"/>
          <p:nvPr/>
        </p:nvSpPr>
        <p:spPr>
          <a:xfrm>
            <a:off x="815259" y="3829753"/>
            <a:ext cx="24269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Bottom 10 rank</a:t>
            </a:r>
          </a:p>
        </p:txBody>
      </p:sp>
      <p:sp>
        <p:nvSpPr>
          <p:cNvPr id="543" name="TextBox 542">
            <a:extLst>
              <a:ext uri="{FF2B5EF4-FFF2-40B4-BE49-F238E27FC236}">
                <a16:creationId xmlns:a16="http://schemas.microsoft.com/office/drawing/2014/main" id="{5CED2CD3-6330-5B61-87EC-B006AD9644D5}"/>
              </a:ext>
            </a:extLst>
          </p:cNvPr>
          <p:cNvSpPr txBox="1"/>
          <p:nvPr/>
        </p:nvSpPr>
        <p:spPr>
          <a:xfrm>
            <a:off x="276591" y="6438137"/>
            <a:ext cx="40187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Source: CNBC 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America’s Top States for Business 2024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46C6C19-CD36-5E65-A588-6385C84F3D78}"/>
              </a:ext>
            </a:extLst>
          </p:cNvPr>
          <p:cNvSpPr txBox="1"/>
          <p:nvPr/>
        </p:nvSpPr>
        <p:spPr>
          <a:xfrm>
            <a:off x="172426" y="545161"/>
            <a:ext cx="32308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KY Rank 4</a:t>
            </a:r>
            <a:r>
              <a:rPr kumimoji="0" 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th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</a:p>
        </p:txBody>
      </p:sp>
    </p:spTree>
    <p:extLst>
      <p:ext uri="{BB962C8B-B14F-4D97-AF65-F5344CB8AC3E}">
        <p14:creationId xmlns:p14="http://schemas.microsoft.com/office/powerpoint/2010/main" val="390616167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099D80A-8848-89DA-15B4-DB0C64577713}"/>
              </a:ext>
            </a:extLst>
          </p:cNvPr>
          <p:cNvSpPr txBox="1"/>
          <p:nvPr/>
        </p:nvSpPr>
        <p:spPr>
          <a:xfrm>
            <a:off x="140678" y="6198411"/>
            <a:ext cx="532837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ted@econleadership.com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eorgia" panose="02040502050405020303"/>
                <a:ea typeface="+mn-ea"/>
                <a:cs typeface="+mn-cs"/>
              </a:rPr>
              <a:t> 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EDA52975-35B7-7FAF-CA7B-9B15D337CB4F}"/>
              </a:ext>
            </a:extLst>
          </p:cNvPr>
          <p:cNvCxnSpPr/>
          <p:nvPr/>
        </p:nvCxnSpPr>
        <p:spPr>
          <a:xfrm>
            <a:off x="856119" y="2126276"/>
            <a:ext cx="539811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 descr="A picture containing dome, building&#10;&#10;Description generated with high confidence">
            <a:extLst>
              <a:ext uri="{FF2B5EF4-FFF2-40B4-BE49-F238E27FC236}">
                <a16:creationId xmlns:a16="http://schemas.microsoft.com/office/drawing/2014/main" id="{3FBDAAAF-C294-5067-B3EC-A5F6D773C33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40615" y="3107696"/>
            <a:ext cx="3610707" cy="3475436"/>
          </a:xfrm>
          <a:prstGeom prst="rect">
            <a:avLst/>
          </a:prstGeom>
        </p:spPr>
      </p:pic>
      <p:pic>
        <p:nvPicPr>
          <p:cNvPr id="6" name="Picture 5" descr="A group of blue and white squares with black letters&#10;&#10;Description automatically generated">
            <a:extLst>
              <a:ext uri="{FF2B5EF4-FFF2-40B4-BE49-F238E27FC236}">
                <a16:creationId xmlns:a16="http://schemas.microsoft.com/office/drawing/2014/main" id="{06A17942-CA49-14EA-E6CE-6312A434349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941" y="408639"/>
            <a:ext cx="7741699" cy="3870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2087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03BD7F-6902-0E86-AE84-3A692EC035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83DA472-CB4C-5E96-CFE3-E648F65CF0DC}"/>
              </a:ext>
            </a:extLst>
          </p:cNvPr>
          <p:cNvSpPr/>
          <p:nvPr/>
        </p:nvSpPr>
        <p:spPr>
          <a:xfrm>
            <a:off x="160421" y="1"/>
            <a:ext cx="11784691" cy="1015663"/>
          </a:xfrm>
          <a:prstGeom prst="rect">
            <a:avLst/>
          </a:prstGeom>
          <a:noFill/>
          <a:ln w="57150"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.S. Business Formations Percentage Change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January 2020 to August 2024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519B275-7D67-58E8-323F-02BCB425A379}"/>
              </a:ext>
            </a:extLst>
          </p:cNvPr>
          <p:cNvSpPr txBox="1"/>
          <p:nvPr/>
        </p:nvSpPr>
        <p:spPr>
          <a:xfrm>
            <a:off x="246888" y="6300216"/>
            <a:ext cx="4223372" cy="284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Source: US Census Bureau; Business Formation Statistics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8AC253D9-AAF0-9A2F-9210-41DB934D03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38044071"/>
              </p:ext>
            </p:extLst>
          </p:nvPr>
        </p:nvGraphicFramePr>
        <p:xfrm>
          <a:off x="246888" y="923331"/>
          <a:ext cx="11945112" cy="4942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61052793-CAE9-E540-65EA-8DE423498089}"/>
              </a:ext>
            </a:extLst>
          </p:cNvPr>
          <p:cNvSpPr txBox="1"/>
          <p:nvPr/>
        </p:nvSpPr>
        <p:spPr>
          <a:xfrm>
            <a:off x="9292551" y="1323434"/>
            <a:ext cx="2985916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Top 10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Wyoming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Delaware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Montana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Kentucky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New Mexico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Indiana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Arizona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South Carolina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Texas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13764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Utah</a:t>
            </a:r>
          </a:p>
        </p:txBody>
      </p:sp>
      <p:sp>
        <p:nvSpPr>
          <p:cNvPr id="5" name="Arrow: Left 4">
            <a:extLst>
              <a:ext uri="{FF2B5EF4-FFF2-40B4-BE49-F238E27FC236}">
                <a16:creationId xmlns:a16="http://schemas.microsoft.com/office/drawing/2014/main" id="{5E18ADFC-E557-2477-D243-AC5CF988B63A}"/>
              </a:ext>
            </a:extLst>
          </p:cNvPr>
          <p:cNvSpPr/>
          <p:nvPr/>
        </p:nvSpPr>
        <p:spPr>
          <a:xfrm>
            <a:off x="6757538" y="923331"/>
            <a:ext cx="2448546" cy="707813"/>
          </a:xfrm>
          <a:prstGeom prst="leftArrow">
            <a:avLst/>
          </a:prstGeom>
          <a:solidFill>
            <a:srgbClr val="66FF3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Kentucky  90%</a:t>
            </a:r>
          </a:p>
        </p:txBody>
      </p:sp>
    </p:spTree>
    <p:extLst>
      <p:ext uri="{BB962C8B-B14F-4D97-AF65-F5344CB8AC3E}">
        <p14:creationId xmlns:p14="http://schemas.microsoft.com/office/powerpoint/2010/main" val="388015578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72B82714-ECD2-C2E4-4C7B-5B34024DA9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274" y="159176"/>
            <a:ext cx="4235450" cy="1072897"/>
          </a:xfrm>
        </p:spPr>
        <p:txBody>
          <a:bodyPr>
            <a:noAutofit/>
          </a:bodyPr>
          <a:lstStyle/>
          <a:p>
            <a:pPr algn="ctr"/>
            <a:r>
              <a:rPr lang="en-US" sz="4000" dirty="0"/>
              <a:t>The National &amp; Kentucky Workforce Challenge</a:t>
            </a: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DD04A461-F4BE-09D1-7E20-D9ED941F19E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70516" y="2828477"/>
            <a:ext cx="4235450" cy="3061335"/>
          </a:xfrm>
          <a:prstGeom prst="rect">
            <a:avLst/>
          </a:prstGeom>
        </p:spPr>
      </p:pic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AB6F969B-677B-AFE6-37E0-6FB12EC66A3E}"/>
              </a:ext>
            </a:extLst>
          </p:cNvPr>
          <p:cNvSpPr>
            <a:spLocks noGrp="1"/>
          </p:cNvSpPr>
          <p:nvPr>
            <p:ph idx="10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715D7296-86E6-2BAD-377C-211F1A59790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6010042"/>
              </p:ext>
            </p:extLst>
          </p:nvPr>
        </p:nvGraphicFramePr>
        <p:xfrm>
          <a:off x="4195482" y="0"/>
          <a:ext cx="7996520" cy="60377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966192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AsOne/>
      </p:bldGraphic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F3E1DB41-3EFB-5AF8-AFCC-0005516E4F8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12873331"/>
              </p:ext>
            </p:extLst>
          </p:nvPr>
        </p:nvGraphicFramePr>
        <p:xfrm>
          <a:off x="108283" y="723332"/>
          <a:ext cx="11935327" cy="53685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6A443FDD-9B61-5FE7-7F6E-F41F7F810BA5}"/>
              </a:ext>
            </a:extLst>
          </p:cNvPr>
          <p:cNvSpPr txBox="1">
            <a:spLocks/>
          </p:cNvSpPr>
          <p:nvPr/>
        </p:nvSpPr>
        <p:spPr>
          <a:xfrm>
            <a:off x="0" y="18257"/>
            <a:ext cx="12192000" cy="623189"/>
          </a:xfrm>
          <a:prstGeom prst="rect">
            <a:avLst/>
          </a:prstGeom>
          <a:noFill/>
          <a:ln w="57150">
            <a:noFill/>
          </a:ln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Times New Roman" panose="02020603050405020304" pitchFamily="18" charset="0"/>
              </a:rPr>
              <a:t>Kentucky Labor Force &amp; Employment 2010-2024</a:t>
            </a:r>
            <a:b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Times New Roman" panose="02020603050405020304" pitchFamily="18" charset="0"/>
              </a:rPr>
            </a:b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8" name="Text Box 4">
            <a:extLst>
              <a:ext uri="{FF2B5EF4-FFF2-40B4-BE49-F238E27FC236}">
                <a16:creationId xmlns:a16="http://schemas.microsoft.com/office/drawing/2014/main" id="{8C8DF43A-FD82-5AE9-FFD9-AD1B2FA44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010" y="6412358"/>
            <a:ext cx="335399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Source: U.S. Bureau of Labor Statistics LAUS</a:t>
            </a:r>
          </a:p>
        </p:txBody>
      </p:sp>
    </p:spTree>
    <p:extLst>
      <p:ext uri="{BB962C8B-B14F-4D97-AF65-F5344CB8AC3E}">
        <p14:creationId xmlns:p14="http://schemas.microsoft.com/office/powerpoint/2010/main" val="258587951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4">
            <a:extLst>
              <a:ext uri="{FF2B5EF4-FFF2-40B4-BE49-F238E27FC236}">
                <a16:creationId xmlns:a16="http://schemas.microsoft.com/office/drawing/2014/main" id="{FAF0870C-F482-4FEF-A75A-4DBB706AFA8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0554" y="743216"/>
            <a:ext cx="7557493" cy="5046745"/>
            <a:chOff x="224" y="482"/>
            <a:chExt cx="5104" cy="3117"/>
          </a:xfrm>
        </p:grpSpPr>
        <p:sp>
          <p:nvSpPr>
            <p:cNvPr id="3075" name="AutoShape 3">
              <a:extLst>
                <a:ext uri="{FF2B5EF4-FFF2-40B4-BE49-F238E27FC236}">
                  <a16:creationId xmlns:a16="http://schemas.microsoft.com/office/drawing/2014/main" id="{F5EB0BD5-FDA8-4AA5-B5B8-258FB683C6E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4" y="501"/>
              <a:ext cx="5086" cy="30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76" name="Group 205">
              <a:extLst>
                <a:ext uri="{FF2B5EF4-FFF2-40B4-BE49-F238E27FC236}">
                  <a16:creationId xmlns:a16="http://schemas.microsoft.com/office/drawing/2014/main" id="{BD06CBFE-B599-44AB-BCA4-5309611511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" y="482"/>
              <a:ext cx="4716" cy="3096"/>
              <a:chOff x="240" y="482"/>
              <a:chExt cx="4716" cy="3096"/>
            </a:xfrm>
          </p:grpSpPr>
          <p:sp>
            <p:nvSpPr>
              <p:cNvPr id="3402" name="Freeform 5">
                <a:extLst>
                  <a:ext uri="{FF2B5EF4-FFF2-40B4-BE49-F238E27FC236}">
                    <a16:creationId xmlns:a16="http://schemas.microsoft.com/office/drawing/2014/main" id="{FA7E081F-4910-4FE6-B923-183E2BC08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" y="1192"/>
                <a:ext cx="669" cy="1236"/>
              </a:xfrm>
              <a:custGeom>
                <a:avLst/>
                <a:gdLst>
                  <a:gd name="T0" fmla="*/ 527 w 669"/>
                  <a:gd name="T1" fmla="*/ 1229 h 1236"/>
                  <a:gd name="T2" fmla="*/ 451 w 669"/>
                  <a:gd name="T3" fmla="*/ 1220 h 1236"/>
                  <a:gd name="T4" fmla="*/ 397 w 669"/>
                  <a:gd name="T5" fmla="*/ 1207 h 1236"/>
                  <a:gd name="T6" fmla="*/ 372 w 669"/>
                  <a:gd name="T7" fmla="*/ 1187 h 1236"/>
                  <a:gd name="T8" fmla="*/ 375 w 669"/>
                  <a:gd name="T9" fmla="*/ 1167 h 1236"/>
                  <a:gd name="T10" fmla="*/ 359 w 669"/>
                  <a:gd name="T11" fmla="*/ 1115 h 1236"/>
                  <a:gd name="T12" fmla="*/ 318 w 669"/>
                  <a:gd name="T13" fmla="*/ 1056 h 1236"/>
                  <a:gd name="T14" fmla="*/ 292 w 669"/>
                  <a:gd name="T15" fmla="*/ 1023 h 1236"/>
                  <a:gd name="T16" fmla="*/ 287 w 669"/>
                  <a:gd name="T17" fmla="*/ 1009 h 1236"/>
                  <a:gd name="T18" fmla="*/ 264 w 669"/>
                  <a:gd name="T19" fmla="*/ 1007 h 1236"/>
                  <a:gd name="T20" fmla="*/ 222 w 669"/>
                  <a:gd name="T21" fmla="*/ 963 h 1236"/>
                  <a:gd name="T22" fmla="*/ 179 w 669"/>
                  <a:gd name="T23" fmla="*/ 939 h 1236"/>
                  <a:gd name="T24" fmla="*/ 129 w 669"/>
                  <a:gd name="T25" fmla="*/ 904 h 1236"/>
                  <a:gd name="T26" fmla="*/ 127 w 669"/>
                  <a:gd name="T27" fmla="*/ 867 h 1236"/>
                  <a:gd name="T28" fmla="*/ 133 w 669"/>
                  <a:gd name="T29" fmla="*/ 831 h 1236"/>
                  <a:gd name="T30" fmla="*/ 117 w 669"/>
                  <a:gd name="T31" fmla="*/ 791 h 1236"/>
                  <a:gd name="T32" fmla="*/ 97 w 669"/>
                  <a:gd name="T33" fmla="*/ 742 h 1236"/>
                  <a:gd name="T34" fmla="*/ 76 w 669"/>
                  <a:gd name="T35" fmla="*/ 694 h 1236"/>
                  <a:gd name="T36" fmla="*/ 67 w 669"/>
                  <a:gd name="T37" fmla="*/ 656 h 1236"/>
                  <a:gd name="T38" fmla="*/ 84 w 669"/>
                  <a:gd name="T39" fmla="*/ 640 h 1236"/>
                  <a:gd name="T40" fmla="*/ 86 w 669"/>
                  <a:gd name="T41" fmla="*/ 615 h 1236"/>
                  <a:gd name="T42" fmla="*/ 60 w 669"/>
                  <a:gd name="T43" fmla="*/ 588 h 1236"/>
                  <a:gd name="T44" fmla="*/ 57 w 669"/>
                  <a:gd name="T45" fmla="*/ 534 h 1236"/>
                  <a:gd name="T46" fmla="*/ 65 w 669"/>
                  <a:gd name="T47" fmla="*/ 507 h 1236"/>
                  <a:gd name="T48" fmla="*/ 81 w 669"/>
                  <a:gd name="T49" fmla="*/ 535 h 1236"/>
                  <a:gd name="T50" fmla="*/ 83 w 669"/>
                  <a:gd name="T51" fmla="*/ 511 h 1236"/>
                  <a:gd name="T52" fmla="*/ 106 w 669"/>
                  <a:gd name="T53" fmla="*/ 480 h 1236"/>
                  <a:gd name="T54" fmla="*/ 75 w 669"/>
                  <a:gd name="T55" fmla="*/ 459 h 1236"/>
                  <a:gd name="T56" fmla="*/ 67 w 669"/>
                  <a:gd name="T57" fmla="*/ 481 h 1236"/>
                  <a:gd name="T58" fmla="*/ 57 w 669"/>
                  <a:gd name="T59" fmla="*/ 484 h 1236"/>
                  <a:gd name="T60" fmla="*/ 32 w 669"/>
                  <a:gd name="T61" fmla="*/ 453 h 1236"/>
                  <a:gd name="T62" fmla="*/ 30 w 669"/>
                  <a:gd name="T63" fmla="*/ 416 h 1236"/>
                  <a:gd name="T64" fmla="*/ 17 w 669"/>
                  <a:gd name="T65" fmla="*/ 386 h 1236"/>
                  <a:gd name="T66" fmla="*/ 8 w 669"/>
                  <a:gd name="T67" fmla="*/ 356 h 1236"/>
                  <a:gd name="T68" fmla="*/ 14 w 669"/>
                  <a:gd name="T69" fmla="*/ 321 h 1236"/>
                  <a:gd name="T70" fmla="*/ 17 w 669"/>
                  <a:gd name="T71" fmla="*/ 278 h 1236"/>
                  <a:gd name="T72" fmla="*/ 22 w 669"/>
                  <a:gd name="T73" fmla="*/ 251 h 1236"/>
                  <a:gd name="T74" fmla="*/ 11 w 669"/>
                  <a:gd name="T75" fmla="*/ 211 h 1236"/>
                  <a:gd name="T76" fmla="*/ 1 w 669"/>
                  <a:gd name="T77" fmla="*/ 179 h 1236"/>
                  <a:gd name="T78" fmla="*/ 16 w 669"/>
                  <a:gd name="T79" fmla="*/ 147 h 1236"/>
                  <a:gd name="T80" fmla="*/ 51 w 669"/>
                  <a:gd name="T81" fmla="*/ 93 h 1236"/>
                  <a:gd name="T82" fmla="*/ 71 w 669"/>
                  <a:gd name="T83" fmla="*/ 6 h 1236"/>
                  <a:gd name="T84" fmla="*/ 311 w 669"/>
                  <a:gd name="T85" fmla="*/ 454 h 1236"/>
                  <a:gd name="T86" fmla="*/ 365 w 669"/>
                  <a:gd name="T87" fmla="*/ 545 h 1236"/>
                  <a:gd name="T88" fmla="*/ 481 w 669"/>
                  <a:gd name="T89" fmla="*/ 734 h 1236"/>
                  <a:gd name="T90" fmla="*/ 615 w 669"/>
                  <a:gd name="T91" fmla="*/ 943 h 1236"/>
                  <a:gd name="T92" fmla="*/ 640 w 669"/>
                  <a:gd name="T93" fmla="*/ 1001 h 1236"/>
                  <a:gd name="T94" fmla="*/ 666 w 669"/>
                  <a:gd name="T95" fmla="*/ 1051 h 1236"/>
                  <a:gd name="T96" fmla="*/ 659 w 669"/>
                  <a:gd name="T97" fmla="*/ 1078 h 1236"/>
                  <a:gd name="T98" fmla="*/ 631 w 669"/>
                  <a:gd name="T99" fmla="*/ 1099 h 1236"/>
                  <a:gd name="T100" fmla="*/ 623 w 669"/>
                  <a:gd name="T101" fmla="*/ 1133 h 1236"/>
                  <a:gd name="T102" fmla="*/ 612 w 669"/>
                  <a:gd name="T103" fmla="*/ 1150 h 1236"/>
                  <a:gd name="T104" fmla="*/ 594 w 669"/>
                  <a:gd name="T105" fmla="*/ 1166 h 1236"/>
                  <a:gd name="T106" fmla="*/ 594 w 669"/>
                  <a:gd name="T107" fmla="*/ 1188 h 1236"/>
                  <a:gd name="T108" fmla="*/ 610 w 669"/>
                  <a:gd name="T109" fmla="*/ 1209 h 1236"/>
                  <a:gd name="T110" fmla="*/ 605 w 669"/>
                  <a:gd name="T111" fmla="*/ 1228 h 1236"/>
                  <a:gd name="T112" fmla="*/ 588 w 669"/>
                  <a:gd name="T113" fmla="*/ 1228 h 1236"/>
                  <a:gd name="T114" fmla="*/ 572 w 669"/>
                  <a:gd name="T115" fmla="*/ 1236 h 12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9"/>
                  <a:gd name="T175" fmla="*/ 0 h 1236"/>
                  <a:gd name="T176" fmla="*/ 669 w 669"/>
                  <a:gd name="T177" fmla="*/ 1236 h 12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9" h="1236">
                    <a:moveTo>
                      <a:pt x="572" y="1236"/>
                    </a:moveTo>
                    <a:lnTo>
                      <a:pt x="558" y="1236"/>
                    </a:lnTo>
                    <a:lnTo>
                      <a:pt x="548" y="1236"/>
                    </a:lnTo>
                    <a:lnTo>
                      <a:pt x="539" y="1229"/>
                    </a:lnTo>
                    <a:lnTo>
                      <a:pt x="527" y="1229"/>
                    </a:lnTo>
                    <a:lnTo>
                      <a:pt x="510" y="1228"/>
                    </a:lnTo>
                    <a:lnTo>
                      <a:pt x="494" y="1225"/>
                    </a:lnTo>
                    <a:lnTo>
                      <a:pt x="480" y="1221"/>
                    </a:lnTo>
                    <a:lnTo>
                      <a:pt x="465" y="1220"/>
                    </a:lnTo>
                    <a:lnTo>
                      <a:pt x="451" y="1220"/>
                    </a:lnTo>
                    <a:lnTo>
                      <a:pt x="437" y="1217"/>
                    </a:lnTo>
                    <a:lnTo>
                      <a:pt x="429" y="1215"/>
                    </a:lnTo>
                    <a:lnTo>
                      <a:pt x="416" y="1215"/>
                    </a:lnTo>
                    <a:lnTo>
                      <a:pt x="407" y="1210"/>
                    </a:lnTo>
                    <a:lnTo>
                      <a:pt x="397" y="1207"/>
                    </a:lnTo>
                    <a:lnTo>
                      <a:pt x="381" y="1209"/>
                    </a:lnTo>
                    <a:lnTo>
                      <a:pt x="375" y="1210"/>
                    </a:lnTo>
                    <a:lnTo>
                      <a:pt x="370" y="1204"/>
                    </a:lnTo>
                    <a:lnTo>
                      <a:pt x="370" y="1199"/>
                    </a:lnTo>
                    <a:lnTo>
                      <a:pt x="372" y="1187"/>
                    </a:lnTo>
                    <a:lnTo>
                      <a:pt x="373" y="1185"/>
                    </a:lnTo>
                    <a:lnTo>
                      <a:pt x="375" y="1180"/>
                    </a:lnTo>
                    <a:lnTo>
                      <a:pt x="375" y="1167"/>
                    </a:lnTo>
                    <a:lnTo>
                      <a:pt x="375" y="1153"/>
                    </a:lnTo>
                    <a:lnTo>
                      <a:pt x="370" y="1142"/>
                    </a:lnTo>
                    <a:lnTo>
                      <a:pt x="369" y="1134"/>
                    </a:lnTo>
                    <a:lnTo>
                      <a:pt x="365" y="1126"/>
                    </a:lnTo>
                    <a:lnTo>
                      <a:pt x="359" y="1115"/>
                    </a:lnTo>
                    <a:lnTo>
                      <a:pt x="351" y="1107"/>
                    </a:lnTo>
                    <a:lnTo>
                      <a:pt x="343" y="1094"/>
                    </a:lnTo>
                    <a:lnTo>
                      <a:pt x="334" y="1083"/>
                    </a:lnTo>
                    <a:lnTo>
                      <a:pt x="326" y="1067"/>
                    </a:lnTo>
                    <a:lnTo>
                      <a:pt x="318" y="1056"/>
                    </a:lnTo>
                    <a:lnTo>
                      <a:pt x="308" y="1051"/>
                    </a:lnTo>
                    <a:lnTo>
                      <a:pt x="295" y="1045"/>
                    </a:lnTo>
                    <a:lnTo>
                      <a:pt x="291" y="1039"/>
                    </a:lnTo>
                    <a:lnTo>
                      <a:pt x="292" y="1031"/>
                    </a:lnTo>
                    <a:lnTo>
                      <a:pt x="292" y="1023"/>
                    </a:lnTo>
                    <a:lnTo>
                      <a:pt x="291" y="1017"/>
                    </a:lnTo>
                    <a:lnTo>
                      <a:pt x="289" y="1013"/>
                    </a:lnTo>
                    <a:lnTo>
                      <a:pt x="289" y="1010"/>
                    </a:lnTo>
                    <a:lnTo>
                      <a:pt x="287" y="1009"/>
                    </a:lnTo>
                    <a:lnTo>
                      <a:pt x="281" y="1005"/>
                    </a:lnTo>
                    <a:lnTo>
                      <a:pt x="276" y="1002"/>
                    </a:lnTo>
                    <a:lnTo>
                      <a:pt x="268" y="1004"/>
                    </a:lnTo>
                    <a:lnTo>
                      <a:pt x="264" y="1007"/>
                    </a:lnTo>
                    <a:lnTo>
                      <a:pt x="259" y="1002"/>
                    </a:lnTo>
                    <a:lnTo>
                      <a:pt x="241" y="986"/>
                    </a:lnTo>
                    <a:lnTo>
                      <a:pt x="229" y="975"/>
                    </a:lnTo>
                    <a:lnTo>
                      <a:pt x="227" y="969"/>
                    </a:lnTo>
                    <a:lnTo>
                      <a:pt x="222" y="963"/>
                    </a:lnTo>
                    <a:lnTo>
                      <a:pt x="211" y="955"/>
                    </a:lnTo>
                    <a:lnTo>
                      <a:pt x="202" y="943"/>
                    </a:lnTo>
                    <a:lnTo>
                      <a:pt x="195" y="939"/>
                    </a:lnTo>
                    <a:lnTo>
                      <a:pt x="187" y="939"/>
                    </a:lnTo>
                    <a:lnTo>
                      <a:pt x="179" y="939"/>
                    </a:lnTo>
                    <a:lnTo>
                      <a:pt x="171" y="931"/>
                    </a:lnTo>
                    <a:lnTo>
                      <a:pt x="159" y="920"/>
                    </a:lnTo>
                    <a:lnTo>
                      <a:pt x="149" y="915"/>
                    </a:lnTo>
                    <a:lnTo>
                      <a:pt x="138" y="910"/>
                    </a:lnTo>
                    <a:lnTo>
                      <a:pt x="129" y="904"/>
                    </a:lnTo>
                    <a:lnTo>
                      <a:pt x="122" y="897"/>
                    </a:lnTo>
                    <a:lnTo>
                      <a:pt x="124" y="889"/>
                    </a:lnTo>
                    <a:lnTo>
                      <a:pt x="125" y="885"/>
                    </a:lnTo>
                    <a:lnTo>
                      <a:pt x="125" y="875"/>
                    </a:lnTo>
                    <a:lnTo>
                      <a:pt x="127" y="867"/>
                    </a:lnTo>
                    <a:lnTo>
                      <a:pt x="127" y="858"/>
                    </a:lnTo>
                    <a:lnTo>
                      <a:pt x="133" y="850"/>
                    </a:lnTo>
                    <a:lnTo>
                      <a:pt x="137" y="845"/>
                    </a:lnTo>
                    <a:lnTo>
                      <a:pt x="137" y="837"/>
                    </a:lnTo>
                    <a:lnTo>
                      <a:pt x="133" y="831"/>
                    </a:lnTo>
                    <a:lnTo>
                      <a:pt x="125" y="823"/>
                    </a:lnTo>
                    <a:lnTo>
                      <a:pt x="121" y="818"/>
                    </a:lnTo>
                    <a:lnTo>
                      <a:pt x="119" y="812"/>
                    </a:lnTo>
                    <a:lnTo>
                      <a:pt x="124" y="802"/>
                    </a:lnTo>
                    <a:lnTo>
                      <a:pt x="117" y="791"/>
                    </a:lnTo>
                    <a:lnTo>
                      <a:pt x="113" y="781"/>
                    </a:lnTo>
                    <a:lnTo>
                      <a:pt x="111" y="772"/>
                    </a:lnTo>
                    <a:lnTo>
                      <a:pt x="106" y="762"/>
                    </a:lnTo>
                    <a:lnTo>
                      <a:pt x="100" y="754"/>
                    </a:lnTo>
                    <a:lnTo>
                      <a:pt x="97" y="742"/>
                    </a:lnTo>
                    <a:lnTo>
                      <a:pt x="89" y="727"/>
                    </a:lnTo>
                    <a:lnTo>
                      <a:pt x="86" y="719"/>
                    </a:lnTo>
                    <a:lnTo>
                      <a:pt x="81" y="708"/>
                    </a:lnTo>
                    <a:lnTo>
                      <a:pt x="79" y="700"/>
                    </a:lnTo>
                    <a:lnTo>
                      <a:pt x="76" y="694"/>
                    </a:lnTo>
                    <a:lnTo>
                      <a:pt x="75" y="686"/>
                    </a:lnTo>
                    <a:lnTo>
                      <a:pt x="71" y="678"/>
                    </a:lnTo>
                    <a:lnTo>
                      <a:pt x="63" y="670"/>
                    </a:lnTo>
                    <a:lnTo>
                      <a:pt x="65" y="664"/>
                    </a:lnTo>
                    <a:lnTo>
                      <a:pt x="67" y="656"/>
                    </a:lnTo>
                    <a:lnTo>
                      <a:pt x="68" y="648"/>
                    </a:lnTo>
                    <a:lnTo>
                      <a:pt x="73" y="646"/>
                    </a:lnTo>
                    <a:lnTo>
                      <a:pt x="78" y="643"/>
                    </a:lnTo>
                    <a:lnTo>
                      <a:pt x="83" y="640"/>
                    </a:lnTo>
                    <a:lnTo>
                      <a:pt x="84" y="640"/>
                    </a:lnTo>
                    <a:lnTo>
                      <a:pt x="86" y="632"/>
                    </a:lnTo>
                    <a:lnTo>
                      <a:pt x="86" y="626"/>
                    </a:lnTo>
                    <a:lnTo>
                      <a:pt x="87" y="623"/>
                    </a:lnTo>
                    <a:lnTo>
                      <a:pt x="87" y="618"/>
                    </a:lnTo>
                    <a:lnTo>
                      <a:pt x="86" y="615"/>
                    </a:lnTo>
                    <a:lnTo>
                      <a:pt x="84" y="608"/>
                    </a:lnTo>
                    <a:lnTo>
                      <a:pt x="81" y="603"/>
                    </a:lnTo>
                    <a:lnTo>
                      <a:pt x="73" y="599"/>
                    </a:lnTo>
                    <a:lnTo>
                      <a:pt x="63" y="594"/>
                    </a:lnTo>
                    <a:lnTo>
                      <a:pt x="60" y="588"/>
                    </a:lnTo>
                    <a:lnTo>
                      <a:pt x="56" y="581"/>
                    </a:lnTo>
                    <a:lnTo>
                      <a:pt x="54" y="575"/>
                    </a:lnTo>
                    <a:lnTo>
                      <a:pt x="56" y="553"/>
                    </a:lnTo>
                    <a:lnTo>
                      <a:pt x="56" y="541"/>
                    </a:lnTo>
                    <a:lnTo>
                      <a:pt x="57" y="534"/>
                    </a:lnTo>
                    <a:lnTo>
                      <a:pt x="57" y="522"/>
                    </a:lnTo>
                    <a:lnTo>
                      <a:pt x="57" y="516"/>
                    </a:lnTo>
                    <a:lnTo>
                      <a:pt x="59" y="507"/>
                    </a:lnTo>
                    <a:lnTo>
                      <a:pt x="62" y="503"/>
                    </a:lnTo>
                    <a:lnTo>
                      <a:pt x="65" y="507"/>
                    </a:lnTo>
                    <a:lnTo>
                      <a:pt x="70" y="514"/>
                    </a:lnTo>
                    <a:lnTo>
                      <a:pt x="71" y="521"/>
                    </a:lnTo>
                    <a:lnTo>
                      <a:pt x="75" y="526"/>
                    </a:lnTo>
                    <a:lnTo>
                      <a:pt x="78" y="529"/>
                    </a:lnTo>
                    <a:lnTo>
                      <a:pt x="81" y="535"/>
                    </a:lnTo>
                    <a:lnTo>
                      <a:pt x="84" y="538"/>
                    </a:lnTo>
                    <a:lnTo>
                      <a:pt x="84" y="534"/>
                    </a:lnTo>
                    <a:lnTo>
                      <a:pt x="84" y="526"/>
                    </a:lnTo>
                    <a:lnTo>
                      <a:pt x="84" y="519"/>
                    </a:lnTo>
                    <a:lnTo>
                      <a:pt x="83" y="511"/>
                    </a:lnTo>
                    <a:lnTo>
                      <a:pt x="83" y="503"/>
                    </a:lnTo>
                    <a:lnTo>
                      <a:pt x="87" y="497"/>
                    </a:lnTo>
                    <a:lnTo>
                      <a:pt x="92" y="492"/>
                    </a:lnTo>
                    <a:lnTo>
                      <a:pt x="102" y="484"/>
                    </a:lnTo>
                    <a:lnTo>
                      <a:pt x="106" y="480"/>
                    </a:lnTo>
                    <a:lnTo>
                      <a:pt x="100" y="472"/>
                    </a:lnTo>
                    <a:lnTo>
                      <a:pt x="92" y="465"/>
                    </a:lnTo>
                    <a:lnTo>
                      <a:pt x="83" y="462"/>
                    </a:lnTo>
                    <a:lnTo>
                      <a:pt x="78" y="459"/>
                    </a:lnTo>
                    <a:lnTo>
                      <a:pt x="75" y="459"/>
                    </a:lnTo>
                    <a:lnTo>
                      <a:pt x="71" y="465"/>
                    </a:lnTo>
                    <a:lnTo>
                      <a:pt x="70" y="472"/>
                    </a:lnTo>
                    <a:lnTo>
                      <a:pt x="68" y="478"/>
                    </a:lnTo>
                    <a:lnTo>
                      <a:pt x="67" y="481"/>
                    </a:lnTo>
                    <a:lnTo>
                      <a:pt x="65" y="484"/>
                    </a:lnTo>
                    <a:lnTo>
                      <a:pt x="63" y="489"/>
                    </a:lnTo>
                    <a:lnTo>
                      <a:pt x="59" y="487"/>
                    </a:lnTo>
                    <a:lnTo>
                      <a:pt x="57" y="484"/>
                    </a:lnTo>
                    <a:lnTo>
                      <a:pt x="49" y="476"/>
                    </a:lnTo>
                    <a:lnTo>
                      <a:pt x="43" y="472"/>
                    </a:lnTo>
                    <a:lnTo>
                      <a:pt x="38" y="467"/>
                    </a:lnTo>
                    <a:lnTo>
                      <a:pt x="35" y="459"/>
                    </a:lnTo>
                    <a:lnTo>
                      <a:pt x="32" y="453"/>
                    </a:lnTo>
                    <a:lnTo>
                      <a:pt x="33" y="446"/>
                    </a:lnTo>
                    <a:lnTo>
                      <a:pt x="36" y="440"/>
                    </a:lnTo>
                    <a:lnTo>
                      <a:pt x="38" y="429"/>
                    </a:lnTo>
                    <a:lnTo>
                      <a:pt x="35" y="421"/>
                    </a:lnTo>
                    <a:lnTo>
                      <a:pt x="30" y="416"/>
                    </a:lnTo>
                    <a:lnTo>
                      <a:pt x="30" y="406"/>
                    </a:lnTo>
                    <a:lnTo>
                      <a:pt x="27" y="400"/>
                    </a:lnTo>
                    <a:lnTo>
                      <a:pt x="24" y="397"/>
                    </a:lnTo>
                    <a:lnTo>
                      <a:pt x="22" y="389"/>
                    </a:lnTo>
                    <a:lnTo>
                      <a:pt x="17" y="386"/>
                    </a:lnTo>
                    <a:lnTo>
                      <a:pt x="16" y="376"/>
                    </a:lnTo>
                    <a:lnTo>
                      <a:pt x="13" y="373"/>
                    </a:lnTo>
                    <a:lnTo>
                      <a:pt x="13" y="368"/>
                    </a:lnTo>
                    <a:lnTo>
                      <a:pt x="8" y="364"/>
                    </a:lnTo>
                    <a:lnTo>
                      <a:pt x="8" y="356"/>
                    </a:lnTo>
                    <a:lnTo>
                      <a:pt x="6" y="349"/>
                    </a:lnTo>
                    <a:lnTo>
                      <a:pt x="8" y="344"/>
                    </a:lnTo>
                    <a:lnTo>
                      <a:pt x="9" y="337"/>
                    </a:lnTo>
                    <a:lnTo>
                      <a:pt x="9" y="325"/>
                    </a:lnTo>
                    <a:lnTo>
                      <a:pt x="14" y="321"/>
                    </a:lnTo>
                    <a:lnTo>
                      <a:pt x="14" y="311"/>
                    </a:lnTo>
                    <a:lnTo>
                      <a:pt x="14" y="300"/>
                    </a:lnTo>
                    <a:lnTo>
                      <a:pt x="14" y="292"/>
                    </a:lnTo>
                    <a:lnTo>
                      <a:pt x="17" y="286"/>
                    </a:lnTo>
                    <a:lnTo>
                      <a:pt x="17" y="278"/>
                    </a:lnTo>
                    <a:lnTo>
                      <a:pt x="19" y="271"/>
                    </a:lnTo>
                    <a:lnTo>
                      <a:pt x="24" y="268"/>
                    </a:lnTo>
                    <a:lnTo>
                      <a:pt x="25" y="265"/>
                    </a:lnTo>
                    <a:lnTo>
                      <a:pt x="25" y="259"/>
                    </a:lnTo>
                    <a:lnTo>
                      <a:pt x="22" y="251"/>
                    </a:lnTo>
                    <a:lnTo>
                      <a:pt x="21" y="244"/>
                    </a:lnTo>
                    <a:lnTo>
                      <a:pt x="19" y="240"/>
                    </a:lnTo>
                    <a:lnTo>
                      <a:pt x="19" y="227"/>
                    </a:lnTo>
                    <a:lnTo>
                      <a:pt x="11" y="221"/>
                    </a:lnTo>
                    <a:lnTo>
                      <a:pt x="11" y="211"/>
                    </a:lnTo>
                    <a:lnTo>
                      <a:pt x="13" y="208"/>
                    </a:lnTo>
                    <a:lnTo>
                      <a:pt x="9" y="203"/>
                    </a:lnTo>
                    <a:lnTo>
                      <a:pt x="9" y="189"/>
                    </a:lnTo>
                    <a:lnTo>
                      <a:pt x="6" y="186"/>
                    </a:lnTo>
                    <a:lnTo>
                      <a:pt x="1" y="179"/>
                    </a:lnTo>
                    <a:lnTo>
                      <a:pt x="0" y="173"/>
                    </a:lnTo>
                    <a:lnTo>
                      <a:pt x="1" y="168"/>
                    </a:lnTo>
                    <a:lnTo>
                      <a:pt x="5" y="160"/>
                    </a:lnTo>
                    <a:lnTo>
                      <a:pt x="6" y="151"/>
                    </a:lnTo>
                    <a:lnTo>
                      <a:pt x="16" y="147"/>
                    </a:lnTo>
                    <a:lnTo>
                      <a:pt x="22" y="141"/>
                    </a:lnTo>
                    <a:lnTo>
                      <a:pt x="30" y="132"/>
                    </a:lnTo>
                    <a:lnTo>
                      <a:pt x="40" y="122"/>
                    </a:lnTo>
                    <a:lnTo>
                      <a:pt x="46" y="109"/>
                    </a:lnTo>
                    <a:lnTo>
                      <a:pt x="51" y="93"/>
                    </a:lnTo>
                    <a:lnTo>
                      <a:pt x="56" y="81"/>
                    </a:lnTo>
                    <a:lnTo>
                      <a:pt x="65" y="60"/>
                    </a:lnTo>
                    <a:lnTo>
                      <a:pt x="67" y="41"/>
                    </a:lnTo>
                    <a:lnTo>
                      <a:pt x="68" y="22"/>
                    </a:lnTo>
                    <a:lnTo>
                      <a:pt x="71" y="6"/>
                    </a:lnTo>
                    <a:lnTo>
                      <a:pt x="73" y="0"/>
                    </a:lnTo>
                    <a:lnTo>
                      <a:pt x="386" y="105"/>
                    </a:lnTo>
                    <a:lnTo>
                      <a:pt x="294" y="427"/>
                    </a:lnTo>
                    <a:lnTo>
                      <a:pt x="305" y="445"/>
                    </a:lnTo>
                    <a:lnTo>
                      <a:pt x="311" y="454"/>
                    </a:lnTo>
                    <a:lnTo>
                      <a:pt x="318" y="464"/>
                    </a:lnTo>
                    <a:lnTo>
                      <a:pt x="324" y="476"/>
                    </a:lnTo>
                    <a:lnTo>
                      <a:pt x="335" y="497"/>
                    </a:lnTo>
                    <a:lnTo>
                      <a:pt x="345" y="510"/>
                    </a:lnTo>
                    <a:lnTo>
                      <a:pt x="365" y="545"/>
                    </a:lnTo>
                    <a:lnTo>
                      <a:pt x="381" y="572"/>
                    </a:lnTo>
                    <a:lnTo>
                      <a:pt x="407" y="610"/>
                    </a:lnTo>
                    <a:lnTo>
                      <a:pt x="432" y="653"/>
                    </a:lnTo>
                    <a:lnTo>
                      <a:pt x="456" y="686"/>
                    </a:lnTo>
                    <a:lnTo>
                      <a:pt x="481" y="734"/>
                    </a:lnTo>
                    <a:lnTo>
                      <a:pt x="504" y="769"/>
                    </a:lnTo>
                    <a:lnTo>
                      <a:pt x="526" y="804"/>
                    </a:lnTo>
                    <a:lnTo>
                      <a:pt x="581" y="893"/>
                    </a:lnTo>
                    <a:lnTo>
                      <a:pt x="597" y="918"/>
                    </a:lnTo>
                    <a:lnTo>
                      <a:pt x="615" y="943"/>
                    </a:lnTo>
                    <a:lnTo>
                      <a:pt x="624" y="958"/>
                    </a:lnTo>
                    <a:lnTo>
                      <a:pt x="632" y="970"/>
                    </a:lnTo>
                    <a:lnTo>
                      <a:pt x="639" y="978"/>
                    </a:lnTo>
                    <a:lnTo>
                      <a:pt x="639" y="986"/>
                    </a:lnTo>
                    <a:lnTo>
                      <a:pt x="640" y="1001"/>
                    </a:lnTo>
                    <a:lnTo>
                      <a:pt x="648" y="1017"/>
                    </a:lnTo>
                    <a:lnTo>
                      <a:pt x="650" y="1026"/>
                    </a:lnTo>
                    <a:lnTo>
                      <a:pt x="651" y="1036"/>
                    </a:lnTo>
                    <a:lnTo>
                      <a:pt x="658" y="1042"/>
                    </a:lnTo>
                    <a:lnTo>
                      <a:pt x="666" y="1051"/>
                    </a:lnTo>
                    <a:lnTo>
                      <a:pt x="667" y="1059"/>
                    </a:lnTo>
                    <a:lnTo>
                      <a:pt x="669" y="1066"/>
                    </a:lnTo>
                    <a:lnTo>
                      <a:pt x="667" y="1072"/>
                    </a:lnTo>
                    <a:lnTo>
                      <a:pt x="664" y="1075"/>
                    </a:lnTo>
                    <a:lnTo>
                      <a:pt x="659" y="1078"/>
                    </a:lnTo>
                    <a:lnTo>
                      <a:pt x="653" y="1080"/>
                    </a:lnTo>
                    <a:lnTo>
                      <a:pt x="645" y="1085"/>
                    </a:lnTo>
                    <a:lnTo>
                      <a:pt x="639" y="1091"/>
                    </a:lnTo>
                    <a:lnTo>
                      <a:pt x="637" y="1096"/>
                    </a:lnTo>
                    <a:lnTo>
                      <a:pt x="631" y="1099"/>
                    </a:lnTo>
                    <a:lnTo>
                      <a:pt x="628" y="1102"/>
                    </a:lnTo>
                    <a:lnTo>
                      <a:pt x="626" y="1110"/>
                    </a:lnTo>
                    <a:lnTo>
                      <a:pt x="626" y="1120"/>
                    </a:lnTo>
                    <a:lnTo>
                      <a:pt x="628" y="1126"/>
                    </a:lnTo>
                    <a:lnTo>
                      <a:pt x="623" y="1133"/>
                    </a:lnTo>
                    <a:lnTo>
                      <a:pt x="621" y="1137"/>
                    </a:lnTo>
                    <a:lnTo>
                      <a:pt x="621" y="1142"/>
                    </a:lnTo>
                    <a:lnTo>
                      <a:pt x="616" y="1144"/>
                    </a:lnTo>
                    <a:lnTo>
                      <a:pt x="613" y="1147"/>
                    </a:lnTo>
                    <a:lnTo>
                      <a:pt x="612" y="1150"/>
                    </a:lnTo>
                    <a:lnTo>
                      <a:pt x="607" y="1155"/>
                    </a:lnTo>
                    <a:lnTo>
                      <a:pt x="604" y="1156"/>
                    </a:lnTo>
                    <a:lnTo>
                      <a:pt x="597" y="1161"/>
                    </a:lnTo>
                    <a:lnTo>
                      <a:pt x="596" y="1163"/>
                    </a:lnTo>
                    <a:lnTo>
                      <a:pt x="594" y="1166"/>
                    </a:lnTo>
                    <a:lnTo>
                      <a:pt x="596" y="1169"/>
                    </a:lnTo>
                    <a:lnTo>
                      <a:pt x="597" y="1172"/>
                    </a:lnTo>
                    <a:lnTo>
                      <a:pt x="597" y="1177"/>
                    </a:lnTo>
                    <a:lnTo>
                      <a:pt x="596" y="1183"/>
                    </a:lnTo>
                    <a:lnTo>
                      <a:pt x="594" y="1188"/>
                    </a:lnTo>
                    <a:lnTo>
                      <a:pt x="591" y="1191"/>
                    </a:lnTo>
                    <a:lnTo>
                      <a:pt x="597" y="1196"/>
                    </a:lnTo>
                    <a:lnTo>
                      <a:pt x="600" y="1201"/>
                    </a:lnTo>
                    <a:lnTo>
                      <a:pt x="605" y="1204"/>
                    </a:lnTo>
                    <a:lnTo>
                      <a:pt x="610" y="1209"/>
                    </a:lnTo>
                    <a:lnTo>
                      <a:pt x="612" y="1212"/>
                    </a:lnTo>
                    <a:lnTo>
                      <a:pt x="612" y="1215"/>
                    </a:lnTo>
                    <a:lnTo>
                      <a:pt x="610" y="1218"/>
                    </a:lnTo>
                    <a:lnTo>
                      <a:pt x="608" y="1223"/>
                    </a:lnTo>
                    <a:lnTo>
                      <a:pt x="605" y="1228"/>
                    </a:lnTo>
                    <a:lnTo>
                      <a:pt x="602" y="1231"/>
                    </a:lnTo>
                    <a:lnTo>
                      <a:pt x="599" y="1231"/>
                    </a:lnTo>
                    <a:lnTo>
                      <a:pt x="594" y="1231"/>
                    </a:lnTo>
                    <a:lnTo>
                      <a:pt x="591" y="1229"/>
                    </a:lnTo>
                    <a:lnTo>
                      <a:pt x="588" y="1228"/>
                    </a:lnTo>
                    <a:lnTo>
                      <a:pt x="585" y="1231"/>
                    </a:lnTo>
                    <a:lnTo>
                      <a:pt x="581" y="1233"/>
                    </a:lnTo>
                    <a:lnTo>
                      <a:pt x="580" y="1234"/>
                    </a:lnTo>
                    <a:lnTo>
                      <a:pt x="577" y="1236"/>
                    </a:lnTo>
                    <a:lnTo>
                      <a:pt x="572" y="1236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3" name="Freeform 6">
                <a:extLst>
                  <a:ext uri="{FF2B5EF4-FFF2-40B4-BE49-F238E27FC236}">
                    <a16:creationId xmlns:a16="http://schemas.microsoft.com/office/drawing/2014/main" id="{0CBDD788-B128-4A8B-963B-8EA4F6143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1964"/>
                <a:ext cx="589" cy="707"/>
              </a:xfrm>
              <a:custGeom>
                <a:avLst/>
                <a:gdLst>
                  <a:gd name="T0" fmla="*/ 334 w 589"/>
                  <a:gd name="T1" fmla="*/ 680 h 707"/>
                  <a:gd name="T2" fmla="*/ 216 w 589"/>
                  <a:gd name="T3" fmla="*/ 607 h 707"/>
                  <a:gd name="T4" fmla="*/ 119 w 589"/>
                  <a:gd name="T5" fmla="*/ 548 h 707"/>
                  <a:gd name="T6" fmla="*/ 0 w 589"/>
                  <a:gd name="T7" fmla="*/ 464 h 707"/>
                  <a:gd name="T8" fmla="*/ 16 w 589"/>
                  <a:gd name="T9" fmla="*/ 456 h 707"/>
                  <a:gd name="T10" fmla="*/ 27 w 589"/>
                  <a:gd name="T11" fmla="*/ 459 h 707"/>
                  <a:gd name="T12" fmla="*/ 36 w 589"/>
                  <a:gd name="T13" fmla="*/ 451 h 707"/>
                  <a:gd name="T14" fmla="*/ 38 w 589"/>
                  <a:gd name="T15" fmla="*/ 437 h 707"/>
                  <a:gd name="T16" fmla="*/ 19 w 589"/>
                  <a:gd name="T17" fmla="*/ 419 h 707"/>
                  <a:gd name="T18" fmla="*/ 24 w 589"/>
                  <a:gd name="T19" fmla="*/ 410 h 707"/>
                  <a:gd name="T20" fmla="*/ 22 w 589"/>
                  <a:gd name="T21" fmla="*/ 394 h 707"/>
                  <a:gd name="T22" fmla="*/ 32 w 589"/>
                  <a:gd name="T23" fmla="*/ 384 h 707"/>
                  <a:gd name="T24" fmla="*/ 49 w 589"/>
                  <a:gd name="T25" fmla="*/ 370 h 707"/>
                  <a:gd name="T26" fmla="*/ 54 w 589"/>
                  <a:gd name="T27" fmla="*/ 356 h 707"/>
                  <a:gd name="T28" fmla="*/ 56 w 589"/>
                  <a:gd name="T29" fmla="*/ 330 h 707"/>
                  <a:gd name="T30" fmla="*/ 73 w 589"/>
                  <a:gd name="T31" fmla="*/ 313 h 707"/>
                  <a:gd name="T32" fmla="*/ 95 w 589"/>
                  <a:gd name="T33" fmla="*/ 300 h 707"/>
                  <a:gd name="T34" fmla="*/ 92 w 589"/>
                  <a:gd name="T35" fmla="*/ 275 h 707"/>
                  <a:gd name="T36" fmla="*/ 78 w 589"/>
                  <a:gd name="T37" fmla="*/ 254 h 707"/>
                  <a:gd name="T38" fmla="*/ 68 w 589"/>
                  <a:gd name="T39" fmla="*/ 229 h 707"/>
                  <a:gd name="T40" fmla="*/ 70 w 589"/>
                  <a:gd name="T41" fmla="*/ 208 h 707"/>
                  <a:gd name="T42" fmla="*/ 78 w 589"/>
                  <a:gd name="T43" fmla="*/ 194 h 707"/>
                  <a:gd name="T44" fmla="*/ 79 w 589"/>
                  <a:gd name="T45" fmla="*/ 170 h 707"/>
                  <a:gd name="T46" fmla="*/ 83 w 589"/>
                  <a:gd name="T47" fmla="*/ 124 h 707"/>
                  <a:gd name="T48" fmla="*/ 84 w 589"/>
                  <a:gd name="T49" fmla="*/ 106 h 707"/>
                  <a:gd name="T50" fmla="*/ 92 w 589"/>
                  <a:gd name="T51" fmla="*/ 90 h 707"/>
                  <a:gd name="T52" fmla="*/ 110 w 589"/>
                  <a:gd name="T53" fmla="*/ 98 h 707"/>
                  <a:gd name="T54" fmla="*/ 129 w 589"/>
                  <a:gd name="T55" fmla="*/ 111 h 707"/>
                  <a:gd name="T56" fmla="*/ 146 w 589"/>
                  <a:gd name="T57" fmla="*/ 103 h 707"/>
                  <a:gd name="T58" fmla="*/ 151 w 589"/>
                  <a:gd name="T59" fmla="*/ 86 h 707"/>
                  <a:gd name="T60" fmla="*/ 154 w 589"/>
                  <a:gd name="T61" fmla="*/ 60 h 707"/>
                  <a:gd name="T62" fmla="*/ 162 w 589"/>
                  <a:gd name="T63" fmla="*/ 30 h 707"/>
                  <a:gd name="T64" fmla="*/ 170 w 589"/>
                  <a:gd name="T65" fmla="*/ 0 h 707"/>
                  <a:gd name="T66" fmla="*/ 241 w 589"/>
                  <a:gd name="T67" fmla="*/ 16 h 707"/>
                  <a:gd name="T68" fmla="*/ 307 w 589"/>
                  <a:gd name="T69" fmla="*/ 27 h 707"/>
                  <a:gd name="T70" fmla="*/ 357 w 589"/>
                  <a:gd name="T71" fmla="*/ 38 h 707"/>
                  <a:gd name="T72" fmla="*/ 381 w 589"/>
                  <a:gd name="T73" fmla="*/ 48 h 707"/>
                  <a:gd name="T74" fmla="*/ 413 w 589"/>
                  <a:gd name="T75" fmla="*/ 51 h 707"/>
                  <a:gd name="T76" fmla="*/ 485 w 589"/>
                  <a:gd name="T77" fmla="*/ 62 h 707"/>
                  <a:gd name="T78" fmla="*/ 550 w 589"/>
                  <a:gd name="T79" fmla="*/ 75 h 707"/>
                  <a:gd name="T80" fmla="*/ 572 w 589"/>
                  <a:gd name="T81" fmla="*/ 230 h 707"/>
                  <a:gd name="T82" fmla="*/ 540 w 589"/>
                  <a:gd name="T83" fmla="*/ 453 h 707"/>
                  <a:gd name="T84" fmla="*/ 531 w 589"/>
                  <a:gd name="T85" fmla="*/ 526 h 707"/>
                  <a:gd name="T86" fmla="*/ 518 w 589"/>
                  <a:gd name="T87" fmla="*/ 610 h 707"/>
                  <a:gd name="T88" fmla="*/ 505 w 589"/>
                  <a:gd name="T89" fmla="*/ 707 h 7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89"/>
                  <a:gd name="T136" fmla="*/ 0 h 707"/>
                  <a:gd name="T137" fmla="*/ 589 w 589"/>
                  <a:gd name="T138" fmla="*/ 707 h 70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89" h="707">
                    <a:moveTo>
                      <a:pt x="505" y="707"/>
                    </a:moveTo>
                    <a:lnTo>
                      <a:pt x="357" y="681"/>
                    </a:lnTo>
                    <a:lnTo>
                      <a:pt x="334" y="680"/>
                    </a:lnTo>
                    <a:lnTo>
                      <a:pt x="313" y="670"/>
                    </a:lnTo>
                    <a:lnTo>
                      <a:pt x="260" y="635"/>
                    </a:lnTo>
                    <a:lnTo>
                      <a:pt x="216" y="607"/>
                    </a:lnTo>
                    <a:lnTo>
                      <a:pt x="183" y="586"/>
                    </a:lnTo>
                    <a:lnTo>
                      <a:pt x="148" y="567"/>
                    </a:lnTo>
                    <a:lnTo>
                      <a:pt x="119" y="548"/>
                    </a:lnTo>
                    <a:lnTo>
                      <a:pt x="70" y="516"/>
                    </a:lnTo>
                    <a:lnTo>
                      <a:pt x="6" y="475"/>
                    </a:lnTo>
                    <a:lnTo>
                      <a:pt x="0" y="464"/>
                    </a:lnTo>
                    <a:lnTo>
                      <a:pt x="5" y="462"/>
                    </a:lnTo>
                    <a:lnTo>
                      <a:pt x="13" y="459"/>
                    </a:lnTo>
                    <a:lnTo>
                      <a:pt x="16" y="456"/>
                    </a:lnTo>
                    <a:lnTo>
                      <a:pt x="19" y="457"/>
                    </a:lnTo>
                    <a:lnTo>
                      <a:pt x="22" y="459"/>
                    </a:lnTo>
                    <a:lnTo>
                      <a:pt x="27" y="459"/>
                    </a:lnTo>
                    <a:lnTo>
                      <a:pt x="30" y="459"/>
                    </a:lnTo>
                    <a:lnTo>
                      <a:pt x="35" y="456"/>
                    </a:lnTo>
                    <a:lnTo>
                      <a:pt x="36" y="451"/>
                    </a:lnTo>
                    <a:lnTo>
                      <a:pt x="38" y="446"/>
                    </a:lnTo>
                    <a:lnTo>
                      <a:pt x="40" y="440"/>
                    </a:lnTo>
                    <a:lnTo>
                      <a:pt x="38" y="437"/>
                    </a:lnTo>
                    <a:lnTo>
                      <a:pt x="27" y="427"/>
                    </a:lnTo>
                    <a:lnTo>
                      <a:pt x="24" y="424"/>
                    </a:lnTo>
                    <a:lnTo>
                      <a:pt x="19" y="419"/>
                    </a:lnTo>
                    <a:lnTo>
                      <a:pt x="19" y="416"/>
                    </a:lnTo>
                    <a:lnTo>
                      <a:pt x="22" y="413"/>
                    </a:lnTo>
                    <a:lnTo>
                      <a:pt x="24" y="410"/>
                    </a:lnTo>
                    <a:lnTo>
                      <a:pt x="25" y="405"/>
                    </a:lnTo>
                    <a:lnTo>
                      <a:pt x="25" y="400"/>
                    </a:lnTo>
                    <a:lnTo>
                      <a:pt x="22" y="394"/>
                    </a:lnTo>
                    <a:lnTo>
                      <a:pt x="24" y="391"/>
                    </a:lnTo>
                    <a:lnTo>
                      <a:pt x="27" y="388"/>
                    </a:lnTo>
                    <a:lnTo>
                      <a:pt x="32" y="384"/>
                    </a:lnTo>
                    <a:lnTo>
                      <a:pt x="36" y="380"/>
                    </a:lnTo>
                    <a:lnTo>
                      <a:pt x="44" y="372"/>
                    </a:lnTo>
                    <a:lnTo>
                      <a:pt x="49" y="370"/>
                    </a:lnTo>
                    <a:lnTo>
                      <a:pt x="49" y="365"/>
                    </a:lnTo>
                    <a:lnTo>
                      <a:pt x="51" y="361"/>
                    </a:lnTo>
                    <a:lnTo>
                      <a:pt x="54" y="356"/>
                    </a:lnTo>
                    <a:lnTo>
                      <a:pt x="56" y="346"/>
                    </a:lnTo>
                    <a:lnTo>
                      <a:pt x="54" y="338"/>
                    </a:lnTo>
                    <a:lnTo>
                      <a:pt x="56" y="330"/>
                    </a:lnTo>
                    <a:lnTo>
                      <a:pt x="63" y="324"/>
                    </a:lnTo>
                    <a:lnTo>
                      <a:pt x="67" y="319"/>
                    </a:lnTo>
                    <a:lnTo>
                      <a:pt x="73" y="313"/>
                    </a:lnTo>
                    <a:lnTo>
                      <a:pt x="79" y="306"/>
                    </a:lnTo>
                    <a:lnTo>
                      <a:pt x="87" y="305"/>
                    </a:lnTo>
                    <a:lnTo>
                      <a:pt x="95" y="300"/>
                    </a:lnTo>
                    <a:lnTo>
                      <a:pt x="97" y="292"/>
                    </a:lnTo>
                    <a:lnTo>
                      <a:pt x="95" y="283"/>
                    </a:lnTo>
                    <a:lnTo>
                      <a:pt x="92" y="275"/>
                    </a:lnTo>
                    <a:lnTo>
                      <a:pt x="84" y="267"/>
                    </a:lnTo>
                    <a:lnTo>
                      <a:pt x="79" y="260"/>
                    </a:lnTo>
                    <a:lnTo>
                      <a:pt x="78" y="254"/>
                    </a:lnTo>
                    <a:lnTo>
                      <a:pt x="76" y="245"/>
                    </a:lnTo>
                    <a:lnTo>
                      <a:pt x="70" y="232"/>
                    </a:lnTo>
                    <a:lnTo>
                      <a:pt x="68" y="229"/>
                    </a:lnTo>
                    <a:lnTo>
                      <a:pt x="67" y="221"/>
                    </a:lnTo>
                    <a:lnTo>
                      <a:pt x="67" y="214"/>
                    </a:lnTo>
                    <a:lnTo>
                      <a:pt x="70" y="208"/>
                    </a:lnTo>
                    <a:lnTo>
                      <a:pt x="70" y="202"/>
                    </a:lnTo>
                    <a:lnTo>
                      <a:pt x="73" y="197"/>
                    </a:lnTo>
                    <a:lnTo>
                      <a:pt x="78" y="194"/>
                    </a:lnTo>
                    <a:lnTo>
                      <a:pt x="79" y="186"/>
                    </a:lnTo>
                    <a:lnTo>
                      <a:pt x="79" y="179"/>
                    </a:lnTo>
                    <a:lnTo>
                      <a:pt x="79" y="170"/>
                    </a:lnTo>
                    <a:lnTo>
                      <a:pt x="79" y="135"/>
                    </a:lnTo>
                    <a:lnTo>
                      <a:pt x="81" y="129"/>
                    </a:lnTo>
                    <a:lnTo>
                      <a:pt x="83" y="124"/>
                    </a:lnTo>
                    <a:lnTo>
                      <a:pt x="86" y="119"/>
                    </a:lnTo>
                    <a:lnTo>
                      <a:pt x="86" y="111"/>
                    </a:lnTo>
                    <a:lnTo>
                      <a:pt x="84" y="106"/>
                    </a:lnTo>
                    <a:lnTo>
                      <a:pt x="84" y="103"/>
                    </a:lnTo>
                    <a:lnTo>
                      <a:pt x="89" y="95"/>
                    </a:lnTo>
                    <a:lnTo>
                      <a:pt x="92" y="90"/>
                    </a:lnTo>
                    <a:lnTo>
                      <a:pt x="98" y="92"/>
                    </a:lnTo>
                    <a:lnTo>
                      <a:pt x="106" y="97"/>
                    </a:lnTo>
                    <a:lnTo>
                      <a:pt x="110" y="98"/>
                    </a:lnTo>
                    <a:lnTo>
                      <a:pt x="117" y="98"/>
                    </a:lnTo>
                    <a:lnTo>
                      <a:pt x="122" y="103"/>
                    </a:lnTo>
                    <a:lnTo>
                      <a:pt x="129" y="111"/>
                    </a:lnTo>
                    <a:lnTo>
                      <a:pt x="137" y="111"/>
                    </a:lnTo>
                    <a:lnTo>
                      <a:pt x="141" y="108"/>
                    </a:lnTo>
                    <a:lnTo>
                      <a:pt x="146" y="103"/>
                    </a:lnTo>
                    <a:lnTo>
                      <a:pt x="149" y="97"/>
                    </a:lnTo>
                    <a:lnTo>
                      <a:pt x="152" y="90"/>
                    </a:lnTo>
                    <a:lnTo>
                      <a:pt x="151" y="86"/>
                    </a:lnTo>
                    <a:lnTo>
                      <a:pt x="149" y="79"/>
                    </a:lnTo>
                    <a:lnTo>
                      <a:pt x="151" y="67"/>
                    </a:lnTo>
                    <a:lnTo>
                      <a:pt x="154" y="60"/>
                    </a:lnTo>
                    <a:lnTo>
                      <a:pt x="156" y="49"/>
                    </a:lnTo>
                    <a:lnTo>
                      <a:pt x="157" y="40"/>
                    </a:lnTo>
                    <a:lnTo>
                      <a:pt x="162" y="30"/>
                    </a:lnTo>
                    <a:lnTo>
                      <a:pt x="162" y="16"/>
                    </a:lnTo>
                    <a:lnTo>
                      <a:pt x="167" y="5"/>
                    </a:lnTo>
                    <a:lnTo>
                      <a:pt x="170" y="0"/>
                    </a:lnTo>
                    <a:lnTo>
                      <a:pt x="200" y="8"/>
                    </a:lnTo>
                    <a:lnTo>
                      <a:pt x="218" y="13"/>
                    </a:lnTo>
                    <a:lnTo>
                      <a:pt x="241" y="16"/>
                    </a:lnTo>
                    <a:lnTo>
                      <a:pt x="262" y="21"/>
                    </a:lnTo>
                    <a:lnTo>
                      <a:pt x="284" y="25"/>
                    </a:lnTo>
                    <a:lnTo>
                      <a:pt x="307" y="27"/>
                    </a:lnTo>
                    <a:lnTo>
                      <a:pt x="322" y="33"/>
                    </a:lnTo>
                    <a:lnTo>
                      <a:pt x="342" y="36"/>
                    </a:lnTo>
                    <a:lnTo>
                      <a:pt x="357" y="38"/>
                    </a:lnTo>
                    <a:lnTo>
                      <a:pt x="369" y="41"/>
                    </a:lnTo>
                    <a:lnTo>
                      <a:pt x="378" y="41"/>
                    </a:lnTo>
                    <a:lnTo>
                      <a:pt x="381" y="48"/>
                    </a:lnTo>
                    <a:lnTo>
                      <a:pt x="391" y="54"/>
                    </a:lnTo>
                    <a:lnTo>
                      <a:pt x="402" y="54"/>
                    </a:lnTo>
                    <a:lnTo>
                      <a:pt x="413" y="51"/>
                    </a:lnTo>
                    <a:lnTo>
                      <a:pt x="435" y="54"/>
                    </a:lnTo>
                    <a:lnTo>
                      <a:pt x="461" y="59"/>
                    </a:lnTo>
                    <a:lnTo>
                      <a:pt x="485" y="62"/>
                    </a:lnTo>
                    <a:lnTo>
                      <a:pt x="502" y="68"/>
                    </a:lnTo>
                    <a:lnTo>
                      <a:pt x="529" y="75"/>
                    </a:lnTo>
                    <a:lnTo>
                      <a:pt x="550" y="75"/>
                    </a:lnTo>
                    <a:lnTo>
                      <a:pt x="570" y="79"/>
                    </a:lnTo>
                    <a:lnTo>
                      <a:pt x="589" y="82"/>
                    </a:lnTo>
                    <a:lnTo>
                      <a:pt x="572" y="230"/>
                    </a:lnTo>
                    <a:lnTo>
                      <a:pt x="554" y="332"/>
                    </a:lnTo>
                    <a:lnTo>
                      <a:pt x="545" y="416"/>
                    </a:lnTo>
                    <a:lnTo>
                      <a:pt x="540" y="453"/>
                    </a:lnTo>
                    <a:lnTo>
                      <a:pt x="537" y="478"/>
                    </a:lnTo>
                    <a:lnTo>
                      <a:pt x="532" y="503"/>
                    </a:lnTo>
                    <a:lnTo>
                      <a:pt x="531" y="526"/>
                    </a:lnTo>
                    <a:lnTo>
                      <a:pt x="527" y="550"/>
                    </a:lnTo>
                    <a:lnTo>
                      <a:pt x="521" y="580"/>
                    </a:lnTo>
                    <a:lnTo>
                      <a:pt x="518" y="610"/>
                    </a:lnTo>
                    <a:lnTo>
                      <a:pt x="513" y="632"/>
                    </a:lnTo>
                    <a:lnTo>
                      <a:pt x="508" y="670"/>
                    </a:lnTo>
                    <a:lnTo>
                      <a:pt x="505" y="707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4" name="Freeform 7">
                <a:extLst>
                  <a:ext uri="{FF2B5EF4-FFF2-40B4-BE49-F238E27FC236}">
                    <a16:creationId xmlns:a16="http://schemas.microsoft.com/office/drawing/2014/main" id="{1489B46C-DD18-4F9C-BCB1-03DF8D172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297"/>
                <a:ext cx="561" cy="877"/>
              </a:xfrm>
              <a:custGeom>
                <a:avLst/>
                <a:gdLst>
                  <a:gd name="T0" fmla="*/ 0 w 561"/>
                  <a:gd name="T1" fmla="*/ 321 h 877"/>
                  <a:gd name="T2" fmla="*/ 150 w 561"/>
                  <a:gd name="T3" fmla="*/ 562 h 877"/>
                  <a:gd name="T4" fmla="*/ 345 w 561"/>
                  <a:gd name="T5" fmla="*/ 873 h 877"/>
                  <a:gd name="T6" fmla="*/ 350 w 561"/>
                  <a:gd name="T7" fmla="*/ 875 h 877"/>
                  <a:gd name="T8" fmla="*/ 353 w 561"/>
                  <a:gd name="T9" fmla="*/ 862 h 877"/>
                  <a:gd name="T10" fmla="*/ 359 w 561"/>
                  <a:gd name="T11" fmla="*/ 846 h 877"/>
                  <a:gd name="T12" fmla="*/ 359 w 561"/>
                  <a:gd name="T13" fmla="*/ 815 h 877"/>
                  <a:gd name="T14" fmla="*/ 363 w 561"/>
                  <a:gd name="T15" fmla="*/ 789 h 877"/>
                  <a:gd name="T16" fmla="*/ 366 w 561"/>
                  <a:gd name="T17" fmla="*/ 776 h 877"/>
                  <a:gd name="T18" fmla="*/ 367 w 561"/>
                  <a:gd name="T19" fmla="*/ 764 h 877"/>
                  <a:gd name="T20" fmla="*/ 378 w 561"/>
                  <a:gd name="T21" fmla="*/ 757 h 877"/>
                  <a:gd name="T22" fmla="*/ 386 w 561"/>
                  <a:gd name="T23" fmla="*/ 762 h 877"/>
                  <a:gd name="T24" fmla="*/ 401 w 561"/>
                  <a:gd name="T25" fmla="*/ 767 h 877"/>
                  <a:gd name="T26" fmla="*/ 409 w 561"/>
                  <a:gd name="T27" fmla="*/ 776 h 877"/>
                  <a:gd name="T28" fmla="*/ 423 w 561"/>
                  <a:gd name="T29" fmla="*/ 772 h 877"/>
                  <a:gd name="T30" fmla="*/ 432 w 561"/>
                  <a:gd name="T31" fmla="*/ 757 h 877"/>
                  <a:gd name="T32" fmla="*/ 431 w 561"/>
                  <a:gd name="T33" fmla="*/ 740 h 877"/>
                  <a:gd name="T34" fmla="*/ 436 w 561"/>
                  <a:gd name="T35" fmla="*/ 722 h 877"/>
                  <a:gd name="T36" fmla="*/ 439 w 561"/>
                  <a:gd name="T37" fmla="*/ 703 h 877"/>
                  <a:gd name="T38" fmla="*/ 444 w 561"/>
                  <a:gd name="T39" fmla="*/ 688 h 877"/>
                  <a:gd name="T40" fmla="*/ 451 w 561"/>
                  <a:gd name="T41" fmla="*/ 638 h 877"/>
                  <a:gd name="T42" fmla="*/ 463 w 561"/>
                  <a:gd name="T43" fmla="*/ 595 h 877"/>
                  <a:gd name="T44" fmla="*/ 472 w 561"/>
                  <a:gd name="T45" fmla="*/ 537 h 877"/>
                  <a:gd name="T46" fmla="*/ 480 w 561"/>
                  <a:gd name="T47" fmla="*/ 497 h 877"/>
                  <a:gd name="T48" fmla="*/ 488 w 561"/>
                  <a:gd name="T49" fmla="*/ 454 h 877"/>
                  <a:gd name="T50" fmla="*/ 498 w 561"/>
                  <a:gd name="T51" fmla="*/ 411 h 877"/>
                  <a:gd name="T52" fmla="*/ 507 w 561"/>
                  <a:gd name="T53" fmla="*/ 371 h 877"/>
                  <a:gd name="T54" fmla="*/ 515 w 561"/>
                  <a:gd name="T55" fmla="*/ 332 h 877"/>
                  <a:gd name="T56" fmla="*/ 523 w 561"/>
                  <a:gd name="T57" fmla="*/ 284 h 877"/>
                  <a:gd name="T58" fmla="*/ 534 w 561"/>
                  <a:gd name="T59" fmla="*/ 239 h 877"/>
                  <a:gd name="T60" fmla="*/ 542 w 561"/>
                  <a:gd name="T61" fmla="*/ 200 h 877"/>
                  <a:gd name="T62" fmla="*/ 552 w 561"/>
                  <a:gd name="T63" fmla="*/ 158 h 877"/>
                  <a:gd name="T64" fmla="*/ 561 w 561"/>
                  <a:gd name="T65" fmla="*/ 122 h 8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61"/>
                  <a:gd name="T100" fmla="*/ 0 h 877"/>
                  <a:gd name="T101" fmla="*/ 561 w 561"/>
                  <a:gd name="T102" fmla="*/ 877 h 8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61" h="877">
                    <a:moveTo>
                      <a:pt x="94" y="0"/>
                    </a:moveTo>
                    <a:lnTo>
                      <a:pt x="0" y="321"/>
                    </a:lnTo>
                    <a:lnTo>
                      <a:pt x="26" y="360"/>
                    </a:lnTo>
                    <a:lnTo>
                      <a:pt x="150" y="562"/>
                    </a:lnTo>
                    <a:lnTo>
                      <a:pt x="194" y="632"/>
                    </a:lnTo>
                    <a:lnTo>
                      <a:pt x="345" y="873"/>
                    </a:lnTo>
                    <a:lnTo>
                      <a:pt x="347" y="877"/>
                    </a:lnTo>
                    <a:lnTo>
                      <a:pt x="350" y="875"/>
                    </a:lnTo>
                    <a:lnTo>
                      <a:pt x="350" y="867"/>
                    </a:lnTo>
                    <a:lnTo>
                      <a:pt x="353" y="862"/>
                    </a:lnTo>
                    <a:lnTo>
                      <a:pt x="358" y="859"/>
                    </a:lnTo>
                    <a:lnTo>
                      <a:pt x="359" y="846"/>
                    </a:lnTo>
                    <a:lnTo>
                      <a:pt x="361" y="832"/>
                    </a:lnTo>
                    <a:lnTo>
                      <a:pt x="359" y="815"/>
                    </a:lnTo>
                    <a:lnTo>
                      <a:pt x="361" y="797"/>
                    </a:lnTo>
                    <a:lnTo>
                      <a:pt x="363" y="789"/>
                    </a:lnTo>
                    <a:lnTo>
                      <a:pt x="366" y="786"/>
                    </a:lnTo>
                    <a:lnTo>
                      <a:pt x="366" y="776"/>
                    </a:lnTo>
                    <a:lnTo>
                      <a:pt x="364" y="772"/>
                    </a:lnTo>
                    <a:lnTo>
                      <a:pt x="367" y="764"/>
                    </a:lnTo>
                    <a:lnTo>
                      <a:pt x="374" y="756"/>
                    </a:lnTo>
                    <a:lnTo>
                      <a:pt x="378" y="757"/>
                    </a:lnTo>
                    <a:lnTo>
                      <a:pt x="385" y="759"/>
                    </a:lnTo>
                    <a:lnTo>
                      <a:pt x="386" y="762"/>
                    </a:lnTo>
                    <a:lnTo>
                      <a:pt x="396" y="764"/>
                    </a:lnTo>
                    <a:lnTo>
                      <a:pt x="401" y="767"/>
                    </a:lnTo>
                    <a:lnTo>
                      <a:pt x="405" y="772"/>
                    </a:lnTo>
                    <a:lnTo>
                      <a:pt x="409" y="776"/>
                    </a:lnTo>
                    <a:lnTo>
                      <a:pt x="417" y="776"/>
                    </a:lnTo>
                    <a:lnTo>
                      <a:pt x="423" y="772"/>
                    </a:lnTo>
                    <a:lnTo>
                      <a:pt x="429" y="765"/>
                    </a:lnTo>
                    <a:lnTo>
                      <a:pt x="432" y="757"/>
                    </a:lnTo>
                    <a:lnTo>
                      <a:pt x="431" y="746"/>
                    </a:lnTo>
                    <a:lnTo>
                      <a:pt x="431" y="740"/>
                    </a:lnTo>
                    <a:lnTo>
                      <a:pt x="431" y="729"/>
                    </a:lnTo>
                    <a:lnTo>
                      <a:pt x="436" y="722"/>
                    </a:lnTo>
                    <a:lnTo>
                      <a:pt x="439" y="711"/>
                    </a:lnTo>
                    <a:lnTo>
                      <a:pt x="439" y="703"/>
                    </a:lnTo>
                    <a:lnTo>
                      <a:pt x="444" y="697"/>
                    </a:lnTo>
                    <a:lnTo>
                      <a:pt x="444" y="688"/>
                    </a:lnTo>
                    <a:lnTo>
                      <a:pt x="448" y="662"/>
                    </a:lnTo>
                    <a:lnTo>
                      <a:pt x="451" y="638"/>
                    </a:lnTo>
                    <a:lnTo>
                      <a:pt x="456" y="619"/>
                    </a:lnTo>
                    <a:lnTo>
                      <a:pt x="463" y="595"/>
                    </a:lnTo>
                    <a:lnTo>
                      <a:pt x="467" y="565"/>
                    </a:lnTo>
                    <a:lnTo>
                      <a:pt x="472" y="537"/>
                    </a:lnTo>
                    <a:lnTo>
                      <a:pt x="475" y="518"/>
                    </a:lnTo>
                    <a:lnTo>
                      <a:pt x="480" y="497"/>
                    </a:lnTo>
                    <a:lnTo>
                      <a:pt x="485" y="475"/>
                    </a:lnTo>
                    <a:lnTo>
                      <a:pt x="488" y="454"/>
                    </a:lnTo>
                    <a:lnTo>
                      <a:pt x="494" y="433"/>
                    </a:lnTo>
                    <a:lnTo>
                      <a:pt x="498" y="411"/>
                    </a:lnTo>
                    <a:lnTo>
                      <a:pt x="502" y="390"/>
                    </a:lnTo>
                    <a:lnTo>
                      <a:pt x="507" y="371"/>
                    </a:lnTo>
                    <a:lnTo>
                      <a:pt x="509" y="352"/>
                    </a:lnTo>
                    <a:lnTo>
                      <a:pt x="515" y="332"/>
                    </a:lnTo>
                    <a:lnTo>
                      <a:pt x="520" y="308"/>
                    </a:lnTo>
                    <a:lnTo>
                      <a:pt x="523" y="284"/>
                    </a:lnTo>
                    <a:lnTo>
                      <a:pt x="528" y="263"/>
                    </a:lnTo>
                    <a:lnTo>
                      <a:pt x="534" y="239"/>
                    </a:lnTo>
                    <a:lnTo>
                      <a:pt x="539" y="217"/>
                    </a:lnTo>
                    <a:lnTo>
                      <a:pt x="542" y="200"/>
                    </a:lnTo>
                    <a:lnTo>
                      <a:pt x="547" y="178"/>
                    </a:lnTo>
                    <a:lnTo>
                      <a:pt x="552" y="158"/>
                    </a:lnTo>
                    <a:lnTo>
                      <a:pt x="555" y="139"/>
                    </a:lnTo>
                    <a:lnTo>
                      <a:pt x="561" y="122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5" name="Freeform 8">
                <a:extLst>
                  <a:ext uri="{FF2B5EF4-FFF2-40B4-BE49-F238E27FC236}">
                    <a16:creationId xmlns:a16="http://schemas.microsoft.com/office/drawing/2014/main" id="{7F955CD0-ED21-4AEC-8466-5F9DCE225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048"/>
                <a:ext cx="607" cy="629"/>
              </a:xfrm>
              <a:custGeom>
                <a:avLst/>
                <a:gdLst>
                  <a:gd name="T0" fmla="*/ 87 w 607"/>
                  <a:gd name="T1" fmla="*/ 0 h 629"/>
                  <a:gd name="T2" fmla="*/ 87 w 607"/>
                  <a:gd name="T3" fmla="*/ 2 h 629"/>
                  <a:gd name="T4" fmla="*/ 605 w 607"/>
                  <a:gd name="T5" fmla="*/ 67 h 629"/>
                  <a:gd name="T6" fmla="*/ 607 w 607"/>
                  <a:gd name="T7" fmla="*/ 103 h 629"/>
                  <a:gd name="T8" fmla="*/ 602 w 607"/>
                  <a:gd name="T9" fmla="*/ 118 h 629"/>
                  <a:gd name="T10" fmla="*/ 597 w 607"/>
                  <a:gd name="T11" fmla="*/ 132 h 629"/>
                  <a:gd name="T12" fmla="*/ 595 w 607"/>
                  <a:gd name="T13" fmla="*/ 184 h 629"/>
                  <a:gd name="T14" fmla="*/ 592 w 607"/>
                  <a:gd name="T15" fmla="*/ 224 h 629"/>
                  <a:gd name="T16" fmla="*/ 587 w 607"/>
                  <a:gd name="T17" fmla="*/ 261 h 629"/>
                  <a:gd name="T18" fmla="*/ 587 w 607"/>
                  <a:gd name="T19" fmla="*/ 299 h 629"/>
                  <a:gd name="T20" fmla="*/ 583 w 607"/>
                  <a:gd name="T21" fmla="*/ 337 h 629"/>
                  <a:gd name="T22" fmla="*/ 580 w 607"/>
                  <a:gd name="T23" fmla="*/ 385 h 629"/>
                  <a:gd name="T24" fmla="*/ 578 w 607"/>
                  <a:gd name="T25" fmla="*/ 421 h 629"/>
                  <a:gd name="T26" fmla="*/ 573 w 607"/>
                  <a:gd name="T27" fmla="*/ 451 h 629"/>
                  <a:gd name="T28" fmla="*/ 570 w 607"/>
                  <a:gd name="T29" fmla="*/ 491 h 629"/>
                  <a:gd name="T30" fmla="*/ 568 w 607"/>
                  <a:gd name="T31" fmla="*/ 521 h 629"/>
                  <a:gd name="T32" fmla="*/ 564 w 607"/>
                  <a:gd name="T33" fmla="*/ 572 h 629"/>
                  <a:gd name="T34" fmla="*/ 562 w 607"/>
                  <a:gd name="T35" fmla="*/ 602 h 629"/>
                  <a:gd name="T36" fmla="*/ 560 w 607"/>
                  <a:gd name="T37" fmla="*/ 615 h 629"/>
                  <a:gd name="T38" fmla="*/ 521 w 607"/>
                  <a:gd name="T39" fmla="*/ 615 h 629"/>
                  <a:gd name="T40" fmla="*/ 489 w 607"/>
                  <a:gd name="T41" fmla="*/ 610 h 629"/>
                  <a:gd name="T42" fmla="*/ 449 w 607"/>
                  <a:gd name="T43" fmla="*/ 605 h 629"/>
                  <a:gd name="T44" fmla="*/ 419 w 607"/>
                  <a:gd name="T45" fmla="*/ 602 h 629"/>
                  <a:gd name="T46" fmla="*/ 387 w 607"/>
                  <a:gd name="T47" fmla="*/ 597 h 629"/>
                  <a:gd name="T48" fmla="*/ 354 w 607"/>
                  <a:gd name="T49" fmla="*/ 594 h 629"/>
                  <a:gd name="T50" fmla="*/ 317 w 607"/>
                  <a:gd name="T51" fmla="*/ 593 h 629"/>
                  <a:gd name="T52" fmla="*/ 292 w 607"/>
                  <a:gd name="T53" fmla="*/ 586 h 629"/>
                  <a:gd name="T54" fmla="*/ 262 w 607"/>
                  <a:gd name="T55" fmla="*/ 586 h 629"/>
                  <a:gd name="T56" fmla="*/ 238 w 607"/>
                  <a:gd name="T57" fmla="*/ 582 h 629"/>
                  <a:gd name="T58" fmla="*/ 230 w 607"/>
                  <a:gd name="T59" fmla="*/ 586 h 629"/>
                  <a:gd name="T60" fmla="*/ 230 w 607"/>
                  <a:gd name="T61" fmla="*/ 593 h 629"/>
                  <a:gd name="T62" fmla="*/ 228 w 607"/>
                  <a:gd name="T63" fmla="*/ 597 h 629"/>
                  <a:gd name="T64" fmla="*/ 227 w 607"/>
                  <a:gd name="T65" fmla="*/ 599 h 629"/>
                  <a:gd name="T66" fmla="*/ 206 w 607"/>
                  <a:gd name="T67" fmla="*/ 599 h 629"/>
                  <a:gd name="T68" fmla="*/ 190 w 607"/>
                  <a:gd name="T69" fmla="*/ 597 h 629"/>
                  <a:gd name="T70" fmla="*/ 170 w 607"/>
                  <a:gd name="T71" fmla="*/ 591 h 629"/>
                  <a:gd name="T72" fmla="*/ 149 w 607"/>
                  <a:gd name="T73" fmla="*/ 586 h 629"/>
                  <a:gd name="T74" fmla="*/ 131 w 607"/>
                  <a:gd name="T75" fmla="*/ 586 h 629"/>
                  <a:gd name="T76" fmla="*/ 96 w 607"/>
                  <a:gd name="T77" fmla="*/ 586 h 629"/>
                  <a:gd name="T78" fmla="*/ 82 w 607"/>
                  <a:gd name="T79" fmla="*/ 586 h 629"/>
                  <a:gd name="T80" fmla="*/ 76 w 607"/>
                  <a:gd name="T81" fmla="*/ 602 h 629"/>
                  <a:gd name="T82" fmla="*/ 76 w 607"/>
                  <a:gd name="T83" fmla="*/ 629 h 629"/>
                  <a:gd name="T84" fmla="*/ 49 w 607"/>
                  <a:gd name="T85" fmla="*/ 629 h 629"/>
                  <a:gd name="T86" fmla="*/ 23 w 607"/>
                  <a:gd name="T87" fmla="*/ 626 h 629"/>
                  <a:gd name="T88" fmla="*/ 0 w 607"/>
                  <a:gd name="T89" fmla="*/ 623 h 629"/>
                  <a:gd name="T90" fmla="*/ 9 w 607"/>
                  <a:gd name="T91" fmla="*/ 545 h 629"/>
                  <a:gd name="T92" fmla="*/ 20 w 607"/>
                  <a:gd name="T93" fmla="*/ 477 h 629"/>
                  <a:gd name="T94" fmla="*/ 28 w 607"/>
                  <a:gd name="T95" fmla="*/ 427 h 629"/>
                  <a:gd name="T96" fmla="*/ 33 w 607"/>
                  <a:gd name="T97" fmla="*/ 391 h 629"/>
                  <a:gd name="T98" fmla="*/ 41 w 607"/>
                  <a:gd name="T99" fmla="*/ 329 h 629"/>
                  <a:gd name="T100" fmla="*/ 46 w 607"/>
                  <a:gd name="T101" fmla="*/ 294 h 629"/>
                  <a:gd name="T102" fmla="*/ 50 w 607"/>
                  <a:gd name="T103" fmla="*/ 245 h 629"/>
                  <a:gd name="T104" fmla="*/ 60 w 607"/>
                  <a:gd name="T105" fmla="*/ 192 h 629"/>
                  <a:gd name="T106" fmla="*/ 68 w 607"/>
                  <a:gd name="T107" fmla="*/ 138 h 629"/>
                  <a:gd name="T108" fmla="*/ 74 w 607"/>
                  <a:gd name="T109" fmla="*/ 97 h 629"/>
                  <a:gd name="T110" fmla="*/ 77 w 607"/>
                  <a:gd name="T111" fmla="*/ 54 h 629"/>
                  <a:gd name="T112" fmla="*/ 87 w 607"/>
                  <a:gd name="T113" fmla="*/ 0 h 6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07"/>
                  <a:gd name="T172" fmla="*/ 0 h 629"/>
                  <a:gd name="T173" fmla="*/ 607 w 607"/>
                  <a:gd name="T174" fmla="*/ 629 h 6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07" h="629">
                    <a:moveTo>
                      <a:pt x="87" y="0"/>
                    </a:moveTo>
                    <a:lnTo>
                      <a:pt x="87" y="2"/>
                    </a:lnTo>
                    <a:lnTo>
                      <a:pt x="605" y="67"/>
                    </a:lnTo>
                    <a:lnTo>
                      <a:pt x="607" y="103"/>
                    </a:lnTo>
                    <a:lnTo>
                      <a:pt x="602" y="118"/>
                    </a:lnTo>
                    <a:lnTo>
                      <a:pt x="597" y="132"/>
                    </a:lnTo>
                    <a:lnTo>
                      <a:pt x="595" y="184"/>
                    </a:lnTo>
                    <a:lnTo>
                      <a:pt x="592" y="224"/>
                    </a:lnTo>
                    <a:lnTo>
                      <a:pt x="587" y="261"/>
                    </a:lnTo>
                    <a:lnTo>
                      <a:pt x="587" y="299"/>
                    </a:lnTo>
                    <a:lnTo>
                      <a:pt x="583" y="337"/>
                    </a:lnTo>
                    <a:lnTo>
                      <a:pt x="580" y="385"/>
                    </a:lnTo>
                    <a:lnTo>
                      <a:pt x="578" y="421"/>
                    </a:lnTo>
                    <a:lnTo>
                      <a:pt x="573" y="451"/>
                    </a:lnTo>
                    <a:lnTo>
                      <a:pt x="570" y="491"/>
                    </a:lnTo>
                    <a:lnTo>
                      <a:pt x="568" y="521"/>
                    </a:lnTo>
                    <a:lnTo>
                      <a:pt x="564" y="572"/>
                    </a:lnTo>
                    <a:lnTo>
                      <a:pt x="562" y="602"/>
                    </a:lnTo>
                    <a:lnTo>
                      <a:pt x="560" y="615"/>
                    </a:lnTo>
                    <a:lnTo>
                      <a:pt x="521" y="615"/>
                    </a:lnTo>
                    <a:lnTo>
                      <a:pt x="489" y="610"/>
                    </a:lnTo>
                    <a:lnTo>
                      <a:pt x="449" y="605"/>
                    </a:lnTo>
                    <a:lnTo>
                      <a:pt x="419" y="602"/>
                    </a:lnTo>
                    <a:lnTo>
                      <a:pt x="387" y="597"/>
                    </a:lnTo>
                    <a:lnTo>
                      <a:pt x="354" y="594"/>
                    </a:lnTo>
                    <a:lnTo>
                      <a:pt x="317" y="593"/>
                    </a:lnTo>
                    <a:lnTo>
                      <a:pt x="292" y="586"/>
                    </a:lnTo>
                    <a:lnTo>
                      <a:pt x="262" y="586"/>
                    </a:lnTo>
                    <a:lnTo>
                      <a:pt x="238" y="582"/>
                    </a:lnTo>
                    <a:lnTo>
                      <a:pt x="230" y="586"/>
                    </a:lnTo>
                    <a:lnTo>
                      <a:pt x="230" y="593"/>
                    </a:lnTo>
                    <a:lnTo>
                      <a:pt x="228" y="597"/>
                    </a:lnTo>
                    <a:lnTo>
                      <a:pt x="227" y="599"/>
                    </a:lnTo>
                    <a:lnTo>
                      <a:pt x="206" y="599"/>
                    </a:lnTo>
                    <a:lnTo>
                      <a:pt x="190" y="597"/>
                    </a:lnTo>
                    <a:lnTo>
                      <a:pt x="170" y="591"/>
                    </a:lnTo>
                    <a:lnTo>
                      <a:pt x="149" y="586"/>
                    </a:lnTo>
                    <a:lnTo>
                      <a:pt x="131" y="586"/>
                    </a:lnTo>
                    <a:lnTo>
                      <a:pt x="96" y="586"/>
                    </a:lnTo>
                    <a:lnTo>
                      <a:pt x="82" y="586"/>
                    </a:lnTo>
                    <a:lnTo>
                      <a:pt x="76" y="602"/>
                    </a:lnTo>
                    <a:lnTo>
                      <a:pt x="76" y="629"/>
                    </a:lnTo>
                    <a:lnTo>
                      <a:pt x="49" y="629"/>
                    </a:lnTo>
                    <a:lnTo>
                      <a:pt x="23" y="626"/>
                    </a:lnTo>
                    <a:lnTo>
                      <a:pt x="0" y="623"/>
                    </a:lnTo>
                    <a:lnTo>
                      <a:pt x="9" y="545"/>
                    </a:lnTo>
                    <a:lnTo>
                      <a:pt x="20" y="477"/>
                    </a:lnTo>
                    <a:lnTo>
                      <a:pt x="28" y="427"/>
                    </a:lnTo>
                    <a:lnTo>
                      <a:pt x="33" y="391"/>
                    </a:lnTo>
                    <a:lnTo>
                      <a:pt x="41" y="329"/>
                    </a:lnTo>
                    <a:lnTo>
                      <a:pt x="46" y="294"/>
                    </a:lnTo>
                    <a:lnTo>
                      <a:pt x="50" y="245"/>
                    </a:lnTo>
                    <a:lnTo>
                      <a:pt x="60" y="192"/>
                    </a:lnTo>
                    <a:lnTo>
                      <a:pt x="68" y="138"/>
                    </a:lnTo>
                    <a:lnTo>
                      <a:pt x="74" y="97"/>
                    </a:lnTo>
                    <a:lnTo>
                      <a:pt x="77" y="54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6" name="Freeform 9">
                <a:extLst>
                  <a:ext uri="{FF2B5EF4-FFF2-40B4-BE49-F238E27FC236}">
                    <a16:creationId xmlns:a16="http://schemas.microsoft.com/office/drawing/2014/main" id="{C4AF3A1F-8FD0-435A-A483-956604CF7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753"/>
                <a:ext cx="693" cy="604"/>
              </a:xfrm>
              <a:custGeom>
                <a:avLst/>
                <a:gdLst>
                  <a:gd name="T0" fmla="*/ 176 w 693"/>
                  <a:gd name="T1" fmla="*/ 7 h 604"/>
                  <a:gd name="T2" fmla="*/ 170 w 693"/>
                  <a:gd name="T3" fmla="*/ 19 h 604"/>
                  <a:gd name="T4" fmla="*/ 165 w 693"/>
                  <a:gd name="T5" fmla="*/ 34 h 604"/>
                  <a:gd name="T6" fmla="*/ 162 w 693"/>
                  <a:gd name="T7" fmla="*/ 50 h 604"/>
                  <a:gd name="T8" fmla="*/ 156 w 693"/>
                  <a:gd name="T9" fmla="*/ 65 h 604"/>
                  <a:gd name="T10" fmla="*/ 138 w 693"/>
                  <a:gd name="T11" fmla="*/ 96 h 604"/>
                  <a:gd name="T12" fmla="*/ 95 w 693"/>
                  <a:gd name="T13" fmla="*/ 188 h 604"/>
                  <a:gd name="T14" fmla="*/ 60 w 693"/>
                  <a:gd name="T15" fmla="*/ 280 h 604"/>
                  <a:gd name="T16" fmla="*/ 57 w 693"/>
                  <a:gd name="T17" fmla="*/ 286 h 604"/>
                  <a:gd name="T18" fmla="*/ 44 w 693"/>
                  <a:gd name="T19" fmla="*/ 289 h 604"/>
                  <a:gd name="T20" fmla="*/ 25 w 693"/>
                  <a:gd name="T21" fmla="*/ 315 h 604"/>
                  <a:gd name="T22" fmla="*/ 11 w 693"/>
                  <a:gd name="T23" fmla="*/ 340 h 604"/>
                  <a:gd name="T24" fmla="*/ 11 w 693"/>
                  <a:gd name="T25" fmla="*/ 358 h 604"/>
                  <a:gd name="T26" fmla="*/ 8 w 693"/>
                  <a:gd name="T27" fmla="*/ 374 h 604"/>
                  <a:gd name="T28" fmla="*/ 5 w 693"/>
                  <a:gd name="T29" fmla="*/ 396 h 604"/>
                  <a:gd name="T30" fmla="*/ 3 w 693"/>
                  <a:gd name="T31" fmla="*/ 417 h 604"/>
                  <a:gd name="T32" fmla="*/ 0 w 693"/>
                  <a:gd name="T33" fmla="*/ 439 h 604"/>
                  <a:gd name="T34" fmla="*/ 551 w 693"/>
                  <a:gd name="T35" fmla="*/ 604 h 604"/>
                  <a:gd name="T36" fmla="*/ 558 w 693"/>
                  <a:gd name="T37" fmla="*/ 571 h 604"/>
                  <a:gd name="T38" fmla="*/ 562 w 693"/>
                  <a:gd name="T39" fmla="*/ 553 h 604"/>
                  <a:gd name="T40" fmla="*/ 567 w 693"/>
                  <a:gd name="T41" fmla="*/ 536 h 604"/>
                  <a:gd name="T42" fmla="*/ 575 w 693"/>
                  <a:gd name="T43" fmla="*/ 496 h 604"/>
                  <a:gd name="T44" fmla="*/ 586 w 693"/>
                  <a:gd name="T45" fmla="*/ 459 h 604"/>
                  <a:gd name="T46" fmla="*/ 594 w 693"/>
                  <a:gd name="T47" fmla="*/ 428 h 604"/>
                  <a:gd name="T48" fmla="*/ 608 w 693"/>
                  <a:gd name="T49" fmla="*/ 396 h 604"/>
                  <a:gd name="T50" fmla="*/ 616 w 693"/>
                  <a:gd name="T51" fmla="*/ 380 h 604"/>
                  <a:gd name="T52" fmla="*/ 615 w 693"/>
                  <a:gd name="T53" fmla="*/ 362 h 604"/>
                  <a:gd name="T54" fmla="*/ 599 w 693"/>
                  <a:gd name="T55" fmla="*/ 351 h 604"/>
                  <a:gd name="T56" fmla="*/ 605 w 693"/>
                  <a:gd name="T57" fmla="*/ 331 h 604"/>
                  <a:gd name="T58" fmla="*/ 627 w 693"/>
                  <a:gd name="T59" fmla="*/ 310 h 604"/>
                  <a:gd name="T60" fmla="*/ 642 w 693"/>
                  <a:gd name="T61" fmla="*/ 301 h 604"/>
                  <a:gd name="T62" fmla="*/ 648 w 693"/>
                  <a:gd name="T63" fmla="*/ 281 h 604"/>
                  <a:gd name="T64" fmla="*/ 666 w 693"/>
                  <a:gd name="T65" fmla="*/ 261 h 604"/>
                  <a:gd name="T66" fmla="*/ 680 w 693"/>
                  <a:gd name="T67" fmla="*/ 242 h 604"/>
                  <a:gd name="T68" fmla="*/ 691 w 693"/>
                  <a:gd name="T69" fmla="*/ 224 h 604"/>
                  <a:gd name="T70" fmla="*/ 686 w 693"/>
                  <a:gd name="T71" fmla="*/ 207 h 604"/>
                  <a:gd name="T72" fmla="*/ 673 w 693"/>
                  <a:gd name="T73" fmla="*/ 188 h 604"/>
                  <a:gd name="T74" fmla="*/ 521 w 693"/>
                  <a:gd name="T75" fmla="*/ 137 h 604"/>
                  <a:gd name="T76" fmla="*/ 500 w 693"/>
                  <a:gd name="T77" fmla="*/ 137 h 604"/>
                  <a:gd name="T78" fmla="*/ 481 w 693"/>
                  <a:gd name="T79" fmla="*/ 131 h 604"/>
                  <a:gd name="T80" fmla="*/ 464 w 693"/>
                  <a:gd name="T81" fmla="*/ 137 h 604"/>
                  <a:gd name="T82" fmla="*/ 443 w 693"/>
                  <a:gd name="T83" fmla="*/ 131 h 604"/>
                  <a:gd name="T84" fmla="*/ 422 w 693"/>
                  <a:gd name="T85" fmla="*/ 135 h 604"/>
                  <a:gd name="T86" fmla="*/ 395 w 693"/>
                  <a:gd name="T87" fmla="*/ 129 h 604"/>
                  <a:gd name="T88" fmla="*/ 357 w 693"/>
                  <a:gd name="T89" fmla="*/ 124 h 604"/>
                  <a:gd name="T90" fmla="*/ 345 w 693"/>
                  <a:gd name="T91" fmla="*/ 118 h 604"/>
                  <a:gd name="T92" fmla="*/ 329 w 693"/>
                  <a:gd name="T93" fmla="*/ 105 h 604"/>
                  <a:gd name="T94" fmla="*/ 306 w 693"/>
                  <a:gd name="T95" fmla="*/ 102 h 604"/>
                  <a:gd name="T96" fmla="*/ 289 w 693"/>
                  <a:gd name="T97" fmla="*/ 105 h 604"/>
                  <a:gd name="T98" fmla="*/ 260 w 693"/>
                  <a:gd name="T99" fmla="*/ 102 h 604"/>
                  <a:gd name="T100" fmla="*/ 237 w 693"/>
                  <a:gd name="T101" fmla="*/ 77 h 604"/>
                  <a:gd name="T102" fmla="*/ 240 w 693"/>
                  <a:gd name="T103" fmla="*/ 38 h 604"/>
                  <a:gd name="T104" fmla="*/ 232 w 693"/>
                  <a:gd name="T105" fmla="*/ 24 h 604"/>
                  <a:gd name="T106" fmla="*/ 211 w 693"/>
                  <a:gd name="T107" fmla="*/ 10 h 604"/>
                  <a:gd name="T108" fmla="*/ 189 w 693"/>
                  <a:gd name="T109" fmla="*/ 0 h 6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93"/>
                  <a:gd name="T166" fmla="*/ 0 h 604"/>
                  <a:gd name="T167" fmla="*/ 693 w 693"/>
                  <a:gd name="T168" fmla="*/ 604 h 6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93" h="604">
                    <a:moveTo>
                      <a:pt x="181" y="2"/>
                    </a:moveTo>
                    <a:lnTo>
                      <a:pt x="176" y="7"/>
                    </a:lnTo>
                    <a:lnTo>
                      <a:pt x="173" y="13"/>
                    </a:lnTo>
                    <a:lnTo>
                      <a:pt x="170" y="19"/>
                    </a:lnTo>
                    <a:lnTo>
                      <a:pt x="168" y="27"/>
                    </a:lnTo>
                    <a:lnTo>
                      <a:pt x="165" y="34"/>
                    </a:lnTo>
                    <a:lnTo>
                      <a:pt x="165" y="42"/>
                    </a:lnTo>
                    <a:lnTo>
                      <a:pt x="162" y="50"/>
                    </a:lnTo>
                    <a:lnTo>
                      <a:pt x="157" y="59"/>
                    </a:lnTo>
                    <a:lnTo>
                      <a:pt x="156" y="65"/>
                    </a:lnTo>
                    <a:lnTo>
                      <a:pt x="151" y="73"/>
                    </a:lnTo>
                    <a:lnTo>
                      <a:pt x="138" y="96"/>
                    </a:lnTo>
                    <a:lnTo>
                      <a:pt x="122" y="129"/>
                    </a:lnTo>
                    <a:lnTo>
                      <a:pt x="95" y="188"/>
                    </a:lnTo>
                    <a:lnTo>
                      <a:pt x="57" y="272"/>
                    </a:lnTo>
                    <a:lnTo>
                      <a:pt x="60" y="280"/>
                    </a:lnTo>
                    <a:lnTo>
                      <a:pt x="59" y="283"/>
                    </a:lnTo>
                    <a:lnTo>
                      <a:pt x="57" y="286"/>
                    </a:lnTo>
                    <a:lnTo>
                      <a:pt x="49" y="288"/>
                    </a:lnTo>
                    <a:lnTo>
                      <a:pt x="44" y="289"/>
                    </a:lnTo>
                    <a:lnTo>
                      <a:pt x="32" y="301"/>
                    </a:lnTo>
                    <a:lnTo>
                      <a:pt x="25" y="315"/>
                    </a:lnTo>
                    <a:lnTo>
                      <a:pt x="16" y="331"/>
                    </a:lnTo>
                    <a:lnTo>
                      <a:pt x="11" y="340"/>
                    </a:lnTo>
                    <a:lnTo>
                      <a:pt x="11" y="348"/>
                    </a:lnTo>
                    <a:lnTo>
                      <a:pt x="11" y="358"/>
                    </a:lnTo>
                    <a:lnTo>
                      <a:pt x="9" y="364"/>
                    </a:lnTo>
                    <a:lnTo>
                      <a:pt x="8" y="374"/>
                    </a:lnTo>
                    <a:lnTo>
                      <a:pt x="6" y="383"/>
                    </a:lnTo>
                    <a:lnTo>
                      <a:pt x="5" y="396"/>
                    </a:lnTo>
                    <a:lnTo>
                      <a:pt x="5" y="407"/>
                    </a:lnTo>
                    <a:lnTo>
                      <a:pt x="3" y="417"/>
                    </a:lnTo>
                    <a:lnTo>
                      <a:pt x="1" y="424"/>
                    </a:lnTo>
                    <a:lnTo>
                      <a:pt x="0" y="439"/>
                    </a:lnTo>
                    <a:lnTo>
                      <a:pt x="316" y="545"/>
                    </a:lnTo>
                    <a:lnTo>
                      <a:pt x="551" y="604"/>
                    </a:lnTo>
                    <a:lnTo>
                      <a:pt x="556" y="580"/>
                    </a:lnTo>
                    <a:lnTo>
                      <a:pt x="558" y="571"/>
                    </a:lnTo>
                    <a:lnTo>
                      <a:pt x="561" y="564"/>
                    </a:lnTo>
                    <a:lnTo>
                      <a:pt x="562" y="553"/>
                    </a:lnTo>
                    <a:lnTo>
                      <a:pt x="564" y="544"/>
                    </a:lnTo>
                    <a:lnTo>
                      <a:pt x="567" y="536"/>
                    </a:lnTo>
                    <a:lnTo>
                      <a:pt x="570" y="525"/>
                    </a:lnTo>
                    <a:lnTo>
                      <a:pt x="575" y="496"/>
                    </a:lnTo>
                    <a:lnTo>
                      <a:pt x="583" y="475"/>
                    </a:lnTo>
                    <a:lnTo>
                      <a:pt x="586" y="459"/>
                    </a:lnTo>
                    <a:lnTo>
                      <a:pt x="589" y="442"/>
                    </a:lnTo>
                    <a:lnTo>
                      <a:pt x="594" y="428"/>
                    </a:lnTo>
                    <a:lnTo>
                      <a:pt x="599" y="415"/>
                    </a:lnTo>
                    <a:lnTo>
                      <a:pt x="608" y="396"/>
                    </a:lnTo>
                    <a:lnTo>
                      <a:pt x="612" y="391"/>
                    </a:lnTo>
                    <a:lnTo>
                      <a:pt x="616" y="380"/>
                    </a:lnTo>
                    <a:lnTo>
                      <a:pt x="619" y="372"/>
                    </a:lnTo>
                    <a:lnTo>
                      <a:pt x="615" y="362"/>
                    </a:lnTo>
                    <a:lnTo>
                      <a:pt x="608" y="358"/>
                    </a:lnTo>
                    <a:lnTo>
                      <a:pt x="599" y="351"/>
                    </a:lnTo>
                    <a:lnTo>
                      <a:pt x="600" y="340"/>
                    </a:lnTo>
                    <a:lnTo>
                      <a:pt x="605" y="331"/>
                    </a:lnTo>
                    <a:lnTo>
                      <a:pt x="619" y="315"/>
                    </a:lnTo>
                    <a:lnTo>
                      <a:pt x="627" y="310"/>
                    </a:lnTo>
                    <a:lnTo>
                      <a:pt x="634" y="305"/>
                    </a:lnTo>
                    <a:lnTo>
                      <a:pt x="642" y="301"/>
                    </a:lnTo>
                    <a:lnTo>
                      <a:pt x="645" y="293"/>
                    </a:lnTo>
                    <a:lnTo>
                      <a:pt x="648" y="281"/>
                    </a:lnTo>
                    <a:lnTo>
                      <a:pt x="659" y="272"/>
                    </a:lnTo>
                    <a:lnTo>
                      <a:pt x="666" y="261"/>
                    </a:lnTo>
                    <a:lnTo>
                      <a:pt x="673" y="250"/>
                    </a:lnTo>
                    <a:lnTo>
                      <a:pt x="680" y="242"/>
                    </a:lnTo>
                    <a:lnTo>
                      <a:pt x="688" y="231"/>
                    </a:lnTo>
                    <a:lnTo>
                      <a:pt x="691" y="224"/>
                    </a:lnTo>
                    <a:lnTo>
                      <a:pt x="693" y="216"/>
                    </a:lnTo>
                    <a:lnTo>
                      <a:pt x="686" y="207"/>
                    </a:lnTo>
                    <a:lnTo>
                      <a:pt x="677" y="197"/>
                    </a:lnTo>
                    <a:lnTo>
                      <a:pt x="673" y="188"/>
                    </a:lnTo>
                    <a:lnTo>
                      <a:pt x="672" y="178"/>
                    </a:lnTo>
                    <a:lnTo>
                      <a:pt x="521" y="137"/>
                    </a:lnTo>
                    <a:lnTo>
                      <a:pt x="510" y="138"/>
                    </a:lnTo>
                    <a:lnTo>
                      <a:pt x="500" y="137"/>
                    </a:lnTo>
                    <a:lnTo>
                      <a:pt x="491" y="134"/>
                    </a:lnTo>
                    <a:lnTo>
                      <a:pt x="481" y="131"/>
                    </a:lnTo>
                    <a:lnTo>
                      <a:pt x="472" y="132"/>
                    </a:lnTo>
                    <a:lnTo>
                      <a:pt x="464" y="137"/>
                    </a:lnTo>
                    <a:lnTo>
                      <a:pt x="451" y="134"/>
                    </a:lnTo>
                    <a:lnTo>
                      <a:pt x="443" y="131"/>
                    </a:lnTo>
                    <a:lnTo>
                      <a:pt x="432" y="134"/>
                    </a:lnTo>
                    <a:lnTo>
                      <a:pt x="422" y="135"/>
                    </a:lnTo>
                    <a:lnTo>
                      <a:pt x="407" y="135"/>
                    </a:lnTo>
                    <a:lnTo>
                      <a:pt x="395" y="129"/>
                    </a:lnTo>
                    <a:lnTo>
                      <a:pt x="392" y="123"/>
                    </a:lnTo>
                    <a:lnTo>
                      <a:pt x="357" y="124"/>
                    </a:lnTo>
                    <a:lnTo>
                      <a:pt x="349" y="124"/>
                    </a:lnTo>
                    <a:lnTo>
                      <a:pt x="345" y="118"/>
                    </a:lnTo>
                    <a:lnTo>
                      <a:pt x="340" y="111"/>
                    </a:lnTo>
                    <a:lnTo>
                      <a:pt x="329" y="105"/>
                    </a:lnTo>
                    <a:lnTo>
                      <a:pt x="316" y="104"/>
                    </a:lnTo>
                    <a:lnTo>
                      <a:pt x="306" y="102"/>
                    </a:lnTo>
                    <a:lnTo>
                      <a:pt x="300" y="104"/>
                    </a:lnTo>
                    <a:lnTo>
                      <a:pt x="289" y="105"/>
                    </a:lnTo>
                    <a:lnTo>
                      <a:pt x="273" y="105"/>
                    </a:lnTo>
                    <a:lnTo>
                      <a:pt x="260" y="102"/>
                    </a:lnTo>
                    <a:lnTo>
                      <a:pt x="244" y="92"/>
                    </a:lnTo>
                    <a:lnTo>
                      <a:pt x="237" y="77"/>
                    </a:lnTo>
                    <a:lnTo>
                      <a:pt x="237" y="65"/>
                    </a:lnTo>
                    <a:lnTo>
                      <a:pt x="240" y="38"/>
                    </a:lnTo>
                    <a:lnTo>
                      <a:pt x="237" y="34"/>
                    </a:lnTo>
                    <a:lnTo>
                      <a:pt x="232" y="24"/>
                    </a:lnTo>
                    <a:lnTo>
                      <a:pt x="222" y="16"/>
                    </a:lnTo>
                    <a:lnTo>
                      <a:pt x="211" y="10"/>
                    </a:lnTo>
                    <a:lnTo>
                      <a:pt x="197" y="5"/>
                    </a:lnTo>
                    <a:lnTo>
                      <a:pt x="189" y="0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7" name="Freeform 10">
                <a:extLst>
                  <a:ext uri="{FF2B5EF4-FFF2-40B4-BE49-F238E27FC236}">
                    <a16:creationId xmlns:a16="http://schemas.microsoft.com/office/drawing/2014/main" id="{1CAF952E-7E5C-4D54-A284-95EA6B669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482"/>
                <a:ext cx="571" cy="448"/>
              </a:xfrm>
              <a:custGeom>
                <a:avLst/>
                <a:gdLst>
                  <a:gd name="T0" fmla="*/ 183 w 571"/>
                  <a:gd name="T1" fmla="*/ 17 h 448"/>
                  <a:gd name="T2" fmla="*/ 199 w 571"/>
                  <a:gd name="T3" fmla="*/ 38 h 448"/>
                  <a:gd name="T4" fmla="*/ 188 w 571"/>
                  <a:gd name="T5" fmla="*/ 50 h 448"/>
                  <a:gd name="T6" fmla="*/ 177 w 571"/>
                  <a:gd name="T7" fmla="*/ 62 h 448"/>
                  <a:gd name="T8" fmla="*/ 185 w 571"/>
                  <a:gd name="T9" fmla="*/ 76 h 448"/>
                  <a:gd name="T10" fmla="*/ 185 w 571"/>
                  <a:gd name="T11" fmla="*/ 104 h 448"/>
                  <a:gd name="T12" fmla="*/ 175 w 571"/>
                  <a:gd name="T13" fmla="*/ 127 h 448"/>
                  <a:gd name="T14" fmla="*/ 166 w 571"/>
                  <a:gd name="T15" fmla="*/ 133 h 448"/>
                  <a:gd name="T16" fmla="*/ 154 w 571"/>
                  <a:gd name="T17" fmla="*/ 128 h 448"/>
                  <a:gd name="T18" fmla="*/ 142 w 571"/>
                  <a:gd name="T19" fmla="*/ 147 h 448"/>
                  <a:gd name="T20" fmla="*/ 126 w 571"/>
                  <a:gd name="T21" fmla="*/ 160 h 448"/>
                  <a:gd name="T22" fmla="*/ 107 w 571"/>
                  <a:gd name="T23" fmla="*/ 162 h 448"/>
                  <a:gd name="T24" fmla="*/ 110 w 571"/>
                  <a:gd name="T25" fmla="*/ 146 h 448"/>
                  <a:gd name="T26" fmla="*/ 124 w 571"/>
                  <a:gd name="T27" fmla="*/ 130 h 448"/>
                  <a:gd name="T28" fmla="*/ 142 w 571"/>
                  <a:gd name="T29" fmla="*/ 117 h 448"/>
                  <a:gd name="T30" fmla="*/ 154 w 571"/>
                  <a:gd name="T31" fmla="*/ 108 h 448"/>
                  <a:gd name="T32" fmla="*/ 156 w 571"/>
                  <a:gd name="T33" fmla="*/ 93 h 448"/>
                  <a:gd name="T34" fmla="*/ 129 w 571"/>
                  <a:gd name="T35" fmla="*/ 77 h 448"/>
                  <a:gd name="T36" fmla="*/ 96 w 571"/>
                  <a:gd name="T37" fmla="*/ 62 h 448"/>
                  <a:gd name="T38" fmla="*/ 37 w 571"/>
                  <a:gd name="T39" fmla="*/ 17 h 448"/>
                  <a:gd name="T40" fmla="*/ 21 w 571"/>
                  <a:gd name="T41" fmla="*/ 39 h 448"/>
                  <a:gd name="T42" fmla="*/ 18 w 571"/>
                  <a:gd name="T43" fmla="*/ 57 h 448"/>
                  <a:gd name="T44" fmla="*/ 27 w 571"/>
                  <a:gd name="T45" fmla="*/ 76 h 448"/>
                  <a:gd name="T46" fmla="*/ 23 w 571"/>
                  <a:gd name="T47" fmla="*/ 111 h 448"/>
                  <a:gd name="T48" fmla="*/ 21 w 571"/>
                  <a:gd name="T49" fmla="*/ 143 h 448"/>
                  <a:gd name="T50" fmla="*/ 16 w 571"/>
                  <a:gd name="T51" fmla="*/ 165 h 448"/>
                  <a:gd name="T52" fmla="*/ 29 w 571"/>
                  <a:gd name="T53" fmla="*/ 176 h 448"/>
                  <a:gd name="T54" fmla="*/ 16 w 571"/>
                  <a:gd name="T55" fmla="*/ 190 h 448"/>
                  <a:gd name="T56" fmla="*/ 18 w 571"/>
                  <a:gd name="T57" fmla="*/ 205 h 448"/>
                  <a:gd name="T58" fmla="*/ 19 w 571"/>
                  <a:gd name="T59" fmla="*/ 222 h 448"/>
                  <a:gd name="T60" fmla="*/ 8 w 571"/>
                  <a:gd name="T61" fmla="*/ 217 h 448"/>
                  <a:gd name="T62" fmla="*/ 5 w 571"/>
                  <a:gd name="T63" fmla="*/ 235 h 448"/>
                  <a:gd name="T64" fmla="*/ 7 w 571"/>
                  <a:gd name="T65" fmla="*/ 254 h 448"/>
                  <a:gd name="T66" fmla="*/ 34 w 571"/>
                  <a:gd name="T67" fmla="*/ 266 h 448"/>
                  <a:gd name="T68" fmla="*/ 50 w 571"/>
                  <a:gd name="T69" fmla="*/ 287 h 448"/>
                  <a:gd name="T70" fmla="*/ 59 w 571"/>
                  <a:gd name="T71" fmla="*/ 319 h 448"/>
                  <a:gd name="T72" fmla="*/ 65 w 571"/>
                  <a:gd name="T73" fmla="*/ 363 h 448"/>
                  <a:gd name="T74" fmla="*/ 89 w 571"/>
                  <a:gd name="T75" fmla="*/ 376 h 448"/>
                  <a:gd name="T76" fmla="*/ 126 w 571"/>
                  <a:gd name="T77" fmla="*/ 373 h 448"/>
                  <a:gd name="T78" fmla="*/ 156 w 571"/>
                  <a:gd name="T79" fmla="*/ 379 h 448"/>
                  <a:gd name="T80" fmla="*/ 213 w 571"/>
                  <a:gd name="T81" fmla="*/ 392 h 448"/>
                  <a:gd name="T82" fmla="*/ 239 w 571"/>
                  <a:gd name="T83" fmla="*/ 406 h 448"/>
                  <a:gd name="T84" fmla="*/ 285 w 571"/>
                  <a:gd name="T85" fmla="*/ 406 h 448"/>
                  <a:gd name="T86" fmla="*/ 310 w 571"/>
                  <a:gd name="T87" fmla="*/ 403 h 448"/>
                  <a:gd name="T88" fmla="*/ 342 w 571"/>
                  <a:gd name="T89" fmla="*/ 408 h 448"/>
                  <a:gd name="T90" fmla="*/ 493 w 571"/>
                  <a:gd name="T91" fmla="*/ 427 h 448"/>
                  <a:gd name="T92" fmla="*/ 494 w 571"/>
                  <a:gd name="T93" fmla="*/ 397 h 448"/>
                  <a:gd name="T94" fmla="*/ 509 w 571"/>
                  <a:gd name="T95" fmla="*/ 344 h 448"/>
                  <a:gd name="T96" fmla="*/ 525 w 571"/>
                  <a:gd name="T97" fmla="*/ 282 h 448"/>
                  <a:gd name="T98" fmla="*/ 541 w 571"/>
                  <a:gd name="T99" fmla="*/ 228 h 448"/>
                  <a:gd name="T100" fmla="*/ 560 w 571"/>
                  <a:gd name="T101" fmla="*/ 158 h 448"/>
                  <a:gd name="T102" fmla="*/ 185 w 571"/>
                  <a:gd name="T103" fmla="*/ 0 h 44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1"/>
                  <a:gd name="T157" fmla="*/ 0 h 448"/>
                  <a:gd name="T158" fmla="*/ 571 w 571"/>
                  <a:gd name="T159" fmla="*/ 448 h 44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1" h="448">
                    <a:moveTo>
                      <a:pt x="185" y="0"/>
                    </a:moveTo>
                    <a:lnTo>
                      <a:pt x="181" y="12"/>
                    </a:lnTo>
                    <a:lnTo>
                      <a:pt x="183" y="17"/>
                    </a:lnTo>
                    <a:lnTo>
                      <a:pt x="189" y="23"/>
                    </a:lnTo>
                    <a:lnTo>
                      <a:pt x="196" y="31"/>
                    </a:lnTo>
                    <a:lnTo>
                      <a:pt x="199" y="38"/>
                    </a:lnTo>
                    <a:lnTo>
                      <a:pt x="197" y="39"/>
                    </a:lnTo>
                    <a:lnTo>
                      <a:pt x="193" y="44"/>
                    </a:lnTo>
                    <a:lnTo>
                      <a:pt x="188" y="50"/>
                    </a:lnTo>
                    <a:lnTo>
                      <a:pt x="185" y="52"/>
                    </a:lnTo>
                    <a:lnTo>
                      <a:pt x="178" y="57"/>
                    </a:lnTo>
                    <a:lnTo>
                      <a:pt x="177" y="62"/>
                    </a:lnTo>
                    <a:lnTo>
                      <a:pt x="178" y="65"/>
                    </a:lnTo>
                    <a:lnTo>
                      <a:pt x="185" y="71"/>
                    </a:lnTo>
                    <a:lnTo>
                      <a:pt x="185" y="76"/>
                    </a:lnTo>
                    <a:lnTo>
                      <a:pt x="185" y="84"/>
                    </a:lnTo>
                    <a:lnTo>
                      <a:pt x="185" y="92"/>
                    </a:lnTo>
                    <a:lnTo>
                      <a:pt x="185" y="104"/>
                    </a:lnTo>
                    <a:lnTo>
                      <a:pt x="183" y="111"/>
                    </a:lnTo>
                    <a:lnTo>
                      <a:pt x="178" y="120"/>
                    </a:lnTo>
                    <a:lnTo>
                      <a:pt x="175" y="127"/>
                    </a:lnTo>
                    <a:lnTo>
                      <a:pt x="172" y="131"/>
                    </a:lnTo>
                    <a:lnTo>
                      <a:pt x="170" y="136"/>
                    </a:lnTo>
                    <a:lnTo>
                      <a:pt x="166" y="133"/>
                    </a:lnTo>
                    <a:lnTo>
                      <a:pt x="166" y="127"/>
                    </a:lnTo>
                    <a:lnTo>
                      <a:pt x="159" y="125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3" y="139"/>
                    </a:lnTo>
                    <a:lnTo>
                      <a:pt x="142" y="147"/>
                    </a:lnTo>
                    <a:lnTo>
                      <a:pt x="139" y="154"/>
                    </a:lnTo>
                    <a:lnTo>
                      <a:pt x="134" y="158"/>
                    </a:lnTo>
                    <a:lnTo>
                      <a:pt x="126" y="160"/>
                    </a:lnTo>
                    <a:lnTo>
                      <a:pt x="121" y="163"/>
                    </a:lnTo>
                    <a:lnTo>
                      <a:pt x="113" y="166"/>
                    </a:lnTo>
                    <a:lnTo>
                      <a:pt x="107" y="162"/>
                    </a:lnTo>
                    <a:lnTo>
                      <a:pt x="105" y="158"/>
                    </a:lnTo>
                    <a:lnTo>
                      <a:pt x="107" y="152"/>
                    </a:lnTo>
                    <a:lnTo>
                      <a:pt x="110" y="146"/>
                    </a:lnTo>
                    <a:lnTo>
                      <a:pt x="115" y="139"/>
                    </a:lnTo>
                    <a:lnTo>
                      <a:pt x="121" y="136"/>
                    </a:lnTo>
                    <a:lnTo>
                      <a:pt x="124" y="130"/>
                    </a:lnTo>
                    <a:lnTo>
                      <a:pt x="127" y="125"/>
                    </a:lnTo>
                    <a:lnTo>
                      <a:pt x="135" y="122"/>
                    </a:lnTo>
                    <a:lnTo>
                      <a:pt x="142" y="117"/>
                    </a:lnTo>
                    <a:lnTo>
                      <a:pt x="147" y="114"/>
                    </a:lnTo>
                    <a:lnTo>
                      <a:pt x="151" y="112"/>
                    </a:lnTo>
                    <a:lnTo>
                      <a:pt x="154" y="108"/>
                    </a:lnTo>
                    <a:lnTo>
                      <a:pt x="156" y="103"/>
                    </a:lnTo>
                    <a:lnTo>
                      <a:pt x="156" y="98"/>
                    </a:lnTo>
                    <a:lnTo>
                      <a:pt x="156" y="93"/>
                    </a:lnTo>
                    <a:lnTo>
                      <a:pt x="151" y="90"/>
                    </a:lnTo>
                    <a:lnTo>
                      <a:pt x="145" y="90"/>
                    </a:lnTo>
                    <a:lnTo>
                      <a:pt x="129" y="77"/>
                    </a:lnTo>
                    <a:lnTo>
                      <a:pt x="120" y="71"/>
                    </a:lnTo>
                    <a:lnTo>
                      <a:pt x="110" y="66"/>
                    </a:lnTo>
                    <a:lnTo>
                      <a:pt x="96" y="62"/>
                    </a:lnTo>
                    <a:lnTo>
                      <a:pt x="85" y="55"/>
                    </a:lnTo>
                    <a:lnTo>
                      <a:pt x="42" y="19"/>
                    </a:lnTo>
                    <a:lnTo>
                      <a:pt x="37" y="17"/>
                    </a:lnTo>
                    <a:lnTo>
                      <a:pt x="31" y="22"/>
                    </a:lnTo>
                    <a:lnTo>
                      <a:pt x="26" y="30"/>
                    </a:lnTo>
                    <a:lnTo>
                      <a:pt x="21" y="39"/>
                    </a:lnTo>
                    <a:lnTo>
                      <a:pt x="19" y="46"/>
                    </a:lnTo>
                    <a:lnTo>
                      <a:pt x="18" y="50"/>
                    </a:lnTo>
                    <a:lnTo>
                      <a:pt x="18" y="57"/>
                    </a:lnTo>
                    <a:lnTo>
                      <a:pt x="18" y="62"/>
                    </a:lnTo>
                    <a:lnTo>
                      <a:pt x="23" y="68"/>
                    </a:lnTo>
                    <a:lnTo>
                      <a:pt x="27" y="76"/>
                    </a:lnTo>
                    <a:lnTo>
                      <a:pt x="24" y="89"/>
                    </a:lnTo>
                    <a:lnTo>
                      <a:pt x="24" y="100"/>
                    </a:lnTo>
                    <a:lnTo>
                      <a:pt x="23" y="111"/>
                    </a:lnTo>
                    <a:lnTo>
                      <a:pt x="21" y="125"/>
                    </a:lnTo>
                    <a:lnTo>
                      <a:pt x="21" y="133"/>
                    </a:lnTo>
                    <a:lnTo>
                      <a:pt x="21" y="143"/>
                    </a:lnTo>
                    <a:lnTo>
                      <a:pt x="18" y="149"/>
                    </a:lnTo>
                    <a:lnTo>
                      <a:pt x="16" y="160"/>
                    </a:lnTo>
                    <a:lnTo>
                      <a:pt x="16" y="165"/>
                    </a:lnTo>
                    <a:lnTo>
                      <a:pt x="18" y="170"/>
                    </a:lnTo>
                    <a:lnTo>
                      <a:pt x="24" y="174"/>
                    </a:lnTo>
                    <a:lnTo>
                      <a:pt x="29" y="176"/>
                    </a:lnTo>
                    <a:lnTo>
                      <a:pt x="27" y="181"/>
                    </a:lnTo>
                    <a:lnTo>
                      <a:pt x="21" y="187"/>
                    </a:lnTo>
                    <a:lnTo>
                      <a:pt x="16" y="190"/>
                    </a:lnTo>
                    <a:lnTo>
                      <a:pt x="11" y="197"/>
                    </a:lnTo>
                    <a:lnTo>
                      <a:pt x="13" y="201"/>
                    </a:lnTo>
                    <a:lnTo>
                      <a:pt x="18" y="205"/>
                    </a:lnTo>
                    <a:lnTo>
                      <a:pt x="26" y="208"/>
                    </a:lnTo>
                    <a:lnTo>
                      <a:pt x="23" y="214"/>
                    </a:lnTo>
                    <a:lnTo>
                      <a:pt x="19" y="222"/>
                    </a:lnTo>
                    <a:lnTo>
                      <a:pt x="15" y="225"/>
                    </a:lnTo>
                    <a:lnTo>
                      <a:pt x="11" y="220"/>
                    </a:lnTo>
                    <a:lnTo>
                      <a:pt x="8" y="217"/>
                    </a:lnTo>
                    <a:lnTo>
                      <a:pt x="7" y="224"/>
                    </a:lnTo>
                    <a:lnTo>
                      <a:pt x="8" y="230"/>
                    </a:lnTo>
                    <a:lnTo>
                      <a:pt x="5" y="235"/>
                    </a:lnTo>
                    <a:lnTo>
                      <a:pt x="0" y="241"/>
                    </a:lnTo>
                    <a:lnTo>
                      <a:pt x="2" y="249"/>
                    </a:lnTo>
                    <a:lnTo>
                      <a:pt x="7" y="254"/>
                    </a:lnTo>
                    <a:lnTo>
                      <a:pt x="16" y="259"/>
                    </a:lnTo>
                    <a:lnTo>
                      <a:pt x="27" y="263"/>
                    </a:lnTo>
                    <a:lnTo>
                      <a:pt x="34" y="266"/>
                    </a:lnTo>
                    <a:lnTo>
                      <a:pt x="38" y="271"/>
                    </a:lnTo>
                    <a:lnTo>
                      <a:pt x="43" y="278"/>
                    </a:lnTo>
                    <a:lnTo>
                      <a:pt x="50" y="287"/>
                    </a:lnTo>
                    <a:lnTo>
                      <a:pt x="53" y="294"/>
                    </a:lnTo>
                    <a:lnTo>
                      <a:pt x="59" y="306"/>
                    </a:lnTo>
                    <a:lnTo>
                      <a:pt x="59" y="319"/>
                    </a:lnTo>
                    <a:lnTo>
                      <a:pt x="58" y="332"/>
                    </a:lnTo>
                    <a:lnTo>
                      <a:pt x="58" y="349"/>
                    </a:lnTo>
                    <a:lnTo>
                      <a:pt x="65" y="363"/>
                    </a:lnTo>
                    <a:lnTo>
                      <a:pt x="73" y="367"/>
                    </a:lnTo>
                    <a:lnTo>
                      <a:pt x="81" y="371"/>
                    </a:lnTo>
                    <a:lnTo>
                      <a:pt x="89" y="376"/>
                    </a:lnTo>
                    <a:lnTo>
                      <a:pt x="96" y="376"/>
                    </a:lnTo>
                    <a:lnTo>
                      <a:pt x="115" y="373"/>
                    </a:lnTo>
                    <a:lnTo>
                      <a:pt x="126" y="373"/>
                    </a:lnTo>
                    <a:lnTo>
                      <a:pt x="135" y="371"/>
                    </a:lnTo>
                    <a:lnTo>
                      <a:pt x="145" y="375"/>
                    </a:lnTo>
                    <a:lnTo>
                      <a:pt x="156" y="379"/>
                    </a:lnTo>
                    <a:lnTo>
                      <a:pt x="172" y="394"/>
                    </a:lnTo>
                    <a:lnTo>
                      <a:pt x="183" y="394"/>
                    </a:lnTo>
                    <a:lnTo>
                      <a:pt x="213" y="392"/>
                    </a:lnTo>
                    <a:lnTo>
                      <a:pt x="215" y="398"/>
                    </a:lnTo>
                    <a:lnTo>
                      <a:pt x="226" y="405"/>
                    </a:lnTo>
                    <a:lnTo>
                      <a:pt x="239" y="406"/>
                    </a:lnTo>
                    <a:lnTo>
                      <a:pt x="256" y="402"/>
                    </a:lnTo>
                    <a:lnTo>
                      <a:pt x="263" y="400"/>
                    </a:lnTo>
                    <a:lnTo>
                      <a:pt x="285" y="406"/>
                    </a:lnTo>
                    <a:lnTo>
                      <a:pt x="293" y="402"/>
                    </a:lnTo>
                    <a:lnTo>
                      <a:pt x="299" y="402"/>
                    </a:lnTo>
                    <a:lnTo>
                      <a:pt x="310" y="403"/>
                    </a:lnTo>
                    <a:lnTo>
                      <a:pt x="324" y="408"/>
                    </a:lnTo>
                    <a:lnTo>
                      <a:pt x="336" y="409"/>
                    </a:lnTo>
                    <a:lnTo>
                      <a:pt x="342" y="408"/>
                    </a:lnTo>
                    <a:lnTo>
                      <a:pt x="491" y="448"/>
                    </a:lnTo>
                    <a:lnTo>
                      <a:pt x="491" y="436"/>
                    </a:lnTo>
                    <a:lnTo>
                      <a:pt x="493" y="427"/>
                    </a:lnTo>
                    <a:lnTo>
                      <a:pt x="494" y="417"/>
                    </a:lnTo>
                    <a:lnTo>
                      <a:pt x="494" y="406"/>
                    </a:lnTo>
                    <a:lnTo>
                      <a:pt x="494" y="397"/>
                    </a:lnTo>
                    <a:lnTo>
                      <a:pt x="496" y="381"/>
                    </a:lnTo>
                    <a:lnTo>
                      <a:pt x="502" y="362"/>
                    </a:lnTo>
                    <a:lnTo>
                      <a:pt x="509" y="344"/>
                    </a:lnTo>
                    <a:lnTo>
                      <a:pt x="515" y="325"/>
                    </a:lnTo>
                    <a:lnTo>
                      <a:pt x="518" y="301"/>
                    </a:lnTo>
                    <a:lnTo>
                      <a:pt x="525" y="282"/>
                    </a:lnTo>
                    <a:lnTo>
                      <a:pt x="529" y="266"/>
                    </a:lnTo>
                    <a:lnTo>
                      <a:pt x="534" y="246"/>
                    </a:lnTo>
                    <a:lnTo>
                      <a:pt x="541" y="228"/>
                    </a:lnTo>
                    <a:lnTo>
                      <a:pt x="547" y="209"/>
                    </a:lnTo>
                    <a:lnTo>
                      <a:pt x="553" y="179"/>
                    </a:lnTo>
                    <a:lnTo>
                      <a:pt x="560" y="158"/>
                    </a:lnTo>
                    <a:lnTo>
                      <a:pt x="566" y="135"/>
                    </a:lnTo>
                    <a:lnTo>
                      <a:pt x="571" y="122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8" name="Freeform 11">
                <a:extLst>
                  <a:ext uri="{FF2B5EF4-FFF2-40B4-BE49-F238E27FC236}">
                    <a16:creationId xmlns:a16="http://schemas.microsoft.com/office/drawing/2014/main" id="{13DD3539-1886-4548-9CB1-9F4A41F78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604"/>
                <a:ext cx="518" cy="864"/>
              </a:xfrm>
              <a:custGeom>
                <a:avLst/>
                <a:gdLst>
                  <a:gd name="T0" fmla="*/ 262 w 518"/>
                  <a:gd name="T1" fmla="*/ 43 h 864"/>
                  <a:gd name="T2" fmla="*/ 245 w 518"/>
                  <a:gd name="T3" fmla="*/ 86 h 864"/>
                  <a:gd name="T4" fmla="*/ 238 w 518"/>
                  <a:gd name="T5" fmla="*/ 116 h 864"/>
                  <a:gd name="T6" fmla="*/ 250 w 518"/>
                  <a:gd name="T7" fmla="*/ 151 h 864"/>
                  <a:gd name="T8" fmla="*/ 254 w 518"/>
                  <a:gd name="T9" fmla="*/ 176 h 864"/>
                  <a:gd name="T10" fmla="*/ 246 w 518"/>
                  <a:gd name="T11" fmla="*/ 191 h 864"/>
                  <a:gd name="T12" fmla="*/ 256 w 518"/>
                  <a:gd name="T13" fmla="*/ 206 h 864"/>
                  <a:gd name="T14" fmla="*/ 270 w 518"/>
                  <a:gd name="T15" fmla="*/ 222 h 864"/>
                  <a:gd name="T16" fmla="*/ 283 w 518"/>
                  <a:gd name="T17" fmla="*/ 257 h 864"/>
                  <a:gd name="T18" fmla="*/ 293 w 518"/>
                  <a:gd name="T19" fmla="*/ 278 h 864"/>
                  <a:gd name="T20" fmla="*/ 305 w 518"/>
                  <a:gd name="T21" fmla="*/ 300 h 864"/>
                  <a:gd name="T22" fmla="*/ 324 w 518"/>
                  <a:gd name="T23" fmla="*/ 302 h 864"/>
                  <a:gd name="T24" fmla="*/ 320 w 518"/>
                  <a:gd name="T25" fmla="*/ 316 h 864"/>
                  <a:gd name="T26" fmla="*/ 312 w 518"/>
                  <a:gd name="T27" fmla="*/ 334 h 864"/>
                  <a:gd name="T28" fmla="*/ 307 w 518"/>
                  <a:gd name="T29" fmla="*/ 351 h 864"/>
                  <a:gd name="T30" fmla="*/ 300 w 518"/>
                  <a:gd name="T31" fmla="*/ 362 h 864"/>
                  <a:gd name="T32" fmla="*/ 302 w 518"/>
                  <a:gd name="T33" fmla="*/ 380 h 864"/>
                  <a:gd name="T34" fmla="*/ 294 w 518"/>
                  <a:gd name="T35" fmla="*/ 391 h 864"/>
                  <a:gd name="T36" fmla="*/ 288 w 518"/>
                  <a:gd name="T37" fmla="*/ 405 h 864"/>
                  <a:gd name="T38" fmla="*/ 285 w 518"/>
                  <a:gd name="T39" fmla="*/ 415 h 864"/>
                  <a:gd name="T40" fmla="*/ 294 w 518"/>
                  <a:gd name="T41" fmla="*/ 427 h 864"/>
                  <a:gd name="T42" fmla="*/ 304 w 518"/>
                  <a:gd name="T43" fmla="*/ 427 h 864"/>
                  <a:gd name="T44" fmla="*/ 316 w 518"/>
                  <a:gd name="T45" fmla="*/ 423 h 864"/>
                  <a:gd name="T46" fmla="*/ 326 w 518"/>
                  <a:gd name="T47" fmla="*/ 415 h 864"/>
                  <a:gd name="T48" fmla="*/ 335 w 518"/>
                  <a:gd name="T49" fmla="*/ 423 h 864"/>
                  <a:gd name="T50" fmla="*/ 342 w 518"/>
                  <a:gd name="T51" fmla="*/ 469 h 864"/>
                  <a:gd name="T52" fmla="*/ 347 w 518"/>
                  <a:gd name="T53" fmla="*/ 486 h 864"/>
                  <a:gd name="T54" fmla="*/ 351 w 518"/>
                  <a:gd name="T55" fmla="*/ 499 h 864"/>
                  <a:gd name="T56" fmla="*/ 347 w 518"/>
                  <a:gd name="T57" fmla="*/ 513 h 864"/>
                  <a:gd name="T58" fmla="*/ 358 w 518"/>
                  <a:gd name="T59" fmla="*/ 524 h 864"/>
                  <a:gd name="T60" fmla="*/ 370 w 518"/>
                  <a:gd name="T61" fmla="*/ 534 h 864"/>
                  <a:gd name="T62" fmla="*/ 369 w 518"/>
                  <a:gd name="T63" fmla="*/ 551 h 864"/>
                  <a:gd name="T64" fmla="*/ 372 w 518"/>
                  <a:gd name="T65" fmla="*/ 562 h 864"/>
                  <a:gd name="T66" fmla="*/ 380 w 518"/>
                  <a:gd name="T67" fmla="*/ 578 h 864"/>
                  <a:gd name="T68" fmla="*/ 393 w 518"/>
                  <a:gd name="T69" fmla="*/ 566 h 864"/>
                  <a:gd name="T70" fmla="*/ 405 w 518"/>
                  <a:gd name="T71" fmla="*/ 570 h 864"/>
                  <a:gd name="T72" fmla="*/ 420 w 518"/>
                  <a:gd name="T73" fmla="*/ 573 h 864"/>
                  <a:gd name="T74" fmla="*/ 434 w 518"/>
                  <a:gd name="T75" fmla="*/ 566 h 864"/>
                  <a:gd name="T76" fmla="*/ 448 w 518"/>
                  <a:gd name="T77" fmla="*/ 573 h 864"/>
                  <a:gd name="T78" fmla="*/ 464 w 518"/>
                  <a:gd name="T79" fmla="*/ 575 h 864"/>
                  <a:gd name="T80" fmla="*/ 485 w 518"/>
                  <a:gd name="T81" fmla="*/ 578 h 864"/>
                  <a:gd name="T82" fmla="*/ 493 w 518"/>
                  <a:gd name="T83" fmla="*/ 567 h 864"/>
                  <a:gd name="T84" fmla="*/ 505 w 518"/>
                  <a:gd name="T85" fmla="*/ 562 h 864"/>
                  <a:gd name="T86" fmla="*/ 510 w 518"/>
                  <a:gd name="T87" fmla="*/ 581 h 864"/>
                  <a:gd name="T88" fmla="*/ 232 w 518"/>
                  <a:gd name="T89" fmla="*/ 815 h 864"/>
                  <a:gd name="T90" fmla="*/ 29 w 518"/>
                  <a:gd name="T91" fmla="*/ 637 h 864"/>
                  <a:gd name="T92" fmla="*/ 56 w 518"/>
                  <a:gd name="T93" fmla="*/ 550 h 864"/>
                  <a:gd name="T94" fmla="*/ 65 w 518"/>
                  <a:gd name="T95" fmla="*/ 516 h 864"/>
                  <a:gd name="T96" fmla="*/ 48 w 518"/>
                  <a:gd name="T97" fmla="*/ 492 h 864"/>
                  <a:gd name="T98" fmla="*/ 75 w 518"/>
                  <a:gd name="T99" fmla="*/ 459 h 864"/>
                  <a:gd name="T100" fmla="*/ 97 w 518"/>
                  <a:gd name="T101" fmla="*/ 430 h 864"/>
                  <a:gd name="T102" fmla="*/ 124 w 518"/>
                  <a:gd name="T103" fmla="*/ 394 h 864"/>
                  <a:gd name="T104" fmla="*/ 140 w 518"/>
                  <a:gd name="T105" fmla="*/ 362 h 864"/>
                  <a:gd name="T106" fmla="*/ 119 w 518"/>
                  <a:gd name="T107" fmla="*/ 314 h 864"/>
                  <a:gd name="T108" fmla="*/ 121 w 518"/>
                  <a:gd name="T109" fmla="*/ 273 h 8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18"/>
                  <a:gd name="T166" fmla="*/ 0 h 864"/>
                  <a:gd name="T167" fmla="*/ 518 w 518"/>
                  <a:gd name="T168" fmla="*/ 864 h 86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18" h="864">
                    <a:moveTo>
                      <a:pt x="199" y="0"/>
                    </a:moveTo>
                    <a:lnTo>
                      <a:pt x="264" y="19"/>
                    </a:lnTo>
                    <a:lnTo>
                      <a:pt x="262" y="43"/>
                    </a:lnTo>
                    <a:lnTo>
                      <a:pt x="256" y="63"/>
                    </a:lnTo>
                    <a:lnTo>
                      <a:pt x="251" y="75"/>
                    </a:lnTo>
                    <a:lnTo>
                      <a:pt x="245" y="86"/>
                    </a:lnTo>
                    <a:lnTo>
                      <a:pt x="245" y="102"/>
                    </a:lnTo>
                    <a:lnTo>
                      <a:pt x="243" y="110"/>
                    </a:lnTo>
                    <a:lnTo>
                      <a:pt x="238" y="116"/>
                    </a:lnTo>
                    <a:lnTo>
                      <a:pt x="237" y="130"/>
                    </a:lnTo>
                    <a:lnTo>
                      <a:pt x="245" y="140"/>
                    </a:lnTo>
                    <a:lnTo>
                      <a:pt x="250" y="151"/>
                    </a:lnTo>
                    <a:lnTo>
                      <a:pt x="254" y="162"/>
                    </a:lnTo>
                    <a:lnTo>
                      <a:pt x="256" y="172"/>
                    </a:lnTo>
                    <a:lnTo>
                      <a:pt x="254" y="176"/>
                    </a:lnTo>
                    <a:lnTo>
                      <a:pt x="251" y="179"/>
                    </a:lnTo>
                    <a:lnTo>
                      <a:pt x="251" y="187"/>
                    </a:lnTo>
                    <a:lnTo>
                      <a:pt x="246" y="191"/>
                    </a:lnTo>
                    <a:lnTo>
                      <a:pt x="246" y="195"/>
                    </a:lnTo>
                    <a:lnTo>
                      <a:pt x="251" y="203"/>
                    </a:lnTo>
                    <a:lnTo>
                      <a:pt x="256" y="206"/>
                    </a:lnTo>
                    <a:lnTo>
                      <a:pt x="259" y="214"/>
                    </a:lnTo>
                    <a:lnTo>
                      <a:pt x="265" y="219"/>
                    </a:lnTo>
                    <a:lnTo>
                      <a:pt x="270" y="222"/>
                    </a:lnTo>
                    <a:lnTo>
                      <a:pt x="275" y="235"/>
                    </a:lnTo>
                    <a:lnTo>
                      <a:pt x="277" y="246"/>
                    </a:lnTo>
                    <a:lnTo>
                      <a:pt x="283" y="257"/>
                    </a:lnTo>
                    <a:lnTo>
                      <a:pt x="288" y="264"/>
                    </a:lnTo>
                    <a:lnTo>
                      <a:pt x="289" y="272"/>
                    </a:lnTo>
                    <a:lnTo>
                      <a:pt x="293" y="278"/>
                    </a:lnTo>
                    <a:lnTo>
                      <a:pt x="297" y="286"/>
                    </a:lnTo>
                    <a:lnTo>
                      <a:pt x="304" y="292"/>
                    </a:lnTo>
                    <a:lnTo>
                      <a:pt x="305" y="300"/>
                    </a:lnTo>
                    <a:lnTo>
                      <a:pt x="312" y="303"/>
                    </a:lnTo>
                    <a:lnTo>
                      <a:pt x="320" y="299"/>
                    </a:lnTo>
                    <a:lnTo>
                      <a:pt x="324" y="302"/>
                    </a:lnTo>
                    <a:lnTo>
                      <a:pt x="326" y="307"/>
                    </a:lnTo>
                    <a:lnTo>
                      <a:pt x="323" y="313"/>
                    </a:lnTo>
                    <a:lnTo>
                      <a:pt x="320" y="316"/>
                    </a:lnTo>
                    <a:lnTo>
                      <a:pt x="316" y="319"/>
                    </a:lnTo>
                    <a:lnTo>
                      <a:pt x="316" y="329"/>
                    </a:lnTo>
                    <a:lnTo>
                      <a:pt x="312" y="334"/>
                    </a:lnTo>
                    <a:lnTo>
                      <a:pt x="308" y="340"/>
                    </a:lnTo>
                    <a:lnTo>
                      <a:pt x="308" y="346"/>
                    </a:lnTo>
                    <a:lnTo>
                      <a:pt x="307" y="351"/>
                    </a:lnTo>
                    <a:lnTo>
                      <a:pt x="300" y="353"/>
                    </a:lnTo>
                    <a:lnTo>
                      <a:pt x="299" y="359"/>
                    </a:lnTo>
                    <a:lnTo>
                      <a:pt x="300" y="362"/>
                    </a:lnTo>
                    <a:lnTo>
                      <a:pt x="300" y="369"/>
                    </a:lnTo>
                    <a:lnTo>
                      <a:pt x="302" y="376"/>
                    </a:lnTo>
                    <a:lnTo>
                      <a:pt x="302" y="380"/>
                    </a:lnTo>
                    <a:lnTo>
                      <a:pt x="302" y="386"/>
                    </a:lnTo>
                    <a:lnTo>
                      <a:pt x="297" y="388"/>
                    </a:lnTo>
                    <a:lnTo>
                      <a:pt x="294" y="391"/>
                    </a:lnTo>
                    <a:lnTo>
                      <a:pt x="289" y="392"/>
                    </a:lnTo>
                    <a:lnTo>
                      <a:pt x="288" y="397"/>
                    </a:lnTo>
                    <a:lnTo>
                      <a:pt x="288" y="405"/>
                    </a:lnTo>
                    <a:lnTo>
                      <a:pt x="288" y="410"/>
                    </a:lnTo>
                    <a:lnTo>
                      <a:pt x="285" y="410"/>
                    </a:lnTo>
                    <a:lnTo>
                      <a:pt x="285" y="415"/>
                    </a:lnTo>
                    <a:lnTo>
                      <a:pt x="285" y="419"/>
                    </a:lnTo>
                    <a:lnTo>
                      <a:pt x="288" y="419"/>
                    </a:lnTo>
                    <a:lnTo>
                      <a:pt x="294" y="427"/>
                    </a:lnTo>
                    <a:lnTo>
                      <a:pt x="296" y="430"/>
                    </a:lnTo>
                    <a:lnTo>
                      <a:pt x="300" y="432"/>
                    </a:lnTo>
                    <a:lnTo>
                      <a:pt x="304" y="427"/>
                    </a:lnTo>
                    <a:lnTo>
                      <a:pt x="308" y="426"/>
                    </a:lnTo>
                    <a:lnTo>
                      <a:pt x="312" y="426"/>
                    </a:lnTo>
                    <a:lnTo>
                      <a:pt x="316" y="423"/>
                    </a:lnTo>
                    <a:lnTo>
                      <a:pt x="320" y="423"/>
                    </a:lnTo>
                    <a:lnTo>
                      <a:pt x="323" y="418"/>
                    </a:lnTo>
                    <a:lnTo>
                      <a:pt x="326" y="415"/>
                    </a:lnTo>
                    <a:lnTo>
                      <a:pt x="327" y="415"/>
                    </a:lnTo>
                    <a:lnTo>
                      <a:pt x="332" y="419"/>
                    </a:lnTo>
                    <a:lnTo>
                      <a:pt x="335" y="423"/>
                    </a:lnTo>
                    <a:lnTo>
                      <a:pt x="337" y="424"/>
                    </a:lnTo>
                    <a:lnTo>
                      <a:pt x="337" y="461"/>
                    </a:lnTo>
                    <a:lnTo>
                      <a:pt x="342" y="469"/>
                    </a:lnTo>
                    <a:lnTo>
                      <a:pt x="342" y="470"/>
                    </a:lnTo>
                    <a:lnTo>
                      <a:pt x="343" y="480"/>
                    </a:lnTo>
                    <a:lnTo>
                      <a:pt x="347" y="486"/>
                    </a:lnTo>
                    <a:lnTo>
                      <a:pt x="351" y="489"/>
                    </a:lnTo>
                    <a:lnTo>
                      <a:pt x="351" y="494"/>
                    </a:lnTo>
                    <a:lnTo>
                      <a:pt x="351" y="499"/>
                    </a:lnTo>
                    <a:lnTo>
                      <a:pt x="347" y="507"/>
                    </a:lnTo>
                    <a:lnTo>
                      <a:pt x="347" y="508"/>
                    </a:lnTo>
                    <a:lnTo>
                      <a:pt x="347" y="513"/>
                    </a:lnTo>
                    <a:lnTo>
                      <a:pt x="350" y="516"/>
                    </a:lnTo>
                    <a:lnTo>
                      <a:pt x="351" y="519"/>
                    </a:lnTo>
                    <a:lnTo>
                      <a:pt x="358" y="524"/>
                    </a:lnTo>
                    <a:lnTo>
                      <a:pt x="364" y="524"/>
                    </a:lnTo>
                    <a:lnTo>
                      <a:pt x="367" y="531"/>
                    </a:lnTo>
                    <a:lnTo>
                      <a:pt x="370" y="534"/>
                    </a:lnTo>
                    <a:lnTo>
                      <a:pt x="372" y="540"/>
                    </a:lnTo>
                    <a:lnTo>
                      <a:pt x="372" y="548"/>
                    </a:lnTo>
                    <a:lnTo>
                      <a:pt x="369" y="551"/>
                    </a:lnTo>
                    <a:lnTo>
                      <a:pt x="370" y="556"/>
                    </a:lnTo>
                    <a:lnTo>
                      <a:pt x="372" y="558"/>
                    </a:lnTo>
                    <a:lnTo>
                      <a:pt x="372" y="562"/>
                    </a:lnTo>
                    <a:lnTo>
                      <a:pt x="374" y="569"/>
                    </a:lnTo>
                    <a:lnTo>
                      <a:pt x="377" y="572"/>
                    </a:lnTo>
                    <a:lnTo>
                      <a:pt x="380" y="578"/>
                    </a:lnTo>
                    <a:lnTo>
                      <a:pt x="385" y="575"/>
                    </a:lnTo>
                    <a:lnTo>
                      <a:pt x="386" y="569"/>
                    </a:lnTo>
                    <a:lnTo>
                      <a:pt x="393" y="566"/>
                    </a:lnTo>
                    <a:lnTo>
                      <a:pt x="396" y="564"/>
                    </a:lnTo>
                    <a:lnTo>
                      <a:pt x="401" y="567"/>
                    </a:lnTo>
                    <a:lnTo>
                      <a:pt x="405" y="570"/>
                    </a:lnTo>
                    <a:lnTo>
                      <a:pt x="408" y="573"/>
                    </a:lnTo>
                    <a:lnTo>
                      <a:pt x="415" y="575"/>
                    </a:lnTo>
                    <a:lnTo>
                      <a:pt x="420" y="573"/>
                    </a:lnTo>
                    <a:lnTo>
                      <a:pt x="426" y="567"/>
                    </a:lnTo>
                    <a:lnTo>
                      <a:pt x="431" y="564"/>
                    </a:lnTo>
                    <a:lnTo>
                      <a:pt x="434" y="566"/>
                    </a:lnTo>
                    <a:lnTo>
                      <a:pt x="437" y="569"/>
                    </a:lnTo>
                    <a:lnTo>
                      <a:pt x="440" y="572"/>
                    </a:lnTo>
                    <a:lnTo>
                      <a:pt x="448" y="573"/>
                    </a:lnTo>
                    <a:lnTo>
                      <a:pt x="459" y="570"/>
                    </a:lnTo>
                    <a:lnTo>
                      <a:pt x="461" y="573"/>
                    </a:lnTo>
                    <a:lnTo>
                      <a:pt x="464" y="575"/>
                    </a:lnTo>
                    <a:lnTo>
                      <a:pt x="474" y="575"/>
                    </a:lnTo>
                    <a:lnTo>
                      <a:pt x="482" y="575"/>
                    </a:lnTo>
                    <a:lnTo>
                      <a:pt x="485" y="578"/>
                    </a:lnTo>
                    <a:lnTo>
                      <a:pt x="488" y="573"/>
                    </a:lnTo>
                    <a:lnTo>
                      <a:pt x="491" y="572"/>
                    </a:lnTo>
                    <a:lnTo>
                      <a:pt x="493" y="567"/>
                    </a:lnTo>
                    <a:lnTo>
                      <a:pt x="497" y="559"/>
                    </a:lnTo>
                    <a:lnTo>
                      <a:pt x="502" y="559"/>
                    </a:lnTo>
                    <a:lnTo>
                      <a:pt x="505" y="562"/>
                    </a:lnTo>
                    <a:lnTo>
                      <a:pt x="507" y="569"/>
                    </a:lnTo>
                    <a:lnTo>
                      <a:pt x="509" y="578"/>
                    </a:lnTo>
                    <a:lnTo>
                      <a:pt x="510" y="581"/>
                    </a:lnTo>
                    <a:lnTo>
                      <a:pt x="518" y="583"/>
                    </a:lnTo>
                    <a:lnTo>
                      <a:pt x="466" y="864"/>
                    </a:lnTo>
                    <a:lnTo>
                      <a:pt x="232" y="815"/>
                    </a:lnTo>
                    <a:lnTo>
                      <a:pt x="0" y="753"/>
                    </a:lnTo>
                    <a:lnTo>
                      <a:pt x="18" y="677"/>
                    </a:lnTo>
                    <a:lnTo>
                      <a:pt x="29" y="637"/>
                    </a:lnTo>
                    <a:lnTo>
                      <a:pt x="38" y="591"/>
                    </a:lnTo>
                    <a:lnTo>
                      <a:pt x="48" y="566"/>
                    </a:lnTo>
                    <a:lnTo>
                      <a:pt x="56" y="550"/>
                    </a:lnTo>
                    <a:lnTo>
                      <a:pt x="62" y="538"/>
                    </a:lnTo>
                    <a:lnTo>
                      <a:pt x="67" y="526"/>
                    </a:lnTo>
                    <a:lnTo>
                      <a:pt x="65" y="516"/>
                    </a:lnTo>
                    <a:lnTo>
                      <a:pt x="57" y="508"/>
                    </a:lnTo>
                    <a:lnTo>
                      <a:pt x="48" y="500"/>
                    </a:lnTo>
                    <a:lnTo>
                      <a:pt x="48" y="492"/>
                    </a:lnTo>
                    <a:lnTo>
                      <a:pt x="46" y="488"/>
                    </a:lnTo>
                    <a:lnTo>
                      <a:pt x="57" y="477"/>
                    </a:lnTo>
                    <a:lnTo>
                      <a:pt x="75" y="459"/>
                    </a:lnTo>
                    <a:lnTo>
                      <a:pt x="88" y="450"/>
                    </a:lnTo>
                    <a:lnTo>
                      <a:pt x="92" y="448"/>
                    </a:lnTo>
                    <a:lnTo>
                      <a:pt x="97" y="430"/>
                    </a:lnTo>
                    <a:lnTo>
                      <a:pt x="110" y="421"/>
                    </a:lnTo>
                    <a:lnTo>
                      <a:pt x="115" y="408"/>
                    </a:lnTo>
                    <a:lnTo>
                      <a:pt x="124" y="394"/>
                    </a:lnTo>
                    <a:lnTo>
                      <a:pt x="135" y="381"/>
                    </a:lnTo>
                    <a:lnTo>
                      <a:pt x="140" y="370"/>
                    </a:lnTo>
                    <a:lnTo>
                      <a:pt x="140" y="362"/>
                    </a:lnTo>
                    <a:lnTo>
                      <a:pt x="126" y="346"/>
                    </a:lnTo>
                    <a:lnTo>
                      <a:pt x="118" y="327"/>
                    </a:lnTo>
                    <a:lnTo>
                      <a:pt x="119" y="314"/>
                    </a:lnTo>
                    <a:lnTo>
                      <a:pt x="122" y="294"/>
                    </a:lnTo>
                    <a:lnTo>
                      <a:pt x="122" y="283"/>
                    </a:lnTo>
                    <a:lnTo>
                      <a:pt x="121" y="273"/>
                    </a:lnTo>
                    <a:lnTo>
                      <a:pt x="122" y="267"/>
                    </a:lnTo>
                    <a:lnTo>
                      <a:pt x="199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9" name="Freeform 12">
                <a:extLst>
                  <a:ext uri="{FF2B5EF4-FFF2-40B4-BE49-F238E27FC236}">
                    <a16:creationId xmlns:a16="http://schemas.microsoft.com/office/drawing/2014/main" id="{CB484409-8E20-4ED6-A8A1-AE8C2F43B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610"/>
                <a:ext cx="642" cy="506"/>
              </a:xfrm>
              <a:custGeom>
                <a:avLst/>
                <a:gdLst>
                  <a:gd name="T0" fmla="*/ 69 w 642"/>
                  <a:gd name="T1" fmla="*/ 0 h 506"/>
                  <a:gd name="T2" fmla="*/ 0 w 642"/>
                  <a:gd name="T3" fmla="*/ 440 h 506"/>
                  <a:gd name="T4" fmla="*/ 277 w 642"/>
                  <a:gd name="T5" fmla="*/ 473 h 506"/>
                  <a:gd name="T6" fmla="*/ 339 w 642"/>
                  <a:gd name="T7" fmla="*/ 481 h 506"/>
                  <a:gd name="T8" fmla="*/ 423 w 642"/>
                  <a:gd name="T9" fmla="*/ 492 h 506"/>
                  <a:gd name="T10" fmla="*/ 520 w 642"/>
                  <a:gd name="T11" fmla="*/ 505 h 506"/>
                  <a:gd name="T12" fmla="*/ 610 w 642"/>
                  <a:gd name="T13" fmla="*/ 506 h 506"/>
                  <a:gd name="T14" fmla="*/ 642 w 642"/>
                  <a:gd name="T15" fmla="*/ 69 h 506"/>
                  <a:gd name="T16" fmla="*/ 601 w 642"/>
                  <a:gd name="T17" fmla="*/ 66 h 506"/>
                  <a:gd name="T18" fmla="*/ 558 w 642"/>
                  <a:gd name="T19" fmla="*/ 62 h 506"/>
                  <a:gd name="T20" fmla="*/ 514 w 642"/>
                  <a:gd name="T21" fmla="*/ 58 h 506"/>
                  <a:gd name="T22" fmla="*/ 479 w 642"/>
                  <a:gd name="T23" fmla="*/ 54 h 506"/>
                  <a:gd name="T24" fmla="*/ 431 w 642"/>
                  <a:gd name="T25" fmla="*/ 49 h 506"/>
                  <a:gd name="T26" fmla="*/ 380 w 642"/>
                  <a:gd name="T27" fmla="*/ 41 h 506"/>
                  <a:gd name="T28" fmla="*/ 323 w 642"/>
                  <a:gd name="T29" fmla="*/ 33 h 506"/>
                  <a:gd name="T30" fmla="*/ 274 w 642"/>
                  <a:gd name="T31" fmla="*/ 27 h 506"/>
                  <a:gd name="T32" fmla="*/ 236 w 642"/>
                  <a:gd name="T33" fmla="*/ 22 h 506"/>
                  <a:gd name="T34" fmla="*/ 205 w 642"/>
                  <a:gd name="T35" fmla="*/ 17 h 506"/>
                  <a:gd name="T36" fmla="*/ 175 w 642"/>
                  <a:gd name="T37" fmla="*/ 14 h 506"/>
                  <a:gd name="T38" fmla="*/ 143 w 642"/>
                  <a:gd name="T39" fmla="*/ 9 h 506"/>
                  <a:gd name="T40" fmla="*/ 118 w 642"/>
                  <a:gd name="T41" fmla="*/ 4 h 506"/>
                  <a:gd name="T42" fmla="*/ 94 w 642"/>
                  <a:gd name="T43" fmla="*/ 1 h 506"/>
                  <a:gd name="T44" fmla="*/ 69 w 642"/>
                  <a:gd name="T45" fmla="*/ 0 h 50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42"/>
                  <a:gd name="T70" fmla="*/ 0 h 506"/>
                  <a:gd name="T71" fmla="*/ 642 w 642"/>
                  <a:gd name="T72" fmla="*/ 506 h 50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42" h="506">
                    <a:moveTo>
                      <a:pt x="69" y="0"/>
                    </a:moveTo>
                    <a:lnTo>
                      <a:pt x="0" y="440"/>
                    </a:lnTo>
                    <a:lnTo>
                      <a:pt x="277" y="473"/>
                    </a:lnTo>
                    <a:lnTo>
                      <a:pt x="339" y="481"/>
                    </a:lnTo>
                    <a:lnTo>
                      <a:pt x="423" y="492"/>
                    </a:lnTo>
                    <a:lnTo>
                      <a:pt x="520" y="505"/>
                    </a:lnTo>
                    <a:lnTo>
                      <a:pt x="610" y="506"/>
                    </a:lnTo>
                    <a:lnTo>
                      <a:pt x="642" y="69"/>
                    </a:lnTo>
                    <a:lnTo>
                      <a:pt x="601" y="66"/>
                    </a:lnTo>
                    <a:lnTo>
                      <a:pt x="558" y="62"/>
                    </a:lnTo>
                    <a:lnTo>
                      <a:pt x="514" y="58"/>
                    </a:lnTo>
                    <a:lnTo>
                      <a:pt x="479" y="54"/>
                    </a:lnTo>
                    <a:lnTo>
                      <a:pt x="431" y="49"/>
                    </a:lnTo>
                    <a:lnTo>
                      <a:pt x="380" y="41"/>
                    </a:lnTo>
                    <a:lnTo>
                      <a:pt x="323" y="33"/>
                    </a:lnTo>
                    <a:lnTo>
                      <a:pt x="274" y="27"/>
                    </a:lnTo>
                    <a:lnTo>
                      <a:pt x="236" y="22"/>
                    </a:lnTo>
                    <a:lnTo>
                      <a:pt x="205" y="17"/>
                    </a:lnTo>
                    <a:lnTo>
                      <a:pt x="175" y="14"/>
                    </a:lnTo>
                    <a:lnTo>
                      <a:pt x="143" y="9"/>
                    </a:lnTo>
                    <a:lnTo>
                      <a:pt x="118" y="4"/>
                    </a:lnTo>
                    <a:lnTo>
                      <a:pt x="94" y="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0" name="Freeform 13">
                <a:extLst>
                  <a:ext uri="{FF2B5EF4-FFF2-40B4-BE49-F238E27FC236}">
                    <a16:creationId xmlns:a16="http://schemas.microsoft.com/office/drawing/2014/main" id="{234C8C00-BB29-4DE7-87FA-983233F17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141"/>
                <a:ext cx="615" cy="523"/>
              </a:xfrm>
              <a:custGeom>
                <a:avLst/>
                <a:gdLst>
                  <a:gd name="T0" fmla="*/ 81 w 615"/>
                  <a:gd name="T1" fmla="*/ 0 h 523"/>
                  <a:gd name="T2" fmla="*/ 62 w 615"/>
                  <a:gd name="T3" fmla="*/ 76 h 523"/>
                  <a:gd name="T4" fmla="*/ 49 w 615"/>
                  <a:gd name="T5" fmla="*/ 149 h 523"/>
                  <a:gd name="T6" fmla="*/ 33 w 615"/>
                  <a:gd name="T7" fmla="*/ 232 h 523"/>
                  <a:gd name="T8" fmla="*/ 20 w 615"/>
                  <a:gd name="T9" fmla="*/ 295 h 523"/>
                  <a:gd name="T10" fmla="*/ 17 w 615"/>
                  <a:gd name="T11" fmla="*/ 313 h 523"/>
                  <a:gd name="T12" fmla="*/ 13 w 615"/>
                  <a:gd name="T13" fmla="*/ 340 h 523"/>
                  <a:gd name="T14" fmla="*/ 0 w 615"/>
                  <a:gd name="T15" fmla="*/ 435 h 523"/>
                  <a:gd name="T16" fmla="*/ 159 w 615"/>
                  <a:gd name="T17" fmla="*/ 469 h 523"/>
                  <a:gd name="T18" fmla="*/ 279 w 615"/>
                  <a:gd name="T19" fmla="*/ 483 h 523"/>
                  <a:gd name="T20" fmla="*/ 351 w 615"/>
                  <a:gd name="T21" fmla="*/ 494 h 523"/>
                  <a:gd name="T22" fmla="*/ 413 w 615"/>
                  <a:gd name="T23" fmla="*/ 502 h 523"/>
                  <a:gd name="T24" fmla="*/ 461 w 615"/>
                  <a:gd name="T25" fmla="*/ 508 h 523"/>
                  <a:gd name="T26" fmla="*/ 508 w 615"/>
                  <a:gd name="T27" fmla="*/ 515 h 523"/>
                  <a:gd name="T28" fmla="*/ 569 w 615"/>
                  <a:gd name="T29" fmla="*/ 523 h 523"/>
                  <a:gd name="T30" fmla="*/ 572 w 615"/>
                  <a:gd name="T31" fmla="*/ 497 h 523"/>
                  <a:gd name="T32" fmla="*/ 575 w 615"/>
                  <a:gd name="T33" fmla="*/ 467 h 523"/>
                  <a:gd name="T34" fmla="*/ 578 w 615"/>
                  <a:gd name="T35" fmla="*/ 440 h 523"/>
                  <a:gd name="T36" fmla="*/ 580 w 615"/>
                  <a:gd name="T37" fmla="*/ 413 h 523"/>
                  <a:gd name="T38" fmla="*/ 583 w 615"/>
                  <a:gd name="T39" fmla="*/ 380 h 523"/>
                  <a:gd name="T40" fmla="*/ 588 w 615"/>
                  <a:gd name="T41" fmla="*/ 345 h 523"/>
                  <a:gd name="T42" fmla="*/ 591 w 615"/>
                  <a:gd name="T43" fmla="*/ 314 h 523"/>
                  <a:gd name="T44" fmla="*/ 594 w 615"/>
                  <a:gd name="T45" fmla="*/ 272 h 523"/>
                  <a:gd name="T46" fmla="*/ 600 w 615"/>
                  <a:gd name="T47" fmla="*/ 232 h 523"/>
                  <a:gd name="T48" fmla="*/ 602 w 615"/>
                  <a:gd name="T49" fmla="*/ 198 h 523"/>
                  <a:gd name="T50" fmla="*/ 605 w 615"/>
                  <a:gd name="T51" fmla="*/ 164 h 523"/>
                  <a:gd name="T52" fmla="*/ 610 w 615"/>
                  <a:gd name="T53" fmla="*/ 127 h 523"/>
                  <a:gd name="T54" fmla="*/ 612 w 615"/>
                  <a:gd name="T55" fmla="*/ 94 h 523"/>
                  <a:gd name="T56" fmla="*/ 615 w 615"/>
                  <a:gd name="T57" fmla="*/ 81 h 523"/>
                  <a:gd name="T58" fmla="*/ 81 w 615"/>
                  <a:gd name="T59" fmla="*/ 0 h 52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5"/>
                  <a:gd name="T91" fmla="*/ 0 h 523"/>
                  <a:gd name="T92" fmla="*/ 615 w 615"/>
                  <a:gd name="T93" fmla="*/ 523 h 52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5" h="523">
                    <a:moveTo>
                      <a:pt x="81" y="0"/>
                    </a:moveTo>
                    <a:lnTo>
                      <a:pt x="62" y="76"/>
                    </a:lnTo>
                    <a:lnTo>
                      <a:pt x="49" y="149"/>
                    </a:lnTo>
                    <a:lnTo>
                      <a:pt x="33" y="232"/>
                    </a:lnTo>
                    <a:lnTo>
                      <a:pt x="20" y="295"/>
                    </a:lnTo>
                    <a:lnTo>
                      <a:pt x="17" y="313"/>
                    </a:lnTo>
                    <a:lnTo>
                      <a:pt x="13" y="340"/>
                    </a:lnTo>
                    <a:lnTo>
                      <a:pt x="0" y="435"/>
                    </a:lnTo>
                    <a:lnTo>
                      <a:pt x="159" y="469"/>
                    </a:lnTo>
                    <a:lnTo>
                      <a:pt x="279" y="483"/>
                    </a:lnTo>
                    <a:lnTo>
                      <a:pt x="351" y="494"/>
                    </a:lnTo>
                    <a:lnTo>
                      <a:pt x="413" y="502"/>
                    </a:lnTo>
                    <a:lnTo>
                      <a:pt x="461" y="508"/>
                    </a:lnTo>
                    <a:lnTo>
                      <a:pt x="508" y="515"/>
                    </a:lnTo>
                    <a:lnTo>
                      <a:pt x="569" y="523"/>
                    </a:lnTo>
                    <a:lnTo>
                      <a:pt x="572" y="497"/>
                    </a:lnTo>
                    <a:lnTo>
                      <a:pt x="575" y="467"/>
                    </a:lnTo>
                    <a:lnTo>
                      <a:pt x="578" y="440"/>
                    </a:lnTo>
                    <a:lnTo>
                      <a:pt x="580" y="413"/>
                    </a:lnTo>
                    <a:lnTo>
                      <a:pt x="583" y="380"/>
                    </a:lnTo>
                    <a:lnTo>
                      <a:pt x="588" y="345"/>
                    </a:lnTo>
                    <a:lnTo>
                      <a:pt x="591" y="314"/>
                    </a:lnTo>
                    <a:lnTo>
                      <a:pt x="594" y="272"/>
                    </a:lnTo>
                    <a:lnTo>
                      <a:pt x="600" y="232"/>
                    </a:lnTo>
                    <a:lnTo>
                      <a:pt x="602" y="198"/>
                    </a:lnTo>
                    <a:lnTo>
                      <a:pt x="605" y="164"/>
                    </a:lnTo>
                    <a:lnTo>
                      <a:pt x="610" y="127"/>
                    </a:lnTo>
                    <a:lnTo>
                      <a:pt x="612" y="94"/>
                    </a:lnTo>
                    <a:lnTo>
                      <a:pt x="615" y="8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1" name="Freeform 14">
                <a:extLst>
                  <a:ext uri="{FF2B5EF4-FFF2-40B4-BE49-F238E27FC236}">
                    <a16:creationId xmlns:a16="http://schemas.microsoft.com/office/drawing/2014/main" id="{04C8017D-F6E0-4456-8CE3-DE2A4C80E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621"/>
                <a:ext cx="875" cy="601"/>
              </a:xfrm>
              <a:custGeom>
                <a:avLst/>
                <a:gdLst>
                  <a:gd name="T0" fmla="*/ 21 w 875"/>
                  <a:gd name="T1" fmla="*/ 37 h 601"/>
                  <a:gd name="T2" fmla="*/ 8 w 875"/>
                  <a:gd name="T3" fmla="*/ 69 h 601"/>
                  <a:gd name="T4" fmla="*/ 5 w 875"/>
                  <a:gd name="T5" fmla="*/ 94 h 601"/>
                  <a:gd name="T6" fmla="*/ 6 w 875"/>
                  <a:gd name="T7" fmla="*/ 121 h 601"/>
                  <a:gd name="T8" fmla="*/ 19 w 875"/>
                  <a:gd name="T9" fmla="*/ 148 h 601"/>
                  <a:gd name="T10" fmla="*/ 14 w 875"/>
                  <a:gd name="T11" fmla="*/ 164 h 601"/>
                  <a:gd name="T12" fmla="*/ 9 w 875"/>
                  <a:gd name="T13" fmla="*/ 177 h 601"/>
                  <a:gd name="T14" fmla="*/ 21 w 875"/>
                  <a:gd name="T15" fmla="*/ 196 h 601"/>
                  <a:gd name="T16" fmla="*/ 36 w 875"/>
                  <a:gd name="T17" fmla="*/ 216 h 601"/>
                  <a:gd name="T18" fmla="*/ 51 w 875"/>
                  <a:gd name="T19" fmla="*/ 245 h 601"/>
                  <a:gd name="T20" fmla="*/ 60 w 875"/>
                  <a:gd name="T21" fmla="*/ 267 h 601"/>
                  <a:gd name="T22" fmla="*/ 71 w 875"/>
                  <a:gd name="T23" fmla="*/ 285 h 601"/>
                  <a:gd name="T24" fmla="*/ 87 w 875"/>
                  <a:gd name="T25" fmla="*/ 283 h 601"/>
                  <a:gd name="T26" fmla="*/ 81 w 875"/>
                  <a:gd name="T27" fmla="*/ 301 h 601"/>
                  <a:gd name="T28" fmla="*/ 76 w 875"/>
                  <a:gd name="T29" fmla="*/ 317 h 601"/>
                  <a:gd name="T30" fmla="*/ 68 w 875"/>
                  <a:gd name="T31" fmla="*/ 334 h 601"/>
                  <a:gd name="T32" fmla="*/ 65 w 875"/>
                  <a:gd name="T33" fmla="*/ 348 h 601"/>
                  <a:gd name="T34" fmla="*/ 63 w 875"/>
                  <a:gd name="T35" fmla="*/ 367 h 601"/>
                  <a:gd name="T36" fmla="*/ 52 w 875"/>
                  <a:gd name="T37" fmla="*/ 380 h 601"/>
                  <a:gd name="T38" fmla="*/ 48 w 875"/>
                  <a:gd name="T39" fmla="*/ 394 h 601"/>
                  <a:gd name="T40" fmla="*/ 59 w 875"/>
                  <a:gd name="T41" fmla="*/ 410 h 601"/>
                  <a:gd name="T42" fmla="*/ 71 w 875"/>
                  <a:gd name="T43" fmla="*/ 407 h 601"/>
                  <a:gd name="T44" fmla="*/ 86 w 875"/>
                  <a:gd name="T45" fmla="*/ 399 h 601"/>
                  <a:gd name="T46" fmla="*/ 100 w 875"/>
                  <a:gd name="T47" fmla="*/ 407 h 601"/>
                  <a:gd name="T48" fmla="*/ 105 w 875"/>
                  <a:gd name="T49" fmla="*/ 452 h 601"/>
                  <a:gd name="T50" fmla="*/ 110 w 875"/>
                  <a:gd name="T51" fmla="*/ 464 h 601"/>
                  <a:gd name="T52" fmla="*/ 113 w 875"/>
                  <a:gd name="T53" fmla="*/ 483 h 601"/>
                  <a:gd name="T54" fmla="*/ 113 w 875"/>
                  <a:gd name="T55" fmla="*/ 498 h 601"/>
                  <a:gd name="T56" fmla="*/ 127 w 875"/>
                  <a:gd name="T57" fmla="*/ 507 h 601"/>
                  <a:gd name="T58" fmla="*/ 135 w 875"/>
                  <a:gd name="T59" fmla="*/ 526 h 601"/>
                  <a:gd name="T60" fmla="*/ 133 w 875"/>
                  <a:gd name="T61" fmla="*/ 539 h 601"/>
                  <a:gd name="T62" fmla="*/ 138 w 875"/>
                  <a:gd name="T63" fmla="*/ 553 h 601"/>
                  <a:gd name="T64" fmla="*/ 146 w 875"/>
                  <a:gd name="T65" fmla="*/ 560 h 601"/>
                  <a:gd name="T66" fmla="*/ 154 w 875"/>
                  <a:gd name="T67" fmla="*/ 549 h 601"/>
                  <a:gd name="T68" fmla="*/ 168 w 875"/>
                  <a:gd name="T69" fmla="*/ 552 h 601"/>
                  <a:gd name="T70" fmla="*/ 184 w 875"/>
                  <a:gd name="T71" fmla="*/ 555 h 601"/>
                  <a:gd name="T72" fmla="*/ 195 w 875"/>
                  <a:gd name="T73" fmla="*/ 545 h 601"/>
                  <a:gd name="T74" fmla="*/ 208 w 875"/>
                  <a:gd name="T75" fmla="*/ 555 h 601"/>
                  <a:gd name="T76" fmla="*/ 222 w 875"/>
                  <a:gd name="T77" fmla="*/ 553 h 601"/>
                  <a:gd name="T78" fmla="*/ 237 w 875"/>
                  <a:gd name="T79" fmla="*/ 558 h 601"/>
                  <a:gd name="T80" fmla="*/ 246 w 875"/>
                  <a:gd name="T81" fmla="*/ 561 h 601"/>
                  <a:gd name="T82" fmla="*/ 256 w 875"/>
                  <a:gd name="T83" fmla="*/ 552 h 601"/>
                  <a:gd name="T84" fmla="*/ 265 w 875"/>
                  <a:gd name="T85" fmla="*/ 542 h 601"/>
                  <a:gd name="T86" fmla="*/ 272 w 875"/>
                  <a:gd name="T87" fmla="*/ 556 h 601"/>
                  <a:gd name="T88" fmla="*/ 278 w 875"/>
                  <a:gd name="T89" fmla="*/ 566 h 601"/>
                  <a:gd name="T90" fmla="*/ 828 w 875"/>
                  <a:gd name="T91" fmla="*/ 601 h 601"/>
                  <a:gd name="T92" fmla="*/ 653 w 875"/>
                  <a:gd name="T93" fmla="*/ 131 h 601"/>
                  <a:gd name="T94" fmla="*/ 397 w 875"/>
                  <a:gd name="T95" fmla="*/ 86 h 601"/>
                  <a:gd name="T96" fmla="*/ 173 w 875"/>
                  <a:gd name="T97" fmla="*/ 39 h 601"/>
                  <a:gd name="T98" fmla="*/ 27 w 875"/>
                  <a:gd name="T99" fmla="*/ 0 h 60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75"/>
                  <a:gd name="T151" fmla="*/ 0 h 601"/>
                  <a:gd name="T152" fmla="*/ 875 w 875"/>
                  <a:gd name="T153" fmla="*/ 601 h 60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75" h="601">
                    <a:moveTo>
                      <a:pt x="27" y="2"/>
                    </a:moveTo>
                    <a:lnTo>
                      <a:pt x="25" y="19"/>
                    </a:lnTo>
                    <a:lnTo>
                      <a:pt x="21" y="37"/>
                    </a:lnTo>
                    <a:lnTo>
                      <a:pt x="16" y="51"/>
                    </a:lnTo>
                    <a:lnTo>
                      <a:pt x="9" y="62"/>
                    </a:lnTo>
                    <a:lnTo>
                      <a:pt x="8" y="69"/>
                    </a:lnTo>
                    <a:lnTo>
                      <a:pt x="9" y="77"/>
                    </a:lnTo>
                    <a:lnTo>
                      <a:pt x="8" y="86"/>
                    </a:lnTo>
                    <a:lnTo>
                      <a:pt x="5" y="94"/>
                    </a:lnTo>
                    <a:lnTo>
                      <a:pt x="1" y="99"/>
                    </a:lnTo>
                    <a:lnTo>
                      <a:pt x="0" y="113"/>
                    </a:lnTo>
                    <a:lnTo>
                      <a:pt x="6" y="121"/>
                    </a:lnTo>
                    <a:lnTo>
                      <a:pt x="9" y="129"/>
                    </a:lnTo>
                    <a:lnTo>
                      <a:pt x="16" y="139"/>
                    </a:lnTo>
                    <a:lnTo>
                      <a:pt x="19" y="148"/>
                    </a:lnTo>
                    <a:lnTo>
                      <a:pt x="17" y="156"/>
                    </a:lnTo>
                    <a:lnTo>
                      <a:pt x="14" y="159"/>
                    </a:lnTo>
                    <a:lnTo>
                      <a:pt x="14" y="164"/>
                    </a:lnTo>
                    <a:lnTo>
                      <a:pt x="14" y="167"/>
                    </a:lnTo>
                    <a:lnTo>
                      <a:pt x="9" y="174"/>
                    </a:lnTo>
                    <a:lnTo>
                      <a:pt x="9" y="177"/>
                    </a:lnTo>
                    <a:lnTo>
                      <a:pt x="14" y="185"/>
                    </a:lnTo>
                    <a:lnTo>
                      <a:pt x="19" y="191"/>
                    </a:lnTo>
                    <a:lnTo>
                      <a:pt x="21" y="196"/>
                    </a:lnTo>
                    <a:lnTo>
                      <a:pt x="25" y="201"/>
                    </a:lnTo>
                    <a:lnTo>
                      <a:pt x="33" y="207"/>
                    </a:lnTo>
                    <a:lnTo>
                      <a:pt x="36" y="216"/>
                    </a:lnTo>
                    <a:lnTo>
                      <a:pt x="41" y="229"/>
                    </a:lnTo>
                    <a:lnTo>
                      <a:pt x="46" y="237"/>
                    </a:lnTo>
                    <a:lnTo>
                      <a:pt x="51" y="245"/>
                    </a:lnTo>
                    <a:lnTo>
                      <a:pt x="52" y="253"/>
                    </a:lnTo>
                    <a:lnTo>
                      <a:pt x="57" y="261"/>
                    </a:lnTo>
                    <a:lnTo>
                      <a:pt x="60" y="267"/>
                    </a:lnTo>
                    <a:lnTo>
                      <a:pt x="65" y="274"/>
                    </a:lnTo>
                    <a:lnTo>
                      <a:pt x="68" y="280"/>
                    </a:lnTo>
                    <a:lnTo>
                      <a:pt x="71" y="285"/>
                    </a:lnTo>
                    <a:lnTo>
                      <a:pt x="78" y="285"/>
                    </a:lnTo>
                    <a:lnTo>
                      <a:pt x="81" y="280"/>
                    </a:lnTo>
                    <a:lnTo>
                      <a:pt x="87" y="283"/>
                    </a:lnTo>
                    <a:lnTo>
                      <a:pt x="87" y="290"/>
                    </a:lnTo>
                    <a:lnTo>
                      <a:pt x="84" y="297"/>
                    </a:lnTo>
                    <a:lnTo>
                      <a:pt x="81" y="301"/>
                    </a:lnTo>
                    <a:lnTo>
                      <a:pt x="81" y="305"/>
                    </a:lnTo>
                    <a:lnTo>
                      <a:pt x="79" y="312"/>
                    </a:lnTo>
                    <a:lnTo>
                      <a:pt x="76" y="317"/>
                    </a:lnTo>
                    <a:lnTo>
                      <a:pt x="73" y="321"/>
                    </a:lnTo>
                    <a:lnTo>
                      <a:pt x="71" y="328"/>
                    </a:lnTo>
                    <a:lnTo>
                      <a:pt x="68" y="334"/>
                    </a:lnTo>
                    <a:lnTo>
                      <a:pt x="63" y="336"/>
                    </a:lnTo>
                    <a:lnTo>
                      <a:pt x="63" y="342"/>
                    </a:lnTo>
                    <a:lnTo>
                      <a:pt x="65" y="348"/>
                    </a:lnTo>
                    <a:lnTo>
                      <a:pt x="65" y="356"/>
                    </a:lnTo>
                    <a:lnTo>
                      <a:pt x="65" y="364"/>
                    </a:lnTo>
                    <a:lnTo>
                      <a:pt x="63" y="367"/>
                    </a:lnTo>
                    <a:lnTo>
                      <a:pt x="57" y="372"/>
                    </a:lnTo>
                    <a:lnTo>
                      <a:pt x="54" y="374"/>
                    </a:lnTo>
                    <a:lnTo>
                      <a:pt x="52" y="380"/>
                    </a:lnTo>
                    <a:lnTo>
                      <a:pt x="52" y="386"/>
                    </a:lnTo>
                    <a:lnTo>
                      <a:pt x="49" y="391"/>
                    </a:lnTo>
                    <a:lnTo>
                      <a:pt x="48" y="394"/>
                    </a:lnTo>
                    <a:lnTo>
                      <a:pt x="49" y="399"/>
                    </a:lnTo>
                    <a:lnTo>
                      <a:pt x="54" y="404"/>
                    </a:lnTo>
                    <a:lnTo>
                      <a:pt x="59" y="410"/>
                    </a:lnTo>
                    <a:lnTo>
                      <a:pt x="63" y="412"/>
                    </a:lnTo>
                    <a:lnTo>
                      <a:pt x="67" y="409"/>
                    </a:lnTo>
                    <a:lnTo>
                      <a:pt x="71" y="407"/>
                    </a:lnTo>
                    <a:lnTo>
                      <a:pt x="76" y="407"/>
                    </a:lnTo>
                    <a:lnTo>
                      <a:pt x="81" y="402"/>
                    </a:lnTo>
                    <a:lnTo>
                      <a:pt x="86" y="399"/>
                    </a:lnTo>
                    <a:lnTo>
                      <a:pt x="90" y="396"/>
                    </a:lnTo>
                    <a:lnTo>
                      <a:pt x="97" y="401"/>
                    </a:lnTo>
                    <a:lnTo>
                      <a:pt x="100" y="407"/>
                    </a:lnTo>
                    <a:lnTo>
                      <a:pt x="102" y="413"/>
                    </a:lnTo>
                    <a:lnTo>
                      <a:pt x="100" y="445"/>
                    </a:lnTo>
                    <a:lnTo>
                      <a:pt x="105" y="452"/>
                    </a:lnTo>
                    <a:lnTo>
                      <a:pt x="105" y="456"/>
                    </a:lnTo>
                    <a:lnTo>
                      <a:pt x="106" y="461"/>
                    </a:lnTo>
                    <a:lnTo>
                      <a:pt x="110" y="464"/>
                    </a:lnTo>
                    <a:lnTo>
                      <a:pt x="113" y="469"/>
                    </a:lnTo>
                    <a:lnTo>
                      <a:pt x="114" y="477"/>
                    </a:lnTo>
                    <a:lnTo>
                      <a:pt x="113" y="483"/>
                    </a:lnTo>
                    <a:lnTo>
                      <a:pt x="110" y="490"/>
                    </a:lnTo>
                    <a:lnTo>
                      <a:pt x="110" y="493"/>
                    </a:lnTo>
                    <a:lnTo>
                      <a:pt x="113" y="498"/>
                    </a:lnTo>
                    <a:lnTo>
                      <a:pt x="116" y="504"/>
                    </a:lnTo>
                    <a:lnTo>
                      <a:pt x="121" y="506"/>
                    </a:lnTo>
                    <a:lnTo>
                      <a:pt x="127" y="507"/>
                    </a:lnTo>
                    <a:lnTo>
                      <a:pt x="130" y="512"/>
                    </a:lnTo>
                    <a:lnTo>
                      <a:pt x="135" y="518"/>
                    </a:lnTo>
                    <a:lnTo>
                      <a:pt x="135" y="526"/>
                    </a:lnTo>
                    <a:lnTo>
                      <a:pt x="133" y="531"/>
                    </a:lnTo>
                    <a:lnTo>
                      <a:pt x="130" y="534"/>
                    </a:lnTo>
                    <a:lnTo>
                      <a:pt x="133" y="539"/>
                    </a:lnTo>
                    <a:lnTo>
                      <a:pt x="135" y="542"/>
                    </a:lnTo>
                    <a:lnTo>
                      <a:pt x="137" y="550"/>
                    </a:lnTo>
                    <a:lnTo>
                      <a:pt x="138" y="553"/>
                    </a:lnTo>
                    <a:lnTo>
                      <a:pt x="141" y="556"/>
                    </a:lnTo>
                    <a:lnTo>
                      <a:pt x="143" y="560"/>
                    </a:lnTo>
                    <a:lnTo>
                      <a:pt x="146" y="560"/>
                    </a:lnTo>
                    <a:lnTo>
                      <a:pt x="148" y="556"/>
                    </a:lnTo>
                    <a:lnTo>
                      <a:pt x="149" y="552"/>
                    </a:lnTo>
                    <a:lnTo>
                      <a:pt x="154" y="549"/>
                    </a:lnTo>
                    <a:lnTo>
                      <a:pt x="159" y="547"/>
                    </a:lnTo>
                    <a:lnTo>
                      <a:pt x="164" y="549"/>
                    </a:lnTo>
                    <a:lnTo>
                      <a:pt x="168" y="552"/>
                    </a:lnTo>
                    <a:lnTo>
                      <a:pt x="171" y="556"/>
                    </a:lnTo>
                    <a:lnTo>
                      <a:pt x="176" y="560"/>
                    </a:lnTo>
                    <a:lnTo>
                      <a:pt x="184" y="555"/>
                    </a:lnTo>
                    <a:lnTo>
                      <a:pt x="191" y="550"/>
                    </a:lnTo>
                    <a:lnTo>
                      <a:pt x="192" y="547"/>
                    </a:lnTo>
                    <a:lnTo>
                      <a:pt x="195" y="545"/>
                    </a:lnTo>
                    <a:lnTo>
                      <a:pt x="200" y="552"/>
                    </a:lnTo>
                    <a:lnTo>
                      <a:pt x="203" y="553"/>
                    </a:lnTo>
                    <a:lnTo>
                      <a:pt x="208" y="555"/>
                    </a:lnTo>
                    <a:lnTo>
                      <a:pt x="214" y="553"/>
                    </a:lnTo>
                    <a:lnTo>
                      <a:pt x="219" y="552"/>
                    </a:lnTo>
                    <a:lnTo>
                      <a:pt x="222" y="553"/>
                    </a:lnTo>
                    <a:lnTo>
                      <a:pt x="224" y="558"/>
                    </a:lnTo>
                    <a:lnTo>
                      <a:pt x="230" y="556"/>
                    </a:lnTo>
                    <a:lnTo>
                      <a:pt x="237" y="558"/>
                    </a:lnTo>
                    <a:lnTo>
                      <a:pt x="241" y="558"/>
                    </a:lnTo>
                    <a:lnTo>
                      <a:pt x="246" y="558"/>
                    </a:lnTo>
                    <a:lnTo>
                      <a:pt x="246" y="561"/>
                    </a:lnTo>
                    <a:lnTo>
                      <a:pt x="249" y="561"/>
                    </a:lnTo>
                    <a:lnTo>
                      <a:pt x="253" y="556"/>
                    </a:lnTo>
                    <a:lnTo>
                      <a:pt x="256" y="552"/>
                    </a:lnTo>
                    <a:lnTo>
                      <a:pt x="259" y="544"/>
                    </a:lnTo>
                    <a:lnTo>
                      <a:pt x="262" y="541"/>
                    </a:lnTo>
                    <a:lnTo>
                      <a:pt x="265" y="542"/>
                    </a:lnTo>
                    <a:lnTo>
                      <a:pt x="268" y="547"/>
                    </a:lnTo>
                    <a:lnTo>
                      <a:pt x="270" y="550"/>
                    </a:lnTo>
                    <a:lnTo>
                      <a:pt x="272" y="556"/>
                    </a:lnTo>
                    <a:lnTo>
                      <a:pt x="272" y="561"/>
                    </a:lnTo>
                    <a:lnTo>
                      <a:pt x="273" y="564"/>
                    </a:lnTo>
                    <a:lnTo>
                      <a:pt x="278" y="566"/>
                    </a:lnTo>
                    <a:lnTo>
                      <a:pt x="283" y="566"/>
                    </a:lnTo>
                    <a:lnTo>
                      <a:pt x="294" y="520"/>
                    </a:lnTo>
                    <a:lnTo>
                      <a:pt x="828" y="601"/>
                    </a:lnTo>
                    <a:lnTo>
                      <a:pt x="875" y="162"/>
                    </a:lnTo>
                    <a:lnTo>
                      <a:pt x="723" y="140"/>
                    </a:lnTo>
                    <a:lnTo>
                      <a:pt x="653" y="131"/>
                    </a:lnTo>
                    <a:lnTo>
                      <a:pt x="566" y="118"/>
                    </a:lnTo>
                    <a:lnTo>
                      <a:pt x="464" y="100"/>
                    </a:lnTo>
                    <a:lnTo>
                      <a:pt x="397" y="86"/>
                    </a:lnTo>
                    <a:lnTo>
                      <a:pt x="321" y="70"/>
                    </a:lnTo>
                    <a:lnTo>
                      <a:pt x="248" y="54"/>
                    </a:lnTo>
                    <a:lnTo>
                      <a:pt x="173" y="39"/>
                    </a:lnTo>
                    <a:lnTo>
                      <a:pt x="116" y="23"/>
                    </a:lnTo>
                    <a:lnTo>
                      <a:pt x="57" y="7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2" name="Freeform 15">
                <a:extLst>
                  <a:ext uri="{FF2B5EF4-FFF2-40B4-BE49-F238E27FC236}">
                    <a16:creationId xmlns:a16="http://schemas.microsoft.com/office/drawing/2014/main" id="{03945084-4D7C-4223-B64D-51DDD5922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783"/>
                <a:ext cx="567" cy="369"/>
              </a:xfrm>
              <a:custGeom>
                <a:avLst/>
                <a:gdLst>
                  <a:gd name="T0" fmla="*/ 38 w 567"/>
                  <a:gd name="T1" fmla="*/ 0 h 369"/>
                  <a:gd name="T2" fmla="*/ 0 w 567"/>
                  <a:gd name="T3" fmla="*/ 336 h 369"/>
                  <a:gd name="T4" fmla="*/ 567 w 567"/>
                  <a:gd name="T5" fmla="*/ 369 h 369"/>
                  <a:gd name="T6" fmla="*/ 567 w 567"/>
                  <a:gd name="T7" fmla="*/ 328 h 369"/>
                  <a:gd name="T8" fmla="*/ 560 w 567"/>
                  <a:gd name="T9" fmla="*/ 318 h 369"/>
                  <a:gd name="T10" fmla="*/ 556 w 567"/>
                  <a:gd name="T11" fmla="*/ 310 h 369"/>
                  <a:gd name="T12" fmla="*/ 552 w 567"/>
                  <a:gd name="T13" fmla="*/ 298 h 369"/>
                  <a:gd name="T14" fmla="*/ 548 w 567"/>
                  <a:gd name="T15" fmla="*/ 288 h 369"/>
                  <a:gd name="T16" fmla="*/ 548 w 567"/>
                  <a:gd name="T17" fmla="*/ 282 h 369"/>
                  <a:gd name="T18" fmla="*/ 555 w 567"/>
                  <a:gd name="T19" fmla="*/ 277 h 369"/>
                  <a:gd name="T20" fmla="*/ 556 w 567"/>
                  <a:gd name="T21" fmla="*/ 271 h 369"/>
                  <a:gd name="T22" fmla="*/ 555 w 567"/>
                  <a:gd name="T23" fmla="*/ 258 h 369"/>
                  <a:gd name="T24" fmla="*/ 550 w 567"/>
                  <a:gd name="T25" fmla="*/ 245 h 369"/>
                  <a:gd name="T26" fmla="*/ 548 w 567"/>
                  <a:gd name="T27" fmla="*/ 226 h 369"/>
                  <a:gd name="T28" fmla="*/ 545 w 567"/>
                  <a:gd name="T29" fmla="*/ 209 h 369"/>
                  <a:gd name="T30" fmla="*/ 544 w 567"/>
                  <a:gd name="T31" fmla="*/ 191 h 369"/>
                  <a:gd name="T32" fmla="*/ 542 w 567"/>
                  <a:gd name="T33" fmla="*/ 180 h 369"/>
                  <a:gd name="T34" fmla="*/ 537 w 567"/>
                  <a:gd name="T35" fmla="*/ 169 h 369"/>
                  <a:gd name="T36" fmla="*/ 539 w 567"/>
                  <a:gd name="T37" fmla="*/ 155 h 369"/>
                  <a:gd name="T38" fmla="*/ 539 w 567"/>
                  <a:gd name="T39" fmla="*/ 143 h 369"/>
                  <a:gd name="T40" fmla="*/ 536 w 567"/>
                  <a:gd name="T41" fmla="*/ 128 h 369"/>
                  <a:gd name="T42" fmla="*/ 534 w 567"/>
                  <a:gd name="T43" fmla="*/ 116 h 369"/>
                  <a:gd name="T44" fmla="*/ 536 w 567"/>
                  <a:gd name="T45" fmla="*/ 102 h 369"/>
                  <a:gd name="T46" fmla="*/ 531 w 567"/>
                  <a:gd name="T47" fmla="*/ 96 h 369"/>
                  <a:gd name="T48" fmla="*/ 529 w 567"/>
                  <a:gd name="T49" fmla="*/ 86 h 369"/>
                  <a:gd name="T50" fmla="*/ 528 w 567"/>
                  <a:gd name="T51" fmla="*/ 75 h 369"/>
                  <a:gd name="T52" fmla="*/ 533 w 567"/>
                  <a:gd name="T53" fmla="*/ 69 h 369"/>
                  <a:gd name="T54" fmla="*/ 537 w 567"/>
                  <a:gd name="T55" fmla="*/ 64 h 369"/>
                  <a:gd name="T56" fmla="*/ 534 w 567"/>
                  <a:gd name="T57" fmla="*/ 54 h 369"/>
                  <a:gd name="T58" fmla="*/ 531 w 567"/>
                  <a:gd name="T59" fmla="*/ 45 h 369"/>
                  <a:gd name="T60" fmla="*/ 523 w 567"/>
                  <a:gd name="T61" fmla="*/ 35 h 369"/>
                  <a:gd name="T62" fmla="*/ 418 w 567"/>
                  <a:gd name="T63" fmla="*/ 27 h 369"/>
                  <a:gd name="T64" fmla="*/ 361 w 567"/>
                  <a:gd name="T65" fmla="*/ 26 h 369"/>
                  <a:gd name="T66" fmla="*/ 315 w 567"/>
                  <a:gd name="T67" fmla="*/ 24 h 369"/>
                  <a:gd name="T68" fmla="*/ 274 w 567"/>
                  <a:gd name="T69" fmla="*/ 21 h 369"/>
                  <a:gd name="T70" fmla="*/ 232 w 567"/>
                  <a:gd name="T71" fmla="*/ 18 h 369"/>
                  <a:gd name="T72" fmla="*/ 38 w 567"/>
                  <a:gd name="T73" fmla="*/ 0 h 36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67"/>
                  <a:gd name="T112" fmla="*/ 0 h 369"/>
                  <a:gd name="T113" fmla="*/ 567 w 567"/>
                  <a:gd name="T114" fmla="*/ 369 h 36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67" h="369">
                    <a:moveTo>
                      <a:pt x="38" y="0"/>
                    </a:moveTo>
                    <a:lnTo>
                      <a:pt x="0" y="336"/>
                    </a:lnTo>
                    <a:lnTo>
                      <a:pt x="567" y="369"/>
                    </a:lnTo>
                    <a:lnTo>
                      <a:pt x="567" y="328"/>
                    </a:lnTo>
                    <a:lnTo>
                      <a:pt x="560" y="318"/>
                    </a:lnTo>
                    <a:lnTo>
                      <a:pt x="556" y="310"/>
                    </a:lnTo>
                    <a:lnTo>
                      <a:pt x="552" y="298"/>
                    </a:lnTo>
                    <a:lnTo>
                      <a:pt x="548" y="288"/>
                    </a:lnTo>
                    <a:lnTo>
                      <a:pt x="548" y="282"/>
                    </a:lnTo>
                    <a:lnTo>
                      <a:pt x="555" y="277"/>
                    </a:lnTo>
                    <a:lnTo>
                      <a:pt x="556" y="271"/>
                    </a:lnTo>
                    <a:lnTo>
                      <a:pt x="555" y="258"/>
                    </a:lnTo>
                    <a:lnTo>
                      <a:pt x="550" y="245"/>
                    </a:lnTo>
                    <a:lnTo>
                      <a:pt x="548" y="226"/>
                    </a:lnTo>
                    <a:lnTo>
                      <a:pt x="545" y="209"/>
                    </a:lnTo>
                    <a:lnTo>
                      <a:pt x="544" y="191"/>
                    </a:lnTo>
                    <a:lnTo>
                      <a:pt x="542" y="180"/>
                    </a:lnTo>
                    <a:lnTo>
                      <a:pt x="537" y="169"/>
                    </a:lnTo>
                    <a:lnTo>
                      <a:pt x="539" y="155"/>
                    </a:lnTo>
                    <a:lnTo>
                      <a:pt x="539" y="143"/>
                    </a:lnTo>
                    <a:lnTo>
                      <a:pt x="536" y="128"/>
                    </a:lnTo>
                    <a:lnTo>
                      <a:pt x="534" y="116"/>
                    </a:lnTo>
                    <a:lnTo>
                      <a:pt x="536" y="102"/>
                    </a:lnTo>
                    <a:lnTo>
                      <a:pt x="531" y="96"/>
                    </a:lnTo>
                    <a:lnTo>
                      <a:pt x="529" y="86"/>
                    </a:lnTo>
                    <a:lnTo>
                      <a:pt x="528" y="75"/>
                    </a:lnTo>
                    <a:lnTo>
                      <a:pt x="533" y="69"/>
                    </a:lnTo>
                    <a:lnTo>
                      <a:pt x="537" y="64"/>
                    </a:lnTo>
                    <a:lnTo>
                      <a:pt x="534" y="54"/>
                    </a:lnTo>
                    <a:lnTo>
                      <a:pt x="531" y="45"/>
                    </a:lnTo>
                    <a:lnTo>
                      <a:pt x="523" y="35"/>
                    </a:lnTo>
                    <a:lnTo>
                      <a:pt x="418" y="27"/>
                    </a:lnTo>
                    <a:lnTo>
                      <a:pt x="361" y="26"/>
                    </a:lnTo>
                    <a:lnTo>
                      <a:pt x="315" y="24"/>
                    </a:lnTo>
                    <a:lnTo>
                      <a:pt x="274" y="21"/>
                    </a:lnTo>
                    <a:lnTo>
                      <a:pt x="232" y="1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3" name="Freeform 16">
                <a:extLst>
                  <a:ext uri="{FF2B5EF4-FFF2-40B4-BE49-F238E27FC236}">
                    <a16:creationId xmlns:a16="http://schemas.microsoft.com/office/drawing/2014/main" id="{13E4E2CB-949D-4ECB-8444-71F2D4825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119"/>
                <a:ext cx="608" cy="411"/>
              </a:xfrm>
              <a:custGeom>
                <a:avLst/>
                <a:gdLst>
                  <a:gd name="T0" fmla="*/ 600 w 608"/>
                  <a:gd name="T1" fmla="*/ 33 h 411"/>
                  <a:gd name="T2" fmla="*/ 599 w 608"/>
                  <a:gd name="T3" fmla="*/ 44 h 411"/>
                  <a:gd name="T4" fmla="*/ 591 w 608"/>
                  <a:gd name="T5" fmla="*/ 55 h 411"/>
                  <a:gd name="T6" fmla="*/ 580 w 608"/>
                  <a:gd name="T7" fmla="*/ 65 h 411"/>
                  <a:gd name="T8" fmla="*/ 578 w 608"/>
                  <a:gd name="T9" fmla="*/ 73 h 411"/>
                  <a:gd name="T10" fmla="*/ 581 w 608"/>
                  <a:gd name="T11" fmla="*/ 82 h 411"/>
                  <a:gd name="T12" fmla="*/ 597 w 608"/>
                  <a:gd name="T13" fmla="*/ 95 h 411"/>
                  <a:gd name="T14" fmla="*/ 608 w 608"/>
                  <a:gd name="T15" fmla="*/ 106 h 411"/>
                  <a:gd name="T16" fmla="*/ 599 w 608"/>
                  <a:gd name="T17" fmla="*/ 305 h 411"/>
                  <a:gd name="T18" fmla="*/ 591 w 608"/>
                  <a:gd name="T19" fmla="*/ 306 h 411"/>
                  <a:gd name="T20" fmla="*/ 591 w 608"/>
                  <a:gd name="T21" fmla="*/ 314 h 411"/>
                  <a:gd name="T22" fmla="*/ 599 w 608"/>
                  <a:gd name="T23" fmla="*/ 317 h 411"/>
                  <a:gd name="T24" fmla="*/ 597 w 608"/>
                  <a:gd name="T25" fmla="*/ 324 h 411"/>
                  <a:gd name="T26" fmla="*/ 596 w 608"/>
                  <a:gd name="T27" fmla="*/ 333 h 411"/>
                  <a:gd name="T28" fmla="*/ 600 w 608"/>
                  <a:gd name="T29" fmla="*/ 338 h 411"/>
                  <a:gd name="T30" fmla="*/ 605 w 608"/>
                  <a:gd name="T31" fmla="*/ 346 h 411"/>
                  <a:gd name="T32" fmla="*/ 599 w 608"/>
                  <a:gd name="T33" fmla="*/ 363 h 411"/>
                  <a:gd name="T34" fmla="*/ 596 w 608"/>
                  <a:gd name="T35" fmla="*/ 373 h 411"/>
                  <a:gd name="T36" fmla="*/ 593 w 608"/>
                  <a:gd name="T37" fmla="*/ 379 h 411"/>
                  <a:gd name="T38" fmla="*/ 591 w 608"/>
                  <a:gd name="T39" fmla="*/ 386 h 411"/>
                  <a:gd name="T40" fmla="*/ 597 w 608"/>
                  <a:gd name="T41" fmla="*/ 403 h 411"/>
                  <a:gd name="T42" fmla="*/ 596 w 608"/>
                  <a:gd name="T43" fmla="*/ 411 h 411"/>
                  <a:gd name="T44" fmla="*/ 588 w 608"/>
                  <a:gd name="T45" fmla="*/ 402 h 411"/>
                  <a:gd name="T46" fmla="*/ 575 w 608"/>
                  <a:gd name="T47" fmla="*/ 392 h 411"/>
                  <a:gd name="T48" fmla="*/ 558 w 608"/>
                  <a:gd name="T49" fmla="*/ 387 h 411"/>
                  <a:gd name="T50" fmla="*/ 545 w 608"/>
                  <a:gd name="T51" fmla="*/ 376 h 411"/>
                  <a:gd name="T52" fmla="*/ 529 w 608"/>
                  <a:gd name="T53" fmla="*/ 371 h 411"/>
                  <a:gd name="T54" fmla="*/ 504 w 608"/>
                  <a:gd name="T55" fmla="*/ 373 h 411"/>
                  <a:gd name="T56" fmla="*/ 486 w 608"/>
                  <a:gd name="T57" fmla="*/ 378 h 411"/>
                  <a:gd name="T58" fmla="*/ 461 w 608"/>
                  <a:gd name="T59" fmla="*/ 371 h 411"/>
                  <a:gd name="T60" fmla="*/ 442 w 608"/>
                  <a:gd name="T61" fmla="*/ 356 h 411"/>
                  <a:gd name="T62" fmla="*/ 397 w 608"/>
                  <a:gd name="T63" fmla="*/ 352 h 411"/>
                  <a:gd name="T64" fmla="*/ 321 w 608"/>
                  <a:gd name="T65" fmla="*/ 349 h 411"/>
                  <a:gd name="T66" fmla="*/ 227 w 608"/>
                  <a:gd name="T67" fmla="*/ 340 h 411"/>
                  <a:gd name="T68" fmla="*/ 125 w 608"/>
                  <a:gd name="T69" fmla="*/ 333 h 411"/>
                  <a:gd name="T70" fmla="*/ 46 w 608"/>
                  <a:gd name="T71" fmla="*/ 325 h 411"/>
                  <a:gd name="T72" fmla="*/ 33 w 608"/>
                  <a:gd name="T73" fmla="*/ 0 h 4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08"/>
                  <a:gd name="T112" fmla="*/ 0 h 411"/>
                  <a:gd name="T113" fmla="*/ 608 w 608"/>
                  <a:gd name="T114" fmla="*/ 411 h 4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08" h="411">
                    <a:moveTo>
                      <a:pt x="33" y="0"/>
                    </a:moveTo>
                    <a:lnTo>
                      <a:pt x="600" y="33"/>
                    </a:lnTo>
                    <a:lnTo>
                      <a:pt x="600" y="41"/>
                    </a:lnTo>
                    <a:lnTo>
                      <a:pt x="599" y="44"/>
                    </a:lnTo>
                    <a:lnTo>
                      <a:pt x="597" y="51"/>
                    </a:lnTo>
                    <a:lnTo>
                      <a:pt x="591" y="55"/>
                    </a:lnTo>
                    <a:lnTo>
                      <a:pt x="585" y="60"/>
                    </a:lnTo>
                    <a:lnTo>
                      <a:pt x="580" y="65"/>
                    </a:lnTo>
                    <a:lnTo>
                      <a:pt x="578" y="68"/>
                    </a:lnTo>
                    <a:lnTo>
                      <a:pt x="578" y="73"/>
                    </a:lnTo>
                    <a:lnTo>
                      <a:pt x="578" y="76"/>
                    </a:lnTo>
                    <a:lnTo>
                      <a:pt x="581" y="82"/>
                    </a:lnTo>
                    <a:lnTo>
                      <a:pt x="591" y="89"/>
                    </a:lnTo>
                    <a:lnTo>
                      <a:pt x="597" y="95"/>
                    </a:lnTo>
                    <a:lnTo>
                      <a:pt x="605" y="100"/>
                    </a:lnTo>
                    <a:lnTo>
                      <a:pt x="608" y="106"/>
                    </a:lnTo>
                    <a:lnTo>
                      <a:pt x="604" y="303"/>
                    </a:lnTo>
                    <a:lnTo>
                      <a:pt x="599" y="305"/>
                    </a:lnTo>
                    <a:lnTo>
                      <a:pt x="594" y="303"/>
                    </a:lnTo>
                    <a:lnTo>
                      <a:pt x="591" y="306"/>
                    </a:lnTo>
                    <a:lnTo>
                      <a:pt x="591" y="309"/>
                    </a:lnTo>
                    <a:lnTo>
                      <a:pt x="591" y="314"/>
                    </a:lnTo>
                    <a:lnTo>
                      <a:pt x="596" y="316"/>
                    </a:lnTo>
                    <a:lnTo>
                      <a:pt x="599" y="317"/>
                    </a:lnTo>
                    <a:lnTo>
                      <a:pt x="600" y="321"/>
                    </a:lnTo>
                    <a:lnTo>
                      <a:pt x="597" y="324"/>
                    </a:lnTo>
                    <a:lnTo>
                      <a:pt x="594" y="329"/>
                    </a:lnTo>
                    <a:lnTo>
                      <a:pt x="596" y="333"/>
                    </a:lnTo>
                    <a:lnTo>
                      <a:pt x="597" y="335"/>
                    </a:lnTo>
                    <a:lnTo>
                      <a:pt x="600" y="338"/>
                    </a:lnTo>
                    <a:lnTo>
                      <a:pt x="605" y="340"/>
                    </a:lnTo>
                    <a:lnTo>
                      <a:pt x="605" y="346"/>
                    </a:lnTo>
                    <a:lnTo>
                      <a:pt x="600" y="352"/>
                    </a:lnTo>
                    <a:lnTo>
                      <a:pt x="599" y="363"/>
                    </a:lnTo>
                    <a:lnTo>
                      <a:pt x="597" y="367"/>
                    </a:lnTo>
                    <a:lnTo>
                      <a:pt x="596" y="373"/>
                    </a:lnTo>
                    <a:lnTo>
                      <a:pt x="594" y="375"/>
                    </a:lnTo>
                    <a:lnTo>
                      <a:pt x="593" y="379"/>
                    </a:lnTo>
                    <a:lnTo>
                      <a:pt x="589" y="383"/>
                    </a:lnTo>
                    <a:lnTo>
                      <a:pt x="591" y="386"/>
                    </a:lnTo>
                    <a:lnTo>
                      <a:pt x="596" y="397"/>
                    </a:lnTo>
                    <a:lnTo>
                      <a:pt x="597" y="403"/>
                    </a:lnTo>
                    <a:lnTo>
                      <a:pt x="597" y="408"/>
                    </a:lnTo>
                    <a:lnTo>
                      <a:pt x="596" y="411"/>
                    </a:lnTo>
                    <a:lnTo>
                      <a:pt x="589" y="411"/>
                    </a:lnTo>
                    <a:lnTo>
                      <a:pt x="588" y="402"/>
                    </a:lnTo>
                    <a:lnTo>
                      <a:pt x="581" y="397"/>
                    </a:lnTo>
                    <a:lnTo>
                      <a:pt x="575" y="392"/>
                    </a:lnTo>
                    <a:lnTo>
                      <a:pt x="564" y="389"/>
                    </a:lnTo>
                    <a:lnTo>
                      <a:pt x="558" y="387"/>
                    </a:lnTo>
                    <a:lnTo>
                      <a:pt x="551" y="384"/>
                    </a:lnTo>
                    <a:lnTo>
                      <a:pt x="545" y="376"/>
                    </a:lnTo>
                    <a:lnTo>
                      <a:pt x="537" y="375"/>
                    </a:lnTo>
                    <a:lnTo>
                      <a:pt x="529" y="371"/>
                    </a:lnTo>
                    <a:lnTo>
                      <a:pt x="516" y="373"/>
                    </a:lnTo>
                    <a:lnTo>
                      <a:pt x="504" y="373"/>
                    </a:lnTo>
                    <a:lnTo>
                      <a:pt x="491" y="371"/>
                    </a:lnTo>
                    <a:lnTo>
                      <a:pt x="486" y="378"/>
                    </a:lnTo>
                    <a:lnTo>
                      <a:pt x="472" y="378"/>
                    </a:lnTo>
                    <a:lnTo>
                      <a:pt x="461" y="371"/>
                    </a:lnTo>
                    <a:lnTo>
                      <a:pt x="448" y="363"/>
                    </a:lnTo>
                    <a:lnTo>
                      <a:pt x="442" y="356"/>
                    </a:lnTo>
                    <a:lnTo>
                      <a:pt x="430" y="354"/>
                    </a:lnTo>
                    <a:lnTo>
                      <a:pt x="397" y="352"/>
                    </a:lnTo>
                    <a:lnTo>
                      <a:pt x="368" y="349"/>
                    </a:lnTo>
                    <a:lnTo>
                      <a:pt x="321" y="349"/>
                    </a:lnTo>
                    <a:lnTo>
                      <a:pt x="280" y="344"/>
                    </a:lnTo>
                    <a:lnTo>
                      <a:pt x="227" y="340"/>
                    </a:lnTo>
                    <a:lnTo>
                      <a:pt x="181" y="336"/>
                    </a:lnTo>
                    <a:lnTo>
                      <a:pt x="125" y="333"/>
                    </a:lnTo>
                    <a:lnTo>
                      <a:pt x="82" y="329"/>
                    </a:lnTo>
                    <a:lnTo>
                      <a:pt x="46" y="325"/>
                    </a:lnTo>
                    <a:lnTo>
                      <a:pt x="0" y="327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4" name="Freeform 17">
                <a:extLst>
                  <a:ext uri="{FF2B5EF4-FFF2-40B4-BE49-F238E27FC236}">
                    <a16:creationId xmlns:a16="http://schemas.microsoft.com/office/drawing/2014/main" id="{E2726C7A-EA2B-4FA2-AC26-61B95D182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1446"/>
                <a:ext cx="708" cy="362"/>
              </a:xfrm>
              <a:custGeom>
                <a:avLst/>
                <a:gdLst>
                  <a:gd name="T0" fmla="*/ 464 w 708"/>
                  <a:gd name="T1" fmla="*/ 29 h 362"/>
                  <a:gd name="T2" fmla="*/ 486 w 708"/>
                  <a:gd name="T3" fmla="*/ 49 h 362"/>
                  <a:gd name="T4" fmla="*/ 505 w 708"/>
                  <a:gd name="T5" fmla="*/ 56 h 362"/>
                  <a:gd name="T6" fmla="*/ 514 w 708"/>
                  <a:gd name="T7" fmla="*/ 49 h 362"/>
                  <a:gd name="T8" fmla="*/ 535 w 708"/>
                  <a:gd name="T9" fmla="*/ 44 h 362"/>
                  <a:gd name="T10" fmla="*/ 562 w 708"/>
                  <a:gd name="T11" fmla="*/ 48 h 362"/>
                  <a:gd name="T12" fmla="*/ 584 w 708"/>
                  <a:gd name="T13" fmla="*/ 60 h 362"/>
                  <a:gd name="T14" fmla="*/ 602 w 708"/>
                  <a:gd name="T15" fmla="*/ 67 h 362"/>
                  <a:gd name="T16" fmla="*/ 610 w 708"/>
                  <a:gd name="T17" fmla="*/ 81 h 362"/>
                  <a:gd name="T18" fmla="*/ 624 w 708"/>
                  <a:gd name="T19" fmla="*/ 87 h 362"/>
                  <a:gd name="T20" fmla="*/ 630 w 708"/>
                  <a:gd name="T21" fmla="*/ 105 h 362"/>
                  <a:gd name="T22" fmla="*/ 635 w 708"/>
                  <a:gd name="T23" fmla="*/ 121 h 362"/>
                  <a:gd name="T24" fmla="*/ 642 w 708"/>
                  <a:gd name="T25" fmla="*/ 138 h 362"/>
                  <a:gd name="T26" fmla="*/ 648 w 708"/>
                  <a:gd name="T27" fmla="*/ 148 h 362"/>
                  <a:gd name="T28" fmla="*/ 654 w 708"/>
                  <a:gd name="T29" fmla="*/ 160 h 362"/>
                  <a:gd name="T30" fmla="*/ 653 w 708"/>
                  <a:gd name="T31" fmla="*/ 184 h 362"/>
                  <a:gd name="T32" fmla="*/ 656 w 708"/>
                  <a:gd name="T33" fmla="*/ 195 h 362"/>
                  <a:gd name="T34" fmla="*/ 665 w 708"/>
                  <a:gd name="T35" fmla="*/ 203 h 362"/>
                  <a:gd name="T36" fmla="*/ 665 w 708"/>
                  <a:gd name="T37" fmla="*/ 229 h 362"/>
                  <a:gd name="T38" fmla="*/ 665 w 708"/>
                  <a:gd name="T39" fmla="*/ 243 h 362"/>
                  <a:gd name="T40" fmla="*/ 672 w 708"/>
                  <a:gd name="T41" fmla="*/ 256 h 362"/>
                  <a:gd name="T42" fmla="*/ 672 w 708"/>
                  <a:gd name="T43" fmla="*/ 272 h 362"/>
                  <a:gd name="T44" fmla="*/ 670 w 708"/>
                  <a:gd name="T45" fmla="*/ 286 h 362"/>
                  <a:gd name="T46" fmla="*/ 680 w 708"/>
                  <a:gd name="T47" fmla="*/ 299 h 362"/>
                  <a:gd name="T48" fmla="*/ 681 w 708"/>
                  <a:gd name="T49" fmla="*/ 308 h 362"/>
                  <a:gd name="T50" fmla="*/ 684 w 708"/>
                  <a:gd name="T51" fmla="*/ 324 h 362"/>
                  <a:gd name="T52" fmla="*/ 689 w 708"/>
                  <a:gd name="T53" fmla="*/ 332 h 362"/>
                  <a:gd name="T54" fmla="*/ 700 w 708"/>
                  <a:gd name="T55" fmla="*/ 345 h 362"/>
                  <a:gd name="T56" fmla="*/ 707 w 708"/>
                  <a:gd name="T57" fmla="*/ 354 h 362"/>
                  <a:gd name="T58" fmla="*/ 708 w 708"/>
                  <a:gd name="T59" fmla="*/ 362 h 362"/>
                  <a:gd name="T60" fmla="*/ 163 w 708"/>
                  <a:gd name="T61" fmla="*/ 233 h 362"/>
                  <a:gd name="T62" fmla="*/ 22 w 708"/>
                  <a:gd name="T63" fmla="*/ 0 h 36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08"/>
                  <a:gd name="T97" fmla="*/ 0 h 362"/>
                  <a:gd name="T98" fmla="*/ 708 w 708"/>
                  <a:gd name="T99" fmla="*/ 362 h 36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08" h="362">
                    <a:moveTo>
                      <a:pt x="22" y="0"/>
                    </a:moveTo>
                    <a:lnTo>
                      <a:pt x="464" y="29"/>
                    </a:lnTo>
                    <a:lnTo>
                      <a:pt x="473" y="38"/>
                    </a:lnTo>
                    <a:lnTo>
                      <a:pt x="486" y="49"/>
                    </a:lnTo>
                    <a:lnTo>
                      <a:pt x="497" y="56"/>
                    </a:lnTo>
                    <a:lnTo>
                      <a:pt x="505" y="56"/>
                    </a:lnTo>
                    <a:lnTo>
                      <a:pt x="513" y="52"/>
                    </a:lnTo>
                    <a:lnTo>
                      <a:pt x="514" y="49"/>
                    </a:lnTo>
                    <a:lnTo>
                      <a:pt x="522" y="44"/>
                    </a:lnTo>
                    <a:lnTo>
                      <a:pt x="535" y="44"/>
                    </a:lnTo>
                    <a:lnTo>
                      <a:pt x="549" y="43"/>
                    </a:lnTo>
                    <a:lnTo>
                      <a:pt x="562" y="48"/>
                    </a:lnTo>
                    <a:lnTo>
                      <a:pt x="573" y="52"/>
                    </a:lnTo>
                    <a:lnTo>
                      <a:pt x="584" y="60"/>
                    </a:lnTo>
                    <a:lnTo>
                      <a:pt x="594" y="63"/>
                    </a:lnTo>
                    <a:lnTo>
                      <a:pt x="602" y="67"/>
                    </a:lnTo>
                    <a:lnTo>
                      <a:pt x="610" y="75"/>
                    </a:lnTo>
                    <a:lnTo>
                      <a:pt x="610" y="81"/>
                    </a:lnTo>
                    <a:lnTo>
                      <a:pt x="618" y="84"/>
                    </a:lnTo>
                    <a:lnTo>
                      <a:pt x="624" y="87"/>
                    </a:lnTo>
                    <a:lnTo>
                      <a:pt x="630" y="97"/>
                    </a:lnTo>
                    <a:lnTo>
                      <a:pt x="630" y="105"/>
                    </a:lnTo>
                    <a:lnTo>
                      <a:pt x="637" y="110"/>
                    </a:lnTo>
                    <a:lnTo>
                      <a:pt x="635" y="121"/>
                    </a:lnTo>
                    <a:lnTo>
                      <a:pt x="640" y="130"/>
                    </a:lnTo>
                    <a:lnTo>
                      <a:pt x="642" y="138"/>
                    </a:lnTo>
                    <a:lnTo>
                      <a:pt x="646" y="143"/>
                    </a:lnTo>
                    <a:lnTo>
                      <a:pt x="648" y="148"/>
                    </a:lnTo>
                    <a:lnTo>
                      <a:pt x="649" y="156"/>
                    </a:lnTo>
                    <a:lnTo>
                      <a:pt x="654" y="160"/>
                    </a:lnTo>
                    <a:lnTo>
                      <a:pt x="653" y="168"/>
                    </a:lnTo>
                    <a:lnTo>
                      <a:pt x="653" y="184"/>
                    </a:lnTo>
                    <a:lnTo>
                      <a:pt x="654" y="191"/>
                    </a:lnTo>
                    <a:lnTo>
                      <a:pt x="656" y="195"/>
                    </a:lnTo>
                    <a:lnTo>
                      <a:pt x="661" y="199"/>
                    </a:lnTo>
                    <a:lnTo>
                      <a:pt x="665" y="203"/>
                    </a:lnTo>
                    <a:lnTo>
                      <a:pt x="664" y="214"/>
                    </a:lnTo>
                    <a:lnTo>
                      <a:pt x="665" y="229"/>
                    </a:lnTo>
                    <a:lnTo>
                      <a:pt x="664" y="233"/>
                    </a:lnTo>
                    <a:lnTo>
                      <a:pt x="665" y="243"/>
                    </a:lnTo>
                    <a:lnTo>
                      <a:pt x="669" y="246"/>
                    </a:lnTo>
                    <a:lnTo>
                      <a:pt x="672" y="256"/>
                    </a:lnTo>
                    <a:lnTo>
                      <a:pt x="673" y="265"/>
                    </a:lnTo>
                    <a:lnTo>
                      <a:pt x="672" y="272"/>
                    </a:lnTo>
                    <a:lnTo>
                      <a:pt x="670" y="280"/>
                    </a:lnTo>
                    <a:lnTo>
                      <a:pt x="670" y="286"/>
                    </a:lnTo>
                    <a:lnTo>
                      <a:pt x="676" y="292"/>
                    </a:lnTo>
                    <a:lnTo>
                      <a:pt x="680" y="299"/>
                    </a:lnTo>
                    <a:lnTo>
                      <a:pt x="678" y="303"/>
                    </a:lnTo>
                    <a:lnTo>
                      <a:pt x="681" y="308"/>
                    </a:lnTo>
                    <a:lnTo>
                      <a:pt x="684" y="316"/>
                    </a:lnTo>
                    <a:lnTo>
                      <a:pt x="684" y="324"/>
                    </a:lnTo>
                    <a:lnTo>
                      <a:pt x="686" y="329"/>
                    </a:lnTo>
                    <a:lnTo>
                      <a:pt x="689" y="332"/>
                    </a:lnTo>
                    <a:lnTo>
                      <a:pt x="696" y="338"/>
                    </a:lnTo>
                    <a:lnTo>
                      <a:pt x="700" y="345"/>
                    </a:lnTo>
                    <a:lnTo>
                      <a:pt x="703" y="348"/>
                    </a:lnTo>
                    <a:lnTo>
                      <a:pt x="707" y="354"/>
                    </a:lnTo>
                    <a:lnTo>
                      <a:pt x="708" y="357"/>
                    </a:lnTo>
                    <a:lnTo>
                      <a:pt x="708" y="362"/>
                    </a:lnTo>
                    <a:lnTo>
                      <a:pt x="154" y="342"/>
                    </a:lnTo>
                    <a:lnTo>
                      <a:pt x="163" y="233"/>
                    </a:lnTo>
                    <a:lnTo>
                      <a:pt x="0" y="21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5" name="Freeform 18">
                <a:extLst>
                  <a:ext uri="{FF2B5EF4-FFF2-40B4-BE49-F238E27FC236}">
                    <a16:creationId xmlns:a16="http://schemas.microsoft.com/office/drawing/2014/main" id="{166EDD11-4076-4BC5-A284-08776FA14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788"/>
                <a:ext cx="645" cy="352"/>
              </a:xfrm>
              <a:custGeom>
                <a:avLst/>
                <a:gdLst>
                  <a:gd name="T0" fmla="*/ 24 w 645"/>
                  <a:gd name="T1" fmla="*/ 0 h 352"/>
                  <a:gd name="T2" fmla="*/ 578 w 645"/>
                  <a:gd name="T3" fmla="*/ 20 h 352"/>
                  <a:gd name="T4" fmla="*/ 581 w 645"/>
                  <a:gd name="T5" fmla="*/ 25 h 352"/>
                  <a:gd name="T6" fmla="*/ 586 w 645"/>
                  <a:gd name="T7" fmla="*/ 31 h 352"/>
                  <a:gd name="T8" fmla="*/ 594 w 645"/>
                  <a:gd name="T9" fmla="*/ 36 h 352"/>
                  <a:gd name="T10" fmla="*/ 599 w 645"/>
                  <a:gd name="T11" fmla="*/ 41 h 352"/>
                  <a:gd name="T12" fmla="*/ 607 w 645"/>
                  <a:gd name="T13" fmla="*/ 39 h 352"/>
                  <a:gd name="T14" fmla="*/ 610 w 645"/>
                  <a:gd name="T15" fmla="*/ 34 h 352"/>
                  <a:gd name="T16" fmla="*/ 613 w 645"/>
                  <a:gd name="T17" fmla="*/ 33 h 352"/>
                  <a:gd name="T18" fmla="*/ 616 w 645"/>
                  <a:gd name="T19" fmla="*/ 31 h 352"/>
                  <a:gd name="T20" fmla="*/ 616 w 645"/>
                  <a:gd name="T21" fmla="*/ 36 h 352"/>
                  <a:gd name="T22" fmla="*/ 620 w 645"/>
                  <a:gd name="T23" fmla="*/ 41 h 352"/>
                  <a:gd name="T24" fmla="*/ 621 w 645"/>
                  <a:gd name="T25" fmla="*/ 44 h 352"/>
                  <a:gd name="T26" fmla="*/ 621 w 645"/>
                  <a:gd name="T27" fmla="*/ 49 h 352"/>
                  <a:gd name="T28" fmla="*/ 621 w 645"/>
                  <a:gd name="T29" fmla="*/ 52 h 352"/>
                  <a:gd name="T30" fmla="*/ 618 w 645"/>
                  <a:gd name="T31" fmla="*/ 54 h 352"/>
                  <a:gd name="T32" fmla="*/ 613 w 645"/>
                  <a:gd name="T33" fmla="*/ 54 h 352"/>
                  <a:gd name="T34" fmla="*/ 608 w 645"/>
                  <a:gd name="T35" fmla="*/ 58 h 352"/>
                  <a:gd name="T36" fmla="*/ 608 w 645"/>
                  <a:gd name="T37" fmla="*/ 61 h 352"/>
                  <a:gd name="T38" fmla="*/ 608 w 645"/>
                  <a:gd name="T39" fmla="*/ 65 h 352"/>
                  <a:gd name="T40" fmla="*/ 607 w 645"/>
                  <a:gd name="T41" fmla="*/ 66 h 352"/>
                  <a:gd name="T42" fmla="*/ 604 w 645"/>
                  <a:gd name="T43" fmla="*/ 69 h 352"/>
                  <a:gd name="T44" fmla="*/ 602 w 645"/>
                  <a:gd name="T45" fmla="*/ 71 h 352"/>
                  <a:gd name="T46" fmla="*/ 601 w 645"/>
                  <a:gd name="T47" fmla="*/ 74 h 352"/>
                  <a:gd name="T48" fmla="*/ 601 w 645"/>
                  <a:gd name="T49" fmla="*/ 77 h 352"/>
                  <a:gd name="T50" fmla="*/ 604 w 645"/>
                  <a:gd name="T51" fmla="*/ 79 h 352"/>
                  <a:gd name="T52" fmla="*/ 608 w 645"/>
                  <a:gd name="T53" fmla="*/ 82 h 352"/>
                  <a:gd name="T54" fmla="*/ 610 w 645"/>
                  <a:gd name="T55" fmla="*/ 88 h 352"/>
                  <a:gd name="T56" fmla="*/ 616 w 645"/>
                  <a:gd name="T57" fmla="*/ 88 h 352"/>
                  <a:gd name="T58" fmla="*/ 620 w 645"/>
                  <a:gd name="T59" fmla="*/ 95 h 352"/>
                  <a:gd name="T60" fmla="*/ 621 w 645"/>
                  <a:gd name="T61" fmla="*/ 100 h 352"/>
                  <a:gd name="T62" fmla="*/ 623 w 645"/>
                  <a:gd name="T63" fmla="*/ 101 h 352"/>
                  <a:gd name="T64" fmla="*/ 623 w 645"/>
                  <a:gd name="T65" fmla="*/ 108 h 352"/>
                  <a:gd name="T66" fmla="*/ 626 w 645"/>
                  <a:gd name="T67" fmla="*/ 112 h 352"/>
                  <a:gd name="T68" fmla="*/ 632 w 645"/>
                  <a:gd name="T69" fmla="*/ 119 h 352"/>
                  <a:gd name="T70" fmla="*/ 637 w 645"/>
                  <a:gd name="T71" fmla="*/ 119 h 352"/>
                  <a:gd name="T72" fmla="*/ 642 w 645"/>
                  <a:gd name="T73" fmla="*/ 120 h 352"/>
                  <a:gd name="T74" fmla="*/ 645 w 645"/>
                  <a:gd name="T75" fmla="*/ 125 h 352"/>
                  <a:gd name="T76" fmla="*/ 645 w 645"/>
                  <a:gd name="T77" fmla="*/ 352 h 352"/>
                  <a:gd name="T78" fmla="*/ 0 w 645"/>
                  <a:gd name="T79" fmla="*/ 330 h 352"/>
                  <a:gd name="T80" fmla="*/ 24 w 645"/>
                  <a:gd name="T81" fmla="*/ 0 h 35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5"/>
                  <a:gd name="T124" fmla="*/ 0 h 352"/>
                  <a:gd name="T125" fmla="*/ 645 w 645"/>
                  <a:gd name="T126" fmla="*/ 352 h 35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5" h="352">
                    <a:moveTo>
                      <a:pt x="24" y="0"/>
                    </a:moveTo>
                    <a:lnTo>
                      <a:pt x="578" y="20"/>
                    </a:lnTo>
                    <a:lnTo>
                      <a:pt x="581" y="25"/>
                    </a:lnTo>
                    <a:lnTo>
                      <a:pt x="586" y="31"/>
                    </a:lnTo>
                    <a:lnTo>
                      <a:pt x="594" y="36"/>
                    </a:lnTo>
                    <a:lnTo>
                      <a:pt x="599" y="41"/>
                    </a:lnTo>
                    <a:lnTo>
                      <a:pt x="607" y="39"/>
                    </a:lnTo>
                    <a:lnTo>
                      <a:pt x="610" y="34"/>
                    </a:lnTo>
                    <a:lnTo>
                      <a:pt x="613" y="33"/>
                    </a:lnTo>
                    <a:lnTo>
                      <a:pt x="616" y="31"/>
                    </a:lnTo>
                    <a:lnTo>
                      <a:pt x="616" y="36"/>
                    </a:lnTo>
                    <a:lnTo>
                      <a:pt x="620" y="41"/>
                    </a:lnTo>
                    <a:lnTo>
                      <a:pt x="621" y="44"/>
                    </a:lnTo>
                    <a:lnTo>
                      <a:pt x="621" y="49"/>
                    </a:lnTo>
                    <a:lnTo>
                      <a:pt x="621" y="52"/>
                    </a:lnTo>
                    <a:lnTo>
                      <a:pt x="618" y="54"/>
                    </a:lnTo>
                    <a:lnTo>
                      <a:pt x="613" y="54"/>
                    </a:lnTo>
                    <a:lnTo>
                      <a:pt x="608" y="58"/>
                    </a:lnTo>
                    <a:lnTo>
                      <a:pt x="608" y="61"/>
                    </a:lnTo>
                    <a:lnTo>
                      <a:pt x="608" y="65"/>
                    </a:lnTo>
                    <a:lnTo>
                      <a:pt x="607" y="66"/>
                    </a:lnTo>
                    <a:lnTo>
                      <a:pt x="604" y="69"/>
                    </a:lnTo>
                    <a:lnTo>
                      <a:pt x="602" y="71"/>
                    </a:lnTo>
                    <a:lnTo>
                      <a:pt x="601" y="74"/>
                    </a:lnTo>
                    <a:lnTo>
                      <a:pt x="601" y="77"/>
                    </a:lnTo>
                    <a:lnTo>
                      <a:pt x="604" y="79"/>
                    </a:lnTo>
                    <a:lnTo>
                      <a:pt x="608" y="82"/>
                    </a:lnTo>
                    <a:lnTo>
                      <a:pt x="610" y="88"/>
                    </a:lnTo>
                    <a:lnTo>
                      <a:pt x="616" y="88"/>
                    </a:lnTo>
                    <a:lnTo>
                      <a:pt x="620" y="95"/>
                    </a:lnTo>
                    <a:lnTo>
                      <a:pt x="621" y="100"/>
                    </a:lnTo>
                    <a:lnTo>
                      <a:pt x="623" y="101"/>
                    </a:lnTo>
                    <a:lnTo>
                      <a:pt x="623" y="108"/>
                    </a:lnTo>
                    <a:lnTo>
                      <a:pt x="626" y="112"/>
                    </a:lnTo>
                    <a:lnTo>
                      <a:pt x="632" y="119"/>
                    </a:lnTo>
                    <a:lnTo>
                      <a:pt x="637" y="119"/>
                    </a:lnTo>
                    <a:lnTo>
                      <a:pt x="642" y="120"/>
                    </a:lnTo>
                    <a:lnTo>
                      <a:pt x="645" y="125"/>
                    </a:lnTo>
                    <a:lnTo>
                      <a:pt x="645" y="352"/>
                    </a:lnTo>
                    <a:lnTo>
                      <a:pt x="0" y="33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6" name="Freeform 19">
                <a:extLst>
                  <a:ext uri="{FF2B5EF4-FFF2-40B4-BE49-F238E27FC236}">
                    <a16:creationId xmlns:a16="http://schemas.microsoft.com/office/drawing/2014/main" id="{68A460AF-2DE3-4730-A1E7-E3D23F981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113"/>
                <a:ext cx="752" cy="402"/>
              </a:xfrm>
              <a:custGeom>
                <a:avLst/>
                <a:gdLst>
                  <a:gd name="T0" fmla="*/ 752 w 752"/>
                  <a:gd name="T1" fmla="*/ 402 h 402"/>
                  <a:gd name="T2" fmla="*/ 728 w 752"/>
                  <a:gd name="T3" fmla="*/ 394 h 402"/>
                  <a:gd name="T4" fmla="*/ 712 w 752"/>
                  <a:gd name="T5" fmla="*/ 383 h 402"/>
                  <a:gd name="T6" fmla="*/ 691 w 752"/>
                  <a:gd name="T7" fmla="*/ 369 h 402"/>
                  <a:gd name="T8" fmla="*/ 677 w 752"/>
                  <a:gd name="T9" fmla="*/ 374 h 402"/>
                  <a:gd name="T10" fmla="*/ 667 w 752"/>
                  <a:gd name="T11" fmla="*/ 381 h 402"/>
                  <a:gd name="T12" fmla="*/ 655 w 752"/>
                  <a:gd name="T13" fmla="*/ 374 h 402"/>
                  <a:gd name="T14" fmla="*/ 643 w 752"/>
                  <a:gd name="T15" fmla="*/ 372 h 402"/>
                  <a:gd name="T16" fmla="*/ 636 w 752"/>
                  <a:gd name="T17" fmla="*/ 380 h 402"/>
                  <a:gd name="T18" fmla="*/ 626 w 752"/>
                  <a:gd name="T19" fmla="*/ 377 h 402"/>
                  <a:gd name="T20" fmla="*/ 613 w 752"/>
                  <a:gd name="T21" fmla="*/ 377 h 402"/>
                  <a:gd name="T22" fmla="*/ 599 w 752"/>
                  <a:gd name="T23" fmla="*/ 383 h 402"/>
                  <a:gd name="T24" fmla="*/ 591 w 752"/>
                  <a:gd name="T25" fmla="*/ 389 h 402"/>
                  <a:gd name="T26" fmla="*/ 583 w 752"/>
                  <a:gd name="T27" fmla="*/ 396 h 402"/>
                  <a:gd name="T28" fmla="*/ 574 w 752"/>
                  <a:gd name="T29" fmla="*/ 386 h 402"/>
                  <a:gd name="T30" fmla="*/ 556 w 752"/>
                  <a:gd name="T31" fmla="*/ 381 h 402"/>
                  <a:gd name="T32" fmla="*/ 547 w 752"/>
                  <a:gd name="T33" fmla="*/ 370 h 402"/>
                  <a:gd name="T34" fmla="*/ 534 w 752"/>
                  <a:gd name="T35" fmla="*/ 374 h 402"/>
                  <a:gd name="T36" fmla="*/ 527 w 752"/>
                  <a:gd name="T37" fmla="*/ 377 h 402"/>
                  <a:gd name="T38" fmla="*/ 516 w 752"/>
                  <a:gd name="T39" fmla="*/ 378 h 402"/>
                  <a:gd name="T40" fmla="*/ 508 w 752"/>
                  <a:gd name="T41" fmla="*/ 391 h 402"/>
                  <a:gd name="T42" fmla="*/ 505 w 752"/>
                  <a:gd name="T43" fmla="*/ 378 h 402"/>
                  <a:gd name="T44" fmla="*/ 496 w 752"/>
                  <a:gd name="T45" fmla="*/ 377 h 402"/>
                  <a:gd name="T46" fmla="*/ 488 w 752"/>
                  <a:gd name="T47" fmla="*/ 380 h 402"/>
                  <a:gd name="T48" fmla="*/ 472 w 752"/>
                  <a:gd name="T49" fmla="*/ 370 h 402"/>
                  <a:gd name="T50" fmla="*/ 464 w 752"/>
                  <a:gd name="T51" fmla="*/ 361 h 402"/>
                  <a:gd name="T52" fmla="*/ 451 w 752"/>
                  <a:gd name="T53" fmla="*/ 372 h 402"/>
                  <a:gd name="T54" fmla="*/ 435 w 752"/>
                  <a:gd name="T55" fmla="*/ 370 h 402"/>
                  <a:gd name="T56" fmla="*/ 434 w 752"/>
                  <a:gd name="T57" fmla="*/ 359 h 402"/>
                  <a:gd name="T58" fmla="*/ 431 w 752"/>
                  <a:gd name="T59" fmla="*/ 358 h 402"/>
                  <a:gd name="T60" fmla="*/ 423 w 752"/>
                  <a:gd name="T61" fmla="*/ 345 h 402"/>
                  <a:gd name="T62" fmla="*/ 405 w 752"/>
                  <a:gd name="T63" fmla="*/ 340 h 402"/>
                  <a:gd name="T64" fmla="*/ 397 w 752"/>
                  <a:gd name="T65" fmla="*/ 348 h 402"/>
                  <a:gd name="T66" fmla="*/ 388 w 752"/>
                  <a:gd name="T67" fmla="*/ 345 h 402"/>
                  <a:gd name="T68" fmla="*/ 373 w 752"/>
                  <a:gd name="T69" fmla="*/ 340 h 402"/>
                  <a:gd name="T70" fmla="*/ 351 w 752"/>
                  <a:gd name="T71" fmla="*/ 334 h 402"/>
                  <a:gd name="T72" fmla="*/ 334 w 752"/>
                  <a:gd name="T73" fmla="*/ 331 h 402"/>
                  <a:gd name="T74" fmla="*/ 324 w 752"/>
                  <a:gd name="T75" fmla="*/ 318 h 402"/>
                  <a:gd name="T76" fmla="*/ 315 w 752"/>
                  <a:gd name="T77" fmla="*/ 304 h 402"/>
                  <a:gd name="T78" fmla="*/ 308 w 752"/>
                  <a:gd name="T79" fmla="*/ 312 h 402"/>
                  <a:gd name="T80" fmla="*/ 296 w 752"/>
                  <a:gd name="T81" fmla="*/ 310 h 402"/>
                  <a:gd name="T82" fmla="*/ 275 w 752"/>
                  <a:gd name="T83" fmla="*/ 297 h 402"/>
                  <a:gd name="T84" fmla="*/ 257 w 752"/>
                  <a:gd name="T85" fmla="*/ 288 h 402"/>
                  <a:gd name="T86" fmla="*/ 6 w 752"/>
                  <a:gd name="T87" fmla="*/ 42 h 4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52"/>
                  <a:gd name="T133" fmla="*/ 0 h 402"/>
                  <a:gd name="T134" fmla="*/ 752 w 752"/>
                  <a:gd name="T135" fmla="*/ 402 h 4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52" h="402">
                    <a:moveTo>
                      <a:pt x="6" y="0"/>
                    </a:moveTo>
                    <a:lnTo>
                      <a:pt x="737" y="26"/>
                    </a:lnTo>
                    <a:lnTo>
                      <a:pt x="752" y="402"/>
                    </a:lnTo>
                    <a:lnTo>
                      <a:pt x="744" y="399"/>
                    </a:lnTo>
                    <a:lnTo>
                      <a:pt x="736" y="397"/>
                    </a:lnTo>
                    <a:lnTo>
                      <a:pt x="728" y="394"/>
                    </a:lnTo>
                    <a:lnTo>
                      <a:pt x="723" y="394"/>
                    </a:lnTo>
                    <a:lnTo>
                      <a:pt x="718" y="388"/>
                    </a:lnTo>
                    <a:lnTo>
                      <a:pt x="712" y="383"/>
                    </a:lnTo>
                    <a:lnTo>
                      <a:pt x="702" y="378"/>
                    </a:lnTo>
                    <a:lnTo>
                      <a:pt x="696" y="374"/>
                    </a:lnTo>
                    <a:lnTo>
                      <a:pt x="691" y="369"/>
                    </a:lnTo>
                    <a:lnTo>
                      <a:pt x="686" y="366"/>
                    </a:lnTo>
                    <a:lnTo>
                      <a:pt x="682" y="370"/>
                    </a:lnTo>
                    <a:lnTo>
                      <a:pt x="677" y="374"/>
                    </a:lnTo>
                    <a:lnTo>
                      <a:pt x="675" y="377"/>
                    </a:lnTo>
                    <a:lnTo>
                      <a:pt x="672" y="380"/>
                    </a:lnTo>
                    <a:lnTo>
                      <a:pt x="667" y="381"/>
                    </a:lnTo>
                    <a:lnTo>
                      <a:pt x="663" y="380"/>
                    </a:lnTo>
                    <a:lnTo>
                      <a:pt x="658" y="377"/>
                    </a:lnTo>
                    <a:lnTo>
                      <a:pt x="655" y="374"/>
                    </a:lnTo>
                    <a:lnTo>
                      <a:pt x="651" y="370"/>
                    </a:lnTo>
                    <a:lnTo>
                      <a:pt x="645" y="369"/>
                    </a:lnTo>
                    <a:lnTo>
                      <a:pt x="643" y="372"/>
                    </a:lnTo>
                    <a:lnTo>
                      <a:pt x="640" y="375"/>
                    </a:lnTo>
                    <a:lnTo>
                      <a:pt x="637" y="377"/>
                    </a:lnTo>
                    <a:lnTo>
                      <a:pt x="636" y="380"/>
                    </a:lnTo>
                    <a:lnTo>
                      <a:pt x="632" y="381"/>
                    </a:lnTo>
                    <a:lnTo>
                      <a:pt x="629" y="380"/>
                    </a:lnTo>
                    <a:lnTo>
                      <a:pt x="626" y="377"/>
                    </a:lnTo>
                    <a:lnTo>
                      <a:pt x="621" y="375"/>
                    </a:lnTo>
                    <a:lnTo>
                      <a:pt x="618" y="375"/>
                    </a:lnTo>
                    <a:lnTo>
                      <a:pt x="613" y="377"/>
                    </a:lnTo>
                    <a:lnTo>
                      <a:pt x="610" y="380"/>
                    </a:lnTo>
                    <a:lnTo>
                      <a:pt x="604" y="381"/>
                    </a:lnTo>
                    <a:lnTo>
                      <a:pt x="599" y="383"/>
                    </a:lnTo>
                    <a:lnTo>
                      <a:pt x="599" y="386"/>
                    </a:lnTo>
                    <a:lnTo>
                      <a:pt x="596" y="389"/>
                    </a:lnTo>
                    <a:lnTo>
                      <a:pt x="591" y="389"/>
                    </a:lnTo>
                    <a:lnTo>
                      <a:pt x="588" y="393"/>
                    </a:lnTo>
                    <a:lnTo>
                      <a:pt x="588" y="396"/>
                    </a:lnTo>
                    <a:lnTo>
                      <a:pt x="583" y="396"/>
                    </a:lnTo>
                    <a:lnTo>
                      <a:pt x="580" y="394"/>
                    </a:lnTo>
                    <a:lnTo>
                      <a:pt x="577" y="389"/>
                    </a:lnTo>
                    <a:lnTo>
                      <a:pt x="574" y="386"/>
                    </a:lnTo>
                    <a:lnTo>
                      <a:pt x="569" y="385"/>
                    </a:lnTo>
                    <a:lnTo>
                      <a:pt x="562" y="383"/>
                    </a:lnTo>
                    <a:lnTo>
                      <a:pt x="556" y="381"/>
                    </a:lnTo>
                    <a:lnTo>
                      <a:pt x="551" y="380"/>
                    </a:lnTo>
                    <a:lnTo>
                      <a:pt x="550" y="375"/>
                    </a:lnTo>
                    <a:lnTo>
                      <a:pt x="547" y="370"/>
                    </a:lnTo>
                    <a:lnTo>
                      <a:pt x="542" y="370"/>
                    </a:lnTo>
                    <a:lnTo>
                      <a:pt x="537" y="370"/>
                    </a:lnTo>
                    <a:lnTo>
                      <a:pt x="534" y="374"/>
                    </a:lnTo>
                    <a:lnTo>
                      <a:pt x="532" y="375"/>
                    </a:lnTo>
                    <a:lnTo>
                      <a:pt x="529" y="375"/>
                    </a:lnTo>
                    <a:lnTo>
                      <a:pt x="527" y="377"/>
                    </a:lnTo>
                    <a:lnTo>
                      <a:pt x="524" y="375"/>
                    </a:lnTo>
                    <a:lnTo>
                      <a:pt x="520" y="375"/>
                    </a:lnTo>
                    <a:lnTo>
                      <a:pt x="516" y="378"/>
                    </a:lnTo>
                    <a:lnTo>
                      <a:pt x="516" y="385"/>
                    </a:lnTo>
                    <a:lnTo>
                      <a:pt x="513" y="388"/>
                    </a:lnTo>
                    <a:lnTo>
                      <a:pt x="508" y="391"/>
                    </a:lnTo>
                    <a:lnTo>
                      <a:pt x="507" y="386"/>
                    </a:lnTo>
                    <a:lnTo>
                      <a:pt x="505" y="383"/>
                    </a:lnTo>
                    <a:lnTo>
                      <a:pt x="505" y="378"/>
                    </a:lnTo>
                    <a:lnTo>
                      <a:pt x="504" y="375"/>
                    </a:lnTo>
                    <a:lnTo>
                      <a:pt x="499" y="375"/>
                    </a:lnTo>
                    <a:lnTo>
                      <a:pt x="496" y="377"/>
                    </a:lnTo>
                    <a:lnTo>
                      <a:pt x="494" y="380"/>
                    </a:lnTo>
                    <a:lnTo>
                      <a:pt x="491" y="381"/>
                    </a:lnTo>
                    <a:lnTo>
                      <a:pt x="488" y="380"/>
                    </a:lnTo>
                    <a:lnTo>
                      <a:pt x="483" y="377"/>
                    </a:lnTo>
                    <a:lnTo>
                      <a:pt x="480" y="370"/>
                    </a:lnTo>
                    <a:lnTo>
                      <a:pt x="472" y="370"/>
                    </a:lnTo>
                    <a:lnTo>
                      <a:pt x="472" y="364"/>
                    </a:lnTo>
                    <a:lnTo>
                      <a:pt x="469" y="361"/>
                    </a:lnTo>
                    <a:lnTo>
                      <a:pt x="464" y="361"/>
                    </a:lnTo>
                    <a:lnTo>
                      <a:pt x="461" y="364"/>
                    </a:lnTo>
                    <a:lnTo>
                      <a:pt x="461" y="367"/>
                    </a:lnTo>
                    <a:lnTo>
                      <a:pt x="451" y="372"/>
                    </a:lnTo>
                    <a:lnTo>
                      <a:pt x="446" y="377"/>
                    </a:lnTo>
                    <a:lnTo>
                      <a:pt x="440" y="375"/>
                    </a:lnTo>
                    <a:lnTo>
                      <a:pt x="435" y="370"/>
                    </a:lnTo>
                    <a:lnTo>
                      <a:pt x="435" y="364"/>
                    </a:lnTo>
                    <a:lnTo>
                      <a:pt x="434" y="359"/>
                    </a:lnTo>
                    <a:lnTo>
                      <a:pt x="432" y="359"/>
                    </a:lnTo>
                    <a:lnTo>
                      <a:pt x="431" y="358"/>
                    </a:lnTo>
                    <a:lnTo>
                      <a:pt x="426" y="356"/>
                    </a:lnTo>
                    <a:lnTo>
                      <a:pt x="424" y="354"/>
                    </a:lnTo>
                    <a:lnTo>
                      <a:pt x="423" y="345"/>
                    </a:lnTo>
                    <a:lnTo>
                      <a:pt x="419" y="339"/>
                    </a:lnTo>
                    <a:lnTo>
                      <a:pt x="412" y="339"/>
                    </a:lnTo>
                    <a:lnTo>
                      <a:pt x="405" y="340"/>
                    </a:lnTo>
                    <a:lnTo>
                      <a:pt x="404" y="342"/>
                    </a:lnTo>
                    <a:lnTo>
                      <a:pt x="400" y="345"/>
                    </a:lnTo>
                    <a:lnTo>
                      <a:pt x="397" y="348"/>
                    </a:lnTo>
                    <a:lnTo>
                      <a:pt x="394" y="351"/>
                    </a:lnTo>
                    <a:lnTo>
                      <a:pt x="389" y="348"/>
                    </a:lnTo>
                    <a:lnTo>
                      <a:pt x="388" y="345"/>
                    </a:lnTo>
                    <a:lnTo>
                      <a:pt x="383" y="340"/>
                    </a:lnTo>
                    <a:lnTo>
                      <a:pt x="377" y="339"/>
                    </a:lnTo>
                    <a:lnTo>
                      <a:pt x="373" y="340"/>
                    </a:lnTo>
                    <a:lnTo>
                      <a:pt x="365" y="339"/>
                    </a:lnTo>
                    <a:lnTo>
                      <a:pt x="359" y="337"/>
                    </a:lnTo>
                    <a:lnTo>
                      <a:pt x="351" y="334"/>
                    </a:lnTo>
                    <a:lnTo>
                      <a:pt x="346" y="329"/>
                    </a:lnTo>
                    <a:lnTo>
                      <a:pt x="340" y="331"/>
                    </a:lnTo>
                    <a:lnTo>
                      <a:pt x="334" y="331"/>
                    </a:lnTo>
                    <a:lnTo>
                      <a:pt x="329" y="329"/>
                    </a:lnTo>
                    <a:lnTo>
                      <a:pt x="327" y="323"/>
                    </a:lnTo>
                    <a:lnTo>
                      <a:pt x="324" y="318"/>
                    </a:lnTo>
                    <a:lnTo>
                      <a:pt x="323" y="315"/>
                    </a:lnTo>
                    <a:lnTo>
                      <a:pt x="318" y="308"/>
                    </a:lnTo>
                    <a:lnTo>
                      <a:pt x="315" y="304"/>
                    </a:lnTo>
                    <a:lnTo>
                      <a:pt x="313" y="305"/>
                    </a:lnTo>
                    <a:lnTo>
                      <a:pt x="311" y="308"/>
                    </a:lnTo>
                    <a:lnTo>
                      <a:pt x="308" y="312"/>
                    </a:lnTo>
                    <a:lnTo>
                      <a:pt x="303" y="308"/>
                    </a:lnTo>
                    <a:lnTo>
                      <a:pt x="299" y="308"/>
                    </a:lnTo>
                    <a:lnTo>
                      <a:pt x="296" y="310"/>
                    </a:lnTo>
                    <a:lnTo>
                      <a:pt x="289" y="308"/>
                    </a:lnTo>
                    <a:lnTo>
                      <a:pt x="283" y="304"/>
                    </a:lnTo>
                    <a:lnTo>
                      <a:pt x="275" y="297"/>
                    </a:lnTo>
                    <a:lnTo>
                      <a:pt x="272" y="293"/>
                    </a:lnTo>
                    <a:lnTo>
                      <a:pt x="264" y="289"/>
                    </a:lnTo>
                    <a:lnTo>
                      <a:pt x="257" y="288"/>
                    </a:lnTo>
                    <a:lnTo>
                      <a:pt x="267" y="76"/>
                    </a:lnTo>
                    <a:lnTo>
                      <a:pt x="0" y="57"/>
                    </a:lnTo>
                    <a:lnTo>
                      <a:pt x="6" y="42"/>
                    </a:lnTo>
                    <a:lnTo>
                      <a:pt x="6" y="3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7" name="Freeform 20">
                <a:extLst>
                  <a:ext uri="{FF2B5EF4-FFF2-40B4-BE49-F238E27FC236}">
                    <a16:creationId xmlns:a16="http://schemas.microsoft.com/office/drawing/2014/main" id="{9AF27539-1A53-4FE2-945F-CE560FE0F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170"/>
                <a:ext cx="1216" cy="1206"/>
              </a:xfrm>
              <a:custGeom>
                <a:avLst/>
                <a:gdLst>
                  <a:gd name="T0" fmla="*/ 653 w 1216"/>
                  <a:gd name="T1" fmla="*/ 247 h 1206"/>
                  <a:gd name="T2" fmla="*/ 682 w 1216"/>
                  <a:gd name="T3" fmla="*/ 251 h 1206"/>
                  <a:gd name="T4" fmla="*/ 699 w 1216"/>
                  <a:gd name="T5" fmla="*/ 272 h 1206"/>
                  <a:gd name="T6" fmla="*/ 733 w 1216"/>
                  <a:gd name="T7" fmla="*/ 278 h 1206"/>
                  <a:gd name="T8" fmla="*/ 771 w 1216"/>
                  <a:gd name="T9" fmla="*/ 288 h 1206"/>
                  <a:gd name="T10" fmla="*/ 796 w 1216"/>
                  <a:gd name="T11" fmla="*/ 294 h 1206"/>
                  <a:gd name="T12" fmla="*/ 815 w 1216"/>
                  <a:gd name="T13" fmla="*/ 318 h 1206"/>
                  <a:gd name="T14" fmla="*/ 846 w 1216"/>
                  <a:gd name="T15" fmla="*/ 307 h 1206"/>
                  <a:gd name="T16" fmla="*/ 868 w 1216"/>
                  <a:gd name="T17" fmla="*/ 320 h 1206"/>
                  <a:gd name="T18" fmla="*/ 895 w 1216"/>
                  <a:gd name="T19" fmla="*/ 318 h 1206"/>
                  <a:gd name="T20" fmla="*/ 936 w 1216"/>
                  <a:gd name="T21" fmla="*/ 324 h 1206"/>
                  <a:gd name="T22" fmla="*/ 979 w 1216"/>
                  <a:gd name="T23" fmla="*/ 323 h 1206"/>
                  <a:gd name="T24" fmla="*/ 1017 w 1216"/>
                  <a:gd name="T25" fmla="*/ 312 h 1206"/>
                  <a:gd name="T26" fmla="*/ 1049 w 1216"/>
                  <a:gd name="T27" fmla="*/ 317 h 1206"/>
                  <a:gd name="T28" fmla="*/ 1089 w 1216"/>
                  <a:gd name="T29" fmla="*/ 331 h 1206"/>
                  <a:gd name="T30" fmla="*/ 1141 w 1216"/>
                  <a:gd name="T31" fmla="*/ 353 h 1206"/>
                  <a:gd name="T32" fmla="*/ 1186 w 1216"/>
                  <a:gd name="T33" fmla="*/ 574 h 1206"/>
                  <a:gd name="T34" fmla="*/ 1208 w 1216"/>
                  <a:gd name="T35" fmla="*/ 612 h 1206"/>
                  <a:gd name="T36" fmla="*/ 1210 w 1216"/>
                  <a:gd name="T37" fmla="*/ 652 h 1206"/>
                  <a:gd name="T38" fmla="*/ 1197 w 1216"/>
                  <a:gd name="T39" fmla="*/ 688 h 1206"/>
                  <a:gd name="T40" fmla="*/ 1202 w 1216"/>
                  <a:gd name="T41" fmla="*/ 725 h 1206"/>
                  <a:gd name="T42" fmla="*/ 1179 w 1216"/>
                  <a:gd name="T43" fmla="*/ 766 h 1206"/>
                  <a:gd name="T44" fmla="*/ 1163 w 1216"/>
                  <a:gd name="T45" fmla="*/ 782 h 1206"/>
                  <a:gd name="T46" fmla="*/ 1111 w 1216"/>
                  <a:gd name="T47" fmla="*/ 804 h 1206"/>
                  <a:gd name="T48" fmla="*/ 1090 w 1216"/>
                  <a:gd name="T49" fmla="*/ 776 h 1206"/>
                  <a:gd name="T50" fmla="*/ 1073 w 1216"/>
                  <a:gd name="T51" fmla="*/ 858 h 1206"/>
                  <a:gd name="T52" fmla="*/ 1014 w 1216"/>
                  <a:gd name="T53" fmla="*/ 903 h 1206"/>
                  <a:gd name="T54" fmla="*/ 987 w 1216"/>
                  <a:gd name="T55" fmla="*/ 906 h 1206"/>
                  <a:gd name="T56" fmla="*/ 971 w 1216"/>
                  <a:gd name="T57" fmla="*/ 906 h 1206"/>
                  <a:gd name="T58" fmla="*/ 955 w 1216"/>
                  <a:gd name="T59" fmla="*/ 901 h 1206"/>
                  <a:gd name="T60" fmla="*/ 939 w 1216"/>
                  <a:gd name="T61" fmla="*/ 893 h 1206"/>
                  <a:gd name="T62" fmla="*/ 947 w 1216"/>
                  <a:gd name="T63" fmla="*/ 917 h 1206"/>
                  <a:gd name="T64" fmla="*/ 917 w 1216"/>
                  <a:gd name="T65" fmla="*/ 938 h 1206"/>
                  <a:gd name="T66" fmla="*/ 893 w 1216"/>
                  <a:gd name="T67" fmla="*/ 955 h 1206"/>
                  <a:gd name="T68" fmla="*/ 893 w 1216"/>
                  <a:gd name="T69" fmla="*/ 973 h 1206"/>
                  <a:gd name="T70" fmla="*/ 865 w 1216"/>
                  <a:gd name="T71" fmla="*/ 990 h 1206"/>
                  <a:gd name="T72" fmla="*/ 868 w 1216"/>
                  <a:gd name="T73" fmla="*/ 1016 h 1206"/>
                  <a:gd name="T74" fmla="*/ 862 w 1216"/>
                  <a:gd name="T75" fmla="*/ 1049 h 1206"/>
                  <a:gd name="T76" fmla="*/ 835 w 1216"/>
                  <a:gd name="T77" fmla="*/ 1051 h 1206"/>
                  <a:gd name="T78" fmla="*/ 855 w 1216"/>
                  <a:gd name="T79" fmla="*/ 1068 h 1206"/>
                  <a:gd name="T80" fmla="*/ 844 w 1216"/>
                  <a:gd name="T81" fmla="*/ 1093 h 1206"/>
                  <a:gd name="T82" fmla="*/ 854 w 1216"/>
                  <a:gd name="T83" fmla="*/ 1136 h 1206"/>
                  <a:gd name="T84" fmla="*/ 874 w 1216"/>
                  <a:gd name="T85" fmla="*/ 1206 h 1206"/>
                  <a:gd name="T86" fmla="*/ 769 w 1216"/>
                  <a:gd name="T87" fmla="*/ 1179 h 1206"/>
                  <a:gd name="T88" fmla="*/ 682 w 1216"/>
                  <a:gd name="T89" fmla="*/ 1140 h 1206"/>
                  <a:gd name="T90" fmla="*/ 636 w 1216"/>
                  <a:gd name="T91" fmla="*/ 1030 h 1206"/>
                  <a:gd name="T92" fmla="*/ 593 w 1216"/>
                  <a:gd name="T93" fmla="*/ 963 h 1206"/>
                  <a:gd name="T94" fmla="*/ 533 w 1216"/>
                  <a:gd name="T95" fmla="*/ 844 h 1206"/>
                  <a:gd name="T96" fmla="*/ 471 w 1216"/>
                  <a:gd name="T97" fmla="*/ 753 h 1206"/>
                  <a:gd name="T98" fmla="*/ 363 w 1216"/>
                  <a:gd name="T99" fmla="*/ 736 h 1206"/>
                  <a:gd name="T100" fmla="*/ 297 w 1216"/>
                  <a:gd name="T101" fmla="*/ 815 h 1206"/>
                  <a:gd name="T102" fmla="*/ 255 w 1216"/>
                  <a:gd name="T103" fmla="*/ 815 h 1206"/>
                  <a:gd name="T104" fmla="*/ 175 w 1216"/>
                  <a:gd name="T105" fmla="*/ 744 h 1206"/>
                  <a:gd name="T106" fmla="*/ 151 w 1216"/>
                  <a:gd name="T107" fmla="*/ 661 h 1206"/>
                  <a:gd name="T108" fmla="*/ 110 w 1216"/>
                  <a:gd name="T109" fmla="*/ 593 h 1206"/>
                  <a:gd name="T110" fmla="*/ 54 w 1216"/>
                  <a:gd name="T111" fmla="*/ 529 h 1206"/>
                  <a:gd name="T112" fmla="*/ 8 w 1216"/>
                  <a:gd name="T113" fmla="*/ 480 h 12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6"/>
                  <a:gd name="T172" fmla="*/ 0 h 1206"/>
                  <a:gd name="T173" fmla="*/ 1216 w 1216"/>
                  <a:gd name="T174" fmla="*/ 1206 h 12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6" h="1206">
                    <a:moveTo>
                      <a:pt x="372" y="0"/>
                    </a:moveTo>
                    <a:lnTo>
                      <a:pt x="638" y="19"/>
                    </a:lnTo>
                    <a:lnTo>
                      <a:pt x="630" y="231"/>
                    </a:lnTo>
                    <a:lnTo>
                      <a:pt x="636" y="232"/>
                    </a:lnTo>
                    <a:lnTo>
                      <a:pt x="642" y="236"/>
                    </a:lnTo>
                    <a:lnTo>
                      <a:pt x="647" y="240"/>
                    </a:lnTo>
                    <a:lnTo>
                      <a:pt x="653" y="247"/>
                    </a:lnTo>
                    <a:lnTo>
                      <a:pt x="660" y="251"/>
                    </a:lnTo>
                    <a:lnTo>
                      <a:pt x="668" y="253"/>
                    </a:lnTo>
                    <a:lnTo>
                      <a:pt x="669" y="251"/>
                    </a:lnTo>
                    <a:lnTo>
                      <a:pt x="676" y="251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2" y="251"/>
                    </a:lnTo>
                    <a:lnTo>
                      <a:pt x="687" y="247"/>
                    </a:lnTo>
                    <a:lnTo>
                      <a:pt x="690" y="248"/>
                    </a:lnTo>
                    <a:lnTo>
                      <a:pt x="692" y="253"/>
                    </a:lnTo>
                    <a:lnTo>
                      <a:pt x="696" y="258"/>
                    </a:lnTo>
                    <a:lnTo>
                      <a:pt x="699" y="264"/>
                    </a:lnTo>
                    <a:lnTo>
                      <a:pt x="701" y="269"/>
                    </a:lnTo>
                    <a:lnTo>
                      <a:pt x="699" y="272"/>
                    </a:lnTo>
                    <a:lnTo>
                      <a:pt x="704" y="274"/>
                    </a:lnTo>
                    <a:lnTo>
                      <a:pt x="711" y="274"/>
                    </a:lnTo>
                    <a:lnTo>
                      <a:pt x="715" y="270"/>
                    </a:lnTo>
                    <a:lnTo>
                      <a:pt x="720" y="269"/>
                    </a:lnTo>
                    <a:lnTo>
                      <a:pt x="722" y="272"/>
                    </a:lnTo>
                    <a:lnTo>
                      <a:pt x="726" y="278"/>
                    </a:lnTo>
                    <a:lnTo>
                      <a:pt x="733" y="278"/>
                    </a:lnTo>
                    <a:lnTo>
                      <a:pt x="741" y="282"/>
                    </a:lnTo>
                    <a:lnTo>
                      <a:pt x="747" y="282"/>
                    </a:lnTo>
                    <a:lnTo>
                      <a:pt x="757" y="280"/>
                    </a:lnTo>
                    <a:lnTo>
                      <a:pt x="760" y="288"/>
                    </a:lnTo>
                    <a:lnTo>
                      <a:pt x="763" y="290"/>
                    </a:lnTo>
                    <a:lnTo>
                      <a:pt x="766" y="291"/>
                    </a:lnTo>
                    <a:lnTo>
                      <a:pt x="771" y="288"/>
                    </a:lnTo>
                    <a:lnTo>
                      <a:pt x="774" y="285"/>
                    </a:lnTo>
                    <a:lnTo>
                      <a:pt x="781" y="282"/>
                    </a:lnTo>
                    <a:lnTo>
                      <a:pt x="785" y="280"/>
                    </a:lnTo>
                    <a:lnTo>
                      <a:pt x="790" y="282"/>
                    </a:lnTo>
                    <a:lnTo>
                      <a:pt x="795" y="285"/>
                    </a:lnTo>
                    <a:lnTo>
                      <a:pt x="798" y="290"/>
                    </a:lnTo>
                    <a:lnTo>
                      <a:pt x="796" y="294"/>
                    </a:lnTo>
                    <a:lnTo>
                      <a:pt x="798" y="297"/>
                    </a:lnTo>
                    <a:lnTo>
                      <a:pt x="804" y="302"/>
                    </a:lnTo>
                    <a:lnTo>
                      <a:pt x="809" y="301"/>
                    </a:lnTo>
                    <a:lnTo>
                      <a:pt x="809" y="307"/>
                    </a:lnTo>
                    <a:lnTo>
                      <a:pt x="809" y="310"/>
                    </a:lnTo>
                    <a:lnTo>
                      <a:pt x="812" y="315"/>
                    </a:lnTo>
                    <a:lnTo>
                      <a:pt x="815" y="318"/>
                    </a:lnTo>
                    <a:lnTo>
                      <a:pt x="820" y="317"/>
                    </a:lnTo>
                    <a:lnTo>
                      <a:pt x="827" y="313"/>
                    </a:lnTo>
                    <a:lnTo>
                      <a:pt x="831" y="310"/>
                    </a:lnTo>
                    <a:lnTo>
                      <a:pt x="833" y="307"/>
                    </a:lnTo>
                    <a:lnTo>
                      <a:pt x="836" y="304"/>
                    </a:lnTo>
                    <a:lnTo>
                      <a:pt x="844" y="305"/>
                    </a:lnTo>
                    <a:lnTo>
                      <a:pt x="846" y="307"/>
                    </a:lnTo>
                    <a:lnTo>
                      <a:pt x="844" y="313"/>
                    </a:lnTo>
                    <a:lnTo>
                      <a:pt x="849" y="315"/>
                    </a:lnTo>
                    <a:lnTo>
                      <a:pt x="852" y="313"/>
                    </a:lnTo>
                    <a:lnTo>
                      <a:pt x="857" y="318"/>
                    </a:lnTo>
                    <a:lnTo>
                      <a:pt x="858" y="321"/>
                    </a:lnTo>
                    <a:lnTo>
                      <a:pt x="863" y="323"/>
                    </a:lnTo>
                    <a:lnTo>
                      <a:pt x="868" y="320"/>
                    </a:lnTo>
                    <a:lnTo>
                      <a:pt x="876" y="318"/>
                    </a:lnTo>
                    <a:lnTo>
                      <a:pt x="877" y="320"/>
                    </a:lnTo>
                    <a:lnTo>
                      <a:pt x="877" y="326"/>
                    </a:lnTo>
                    <a:lnTo>
                      <a:pt x="881" y="329"/>
                    </a:lnTo>
                    <a:lnTo>
                      <a:pt x="887" y="329"/>
                    </a:lnTo>
                    <a:lnTo>
                      <a:pt x="890" y="321"/>
                    </a:lnTo>
                    <a:lnTo>
                      <a:pt x="895" y="318"/>
                    </a:lnTo>
                    <a:lnTo>
                      <a:pt x="898" y="320"/>
                    </a:lnTo>
                    <a:lnTo>
                      <a:pt x="903" y="318"/>
                    </a:lnTo>
                    <a:lnTo>
                      <a:pt x="911" y="313"/>
                    </a:lnTo>
                    <a:lnTo>
                      <a:pt x="917" y="313"/>
                    </a:lnTo>
                    <a:lnTo>
                      <a:pt x="920" y="318"/>
                    </a:lnTo>
                    <a:lnTo>
                      <a:pt x="927" y="323"/>
                    </a:lnTo>
                    <a:lnTo>
                      <a:pt x="936" y="324"/>
                    </a:lnTo>
                    <a:lnTo>
                      <a:pt x="944" y="329"/>
                    </a:lnTo>
                    <a:lnTo>
                      <a:pt x="951" y="337"/>
                    </a:lnTo>
                    <a:lnTo>
                      <a:pt x="958" y="339"/>
                    </a:lnTo>
                    <a:lnTo>
                      <a:pt x="963" y="332"/>
                    </a:lnTo>
                    <a:lnTo>
                      <a:pt x="966" y="332"/>
                    </a:lnTo>
                    <a:lnTo>
                      <a:pt x="971" y="326"/>
                    </a:lnTo>
                    <a:lnTo>
                      <a:pt x="979" y="323"/>
                    </a:lnTo>
                    <a:lnTo>
                      <a:pt x="984" y="320"/>
                    </a:lnTo>
                    <a:lnTo>
                      <a:pt x="993" y="317"/>
                    </a:lnTo>
                    <a:lnTo>
                      <a:pt x="1000" y="320"/>
                    </a:lnTo>
                    <a:lnTo>
                      <a:pt x="1006" y="323"/>
                    </a:lnTo>
                    <a:lnTo>
                      <a:pt x="1009" y="318"/>
                    </a:lnTo>
                    <a:lnTo>
                      <a:pt x="1014" y="313"/>
                    </a:lnTo>
                    <a:lnTo>
                      <a:pt x="1017" y="312"/>
                    </a:lnTo>
                    <a:lnTo>
                      <a:pt x="1024" y="313"/>
                    </a:lnTo>
                    <a:lnTo>
                      <a:pt x="1028" y="317"/>
                    </a:lnTo>
                    <a:lnTo>
                      <a:pt x="1032" y="320"/>
                    </a:lnTo>
                    <a:lnTo>
                      <a:pt x="1038" y="324"/>
                    </a:lnTo>
                    <a:lnTo>
                      <a:pt x="1043" y="323"/>
                    </a:lnTo>
                    <a:lnTo>
                      <a:pt x="1044" y="323"/>
                    </a:lnTo>
                    <a:lnTo>
                      <a:pt x="1049" y="317"/>
                    </a:lnTo>
                    <a:lnTo>
                      <a:pt x="1055" y="310"/>
                    </a:lnTo>
                    <a:lnTo>
                      <a:pt x="1057" y="309"/>
                    </a:lnTo>
                    <a:lnTo>
                      <a:pt x="1065" y="310"/>
                    </a:lnTo>
                    <a:lnTo>
                      <a:pt x="1068" y="317"/>
                    </a:lnTo>
                    <a:lnTo>
                      <a:pt x="1079" y="323"/>
                    </a:lnTo>
                    <a:lnTo>
                      <a:pt x="1086" y="326"/>
                    </a:lnTo>
                    <a:lnTo>
                      <a:pt x="1089" y="331"/>
                    </a:lnTo>
                    <a:lnTo>
                      <a:pt x="1098" y="336"/>
                    </a:lnTo>
                    <a:lnTo>
                      <a:pt x="1106" y="340"/>
                    </a:lnTo>
                    <a:lnTo>
                      <a:pt x="1117" y="342"/>
                    </a:lnTo>
                    <a:lnTo>
                      <a:pt x="1124" y="345"/>
                    </a:lnTo>
                    <a:lnTo>
                      <a:pt x="1128" y="352"/>
                    </a:lnTo>
                    <a:lnTo>
                      <a:pt x="1133" y="356"/>
                    </a:lnTo>
                    <a:lnTo>
                      <a:pt x="1141" y="353"/>
                    </a:lnTo>
                    <a:lnTo>
                      <a:pt x="1148" y="352"/>
                    </a:lnTo>
                    <a:lnTo>
                      <a:pt x="1155" y="350"/>
                    </a:lnTo>
                    <a:lnTo>
                      <a:pt x="1162" y="355"/>
                    </a:lnTo>
                    <a:lnTo>
                      <a:pt x="1163" y="358"/>
                    </a:lnTo>
                    <a:lnTo>
                      <a:pt x="1163" y="526"/>
                    </a:lnTo>
                    <a:lnTo>
                      <a:pt x="1186" y="553"/>
                    </a:lnTo>
                    <a:lnTo>
                      <a:pt x="1186" y="574"/>
                    </a:lnTo>
                    <a:lnTo>
                      <a:pt x="1192" y="576"/>
                    </a:lnTo>
                    <a:lnTo>
                      <a:pt x="1195" y="583"/>
                    </a:lnTo>
                    <a:lnTo>
                      <a:pt x="1198" y="590"/>
                    </a:lnTo>
                    <a:lnTo>
                      <a:pt x="1202" y="596"/>
                    </a:lnTo>
                    <a:lnTo>
                      <a:pt x="1203" y="601"/>
                    </a:lnTo>
                    <a:lnTo>
                      <a:pt x="1203" y="609"/>
                    </a:lnTo>
                    <a:lnTo>
                      <a:pt x="1208" y="612"/>
                    </a:lnTo>
                    <a:lnTo>
                      <a:pt x="1210" y="620"/>
                    </a:lnTo>
                    <a:lnTo>
                      <a:pt x="1214" y="622"/>
                    </a:lnTo>
                    <a:lnTo>
                      <a:pt x="1216" y="628"/>
                    </a:lnTo>
                    <a:lnTo>
                      <a:pt x="1213" y="634"/>
                    </a:lnTo>
                    <a:lnTo>
                      <a:pt x="1213" y="641"/>
                    </a:lnTo>
                    <a:lnTo>
                      <a:pt x="1211" y="647"/>
                    </a:lnTo>
                    <a:lnTo>
                      <a:pt x="1210" y="652"/>
                    </a:lnTo>
                    <a:lnTo>
                      <a:pt x="1211" y="658"/>
                    </a:lnTo>
                    <a:lnTo>
                      <a:pt x="1208" y="661"/>
                    </a:lnTo>
                    <a:lnTo>
                      <a:pt x="1206" y="668"/>
                    </a:lnTo>
                    <a:lnTo>
                      <a:pt x="1203" y="672"/>
                    </a:lnTo>
                    <a:lnTo>
                      <a:pt x="1202" y="679"/>
                    </a:lnTo>
                    <a:lnTo>
                      <a:pt x="1198" y="682"/>
                    </a:lnTo>
                    <a:lnTo>
                      <a:pt x="1197" y="688"/>
                    </a:lnTo>
                    <a:lnTo>
                      <a:pt x="1197" y="698"/>
                    </a:lnTo>
                    <a:lnTo>
                      <a:pt x="1200" y="699"/>
                    </a:lnTo>
                    <a:lnTo>
                      <a:pt x="1198" y="704"/>
                    </a:lnTo>
                    <a:lnTo>
                      <a:pt x="1197" y="707"/>
                    </a:lnTo>
                    <a:lnTo>
                      <a:pt x="1197" y="714"/>
                    </a:lnTo>
                    <a:lnTo>
                      <a:pt x="1200" y="718"/>
                    </a:lnTo>
                    <a:lnTo>
                      <a:pt x="1202" y="725"/>
                    </a:lnTo>
                    <a:lnTo>
                      <a:pt x="1202" y="731"/>
                    </a:lnTo>
                    <a:lnTo>
                      <a:pt x="1200" y="736"/>
                    </a:lnTo>
                    <a:lnTo>
                      <a:pt x="1197" y="744"/>
                    </a:lnTo>
                    <a:lnTo>
                      <a:pt x="1190" y="750"/>
                    </a:lnTo>
                    <a:lnTo>
                      <a:pt x="1187" y="758"/>
                    </a:lnTo>
                    <a:lnTo>
                      <a:pt x="1184" y="763"/>
                    </a:lnTo>
                    <a:lnTo>
                      <a:pt x="1179" y="766"/>
                    </a:lnTo>
                    <a:lnTo>
                      <a:pt x="1175" y="769"/>
                    </a:lnTo>
                    <a:lnTo>
                      <a:pt x="1176" y="771"/>
                    </a:lnTo>
                    <a:lnTo>
                      <a:pt x="1179" y="773"/>
                    </a:lnTo>
                    <a:lnTo>
                      <a:pt x="1181" y="777"/>
                    </a:lnTo>
                    <a:lnTo>
                      <a:pt x="1182" y="780"/>
                    </a:lnTo>
                    <a:lnTo>
                      <a:pt x="1176" y="782"/>
                    </a:lnTo>
                    <a:lnTo>
                      <a:pt x="1163" y="782"/>
                    </a:lnTo>
                    <a:lnTo>
                      <a:pt x="1154" y="780"/>
                    </a:lnTo>
                    <a:lnTo>
                      <a:pt x="1146" y="785"/>
                    </a:lnTo>
                    <a:lnTo>
                      <a:pt x="1138" y="790"/>
                    </a:lnTo>
                    <a:lnTo>
                      <a:pt x="1128" y="793"/>
                    </a:lnTo>
                    <a:lnTo>
                      <a:pt x="1122" y="798"/>
                    </a:lnTo>
                    <a:lnTo>
                      <a:pt x="1117" y="803"/>
                    </a:lnTo>
                    <a:lnTo>
                      <a:pt x="1111" y="804"/>
                    </a:lnTo>
                    <a:lnTo>
                      <a:pt x="1103" y="796"/>
                    </a:lnTo>
                    <a:lnTo>
                      <a:pt x="1098" y="790"/>
                    </a:lnTo>
                    <a:lnTo>
                      <a:pt x="1098" y="782"/>
                    </a:lnTo>
                    <a:lnTo>
                      <a:pt x="1097" y="776"/>
                    </a:lnTo>
                    <a:lnTo>
                      <a:pt x="1095" y="771"/>
                    </a:lnTo>
                    <a:lnTo>
                      <a:pt x="1092" y="771"/>
                    </a:lnTo>
                    <a:lnTo>
                      <a:pt x="1090" y="776"/>
                    </a:lnTo>
                    <a:lnTo>
                      <a:pt x="1086" y="779"/>
                    </a:lnTo>
                    <a:lnTo>
                      <a:pt x="1082" y="782"/>
                    </a:lnTo>
                    <a:lnTo>
                      <a:pt x="1082" y="834"/>
                    </a:lnTo>
                    <a:lnTo>
                      <a:pt x="1078" y="842"/>
                    </a:lnTo>
                    <a:lnTo>
                      <a:pt x="1076" y="847"/>
                    </a:lnTo>
                    <a:lnTo>
                      <a:pt x="1076" y="854"/>
                    </a:lnTo>
                    <a:lnTo>
                      <a:pt x="1073" y="858"/>
                    </a:lnTo>
                    <a:lnTo>
                      <a:pt x="1070" y="868"/>
                    </a:lnTo>
                    <a:lnTo>
                      <a:pt x="1067" y="873"/>
                    </a:lnTo>
                    <a:lnTo>
                      <a:pt x="1057" y="879"/>
                    </a:lnTo>
                    <a:lnTo>
                      <a:pt x="1047" y="884"/>
                    </a:lnTo>
                    <a:lnTo>
                      <a:pt x="1038" y="887"/>
                    </a:lnTo>
                    <a:lnTo>
                      <a:pt x="1027" y="896"/>
                    </a:lnTo>
                    <a:lnTo>
                      <a:pt x="1014" y="903"/>
                    </a:lnTo>
                    <a:lnTo>
                      <a:pt x="1003" y="909"/>
                    </a:lnTo>
                    <a:lnTo>
                      <a:pt x="989" y="917"/>
                    </a:lnTo>
                    <a:lnTo>
                      <a:pt x="973" y="923"/>
                    </a:lnTo>
                    <a:lnTo>
                      <a:pt x="973" y="919"/>
                    </a:lnTo>
                    <a:lnTo>
                      <a:pt x="978" y="915"/>
                    </a:lnTo>
                    <a:lnTo>
                      <a:pt x="984" y="912"/>
                    </a:lnTo>
                    <a:lnTo>
                      <a:pt x="987" y="906"/>
                    </a:lnTo>
                    <a:lnTo>
                      <a:pt x="984" y="901"/>
                    </a:lnTo>
                    <a:lnTo>
                      <a:pt x="981" y="898"/>
                    </a:lnTo>
                    <a:lnTo>
                      <a:pt x="978" y="892"/>
                    </a:lnTo>
                    <a:lnTo>
                      <a:pt x="976" y="893"/>
                    </a:lnTo>
                    <a:lnTo>
                      <a:pt x="976" y="896"/>
                    </a:lnTo>
                    <a:lnTo>
                      <a:pt x="974" y="903"/>
                    </a:lnTo>
                    <a:lnTo>
                      <a:pt x="971" y="906"/>
                    </a:lnTo>
                    <a:lnTo>
                      <a:pt x="966" y="904"/>
                    </a:lnTo>
                    <a:lnTo>
                      <a:pt x="963" y="901"/>
                    </a:lnTo>
                    <a:lnTo>
                      <a:pt x="962" y="896"/>
                    </a:lnTo>
                    <a:lnTo>
                      <a:pt x="960" y="895"/>
                    </a:lnTo>
                    <a:lnTo>
                      <a:pt x="957" y="893"/>
                    </a:lnTo>
                    <a:lnTo>
                      <a:pt x="955" y="898"/>
                    </a:lnTo>
                    <a:lnTo>
                      <a:pt x="955" y="901"/>
                    </a:lnTo>
                    <a:lnTo>
                      <a:pt x="957" y="904"/>
                    </a:lnTo>
                    <a:lnTo>
                      <a:pt x="954" y="906"/>
                    </a:lnTo>
                    <a:lnTo>
                      <a:pt x="952" y="904"/>
                    </a:lnTo>
                    <a:lnTo>
                      <a:pt x="947" y="898"/>
                    </a:lnTo>
                    <a:lnTo>
                      <a:pt x="946" y="896"/>
                    </a:lnTo>
                    <a:lnTo>
                      <a:pt x="944" y="893"/>
                    </a:lnTo>
                    <a:lnTo>
                      <a:pt x="939" y="893"/>
                    </a:lnTo>
                    <a:lnTo>
                      <a:pt x="938" y="896"/>
                    </a:lnTo>
                    <a:lnTo>
                      <a:pt x="938" y="900"/>
                    </a:lnTo>
                    <a:lnTo>
                      <a:pt x="936" y="903"/>
                    </a:lnTo>
                    <a:lnTo>
                      <a:pt x="938" y="908"/>
                    </a:lnTo>
                    <a:lnTo>
                      <a:pt x="941" y="911"/>
                    </a:lnTo>
                    <a:lnTo>
                      <a:pt x="944" y="914"/>
                    </a:lnTo>
                    <a:lnTo>
                      <a:pt x="947" y="917"/>
                    </a:lnTo>
                    <a:lnTo>
                      <a:pt x="949" y="919"/>
                    </a:lnTo>
                    <a:lnTo>
                      <a:pt x="947" y="922"/>
                    </a:lnTo>
                    <a:lnTo>
                      <a:pt x="946" y="925"/>
                    </a:lnTo>
                    <a:lnTo>
                      <a:pt x="944" y="927"/>
                    </a:lnTo>
                    <a:lnTo>
                      <a:pt x="924" y="928"/>
                    </a:lnTo>
                    <a:lnTo>
                      <a:pt x="920" y="933"/>
                    </a:lnTo>
                    <a:lnTo>
                      <a:pt x="917" y="938"/>
                    </a:lnTo>
                    <a:lnTo>
                      <a:pt x="917" y="943"/>
                    </a:lnTo>
                    <a:lnTo>
                      <a:pt x="912" y="946"/>
                    </a:lnTo>
                    <a:lnTo>
                      <a:pt x="911" y="949"/>
                    </a:lnTo>
                    <a:lnTo>
                      <a:pt x="908" y="952"/>
                    </a:lnTo>
                    <a:lnTo>
                      <a:pt x="903" y="952"/>
                    </a:lnTo>
                    <a:lnTo>
                      <a:pt x="898" y="952"/>
                    </a:lnTo>
                    <a:lnTo>
                      <a:pt x="893" y="955"/>
                    </a:lnTo>
                    <a:lnTo>
                      <a:pt x="889" y="958"/>
                    </a:lnTo>
                    <a:lnTo>
                      <a:pt x="887" y="960"/>
                    </a:lnTo>
                    <a:lnTo>
                      <a:pt x="885" y="963"/>
                    </a:lnTo>
                    <a:lnTo>
                      <a:pt x="882" y="966"/>
                    </a:lnTo>
                    <a:lnTo>
                      <a:pt x="887" y="970"/>
                    </a:lnTo>
                    <a:lnTo>
                      <a:pt x="893" y="970"/>
                    </a:lnTo>
                    <a:lnTo>
                      <a:pt x="893" y="973"/>
                    </a:lnTo>
                    <a:lnTo>
                      <a:pt x="892" y="979"/>
                    </a:lnTo>
                    <a:lnTo>
                      <a:pt x="889" y="982"/>
                    </a:lnTo>
                    <a:lnTo>
                      <a:pt x="887" y="985"/>
                    </a:lnTo>
                    <a:lnTo>
                      <a:pt x="881" y="989"/>
                    </a:lnTo>
                    <a:lnTo>
                      <a:pt x="874" y="990"/>
                    </a:lnTo>
                    <a:lnTo>
                      <a:pt x="868" y="990"/>
                    </a:lnTo>
                    <a:lnTo>
                      <a:pt x="865" y="990"/>
                    </a:lnTo>
                    <a:lnTo>
                      <a:pt x="862" y="992"/>
                    </a:lnTo>
                    <a:lnTo>
                      <a:pt x="858" y="995"/>
                    </a:lnTo>
                    <a:lnTo>
                      <a:pt x="862" y="1000"/>
                    </a:lnTo>
                    <a:lnTo>
                      <a:pt x="863" y="1004"/>
                    </a:lnTo>
                    <a:lnTo>
                      <a:pt x="866" y="1006"/>
                    </a:lnTo>
                    <a:lnTo>
                      <a:pt x="868" y="1008"/>
                    </a:lnTo>
                    <a:lnTo>
                      <a:pt x="868" y="1016"/>
                    </a:lnTo>
                    <a:lnTo>
                      <a:pt x="868" y="1020"/>
                    </a:lnTo>
                    <a:lnTo>
                      <a:pt x="866" y="1024"/>
                    </a:lnTo>
                    <a:lnTo>
                      <a:pt x="866" y="1028"/>
                    </a:lnTo>
                    <a:lnTo>
                      <a:pt x="866" y="1036"/>
                    </a:lnTo>
                    <a:lnTo>
                      <a:pt x="866" y="1041"/>
                    </a:lnTo>
                    <a:lnTo>
                      <a:pt x="866" y="1046"/>
                    </a:lnTo>
                    <a:lnTo>
                      <a:pt x="862" y="1049"/>
                    </a:lnTo>
                    <a:lnTo>
                      <a:pt x="857" y="1052"/>
                    </a:lnTo>
                    <a:lnTo>
                      <a:pt x="852" y="1051"/>
                    </a:lnTo>
                    <a:lnTo>
                      <a:pt x="850" y="1047"/>
                    </a:lnTo>
                    <a:lnTo>
                      <a:pt x="846" y="1046"/>
                    </a:lnTo>
                    <a:lnTo>
                      <a:pt x="841" y="1044"/>
                    </a:lnTo>
                    <a:lnTo>
                      <a:pt x="836" y="1047"/>
                    </a:lnTo>
                    <a:lnTo>
                      <a:pt x="835" y="1051"/>
                    </a:lnTo>
                    <a:lnTo>
                      <a:pt x="835" y="1054"/>
                    </a:lnTo>
                    <a:lnTo>
                      <a:pt x="838" y="1058"/>
                    </a:lnTo>
                    <a:lnTo>
                      <a:pt x="842" y="1062"/>
                    </a:lnTo>
                    <a:lnTo>
                      <a:pt x="847" y="1060"/>
                    </a:lnTo>
                    <a:lnTo>
                      <a:pt x="850" y="1060"/>
                    </a:lnTo>
                    <a:lnTo>
                      <a:pt x="854" y="1063"/>
                    </a:lnTo>
                    <a:lnTo>
                      <a:pt x="855" y="1068"/>
                    </a:lnTo>
                    <a:lnTo>
                      <a:pt x="857" y="1070"/>
                    </a:lnTo>
                    <a:lnTo>
                      <a:pt x="855" y="1073"/>
                    </a:lnTo>
                    <a:lnTo>
                      <a:pt x="854" y="1079"/>
                    </a:lnTo>
                    <a:lnTo>
                      <a:pt x="854" y="1084"/>
                    </a:lnTo>
                    <a:lnTo>
                      <a:pt x="852" y="1087"/>
                    </a:lnTo>
                    <a:lnTo>
                      <a:pt x="849" y="1090"/>
                    </a:lnTo>
                    <a:lnTo>
                      <a:pt x="844" y="1093"/>
                    </a:lnTo>
                    <a:lnTo>
                      <a:pt x="844" y="1097"/>
                    </a:lnTo>
                    <a:lnTo>
                      <a:pt x="847" y="1103"/>
                    </a:lnTo>
                    <a:lnTo>
                      <a:pt x="847" y="1108"/>
                    </a:lnTo>
                    <a:lnTo>
                      <a:pt x="849" y="1116"/>
                    </a:lnTo>
                    <a:lnTo>
                      <a:pt x="850" y="1122"/>
                    </a:lnTo>
                    <a:lnTo>
                      <a:pt x="850" y="1130"/>
                    </a:lnTo>
                    <a:lnTo>
                      <a:pt x="854" y="1136"/>
                    </a:lnTo>
                    <a:lnTo>
                      <a:pt x="855" y="1146"/>
                    </a:lnTo>
                    <a:lnTo>
                      <a:pt x="857" y="1160"/>
                    </a:lnTo>
                    <a:lnTo>
                      <a:pt x="860" y="1173"/>
                    </a:lnTo>
                    <a:lnTo>
                      <a:pt x="865" y="1184"/>
                    </a:lnTo>
                    <a:lnTo>
                      <a:pt x="869" y="1194"/>
                    </a:lnTo>
                    <a:lnTo>
                      <a:pt x="874" y="1201"/>
                    </a:lnTo>
                    <a:lnTo>
                      <a:pt x="874" y="1206"/>
                    </a:lnTo>
                    <a:lnTo>
                      <a:pt x="866" y="1200"/>
                    </a:lnTo>
                    <a:lnTo>
                      <a:pt x="850" y="1198"/>
                    </a:lnTo>
                    <a:lnTo>
                      <a:pt x="841" y="1198"/>
                    </a:lnTo>
                    <a:lnTo>
                      <a:pt x="830" y="1192"/>
                    </a:lnTo>
                    <a:lnTo>
                      <a:pt x="815" y="1186"/>
                    </a:lnTo>
                    <a:lnTo>
                      <a:pt x="795" y="1181"/>
                    </a:lnTo>
                    <a:lnTo>
                      <a:pt x="769" y="1179"/>
                    </a:lnTo>
                    <a:lnTo>
                      <a:pt x="760" y="1179"/>
                    </a:lnTo>
                    <a:lnTo>
                      <a:pt x="744" y="1170"/>
                    </a:lnTo>
                    <a:lnTo>
                      <a:pt x="734" y="1162"/>
                    </a:lnTo>
                    <a:lnTo>
                      <a:pt x="722" y="1159"/>
                    </a:lnTo>
                    <a:lnTo>
                      <a:pt x="707" y="1157"/>
                    </a:lnTo>
                    <a:lnTo>
                      <a:pt x="693" y="1147"/>
                    </a:lnTo>
                    <a:lnTo>
                      <a:pt x="682" y="1140"/>
                    </a:lnTo>
                    <a:lnTo>
                      <a:pt x="672" y="1122"/>
                    </a:lnTo>
                    <a:lnTo>
                      <a:pt x="661" y="1108"/>
                    </a:lnTo>
                    <a:lnTo>
                      <a:pt x="652" y="1085"/>
                    </a:lnTo>
                    <a:lnTo>
                      <a:pt x="645" y="1074"/>
                    </a:lnTo>
                    <a:lnTo>
                      <a:pt x="642" y="1062"/>
                    </a:lnTo>
                    <a:lnTo>
                      <a:pt x="641" y="1049"/>
                    </a:lnTo>
                    <a:lnTo>
                      <a:pt x="636" y="1030"/>
                    </a:lnTo>
                    <a:lnTo>
                      <a:pt x="631" y="1020"/>
                    </a:lnTo>
                    <a:lnTo>
                      <a:pt x="630" y="1009"/>
                    </a:lnTo>
                    <a:lnTo>
                      <a:pt x="625" y="1000"/>
                    </a:lnTo>
                    <a:lnTo>
                      <a:pt x="612" y="990"/>
                    </a:lnTo>
                    <a:lnTo>
                      <a:pt x="604" y="982"/>
                    </a:lnTo>
                    <a:lnTo>
                      <a:pt x="599" y="977"/>
                    </a:lnTo>
                    <a:lnTo>
                      <a:pt x="593" y="963"/>
                    </a:lnTo>
                    <a:lnTo>
                      <a:pt x="585" y="950"/>
                    </a:lnTo>
                    <a:lnTo>
                      <a:pt x="574" y="936"/>
                    </a:lnTo>
                    <a:lnTo>
                      <a:pt x="564" y="923"/>
                    </a:lnTo>
                    <a:lnTo>
                      <a:pt x="553" y="901"/>
                    </a:lnTo>
                    <a:lnTo>
                      <a:pt x="544" y="877"/>
                    </a:lnTo>
                    <a:lnTo>
                      <a:pt x="537" y="855"/>
                    </a:lnTo>
                    <a:lnTo>
                      <a:pt x="533" y="844"/>
                    </a:lnTo>
                    <a:lnTo>
                      <a:pt x="529" y="834"/>
                    </a:lnTo>
                    <a:lnTo>
                      <a:pt x="522" y="817"/>
                    </a:lnTo>
                    <a:lnTo>
                      <a:pt x="512" y="807"/>
                    </a:lnTo>
                    <a:lnTo>
                      <a:pt x="501" y="795"/>
                    </a:lnTo>
                    <a:lnTo>
                      <a:pt x="485" y="777"/>
                    </a:lnTo>
                    <a:lnTo>
                      <a:pt x="477" y="765"/>
                    </a:lnTo>
                    <a:lnTo>
                      <a:pt x="471" y="753"/>
                    </a:lnTo>
                    <a:lnTo>
                      <a:pt x="466" y="747"/>
                    </a:lnTo>
                    <a:lnTo>
                      <a:pt x="448" y="744"/>
                    </a:lnTo>
                    <a:lnTo>
                      <a:pt x="421" y="744"/>
                    </a:lnTo>
                    <a:lnTo>
                      <a:pt x="407" y="746"/>
                    </a:lnTo>
                    <a:lnTo>
                      <a:pt x="382" y="744"/>
                    </a:lnTo>
                    <a:lnTo>
                      <a:pt x="371" y="739"/>
                    </a:lnTo>
                    <a:lnTo>
                      <a:pt x="363" y="736"/>
                    </a:lnTo>
                    <a:lnTo>
                      <a:pt x="350" y="739"/>
                    </a:lnTo>
                    <a:lnTo>
                      <a:pt x="347" y="747"/>
                    </a:lnTo>
                    <a:lnTo>
                      <a:pt x="336" y="760"/>
                    </a:lnTo>
                    <a:lnTo>
                      <a:pt x="326" y="773"/>
                    </a:lnTo>
                    <a:lnTo>
                      <a:pt x="313" y="793"/>
                    </a:lnTo>
                    <a:lnTo>
                      <a:pt x="304" y="804"/>
                    </a:lnTo>
                    <a:lnTo>
                      <a:pt x="297" y="815"/>
                    </a:lnTo>
                    <a:lnTo>
                      <a:pt x="293" y="825"/>
                    </a:lnTo>
                    <a:lnTo>
                      <a:pt x="291" y="828"/>
                    </a:lnTo>
                    <a:lnTo>
                      <a:pt x="288" y="828"/>
                    </a:lnTo>
                    <a:lnTo>
                      <a:pt x="283" y="825"/>
                    </a:lnTo>
                    <a:lnTo>
                      <a:pt x="274" y="820"/>
                    </a:lnTo>
                    <a:lnTo>
                      <a:pt x="264" y="819"/>
                    </a:lnTo>
                    <a:lnTo>
                      <a:pt x="255" y="815"/>
                    </a:lnTo>
                    <a:lnTo>
                      <a:pt x="247" y="809"/>
                    </a:lnTo>
                    <a:lnTo>
                      <a:pt x="232" y="798"/>
                    </a:lnTo>
                    <a:lnTo>
                      <a:pt x="223" y="787"/>
                    </a:lnTo>
                    <a:lnTo>
                      <a:pt x="213" y="779"/>
                    </a:lnTo>
                    <a:lnTo>
                      <a:pt x="201" y="769"/>
                    </a:lnTo>
                    <a:lnTo>
                      <a:pt x="188" y="758"/>
                    </a:lnTo>
                    <a:lnTo>
                      <a:pt x="175" y="744"/>
                    </a:lnTo>
                    <a:lnTo>
                      <a:pt x="169" y="733"/>
                    </a:lnTo>
                    <a:lnTo>
                      <a:pt x="161" y="722"/>
                    </a:lnTo>
                    <a:lnTo>
                      <a:pt x="158" y="711"/>
                    </a:lnTo>
                    <a:lnTo>
                      <a:pt x="154" y="695"/>
                    </a:lnTo>
                    <a:lnTo>
                      <a:pt x="154" y="680"/>
                    </a:lnTo>
                    <a:lnTo>
                      <a:pt x="153" y="672"/>
                    </a:lnTo>
                    <a:lnTo>
                      <a:pt x="151" y="661"/>
                    </a:lnTo>
                    <a:lnTo>
                      <a:pt x="151" y="652"/>
                    </a:lnTo>
                    <a:lnTo>
                      <a:pt x="147" y="639"/>
                    </a:lnTo>
                    <a:lnTo>
                      <a:pt x="143" y="630"/>
                    </a:lnTo>
                    <a:lnTo>
                      <a:pt x="139" y="622"/>
                    </a:lnTo>
                    <a:lnTo>
                      <a:pt x="129" y="614"/>
                    </a:lnTo>
                    <a:lnTo>
                      <a:pt x="120" y="604"/>
                    </a:lnTo>
                    <a:lnTo>
                      <a:pt x="110" y="593"/>
                    </a:lnTo>
                    <a:lnTo>
                      <a:pt x="94" y="579"/>
                    </a:lnTo>
                    <a:lnTo>
                      <a:pt x="83" y="569"/>
                    </a:lnTo>
                    <a:lnTo>
                      <a:pt x="73" y="561"/>
                    </a:lnTo>
                    <a:lnTo>
                      <a:pt x="66" y="549"/>
                    </a:lnTo>
                    <a:lnTo>
                      <a:pt x="61" y="542"/>
                    </a:lnTo>
                    <a:lnTo>
                      <a:pt x="58" y="534"/>
                    </a:lnTo>
                    <a:lnTo>
                      <a:pt x="54" y="529"/>
                    </a:lnTo>
                    <a:lnTo>
                      <a:pt x="42" y="521"/>
                    </a:lnTo>
                    <a:lnTo>
                      <a:pt x="35" y="515"/>
                    </a:lnTo>
                    <a:lnTo>
                      <a:pt x="32" y="504"/>
                    </a:lnTo>
                    <a:lnTo>
                      <a:pt x="27" y="498"/>
                    </a:lnTo>
                    <a:lnTo>
                      <a:pt x="23" y="491"/>
                    </a:lnTo>
                    <a:lnTo>
                      <a:pt x="13" y="485"/>
                    </a:lnTo>
                    <a:lnTo>
                      <a:pt x="8" y="480"/>
                    </a:lnTo>
                    <a:lnTo>
                      <a:pt x="0" y="475"/>
                    </a:lnTo>
                    <a:lnTo>
                      <a:pt x="4" y="464"/>
                    </a:lnTo>
                    <a:lnTo>
                      <a:pt x="7" y="458"/>
                    </a:lnTo>
                    <a:lnTo>
                      <a:pt x="329" y="494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8" name="Freeform 21">
                <a:extLst>
                  <a:ext uri="{FF2B5EF4-FFF2-40B4-BE49-F238E27FC236}">
                    <a16:creationId xmlns:a16="http://schemas.microsoft.com/office/drawing/2014/main" id="{CDECCC3E-4EEF-4EF3-A008-1FB5F567F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79"/>
                <a:ext cx="472" cy="429"/>
              </a:xfrm>
              <a:custGeom>
                <a:avLst/>
                <a:gdLst>
                  <a:gd name="T0" fmla="*/ 271 w 472"/>
                  <a:gd name="T1" fmla="*/ 6 h 429"/>
                  <a:gd name="T2" fmla="*/ 269 w 472"/>
                  <a:gd name="T3" fmla="*/ 17 h 429"/>
                  <a:gd name="T4" fmla="*/ 272 w 472"/>
                  <a:gd name="T5" fmla="*/ 31 h 429"/>
                  <a:gd name="T6" fmla="*/ 267 w 472"/>
                  <a:gd name="T7" fmla="*/ 41 h 429"/>
                  <a:gd name="T8" fmla="*/ 275 w 472"/>
                  <a:gd name="T9" fmla="*/ 55 h 429"/>
                  <a:gd name="T10" fmla="*/ 285 w 472"/>
                  <a:gd name="T11" fmla="*/ 66 h 429"/>
                  <a:gd name="T12" fmla="*/ 291 w 472"/>
                  <a:gd name="T13" fmla="*/ 78 h 429"/>
                  <a:gd name="T14" fmla="*/ 280 w 472"/>
                  <a:gd name="T15" fmla="*/ 97 h 429"/>
                  <a:gd name="T16" fmla="*/ 271 w 472"/>
                  <a:gd name="T17" fmla="*/ 114 h 429"/>
                  <a:gd name="T18" fmla="*/ 256 w 472"/>
                  <a:gd name="T19" fmla="*/ 127 h 429"/>
                  <a:gd name="T20" fmla="*/ 250 w 472"/>
                  <a:gd name="T21" fmla="*/ 149 h 429"/>
                  <a:gd name="T22" fmla="*/ 240 w 472"/>
                  <a:gd name="T23" fmla="*/ 165 h 429"/>
                  <a:gd name="T24" fmla="*/ 240 w 472"/>
                  <a:gd name="T25" fmla="*/ 182 h 429"/>
                  <a:gd name="T26" fmla="*/ 229 w 472"/>
                  <a:gd name="T27" fmla="*/ 195 h 429"/>
                  <a:gd name="T28" fmla="*/ 236 w 472"/>
                  <a:gd name="T29" fmla="*/ 213 h 429"/>
                  <a:gd name="T30" fmla="*/ 406 w 472"/>
                  <a:gd name="T31" fmla="*/ 225 h 429"/>
                  <a:gd name="T32" fmla="*/ 401 w 472"/>
                  <a:gd name="T33" fmla="*/ 249 h 429"/>
                  <a:gd name="T34" fmla="*/ 410 w 472"/>
                  <a:gd name="T35" fmla="*/ 267 h 429"/>
                  <a:gd name="T36" fmla="*/ 418 w 472"/>
                  <a:gd name="T37" fmla="*/ 292 h 429"/>
                  <a:gd name="T38" fmla="*/ 399 w 472"/>
                  <a:gd name="T39" fmla="*/ 289 h 429"/>
                  <a:gd name="T40" fmla="*/ 366 w 472"/>
                  <a:gd name="T41" fmla="*/ 284 h 429"/>
                  <a:gd name="T42" fmla="*/ 347 w 472"/>
                  <a:gd name="T43" fmla="*/ 302 h 429"/>
                  <a:gd name="T44" fmla="*/ 358 w 472"/>
                  <a:gd name="T45" fmla="*/ 319 h 429"/>
                  <a:gd name="T46" fmla="*/ 390 w 472"/>
                  <a:gd name="T47" fmla="*/ 308 h 429"/>
                  <a:gd name="T48" fmla="*/ 406 w 472"/>
                  <a:gd name="T49" fmla="*/ 313 h 429"/>
                  <a:gd name="T50" fmla="*/ 410 w 472"/>
                  <a:gd name="T51" fmla="*/ 330 h 429"/>
                  <a:gd name="T52" fmla="*/ 428 w 472"/>
                  <a:gd name="T53" fmla="*/ 316 h 429"/>
                  <a:gd name="T54" fmla="*/ 448 w 472"/>
                  <a:gd name="T55" fmla="*/ 306 h 429"/>
                  <a:gd name="T56" fmla="*/ 453 w 472"/>
                  <a:gd name="T57" fmla="*/ 327 h 429"/>
                  <a:gd name="T58" fmla="*/ 441 w 472"/>
                  <a:gd name="T59" fmla="*/ 346 h 429"/>
                  <a:gd name="T60" fmla="*/ 425 w 472"/>
                  <a:gd name="T61" fmla="*/ 360 h 429"/>
                  <a:gd name="T62" fmla="*/ 421 w 472"/>
                  <a:gd name="T63" fmla="*/ 370 h 429"/>
                  <a:gd name="T64" fmla="*/ 434 w 472"/>
                  <a:gd name="T65" fmla="*/ 386 h 429"/>
                  <a:gd name="T66" fmla="*/ 463 w 472"/>
                  <a:gd name="T67" fmla="*/ 400 h 429"/>
                  <a:gd name="T68" fmla="*/ 471 w 472"/>
                  <a:gd name="T69" fmla="*/ 421 h 429"/>
                  <a:gd name="T70" fmla="*/ 447 w 472"/>
                  <a:gd name="T71" fmla="*/ 429 h 429"/>
                  <a:gd name="T72" fmla="*/ 431 w 472"/>
                  <a:gd name="T73" fmla="*/ 408 h 429"/>
                  <a:gd name="T74" fmla="*/ 410 w 472"/>
                  <a:gd name="T75" fmla="*/ 397 h 429"/>
                  <a:gd name="T76" fmla="*/ 390 w 472"/>
                  <a:gd name="T77" fmla="*/ 387 h 429"/>
                  <a:gd name="T78" fmla="*/ 383 w 472"/>
                  <a:gd name="T79" fmla="*/ 410 h 429"/>
                  <a:gd name="T80" fmla="*/ 361 w 472"/>
                  <a:gd name="T81" fmla="*/ 416 h 429"/>
                  <a:gd name="T82" fmla="*/ 339 w 472"/>
                  <a:gd name="T83" fmla="*/ 422 h 429"/>
                  <a:gd name="T84" fmla="*/ 321 w 472"/>
                  <a:gd name="T85" fmla="*/ 419 h 429"/>
                  <a:gd name="T86" fmla="*/ 304 w 472"/>
                  <a:gd name="T87" fmla="*/ 419 h 429"/>
                  <a:gd name="T88" fmla="*/ 275 w 472"/>
                  <a:gd name="T89" fmla="*/ 413 h 429"/>
                  <a:gd name="T90" fmla="*/ 259 w 472"/>
                  <a:gd name="T91" fmla="*/ 392 h 429"/>
                  <a:gd name="T92" fmla="*/ 237 w 472"/>
                  <a:gd name="T93" fmla="*/ 375 h 429"/>
                  <a:gd name="T94" fmla="*/ 215 w 472"/>
                  <a:gd name="T95" fmla="*/ 360 h 429"/>
                  <a:gd name="T96" fmla="*/ 185 w 472"/>
                  <a:gd name="T97" fmla="*/ 367 h 429"/>
                  <a:gd name="T98" fmla="*/ 175 w 472"/>
                  <a:gd name="T99" fmla="*/ 386 h 429"/>
                  <a:gd name="T100" fmla="*/ 131 w 472"/>
                  <a:gd name="T101" fmla="*/ 375 h 429"/>
                  <a:gd name="T102" fmla="*/ 78 w 472"/>
                  <a:gd name="T103" fmla="*/ 364 h 429"/>
                  <a:gd name="T104" fmla="*/ 39 w 472"/>
                  <a:gd name="T105" fmla="*/ 370 h 429"/>
                  <a:gd name="T106" fmla="*/ 19 w 472"/>
                  <a:gd name="T107" fmla="*/ 356 h 429"/>
                  <a:gd name="T108" fmla="*/ 37 w 472"/>
                  <a:gd name="T109" fmla="*/ 330 h 429"/>
                  <a:gd name="T110" fmla="*/ 34 w 472"/>
                  <a:gd name="T111" fmla="*/ 295 h 429"/>
                  <a:gd name="T112" fmla="*/ 39 w 472"/>
                  <a:gd name="T113" fmla="*/ 268 h 429"/>
                  <a:gd name="T114" fmla="*/ 50 w 472"/>
                  <a:gd name="T115" fmla="*/ 233 h 429"/>
                  <a:gd name="T116" fmla="*/ 48 w 472"/>
                  <a:gd name="T117" fmla="*/ 209 h 429"/>
                  <a:gd name="T118" fmla="*/ 39 w 472"/>
                  <a:gd name="T119" fmla="*/ 187 h 429"/>
                  <a:gd name="T120" fmla="*/ 29 w 472"/>
                  <a:gd name="T121" fmla="*/ 168 h 429"/>
                  <a:gd name="T122" fmla="*/ 24 w 472"/>
                  <a:gd name="T123" fmla="*/ 144 h 429"/>
                  <a:gd name="T124" fmla="*/ 4 w 472"/>
                  <a:gd name="T125" fmla="*/ 119 h 4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72"/>
                  <a:gd name="T190" fmla="*/ 0 h 429"/>
                  <a:gd name="T191" fmla="*/ 472 w 472"/>
                  <a:gd name="T192" fmla="*/ 429 h 4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72" h="429">
                    <a:moveTo>
                      <a:pt x="0" y="6"/>
                    </a:moveTo>
                    <a:lnTo>
                      <a:pt x="266" y="0"/>
                    </a:lnTo>
                    <a:lnTo>
                      <a:pt x="267" y="3"/>
                    </a:lnTo>
                    <a:lnTo>
                      <a:pt x="271" y="6"/>
                    </a:lnTo>
                    <a:lnTo>
                      <a:pt x="274" y="9"/>
                    </a:lnTo>
                    <a:lnTo>
                      <a:pt x="271" y="12"/>
                    </a:lnTo>
                    <a:lnTo>
                      <a:pt x="267" y="14"/>
                    </a:lnTo>
                    <a:lnTo>
                      <a:pt x="269" y="17"/>
                    </a:lnTo>
                    <a:lnTo>
                      <a:pt x="267" y="22"/>
                    </a:lnTo>
                    <a:lnTo>
                      <a:pt x="266" y="25"/>
                    </a:lnTo>
                    <a:lnTo>
                      <a:pt x="267" y="28"/>
                    </a:lnTo>
                    <a:lnTo>
                      <a:pt x="272" y="31"/>
                    </a:lnTo>
                    <a:lnTo>
                      <a:pt x="275" y="33"/>
                    </a:lnTo>
                    <a:lnTo>
                      <a:pt x="272" y="36"/>
                    </a:lnTo>
                    <a:lnTo>
                      <a:pt x="269" y="38"/>
                    </a:lnTo>
                    <a:lnTo>
                      <a:pt x="267" y="41"/>
                    </a:lnTo>
                    <a:lnTo>
                      <a:pt x="269" y="44"/>
                    </a:lnTo>
                    <a:lnTo>
                      <a:pt x="271" y="47"/>
                    </a:lnTo>
                    <a:lnTo>
                      <a:pt x="272" y="55"/>
                    </a:lnTo>
                    <a:lnTo>
                      <a:pt x="275" y="55"/>
                    </a:lnTo>
                    <a:lnTo>
                      <a:pt x="274" y="60"/>
                    </a:lnTo>
                    <a:lnTo>
                      <a:pt x="278" y="63"/>
                    </a:lnTo>
                    <a:lnTo>
                      <a:pt x="280" y="66"/>
                    </a:lnTo>
                    <a:lnTo>
                      <a:pt x="285" y="66"/>
                    </a:lnTo>
                    <a:lnTo>
                      <a:pt x="286" y="70"/>
                    </a:lnTo>
                    <a:lnTo>
                      <a:pt x="291" y="71"/>
                    </a:lnTo>
                    <a:lnTo>
                      <a:pt x="293" y="74"/>
                    </a:lnTo>
                    <a:lnTo>
                      <a:pt x="291" y="78"/>
                    </a:lnTo>
                    <a:lnTo>
                      <a:pt x="288" y="82"/>
                    </a:lnTo>
                    <a:lnTo>
                      <a:pt x="285" y="85"/>
                    </a:lnTo>
                    <a:lnTo>
                      <a:pt x="282" y="92"/>
                    </a:lnTo>
                    <a:lnTo>
                      <a:pt x="280" y="97"/>
                    </a:lnTo>
                    <a:lnTo>
                      <a:pt x="277" y="100"/>
                    </a:lnTo>
                    <a:lnTo>
                      <a:pt x="277" y="106"/>
                    </a:lnTo>
                    <a:lnTo>
                      <a:pt x="274" y="111"/>
                    </a:lnTo>
                    <a:lnTo>
                      <a:pt x="271" y="114"/>
                    </a:lnTo>
                    <a:lnTo>
                      <a:pt x="264" y="119"/>
                    </a:lnTo>
                    <a:lnTo>
                      <a:pt x="261" y="125"/>
                    </a:lnTo>
                    <a:lnTo>
                      <a:pt x="261" y="127"/>
                    </a:lnTo>
                    <a:lnTo>
                      <a:pt x="256" y="127"/>
                    </a:lnTo>
                    <a:lnTo>
                      <a:pt x="253" y="132"/>
                    </a:lnTo>
                    <a:lnTo>
                      <a:pt x="250" y="136"/>
                    </a:lnTo>
                    <a:lnTo>
                      <a:pt x="250" y="143"/>
                    </a:lnTo>
                    <a:lnTo>
                      <a:pt x="250" y="149"/>
                    </a:lnTo>
                    <a:lnTo>
                      <a:pt x="248" y="154"/>
                    </a:lnTo>
                    <a:lnTo>
                      <a:pt x="247" y="159"/>
                    </a:lnTo>
                    <a:lnTo>
                      <a:pt x="244" y="162"/>
                    </a:lnTo>
                    <a:lnTo>
                      <a:pt x="240" y="165"/>
                    </a:lnTo>
                    <a:lnTo>
                      <a:pt x="237" y="167"/>
                    </a:lnTo>
                    <a:lnTo>
                      <a:pt x="239" y="171"/>
                    </a:lnTo>
                    <a:lnTo>
                      <a:pt x="240" y="176"/>
                    </a:lnTo>
                    <a:lnTo>
                      <a:pt x="240" y="182"/>
                    </a:lnTo>
                    <a:lnTo>
                      <a:pt x="239" y="186"/>
                    </a:lnTo>
                    <a:lnTo>
                      <a:pt x="237" y="190"/>
                    </a:lnTo>
                    <a:lnTo>
                      <a:pt x="234" y="194"/>
                    </a:lnTo>
                    <a:lnTo>
                      <a:pt x="229" y="195"/>
                    </a:lnTo>
                    <a:lnTo>
                      <a:pt x="226" y="200"/>
                    </a:lnTo>
                    <a:lnTo>
                      <a:pt x="229" y="206"/>
                    </a:lnTo>
                    <a:lnTo>
                      <a:pt x="232" y="208"/>
                    </a:lnTo>
                    <a:lnTo>
                      <a:pt x="236" y="213"/>
                    </a:lnTo>
                    <a:lnTo>
                      <a:pt x="237" y="219"/>
                    </a:lnTo>
                    <a:lnTo>
                      <a:pt x="239" y="222"/>
                    </a:lnTo>
                    <a:lnTo>
                      <a:pt x="406" y="214"/>
                    </a:lnTo>
                    <a:lnTo>
                      <a:pt x="406" y="225"/>
                    </a:lnTo>
                    <a:lnTo>
                      <a:pt x="402" y="230"/>
                    </a:lnTo>
                    <a:lnTo>
                      <a:pt x="401" y="236"/>
                    </a:lnTo>
                    <a:lnTo>
                      <a:pt x="401" y="241"/>
                    </a:lnTo>
                    <a:lnTo>
                      <a:pt x="401" y="249"/>
                    </a:lnTo>
                    <a:lnTo>
                      <a:pt x="401" y="254"/>
                    </a:lnTo>
                    <a:lnTo>
                      <a:pt x="402" y="260"/>
                    </a:lnTo>
                    <a:lnTo>
                      <a:pt x="406" y="263"/>
                    </a:lnTo>
                    <a:lnTo>
                      <a:pt x="410" y="267"/>
                    </a:lnTo>
                    <a:lnTo>
                      <a:pt x="415" y="273"/>
                    </a:lnTo>
                    <a:lnTo>
                      <a:pt x="417" y="279"/>
                    </a:lnTo>
                    <a:lnTo>
                      <a:pt x="418" y="286"/>
                    </a:lnTo>
                    <a:lnTo>
                      <a:pt x="418" y="292"/>
                    </a:lnTo>
                    <a:lnTo>
                      <a:pt x="417" y="297"/>
                    </a:lnTo>
                    <a:lnTo>
                      <a:pt x="412" y="295"/>
                    </a:lnTo>
                    <a:lnTo>
                      <a:pt x="404" y="292"/>
                    </a:lnTo>
                    <a:lnTo>
                      <a:pt x="399" y="289"/>
                    </a:lnTo>
                    <a:lnTo>
                      <a:pt x="388" y="286"/>
                    </a:lnTo>
                    <a:lnTo>
                      <a:pt x="380" y="284"/>
                    </a:lnTo>
                    <a:lnTo>
                      <a:pt x="372" y="282"/>
                    </a:lnTo>
                    <a:lnTo>
                      <a:pt x="366" y="284"/>
                    </a:lnTo>
                    <a:lnTo>
                      <a:pt x="358" y="287"/>
                    </a:lnTo>
                    <a:lnTo>
                      <a:pt x="353" y="290"/>
                    </a:lnTo>
                    <a:lnTo>
                      <a:pt x="348" y="295"/>
                    </a:lnTo>
                    <a:lnTo>
                      <a:pt x="347" y="302"/>
                    </a:lnTo>
                    <a:lnTo>
                      <a:pt x="347" y="308"/>
                    </a:lnTo>
                    <a:lnTo>
                      <a:pt x="350" y="311"/>
                    </a:lnTo>
                    <a:lnTo>
                      <a:pt x="353" y="317"/>
                    </a:lnTo>
                    <a:lnTo>
                      <a:pt x="358" y="319"/>
                    </a:lnTo>
                    <a:lnTo>
                      <a:pt x="367" y="321"/>
                    </a:lnTo>
                    <a:lnTo>
                      <a:pt x="377" y="319"/>
                    </a:lnTo>
                    <a:lnTo>
                      <a:pt x="383" y="314"/>
                    </a:lnTo>
                    <a:lnTo>
                      <a:pt x="390" y="308"/>
                    </a:lnTo>
                    <a:lnTo>
                      <a:pt x="396" y="305"/>
                    </a:lnTo>
                    <a:lnTo>
                      <a:pt x="401" y="305"/>
                    </a:lnTo>
                    <a:lnTo>
                      <a:pt x="404" y="308"/>
                    </a:lnTo>
                    <a:lnTo>
                      <a:pt x="406" y="313"/>
                    </a:lnTo>
                    <a:lnTo>
                      <a:pt x="406" y="317"/>
                    </a:lnTo>
                    <a:lnTo>
                      <a:pt x="406" y="322"/>
                    </a:lnTo>
                    <a:lnTo>
                      <a:pt x="406" y="329"/>
                    </a:lnTo>
                    <a:lnTo>
                      <a:pt x="410" y="330"/>
                    </a:lnTo>
                    <a:lnTo>
                      <a:pt x="415" y="330"/>
                    </a:lnTo>
                    <a:lnTo>
                      <a:pt x="420" y="324"/>
                    </a:lnTo>
                    <a:lnTo>
                      <a:pt x="421" y="321"/>
                    </a:lnTo>
                    <a:lnTo>
                      <a:pt x="428" y="316"/>
                    </a:lnTo>
                    <a:lnTo>
                      <a:pt x="431" y="314"/>
                    </a:lnTo>
                    <a:lnTo>
                      <a:pt x="437" y="311"/>
                    </a:lnTo>
                    <a:lnTo>
                      <a:pt x="441" y="308"/>
                    </a:lnTo>
                    <a:lnTo>
                      <a:pt x="448" y="306"/>
                    </a:lnTo>
                    <a:lnTo>
                      <a:pt x="452" y="309"/>
                    </a:lnTo>
                    <a:lnTo>
                      <a:pt x="452" y="313"/>
                    </a:lnTo>
                    <a:lnTo>
                      <a:pt x="455" y="321"/>
                    </a:lnTo>
                    <a:lnTo>
                      <a:pt x="453" y="327"/>
                    </a:lnTo>
                    <a:lnTo>
                      <a:pt x="452" y="335"/>
                    </a:lnTo>
                    <a:lnTo>
                      <a:pt x="450" y="340"/>
                    </a:lnTo>
                    <a:lnTo>
                      <a:pt x="445" y="341"/>
                    </a:lnTo>
                    <a:lnTo>
                      <a:pt x="441" y="346"/>
                    </a:lnTo>
                    <a:lnTo>
                      <a:pt x="437" y="349"/>
                    </a:lnTo>
                    <a:lnTo>
                      <a:pt x="433" y="351"/>
                    </a:lnTo>
                    <a:lnTo>
                      <a:pt x="428" y="356"/>
                    </a:lnTo>
                    <a:lnTo>
                      <a:pt x="425" y="360"/>
                    </a:lnTo>
                    <a:lnTo>
                      <a:pt x="421" y="362"/>
                    </a:lnTo>
                    <a:lnTo>
                      <a:pt x="418" y="364"/>
                    </a:lnTo>
                    <a:lnTo>
                      <a:pt x="417" y="368"/>
                    </a:lnTo>
                    <a:lnTo>
                      <a:pt x="421" y="370"/>
                    </a:lnTo>
                    <a:lnTo>
                      <a:pt x="423" y="373"/>
                    </a:lnTo>
                    <a:lnTo>
                      <a:pt x="425" y="378"/>
                    </a:lnTo>
                    <a:lnTo>
                      <a:pt x="426" y="381"/>
                    </a:lnTo>
                    <a:lnTo>
                      <a:pt x="434" y="386"/>
                    </a:lnTo>
                    <a:lnTo>
                      <a:pt x="441" y="389"/>
                    </a:lnTo>
                    <a:lnTo>
                      <a:pt x="447" y="392"/>
                    </a:lnTo>
                    <a:lnTo>
                      <a:pt x="456" y="397"/>
                    </a:lnTo>
                    <a:lnTo>
                      <a:pt x="463" y="400"/>
                    </a:lnTo>
                    <a:lnTo>
                      <a:pt x="469" y="403"/>
                    </a:lnTo>
                    <a:lnTo>
                      <a:pt x="472" y="408"/>
                    </a:lnTo>
                    <a:lnTo>
                      <a:pt x="472" y="414"/>
                    </a:lnTo>
                    <a:lnTo>
                      <a:pt x="471" y="421"/>
                    </a:lnTo>
                    <a:lnTo>
                      <a:pt x="466" y="424"/>
                    </a:lnTo>
                    <a:lnTo>
                      <a:pt x="461" y="427"/>
                    </a:lnTo>
                    <a:lnTo>
                      <a:pt x="456" y="429"/>
                    </a:lnTo>
                    <a:lnTo>
                      <a:pt x="447" y="429"/>
                    </a:lnTo>
                    <a:lnTo>
                      <a:pt x="444" y="422"/>
                    </a:lnTo>
                    <a:lnTo>
                      <a:pt x="441" y="418"/>
                    </a:lnTo>
                    <a:lnTo>
                      <a:pt x="436" y="411"/>
                    </a:lnTo>
                    <a:lnTo>
                      <a:pt x="431" y="408"/>
                    </a:lnTo>
                    <a:lnTo>
                      <a:pt x="423" y="405"/>
                    </a:lnTo>
                    <a:lnTo>
                      <a:pt x="418" y="403"/>
                    </a:lnTo>
                    <a:lnTo>
                      <a:pt x="415" y="398"/>
                    </a:lnTo>
                    <a:lnTo>
                      <a:pt x="410" y="397"/>
                    </a:lnTo>
                    <a:lnTo>
                      <a:pt x="404" y="392"/>
                    </a:lnTo>
                    <a:lnTo>
                      <a:pt x="401" y="387"/>
                    </a:lnTo>
                    <a:lnTo>
                      <a:pt x="394" y="386"/>
                    </a:lnTo>
                    <a:lnTo>
                      <a:pt x="390" y="387"/>
                    </a:lnTo>
                    <a:lnTo>
                      <a:pt x="388" y="392"/>
                    </a:lnTo>
                    <a:lnTo>
                      <a:pt x="388" y="397"/>
                    </a:lnTo>
                    <a:lnTo>
                      <a:pt x="387" y="402"/>
                    </a:lnTo>
                    <a:lnTo>
                      <a:pt x="383" y="410"/>
                    </a:lnTo>
                    <a:lnTo>
                      <a:pt x="380" y="413"/>
                    </a:lnTo>
                    <a:lnTo>
                      <a:pt x="375" y="416"/>
                    </a:lnTo>
                    <a:lnTo>
                      <a:pt x="366" y="418"/>
                    </a:lnTo>
                    <a:lnTo>
                      <a:pt x="361" y="416"/>
                    </a:lnTo>
                    <a:lnTo>
                      <a:pt x="355" y="414"/>
                    </a:lnTo>
                    <a:lnTo>
                      <a:pt x="348" y="418"/>
                    </a:lnTo>
                    <a:lnTo>
                      <a:pt x="344" y="419"/>
                    </a:lnTo>
                    <a:lnTo>
                      <a:pt x="339" y="422"/>
                    </a:lnTo>
                    <a:lnTo>
                      <a:pt x="333" y="419"/>
                    </a:lnTo>
                    <a:lnTo>
                      <a:pt x="328" y="414"/>
                    </a:lnTo>
                    <a:lnTo>
                      <a:pt x="325" y="414"/>
                    </a:lnTo>
                    <a:lnTo>
                      <a:pt x="321" y="419"/>
                    </a:lnTo>
                    <a:lnTo>
                      <a:pt x="320" y="422"/>
                    </a:lnTo>
                    <a:lnTo>
                      <a:pt x="317" y="424"/>
                    </a:lnTo>
                    <a:lnTo>
                      <a:pt x="312" y="422"/>
                    </a:lnTo>
                    <a:lnTo>
                      <a:pt x="304" y="419"/>
                    </a:lnTo>
                    <a:lnTo>
                      <a:pt x="298" y="416"/>
                    </a:lnTo>
                    <a:lnTo>
                      <a:pt x="291" y="414"/>
                    </a:lnTo>
                    <a:lnTo>
                      <a:pt x="283" y="414"/>
                    </a:lnTo>
                    <a:lnTo>
                      <a:pt x="275" y="413"/>
                    </a:lnTo>
                    <a:lnTo>
                      <a:pt x="272" y="408"/>
                    </a:lnTo>
                    <a:lnTo>
                      <a:pt x="266" y="402"/>
                    </a:lnTo>
                    <a:lnTo>
                      <a:pt x="263" y="397"/>
                    </a:lnTo>
                    <a:lnTo>
                      <a:pt x="259" y="392"/>
                    </a:lnTo>
                    <a:lnTo>
                      <a:pt x="256" y="386"/>
                    </a:lnTo>
                    <a:lnTo>
                      <a:pt x="248" y="384"/>
                    </a:lnTo>
                    <a:lnTo>
                      <a:pt x="244" y="381"/>
                    </a:lnTo>
                    <a:lnTo>
                      <a:pt x="237" y="375"/>
                    </a:lnTo>
                    <a:lnTo>
                      <a:pt x="231" y="370"/>
                    </a:lnTo>
                    <a:lnTo>
                      <a:pt x="226" y="367"/>
                    </a:lnTo>
                    <a:lnTo>
                      <a:pt x="218" y="365"/>
                    </a:lnTo>
                    <a:lnTo>
                      <a:pt x="215" y="360"/>
                    </a:lnTo>
                    <a:lnTo>
                      <a:pt x="209" y="357"/>
                    </a:lnTo>
                    <a:lnTo>
                      <a:pt x="190" y="356"/>
                    </a:lnTo>
                    <a:lnTo>
                      <a:pt x="186" y="360"/>
                    </a:lnTo>
                    <a:lnTo>
                      <a:pt x="185" y="367"/>
                    </a:lnTo>
                    <a:lnTo>
                      <a:pt x="186" y="371"/>
                    </a:lnTo>
                    <a:lnTo>
                      <a:pt x="183" y="378"/>
                    </a:lnTo>
                    <a:lnTo>
                      <a:pt x="178" y="383"/>
                    </a:lnTo>
                    <a:lnTo>
                      <a:pt x="175" y="386"/>
                    </a:lnTo>
                    <a:lnTo>
                      <a:pt x="166" y="383"/>
                    </a:lnTo>
                    <a:lnTo>
                      <a:pt x="156" y="379"/>
                    </a:lnTo>
                    <a:lnTo>
                      <a:pt x="143" y="379"/>
                    </a:lnTo>
                    <a:lnTo>
                      <a:pt x="131" y="375"/>
                    </a:lnTo>
                    <a:lnTo>
                      <a:pt x="118" y="371"/>
                    </a:lnTo>
                    <a:lnTo>
                      <a:pt x="104" y="370"/>
                    </a:lnTo>
                    <a:lnTo>
                      <a:pt x="88" y="367"/>
                    </a:lnTo>
                    <a:lnTo>
                      <a:pt x="78" y="364"/>
                    </a:lnTo>
                    <a:lnTo>
                      <a:pt x="69" y="365"/>
                    </a:lnTo>
                    <a:lnTo>
                      <a:pt x="59" y="367"/>
                    </a:lnTo>
                    <a:lnTo>
                      <a:pt x="45" y="368"/>
                    </a:lnTo>
                    <a:lnTo>
                      <a:pt x="39" y="370"/>
                    </a:lnTo>
                    <a:lnTo>
                      <a:pt x="21" y="370"/>
                    </a:lnTo>
                    <a:lnTo>
                      <a:pt x="18" y="365"/>
                    </a:lnTo>
                    <a:lnTo>
                      <a:pt x="12" y="360"/>
                    </a:lnTo>
                    <a:lnTo>
                      <a:pt x="19" y="356"/>
                    </a:lnTo>
                    <a:lnTo>
                      <a:pt x="23" y="351"/>
                    </a:lnTo>
                    <a:lnTo>
                      <a:pt x="26" y="346"/>
                    </a:lnTo>
                    <a:lnTo>
                      <a:pt x="31" y="338"/>
                    </a:lnTo>
                    <a:lnTo>
                      <a:pt x="37" y="330"/>
                    </a:lnTo>
                    <a:lnTo>
                      <a:pt x="39" y="322"/>
                    </a:lnTo>
                    <a:lnTo>
                      <a:pt x="39" y="314"/>
                    </a:lnTo>
                    <a:lnTo>
                      <a:pt x="35" y="305"/>
                    </a:lnTo>
                    <a:lnTo>
                      <a:pt x="34" y="295"/>
                    </a:lnTo>
                    <a:lnTo>
                      <a:pt x="34" y="290"/>
                    </a:lnTo>
                    <a:lnTo>
                      <a:pt x="34" y="281"/>
                    </a:lnTo>
                    <a:lnTo>
                      <a:pt x="35" y="275"/>
                    </a:lnTo>
                    <a:lnTo>
                      <a:pt x="39" y="268"/>
                    </a:lnTo>
                    <a:lnTo>
                      <a:pt x="43" y="262"/>
                    </a:lnTo>
                    <a:lnTo>
                      <a:pt x="47" y="251"/>
                    </a:lnTo>
                    <a:lnTo>
                      <a:pt x="48" y="243"/>
                    </a:lnTo>
                    <a:lnTo>
                      <a:pt x="50" y="233"/>
                    </a:lnTo>
                    <a:lnTo>
                      <a:pt x="50" y="228"/>
                    </a:lnTo>
                    <a:lnTo>
                      <a:pt x="51" y="222"/>
                    </a:lnTo>
                    <a:lnTo>
                      <a:pt x="53" y="214"/>
                    </a:lnTo>
                    <a:lnTo>
                      <a:pt x="48" y="209"/>
                    </a:lnTo>
                    <a:lnTo>
                      <a:pt x="45" y="205"/>
                    </a:lnTo>
                    <a:lnTo>
                      <a:pt x="42" y="198"/>
                    </a:lnTo>
                    <a:lnTo>
                      <a:pt x="39" y="192"/>
                    </a:lnTo>
                    <a:lnTo>
                      <a:pt x="39" y="187"/>
                    </a:lnTo>
                    <a:lnTo>
                      <a:pt x="37" y="181"/>
                    </a:lnTo>
                    <a:lnTo>
                      <a:pt x="34" y="178"/>
                    </a:lnTo>
                    <a:lnTo>
                      <a:pt x="32" y="173"/>
                    </a:lnTo>
                    <a:lnTo>
                      <a:pt x="29" y="168"/>
                    </a:lnTo>
                    <a:lnTo>
                      <a:pt x="26" y="167"/>
                    </a:lnTo>
                    <a:lnTo>
                      <a:pt x="21" y="162"/>
                    </a:lnTo>
                    <a:lnTo>
                      <a:pt x="23" y="154"/>
                    </a:lnTo>
                    <a:lnTo>
                      <a:pt x="24" y="144"/>
                    </a:lnTo>
                    <a:lnTo>
                      <a:pt x="23" y="138"/>
                    </a:lnTo>
                    <a:lnTo>
                      <a:pt x="15" y="132"/>
                    </a:lnTo>
                    <a:lnTo>
                      <a:pt x="10" y="125"/>
                    </a:lnTo>
                    <a:lnTo>
                      <a:pt x="4" y="119"/>
                    </a:lnTo>
                    <a:lnTo>
                      <a:pt x="0" y="11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19" name="Freeform 22">
                <a:extLst>
                  <a:ext uri="{FF2B5EF4-FFF2-40B4-BE49-F238E27FC236}">
                    <a16:creationId xmlns:a16="http://schemas.microsoft.com/office/drawing/2014/main" id="{0C681BCF-20FE-4944-8CF0-7FA514DD4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186"/>
                <a:ext cx="437" cy="399"/>
              </a:xfrm>
              <a:custGeom>
                <a:avLst/>
                <a:gdLst>
                  <a:gd name="T0" fmla="*/ 391 w 437"/>
                  <a:gd name="T1" fmla="*/ 0 h 399"/>
                  <a:gd name="T2" fmla="*/ 400 w 437"/>
                  <a:gd name="T3" fmla="*/ 11 h 399"/>
                  <a:gd name="T4" fmla="*/ 402 w 437"/>
                  <a:gd name="T5" fmla="*/ 23 h 399"/>
                  <a:gd name="T6" fmla="*/ 397 w 437"/>
                  <a:gd name="T7" fmla="*/ 34 h 399"/>
                  <a:gd name="T8" fmla="*/ 386 w 437"/>
                  <a:gd name="T9" fmla="*/ 45 h 399"/>
                  <a:gd name="T10" fmla="*/ 378 w 437"/>
                  <a:gd name="T11" fmla="*/ 53 h 399"/>
                  <a:gd name="T12" fmla="*/ 427 w 437"/>
                  <a:gd name="T13" fmla="*/ 56 h 399"/>
                  <a:gd name="T14" fmla="*/ 437 w 437"/>
                  <a:gd name="T15" fmla="*/ 65 h 399"/>
                  <a:gd name="T16" fmla="*/ 427 w 437"/>
                  <a:gd name="T17" fmla="*/ 80 h 399"/>
                  <a:gd name="T18" fmla="*/ 418 w 437"/>
                  <a:gd name="T19" fmla="*/ 88 h 399"/>
                  <a:gd name="T20" fmla="*/ 419 w 437"/>
                  <a:gd name="T21" fmla="*/ 99 h 399"/>
                  <a:gd name="T22" fmla="*/ 416 w 437"/>
                  <a:gd name="T23" fmla="*/ 110 h 399"/>
                  <a:gd name="T24" fmla="*/ 408 w 437"/>
                  <a:gd name="T25" fmla="*/ 115 h 399"/>
                  <a:gd name="T26" fmla="*/ 405 w 437"/>
                  <a:gd name="T27" fmla="*/ 123 h 399"/>
                  <a:gd name="T28" fmla="*/ 400 w 437"/>
                  <a:gd name="T29" fmla="*/ 129 h 399"/>
                  <a:gd name="T30" fmla="*/ 407 w 437"/>
                  <a:gd name="T31" fmla="*/ 139 h 399"/>
                  <a:gd name="T32" fmla="*/ 405 w 437"/>
                  <a:gd name="T33" fmla="*/ 154 h 399"/>
                  <a:gd name="T34" fmla="*/ 395 w 437"/>
                  <a:gd name="T35" fmla="*/ 164 h 399"/>
                  <a:gd name="T36" fmla="*/ 389 w 437"/>
                  <a:gd name="T37" fmla="*/ 173 h 399"/>
                  <a:gd name="T38" fmla="*/ 388 w 437"/>
                  <a:gd name="T39" fmla="*/ 183 h 399"/>
                  <a:gd name="T40" fmla="*/ 378 w 437"/>
                  <a:gd name="T41" fmla="*/ 188 h 399"/>
                  <a:gd name="T42" fmla="*/ 375 w 437"/>
                  <a:gd name="T43" fmla="*/ 197 h 399"/>
                  <a:gd name="T44" fmla="*/ 365 w 437"/>
                  <a:gd name="T45" fmla="*/ 202 h 399"/>
                  <a:gd name="T46" fmla="*/ 364 w 437"/>
                  <a:gd name="T47" fmla="*/ 213 h 399"/>
                  <a:gd name="T48" fmla="*/ 367 w 437"/>
                  <a:gd name="T49" fmla="*/ 220 h 399"/>
                  <a:gd name="T50" fmla="*/ 367 w 437"/>
                  <a:gd name="T51" fmla="*/ 231 h 399"/>
                  <a:gd name="T52" fmla="*/ 359 w 437"/>
                  <a:gd name="T53" fmla="*/ 237 h 399"/>
                  <a:gd name="T54" fmla="*/ 348 w 437"/>
                  <a:gd name="T55" fmla="*/ 243 h 399"/>
                  <a:gd name="T56" fmla="*/ 345 w 437"/>
                  <a:gd name="T57" fmla="*/ 253 h 399"/>
                  <a:gd name="T58" fmla="*/ 338 w 437"/>
                  <a:gd name="T59" fmla="*/ 267 h 399"/>
                  <a:gd name="T60" fmla="*/ 332 w 437"/>
                  <a:gd name="T61" fmla="*/ 280 h 399"/>
                  <a:gd name="T62" fmla="*/ 326 w 437"/>
                  <a:gd name="T63" fmla="*/ 291 h 399"/>
                  <a:gd name="T64" fmla="*/ 322 w 437"/>
                  <a:gd name="T65" fmla="*/ 307 h 399"/>
                  <a:gd name="T66" fmla="*/ 316 w 437"/>
                  <a:gd name="T67" fmla="*/ 316 h 399"/>
                  <a:gd name="T68" fmla="*/ 318 w 437"/>
                  <a:gd name="T69" fmla="*/ 329 h 399"/>
                  <a:gd name="T70" fmla="*/ 319 w 437"/>
                  <a:gd name="T71" fmla="*/ 342 h 399"/>
                  <a:gd name="T72" fmla="*/ 319 w 437"/>
                  <a:gd name="T73" fmla="*/ 356 h 399"/>
                  <a:gd name="T74" fmla="*/ 327 w 437"/>
                  <a:gd name="T75" fmla="*/ 366 h 399"/>
                  <a:gd name="T76" fmla="*/ 324 w 437"/>
                  <a:gd name="T77" fmla="*/ 380 h 399"/>
                  <a:gd name="T78" fmla="*/ 322 w 437"/>
                  <a:gd name="T79" fmla="*/ 390 h 399"/>
                  <a:gd name="T80" fmla="*/ 55 w 437"/>
                  <a:gd name="T81" fmla="*/ 399 h 399"/>
                  <a:gd name="T82" fmla="*/ 51 w 437"/>
                  <a:gd name="T83" fmla="*/ 336 h 399"/>
                  <a:gd name="T84" fmla="*/ 38 w 437"/>
                  <a:gd name="T85" fmla="*/ 334 h 399"/>
                  <a:gd name="T86" fmla="*/ 28 w 437"/>
                  <a:gd name="T87" fmla="*/ 339 h 399"/>
                  <a:gd name="T88" fmla="*/ 22 w 437"/>
                  <a:gd name="T89" fmla="*/ 334 h 399"/>
                  <a:gd name="T90" fmla="*/ 14 w 437"/>
                  <a:gd name="T91" fmla="*/ 324 h 399"/>
                  <a:gd name="T92" fmla="*/ 0 w 437"/>
                  <a:gd name="T93" fmla="*/ 13 h 39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37"/>
                  <a:gd name="T142" fmla="*/ 0 h 399"/>
                  <a:gd name="T143" fmla="*/ 437 w 437"/>
                  <a:gd name="T144" fmla="*/ 399 h 39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37" h="399">
                    <a:moveTo>
                      <a:pt x="0" y="13"/>
                    </a:moveTo>
                    <a:lnTo>
                      <a:pt x="391" y="0"/>
                    </a:lnTo>
                    <a:lnTo>
                      <a:pt x="397" y="8"/>
                    </a:lnTo>
                    <a:lnTo>
                      <a:pt x="400" y="11"/>
                    </a:lnTo>
                    <a:lnTo>
                      <a:pt x="402" y="13"/>
                    </a:lnTo>
                    <a:lnTo>
                      <a:pt x="402" y="23"/>
                    </a:lnTo>
                    <a:lnTo>
                      <a:pt x="400" y="27"/>
                    </a:lnTo>
                    <a:lnTo>
                      <a:pt x="397" y="34"/>
                    </a:lnTo>
                    <a:lnTo>
                      <a:pt x="391" y="40"/>
                    </a:lnTo>
                    <a:lnTo>
                      <a:pt x="386" y="45"/>
                    </a:lnTo>
                    <a:lnTo>
                      <a:pt x="381" y="48"/>
                    </a:lnTo>
                    <a:lnTo>
                      <a:pt x="378" y="53"/>
                    </a:lnTo>
                    <a:lnTo>
                      <a:pt x="375" y="57"/>
                    </a:lnTo>
                    <a:lnTo>
                      <a:pt x="427" y="56"/>
                    </a:lnTo>
                    <a:lnTo>
                      <a:pt x="434" y="61"/>
                    </a:lnTo>
                    <a:lnTo>
                      <a:pt x="437" y="65"/>
                    </a:lnTo>
                    <a:lnTo>
                      <a:pt x="432" y="75"/>
                    </a:lnTo>
                    <a:lnTo>
                      <a:pt x="427" y="80"/>
                    </a:lnTo>
                    <a:lnTo>
                      <a:pt x="421" y="84"/>
                    </a:lnTo>
                    <a:lnTo>
                      <a:pt x="418" y="88"/>
                    </a:lnTo>
                    <a:lnTo>
                      <a:pt x="418" y="96"/>
                    </a:lnTo>
                    <a:lnTo>
                      <a:pt x="419" y="99"/>
                    </a:lnTo>
                    <a:lnTo>
                      <a:pt x="418" y="105"/>
                    </a:lnTo>
                    <a:lnTo>
                      <a:pt x="416" y="110"/>
                    </a:lnTo>
                    <a:lnTo>
                      <a:pt x="411" y="111"/>
                    </a:lnTo>
                    <a:lnTo>
                      <a:pt x="408" y="115"/>
                    </a:lnTo>
                    <a:lnTo>
                      <a:pt x="408" y="118"/>
                    </a:lnTo>
                    <a:lnTo>
                      <a:pt x="405" y="123"/>
                    </a:lnTo>
                    <a:lnTo>
                      <a:pt x="403" y="124"/>
                    </a:lnTo>
                    <a:lnTo>
                      <a:pt x="400" y="129"/>
                    </a:lnTo>
                    <a:lnTo>
                      <a:pt x="402" y="135"/>
                    </a:lnTo>
                    <a:lnTo>
                      <a:pt x="407" y="139"/>
                    </a:lnTo>
                    <a:lnTo>
                      <a:pt x="408" y="145"/>
                    </a:lnTo>
                    <a:lnTo>
                      <a:pt x="405" y="154"/>
                    </a:lnTo>
                    <a:lnTo>
                      <a:pt x="400" y="161"/>
                    </a:lnTo>
                    <a:lnTo>
                      <a:pt x="395" y="164"/>
                    </a:lnTo>
                    <a:lnTo>
                      <a:pt x="391" y="167"/>
                    </a:lnTo>
                    <a:lnTo>
                      <a:pt x="389" y="173"/>
                    </a:lnTo>
                    <a:lnTo>
                      <a:pt x="391" y="177"/>
                    </a:lnTo>
                    <a:lnTo>
                      <a:pt x="388" y="183"/>
                    </a:lnTo>
                    <a:lnTo>
                      <a:pt x="383" y="185"/>
                    </a:lnTo>
                    <a:lnTo>
                      <a:pt x="378" y="188"/>
                    </a:lnTo>
                    <a:lnTo>
                      <a:pt x="376" y="193"/>
                    </a:lnTo>
                    <a:lnTo>
                      <a:pt x="375" y="197"/>
                    </a:lnTo>
                    <a:lnTo>
                      <a:pt x="370" y="200"/>
                    </a:lnTo>
                    <a:lnTo>
                      <a:pt x="365" y="202"/>
                    </a:lnTo>
                    <a:lnTo>
                      <a:pt x="365" y="207"/>
                    </a:lnTo>
                    <a:lnTo>
                      <a:pt x="364" y="213"/>
                    </a:lnTo>
                    <a:lnTo>
                      <a:pt x="364" y="216"/>
                    </a:lnTo>
                    <a:lnTo>
                      <a:pt x="367" y="220"/>
                    </a:lnTo>
                    <a:lnTo>
                      <a:pt x="367" y="224"/>
                    </a:lnTo>
                    <a:lnTo>
                      <a:pt x="367" y="231"/>
                    </a:lnTo>
                    <a:lnTo>
                      <a:pt x="364" y="235"/>
                    </a:lnTo>
                    <a:lnTo>
                      <a:pt x="359" y="237"/>
                    </a:lnTo>
                    <a:lnTo>
                      <a:pt x="353" y="242"/>
                    </a:lnTo>
                    <a:lnTo>
                      <a:pt x="348" y="243"/>
                    </a:lnTo>
                    <a:lnTo>
                      <a:pt x="346" y="248"/>
                    </a:lnTo>
                    <a:lnTo>
                      <a:pt x="345" y="253"/>
                    </a:lnTo>
                    <a:lnTo>
                      <a:pt x="341" y="261"/>
                    </a:lnTo>
                    <a:lnTo>
                      <a:pt x="338" y="267"/>
                    </a:lnTo>
                    <a:lnTo>
                      <a:pt x="335" y="272"/>
                    </a:lnTo>
                    <a:lnTo>
                      <a:pt x="332" y="280"/>
                    </a:lnTo>
                    <a:lnTo>
                      <a:pt x="329" y="286"/>
                    </a:lnTo>
                    <a:lnTo>
                      <a:pt x="326" y="291"/>
                    </a:lnTo>
                    <a:lnTo>
                      <a:pt x="324" y="299"/>
                    </a:lnTo>
                    <a:lnTo>
                      <a:pt x="322" y="307"/>
                    </a:lnTo>
                    <a:lnTo>
                      <a:pt x="319" y="312"/>
                    </a:lnTo>
                    <a:lnTo>
                      <a:pt x="316" y="316"/>
                    </a:lnTo>
                    <a:lnTo>
                      <a:pt x="314" y="323"/>
                    </a:lnTo>
                    <a:lnTo>
                      <a:pt x="318" y="329"/>
                    </a:lnTo>
                    <a:lnTo>
                      <a:pt x="319" y="334"/>
                    </a:lnTo>
                    <a:lnTo>
                      <a:pt x="319" y="342"/>
                    </a:lnTo>
                    <a:lnTo>
                      <a:pt x="321" y="348"/>
                    </a:lnTo>
                    <a:lnTo>
                      <a:pt x="319" y="356"/>
                    </a:lnTo>
                    <a:lnTo>
                      <a:pt x="322" y="361"/>
                    </a:lnTo>
                    <a:lnTo>
                      <a:pt x="327" y="366"/>
                    </a:lnTo>
                    <a:lnTo>
                      <a:pt x="327" y="369"/>
                    </a:lnTo>
                    <a:lnTo>
                      <a:pt x="324" y="380"/>
                    </a:lnTo>
                    <a:lnTo>
                      <a:pt x="321" y="385"/>
                    </a:lnTo>
                    <a:lnTo>
                      <a:pt x="322" y="390"/>
                    </a:lnTo>
                    <a:lnTo>
                      <a:pt x="322" y="393"/>
                    </a:lnTo>
                    <a:lnTo>
                      <a:pt x="55" y="399"/>
                    </a:lnTo>
                    <a:lnTo>
                      <a:pt x="55" y="340"/>
                    </a:lnTo>
                    <a:lnTo>
                      <a:pt x="51" y="336"/>
                    </a:lnTo>
                    <a:lnTo>
                      <a:pt x="44" y="332"/>
                    </a:lnTo>
                    <a:lnTo>
                      <a:pt x="38" y="334"/>
                    </a:lnTo>
                    <a:lnTo>
                      <a:pt x="32" y="337"/>
                    </a:lnTo>
                    <a:lnTo>
                      <a:pt x="28" y="339"/>
                    </a:lnTo>
                    <a:lnTo>
                      <a:pt x="24" y="337"/>
                    </a:lnTo>
                    <a:lnTo>
                      <a:pt x="22" y="334"/>
                    </a:lnTo>
                    <a:lnTo>
                      <a:pt x="17" y="331"/>
                    </a:lnTo>
                    <a:lnTo>
                      <a:pt x="14" y="324"/>
                    </a:lnTo>
                    <a:lnTo>
                      <a:pt x="11" y="32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0" name="Freeform 23">
                <a:extLst>
                  <a:ext uri="{FF2B5EF4-FFF2-40B4-BE49-F238E27FC236}">
                    <a16:creationId xmlns:a16="http://schemas.microsoft.com/office/drawing/2014/main" id="{14710EBC-C777-444C-A818-16AD8CFD4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740"/>
                <a:ext cx="577" cy="510"/>
              </a:xfrm>
              <a:custGeom>
                <a:avLst/>
                <a:gdLst>
                  <a:gd name="T0" fmla="*/ 337 w 577"/>
                  <a:gd name="T1" fmla="*/ 5 h 510"/>
                  <a:gd name="T2" fmla="*/ 345 w 577"/>
                  <a:gd name="T3" fmla="*/ 14 h 510"/>
                  <a:gd name="T4" fmla="*/ 354 w 577"/>
                  <a:gd name="T5" fmla="*/ 27 h 510"/>
                  <a:gd name="T6" fmla="*/ 353 w 577"/>
                  <a:gd name="T7" fmla="*/ 36 h 510"/>
                  <a:gd name="T8" fmla="*/ 353 w 577"/>
                  <a:gd name="T9" fmla="*/ 55 h 510"/>
                  <a:gd name="T10" fmla="*/ 359 w 577"/>
                  <a:gd name="T11" fmla="*/ 75 h 510"/>
                  <a:gd name="T12" fmla="*/ 367 w 577"/>
                  <a:gd name="T13" fmla="*/ 94 h 510"/>
                  <a:gd name="T14" fmla="*/ 383 w 577"/>
                  <a:gd name="T15" fmla="*/ 113 h 510"/>
                  <a:gd name="T16" fmla="*/ 399 w 577"/>
                  <a:gd name="T17" fmla="*/ 129 h 510"/>
                  <a:gd name="T18" fmla="*/ 421 w 577"/>
                  <a:gd name="T19" fmla="*/ 146 h 510"/>
                  <a:gd name="T20" fmla="*/ 424 w 577"/>
                  <a:gd name="T21" fmla="*/ 167 h 510"/>
                  <a:gd name="T22" fmla="*/ 432 w 577"/>
                  <a:gd name="T23" fmla="*/ 183 h 510"/>
                  <a:gd name="T24" fmla="*/ 450 w 577"/>
                  <a:gd name="T25" fmla="*/ 178 h 510"/>
                  <a:gd name="T26" fmla="*/ 467 w 577"/>
                  <a:gd name="T27" fmla="*/ 181 h 510"/>
                  <a:gd name="T28" fmla="*/ 475 w 577"/>
                  <a:gd name="T29" fmla="*/ 197 h 510"/>
                  <a:gd name="T30" fmla="*/ 469 w 577"/>
                  <a:gd name="T31" fmla="*/ 218 h 510"/>
                  <a:gd name="T32" fmla="*/ 459 w 577"/>
                  <a:gd name="T33" fmla="*/ 237 h 510"/>
                  <a:gd name="T34" fmla="*/ 458 w 577"/>
                  <a:gd name="T35" fmla="*/ 252 h 510"/>
                  <a:gd name="T36" fmla="*/ 470 w 577"/>
                  <a:gd name="T37" fmla="*/ 267 h 510"/>
                  <a:gd name="T38" fmla="*/ 497 w 577"/>
                  <a:gd name="T39" fmla="*/ 287 h 510"/>
                  <a:gd name="T40" fmla="*/ 523 w 577"/>
                  <a:gd name="T41" fmla="*/ 305 h 510"/>
                  <a:gd name="T42" fmla="*/ 536 w 577"/>
                  <a:gd name="T43" fmla="*/ 326 h 510"/>
                  <a:gd name="T44" fmla="*/ 542 w 577"/>
                  <a:gd name="T45" fmla="*/ 338 h 510"/>
                  <a:gd name="T46" fmla="*/ 540 w 577"/>
                  <a:gd name="T47" fmla="*/ 353 h 510"/>
                  <a:gd name="T48" fmla="*/ 543 w 577"/>
                  <a:gd name="T49" fmla="*/ 368 h 510"/>
                  <a:gd name="T50" fmla="*/ 559 w 577"/>
                  <a:gd name="T51" fmla="*/ 384 h 510"/>
                  <a:gd name="T52" fmla="*/ 577 w 577"/>
                  <a:gd name="T53" fmla="*/ 400 h 510"/>
                  <a:gd name="T54" fmla="*/ 570 w 577"/>
                  <a:gd name="T55" fmla="*/ 422 h 510"/>
                  <a:gd name="T56" fmla="*/ 551 w 577"/>
                  <a:gd name="T57" fmla="*/ 437 h 510"/>
                  <a:gd name="T58" fmla="*/ 543 w 577"/>
                  <a:gd name="T59" fmla="*/ 457 h 510"/>
                  <a:gd name="T60" fmla="*/ 537 w 577"/>
                  <a:gd name="T61" fmla="*/ 486 h 510"/>
                  <a:gd name="T62" fmla="*/ 531 w 577"/>
                  <a:gd name="T63" fmla="*/ 503 h 510"/>
                  <a:gd name="T64" fmla="*/ 521 w 577"/>
                  <a:gd name="T65" fmla="*/ 502 h 510"/>
                  <a:gd name="T66" fmla="*/ 475 w 577"/>
                  <a:gd name="T67" fmla="*/ 494 h 510"/>
                  <a:gd name="T68" fmla="*/ 496 w 577"/>
                  <a:gd name="T69" fmla="*/ 469 h 510"/>
                  <a:gd name="T70" fmla="*/ 489 w 577"/>
                  <a:gd name="T71" fmla="*/ 453 h 510"/>
                  <a:gd name="T72" fmla="*/ 94 w 577"/>
                  <a:gd name="T73" fmla="*/ 459 h 510"/>
                  <a:gd name="T74" fmla="*/ 87 w 577"/>
                  <a:gd name="T75" fmla="*/ 167 h 510"/>
                  <a:gd name="T76" fmla="*/ 73 w 577"/>
                  <a:gd name="T77" fmla="*/ 154 h 510"/>
                  <a:gd name="T78" fmla="*/ 70 w 577"/>
                  <a:gd name="T79" fmla="*/ 141 h 510"/>
                  <a:gd name="T80" fmla="*/ 60 w 577"/>
                  <a:gd name="T81" fmla="*/ 130 h 510"/>
                  <a:gd name="T82" fmla="*/ 51 w 577"/>
                  <a:gd name="T83" fmla="*/ 121 h 510"/>
                  <a:gd name="T84" fmla="*/ 60 w 577"/>
                  <a:gd name="T85" fmla="*/ 109 h 510"/>
                  <a:gd name="T86" fmla="*/ 70 w 577"/>
                  <a:gd name="T87" fmla="*/ 100 h 510"/>
                  <a:gd name="T88" fmla="*/ 75 w 577"/>
                  <a:gd name="T89" fmla="*/ 94 h 510"/>
                  <a:gd name="T90" fmla="*/ 68 w 577"/>
                  <a:gd name="T91" fmla="*/ 86 h 510"/>
                  <a:gd name="T92" fmla="*/ 62 w 577"/>
                  <a:gd name="T93" fmla="*/ 82 h 510"/>
                  <a:gd name="T94" fmla="*/ 49 w 577"/>
                  <a:gd name="T95" fmla="*/ 87 h 510"/>
                  <a:gd name="T96" fmla="*/ 32 w 577"/>
                  <a:gd name="T97" fmla="*/ 71 h 510"/>
                  <a:gd name="T98" fmla="*/ 30 w 577"/>
                  <a:gd name="T99" fmla="*/ 60 h 510"/>
                  <a:gd name="T100" fmla="*/ 18 w 577"/>
                  <a:gd name="T101" fmla="*/ 43 h 510"/>
                  <a:gd name="T102" fmla="*/ 6 w 577"/>
                  <a:gd name="T103" fmla="*/ 32 h 510"/>
                  <a:gd name="T104" fmla="*/ 2 w 577"/>
                  <a:gd name="T105" fmla="*/ 13 h 51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77"/>
                  <a:gd name="T160" fmla="*/ 0 h 510"/>
                  <a:gd name="T161" fmla="*/ 577 w 577"/>
                  <a:gd name="T162" fmla="*/ 510 h 51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77" h="510">
                    <a:moveTo>
                      <a:pt x="0" y="6"/>
                    </a:moveTo>
                    <a:lnTo>
                      <a:pt x="334" y="0"/>
                    </a:lnTo>
                    <a:lnTo>
                      <a:pt x="337" y="5"/>
                    </a:lnTo>
                    <a:lnTo>
                      <a:pt x="340" y="9"/>
                    </a:lnTo>
                    <a:lnTo>
                      <a:pt x="342" y="11"/>
                    </a:lnTo>
                    <a:lnTo>
                      <a:pt x="345" y="14"/>
                    </a:lnTo>
                    <a:lnTo>
                      <a:pt x="350" y="19"/>
                    </a:lnTo>
                    <a:lnTo>
                      <a:pt x="353" y="21"/>
                    </a:lnTo>
                    <a:lnTo>
                      <a:pt x="354" y="27"/>
                    </a:lnTo>
                    <a:lnTo>
                      <a:pt x="358" y="25"/>
                    </a:lnTo>
                    <a:lnTo>
                      <a:pt x="356" y="32"/>
                    </a:lnTo>
                    <a:lnTo>
                      <a:pt x="353" y="36"/>
                    </a:lnTo>
                    <a:lnTo>
                      <a:pt x="354" y="44"/>
                    </a:lnTo>
                    <a:lnTo>
                      <a:pt x="354" y="51"/>
                    </a:lnTo>
                    <a:lnTo>
                      <a:pt x="353" y="55"/>
                    </a:lnTo>
                    <a:lnTo>
                      <a:pt x="356" y="60"/>
                    </a:lnTo>
                    <a:lnTo>
                      <a:pt x="358" y="67"/>
                    </a:lnTo>
                    <a:lnTo>
                      <a:pt x="359" y="75"/>
                    </a:lnTo>
                    <a:lnTo>
                      <a:pt x="362" y="81"/>
                    </a:lnTo>
                    <a:lnTo>
                      <a:pt x="364" y="87"/>
                    </a:lnTo>
                    <a:lnTo>
                      <a:pt x="367" y="94"/>
                    </a:lnTo>
                    <a:lnTo>
                      <a:pt x="367" y="97"/>
                    </a:lnTo>
                    <a:lnTo>
                      <a:pt x="377" y="108"/>
                    </a:lnTo>
                    <a:lnTo>
                      <a:pt x="383" y="113"/>
                    </a:lnTo>
                    <a:lnTo>
                      <a:pt x="389" y="117"/>
                    </a:lnTo>
                    <a:lnTo>
                      <a:pt x="394" y="122"/>
                    </a:lnTo>
                    <a:lnTo>
                      <a:pt x="399" y="129"/>
                    </a:lnTo>
                    <a:lnTo>
                      <a:pt x="408" y="135"/>
                    </a:lnTo>
                    <a:lnTo>
                      <a:pt x="413" y="140"/>
                    </a:lnTo>
                    <a:lnTo>
                      <a:pt x="421" y="146"/>
                    </a:lnTo>
                    <a:lnTo>
                      <a:pt x="423" y="154"/>
                    </a:lnTo>
                    <a:lnTo>
                      <a:pt x="424" y="160"/>
                    </a:lnTo>
                    <a:lnTo>
                      <a:pt x="424" y="167"/>
                    </a:lnTo>
                    <a:lnTo>
                      <a:pt x="426" y="173"/>
                    </a:lnTo>
                    <a:lnTo>
                      <a:pt x="427" y="178"/>
                    </a:lnTo>
                    <a:lnTo>
                      <a:pt x="432" y="183"/>
                    </a:lnTo>
                    <a:lnTo>
                      <a:pt x="437" y="186"/>
                    </a:lnTo>
                    <a:lnTo>
                      <a:pt x="443" y="183"/>
                    </a:lnTo>
                    <a:lnTo>
                      <a:pt x="450" y="178"/>
                    </a:lnTo>
                    <a:lnTo>
                      <a:pt x="456" y="175"/>
                    </a:lnTo>
                    <a:lnTo>
                      <a:pt x="462" y="178"/>
                    </a:lnTo>
                    <a:lnTo>
                      <a:pt x="467" y="181"/>
                    </a:lnTo>
                    <a:lnTo>
                      <a:pt x="472" y="184"/>
                    </a:lnTo>
                    <a:lnTo>
                      <a:pt x="477" y="190"/>
                    </a:lnTo>
                    <a:lnTo>
                      <a:pt x="475" y="197"/>
                    </a:lnTo>
                    <a:lnTo>
                      <a:pt x="472" y="203"/>
                    </a:lnTo>
                    <a:lnTo>
                      <a:pt x="470" y="211"/>
                    </a:lnTo>
                    <a:lnTo>
                      <a:pt x="469" y="218"/>
                    </a:lnTo>
                    <a:lnTo>
                      <a:pt x="466" y="224"/>
                    </a:lnTo>
                    <a:lnTo>
                      <a:pt x="462" y="229"/>
                    </a:lnTo>
                    <a:lnTo>
                      <a:pt x="459" y="237"/>
                    </a:lnTo>
                    <a:lnTo>
                      <a:pt x="458" y="241"/>
                    </a:lnTo>
                    <a:lnTo>
                      <a:pt x="458" y="248"/>
                    </a:lnTo>
                    <a:lnTo>
                      <a:pt x="458" y="252"/>
                    </a:lnTo>
                    <a:lnTo>
                      <a:pt x="459" y="257"/>
                    </a:lnTo>
                    <a:lnTo>
                      <a:pt x="462" y="260"/>
                    </a:lnTo>
                    <a:lnTo>
                      <a:pt x="470" y="267"/>
                    </a:lnTo>
                    <a:lnTo>
                      <a:pt x="477" y="276"/>
                    </a:lnTo>
                    <a:lnTo>
                      <a:pt x="489" y="283"/>
                    </a:lnTo>
                    <a:lnTo>
                      <a:pt x="497" y="287"/>
                    </a:lnTo>
                    <a:lnTo>
                      <a:pt x="505" y="292"/>
                    </a:lnTo>
                    <a:lnTo>
                      <a:pt x="513" y="299"/>
                    </a:lnTo>
                    <a:lnTo>
                      <a:pt x="523" y="305"/>
                    </a:lnTo>
                    <a:lnTo>
                      <a:pt x="531" y="311"/>
                    </a:lnTo>
                    <a:lnTo>
                      <a:pt x="536" y="318"/>
                    </a:lnTo>
                    <a:lnTo>
                      <a:pt x="536" y="326"/>
                    </a:lnTo>
                    <a:lnTo>
                      <a:pt x="536" y="330"/>
                    </a:lnTo>
                    <a:lnTo>
                      <a:pt x="539" y="335"/>
                    </a:lnTo>
                    <a:lnTo>
                      <a:pt x="542" y="338"/>
                    </a:lnTo>
                    <a:lnTo>
                      <a:pt x="545" y="343"/>
                    </a:lnTo>
                    <a:lnTo>
                      <a:pt x="543" y="348"/>
                    </a:lnTo>
                    <a:lnTo>
                      <a:pt x="540" y="353"/>
                    </a:lnTo>
                    <a:lnTo>
                      <a:pt x="537" y="359"/>
                    </a:lnTo>
                    <a:lnTo>
                      <a:pt x="540" y="364"/>
                    </a:lnTo>
                    <a:lnTo>
                      <a:pt x="543" y="368"/>
                    </a:lnTo>
                    <a:lnTo>
                      <a:pt x="548" y="375"/>
                    </a:lnTo>
                    <a:lnTo>
                      <a:pt x="551" y="381"/>
                    </a:lnTo>
                    <a:lnTo>
                      <a:pt x="559" y="384"/>
                    </a:lnTo>
                    <a:lnTo>
                      <a:pt x="569" y="386"/>
                    </a:lnTo>
                    <a:lnTo>
                      <a:pt x="574" y="392"/>
                    </a:lnTo>
                    <a:lnTo>
                      <a:pt x="577" y="400"/>
                    </a:lnTo>
                    <a:lnTo>
                      <a:pt x="575" y="410"/>
                    </a:lnTo>
                    <a:lnTo>
                      <a:pt x="574" y="416"/>
                    </a:lnTo>
                    <a:lnTo>
                      <a:pt x="570" y="422"/>
                    </a:lnTo>
                    <a:lnTo>
                      <a:pt x="567" y="429"/>
                    </a:lnTo>
                    <a:lnTo>
                      <a:pt x="558" y="435"/>
                    </a:lnTo>
                    <a:lnTo>
                      <a:pt x="551" y="437"/>
                    </a:lnTo>
                    <a:lnTo>
                      <a:pt x="550" y="443"/>
                    </a:lnTo>
                    <a:lnTo>
                      <a:pt x="545" y="451"/>
                    </a:lnTo>
                    <a:lnTo>
                      <a:pt x="543" y="457"/>
                    </a:lnTo>
                    <a:lnTo>
                      <a:pt x="540" y="462"/>
                    </a:lnTo>
                    <a:lnTo>
                      <a:pt x="539" y="476"/>
                    </a:lnTo>
                    <a:lnTo>
                      <a:pt x="537" y="486"/>
                    </a:lnTo>
                    <a:lnTo>
                      <a:pt x="534" y="492"/>
                    </a:lnTo>
                    <a:lnTo>
                      <a:pt x="531" y="499"/>
                    </a:lnTo>
                    <a:lnTo>
                      <a:pt x="531" y="503"/>
                    </a:lnTo>
                    <a:lnTo>
                      <a:pt x="531" y="510"/>
                    </a:lnTo>
                    <a:lnTo>
                      <a:pt x="524" y="502"/>
                    </a:lnTo>
                    <a:lnTo>
                      <a:pt x="521" y="502"/>
                    </a:lnTo>
                    <a:lnTo>
                      <a:pt x="512" y="502"/>
                    </a:lnTo>
                    <a:lnTo>
                      <a:pt x="469" y="502"/>
                    </a:lnTo>
                    <a:lnTo>
                      <a:pt x="475" y="494"/>
                    </a:lnTo>
                    <a:lnTo>
                      <a:pt x="483" y="484"/>
                    </a:lnTo>
                    <a:lnTo>
                      <a:pt x="489" y="481"/>
                    </a:lnTo>
                    <a:lnTo>
                      <a:pt x="496" y="469"/>
                    </a:lnTo>
                    <a:lnTo>
                      <a:pt x="497" y="462"/>
                    </a:lnTo>
                    <a:lnTo>
                      <a:pt x="494" y="457"/>
                    </a:lnTo>
                    <a:lnTo>
                      <a:pt x="489" y="453"/>
                    </a:lnTo>
                    <a:lnTo>
                      <a:pt x="488" y="449"/>
                    </a:lnTo>
                    <a:lnTo>
                      <a:pt x="486" y="446"/>
                    </a:lnTo>
                    <a:lnTo>
                      <a:pt x="94" y="459"/>
                    </a:lnTo>
                    <a:lnTo>
                      <a:pt x="99" y="170"/>
                    </a:lnTo>
                    <a:lnTo>
                      <a:pt x="94" y="168"/>
                    </a:lnTo>
                    <a:lnTo>
                      <a:pt x="87" y="167"/>
                    </a:lnTo>
                    <a:lnTo>
                      <a:pt x="80" y="162"/>
                    </a:lnTo>
                    <a:lnTo>
                      <a:pt x="75" y="159"/>
                    </a:lnTo>
                    <a:lnTo>
                      <a:pt x="73" y="154"/>
                    </a:lnTo>
                    <a:lnTo>
                      <a:pt x="75" y="149"/>
                    </a:lnTo>
                    <a:lnTo>
                      <a:pt x="72" y="148"/>
                    </a:lnTo>
                    <a:lnTo>
                      <a:pt x="70" y="141"/>
                    </a:lnTo>
                    <a:lnTo>
                      <a:pt x="68" y="138"/>
                    </a:lnTo>
                    <a:lnTo>
                      <a:pt x="62" y="135"/>
                    </a:lnTo>
                    <a:lnTo>
                      <a:pt x="60" y="130"/>
                    </a:lnTo>
                    <a:lnTo>
                      <a:pt x="57" y="127"/>
                    </a:lnTo>
                    <a:lnTo>
                      <a:pt x="51" y="125"/>
                    </a:lnTo>
                    <a:lnTo>
                      <a:pt x="51" y="121"/>
                    </a:lnTo>
                    <a:lnTo>
                      <a:pt x="54" y="117"/>
                    </a:lnTo>
                    <a:lnTo>
                      <a:pt x="57" y="114"/>
                    </a:lnTo>
                    <a:lnTo>
                      <a:pt x="60" y="109"/>
                    </a:lnTo>
                    <a:lnTo>
                      <a:pt x="60" y="105"/>
                    </a:lnTo>
                    <a:lnTo>
                      <a:pt x="64" y="102"/>
                    </a:lnTo>
                    <a:lnTo>
                      <a:pt x="70" y="100"/>
                    </a:lnTo>
                    <a:lnTo>
                      <a:pt x="72" y="102"/>
                    </a:lnTo>
                    <a:lnTo>
                      <a:pt x="73" y="98"/>
                    </a:lnTo>
                    <a:lnTo>
                      <a:pt x="75" y="94"/>
                    </a:lnTo>
                    <a:lnTo>
                      <a:pt x="73" y="90"/>
                    </a:lnTo>
                    <a:lnTo>
                      <a:pt x="70" y="89"/>
                    </a:lnTo>
                    <a:lnTo>
                      <a:pt x="68" y="86"/>
                    </a:lnTo>
                    <a:lnTo>
                      <a:pt x="68" y="82"/>
                    </a:lnTo>
                    <a:lnTo>
                      <a:pt x="65" y="79"/>
                    </a:lnTo>
                    <a:lnTo>
                      <a:pt x="62" y="82"/>
                    </a:lnTo>
                    <a:lnTo>
                      <a:pt x="59" y="87"/>
                    </a:lnTo>
                    <a:lnTo>
                      <a:pt x="54" y="87"/>
                    </a:lnTo>
                    <a:lnTo>
                      <a:pt x="49" y="87"/>
                    </a:lnTo>
                    <a:lnTo>
                      <a:pt x="45" y="84"/>
                    </a:lnTo>
                    <a:lnTo>
                      <a:pt x="40" y="81"/>
                    </a:lnTo>
                    <a:lnTo>
                      <a:pt x="32" y="71"/>
                    </a:lnTo>
                    <a:lnTo>
                      <a:pt x="30" y="68"/>
                    </a:lnTo>
                    <a:lnTo>
                      <a:pt x="29" y="63"/>
                    </a:lnTo>
                    <a:lnTo>
                      <a:pt x="30" y="60"/>
                    </a:lnTo>
                    <a:lnTo>
                      <a:pt x="25" y="54"/>
                    </a:lnTo>
                    <a:lnTo>
                      <a:pt x="21" y="49"/>
                    </a:lnTo>
                    <a:lnTo>
                      <a:pt x="18" y="43"/>
                    </a:lnTo>
                    <a:lnTo>
                      <a:pt x="11" y="40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25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1" name="Freeform 24">
                <a:extLst>
                  <a:ext uri="{FF2B5EF4-FFF2-40B4-BE49-F238E27FC236}">
                    <a16:creationId xmlns:a16="http://schemas.microsoft.com/office/drawing/2014/main" id="{B64F621E-364E-48B5-8942-F8A5EE1D3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3109"/>
                <a:ext cx="59" cy="64"/>
              </a:xfrm>
              <a:custGeom>
                <a:avLst/>
                <a:gdLst>
                  <a:gd name="T0" fmla="*/ 56 w 59"/>
                  <a:gd name="T1" fmla="*/ 0 h 64"/>
                  <a:gd name="T2" fmla="*/ 51 w 59"/>
                  <a:gd name="T3" fmla="*/ 5 h 64"/>
                  <a:gd name="T4" fmla="*/ 44 w 59"/>
                  <a:gd name="T5" fmla="*/ 8 h 64"/>
                  <a:gd name="T6" fmla="*/ 41 w 59"/>
                  <a:gd name="T7" fmla="*/ 11 h 64"/>
                  <a:gd name="T8" fmla="*/ 37 w 59"/>
                  <a:gd name="T9" fmla="*/ 16 h 64"/>
                  <a:gd name="T10" fmla="*/ 30 w 59"/>
                  <a:gd name="T11" fmla="*/ 16 h 64"/>
                  <a:gd name="T12" fmla="*/ 25 w 59"/>
                  <a:gd name="T13" fmla="*/ 23 h 64"/>
                  <a:gd name="T14" fmla="*/ 22 w 59"/>
                  <a:gd name="T15" fmla="*/ 26 h 64"/>
                  <a:gd name="T16" fmla="*/ 17 w 59"/>
                  <a:gd name="T17" fmla="*/ 31 h 64"/>
                  <a:gd name="T18" fmla="*/ 14 w 59"/>
                  <a:gd name="T19" fmla="*/ 37 h 64"/>
                  <a:gd name="T20" fmla="*/ 11 w 59"/>
                  <a:gd name="T21" fmla="*/ 40 h 64"/>
                  <a:gd name="T22" fmla="*/ 6 w 59"/>
                  <a:gd name="T23" fmla="*/ 46 h 64"/>
                  <a:gd name="T24" fmla="*/ 3 w 59"/>
                  <a:gd name="T25" fmla="*/ 54 h 64"/>
                  <a:gd name="T26" fmla="*/ 0 w 59"/>
                  <a:gd name="T27" fmla="*/ 58 h 64"/>
                  <a:gd name="T28" fmla="*/ 2 w 59"/>
                  <a:gd name="T29" fmla="*/ 62 h 64"/>
                  <a:gd name="T30" fmla="*/ 5 w 59"/>
                  <a:gd name="T31" fmla="*/ 64 h 64"/>
                  <a:gd name="T32" fmla="*/ 9 w 59"/>
                  <a:gd name="T33" fmla="*/ 59 h 64"/>
                  <a:gd name="T34" fmla="*/ 16 w 59"/>
                  <a:gd name="T35" fmla="*/ 53 h 64"/>
                  <a:gd name="T36" fmla="*/ 22 w 59"/>
                  <a:gd name="T37" fmla="*/ 46 h 64"/>
                  <a:gd name="T38" fmla="*/ 30 w 59"/>
                  <a:gd name="T39" fmla="*/ 37 h 64"/>
                  <a:gd name="T40" fmla="*/ 37 w 59"/>
                  <a:gd name="T41" fmla="*/ 32 h 64"/>
                  <a:gd name="T42" fmla="*/ 44 w 59"/>
                  <a:gd name="T43" fmla="*/ 24 h 64"/>
                  <a:gd name="T44" fmla="*/ 51 w 59"/>
                  <a:gd name="T45" fmla="*/ 16 h 64"/>
                  <a:gd name="T46" fmla="*/ 57 w 59"/>
                  <a:gd name="T47" fmla="*/ 11 h 64"/>
                  <a:gd name="T48" fmla="*/ 59 w 59"/>
                  <a:gd name="T49" fmla="*/ 4 h 64"/>
                  <a:gd name="T50" fmla="*/ 59 w 59"/>
                  <a:gd name="T51" fmla="*/ 0 h 64"/>
                  <a:gd name="T52" fmla="*/ 56 w 59"/>
                  <a:gd name="T53" fmla="*/ 0 h 6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9"/>
                  <a:gd name="T82" fmla="*/ 0 h 64"/>
                  <a:gd name="T83" fmla="*/ 59 w 59"/>
                  <a:gd name="T84" fmla="*/ 64 h 6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9" h="64">
                    <a:moveTo>
                      <a:pt x="56" y="0"/>
                    </a:moveTo>
                    <a:lnTo>
                      <a:pt x="51" y="5"/>
                    </a:lnTo>
                    <a:lnTo>
                      <a:pt x="44" y="8"/>
                    </a:lnTo>
                    <a:lnTo>
                      <a:pt x="41" y="11"/>
                    </a:lnTo>
                    <a:lnTo>
                      <a:pt x="37" y="16"/>
                    </a:lnTo>
                    <a:lnTo>
                      <a:pt x="30" y="16"/>
                    </a:lnTo>
                    <a:lnTo>
                      <a:pt x="25" y="23"/>
                    </a:lnTo>
                    <a:lnTo>
                      <a:pt x="22" y="26"/>
                    </a:lnTo>
                    <a:lnTo>
                      <a:pt x="17" y="31"/>
                    </a:lnTo>
                    <a:lnTo>
                      <a:pt x="14" y="37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3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5" y="64"/>
                    </a:lnTo>
                    <a:lnTo>
                      <a:pt x="9" y="59"/>
                    </a:lnTo>
                    <a:lnTo>
                      <a:pt x="16" y="53"/>
                    </a:lnTo>
                    <a:lnTo>
                      <a:pt x="22" y="46"/>
                    </a:lnTo>
                    <a:lnTo>
                      <a:pt x="30" y="37"/>
                    </a:lnTo>
                    <a:lnTo>
                      <a:pt x="37" y="32"/>
                    </a:lnTo>
                    <a:lnTo>
                      <a:pt x="44" y="24"/>
                    </a:lnTo>
                    <a:lnTo>
                      <a:pt x="51" y="16"/>
                    </a:lnTo>
                    <a:lnTo>
                      <a:pt x="57" y="11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2" name="Freeform 25">
                <a:extLst>
                  <a:ext uri="{FF2B5EF4-FFF2-40B4-BE49-F238E27FC236}">
                    <a16:creationId xmlns:a16="http://schemas.microsoft.com/office/drawing/2014/main" id="{8786ECF5-19E1-4362-9DDF-AFCD63B2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417"/>
                <a:ext cx="526" cy="348"/>
              </a:xfrm>
              <a:custGeom>
                <a:avLst/>
                <a:gdLst>
                  <a:gd name="T0" fmla="*/ 431 w 526"/>
                  <a:gd name="T1" fmla="*/ 10 h 348"/>
                  <a:gd name="T2" fmla="*/ 434 w 526"/>
                  <a:gd name="T3" fmla="*/ 24 h 348"/>
                  <a:gd name="T4" fmla="*/ 437 w 526"/>
                  <a:gd name="T5" fmla="*/ 45 h 348"/>
                  <a:gd name="T6" fmla="*/ 442 w 526"/>
                  <a:gd name="T7" fmla="*/ 59 h 348"/>
                  <a:gd name="T8" fmla="*/ 444 w 526"/>
                  <a:gd name="T9" fmla="*/ 70 h 348"/>
                  <a:gd name="T10" fmla="*/ 447 w 526"/>
                  <a:gd name="T11" fmla="*/ 86 h 348"/>
                  <a:gd name="T12" fmla="*/ 464 w 526"/>
                  <a:gd name="T13" fmla="*/ 91 h 348"/>
                  <a:gd name="T14" fmla="*/ 480 w 526"/>
                  <a:gd name="T15" fmla="*/ 102 h 348"/>
                  <a:gd name="T16" fmla="*/ 488 w 526"/>
                  <a:gd name="T17" fmla="*/ 118 h 348"/>
                  <a:gd name="T18" fmla="*/ 502 w 526"/>
                  <a:gd name="T19" fmla="*/ 137 h 348"/>
                  <a:gd name="T20" fmla="*/ 520 w 526"/>
                  <a:gd name="T21" fmla="*/ 148 h 348"/>
                  <a:gd name="T22" fmla="*/ 526 w 526"/>
                  <a:gd name="T23" fmla="*/ 166 h 348"/>
                  <a:gd name="T24" fmla="*/ 521 w 526"/>
                  <a:gd name="T25" fmla="*/ 180 h 348"/>
                  <a:gd name="T26" fmla="*/ 514 w 526"/>
                  <a:gd name="T27" fmla="*/ 189 h 348"/>
                  <a:gd name="T28" fmla="*/ 510 w 526"/>
                  <a:gd name="T29" fmla="*/ 207 h 348"/>
                  <a:gd name="T30" fmla="*/ 499 w 526"/>
                  <a:gd name="T31" fmla="*/ 215 h 348"/>
                  <a:gd name="T32" fmla="*/ 490 w 526"/>
                  <a:gd name="T33" fmla="*/ 221 h 348"/>
                  <a:gd name="T34" fmla="*/ 480 w 526"/>
                  <a:gd name="T35" fmla="*/ 226 h 348"/>
                  <a:gd name="T36" fmla="*/ 463 w 526"/>
                  <a:gd name="T37" fmla="*/ 231 h 348"/>
                  <a:gd name="T38" fmla="*/ 450 w 526"/>
                  <a:gd name="T39" fmla="*/ 237 h 348"/>
                  <a:gd name="T40" fmla="*/ 450 w 526"/>
                  <a:gd name="T41" fmla="*/ 250 h 348"/>
                  <a:gd name="T42" fmla="*/ 461 w 526"/>
                  <a:gd name="T43" fmla="*/ 262 h 348"/>
                  <a:gd name="T44" fmla="*/ 463 w 526"/>
                  <a:gd name="T45" fmla="*/ 278 h 348"/>
                  <a:gd name="T46" fmla="*/ 455 w 526"/>
                  <a:gd name="T47" fmla="*/ 291 h 348"/>
                  <a:gd name="T48" fmla="*/ 452 w 526"/>
                  <a:gd name="T49" fmla="*/ 309 h 348"/>
                  <a:gd name="T50" fmla="*/ 444 w 526"/>
                  <a:gd name="T51" fmla="*/ 318 h 348"/>
                  <a:gd name="T52" fmla="*/ 429 w 526"/>
                  <a:gd name="T53" fmla="*/ 326 h 348"/>
                  <a:gd name="T54" fmla="*/ 426 w 526"/>
                  <a:gd name="T55" fmla="*/ 348 h 348"/>
                  <a:gd name="T56" fmla="*/ 65 w 526"/>
                  <a:gd name="T57" fmla="*/ 321 h 348"/>
                  <a:gd name="T58" fmla="*/ 58 w 526"/>
                  <a:gd name="T59" fmla="*/ 307 h 348"/>
                  <a:gd name="T60" fmla="*/ 62 w 526"/>
                  <a:gd name="T61" fmla="*/ 289 h 348"/>
                  <a:gd name="T62" fmla="*/ 53 w 526"/>
                  <a:gd name="T63" fmla="*/ 270 h 348"/>
                  <a:gd name="T64" fmla="*/ 53 w 526"/>
                  <a:gd name="T65" fmla="*/ 245 h 348"/>
                  <a:gd name="T66" fmla="*/ 54 w 526"/>
                  <a:gd name="T67" fmla="*/ 232 h 348"/>
                  <a:gd name="T68" fmla="*/ 46 w 526"/>
                  <a:gd name="T69" fmla="*/ 224 h 348"/>
                  <a:gd name="T70" fmla="*/ 42 w 526"/>
                  <a:gd name="T71" fmla="*/ 201 h 348"/>
                  <a:gd name="T72" fmla="*/ 38 w 526"/>
                  <a:gd name="T73" fmla="*/ 180 h 348"/>
                  <a:gd name="T74" fmla="*/ 27 w 526"/>
                  <a:gd name="T75" fmla="*/ 158 h 348"/>
                  <a:gd name="T76" fmla="*/ 26 w 526"/>
                  <a:gd name="T77" fmla="*/ 142 h 348"/>
                  <a:gd name="T78" fmla="*/ 19 w 526"/>
                  <a:gd name="T79" fmla="*/ 129 h 348"/>
                  <a:gd name="T80" fmla="*/ 11 w 526"/>
                  <a:gd name="T81" fmla="*/ 115 h 348"/>
                  <a:gd name="T82" fmla="*/ 5 w 526"/>
                  <a:gd name="T83" fmla="*/ 97 h 348"/>
                  <a:gd name="T84" fmla="*/ 2 w 526"/>
                  <a:gd name="T85" fmla="*/ 78 h 348"/>
                  <a:gd name="T86" fmla="*/ 10 w 526"/>
                  <a:gd name="T87" fmla="*/ 64 h 348"/>
                  <a:gd name="T88" fmla="*/ 15 w 526"/>
                  <a:gd name="T89" fmla="*/ 50 h 348"/>
                  <a:gd name="T90" fmla="*/ 15 w 526"/>
                  <a:gd name="T91" fmla="*/ 38 h 348"/>
                  <a:gd name="T92" fmla="*/ 5 w 526"/>
                  <a:gd name="T93" fmla="*/ 29 h 348"/>
                  <a:gd name="T94" fmla="*/ 11 w 526"/>
                  <a:gd name="T95" fmla="*/ 19 h 348"/>
                  <a:gd name="T96" fmla="*/ 2 w 526"/>
                  <a:gd name="T97" fmla="*/ 13 h 348"/>
                  <a:gd name="T98" fmla="*/ 15 w 526"/>
                  <a:gd name="T99" fmla="*/ 5 h 34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26"/>
                  <a:gd name="T151" fmla="*/ 0 h 348"/>
                  <a:gd name="T152" fmla="*/ 526 w 526"/>
                  <a:gd name="T153" fmla="*/ 348 h 34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26" h="348">
                    <a:moveTo>
                      <a:pt x="15" y="5"/>
                    </a:moveTo>
                    <a:lnTo>
                      <a:pt x="431" y="0"/>
                    </a:lnTo>
                    <a:lnTo>
                      <a:pt x="431" y="10"/>
                    </a:lnTo>
                    <a:lnTo>
                      <a:pt x="433" y="15"/>
                    </a:lnTo>
                    <a:lnTo>
                      <a:pt x="434" y="19"/>
                    </a:lnTo>
                    <a:lnTo>
                      <a:pt x="434" y="24"/>
                    </a:lnTo>
                    <a:lnTo>
                      <a:pt x="437" y="31"/>
                    </a:lnTo>
                    <a:lnTo>
                      <a:pt x="439" y="37"/>
                    </a:lnTo>
                    <a:lnTo>
                      <a:pt x="437" y="45"/>
                    </a:lnTo>
                    <a:lnTo>
                      <a:pt x="440" y="50"/>
                    </a:lnTo>
                    <a:lnTo>
                      <a:pt x="442" y="53"/>
                    </a:lnTo>
                    <a:lnTo>
                      <a:pt x="442" y="59"/>
                    </a:lnTo>
                    <a:lnTo>
                      <a:pt x="440" y="64"/>
                    </a:lnTo>
                    <a:lnTo>
                      <a:pt x="440" y="67"/>
                    </a:lnTo>
                    <a:lnTo>
                      <a:pt x="444" y="70"/>
                    </a:lnTo>
                    <a:lnTo>
                      <a:pt x="445" y="75"/>
                    </a:lnTo>
                    <a:lnTo>
                      <a:pt x="447" y="81"/>
                    </a:lnTo>
                    <a:lnTo>
                      <a:pt x="447" y="86"/>
                    </a:lnTo>
                    <a:lnTo>
                      <a:pt x="452" y="88"/>
                    </a:lnTo>
                    <a:lnTo>
                      <a:pt x="460" y="88"/>
                    </a:lnTo>
                    <a:lnTo>
                      <a:pt x="464" y="91"/>
                    </a:lnTo>
                    <a:lnTo>
                      <a:pt x="472" y="91"/>
                    </a:lnTo>
                    <a:lnTo>
                      <a:pt x="480" y="96"/>
                    </a:lnTo>
                    <a:lnTo>
                      <a:pt x="480" y="102"/>
                    </a:lnTo>
                    <a:lnTo>
                      <a:pt x="480" y="108"/>
                    </a:lnTo>
                    <a:lnTo>
                      <a:pt x="485" y="113"/>
                    </a:lnTo>
                    <a:lnTo>
                      <a:pt x="488" y="118"/>
                    </a:lnTo>
                    <a:lnTo>
                      <a:pt x="494" y="121"/>
                    </a:lnTo>
                    <a:lnTo>
                      <a:pt x="501" y="127"/>
                    </a:lnTo>
                    <a:lnTo>
                      <a:pt x="502" y="137"/>
                    </a:lnTo>
                    <a:lnTo>
                      <a:pt x="507" y="140"/>
                    </a:lnTo>
                    <a:lnTo>
                      <a:pt x="514" y="145"/>
                    </a:lnTo>
                    <a:lnTo>
                      <a:pt x="520" y="148"/>
                    </a:lnTo>
                    <a:lnTo>
                      <a:pt x="521" y="156"/>
                    </a:lnTo>
                    <a:lnTo>
                      <a:pt x="525" y="162"/>
                    </a:lnTo>
                    <a:lnTo>
                      <a:pt x="526" y="166"/>
                    </a:lnTo>
                    <a:lnTo>
                      <a:pt x="525" y="170"/>
                    </a:lnTo>
                    <a:lnTo>
                      <a:pt x="523" y="175"/>
                    </a:lnTo>
                    <a:lnTo>
                      <a:pt x="521" y="180"/>
                    </a:lnTo>
                    <a:lnTo>
                      <a:pt x="520" y="185"/>
                    </a:lnTo>
                    <a:lnTo>
                      <a:pt x="517" y="186"/>
                    </a:lnTo>
                    <a:lnTo>
                      <a:pt x="514" y="189"/>
                    </a:lnTo>
                    <a:lnTo>
                      <a:pt x="510" y="193"/>
                    </a:lnTo>
                    <a:lnTo>
                      <a:pt x="510" y="199"/>
                    </a:lnTo>
                    <a:lnTo>
                      <a:pt x="510" y="207"/>
                    </a:lnTo>
                    <a:lnTo>
                      <a:pt x="507" y="208"/>
                    </a:lnTo>
                    <a:lnTo>
                      <a:pt x="502" y="213"/>
                    </a:lnTo>
                    <a:lnTo>
                      <a:pt x="499" y="215"/>
                    </a:lnTo>
                    <a:lnTo>
                      <a:pt x="496" y="218"/>
                    </a:lnTo>
                    <a:lnTo>
                      <a:pt x="491" y="218"/>
                    </a:lnTo>
                    <a:lnTo>
                      <a:pt x="490" y="221"/>
                    </a:lnTo>
                    <a:lnTo>
                      <a:pt x="488" y="223"/>
                    </a:lnTo>
                    <a:lnTo>
                      <a:pt x="485" y="226"/>
                    </a:lnTo>
                    <a:lnTo>
                      <a:pt x="480" y="226"/>
                    </a:lnTo>
                    <a:lnTo>
                      <a:pt x="472" y="226"/>
                    </a:lnTo>
                    <a:lnTo>
                      <a:pt x="467" y="229"/>
                    </a:lnTo>
                    <a:lnTo>
                      <a:pt x="463" y="231"/>
                    </a:lnTo>
                    <a:lnTo>
                      <a:pt x="456" y="232"/>
                    </a:lnTo>
                    <a:lnTo>
                      <a:pt x="452" y="234"/>
                    </a:lnTo>
                    <a:lnTo>
                      <a:pt x="450" y="237"/>
                    </a:lnTo>
                    <a:lnTo>
                      <a:pt x="448" y="242"/>
                    </a:lnTo>
                    <a:lnTo>
                      <a:pt x="448" y="248"/>
                    </a:lnTo>
                    <a:lnTo>
                      <a:pt x="450" y="250"/>
                    </a:lnTo>
                    <a:lnTo>
                      <a:pt x="452" y="255"/>
                    </a:lnTo>
                    <a:lnTo>
                      <a:pt x="456" y="258"/>
                    </a:lnTo>
                    <a:lnTo>
                      <a:pt x="461" y="262"/>
                    </a:lnTo>
                    <a:lnTo>
                      <a:pt x="463" y="267"/>
                    </a:lnTo>
                    <a:lnTo>
                      <a:pt x="464" y="274"/>
                    </a:lnTo>
                    <a:lnTo>
                      <a:pt x="463" y="278"/>
                    </a:lnTo>
                    <a:lnTo>
                      <a:pt x="461" y="285"/>
                    </a:lnTo>
                    <a:lnTo>
                      <a:pt x="458" y="288"/>
                    </a:lnTo>
                    <a:lnTo>
                      <a:pt x="455" y="291"/>
                    </a:lnTo>
                    <a:lnTo>
                      <a:pt x="455" y="296"/>
                    </a:lnTo>
                    <a:lnTo>
                      <a:pt x="453" y="304"/>
                    </a:lnTo>
                    <a:lnTo>
                      <a:pt x="452" y="309"/>
                    </a:lnTo>
                    <a:lnTo>
                      <a:pt x="450" y="312"/>
                    </a:lnTo>
                    <a:lnTo>
                      <a:pt x="447" y="316"/>
                    </a:lnTo>
                    <a:lnTo>
                      <a:pt x="444" y="318"/>
                    </a:lnTo>
                    <a:lnTo>
                      <a:pt x="439" y="320"/>
                    </a:lnTo>
                    <a:lnTo>
                      <a:pt x="433" y="323"/>
                    </a:lnTo>
                    <a:lnTo>
                      <a:pt x="429" y="326"/>
                    </a:lnTo>
                    <a:lnTo>
                      <a:pt x="429" y="332"/>
                    </a:lnTo>
                    <a:lnTo>
                      <a:pt x="431" y="344"/>
                    </a:lnTo>
                    <a:lnTo>
                      <a:pt x="426" y="348"/>
                    </a:lnTo>
                    <a:lnTo>
                      <a:pt x="399" y="321"/>
                    </a:lnTo>
                    <a:lnTo>
                      <a:pt x="67" y="328"/>
                    </a:lnTo>
                    <a:lnTo>
                      <a:pt x="65" y="321"/>
                    </a:lnTo>
                    <a:lnTo>
                      <a:pt x="61" y="316"/>
                    </a:lnTo>
                    <a:lnTo>
                      <a:pt x="58" y="312"/>
                    </a:lnTo>
                    <a:lnTo>
                      <a:pt x="58" y="307"/>
                    </a:lnTo>
                    <a:lnTo>
                      <a:pt x="59" y="301"/>
                    </a:lnTo>
                    <a:lnTo>
                      <a:pt x="62" y="296"/>
                    </a:lnTo>
                    <a:lnTo>
                      <a:pt x="62" y="289"/>
                    </a:lnTo>
                    <a:lnTo>
                      <a:pt x="61" y="282"/>
                    </a:lnTo>
                    <a:lnTo>
                      <a:pt x="58" y="275"/>
                    </a:lnTo>
                    <a:lnTo>
                      <a:pt x="53" y="270"/>
                    </a:lnTo>
                    <a:lnTo>
                      <a:pt x="51" y="262"/>
                    </a:lnTo>
                    <a:lnTo>
                      <a:pt x="54" y="255"/>
                    </a:lnTo>
                    <a:lnTo>
                      <a:pt x="53" y="245"/>
                    </a:lnTo>
                    <a:lnTo>
                      <a:pt x="53" y="239"/>
                    </a:lnTo>
                    <a:lnTo>
                      <a:pt x="53" y="235"/>
                    </a:lnTo>
                    <a:lnTo>
                      <a:pt x="54" y="232"/>
                    </a:lnTo>
                    <a:lnTo>
                      <a:pt x="53" y="229"/>
                    </a:lnTo>
                    <a:lnTo>
                      <a:pt x="50" y="228"/>
                    </a:lnTo>
                    <a:lnTo>
                      <a:pt x="46" y="224"/>
                    </a:lnTo>
                    <a:lnTo>
                      <a:pt x="42" y="220"/>
                    </a:lnTo>
                    <a:lnTo>
                      <a:pt x="42" y="213"/>
                    </a:lnTo>
                    <a:lnTo>
                      <a:pt x="42" y="201"/>
                    </a:lnTo>
                    <a:lnTo>
                      <a:pt x="43" y="189"/>
                    </a:lnTo>
                    <a:lnTo>
                      <a:pt x="42" y="186"/>
                    </a:lnTo>
                    <a:lnTo>
                      <a:pt x="38" y="180"/>
                    </a:lnTo>
                    <a:lnTo>
                      <a:pt x="35" y="174"/>
                    </a:lnTo>
                    <a:lnTo>
                      <a:pt x="32" y="167"/>
                    </a:lnTo>
                    <a:lnTo>
                      <a:pt x="27" y="158"/>
                    </a:lnTo>
                    <a:lnTo>
                      <a:pt x="24" y="153"/>
                    </a:lnTo>
                    <a:lnTo>
                      <a:pt x="23" y="147"/>
                    </a:lnTo>
                    <a:lnTo>
                      <a:pt x="26" y="142"/>
                    </a:lnTo>
                    <a:lnTo>
                      <a:pt x="26" y="137"/>
                    </a:lnTo>
                    <a:lnTo>
                      <a:pt x="23" y="134"/>
                    </a:lnTo>
                    <a:lnTo>
                      <a:pt x="19" y="129"/>
                    </a:lnTo>
                    <a:lnTo>
                      <a:pt x="19" y="124"/>
                    </a:lnTo>
                    <a:lnTo>
                      <a:pt x="16" y="119"/>
                    </a:lnTo>
                    <a:lnTo>
                      <a:pt x="11" y="115"/>
                    </a:lnTo>
                    <a:lnTo>
                      <a:pt x="8" y="108"/>
                    </a:lnTo>
                    <a:lnTo>
                      <a:pt x="7" y="102"/>
                    </a:lnTo>
                    <a:lnTo>
                      <a:pt x="5" y="97"/>
                    </a:lnTo>
                    <a:lnTo>
                      <a:pt x="4" y="89"/>
                    </a:lnTo>
                    <a:lnTo>
                      <a:pt x="0" y="83"/>
                    </a:lnTo>
                    <a:lnTo>
                      <a:pt x="2" y="78"/>
                    </a:lnTo>
                    <a:lnTo>
                      <a:pt x="5" y="77"/>
                    </a:lnTo>
                    <a:lnTo>
                      <a:pt x="7" y="70"/>
                    </a:lnTo>
                    <a:lnTo>
                      <a:pt x="10" y="64"/>
                    </a:lnTo>
                    <a:lnTo>
                      <a:pt x="10" y="59"/>
                    </a:lnTo>
                    <a:lnTo>
                      <a:pt x="11" y="53"/>
                    </a:lnTo>
                    <a:lnTo>
                      <a:pt x="15" y="50"/>
                    </a:lnTo>
                    <a:lnTo>
                      <a:pt x="16" y="46"/>
                    </a:lnTo>
                    <a:lnTo>
                      <a:pt x="16" y="42"/>
                    </a:lnTo>
                    <a:lnTo>
                      <a:pt x="15" y="38"/>
                    </a:lnTo>
                    <a:lnTo>
                      <a:pt x="10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7" y="26"/>
                    </a:lnTo>
                    <a:lnTo>
                      <a:pt x="10" y="23"/>
                    </a:lnTo>
                    <a:lnTo>
                      <a:pt x="11" y="19"/>
                    </a:lnTo>
                    <a:lnTo>
                      <a:pt x="8" y="18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3" name="Freeform 26">
                <a:extLst>
                  <a:ext uri="{FF2B5EF4-FFF2-40B4-BE49-F238E27FC236}">
                    <a16:creationId xmlns:a16="http://schemas.microsoft.com/office/drawing/2014/main" id="{014843B4-B52E-49B8-A028-9186A0D03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771"/>
                <a:ext cx="542" cy="648"/>
              </a:xfrm>
              <a:custGeom>
                <a:avLst/>
                <a:gdLst>
                  <a:gd name="T0" fmla="*/ 164 w 542"/>
                  <a:gd name="T1" fmla="*/ 1 h 648"/>
                  <a:gd name="T2" fmla="*/ 173 w 542"/>
                  <a:gd name="T3" fmla="*/ 24 h 648"/>
                  <a:gd name="T4" fmla="*/ 186 w 542"/>
                  <a:gd name="T5" fmla="*/ 52 h 648"/>
                  <a:gd name="T6" fmla="*/ 205 w 542"/>
                  <a:gd name="T7" fmla="*/ 74 h 648"/>
                  <a:gd name="T8" fmla="*/ 229 w 542"/>
                  <a:gd name="T9" fmla="*/ 74 h 648"/>
                  <a:gd name="T10" fmla="*/ 253 w 542"/>
                  <a:gd name="T11" fmla="*/ 84 h 648"/>
                  <a:gd name="T12" fmla="*/ 273 w 542"/>
                  <a:gd name="T13" fmla="*/ 89 h 648"/>
                  <a:gd name="T14" fmla="*/ 293 w 542"/>
                  <a:gd name="T15" fmla="*/ 82 h 648"/>
                  <a:gd name="T16" fmla="*/ 324 w 542"/>
                  <a:gd name="T17" fmla="*/ 82 h 648"/>
                  <a:gd name="T18" fmla="*/ 353 w 542"/>
                  <a:gd name="T19" fmla="*/ 103 h 648"/>
                  <a:gd name="T20" fmla="*/ 380 w 542"/>
                  <a:gd name="T21" fmla="*/ 116 h 648"/>
                  <a:gd name="T22" fmla="*/ 404 w 542"/>
                  <a:gd name="T23" fmla="*/ 128 h 648"/>
                  <a:gd name="T24" fmla="*/ 429 w 542"/>
                  <a:gd name="T25" fmla="*/ 144 h 648"/>
                  <a:gd name="T26" fmla="*/ 450 w 542"/>
                  <a:gd name="T27" fmla="*/ 132 h 648"/>
                  <a:gd name="T28" fmla="*/ 472 w 542"/>
                  <a:gd name="T29" fmla="*/ 133 h 648"/>
                  <a:gd name="T30" fmla="*/ 497 w 542"/>
                  <a:gd name="T31" fmla="*/ 141 h 648"/>
                  <a:gd name="T32" fmla="*/ 520 w 542"/>
                  <a:gd name="T33" fmla="*/ 138 h 648"/>
                  <a:gd name="T34" fmla="*/ 540 w 542"/>
                  <a:gd name="T35" fmla="*/ 146 h 648"/>
                  <a:gd name="T36" fmla="*/ 523 w 542"/>
                  <a:gd name="T37" fmla="*/ 167 h 648"/>
                  <a:gd name="T38" fmla="*/ 480 w 542"/>
                  <a:gd name="T39" fmla="*/ 198 h 648"/>
                  <a:gd name="T40" fmla="*/ 429 w 542"/>
                  <a:gd name="T41" fmla="*/ 244 h 648"/>
                  <a:gd name="T42" fmla="*/ 377 w 542"/>
                  <a:gd name="T43" fmla="*/ 294 h 648"/>
                  <a:gd name="T44" fmla="*/ 358 w 542"/>
                  <a:gd name="T45" fmla="*/ 368 h 648"/>
                  <a:gd name="T46" fmla="*/ 329 w 542"/>
                  <a:gd name="T47" fmla="*/ 394 h 648"/>
                  <a:gd name="T48" fmla="*/ 320 w 542"/>
                  <a:gd name="T49" fmla="*/ 421 h 648"/>
                  <a:gd name="T50" fmla="*/ 335 w 542"/>
                  <a:gd name="T51" fmla="*/ 445 h 648"/>
                  <a:gd name="T52" fmla="*/ 334 w 542"/>
                  <a:gd name="T53" fmla="*/ 475 h 648"/>
                  <a:gd name="T54" fmla="*/ 335 w 542"/>
                  <a:gd name="T55" fmla="*/ 494 h 648"/>
                  <a:gd name="T56" fmla="*/ 334 w 542"/>
                  <a:gd name="T57" fmla="*/ 518 h 648"/>
                  <a:gd name="T58" fmla="*/ 356 w 542"/>
                  <a:gd name="T59" fmla="*/ 530 h 648"/>
                  <a:gd name="T60" fmla="*/ 377 w 542"/>
                  <a:gd name="T61" fmla="*/ 540 h 648"/>
                  <a:gd name="T62" fmla="*/ 402 w 542"/>
                  <a:gd name="T63" fmla="*/ 561 h 648"/>
                  <a:gd name="T64" fmla="*/ 421 w 542"/>
                  <a:gd name="T65" fmla="*/ 583 h 648"/>
                  <a:gd name="T66" fmla="*/ 448 w 542"/>
                  <a:gd name="T67" fmla="*/ 605 h 648"/>
                  <a:gd name="T68" fmla="*/ 461 w 542"/>
                  <a:gd name="T69" fmla="*/ 632 h 648"/>
                  <a:gd name="T70" fmla="*/ 49 w 542"/>
                  <a:gd name="T71" fmla="*/ 454 h 648"/>
                  <a:gd name="T72" fmla="*/ 29 w 542"/>
                  <a:gd name="T73" fmla="*/ 437 h 648"/>
                  <a:gd name="T74" fmla="*/ 16 w 542"/>
                  <a:gd name="T75" fmla="*/ 416 h 648"/>
                  <a:gd name="T76" fmla="*/ 32 w 542"/>
                  <a:gd name="T77" fmla="*/ 402 h 648"/>
                  <a:gd name="T78" fmla="*/ 41 w 542"/>
                  <a:gd name="T79" fmla="*/ 340 h 648"/>
                  <a:gd name="T80" fmla="*/ 26 w 542"/>
                  <a:gd name="T81" fmla="*/ 313 h 648"/>
                  <a:gd name="T82" fmla="*/ 29 w 542"/>
                  <a:gd name="T83" fmla="*/ 286 h 648"/>
                  <a:gd name="T84" fmla="*/ 24 w 542"/>
                  <a:gd name="T85" fmla="*/ 244 h 648"/>
                  <a:gd name="T86" fmla="*/ 13 w 542"/>
                  <a:gd name="T87" fmla="*/ 186 h 648"/>
                  <a:gd name="T88" fmla="*/ 13 w 542"/>
                  <a:gd name="T89" fmla="*/ 159 h 648"/>
                  <a:gd name="T90" fmla="*/ 10 w 542"/>
                  <a:gd name="T91" fmla="*/ 124 h 648"/>
                  <a:gd name="T92" fmla="*/ 3 w 542"/>
                  <a:gd name="T93" fmla="*/ 105 h 648"/>
                  <a:gd name="T94" fmla="*/ 8 w 542"/>
                  <a:gd name="T95" fmla="*/ 82 h 648"/>
                  <a:gd name="T96" fmla="*/ 7 w 542"/>
                  <a:gd name="T97" fmla="*/ 60 h 6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2"/>
                  <a:gd name="T148" fmla="*/ 0 h 648"/>
                  <a:gd name="T149" fmla="*/ 542 w 542"/>
                  <a:gd name="T150" fmla="*/ 648 h 6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2" h="648">
                    <a:moveTo>
                      <a:pt x="150" y="47"/>
                    </a:moveTo>
                    <a:lnTo>
                      <a:pt x="151" y="0"/>
                    </a:lnTo>
                    <a:lnTo>
                      <a:pt x="157" y="1"/>
                    </a:lnTo>
                    <a:lnTo>
                      <a:pt x="164" y="1"/>
                    </a:lnTo>
                    <a:lnTo>
                      <a:pt x="167" y="5"/>
                    </a:lnTo>
                    <a:lnTo>
                      <a:pt x="170" y="11"/>
                    </a:lnTo>
                    <a:lnTo>
                      <a:pt x="172" y="17"/>
                    </a:lnTo>
                    <a:lnTo>
                      <a:pt x="173" y="24"/>
                    </a:lnTo>
                    <a:lnTo>
                      <a:pt x="175" y="32"/>
                    </a:lnTo>
                    <a:lnTo>
                      <a:pt x="178" y="38"/>
                    </a:lnTo>
                    <a:lnTo>
                      <a:pt x="180" y="44"/>
                    </a:lnTo>
                    <a:lnTo>
                      <a:pt x="186" y="52"/>
                    </a:lnTo>
                    <a:lnTo>
                      <a:pt x="188" y="62"/>
                    </a:lnTo>
                    <a:lnTo>
                      <a:pt x="192" y="66"/>
                    </a:lnTo>
                    <a:lnTo>
                      <a:pt x="192" y="73"/>
                    </a:lnTo>
                    <a:lnTo>
                      <a:pt x="205" y="74"/>
                    </a:lnTo>
                    <a:lnTo>
                      <a:pt x="210" y="78"/>
                    </a:lnTo>
                    <a:lnTo>
                      <a:pt x="218" y="74"/>
                    </a:lnTo>
                    <a:lnTo>
                      <a:pt x="224" y="73"/>
                    </a:lnTo>
                    <a:lnTo>
                      <a:pt x="229" y="74"/>
                    </a:lnTo>
                    <a:lnTo>
                      <a:pt x="235" y="76"/>
                    </a:lnTo>
                    <a:lnTo>
                      <a:pt x="242" y="79"/>
                    </a:lnTo>
                    <a:lnTo>
                      <a:pt x="246" y="81"/>
                    </a:lnTo>
                    <a:lnTo>
                      <a:pt x="253" y="84"/>
                    </a:lnTo>
                    <a:lnTo>
                      <a:pt x="256" y="87"/>
                    </a:lnTo>
                    <a:lnTo>
                      <a:pt x="261" y="90"/>
                    </a:lnTo>
                    <a:lnTo>
                      <a:pt x="265" y="90"/>
                    </a:lnTo>
                    <a:lnTo>
                      <a:pt x="273" y="89"/>
                    </a:lnTo>
                    <a:lnTo>
                      <a:pt x="280" y="87"/>
                    </a:lnTo>
                    <a:lnTo>
                      <a:pt x="285" y="82"/>
                    </a:lnTo>
                    <a:lnTo>
                      <a:pt x="289" y="79"/>
                    </a:lnTo>
                    <a:lnTo>
                      <a:pt x="293" y="82"/>
                    </a:lnTo>
                    <a:lnTo>
                      <a:pt x="296" y="84"/>
                    </a:lnTo>
                    <a:lnTo>
                      <a:pt x="305" y="82"/>
                    </a:lnTo>
                    <a:lnTo>
                      <a:pt x="315" y="84"/>
                    </a:lnTo>
                    <a:lnTo>
                      <a:pt x="324" y="82"/>
                    </a:lnTo>
                    <a:lnTo>
                      <a:pt x="332" y="87"/>
                    </a:lnTo>
                    <a:lnTo>
                      <a:pt x="343" y="93"/>
                    </a:lnTo>
                    <a:lnTo>
                      <a:pt x="351" y="98"/>
                    </a:lnTo>
                    <a:lnTo>
                      <a:pt x="353" y="103"/>
                    </a:lnTo>
                    <a:lnTo>
                      <a:pt x="361" y="106"/>
                    </a:lnTo>
                    <a:lnTo>
                      <a:pt x="367" y="109"/>
                    </a:lnTo>
                    <a:lnTo>
                      <a:pt x="374" y="111"/>
                    </a:lnTo>
                    <a:lnTo>
                      <a:pt x="380" y="116"/>
                    </a:lnTo>
                    <a:lnTo>
                      <a:pt x="383" y="119"/>
                    </a:lnTo>
                    <a:lnTo>
                      <a:pt x="389" y="122"/>
                    </a:lnTo>
                    <a:lnTo>
                      <a:pt x="399" y="122"/>
                    </a:lnTo>
                    <a:lnTo>
                      <a:pt x="404" y="128"/>
                    </a:lnTo>
                    <a:lnTo>
                      <a:pt x="408" y="135"/>
                    </a:lnTo>
                    <a:lnTo>
                      <a:pt x="416" y="138"/>
                    </a:lnTo>
                    <a:lnTo>
                      <a:pt x="426" y="141"/>
                    </a:lnTo>
                    <a:lnTo>
                      <a:pt x="429" y="144"/>
                    </a:lnTo>
                    <a:lnTo>
                      <a:pt x="434" y="143"/>
                    </a:lnTo>
                    <a:lnTo>
                      <a:pt x="440" y="140"/>
                    </a:lnTo>
                    <a:lnTo>
                      <a:pt x="445" y="136"/>
                    </a:lnTo>
                    <a:lnTo>
                      <a:pt x="450" y="132"/>
                    </a:lnTo>
                    <a:lnTo>
                      <a:pt x="458" y="128"/>
                    </a:lnTo>
                    <a:lnTo>
                      <a:pt x="463" y="128"/>
                    </a:lnTo>
                    <a:lnTo>
                      <a:pt x="467" y="130"/>
                    </a:lnTo>
                    <a:lnTo>
                      <a:pt x="472" y="133"/>
                    </a:lnTo>
                    <a:lnTo>
                      <a:pt x="477" y="136"/>
                    </a:lnTo>
                    <a:lnTo>
                      <a:pt x="485" y="140"/>
                    </a:lnTo>
                    <a:lnTo>
                      <a:pt x="490" y="141"/>
                    </a:lnTo>
                    <a:lnTo>
                      <a:pt x="497" y="141"/>
                    </a:lnTo>
                    <a:lnTo>
                      <a:pt x="507" y="140"/>
                    </a:lnTo>
                    <a:lnTo>
                      <a:pt x="513" y="136"/>
                    </a:lnTo>
                    <a:lnTo>
                      <a:pt x="518" y="136"/>
                    </a:lnTo>
                    <a:lnTo>
                      <a:pt x="520" y="138"/>
                    </a:lnTo>
                    <a:lnTo>
                      <a:pt x="523" y="141"/>
                    </a:lnTo>
                    <a:lnTo>
                      <a:pt x="528" y="141"/>
                    </a:lnTo>
                    <a:lnTo>
                      <a:pt x="536" y="144"/>
                    </a:lnTo>
                    <a:lnTo>
                      <a:pt x="540" y="146"/>
                    </a:lnTo>
                    <a:lnTo>
                      <a:pt x="542" y="147"/>
                    </a:lnTo>
                    <a:lnTo>
                      <a:pt x="536" y="155"/>
                    </a:lnTo>
                    <a:lnTo>
                      <a:pt x="531" y="160"/>
                    </a:lnTo>
                    <a:lnTo>
                      <a:pt x="523" y="167"/>
                    </a:lnTo>
                    <a:lnTo>
                      <a:pt x="515" y="174"/>
                    </a:lnTo>
                    <a:lnTo>
                      <a:pt x="502" y="179"/>
                    </a:lnTo>
                    <a:lnTo>
                      <a:pt x="491" y="186"/>
                    </a:lnTo>
                    <a:lnTo>
                      <a:pt x="480" y="198"/>
                    </a:lnTo>
                    <a:lnTo>
                      <a:pt x="467" y="209"/>
                    </a:lnTo>
                    <a:lnTo>
                      <a:pt x="455" y="222"/>
                    </a:lnTo>
                    <a:lnTo>
                      <a:pt x="442" y="233"/>
                    </a:lnTo>
                    <a:lnTo>
                      <a:pt x="429" y="244"/>
                    </a:lnTo>
                    <a:lnTo>
                      <a:pt x="410" y="262"/>
                    </a:lnTo>
                    <a:lnTo>
                      <a:pt x="399" y="275"/>
                    </a:lnTo>
                    <a:lnTo>
                      <a:pt x="388" y="284"/>
                    </a:lnTo>
                    <a:lnTo>
                      <a:pt x="377" y="294"/>
                    </a:lnTo>
                    <a:lnTo>
                      <a:pt x="370" y="297"/>
                    </a:lnTo>
                    <a:lnTo>
                      <a:pt x="364" y="300"/>
                    </a:lnTo>
                    <a:lnTo>
                      <a:pt x="366" y="362"/>
                    </a:lnTo>
                    <a:lnTo>
                      <a:pt x="358" y="368"/>
                    </a:lnTo>
                    <a:lnTo>
                      <a:pt x="351" y="373"/>
                    </a:lnTo>
                    <a:lnTo>
                      <a:pt x="342" y="379"/>
                    </a:lnTo>
                    <a:lnTo>
                      <a:pt x="334" y="384"/>
                    </a:lnTo>
                    <a:lnTo>
                      <a:pt x="329" y="394"/>
                    </a:lnTo>
                    <a:lnTo>
                      <a:pt x="324" y="399"/>
                    </a:lnTo>
                    <a:lnTo>
                      <a:pt x="323" y="405"/>
                    </a:lnTo>
                    <a:lnTo>
                      <a:pt x="320" y="413"/>
                    </a:lnTo>
                    <a:lnTo>
                      <a:pt x="320" y="421"/>
                    </a:lnTo>
                    <a:lnTo>
                      <a:pt x="324" y="424"/>
                    </a:lnTo>
                    <a:lnTo>
                      <a:pt x="331" y="427"/>
                    </a:lnTo>
                    <a:lnTo>
                      <a:pt x="335" y="437"/>
                    </a:lnTo>
                    <a:lnTo>
                      <a:pt x="335" y="445"/>
                    </a:lnTo>
                    <a:lnTo>
                      <a:pt x="332" y="454"/>
                    </a:lnTo>
                    <a:lnTo>
                      <a:pt x="332" y="464"/>
                    </a:lnTo>
                    <a:lnTo>
                      <a:pt x="335" y="470"/>
                    </a:lnTo>
                    <a:lnTo>
                      <a:pt x="334" y="475"/>
                    </a:lnTo>
                    <a:lnTo>
                      <a:pt x="329" y="480"/>
                    </a:lnTo>
                    <a:lnTo>
                      <a:pt x="329" y="486"/>
                    </a:lnTo>
                    <a:lnTo>
                      <a:pt x="334" y="489"/>
                    </a:lnTo>
                    <a:lnTo>
                      <a:pt x="335" y="494"/>
                    </a:lnTo>
                    <a:lnTo>
                      <a:pt x="332" y="502"/>
                    </a:lnTo>
                    <a:lnTo>
                      <a:pt x="331" y="507"/>
                    </a:lnTo>
                    <a:lnTo>
                      <a:pt x="331" y="513"/>
                    </a:lnTo>
                    <a:lnTo>
                      <a:pt x="334" y="518"/>
                    </a:lnTo>
                    <a:lnTo>
                      <a:pt x="340" y="524"/>
                    </a:lnTo>
                    <a:lnTo>
                      <a:pt x="347" y="526"/>
                    </a:lnTo>
                    <a:lnTo>
                      <a:pt x="351" y="529"/>
                    </a:lnTo>
                    <a:lnTo>
                      <a:pt x="356" y="530"/>
                    </a:lnTo>
                    <a:lnTo>
                      <a:pt x="358" y="535"/>
                    </a:lnTo>
                    <a:lnTo>
                      <a:pt x="362" y="538"/>
                    </a:lnTo>
                    <a:lnTo>
                      <a:pt x="369" y="538"/>
                    </a:lnTo>
                    <a:lnTo>
                      <a:pt x="377" y="540"/>
                    </a:lnTo>
                    <a:lnTo>
                      <a:pt x="385" y="545"/>
                    </a:lnTo>
                    <a:lnTo>
                      <a:pt x="393" y="549"/>
                    </a:lnTo>
                    <a:lnTo>
                      <a:pt x="399" y="556"/>
                    </a:lnTo>
                    <a:lnTo>
                      <a:pt x="402" y="561"/>
                    </a:lnTo>
                    <a:lnTo>
                      <a:pt x="407" y="570"/>
                    </a:lnTo>
                    <a:lnTo>
                      <a:pt x="413" y="578"/>
                    </a:lnTo>
                    <a:lnTo>
                      <a:pt x="418" y="583"/>
                    </a:lnTo>
                    <a:lnTo>
                      <a:pt x="421" y="583"/>
                    </a:lnTo>
                    <a:lnTo>
                      <a:pt x="432" y="589"/>
                    </a:lnTo>
                    <a:lnTo>
                      <a:pt x="436" y="592"/>
                    </a:lnTo>
                    <a:lnTo>
                      <a:pt x="442" y="599"/>
                    </a:lnTo>
                    <a:lnTo>
                      <a:pt x="448" y="605"/>
                    </a:lnTo>
                    <a:lnTo>
                      <a:pt x="451" y="610"/>
                    </a:lnTo>
                    <a:lnTo>
                      <a:pt x="456" y="616"/>
                    </a:lnTo>
                    <a:lnTo>
                      <a:pt x="459" y="623"/>
                    </a:lnTo>
                    <a:lnTo>
                      <a:pt x="461" y="632"/>
                    </a:lnTo>
                    <a:lnTo>
                      <a:pt x="461" y="640"/>
                    </a:lnTo>
                    <a:lnTo>
                      <a:pt x="461" y="646"/>
                    </a:lnTo>
                    <a:lnTo>
                      <a:pt x="46" y="648"/>
                    </a:lnTo>
                    <a:lnTo>
                      <a:pt x="49" y="454"/>
                    </a:lnTo>
                    <a:lnTo>
                      <a:pt x="46" y="449"/>
                    </a:lnTo>
                    <a:lnTo>
                      <a:pt x="41" y="445"/>
                    </a:lnTo>
                    <a:lnTo>
                      <a:pt x="35" y="440"/>
                    </a:lnTo>
                    <a:lnTo>
                      <a:pt x="29" y="437"/>
                    </a:lnTo>
                    <a:lnTo>
                      <a:pt x="24" y="432"/>
                    </a:lnTo>
                    <a:lnTo>
                      <a:pt x="19" y="426"/>
                    </a:lnTo>
                    <a:lnTo>
                      <a:pt x="18" y="421"/>
                    </a:lnTo>
                    <a:lnTo>
                      <a:pt x="16" y="416"/>
                    </a:lnTo>
                    <a:lnTo>
                      <a:pt x="19" y="413"/>
                    </a:lnTo>
                    <a:lnTo>
                      <a:pt x="22" y="410"/>
                    </a:lnTo>
                    <a:lnTo>
                      <a:pt x="27" y="405"/>
                    </a:lnTo>
                    <a:lnTo>
                      <a:pt x="32" y="402"/>
                    </a:lnTo>
                    <a:lnTo>
                      <a:pt x="38" y="399"/>
                    </a:lnTo>
                    <a:lnTo>
                      <a:pt x="43" y="391"/>
                    </a:lnTo>
                    <a:lnTo>
                      <a:pt x="43" y="384"/>
                    </a:lnTo>
                    <a:lnTo>
                      <a:pt x="41" y="340"/>
                    </a:lnTo>
                    <a:lnTo>
                      <a:pt x="38" y="332"/>
                    </a:lnTo>
                    <a:lnTo>
                      <a:pt x="32" y="325"/>
                    </a:lnTo>
                    <a:lnTo>
                      <a:pt x="29" y="319"/>
                    </a:lnTo>
                    <a:lnTo>
                      <a:pt x="26" y="313"/>
                    </a:lnTo>
                    <a:lnTo>
                      <a:pt x="22" y="306"/>
                    </a:lnTo>
                    <a:lnTo>
                      <a:pt x="22" y="297"/>
                    </a:lnTo>
                    <a:lnTo>
                      <a:pt x="24" y="292"/>
                    </a:lnTo>
                    <a:lnTo>
                      <a:pt x="29" y="286"/>
                    </a:lnTo>
                    <a:lnTo>
                      <a:pt x="34" y="279"/>
                    </a:lnTo>
                    <a:lnTo>
                      <a:pt x="30" y="270"/>
                    </a:lnTo>
                    <a:lnTo>
                      <a:pt x="26" y="256"/>
                    </a:lnTo>
                    <a:lnTo>
                      <a:pt x="24" y="244"/>
                    </a:lnTo>
                    <a:lnTo>
                      <a:pt x="21" y="232"/>
                    </a:lnTo>
                    <a:lnTo>
                      <a:pt x="19" y="211"/>
                    </a:lnTo>
                    <a:lnTo>
                      <a:pt x="16" y="194"/>
                    </a:lnTo>
                    <a:lnTo>
                      <a:pt x="13" y="186"/>
                    </a:lnTo>
                    <a:lnTo>
                      <a:pt x="10" y="178"/>
                    </a:lnTo>
                    <a:lnTo>
                      <a:pt x="10" y="173"/>
                    </a:lnTo>
                    <a:lnTo>
                      <a:pt x="11" y="167"/>
                    </a:lnTo>
                    <a:lnTo>
                      <a:pt x="13" y="159"/>
                    </a:lnTo>
                    <a:lnTo>
                      <a:pt x="13" y="149"/>
                    </a:lnTo>
                    <a:lnTo>
                      <a:pt x="8" y="138"/>
                    </a:lnTo>
                    <a:lnTo>
                      <a:pt x="8" y="130"/>
                    </a:lnTo>
                    <a:lnTo>
                      <a:pt x="10" y="124"/>
                    </a:lnTo>
                    <a:lnTo>
                      <a:pt x="10" y="116"/>
                    </a:lnTo>
                    <a:lnTo>
                      <a:pt x="10" y="113"/>
                    </a:lnTo>
                    <a:lnTo>
                      <a:pt x="7" y="109"/>
                    </a:lnTo>
                    <a:lnTo>
                      <a:pt x="3" y="105"/>
                    </a:lnTo>
                    <a:lnTo>
                      <a:pt x="3" y="100"/>
                    </a:lnTo>
                    <a:lnTo>
                      <a:pt x="2" y="93"/>
                    </a:lnTo>
                    <a:lnTo>
                      <a:pt x="3" y="87"/>
                    </a:lnTo>
                    <a:lnTo>
                      <a:pt x="8" y="82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3" y="54"/>
                    </a:lnTo>
                    <a:lnTo>
                      <a:pt x="0" y="47"/>
                    </a:lnTo>
                    <a:lnTo>
                      <a:pt x="150" y="47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4" name="Freeform 27">
                <a:extLst>
                  <a:ext uri="{FF2B5EF4-FFF2-40B4-BE49-F238E27FC236}">
                    <a16:creationId xmlns:a16="http://schemas.microsoft.com/office/drawing/2014/main" id="{EE880BDD-4A15-4192-A92C-159604245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963"/>
                <a:ext cx="480" cy="261"/>
              </a:xfrm>
              <a:custGeom>
                <a:avLst/>
                <a:gdLst>
                  <a:gd name="T0" fmla="*/ 19 w 480"/>
                  <a:gd name="T1" fmla="*/ 102 h 261"/>
                  <a:gd name="T2" fmla="*/ 44 w 480"/>
                  <a:gd name="T3" fmla="*/ 84 h 261"/>
                  <a:gd name="T4" fmla="*/ 68 w 480"/>
                  <a:gd name="T5" fmla="*/ 78 h 261"/>
                  <a:gd name="T6" fmla="*/ 87 w 480"/>
                  <a:gd name="T7" fmla="*/ 65 h 261"/>
                  <a:gd name="T8" fmla="*/ 116 w 480"/>
                  <a:gd name="T9" fmla="*/ 41 h 261"/>
                  <a:gd name="T10" fmla="*/ 148 w 480"/>
                  <a:gd name="T11" fmla="*/ 13 h 261"/>
                  <a:gd name="T12" fmla="*/ 173 w 480"/>
                  <a:gd name="T13" fmla="*/ 0 h 261"/>
                  <a:gd name="T14" fmla="*/ 178 w 480"/>
                  <a:gd name="T15" fmla="*/ 6 h 261"/>
                  <a:gd name="T16" fmla="*/ 167 w 480"/>
                  <a:gd name="T17" fmla="*/ 21 h 261"/>
                  <a:gd name="T18" fmla="*/ 157 w 480"/>
                  <a:gd name="T19" fmla="*/ 32 h 261"/>
                  <a:gd name="T20" fmla="*/ 143 w 480"/>
                  <a:gd name="T21" fmla="*/ 48 h 261"/>
                  <a:gd name="T22" fmla="*/ 133 w 480"/>
                  <a:gd name="T23" fmla="*/ 62 h 261"/>
                  <a:gd name="T24" fmla="*/ 135 w 480"/>
                  <a:gd name="T25" fmla="*/ 78 h 261"/>
                  <a:gd name="T26" fmla="*/ 146 w 480"/>
                  <a:gd name="T27" fmla="*/ 75 h 261"/>
                  <a:gd name="T28" fmla="*/ 163 w 480"/>
                  <a:gd name="T29" fmla="*/ 70 h 261"/>
                  <a:gd name="T30" fmla="*/ 181 w 480"/>
                  <a:gd name="T31" fmla="*/ 68 h 261"/>
                  <a:gd name="T32" fmla="*/ 200 w 480"/>
                  <a:gd name="T33" fmla="*/ 81 h 261"/>
                  <a:gd name="T34" fmla="*/ 211 w 480"/>
                  <a:gd name="T35" fmla="*/ 95 h 261"/>
                  <a:gd name="T36" fmla="*/ 221 w 480"/>
                  <a:gd name="T37" fmla="*/ 106 h 261"/>
                  <a:gd name="T38" fmla="*/ 238 w 480"/>
                  <a:gd name="T39" fmla="*/ 103 h 261"/>
                  <a:gd name="T40" fmla="*/ 257 w 480"/>
                  <a:gd name="T41" fmla="*/ 108 h 261"/>
                  <a:gd name="T42" fmla="*/ 278 w 480"/>
                  <a:gd name="T43" fmla="*/ 105 h 261"/>
                  <a:gd name="T44" fmla="*/ 291 w 480"/>
                  <a:gd name="T45" fmla="*/ 91 h 261"/>
                  <a:gd name="T46" fmla="*/ 306 w 480"/>
                  <a:gd name="T47" fmla="*/ 81 h 261"/>
                  <a:gd name="T48" fmla="*/ 332 w 480"/>
                  <a:gd name="T49" fmla="*/ 71 h 261"/>
                  <a:gd name="T50" fmla="*/ 356 w 480"/>
                  <a:gd name="T51" fmla="*/ 70 h 261"/>
                  <a:gd name="T52" fmla="*/ 372 w 480"/>
                  <a:gd name="T53" fmla="*/ 62 h 261"/>
                  <a:gd name="T54" fmla="*/ 389 w 480"/>
                  <a:gd name="T55" fmla="*/ 62 h 261"/>
                  <a:gd name="T56" fmla="*/ 392 w 480"/>
                  <a:gd name="T57" fmla="*/ 75 h 261"/>
                  <a:gd name="T58" fmla="*/ 402 w 480"/>
                  <a:gd name="T59" fmla="*/ 84 h 261"/>
                  <a:gd name="T60" fmla="*/ 416 w 480"/>
                  <a:gd name="T61" fmla="*/ 91 h 261"/>
                  <a:gd name="T62" fmla="*/ 432 w 480"/>
                  <a:gd name="T63" fmla="*/ 81 h 261"/>
                  <a:gd name="T64" fmla="*/ 451 w 480"/>
                  <a:gd name="T65" fmla="*/ 89 h 261"/>
                  <a:gd name="T66" fmla="*/ 457 w 480"/>
                  <a:gd name="T67" fmla="*/ 106 h 261"/>
                  <a:gd name="T68" fmla="*/ 468 w 480"/>
                  <a:gd name="T69" fmla="*/ 119 h 261"/>
                  <a:gd name="T70" fmla="*/ 480 w 480"/>
                  <a:gd name="T71" fmla="*/ 130 h 261"/>
                  <a:gd name="T72" fmla="*/ 467 w 480"/>
                  <a:gd name="T73" fmla="*/ 135 h 261"/>
                  <a:gd name="T74" fmla="*/ 451 w 480"/>
                  <a:gd name="T75" fmla="*/ 143 h 261"/>
                  <a:gd name="T76" fmla="*/ 440 w 480"/>
                  <a:gd name="T77" fmla="*/ 133 h 261"/>
                  <a:gd name="T78" fmla="*/ 434 w 480"/>
                  <a:gd name="T79" fmla="*/ 148 h 261"/>
                  <a:gd name="T80" fmla="*/ 421 w 480"/>
                  <a:gd name="T81" fmla="*/ 149 h 261"/>
                  <a:gd name="T82" fmla="*/ 403 w 480"/>
                  <a:gd name="T83" fmla="*/ 140 h 261"/>
                  <a:gd name="T84" fmla="*/ 375 w 480"/>
                  <a:gd name="T85" fmla="*/ 135 h 261"/>
                  <a:gd name="T86" fmla="*/ 359 w 480"/>
                  <a:gd name="T87" fmla="*/ 143 h 261"/>
                  <a:gd name="T88" fmla="*/ 341 w 480"/>
                  <a:gd name="T89" fmla="*/ 156 h 261"/>
                  <a:gd name="T90" fmla="*/ 318 w 480"/>
                  <a:gd name="T91" fmla="*/ 164 h 261"/>
                  <a:gd name="T92" fmla="*/ 295 w 480"/>
                  <a:gd name="T93" fmla="*/ 189 h 261"/>
                  <a:gd name="T94" fmla="*/ 283 w 480"/>
                  <a:gd name="T95" fmla="*/ 189 h 261"/>
                  <a:gd name="T96" fmla="*/ 278 w 480"/>
                  <a:gd name="T97" fmla="*/ 173 h 261"/>
                  <a:gd name="T98" fmla="*/ 262 w 480"/>
                  <a:gd name="T99" fmla="*/ 184 h 261"/>
                  <a:gd name="T100" fmla="*/ 244 w 480"/>
                  <a:gd name="T101" fmla="*/ 213 h 261"/>
                  <a:gd name="T102" fmla="*/ 230 w 480"/>
                  <a:gd name="T103" fmla="*/ 240 h 261"/>
                  <a:gd name="T104" fmla="*/ 219 w 480"/>
                  <a:gd name="T105" fmla="*/ 261 h 261"/>
                  <a:gd name="T106" fmla="*/ 205 w 480"/>
                  <a:gd name="T107" fmla="*/ 243 h 261"/>
                  <a:gd name="T108" fmla="*/ 195 w 480"/>
                  <a:gd name="T109" fmla="*/ 229 h 261"/>
                  <a:gd name="T110" fmla="*/ 197 w 480"/>
                  <a:gd name="T111" fmla="*/ 211 h 261"/>
                  <a:gd name="T112" fmla="*/ 187 w 480"/>
                  <a:gd name="T113" fmla="*/ 191 h 261"/>
                  <a:gd name="T114" fmla="*/ 168 w 480"/>
                  <a:gd name="T115" fmla="*/ 173 h 261"/>
                  <a:gd name="T116" fmla="*/ 127 w 480"/>
                  <a:gd name="T117" fmla="*/ 164 h 261"/>
                  <a:gd name="T118" fmla="*/ 95 w 480"/>
                  <a:gd name="T119" fmla="*/ 157 h 261"/>
                  <a:gd name="T120" fmla="*/ 47 w 480"/>
                  <a:gd name="T121" fmla="*/ 148 h 261"/>
                  <a:gd name="T122" fmla="*/ 16 w 480"/>
                  <a:gd name="T123" fmla="*/ 133 h 261"/>
                  <a:gd name="T124" fmla="*/ 0 w 480"/>
                  <a:gd name="T125" fmla="*/ 116 h 26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80"/>
                  <a:gd name="T190" fmla="*/ 0 h 261"/>
                  <a:gd name="T191" fmla="*/ 480 w 480"/>
                  <a:gd name="T192" fmla="*/ 261 h 26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80" h="261">
                    <a:moveTo>
                      <a:pt x="1" y="113"/>
                    </a:moveTo>
                    <a:lnTo>
                      <a:pt x="11" y="106"/>
                    </a:lnTo>
                    <a:lnTo>
                      <a:pt x="19" y="102"/>
                    </a:lnTo>
                    <a:lnTo>
                      <a:pt x="30" y="92"/>
                    </a:lnTo>
                    <a:lnTo>
                      <a:pt x="36" y="87"/>
                    </a:lnTo>
                    <a:lnTo>
                      <a:pt x="44" y="84"/>
                    </a:lnTo>
                    <a:lnTo>
                      <a:pt x="51" y="83"/>
                    </a:lnTo>
                    <a:lnTo>
                      <a:pt x="60" y="79"/>
                    </a:lnTo>
                    <a:lnTo>
                      <a:pt x="68" y="78"/>
                    </a:lnTo>
                    <a:lnTo>
                      <a:pt x="73" y="76"/>
                    </a:lnTo>
                    <a:lnTo>
                      <a:pt x="79" y="71"/>
                    </a:lnTo>
                    <a:lnTo>
                      <a:pt x="87" y="65"/>
                    </a:lnTo>
                    <a:lnTo>
                      <a:pt x="97" y="56"/>
                    </a:lnTo>
                    <a:lnTo>
                      <a:pt x="108" y="49"/>
                    </a:lnTo>
                    <a:lnTo>
                      <a:pt x="116" y="41"/>
                    </a:lnTo>
                    <a:lnTo>
                      <a:pt x="127" y="33"/>
                    </a:lnTo>
                    <a:lnTo>
                      <a:pt x="136" y="25"/>
                    </a:lnTo>
                    <a:lnTo>
                      <a:pt x="148" y="13"/>
                    </a:lnTo>
                    <a:lnTo>
                      <a:pt x="157" y="6"/>
                    </a:lnTo>
                    <a:lnTo>
                      <a:pt x="165" y="2"/>
                    </a:lnTo>
                    <a:lnTo>
                      <a:pt x="173" y="0"/>
                    </a:lnTo>
                    <a:lnTo>
                      <a:pt x="179" y="2"/>
                    </a:lnTo>
                    <a:lnTo>
                      <a:pt x="181" y="5"/>
                    </a:lnTo>
                    <a:lnTo>
                      <a:pt x="178" y="6"/>
                    </a:lnTo>
                    <a:lnTo>
                      <a:pt x="175" y="11"/>
                    </a:lnTo>
                    <a:lnTo>
                      <a:pt x="171" y="14"/>
                    </a:lnTo>
                    <a:lnTo>
                      <a:pt x="167" y="21"/>
                    </a:lnTo>
                    <a:lnTo>
                      <a:pt x="165" y="24"/>
                    </a:lnTo>
                    <a:lnTo>
                      <a:pt x="160" y="29"/>
                    </a:lnTo>
                    <a:lnTo>
                      <a:pt x="157" y="32"/>
                    </a:lnTo>
                    <a:lnTo>
                      <a:pt x="152" y="37"/>
                    </a:lnTo>
                    <a:lnTo>
                      <a:pt x="149" y="43"/>
                    </a:lnTo>
                    <a:lnTo>
                      <a:pt x="143" y="48"/>
                    </a:lnTo>
                    <a:lnTo>
                      <a:pt x="138" y="52"/>
                    </a:lnTo>
                    <a:lnTo>
                      <a:pt x="135" y="54"/>
                    </a:lnTo>
                    <a:lnTo>
                      <a:pt x="133" y="62"/>
                    </a:lnTo>
                    <a:lnTo>
                      <a:pt x="133" y="68"/>
                    </a:lnTo>
                    <a:lnTo>
                      <a:pt x="135" y="73"/>
                    </a:lnTo>
                    <a:lnTo>
                      <a:pt x="135" y="78"/>
                    </a:lnTo>
                    <a:lnTo>
                      <a:pt x="138" y="81"/>
                    </a:lnTo>
                    <a:lnTo>
                      <a:pt x="141" y="78"/>
                    </a:lnTo>
                    <a:lnTo>
                      <a:pt x="146" y="75"/>
                    </a:lnTo>
                    <a:lnTo>
                      <a:pt x="154" y="71"/>
                    </a:lnTo>
                    <a:lnTo>
                      <a:pt x="157" y="71"/>
                    </a:lnTo>
                    <a:lnTo>
                      <a:pt x="163" y="70"/>
                    </a:lnTo>
                    <a:lnTo>
                      <a:pt x="170" y="67"/>
                    </a:lnTo>
                    <a:lnTo>
                      <a:pt x="175" y="65"/>
                    </a:lnTo>
                    <a:lnTo>
                      <a:pt x="181" y="68"/>
                    </a:lnTo>
                    <a:lnTo>
                      <a:pt x="186" y="71"/>
                    </a:lnTo>
                    <a:lnTo>
                      <a:pt x="192" y="75"/>
                    </a:lnTo>
                    <a:lnTo>
                      <a:pt x="200" y="81"/>
                    </a:lnTo>
                    <a:lnTo>
                      <a:pt x="203" y="86"/>
                    </a:lnTo>
                    <a:lnTo>
                      <a:pt x="206" y="91"/>
                    </a:lnTo>
                    <a:lnTo>
                      <a:pt x="211" y="95"/>
                    </a:lnTo>
                    <a:lnTo>
                      <a:pt x="214" y="98"/>
                    </a:lnTo>
                    <a:lnTo>
                      <a:pt x="219" y="102"/>
                    </a:lnTo>
                    <a:lnTo>
                      <a:pt x="221" y="106"/>
                    </a:lnTo>
                    <a:lnTo>
                      <a:pt x="224" y="110"/>
                    </a:lnTo>
                    <a:lnTo>
                      <a:pt x="233" y="105"/>
                    </a:lnTo>
                    <a:lnTo>
                      <a:pt x="238" y="103"/>
                    </a:lnTo>
                    <a:lnTo>
                      <a:pt x="244" y="103"/>
                    </a:lnTo>
                    <a:lnTo>
                      <a:pt x="251" y="105"/>
                    </a:lnTo>
                    <a:lnTo>
                      <a:pt x="257" y="108"/>
                    </a:lnTo>
                    <a:lnTo>
                      <a:pt x="264" y="108"/>
                    </a:lnTo>
                    <a:lnTo>
                      <a:pt x="273" y="108"/>
                    </a:lnTo>
                    <a:lnTo>
                      <a:pt x="278" y="105"/>
                    </a:lnTo>
                    <a:lnTo>
                      <a:pt x="283" y="100"/>
                    </a:lnTo>
                    <a:lnTo>
                      <a:pt x="284" y="95"/>
                    </a:lnTo>
                    <a:lnTo>
                      <a:pt x="291" y="91"/>
                    </a:lnTo>
                    <a:lnTo>
                      <a:pt x="295" y="86"/>
                    </a:lnTo>
                    <a:lnTo>
                      <a:pt x="302" y="84"/>
                    </a:lnTo>
                    <a:lnTo>
                      <a:pt x="306" y="81"/>
                    </a:lnTo>
                    <a:lnTo>
                      <a:pt x="314" y="75"/>
                    </a:lnTo>
                    <a:lnTo>
                      <a:pt x="327" y="75"/>
                    </a:lnTo>
                    <a:lnTo>
                      <a:pt x="332" y="71"/>
                    </a:lnTo>
                    <a:lnTo>
                      <a:pt x="343" y="71"/>
                    </a:lnTo>
                    <a:lnTo>
                      <a:pt x="349" y="71"/>
                    </a:lnTo>
                    <a:lnTo>
                      <a:pt x="356" y="70"/>
                    </a:lnTo>
                    <a:lnTo>
                      <a:pt x="362" y="70"/>
                    </a:lnTo>
                    <a:lnTo>
                      <a:pt x="368" y="67"/>
                    </a:lnTo>
                    <a:lnTo>
                      <a:pt x="372" y="62"/>
                    </a:lnTo>
                    <a:lnTo>
                      <a:pt x="376" y="60"/>
                    </a:lnTo>
                    <a:lnTo>
                      <a:pt x="383" y="59"/>
                    </a:lnTo>
                    <a:lnTo>
                      <a:pt x="389" y="62"/>
                    </a:lnTo>
                    <a:lnTo>
                      <a:pt x="391" y="64"/>
                    </a:lnTo>
                    <a:lnTo>
                      <a:pt x="392" y="68"/>
                    </a:lnTo>
                    <a:lnTo>
                      <a:pt x="392" y="75"/>
                    </a:lnTo>
                    <a:lnTo>
                      <a:pt x="392" y="79"/>
                    </a:lnTo>
                    <a:lnTo>
                      <a:pt x="397" y="81"/>
                    </a:lnTo>
                    <a:lnTo>
                      <a:pt x="402" y="84"/>
                    </a:lnTo>
                    <a:lnTo>
                      <a:pt x="408" y="84"/>
                    </a:lnTo>
                    <a:lnTo>
                      <a:pt x="411" y="89"/>
                    </a:lnTo>
                    <a:lnTo>
                      <a:pt x="416" y="91"/>
                    </a:lnTo>
                    <a:lnTo>
                      <a:pt x="419" y="89"/>
                    </a:lnTo>
                    <a:lnTo>
                      <a:pt x="426" y="84"/>
                    </a:lnTo>
                    <a:lnTo>
                      <a:pt x="432" y="81"/>
                    </a:lnTo>
                    <a:lnTo>
                      <a:pt x="438" y="81"/>
                    </a:lnTo>
                    <a:lnTo>
                      <a:pt x="445" y="81"/>
                    </a:lnTo>
                    <a:lnTo>
                      <a:pt x="451" y="89"/>
                    </a:lnTo>
                    <a:lnTo>
                      <a:pt x="453" y="97"/>
                    </a:lnTo>
                    <a:lnTo>
                      <a:pt x="456" y="102"/>
                    </a:lnTo>
                    <a:lnTo>
                      <a:pt x="457" y="106"/>
                    </a:lnTo>
                    <a:lnTo>
                      <a:pt x="456" y="111"/>
                    </a:lnTo>
                    <a:lnTo>
                      <a:pt x="462" y="118"/>
                    </a:lnTo>
                    <a:lnTo>
                      <a:pt x="468" y="119"/>
                    </a:lnTo>
                    <a:lnTo>
                      <a:pt x="470" y="124"/>
                    </a:lnTo>
                    <a:lnTo>
                      <a:pt x="476" y="129"/>
                    </a:lnTo>
                    <a:lnTo>
                      <a:pt x="480" y="130"/>
                    </a:lnTo>
                    <a:lnTo>
                      <a:pt x="476" y="133"/>
                    </a:lnTo>
                    <a:lnTo>
                      <a:pt x="472" y="133"/>
                    </a:lnTo>
                    <a:lnTo>
                      <a:pt x="467" y="135"/>
                    </a:lnTo>
                    <a:lnTo>
                      <a:pt x="464" y="140"/>
                    </a:lnTo>
                    <a:lnTo>
                      <a:pt x="457" y="140"/>
                    </a:lnTo>
                    <a:lnTo>
                      <a:pt x="451" y="143"/>
                    </a:lnTo>
                    <a:lnTo>
                      <a:pt x="448" y="141"/>
                    </a:lnTo>
                    <a:lnTo>
                      <a:pt x="445" y="137"/>
                    </a:lnTo>
                    <a:lnTo>
                      <a:pt x="440" y="133"/>
                    </a:lnTo>
                    <a:lnTo>
                      <a:pt x="435" y="137"/>
                    </a:lnTo>
                    <a:lnTo>
                      <a:pt x="435" y="143"/>
                    </a:lnTo>
                    <a:lnTo>
                      <a:pt x="434" y="148"/>
                    </a:lnTo>
                    <a:lnTo>
                      <a:pt x="434" y="151"/>
                    </a:lnTo>
                    <a:lnTo>
                      <a:pt x="427" y="152"/>
                    </a:lnTo>
                    <a:lnTo>
                      <a:pt x="421" y="149"/>
                    </a:lnTo>
                    <a:lnTo>
                      <a:pt x="416" y="148"/>
                    </a:lnTo>
                    <a:lnTo>
                      <a:pt x="411" y="143"/>
                    </a:lnTo>
                    <a:lnTo>
                      <a:pt x="403" y="140"/>
                    </a:lnTo>
                    <a:lnTo>
                      <a:pt x="392" y="137"/>
                    </a:lnTo>
                    <a:lnTo>
                      <a:pt x="384" y="135"/>
                    </a:lnTo>
                    <a:lnTo>
                      <a:pt x="375" y="135"/>
                    </a:lnTo>
                    <a:lnTo>
                      <a:pt x="367" y="137"/>
                    </a:lnTo>
                    <a:lnTo>
                      <a:pt x="362" y="140"/>
                    </a:lnTo>
                    <a:lnTo>
                      <a:pt x="359" y="143"/>
                    </a:lnTo>
                    <a:lnTo>
                      <a:pt x="354" y="149"/>
                    </a:lnTo>
                    <a:lnTo>
                      <a:pt x="351" y="152"/>
                    </a:lnTo>
                    <a:lnTo>
                      <a:pt x="341" y="156"/>
                    </a:lnTo>
                    <a:lnTo>
                      <a:pt x="332" y="157"/>
                    </a:lnTo>
                    <a:lnTo>
                      <a:pt x="325" y="160"/>
                    </a:lnTo>
                    <a:lnTo>
                      <a:pt x="318" y="164"/>
                    </a:lnTo>
                    <a:lnTo>
                      <a:pt x="306" y="175"/>
                    </a:lnTo>
                    <a:lnTo>
                      <a:pt x="300" y="181"/>
                    </a:lnTo>
                    <a:lnTo>
                      <a:pt x="295" y="189"/>
                    </a:lnTo>
                    <a:lnTo>
                      <a:pt x="294" y="194"/>
                    </a:lnTo>
                    <a:lnTo>
                      <a:pt x="286" y="194"/>
                    </a:lnTo>
                    <a:lnTo>
                      <a:pt x="283" y="189"/>
                    </a:lnTo>
                    <a:lnTo>
                      <a:pt x="283" y="175"/>
                    </a:lnTo>
                    <a:lnTo>
                      <a:pt x="283" y="170"/>
                    </a:lnTo>
                    <a:lnTo>
                      <a:pt x="278" y="173"/>
                    </a:lnTo>
                    <a:lnTo>
                      <a:pt x="273" y="178"/>
                    </a:lnTo>
                    <a:lnTo>
                      <a:pt x="268" y="179"/>
                    </a:lnTo>
                    <a:lnTo>
                      <a:pt x="262" y="184"/>
                    </a:lnTo>
                    <a:lnTo>
                      <a:pt x="257" y="187"/>
                    </a:lnTo>
                    <a:lnTo>
                      <a:pt x="249" y="203"/>
                    </a:lnTo>
                    <a:lnTo>
                      <a:pt x="244" y="213"/>
                    </a:lnTo>
                    <a:lnTo>
                      <a:pt x="240" y="222"/>
                    </a:lnTo>
                    <a:lnTo>
                      <a:pt x="235" y="230"/>
                    </a:lnTo>
                    <a:lnTo>
                      <a:pt x="230" y="240"/>
                    </a:lnTo>
                    <a:lnTo>
                      <a:pt x="225" y="249"/>
                    </a:lnTo>
                    <a:lnTo>
                      <a:pt x="222" y="257"/>
                    </a:lnTo>
                    <a:lnTo>
                      <a:pt x="219" y="261"/>
                    </a:lnTo>
                    <a:lnTo>
                      <a:pt x="213" y="254"/>
                    </a:lnTo>
                    <a:lnTo>
                      <a:pt x="205" y="251"/>
                    </a:lnTo>
                    <a:lnTo>
                      <a:pt x="205" y="243"/>
                    </a:lnTo>
                    <a:lnTo>
                      <a:pt x="206" y="230"/>
                    </a:lnTo>
                    <a:lnTo>
                      <a:pt x="200" y="232"/>
                    </a:lnTo>
                    <a:lnTo>
                      <a:pt x="195" y="229"/>
                    </a:lnTo>
                    <a:lnTo>
                      <a:pt x="195" y="221"/>
                    </a:lnTo>
                    <a:lnTo>
                      <a:pt x="198" y="218"/>
                    </a:lnTo>
                    <a:lnTo>
                      <a:pt x="197" y="211"/>
                    </a:lnTo>
                    <a:lnTo>
                      <a:pt x="195" y="205"/>
                    </a:lnTo>
                    <a:lnTo>
                      <a:pt x="194" y="197"/>
                    </a:lnTo>
                    <a:lnTo>
                      <a:pt x="187" y="191"/>
                    </a:lnTo>
                    <a:lnTo>
                      <a:pt x="175" y="186"/>
                    </a:lnTo>
                    <a:lnTo>
                      <a:pt x="170" y="179"/>
                    </a:lnTo>
                    <a:lnTo>
                      <a:pt x="168" y="173"/>
                    </a:lnTo>
                    <a:lnTo>
                      <a:pt x="155" y="165"/>
                    </a:lnTo>
                    <a:lnTo>
                      <a:pt x="141" y="164"/>
                    </a:lnTo>
                    <a:lnTo>
                      <a:pt x="127" y="164"/>
                    </a:lnTo>
                    <a:lnTo>
                      <a:pt x="117" y="160"/>
                    </a:lnTo>
                    <a:lnTo>
                      <a:pt x="108" y="160"/>
                    </a:lnTo>
                    <a:lnTo>
                      <a:pt x="95" y="157"/>
                    </a:lnTo>
                    <a:lnTo>
                      <a:pt x="78" y="152"/>
                    </a:lnTo>
                    <a:lnTo>
                      <a:pt x="63" y="149"/>
                    </a:lnTo>
                    <a:lnTo>
                      <a:pt x="47" y="148"/>
                    </a:lnTo>
                    <a:lnTo>
                      <a:pt x="32" y="140"/>
                    </a:lnTo>
                    <a:lnTo>
                      <a:pt x="22" y="140"/>
                    </a:lnTo>
                    <a:lnTo>
                      <a:pt x="16" y="133"/>
                    </a:lnTo>
                    <a:lnTo>
                      <a:pt x="9" y="127"/>
                    </a:lnTo>
                    <a:lnTo>
                      <a:pt x="5" y="121"/>
                    </a:lnTo>
                    <a:lnTo>
                      <a:pt x="0" y="116"/>
                    </a:lnTo>
                    <a:lnTo>
                      <a:pt x="1" y="113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5" name="Freeform 28">
                <a:extLst>
                  <a:ext uri="{FF2B5EF4-FFF2-40B4-BE49-F238E27FC236}">
                    <a16:creationId xmlns:a16="http://schemas.microsoft.com/office/drawing/2014/main" id="{6FDE10F9-BDFA-495B-B1EA-46B0BF270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041"/>
                <a:ext cx="449" cy="486"/>
              </a:xfrm>
              <a:custGeom>
                <a:avLst/>
                <a:gdLst>
                  <a:gd name="T0" fmla="*/ 76 w 449"/>
                  <a:gd name="T1" fmla="*/ 40 h 486"/>
                  <a:gd name="T2" fmla="*/ 95 w 449"/>
                  <a:gd name="T3" fmla="*/ 33 h 486"/>
                  <a:gd name="T4" fmla="*/ 119 w 449"/>
                  <a:gd name="T5" fmla="*/ 17 h 486"/>
                  <a:gd name="T6" fmla="*/ 141 w 449"/>
                  <a:gd name="T7" fmla="*/ 0 h 486"/>
                  <a:gd name="T8" fmla="*/ 152 w 449"/>
                  <a:gd name="T9" fmla="*/ 14 h 486"/>
                  <a:gd name="T10" fmla="*/ 157 w 449"/>
                  <a:gd name="T11" fmla="*/ 35 h 486"/>
                  <a:gd name="T12" fmla="*/ 206 w 449"/>
                  <a:gd name="T13" fmla="*/ 55 h 486"/>
                  <a:gd name="T14" fmla="*/ 239 w 449"/>
                  <a:gd name="T15" fmla="*/ 70 h 486"/>
                  <a:gd name="T16" fmla="*/ 298 w 449"/>
                  <a:gd name="T17" fmla="*/ 82 h 486"/>
                  <a:gd name="T18" fmla="*/ 347 w 449"/>
                  <a:gd name="T19" fmla="*/ 87 h 486"/>
                  <a:gd name="T20" fmla="*/ 373 w 449"/>
                  <a:gd name="T21" fmla="*/ 111 h 486"/>
                  <a:gd name="T22" fmla="*/ 390 w 449"/>
                  <a:gd name="T23" fmla="*/ 135 h 486"/>
                  <a:gd name="T24" fmla="*/ 392 w 449"/>
                  <a:gd name="T25" fmla="*/ 151 h 486"/>
                  <a:gd name="T26" fmla="*/ 397 w 449"/>
                  <a:gd name="T27" fmla="*/ 163 h 486"/>
                  <a:gd name="T28" fmla="*/ 409 w 449"/>
                  <a:gd name="T29" fmla="*/ 181 h 486"/>
                  <a:gd name="T30" fmla="*/ 400 w 449"/>
                  <a:gd name="T31" fmla="*/ 206 h 486"/>
                  <a:gd name="T32" fmla="*/ 389 w 449"/>
                  <a:gd name="T33" fmla="*/ 224 h 486"/>
                  <a:gd name="T34" fmla="*/ 387 w 449"/>
                  <a:gd name="T35" fmla="*/ 246 h 486"/>
                  <a:gd name="T36" fmla="*/ 406 w 449"/>
                  <a:gd name="T37" fmla="*/ 227 h 486"/>
                  <a:gd name="T38" fmla="*/ 424 w 449"/>
                  <a:gd name="T39" fmla="*/ 214 h 486"/>
                  <a:gd name="T40" fmla="*/ 429 w 449"/>
                  <a:gd name="T41" fmla="*/ 192 h 486"/>
                  <a:gd name="T42" fmla="*/ 440 w 449"/>
                  <a:gd name="T43" fmla="*/ 173 h 486"/>
                  <a:gd name="T44" fmla="*/ 449 w 449"/>
                  <a:gd name="T45" fmla="*/ 171 h 486"/>
                  <a:gd name="T46" fmla="*/ 441 w 449"/>
                  <a:gd name="T47" fmla="*/ 195 h 486"/>
                  <a:gd name="T48" fmla="*/ 432 w 449"/>
                  <a:gd name="T49" fmla="*/ 219 h 486"/>
                  <a:gd name="T50" fmla="*/ 421 w 449"/>
                  <a:gd name="T51" fmla="*/ 264 h 486"/>
                  <a:gd name="T52" fmla="*/ 414 w 449"/>
                  <a:gd name="T53" fmla="*/ 319 h 486"/>
                  <a:gd name="T54" fmla="*/ 406 w 449"/>
                  <a:gd name="T55" fmla="*/ 380 h 486"/>
                  <a:gd name="T56" fmla="*/ 411 w 449"/>
                  <a:gd name="T57" fmla="*/ 426 h 486"/>
                  <a:gd name="T58" fmla="*/ 414 w 449"/>
                  <a:gd name="T59" fmla="*/ 472 h 486"/>
                  <a:gd name="T60" fmla="*/ 187 w 449"/>
                  <a:gd name="T61" fmla="*/ 472 h 486"/>
                  <a:gd name="T62" fmla="*/ 168 w 449"/>
                  <a:gd name="T63" fmla="*/ 461 h 486"/>
                  <a:gd name="T64" fmla="*/ 157 w 449"/>
                  <a:gd name="T65" fmla="*/ 453 h 486"/>
                  <a:gd name="T66" fmla="*/ 152 w 449"/>
                  <a:gd name="T67" fmla="*/ 438 h 486"/>
                  <a:gd name="T68" fmla="*/ 147 w 449"/>
                  <a:gd name="T69" fmla="*/ 419 h 486"/>
                  <a:gd name="T70" fmla="*/ 146 w 449"/>
                  <a:gd name="T71" fmla="*/ 403 h 486"/>
                  <a:gd name="T72" fmla="*/ 141 w 449"/>
                  <a:gd name="T73" fmla="*/ 381 h 486"/>
                  <a:gd name="T74" fmla="*/ 139 w 449"/>
                  <a:gd name="T75" fmla="*/ 349 h 486"/>
                  <a:gd name="T76" fmla="*/ 114 w 449"/>
                  <a:gd name="T77" fmla="*/ 321 h 486"/>
                  <a:gd name="T78" fmla="*/ 93 w 449"/>
                  <a:gd name="T79" fmla="*/ 308 h 486"/>
                  <a:gd name="T80" fmla="*/ 69 w 449"/>
                  <a:gd name="T81" fmla="*/ 278 h 486"/>
                  <a:gd name="T82" fmla="*/ 44 w 449"/>
                  <a:gd name="T83" fmla="*/ 268 h 486"/>
                  <a:gd name="T84" fmla="*/ 31 w 449"/>
                  <a:gd name="T85" fmla="*/ 259 h 486"/>
                  <a:gd name="T86" fmla="*/ 11 w 449"/>
                  <a:gd name="T87" fmla="*/ 246 h 486"/>
                  <a:gd name="T88" fmla="*/ 14 w 449"/>
                  <a:gd name="T89" fmla="*/ 225 h 486"/>
                  <a:gd name="T90" fmla="*/ 7 w 449"/>
                  <a:gd name="T91" fmla="*/ 211 h 486"/>
                  <a:gd name="T92" fmla="*/ 14 w 449"/>
                  <a:gd name="T93" fmla="*/ 198 h 486"/>
                  <a:gd name="T94" fmla="*/ 17 w 449"/>
                  <a:gd name="T95" fmla="*/ 171 h 486"/>
                  <a:gd name="T96" fmla="*/ 1 w 449"/>
                  <a:gd name="T97" fmla="*/ 149 h 486"/>
                  <a:gd name="T98" fmla="*/ 7 w 449"/>
                  <a:gd name="T99" fmla="*/ 124 h 486"/>
                  <a:gd name="T100" fmla="*/ 44 w 449"/>
                  <a:gd name="T101" fmla="*/ 92 h 4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9"/>
                  <a:gd name="T154" fmla="*/ 0 h 486"/>
                  <a:gd name="T155" fmla="*/ 449 w 449"/>
                  <a:gd name="T156" fmla="*/ 486 h 48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9" h="486">
                    <a:moveTo>
                      <a:pt x="54" y="25"/>
                    </a:moveTo>
                    <a:lnTo>
                      <a:pt x="60" y="32"/>
                    </a:lnTo>
                    <a:lnTo>
                      <a:pt x="66" y="38"/>
                    </a:lnTo>
                    <a:lnTo>
                      <a:pt x="76" y="40"/>
                    </a:lnTo>
                    <a:lnTo>
                      <a:pt x="82" y="41"/>
                    </a:lnTo>
                    <a:lnTo>
                      <a:pt x="87" y="38"/>
                    </a:lnTo>
                    <a:lnTo>
                      <a:pt x="92" y="35"/>
                    </a:lnTo>
                    <a:lnTo>
                      <a:pt x="95" y="33"/>
                    </a:lnTo>
                    <a:lnTo>
                      <a:pt x="101" y="30"/>
                    </a:lnTo>
                    <a:lnTo>
                      <a:pt x="106" y="25"/>
                    </a:lnTo>
                    <a:lnTo>
                      <a:pt x="112" y="22"/>
                    </a:lnTo>
                    <a:lnTo>
                      <a:pt x="119" y="17"/>
                    </a:lnTo>
                    <a:lnTo>
                      <a:pt x="125" y="13"/>
                    </a:lnTo>
                    <a:lnTo>
                      <a:pt x="131" y="8"/>
                    </a:lnTo>
                    <a:lnTo>
                      <a:pt x="139" y="1"/>
                    </a:lnTo>
                    <a:lnTo>
                      <a:pt x="141" y="0"/>
                    </a:lnTo>
                    <a:lnTo>
                      <a:pt x="146" y="1"/>
                    </a:lnTo>
                    <a:lnTo>
                      <a:pt x="149" y="3"/>
                    </a:lnTo>
                    <a:lnTo>
                      <a:pt x="150" y="9"/>
                    </a:lnTo>
                    <a:lnTo>
                      <a:pt x="152" y="14"/>
                    </a:lnTo>
                    <a:lnTo>
                      <a:pt x="150" y="20"/>
                    </a:lnTo>
                    <a:lnTo>
                      <a:pt x="150" y="28"/>
                    </a:lnTo>
                    <a:lnTo>
                      <a:pt x="152" y="33"/>
                    </a:lnTo>
                    <a:lnTo>
                      <a:pt x="157" y="35"/>
                    </a:lnTo>
                    <a:lnTo>
                      <a:pt x="190" y="36"/>
                    </a:lnTo>
                    <a:lnTo>
                      <a:pt x="200" y="43"/>
                    </a:lnTo>
                    <a:lnTo>
                      <a:pt x="201" y="49"/>
                    </a:lnTo>
                    <a:lnTo>
                      <a:pt x="206" y="55"/>
                    </a:lnTo>
                    <a:lnTo>
                      <a:pt x="211" y="60"/>
                    </a:lnTo>
                    <a:lnTo>
                      <a:pt x="219" y="62"/>
                    </a:lnTo>
                    <a:lnTo>
                      <a:pt x="231" y="67"/>
                    </a:lnTo>
                    <a:lnTo>
                      <a:pt x="239" y="70"/>
                    </a:lnTo>
                    <a:lnTo>
                      <a:pt x="251" y="71"/>
                    </a:lnTo>
                    <a:lnTo>
                      <a:pt x="270" y="76"/>
                    </a:lnTo>
                    <a:lnTo>
                      <a:pt x="287" y="79"/>
                    </a:lnTo>
                    <a:lnTo>
                      <a:pt x="298" y="82"/>
                    </a:lnTo>
                    <a:lnTo>
                      <a:pt x="313" y="82"/>
                    </a:lnTo>
                    <a:lnTo>
                      <a:pt x="322" y="86"/>
                    </a:lnTo>
                    <a:lnTo>
                      <a:pt x="336" y="86"/>
                    </a:lnTo>
                    <a:lnTo>
                      <a:pt x="347" y="87"/>
                    </a:lnTo>
                    <a:lnTo>
                      <a:pt x="357" y="92"/>
                    </a:lnTo>
                    <a:lnTo>
                      <a:pt x="363" y="100"/>
                    </a:lnTo>
                    <a:lnTo>
                      <a:pt x="367" y="106"/>
                    </a:lnTo>
                    <a:lnTo>
                      <a:pt x="373" y="111"/>
                    </a:lnTo>
                    <a:lnTo>
                      <a:pt x="382" y="116"/>
                    </a:lnTo>
                    <a:lnTo>
                      <a:pt x="387" y="122"/>
                    </a:lnTo>
                    <a:lnTo>
                      <a:pt x="389" y="130"/>
                    </a:lnTo>
                    <a:lnTo>
                      <a:pt x="390" y="135"/>
                    </a:lnTo>
                    <a:lnTo>
                      <a:pt x="389" y="141"/>
                    </a:lnTo>
                    <a:lnTo>
                      <a:pt x="387" y="144"/>
                    </a:lnTo>
                    <a:lnTo>
                      <a:pt x="387" y="149"/>
                    </a:lnTo>
                    <a:lnTo>
                      <a:pt x="392" y="151"/>
                    </a:lnTo>
                    <a:lnTo>
                      <a:pt x="397" y="154"/>
                    </a:lnTo>
                    <a:lnTo>
                      <a:pt x="400" y="154"/>
                    </a:lnTo>
                    <a:lnTo>
                      <a:pt x="398" y="159"/>
                    </a:lnTo>
                    <a:lnTo>
                      <a:pt x="397" y="163"/>
                    </a:lnTo>
                    <a:lnTo>
                      <a:pt x="398" y="171"/>
                    </a:lnTo>
                    <a:lnTo>
                      <a:pt x="402" y="175"/>
                    </a:lnTo>
                    <a:lnTo>
                      <a:pt x="406" y="178"/>
                    </a:lnTo>
                    <a:lnTo>
                      <a:pt x="409" y="181"/>
                    </a:lnTo>
                    <a:lnTo>
                      <a:pt x="411" y="186"/>
                    </a:lnTo>
                    <a:lnTo>
                      <a:pt x="406" y="192"/>
                    </a:lnTo>
                    <a:lnTo>
                      <a:pt x="405" y="198"/>
                    </a:lnTo>
                    <a:lnTo>
                      <a:pt x="400" y="206"/>
                    </a:lnTo>
                    <a:lnTo>
                      <a:pt x="395" y="210"/>
                    </a:lnTo>
                    <a:lnTo>
                      <a:pt x="392" y="214"/>
                    </a:lnTo>
                    <a:lnTo>
                      <a:pt x="392" y="219"/>
                    </a:lnTo>
                    <a:lnTo>
                      <a:pt x="389" y="224"/>
                    </a:lnTo>
                    <a:lnTo>
                      <a:pt x="387" y="229"/>
                    </a:lnTo>
                    <a:lnTo>
                      <a:pt x="386" y="237"/>
                    </a:lnTo>
                    <a:lnTo>
                      <a:pt x="384" y="243"/>
                    </a:lnTo>
                    <a:lnTo>
                      <a:pt x="387" y="246"/>
                    </a:lnTo>
                    <a:lnTo>
                      <a:pt x="392" y="241"/>
                    </a:lnTo>
                    <a:lnTo>
                      <a:pt x="397" y="237"/>
                    </a:lnTo>
                    <a:lnTo>
                      <a:pt x="402" y="232"/>
                    </a:lnTo>
                    <a:lnTo>
                      <a:pt x="406" y="227"/>
                    </a:lnTo>
                    <a:lnTo>
                      <a:pt x="409" y="222"/>
                    </a:lnTo>
                    <a:lnTo>
                      <a:pt x="416" y="219"/>
                    </a:lnTo>
                    <a:lnTo>
                      <a:pt x="421" y="216"/>
                    </a:lnTo>
                    <a:lnTo>
                      <a:pt x="424" y="214"/>
                    </a:lnTo>
                    <a:lnTo>
                      <a:pt x="427" y="210"/>
                    </a:lnTo>
                    <a:lnTo>
                      <a:pt x="429" y="205"/>
                    </a:lnTo>
                    <a:lnTo>
                      <a:pt x="429" y="198"/>
                    </a:lnTo>
                    <a:lnTo>
                      <a:pt x="429" y="192"/>
                    </a:lnTo>
                    <a:lnTo>
                      <a:pt x="429" y="186"/>
                    </a:lnTo>
                    <a:lnTo>
                      <a:pt x="433" y="181"/>
                    </a:lnTo>
                    <a:lnTo>
                      <a:pt x="436" y="176"/>
                    </a:lnTo>
                    <a:lnTo>
                      <a:pt x="440" y="173"/>
                    </a:lnTo>
                    <a:lnTo>
                      <a:pt x="444" y="168"/>
                    </a:lnTo>
                    <a:lnTo>
                      <a:pt x="446" y="165"/>
                    </a:lnTo>
                    <a:lnTo>
                      <a:pt x="448" y="168"/>
                    </a:lnTo>
                    <a:lnTo>
                      <a:pt x="449" y="171"/>
                    </a:lnTo>
                    <a:lnTo>
                      <a:pt x="449" y="179"/>
                    </a:lnTo>
                    <a:lnTo>
                      <a:pt x="446" y="183"/>
                    </a:lnTo>
                    <a:lnTo>
                      <a:pt x="444" y="189"/>
                    </a:lnTo>
                    <a:lnTo>
                      <a:pt x="441" y="195"/>
                    </a:lnTo>
                    <a:lnTo>
                      <a:pt x="440" y="200"/>
                    </a:lnTo>
                    <a:lnTo>
                      <a:pt x="436" y="205"/>
                    </a:lnTo>
                    <a:lnTo>
                      <a:pt x="436" y="213"/>
                    </a:lnTo>
                    <a:lnTo>
                      <a:pt x="432" y="219"/>
                    </a:lnTo>
                    <a:lnTo>
                      <a:pt x="429" y="229"/>
                    </a:lnTo>
                    <a:lnTo>
                      <a:pt x="425" y="238"/>
                    </a:lnTo>
                    <a:lnTo>
                      <a:pt x="424" y="256"/>
                    </a:lnTo>
                    <a:lnTo>
                      <a:pt x="421" y="264"/>
                    </a:lnTo>
                    <a:lnTo>
                      <a:pt x="419" y="278"/>
                    </a:lnTo>
                    <a:lnTo>
                      <a:pt x="417" y="289"/>
                    </a:lnTo>
                    <a:lnTo>
                      <a:pt x="414" y="306"/>
                    </a:lnTo>
                    <a:lnTo>
                      <a:pt x="414" y="319"/>
                    </a:lnTo>
                    <a:lnTo>
                      <a:pt x="411" y="333"/>
                    </a:lnTo>
                    <a:lnTo>
                      <a:pt x="408" y="346"/>
                    </a:lnTo>
                    <a:lnTo>
                      <a:pt x="408" y="365"/>
                    </a:lnTo>
                    <a:lnTo>
                      <a:pt x="406" y="380"/>
                    </a:lnTo>
                    <a:lnTo>
                      <a:pt x="406" y="394"/>
                    </a:lnTo>
                    <a:lnTo>
                      <a:pt x="406" y="407"/>
                    </a:lnTo>
                    <a:lnTo>
                      <a:pt x="408" y="418"/>
                    </a:lnTo>
                    <a:lnTo>
                      <a:pt x="411" y="426"/>
                    </a:lnTo>
                    <a:lnTo>
                      <a:pt x="411" y="440"/>
                    </a:lnTo>
                    <a:lnTo>
                      <a:pt x="414" y="449"/>
                    </a:lnTo>
                    <a:lnTo>
                      <a:pt x="414" y="462"/>
                    </a:lnTo>
                    <a:lnTo>
                      <a:pt x="414" y="472"/>
                    </a:lnTo>
                    <a:lnTo>
                      <a:pt x="414" y="475"/>
                    </a:lnTo>
                    <a:lnTo>
                      <a:pt x="192" y="486"/>
                    </a:lnTo>
                    <a:lnTo>
                      <a:pt x="190" y="476"/>
                    </a:lnTo>
                    <a:lnTo>
                      <a:pt x="187" y="472"/>
                    </a:lnTo>
                    <a:lnTo>
                      <a:pt x="182" y="467"/>
                    </a:lnTo>
                    <a:lnTo>
                      <a:pt x="177" y="465"/>
                    </a:lnTo>
                    <a:lnTo>
                      <a:pt x="171" y="464"/>
                    </a:lnTo>
                    <a:lnTo>
                      <a:pt x="168" y="461"/>
                    </a:lnTo>
                    <a:lnTo>
                      <a:pt x="160" y="461"/>
                    </a:lnTo>
                    <a:lnTo>
                      <a:pt x="155" y="461"/>
                    </a:lnTo>
                    <a:lnTo>
                      <a:pt x="155" y="456"/>
                    </a:lnTo>
                    <a:lnTo>
                      <a:pt x="157" y="453"/>
                    </a:lnTo>
                    <a:lnTo>
                      <a:pt x="154" y="449"/>
                    </a:lnTo>
                    <a:lnTo>
                      <a:pt x="152" y="443"/>
                    </a:lnTo>
                    <a:lnTo>
                      <a:pt x="149" y="440"/>
                    </a:lnTo>
                    <a:lnTo>
                      <a:pt x="152" y="438"/>
                    </a:lnTo>
                    <a:lnTo>
                      <a:pt x="152" y="435"/>
                    </a:lnTo>
                    <a:lnTo>
                      <a:pt x="152" y="429"/>
                    </a:lnTo>
                    <a:lnTo>
                      <a:pt x="150" y="426"/>
                    </a:lnTo>
                    <a:lnTo>
                      <a:pt x="147" y="419"/>
                    </a:lnTo>
                    <a:lnTo>
                      <a:pt x="147" y="416"/>
                    </a:lnTo>
                    <a:lnTo>
                      <a:pt x="149" y="411"/>
                    </a:lnTo>
                    <a:lnTo>
                      <a:pt x="149" y="408"/>
                    </a:lnTo>
                    <a:lnTo>
                      <a:pt x="146" y="403"/>
                    </a:lnTo>
                    <a:lnTo>
                      <a:pt x="144" y="397"/>
                    </a:lnTo>
                    <a:lnTo>
                      <a:pt x="144" y="392"/>
                    </a:lnTo>
                    <a:lnTo>
                      <a:pt x="143" y="387"/>
                    </a:lnTo>
                    <a:lnTo>
                      <a:pt x="141" y="381"/>
                    </a:lnTo>
                    <a:lnTo>
                      <a:pt x="141" y="376"/>
                    </a:lnTo>
                    <a:lnTo>
                      <a:pt x="141" y="368"/>
                    </a:lnTo>
                    <a:lnTo>
                      <a:pt x="141" y="360"/>
                    </a:lnTo>
                    <a:lnTo>
                      <a:pt x="139" y="349"/>
                    </a:lnTo>
                    <a:lnTo>
                      <a:pt x="135" y="341"/>
                    </a:lnTo>
                    <a:lnTo>
                      <a:pt x="128" y="333"/>
                    </a:lnTo>
                    <a:lnTo>
                      <a:pt x="122" y="327"/>
                    </a:lnTo>
                    <a:lnTo>
                      <a:pt x="114" y="321"/>
                    </a:lnTo>
                    <a:lnTo>
                      <a:pt x="108" y="314"/>
                    </a:lnTo>
                    <a:lnTo>
                      <a:pt x="101" y="313"/>
                    </a:lnTo>
                    <a:lnTo>
                      <a:pt x="98" y="313"/>
                    </a:lnTo>
                    <a:lnTo>
                      <a:pt x="93" y="308"/>
                    </a:lnTo>
                    <a:lnTo>
                      <a:pt x="87" y="300"/>
                    </a:lnTo>
                    <a:lnTo>
                      <a:pt x="84" y="291"/>
                    </a:lnTo>
                    <a:lnTo>
                      <a:pt x="77" y="286"/>
                    </a:lnTo>
                    <a:lnTo>
                      <a:pt x="69" y="278"/>
                    </a:lnTo>
                    <a:lnTo>
                      <a:pt x="60" y="271"/>
                    </a:lnTo>
                    <a:lnTo>
                      <a:pt x="55" y="267"/>
                    </a:lnTo>
                    <a:lnTo>
                      <a:pt x="47" y="267"/>
                    </a:lnTo>
                    <a:lnTo>
                      <a:pt x="44" y="268"/>
                    </a:lnTo>
                    <a:lnTo>
                      <a:pt x="39" y="268"/>
                    </a:lnTo>
                    <a:lnTo>
                      <a:pt x="38" y="265"/>
                    </a:lnTo>
                    <a:lnTo>
                      <a:pt x="34" y="260"/>
                    </a:lnTo>
                    <a:lnTo>
                      <a:pt x="31" y="259"/>
                    </a:lnTo>
                    <a:lnTo>
                      <a:pt x="27" y="256"/>
                    </a:lnTo>
                    <a:lnTo>
                      <a:pt x="22" y="252"/>
                    </a:lnTo>
                    <a:lnTo>
                      <a:pt x="15" y="249"/>
                    </a:lnTo>
                    <a:lnTo>
                      <a:pt x="11" y="246"/>
                    </a:lnTo>
                    <a:lnTo>
                      <a:pt x="9" y="240"/>
                    </a:lnTo>
                    <a:lnTo>
                      <a:pt x="9" y="233"/>
                    </a:lnTo>
                    <a:lnTo>
                      <a:pt x="12" y="232"/>
                    </a:lnTo>
                    <a:lnTo>
                      <a:pt x="14" y="225"/>
                    </a:lnTo>
                    <a:lnTo>
                      <a:pt x="14" y="224"/>
                    </a:lnTo>
                    <a:lnTo>
                      <a:pt x="14" y="219"/>
                    </a:lnTo>
                    <a:lnTo>
                      <a:pt x="9" y="216"/>
                    </a:lnTo>
                    <a:lnTo>
                      <a:pt x="7" y="211"/>
                    </a:lnTo>
                    <a:lnTo>
                      <a:pt x="11" y="208"/>
                    </a:lnTo>
                    <a:lnTo>
                      <a:pt x="14" y="205"/>
                    </a:lnTo>
                    <a:lnTo>
                      <a:pt x="14" y="203"/>
                    </a:lnTo>
                    <a:lnTo>
                      <a:pt x="14" y="198"/>
                    </a:lnTo>
                    <a:lnTo>
                      <a:pt x="12" y="194"/>
                    </a:lnTo>
                    <a:lnTo>
                      <a:pt x="12" y="186"/>
                    </a:lnTo>
                    <a:lnTo>
                      <a:pt x="14" y="179"/>
                    </a:lnTo>
                    <a:lnTo>
                      <a:pt x="17" y="171"/>
                    </a:lnTo>
                    <a:lnTo>
                      <a:pt x="17" y="165"/>
                    </a:lnTo>
                    <a:lnTo>
                      <a:pt x="14" y="160"/>
                    </a:lnTo>
                    <a:lnTo>
                      <a:pt x="9" y="156"/>
                    </a:lnTo>
                    <a:lnTo>
                      <a:pt x="1" y="149"/>
                    </a:lnTo>
                    <a:lnTo>
                      <a:pt x="0" y="143"/>
                    </a:lnTo>
                    <a:lnTo>
                      <a:pt x="0" y="138"/>
                    </a:lnTo>
                    <a:lnTo>
                      <a:pt x="4" y="130"/>
                    </a:lnTo>
                    <a:lnTo>
                      <a:pt x="7" y="124"/>
                    </a:lnTo>
                    <a:lnTo>
                      <a:pt x="12" y="121"/>
                    </a:lnTo>
                    <a:lnTo>
                      <a:pt x="15" y="113"/>
                    </a:lnTo>
                    <a:lnTo>
                      <a:pt x="22" y="109"/>
                    </a:lnTo>
                    <a:lnTo>
                      <a:pt x="44" y="92"/>
                    </a:lnTo>
                    <a:lnTo>
                      <a:pt x="44" y="28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6" name="Freeform 29">
                <a:extLst>
                  <a:ext uri="{FF2B5EF4-FFF2-40B4-BE49-F238E27FC236}">
                    <a16:creationId xmlns:a16="http://schemas.microsoft.com/office/drawing/2014/main" id="{5530CAA4-533B-4A07-9CCA-45617AF57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516"/>
                <a:ext cx="346" cy="608"/>
              </a:xfrm>
              <a:custGeom>
                <a:avLst/>
                <a:gdLst>
                  <a:gd name="T0" fmla="*/ 287 w 346"/>
                  <a:gd name="T1" fmla="*/ 17 h 608"/>
                  <a:gd name="T2" fmla="*/ 300 w 346"/>
                  <a:gd name="T3" fmla="*/ 46 h 608"/>
                  <a:gd name="T4" fmla="*/ 316 w 346"/>
                  <a:gd name="T5" fmla="*/ 62 h 608"/>
                  <a:gd name="T6" fmla="*/ 321 w 346"/>
                  <a:gd name="T7" fmla="*/ 108 h 608"/>
                  <a:gd name="T8" fmla="*/ 326 w 346"/>
                  <a:gd name="T9" fmla="*/ 171 h 608"/>
                  <a:gd name="T10" fmla="*/ 335 w 346"/>
                  <a:gd name="T11" fmla="*/ 279 h 608"/>
                  <a:gd name="T12" fmla="*/ 337 w 346"/>
                  <a:gd name="T13" fmla="*/ 341 h 608"/>
                  <a:gd name="T14" fmla="*/ 332 w 346"/>
                  <a:gd name="T15" fmla="*/ 370 h 608"/>
                  <a:gd name="T16" fmla="*/ 343 w 346"/>
                  <a:gd name="T17" fmla="*/ 399 h 608"/>
                  <a:gd name="T18" fmla="*/ 340 w 346"/>
                  <a:gd name="T19" fmla="*/ 419 h 608"/>
                  <a:gd name="T20" fmla="*/ 333 w 346"/>
                  <a:gd name="T21" fmla="*/ 442 h 608"/>
                  <a:gd name="T22" fmla="*/ 316 w 346"/>
                  <a:gd name="T23" fmla="*/ 464 h 608"/>
                  <a:gd name="T24" fmla="*/ 314 w 346"/>
                  <a:gd name="T25" fmla="*/ 475 h 608"/>
                  <a:gd name="T26" fmla="*/ 306 w 346"/>
                  <a:gd name="T27" fmla="*/ 491 h 608"/>
                  <a:gd name="T28" fmla="*/ 303 w 346"/>
                  <a:gd name="T29" fmla="*/ 511 h 608"/>
                  <a:gd name="T30" fmla="*/ 300 w 346"/>
                  <a:gd name="T31" fmla="*/ 530 h 608"/>
                  <a:gd name="T32" fmla="*/ 306 w 346"/>
                  <a:gd name="T33" fmla="*/ 550 h 608"/>
                  <a:gd name="T34" fmla="*/ 284 w 346"/>
                  <a:gd name="T35" fmla="*/ 561 h 608"/>
                  <a:gd name="T36" fmla="*/ 273 w 346"/>
                  <a:gd name="T37" fmla="*/ 580 h 608"/>
                  <a:gd name="T38" fmla="*/ 275 w 346"/>
                  <a:gd name="T39" fmla="*/ 597 h 608"/>
                  <a:gd name="T40" fmla="*/ 241 w 346"/>
                  <a:gd name="T41" fmla="*/ 589 h 608"/>
                  <a:gd name="T42" fmla="*/ 221 w 346"/>
                  <a:gd name="T43" fmla="*/ 599 h 608"/>
                  <a:gd name="T44" fmla="*/ 200 w 346"/>
                  <a:gd name="T45" fmla="*/ 605 h 608"/>
                  <a:gd name="T46" fmla="*/ 190 w 346"/>
                  <a:gd name="T47" fmla="*/ 570 h 608"/>
                  <a:gd name="T48" fmla="*/ 181 w 346"/>
                  <a:gd name="T49" fmla="*/ 556 h 608"/>
                  <a:gd name="T50" fmla="*/ 178 w 346"/>
                  <a:gd name="T51" fmla="*/ 535 h 608"/>
                  <a:gd name="T52" fmla="*/ 141 w 346"/>
                  <a:gd name="T53" fmla="*/ 510 h 608"/>
                  <a:gd name="T54" fmla="*/ 113 w 346"/>
                  <a:gd name="T55" fmla="*/ 489 h 608"/>
                  <a:gd name="T56" fmla="*/ 105 w 346"/>
                  <a:gd name="T57" fmla="*/ 459 h 608"/>
                  <a:gd name="T58" fmla="*/ 117 w 346"/>
                  <a:gd name="T59" fmla="*/ 432 h 608"/>
                  <a:gd name="T60" fmla="*/ 116 w 346"/>
                  <a:gd name="T61" fmla="*/ 407 h 608"/>
                  <a:gd name="T62" fmla="*/ 94 w 346"/>
                  <a:gd name="T63" fmla="*/ 402 h 608"/>
                  <a:gd name="T64" fmla="*/ 78 w 346"/>
                  <a:gd name="T65" fmla="*/ 403 h 608"/>
                  <a:gd name="T66" fmla="*/ 68 w 346"/>
                  <a:gd name="T67" fmla="*/ 370 h 608"/>
                  <a:gd name="T68" fmla="*/ 36 w 346"/>
                  <a:gd name="T69" fmla="*/ 341 h 608"/>
                  <a:gd name="T70" fmla="*/ 11 w 346"/>
                  <a:gd name="T71" fmla="*/ 314 h 608"/>
                  <a:gd name="T72" fmla="*/ 3 w 346"/>
                  <a:gd name="T73" fmla="*/ 284 h 608"/>
                  <a:gd name="T74" fmla="*/ 0 w 346"/>
                  <a:gd name="T75" fmla="*/ 264 h 608"/>
                  <a:gd name="T76" fmla="*/ 11 w 346"/>
                  <a:gd name="T77" fmla="*/ 241 h 608"/>
                  <a:gd name="T78" fmla="*/ 19 w 346"/>
                  <a:gd name="T79" fmla="*/ 221 h 608"/>
                  <a:gd name="T80" fmla="*/ 33 w 346"/>
                  <a:gd name="T81" fmla="*/ 195 h 608"/>
                  <a:gd name="T82" fmla="*/ 46 w 346"/>
                  <a:gd name="T83" fmla="*/ 176 h 608"/>
                  <a:gd name="T84" fmla="*/ 32 w 346"/>
                  <a:gd name="T85" fmla="*/ 154 h 608"/>
                  <a:gd name="T86" fmla="*/ 38 w 346"/>
                  <a:gd name="T87" fmla="*/ 133 h 608"/>
                  <a:gd name="T88" fmla="*/ 65 w 346"/>
                  <a:gd name="T89" fmla="*/ 127 h 608"/>
                  <a:gd name="T90" fmla="*/ 82 w 346"/>
                  <a:gd name="T91" fmla="*/ 114 h 608"/>
                  <a:gd name="T92" fmla="*/ 90 w 346"/>
                  <a:gd name="T93" fmla="*/ 97 h 608"/>
                  <a:gd name="T94" fmla="*/ 105 w 346"/>
                  <a:gd name="T95" fmla="*/ 75 h 608"/>
                  <a:gd name="T96" fmla="*/ 100 w 346"/>
                  <a:gd name="T97" fmla="*/ 49 h 608"/>
                  <a:gd name="T98" fmla="*/ 79 w 346"/>
                  <a:gd name="T99" fmla="*/ 30 h 608"/>
                  <a:gd name="T100" fmla="*/ 65 w 346"/>
                  <a:gd name="T101" fmla="*/ 16 h 6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46"/>
                  <a:gd name="T154" fmla="*/ 0 h 608"/>
                  <a:gd name="T155" fmla="*/ 346 w 346"/>
                  <a:gd name="T156" fmla="*/ 608 h 6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46" h="608">
                    <a:moveTo>
                      <a:pt x="63" y="11"/>
                    </a:moveTo>
                    <a:lnTo>
                      <a:pt x="283" y="0"/>
                    </a:lnTo>
                    <a:lnTo>
                      <a:pt x="286" y="8"/>
                    </a:lnTo>
                    <a:lnTo>
                      <a:pt x="287" y="17"/>
                    </a:lnTo>
                    <a:lnTo>
                      <a:pt x="289" y="25"/>
                    </a:lnTo>
                    <a:lnTo>
                      <a:pt x="294" y="32"/>
                    </a:lnTo>
                    <a:lnTo>
                      <a:pt x="297" y="38"/>
                    </a:lnTo>
                    <a:lnTo>
                      <a:pt x="300" y="46"/>
                    </a:lnTo>
                    <a:lnTo>
                      <a:pt x="305" y="52"/>
                    </a:lnTo>
                    <a:lnTo>
                      <a:pt x="308" y="55"/>
                    </a:lnTo>
                    <a:lnTo>
                      <a:pt x="311" y="59"/>
                    </a:lnTo>
                    <a:lnTo>
                      <a:pt x="316" y="62"/>
                    </a:lnTo>
                    <a:lnTo>
                      <a:pt x="316" y="76"/>
                    </a:lnTo>
                    <a:lnTo>
                      <a:pt x="316" y="84"/>
                    </a:lnTo>
                    <a:lnTo>
                      <a:pt x="319" y="97"/>
                    </a:lnTo>
                    <a:lnTo>
                      <a:pt x="321" y="108"/>
                    </a:lnTo>
                    <a:lnTo>
                      <a:pt x="322" y="121"/>
                    </a:lnTo>
                    <a:lnTo>
                      <a:pt x="321" y="138"/>
                    </a:lnTo>
                    <a:lnTo>
                      <a:pt x="324" y="156"/>
                    </a:lnTo>
                    <a:lnTo>
                      <a:pt x="326" y="171"/>
                    </a:lnTo>
                    <a:lnTo>
                      <a:pt x="326" y="202"/>
                    </a:lnTo>
                    <a:lnTo>
                      <a:pt x="329" y="227"/>
                    </a:lnTo>
                    <a:lnTo>
                      <a:pt x="330" y="257"/>
                    </a:lnTo>
                    <a:lnTo>
                      <a:pt x="335" y="279"/>
                    </a:lnTo>
                    <a:lnTo>
                      <a:pt x="335" y="310"/>
                    </a:lnTo>
                    <a:lnTo>
                      <a:pt x="338" y="327"/>
                    </a:lnTo>
                    <a:lnTo>
                      <a:pt x="340" y="337"/>
                    </a:lnTo>
                    <a:lnTo>
                      <a:pt x="337" y="341"/>
                    </a:lnTo>
                    <a:lnTo>
                      <a:pt x="333" y="346"/>
                    </a:lnTo>
                    <a:lnTo>
                      <a:pt x="332" y="351"/>
                    </a:lnTo>
                    <a:lnTo>
                      <a:pt x="332" y="359"/>
                    </a:lnTo>
                    <a:lnTo>
                      <a:pt x="332" y="370"/>
                    </a:lnTo>
                    <a:lnTo>
                      <a:pt x="335" y="380"/>
                    </a:lnTo>
                    <a:lnTo>
                      <a:pt x="340" y="384"/>
                    </a:lnTo>
                    <a:lnTo>
                      <a:pt x="343" y="392"/>
                    </a:lnTo>
                    <a:lnTo>
                      <a:pt x="343" y="399"/>
                    </a:lnTo>
                    <a:lnTo>
                      <a:pt x="346" y="403"/>
                    </a:lnTo>
                    <a:lnTo>
                      <a:pt x="346" y="410"/>
                    </a:lnTo>
                    <a:lnTo>
                      <a:pt x="343" y="416"/>
                    </a:lnTo>
                    <a:lnTo>
                      <a:pt x="340" y="419"/>
                    </a:lnTo>
                    <a:lnTo>
                      <a:pt x="338" y="424"/>
                    </a:lnTo>
                    <a:lnTo>
                      <a:pt x="335" y="430"/>
                    </a:lnTo>
                    <a:lnTo>
                      <a:pt x="335" y="437"/>
                    </a:lnTo>
                    <a:lnTo>
                      <a:pt x="333" y="442"/>
                    </a:lnTo>
                    <a:lnTo>
                      <a:pt x="326" y="445"/>
                    </a:lnTo>
                    <a:lnTo>
                      <a:pt x="322" y="454"/>
                    </a:lnTo>
                    <a:lnTo>
                      <a:pt x="319" y="462"/>
                    </a:lnTo>
                    <a:lnTo>
                      <a:pt x="316" y="464"/>
                    </a:lnTo>
                    <a:lnTo>
                      <a:pt x="311" y="465"/>
                    </a:lnTo>
                    <a:lnTo>
                      <a:pt x="310" y="469"/>
                    </a:lnTo>
                    <a:lnTo>
                      <a:pt x="311" y="473"/>
                    </a:lnTo>
                    <a:lnTo>
                      <a:pt x="314" y="475"/>
                    </a:lnTo>
                    <a:lnTo>
                      <a:pt x="314" y="480"/>
                    </a:lnTo>
                    <a:lnTo>
                      <a:pt x="313" y="483"/>
                    </a:lnTo>
                    <a:lnTo>
                      <a:pt x="308" y="486"/>
                    </a:lnTo>
                    <a:lnTo>
                      <a:pt x="306" y="491"/>
                    </a:lnTo>
                    <a:lnTo>
                      <a:pt x="306" y="496"/>
                    </a:lnTo>
                    <a:lnTo>
                      <a:pt x="306" y="500"/>
                    </a:lnTo>
                    <a:lnTo>
                      <a:pt x="305" y="508"/>
                    </a:lnTo>
                    <a:lnTo>
                      <a:pt x="303" y="511"/>
                    </a:lnTo>
                    <a:lnTo>
                      <a:pt x="303" y="518"/>
                    </a:lnTo>
                    <a:lnTo>
                      <a:pt x="303" y="524"/>
                    </a:lnTo>
                    <a:lnTo>
                      <a:pt x="302" y="529"/>
                    </a:lnTo>
                    <a:lnTo>
                      <a:pt x="300" y="530"/>
                    </a:lnTo>
                    <a:lnTo>
                      <a:pt x="300" y="537"/>
                    </a:lnTo>
                    <a:lnTo>
                      <a:pt x="303" y="540"/>
                    </a:lnTo>
                    <a:lnTo>
                      <a:pt x="306" y="545"/>
                    </a:lnTo>
                    <a:lnTo>
                      <a:pt x="306" y="550"/>
                    </a:lnTo>
                    <a:lnTo>
                      <a:pt x="305" y="551"/>
                    </a:lnTo>
                    <a:lnTo>
                      <a:pt x="297" y="553"/>
                    </a:lnTo>
                    <a:lnTo>
                      <a:pt x="289" y="554"/>
                    </a:lnTo>
                    <a:lnTo>
                      <a:pt x="284" y="561"/>
                    </a:lnTo>
                    <a:lnTo>
                      <a:pt x="276" y="562"/>
                    </a:lnTo>
                    <a:lnTo>
                      <a:pt x="273" y="567"/>
                    </a:lnTo>
                    <a:lnTo>
                      <a:pt x="272" y="575"/>
                    </a:lnTo>
                    <a:lnTo>
                      <a:pt x="273" y="580"/>
                    </a:lnTo>
                    <a:lnTo>
                      <a:pt x="276" y="584"/>
                    </a:lnTo>
                    <a:lnTo>
                      <a:pt x="279" y="589"/>
                    </a:lnTo>
                    <a:lnTo>
                      <a:pt x="278" y="594"/>
                    </a:lnTo>
                    <a:lnTo>
                      <a:pt x="275" y="597"/>
                    </a:lnTo>
                    <a:lnTo>
                      <a:pt x="268" y="599"/>
                    </a:lnTo>
                    <a:lnTo>
                      <a:pt x="260" y="597"/>
                    </a:lnTo>
                    <a:lnTo>
                      <a:pt x="248" y="592"/>
                    </a:lnTo>
                    <a:lnTo>
                      <a:pt x="241" y="589"/>
                    </a:lnTo>
                    <a:lnTo>
                      <a:pt x="235" y="588"/>
                    </a:lnTo>
                    <a:lnTo>
                      <a:pt x="229" y="589"/>
                    </a:lnTo>
                    <a:lnTo>
                      <a:pt x="224" y="592"/>
                    </a:lnTo>
                    <a:lnTo>
                      <a:pt x="221" y="599"/>
                    </a:lnTo>
                    <a:lnTo>
                      <a:pt x="217" y="602"/>
                    </a:lnTo>
                    <a:lnTo>
                      <a:pt x="214" y="607"/>
                    </a:lnTo>
                    <a:lnTo>
                      <a:pt x="211" y="608"/>
                    </a:lnTo>
                    <a:lnTo>
                      <a:pt x="200" y="605"/>
                    </a:lnTo>
                    <a:lnTo>
                      <a:pt x="192" y="597"/>
                    </a:lnTo>
                    <a:lnTo>
                      <a:pt x="183" y="581"/>
                    </a:lnTo>
                    <a:lnTo>
                      <a:pt x="186" y="578"/>
                    </a:lnTo>
                    <a:lnTo>
                      <a:pt x="190" y="570"/>
                    </a:lnTo>
                    <a:lnTo>
                      <a:pt x="192" y="567"/>
                    </a:lnTo>
                    <a:lnTo>
                      <a:pt x="189" y="562"/>
                    </a:lnTo>
                    <a:lnTo>
                      <a:pt x="186" y="559"/>
                    </a:lnTo>
                    <a:lnTo>
                      <a:pt x="181" y="556"/>
                    </a:lnTo>
                    <a:lnTo>
                      <a:pt x="181" y="550"/>
                    </a:lnTo>
                    <a:lnTo>
                      <a:pt x="183" y="545"/>
                    </a:lnTo>
                    <a:lnTo>
                      <a:pt x="181" y="540"/>
                    </a:lnTo>
                    <a:lnTo>
                      <a:pt x="178" y="535"/>
                    </a:lnTo>
                    <a:lnTo>
                      <a:pt x="171" y="530"/>
                    </a:lnTo>
                    <a:lnTo>
                      <a:pt x="163" y="524"/>
                    </a:lnTo>
                    <a:lnTo>
                      <a:pt x="154" y="519"/>
                    </a:lnTo>
                    <a:lnTo>
                      <a:pt x="141" y="510"/>
                    </a:lnTo>
                    <a:lnTo>
                      <a:pt x="133" y="507"/>
                    </a:lnTo>
                    <a:lnTo>
                      <a:pt x="125" y="500"/>
                    </a:lnTo>
                    <a:lnTo>
                      <a:pt x="119" y="492"/>
                    </a:lnTo>
                    <a:lnTo>
                      <a:pt x="113" y="489"/>
                    </a:lnTo>
                    <a:lnTo>
                      <a:pt x="108" y="484"/>
                    </a:lnTo>
                    <a:lnTo>
                      <a:pt x="105" y="481"/>
                    </a:lnTo>
                    <a:lnTo>
                      <a:pt x="103" y="469"/>
                    </a:lnTo>
                    <a:lnTo>
                      <a:pt x="105" y="459"/>
                    </a:lnTo>
                    <a:lnTo>
                      <a:pt x="108" y="453"/>
                    </a:lnTo>
                    <a:lnTo>
                      <a:pt x="111" y="445"/>
                    </a:lnTo>
                    <a:lnTo>
                      <a:pt x="119" y="438"/>
                    </a:lnTo>
                    <a:lnTo>
                      <a:pt x="117" y="432"/>
                    </a:lnTo>
                    <a:lnTo>
                      <a:pt x="121" y="424"/>
                    </a:lnTo>
                    <a:lnTo>
                      <a:pt x="124" y="416"/>
                    </a:lnTo>
                    <a:lnTo>
                      <a:pt x="121" y="411"/>
                    </a:lnTo>
                    <a:lnTo>
                      <a:pt x="116" y="407"/>
                    </a:lnTo>
                    <a:lnTo>
                      <a:pt x="109" y="402"/>
                    </a:lnTo>
                    <a:lnTo>
                      <a:pt x="103" y="399"/>
                    </a:lnTo>
                    <a:lnTo>
                      <a:pt x="100" y="400"/>
                    </a:lnTo>
                    <a:lnTo>
                      <a:pt x="94" y="402"/>
                    </a:lnTo>
                    <a:lnTo>
                      <a:pt x="90" y="407"/>
                    </a:lnTo>
                    <a:lnTo>
                      <a:pt x="87" y="410"/>
                    </a:lnTo>
                    <a:lnTo>
                      <a:pt x="82" y="408"/>
                    </a:lnTo>
                    <a:lnTo>
                      <a:pt x="78" y="403"/>
                    </a:lnTo>
                    <a:lnTo>
                      <a:pt x="71" y="394"/>
                    </a:lnTo>
                    <a:lnTo>
                      <a:pt x="70" y="386"/>
                    </a:lnTo>
                    <a:lnTo>
                      <a:pt x="68" y="376"/>
                    </a:lnTo>
                    <a:lnTo>
                      <a:pt x="68" y="370"/>
                    </a:lnTo>
                    <a:lnTo>
                      <a:pt x="60" y="362"/>
                    </a:lnTo>
                    <a:lnTo>
                      <a:pt x="51" y="354"/>
                    </a:lnTo>
                    <a:lnTo>
                      <a:pt x="44" y="351"/>
                    </a:lnTo>
                    <a:lnTo>
                      <a:pt x="36" y="341"/>
                    </a:lnTo>
                    <a:lnTo>
                      <a:pt x="28" y="335"/>
                    </a:lnTo>
                    <a:lnTo>
                      <a:pt x="20" y="327"/>
                    </a:lnTo>
                    <a:lnTo>
                      <a:pt x="16" y="324"/>
                    </a:lnTo>
                    <a:lnTo>
                      <a:pt x="11" y="314"/>
                    </a:lnTo>
                    <a:lnTo>
                      <a:pt x="9" y="306"/>
                    </a:lnTo>
                    <a:lnTo>
                      <a:pt x="6" y="299"/>
                    </a:lnTo>
                    <a:lnTo>
                      <a:pt x="5" y="292"/>
                    </a:lnTo>
                    <a:lnTo>
                      <a:pt x="3" y="284"/>
                    </a:lnTo>
                    <a:lnTo>
                      <a:pt x="0" y="279"/>
                    </a:lnTo>
                    <a:lnTo>
                      <a:pt x="0" y="275"/>
                    </a:lnTo>
                    <a:lnTo>
                      <a:pt x="1" y="267"/>
                    </a:lnTo>
                    <a:lnTo>
                      <a:pt x="0" y="264"/>
                    </a:lnTo>
                    <a:lnTo>
                      <a:pt x="0" y="257"/>
                    </a:lnTo>
                    <a:lnTo>
                      <a:pt x="5" y="249"/>
                    </a:lnTo>
                    <a:lnTo>
                      <a:pt x="8" y="246"/>
                    </a:lnTo>
                    <a:lnTo>
                      <a:pt x="11" y="241"/>
                    </a:lnTo>
                    <a:lnTo>
                      <a:pt x="11" y="235"/>
                    </a:lnTo>
                    <a:lnTo>
                      <a:pt x="9" y="225"/>
                    </a:lnTo>
                    <a:lnTo>
                      <a:pt x="13" y="224"/>
                    </a:lnTo>
                    <a:lnTo>
                      <a:pt x="19" y="221"/>
                    </a:lnTo>
                    <a:lnTo>
                      <a:pt x="24" y="216"/>
                    </a:lnTo>
                    <a:lnTo>
                      <a:pt x="30" y="213"/>
                    </a:lnTo>
                    <a:lnTo>
                      <a:pt x="35" y="203"/>
                    </a:lnTo>
                    <a:lnTo>
                      <a:pt x="33" y="195"/>
                    </a:lnTo>
                    <a:lnTo>
                      <a:pt x="35" y="190"/>
                    </a:lnTo>
                    <a:lnTo>
                      <a:pt x="41" y="186"/>
                    </a:lnTo>
                    <a:lnTo>
                      <a:pt x="44" y="183"/>
                    </a:lnTo>
                    <a:lnTo>
                      <a:pt x="46" y="176"/>
                    </a:lnTo>
                    <a:lnTo>
                      <a:pt x="46" y="173"/>
                    </a:lnTo>
                    <a:lnTo>
                      <a:pt x="44" y="165"/>
                    </a:lnTo>
                    <a:lnTo>
                      <a:pt x="40" y="159"/>
                    </a:lnTo>
                    <a:lnTo>
                      <a:pt x="32" y="154"/>
                    </a:lnTo>
                    <a:lnTo>
                      <a:pt x="28" y="146"/>
                    </a:lnTo>
                    <a:lnTo>
                      <a:pt x="30" y="136"/>
                    </a:lnTo>
                    <a:lnTo>
                      <a:pt x="33" y="133"/>
                    </a:lnTo>
                    <a:lnTo>
                      <a:pt x="38" y="133"/>
                    </a:lnTo>
                    <a:lnTo>
                      <a:pt x="46" y="130"/>
                    </a:lnTo>
                    <a:lnTo>
                      <a:pt x="51" y="129"/>
                    </a:lnTo>
                    <a:lnTo>
                      <a:pt x="59" y="127"/>
                    </a:lnTo>
                    <a:lnTo>
                      <a:pt x="65" y="127"/>
                    </a:lnTo>
                    <a:lnTo>
                      <a:pt x="68" y="124"/>
                    </a:lnTo>
                    <a:lnTo>
                      <a:pt x="73" y="117"/>
                    </a:lnTo>
                    <a:lnTo>
                      <a:pt x="79" y="117"/>
                    </a:lnTo>
                    <a:lnTo>
                      <a:pt x="82" y="114"/>
                    </a:lnTo>
                    <a:lnTo>
                      <a:pt x="87" y="109"/>
                    </a:lnTo>
                    <a:lnTo>
                      <a:pt x="90" y="106"/>
                    </a:lnTo>
                    <a:lnTo>
                      <a:pt x="90" y="100"/>
                    </a:lnTo>
                    <a:lnTo>
                      <a:pt x="90" y="97"/>
                    </a:lnTo>
                    <a:lnTo>
                      <a:pt x="92" y="90"/>
                    </a:lnTo>
                    <a:lnTo>
                      <a:pt x="98" y="87"/>
                    </a:lnTo>
                    <a:lnTo>
                      <a:pt x="101" y="81"/>
                    </a:lnTo>
                    <a:lnTo>
                      <a:pt x="105" y="75"/>
                    </a:lnTo>
                    <a:lnTo>
                      <a:pt x="106" y="68"/>
                    </a:lnTo>
                    <a:lnTo>
                      <a:pt x="105" y="62"/>
                    </a:lnTo>
                    <a:lnTo>
                      <a:pt x="101" y="55"/>
                    </a:lnTo>
                    <a:lnTo>
                      <a:pt x="100" y="49"/>
                    </a:lnTo>
                    <a:lnTo>
                      <a:pt x="92" y="44"/>
                    </a:lnTo>
                    <a:lnTo>
                      <a:pt x="87" y="41"/>
                    </a:lnTo>
                    <a:lnTo>
                      <a:pt x="81" y="35"/>
                    </a:lnTo>
                    <a:lnTo>
                      <a:pt x="79" y="30"/>
                    </a:lnTo>
                    <a:lnTo>
                      <a:pt x="78" y="28"/>
                    </a:lnTo>
                    <a:lnTo>
                      <a:pt x="74" y="24"/>
                    </a:lnTo>
                    <a:lnTo>
                      <a:pt x="70" y="20"/>
                    </a:lnTo>
                    <a:lnTo>
                      <a:pt x="65" y="16"/>
                    </a:lnTo>
                    <a:lnTo>
                      <a:pt x="63" y="11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7" name="Freeform 30">
                <a:extLst>
                  <a:ext uri="{FF2B5EF4-FFF2-40B4-BE49-F238E27FC236}">
                    <a16:creationId xmlns:a16="http://schemas.microsoft.com/office/drawing/2014/main" id="{3F76E1EC-ECA0-4FB0-B7EB-A02C9586E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133"/>
                <a:ext cx="338" cy="453"/>
              </a:xfrm>
              <a:custGeom>
                <a:avLst/>
                <a:gdLst>
                  <a:gd name="T0" fmla="*/ 127 w 338"/>
                  <a:gd name="T1" fmla="*/ 2 h 453"/>
                  <a:gd name="T2" fmla="*/ 148 w 338"/>
                  <a:gd name="T3" fmla="*/ 3 h 453"/>
                  <a:gd name="T4" fmla="*/ 165 w 338"/>
                  <a:gd name="T5" fmla="*/ 11 h 453"/>
                  <a:gd name="T6" fmla="*/ 184 w 338"/>
                  <a:gd name="T7" fmla="*/ 22 h 453"/>
                  <a:gd name="T8" fmla="*/ 203 w 338"/>
                  <a:gd name="T9" fmla="*/ 30 h 453"/>
                  <a:gd name="T10" fmla="*/ 222 w 338"/>
                  <a:gd name="T11" fmla="*/ 37 h 453"/>
                  <a:gd name="T12" fmla="*/ 232 w 338"/>
                  <a:gd name="T13" fmla="*/ 49 h 453"/>
                  <a:gd name="T14" fmla="*/ 230 w 338"/>
                  <a:gd name="T15" fmla="*/ 65 h 453"/>
                  <a:gd name="T16" fmla="*/ 235 w 338"/>
                  <a:gd name="T17" fmla="*/ 78 h 453"/>
                  <a:gd name="T18" fmla="*/ 243 w 338"/>
                  <a:gd name="T19" fmla="*/ 98 h 453"/>
                  <a:gd name="T20" fmla="*/ 248 w 338"/>
                  <a:gd name="T21" fmla="*/ 121 h 453"/>
                  <a:gd name="T22" fmla="*/ 245 w 338"/>
                  <a:gd name="T23" fmla="*/ 141 h 453"/>
                  <a:gd name="T24" fmla="*/ 235 w 338"/>
                  <a:gd name="T25" fmla="*/ 164 h 453"/>
                  <a:gd name="T26" fmla="*/ 219 w 338"/>
                  <a:gd name="T27" fmla="*/ 181 h 453"/>
                  <a:gd name="T28" fmla="*/ 214 w 338"/>
                  <a:gd name="T29" fmla="*/ 200 h 453"/>
                  <a:gd name="T30" fmla="*/ 221 w 338"/>
                  <a:gd name="T31" fmla="*/ 218 h 453"/>
                  <a:gd name="T32" fmla="*/ 241 w 338"/>
                  <a:gd name="T33" fmla="*/ 211 h 453"/>
                  <a:gd name="T34" fmla="*/ 251 w 338"/>
                  <a:gd name="T35" fmla="*/ 189 h 453"/>
                  <a:gd name="T36" fmla="*/ 262 w 338"/>
                  <a:gd name="T37" fmla="*/ 175 h 453"/>
                  <a:gd name="T38" fmla="*/ 278 w 338"/>
                  <a:gd name="T39" fmla="*/ 167 h 453"/>
                  <a:gd name="T40" fmla="*/ 294 w 338"/>
                  <a:gd name="T41" fmla="*/ 168 h 453"/>
                  <a:gd name="T42" fmla="*/ 306 w 338"/>
                  <a:gd name="T43" fmla="*/ 186 h 453"/>
                  <a:gd name="T44" fmla="*/ 319 w 338"/>
                  <a:gd name="T45" fmla="*/ 205 h 453"/>
                  <a:gd name="T46" fmla="*/ 322 w 338"/>
                  <a:gd name="T47" fmla="*/ 227 h 453"/>
                  <a:gd name="T48" fmla="*/ 327 w 338"/>
                  <a:gd name="T49" fmla="*/ 246 h 453"/>
                  <a:gd name="T50" fmla="*/ 338 w 338"/>
                  <a:gd name="T51" fmla="*/ 267 h 453"/>
                  <a:gd name="T52" fmla="*/ 338 w 338"/>
                  <a:gd name="T53" fmla="*/ 308 h 453"/>
                  <a:gd name="T54" fmla="*/ 322 w 338"/>
                  <a:gd name="T55" fmla="*/ 319 h 453"/>
                  <a:gd name="T56" fmla="*/ 311 w 338"/>
                  <a:gd name="T57" fmla="*/ 337 h 453"/>
                  <a:gd name="T58" fmla="*/ 308 w 338"/>
                  <a:gd name="T59" fmla="*/ 359 h 453"/>
                  <a:gd name="T60" fmla="*/ 302 w 338"/>
                  <a:gd name="T61" fmla="*/ 391 h 453"/>
                  <a:gd name="T62" fmla="*/ 289 w 338"/>
                  <a:gd name="T63" fmla="*/ 415 h 453"/>
                  <a:gd name="T64" fmla="*/ 267 w 338"/>
                  <a:gd name="T65" fmla="*/ 427 h 453"/>
                  <a:gd name="T66" fmla="*/ 227 w 338"/>
                  <a:gd name="T67" fmla="*/ 435 h 453"/>
                  <a:gd name="T68" fmla="*/ 176 w 338"/>
                  <a:gd name="T69" fmla="*/ 440 h 453"/>
                  <a:gd name="T70" fmla="*/ 151 w 338"/>
                  <a:gd name="T71" fmla="*/ 435 h 453"/>
                  <a:gd name="T72" fmla="*/ 86 w 338"/>
                  <a:gd name="T73" fmla="*/ 445 h 453"/>
                  <a:gd name="T74" fmla="*/ 0 w 338"/>
                  <a:gd name="T75" fmla="*/ 453 h 453"/>
                  <a:gd name="T76" fmla="*/ 27 w 338"/>
                  <a:gd name="T77" fmla="*/ 411 h 453"/>
                  <a:gd name="T78" fmla="*/ 38 w 338"/>
                  <a:gd name="T79" fmla="*/ 362 h 453"/>
                  <a:gd name="T80" fmla="*/ 43 w 338"/>
                  <a:gd name="T81" fmla="*/ 308 h 453"/>
                  <a:gd name="T82" fmla="*/ 27 w 338"/>
                  <a:gd name="T83" fmla="*/ 276 h 453"/>
                  <a:gd name="T84" fmla="*/ 13 w 338"/>
                  <a:gd name="T85" fmla="*/ 248 h 453"/>
                  <a:gd name="T86" fmla="*/ 13 w 338"/>
                  <a:gd name="T87" fmla="*/ 218 h 453"/>
                  <a:gd name="T88" fmla="*/ 14 w 338"/>
                  <a:gd name="T89" fmla="*/ 183 h 453"/>
                  <a:gd name="T90" fmla="*/ 27 w 338"/>
                  <a:gd name="T91" fmla="*/ 114 h 453"/>
                  <a:gd name="T92" fmla="*/ 41 w 338"/>
                  <a:gd name="T93" fmla="*/ 92 h 453"/>
                  <a:gd name="T94" fmla="*/ 60 w 338"/>
                  <a:gd name="T95" fmla="*/ 78 h 453"/>
                  <a:gd name="T96" fmla="*/ 65 w 338"/>
                  <a:gd name="T97" fmla="*/ 98 h 453"/>
                  <a:gd name="T98" fmla="*/ 73 w 338"/>
                  <a:gd name="T99" fmla="*/ 100 h 453"/>
                  <a:gd name="T100" fmla="*/ 81 w 338"/>
                  <a:gd name="T101" fmla="*/ 60 h 453"/>
                  <a:gd name="T102" fmla="*/ 97 w 338"/>
                  <a:gd name="T103" fmla="*/ 49 h 453"/>
                  <a:gd name="T104" fmla="*/ 106 w 338"/>
                  <a:gd name="T105" fmla="*/ 33 h 453"/>
                  <a:gd name="T106" fmla="*/ 98 w 338"/>
                  <a:gd name="T107" fmla="*/ 13 h 4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38"/>
                  <a:gd name="T163" fmla="*/ 0 h 453"/>
                  <a:gd name="T164" fmla="*/ 338 w 338"/>
                  <a:gd name="T165" fmla="*/ 453 h 4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38" h="453">
                    <a:moveTo>
                      <a:pt x="108" y="3"/>
                    </a:moveTo>
                    <a:lnTo>
                      <a:pt x="116" y="5"/>
                    </a:lnTo>
                    <a:lnTo>
                      <a:pt x="121" y="0"/>
                    </a:lnTo>
                    <a:lnTo>
                      <a:pt x="127" y="2"/>
                    </a:lnTo>
                    <a:lnTo>
                      <a:pt x="132" y="5"/>
                    </a:lnTo>
                    <a:lnTo>
                      <a:pt x="140" y="3"/>
                    </a:lnTo>
                    <a:lnTo>
                      <a:pt x="144" y="6"/>
                    </a:lnTo>
                    <a:lnTo>
                      <a:pt x="148" y="3"/>
                    </a:lnTo>
                    <a:lnTo>
                      <a:pt x="151" y="3"/>
                    </a:lnTo>
                    <a:lnTo>
                      <a:pt x="156" y="5"/>
                    </a:lnTo>
                    <a:lnTo>
                      <a:pt x="162" y="9"/>
                    </a:lnTo>
                    <a:lnTo>
                      <a:pt x="165" y="11"/>
                    </a:lnTo>
                    <a:lnTo>
                      <a:pt x="170" y="16"/>
                    </a:lnTo>
                    <a:lnTo>
                      <a:pt x="175" y="17"/>
                    </a:lnTo>
                    <a:lnTo>
                      <a:pt x="181" y="19"/>
                    </a:lnTo>
                    <a:lnTo>
                      <a:pt x="184" y="22"/>
                    </a:lnTo>
                    <a:lnTo>
                      <a:pt x="190" y="22"/>
                    </a:lnTo>
                    <a:lnTo>
                      <a:pt x="194" y="25"/>
                    </a:lnTo>
                    <a:lnTo>
                      <a:pt x="198" y="27"/>
                    </a:lnTo>
                    <a:lnTo>
                      <a:pt x="203" y="30"/>
                    </a:lnTo>
                    <a:lnTo>
                      <a:pt x="208" y="30"/>
                    </a:lnTo>
                    <a:lnTo>
                      <a:pt x="214" y="30"/>
                    </a:lnTo>
                    <a:lnTo>
                      <a:pt x="218" y="33"/>
                    </a:lnTo>
                    <a:lnTo>
                      <a:pt x="222" y="37"/>
                    </a:lnTo>
                    <a:lnTo>
                      <a:pt x="224" y="40"/>
                    </a:lnTo>
                    <a:lnTo>
                      <a:pt x="229" y="44"/>
                    </a:lnTo>
                    <a:lnTo>
                      <a:pt x="232" y="46"/>
                    </a:lnTo>
                    <a:lnTo>
                      <a:pt x="232" y="49"/>
                    </a:lnTo>
                    <a:lnTo>
                      <a:pt x="235" y="52"/>
                    </a:lnTo>
                    <a:lnTo>
                      <a:pt x="235" y="56"/>
                    </a:lnTo>
                    <a:lnTo>
                      <a:pt x="232" y="60"/>
                    </a:lnTo>
                    <a:lnTo>
                      <a:pt x="230" y="65"/>
                    </a:lnTo>
                    <a:lnTo>
                      <a:pt x="230" y="68"/>
                    </a:lnTo>
                    <a:lnTo>
                      <a:pt x="230" y="73"/>
                    </a:lnTo>
                    <a:lnTo>
                      <a:pt x="233" y="76"/>
                    </a:lnTo>
                    <a:lnTo>
                      <a:pt x="235" y="78"/>
                    </a:lnTo>
                    <a:lnTo>
                      <a:pt x="237" y="84"/>
                    </a:lnTo>
                    <a:lnTo>
                      <a:pt x="240" y="89"/>
                    </a:lnTo>
                    <a:lnTo>
                      <a:pt x="240" y="94"/>
                    </a:lnTo>
                    <a:lnTo>
                      <a:pt x="243" y="98"/>
                    </a:lnTo>
                    <a:lnTo>
                      <a:pt x="245" y="105"/>
                    </a:lnTo>
                    <a:lnTo>
                      <a:pt x="245" y="111"/>
                    </a:lnTo>
                    <a:lnTo>
                      <a:pt x="248" y="116"/>
                    </a:lnTo>
                    <a:lnTo>
                      <a:pt x="248" y="121"/>
                    </a:lnTo>
                    <a:lnTo>
                      <a:pt x="251" y="125"/>
                    </a:lnTo>
                    <a:lnTo>
                      <a:pt x="249" y="132"/>
                    </a:lnTo>
                    <a:lnTo>
                      <a:pt x="248" y="137"/>
                    </a:lnTo>
                    <a:lnTo>
                      <a:pt x="245" y="141"/>
                    </a:lnTo>
                    <a:lnTo>
                      <a:pt x="241" y="146"/>
                    </a:lnTo>
                    <a:lnTo>
                      <a:pt x="240" y="152"/>
                    </a:lnTo>
                    <a:lnTo>
                      <a:pt x="238" y="157"/>
                    </a:lnTo>
                    <a:lnTo>
                      <a:pt x="235" y="164"/>
                    </a:lnTo>
                    <a:lnTo>
                      <a:pt x="232" y="167"/>
                    </a:lnTo>
                    <a:lnTo>
                      <a:pt x="227" y="172"/>
                    </a:lnTo>
                    <a:lnTo>
                      <a:pt x="222" y="176"/>
                    </a:lnTo>
                    <a:lnTo>
                      <a:pt x="219" y="181"/>
                    </a:lnTo>
                    <a:lnTo>
                      <a:pt x="216" y="186"/>
                    </a:lnTo>
                    <a:lnTo>
                      <a:pt x="216" y="192"/>
                    </a:lnTo>
                    <a:lnTo>
                      <a:pt x="214" y="195"/>
                    </a:lnTo>
                    <a:lnTo>
                      <a:pt x="214" y="200"/>
                    </a:lnTo>
                    <a:lnTo>
                      <a:pt x="214" y="206"/>
                    </a:lnTo>
                    <a:lnTo>
                      <a:pt x="214" y="211"/>
                    </a:lnTo>
                    <a:lnTo>
                      <a:pt x="216" y="214"/>
                    </a:lnTo>
                    <a:lnTo>
                      <a:pt x="221" y="218"/>
                    </a:lnTo>
                    <a:lnTo>
                      <a:pt x="225" y="218"/>
                    </a:lnTo>
                    <a:lnTo>
                      <a:pt x="232" y="219"/>
                    </a:lnTo>
                    <a:lnTo>
                      <a:pt x="235" y="214"/>
                    </a:lnTo>
                    <a:lnTo>
                      <a:pt x="241" y="211"/>
                    </a:lnTo>
                    <a:lnTo>
                      <a:pt x="248" y="205"/>
                    </a:lnTo>
                    <a:lnTo>
                      <a:pt x="249" y="199"/>
                    </a:lnTo>
                    <a:lnTo>
                      <a:pt x="249" y="194"/>
                    </a:lnTo>
                    <a:lnTo>
                      <a:pt x="251" y="189"/>
                    </a:lnTo>
                    <a:lnTo>
                      <a:pt x="252" y="184"/>
                    </a:lnTo>
                    <a:lnTo>
                      <a:pt x="252" y="178"/>
                    </a:lnTo>
                    <a:lnTo>
                      <a:pt x="256" y="176"/>
                    </a:lnTo>
                    <a:lnTo>
                      <a:pt x="262" y="175"/>
                    </a:lnTo>
                    <a:lnTo>
                      <a:pt x="265" y="172"/>
                    </a:lnTo>
                    <a:lnTo>
                      <a:pt x="270" y="172"/>
                    </a:lnTo>
                    <a:lnTo>
                      <a:pt x="275" y="168"/>
                    </a:lnTo>
                    <a:lnTo>
                      <a:pt x="278" y="167"/>
                    </a:lnTo>
                    <a:lnTo>
                      <a:pt x="281" y="164"/>
                    </a:lnTo>
                    <a:lnTo>
                      <a:pt x="284" y="164"/>
                    </a:lnTo>
                    <a:lnTo>
                      <a:pt x="291" y="165"/>
                    </a:lnTo>
                    <a:lnTo>
                      <a:pt x="294" y="168"/>
                    </a:lnTo>
                    <a:lnTo>
                      <a:pt x="297" y="173"/>
                    </a:lnTo>
                    <a:lnTo>
                      <a:pt x="299" y="179"/>
                    </a:lnTo>
                    <a:lnTo>
                      <a:pt x="302" y="183"/>
                    </a:lnTo>
                    <a:lnTo>
                      <a:pt x="306" y="186"/>
                    </a:lnTo>
                    <a:lnTo>
                      <a:pt x="310" y="192"/>
                    </a:lnTo>
                    <a:lnTo>
                      <a:pt x="313" y="197"/>
                    </a:lnTo>
                    <a:lnTo>
                      <a:pt x="316" y="202"/>
                    </a:lnTo>
                    <a:lnTo>
                      <a:pt x="319" y="205"/>
                    </a:lnTo>
                    <a:lnTo>
                      <a:pt x="319" y="211"/>
                    </a:lnTo>
                    <a:lnTo>
                      <a:pt x="319" y="216"/>
                    </a:lnTo>
                    <a:lnTo>
                      <a:pt x="322" y="221"/>
                    </a:lnTo>
                    <a:lnTo>
                      <a:pt x="322" y="227"/>
                    </a:lnTo>
                    <a:lnTo>
                      <a:pt x="322" y="232"/>
                    </a:lnTo>
                    <a:lnTo>
                      <a:pt x="324" y="238"/>
                    </a:lnTo>
                    <a:lnTo>
                      <a:pt x="326" y="243"/>
                    </a:lnTo>
                    <a:lnTo>
                      <a:pt x="327" y="246"/>
                    </a:lnTo>
                    <a:lnTo>
                      <a:pt x="329" y="251"/>
                    </a:lnTo>
                    <a:lnTo>
                      <a:pt x="332" y="256"/>
                    </a:lnTo>
                    <a:lnTo>
                      <a:pt x="337" y="259"/>
                    </a:lnTo>
                    <a:lnTo>
                      <a:pt x="338" y="267"/>
                    </a:lnTo>
                    <a:lnTo>
                      <a:pt x="338" y="275"/>
                    </a:lnTo>
                    <a:lnTo>
                      <a:pt x="338" y="286"/>
                    </a:lnTo>
                    <a:lnTo>
                      <a:pt x="338" y="297"/>
                    </a:lnTo>
                    <a:lnTo>
                      <a:pt x="338" y="308"/>
                    </a:lnTo>
                    <a:lnTo>
                      <a:pt x="337" y="315"/>
                    </a:lnTo>
                    <a:lnTo>
                      <a:pt x="333" y="319"/>
                    </a:lnTo>
                    <a:lnTo>
                      <a:pt x="327" y="318"/>
                    </a:lnTo>
                    <a:lnTo>
                      <a:pt x="322" y="319"/>
                    </a:lnTo>
                    <a:lnTo>
                      <a:pt x="318" y="324"/>
                    </a:lnTo>
                    <a:lnTo>
                      <a:pt x="314" y="326"/>
                    </a:lnTo>
                    <a:lnTo>
                      <a:pt x="313" y="329"/>
                    </a:lnTo>
                    <a:lnTo>
                      <a:pt x="311" y="337"/>
                    </a:lnTo>
                    <a:lnTo>
                      <a:pt x="310" y="342"/>
                    </a:lnTo>
                    <a:lnTo>
                      <a:pt x="313" y="348"/>
                    </a:lnTo>
                    <a:lnTo>
                      <a:pt x="313" y="354"/>
                    </a:lnTo>
                    <a:lnTo>
                      <a:pt x="308" y="359"/>
                    </a:lnTo>
                    <a:lnTo>
                      <a:pt x="305" y="365"/>
                    </a:lnTo>
                    <a:lnTo>
                      <a:pt x="303" y="373"/>
                    </a:lnTo>
                    <a:lnTo>
                      <a:pt x="302" y="380"/>
                    </a:lnTo>
                    <a:lnTo>
                      <a:pt x="302" y="391"/>
                    </a:lnTo>
                    <a:lnTo>
                      <a:pt x="302" y="397"/>
                    </a:lnTo>
                    <a:lnTo>
                      <a:pt x="297" y="402"/>
                    </a:lnTo>
                    <a:lnTo>
                      <a:pt x="292" y="410"/>
                    </a:lnTo>
                    <a:lnTo>
                      <a:pt x="289" y="415"/>
                    </a:lnTo>
                    <a:lnTo>
                      <a:pt x="286" y="419"/>
                    </a:lnTo>
                    <a:lnTo>
                      <a:pt x="283" y="424"/>
                    </a:lnTo>
                    <a:lnTo>
                      <a:pt x="279" y="429"/>
                    </a:lnTo>
                    <a:lnTo>
                      <a:pt x="267" y="427"/>
                    </a:lnTo>
                    <a:lnTo>
                      <a:pt x="260" y="432"/>
                    </a:lnTo>
                    <a:lnTo>
                      <a:pt x="251" y="432"/>
                    </a:lnTo>
                    <a:lnTo>
                      <a:pt x="235" y="432"/>
                    </a:lnTo>
                    <a:lnTo>
                      <a:pt x="227" y="435"/>
                    </a:lnTo>
                    <a:lnTo>
                      <a:pt x="211" y="437"/>
                    </a:lnTo>
                    <a:lnTo>
                      <a:pt x="194" y="437"/>
                    </a:lnTo>
                    <a:lnTo>
                      <a:pt x="189" y="442"/>
                    </a:lnTo>
                    <a:lnTo>
                      <a:pt x="176" y="440"/>
                    </a:lnTo>
                    <a:lnTo>
                      <a:pt x="170" y="442"/>
                    </a:lnTo>
                    <a:lnTo>
                      <a:pt x="167" y="437"/>
                    </a:lnTo>
                    <a:lnTo>
                      <a:pt x="160" y="437"/>
                    </a:lnTo>
                    <a:lnTo>
                      <a:pt x="151" y="435"/>
                    </a:lnTo>
                    <a:lnTo>
                      <a:pt x="143" y="440"/>
                    </a:lnTo>
                    <a:lnTo>
                      <a:pt x="108" y="440"/>
                    </a:lnTo>
                    <a:lnTo>
                      <a:pt x="95" y="442"/>
                    </a:lnTo>
                    <a:lnTo>
                      <a:pt x="86" y="445"/>
                    </a:lnTo>
                    <a:lnTo>
                      <a:pt x="63" y="448"/>
                    </a:lnTo>
                    <a:lnTo>
                      <a:pt x="48" y="450"/>
                    </a:lnTo>
                    <a:lnTo>
                      <a:pt x="25" y="450"/>
                    </a:lnTo>
                    <a:lnTo>
                      <a:pt x="0" y="453"/>
                    </a:lnTo>
                    <a:lnTo>
                      <a:pt x="14" y="435"/>
                    </a:lnTo>
                    <a:lnTo>
                      <a:pt x="20" y="427"/>
                    </a:lnTo>
                    <a:lnTo>
                      <a:pt x="24" y="419"/>
                    </a:lnTo>
                    <a:lnTo>
                      <a:pt x="27" y="411"/>
                    </a:lnTo>
                    <a:lnTo>
                      <a:pt x="28" y="403"/>
                    </a:lnTo>
                    <a:lnTo>
                      <a:pt x="30" y="392"/>
                    </a:lnTo>
                    <a:lnTo>
                      <a:pt x="36" y="375"/>
                    </a:lnTo>
                    <a:lnTo>
                      <a:pt x="38" y="362"/>
                    </a:lnTo>
                    <a:lnTo>
                      <a:pt x="41" y="351"/>
                    </a:lnTo>
                    <a:lnTo>
                      <a:pt x="43" y="337"/>
                    </a:lnTo>
                    <a:lnTo>
                      <a:pt x="43" y="322"/>
                    </a:lnTo>
                    <a:lnTo>
                      <a:pt x="43" y="308"/>
                    </a:lnTo>
                    <a:lnTo>
                      <a:pt x="40" y="299"/>
                    </a:lnTo>
                    <a:lnTo>
                      <a:pt x="36" y="291"/>
                    </a:lnTo>
                    <a:lnTo>
                      <a:pt x="32" y="286"/>
                    </a:lnTo>
                    <a:lnTo>
                      <a:pt x="27" y="276"/>
                    </a:lnTo>
                    <a:lnTo>
                      <a:pt x="22" y="268"/>
                    </a:lnTo>
                    <a:lnTo>
                      <a:pt x="17" y="261"/>
                    </a:lnTo>
                    <a:lnTo>
                      <a:pt x="16" y="254"/>
                    </a:lnTo>
                    <a:lnTo>
                      <a:pt x="13" y="248"/>
                    </a:lnTo>
                    <a:lnTo>
                      <a:pt x="8" y="241"/>
                    </a:lnTo>
                    <a:lnTo>
                      <a:pt x="8" y="232"/>
                    </a:lnTo>
                    <a:lnTo>
                      <a:pt x="9" y="224"/>
                    </a:lnTo>
                    <a:lnTo>
                      <a:pt x="13" y="218"/>
                    </a:lnTo>
                    <a:lnTo>
                      <a:pt x="14" y="210"/>
                    </a:lnTo>
                    <a:lnTo>
                      <a:pt x="13" y="202"/>
                    </a:lnTo>
                    <a:lnTo>
                      <a:pt x="13" y="192"/>
                    </a:lnTo>
                    <a:lnTo>
                      <a:pt x="14" y="183"/>
                    </a:lnTo>
                    <a:lnTo>
                      <a:pt x="24" y="175"/>
                    </a:lnTo>
                    <a:lnTo>
                      <a:pt x="22" y="127"/>
                    </a:lnTo>
                    <a:lnTo>
                      <a:pt x="25" y="119"/>
                    </a:lnTo>
                    <a:lnTo>
                      <a:pt x="27" y="114"/>
                    </a:lnTo>
                    <a:lnTo>
                      <a:pt x="28" y="105"/>
                    </a:lnTo>
                    <a:lnTo>
                      <a:pt x="30" y="100"/>
                    </a:lnTo>
                    <a:lnTo>
                      <a:pt x="35" y="98"/>
                    </a:lnTo>
                    <a:lnTo>
                      <a:pt x="41" y="92"/>
                    </a:lnTo>
                    <a:lnTo>
                      <a:pt x="48" y="87"/>
                    </a:lnTo>
                    <a:lnTo>
                      <a:pt x="52" y="83"/>
                    </a:lnTo>
                    <a:lnTo>
                      <a:pt x="55" y="79"/>
                    </a:lnTo>
                    <a:lnTo>
                      <a:pt x="60" y="78"/>
                    </a:lnTo>
                    <a:lnTo>
                      <a:pt x="63" y="83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5" y="98"/>
                    </a:lnTo>
                    <a:lnTo>
                      <a:pt x="65" y="103"/>
                    </a:lnTo>
                    <a:lnTo>
                      <a:pt x="67" y="106"/>
                    </a:lnTo>
                    <a:lnTo>
                      <a:pt x="71" y="106"/>
                    </a:lnTo>
                    <a:lnTo>
                      <a:pt x="73" y="100"/>
                    </a:lnTo>
                    <a:lnTo>
                      <a:pt x="75" y="95"/>
                    </a:lnTo>
                    <a:lnTo>
                      <a:pt x="79" y="91"/>
                    </a:lnTo>
                    <a:lnTo>
                      <a:pt x="81" y="86"/>
                    </a:lnTo>
                    <a:lnTo>
                      <a:pt x="81" y="60"/>
                    </a:lnTo>
                    <a:lnTo>
                      <a:pt x="86" y="56"/>
                    </a:lnTo>
                    <a:lnTo>
                      <a:pt x="90" y="52"/>
                    </a:lnTo>
                    <a:lnTo>
                      <a:pt x="92" y="54"/>
                    </a:lnTo>
                    <a:lnTo>
                      <a:pt x="97" y="49"/>
                    </a:lnTo>
                    <a:lnTo>
                      <a:pt x="103" y="46"/>
                    </a:lnTo>
                    <a:lnTo>
                      <a:pt x="108" y="43"/>
                    </a:lnTo>
                    <a:lnTo>
                      <a:pt x="111" y="38"/>
                    </a:lnTo>
                    <a:lnTo>
                      <a:pt x="106" y="33"/>
                    </a:lnTo>
                    <a:lnTo>
                      <a:pt x="102" y="29"/>
                    </a:lnTo>
                    <a:lnTo>
                      <a:pt x="98" y="22"/>
                    </a:lnTo>
                    <a:lnTo>
                      <a:pt x="98" y="16"/>
                    </a:lnTo>
                    <a:lnTo>
                      <a:pt x="98" y="13"/>
                    </a:lnTo>
                    <a:lnTo>
                      <a:pt x="102" y="9"/>
                    </a:lnTo>
                    <a:lnTo>
                      <a:pt x="105" y="5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8" name="Freeform 31">
                <a:extLst>
                  <a:ext uri="{FF2B5EF4-FFF2-40B4-BE49-F238E27FC236}">
                    <a16:creationId xmlns:a16="http://schemas.microsoft.com/office/drawing/2014/main" id="{772A2619-464E-4602-8378-3A74DDD4C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568"/>
                <a:ext cx="272" cy="469"/>
              </a:xfrm>
              <a:custGeom>
                <a:avLst/>
                <a:gdLst>
                  <a:gd name="T0" fmla="*/ 26 w 272"/>
                  <a:gd name="T1" fmla="*/ 35 h 469"/>
                  <a:gd name="T2" fmla="*/ 43 w 272"/>
                  <a:gd name="T3" fmla="*/ 35 h 469"/>
                  <a:gd name="T4" fmla="*/ 61 w 272"/>
                  <a:gd name="T5" fmla="*/ 19 h 469"/>
                  <a:gd name="T6" fmla="*/ 100 w 272"/>
                  <a:gd name="T7" fmla="*/ 13 h 469"/>
                  <a:gd name="T8" fmla="*/ 140 w 272"/>
                  <a:gd name="T9" fmla="*/ 10 h 469"/>
                  <a:gd name="T10" fmla="*/ 177 w 272"/>
                  <a:gd name="T11" fmla="*/ 5 h 469"/>
                  <a:gd name="T12" fmla="*/ 213 w 272"/>
                  <a:gd name="T13" fmla="*/ 3 h 469"/>
                  <a:gd name="T14" fmla="*/ 237 w 272"/>
                  <a:gd name="T15" fmla="*/ 7 h 469"/>
                  <a:gd name="T16" fmla="*/ 261 w 272"/>
                  <a:gd name="T17" fmla="*/ 297 h 469"/>
                  <a:gd name="T18" fmla="*/ 267 w 272"/>
                  <a:gd name="T19" fmla="*/ 308 h 469"/>
                  <a:gd name="T20" fmla="*/ 272 w 272"/>
                  <a:gd name="T21" fmla="*/ 323 h 469"/>
                  <a:gd name="T22" fmla="*/ 258 w 272"/>
                  <a:gd name="T23" fmla="*/ 331 h 469"/>
                  <a:gd name="T24" fmla="*/ 248 w 272"/>
                  <a:gd name="T25" fmla="*/ 340 h 469"/>
                  <a:gd name="T26" fmla="*/ 237 w 272"/>
                  <a:gd name="T27" fmla="*/ 342 h 469"/>
                  <a:gd name="T28" fmla="*/ 224 w 272"/>
                  <a:gd name="T29" fmla="*/ 339 h 469"/>
                  <a:gd name="T30" fmla="*/ 220 w 272"/>
                  <a:gd name="T31" fmla="*/ 350 h 469"/>
                  <a:gd name="T32" fmla="*/ 224 w 272"/>
                  <a:gd name="T33" fmla="*/ 359 h 469"/>
                  <a:gd name="T34" fmla="*/ 215 w 272"/>
                  <a:gd name="T35" fmla="*/ 367 h 469"/>
                  <a:gd name="T36" fmla="*/ 207 w 272"/>
                  <a:gd name="T37" fmla="*/ 378 h 469"/>
                  <a:gd name="T38" fmla="*/ 197 w 272"/>
                  <a:gd name="T39" fmla="*/ 393 h 469"/>
                  <a:gd name="T40" fmla="*/ 186 w 272"/>
                  <a:gd name="T41" fmla="*/ 409 h 469"/>
                  <a:gd name="T42" fmla="*/ 181 w 272"/>
                  <a:gd name="T43" fmla="*/ 426 h 469"/>
                  <a:gd name="T44" fmla="*/ 166 w 272"/>
                  <a:gd name="T45" fmla="*/ 429 h 469"/>
                  <a:gd name="T46" fmla="*/ 151 w 272"/>
                  <a:gd name="T47" fmla="*/ 415 h 469"/>
                  <a:gd name="T48" fmla="*/ 137 w 272"/>
                  <a:gd name="T49" fmla="*/ 418 h 469"/>
                  <a:gd name="T50" fmla="*/ 134 w 272"/>
                  <a:gd name="T51" fmla="*/ 436 h 469"/>
                  <a:gd name="T52" fmla="*/ 124 w 272"/>
                  <a:gd name="T53" fmla="*/ 447 h 469"/>
                  <a:gd name="T54" fmla="*/ 112 w 272"/>
                  <a:gd name="T55" fmla="*/ 440 h 469"/>
                  <a:gd name="T56" fmla="*/ 99 w 272"/>
                  <a:gd name="T57" fmla="*/ 437 h 469"/>
                  <a:gd name="T58" fmla="*/ 91 w 272"/>
                  <a:gd name="T59" fmla="*/ 448 h 469"/>
                  <a:gd name="T60" fmla="*/ 84 w 272"/>
                  <a:gd name="T61" fmla="*/ 458 h 469"/>
                  <a:gd name="T62" fmla="*/ 72 w 272"/>
                  <a:gd name="T63" fmla="*/ 450 h 469"/>
                  <a:gd name="T64" fmla="*/ 53 w 272"/>
                  <a:gd name="T65" fmla="*/ 445 h 469"/>
                  <a:gd name="T66" fmla="*/ 40 w 272"/>
                  <a:gd name="T67" fmla="*/ 458 h 469"/>
                  <a:gd name="T68" fmla="*/ 24 w 272"/>
                  <a:gd name="T69" fmla="*/ 451 h 469"/>
                  <a:gd name="T70" fmla="*/ 15 w 272"/>
                  <a:gd name="T71" fmla="*/ 464 h 469"/>
                  <a:gd name="T72" fmla="*/ 0 w 272"/>
                  <a:gd name="T73" fmla="*/ 458 h 469"/>
                  <a:gd name="T74" fmla="*/ 3 w 272"/>
                  <a:gd name="T75" fmla="*/ 444 h 469"/>
                  <a:gd name="T76" fmla="*/ 10 w 272"/>
                  <a:gd name="T77" fmla="*/ 428 h 469"/>
                  <a:gd name="T78" fmla="*/ 7 w 272"/>
                  <a:gd name="T79" fmla="*/ 418 h 469"/>
                  <a:gd name="T80" fmla="*/ 15 w 272"/>
                  <a:gd name="T81" fmla="*/ 409 h 469"/>
                  <a:gd name="T82" fmla="*/ 21 w 272"/>
                  <a:gd name="T83" fmla="*/ 397 h 469"/>
                  <a:gd name="T84" fmla="*/ 30 w 272"/>
                  <a:gd name="T85" fmla="*/ 386 h 469"/>
                  <a:gd name="T86" fmla="*/ 35 w 272"/>
                  <a:gd name="T87" fmla="*/ 370 h 469"/>
                  <a:gd name="T88" fmla="*/ 45 w 272"/>
                  <a:gd name="T89" fmla="*/ 355 h 469"/>
                  <a:gd name="T90" fmla="*/ 38 w 272"/>
                  <a:gd name="T91" fmla="*/ 340 h 469"/>
                  <a:gd name="T92" fmla="*/ 32 w 272"/>
                  <a:gd name="T93" fmla="*/ 326 h 469"/>
                  <a:gd name="T94" fmla="*/ 29 w 272"/>
                  <a:gd name="T95" fmla="*/ 302 h 469"/>
                  <a:gd name="T96" fmla="*/ 35 w 272"/>
                  <a:gd name="T97" fmla="*/ 288 h 469"/>
                  <a:gd name="T98" fmla="*/ 24 w 272"/>
                  <a:gd name="T99" fmla="*/ 178 h 469"/>
                  <a:gd name="T100" fmla="*/ 13 w 272"/>
                  <a:gd name="T101" fmla="*/ 32 h 4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72"/>
                  <a:gd name="T154" fmla="*/ 0 h 469"/>
                  <a:gd name="T155" fmla="*/ 272 w 272"/>
                  <a:gd name="T156" fmla="*/ 469 h 4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72" h="469">
                    <a:moveTo>
                      <a:pt x="13" y="32"/>
                    </a:moveTo>
                    <a:lnTo>
                      <a:pt x="19" y="34"/>
                    </a:lnTo>
                    <a:lnTo>
                      <a:pt x="26" y="35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3" y="35"/>
                    </a:lnTo>
                    <a:lnTo>
                      <a:pt x="50" y="30"/>
                    </a:lnTo>
                    <a:lnTo>
                      <a:pt x="54" y="26"/>
                    </a:lnTo>
                    <a:lnTo>
                      <a:pt x="61" y="19"/>
                    </a:lnTo>
                    <a:lnTo>
                      <a:pt x="64" y="16"/>
                    </a:lnTo>
                    <a:lnTo>
                      <a:pt x="89" y="15"/>
                    </a:lnTo>
                    <a:lnTo>
                      <a:pt x="100" y="13"/>
                    </a:lnTo>
                    <a:lnTo>
                      <a:pt x="115" y="15"/>
                    </a:lnTo>
                    <a:lnTo>
                      <a:pt x="129" y="11"/>
                    </a:lnTo>
                    <a:lnTo>
                      <a:pt x="140" y="10"/>
                    </a:lnTo>
                    <a:lnTo>
                      <a:pt x="150" y="11"/>
                    </a:lnTo>
                    <a:lnTo>
                      <a:pt x="158" y="7"/>
                    </a:lnTo>
                    <a:lnTo>
                      <a:pt x="177" y="5"/>
                    </a:lnTo>
                    <a:lnTo>
                      <a:pt x="189" y="3"/>
                    </a:lnTo>
                    <a:lnTo>
                      <a:pt x="204" y="5"/>
                    </a:lnTo>
                    <a:lnTo>
                      <a:pt x="213" y="3"/>
                    </a:lnTo>
                    <a:lnTo>
                      <a:pt x="224" y="0"/>
                    </a:lnTo>
                    <a:lnTo>
                      <a:pt x="232" y="2"/>
                    </a:lnTo>
                    <a:lnTo>
                      <a:pt x="237" y="7"/>
                    </a:lnTo>
                    <a:lnTo>
                      <a:pt x="264" y="288"/>
                    </a:lnTo>
                    <a:lnTo>
                      <a:pt x="264" y="293"/>
                    </a:lnTo>
                    <a:lnTo>
                      <a:pt x="261" y="297"/>
                    </a:lnTo>
                    <a:lnTo>
                      <a:pt x="259" y="301"/>
                    </a:lnTo>
                    <a:lnTo>
                      <a:pt x="261" y="304"/>
                    </a:lnTo>
                    <a:lnTo>
                      <a:pt x="267" y="308"/>
                    </a:lnTo>
                    <a:lnTo>
                      <a:pt x="267" y="312"/>
                    </a:lnTo>
                    <a:lnTo>
                      <a:pt x="269" y="320"/>
                    </a:lnTo>
                    <a:lnTo>
                      <a:pt x="272" y="323"/>
                    </a:lnTo>
                    <a:lnTo>
                      <a:pt x="270" y="328"/>
                    </a:lnTo>
                    <a:lnTo>
                      <a:pt x="264" y="331"/>
                    </a:lnTo>
                    <a:lnTo>
                      <a:pt x="258" y="331"/>
                    </a:lnTo>
                    <a:lnTo>
                      <a:pt x="251" y="331"/>
                    </a:lnTo>
                    <a:lnTo>
                      <a:pt x="250" y="335"/>
                    </a:lnTo>
                    <a:lnTo>
                      <a:pt x="248" y="340"/>
                    </a:lnTo>
                    <a:lnTo>
                      <a:pt x="242" y="340"/>
                    </a:lnTo>
                    <a:lnTo>
                      <a:pt x="240" y="343"/>
                    </a:lnTo>
                    <a:lnTo>
                      <a:pt x="237" y="342"/>
                    </a:lnTo>
                    <a:lnTo>
                      <a:pt x="234" y="340"/>
                    </a:lnTo>
                    <a:lnTo>
                      <a:pt x="229" y="339"/>
                    </a:lnTo>
                    <a:lnTo>
                      <a:pt x="224" y="339"/>
                    </a:lnTo>
                    <a:lnTo>
                      <a:pt x="220" y="340"/>
                    </a:lnTo>
                    <a:lnTo>
                      <a:pt x="218" y="343"/>
                    </a:lnTo>
                    <a:lnTo>
                      <a:pt x="220" y="350"/>
                    </a:lnTo>
                    <a:lnTo>
                      <a:pt x="218" y="355"/>
                    </a:lnTo>
                    <a:lnTo>
                      <a:pt x="223" y="358"/>
                    </a:lnTo>
                    <a:lnTo>
                      <a:pt x="224" y="359"/>
                    </a:lnTo>
                    <a:lnTo>
                      <a:pt x="223" y="362"/>
                    </a:lnTo>
                    <a:lnTo>
                      <a:pt x="218" y="364"/>
                    </a:lnTo>
                    <a:lnTo>
                      <a:pt x="215" y="367"/>
                    </a:lnTo>
                    <a:lnTo>
                      <a:pt x="212" y="370"/>
                    </a:lnTo>
                    <a:lnTo>
                      <a:pt x="208" y="375"/>
                    </a:lnTo>
                    <a:lnTo>
                      <a:pt x="207" y="378"/>
                    </a:lnTo>
                    <a:lnTo>
                      <a:pt x="204" y="382"/>
                    </a:lnTo>
                    <a:lnTo>
                      <a:pt x="199" y="386"/>
                    </a:lnTo>
                    <a:lnTo>
                      <a:pt x="197" y="393"/>
                    </a:lnTo>
                    <a:lnTo>
                      <a:pt x="189" y="397"/>
                    </a:lnTo>
                    <a:lnTo>
                      <a:pt x="186" y="404"/>
                    </a:lnTo>
                    <a:lnTo>
                      <a:pt x="186" y="409"/>
                    </a:lnTo>
                    <a:lnTo>
                      <a:pt x="185" y="417"/>
                    </a:lnTo>
                    <a:lnTo>
                      <a:pt x="183" y="421"/>
                    </a:lnTo>
                    <a:lnTo>
                      <a:pt x="181" y="426"/>
                    </a:lnTo>
                    <a:lnTo>
                      <a:pt x="177" y="429"/>
                    </a:lnTo>
                    <a:lnTo>
                      <a:pt x="172" y="432"/>
                    </a:lnTo>
                    <a:lnTo>
                      <a:pt x="166" y="429"/>
                    </a:lnTo>
                    <a:lnTo>
                      <a:pt x="161" y="426"/>
                    </a:lnTo>
                    <a:lnTo>
                      <a:pt x="154" y="420"/>
                    </a:lnTo>
                    <a:lnTo>
                      <a:pt x="151" y="415"/>
                    </a:lnTo>
                    <a:lnTo>
                      <a:pt x="145" y="410"/>
                    </a:lnTo>
                    <a:lnTo>
                      <a:pt x="140" y="413"/>
                    </a:lnTo>
                    <a:lnTo>
                      <a:pt x="137" y="418"/>
                    </a:lnTo>
                    <a:lnTo>
                      <a:pt x="134" y="424"/>
                    </a:lnTo>
                    <a:lnTo>
                      <a:pt x="134" y="431"/>
                    </a:lnTo>
                    <a:lnTo>
                      <a:pt x="134" y="436"/>
                    </a:lnTo>
                    <a:lnTo>
                      <a:pt x="131" y="439"/>
                    </a:lnTo>
                    <a:lnTo>
                      <a:pt x="127" y="444"/>
                    </a:lnTo>
                    <a:lnTo>
                      <a:pt x="124" y="447"/>
                    </a:lnTo>
                    <a:lnTo>
                      <a:pt x="119" y="447"/>
                    </a:lnTo>
                    <a:lnTo>
                      <a:pt x="115" y="442"/>
                    </a:lnTo>
                    <a:lnTo>
                      <a:pt x="112" y="440"/>
                    </a:lnTo>
                    <a:lnTo>
                      <a:pt x="107" y="437"/>
                    </a:lnTo>
                    <a:lnTo>
                      <a:pt x="104" y="436"/>
                    </a:lnTo>
                    <a:lnTo>
                      <a:pt x="99" y="437"/>
                    </a:lnTo>
                    <a:lnTo>
                      <a:pt x="96" y="439"/>
                    </a:lnTo>
                    <a:lnTo>
                      <a:pt x="94" y="445"/>
                    </a:lnTo>
                    <a:lnTo>
                      <a:pt x="91" y="448"/>
                    </a:lnTo>
                    <a:lnTo>
                      <a:pt x="89" y="450"/>
                    </a:lnTo>
                    <a:lnTo>
                      <a:pt x="86" y="455"/>
                    </a:lnTo>
                    <a:lnTo>
                      <a:pt x="84" y="458"/>
                    </a:lnTo>
                    <a:lnTo>
                      <a:pt x="80" y="458"/>
                    </a:lnTo>
                    <a:lnTo>
                      <a:pt x="78" y="455"/>
                    </a:lnTo>
                    <a:lnTo>
                      <a:pt x="72" y="450"/>
                    </a:lnTo>
                    <a:lnTo>
                      <a:pt x="65" y="448"/>
                    </a:lnTo>
                    <a:lnTo>
                      <a:pt x="57" y="445"/>
                    </a:lnTo>
                    <a:lnTo>
                      <a:pt x="53" y="445"/>
                    </a:lnTo>
                    <a:lnTo>
                      <a:pt x="48" y="448"/>
                    </a:lnTo>
                    <a:lnTo>
                      <a:pt x="43" y="453"/>
                    </a:lnTo>
                    <a:lnTo>
                      <a:pt x="40" y="458"/>
                    </a:lnTo>
                    <a:lnTo>
                      <a:pt x="35" y="455"/>
                    </a:lnTo>
                    <a:lnTo>
                      <a:pt x="30" y="453"/>
                    </a:lnTo>
                    <a:lnTo>
                      <a:pt x="24" y="451"/>
                    </a:lnTo>
                    <a:lnTo>
                      <a:pt x="19" y="455"/>
                    </a:lnTo>
                    <a:lnTo>
                      <a:pt x="16" y="458"/>
                    </a:lnTo>
                    <a:lnTo>
                      <a:pt x="15" y="464"/>
                    </a:lnTo>
                    <a:lnTo>
                      <a:pt x="8" y="469"/>
                    </a:lnTo>
                    <a:lnTo>
                      <a:pt x="2" y="467"/>
                    </a:lnTo>
                    <a:lnTo>
                      <a:pt x="0" y="458"/>
                    </a:lnTo>
                    <a:lnTo>
                      <a:pt x="3" y="455"/>
                    </a:lnTo>
                    <a:lnTo>
                      <a:pt x="3" y="450"/>
                    </a:lnTo>
                    <a:lnTo>
                      <a:pt x="3" y="444"/>
                    </a:lnTo>
                    <a:lnTo>
                      <a:pt x="3" y="437"/>
                    </a:lnTo>
                    <a:lnTo>
                      <a:pt x="7" y="434"/>
                    </a:lnTo>
                    <a:lnTo>
                      <a:pt x="10" y="428"/>
                    </a:lnTo>
                    <a:lnTo>
                      <a:pt x="11" y="426"/>
                    </a:lnTo>
                    <a:lnTo>
                      <a:pt x="10" y="421"/>
                    </a:lnTo>
                    <a:lnTo>
                      <a:pt x="7" y="418"/>
                    </a:lnTo>
                    <a:lnTo>
                      <a:pt x="8" y="413"/>
                    </a:lnTo>
                    <a:lnTo>
                      <a:pt x="11" y="412"/>
                    </a:lnTo>
                    <a:lnTo>
                      <a:pt x="15" y="409"/>
                    </a:lnTo>
                    <a:lnTo>
                      <a:pt x="18" y="407"/>
                    </a:lnTo>
                    <a:lnTo>
                      <a:pt x="19" y="402"/>
                    </a:lnTo>
                    <a:lnTo>
                      <a:pt x="21" y="397"/>
                    </a:lnTo>
                    <a:lnTo>
                      <a:pt x="23" y="391"/>
                    </a:lnTo>
                    <a:lnTo>
                      <a:pt x="27" y="390"/>
                    </a:lnTo>
                    <a:lnTo>
                      <a:pt x="30" y="386"/>
                    </a:lnTo>
                    <a:lnTo>
                      <a:pt x="32" y="382"/>
                    </a:lnTo>
                    <a:lnTo>
                      <a:pt x="32" y="378"/>
                    </a:lnTo>
                    <a:lnTo>
                      <a:pt x="35" y="370"/>
                    </a:lnTo>
                    <a:lnTo>
                      <a:pt x="38" y="366"/>
                    </a:lnTo>
                    <a:lnTo>
                      <a:pt x="42" y="358"/>
                    </a:lnTo>
                    <a:lnTo>
                      <a:pt x="45" y="355"/>
                    </a:lnTo>
                    <a:lnTo>
                      <a:pt x="43" y="350"/>
                    </a:lnTo>
                    <a:lnTo>
                      <a:pt x="42" y="347"/>
                    </a:lnTo>
                    <a:lnTo>
                      <a:pt x="38" y="340"/>
                    </a:lnTo>
                    <a:lnTo>
                      <a:pt x="40" y="335"/>
                    </a:lnTo>
                    <a:lnTo>
                      <a:pt x="35" y="331"/>
                    </a:lnTo>
                    <a:lnTo>
                      <a:pt x="32" y="326"/>
                    </a:lnTo>
                    <a:lnTo>
                      <a:pt x="29" y="318"/>
                    </a:lnTo>
                    <a:lnTo>
                      <a:pt x="27" y="310"/>
                    </a:lnTo>
                    <a:lnTo>
                      <a:pt x="29" y="302"/>
                    </a:lnTo>
                    <a:lnTo>
                      <a:pt x="29" y="299"/>
                    </a:lnTo>
                    <a:lnTo>
                      <a:pt x="30" y="293"/>
                    </a:lnTo>
                    <a:lnTo>
                      <a:pt x="35" y="288"/>
                    </a:lnTo>
                    <a:lnTo>
                      <a:pt x="37" y="283"/>
                    </a:lnTo>
                    <a:lnTo>
                      <a:pt x="30" y="226"/>
                    </a:lnTo>
                    <a:lnTo>
                      <a:pt x="24" y="178"/>
                    </a:lnTo>
                    <a:lnTo>
                      <a:pt x="21" y="124"/>
                    </a:lnTo>
                    <a:lnTo>
                      <a:pt x="13" y="34"/>
                    </a:lnTo>
                    <a:lnTo>
                      <a:pt x="13" y="32"/>
                    </a:lnTo>
                    <a:close/>
                  </a:path>
                </a:pathLst>
              </a:custGeom>
              <a:solidFill>
                <a:srgbClr val="66F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29" name="Freeform 32">
                <a:extLst>
                  <a:ext uri="{FF2B5EF4-FFF2-40B4-BE49-F238E27FC236}">
                    <a16:creationId xmlns:a16="http://schemas.microsoft.com/office/drawing/2014/main" id="{5A7ABAEB-6787-457D-B9B0-80465A60D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568"/>
                <a:ext cx="272" cy="469"/>
              </a:xfrm>
              <a:custGeom>
                <a:avLst/>
                <a:gdLst>
                  <a:gd name="T0" fmla="*/ 26 w 272"/>
                  <a:gd name="T1" fmla="*/ 35 h 469"/>
                  <a:gd name="T2" fmla="*/ 43 w 272"/>
                  <a:gd name="T3" fmla="*/ 35 h 469"/>
                  <a:gd name="T4" fmla="*/ 61 w 272"/>
                  <a:gd name="T5" fmla="*/ 19 h 469"/>
                  <a:gd name="T6" fmla="*/ 100 w 272"/>
                  <a:gd name="T7" fmla="*/ 13 h 469"/>
                  <a:gd name="T8" fmla="*/ 140 w 272"/>
                  <a:gd name="T9" fmla="*/ 10 h 469"/>
                  <a:gd name="T10" fmla="*/ 177 w 272"/>
                  <a:gd name="T11" fmla="*/ 5 h 469"/>
                  <a:gd name="T12" fmla="*/ 213 w 272"/>
                  <a:gd name="T13" fmla="*/ 3 h 469"/>
                  <a:gd name="T14" fmla="*/ 237 w 272"/>
                  <a:gd name="T15" fmla="*/ 7 h 469"/>
                  <a:gd name="T16" fmla="*/ 261 w 272"/>
                  <a:gd name="T17" fmla="*/ 297 h 469"/>
                  <a:gd name="T18" fmla="*/ 267 w 272"/>
                  <a:gd name="T19" fmla="*/ 308 h 469"/>
                  <a:gd name="T20" fmla="*/ 272 w 272"/>
                  <a:gd name="T21" fmla="*/ 323 h 469"/>
                  <a:gd name="T22" fmla="*/ 258 w 272"/>
                  <a:gd name="T23" fmla="*/ 331 h 469"/>
                  <a:gd name="T24" fmla="*/ 248 w 272"/>
                  <a:gd name="T25" fmla="*/ 340 h 469"/>
                  <a:gd name="T26" fmla="*/ 237 w 272"/>
                  <a:gd name="T27" fmla="*/ 342 h 469"/>
                  <a:gd name="T28" fmla="*/ 224 w 272"/>
                  <a:gd name="T29" fmla="*/ 339 h 469"/>
                  <a:gd name="T30" fmla="*/ 220 w 272"/>
                  <a:gd name="T31" fmla="*/ 350 h 469"/>
                  <a:gd name="T32" fmla="*/ 224 w 272"/>
                  <a:gd name="T33" fmla="*/ 359 h 469"/>
                  <a:gd name="T34" fmla="*/ 215 w 272"/>
                  <a:gd name="T35" fmla="*/ 367 h 469"/>
                  <a:gd name="T36" fmla="*/ 207 w 272"/>
                  <a:gd name="T37" fmla="*/ 378 h 469"/>
                  <a:gd name="T38" fmla="*/ 197 w 272"/>
                  <a:gd name="T39" fmla="*/ 393 h 469"/>
                  <a:gd name="T40" fmla="*/ 186 w 272"/>
                  <a:gd name="T41" fmla="*/ 409 h 469"/>
                  <a:gd name="T42" fmla="*/ 181 w 272"/>
                  <a:gd name="T43" fmla="*/ 426 h 469"/>
                  <a:gd name="T44" fmla="*/ 166 w 272"/>
                  <a:gd name="T45" fmla="*/ 429 h 469"/>
                  <a:gd name="T46" fmla="*/ 151 w 272"/>
                  <a:gd name="T47" fmla="*/ 415 h 469"/>
                  <a:gd name="T48" fmla="*/ 137 w 272"/>
                  <a:gd name="T49" fmla="*/ 418 h 469"/>
                  <a:gd name="T50" fmla="*/ 134 w 272"/>
                  <a:gd name="T51" fmla="*/ 436 h 469"/>
                  <a:gd name="T52" fmla="*/ 124 w 272"/>
                  <a:gd name="T53" fmla="*/ 447 h 469"/>
                  <a:gd name="T54" fmla="*/ 112 w 272"/>
                  <a:gd name="T55" fmla="*/ 440 h 469"/>
                  <a:gd name="T56" fmla="*/ 99 w 272"/>
                  <a:gd name="T57" fmla="*/ 437 h 469"/>
                  <a:gd name="T58" fmla="*/ 91 w 272"/>
                  <a:gd name="T59" fmla="*/ 448 h 469"/>
                  <a:gd name="T60" fmla="*/ 84 w 272"/>
                  <a:gd name="T61" fmla="*/ 458 h 469"/>
                  <a:gd name="T62" fmla="*/ 72 w 272"/>
                  <a:gd name="T63" fmla="*/ 450 h 469"/>
                  <a:gd name="T64" fmla="*/ 53 w 272"/>
                  <a:gd name="T65" fmla="*/ 445 h 469"/>
                  <a:gd name="T66" fmla="*/ 40 w 272"/>
                  <a:gd name="T67" fmla="*/ 458 h 469"/>
                  <a:gd name="T68" fmla="*/ 24 w 272"/>
                  <a:gd name="T69" fmla="*/ 451 h 469"/>
                  <a:gd name="T70" fmla="*/ 15 w 272"/>
                  <a:gd name="T71" fmla="*/ 464 h 469"/>
                  <a:gd name="T72" fmla="*/ 0 w 272"/>
                  <a:gd name="T73" fmla="*/ 458 h 469"/>
                  <a:gd name="T74" fmla="*/ 3 w 272"/>
                  <a:gd name="T75" fmla="*/ 444 h 469"/>
                  <a:gd name="T76" fmla="*/ 10 w 272"/>
                  <a:gd name="T77" fmla="*/ 428 h 469"/>
                  <a:gd name="T78" fmla="*/ 7 w 272"/>
                  <a:gd name="T79" fmla="*/ 418 h 469"/>
                  <a:gd name="T80" fmla="*/ 15 w 272"/>
                  <a:gd name="T81" fmla="*/ 409 h 469"/>
                  <a:gd name="T82" fmla="*/ 21 w 272"/>
                  <a:gd name="T83" fmla="*/ 397 h 469"/>
                  <a:gd name="T84" fmla="*/ 30 w 272"/>
                  <a:gd name="T85" fmla="*/ 386 h 469"/>
                  <a:gd name="T86" fmla="*/ 35 w 272"/>
                  <a:gd name="T87" fmla="*/ 370 h 469"/>
                  <a:gd name="T88" fmla="*/ 45 w 272"/>
                  <a:gd name="T89" fmla="*/ 355 h 469"/>
                  <a:gd name="T90" fmla="*/ 38 w 272"/>
                  <a:gd name="T91" fmla="*/ 340 h 469"/>
                  <a:gd name="T92" fmla="*/ 32 w 272"/>
                  <a:gd name="T93" fmla="*/ 326 h 469"/>
                  <a:gd name="T94" fmla="*/ 29 w 272"/>
                  <a:gd name="T95" fmla="*/ 302 h 469"/>
                  <a:gd name="T96" fmla="*/ 35 w 272"/>
                  <a:gd name="T97" fmla="*/ 288 h 469"/>
                  <a:gd name="T98" fmla="*/ 24 w 272"/>
                  <a:gd name="T99" fmla="*/ 178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2"/>
                  <a:gd name="T151" fmla="*/ 0 h 469"/>
                  <a:gd name="T152" fmla="*/ 272 w 27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2" h="469">
                    <a:moveTo>
                      <a:pt x="13" y="32"/>
                    </a:moveTo>
                    <a:lnTo>
                      <a:pt x="19" y="34"/>
                    </a:lnTo>
                    <a:lnTo>
                      <a:pt x="26" y="35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3" y="35"/>
                    </a:lnTo>
                    <a:lnTo>
                      <a:pt x="50" y="30"/>
                    </a:lnTo>
                    <a:lnTo>
                      <a:pt x="54" y="26"/>
                    </a:lnTo>
                    <a:lnTo>
                      <a:pt x="61" y="19"/>
                    </a:lnTo>
                    <a:lnTo>
                      <a:pt x="64" y="16"/>
                    </a:lnTo>
                    <a:lnTo>
                      <a:pt x="89" y="15"/>
                    </a:lnTo>
                    <a:lnTo>
                      <a:pt x="100" y="13"/>
                    </a:lnTo>
                    <a:lnTo>
                      <a:pt x="115" y="15"/>
                    </a:lnTo>
                    <a:lnTo>
                      <a:pt x="129" y="11"/>
                    </a:lnTo>
                    <a:lnTo>
                      <a:pt x="140" y="10"/>
                    </a:lnTo>
                    <a:lnTo>
                      <a:pt x="150" y="11"/>
                    </a:lnTo>
                    <a:lnTo>
                      <a:pt x="158" y="7"/>
                    </a:lnTo>
                    <a:lnTo>
                      <a:pt x="177" y="5"/>
                    </a:lnTo>
                    <a:lnTo>
                      <a:pt x="189" y="3"/>
                    </a:lnTo>
                    <a:lnTo>
                      <a:pt x="204" y="5"/>
                    </a:lnTo>
                    <a:lnTo>
                      <a:pt x="213" y="3"/>
                    </a:lnTo>
                    <a:lnTo>
                      <a:pt x="224" y="0"/>
                    </a:lnTo>
                    <a:lnTo>
                      <a:pt x="232" y="2"/>
                    </a:lnTo>
                    <a:lnTo>
                      <a:pt x="237" y="7"/>
                    </a:lnTo>
                    <a:lnTo>
                      <a:pt x="264" y="288"/>
                    </a:lnTo>
                    <a:lnTo>
                      <a:pt x="264" y="293"/>
                    </a:lnTo>
                    <a:lnTo>
                      <a:pt x="261" y="297"/>
                    </a:lnTo>
                    <a:lnTo>
                      <a:pt x="259" y="301"/>
                    </a:lnTo>
                    <a:lnTo>
                      <a:pt x="261" y="304"/>
                    </a:lnTo>
                    <a:lnTo>
                      <a:pt x="267" y="308"/>
                    </a:lnTo>
                    <a:lnTo>
                      <a:pt x="267" y="312"/>
                    </a:lnTo>
                    <a:lnTo>
                      <a:pt x="269" y="320"/>
                    </a:lnTo>
                    <a:lnTo>
                      <a:pt x="272" y="323"/>
                    </a:lnTo>
                    <a:lnTo>
                      <a:pt x="270" y="328"/>
                    </a:lnTo>
                    <a:lnTo>
                      <a:pt x="264" y="331"/>
                    </a:lnTo>
                    <a:lnTo>
                      <a:pt x="258" y="331"/>
                    </a:lnTo>
                    <a:lnTo>
                      <a:pt x="251" y="331"/>
                    </a:lnTo>
                    <a:lnTo>
                      <a:pt x="250" y="335"/>
                    </a:lnTo>
                    <a:lnTo>
                      <a:pt x="248" y="340"/>
                    </a:lnTo>
                    <a:lnTo>
                      <a:pt x="242" y="340"/>
                    </a:lnTo>
                    <a:lnTo>
                      <a:pt x="240" y="343"/>
                    </a:lnTo>
                    <a:lnTo>
                      <a:pt x="237" y="342"/>
                    </a:lnTo>
                    <a:lnTo>
                      <a:pt x="234" y="340"/>
                    </a:lnTo>
                    <a:lnTo>
                      <a:pt x="229" y="339"/>
                    </a:lnTo>
                    <a:lnTo>
                      <a:pt x="224" y="339"/>
                    </a:lnTo>
                    <a:lnTo>
                      <a:pt x="220" y="340"/>
                    </a:lnTo>
                    <a:lnTo>
                      <a:pt x="218" y="343"/>
                    </a:lnTo>
                    <a:lnTo>
                      <a:pt x="220" y="350"/>
                    </a:lnTo>
                    <a:lnTo>
                      <a:pt x="218" y="355"/>
                    </a:lnTo>
                    <a:lnTo>
                      <a:pt x="223" y="358"/>
                    </a:lnTo>
                    <a:lnTo>
                      <a:pt x="224" y="359"/>
                    </a:lnTo>
                    <a:lnTo>
                      <a:pt x="223" y="362"/>
                    </a:lnTo>
                    <a:lnTo>
                      <a:pt x="218" y="364"/>
                    </a:lnTo>
                    <a:lnTo>
                      <a:pt x="215" y="367"/>
                    </a:lnTo>
                    <a:lnTo>
                      <a:pt x="212" y="370"/>
                    </a:lnTo>
                    <a:lnTo>
                      <a:pt x="208" y="375"/>
                    </a:lnTo>
                    <a:lnTo>
                      <a:pt x="207" y="378"/>
                    </a:lnTo>
                    <a:lnTo>
                      <a:pt x="204" y="382"/>
                    </a:lnTo>
                    <a:lnTo>
                      <a:pt x="199" y="386"/>
                    </a:lnTo>
                    <a:lnTo>
                      <a:pt x="197" y="393"/>
                    </a:lnTo>
                    <a:lnTo>
                      <a:pt x="189" y="397"/>
                    </a:lnTo>
                    <a:lnTo>
                      <a:pt x="186" y="404"/>
                    </a:lnTo>
                    <a:lnTo>
                      <a:pt x="186" y="409"/>
                    </a:lnTo>
                    <a:lnTo>
                      <a:pt x="185" y="417"/>
                    </a:lnTo>
                    <a:lnTo>
                      <a:pt x="183" y="421"/>
                    </a:lnTo>
                    <a:lnTo>
                      <a:pt x="181" y="426"/>
                    </a:lnTo>
                    <a:lnTo>
                      <a:pt x="177" y="429"/>
                    </a:lnTo>
                    <a:lnTo>
                      <a:pt x="172" y="432"/>
                    </a:lnTo>
                    <a:lnTo>
                      <a:pt x="166" y="429"/>
                    </a:lnTo>
                    <a:lnTo>
                      <a:pt x="161" y="426"/>
                    </a:lnTo>
                    <a:lnTo>
                      <a:pt x="154" y="420"/>
                    </a:lnTo>
                    <a:lnTo>
                      <a:pt x="151" y="415"/>
                    </a:lnTo>
                    <a:lnTo>
                      <a:pt x="145" y="410"/>
                    </a:lnTo>
                    <a:lnTo>
                      <a:pt x="140" y="413"/>
                    </a:lnTo>
                    <a:lnTo>
                      <a:pt x="137" y="418"/>
                    </a:lnTo>
                    <a:lnTo>
                      <a:pt x="134" y="424"/>
                    </a:lnTo>
                    <a:lnTo>
                      <a:pt x="134" y="431"/>
                    </a:lnTo>
                    <a:lnTo>
                      <a:pt x="134" y="436"/>
                    </a:lnTo>
                    <a:lnTo>
                      <a:pt x="131" y="439"/>
                    </a:lnTo>
                    <a:lnTo>
                      <a:pt x="127" y="444"/>
                    </a:lnTo>
                    <a:lnTo>
                      <a:pt x="124" y="447"/>
                    </a:lnTo>
                    <a:lnTo>
                      <a:pt x="119" y="447"/>
                    </a:lnTo>
                    <a:lnTo>
                      <a:pt x="115" y="442"/>
                    </a:lnTo>
                    <a:lnTo>
                      <a:pt x="112" y="440"/>
                    </a:lnTo>
                    <a:lnTo>
                      <a:pt x="107" y="437"/>
                    </a:lnTo>
                    <a:lnTo>
                      <a:pt x="104" y="436"/>
                    </a:lnTo>
                    <a:lnTo>
                      <a:pt x="99" y="437"/>
                    </a:lnTo>
                    <a:lnTo>
                      <a:pt x="96" y="439"/>
                    </a:lnTo>
                    <a:lnTo>
                      <a:pt x="94" y="445"/>
                    </a:lnTo>
                    <a:lnTo>
                      <a:pt x="91" y="448"/>
                    </a:lnTo>
                    <a:lnTo>
                      <a:pt x="89" y="450"/>
                    </a:lnTo>
                    <a:lnTo>
                      <a:pt x="86" y="455"/>
                    </a:lnTo>
                    <a:lnTo>
                      <a:pt x="84" y="458"/>
                    </a:lnTo>
                    <a:lnTo>
                      <a:pt x="80" y="458"/>
                    </a:lnTo>
                    <a:lnTo>
                      <a:pt x="78" y="455"/>
                    </a:lnTo>
                    <a:lnTo>
                      <a:pt x="72" y="450"/>
                    </a:lnTo>
                    <a:lnTo>
                      <a:pt x="65" y="448"/>
                    </a:lnTo>
                    <a:lnTo>
                      <a:pt x="57" y="445"/>
                    </a:lnTo>
                    <a:lnTo>
                      <a:pt x="53" y="445"/>
                    </a:lnTo>
                    <a:lnTo>
                      <a:pt x="48" y="448"/>
                    </a:lnTo>
                    <a:lnTo>
                      <a:pt x="43" y="453"/>
                    </a:lnTo>
                    <a:lnTo>
                      <a:pt x="40" y="458"/>
                    </a:lnTo>
                    <a:lnTo>
                      <a:pt x="35" y="455"/>
                    </a:lnTo>
                    <a:lnTo>
                      <a:pt x="30" y="453"/>
                    </a:lnTo>
                    <a:lnTo>
                      <a:pt x="24" y="451"/>
                    </a:lnTo>
                    <a:lnTo>
                      <a:pt x="19" y="455"/>
                    </a:lnTo>
                    <a:lnTo>
                      <a:pt x="16" y="458"/>
                    </a:lnTo>
                    <a:lnTo>
                      <a:pt x="15" y="464"/>
                    </a:lnTo>
                    <a:lnTo>
                      <a:pt x="8" y="469"/>
                    </a:lnTo>
                    <a:lnTo>
                      <a:pt x="2" y="467"/>
                    </a:lnTo>
                    <a:lnTo>
                      <a:pt x="0" y="458"/>
                    </a:lnTo>
                    <a:lnTo>
                      <a:pt x="3" y="455"/>
                    </a:lnTo>
                    <a:lnTo>
                      <a:pt x="3" y="450"/>
                    </a:lnTo>
                    <a:lnTo>
                      <a:pt x="3" y="444"/>
                    </a:lnTo>
                    <a:lnTo>
                      <a:pt x="3" y="437"/>
                    </a:lnTo>
                    <a:lnTo>
                      <a:pt x="7" y="434"/>
                    </a:lnTo>
                    <a:lnTo>
                      <a:pt x="10" y="428"/>
                    </a:lnTo>
                    <a:lnTo>
                      <a:pt x="11" y="426"/>
                    </a:lnTo>
                    <a:lnTo>
                      <a:pt x="10" y="421"/>
                    </a:lnTo>
                    <a:lnTo>
                      <a:pt x="7" y="418"/>
                    </a:lnTo>
                    <a:lnTo>
                      <a:pt x="8" y="413"/>
                    </a:lnTo>
                    <a:lnTo>
                      <a:pt x="11" y="412"/>
                    </a:lnTo>
                    <a:lnTo>
                      <a:pt x="15" y="409"/>
                    </a:lnTo>
                    <a:lnTo>
                      <a:pt x="18" y="407"/>
                    </a:lnTo>
                    <a:lnTo>
                      <a:pt x="19" y="402"/>
                    </a:lnTo>
                    <a:lnTo>
                      <a:pt x="21" y="397"/>
                    </a:lnTo>
                    <a:lnTo>
                      <a:pt x="23" y="391"/>
                    </a:lnTo>
                    <a:lnTo>
                      <a:pt x="27" y="390"/>
                    </a:lnTo>
                    <a:lnTo>
                      <a:pt x="30" y="386"/>
                    </a:lnTo>
                    <a:lnTo>
                      <a:pt x="32" y="382"/>
                    </a:lnTo>
                    <a:lnTo>
                      <a:pt x="32" y="378"/>
                    </a:lnTo>
                    <a:lnTo>
                      <a:pt x="35" y="370"/>
                    </a:lnTo>
                    <a:lnTo>
                      <a:pt x="38" y="366"/>
                    </a:lnTo>
                    <a:lnTo>
                      <a:pt x="42" y="358"/>
                    </a:lnTo>
                    <a:lnTo>
                      <a:pt x="45" y="355"/>
                    </a:lnTo>
                    <a:lnTo>
                      <a:pt x="43" y="350"/>
                    </a:lnTo>
                    <a:lnTo>
                      <a:pt x="42" y="347"/>
                    </a:lnTo>
                    <a:lnTo>
                      <a:pt x="38" y="340"/>
                    </a:lnTo>
                    <a:lnTo>
                      <a:pt x="40" y="335"/>
                    </a:lnTo>
                    <a:lnTo>
                      <a:pt x="35" y="331"/>
                    </a:lnTo>
                    <a:lnTo>
                      <a:pt x="32" y="326"/>
                    </a:lnTo>
                    <a:lnTo>
                      <a:pt x="29" y="318"/>
                    </a:lnTo>
                    <a:lnTo>
                      <a:pt x="27" y="310"/>
                    </a:lnTo>
                    <a:lnTo>
                      <a:pt x="29" y="302"/>
                    </a:lnTo>
                    <a:lnTo>
                      <a:pt x="29" y="299"/>
                    </a:lnTo>
                    <a:lnTo>
                      <a:pt x="30" y="293"/>
                    </a:lnTo>
                    <a:lnTo>
                      <a:pt x="35" y="288"/>
                    </a:lnTo>
                    <a:lnTo>
                      <a:pt x="37" y="283"/>
                    </a:lnTo>
                    <a:lnTo>
                      <a:pt x="30" y="226"/>
                    </a:lnTo>
                    <a:lnTo>
                      <a:pt x="24" y="178"/>
                    </a:lnTo>
                    <a:lnTo>
                      <a:pt x="21" y="124"/>
                    </a:lnTo>
                    <a:lnTo>
                      <a:pt x="13" y="34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0" name="Freeform 33">
                <a:extLst>
                  <a:ext uri="{FF2B5EF4-FFF2-40B4-BE49-F238E27FC236}">
                    <a16:creationId xmlns:a16="http://schemas.microsoft.com/office/drawing/2014/main" id="{DF103E66-DF7E-4B9F-8DFE-C8A84200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342"/>
                <a:ext cx="308" cy="534"/>
              </a:xfrm>
              <a:custGeom>
                <a:avLst/>
                <a:gdLst>
                  <a:gd name="T0" fmla="*/ 175 w 308"/>
                  <a:gd name="T1" fmla="*/ 8 h 534"/>
                  <a:gd name="T2" fmla="*/ 264 w 308"/>
                  <a:gd name="T3" fmla="*/ 2 h 534"/>
                  <a:gd name="T4" fmla="*/ 299 w 308"/>
                  <a:gd name="T5" fmla="*/ 8 h 534"/>
                  <a:gd name="T6" fmla="*/ 308 w 308"/>
                  <a:gd name="T7" fmla="*/ 512 h 534"/>
                  <a:gd name="T8" fmla="*/ 245 w 308"/>
                  <a:gd name="T9" fmla="*/ 518 h 534"/>
                  <a:gd name="T10" fmla="*/ 230 w 308"/>
                  <a:gd name="T11" fmla="*/ 526 h 534"/>
                  <a:gd name="T12" fmla="*/ 218 w 308"/>
                  <a:gd name="T13" fmla="*/ 521 h 534"/>
                  <a:gd name="T14" fmla="*/ 205 w 308"/>
                  <a:gd name="T15" fmla="*/ 531 h 534"/>
                  <a:gd name="T16" fmla="*/ 191 w 308"/>
                  <a:gd name="T17" fmla="*/ 529 h 534"/>
                  <a:gd name="T18" fmla="*/ 189 w 308"/>
                  <a:gd name="T19" fmla="*/ 510 h 534"/>
                  <a:gd name="T20" fmla="*/ 173 w 308"/>
                  <a:gd name="T21" fmla="*/ 492 h 534"/>
                  <a:gd name="T22" fmla="*/ 173 w 308"/>
                  <a:gd name="T23" fmla="*/ 473 h 534"/>
                  <a:gd name="T24" fmla="*/ 183 w 308"/>
                  <a:gd name="T25" fmla="*/ 454 h 534"/>
                  <a:gd name="T26" fmla="*/ 8 w 308"/>
                  <a:gd name="T27" fmla="*/ 446 h 534"/>
                  <a:gd name="T28" fmla="*/ 0 w 308"/>
                  <a:gd name="T29" fmla="*/ 437 h 534"/>
                  <a:gd name="T30" fmla="*/ 10 w 308"/>
                  <a:gd name="T31" fmla="*/ 427 h 534"/>
                  <a:gd name="T32" fmla="*/ 16 w 308"/>
                  <a:gd name="T33" fmla="*/ 413 h 534"/>
                  <a:gd name="T34" fmla="*/ 11 w 308"/>
                  <a:gd name="T35" fmla="*/ 402 h 534"/>
                  <a:gd name="T36" fmla="*/ 22 w 308"/>
                  <a:gd name="T37" fmla="*/ 391 h 534"/>
                  <a:gd name="T38" fmla="*/ 24 w 308"/>
                  <a:gd name="T39" fmla="*/ 372 h 534"/>
                  <a:gd name="T40" fmla="*/ 33 w 308"/>
                  <a:gd name="T41" fmla="*/ 361 h 534"/>
                  <a:gd name="T42" fmla="*/ 48 w 308"/>
                  <a:gd name="T43" fmla="*/ 346 h 534"/>
                  <a:gd name="T44" fmla="*/ 52 w 308"/>
                  <a:gd name="T45" fmla="*/ 332 h 534"/>
                  <a:gd name="T46" fmla="*/ 65 w 308"/>
                  <a:gd name="T47" fmla="*/ 313 h 534"/>
                  <a:gd name="T48" fmla="*/ 57 w 308"/>
                  <a:gd name="T49" fmla="*/ 302 h 534"/>
                  <a:gd name="T50" fmla="*/ 45 w 308"/>
                  <a:gd name="T51" fmla="*/ 292 h 534"/>
                  <a:gd name="T52" fmla="*/ 40 w 308"/>
                  <a:gd name="T53" fmla="*/ 273 h 534"/>
                  <a:gd name="T54" fmla="*/ 43 w 308"/>
                  <a:gd name="T55" fmla="*/ 267 h 534"/>
                  <a:gd name="T56" fmla="*/ 41 w 308"/>
                  <a:gd name="T57" fmla="*/ 254 h 534"/>
                  <a:gd name="T58" fmla="*/ 46 w 308"/>
                  <a:gd name="T59" fmla="*/ 243 h 534"/>
                  <a:gd name="T60" fmla="*/ 40 w 308"/>
                  <a:gd name="T61" fmla="*/ 230 h 534"/>
                  <a:gd name="T62" fmla="*/ 45 w 308"/>
                  <a:gd name="T63" fmla="*/ 219 h 534"/>
                  <a:gd name="T64" fmla="*/ 41 w 308"/>
                  <a:gd name="T65" fmla="*/ 205 h 534"/>
                  <a:gd name="T66" fmla="*/ 40 w 308"/>
                  <a:gd name="T67" fmla="*/ 192 h 534"/>
                  <a:gd name="T68" fmla="*/ 35 w 308"/>
                  <a:gd name="T69" fmla="*/ 180 h 534"/>
                  <a:gd name="T70" fmla="*/ 33 w 308"/>
                  <a:gd name="T71" fmla="*/ 162 h 534"/>
                  <a:gd name="T72" fmla="*/ 46 w 308"/>
                  <a:gd name="T73" fmla="*/ 140 h 534"/>
                  <a:gd name="T74" fmla="*/ 51 w 308"/>
                  <a:gd name="T75" fmla="*/ 121 h 534"/>
                  <a:gd name="T76" fmla="*/ 62 w 308"/>
                  <a:gd name="T77" fmla="*/ 102 h 534"/>
                  <a:gd name="T78" fmla="*/ 72 w 308"/>
                  <a:gd name="T79" fmla="*/ 81 h 534"/>
                  <a:gd name="T80" fmla="*/ 86 w 308"/>
                  <a:gd name="T81" fmla="*/ 70 h 534"/>
                  <a:gd name="T82" fmla="*/ 83 w 308"/>
                  <a:gd name="T83" fmla="*/ 51 h 534"/>
                  <a:gd name="T84" fmla="*/ 94 w 308"/>
                  <a:gd name="T85" fmla="*/ 40 h 534"/>
                  <a:gd name="T86" fmla="*/ 103 w 308"/>
                  <a:gd name="T87" fmla="*/ 27 h 534"/>
                  <a:gd name="T88" fmla="*/ 110 w 308"/>
                  <a:gd name="T89" fmla="*/ 17 h 534"/>
                  <a:gd name="T90" fmla="*/ 110 w 308"/>
                  <a:gd name="T91" fmla="*/ 10 h 5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08"/>
                  <a:gd name="T139" fmla="*/ 0 h 534"/>
                  <a:gd name="T140" fmla="*/ 308 w 308"/>
                  <a:gd name="T141" fmla="*/ 534 h 53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08" h="534">
                    <a:moveTo>
                      <a:pt x="110" y="10"/>
                    </a:moveTo>
                    <a:lnTo>
                      <a:pt x="140" y="8"/>
                    </a:lnTo>
                    <a:lnTo>
                      <a:pt x="175" y="8"/>
                    </a:lnTo>
                    <a:lnTo>
                      <a:pt x="197" y="6"/>
                    </a:lnTo>
                    <a:lnTo>
                      <a:pt x="234" y="3"/>
                    </a:lnTo>
                    <a:lnTo>
                      <a:pt x="264" y="2"/>
                    </a:lnTo>
                    <a:lnTo>
                      <a:pt x="288" y="0"/>
                    </a:lnTo>
                    <a:lnTo>
                      <a:pt x="296" y="3"/>
                    </a:lnTo>
                    <a:lnTo>
                      <a:pt x="299" y="8"/>
                    </a:lnTo>
                    <a:lnTo>
                      <a:pt x="302" y="13"/>
                    </a:lnTo>
                    <a:lnTo>
                      <a:pt x="307" y="16"/>
                    </a:lnTo>
                    <a:lnTo>
                      <a:pt x="308" y="512"/>
                    </a:lnTo>
                    <a:lnTo>
                      <a:pt x="253" y="513"/>
                    </a:lnTo>
                    <a:lnTo>
                      <a:pt x="246" y="516"/>
                    </a:lnTo>
                    <a:lnTo>
                      <a:pt x="245" y="518"/>
                    </a:lnTo>
                    <a:lnTo>
                      <a:pt x="240" y="523"/>
                    </a:lnTo>
                    <a:lnTo>
                      <a:pt x="235" y="526"/>
                    </a:lnTo>
                    <a:lnTo>
                      <a:pt x="230" y="526"/>
                    </a:lnTo>
                    <a:lnTo>
                      <a:pt x="227" y="523"/>
                    </a:lnTo>
                    <a:lnTo>
                      <a:pt x="221" y="521"/>
                    </a:lnTo>
                    <a:lnTo>
                      <a:pt x="218" y="521"/>
                    </a:lnTo>
                    <a:lnTo>
                      <a:pt x="215" y="523"/>
                    </a:lnTo>
                    <a:lnTo>
                      <a:pt x="211" y="527"/>
                    </a:lnTo>
                    <a:lnTo>
                      <a:pt x="205" y="531"/>
                    </a:lnTo>
                    <a:lnTo>
                      <a:pt x="202" y="534"/>
                    </a:lnTo>
                    <a:lnTo>
                      <a:pt x="194" y="534"/>
                    </a:lnTo>
                    <a:lnTo>
                      <a:pt x="191" y="529"/>
                    </a:lnTo>
                    <a:lnTo>
                      <a:pt x="191" y="523"/>
                    </a:lnTo>
                    <a:lnTo>
                      <a:pt x="192" y="516"/>
                    </a:lnTo>
                    <a:lnTo>
                      <a:pt x="189" y="510"/>
                    </a:lnTo>
                    <a:lnTo>
                      <a:pt x="184" y="504"/>
                    </a:lnTo>
                    <a:lnTo>
                      <a:pt x="176" y="497"/>
                    </a:lnTo>
                    <a:lnTo>
                      <a:pt x="173" y="492"/>
                    </a:lnTo>
                    <a:lnTo>
                      <a:pt x="172" y="485"/>
                    </a:lnTo>
                    <a:lnTo>
                      <a:pt x="173" y="480"/>
                    </a:lnTo>
                    <a:lnTo>
                      <a:pt x="173" y="473"/>
                    </a:lnTo>
                    <a:lnTo>
                      <a:pt x="178" y="469"/>
                    </a:lnTo>
                    <a:lnTo>
                      <a:pt x="181" y="461"/>
                    </a:lnTo>
                    <a:lnTo>
                      <a:pt x="183" y="454"/>
                    </a:lnTo>
                    <a:lnTo>
                      <a:pt x="11" y="458"/>
                    </a:lnTo>
                    <a:lnTo>
                      <a:pt x="11" y="451"/>
                    </a:lnTo>
                    <a:lnTo>
                      <a:pt x="8" y="446"/>
                    </a:lnTo>
                    <a:lnTo>
                      <a:pt x="3" y="443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2" y="434"/>
                    </a:lnTo>
                    <a:lnTo>
                      <a:pt x="5" y="431"/>
                    </a:lnTo>
                    <a:lnTo>
                      <a:pt x="10" y="427"/>
                    </a:lnTo>
                    <a:lnTo>
                      <a:pt x="13" y="423"/>
                    </a:lnTo>
                    <a:lnTo>
                      <a:pt x="14" y="418"/>
                    </a:lnTo>
                    <a:lnTo>
                      <a:pt x="16" y="413"/>
                    </a:lnTo>
                    <a:lnTo>
                      <a:pt x="13" y="408"/>
                    </a:lnTo>
                    <a:lnTo>
                      <a:pt x="11" y="405"/>
                    </a:lnTo>
                    <a:lnTo>
                      <a:pt x="11" y="402"/>
                    </a:lnTo>
                    <a:lnTo>
                      <a:pt x="16" y="399"/>
                    </a:lnTo>
                    <a:lnTo>
                      <a:pt x="19" y="397"/>
                    </a:lnTo>
                    <a:lnTo>
                      <a:pt x="22" y="391"/>
                    </a:lnTo>
                    <a:lnTo>
                      <a:pt x="22" y="388"/>
                    </a:lnTo>
                    <a:lnTo>
                      <a:pt x="22" y="381"/>
                    </a:lnTo>
                    <a:lnTo>
                      <a:pt x="24" y="372"/>
                    </a:lnTo>
                    <a:lnTo>
                      <a:pt x="27" y="367"/>
                    </a:lnTo>
                    <a:lnTo>
                      <a:pt x="29" y="362"/>
                    </a:lnTo>
                    <a:lnTo>
                      <a:pt x="33" y="361"/>
                    </a:lnTo>
                    <a:lnTo>
                      <a:pt x="38" y="357"/>
                    </a:lnTo>
                    <a:lnTo>
                      <a:pt x="43" y="351"/>
                    </a:lnTo>
                    <a:lnTo>
                      <a:pt x="48" y="346"/>
                    </a:lnTo>
                    <a:lnTo>
                      <a:pt x="51" y="340"/>
                    </a:lnTo>
                    <a:lnTo>
                      <a:pt x="51" y="335"/>
                    </a:lnTo>
                    <a:lnTo>
                      <a:pt x="52" y="332"/>
                    </a:lnTo>
                    <a:lnTo>
                      <a:pt x="56" y="327"/>
                    </a:lnTo>
                    <a:lnTo>
                      <a:pt x="62" y="319"/>
                    </a:lnTo>
                    <a:lnTo>
                      <a:pt x="65" y="313"/>
                    </a:lnTo>
                    <a:lnTo>
                      <a:pt x="65" y="310"/>
                    </a:lnTo>
                    <a:lnTo>
                      <a:pt x="62" y="307"/>
                    </a:lnTo>
                    <a:lnTo>
                      <a:pt x="57" y="302"/>
                    </a:lnTo>
                    <a:lnTo>
                      <a:pt x="52" y="300"/>
                    </a:lnTo>
                    <a:lnTo>
                      <a:pt x="48" y="292"/>
                    </a:lnTo>
                    <a:lnTo>
                      <a:pt x="45" y="292"/>
                    </a:lnTo>
                    <a:lnTo>
                      <a:pt x="43" y="283"/>
                    </a:lnTo>
                    <a:lnTo>
                      <a:pt x="40" y="278"/>
                    </a:lnTo>
                    <a:lnTo>
                      <a:pt x="40" y="273"/>
                    </a:lnTo>
                    <a:lnTo>
                      <a:pt x="46" y="272"/>
                    </a:lnTo>
                    <a:lnTo>
                      <a:pt x="48" y="268"/>
                    </a:lnTo>
                    <a:lnTo>
                      <a:pt x="43" y="267"/>
                    </a:lnTo>
                    <a:lnTo>
                      <a:pt x="40" y="264"/>
                    </a:lnTo>
                    <a:lnTo>
                      <a:pt x="41" y="257"/>
                    </a:lnTo>
                    <a:lnTo>
                      <a:pt x="41" y="254"/>
                    </a:lnTo>
                    <a:lnTo>
                      <a:pt x="41" y="249"/>
                    </a:lnTo>
                    <a:lnTo>
                      <a:pt x="48" y="246"/>
                    </a:lnTo>
                    <a:lnTo>
                      <a:pt x="46" y="243"/>
                    </a:lnTo>
                    <a:lnTo>
                      <a:pt x="41" y="240"/>
                    </a:lnTo>
                    <a:lnTo>
                      <a:pt x="40" y="234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3" y="222"/>
                    </a:lnTo>
                    <a:lnTo>
                      <a:pt x="45" y="219"/>
                    </a:lnTo>
                    <a:lnTo>
                      <a:pt x="45" y="214"/>
                    </a:lnTo>
                    <a:lnTo>
                      <a:pt x="46" y="207"/>
                    </a:lnTo>
                    <a:lnTo>
                      <a:pt x="41" y="205"/>
                    </a:lnTo>
                    <a:lnTo>
                      <a:pt x="38" y="202"/>
                    </a:lnTo>
                    <a:lnTo>
                      <a:pt x="38" y="195"/>
                    </a:lnTo>
                    <a:lnTo>
                      <a:pt x="40" y="192"/>
                    </a:lnTo>
                    <a:lnTo>
                      <a:pt x="41" y="187"/>
                    </a:lnTo>
                    <a:lnTo>
                      <a:pt x="38" y="184"/>
                    </a:lnTo>
                    <a:lnTo>
                      <a:pt x="35" y="180"/>
                    </a:lnTo>
                    <a:lnTo>
                      <a:pt x="33" y="175"/>
                    </a:lnTo>
                    <a:lnTo>
                      <a:pt x="33" y="168"/>
                    </a:lnTo>
                    <a:lnTo>
                      <a:pt x="33" y="162"/>
                    </a:lnTo>
                    <a:lnTo>
                      <a:pt x="38" y="152"/>
                    </a:lnTo>
                    <a:lnTo>
                      <a:pt x="43" y="146"/>
                    </a:lnTo>
                    <a:lnTo>
                      <a:pt x="46" y="140"/>
                    </a:lnTo>
                    <a:lnTo>
                      <a:pt x="48" y="133"/>
                    </a:lnTo>
                    <a:lnTo>
                      <a:pt x="48" y="127"/>
                    </a:lnTo>
                    <a:lnTo>
                      <a:pt x="51" y="121"/>
                    </a:lnTo>
                    <a:lnTo>
                      <a:pt x="54" y="116"/>
                    </a:lnTo>
                    <a:lnTo>
                      <a:pt x="59" y="106"/>
                    </a:lnTo>
                    <a:lnTo>
                      <a:pt x="62" y="102"/>
                    </a:lnTo>
                    <a:lnTo>
                      <a:pt x="67" y="94"/>
                    </a:lnTo>
                    <a:lnTo>
                      <a:pt x="68" y="86"/>
                    </a:lnTo>
                    <a:lnTo>
                      <a:pt x="72" y="81"/>
                    </a:lnTo>
                    <a:lnTo>
                      <a:pt x="78" y="79"/>
                    </a:lnTo>
                    <a:lnTo>
                      <a:pt x="84" y="76"/>
                    </a:lnTo>
                    <a:lnTo>
                      <a:pt x="86" y="70"/>
                    </a:lnTo>
                    <a:lnTo>
                      <a:pt x="86" y="64"/>
                    </a:lnTo>
                    <a:lnTo>
                      <a:pt x="83" y="57"/>
                    </a:lnTo>
                    <a:lnTo>
                      <a:pt x="83" y="51"/>
                    </a:lnTo>
                    <a:lnTo>
                      <a:pt x="86" y="46"/>
                    </a:lnTo>
                    <a:lnTo>
                      <a:pt x="89" y="43"/>
                    </a:lnTo>
                    <a:lnTo>
                      <a:pt x="94" y="40"/>
                    </a:lnTo>
                    <a:lnTo>
                      <a:pt x="95" y="37"/>
                    </a:lnTo>
                    <a:lnTo>
                      <a:pt x="97" y="30"/>
                    </a:lnTo>
                    <a:lnTo>
                      <a:pt x="103" y="27"/>
                    </a:lnTo>
                    <a:lnTo>
                      <a:pt x="108" y="25"/>
                    </a:lnTo>
                    <a:lnTo>
                      <a:pt x="110" y="21"/>
                    </a:lnTo>
                    <a:lnTo>
                      <a:pt x="110" y="17"/>
                    </a:lnTo>
                    <a:lnTo>
                      <a:pt x="110" y="13"/>
                    </a:lnTo>
                    <a:lnTo>
                      <a:pt x="110" y="8"/>
                    </a:lnTo>
                    <a:lnTo>
                      <a:pt x="110" y="1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1" name="Freeform 34">
                <a:extLst>
                  <a:ext uri="{FF2B5EF4-FFF2-40B4-BE49-F238E27FC236}">
                    <a16:creationId xmlns:a16="http://schemas.microsoft.com/office/drawing/2014/main" id="{B3025F3D-B642-4EC0-85B0-5AFCAEB49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342"/>
                <a:ext cx="308" cy="534"/>
              </a:xfrm>
              <a:custGeom>
                <a:avLst/>
                <a:gdLst>
                  <a:gd name="T0" fmla="*/ 175 w 308"/>
                  <a:gd name="T1" fmla="*/ 8 h 534"/>
                  <a:gd name="T2" fmla="*/ 264 w 308"/>
                  <a:gd name="T3" fmla="*/ 2 h 534"/>
                  <a:gd name="T4" fmla="*/ 299 w 308"/>
                  <a:gd name="T5" fmla="*/ 8 h 534"/>
                  <a:gd name="T6" fmla="*/ 308 w 308"/>
                  <a:gd name="T7" fmla="*/ 512 h 534"/>
                  <a:gd name="T8" fmla="*/ 245 w 308"/>
                  <a:gd name="T9" fmla="*/ 518 h 534"/>
                  <a:gd name="T10" fmla="*/ 230 w 308"/>
                  <a:gd name="T11" fmla="*/ 526 h 534"/>
                  <a:gd name="T12" fmla="*/ 218 w 308"/>
                  <a:gd name="T13" fmla="*/ 521 h 534"/>
                  <a:gd name="T14" fmla="*/ 205 w 308"/>
                  <a:gd name="T15" fmla="*/ 531 h 534"/>
                  <a:gd name="T16" fmla="*/ 191 w 308"/>
                  <a:gd name="T17" fmla="*/ 529 h 534"/>
                  <a:gd name="T18" fmla="*/ 189 w 308"/>
                  <a:gd name="T19" fmla="*/ 510 h 534"/>
                  <a:gd name="T20" fmla="*/ 173 w 308"/>
                  <a:gd name="T21" fmla="*/ 492 h 534"/>
                  <a:gd name="T22" fmla="*/ 173 w 308"/>
                  <a:gd name="T23" fmla="*/ 473 h 534"/>
                  <a:gd name="T24" fmla="*/ 183 w 308"/>
                  <a:gd name="T25" fmla="*/ 454 h 534"/>
                  <a:gd name="T26" fmla="*/ 8 w 308"/>
                  <a:gd name="T27" fmla="*/ 446 h 534"/>
                  <a:gd name="T28" fmla="*/ 0 w 308"/>
                  <a:gd name="T29" fmla="*/ 437 h 534"/>
                  <a:gd name="T30" fmla="*/ 10 w 308"/>
                  <a:gd name="T31" fmla="*/ 427 h 534"/>
                  <a:gd name="T32" fmla="*/ 16 w 308"/>
                  <a:gd name="T33" fmla="*/ 413 h 534"/>
                  <a:gd name="T34" fmla="*/ 11 w 308"/>
                  <a:gd name="T35" fmla="*/ 402 h 534"/>
                  <a:gd name="T36" fmla="*/ 22 w 308"/>
                  <a:gd name="T37" fmla="*/ 391 h 534"/>
                  <a:gd name="T38" fmla="*/ 24 w 308"/>
                  <a:gd name="T39" fmla="*/ 372 h 534"/>
                  <a:gd name="T40" fmla="*/ 33 w 308"/>
                  <a:gd name="T41" fmla="*/ 361 h 534"/>
                  <a:gd name="T42" fmla="*/ 48 w 308"/>
                  <a:gd name="T43" fmla="*/ 346 h 534"/>
                  <a:gd name="T44" fmla="*/ 52 w 308"/>
                  <a:gd name="T45" fmla="*/ 332 h 534"/>
                  <a:gd name="T46" fmla="*/ 65 w 308"/>
                  <a:gd name="T47" fmla="*/ 313 h 534"/>
                  <a:gd name="T48" fmla="*/ 57 w 308"/>
                  <a:gd name="T49" fmla="*/ 302 h 534"/>
                  <a:gd name="T50" fmla="*/ 45 w 308"/>
                  <a:gd name="T51" fmla="*/ 292 h 534"/>
                  <a:gd name="T52" fmla="*/ 40 w 308"/>
                  <a:gd name="T53" fmla="*/ 273 h 534"/>
                  <a:gd name="T54" fmla="*/ 43 w 308"/>
                  <a:gd name="T55" fmla="*/ 267 h 534"/>
                  <a:gd name="T56" fmla="*/ 41 w 308"/>
                  <a:gd name="T57" fmla="*/ 254 h 534"/>
                  <a:gd name="T58" fmla="*/ 46 w 308"/>
                  <a:gd name="T59" fmla="*/ 243 h 534"/>
                  <a:gd name="T60" fmla="*/ 40 w 308"/>
                  <a:gd name="T61" fmla="*/ 230 h 534"/>
                  <a:gd name="T62" fmla="*/ 45 w 308"/>
                  <a:gd name="T63" fmla="*/ 219 h 534"/>
                  <a:gd name="T64" fmla="*/ 41 w 308"/>
                  <a:gd name="T65" fmla="*/ 205 h 534"/>
                  <a:gd name="T66" fmla="*/ 40 w 308"/>
                  <a:gd name="T67" fmla="*/ 192 h 534"/>
                  <a:gd name="T68" fmla="*/ 35 w 308"/>
                  <a:gd name="T69" fmla="*/ 180 h 534"/>
                  <a:gd name="T70" fmla="*/ 33 w 308"/>
                  <a:gd name="T71" fmla="*/ 162 h 534"/>
                  <a:gd name="T72" fmla="*/ 46 w 308"/>
                  <a:gd name="T73" fmla="*/ 140 h 534"/>
                  <a:gd name="T74" fmla="*/ 51 w 308"/>
                  <a:gd name="T75" fmla="*/ 121 h 534"/>
                  <a:gd name="T76" fmla="*/ 62 w 308"/>
                  <a:gd name="T77" fmla="*/ 102 h 534"/>
                  <a:gd name="T78" fmla="*/ 72 w 308"/>
                  <a:gd name="T79" fmla="*/ 81 h 534"/>
                  <a:gd name="T80" fmla="*/ 86 w 308"/>
                  <a:gd name="T81" fmla="*/ 70 h 534"/>
                  <a:gd name="T82" fmla="*/ 83 w 308"/>
                  <a:gd name="T83" fmla="*/ 51 h 534"/>
                  <a:gd name="T84" fmla="*/ 94 w 308"/>
                  <a:gd name="T85" fmla="*/ 40 h 534"/>
                  <a:gd name="T86" fmla="*/ 103 w 308"/>
                  <a:gd name="T87" fmla="*/ 27 h 534"/>
                  <a:gd name="T88" fmla="*/ 110 w 308"/>
                  <a:gd name="T89" fmla="*/ 17 h 53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08"/>
                  <a:gd name="T136" fmla="*/ 0 h 534"/>
                  <a:gd name="T137" fmla="*/ 308 w 308"/>
                  <a:gd name="T138" fmla="*/ 534 h 53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08" h="534">
                    <a:moveTo>
                      <a:pt x="110" y="10"/>
                    </a:moveTo>
                    <a:lnTo>
                      <a:pt x="140" y="8"/>
                    </a:lnTo>
                    <a:lnTo>
                      <a:pt x="175" y="8"/>
                    </a:lnTo>
                    <a:lnTo>
                      <a:pt x="197" y="6"/>
                    </a:lnTo>
                    <a:lnTo>
                      <a:pt x="234" y="3"/>
                    </a:lnTo>
                    <a:lnTo>
                      <a:pt x="264" y="2"/>
                    </a:lnTo>
                    <a:lnTo>
                      <a:pt x="288" y="0"/>
                    </a:lnTo>
                    <a:lnTo>
                      <a:pt x="296" y="3"/>
                    </a:lnTo>
                    <a:lnTo>
                      <a:pt x="299" y="8"/>
                    </a:lnTo>
                    <a:lnTo>
                      <a:pt x="302" y="13"/>
                    </a:lnTo>
                    <a:lnTo>
                      <a:pt x="307" y="16"/>
                    </a:lnTo>
                    <a:lnTo>
                      <a:pt x="308" y="512"/>
                    </a:lnTo>
                    <a:lnTo>
                      <a:pt x="253" y="513"/>
                    </a:lnTo>
                    <a:lnTo>
                      <a:pt x="246" y="516"/>
                    </a:lnTo>
                    <a:lnTo>
                      <a:pt x="245" y="518"/>
                    </a:lnTo>
                    <a:lnTo>
                      <a:pt x="240" y="523"/>
                    </a:lnTo>
                    <a:lnTo>
                      <a:pt x="235" y="526"/>
                    </a:lnTo>
                    <a:lnTo>
                      <a:pt x="230" y="526"/>
                    </a:lnTo>
                    <a:lnTo>
                      <a:pt x="227" y="523"/>
                    </a:lnTo>
                    <a:lnTo>
                      <a:pt x="221" y="521"/>
                    </a:lnTo>
                    <a:lnTo>
                      <a:pt x="218" y="521"/>
                    </a:lnTo>
                    <a:lnTo>
                      <a:pt x="215" y="523"/>
                    </a:lnTo>
                    <a:lnTo>
                      <a:pt x="211" y="527"/>
                    </a:lnTo>
                    <a:lnTo>
                      <a:pt x="205" y="531"/>
                    </a:lnTo>
                    <a:lnTo>
                      <a:pt x="202" y="534"/>
                    </a:lnTo>
                    <a:lnTo>
                      <a:pt x="194" y="534"/>
                    </a:lnTo>
                    <a:lnTo>
                      <a:pt x="191" y="529"/>
                    </a:lnTo>
                    <a:lnTo>
                      <a:pt x="191" y="523"/>
                    </a:lnTo>
                    <a:lnTo>
                      <a:pt x="192" y="516"/>
                    </a:lnTo>
                    <a:lnTo>
                      <a:pt x="189" y="510"/>
                    </a:lnTo>
                    <a:lnTo>
                      <a:pt x="184" y="504"/>
                    </a:lnTo>
                    <a:lnTo>
                      <a:pt x="176" y="497"/>
                    </a:lnTo>
                    <a:lnTo>
                      <a:pt x="173" y="492"/>
                    </a:lnTo>
                    <a:lnTo>
                      <a:pt x="172" y="485"/>
                    </a:lnTo>
                    <a:lnTo>
                      <a:pt x="173" y="480"/>
                    </a:lnTo>
                    <a:lnTo>
                      <a:pt x="173" y="473"/>
                    </a:lnTo>
                    <a:lnTo>
                      <a:pt x="178" y="469"/>
                    </a:lnTo>
                    <a:lnTo>
                      <a:pt x="181" y="461"/>
                    </a:lnTo>
                    <a:lnTo>
                      <a:pt x="183" y="454"/>
                    </a:lnTo>
                    <a:lnTo>
                      <a:pt x="11" y="458"/>
                    </a:lnTo>
                    <a:lnTo>
                      <a:pt x="11" y="451"/>
                    </a:lnTo>
                    <a:lnTo>
                      <a:pt x="8" y="446"/>
                    </a:lnTo>
                    <a:lnTo>
                      <a:pt x="3" y="443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2" y="434"/>
                    </a:lnTo>
                    <a:lnTo>
                      <a:pt x="5" y="431"/>
                    </a:lnTo>
                    <a:lnTo>
                      <a:pt x="10" y="427"/>
                    </a:lnTo>
                    <a:lnTo>
                      <a:pt x="13" y="423"/>
                    </a:lnTo>
                    <a:lnTo>
                      <a:pt x="14" y="418"/>
                    </a:lnTo>
                    <a:lnTo>
                      <a:pt x="16" y="413"/>
                    </a:lnTo>
                    <a:lnTo>
                      <a:pt x="13" y="408"/>
                    </a:lnTo>
                    <a:lnTo>
                      <a:pt x="11" y="405"/>
                    </a:lnTo>
                    <a:lnTo>
                      <a:pt x="11" y="402"/>
                    </a:lnTo>
                    <a:lnTo>
                      <a:pt x="16" y="399"/>
                    </a:lnTo>
                    <a:lnTo>
                      <a:pt x="19" y="397"/>
                    </a:lnTo>
                    <a:lnTo>
                      <a:pt x="22" y="391"/>
                    </a:lnTo>
                    <a:lnTo>
                      <a:pt x="22" y="388"/>
                    </a:lnTo>
                    <a:lnTo>
                      <a:pt x="22" y="381"/>
                    </a:lnTo>
                    <a:lnTo>
                      <a:pt x="24" y="372"/>
                    </a:lnTo>
                    <a:lnTo>
                      <a:pt x="27" y="367"/>
                    </a:lnTo>
                    <a:lnTo>
                      <a:pt x="29" y="362"/>
                    </a:lnTo>
                    <a:lnTo>
                      <a:pt x="33" y="361"/>
                    </a:lnTo>
                    <a:lnTo>
                      <a:pt x="38" y="357"/>
                    </a:lnTo>
                    <a:lnTo>
                      <a:pt x="43" y="351"/>
                    </a:lnTo>
                    <a:lnTo>
                      <a:pt x="48" y="346"/>
                    </a:lnTo>
                    <a:lnTo>
                      <a:pt x="51" y="340"/>
                    </a:lnTo>
                    <a:lnTo>
                      <a:pt x="51" y="335"/>
                    </a:lnTo>
                    <a:lnTo>
                      <a:pt x="52" y="332"/>
                    </a:lnTo>
                    <a:lnTo>
                      <a:pt x="56" y="327"/>
                    </a:lnTo>
                    <a:lnTo>
                      <a:pt x="62" y="319"/>
                    </a:lnTo>
                    <a:lnTo>
                      <a:pt x="65" y="313"/>
                    </a:lnTo>
                    <a:lnTo>
                      <a:pt x="65" y="310"/>
                    </a:lnTo>
                    <a:lnTo>
                      <a:pt x="62" y="307"/>
                    </a:lnTo>
                    <a:lnTo>
                      <a:pt x="57" y="302"/>
                    </a:lnTo>
                    <a:lnTo>
                      <a:pt x="52" y="300"/>
                    </a:lnTo>
                    <a:lnTo>
                      <a:pt x="48" y="292"/>
                    </a:lnTo>
                    <a:lnTo>
                      <a:pt x="45" y="292"/>
                    </a:lnTo>
                    <a:lnTo>
                      <a:pt x="43" y="283"/>
                    </a:lnTo>
                    <a:lnTo>
                      <a:pt x="40" y="278"/>
                    </a:lnTo>
                    <a:lnTo>
                      <a:pt x="40" y="273"/>
                    </a:lnTo>
                    <a:lnTo>
                      <a:pt x="46" y="272"/>
                    </a:lnTo>
                    <a:lnTo>
                      <a:pt x="48" y="268"/>
                    </a:lnTo>
                    <a:lnTo>
                      <a:pt x="43" y="267"/>
                    </a:lnTo>
                    <a:lnTo>
                      <a:pt x="40" y="264"/>
                    </a:lnTo>
                    <a:lnTo>
                      <a:pt x="41" y="257"/>
                    </a:lnTo>
                    <a:lnTo>
                      <a:pt x="41" y="254"/>
                    </a:lnTo>
                    <a:lnTo>
                      <a:pt x="41" y="249"/>
                    </a:lnTo>
                    <a:lnTo>
                      <a:pt x="48" y="246"/>
                    </a:lnTo>
                    <a:lnTo>
                      <a:pt x="46" y="243"/>
                    </a:lnTo>
                    <a:lnTo>
                      <a:pt x="41" y="240"/>
                    </a:lnTo>
                    <a:lnTo>
                      <a:pt x="40" y="234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3" y="222"/>
                    </a:lnTo>
                    <a:lnTo>
                      <a:pt x="45" y="219"/>
                    </a:lnTo>
                    <a:lnTo>
                      <a:pt x="45" y="214"/>
                    </a:lnTo>
                    <a:lnTo>
                      <a:pt x="46" y="207"/>
                    </a:lnTo>
                    <a:lnTo>
                      <a:pt x="41" y="205"/>
                    </a:lnTo>
                    <a:lnTo>
                      <a:pt x="38" y="202"/>
                    </a:lnTo>
                    <a:lnTo>
                      <a:pt x="38" y="195"/>
                    </a:lnTo>
                    <a:lnTo>
                      <a:pt x="40" y="192"/>
                    </a:lnTo>
                    <a:lnTo>
                      <a:pt x="41" y="187"/>
                    </a:lnTo>
                    <a:lnTo>
                      <a:pt x="38" y="184"/>
                    </a:lnTo>
                    <a:lnTo>
                      <a:pt x="35" y="180"/>
                    </a:lnTo>
                    <a:lnTo>
                      <a:pt x="33" y="175"/>
                    </a:lnTo>
                    <a:lnTo>
                      <a:pt x="33" y="168"/>
                    </a:lnTo>
                    <a:lnTo>
                      <a:pt x="33" y="162"/>
                    </a:lnTo>
                    <a:lnTo>
                      <a:pt x="38" y="152"/>
                    </a:lnTo>
                    <a:lnTo>
                      <a:pt x="43" y="146"/>
                    </a:lnTo>
                    <a:lnTo>
                      <a:pt x="46" y="140"/>
                    </a:lnTo>
                    <a:lnTo>
                      <a:pt x="48" y="133"/>
                    </a:lnTo>
                    <a:lnTo>
                      <a:pt x="48" y="127"/>
                    </a:lnTo>
                    <a:lnTo>
                      <a:pt x="51" y="121"/>
                    </a:lnTo>
                    <a:lnTo>
                      <a:pt x="54" y="116"/>
                    </a:lnTo>
                    <a:lnTo>
                      <a:pt x="59" y="106"/>
                    </a:lnTo>
                    <a:lnTo>
                      <a:pt x="62" y="102"/>
                    </a:lnTo>
                    <a:lnTo>
                      <a:pt x="67" y="94"/>
                    </a:lnTo>
                    <a:lnTo>
                      <a:pt x="68" y="86"/>
                    </a:lnTo>
                    <a:lnTo>
                      <a:pt x="72" y="81"/>
                    </a:lnTo>
                    <a:lnTo>
                      <a:pt x="78" y="79"/>
                    </a:lnTo>
                    <a:lnTo>
                      <a:pt x="84" y="76"/>
                    </a:lnTo>
                    <a:lnTo>
                      <a:pt x="86" y="70"/>
                    </a:lnTo>
                    <a:lnTo>
                      <a:pt x="86" y="64"/>
                    </a:lnTo>
                    <a:lnTo>
                      <a:pt x="83" y="57"/>
                    </a:lnTo>
                    <a:lnTo>
                      <a:pt x="83" y="51"/>
                    </a:lnTo>
                    <a:lnTo>
                      <a:pt x="86" y="46"/>
                    </a:lnTo>
                    <a:lnTo>
                      <a:pt x="89" y="43"/>
                    </a:lnTo>
                    <a:lnTo>
                      <a:pt x="94" y="40"/>
                    </a:lnTo>
                    <a:lnTo>
                      <a:pt x="95" y="37"/>
                    </a:lnTo>
                    <a:lnTo>
                      <a:pt x="97" y="30"/>
                    </a:lnTo>
                    <a:lnTo>
                      <a:pt x="103" y="27"/>
                    </a:lnTo>
                    <a:lnTo>
                      <a:pt x="108" y="25"/>
                    </a:lnTo>
                    <a:lnTo>
                      <a:pt x="110" y="21"/>
                    </a:lnTo>
                    <a:lnTo>
                      <a:pt x="110" y="17"/>
                    </a:lnTo>
                    <a:lnTo>
                      <a:pt x="110" y="13"/>
                    </a:lnTo>
                    <a:lnTo>
                      <a:pt x="110" y="8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2" name="Freeform 35">
                <a:extLst>
                  <a:ext uri="{FF2B5EF4-FFF2-40B4-BE49-F238E27FC236}">
                    <a16:creationId xmlns:a16="http://schemas.microsoft.com/office/drawing/2014/main" id="{AAF8E52C-1AF2-4F66-9BF0-2127712E4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321"/>
                <a:ext cx="326" cy="544"/>
              </a:xfrm>
              <a:custGeom>
                <a:avLst/>
                <a:gdLst>
                  <a:gd name="T0" fmla="*/ 8 w 326"/>
                  <a:gd name="T1" fmla="*/ 31 h 544"/>
                  <a:gd name="T2" fmla="*/ 2 w 326"/>
                  <a:gd name="T3" fmla="*/ 24 h 544"/>
                  <a:gd name="T4" fmla="*/ 29 w 326"/>
                  <a:gd name="T5" fmla="*/ 19 h 544"/>
                  <a:gd name="T6" fmla="*/ 235 w 326"/>
                  <a:gd name="T7" fmla="*/ 18 h 544"/>
                  <a:gd name="T8" fmla="*/ 241 w 326"/>
                  <a:gd name="T9" fmla="*/ 45 h 544"/>
                  <a:gd name="T10" fmla="*/ 253 w 326"/>
                  <a:gd name="T11" fmla="*/ 80 h 544"/>
                  <a:gd name="T12" fmla="*/ 262 w 326"/>
                  <a:gd name="T13" fmla="*/ 118 h 544"/>
                  <a:gd name="T14" fmla="*/ 276 w 326"/>
                  <a:gd name="T15" fmla="*/ 158 h 544"/>
                  <a:gd name="T16" fmla="*/ 286 w 326"/>
                  <a:gd name="T17" fmla="*/ 205 h 544"/>
                  <a:gd name="T18" fmla="*/ 294 w 326"/>
                  <a:gd name="T19" fmla="*/ 226 h 544"/>
                  <a:gd name="T20" fmla="*/ 299 w 326"/>
                  <a:gd name="T21" fmla="*/ 245 h 544"/>
                  <a:gd name="T22" fmla="*/ 305 w 326"/>
                  <a:gd name="T23" fmla="*/ 262 h 544"/>
                  <a:gd name="T24" fmla="*/ 315 w 326"/>
                  <a:gd name="T25" fmla="*/ 275 h 544"/>
                  <a:gd name="T26" fmla="*/ 315 w 326"/>
                  <a:gd name="T27" fmla="*/ 283 h 544"/>
                  <a:gd name="T28" fmla="*/ 315 w 326"/>
                  <a:gd name="T29" fmla="*/ 289 h 544"/>
                  <a:gd name="T30" fmla="*/ 324 w 326"/>
                  <a:gd name="T31" fmla="*/ 294 h 544"/>
                  <a:gd name="T32" fmla="*/ 323 w 326"/>
                  <a:gd name="T33" fmla="*/ 301 h 544"/>
                  <a:gd name="T34" fmla="*/ 313 w 326"/>
                  <a:gd name="T35" fmla="*/ 309 h 544"/>
                  <a:gd name="T36" fmla="*/ 308 w 326"/>
                  <a:gd name="T37" fmla="*/ 318 h 544"/>
                  <a:gd name="T38" fmla="*/ 310 w 326"/>
                  <a:gd name="T39" fmla="*/ 334 h 544"/>
                  <a:gd name="T40" fmla="*/ 313 w 326"/>
                  <a:gd name="T41" fmla="*/ 347 h 544"/>
                  <a:gd name="T42" fmla="*/ 316 w 326"/>
                  <a:gd name="T43" fmla="*/ 418 h 544"/>
                  <a:gd name="T44" fmla="*/ 323 w 326"/>
                  <a:gd name="T45" fmla="*/ 429 h 544"/>
                  <a:gd name="T46" fmla="*/ 326 w 326"/>
                  <a:gd name="T47" fmla="*/ 439 h 544"/>
                  <a:gd name="T48" fmla="*/ 86 w 326"/>
                  <a:gd name="T49" fmla="*/ 461 h 544"/>
                  <a:gd name="T50" fmla="*/ 86 w 326"/>
                  <a:gd name="T51" fmla="*/ 474 h 544"/>
                  <a:gd name="T52" fmla="*/ 99 w 326"/>
                  <a:gd name="T53" fmla="*/ 485 h 544"/>
                  <a:gd name="T54" fmla="*/ 108 w 326"/>
                  <a:gd name="T55" fmla="*/ 496 h 544"/>
                  <a:gd name="T56" fmla="*/ 108 w 326"/>
                  <a:gd name="T57" fmla="*/ 510 h 544"/>
                  <a:gd name="T58" fmla="*/ 106 w 326"/>
                  <a:gd name="T59" fmla="*/ 528 h 544"/>
                  <a:gd name="T60" fmla="*/ 94 w 326"/>
                  <a:gd name="T61" fmla="*/ 533 h 544"/>
                  <a:gd name="T62" fmla="*/ 78 w 326"/>
                  <a:gd name="T63" fmla="*/ 539 h 544"/>
                  <a:gd name="T64" fmla="*/ 62 w 326"/>
                  <a:gd name="T65" fmla="*/ 544 h 544"/>
                  <a:gd name="T66" fmla="*/ 57 w 326"/>
                  <a:gd name="T67" fmla="*/ 536 h 544"/>
                  <a:gd name="T68" fmla="*/ 60 w 326"/>
                  <a:gd name="T69" fmla="*/ 523 h 544"/>
                  <a:gd name="T70" fmla="*/ 56 w 326"/>
                  <a:gd name="T71" fmla="*/ 510 h 544"/>
                  <a:gd name="T72" fmla="*/ 52 w 326"/>
                  <a:gd name="T73" fmla="*/ 496 h 544"/>
                  <a:gd name="T74" fmla="*/ 48 w 326"/>
                  <a:gd name="T75" fmla="*/ 494 h 544"/>
                  <a:gd name="T76" fmla="*/ 44 w 326"/>
                  <a:gd name="T77" fmla="*/ 506 h 544"/>
                  <a:gd name="T78" fmla="*/ 40 w 326"/>
                  <a:gd name="T79" fmla="*/ 526 h 544"/>
                  <a:gd name="T80" fmla="*/ 32 w 326"/>
                  <a:gd name="T81" fmla="*/ 533 h 544"/>
                  <a:gd name="T82" fmla="*/ 17 w 326"/>
                  <a:gd name="T83" fmla="*/ 533 h 5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26"/>
                  <a:gd name="T127" fmla="*/ 0 h 544"/>
                  <a:gd name="T128" fmla="*/ 326 w 326"/>
                  <a:gd name="T129" fmla="*/ 544 h 5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26" h="544">
                    <a:moveTo>
                      <a:pt x="13" y="37"/>
                    </a:moveTo>
                    <a:lnTo>
                      <a:pt x="8" y="31"/>
                    </a:lnTo>
                    <a:lnTo>
                      <a:pt x="5" y="29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29" y="19"/>
                    </a:lnTo>
                    <a:lnTo>
                      <a:pt x="227" y="0"/>
                    </a:lnTo>
                    <a:lnTo>
                      <a:pt x="235" y="18"/>
                    </a:lnTo>
                    <a:lnTo>
                      <a:pt x="237" y="31"/>
                    </a:lnTo>
                    <a:lnTo>
                      <a:pt x="241" y="45"/>
                    </a:lnTo>
                    <a:lnTo>
                      <a:pt x="248" y="59"/>
                    </a:lnTo>
                    <a:lnTo>
                      <a:pt x="253" y="80"/>
                    </a:lnTo>
                    <a:lnTo>
                      <a:pt x="257" y="97"/>
                    </a:lnTo>
                    <a:lnTo>
                      <a:pt x="262" y="118"/>
                    </a:lnTo>
                    <a:lnTo>
                      <a:pt x="269" y="137"/>
                    </a:lnTo>
                    <a:lnTo>
                      <a:pt x="276" y="158"/>
                    </a:lnTo>
                    <a:lnTo>
                      <a:pt x="280" y="181"/>
                    </a:lnTo>
                    <a:lnTo>
                      <a:pt x="286" y="205"/>
                    </a:lnTo>
                    <a:lnTo>
                      <a:pt x="291" y="215"/>
                    </a:lnTo>
                    <a:lnTo>
                      <a:pt x="294" y="226"/>
                    </a:lnTo>
                    <a:lnTo>
                      <a:pt x="296" y="235"/>
                    </a:lnTo>
                    <a:lnTo>
                      <a:pt x="299" y="245"/>
                    </a:lnTo>
                    <a:lnTo>
                      <a:pt x="302" y="255"/>
                    </a:lnTo>
                    <a:lnTo>
                      <a:pt x="305" y="262"/>
                    </a:lnTo>
                    <a:lnTo>
                      <a:pt x="313" y="270"/>
                    </a:lnTo>
                    <a:lnTo>
                      <a:pt x="315" y="275"/>
                    </a:lnTo>
                    <a:lnTo>
                      <a:pt x="318" y="280"/>
                    </a:lnTo>
                    <a:lnTo>
                      <a:pt x="315" y="283"/>
                    </a:lnTo>
                    <a:lnTo>
                      <a:pt x="315" y="286"/>
                    </a:lnTo>
                    <a:lnTo>
                      <a:pt x="315" y="289"/>
                    </a:lnTo>
                    <a:lnTo>
                      <a:pt x="321" y="291"/>
                    </a:lnTo>
                    <a:lnTo>
                      <a:pt x="324" y="294"/>
                    </a:lnTo>
                    <a:lnTo>
                      <a:pt x="326" y="297"/>
                    </a:lnTo>
                    <a:lnTo>
                      <a:pt x="323" y="301"/>
                    </a:lnTo>
                    <a:lnTo>
                      <a:pt x="318" y="304"/>
                    </a:lnTo>
                    <a:lnTo>
                      <a:pt x="313" y="309"/>
                    </a:lnTo>
                    <a:lnTo>
                      <a:pt x="311" y="313"/>
                    </a:lnTo>
                    <a:lnTo>
                      <a:pt x="308" y="318"/>
                    </a:lnTo>
                    <a:lnTo>
                      <a:pt x="308" y="328"/>
                    </a:lnTo>
                    <a:lnTo>
                      <a:pt x="310" y="334"/>
                    </a:lnTo>
                    <a:lnTo>
                      <a:pt x="311" y="340"/>
                    </a:lnTo>
                    <a:lnTo>
                      <a:pt x="313" y="347"/>
                    </a:lnTo>
                    <a:lnTo>
                      <a:pt x="316" y="351"/>
                    </a:lnTo>
                    <a:lnTo>
                      <a:pt x="316" y="418"/>
                    </a:lnTo>
                    <a:lnTo>
                      <a:pt x="319" y="423"/>
                    </a:lnTo>
                    <a:lnTo>
                      <a:pt x="323" y="429"/>
                    </a:lnTo>
                    <a:lnTo>
                      <a:pt x="324" y="432"/>
                    </a:lnTo>
                    <a:lnTo>
                      <a:pt x="326" y="439"/>
                    </a:lnTo>
                    <a:lnTo>
                      <a:pt x="89" y="459"/>
                    </a:lnTo>
                    <a:lnTo>
                      <a:pt x="86" y="461"/>
                    </a:lnTo>
                    <a:lnTo>
                      <a:pt x="86" y="469"/>
                    </a:lnTo>
                    <a:lnTo>
                      <a:pt x="86" y="474"/>
                    </a:lnTo>
                    <a:lnTo>
                      <a:pt x="92" y="480"/>
                    </a:lnTo>
                    <a:lnTo>
                      <a:pt x="99" y="485"/>
                    </a:lnTo>
                    <a:lnTo>
                      <a:pt x="103" y="491"/>
                    </a:lnTo>
                    <a:lnTo>
                      <a:pt x="108" y="496"/>
                    </a:lnTo>
                    <a:lnTo>
                      <a:pt x="108" y="502"/>
                    </a:lnTo>
                    <a:lnTo>
                      <a:pt x="108" y="510"/>
                    </a:lnTo>
                    <a:lnTo>
                      <a:pt x="108" y="520"/>
                    </a:lnTo>
                    <a:lnTo>
                      <a:pt x="106" y="528"/>
                    </a:lnTo>
                    <a:lnTo>
                      <a:pt x="100" y="529"/>
                    </a:lnTo>
                    <a:lnTo>
                      <a:pt x="94" y="533"/>
                    </a:lnTo>
                    <a:lnTo>
                      <a:pt x="84" y="536"/>
                    </a:lnTo>
                    <a:lnTo>
                      <a:pt x="78" y="539"/>
                    </a:lnTo>
                    <a:lnTo>
                      <a:pt x="70" y="539"/>
                    </a:lnTo>
                    <a:lnTo>
                      <a:pt x="62" y="544"/>
                    </a:lnTo>
                    <a:lnTo>
                      <a:pt x="57" y="544"/>
                    </a:lnTo>
                    <a:lnTo>
                      <a:pt x="57" y="536"/>
                    </a:lnTo>
                    <a:lnTo>
                      <a:pt x="59" y="529"/>
                    </a:lnTo>
                    <a:lnTo>
                      <a:pt x="60" y="523"/>
                    </a:lnTo>
                    <a:lnTo>
                      <a:pt x="59" y="518"/>
                    </a:lnTo>
                    <a:lnTo>
                      <a:pt x="56" y="510"/>
                    </a:lnTo>
                    <a:lnTo>
                      <a:pt x="54" y="502"/>
                    </a:lnTo>
                    <a:lnTo>
                      <a:pt x="52" y="496"/>
                    </a:lnTo>
                    <a:lnTo>
                      <a:pt x="49" y="486"/>
                    </a:lnTo>
                    <a:lnTo>
                      <a:pt x="48" y="494"/>
                    </a:lnTo>
                    <a:lnTo>
                      <a:pt x="46" y="499"/>
                    </a:lnTo>
                    <a:lnTo>
                      <a:pt x="44" y="506"/>
                    </a:lnTo>
                    <a:lnTo>
                      <a:pt x="41" y="510"/>
                    </a:lnTo>
                    <a:lnTo>
                      <a:pt x="40" y="526"/>
                    </a:lnTo>
                    <a:lnTo>
                      <a:pt x="37" y="531"/>
                    </a:lnTo>
                    <a:lnTo>
                      <a:pt x="32" y="533"/>
                    </a:lnTo>
                    <a:lnTo>
                      <a:pt x="29" y="536"/>
                    </a:lnTo>
                    <a:lnTo>
                      <a:pt x="17" y="533"/>
                    </a:lnTo>
                    <a:lnTo>
                      <a:pt x="13" y="37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3" name="Freeform 36">
                <a:extLst>
                  <a:ext uri="{FF2B5EF4-FFF2-40B4-BE49-F238E27FC236}">
                    <a16:creationId xmlns:a16="http://schemas.microsoft.com/office/drawing/2014/main" id="{694263A4-D971-48DA-83A5-9F079ACDF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097"/>
                <a:ext cx="733" cy="253"/>
              </a:xfrm>
              <a:custGeom>
                <a:avLst/>
                <a:gdLst>
                  <a:gd name="T0" fmla="*/ 182 w 733"/>
                  <a:gd name="T1" fmla="*/ 78 h 253"/>
                  <a:gd name="T2" fmla="*/ 306 w 733"/>
                  <a:gd name="T3" fmla="*/ 53 h 253"/>
                  <a:gd name="T4" fmla="*/ 461 w 733"/>
                  <a:gd name="T5" fmla="*/ 32 h 253"/>
                  <a:gd name="T6" fmla="*/ 577 w 733"/>
                  <a:gd name="T7" fmla="*/ 16 h 253"/>
                  <a:gd name="T8" fmla="*/ 693 w 733"/>
                  <a:gd name="T9" fmla="*/ 3 h 253"/>
                  <a:gd name="T10" fmla="*/ 733 w 733"/>
                  <a:gd name="T11" fmla="*/ 29 h 253"/>
                  <a:gd name="T12" fmla="*/ 719 w 733"/>
                  <a:gd name="T13" fmla="*/ 43 h 253"/>
                  <a:gd name="T14" fmla="*/ 709 w 733"/>
                  <a:gd name="T15" fmla="*/ 59 h 253"/>
                  <a:gd name="T16" fmla="*/ 700 w 733"/>
                  <a:gd name="T17" fmla="*/ 61 h 253"/>
                  <a:gd name="T18" fmla="*/ 688 w 733"/>
                  <a:gd name="T19" fmla="*/ 64 h 253"/>
                  <a:gd name="T20" fmla="*/ 673 w 733"/>
                  <a:gd name="T21" fmla="*/ 81 h 253"/>
                  <a:gd name="T22" fmla="*/ 666 w 733"/>
                  <a:gd name="T23" fmla="*/ 83 h 253"/>
                  <a:gd name="T24" fmla="*/ 661 w 733"/>
                  <a:gd name="T25" fmla="*/ 77 h 253"/>
                  <a:gd name="T26" fmla="*/ 652 w 733"/>
                  <a:gd name="T27" fmla="*/ 83 h 253"/>
                  <a:gd name="T28" fmla="*/ 646 w 733"/>
                  <a:gd name="T29" fmla="*/ 92 h 253"/>
                  <a:gd name="T30" fmla="*/ 639 w 733"/>
                  <a:gd name="T31" fmla="*/ 96 h 253"/>
                  <a:gd name="T32" fmla="*/ 631 w 733"/>
                  <a:gd name="T33" fmla="*/ 108 h 253"/>
                  <a:gd name="T34" fmla="*/ 625 w 733"/>
                  <a:gd name="T35" fmla="*/ 112 h 253"/>
                  <a:gd name="T36" fmla="*/ 615 w 733"/>
                  <a:gd name="T37" fmla="*/ 118 h 253"/>
                  <a:gd name="T38" fmla="*/ 603 w 733"/>
                  <a:gd name="T39" fmla="*/ 129 h 253"/>
                  <a:gd name="T40" fmla="*/ 593 w 733"/>
                  <a:gd name="T41" fmla="*/ 140 h 253"/>
                  <a:gd name="T42" fmla="*/ 572 w 733"/>
                  <a:gd name="T43" fmla="*/ 142 h 253"/>
                  <a:gd name="T44" fmla="*/ 561 w 733"/>
                  <a:gd name="T45" fmla="*/ 148 h 253"/>
                  <a:gd name="T46" fmla="*/ 545 w 733"/>
                  <a:gd name="T47" fmla="*/ 166 h 253"/>
                  <a:gd name="T48" fmla="*/ 545 w 733"/>
                  <a:gd name="T49" fmla="*/ 185 h 253"/>
                  <a:gd name="T50" fmla="*/ 525 w 733"/>
                  <a:gd name="T51" fmla="*/ 186 h 253"/>
                  <a:gd name="T52" fmla="*/ 515 w 733"/>
                  <a:gd name="T53" fmla="*/ 196 h 253"/>
                  <a:gd name="T54" fmla="*/ 504 w 733"/>
                  <a:gd name="T55" fmla="*/ 207 h 253"/>
                  <a:gd name="T56" fmla="*/ 177 w 733"/>
                  <a:gd name="T57" fmla="*/ 245 h 253"/>
                  <a:gd name="T58" fmla="*/ 10 w 733"/>
                  <a:gd name="T59" fmla="*/ 243 h 253"/>
                  <a:gd name="T60" fmla="*/ 13 w 733"/>
                  <a:gd name="T61" fmla="*/ 232 h 253"/>
                  <a:gd name="T62" fmla="*/ 7 w 733"/>
                  <a:gd name="T63" fmla="*/ 223 h 253"/>
                  <a:gd name="T64" fmla="*/ 8 w 733"/>
                  <a:gd name="T65" fmla="*/ 215 h 253"/>
                  <a:gd name="T66" fmla="*/ 16 w 733"/>
                  <a:gd name="T67" fmla="*/ 199 h 253"/>
                  <a:gd name="T68" fmla="*/ 24 w 733"/>
                  <a:gd name="T69" fmla="*/ 191 h 253"/>
                  <a:gd name="T70" fmla="*/ 23 w 733"/>
                  <a:gd name="T71" fmla="*/ 181 h 253"/>
                  <a:gd name="T72" fmla="*/ 27 w 733"/>
                  <a:gd name="T73" fmla="*/ 172 h 253"/>
                  <a:gd name="T74" fmla="*/ 35 w 733"/>
                  <a:gd name="T75" fmla="*/ 164 h 253"/>
                  <a:gd name="T76" fmla="*/ 42 w 733"/>
                  <a:gd name="T77" fmla="*/ 151 h 253"/>
                  <a:gd name="T78" fmla="*/ 43 w 733"/>
                  <a:gd name="T79" fmla="*/ 137 h 253"/>
                  <a:gd name="T80" fmla="*/ 48 w 733"/>
                  <a:gd name="T81" fmla="*/ 126 h 253"/>
                  <a:gd name="T82" fmla="*/ 51 w 733"/>
                  <a:gd name="T83" fmla="*/ 112 h 253"/>
                  <a:gd name="T84" fmla="*/ 54 w 733"/>
                  <a:gd name="T85" fmla="*/ 97 h 2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3"/>
                  <a:gd name="T130" fmla="*/ 0 h 253"/>
                  <a:gd name="T131" fmla="*/ 733 w 733"/>
                  <a:gd name="T132" fmla="*/ 253 h 2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3" h="253">
                    <a:moveTo>
                      <a:pt x="59" y="89"/>
                    </a:moveTo>
                    <a:lnTo>
                      <a:pt x="182" y="78"/>
                    </a:lnTo>
                    <a:lnTo>
                      <a:pt x="182" y="61"/>
                    </a:lnTo>
                    <a:lnTo>
                      <a:pt x="306" y="53"/>
                    </a:lnTo>
                    <a:lnTo>
                      <a:pt x="379" y="42"/>
                    </a:lnTo>
                    <a:lnTo>
                      <a:pt x="461" y="32"/>
                    </a:lnTo>
                    <a:lnTo>
                      <a:pt x="517" y="24"/>
                    </a:lnTo>
                    <a:lnTo>
                      <a:pt x="577" y="16"/>
                    </a:lnTo>
                    <a:lnTo>
                      <a:pt x="628" y="15"/>
                    </a:lnTo>
                    <a:lnTo>
                      <a:pt x="693" y="3"/>
                    </a:lnTo>
                    <a:lnTo>
                      <a:pt x="731" y="0"/>
                    </a:lnTo>
                    <a:lnTo>
                      <a:pt x="733" y="29"/>
                    </a:lnTo>
                    <a:lnTo>
                      <a:pt x="725" y="35"/>
                    </a:lnTo>
                    <a:lnTo>
                      <a:pt x="719" y="43"/>
                    </a:lnTo>
                    <a:lnTo>
                      <a:pt x="712" y="53"/>
                    </a:lnTo>
                    <a:lnTo>
                      <a:pt x="709" y="59"/>
                    </a:lnTo>
                    <a:lnTo>
                      <a:pt x="704" y="64"/>
                    </a:lnTo>
                    <a:lnTo>
                      <a:pt x="700" y="61"/>
                    </a:lnTo>
                    <a:lnTo>
                      <a:pt x="695" y="59"/>
                    </a:lnTo>
                    <a:lnTo>
                      <a:pt x="688" y="64"/>
                    </a:lnTo>
                    <a:lnTo>
                      <a:pt x="680" y="73"/>
                    </a:lnTo>
                    <a:lnTo>
                      <a:pt x="673" y="81"/>
                    </a:lnTo>
                    <a:lnTo>
                      <a:pt x="671" y="85"/>
                    </a:lnTo>
                    <a:lnTo>
                      <a:pt x="666" y="83"/>
                    </a:lnTo>
                    <a:lnTo>
                      <a:pt x="665" y="80"/>
                    </a:lnTo>
                    <a:lnTo>
                      <a:pt x="661" y="77"/>
                    </a:lnTo>
                    <a:lnTo>
                      <a:pt x="655" y="80"/>
                    </a:lnTo>
                    <a:lnTo>
                      <a:pt x="652" y="83"/>
                    </a:lnTo>
                    <a:lnTo>
                      <a:pt x="647" y="89"/>
                    </a:lnTo>
                    <a:lnTo>
                      <a:pt x="646" y="92"/>
                    </a:lnTo>
                    <a:lnTo>
                      <a:pt x="641" y="92"/>
                    </a:lnTo>
                    <a:lnTo>
                      <a:pt x="639" y="96"/>
                    </a:lnTo>
                    <a:lnTo>
                      <a:pt x="636" y="102"/>
                    </a:lnTo>
                    <a:lnTo>
                      <a:pt x="631" y="108"/>
                    </a:lnTo>
                    <a:lnTo>
                      <a:pt x="630" y="112"/>
                    </a:lnTo>
                    <a:lnTo>
                      <a:pt x="625" y="112"/>
                    </a:lnTo>
                    <a:lnTo>
                      <a:pt x="622" y="116"/>
                    </a:lnTo>
                    <a:lnTo>
                      <a:pt x="615" y="118"/>
                    </a:lnTo>
                    <a:lnTo>
                      <a:pt x="609" y="124"/>
                    </a:lnTo>
                    <a:lnTo>
                      <a:pt x="603" y="129"/>
                    </a:lnTo>
                    <a:lnTo>
                      <a:pt x="598" y="134"/>
                    </a:lnTo>
                    <a:lnTo>
                      <a:pt x="593" y="140"/>
                    </a:lnTo>
                    <a:lnTo>
                      <a:pt x="587" y="143"/>
                    </a:lnTo>
                    <a:lnTo>
                      <a:pt x="572" y="142"/>
                    </a:lnTo>
                    <a:lnTo>
                      <a:pt x="566" y="145"/>
                    </a:lnTo>
                    <a:lnTo>
                      <a:pt x="561" y="148"/>
                    </a:lnTo>
                    <a:lnTo>
                      <a:pt x="549" y="162"/>
                    </a:lnTo>
                    <a:lnTo>
                      <a:pt x="545" y="166"/>
                    </a:lnTo>
                    <a:lnTo>
                      <a:pt x="545" y="178"/>
                    </a:lnTo>
                    <a:lnTo>
                      <a:pt x="545" y="185"/>
                    </a:lnTo>
                    <a:lnTo>
                      <a:pt x="528" y="181"/>
                    </a:lnTo>
                    <a:lnTo>
                      <a:pt x="525" y="186"/>
                    </a:lnTo>
                    <a:lnTo>
                      <a:pt x="520" y="189"/>
                    </a:lnTo>
                    <a:lnTo>
                      <a:pt x="515" y="196"/>
                    </a:lnTo>
                    <a:lnTo>
                      <a:pt x="509" y="202"/>
                    </a:lnTo>
                    <a:lnTo>
                      <a:pt x="504" y="207"/>
                    </a:lnTo>
                    <a:lnTo>
                      <a:pt x="503" y="213"/>
                    </a:lnTo>
                    <a:lnTo>
                      <a:pt x="177" y="245"/>
                    </a:lnTo>
                    <a:lnTo>
                      <a:pt x="0" y="253"/>
                    </a:lnTo>
                    <a:lnTo>
                      <a:pt x="10" y="243"/>
                    </a:lnTo>
                    <a:lnTo>
                      <a:pt x="13" y="239"/>
                    </a:lnTo>
                    <a:lnTo>
                      <a:pt x="13" y="232"/>
                    </a:lnTo>
                    <a:lnTo>
                      <a:pt x="10" y="228"/>
                    </a:lnTo>
                    <a:lnTo>
                      <a:pt x="7" y="223"/>
                    </a:lnTo>
                    <a:lnTo>
                      <a:pt x="7" y="220"/>
                    </a:lnTo>
                    <a:lnTo>
                      <a:pt x="8" y="215"/>
                    </a:lnTo>
                    <a:lnTo>
                      <a:pt x="13" y="204"/>
                    </a:lnTo>
                    <a:lnTo>
                      <a:pt x="16" y="199"/>
                    </a:lnTo>
                    <a:lnTo>
                      <a:pt x="23" y="196"/>
                    </a:lnTo>
                    <a:lnTo>
                      <a:pt x="24" y="191"/>
                    </a:lnTo>
                    <a:lnTo>
                      <a:pt x="24" y="186"/>
                    </a:lnTo>
                    <a:lnTo>
                      <a:pt x="23" y="181"/>
                    </a:lnTo>
                    <a:lnTo>
                      <a:pt x="24" y="175"/>
                    </a:lnTo>
                    <a:lnTo>
                      <a:pt x="27" y="172"/>
                    </a:lnTo>
                    <a:lnTo>
                      <a:pt x="31" y="169"/>
                    </a:lnTo>
                    <a:lnTo>
                      <a:pt x="35" y="164"/>
                    </a:lnTo>
                    <a:lnTo>
                      <a:pt x="42" y="156"/>
                    </a:lnTo>
                    <a:lnTo>
                      <a:pt x="42" y="151"/>
                    </a:lnTo>
                    <a:lnTo>
                      <a:pt x="43" y="143"/>
                    </a:lnTo>
                    <a:lnTo>
                      <a:pt x="43" y="137"/>
                    </a:lnTo>
                    <a:lnTo>
                      <a:pt x="47" y="132"/>
                    </a:lnTo>
                    <a:lnTo>
                      <a:pt x="48" y="126"/>
                    </a:lnTo>
                    <a:lnTo>
                      <a:pt x="48" y="119"/>
                    </a:lnTo>
                    <a:lnTo>
                      <a:pt x="51" y="112"/>
                    </a:lnTo>
                    <a:lnTo>
                      <a:pt x="51" y="105"/>
                    </a:lnTo>
                    <a:lnTo>
                      <a:pt x="54" y="97"/>
                    </a:lnTo>
                    <a:lnTo>
                      <a:pt x="59" y="89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4" name="Freeform 37">
                <a:extLst>
                  <a:ext uri="{FF2B5EF4-FFF2-40B4-BE49-F238E27FC236}">
                    <a16:creationId xmlns:a16="http://schemas.microsoft.com/office/drawing/2014/main" id="{15FF56C2-8205-49F0-9295-C8ECBC4F1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854"/>
                <a:ext cx="634" cy="329"/>
              </a:xfrm>
              <a:custGeom>
                <a:avLst/>
                <a:gdLst>
                  <a:gd name="T0" fmla="*/ 11 w 634"/>
                  <a:gd name="T1" fmla="*/ 320 h 329"/>
                  <a:gd name="T2" fmla="*/ 27 w 634"/>
                  <a:gd name="T3" fmla="*/ 296 h 329"/>
                  <a:gd name="T4" fmla="*/ 26 w 634"/>
                  <a:gd name="T5" fmla="*/ 280 h 329"/>
                  <a:gd name="T6" fmla="*/ 22 w 634"/>
                  <a:gd name="T7" fmla="*/ 264 h 329"/>
                  <a:gd name="T8" fmla="*/ 35 w 634"/>
                  <a:gd name="T9" fmla="*/ 250 h 329"/>
                  <a:gd name="T10" fmla="*/ 56 w 634"/>
                  <a:gd name="T11" fmla="*/ 253 h 329"/>
                  <a:gd name="T12" fmla="*/ 73 w 634"/>
                  <a:gd name="T13" fmla="*/ 261 h 329"/>
                  <a:gd name="T14" fmla="*/ 86 w 634"/>
                  <a:gd name="T15" fmla="*/ 248 h 329"/>
                  <a:gd name="T16" fmla="*/ 78 w 634"/>
                  <a:gd name="T17" fmla="*/ 234 h 329"/>
                  <a:gd name="T18" fmla="*/ 86 w 634"/>
                  <a:gd name="T19" fmla="*/ 223 h 329"/>
                  <a:gd name="T20" fmla="*/ 104 w 634"/>
                  <a:gd name="T21" fmla="*/ 215 h 329"/>
                  <a:gd name="T22" fmla="*/ 111 w 634"/>
                  <a:gd name="T23" fmla="*/ 205 h 329"/>
                  <a:gd name="T24" fmla="*/ 108 w 634"/>
                  <a:gd name="T25" fmla="*/ 189 h 329"/>
                  <a:gd name="T26" fmla="*/ 118 w 634"/>
                  <a:gd name="T27" fmla="*/ 181 h 329"/>
                  <a:gd name="T28" fmla="*/ 131 w 634"/>
                  <a:gd name="T29" fmla="*/ 165 h 329"/>
                  <a:gd name="T30" fmla="*/ 146 w 634"/>
                  <a:gd name="T31" fmla="*/ 172 h 329"/>
                  <a:gd name="T32" fmla="*/ 161 w 634"/>
                  <a:gd name="T33" fmla="*/ 159 h 329"/>
                  <a:gd name="T34" fmla="*/ 183 w 634"/>
                  <a:gd name="T35" fmla="*/ 164 h 329"/>
                  <a:gd name="T36" fmla="*/ 194 w 634"/>
                  <a:gd name="T37" fmla="*/ 170 h 329"/>
                  <a:gd name="T38" fmla="*/ 205 w 634"/>
                  <a:gd name="T39" fmla="*/ 153 h 329"/>
                  <a:gd name="T40" fmla="*/ 223 w 634"/>
                  <a:gd name="T41" fmla="*/ 154 h 329"/>
                  <a:gd name="T42" fmla="*/ 237 w 634"/>
                  <a:gd name="T43" fmla="*/ 156 h 329"/>
                  <a:gd name="T44" fmla="*/ 248 w 634"/>
                  <a:gd name="T45" fmla="*/ 132 h 329"/>
                  <a:gd name="T46" fmla="*/ 262 w 634"/>
                  <a:gd name="T47" fmla="*/ 132 h 329"/>
                  <a:gd name="T48" fmla="*/ 280 w 634"/>
                  <a:gd name="T49" fmla="*/ 143 h 329"/>
                  <a:gd name="T50" fmla="*/ 296 w 634"/>
                  <a:gd name="T51" fmla="*/ 118 h 329"/>
                  <a:gd name="T52" fmla="*/ 320 w 634"/>
                  <a:gd name="T53" fmla="*/ 83 h 329"/>
                  <a:gd name="T54" fmla="*/ 334 w 634"/>
                  <a:gd name="T55" fmla="*/ 72 h 329"/>
                  <a:gd name="T56" fmla="*/ 328 w 634"/>
                  <a:gd name="T57" fmla="*/ 56 h 329"/>
                  <a:gd name="T58" fmla="*/ 347 w 634"/>
                  <a:gd name="T59" fmla="*/ 57 h 329"/>
                  <a:gd name="T60" fmla="*/ 364 w 634"/>
                  <a:gd name="T61" fmla="*/ 45 h 329"/>
                  <a:gd name="T62" fmla="*/ 382 w 634"/>
                  <a:gd name="T63" fmla="*/ 34 h 329"/>
                  <a:gd name="T64" fmla="*/ 370 w 634"/>
                  <a:gd name="T65" fmla="*/ 18 h 329"/>
                  <a:gd name="T66" fmla="*/ 388 w 634"/>
                  <a:gd name="T67" fmla="*/ 2 h 329"/>
                  <a:gd name="T68" fmla="*/ 417 w 634"/>
                  <a:gd name="T69" fmla="*/ 11 h 329"/>
                  <a:gd name="T70" fmla="*/ 426 w 634"/>
                  <a:gd name="T71" fmla="*/ 32 h 329"/>
                  <a:gd name="T72" fmla="*/ 448 w 634"/>
                  <a:gd name="T73" fmla="*/ 35 h 329"/>
                  <a:gd name="T74" fmla="*/ 469 w 634"/>
                  <a:gd name="T75" fmla="*/ 46 h 329"/>
                  <a:gd name="T76" fmla="*/ 483 w 634"/>
                  <a:gd name="T77" fmla="*/ 42 h 329"/>
                  <a:gd name="T78" fmla="*/ 494 w 634"/>
                  <a:gd name="T79" fmla="*/ 43 h 329"/>
                  <a:gd name="T80" fmla="*/ 515 w 634"/>
                  <a:gd name="T81" fmla="*/ 49 h 329"/>
                  <a:gd name="T82" fmla="*/ 531 w 634"/>
                  <a:gd name="T83" fmla="*/ 30 h 329"/>
                  <a:gd name="T84" fmla="*/ 544 w 634"/>
                  <a:gd name="T85" fmla="*/ 34 h 329"/>
                  <a:gd name="T86" fmla="*/ 556 w 634"/>
                  <a:gd name="T87" fmla="*/ 48 h 329"/>
                  <a:gd name="T88" fmla="*/ 572 w 634"/>
                  <a:gd name="T89" fmla="*/ 62 h 329"/>
                  <a:gd name="T90" fmla="*/ 571 w 634"/>
                  <a:gd name="T91" fmla="*/ 84 h 329"/>
                  <a:gd name="T92" fmla="*/ 585 w 634"/>
                  <a:gd name="T93" fmla="*/ 107 h 329"/>
                  <a:gd name="T94" fmla="*/ 606 w 634"/>
                  <a:gd name="T95" fmla="*/ 131 h 329"/>
                  <a:gd name="T96" fmla="*/ 628 w 634"/>
                  <a:gd name="T97" fmla="*/ 150 h 329"/>
                  <a:gd name="T98" fmla="*/ 620 w 634"/>
                  <a:gd name="T99" fmla="*/ 165 h 329"/>
                  <a:gd name="T100" fmla="*/ 599 w 634"/>
                  <a:gd name="T101" fmla="*/ 186 h 329"/>
                  <a:gd name="T102" fmla="*/ 585 w 634"/>
                  <a:gd name="T103" fmla="*/ 196 h 329"/>
                  <a:gd name="T104" fmla="*/ 577 w 634"/>
                  <a:gd name="T105" fmla="*/ 215 h 329"/>
                  <a:gd name="T106" fmla="*/ 569 w 634"/>
                  <a:gd name="T107" fmla="*/ 224 h 329"/>
                  <a:gd name="T108" fmla="*/ 556 w 634"/>
                  <a:gd name="T109" fmla="*/ 235 h 329"/>
                  <a:gd name="T110" fmla="*/ 547 w 634"/>
                  <a:gd name="T111" fmla="*/ 250 h 329"/>
                  <a:gd name="T112" fmla="*/ 313 w 634"/>
                  <a:gd name="T113" fmla="*/ 283 h 329"/>
                  <a:gd name="T114" fmla="*/ 181 w 634"/>
                  <a:gd name="T115" fmla="*/ 299 h 329"/>
                  <a:gd name="T116" fmla="*/ 0 w 634"/>
                  <a:gd name="T117" fmla="*/ 329 h 3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34"/>
                  <a:gd name="T178" fmla="*/ 0 h 329"/>
                  <a:gd name="T179" fmla="*/ 634 w 634"/>
                  <a:gd name="T180" fmla="*/ 329 h 32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34" h="329">
                    <a:moveTo>
                      <a:pt x="0" y="329"/>
                    </a:moveTo>
                    <a:lnTo>
                      <a:pt x="5" y="324"/>
                    </a:lnTo>
                    <a:lnTo>
                      <a:pt x="11" y="320"/>
                    </a:lnTo>
                    <a:lnTo>
                      <a:pt x="19" y="313"/>
                    </a:lnTo>
                    <a:lnTo>
                      <a:pt x="24" y="305"/>
                    </a:lnTo>
                    <a:lnTo>
                      <a:pt x="27" y="296"/>
                    </a:lnTo>
                    <a:lnTo>
                      <a:pt x="27" y="289"/>
                    </a:lnTo>
                    <a:lnTo>
                      <a:pt x="27" y="283"/>
                    </a:lnTo>
                    <a:lnTo>
                      <a:pt x="26" y="280"/>
                    </a:lnTo>
                    <a:lnTo>
                      <a:pt x="22" y="274"/>
                    </a:lnTo>
                    <a:lnTo>
                      <a:pt x="19" y="270"/>
                    </a:lnTo>
                    <a:lnTo>
                      <a:pt x="22" y="264"/>
                    </a:lnTo>
                    <a:lnTo>
                      <a:pt x="26" y="261"/>
                    </a:lnTo>
                    <a:lnTo>
                      <a:pt x="29" y="254"/>
                    </a:lnTo>
                    <a:lnTo>
                      <a:pt x="35" y="250"/>
                    </a:lnTo>
                    <a:lnTo>
                      <a:pt x="42" y="246"/>
                    </a:lnTo>
                    <a:lnTo>
                      <a:pt x="46" y="250"/>
                    </a:lnTo>
                    <a:lnTo>
                      <a:pt x="56" y="253"/>
                    </a:lnTo>
                    <a:lnTo>
                      <a:pt x="64" y="256"/>
                    </a:lnTo>
                    <a:lnTo>
                      <a:pt x="70" y="259"/>
                    </a:lnTo>
                    <a:lnTo>
                      <a:pt x="73" y="261"/>
                    </a:lnTo>
                    <a:lnTo>
                      <a:pt x="81" y="258"/>
                    </a:lnTo>
                    <a:lnTo>
                      <a:pt x="83" y="254"/>
                    </a:lnTo>
                    <a:lnTo>
                      <a:pt x="86" y="248"/>
                    </a:lnTo>
                    <a:lnTo>
                      <a:pt x="83" y="245"/>
                    </a:lnTo>
                    <a:lnTo>
                      <a:pt x="80" y="240"/>
                    </a:lnTo>
                    <a:lnTo>
                      <a:pt x="78" y="234"/>
                    </a:lnTo>
                    <a:lnTo>
                      <a:pt x="80" y="227"/>
                    </a:lnTo>
                    <a:lnTo>
                      <a:pt x="83" y="224"/>
                    </a:lnTo>
                    <a:lnTo>
                      <a:pt x="86" y="223"/>
                    </a:lnTo>
                    <a:lnTo>
                      <a:pt x="91" y="219"/>
                    </a:lnTo>
                    <a:lnTo>
                      <a:pt x="97" y="215"/>
                    </a:lnTo>
                    <a:lnTo>
                      <a:pt x="104" y="215"/>
                    </a:lnTo>
                    <a:lnTo>
                      <a:pt x="110" y="213"/>
                    </a:lnTo>
                    <a:lnTo>
                      <a:pt x="111" y="210"/>
                    </a:lnTo>
                    <a:lnTo>
                      <a:pt x="111" y="205"/>
                    </a:lnTo>
                    <a:lnTo>
                      <a:pt x="108" y="199"/>
                    </a:lnTo>
                    <a:lnTo>
                      <a:pt x="105" y="194"/>
                    </a:lnTo>
                    <a:lnTo>
                      <a:pt x="108" y="189"/>
                    </a:lnTo>
                    <a:lnTo>
                      <a:pt x="110" y="181"/>
                    </a:lnTo>
                    <a:lnTo>
                      <a:pt x="113" y="181"/>
                    </a:lnTo>
                    <a:lnTo>
                      <a:pt x="118" y="181"/>
                    </a:lnTo>
                    <a:lnTo>
                      <a:pt x="124" y="175"/>
                    </a:lnTo>
                    <a:lnTo>
                      <a:pt x="127" y="167"/>
                    </a:lnTo>
                    <a:lnTo>
                      <a:pt x="131" y="165"/>
                    </a:lnTo>
                    <a:lnTo>
                      <a:pt x="137" y="165"/>
                    </a:lnTo>
                    <a:lnTo>
                      <a:pt x="142" y="167"/>
                    </a:lnTo>
                    <a:lnTo>
                      <a:pt x="146" y="172"/>
                    </a:lnTo>
                    <a:lnTo>
                      <a:pt x="150" y="170"/>
                    </a:lnTo>
                    <a:lnTo>
                      <a:pt x="153" y="165"/>
                    </a:lnTo>
                    <a:lnTo>
                      <a:pt x="161" y="159"/>
                    </a:lnTo>
                    <a:lnTo>
                      <a:pt x="169" y="159"/>
                    </a:lnTo>
                    <a:lnTo>
                      <a:pt x="178" y="162"/>
                    </a:lnTo>
                    <a:lnTo>
                      <a:pt x="183" y="164"/>
                    </a:lnTo>
                    <a:lnTo>
                      <a:pt x="188" y="169"/>
                    </a:lnTo>
                    <a:lnTo>
                      <a:pt x="189" y="172"/>
                    </a:lnTo>
                    <a:lnTo>
                      <a:pt x="194" y="170"/>
                    </a:lnTo>
                    <a:lnTo>
                      <a:pt x="199" y="162"/>
                    </a:lnTo>
                    <a:lnTo>
                      <a:pt x="202" y="159"/>
                    </a:lnTo>
                    <a:lnTo>
                      <a:pt x="205" y="153"/>
                    </a:lnTo>
                    <a:lnTo>
                      <a:pt x="210" y="150"/>
                    </a:lnTo>
                    <a:lnTo>
                      <a:pt x="216" y="151"/>
                    </a:lnTo>
                    <a:lnTo>
                      <a:pt x="223" y="154"/>
                    </a:lnTo>
                    <a:lnTo>
                      <a:pt x="227" y="159"/>
                    </a:lnTo>
                    <a:lnTo>
                      <a:pt x="231" y="159"/>
                    </a:lnTo>
                    <a:lnTo>
                      <a:pt x="237" y="156"/>
                    </a:lnTo>
                    <a:lnTo>
                      <a:pt x="242" y="150"/>
                    </a:lnTo>
                    <a:lnTo>
                      <a:pt x="243" y="143"/>
                    </a:lnTo>
                    <a:lnTo>
                      <a:pt x="248" y="132"/>
                    </a:lnTo>
                    <a:lnTo>
                      <a:pt x="251" y="126"/>
                    </a:lnTo>
                    <a:lnTo>
                      <a:pt x="259" y="126"/>
                    </a:lnTo>
                    <a:lnTo>
                      <a:pt x="262" y="132"/>
                    </a:lnTo>
                    <a:lnTo>
                      <a:pt x="269" y="137"/>
                    </a:lnTo>
                    <a:lnTo>
                      <a:pt x="274" y="142"/>
                    </a:lnTo>
                    <a:lnTo>
                      <a:pt x="280" y="143"/>
                    </a:lnTo>
                    <a:lnTo>
                      <a:pt x="288" y="140"/>
                    </a:lnTo>
                    <a:lnTo>
                      <a:pt x="293" y="131"/>
                    </a:lnTo>
                    <a:lnTo>
                      <a:pt x="296" y="118"/>
                    </a:lnTo>
                    <a:lnTo>
                      <a:pt x="299" y="111"/>
                    </a:lnTo>
                    <a:lnTo>
                      <a:pt x="313" y="94"/>
                    </a:lnTo>
                    <a:lnTo>
                      <a:pt x="320" y="83"/>
                    </a:lnTo>
                    <a:lnTo>
                      <a:pt x="328" y="78"/>
                    </a:lnTo>
                    <a:lnTo>
                      <a:pt x="329" y="75"/>
                    </a:lnTo>
                    <a:lnTo>
                      <a:pt x="334" y="72"/>
                    </a:lnTo>
                    <a:lnTo>
                      <a:pt x="328" y="67"/>
                    </a:lnTo>
                    <a:lnTo>
                      <a:pt x="328" y="62"/>
                    </a:lnTo>
                    <a:lnTo>
                      <a:pt x="328" y="56"/>
                    </a:lnTo>
                    <a:lnTo>
                      <a:pt x="334" y="51"/>
                    </a:lnTo>
                    <a:lnTo>
                      <a:pt x="340" y="54"/>
                    </a:lnTo>
                    <a:lnTo>
                      <a:pt x="347" y="57"/>
                    </a:lnTo>
                    <a:lnTo>
                      <a:pt x="353" y="56"/>
                    </a:lnTo>
                    <a:lnTo>
                      <a:pt x="359" y="51"/>
                    </a:lnTo>
                    <a:lnTo>
                      <a:pt x="364" y="45"/>
                    </a:lnTo>
                    <a:lnTo>
                      <a:pt x="372" y="43"/>
                    </a:lnTo>
                    <a:lnTo>
                      <a:pt x="378" y="38"/>
                    </a:lnTo>
                    <a:lnTo>
                      <a:pt x="382" y="34"/>
                    </a:lnTo>
                    <a:lnTo>
                      <a:pt x="377" y="29"/>
                    </a:lnTo>
                    <a:lnTo>
                      <a:pt x="377" y="24"/>
                    </a:lnTo>
                    <a:lnTo>
                      <a:pt x="370" y="18"/>
                    </a:lnTo>
                    <a:lnTo>
                      <a:pt x="369" y="11"/>
                    </a:lnTo>
                    <a:lnTo>
                      <a:pt x="380" y="0"/>
                    </a:lnTo>
                    <a:lnTo>
                      <a:pt x="388" y="2"/>
                    </a:lnTo>
                    <a:lnTo>
                      <a:pt x="397" y="5"/>
                    </a:lnTo>
                    <a:lnTo>
                      <a:pt x="409" y="5"/>
                    </a:lnTo>
                    <a:lnTo>
                      <a:pt x="417" y="11"/>
                    </a:lnTo>
                    <a:lnTo>
                      <a:pt x="420" y="18"/>
                    </a:lnTo>
                    <a:lnTo>
                      <a:pt x="423" y="24"/>
                    </a:lnTo>
                    <a:lnTo>
                      <a:pt x="426" y="32"/>
                    </a:lnTo>
                    <a:lnTo>
                      <a:pt x="434" y="35"/>
                    </a:lnTo>
                    <a:lnTo>
                      <a:pt x="437" y="37"/>
                    </a:lnTo>
                    <a:lnTo>
                      <a:pt x="448" y="35"/>
                    </a:lnTo>
                    <a:lnTo>
                      <a:pt x="458" y="35"/>
                    </a:lnTo>
                    <a:lnTo>
                      <a:pt x="464" y="42"/>
                    </a:lnTo>
                    <a:lnTo>
                      <a:pt x="469" y="46"/>
                    </a:lnTo>
                    <a:lnTo>
                      <a:pt x="474" y="51"/>
                    </a:lnTo>
                    <a:lnTo>
                      <a:pt x="482" y="45"/>
                    </a:lnTo>
                    <a:lnTo>
                      <a:pt x="483" y="42"/>
                    </a:lnTo>
                    <a:lnTo>
                      <a:pt x="488" y="38"/>
                    </a:lnTo>
                    <a:lnTo>
                      <a:pt x="493" y="38"/>
                    </a:lnTo>
                    <a:lnTo>
                      <a:pt x="494" y="43"/>
                    </a:lnTo>
                    <a:lnTo>
                      <a:pt x="501" y="45"/>
                    </a:lnTo>
                    <a:lnTo>
                      <a:pt x="507" y="49"/>
                    </a:lnTo>
                    <a:lnTo>
                      <a:pt x="515" y="49"/>
                    </a:lnTo>
                    <a:lnTo>
                      <a:pt x="523" y="45"/>
                    </a:lnTo>
                    <a:lnTo>
                      <a:pt x="528" y="37"/>
                    </a:lnTo>
                    <a:lnTo>
                      <a:pt x="531" y="30"/>
                    </a:lnTo>
                    <a:lnTo>
                      <a:pt x="536" y="30"/>
                    </a:lnTo>
                    <a:lnTo>
                      <a:pt x="542" y="29"/>
                    </a:lnTo>
                    <a:lnTo>
                      <a:pt x="544" y="34"/>
                    </a:lnTo>
                    <a:lnTo>
                      <a:pt x="545" y="38"/>
                    </a:lnTo>
                    <a:lnTo>
                      <a:pt x="548" y="43"/>
                    </a:lnTo>
                    <a:lnTo>
                      <a:pt x="556" y="48"/>
                    </a:lnTo>
                    <a:lnTo>
                      <a:pt x="563" y="51"/>
                    </a:lnTo>
                    <a:lnTo>
                      <a:pt x="569" y="56"/>
                    </a:lnTo>
                    <a:lnTo>
                      <a:pt x="572" y="62"/>
                    </a:lnTo>
                    <a:lnTo>
                      <a:pt x="572" y="69"/>
                    </a:lnTo>
                    <a:lnTo>
                      <a:pt x="572" y="78"/>
                    </a:lnTo>
                    <a:lnTo>
                      <a:pt x="571" y="84"/>
                    </a:lnTo>
                    <a:lnTo>
                      <a:pt x="572" y="92"/>
                    </a:lnTo>
                    <a:lnTo>
                      <a:pt x="579" y="99"/>
                    </a:lnTo>
                    <a:lnTo>
                      <a:pt x="585" y="107"/>
                    </a:lnTo>
                    <a:lnTo>
                      <a:pt x="593" y="113"/>
                    </a:lnTo>
                    <a:lnTo>
                      <a:pt x="598" y="123"/>
                    </a:lnTo>
                    <a:lnTo>
                      <a:pt x="606" y="131"/>
                    </a:lnTo>
                    <a:lnTo>
                      <a:pt x="612" y="138"/>
                    </a:lnTo>
                    <a:lnTo>
                      <a:pt x="621" y="143"/>
                    </a:lnTo>
                    <a:lnTo>
                      <a:pt x="628" y="150"/>
                    </a:lnTo>
                    <a:lnTo>
                      <a:pt x="634" y="151"/>
                    </a:lnTo>
                    <a:lnTo>
                      <a:pt x="628" y="161"/>
                    </a:lnTo>
                    <a:lnTo>
                      <a:pt x="620" y="165"/>
                    </a:lnTo>
                    <a:lnTo>
                      <a:pt x="612" y="173"/>
                    </a:lnTo>
                    <a:lnTo>
                      <a:pt x="606" y="178"/>
                    </a:lnTo>
                    <a:lnTo>
                      <a:pt x="599" y="186"/>
                    </a:lnTo>
                    <a:lnTo>
                      <a:pt x="593" y="191"/>
                    </a:lnTo>
                    <a:lnTo>
                      <a:pt x="588" y="192"/>
                    </a:lnTo>
                    <a:lnTo>
                      <a:pt x="585" y="196"/>
                    </a:lnTo>
                    <a:lnTo>
                      <a:pt x="582" y="200"/>
                    </a:lnTo>
                    <a:lnTo>
                      <a:pt x="582" y="210"/>
                    </a:lnTo>
                    <a:lnTo>
                      <a:pt x="577" y="215"/>
                    </a:lnTo>
                    <a:lnTo>
                      <a:pt x="572" y="218"/>
                    </a:lnTo>
                    <a:lnTo>
                      <a:pt x="571" y="219"/>
                    </a:lnTo>
                    <a:lnTo>
                      <a:pt x="569" y="224"/>
                    </a:lnTo>
                    <a:lnTo>
                      <a:pt x="567" y="227"/>
                    </a:lnTo>
                    <a:lnTo>
                      <a:pt x="563" y="231"/>
                    </a:lnTo>
                    <a:lnTo>
                      <a:pt x="556" y="235"/>
                    </a:lnTo>
                    <a:lnTo>
                      <a:pt x="553" y="237"/>
                    </a:lnTo>
                    <a:lnTo>
                      <a:pt x="552" y="243"/>
                    </a:lnTo>
                    <a:lnTo>
                      <a:pt x="547" y="250"/>
                    </a:lnTo>
                    <a:lnTo>
                      <a:pt x="544" y="254"/>
                    </a:lnTo>
                    <a:lnTo>
                      <a:pt x="385" y="278"/>
                    </a:lnTo>
                    <a:lnTo>
                      <a:pt x="313" y="283"/>
                    </a:lnTo>
                    <a:lnTo>
                      <a:pt x="278" y="289"/>
                    </a:lnTo>
                    <a:lnTo>
                      <a:pt x="245" y="296"/>
                    </a:lnTo>
                    <a:lnTo>
                      <a:pt x="181" y="299"/>
                    </a:lnTo>
                    <a:lnTo>
                      <a:pt x="124" y="302"/>
                    </a:lnTo>
                    <a:lnTo>
                      <a:pt x="123" y="320"/>
                    </a:lnTo>
                    <a:lnTo>
                      <a:pt x="0" y="329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5" name="Freeform 38">
                <a:extLst>
                  <a:ext uri="{FF2B5EF4-FFF2-40B4-BE49-F238E27FC236}">
                    <a16:creationId xmlns:a16="http://schemas.microsoft.com/office/drawing/2014/main" id="{48901FA9-B661-4269-8A48-8B1BA746C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495"/>
                <a:ext cx="361" cy="418"/>
              </a:xfrm>
              <a:custGeom>
                <a:avLst/>
                <a:gdLst>
                  <a:gd name="T0" fmla="*/ 16 w 361"/>
                  <a:gd name="T1" fmla="*/ 78 h 418"/>
                  <a:gd name="T2" fmla="*/ 35 w 361"/>
                  <a:gd name="T3" fmla="*/ 75 h 418"/>
                  <a:gd name="T4" fmla="*/ 56 w 361"/>
                  <a:gd name="T5" fmla="*/ 72 h 418"/>
                  <a:gd name="T6" fmla="*/ 86 w 361"/>
                  <a:gd name="T7" fmla="*/ 70 h 418"/>
                  <a:gd name="T8" fmla="*/ 99 w 361"/>
                  <a:gd name="T9" fmla="*/ 65 h 418"/>
                  <a:gd name="T10" fmla="*/ 119 w 361"/>
                  <a:gd name="T11" fmla="*/ 69 h 418"/>
                  <a:gd name="T12" fmla="*/ 140 w 361"/>
                  <a:gd name="T13" fmla="*/ 76 h 418"/>
                  <a:gd name="T14" fmla="*/ 154 w 361"/>
                  <a:gd name="T15" fmla="*/ 80 h 418"/>
                  <a:gd name="T16" fmla="*/ 167 w 361"/>
                  <a:gd name="T17" fmla="*/ 84 h 418"/>
                  <a:gd name="T18" fmla="*/ 197 w 361"/>
                  <a:gd name="T19" fmla="*/ 81 h 418"/>
                  <a:gd name="T20" fmla="*/ 216 w 361"/>
                  <a:gd name="T21" fmla="*/ 75 h 418"/>
                  <a:gd name="T22" fmla="*/ 237 w 361"/>
                  <a:gd name="T23" fmla="*/ 70 h 418"/>
                  <a:gd name="T24" fmla="*/ 256 w 361"/>
                  <a:gd name="T25" fmla="*/ 56 h 418"/>
                  <a:gd name="T26" fmla="*/ 286 w 361"/>
                  <a:gd name="T27" fmla="*/ 32 h 418"/>
                  <a:gd name="T28" fmla="*/ 316 w 361"/>
                  <a:gd name="T29" fmla="*/ 11 h 418"/>
                  <a:gd name="T30" fmla="*/ 338 w 361"/>
                  <a:gd name="T31" fmla="*/ 0 h 418"/>
                  <a:gd name="T32" fmla="*/ 342 w 361"/>
                  <a:gd name="T33" fmla="*/ 30 h 418"/>
                  <a:gd name="T34" fmla="*/ 348 w 361"/>
                  <a:gd name="T35" fmla="*/ 67 h 418"/>
                  <a:gd name="T36" fmla="*/ 353 w 361"/>
                  <a:gd name="T37" fmla="*/ 102 h 418"/>
                  <a:gd name="T38" fmla="*/ 359 w 361"/>
                  <a:gd name="T39" fmla="*/ 126 h 418"/>
                  <a:gd name="T40" fmla="*/ 358 w 361"/>
                  <a:gd name="T41" fmla="*/ 162 h 418"/>
                  <a:gd name="T42" fmla="*/ 356 w 361"/>
                  <a:gd name="T43" fmla="*/ 202 h 418"/>
                  <a:gd name="T44" fmla="*/ 353 w 361"/>
                  <a:gd name="T45" fmla="*/ 238 h 418"/>
                  <a:gd name="T46" fmla="*/ 351 w 361"/>
                  <a:gd name="T47" fmla="*/ 262 h 418"/>
                  <a:gd name="T48" fmla="*/ 335 w 361"/>
                  <a:gd name="T49" fmla="*/ 285 h 418"/>
                  <a:gd name="T50" fmla="*/ 321 w 361"/>
                  <a:gd name="T51" fmla="*/ 297 h 418"/>
                  <a:gd name="T52" fmla="*/ 303 w 361"/>
                  <a:gd name="T53" fmla="*/ 300 h 418"/>
                  <a:gd name="T54" fmla="*/ 297 w 361"/>
                  <a:gd name="T55" fmla="*/ 312 h 418"/>
                  <a:gd name="T56" fmla="*/ 286 w 361"/>
                  <a:gd name="T57" fmla="*/ 316 h 418"/>
                  <a:gd name="T58" fmla="*/ 286 w 361"/>
                  <a:gd name="T59" fmla="*/ 332 h 418"/>
                  <a:gd name="T60" fmla="*/ 286 w 361"/>
                  <a:gd name="T61" fmla="*/ 348 h 418"/>
                  <a:gd name="T62" fmla="*/ 281 w 361"/>
                  <a:gd name="T63" fmla="*/ 356 h 418"/>
                  <a:gd name="T64" fmla="*/ 272 w 361"/>
                  <a:gd name="T65" fmla="*/ 350 h 418"/>
                  <a:gd name="T66" fmla="*/ 264 w 361"/>
                  <a:gd name="T67" fmla="*/ 350 h 418"/>
                  <a:gd name="T68" fmla="*/ 256 w 361"/>
                  <a:gd name="T69" fmla="*/ 359 h 418"/>
                  <a:gd name="T70" fmla="*/ 254 w 361"/>
                  <a:gd name="T71" fmla="*/ 372 h 418"/>
                  <a:gd name="T72" fmla="*/ 256 w 361"/>
                  <a:gd name="T73" fmla="*/ 385 h 418"/>
                  <a:gd name="T74" fmla="*/ 257 w 361"/>
                  <a:gd name="T75" fmla="*/ 396 h 418"/>
                  <a:gd name="T76" fmla="*/ 249 w 361"/>
                  <a:gd name="T77" fmla="*/ 404 h 418"/>
                  <a:gd name="T78" fmla="*/ 248 w 361"/>
                  <a:gd name="T79" fmla="*/ 412 h 418"/>
                  <a:gd name="T80" fmla="*/ 237 w 361"/>
                  <a:gd name="T81" fmla="*/ 416 h 418"/>
                  <a:gd name="T82" fmla="*/ 224 w 361"/>
                  <a:gd name="T83" fmla="*/ 415 h 418"/>
                  <a:gd name="T84" fmla="*/ 208 w 361"/>
                  <a:gd name="T85" fmla="*/ 405 h 418"/>
                  <a:gd name="T86" fmla="*/ 200 w 361"/>
                  <a:gd name="T87" fmla="*/ 394 h 418"/>
                  <a:gd name="T88" fmla="*/ 199 w 361"/>
                  <a:gd name="T89" fmla="*/ 386 h 418"/>
                  <a:gd name="T90" fmla="*/ 189 w 361"/>
                  <a:gd name="T91" fmla="*/ 386 h 418"/>
                  <a:gd name="T92" fmla="*/ 184 w 361"/>
                  <a:gd name="T93" fmla="*/ 394 h 418"/>
                  <a:gd name="T94" fmla="*/ 175 w 361"/>
                  <a:gd name="T95" fmla="*/ 404 h 418"/>
                  <a:gd name="T96" fmla="*/ 160 w 361"/>
                  <a:gd name="T97" fmla="*/ 407 h 418"/>
                  <a:gd name="T98" fmla="*/ 149 w 361"/>
                  <a:gd name="T99" fmla="*/ 397 h 418"/>
                  <a:gd name="T100" fmla="*/ 141 w 361"/>
                  <a:gd name="T101" fmla="*/ 397 h 418"/>
                  <a:gd name="T102" fmla="*/ 137 w 361"/>
                  <a:gd name="T103" fmla="*/ 404 h 418"/>
                  <a:gd name="T104" fmla="*/ 130 w 361"/>
                  <a:gd name="T105" fmla="*/ 410 h 418"/>
                  <a:gd name="T106" fmla="*/ 126 w 361"/>
                  <a:gd name="T107" fmla="*/ 405 h 418"/>
                  <a:gd name="T108" fmla="*/ 114 w 361"/>
                  <a:gd name="T109" fmla="*/ 396 h 418"/>
                  <a:gd name="T110" fmla="*/ 100 w 361"/>
                  <a:gd name="T111" fmla="*/ 394 h 418"/>
                  <a:gd name="T112" fmla="*/ 86 w 361"/>
                  <a:gd name="T113" fmla="*/ 393 h 418"/>
                  <a:gd name="T114" fmla="*/ 78 w 361"/>
                  <a:gd name="T115" fmla="*/ 378 h 418"/>
                  <a:gd name="T116" fmla="*/ 67 w 361"/>
                  <a:gd name="T117" fmla="*/ 367 h 418"/>
                  <a:gd name="T118" fmla="*/ 52 w 361"/>
                  <a:gd name="T119" fmla="*/ 364 h 418"/>
                  <a:gd name="T120" fmla="*/ 38 w 361"/>
                  <a:gd name="T121" fmla="*/ 358 h 418"/>
                  <a:gd name="T122" fmla="*/ 27 w 361"/>
                  <a:gd name="T123" fmla="*/ 366 h 4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1"/>
                  <a:gd name="T187" fmla="*/ 0 h 418"/>
                  <a:gd name="T188" fmla="*/ 361 w 361"/>
                  <a:gd name="T189" fmla="*/ 418 h 4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1" h="418">
                    <a:moveTo>
                      <a:pt x="0" y="80"/>
                    </a:moveTo>
                    <a:lnTo>
                      <a:pt x="16" y="78"/>
                    </a:lnTo>
                    <a:lnTo>
                      <a:pt x="22" y="75"/>
                    </a:lnTo>
                    <a:lnTo>
                      <a:pt x="35" y="75"/>
                    </a:lnTo>
                    <a:lnTo>
                      <a:pt x="46" y="73"/>
                    </a:lnTo>
                    <a:lnTo>
                      <a:pt x="56" y="72"/>
                    </a:lnTo>
                    <a:lnTo>
                      <a:pt x="64" y="69"/>
                    </a:lnTo>
                    <a:lnTo>
                      <a:pt x="86" y="70"/>
                    </a:lnTo>
                    <a:lnTo>
                      <a:pt x="94" y="67"/>
                    </a:lnTo>
                    <a:lnTo>
                      <a:pt x="99" y="65"/>
                    </a:lnTo>
                    <a:lnTo>
                      <a:pt x="106" y="67"/>
                    </a:lnTo>
                    <a:lnTo>
                      <a:pt x="119" y="69"/>
                    </a:lnTo>
                    <a:lnTo>
                      <a:pt x="132" y="70"/>
                    </a:lnTo>
                    <a:lnTo>
                      <a:pt x="140" y="76"/>
                    </a:lnTo>
                    <a:lnTo>
                      <a:pt x="146" y="80"/>
                    </a:lnTo>
                    <a:lnTo>
                      <a:pt x="154" y="80"/>
                    </a:lnTo>
                    <a:lnTo>
                      <a:pt x="162" y="80"/>
                    </a:lnTo>
                    <a:lnTo>
                      <a:pt x="167" y="84"/>
                    </a:lnTo>
                    <a:lnTo>
                      <a:pt x="180" y="83"/>
                    </a:lnTo>
                    <a:lnTo>
                      <a:pt x="197" y="81"/>
                    </a:lnTo>
                    <a:lnTo>
                      <a:pt x="205" y="80"/>
                    </a:lnTo>
                    <a:lnTo>
                      <a:pt x="216" y="75"/>
                    </a:lnTo>
                    <a:lnTo>
                      <a:pt x="226" y="70"/>
                    </a:lnTo>
                    <a:lnTo>
                      <a:pt x="237" y="70"/>
                    </a:lnTo>
                    <a:lnTo>
                      <a:pt x="246" y="65"/>
                    </a:lnTo>
                    <a:lnTo>
                      <a:pt x="256" y="56"/>
                    </a:lnTo>
                    <a:lnTo>
                      <a:pt x="270" y="46"/>
                    </a:lnTo>
                    <a:lnTo>
                      <a:pt x="286" y="32"/>
                    </a:lnTo>
                    <a:lnTo>
                      <a:pt x="300" y="21"/>
                    </a:lnTo>
                    <a:lnTo>
                      <a:pt x="316" y="11"/>
                    </a:lnTo>
                    <a:lnTo>
                      <a:pt x="329" y="3"/>
                    </a:lnTo>
                    <a:lnTo>
                      <a:pt x="338" y="0"/>
                    </a:lnTo>
                    <a:lnTo>
                      <a:pt x="342" y="16"/>
                    </a:lnTo>
                    <a:lnTo>
                      <a:pt x="342" y="30"/>
                    </a:lnTo>
                    <a:lnTo>
                      <a:pt x="348" y="57"/>
                    </a:lnTo>
                    <a:lnTo>
                      <a:pt x="348" y="67"/>
                    </a:lnTo>
                    <a:lnTo>
                      <a:pt x="353" y="84"/>
                    </a:lnTo>
                    <a:lnTo>
                      <a:pt x="353" y="102"/>
                    </a:lnTo>
                    <a:lnTo>
                      <a:pt x="356" y="115"/>
                    </a:lnTo>
                    <a:lnTo>
                      <a:pt x="359" y="126"/>
                    </a:lnTo>
                    <a:lnTo>
                      <a:pt x="361" y="150"/>
                    </a:lnTo>
                    <a:lnTo>
                      <a:pt x="358" y="162"/>
                    </a:lnTo>
                    <a:lnTo>
                      <a:pt x="358" y="183"/>
                    </a:lnTo>
                    <a:lnTo>
                      <a:pt x="356" y="202"/>
                    </a:lnTo>
                    <a:lnTo>
                      <a:pt x="356" y="221"/>
                    </a:lnTo>
                    <a:lnTo>
                      <a:pt x="353" y="238"/>
                    </a:lnTo>
                    <a:lnTo>
                      <a:pt x="353" y="253"/>
                    </a:lnTo>
                    <a:lnTo>
                      <a:pt x="351" y="262"/>
                    </a:lnTo>
                    <a:lnTo>
                      <a:pt x="343" y="272"/>
                    </a:lnTo>
                    <a:lnTo>
                      <a:pt x="335" y="285"/>
                    </a:lnTo>
                    <a:lnTo>
                      <a:pt x="326" y="293"/>
                    </a:lnTo>
                    <a:lnTo>
                      <a:pt x="321" y="297"/>
                    </a:lnTo>
                    <a:lnTo>
                      <a:pt x="310" y="299"/>
                    </a:lnTo>
                    <a:lnTo>
                      <a:pt x="303" y="300"/>
                    </a:lnTo>
                    <a:lnTo>
                      <a:pt x="300" y="305"/>
                    </a:lnTo>
                    <a:lnTo>
                      <a:pt x="297" y="312"/>
                    </a:lnTo>
                    <a:lnTo>
                      <a:pt x="292" y="315"/>
                    </a:lnTo>
                    <a:lnTo>
                      <a:pt x="286" y="316"/>
                    </a:lnTo>
                    <a:lnTo>
                      <a:pt x="284" y="324"/>
                    </a:lnTo>
                    <a:lnTo>
                      <a:pt x="286" y="332"/>
                    </a:lnTo>
                    <a:lnTo>
                      <a:pt x="284" y="340"/>
                    </a:lnTo>
                    <a:lnTo>
                      <a:pt x="286" y="348"/>
                    </a:lnTo>
                    <a:lnTo>
                      <a:pt x="284" y="354"/>
                    </a:lnTo>
                    <a:lnTo>
                      <a:pt x="281" y="356"/>
                    </a:lnTo>
                    <a:lnTo>
                      <a:pt x="275" y="358"/>
                    </a:lnTo>
                    <a:lnTo>
                      <a:pt x="272" y="350"/>
                    </a:lnTo>
                    <a:lnTo>
                      <a:pt x="267" y="348"/>
                    </a:lnTo>
                    <a:lnTo>
                      <a:pt x="264" y="350"/>
                    </a:lnTo>
                    <a:lnTo>
                      <a:pt x="261" y="356"/>
                    </a:lnTo>
                    <a:lnTo>
                      <a:pt x="256" y="359"/>
                    </a:lnTo>
                    <a:lnTo>
                      <a:pt x="256" y="366"/>
                    </a:lnTo>
                    <a:lnTo>
                      <a:pt x="254" y="372"/>
                    </a:lnTo>
                    <a:lnTo>
                      <a:pt x="254" y="378"/>
                    </a:lnTo>
                    <a:lnTo>
                      <a:pt x="256" y="385"/>
                    </a:lnTo>
                    <a:lnTo>
                      <a:pt x="259" y="389"/>
                    </a:lnTo>
                    <a:lnTo>
                      <a:pt x="257" y="396"/>
                    </a:lnTo>
                    <a:lnTo>
                      <a:pt x="253" y="399"/>
                    </a:lnTo>
                    <a:lnTo>
                      <a:pt x="249" y="404"/>
                    </a:lnTo>
                    <a:lnTo>
                      <a:pt x="249" y="408"/>
                    </a:lnTo>
                    <a:lnTo>
                      <a:pt x="248" y="412"/>
                    </a:lnTo>
                    <a:lnTo>
                      <a:pt x="242" y="413"/>
                    </a:lnTo>
                    <a:lnTo>
                      <a:pt x="237" y="416"/>
                    </a:lnTo>
                    <a:lnTo>
                      <a:pt x="229" y="418"/>
                    </a:lnTo>
                    <a:lnTo>
                      <a:pt x="224" y="415"/>
                    </a:lnTo>
                    <a:lnTo>
                      <a:pt x="216" y="408"/>
                    </a:lnTo>
                    <a:lnTo>
                      <a:pt x="208" y="405"/>
                    </a:lnTo>
                    <a:lnTo>
                      <a:pt x="202" y="402"/>
                    </a:lnTo>
                    <a:lnTo>
                      <a:pt x="200" y="394"/>
                    </a:lnTo>
                    <a:lnTo>
                      <a:pt x="199" y="391"/>
                    </a:lnTo>
                    <a:lnTo>
                      <a:pt x="199" y="386"/>
                    </a:lnTo>
                    <a:lnTo>
                      <a:pt x="194" y="386"/>
                    </a:lnTo>
                    <a:lnTo>
                      <a:pt x="189" y="386"/>
                    </a:lnTo>
                    <a:lnTo>
                      <a:pt x="186" y="388"/>
                    </a:lnTo>
                    <a:lnTo>
                      <a:pt x="184" y="394"/>
                    </a:lnTo>
                    <a:lnTo>
                      <a:pt x="180" y="399"/>
                    </a:lnTo>
                    <a:lnTo>
                      <a:pt x="175" y="404"/>
                    </a:lnTo>
                    <a:lnTo>
                      <a:pt x="168" y="407"/>
                    </a:lnTo>
                    <a:lnTo>
                      <a:pt x="160" y="407"/>
                    </a:lnTo>
                    <a:lnTo>
                      <a:pt x="154" y="401"/>
                    </a:lnTo>
                    <a:lnTo>
                      <a:pt x="149" y="397"/>
                    </a:lnTo>
                    <a:lnTo>
                      <a:pt x="145" y="397"/>
                    </a:lnTo>
                    <a:lnTo>
                      <a:pt x="141" y="397"/>
                    </a:lnTo>
                    <a:lnTo>
                      <a:pt x="140" y="399"/>
                    </a:lnTo>
                    <a:lnTo>
                      <a:pt x="137" y="404"/>
                    </a:lnTo>
                    <a:lnTo>
                      <a:pt x="133" y="405"/>
                    </a:lnTo>
                    <a:lnTo>
                      <a:pt x="130" y="410"/>
                    </a:lnTo>
                    <a:lnTo>
                      <a:pt x="129" y="408"/>
                    </a:lnTo>
                    <a:lnTo>
                      <a:pt x="126" y="405"/>
                    </a:lnTo>
                    <a:lnTo>
                      <a:pt x="119" y="401"/>
                    </a:lnTo>
                    <a:lnTo>
                      <a:pt x="114" y="396"/>
                    </a:lnTo>
                    <a:lnTo>
                      <a:pt x="110" y="393"/>
                    </a:lnTo>
                    <a:lnTo>
                      <a:pt x="100" y="394"/>
                    </a:lnTo>
                    <a:lnTo>
                      <a:pt x="92" y="394"/>
                    </a:lnTo>
                    <a:lnTo>
                      <a:pt x="86" y="393"/>
                    </a:lnTo>
                    <a:lnTo>
                      <a:pt x="81" y="386"/>
                    </a:lnTo>
                    <a:lnTo>
                      <a:pt x="78" y="378"/>
                    </a:lnTo>
                    <a:lnTo>
                      <a:pt x="73" y="374"/>
                    </a:lnTo>
                    <a:lnTo>
                      <a:pt x="67" y="367"/>
                    </a:lnTo>
                    <a:lnTo>
                      <a:pt x="60" y="364"/>
                    </a:lnTo>
                    <a:lnTo>
                      <a:pt x="52" y="364"/>
                    </a:lnTo>
                    <a:lnTo>
                      <a:pt x="46" y="361"/>
                    </a:lnTo>
                    <a:lnTo>
                      <a:pt x="38" y="358"/>
                    </a:lnTo>
                    <a:lnTo>
                      <a:pt x="33" y="359"/>
                    </a:lnTo>
                    <a:lnTo>
                      <a:pt x="27" y="366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6" name="Freeform 39">
                <a:extLst>
                  <a:ext uri="{FF2B5EF4-FFF2-40B4-BE49-F238E27FC236}">
                    <a16:creationId xmlns:a16="http://schemas.microsoft.com/office/drawing/2014/main" id="{972689D2-DDAE-4F03-BDA0-AC8423AA6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96"/>
                <a:ext cx="466" cy="499"/>
              </a:xfrm>
              <a:custGeom>
                <a:avLst/>
                <a:gdLst>
                  <a:gd name="T0" fmla="*/ 178 w 466"/>
                  <a:gd name="T1" fmla="*/ 5 h 499"/>
                  <a:gd name="T2" fmla="*/ 226 w 466"/>
                  <a:gd name="T3" fmla="*/ 6 h 499"/>
                  <a:gd name="T4" fmla="*/ 215 w 466"/>
                  <a:gd name="T5" fmla="*/ 17 h 499"/>
                  <a:gd name="T6" fmla="*/ 210 w 466"/>
                  <a:gd name="T7" fmla="*/ 36 h 499"/>
                  <a:gd name="T8" fmla="*/ 227 w 466"/>
                  <a:gd name="T9" fmla="*/ 48 h 499"/>
                  <a:gd name="T10" fmla="*/ 248 w 466"/>
                  <a:gd name="T11" fmla="*/ 52 h 499"/>
                  <a:gd name="T12" fmla="*/ 262 w 466"/>
                  <a:gd name="T13" fmla="*/ 75 h 499"/>
                  <a:gd name="T14" fmla="*/ 281 w 466"/>
                  <a:gd name="T15" fmla="*/ 97 h 499"/>
                  <a:gd name="T16" fmla="*/ 300 w 466"/>
                  <a:gd name="T17" fmla="*/ 113 h 499"/>
                  <a:gd name="T18" fmla="*/ 326 w 466"/>
                  <a:gd name="T19" fmla="*/ 135 h 499"/>
                  <a:gd name="T20" fmla="*/ 348 w 466"/>
                  <a:gd name="T21" fmla="*/ 151 h 499"/>
                  <a:gd name="T22" fmla="*/ 358 w 466"/>
                  <a:gd name="T23" fmla="*/ 170 h 499"/>
                  <a:gd name="T24" fmla="*/ 374 w 466"/>
                  <a:gd name="T25" fmla="*/ 184 h 499"/>
                  <a:gd name="T26" fmla="*/ 393 w 466"/>
                  <a:gd name="T27" fmla="*/ 197 h 499"/>
                  <a:gd name="T28" fmla="*/ 402 w 466"/>
                  <a:gd name="T29" fmla="*/ 211 h 499"/>
                  <a:gd name="T30" fmla="*/ 410 w 466"/>
                  <a:gd name="T31" fmla="*/ 227 h 499"/>
                  <a:gd name="T32" fmla="*/ 416 w 466"/>
                  <a:gd name="T33" fmla="*/ 240 h 499"/>
                  <a:gd name="T34" fmla="*/ 431 w 466"/>
                  <a:gd name="T35" fmla="*/ 251 h 499"/>
                  <a:gd name="T36" fmla="*/ 440 w 466"/>
                  <a:gd name="T37" fmla="*/ 267 h 499"/>
                  <a:gd name="T38" fmla="*/ 442 w 466"/>
                  <a:gd name="T39" fmla="*/ 286 h 499"/>
                  <a:gd name="T40" fmla="*/ 458 w 466"/>
                  <a:gd name="T41" fmla="*/ 297 h 499"/>
                  <a:gd name="T42" fmla="*/ 458 w 466"/>
                  <a:gd name="T43" fmla="*/ 330 h 499"/>
                  <a:gd name="T44" fmla="*/ 440 w 466"/>
                  <a:gd name="T45" fmla="*/ 376 h 499"/>
                  <a:gd name="T46" fmla="*/ 429 w 466"/>
                  <a:gd name="T47" fmla="*/ 427 h 499"/>
                  <a:gd name="T48" fmla="*/ 409 w 466"/>
                  <a:gd name="T49" fmla="*/ 450 h 499"/>
                  <a:gd name="T50" fmla="*/ 389 w 466"/>
                  <a:gd name="T51" fmla="*/ 446 h 499"/>
                  <a:gd name="T52" fmla="*/ 382 w 466"/>
                  <a:gd name="T53" fmla="*/ 459 h 499"/>
                  <a:gd name="T54" fmla="*/ 389 w 466"/>
                  <a:gd name="T55" fmla="*/ 477 h 499"/>
                  <a:gd name="T56" fmla="*/ 385 w 466"/>
                  <a:gd name="T57" fmla="*/ 499 h 499"/>
                  <a:gd name="T58" fmla="*/ 367 w 466"/>
                  <a:gd name="T59" fmla="*/ 492 h 499"/>
                  <a:gd name="T60" fmla="*/ 361 w 466"/>
                  <a:gd name="T61" fmla="*/ 478 h 499"/>
                  <a:gd name="T62" fmla="*/ 243 w 466"/>
                  <a:gd name="T63" fmla="*/ 484 h 499"/>
                  <a:gd name="T64" fmla="*/ 121 w 466"/>
                  <a:gd name="T65" fmla="*/ 489 h 499"/>
                  <a:gd name="T66" fmla="*/ 99 w 466"/>
                  <a:gd name="T67" fmla="*/ 465 h 499"/>
                  <a:gd name="T68" fmla="*/ 89 w 466"/>
                  <a:gd name="T69" fmla="*/ 427 h 499"/>
                  <a:gd name="T70" fmla="*/ 91 w 466"/>
                  <a:gd name="T71" fmla="*/ 378 h 499"/>
                  <a:gd name="T72" fmla="*/ 81 w 466"/>
                  <a:gd name="T73" fmla="*/ 346 h 499"/>
                  <a:gd name="T74" fmla="*/ 91 w 466"/>
                  <a:gd name="T75" fmla="*/ 327 h 499"/>
                  <a:gd name="T76" fmla="*/ 88 w 466"/>
                  <a:gd name="T77" fmla="*/ 311 h 499"/>
                  <a:gd name="T78" fmla="*/ 80 w 466"/>
                  <a:gd name="T79" fmla="*/ 287 h 499"/>
                  <a:gd name="T80" fmla="*/ 64 w 466"/>
                  <a:gd name="T81" fmla="*/ 240 h 499"/>
                  <a:gd name="T82" fmla="*/ 49 w 466"/>
                  <a:gd name="T83" fmla="*/ 198 h 499"/>
                  <a:gd name="T84" fmla="*/ 37 w 466"/>
                  <a:gd name="T85" fmla="*/ 151 h 499"/>
                  <a:gd name="T86" fmla="*/ 22 w 466"/>
                  <a:gd name="T87" fmla="*/ 90 h 499"/>
                  <a:gd name="T88" fmla="*/ 8 w 466"/>
                  <a:gd name="T89" fmla="*/ 56 h 499"/>
                  <a:gd name="T90" fmla="*/ 0 w 466"/>
                  <a:gd name="T91" fmla="*/ 24 h 4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66"/>
                  <a:gd name="T139" fmla="*/ 0 h 499"/>
                  <a:gd name="T140" fmla="*/ 466 w 466"/>
                  <a:gd name="T141" fmla="*/ 499 h 4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66" h="499">
                    <a:moveTo>
                      <a:pt x="0" y="24"/>
                    </a:moveTo>
                    <a:lnTo>
                      <a:pt x="96" y="14"/>
                    </a:lnTo>
                    <a:lnTo>
                      <a:pt x="178" y="5"/>
                    </a:lnTo>
                    <a:lnTo>
                      <a:pt x="224" y="0"/>
                    </a:lnTo>
                    <a:lnTo>
                      <a:pt x="226" y="3"/>
                    </a:lnTo>
                    <a:lnTo>
                      <a:pt x="226" y="6"/>
                    </a:lnTo>
                    <a:lnTo>
                      <a:pt x="223" y="9"/>
                    </a:lnTo>
                    <a:lnTo>
                      <a:pt x="218" y="13"/>
                    </a:lnTo>
                    <a:lnTo>
                      <a:pt x="215" y="17"/>
                    </a:lnTo>
                    <a:lnTo>
                      <a:pt x="212" y="24"/>
                    </a:lnTo>
                    <a:lnTo>
                      <a:pt x="210" y="29"/>
                    </a:lnTo>
                    <a:lnTo>
                      <a:pt x="210" y="36"/>
                    </a:lnTo>
                    <a:lnTo>
                      <a:pt x="215" y="44"/>
                    </a:lnTo>
                    <a:lnTo>
                      <a:pt x="221" y="46"/>
                    </a:lnTo>
                    <a:lnTo>
                      <a:pt x="227" y="48"/>
                    </a:lnTo>
                    <a:lnTo>
                      <a:pt x="234" y="49"/>
                    </a:lnTo>
                    <a:lnTo>
                      <a:pt x="242" y="49"/>
                    </a:lnTo>
                    <a:lnTo>
                      <a:pt x="248" y="52"/>
                    </a:lnTo>
                    <a:lnTo>
                      <a:pt x="254" y="57"/>
                    </a:lnTo>
                    <a:lnTo>
                      <a:pt x="261" y="65"/>
                    </a:lnTo>
                    <a:lnTo>
                      <a:pt x="262" y="75"/>
                    </a:lnTo>
                    <a:lnTo>
                      <a:pt x="269" y="83"/>
                    </a:lnTo>
                    <a:lnTo>
                      <a:pt x="273" y="90"/>
                    </a:lnTo>
                    <a:lnTo>
                      <a:pt x="281" y="97"/>
                    </a:lnTo>
                    <a:lnTo>
                      <a:pt x="288" y="105"/>
                    </a:lnTo>
                    <a:lnTo>
                      <a:pt x="293" y="111"/>
                    </a:lnTo>
                    <a:lnTo>
                      <a:pt x="300" y="113"/>
                    </a:lnTo>
                    <a:lnTo>
                      <a:pt x="313" y="121"/>
                    </a:lnTo>
                    <a:lnTo>
                      <a:pt x="320" y="130"/>
                    </a:lnTo>
                    <a:lnTo>
                      <a:pt x="326" y="135"/>
                    </a:lnTo>
                    <a:lnTo>
                      <a:pt x="332" y="140"/>
                    </a:lnTo>
                    <a:lnTo>
                      <a:pt x="337" y="144"/>
                    </a:lnTo>
                    <a:lnTo>
                      <a:pt x="348" y="151"/>
                    </a:lnTo>
                    <a:lnTo>
                      <a:pt x="351" y="157"/>
                    </a:lnTo>
                    <a:lnTo>
                      <a:pt x="353" y="164"/>
                    </a:lnTo>
                    <a:lnTo>
                      <a:pt x="358" y="170"/>
                    </a:lnTo>
                    <a:lnTo>
                      <a:pt x="362" y="171"/>
                    </a:lnTo>
                    <a:lnTo>
                      <a:pt x="366" y="178"/>
                    </a:lnTo>
                    <a:lnTo>
                      <a:pt x="374" y="184"/>
                    </a:lnTo>
                    <a:lnTo>
                      <a:pt x="380" y="189"/>
                    </a:lnTo>
                    <a:lnTo>
                      <a:pt x="385" y="192"/>
                    </a:lnTo>
                    <a:lnTo>
                      <a:pt x="393" y="197"/>
                    </a:lnTo>
                    <a:lnTo>
                      <a:pt x="399" y="200"/>
                    </a:lnTo>
                    <a:lnTo>
                      <a:pt x="401" y="208"/>
                    </a:lnTo>
                    <a:lnTo>
                      <a:pt x="402" y="211"/>
                    </a:lnTo>
                    <a:lnTo>
                      <a:pt x="404" y="216"/>
                    </a:lnTo>
                    <a:lnTo>
                      <a:pt x="409" y="218"/>
                    </a:lnTo>
                    <a:lnTo>
                      <a:pt x="410" y="227"/>
                    </a:lnTo>
                    <a:lnTo>
                      <a:pt x="410" y="230"/>
                    </a:lnTo>
                    <a:lnTo>
                      <a:pt x="413" y="235"/>
                    </a:lnTo>
                    <a:lnTo>
                      <a:pt x="416" y="240"/>
                    </a:lnTo>
                    <a:lnTo>
                      <a:pt x="421" y="243"/>
                    </a:lnTo>
                    <a:lnTo>
                      <a:pt x="426" y="245"/>
                    </a:lnTo>
                    <a:lnTo>
                      <a:pt x="431" y="251"/>
                    </a:lnTo>
                    <a:lnTo>
                      <a:pt x="436" y="256"/>
                    </a:lnTo>
                    <a:lnTo>
                      <a:pt x="437" y="262"/>
                    </a:lnTo>
                    <a:lnTo>
                      <a:pt x="440" y="267"/>
                    </a:lnTo>
                    <a:lnTo>
                      <a:pt x="440" y="273"/>
                    </a:lnTo>
                    <a:lnTo>
                      <a:pt x="443" y="276"/>
                    </a:lnTo>
                    <a:lnTo>
                      <a:pt x="442" y="286"/>
                    </a:lnTo>
                    <a:lnTo>
                      <a:pt x="445" y="292"/>
                    </a:lnTo>
                    <a:lnTo>
                      <a:pt x="453" y="295"/>
                    </a:lnTo>
                    <a:lnTo>
                      <a:pt x="458" y="297"/>
                    </a:lnTo>
                    <a:lnTo>
                      <a:pt x="466" y="297"/>
                    </a:lnTo>
                    <a:lnTo>
                      <a:pt x="458" y="316"/>
                    </a:lnTo>
                    <a:lnTo>
                      <a:pt x="458" y="330"/>
                    </a:lnTo>
                    <a:lnTo>
                      <a:pt x="451" y="343"/>
                    </a:lnTo>
                    <a:lnTo>
                      <a:pt x="447" y="362"/>
                    </a:lnTo>
                    <a:lnTo>
                      <a:pt x="440" y="376"/>
                    </a:lnTo>
                    <a:lnTo>
                      <a:pt x="437" y="391"/>
                    </a:lnTo>
                    <a:lnTo>
                      <a:pt x="432" y="413"/>
                    </a:lnTo>
                    <a:lnTo>
                      <a:pt x="429" y="427"/>
                    </a:lnTo>
                    <a:lnTo>
                      <a:pt x="429" y="438"/>
                    </a:lnTo>
                    <a:lnTo>
                      <a:pt x="429" y="450"/>
                    </a:lnTo>
                    <a:lnTo>
                      <a:pt x="409" y="450"/>
                    </a:lnTo>
                    <a:lnTo>
                      <a:pt x="397" y="448"/>
                    </a:lnTo>
                    <a:lnTo>
                      <a:pt x="393" y="445"/>
                    </a:lnTo>
                    <a:lnTo>
                      <a:pt x="389" y="446"/>
                    </a:lnTo>
                    <a:lnTo>
                      <a:pt x="385" y="446"/>
                    </a:lnTo>
                    <a:lnTo>
                      <a:pt x="380" y="451"/>
                    </a:lnTo>
                    <a:lnTo>
                      <a:pt x="382" y="459"/>
                    </a:lnTo>
                    <a:lnTo>
                      <a:pt x="383" y="464"/>
                    </a:lnTo>
                    <a:lnTo>
                      <a:pt x="388" y="470"/>
                    </a:lnTo>
                    <a:lnTo>
                      <a:pt x="389" y="477"/>
                    </a:lnTo>
                    <a:lnTo>
                      <a:pt x="388" y="486"/>
                    </a:lnTo>
                    <a:lnTo>
                      <a:pt x="388" y="492"/>
                    </a:lnTo>
                    <a:lnTo>
                      <a:pt x="385" y="499"/>
                    </a:lnTo>
                    <a:lnTo>
                      <a:pt x="378" y="499"/>
                    </a:lnTo>
                    <a:lnTo>
                      <a:pt x="372" y="499"/>
                    </a:lnTo>
                    <a:lnTo>
                      <a:pt x="367" y="492"/>
                    </a:lnTo>
                    <a:lnTo>
                      <a:pt x="366" y="486"/>
                    </a:lnTo>
                    <a:lnTo>
                      <a:pt x="366" y="480"/>
                    </a:lnTo>
                    <a:lnTo>
                      <a:pt x="361" y="478"/>
                    </a:lnTo>
                    <a:lnTo>
                      <a:pt x="316" y="480"/>
                    </a:lnTo>
                    <a:lnTo>
                      <a:pt x="285" y="483"/>
                    </a:lnTo>
                    <a:lnTo>
                      <a:pt x="243" y="484"/>
                    </a:lnTo>
                    <a:lnTo>
                      <a:pt x="197" y="486"/>
                    </a:lnTo>
                    <a:lnTo>
                      <a:pt x="143" y="489"/>
                    </a:lnTo>
                    <a:lnTo>
                      <a:pt x="121" y="489"/>
                    </a:lnTo>
                    <a:lnTo>
                      <a:pt x="116" y="486"/>
                    </a:lnTo>
                    <a:lnTo>
                      <a:pt x="107" y="477"/>
                    </a:lnTo>
                    <a:lnTo>
                      <a:pt x="99" y="465"/>
                    </a:lnTo>
                    <a:lnTo>
                      <a:pt x="92" y="448"/>
                    </a:lnTo>
                    <a:lnTo>
                      <a:pt x="89" y="437"/>
                    </a:lnTo>
                    <a:lnTo>
                      <a:pt x="89" y="427"/>
                    </a:lnTo>
                    <a:lnTo>
                      <a:pt x="91" y="410"/>
                    </a:lnTo>
                    <a:lnTo>
                      <a:pt x="91" y="388"/>
                    </a:lnTo>
                    <a:lnTo>
                      <a:pt x="91" y="378"/>
                    </a:lnTo>
                    <a:lnTo>
                      <a:pt x="86" y="368"/>
                    </a:lnTo>
                    <a:lnTo>
                      <a:pt x="81" y="359"/>
                    </a:lnTo>
                    <a:lnTo>
                      <a:pt x="81" y="346"/>
                    </a:lnTo>
                    <a:lnTo>
                      <a:pt x="86" y="338"/>
                    </a:lnTo>
                    <a:lnTo>
                      <a:pt x="88" y="334"/>
                    </a:lnTo>
                    <a:lnTo>
                      <a:pt x="91" y="327"/>
                    </a:lnTo>
                    <a:lnTo>
                      <a:pt x="97" y="321"/>
                    </a:lnTo>
                    <a:lnTo>
                      <a:pt x="97" y="316"/>
                    </a:lnTo>
                    <a:lnTo>
                      <a:pt x="88" y="311"/>
                    </a:lnTo>
                    <a:lnTo>
                      <a:pt x="89" y="302"/>
                    </a:lnTo>
                    <a:lnTo>
                      <a:pt x="88" y="297"/>
                    </a:lnTo>
                    <a:lnTo>
                      <a:pt x="80" y="287"/>
                    </a:lnTo>
                    <a:lnTo>
                      <a:pt x="73" y="273"/>
                    </a:lnTo>
                    <a:lnTo>
                      <a:pt x="67" y="260"/>
                    </a:lnTo>
                    <a:lnTo>
                      <a:pt x="64" y="240"/>
                    </a:lnTo>
                    <a:lnTo>
                      <a:pt x="59" y="229"/>
                    </a:lnTo>
                    <a:lnTo>
                      <a:pt x="54" y="218"/>
                    </a:lnTo>
                    <a:lnTo>
                      <a:pt x="49" y="198"/>
                    </a:lnTo>
                    <a:lnTo>
                      <a:pt x="48" y="186"/>
                    </a:lnTo>
                    <a:lnTo>
                      <a:pt x="45" y="171"/>
                    </a:lnTo>
                    <a:lnTo>
                      <a:pt x="37" y="151"/>
                    </a:lnTo>
                    <a:lnTo>
                      <a:pt x="30" y="130"/>
                    </a:lnTo>
                    <a:lnTo>
                      <a:pt x="27" y="110"/>
                    </a:lnTo>
                    <a:lnTo>
                      <a:pt x="22" y="90"/>
                    </a:lnTo>
                    <a:lnTo>
                      <a:pt x="16" y="78"/>
                    </a:lnTo>
                    <a:lnTo>
                      <a:pt x="11" y="67"/>
                    </a:lnTo>
                    <a:lnTo>
                      <a:pt x="8" y="56"/>
                    </a:lnTo>
                    <a:lnTo>
                      <a:pt x="8" y="46"/>
                    </a:lnTo>
                    <a:lnTo>
                      <a:pt x="0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7" name="Freeform 40">
                <a:extLst>
                  <a:ext uri="{FF2B5EF4-FFF2-40B4-BE49-F238E27FC236}">
                    <a16:creationId xmlns:a16="http://schemas.microsoft.com/office/drawing/2014/main" id="{88607FE0-7152-4D1E-B477-830297C32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96"/>
                <a:ext cx="466" cy="499"/>
              </a:xfrm>
              <a:custGeom>
                <a:avLst/>
                <a:gdLst>
                  <a:gd name="T0" fmla="*/ 178 w 466"/>
                  <a:gd name="T1" fmla="*/ 5 h 499"/>
                  <a:gd name="T2" fmla="*/ 226 w 466"/>
                  <a:gd name="T3" fmla="*/ 6 h 499"/>
                  <a:gd name="T4" fmla="*/ 215 w 466"/>
                  <a:gd name="T5" fmla="*/ 17 h 499"/>
                  <a:gd name="T6" fmla="*/ 210 w 466"/>
                  <a:gd name="T7" fmla="*/ 36 h 499"/>
                  <a:gd name="T8" fmla="*/ 227 w 466"/>
                  <a:gd name="T9" fmla="*/ 48 h 499"/>
                  <a:gd name="T10" fmla="*/ 248 w 466"/>
                  <a:gd name="T11" fmla="*/ 52 h 499"/>
                  <a:gd name="T12" fmla="*/ 262 w 466"/>
                  <a:gd name="T13" fmla="*/ 75 h 499"/>
                  <a:gd name="T14" fmla="*/ 281 w 466"/>
                  <a:gd name="T15" fmla="*/ 97 h 499"/>
                  <a:gd name="T16" fmla="*/ 300 w 466"/>
                  <a:gd name="T17" fmla="*/ 113 h 499"/>
                  <a:gd name="T18" fmla="*/ 326 w 466"/>
                  <a:gd name="T19" fmla="*/ 135 h 499"/>
                  <a:gd name="T20" fmla="*/ 348 w 466"/>
                  <a:gd name="T21" fmla="*/ 151 h 499"/>
                  <a:gd name="T22" fmla="*/ 358 w 466"/>
                  <a:gd name="T23" fmla="*/ 170 h 499"/>
                  <a:gd name="T24" fmla="*/ 374 w 466"/>
                  <a:gd name="T25" fmla="*/ 184 h 499"/>
                  <a:gd name="T26" fmla="*/ 393 w 466"/>
                  <a:gd name="T27" fmla="*/ 197 h 499"/>
                  <a:gd name="T28" fmla="*/ 402 w 466"/>
                  <a:gd name="T29" fmla="*/ 211 h 499"/>
                  <a:gd name="T30" fmla="*/ 410 w 466"/>
                  <a:gd name="T31" fmla="*/ 227 h 499"/>
                  <a:gd name="T32" fmla="*/ 416 w 466"/>
                  <a:gd name="T33" fmla="*/ 240 h 499"/>
                  <a:gd name="T34" fmla="*/ 431 w 466"/>
                  <a:gd name="T35" fmla="*/ 251 h 499"/>
                  <a:gd name="T36" fmla="*/ 440 w 466"/>
                  <a:gd name="T37" fmla="*/ 267 h 499"/>
                  <a:gd name="T38" fmla="*/ 442 w 466"/>
                  <a:gd name="T39" fmla="*/ 286 h 499"/>
                  <a:gd name="T40" fmla="*/ 458 w 466"/>
                  <a:gd name="T41" fmla="*/ 297 h 499"/>
                  <a:gd name="T42" fmla="*/ 458 w 466"/>
                  <a:gd name="T43" fmla="*/ 330 h 499"/>
                  <a:gd name="T44" fmla="*/ 440 w 466"/>
                  <a:gd name="T45" fmla="*/ 376 h 499"/>
                  <a:gd name="T46" fmla="*/ 429 w 466"/>
                  <a:gd name="T47" fmla="*/ 427 h 499"/>
                  <a:gd name="T48" fmla="*/ 409 w 466"/>
                  <a:gd name="T49" fmla="*/ 450 h 499"/>
                  <a:gd name="T50" fmla="*/ 389 w 466"/>
                  <a:gd name="T51" fmla="*/ 446 h 499"/>
                  <a:gd name="T52" fmla="*/ 382 w 466"/>
                  <a:gd name="T53" fmla="*/ 459 h 499"/>
                  <a:gd name="T54" fmla="*/ 389 w 466"/>
                  <a:gd name="T55" fmla="*/ 477 h 499"/>
                  <a:gd name="T56" fmla="*/ 385 w 466"/>
                  <a:gd name="T57" fmla="*/ 499 h 499"/>
                  <a:gd name="T58" fmla="*/ 367 w 466"/>
                  <a:gd name="T59" fmla="*/ 492 h 499"/>
                  <a:gd name="T60" fmla="*/ 361 w 466"/>
                  <a:gd name="T61" fmla="*/ 478 h 499"/>
                  <a:gd name="T62" fmla="*/ 243 w 466"/>
                  <a:gd name="T63" fmla="*/ 484 h 499"/>
                  <a:gd name="T64" fmla="*/ 121 w 466"/>
                  <a:gd name="T65" fmla="*/ 489 h 499"/>
                  <a:gd name="T66" fmla="*/ 99 w 466"/>
                  <a:gd name="T67" fmla="*/ 465 h 499"/>
                  <a:gd name="T68" fmla="*/ 89 w 466"/>
                  <a:gd name="T69" fmla="*/ 427 h 499"/>
                  <a:gd name="T70" fmla="*/ 91 w 466"/>
                  <a:gd name="T71" fmla="*/ 378 h 499"/>
                  <a:gd name="T72" fmla="*/ 81 w 466"/>
                  <a:gd name="T73" fmla="*/ 346 h 499"/>
                  <a:gd name="T74" fmla="*/ 91 w 466"/>
                  <a:gd name="T75" fmla="*/ 327 h 499"/>
                  <a:gd name="T76" fmla="*/ 88 w 466"/>
                  <a:gd name="T77" fmla="*/ 311 h 499"/>
                  <a:gd name="T78" fmla="*/ 80 w 466"/>
                  <a:gd name="T79" fmla="*/ 287 h 499"/>
                  <a:gd name="T80" fmla="*/ 64 w 466"/>
                  <a:gd name="T81" fmla="*/ 240 h 499"/>
                  <a:gd name="T82" fmla="*/ 49 w 466"/>
                  <a:gd name="T83" fmla="*/ 198 h 499"/>
                  <a:gd name="T84" fmla="*/ 37 w 466"/>
                  <a:gd name="T85" fmla="*/ 151 h 499"/>
                  <a:gd name="T86" fmla="*/ 22 w 466"/>
                  <a:gd name="T87" fmla="*/ 90 h 499"/>
                  <a:gd name="T88" fmla="*/ 8 w 466"/>
                  <a:gd name="T89" fmla="*/ 56 h 49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6"/>
                  <a:gd name="T136" fmla="*/ 0 h 499"/>
                  <a:gd name="T137" fmla="*/ 466 w 466"/>
                  <a:gd name="T138" fmla="*/ 499 h 49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6" h="499">
                    <a:moveTo>
                      <a:pt x="0" y="24"/>
                    </a:moveTo>
                    <a:lnTo>
                      <a:pt x="96" y="14"/>
                    </a:lnTo>
                    <a:lnTo>
                      <a:pt x="178" y="5"/>
                    </a:lnTo>
                    <a:lnTo>
                      <a:pt x="224" y="0"/>
                    </a:lnTo>
                    <a:lnTo>
                      <a:pt x="226" y="3"/>
                    </a:lnTo>
                    <a:lnTo>
                      <a:pt x="226" y="6"/>
                    </a:lnTo>
                    <a:lnTo>
                      <a:pt x="223" y="9"/>
                    </a:lnTo>
                    <a:lnTo>
                      <a:pt x="218" y="13"/>
                    </a:lnTo>
                    <a:lnTo>
                      <a:pt x="215" y="17"/>
                    </a:lnTo>
                    <a:lnTo>
                      <a:pt x="212" y="24"/>
                    </a:lnTo>
                    <a:lnTo>
                      <a:pt x="210" y="29"/>
                    </a:lnTo>
                    <a:lnTo>
                      <a:pt x="210" y="36"/>
                    </a:lnTo>
                    <a:lnTo>
                      <a:pt x="215" y="44"/>
                    </a:lnTo>
                    <a:lnTo>
                      <a:pt x="221" y="46"/>
                    </a:lnTo>
                    <a:lnTo>
                      <a:pt x="227" y="48"/>
                    </a:lnTo>
                    <a:lnTo>
                      <a:pt x="234" y="49"/>
                    </a:lnTo>
                    <a:lnTo>
                      <a:pt x="242" y="49"/>
                    </a:lnTo>
                    <a:lnTo>
                      <a:pt x="248" y="52"/>
                    </a:lnTo>
                    <a:lnTo>
                      <a:pt x="254" y="57"/>
                    </a:lnTo>
                    <a:lnTo>
                      <a:pt x="261" y="65"/>
                    </a:lnTo>
                    <a:lnTo>
                      <a:pt x="262" y="75"/>
                    </a:lnTo>
                    <a:lnTo>
                      <a:pt x="269" y="83"/>
                    </a:lnTo>
                    <a:lnTo>
                      <a:pt x="273" y="90"/>
                    </a:lnTo>
                    <a:lnTo>
                      <a:pt x="281" y="97"/>
                    </a:lnTo>
                    <a:lnTo>
                      <a:pt x="288" y="105"/>
                    </a:lnTo>
                    <a:lnTo>
                      <a:pt x="293" y="111"/>
                    </a:lnTo>
                    <a:lnTo>
                      <a:pt x="300" y="113"/>
                    </a:lnTo>
                    <a:lnTo>
                      <a:pt x="313" y="121"/>
                    </a:lnTo>
                    <a:lnTo>
                      <a:pt x="320" y="130"/>
                    </a:lnTo>
                    <a:lnTo>
                      <a:pt x="326" y="135"/>
                    </a:lnTo>
                    <a:lnTo>
                      <a:pt x="332" y="140"/>
                    </a:lnTo>
                    <a:lnTo>
                      <a:pt x="337" y="144"/>
                    </a:lnTo>
                    <a:lnTo>
                      <a:pt x="348" y="151"/>
                    </a:lnTo>
                    <a:lnTo>
                      <a:pt x="351" y="157"/>
                    </a:lnTo>
                    <a:lnTo>
                      <a:pt x="353" y="164"/>
                    </a:lnTo>
                    <a:lnTo>
                      <a:pt x="358" y="170"/>
                    </a:lnTo>
                    <a:lnTo>
                      <a:pt x="362" y="171"/>
                    </a:lnTo>
                    <a:lnTo>
                      <a:pt x="366" y="178"/>
                    </a:lnTo>
                    <a:lnTo>
                      <a:pt x="374" y="184"/>
                    </a:lnTo>
                    <a:lnTo>
                      <a:pt x="380" y="189"/>
                    </a:lnTo>
                    <a:lnTo>
                      <a:pt x="385" y="192"/>
                    </a:lnTo>
                    <a:lnTo>
                      <a:pt x="393" y="197"/>
                    </a:lnTo>
                    <a:lnTo>
                      <a:pt x="399" y="200"/>
                    </a:lnTo>
                    <a:lnTo>
                      <a:pt x="401" y="208"/>
                    </a:lnTo>
                    <a:lnTo>
                      <a:pt x="402" y="211"/>
                    </a:lnTo>
                    <a:lnTo>
                      <a:pt x="404" y="216"/>
                    </a:lnTo>
                    <a:lnTo>
                      <a:pt x="409" y="218"/>
                    </a:lnTo>
                    <a:lnTo>
                      <a:pt x="410" y="227"/>
                    </a:lnTo>
                    <a:lnTo>
                      <a:pt x="410" y="230"/>
                    </a:lnTo>
                    <a:lnTo>
                      <a:pt x="413" y="235"/>
                    </a:lnTo>
                    <a:lnTo>
                      <a:pt x="416" y="240"/>
                    </a:lnTo>
                    <a:lnTo>
                      <a:pt x="421" y="243"/>
                    </a:lnTo>
                    <a:lnTo>
                      <a:pt x="426" y="245"/>
                    </a:lnTo>
                    <a:lnTo>
                      <a:pt x="431" y="251"/>
                    </a:lnTo>
                    <a:lnTo>
                      <a:pt x="436" y="256"/>
                    </a:lnTo>
                    <a:lnTo>
                      <a:pt x="437" y="262"/>
                    </a:lnTo>
                    <a:lnTo>
                      <a:pt x="440" y="267"/>
                    </a:lnTo>
                    <a:lnTo>
                      <a:pt x="440" y="273"/>
                    </a:lnTo>
                    <a:lnTo>
                      <a:pt x="443" y="276"/>
                    </a:lnTo>
                    <a:lnTo>
                      <a:pt x="442" y="286"/>
                    </a:lnTo>
                    <a:lnTo>
                      <a:pt x="445" y="292"/>
                    </a:lnTo>
                    <a:lnTo>
                      <a:pt x="453" y="295"/>
                    </a:lnTo>
                    <a:lnTo>
                      <a:pt x="458" y="297"/>
                    </a:lnTo>
                    <a:lnTo>
                      <a:pt x="466" y="297"/>
                    </a:lnTo>
                    <a:lnTo>
                      <a:pt x="458" y="316"/>
                    </a:lnTo>
                    <a:lnTo>
                      <a:pt x="458" y="330"/>
                    </a:lnTo>
                    <a:lnTo>
                      <a:pt x="451" y="343"/>
                    </a:lnTo>
                    <a:lnTo>
                      <a:pt x="447" y="362"/>
                    </a:lnTo>
                    <a:lnTo>
                      <a:pt x="440" y="376"/>
                    </a:lnTo>
                    <a:lnTo>
                      <a:pt x="437" y="391"/>
                    </a:lnTo>
                    <a:lnTo>
                      <a:pt x="432" y="413"/>
                    </a:lnTo>
                    <a:lnTo>
                      <a:pt x="429" y="427"/>
                    </a:lnTo>
                    <a:lnTo>
                      <a:pt x="429" y="438"/>
                    </a:lnTo>
                    <a:lnTo>
                      <a:pt x="429" y="450"/>
                    </a:lnTo>
                    <a:lnTo>
                      <a:pt x="409" y="450"/>
                    </a:lnTo>
                    <a:lnTo>
                      <a:pt x="397" y="448"/>
                    </a:lnTo>
                    <a:lnTo>
                      <a:pt x="393" y="445"/>
                    </a:lnTo>
                    <a:lnTo>
                      <a:pt x="389" y="446"/>
                    </a:lnTo>
                    <a:lnTo>
                      <a:pt x="385" y="446"/>
                    </a:lnTo>
                    <a:lnTo>
                      <a:pt x="380" y="451"/>
                    </a:lnTo>
                    <a:lnTo>
                      <a:pt x="382" y="459"/>
                    </a:lnTo>
                    <a:lnTo>
                      <a:pt x="383" y="464"/>
                    </a:lnTo>
                    <a:lnTo>
                      <a:pt x="388" y="470"/>
                    </a:lnTo>
                    <a:lnTo>
                      <a:pt x="389" y="477"/>
                    </a:lnTo>
                    <a:lnTo>
                      <a:pt x="388" y="486"/>
                    </a:lnTo>
                    <a:lnTo>
                      <a:pt x="388" y="492"/>
                    </a:lnTo>
                    <a:lnTo>
                      <a:pt x="385" y="499"/>
                    </a:lnTo>
                    <a:lnTo>
                      <a:pt x="378" y="499"/>
                    </a:lnTo>
                    <a:lnTo>
                      <a:pt x="372" y="499"/>
                    </a:lnTo>
                    <a:lnTo>
                      <a:pt x="367" y="492"/>
                    </a:lnTo>
                    <a:lnTo>
                      <a:pt x="366" y="486"/>
                    </a:lnTo>
                    <a:lnTo>
                      <a:pt x="366" y="480"/>
                    </a:lnTo>
                    <a:lnTo>
                      <a:pt x="361" y="478"/>
                    </a:lnTo>
                    <a:lnTo>
                      <a:pt x="316" y="480"/>
                    </a:lnTo>
                    <a:lnTo>
                      <a:pt x="285" y="483"/>
                    </a:lnTo>
                    <a:lnTo>
                      <a:pt x="243" y="484"/>
                    </a:lnTo>
                    <a:lnTo>
                      <a:pt x="197" y="486"/>
                    </a:lnTo>
                    <a:lnTo>
                      <a:pt x="143" y="489"/>
                    </a:lnTo>
                    <a:lnTo>
                      <a:pt x="121" y="489"/>
                    </a:lnTo>
                    <a:lnTo>
                      <a:pt x="116" y="486"/>
                    </a:lnTo>
                    <a:lnTo>
                      <a:pt x="107" y="477"/>
                    </a:lnTo>
                    <a:lnTo>
                      <a:pt x="99" y="465"/>
                    </a:lnTo>
                    <a:lnTo>
                      <a:pt x="92" y="448"/>
                    </a:lnTo>
                    <a:lnTo>
                      <a:pt x="89" y="437"/>
                    </a:lnTo>
                    <a:lnTo>
                      <a:pt x="89" y="427"/>
                    </a:lnTo>
                    <a:lnTo>
                      <a:pt x="91" y="410"/>
                    </a:lnTo>
                    <a:lnTo>
                      <a:pt x="91" y="388"/>
                    </a:lnTo>
                    <a:lnTo>
                      <a:pt x="91" y="378"/>
                    </a:lnTo>
                    <a:lnTo>
                      <a:pt x="86" y="368"/>
                    </a:lnTo>
                    <a:lnTo>
                      <a:pt x="81" y="359"/>
                    </a:lnTo>
                    <a:lnTo>
                      <a:pt x="81" y="346"/>
                    </a:lnTo>
                    <a:lnTo>
                      <a:pt x="86" y="338"/>
                    </a:lnTo>
                    <a:lnTo>
                      <a:pt x="88" y="334"/>
                    </a:lnTo>
                    <a:lnTo>
                      <a:pt x="91" y="327"/>
                    </a:lnTo>
                    <a:lnTo>
                      <a:pt x="97" y="321"/>
                    </a:lnTo>
                    <a:lnTo>
                      <a:pt x="97" y="316"/>
                    </a:lnTo>
                    <a:lnTo>
                      <a:pt x="88" y="311"/>
                    </a:lnTo>
                    <a:lnTo>
                      <a:pt x="89" y="302"/>
                    </a:lnTo>
                    <a:lnTo>
                      <a:pt x="88" y="297"/>
                    </a:lnTo>
                    <a:lnTo>
                      <a:pt x="80" y="287"/>
                    </a:lnTo>
                    <a:lnTo>
                      <a:pt x="73" y="273"/>
                    </a:lnTo>
                    <a:lnTo>
                      <a:pt x="67" y="260"/>
                    </a:lnTo>
                    <a:lnTo>
                      <a:pt x="64" y="240"/>
                    </a:lnTo>
                    <a:lnTo>
                      <a:pt x="59" y="229"/>
                    </a:lnTo>
                    <a:lnTo>
                      <a:pt x="54" y="218"/>
                    </a:lnTo>
                    <a:lnTo>
                      <a:pt x="49" y="198"/>
                    </a:lnTo>
                    <a:lnTo>
                      <a:pt x="48" y="186"/>
                    </a:lnTo>
                    <a:lnTo>
                      <a:pt x="45" y="171"/>
                    </a:lnTo>
                    <a:lnTo>
                      <a:pt x="37" y="151"/>
                    </a:lnTo>
                    <a:lnTo>
                      <a:pt x="30" y="130"/>
                    </a:lnTo>
                    <a:lnTo>
                      <a:pt x="27" y="110"/>
                    </a:lnTo>
                    <a:lnTo>
                      <a:pt x="22" y="90"/>
                    </a:lnTo>
                    <a:lnTo>
                      <a:pt x="16" y="78"/>
                    </a:lnTo>
                    <a:lnTo>
                      <a:pt x="11" y="67"/>
                    </a:lnTo>
                    <a:lnTo>
                      <a:pt x="8" y="56"/>
                    </a:lnTo>
                    <a:lnTo>
                      <a:pt x="8" y="46"/>
                    </a:lnTo>
                    <a:lnTo>
                      <a:pt x="0" y="21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8" name="Freeform 41">
                <a:extLst>
                  <a:ext uri="{FF2B5EF4-FFF2-40B4-BE49-F238E27FC236}">
                    <a16:creationId xmlns:a16="http://schemas.microsoft.com/office/drawing/2014/main" id="{AB98C0A4-87B5-4342-927A-CE76A90D1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742"/>
                <a:ext cx="771" cy="633"/>
              </a:xfrm>
              <a:custGeom>
                <a:avLst/>
                <a:gdLst>
                  <a:gd name="T0" fmla="*/ 258 w 771"/>
                  <a:gd name="T1" fmla="*/ 40 h 633"/>
                  <a:gd name="T2" fmla="*/ 366 w 771"/>
                  <a:gd name="T3" fmla="*/ 40 h 633"/>
                  <a:gd name="T4" fmla="*/ 509 w 771"/>
                  <a:gd name="T5" fmla="*/ 32 h 633"/>
                  <a:gd name="T6" fmla="*/ 523 w 771"/>
                  <a:gd name="T7" fmla="*/ 53 h 633"/>
                  <a:gd name="T8" fmla="*/ 532 w 771"/>
                  <a:gd name="T9" fmla="*/ 27 h 633"/>
                  <a:gd name="T10" fmla="*/ 531 w 771"/>
                  <a:gd name="T11" fmla="*/ 0 h 633"/>
                  <a:gd name="T12" fmla="*/ 564 w 771"/>
                  <a:gd name="T13" fmla="*/ 4 h 633"/>
                  <a:gd name="T14" fmla="*/ 586 w 771"/>
                  <a:gd name="T15" fmla="*/ 46 h 633"/>
                  <a:gd name="T16" fmla="*/ 647 w 771"/>
                  <a:gd name="T17" fmla="*/ 158 h 633"/>
                  <a:gd name="T18" fmla="*/ 690 w 771"/>
                  <a:gd name="T19" fmla="*/ 256 h 633"/>
                  <a:gd name="T20" fmla="*/ 714 w 771"/>
                  <a:gd name="T21" fmla="*/ 315 h 633"/>
                  <a:gd name="T22" fmla="*/ 764 w 771"/>
                  <a:gd name="T23" fmla="*/ 405 h 633"/>
                  <a:gd name="T24" fmla="*/ 771 w 771"/>
                  <a:gd name="T25" fmla="*/ 485 h 633"/>
                  <a:gd name="T26" fmla="*/ 763 w 771"/>
                  <a:gd name="T27" fmla="*/ 552 h 633"/>
                  <a:gd name="T28" fmla="*/ 768 w 771"/>
                  <a:gd name="T29" fmla="*/ 595 h 633"/>
                  <a:gd name="T30" fmla="*/ 741 w 771"/>
                  <a:gd name="T31" fmla="*/ 626 h 633"/>
                  <a:gd name="T32" fmla="*/ 757 w 771"/>
                  <a:gd name="T33" fmla="*/ 599 h 633"/>
                  <a:gd name="T34" fmla="*/ 736 w 771"/>
                  <a:gd name="T35" fmla="*/ 599 h 633"/>
                  <a:gd name="T36" fmla="*/ 695 w 771"/>
                  <a:gd name="T37" fmla="*/ 615 h 633"/>
                  <a:gd name="T38" fmla="*/ 677 w 771"/>
                  <a:gd name="T39" fmla="*/ 599 h 633"/>
                  <a:gd name="T40" fmla="*/ 664 w 771"/>
                  <a:gd name="T41" fmla="*/ 569 h 633"/>
                  <a:gd name="T42" fmla="*/ 641 w 771"/>
                  <a:gd name="T43" fmla="*/ 539 h 633"/>
                  <a:gd name="T44" fmla="*/ 609 w 771"/>
                  <a:gd name="T45" fmla="*/ 520 h 633"/>
                  <a:gd name="T46" fmla="*/ 586 w 771"/>
                  <a:gd name="T47" fmla="*/ 485 h 633"/>
                  <a:gd name="T48" fmla="*/ 574 w 771"/>
                  <a:gd name="T49" fmla="*/ 459 h 633"/>
                  <a:gd name="T50" fmla="*/ 566 w 771"/>
                  <a:gd name="T51" fmla="*/ 434 h 633"/>
                  <a:gd name="T52" fmla="*/ 548 w 771"/>
                  <a:gd name="T53" fmla="*/ 436 h 633"/>
                  <a:gd name="T54" fmla="*/ 517 w 771"/>
                  <a:gd name="T55" fmla="*/ 398 h 633"/>
                  <a:gd name="T56" fmla="*/ 510 w 771"/>
                  <a:gd name="T57" fmla="*/ 359 h 633"/>
                  <a:gd name="T58" fmla="*/ 507 w 771"/>
                  <a:gd name="T59" fmla="*/ 323 h 633"/>
                  <a:gd name="T60" fmla="*/ 499 w 771"/>
                  <a:gd name="T61" fmla="*/ 339 h 633"/>
                  <a:gd name="T62" fmla="*/ 486 w 771"/>
                  <a:gd name="T63" fmla="*/ 305 h 633"/>
                  <a:gd name="T64" fmla="*/ 477 w 771"/>
                  <a:gd name="T65" fmla="*/ 220 h 633"/>
                  <a:gd name="T66" fmla="*/ 461 w 771"/>
                  <a:gd name="T67" fmla="*/ 191 h 633"/>
                  <a:gd name="T68" fmla="*/ 429 w 771"/>
                  <a:gd name="T69" fmla="*/ 180 h 633"/>
                  <a:gd name="T70" fmla="*/ 404 w 771"/>
                  <a:gd name="T71" fmla="*/ 158 h 633"/>
                  <a:gd name="T72" fmla="*/ 378 w 771"/>
                  <a:gd name="T73" fmla="*/ 127 h 633"/>
                  <a:gd name="T74" fmla="*/ 331 w 771"/>
                  <a:gd name="T75" fmla="*/ 104 h 633"/>
                  <a:gd name="T76" fmla="*/ 313 w 771"/>
                  <a:gd name="T77" fmla="*/ 116 h 633"/>
                  <a:gd name="T78" fmla="*/ 299 w 771"/>
                  <a:gd name="T79" fmla="*/ 131 h 633"/>
                  <a:gd name="T80" fmla="*/ 272 w 771"/>
                  <a:gd name="T81" fmla="*/ 146 h 633"/>
                  <a:gd name="T82" fmla="*/ 242 w 771"/>
                  <a:gd name="T83" fmla="*/ 156 h 633"/>
                  <a:gd name="T84" fmla="*/ 221 w 771"/>
                  <a:gd name="T85" fmla="*/ 154 h 633"/>
                  <a:gd name="T86" fmla="*/ 188 w 771"/>
                  <a:gd name="T87" fmla="*/ 121 h 633"/>
                  <a:gd name="T88" fmla="*/ 140 w 771"/>
                  <a:gd name="T89" fmla="*/ 102 h 633"/>
                  <a:gd name="T90" fmla="*/ 127 w 771"/>
                  <a:gd name="T91" fmla="*/ 85 h 633"/>
                  <a:gd name="T92" fmla="*/ 103 w 771"/>
                  <a:gd name="T93" fmla="*/ 86 h 633"/>
                  <a:gd name="T94" fmla="*/ 69 w 771"/>
                  <a:gd name="T95" fmla="*/ 97 h 633"/>
                  <a:gd name="T96" fmla="*/ 54 w 771"/>
                  <a:gd name="T97" fmla="*/ 85 h 633"/>
                  <a:gd name="T98" fmla="*/ 40 w 771"/>
                  <a:gd name="T99" fmla="*/ 92 h 633"/>
                  <a:gd name="T100" fmla="*/ 22 w 771"/>
                  <a:gd name="T101" fmla="*/ 89 h 633"/>
                  <a:gd name="T102" fmla="*/ 0 w 771"/>
                  <a:gd name="T103" fmla="*/ 51 h 6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1"/>
                  <a:gd name="T157" fmla="*/ 0 h 633"/>
                  <a:gd name="T158" fmla="*/ 771 w 771"/>
                  <a:gd name="T159" fmla="*/ 633 h 6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1" h="633">
                    <a:moveTo>
                      <a:pt x="3" y="38"/>
                    </a:moveTo>
                    <a:lnTo>
                      <a:pt x="240" y="21"/>
                    </a:lnTo>
                    <a:lnTo>
                      <a:pt x="251" y="31"/>
                    </a:lnTo>
                    <a:lnTo>
                      <a:pt x="258" y="40"/>
                    </a:lnTo>
                    <a:lnTo>
                      <a:pt x="264" y="45"/>
                    </a:lnTo>
                    <a:lnTo>
                      <a:pt x="334" y="43"/>
                    </a:lnTo>
                    <a:lnTo>
                      <a:pt x="348" y="42"/>
                    </a:lnTo>
                    <a:lnTo>
                      <a:pt x="366" y="40"/>
                    </a:lnTo>
                    <a:lnTo>
                      <a:pt x="397" y="38"/>
                    </a:lnTo>
                    <a:lnTo>
                      <a:pt x="440" y="37"/>
                    </a:lnTo>
                    <a:lnTo>
                      <a:pt x="475" y="35"/>
                    </a:lnTo>
                    <a:lnTo>
                      <a:pt x="509" y="32"/>
                    </a:lnTo>
                    <a:lnTo>
                      <a:pt x="509" y="40"/>
                    </a:lnTo>
                    <a:lnTo>
                      <a:pt x="509" y="46"/>
                    </a:lnTo>
                    <a:lnTo>
                      <a:pt x="515" y="53"/>
                    </a:lnTo>
                    <a:lnTo>
                      <a:pt x="523" y="53"/>
                    </a:lnTo>
                    <a:lnTo>
                      <a:pt x="528" y="50"/>
                    </a:lnTo>
                    <a:lnTo>
                      <a:pt x="531" y="42"/>
                    </a:lnTo>
                    <a:lnTo>
                      <a:pt x="532" y="34"/>
                    </a:lnTo>
                    <a:lnTo>
                      <a:pt x="532" y="27"/>
                    </a:lnTo>
                    <a:lnTo>
                      <a:pt x="526" y="19"/>
                    </a:lnTo>
                    <a:lnTo>
                      <a:pt x="525" y="13"/>
                    </a:lnTo>
                    <a:lnTo>
                      <a:pt x="525" y="5"/>
                    </a:lnTo>
                    <a:lnTo>
                      <a:pt x="531" y="0"/>
                    </a:lnTo>
                    <a:lnTo>
                      <a:pt x="539" y="0"/>
                    </a:lnTo>
                    <a:lnTo>
                      <a:pt x="547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4"/>
                    </a:lnTo>
                    <a:lnTo>
                      <a:pt x="572" y="21"/>
                    </a:lnTo>
                    <a:lnTo>
                      <a:pt x="580" y="31"/>
                    </a:lnTo>
                    <a:lnTo>
                      <a:pt x="586" y="46"/>
                    </a:lnTo>
                    <a:lnTo>
                      <a:pt x="598" y="67"/>
                    </a:lnTo>
                    <a:lnTo>
                      <a:pt x="614" y="97"/>
                    </a:lnTo>
                    <a:lnTo>
                      <a:pt x="633" y="132"/>
                    </a:lnTo>
                    <a:lnTo>
                      <a:pt x="647" y="158"/>
                    </a:lnTo>
                    <a:lnTo>
                      <a:pt x="687" y="229"/>
                    </a:lnTo>
                    <a:lnTo>
                      <a:pt x="688" y="235"/>
                    </a:lnTo>
                    <a:lnTo>
                      <a:pt x="688" y="248"/>
                    </a:lnTo>
                    <a:lnTo>
                      <a:pt x="690" y="256"/>
                    </a:lnTo>
                    <a:lnTo>
                      <a:pt x="691" y="267"/>
                    </a:lnTo>
                    <a:lnTo>
                      <a:pt x="693" y="278"/>
                    </a:lnTo>
                    <a:lnTo>
                      <a:pt x="702" y="293"/>
                    </a:lnTo>
                    <a:lnTo>
                      <a:pt x="714" y="315"/>
                    </a:lnTo>
                    <a:lnTo>
                      <a:pt x="729" y="340"/>
                    </a:lnTo>
                    <a:lnTo>
                      <a:pt x="739" y="358"/>
                    </a:lnTo>
                    <a:lnTo>
                      <a:pt x="757" y="390"/>
                    </a:lnTo>
                    <a:lnTo>
                      <a:pt x="764" y="405"/>
                    </a:lnTo>
                    <a:lnTo>
                      <a:pt x="766" y="426"/>
                    </a:lnTo>
                    <a:lnTo>
                      <a:pt x="766" y="440"/>
                    </a:lnTo>
                    <a:lnTo>
                      <a:pt x="768" y="469"/>
                    </a:lnTo>
                    <a:lnTo>
                      <a:pt x="771" y="485"/>
                    </a:lnTo>
                    <a:lnTo>
                      <a:pt x="769" y="509"/>
                    </a:lnTo>
                    <a:lnTo>
                      <a:pt x="771" y="528"/>
                    </a:lnTo>
                    <a:lnTo>
                      <a:pt x="769" y="537"/>
                    </a:lnTo>
                    <a:lnTo>
                      <a:pt x="763" y="552"/>
                    </a:lnTo>
                    <a:lnTo>
                      <a:pt x="763" y="568"/>
                    </a:lnTo>
                    <a:lnTo>
                      <a:pt x="764" y="577"/>
                    </a:lnTo>
                    <a:lnTo>
                      <a:pt x="771" y="580"/>
                    </a:lnTo>
                    <a:lnTo>
                      <a:pt x="768" y="595"/>
                    </a:lnTo>
                    <a:lnTo>
                      <a:pt x="758" y="609"/>
                    </a:lnTo>
                    <a:lnTo>
                      <a:pt x="750" y="622"/>
                    </a:lnTo>
                    <a:lnTo>
                      <a:pt x="742" y="633"/>
                    </a:lnTo>
                    <a:lnTo>
                      <a:pt x="741" y="626"/>
                    </a:lnTo>
                    <a:lnTo>
                      <a:pt x="747" y="622"/>
                    </a:lnTo>
                    <a:lnTo>
                      <a:pt x="750" y="615"/>
                    </a:lnTo>
                    <a:lnTo>
                      <a:pt x="753" y="607"/>
                    </a:lnTo>
                    <a:lnTo>
                      <a:pt x="757" y="599"/>
                    </a:lnTo>
                    <a:lnTo>
                      <a:pt x="755" y="593"/>
                    </a:lnTo>
                    <a:lnTo>
                      <a:pt x="749" y="591"/>
                    </a:lnTo>
                    <a:lnTo>
                      <a:pt x="742" y="596"/>
                    </a:lnTo>
                    <a:lnTo>
                      <a:pt x="736" y="599"/>
                    </a:lnTo>
                    <a:lnTo>
                      <a:pt x="728" y="604"/>
                    </a:lnTo>
                    <a:lnTo>
                      <a:pt x="715" y="609"/>
                    </a:lnTo>
                    <a:lnTo>
                      <a:pt x="704" y="612"/>
                    </a:lnTo>
                    <a:lnTo>
                      <a:pt x="695" y="615"/>
                    </a:lnTo>
                    <a:lnTo>
                      <a:pt x="688" y="617"/>
                    </a:lnTo>
                    <a:lnTo>
                      <a:pt x="682" y="614"/>
                    </a:lnTo>
                    <a:lnTo>
                      <a:pt x="679" y="609"/>
                    </a:lnTo>
                    <a:lnTo>
                      <a:pt x="677" y="599"/>
                    </a:lnTo>
                    <a:lnTo>
                      <a:pt x="677" y="591"/>
                    </a:lnTo>
                    <a:lnTo>
                      <a:pt x="677" y="583"/>
                    </a:lnTo>
                    <a:lnTo>
                      <a:pt x="671" y="577"/>
                    </a:lnTo>
                    <a:lnTo>
                      <a:pt x="664" y="569"/>
                    </a:lnTo>
                    <a:lnTo>
                      <a:pt x="661" y="561"/>
                    </a:lnTo>
                    <a:lnTo>
                      <a:pt x="652" y="550"/>
                    </a:lnTo>
                    <a:lnTo>
                      <a:pt x="647" y="544"/>
                    </a:lnTo>
                    <a:lnTo>
                      <a:pt x="641" y="539"/>
                    </a:lnTo>
                    <a:lnTo>
                      <a:pt x="628" y="540"/>
                    </a:lnTo>
                    <a:lnTo>
                      <a:pt x="620" y="537"/>
                    </a:lnTo>
                    <a:lnTo>
                      <a:pt x="614" y="528"/>
                    </a:lnTo>
                    <a:lnTo>
                      <a:pt x="609" y="520"/>
                    </a:lnTo>
                    <a:lnTo>
                      <a:pt x="606" y="510"/>
                    </a:lnTo>
                    <a:lnTo>
                      <a:pt x="602" y="501"/>
                    </a:lnTo>
                    <a:lnTo>
                      <a:pt x="593" y="490"/>
                    </a:lnTo>
                    <a:lnTo>
                      <a:pt x="586" y="485"/>
                    </a:lnTo>
                    <a:lnTo>
                      <a:pt x="582" y="480"/>
                    </a:lnTo>
                    <a:lnTo>
                      <a:pt x="580" y="467"/>
                    </a:lnTo>
                    <a:lnTo>
                      <a:pt x="582" y="461"/>
                    </a:lnTo>
                    <a:lnTo>
                      <a:pt x="574" y="459"/>
                    </a:lnTo>
                    <a:lnTo>
                      <a:pt x="574" y="452"/>
                    </a:lnTo>
                    <a:lnTo>
                      <a:pt x="572" y="442"/>
                    </a:lnTo>
                    <a:lnTo>
                      <a:pt x="571" y="436"/>
                    </a:lnTo>
                    <a:lnTo>
                      <a:pt x="566" y="434"/>
                    </a:lnTo>
                    <a:lnTo>
                      <a:pt x="563" y="436"/>
                    </a:lnTo>
                    <a:lnTo>
                      <a:pt x="558" y="440"/>
                    </a:lnTo>
                    <a:lnTo>
                      <a:pt x="553" y="440"/>
                    </a:lnTo>
                    <a:lnTo>
                      <a:pt x="548" y="436"/>
                    </a:lnTo>
                    <a:lnTo>
                      <a:pt x="544" y="428"/>
                    </a:lnTo>
                    <a:lnTo>
                      <a:pt x="534" y="415"/>
                    </a:lnTo>
                    <a:lnTo>
                      <a:pt x="528" y="405"/>
                    </a:lnTo>
                    <a:lnTo>
                      <a:pt x="517" y="398"/>
                    </a:lnTo>
                    <a:lnTo>
                      <a:pt x="512" y="390"/>
                    </a:lnTo>
                    <a:lnTo>
                      <a:pt x="509" y="377"/>
                    </a:lnTo>
                    <a:lnTo>
                      <a:pt x="509" y="367"/>
                    </a:lnTo>
                    <a:lnTo>
                      <a:pt x="510" y="359"/>
                    </a:lnTo>
                    <a:lnTo>
                      <a:pt x="513" y="348"/>
                    </a:lnTo>
                    <a:lnTo>
                      <a:pt x="513" y="337"/>
                    </a:lnTo>
                    <a:lnTo>
                      <a:pt x="513" y="328"/>
                    </a:lnTo>
                    <a:lnTo>
                      <a:pt x="507" y="323"/>
                    </a:lnTo>
                    <a:lnTo>
                      <a:pt x="502" y="324"/>
                    </a:lnTo>
                    <a:lnTo>
                      <a:pt x="498" y="328"/>
                    </a:lnTo>
                    <a:lnTo>
                      <a:pt x="499" y="334"/>
                    </a:lnTo>
                    <a:lnTo>
                      <a:pt x="499" y="339"/>
                    </a:lnTo>
                    <a:lnTo>
                      <a:pt x="494" y="340"/>
                    </a:lnTo>
                    <a:lnTo>
                      <a:pt x="490" y="337"/>
                    </a:lnTo>
                    <a:lnTo>
                      <a:pt x="488" y="331"/>
                    </a:lnTo>
                    <a:lnTo>
                      <a:pt x="486" y="305"/>
                    </a:lnTo>
                    <a:lnTo>
                      <a:pt x="483" y="289"/>
                    </a:lnTo>
                    <a:lnTo>
                      <a:pt x="482" y="264"/>
                    </a:lnTo>
                    <a:lnTo>
                      <a:pt x="480" y="239"/>
                    </a:lnTo>
                    <a:lnTo>
                      <a:pt x="477" y="220"/>
                    </a:lnTo>
                    <a:lnTo>
                      <a:pt x="475" y="207"/>
                    </a:lnTo>
                    <a:lnTo>
                      <a:pt x="474" y="199"/>
                    </a:lnTo>
                    <a:lnTo>
                      <a:pt x="469" y="193"/>
                    </a:lnTo>
                    <a:lnTo>
                      <a:pt x="461" y="191"/>
                    </a:lnTo>
                    <a:lnTo>
                      <a:pt x="450" y="188"/>
                    </a:lnTo>
                    <a:lnTo>
                      <a:pt x="443" y="185"/>
                    </a:lnTo>
                    <a:lnTo>
                      <a:pt x="436" y="183"/>
                    </a:lnTo>
                    <a:lnTo>
                      <a:pt x="429" y="180"/>
                    </a:lnTo>
                    <a:lnTo>
                      <a:pt x="423" y="170"/>
                    </a:lnTo>
                    <a:lnTo>
                      <a:pt x="415" y="164"/>
                    </a:lnTo>
                    <a:lnTo>
                      <a:pt x="407" y="161"/>
                    </a:lnTo>
                    <a:lnTo>
                      <a:pt x="404" y="158"/>
                    </a:lnTo>
                    <a:lnTo>
                      <a:pt x="402" y="148"/>
                    </a:lnTo>
                    <a:lnTo>
                      <a:pt x="401" y="143"/>
                    </a:lnTo>
                    <a:lnTo>
                      <a:pt x="391" y="137"/>
                    </a:lnTo>
                    <a:lnTo>
                      <a:pt x="378" y="127"/>
                    </a:lnTo>
                    <a:lnTo>
                      <a:pt x="370" y="116"/>
                    </a:lnTo>
                    <a:lnTo>
                      <a:pt x="358" y="108"/>
                    </a:lnTo>
                    <a:lnTo>
                      <a:pt x="350" y="105"/>
                    </a:lnTo>
                    <a:lnTo>
                      <a:pt x="331" y="104"/>
                    </a:lnTo>
                    <a:lnTo>
                      <a:pt x="326" y="107"/>
                    </a:lnTo>
                    <a:lnTo>
                      <a:pt x="320" y="110"/>
                    </a:lnTo>
                    <a:lnTo>
                      <a:pt x="316" y="115"/>
                    </a:lnTo>
                    <a:lnTo>
                      <a:pt x="313" y="116"/>
                    </a:lnTo>
                    <a:lnTo>
                      <a:pt x="313" y="124"/>
                    </a:lnTo>
                    <a:lnTo>
                      <a:pt x="310" y="127"/>
                    </a:lnTo>
                    <a:lnTo>
                      <a:pt x="305" y="129"/>
                    </a:lnTo>
                    <a:lnTo>
                      <a:pt x="299" y="131"/>
                    </a:lnTo>
                    <a:lnTo>
                      <a:pt x="294" y="134"/>
                    </a:lnTo>
                    <a:lnTo>
                      <a:pt x="289" y="139"/>
                    </a:lnTo>
                    <a:lnTo>
                      <a:pt x="281" y="143"/>
                    </a:lnTo>
                    <a:lnTo>
                      <a:pt x="272" y="146"/>
                    </a:lnTo>
                    <a:lnTo>
                      <a:pt x="266" y="148"/>
                    </a:lnTo>
                    <a:lnTo>
                      <a:pt x="258" y="151"/>
                    </a:lnTo>
                    <a:lnTo>
                      <a:pt x="250" y="151"/>
                    </a:lnTo>
                    <a:lnTo>
                      <a:pt x="242" y="156"/>
                    </a:lnTo>
                    <a:lnTo>
                      <a:pt x="237" y="158"/>
                    </a:lnTo>
                    <a:lnTo>
                      <a:pt x="232" y="161"/>
                    </a:lnTo>
                    <a:lnTo>
                      <a:pt x="224" y="158"/>
                    </a:lnTo>
                    <a:lnTo>
                      <a:pt x="221" y="154"/>
                    </a:lnTo>
                    <a:lnTo>
                      <a:pt x="216" y="146"/>
                    </a:lnTo>
                    <a:lnTo>
                      <a:pt x="210" y="139"/>
                    </a:lnTo>
                    <a:lnTo>
                      <a:pt x="200" y="132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72" y="115"/>
                    </a:lnTo>
                    <a:lnTo>
                      <a:pt x="153" y="107"/>
                    </a:lnTo>
                    <a:lnTo>
                      <a:pt x="140" y="102"/>
                    </a:lnTo>
                    <a:lnTo>
                      <a:pt x="129" y="99"/>
                    </a:lnTo>
                    <a:lnTo>
                      <a:pt x="124" y="94"/>
                    </a:lnTo>
                    <a:lnTo>
                      <a:pt x="127" y="91"/>
                    </a:lnTo>
                    <a:lnTo>
                      <a:pt x="127" y="85"/>
                    </a:lnTo>
                    <a:lnTo>
                      <a:pt x="123" y="81"/>
                    </a:lnTo>
                    <a:lnTo>
                      <a:pt x="116" y="81"/>
                    </a:lnTo>
                    <a:lnTo>
                      <a:pt x="108" y="83"/>
                    </a:lnTo>
                    <a:lnTo>
                      <a:pt x="103" y="86"/>
                    </a:lnTo>
                    <a:lnTo>
                      <a:pt x="96" y="88"/>
                    </a:lnTo>
                    <a:lnTo>
                      <a:pt x="84" y="92"/>
                    </a:lnTo>
                    <a:lnTo>
                      <a:pt x="78" y="94"/>
                    </a:lnTo>
                    <a:lnTo>
                      <a:pt x="69" y="97"/>
                    </a:lnTo>
                    <a:lnTo>
                      <a:pt x="59" y="94"/>
                    </a:lnTo>
                    <a:lnTo>
                      <a:pt x="54" y="96"/>
                    </a:lnTo>
                    <a:lnTo>
                      <a:pt x="54" y="89"/>
                    </a:lnTo>
                    <a:lnTo>
                      <a:pt x="54" y="85"/>
                    </a:lnTo>
                    <a:lnTo>
                      <a:pt x="54" y="81"/>
                    </a:lnTo>
                    <a:lnTo>
                      <a:pt x="49" y="86"/>
                    </a:lnTo>
                    <a:lnTo>
                      <a:pt x="43" y="89"/>
                    </a:lnTo>
                    <a:lnTo>
                      <a:pt x="40" y="92"/>
                    </a:lnTo>
                    <a:lnTo>
                      <a:pt x="32" y="99"/>
                    </a:lnTo>
                    <a:lnTo>
                      <a:pt x="26" y="100"/>
                    </a:lnTo>
                    <a:lnTo>
                      <a:pt x="24" y="102"/>
                    </a:lnTo>
                    <a:lnTo>
                      <a:pt x="22" y="89"/>
                    </a:lnTo>
                    <a:lnTo>
                      <a:pt x="24" y="75"/>
                    </a:lnTo>
                    <a:lnTo>
                      <a:pt x="18" y="69"/>
                    </a:lnTo>
                    <a:lnTo>
                      <a:pt x="8" y="59"/>
                    </a:lnTo>
                    <a:lnTo>
                      <a:pt x="0" y="51"/>
                    </a:lnTo>
                    <a:lnTo>
                      <a:pt x="2" y="40"/>
                    </a:lnTo>
                    <a:lnTo>
                      <a:pt x="3" y="38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39" name="Freeform 42">
                <a:extLst>
                  <a:ext uri="{FF2B5EF4-FFF2-40B4-BE49-F238E27FC236}">
                    <a16:creationId xmlns:a16="http://schemas.microsoft.com/office/drawing/2014/main" id="{C698C7D0-6DA3-419E-94C2-B643C87D7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742"/>
                <a:ext cx="771" cy="633"/>
              </a:xfrm>
              <a:custGeom>
                <a:avLst/>
                <a:gdLst>
                  <a:gd name="T0" fmla="*/ 258 w 771"/>
                  <a:gd name="T1" fmla="*/ 40 h 633"/>
                  <a:gd name="T2" fmla="*/ 366 w 771"/>
                  <a:gd name="T3" fmla="*/ 40 h 633"/>
                  <a:gd name="T4" fmla="*/ 509 w 771"/>
                  <a:gd name="T5" fmla="*/ 32 h 633"/>
                  <a:gd name="T6" fmla="*/ 523 w 771"/>
                  <a:gd name="T7" fmla="*/ 53 h 633"/>
                  <a:gd name="T8" fmla="*/ 532 w 771"/>
                  <a:gd name="T9" fmla="*/ 27 h 633"/>
                  <a:gd name="T10" fmla="*/ 531 w 771"/>
                  <a:gd name="T11" fmla="*/ 0 h 633"/>
                  <a:gd name="T12" fmla="*/ 564 w 771"/>
                  <a:gd name="T13" fmla="*/ 4 h 633"/>
                  <a:gd name="T14" fmla="*/ 586 w 771"/>
                  <a:gd name="T15" fmla="*/ 46 h 633"/>
                  <a:gd name="T16" fmla="*/ 647 w 771"/>
                  <a:gd name="T17" fmla="*/ 158 h 633"/>
                  <a:gd name="T18" fmla="*/ 690 w 771"/>
                  <a:gd name="T19" fmla="*/ 256 h 633"/>
                  <a:gd name="T20" fmla="*/ 714 w 771"/>
                  <a:gd name="T21" fmla="*/ 315 h 633"/>
                  <a:gd name="T22" fmla="*/ 764 w 771"/>
                  <a:gd name="T23" fmla="*/ 405 h 633"/>
                  <a:gd name="T24" fmla="*/ 771 w 771"/>
                  <a:gd name="T25" fmla="*/ 485 h 633"/>
                  <a:gd name="T26" fmla="*/ 763 w 771"/>
                  <a:gd name="T27" fmla="*/ 552 h 633"/>
                  <a:gd name="T28" fmla="*/ 768 w 771"/>
                  <a:gd name="T29" fmla="*/ 595 h 633"/>
                  <a:gd name="T30" fmla="*/ 741 w 771"/>
                  <a:gd name="T31" fmla="*/ 626 h 633"/>
                  <a:gd name="T32" fmla="*/ 757 w 771"/>
                  <a:gd name="T33" fmla="*/ 599 h 633"/>
                  <a:gd name="T34" fmla="*/ 736 w 771"/>
                  <a:gd name="T35" fmla="*/ 599 h 633"/>
                  <a:gd name="T36" fmla="*/ 695 w 771"/>
                  <a:gd name="T37" fmla="*/ 615 h 633"/>
                  <a:gd name="T38" fmla="*/ 677 w 771"/>
                  <a:gd name="T39" fmla="*/ 599 h 633"/>
                  <a:gd name="T40" fmla="*/ 664 w 771"/>
                  <a:gd name="T41" fmla="*/ 569 h 633"/>
                  <a:gd name="T42" fmla="*/ 641 w 771"/>
                  <a:gd name="T43" fmla="*/ 539 h 633"/>
                  <a:gd name="T44" fmla="*/ 609 w 771"/>
                  <a:gd name="T45" fmla="*/ 520 h 633"/>
                  <a:gd name="T46" fmla="*/ 586 w 771"/>
                  <a:gd name="T47" fmla="*/ 485 h 633"/>
                  <a:gd name="T48" fmla="*/ 574 w 771"/>
                  <a:gd name="T49" fmla="*/ 459 h 633"/>
                  <a:gd name="T50" fmla="*/ 566 w 771"/>
                  <a:gd name="T51" fmla="*/ 434 h 633"/>
                  <a:gd name="T52" fmla="*/ 548 w 771"/>
                  <a:gd name="T53" fmla="*/ 436 h 633"/>
                  <a:gd name="T54" fmla="*/ 517 w 771"/>
                  <a:gd name="T55" fmla="*/ 398 h 633"/>
                  <a:gd name="T56" fmla="*/ 510 w 771"/>
                  <a:gd name="T57" fmla="*/ 359 h 633"/>
                  <a:gd name="T58" fmla="*/ 507 w 771"/>
                  <a:gd name="T59" fmla="*/ 323 h 633"/>
                  <a:gd name="T60" fmla="*/ 499 w 771"/>
                  <a:gd name="T61" fmla="*/ 339 h 633"/>
                  <a:gd name="T62" fmla="*/ 486 w 771"/>
                  <a:gd name="T63" fmla="*/ 305 h 633"/>
                  <a:gd name="T64" fmla="*/ 477 w 771"/>
                  <a:gd name="T65" fmla="*/ 220 h 633"/>
                  <a:gd name="T66" fmla="*/ 461 w 771"/>
                  <a:gd name="T67" fmla="*/ 191 h 633"/>
                  <a:gd name="T68" fmla="*/ 429 w 771"/>
                  <a:gd name="T69" fmla="*/ 180 h 633"/>
                  <a:gd name="T70" fmla="*/ 404 w 771"/>
                  <a:gd name="T71" fmla="*/ 158 h 633"/>
                  <a:gd name="T72" fmla="*/ 378 w 771"/>
                  <a:gd name="T73" fmla="*/ 127 h 633"/>
                  <a:gd name="T74" fmla="*/ 331 w 771"/>
                  <a:gd name="T75" fmla="*/ 104 h 633"/>
                  <a:gd name="T76" fmla="*/ 313 w 771"/>
                  <a:gd name="T77" fmla="*/ 116 h 633"/>
                  <a:gd name="T78" fmla="*/ 299 w 771"/>
                  <a:gd name="T79" fmla="*/ 131 h 633"/>
                  <a:gd name="T80" fmla="*/ 272 w 771"/>
                  <a:gd name="T81" fmla="*/ 146 h 633"/>
                  <a:gd name="T82" fmla="*/ 242 w 771"/>
                  <a:gd name="T83" fmla="*/ 156 h 633"/>
                  <a:gd name="T84" fmla="*/ 221 w 771"/>
                  <a:gd name="T85" fmla="*/ 154 h 633"/>
                  <a:gd name="T86" fmla="*/ 188 w 771"/>
                  <a:gd name="T87" fmla="*/ 121 h 633"/>
                  <a:gd name="T88" fmla="*/ 140 w 771"/>
                  <a:gd name="T89" fmla="*/ 102 h 633"/>
                  <a:gd name="T90" fmla="*/ 127 w 771"/>
                  <a:gd name="T91" fmla="*/ 85 h 633"/>
                  <a:gd name="T92" fmla="*/ 103 w 771"/>
                  <a:gd name="T93" fmla="*/ 86 h 633"/>
                  <a:gd name="T94" fmla="*/ 69 w 771"/>
                  <a:gd name="T95" fmla="*/ 97 h 633"/>
                  <a:gd name="T96" fmla="*/ 54 w 771"/>
                  <a:gd name="T97" fmla="*/ 85 h 633"/>
                  <a:gd name="T98" fmla="*/ 40 w 771"/>
                  <a:gd name="T99" fmla="*/ 92 h 633"/>
                  <a:gd name="T100" fmla="*/ 22 w 771"/>
                  <a:gd name="T101" fmla="*/ 89 h 633"/>
                  <a:gd name="T102" fmla="*/ 0 w 771"/>
                  <a:gd name="T103" fmla="*/ 51 h 6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71"/>
                  <a:gd name="T157" fmla="*/ 0 h 633"/>
                  <a:gd name="T158" fmla="*/ 771 w 771"/>
                  <a:gd name="T159" fmla="*/ 633 h 6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71" h="633">
                    <a:moveTo>
                      <a:pt x="3" y="38"/>
                    </a:moveTo>
                    <a:lnTo>
                      <a:pt x="240" y="21"/>
                    </a:lnTo>
                    <a:lnTo>
                      <a:pt x="251" y="31"/>
                    </a:lnTo>
                    <a:lnTo>
                      <a:pt x="258" y="40"/>
                    </a:lnTo>
                    <a:lnTo>
                      <a:pt x="264" y="45"/>
                    </a:lnTo>
                    <a:lnTo>
                      <a:pt x="334" y="43"/>
                    </a:lnTo>
                    <a:lnTo>
                      <a:pt x="348" y="42"/>
                    </a:lnTo>
                    <a:lnTo>
                      <a:pt x="366" y="40"/>
                    </a:lnTo>
                    <a:lnTo>
                      <a:pt x="397" y="38"/>
                    </a:lnTo>
                    <a:lnTo>
                      <a:pt x="440" y="37"/>
                    </a:lnTo>
                    <a:lnTo>
                      <a:pt x="475" y="35"/>
                    </a:lnTo>
                    <a:lnTo>
                      <a:pt x="509" y="32"/>
                    </a:lnTo>
                    <a:lnTo>
                      <a:pt x="509" y="40"/>
                    </a:lnTo>
                    <a:lnTo>
                      <a:pt x="509" y="46"/>
                    </a:lnTo>
                    <a:lnTo>
                      <a:pt x="515" y="53"/>
                    </a:lnTo>
                    <a:lnTo>
                      <a:pt x="523" y="53"/>
                    </a:lnTo>
                    <a:lnTo>
                      <a:pt x="528" y="50"/>
                    </a:lnTo>
                    <a:lnTo>
                      <a:pt x="531" y="42"/>
                    </a:lnTo>
                    <a:lnTo>
                      <a:pt x="532" y="34"/>
                    </a:lnTo>
                    <a:lnTo>
                      <a:pt x="532" y="27"/>
                    </a:lnTo>
                    <a:lnTo>
                      <a:pt x="526" y="19"/>
                    </a:lnTo>
                    <a:lnTo>
                      <a:pt x="525" y="13"/>
                    </a:lnTo>
                    <a:lnTo>
                      <a:pt x="525" y="5"/>
                    </a:lnTo>
                    <a:lnTo>
                      <a:pt x="531" y="0"/>
                    </a:lnTo>
                    <a:lnTo>
                      <a:pt x="539" y="0"/>
                    </a:lnTo>
                    <a:lnTo>
                      <a:pt x="547" y="2"/>
                    </a:lnTo>
                    <a:lnTo>
                      <a:pt x="556" y="4"/>
                    </a:lnTo>
                    <a:lnTo>
                      <a:pt x="564" y="4"/>
                    </a:lnTo>
                    <a:lnTo>
                      <a:pt x="574" y="4"/>
                    </a:lnTo>
                    <a:lnTo>
                      <a:pt x="572" y="21"/>
                    </a:lnTo>
                    <a:lnTo>
                      <a:pt x="580" y="31"/>
                    </a:lnTo>
                    <a:lnTo>
                      <a:pt x="586" y="46"/>
                    </a:lnTo>
                    <a:lnTo>
                      <a:pt x="598" y="67"/>
                    </a:lnTo>
                    <a:lnTo>
                      <a:pt x="614" y="97"/>
                    </a:lnTo>
                    <a:lnTo>
                      <a:pt x="633" y="132"/>
                    </a:lnTo>
                    <a:lnTo>
                      <a:pt x="647" y="158"/>
                    </a:lnTo>
                    <a:lnTo>
                      <a:pt x="687" y="229"/>
                    </a:lnTo>
                    <a:lnTo>
                      <a:pt x="688" y="235"/>
                    </a:lnTo>
                    <a:lnTo>
                      <a:pt x="688" y="248"/>
                    </a:lnTo>
                    <a:lnTo>
                      <a:pt x="690" y="256"/>
                    </a:lnTo>
                    <a:lnTo>
                      <a:pt x="691" y="267"/>
                    </a:lnTo>
                    <a:lnTo>
                      <a:pt x="693" y="278"/>
                    </a:lnTo>
                    <a:lnTo>
                      <a:pt x="702" y="293"/>
                    </a:lnTo>
                    <a:lnTo>
                      <a:pt x="714" y="315"/>
                    </a:lnTo>
                    <a:lnTo>
                      <a:pt x="729" y="340"/>
                    </a:lnTo>
                    <a:lnTo>
                      <a:pt x="739" y="358"/>
                    </a:lnTo>
                    <a:lnTo>
                      <a:pt x="757" y="390"/>
                    </a:lnTo>
                    <a:lnTo>
                      <a:pt x="764" y="405"/>
                    </a:lnTo>
                    <a:lnTo>
                      <a:pt x="766" y="426"/>
                    </a:lnTo>
                    <a:lnTo>
                      <a:pt x="766" y="440"/>
                    </a:lnTo>
                    <a:lnTo>
                      <a:pt x="768" y="469"/>
                    </a:lnTo>
                    <a:lnTo>
                      <a:pt x="771" y="485"/>
                    </a:lnTo>
                    <a:lnTo>
                      <a:pt x="769" y="509"/>
                    </a:lnTo>
                    <a:lnTo>
                      <a:pt x="771" y="528"/>
                    </a:lnTo>
                    <a:lnTo>
                      <a:pt x="769" y="537"/>
                    </a:lnTo>
                    <a:lnTo>
                      <a:pt x="763" y="552"/>
                    </a:lnTo>
                    <a:lnTo>
                      <a:pt x="763" y="568"/>
                    </a:lnTo>
                    <a:lnTo>
                      <a:pt x="764" y="577"/>
                    </a:lnTo>
                    <a:lnTo>
                      <a:pt x="771" y="580"/>
                    </a:lnTo>
                    <a:lnTo>
                      <a:pt x="768" y="595"/>
                    </a:lnTo>
                    <a:lnTo>
                      <a:pt x="758" y="609"/>
                    </a:lnTo>
                    <a:lnTo>
                      <a:pt x="750" y="622"/>
                    </a:lnTo>
                    <a:lnTo>
                      <a:pt x="742" y="633"/>
                    </a:lnTo>
                    <a:lnTo>
                      <a:pt x="741" y="626"/>
                    </a:lnTo>
                    <a:lnTo>
                      <a:pt x="747" y="622"/>
                    </a:lnTo>
                    <a:lnTo>
                      <a:pt x="750" y="615"/>
                    </a:lnTo>
                    <a:lnTo>
                      <a:pt x="753" y="607"/>
                    </a:lnTo>
                    <a:lnTo>
                      <a:pt x="757" y="599"/>
                    </a:lnTo>
                    <a:lnTo>
                      <a:pt x="755" y="593"/>
                    </a:lnTo>
                    <a:lnTo>
                      <a:pt x="749" y="591"/>
                    </a:lnTo>
                    <a:lnTo>
                      <a:pt x="742" y="596"/>
                    </a:lnTo>
                    <a:lnTo>
                      <a:pt x="736" y="599"/>
                    </a:lnTo>
                    <a:lnTo>
                      <a:pt x="728" y="604"/>
                    </a:lnTo>
                    <a:lnTo>
                      <a:pt x="715" y="609"/>
                    </a:lnTo>
                    <a:lnTo>
                      <a:pt x="704" y="612"/>
                    </a:lnTo>
                    <a:lnTo>
                      <a:pt x="695" y="615"/>
                    </a:lnTo>
                    <a:lnTo>
                      <a:pt x="688" y="617"/>
                    </a:lnTo>
                    <a:lnTo>
                      <a:pt x="682" y="614"/>
                    </a:lnTo>
                    <a:lnTo>
                      <a:pt x="679" y="609"/>
                    </a:lnTo>
                    <a:lnTo>
                      <a:pt x="677" y="599"/>
                    </a:lnTo>
                    <a:lnTo>
                      <a:pt x="677" y="591"/>
                    </a:lnTo>
                    <a:lnTo>
                      <a:pt x="677" y="583"/>
                    </a:lnTo>
                    <a:lnTo>
                      <a:pt x="671" y="577"/>
                    </a:lnTo>
                    <a:lnTo>
                      <a:pt x="664" y="569"/>
                    </a:lnTo>
                    <a:lnTo>
                      <a:pt x="661" y="561"/>
                    </a:lnTo>
                    <a:lnTo>
                      <a:pt x="652" y="550"/>
                    </a:lnTo>
                    <a:lnTo>
                      <a:pt x="647" y="544"/>
                    </a:lnTo>
                    <a:lnTo>
                      <a:pt x="641" y="539"/>
                    </a:lnTo>
                    <a:lnTo>
                      <a:pt x="628" y="540"/>
                    </a:lnTo>
                    <a:lnTo>
                      <a:pt x="620" y="537"/>
                    </a:lnTo>
                    <a:lnTo>
                      <a:pt x="614" y="528"/>
                    </a:lnTo>
                    <a:lnTo>
                      <a:pt x="609" y="520"/>
                    </a:lnTo>
                    <a:lnTo>
                      <a:pt x="606" y="510"/>
                    </a:lnTo>
                    <a:lnTo>
                      <a:pt x="602" y="501"/>
                    </a:lnTo>
                    <a:lnTo>
                      <a:pt x="593" y="490"/>
                    </a:lnTo>
                    <a:lnTo>
                      <a:pt x="586" y="485"/>
                    </a:lnTo>
                    <a:lnTo>
                      <a:pt x="582" y="480"/>
                    </a:lnTo>
                    <a:lnTo>
                      <a:pt x="580" y="467"/>
                    </a:lnTo>
                    <a:lnTo>
                      <a:pt x="582" y="461"/>
                    </a:lnTo>
                    <a:lnTo>
                      <a:pt x="574" y="459"/>
                    </a:lnTo>
                    <a:lnTo>
                      <a:pt x="574" y="452"/>
                    </a:lnTo>
                    <a:lnTo>
                      <a:pt x="572" y="442"/>
                    </a:lnTo>
                    <a:lnTo>
                      <a:pt x="571" y="436"/>
                    </a:lnTo>
                    <a:lnTo>
                      <a:pt x="566" y="434"/>
                    </a:lnTo>
                    <a:lnTo>
                      <a:pt x="563" y="436"/>
                    </a:lnTo>
                    <a:lnTo>
                      <a:pt x="558" y="440"/>
                    </a:lnTo>
                    <a:lnTo>
                      <a:pt x="553" y="440"/>
                    </a:lnTo>
                    <a:lnTo>
                      <a:pt x="548" y="436"/>
                    </a:lnTo>
                    <a:lnTo>
                      <a:pt x="544" y="428"/>
                    </a:lnTo>
                    <a:lnTo>
                      <a:pt x="534" y="415"/>
                    </a:lnTo>
                    <a:lnTo>
                      <a:pt x="528" y="405"/>
                    </a:lnTo>
                    <a:lnTo>
                      <a:pt x="517" y="398"/>
                    </a:lnTo>
                    <a:lnTo>
                      <a:pt x="512" y="390"/>
                    </a:lnTo>
                    <a:lnTo>
                      <a:pt x="509" y="377"/>
                    </a:lnTo>
                    <a:lnTo>
                      <a:pt x="509" y="367"/>
                    </a:lnTo>
                    <a:lnTo>
                      <a:pt x="510" y="359"/>
                    </a:lnTo>
                    <a:lnTo>
                      <a:pt x="513" y="348"/>
                    </a:lnTo>
                    <a:lnTo>
                      <a:pt x="513" y="337"/>
                    </a:lnTo>
                    <a:lnTo>
                      <a:pt x="513" y="328"/>
                    </a:lnTo>
                    <a:lnTo>
                      <a:pt x="507" y="323"/>
                    </a:lnTo>
                    <a:lnTo>
                      <a:pt x="502" y="324"/>
                    </a:lnTo>
                    <a:lnTo>
                      <a:pt x="498" y="328"/>
                    </a:lnTo>
                    <a:lnTo>
                      <a:pt x="499" y="334"/>
                    </a:lnTo>
                    <a:lnTo>
                      <a:pt x="499" y="339"/>
                    </a:lnTo>
                    <a:lnTo>
                      <a:pt x="494" y="340"/>
                    </a:lnTo>
                    <a:lnTo>
                      <a:pt x="490" y="337"/>
                    </a:lnTo>
                    <a:lnTo>
                      <a:pt x="488" y="331"/>
                    </a:lnTo>
                    <a:lnTo>
                      <a:pt x="486" y="305"/>
                    </a:lnTo>
                    <a:lnTo>
                      <a:pt x="483" y="289"/>
                    </a:lnTo>
                    <a:lnTo>
                      <a:pt x="482" y="264"/>
                    </a:lnTo>
                    <a:lnTo>
                      <a:pt x="480" y="239"/>
                    </a:lnTo>
                    <a:lnTo>
                      <a:pt x="477" y="220"/>
                    </a:lnTo>
                    <a:lnTo>
                      <a:pt x="475" y="207"/>
                    </a:lnTo>
                    <a:lnTo>
                      <a:pt x="474" y="199"/>
                    </a:lnTo>
                    <a:lnTo>
                      <a:pt x="469" y="193"/>
                    </a:lnTo>
                    <a:lnTo>
                      <a:pt x="461" y="191"/>
                    </a:lnTo>
                    <a:lnTo>
                      <a:pt x="450" y="188"/>
                    </a:lnTo>
                    <a:lnTo>
                      <a:pt x="443" y="185"/>
                    </a:lnTo>
                    <a:lnTo>
                      <a:pt x="436" y="183"/>
                    </a:lnTo>
                    <a:lnTo>
                      <a:pt x="429" y="180"/>
                    </a:lnTo>
                    <a:lnTo>
                      <a:pt x="423" y="170"/>
                    </a:lnTo>
                    <a:lnTo>
                      <a:pt x="415" y="164"/>
                    </a:lnTo>
                    <a:lnTo>
                      <a:pt x="407" y="161"/>
                    </a:lnTo>
                    <a:lnTo>
                      <a:pt x="404" y="158"/>
                    </a:lnTo>
                    <a:lnTo>
                      <a:pt x="402" y="148"/>
                    </a:lnTo>
                    <a:lnTo>
                      <a:pt x="401" y="143"/>
                    </a:lnTo>
                    <a:lnTo>
                      <a:pt x="391" y="137"/>
                    </a:lnTo>
                    <a:lnTo>
                      <a:pt x="378" y="127"/>
                    </a:lnTo>
                    <a:lnTo>
                      <a:pt x="370" y="116"/>
                    </a:lnTo>
                    <a:lnTo>
                      <a:pt x="358" y="108"/>
                    </a:lnTo>
                    <a:lnTo>
                      <a:pt x="350" y="105"/>
                    </a:lnTo>
                    <a:lnTo>
                      <a:pt x="331" y="104"/>
                    </a:lnTo>
                    <a:lnTo>
                      <a:pt x="326" y="107"/>
                    </a:lnTo>
                    <a:lnTo>
                      <a:pt x="320" y="110"/>
                    </a:lnTo>
                    <a:lnTo>
                      <a:pt x="316" y="115"/>
                    </a:lnTo>
                    <a:lnTo>
                      <a:pt x="313" y="116"/>
                    </a:lnTo>
                    <a:lnTo>
                      <a:pt x="313" y="124"/>
                    </a:lnTo>
                    <a:lnTo>
                      <a:pt x="310" y="127"/>
                    </a:lnTo>
                    <a:lnTo>
                      <a:pt x="305" y="129"/>
                    </a:lnTo>
                    <a:lnTo>
                      <a:pt x="299" y="131"/>
                    </a:lnTo>
                    <a:lnTo>
                      <a:pt x="294" y="134"/>
                    </a:lnTo>
                    <a:lnTo>
                      <a:pt x="289" y="139"/>
                    </a:lnTo>
                    <a:lnTo>
                      <a:pt x="281" y="143"/>
                    </a:lnTo>
                    <a:lnTo>
                      <a:pt x="272" y="146"/>
                    </a:lnTo>
                    <a:lnTo>
                      <a:pt x="266" y="148"/>
                    </a:lnTo>
                    <a:lnTo>
                      <a:pt x="258" y="151"/>
                    </a:lnTo>
                    <a:lnTo>
                      <a:pt x="250" y="151"/>
                    </a:lnTo>
                    <a:lnTo>
                      <a:pt x="242" y="156"/>
                    </a:lnTo>
                    <a:lnTo>
                      <a:pt x="237" y="158"/>
                    </a:lnTo>
                    <a:lnTo>
                      <a:pt x="232" y="161"/>
                    </a:lnTo>
                    <a:lnTo>
                      <a:pt x="224" y="158"/>
                    </a:lnTo>
                    <a:lnTo>
                      <a:pt x="221" y="154"/>
                    </a:lnTo>
                    <a:lnTo>
                      <a:pt x="216" y="146"/>
                    </a:lnTo>
                    <a:lnTo>
                      <a:pt x="210" y="139"/>
                    </a:lnTo>
                    <a:lnTo>
                      <a:pt x="200" y="132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72" y="115"/>
                    </a:lnTo>
                    <a:lnTo>
                      <a:pt x="153" y="107"/>
                    </a:lnTo>
                    <a:lnTo>
                      <a:pt x="140" y="102"/>
                    </a:lnTo>
                    <a:lnTo>
                      <a:pt x="129" y="99"/>
                    </a:lnTo>
                    <a:lnTo>
                      <a:pt x="124" y="94"/>
                    </a:lnTo>
                    <a:lnTo>
                      <a:pt x="127" y="91"/>
                    </a:lnTo>
                    <a:lnTo>
                      <a:pt x="127" y="85"/>
                    </a:lnTo>
                    <a:lnTo>
                      <a:pt x="123" y="81"/>
                    </a:lnTo>
                    <a:lnTo>
                      <a:pt x="116" y="81"/>
                    </a:lnTo>
                    <a:lnTo>
                      <a:pt x="108" y="83"/>
                    </a:lnTo>
                    <a:lnTo>
                      <a:pt x="103" y="86"/>
                    </a:lnTo>
                    <a:lnTo>
                      <a:pt x="96" y="88"/>
                    </a:lnTo>
                    <a:lnTo>
                      <a:pt x="84" y="92"/>
                    </a:lnTo>
                    <a:lnTo>
                      <a:pt x="78" y="94"/>
                    </a:lnTo>
                    <a:lnTo>
                      <a:pt x="69" y="97"/>
                    </a:lnTo>
                    <a:lnTo>
                      <a:pt x="59" y="94"/>
                    </a:lnTo>
                    <a:lnTo>
                      <a:pt x="54" y="96"/>
                    </a:lnTo>
                    <a:lnTo>
                      <a:pt x="54" y="89"/>
                    </a:lnTo>
                    <a:lnTo>
                      <a:pt x="54" y="85"/>
                    </a:lnTo>
                    <a:lnTo>
                      <a:pt x="54" y="81"/>
                    </a:lnTo>
                    <a:lnTo>
                      <a:pt x="49" y="86"/>
                    </a:lnTo>
                    <a:lnTo>
                      <a:pt x="43" y="89"/>
                    </a:lnTo>
                    <a:lnTo>
                      <a:pt x="40" y="92"/>
                    </a:lnTo>
                    <a:lnTo>
                      <a:pt x="32" y="99"/>
                    </a:lnTo>
                    <a:lnTo>
                      <a:pt x="26" y="100"/>
                    </a:lnTo>
                    <a:lnTo>
                      <a:pt x="24" y="102"/>
                    </a:lnTo>
                    <a:lnTo>
                      <a:pt x="22" y="89"/>
                    </a:lnTo>
                    <a:lnTo>
                      <a:pt x="24" y="75"/>
                    </a:lnTo>
                    <a:lnTo>
                      <a:pt x="18" y="69"/>
                    </a:lnTo>
                    <a:lnTo>
                      <a:pt x="8" y="59"/>
                    </a:lnTo>
                    <a:lnTo>
                      <a:pt x="0" y="51"/>
                    </a:lnTo>
                    <a:lnTo>
                      <a:pt x="2" y="40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0" name="Freeform 43">
                <a:extLst>
                  <a:ext uri="{FF2B5EF4-FFF2-40B4-BE49-F238E27FC236}">
                    <a16:creationId xmlns:a16="http://schemas.microsoft.com/office/drawing/2014/main" id="{9B9C18D4-42C3-458F-B3D0-177E63AD7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378"/>
                <a:ext cx="19" cy="16"/>
              </a:xfrm>
              <a:custGeom>
                <a:avLst/>
                <a:gdLst>
                  <a:gd name="T0" fmla="*/ 19 w 19"/>
                  <a:gd name="T1" fmla="*/ 0 h 16"/>
                  <a:gd name="T2" fmla="*/ 14 w 19"/>
                  <a:gd name="T3" fmla="*/ 1 h 16"/>
                  <a:gd name="T4" fmla="*/ 9 w 19"/>
                  <a:gd name="T5" fmla="*/ 5 h 16"/>
                  <a:gd name="T6" fmla="*/ 5 w 19"/>
                  <a:gd name="T7" fmla="*/ 8 h 16"/>
                  <a:gd name="T8" fmla="*/ 0 w 19"/>
                  <a:gd name="T9" fmla="*/ 11 h 16"/>
                  <a:gd name="T10" fmla="*/ 0 w 19"/>
                  <a:gd name="T11" fmla="*/ 16 h 16"/>
                  <a:gd name="T12" fmla="*/ 5 w 19"/>
                  <a:gd name="T13" fmla="*/ 14 h 16"/>
                  <a:gd name="T14" fmla="*/ 11 w 19"/>
                  <a:gd name="T15" fmla="*/ 9 h 16"/>
                  <a:gd name="T16" fmla="*/ 14 w 19"/>
                  <a:gd name="T17" fmla="*/ 5 h 16"/>
                  <a:gd name="T18" fmla="*/ 19 w 19"/>
                  <a:gd name="T19" fmla="*/ 0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"/>
                  <a:gd name="T31" fmla="*/ 0 h 16"/>
                  <a:gd name="T32" fmla="*/ 19 w 19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" h="16">
                    <a:moveTo>
                      <a:pt x="19" y="0"/>
                    </a:moveTo>
                    <a:lnTo>
                      <a:pt x="14" y="1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5" y="14"/>
                    </a:lnTo>
                    <a:lnTo>
                      <a:pt x="11" y="9"/>
                    </a:lnTo>
                    <a:lnTo>
                      <a:pt x="14" y="5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CC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1" name="Freeform 44">
                <a:extLst>
                  <a:ext uri="{FF2B5EF4-FFF2-40B4-BE49-F238E27FC236}">
                    <a16:creationId xmlns:a16="http://schemas.microsoft.com/office/drawing/2014/main" id="{52F0E2A2-2783-4E22-8805-F284AD2AE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403"/>
                <a:ext cx="46" cy="26"/>
              </a:xfrm>
              <a:custGeom>
                <a:avLst/>
                <a:gdLst>
                  <a:gd name="T0" fmla="*/ 46 w 46"/>
                  <a:gd name="T1" fmla="*/ 7 h 26"/>
                  <a:gd name="T2" fmla="*/ 44 w 46"/>
                  <a:gd name="T3" fmla="*/ 2 h 26"/>
                  <a:gd name="T4" fmla="*/ 38 w 46"/>
                  <a:gd name="T5" fmla="*/ 0 h 26"/>
                  <a:gd name="T6" fmla="*/ 32 w 46"/>
                  <a:gd name="T7" fmla="*/ 5 h 26"/>
                  <a:gd name="T8" fmla="*/ 24 w 46"/>
                  <a:gd name="T9" fmla="*/ 8 h 26"/>
                  <a:gd name="T10" fmla="*/ 16 w 46"/>
                  <a:gd name="T11" fmla="*/ 15 h 26"/>
                  <a:gd name="T12" fmla="*/ 9 w 46"/>
                  <a:gd name="T13" fmla="*/ 19 h 26"/>
                  <a:gd name="T14" fmla="*/ 3 w 46"/>
                  <a:gd name="T15" fmla="*/ 21 h 26"/>
                  <a:gd name="T16" fmla="*/ 0 w 46"/>
                  <a:gd name="T17" fmla="*/ 26 h 26"/>
                  <a:gd name="T18" fmla="*/ 5 w 46"/>
                  <a:gd name="T19" fmla="*/ 26 h 26"/>
                  <a:gd name="T20" fmla="*/ 9 w 46"/>
                  <a:gd name="T21" fmla="*/ 22 h 26"/>
                  <a:gd name="T22" fmla="*/ 16 w 46"/>
                  <a:gd name="T23" fmla="*/ 21 h 26"/>
                  <a:gd name="T24" fmla="*/ 20 w 46"/>
                  <a:gd name="T25" fmla="*/ 18 h 26"/>
                  <a:gd name="T26" fmla="*/ 27 w 46"/>
                  <a:gd name="T27" fmla="*/ 15 h 26"/>
                  <a:gd name="T28" fmla="*/ 35 w 46"/>
                  <a:gd name="T29" fmla="*/ 11 h 26"/>
                  <a:gd name="T30" fmla="*/ 41 w 46"/>
                  <a:gd name="T31" fmla="*/ 10 h 26"/>
                  <a:gd name="T32" fmla="*/ 46 w 46"/>
                  <a:gd name="T33" fmla="*/ 7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26"/>
                  <a:gd name="T53" fmla="*/ 46 w 4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26">
                    <a:moveTo>
                      <a:pt x="46" y="7"/>
                    </a:moveTo>
                    <a:lnTo>
                      <a:pt x="44" y="2"/>
                    </a:lnTo>
                    <a:lnTo>
                      <a:pt x="38" y="0"/>
                    </a:lnTo>
                    <a:lnTo>
                      <a:pt x="32" y="5"/>
                    </a:lnTo>
                    <a:lnTo>
                      <a:pt x="24" y="8"/>
                    </a:lnTo>
                    <a:lnTo>
                      <a:pt x="16" y="15"/>
                    </a:lnTo>
                    <a:lnTo>
                      <a:pt x="9" y="19"/>
                    </a:lnTo>
                    <a:lnTo>
                      <a:pt x="3" y="21"/>
                    </a:lnTo>
                    <a:lnTo>
                      <a:pt x="0" y="26"/>
                    </a:lnTo>
                    <a:lnTo>
                      <a:pt x="5" y="26"/>
                    </a:lnTo>
                    <a:lnTo>
                      <a:pt x="9" y="22"/>
                    </a:lnTo>
                    <a:lnTo>
                      <a:pt x="16" y="21"/>
                    </a:lnTo>
                    <a:lnTo>
                      <a:pt x="20" y="18"/>
                    </a:lnTo>
                    <a:lnTo>
                      <a:pt x="27" y="15"/>
                    </a:lnTo>
                    <a:lnTo>
                      <a:pt x="35" y="11"/>
                    </a:lnTo>
                    <a:lnTo>
                      <a:pt x="41" y="10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00CC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2" name="Freeform 45">
                <a:extLst>
                  <a:ext uri="{FF2B5EF4-FFF2-40B4-BE49-F238E27FC236}">
                    <a16:creationId xmlns:a16="http://schemas.microsoft.com/office/drawing/2014/main" id="{C63FAA16-C024-445B-81FA-A6ABF4E46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2255"/>
                <a:ext cx="438" cy="338"/>
              </a:xfrm>
              <a:custGeom>
                <a:avLst/>
                <a:gdLst>
                  <a:gd name="T0" fmla="*/ 35 w 438"/>
                  <a:gd name="T1" fmla="*/ 31 h 338"/>
                  <a:gd name="T2" fmla="*/ 71 w 438"/>
                  <a:gd name="T3" fmla="*/ 12 h 338"/>
                  <a:gd name="T4" fmla="*/ 103 w 438"/>
                  <a:gd name="T5" fmla="*/ 6 h 338"/>
                  <a:gd name="T6" fmla="*/ 137 w 438"/>
                  <a:gd name="T7" fmla="*/ 3 h 338"/>
                  <a:gd name="T8" fmla="*/ 178 w 438"/>
                  <a:gd name="T9" fmla="*/ 0 h 338"/>
                  <a:gd name="T10" fmla="*/ 202 w 438"/>
                  <a:gd name="T11" fmla="*/ 8 h 338"/>
                  <a:gd name="T12" fmla="*/ 221 w 438"/>
                  <a:gd name="T13" fmla="*/ 14 h 338"/>
                  <a:gd name="T14" fmla="*/ 227 w 438"/>
                  <a:gd name="T15" fmla="*/ 31 h 338"/>
                  <a:gd name="T16" fmla="*/ 256 w 438"/>
                  <a:gd name="T17" fmla="*/ 30 h 338"/>
                  <a:gd name="T18" fmla="*/ 289 w 438"/>
                  <a:gd name="T19" fmla="*/ 22 h 338"/>
                  <a:gd name="T20" fmla="*/ 311 w 438"/>
                  <a:gd name="T21" fmla="*/ 17 h 338"/>
                  <a:gd name="T22" fmla="*/ 322 w 438"/>
                  <a:gd name="T23" fmla="*/ 14 h 338"/>
                  <a:gd name="T24" fmla="*/ 329 w 438"/>
                  <a:gd name="T25" fmla="*/ 19 h 338"/>
                  <a:gd name="T26" fmla="*/ 438 w 438"/>
                  <a:gd name="T27" fmla="*/ 103 h 338"/>
                  <a:gd name="T28" fmla="*/ 438 w 438"/>
                  <a:gd name="T29" fmla="*/ 111 h 338"/>
                  <a:gd name="T30" fmla="*/ 427 w 438"/>
                  <a:gd name="T31" fmla="*/ 119 h 338"/>
                  <a:gd name="T32" fmla="*/ 418 w 438"/>
                  <a:gd name="T33" fmla="*/ 131 h 338"/>
                  <a:gd name="T34" fmla="*/ 410 w 438"/>
                  <a:gd name="T35" fmla="*/ 147 h 338"/>
                  <a:gd name="T36" fmla="*/ 402 w 438"/>
                  <a:gd name="T37" fmla="*/ 163 h 338"/>
                  <a:gd name="T38" fmla="*/ 397 w 438"/>
                  <a:gd name="T39" fmla="*/ 168 h 338"/>
                  <a:gd name="T40" fmla="*/ 394 w 438"/>
                  <a:gd name="T41" fmla="*/ 173 h 338"/>
                  <a:gd name="T42" fmla="*/ 400 w 438"/>
                  <a:gd name="T43" fmla="*/ 182 h 338"/>
                  <a:gd name="T44" fmla="*/ 397 w 438"/>
                  <a:gd name="T45" fmla="*/ 192 h 338"/>
                  <a:gd name="T46" fmla="*/ 391 w 438"/>
                  <a:gd name="T47" fmla="*/ 201 h 338"/>
                  <a:gd name="T48" fmla="*/ 384 w 438"/>
                  <a:gd name="T49" fmla="*/ 206 h 338"/>
                  <a:gd name="T50" fmla="*/ 375 w 438"/>
                  <a:gd name="T51" fmla="*/ 209 h 338"/>
                  <a:gd name="T52" fmla="*/ 373 w 438"/>
                  <a:gd name="T53" fmla="*/ 219 h 338"/>
                  <a:gd name="T54" fmla="*/ 370 w 438"/>
                  <a:gd name="T55" fmla="*/ 225 h 338"/>
                  <a:gd name="T56" fmla="*/ 321 w 438"/>
                  <a:gd name="T57" fmla="*/ 271 h 338"/>
                  <a:gd name="T58" fmla="*/ 299 w 438"/>
                  <a:gd name="T59" fmla="*/ 278 h 338"/>
                  <a:gd name="T60" fmla="*/ 272 w 438"/>
                  <a:gd name="T61" fmla="*/ 281 h 338"/>
                  <a:gd name="T62" fmla="*/ 267 w 438"/>
                  <a:gd name="T63" fmla="*/ 287 h 338"/>
                  <a:gd name="T64" fmla="*/ 275 w 438"/>
                  <a:gd name="T65" fmla="*/ 294 h 338"/>
                  <a:gd name="T66" fmla="*/ 281 w 438"/>
                  <a:gd name="T67" fmla="*/ 305 h 338"/>
                  <a:gd name="T68" fmla="*/ 286 w 438"/>
                  <a:gd name="T69" fmla="*/ 311 h 338"/>
                  <a:gd name="T70" fmla="*/ 280 w 438"/>
                  <a:gd name="T71" fmla="*/ 317 h 338"/>
                  <a:gd name="T72" fmla="*/ 268 w 438"/>
                  <a:gd name="T73" fmla="*/ 321 h 338"/>
                  <a:gd name="T74" fmla="*/ 259 w 438"/>
                  <a:gd name="T75" fmla="*/ 327 h 338"/>
                  <a:gd name="T76" fmla="*/ 257 w 438"/>
                  <a:gd name="T77" fmla="*/ 338 h 338"/>
                  <a:gd name="T78" fmla="*/ 243 w 438"/>
                  <a:gd name="T79" fmla="*/ 336 h 338"/>
                  <a:gd name="T80" fmla="*/ 235 w 438"/>
                  <a:gd name="T81" fmla="*/ 330 h 338"/>
                  <a:gd name="T82" fmla="*/ 235 w 438"/>
                  <a:gd name="T83" fmla="*/ 319 h 338"/>
                  <a:gd name="T84" fmla="*/ 230 w 438"/>
                  <a:gd name="T85" fmla="*/ 309 h 338"/>
                  <a:gd name="T86" fmla="*/ 226 w 438"/>
                  <a:gd name="T87" fmla="*/ 298 h 338"/>
                  <a:gd name="T88" fmla="*/ 218 w 438"/>
                  <a:gd name="T89" fmla="*/ 289 h 338"/>
                  <a:gd name="T90" fmla="*/ 206 w 438"/>
                  <a:gd name="T91" fmla="*/ 281 h 338"/>
                  <a:gd name="T92" fmla="*/ 200 w 438"/>
                  <a:gd name="T93" fmla="*/ 270 h 338"/>
                  <a:gd name="T94" fmla="*/ 195 w 438"/>
                  <a:gd name="T95" fmla="*/ 255 h 338"/>
                  <a:gd name="T96" fmla="*/ 191 w 438"/>
                  <a:gd name="T97" fmla="*/ 243 h 338"/>
                  <a:gd name="T98" fmla="*/ 167 w 438"/>
                  <a:gd name="T99" fmla="*/ 228 h 338"/>
                  <a:gd name="T100" fmla="*/ 156 w 438"/>
                  <a:gd name="T101" fmla="*/ 217 h 338"/>
                  <a:gd name="T102" fmla="*/ 146 w 438"/>
                  <a:gd name="T103" fmla="*/ 211 h 338"/>
                  <a:gd name="T104" fmla="*/ 141 w 438"/>
                  <a:gd name="T105" fmla="*/ 198 h 338"/>
                  <a:gd name="T106" fmla="*/ 122 w 438"/>
                  <a:gd name="T107" fmla="*/ 182 h 338"/>
                  <a:gd name="T108" fmla="*/ 105 w 438"/>
                  <a:gd name="T109" fmla="*/ 165 h 338"/>
                  <a:gd name="T110" fmla="*/ 84 w 438"/>
                  <a:gd name="T111" fmla="*/ 154 h 338"/>
                  <a:gd name="T112" fmla="*/ 59 w 438"/>
                  <a:gd name="T113" fmla="*/ 124 h 338"/>
                  <a:gd name="T114" fmla="*/ 52 w 438"/>
                  <a:gd name="T115" fmla="*/ 112 h 338"/>
                  <a:gd name="T116" fmla="*/ 43 w 438"/>
                  <a:gd name="T117" fmla="*/ 98 h 338"/>
                  <a:gd name="T118" fmla="*/ 27 w 438"/>
                  <a:gd name="T119" fmla="*/ 92 h 338"/>
                  <a:gd name="T120" fmla="*/ 0 w 438"/>
                  <a:gd name="T121" fmla="*/ 76 h 338"/>
                  <a:gd name="T122" fmla="*/ 3 w 438"/>
                  <a:gd name="T123" fmla="*/ 58 h 338"/>
                  <a:gd name="T124" fmla="*/ 16 w 438"/>
                  <a:gd name="T125" fmla="*/ 46 h 33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38"/>
                  <a:gd name="T190" fmla="*/ 0 h 338"/>
                  <a:gd name="T191" fmla="*/ 438 w 438"/>
                  <a:gd name="T192" fmla="*/ 338 h 33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38" h="338">
                    <a:moveTo>
                      <a:pt x="17" y="39"/>
                    </a:moveTo>
                    <a:lnTo>
                      <a:pt x="35" y="31"/>
                    </a:lnTo>
                    <a:lnTo>
                      <a:pt x="54" y="23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103" y="6"/>
                    </a:lnTo>
                    <a:lnTo>
                      <a:pt x="121" y="4"/>
                    </a:lnTo>
                    <a:lnTo>
                      <a:pt x="137" y="3"/>
                    </a:lnTo>
                    <a:lnTo>
                      <a:pt x="157" y="4"/>
                    </a:lnTo>
                    <a:lnTo>
                      <a:pt x="178" y="0"/>
                    </a:lnTo>
                    <a:lnTo>
                      <a:pt x="192" y="0"/>
                    </a:lnTo>
                    <a:lnTo>
                      <a:pt x="202" y="8"/>
                    </a:lnTo>
                    <a:lnTo>
                      <a:pt x="214" y="8"/>
                    </a:lnTo>
                    <a:lnTo>
                      <a:pt x="221" y="14"/>
                    </a:lnTo>
                    <a:lnTo>
                      <a:pt x="226" y="22"/>
                    </a:lnTo>
                    <a:lnTo>
                      <a:pt x="227" y="31"/>
                    </a:lnTo>
                    <a:lnTo>
                      <a:pt x="235" y="31"/>
                    </a:lnTo>
                    <a:lnTo>
                      <a:pt x="256" y="30"/>
                    </a:lnTo>
                    <a:lnTo>
                      <a:pt x="270" y="25"/>
                    </a:lnTo>
                    <a:lnTo>
                      <a:pt x="289" y="22"/>
                    </a:lnTo>
                    <a:lnTo>
                      <a:pt x="302" y="20"/>
                    </a:lnTo>
                    <a:lnTo>
                      <a:pt x="311" y="17"/>
                    </a:lnTo>
                    <a:lnTo>
                      <a:pt x="319" y="14"/>
                    </a:lnTo>
                    <a:lnTo>
                      <a:pt x="322" y="14"/>
                    </a:lnTo>
                    <a:lnTo>
                      <a:pt x="326" y="15"/>
                    </a:lnTo>
                    <a:lnTo>
                      <a:pt x="329" y="19"/>
                    </a:lnTo>
                    <a:lnTo>
                      <a:pt x="345" y="30"/>
                    </a:lnTo>
                    <a:lnTo>
                      <a:pt x="438" y="103"/>
                    </a:lnTo>
                    <a:lnTo>
                      <a:pt x="438" y="108"/>
                    </a:lnTo>
                    <a:lnTo>
                      <a:pt x="438" y="111"/>
                    </a:lnTo>
                    <a:lnTo>
                      <a:pt x="434" y="114"/>
                    </a:lnTo>
                    <a:lnTo>
                      <a:pt x="427" y="119"/>
                    </a:lnTo>
                    <a:lnTo>
                      <a:pt x="423" y="125"/>
                    </a:lnTo>
                    <a:lnTo>
                      <a:pt x="418" y="131"/>
                    </a:lnTo>
                    <a:lnTo>
                      <a:pt x="413" y="139"/>
                    </a:lnTo>
                    <a:lnTo>
                      <a:pt x="410" y="147"/>
                    </a:lnTo>
                    <a:lnTo>
                      <a:pt x="407" y="157"/>
                    </a:lnTo>
                    <a:lnTo>
                      <a:pt x="402" y="163"/>
                    </a:lnTo>
                    <a:lnTo>
                      <a:pt x="400" y="166"/>
                    </a:lnTo>
                    <a:lnTo>
                      <a:pt x="397" y="168"/>
                    </a:lnTo>
                    <a:lnTo>
                      <a:pt x="392" y="171"/>
                    </a:lnTo>
                    <a:lnTo>
                      <a:pt x="394" y="173"/>
                    </a:lnTo>
                    <a:lnTo>
                      <a:pt x="397" y="176"/>
                    </a:lnTo>
                    <a:lnTo>
                      <a:pt x="400" y="182"/>
                    </a:lnTo>
                    <a:lnTo>
                      <a:pt x="399" y="187"/>
                    </a:lnTo>
                    <a:lnTo>
                      <a:pt x="397" y="192"/>
                    </a:lnTo>
                    <a:lnTo>
                      <a:pt x="396" y="198"/>
                    </a:lnTo>
                    <a:lnTo>
                      <a:pt x="391" y="201"/>
                    </a:lnTo>
                    <a:lnTo>
                      <a:pt x="388" y="203"/>
                    </a:lnTo>
                    <a:lnTo>
                      <a:pt x="384" y="206"/>
                    </a:lnTo>
                    <a:lnTo>
                      <a:pt x="380" y="205"/>
                    </a:lnTo>
                    <a:lnTo>
                      <a:pt x="375" y="209"/>
                    </a:lnTo>
                    <a:lnTo>
                      <a:pt x="373" y="212"/>
                    </a:lnTo>
                    <a:lnTo>
                      <a:pt x="373" y="219"/>
                    </a:lnTo>
                    <a:lnTo>
                      <a:pt x="373" y="222"/>
                    </a:lnTo>
                    <a:lnTo>
                      <a:pt x="370" y="225"/>
                    </a:lnTo>
                    <a:lnTo>
                      <a:pt x="327" y="268"/>
                    </a:lnTo>
                    <a:lnTo>
                      <a:pt x="321" y="271"/>
                    </a:lnTo>
                    <a:lnTo>
                      <a:pt x="313" y="274"/>
                    </a:lnTo>
                    <a:lnTo>
                      <a:pt x="299" y="278"/>
                    </a:lnTo>
                    <a:lnTo>
                      <a:pt x="280" y="279"/>
                    </a:lnTo>
                    <a:lnTo>
                      <a:pt x="272" y="281"/>
                    </a:lnTo>
                    <a:lnTo>
                      <a:pt x="265" y="282"/>
                    </a:lnTo>
                    <a:lnTo>
                      <a:pt x="267" y="287"/>
                    </a:lnTo>
                    <a:lnTo>
                      <a:pt x="270" y="292"/>
                    </a:lnTo>
                    <a:lnTo>
                      <a:pt x="275" y="294"/>
                    </a:lnTo>
                    <a:lnTo>
                      <a:pt x="280" y="300"/>
                    </a:lnTo>
                    <a:lnTo>
                      <a:pt x="281" y="305"/>
                    </a:lnTo>
                    <a:lnTo>
                      <a:pt x="284" y="308"/>
                    </a:lnTo>
                    <a:lnTo>
                      <a:pt x="286" y="311"/>
                    </a:lnTo>
                    <a:lnTo>
                      <a:pt x="281" y="314"/>
                    </a:lnTo>
                    <a:lnTo>
                      <a:pt x="280" y="317"/>
                    </a:lnTo>
                    <a:lnTo>
                      <a:pt x="272" y="317"/>
                    </a:lnTo>
                    <a:lnTo>
                      <a:pt x="268" y="321"/>
                    </a:lnTo>
                    <a:lnTo>
                      <a:pt x="262" y="322"/>
                    </a:lnTo>
                    <a:lnTo>
                      <a:pt x="259" y="327"/>
                    </a:lnTo>
                    <a:lnTo>
                      <a:pt x="257" y="332"/>
                    </a:lnTo>
                    <a:lnTo>
                      <a:pt x="257" y="338"/>
                    </a:lnTo>
                    <a:lnTo>
                      <a:pt x="249" y="338"/>
                    </a:lnTo>
                    <a:lnTo>
                      <a:pt x="243" y="336"/>
                    </a:lnTo>
                    <a:lnTo>
                      <a:pt x="238" y="333"/>
                    </a:lnTo>
                    <a:lnTo>
                      <a:pt x="235" y="330"/>
                    </a:lnTo>
                    <a:lnTo>
                      <a:pt x="233" y="325"/>
                    </a:lnTo>
                    <a:lnTo>
                      <a:pt x="235" y="319"/>
                    </a:lnTo>
                    <a:lnTo>
                      <a:pt x="233" y="314"/>
                    </a:lnTo>
                    <a:lnTo>
                      <a:pt x="230" y="309"/>
                    </a:lnTo>
                    <a:lnTo>
                      <a:pt x="229" y="305"/>
                    </a:lnTo>
                    <a:lnTo>
                      <a:pt x="226" y="298"/>
                    </a:lnTo>
                    <a:lnTo>
                      <a:pt x="221" y="292"/>
                    </a:lnTo>
                    <a:lnTo>
                      <a:pt x="218" y="289"/>
                    </a:lnTo>
                    <a:lnTo>
                      <a:pt x="213" y="284"/>
                    </a:lnTo>
                    <a:lnTo>
                      <a:pt x="206" y="281"/>
                    </a:lnTo>
                    <a:lnTo>
                      <a:pt x="202" y="274"/>
                    </a:lnTo>
                    <a:lnTo>
                      <a:pt x="200" y="270"/>
                    </a:lnTo>
                    <a:lnTo>
                      <a:pt x="200" y="262"/>
                    </a:lnTo>
                    <a:lnTo>
                      <a:pt x="195" y="255"/>
                    </a:lnTo>
                    <a:lnTo>
                      <a:pt x="192" y="249"/>
                    </a:lnTo>
                    <a:lnTo>
                      <a:pt x="191" y="243"/>
                    </a:lnTo>
                    <a:lnTo>
                      <a:pt x="179" y="235"/>
                    </a:lnTo>
                    <a:lnTo>
                      <a:pt x="167" y="228"/>
                    </a:lnTo>
                    <a:lnTo>
                      <a:pt x="159" y="222"/>
                    </a:lnTo>
                    <a:lnTo>
                      <a:pt x="156" y="217"/>
                    </a:lnTo>
                    <a:lnTo>
                      <a:pt x="154" y="212"/>
                    </a:lnTo>
                    <a:lnTo>
                      <a:pt x="146" y="211"/>
                    </a:lnTo>
                    <a:lnTo>
                      <a:pt x="143" y="203"/>
                    </a:lnTo>
                    <a:lnTo>
                      <a:pt x="141" y="198"/>
                    </a:lnTo>
                    <a:lnTo>
                      <a:pt x="137" y="193"/>
                    </a:lnTo>
                    <a:lnTo>
                      <a:pt x="122" y="182"/>
                    </a:lnTo>
                    <a:lnTo>
                      <a:pt x="113" y="173"/>
                    </a:lnTo>
                    <a:lnTo>
                      <a:pt x="105" y="165"/>
                    </a:lnTo>
                    <a:lnTo>
                      <a:pt x="95" y="157"/>
                    </a:lnTo>
                    <a:lnTo>
                      <a:pt x="84" y="154"/>
                    </a:lnTo>
                    <a:lnTo>
                      <a:pt x="78" y="146"/>
                    </a:lnTo>
                    <a:lnTo>
                      <a:pt x="59" y="124"/>
                    </a:lnTo>
                    <a:lnTo>
                      <a:pt x="54" y="117"/>
                    </a:lnTo>
                    <a:lnTo>
                      <a:pt x="52" y="112"/>
                    </a:lnTo>
                    <a:lnTo>
                      <a:pt x="51" y="106"/>
                    </a:lnTo>
                    <a:lnTo>
                      <a:pt x="43" y="98"/>
                    </a:lnTo>
                    <a:lnTo>
                      <a:pt x="35" y="93"/>
                    </a:lnTo>
                    <a:lnTo>
                      <a:pt x="27" y="92"/>
                    </a:lnTo>
                    <a:lnTo>
                      <a:pt x="9" y="89"/>
                    </a:lnTo>
                    <a:lnTo>
                      <a:pt x="0" y="76"/>
                    </a:lnTo>
                    <a:lnTo>
                      <a:pt x="0" y="70"/>
                    </a:lnTo>
                    <a:lnTo>
                      <a:pt x="3" y="58"/>
                    </a:lnTo>
                    <a:lnTo>
                      <a:pt x="9" y="54"/>
                    </a:lnTo>
                    <a:lnTo>
                      <a:pt x="16" y="46"/>
                    </a:lnTo>
                    <a:lnTo>
                      <a:pt x="17" y="39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3" name="Freeform 46">
                <a:extLst>
                  <a:ext uri="{FF2B5EF4-FFF2-40B4-BE49-F238E27FC236}">
                    <a16:creationId xmlns:a16="http://schemas.microsoft.com/office/drawing/2014/main" id="{C1E95474-AD17-4C85-88B3-596771950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000"/>
                <a:ext cx="792" cy="356"/>
              </a:xfrm>
              <a:custGeom>
                <a:avLst/>
                <a:gdLst>
                  <a:gd name="T0" fmla="*/ 734 w 792"/>
                  <a:gd name="T1" fmla="*/ 26 h 356"/>
                  <a:gd name="T2" fmla="*/ 754 w 792"/>
                  <a:gd name="T3" fmla="*/ 59 h 356"/>
                  <a:gd name="T4" fmla="*/ 788 w 792"/>
                  <a:gd name="T5" fmla="*/ 102 h 356"/>
                  <a:gd name="T6" fmla="*/ 748 w 792"/>
                  <a:gd name="T7" fmla="*/ 194 h 356"/>
                  <a:gd name="T8" fmla="*/ 746 w 792"/>
                  <a:gd name="T9" fmla="*/ 186 h 356"/>
                  <a:gd name="T10" fmla="*/ 746 w 792"/>
                  <a:gd name="T11" fmla="*/ 59 h 356"/>
                  <a:gd name="T12" fmla="*/ 726 w 792"/>
                  <a:gd name="T13" fmla="*/ 61 h 356"/>
                  <a:gd name="T14" fmla="*/ 697 w 792"/>
                  <a:gd name="T15" fmla="*/ 83 h 356"/>
                  <a:gd name="T16" fmla="*/ 681 w 792"/>
                  <a:gd name="T17" fmla="*/ 72 h 356"/>
                  <a:gd name="T18" fmla="*/ 678 w 792"/>
                  <a:gd name="T19" fmla="*/ 78 h 356"/>
                  <a:gd name="T20" fmla="*/ 689 w 792"/>
                  <a:gd name="T21" fmla="*/ 97 h 356"/>
                  <a:gd name="T22" fmla="*/ 713 w 792"/>
                  <a:gd name="T23" fmla="*/ 94 h 356"/>
                  <a:gd name="T24" fmla="*/ 732 w 792"/>
                  <a:gd name="T25" fmla="*/ 85 h 356"/>
                  <a:gd name="T26" fmla="*/ 737 w 792"/>
                  <a:gd name="T27" fmla="*/ 99 h 356"/>
                  <a:gd name="T28" fmla="*/ 748 w 792"/>
                  <a:gd name="T29" fmla="*/ 105 h 356"/>
                  <a:gd name="T30" fmla="*/ 756 w 792"/>
                  <a:gd name="T31" fmla="*/ 83 h 356"/>
                  <a:gd name="T32" fmla="*/ 767 w 792"/>
                  <a:gd name="T33" fmla="*/ 99 h 356"/>
                  <a:gd name="T34" fmla="*/ 772 w 792"/>
                  <a:gd name="T35" fmla="*/ 112 h 356"/>
                  <a:gd name="T36" fmla="*/ 764 w 792"/>
                  <a:gd name="T37" fmla="*/ 124 h 356"/>
                  <a:gd name="T38" fmla="*/ 756 w 792"/>
                  <a:gd name="T39" fmla="*/ 145 h 356"/>
                  <a:gd name="T40" fmla="*/ 737 w 792"/>
                  <a:gd name="T41" fmla="*/ 156 h 356"/>
                  <a:gd name="T42" fmla="*/ 718 w 792"/>
                  <a:gd name="T43" fmla="*/ 150 h 356"/>
                  <a:gd name="T44" fmla="*/ 707 w 792"/>
                  <a:gd name="T45" fmla="*/ 145 h 356"/>
                  <a:gd name="T46" fmla="*/ 689 w 792"/>
                  <a:gd name="T47" fmla="*/ 153 h 356"/>
                  <a:gd name="T48" fmla="*/ 695 w 792"/>
                  <a:gd name="T49" fmla="*/ 156 h 356"/>
                  <a:gd name="T50" fmla="*/ 710 w 792"/>
                  <a:gd name="T51" fmla="*/ 162 h 356"/>
                  <a:gd name="T52" fmla="*/ 711 w 792"/>
                  <a:gd name="T53" fmla="*/ 174 h 356"/>
                  <a:gd name="T54" fmla="*/ 707 w 792"/>
                  <a:gd name="T55" fmla="*/ 186 h 356"/>
                  <a:gd name="T56" fmla="*/ 705 w 792"/>
                  <a:gd name="T57" fmla="*/ 201 h 356"/>
                  <a:gd name="T58" fmla="*/ 718 w 792"/>
                  <a:gd name="T59" fmla="*/ 197 h 356"/>
                  <a:gd name="T60" fmla="*/ 730 w 792"/>
                  <a:gd name="T61" fmla="*/ 213 h 356"/>
                  <a:gd name="T62" fmla="*/ 718 w 792"/>
                  <a:gd name="T63" fmla="*/ 229 h 356"/>
                  <a:gd name="T64" fmla="*/ 692 w 792"/>
                  <a:gd name="T65" fmla="*/ 242 h 356"/>
                  <a:gd name="T66" fmla="*/ 662 w 792"/>
                  <a:gd name="T67" fmla="*/ 258 h 356"/>
                  <a:gd name="T68" fmla="*/ 633 w 792"/>
                  <a:gd name="T69" fmla="*/ 283 h 356"/>
                  <a:gd name="T70" fmla="*/ 619 w 792"/>
                  <a:gd name="T71" fmla="*/ 320 h 356"/>
                  <a:gd name="T72" fmla="*/ 583 w 792"/>
                  <a:gd name="T73" fmla="*/ 347 h 356"/>
                  <a:gd name="T74" fmla="*/ 435 w 792"/>
                  <a:gd name="T75" fmla="*/ 267 h 356"/>
                  <a:gd name="T76" fmla="*/ 392 w 792"/>
                  <a:gd name="T77" fmla="*/ 277 h 356"/>
                  <a:gd name="T78" fmla="*/ 340 w 792"/>
                  <a:gd name="T79" fmla="*/ 285 h 356"/>
                  <a:gd name="T80" fmla="*/ 325 w 792"/>
                  <a:gd name="T81" fmla="*/ 263 h 356"/>
                  <a:gd name="T82" fmla="*/ 305 w 792"/>
                  <a:gd name="T83" fmla="*/ 251 h 356"/>
                  <a:gd name="T84" fmla="*/ 266 w 792"/>
                  <a:gd name="T85" fmla="*/ 258 h 356"/>
                  <a:gd name="T86" fmla="*/ 211 w 792"/>
                  <a:gd name="T87" fmla="*/ 261 h 356"/>
                  <a:gd name="T88" fmla="*/ 168 w 792"/>
                  <a:gd name="T89" fmla="*/ 278 h 356"/>
                  <a:gd name="T90" fmla="*/ 95 w 792"/>
                  <a:gd name="T91" fmla="*/ 299 h 356"/>
                  <a:gd name="T92" fmla="*/ 4 w 792"/>
                  <a:gd name="T93" fmla="*/ 296 h 356"/>
                  <a:gd name="T94" fmla="*/ 25 w 792"/>
                  <a:gd name="T95" fmla="*/ 278 h 356"/>
                  <a:gd name="T96" fmla="*/ 44 w 792"/>
                  <a:gd name="T97" fmla="*/ 277 h 356"/>
                  <a:gd name="T98" fmla="*/ 49 w 792"/>
                  <a:gd name="T99" fmla="*/ 253 h 356"/>
                  <a:gd name="T100" fmla="*/ 71 w 792"/>
                  <a:gd name="T101" fmla="*/ 239 h 356"/>
                  <a:gd name="T102" fmla="*/ 95 w 792"/>
                  <a:gd name="T103" fmla="*/ 232 h 356"/>
                  <a:gd name="T104" fmla="*/ 119 w 792"/>
                  <a:gd name="T105" fmla="*/ 210 h 356"/>
                  <a:gd name="T106" fmla="*/ 136 w 792"/>
                  <a:gd name="T107" fmla="*/ 193 h 356"/>
                  <a:gd name="T108" fmla="*/ 152 w 792"/>
                  <a:gd name="T109" fmla="*/ 174 h 356"/>
                  <a:gd name="T110" fmla="*/ 166 w 792"/>
                  <a:gd name="T111" fmla="*/ 183 h 356"/>
                  <a:gd name="T112" fmla="*/ 184 w 792"/>
                  <a:gd name="T113" fmla="*/ 166 h 356"/>
                  <a:gd name="T114" fmla="*/ 201 w 792"/>
                  <a:gd name="T115" fmla="*/ 159 h 356"/>
                  <a:gd name="T116" fmla="*/ 211 w 792"/>
                  <a:gd name="T117" fmla="*/ 151 h 356"/>
                  <a:gd name="T118" fmla="*/ 222 w 792"/>
                  <a:gd name="T119" fmla="*/ 134 h 356"/>
                  <a:gd name="T120" fmla="*/ 233 w 792"/>
                  <a:gd name="T121" fmla="*/ 126 h 3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2"/>
                  <a:gd name="T184" fmla="*/ 0 h 356"/>
                  <a:gd name="T185" fmla="*/ 792 w 792"/>
                  <a:gd name="T186" fmla="*/ 356 h 3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2" h="356">
                    <a:moveTo>
                      <a:pt x="230" y="97"/>
                    </a:moveTo>
                    <a:lnTo>
                      <a:pt x="732" y="0"/>
                    </a:lnTo>
                    <a:lnTo>
                      <a:pt x="734" y="26"/>
                    </a:lnTo>
                    <a:lnTo>
                      <a:pt x="737" y="35"/>
                    </a:lnTo>
                    <a:lnTo>
                      <a:pt x="748" y="46"/>
                    </a:lnTo>
                    <a:lnTo>
                      <a:pt x="754" y="59"/>
                    </a:lnTo>
                    <a:lnTo>
                      <a:pt x="767" y="72"/>
                    </a:lnTo>
                    <a:lnTo>
                      <a:pt x="780" y="91"/>
                    </a:lnTo>
                    <a:lnTo>
                      <a:pt x="788" y="102"/>
                    </a:lnTo>
                    <a:lnTo>
                      <a:pt x="792" y="112"/>
                    </a:lnTo>
                    <a:lnTo>
                      <a:pt x="791" y="153"/>
                    </a:lnTo>
                    <a:lnTo>
                      <a:pt x="748" y="194"/>
                    </a:lnTo>
                    <a:lnTo>
                      <a:pt x="743" y="194"/>
                    </a:lnTo>
                    <a:lnTo>
                      <a:pt x="740" y="191"/>
                    </a:lnTo>
                    <a:lnTo>
                      <a:pt x="746" y="186"/>
                    </a:lnTo>
                    <a:lnTo>
                      <a:pt x="784" y="151"/>
                    </a:lnTo>
                    <a:lnTo>
                      <a:pt x="786" y="112"/>
                    </a:lnTo>
                    <a:lnTo>
                      <a:pt x="746" y="59"/>
                    </a:lnTo>
                    <a:lnTo>
                      <a:pt x="742" y="56"/>
                    </a:lnTo>
                    <a:lnTo>
                      <a:pt x="730" y="58"/>
                    </a:lnTo>
                    <a:lnTo>
                      <a:pt x="726" y="61"/>
                    </a:lnTo>
                    <a:lnTo>
                      <a:pt x="718" y="67"/>
                    </a:lnTo>
                    <a:lnTo>
                      <a:pt x="707" y="78"/>
                    </a:lnTo>
                    <a:lnTo>
                      <a:pt x="697" y="83"/>
                    </a:lnTo>
                    <a:lnTo>
                      <a:pt x="691" y="83"/>
                    </a:lnTo>
                    <a:lnTo>
                      <a:pt x="684" y="78"/>
                    </a:lnTo>
                    <a:lnTo>
                      <a:pt x="681" y="72"/>
                    </a:lnTo>
                    <a:lnTo>
                      <a:pt x="680" y="62"/>
                    </a:lnTo>
                    <a:lnTo>
                      <a:pt x="676" y="66"/>
                    </a:lnTo>
                    <a:lnTo>
                      <a:pt x="678" y="78"/>
                    </a:lnTo>
                    <a:lnTo>
                      <a:pt x="681" y="88"/>
                    </a:lnTo>
                    <a:lnTo>
                      <a:pt x="684" y="96"/>
                    </a:lnTo>
                    <a:lnTo>
                      <a:pt x="689" y="97"/>
                    </a:lnTo>
                    <a:lnTo>
                      <a:pt x="702" y="97"/>
                    </a:lnTo>
                    <a:lnTo>
                      <a:pt x="707" y="94"/>
                    </a:lnTo>
                    <a:lnTo>
                      <a:pt x="713" y="94"/>
                    </a:lnTo>
                    <a:lnTo>
                      <a:pt x="721" y="89"/>
                    </a:lnTo>
                    <a:lnTo>
                      <a:pt x="726" y="85"/>
                    </a:lnTo>
                    <a:lnTo>
                      <a:pt x="732" y="85"/>
                    </a:lnTo>
                    <a:lnTo>
                      <a:pt x="735" y="86"/>
                    </a:lnTo>
                    <a:lnTo>
                      <a:pt x="735" y="94"/>
                    </a:lnTo>
                    <a:lnTo>
                      <a:pt x="737" y="99"/>
                    </a:lnTo>
                    <a:lnTo>
                      <a:pt x="738" y="105"/>
                    </a:lnTo>
                    <a:lnTo>
                      <a:pt x="743" y="108"/>
                    </a:lnTo>
                    <a:lnTo>
                      <a:pt x="748" y="105"/>
                    </a:lnTo>
                    <a:lnTo>
                      <a:pt x="751" y="97"/>
                    </a:lnTo>
                    <a:lnTo>
                      <a:pt x="753" y="89"/>
                    </a:lnTo>
                    <a:lnTo>
                      <a:pt x="756" y="83"/>
                    </a:lnTo>
                    <a:lnTo>
                      <a:pt x="761" y="86"/>
                    </a:lnTo>
                    <a:lnTo>
                      <a:pt x="765" y="91"/>
                    </a:lnTo>
                    <a:lnTo>
                      <a:pt x="767" y="99"/>
                    </a:lnTo>
                    <a:lnTo>
                      <a:pt x="767" y="104"/>
                    </a:lnTo>
                    <a:lnTo>
                      <a:pt x="770" y="105"/>
                    </a:lnTo>
                    <a:lnTo>
                      <a:pt x="772" y="112"/>
                    </a:lnTo>
                    <a:lnTo>
                      <a:pt x="773" y="115"/>
                    </a:lnTo>
                    <a:lnTo>
                      <a:pt x="769" y="120"/>
                    </a:lnTo>
                    <a:lnTo>
                      <a:pt x="764" y="124"/>
                    </a:lnTo>
                    <a:lnTo>
                      <a:pt x="761" y="131"/>
                    </a:lnTo>
                    <a:lnTo>
                      <a:pt x="757" y="139"/>
                    </a:lnTo>
                    <a:lnTo>
                      <a:pt x="756" y="145"/>
                    </a:lnTo>
                    <a:lnTo>
                      <a:pt x="748" y="148"/>
                    </a:lnTo>
                    <a:lnTo>
                      <a:pt x="743" y="153"/>
                    </a:lnTo>
                    <a:lnTo>
                      <a:pt x="737" y="156"/>
                    </a:lnTo>
                    <a:lnTo>
                      <a:pt x="727" y="156"/>
                    </a:lnTo>
                    <a:lnTo>
                      <a:pt x="724" y="153"/>
                    </a:lnTo>
                    <a:lnTo>
                      <a:pt x="718" y="150"/>
                    </a:lnTo>
                    <a:lnTo>
                      <a:pt x="713" y="145"/>
                    </a:lnTo>
                    <a:lnTo>
                      <a:pt x="710" y="142"/>
                    </a:lnTo>
                    <a:lnTo>
                      <a:pt x="707" y="145"/>
                    </a:lnTo>
                    <a:lnTo>
                      <a:pt x="702" y="150"/>
                    </a:lnTo>
                    <a:lnTo>
                      <a:pt x="697" y="151"/>
                    </a:lnTo>
                    <a:lnTo>
                      <a:pt x="689" y="153"/>
                    </a:lnTo>
                    <a:lnTo>
                      <a:pt x="684" y="155"/>
                    </a:lnTo>
                    <a:lnTo>
                      <a:pt x="689" y="156"/>
                    </a:lnTo>
                    <a:lnTo>
                      <a:pt x="695" y="156"/>
                    </a:lnTo>
                    <a:lnTo>
                      <a:pt x="699" y="158"/>
                    </a:lnTo>
                    <a:lnTo>
                      <a:pt x="705" y="159"/>
                    </a:lnTo>
                    <a:lnTo>
                      <a:pt x="710" y="162"/>
                    </a:lnTo>
                    <a:lnTo>
                      <a:pt x="715" y="166"/>
                    </a:lnTo>
                    <a:lnTo>
                      <a:pt x="715" y="169"/>
                    </a:lnTo>
                    <a:lnTo>
                      <a:pt x="711" y="174"/>
                    </a:lnTo>
                    <a:lnTo>
                      <a:pt x="710" y="178"/>
                    </a:lnTo>
                    <a:lnTo>
                      <a:pt x="710" y="183"/>
                    </a:lnTo>
                    <a:lnTo>
                      <a:pt x="707" y="186"/>
                    </a:lnTo>
                    <a:lnTo>
                      <a:pt x="705" y="191"/>
                    </a:lnTo>
                    <a:lnTo>
                      <a:pt x="703" y="196"/>
                    </a:lnTo>
                    <a:lnTo>
                      <a:pt x="705" y="201"/>
                    </a:lnTo>
                    <a:lnTo>
                      <a:pt x="708" y="204"/>
                    </a:lnTo>
                    <a:lnTo>
                      <a:pt x="711" y="199"/>
                    </a:lnTo>
                    <a:lnTo>
                      <a:pt x="718" y="197"/>
                    </a:lnTo>
                    <a:lnTo>
                      <a:pt x="724" y="199"/>
                    </a:lnTo>
                    <a:lnTo>
                      <a:pt x="729" y="204"/>
                    </a:lnTo>
                    <a:lnTo>
                      <a:pt x="730" y="213"/>
                    </a:lnTo>
                    <a:lnTo>
                      <a:pt x="729" y="216"/>
                    </a:lnTo>
                    <a:lnTo>
                      <a:pt x="724" y="223"/>
                    </a:lnTo>
                    <a:lnTo>
                      <a:pt x="718" y="229"/>
                    </a:lnTo>
                    <a:lnTo>
                      <a:pt x="711" y="234"/>
                    </a:lnTo>
                    <a:lnTo>
                      <a:pt x="702" y="242"/>
                    </a:lnTo>
                    <a:lnTo>
                      <a:pt x="692" y="242"/>
                    </a:lnTo>
                    <a:lnTo>
                      <a:pt x="680" y="245"/>
                    </a:lnTo>
                    <a:lnTo>
                      <a:pt x="670" y="250"/>
                    </a:lnTo>
                    <a:lnTo>
                      <a:pt x="662" y="258"/>
                    </a:lnTo>
                    <a:lnTo>
                      <a:pt x="651" y="266"/>
                    </a:lnTo>
                    <a:lnTo>
                      <a:pt x="641" y="275"/>
                    </a:lnTo>
                    <a:lnTo>
                      <a:pt x="633" y="283"/>
                    </a:lnTo>
                    <a:lnTo>
                      <a:pt x="626" y="301"/>
                    </a:lnTo>
                    <a:lnTo>
                      <a:pt x="619" y="310"/>
                    </a:lnTo>
                    <a:lnTo>
                      <a:pt x="619" y="320"/>
                    </a:lnTo>
                    <a:lnTo>
                      <a:pt x="614" y="326"/>
                    </a:lnTo>
                    <a:lnTo>
                      <a:pt x="599" y="339"/>
                    </a:lnTo>
                    <a:lnTo>
                      <a:pt x="583" y="347"/>
                    </a:lnTo>
                    <a:lnTo>
                      <a:pt x="567" y="355"/>
                    </a:lnTo>
                    <a:lnTo>
                      <a:pt x="552" y="356"/>
                    </a:lnTo>
                    <a:lnTo>
                      <a:pt x="435" y="267"/>
                    </a:lnTo>
                    <a:lnTo>
                      <a:pt x="416" y="272"/>
                    </a:lnTo>
                    <a:lnTo>
                      <a:pt x="406" y="275"/>
                    </a:lnTo>
                    <a:lnTo>
                      <a:pt x="392" y="277"/>
                    </a:lnTo>
                    <a:lnTo>
                      <a:pt x="376" y="282"/>
                    </a:lnTo>
                    <a:lnTo>
                      <a:pt x="367" y="283"/>
                    </a:lnTo>
                    <a:lnTo>
                      <a:pt x="340" y="285"/>
                    </a:lnTo>
                    <a:lnTo>
                      <a:pt x="336" y="272"/>
                    </a:lnTo>
                    <a:lnTo>
                      <a:pt x="332" y="267"/>
                    </a:lnTo>
                    <a:lnTo>
                      <a:pt x="325" y="263"/>
                    </a:lnTo>
                    <a:lnTo>
                      <a:pt x="317" y="263"/>
                    </a:lnTo>
                    <a:lnTo>
                      <a:pt x="313" y="263"/>
                    </a:lnTo>
                    <a:lnTo>
                      <a:pt x="305" y="251"/>
                    </a:lnTo>
                    <a:lnTo>
                      <a:pt x="286" y="253"/>
                    </a:lnTo>
                    <a:lnTo>
                      <a:pt x="273" y="253"/>
                    </a:lnTo>
                    <a:lnTo>
                      <a:pt x="266" y="258"/>
                    </a:lnTo>
                    <a:lnTo>
                      <a:pt x="243" y="256"/>
                    </a:lnTo>
                    <a:lnTo>
                      <a:pt x="227" y="256"/>
                    </a:lnTo>
                    <a:lnTo>
                      <a:pt x="211" y="261"/>
                    </a:lnTo>
                    <a:lnTo>
                      <a:pt x="197" y="263"/>
                    </a:lnTo>
                    <a:lnTo>
                      <a:pt x="190" y="266"/>
                    </a:lnTo>
                    <a:lnTo>
                      <a:pt x="168" y="278"/>
                    </a:lnTo>
                    <a:lnTo>
                      <a:pt x="143" y="286"/>
                    </a:lnTo>
                    <a:lnTo>
                      <a:pt x="133" y="291"/>
                    </a:lnTo>
                    <a:lnTo>
                      <a:pt x="95" y="299"/>
                    </a:lnTo>
                    <a:lnTo>
                      <a:pt x="61" y="302"/>
                    </a:lnTo>
                    <a:lnTo>
                      <a:pt x="0" y="309"/>
                    </a:lnTo>
                    <a:lnTo>
                      <a:pt x="4" y="296"/>
                    </a:lnTo>
                    <a:lnTo>
                      <a:pt x="11" y="291"/>
                    </a:lnTo>
                    <a:lnTo>
                      <a:pt x="19" y="285"/>
                    </a:lnTo>
                    <a:lnTo>
                      <a:pt x="25" y="278"/>
                    </a:lnTo>
                    <a:lnTo>
                      <a:pt x="33" y="278"/>
                    </a:lnTo>
                    <a:lnTo>
                      <a:pt x="41" y="280"/>
                    </a:lnTo>
                    <a:lnTo>
                      <a:pt x="44" y="277"/>
                    </a:lnTo>
                    <a:lnTo>
                      <a:pt x="42" y="272"/>
                    </a:lnTo>
                    <a:lnTo>
                      <a:pt x="42" y="266"/>
                    </a:lnTo>
                    <a:lnTo>
                      <a:pt x="49" y="253"/>
                    </a:lnTo>
                    <a:lnTo>
                      <a:pt x="54" y="247"/>
                    </a:lnTo>
                    <a:lnTo>
                      <a:pt x="61" y="242"/>
                    </a:lnTo>
                    <a:lnTo>
                      <a:pt x="71" y="239"/>
                    </a:lnTo>
                    <a:lnTo>
                      <a:pt x="82" y="239"/>
                    </a:lnTo>
                    <a:lnTo>
                      <a:pt x="90" y="239"/>
                    </a:lnTo>
                    <a:lnTo>
                      <a:pt x="95" y="232"/>
                    </a:lnTo>
                    <a:lnTo>
                      <a:pt x="103" y="223"/>
                    </a:lnTo>
                    <a:lnTo>
                      <a:pt x="112" y="213"/>
                    </a:lnTo>
                    <a:lnTo>
                      <a:pt x="119" y="210"/>
                    </a:lnTo>
                    <a:lnTo>
                      <a:pt x="128" y="205"/>
                    </a:lnTo>
                    <a:lnTo>
                      <a:pt x="135" y="199"/>
                    </a:lnTo>
                    <a:lnTo>
                      <a:pt x="136" y="193"/>
                    </a:lnTo>
                    <a:lnTo>
                      <a:pt x="144" y="189"/>
                    </a:lnTo>
                    <a:lnTo>
                      <a:pt x="147" y="183"/>
                    </a:lnTo>
                    <a:lnTo>
                      <a:pt x="152" y="174"/>
                    </a:lnTo>
                    <a:lnTo>
                      <a:pt x="158" y="172"/>
                    </a:lnTo>
                    <a:lnTo>
                      <a:pt x="162" y="178"/>
                    </a:lnTo>
                    <a:lnTo>
                      <a:pt x="166" y="183"/>
                    </a:lnTo>
                    <a:lnTo>
                      <a:pt x="168" y="180"/>
                    </a:lnTo>
                    <a:lnTo>
                      <a:pt x="176" y="172"/>
                    </a:lnTo>
                    <a:lnTo>
                      <a:pt x="184" y="166"/>
                    </a:lnTo>
                    <a:lnTo>
                      <a:pt x="189" y="159"/>
                    </a:lnTo>
                    <a:lnTo>
                      <a:pt x="195" y="158"/>
                    </a:lnTo>
                    <a:lnTo>
                      <a:pt x="201" y="159"/>
                    </a:lnTo>
                    <a:lnTo>
                      <a:pt x="206" y="162"/>
                    </a:lnTo>
                    <a:lnTo>
                      <a:pt x="209" y="158"/>
                    </a:lnTo>
                    <a:lnTo>
                      <a:pt x="211" y="151"/>
                    </a:lnTo>
                    <a:lnTo>
                      <a:pt x="212" y="145"/>
                    </a:lnTo>
                    <a:lnTo>
                      <a:pt x="217" y="140"/>
                    </a:lnTo>
                    <a:lnTo>
                      <a:pt x="222" y="134"/>
                    </a:lnTo>
                    <a:lnTo>
                      <a:pt x="227" y="131"/>
                    </a:lnTo>
                    <a:lnTo>
                      <a:pt x="232" y="129"/>
                    </a:lnTo>
                    <a:lnTo>
                      <a:pt x="233" y="126"/>
                    </a:lnTo>
                    <a:lnTo>
                      <a:pt x="232" y="120"/>
                    </a:lnTo>
                    <a:lnTo>
                      <a:pt x="230" y="97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4" name="Freeform 47">
                <a:extLst>
                  <a:ext uri="{FF2B5EF4-FFF2-40B4-BE49-F238E27FC236}">
                    <a16:creationId xmlns:a16="http://schemas.microsoft.com/office/drawing/2014/main" id="{EB05321F-7DA1-4490-A683-D717FD696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741"/>
                <a:ext cx="632" cy="369"/>
              </a:xfrm>
              <a:custGeom>
                <a:avLst/>
                <a:gdLst>
                  <a:gd name="T0" fmla="*/ 8 w 632"/>
                  <a:gd name="T1" fmla="*/ 350 h 369"/>
                  <a:gd name="T2" fmla="*/ 19 w 632"/>
                  <a:gd name="T3" fmla="*/ 344 h 369"/>
                  <a:gd name="T4" fmla="*/ 27 w 632"/>
                  <a:gd name="T5" fmla="*/ 334 h 369"/>
                  <a:gd name="T6" fmla="*/ 38 w 632"/>
                  <a:gd name="T7" fmla="*/ 325 h 369"/>
                  <a:gd name="T8" fmla="*/ 41 w 632"/>
                  <a:gd name="T9" fmla="*/ 310 h 369"/>
                  <a:gd name="T10" fmla="*/ 60 w 632"/>
                  <a:gd name="T11" fmla="*/ 294 h 369"/>
                  <a:gd name="T12" fmla="*/ 82 w 632"/>
                  <a:gd name="T13" fmla="*/ 275 h 369"/>
                  <a:gd name="T14" fmla="*/ 95 w 632"/>
                  <a:gd name="T15" fmla="*/ 266 h 369"/>
                  <a:gd name="T16" fmla="*/ 106 w 632"/>
                  <a:gd name="T17" fmla="*/ 283 h 369"/>
                  <a:gd name="T18" fmla="*/ 128 w 632"/>
                  <a:gd name="T19" fmla="*/ 293 h 369"/>
                  <a:gd name="T20" fmla="*/ 144 w 632"/>
                  <a:gd name="T21" fmla="*/ 283 h 369"/>
                  <a:gd name="T22" fmla="*/ 157 w 632"/>
                  <a:gd name="T23" fmla="*/ 278 h 369"/>
                  <a:gd name="T24" fmla="*/ 176 w 632"/>
                  <a:gd name="T25" fmla="*/ 277 h 369"/>
                  <a:gd name="T26" fmla="*/ 193 w 632"/>
                  <a:gd name="T27" fmla="*/ 263 h 369"/>
                  <a:gd name="T28" fmla="*/ 209 w 632"/>
                  <a:gd name="T29" fmla="*/ 255 h 369"/>
                  <a:gd name="T30" fmla="*/ 233 w 632"/>
                  <a:gd name="T31" fmla="*/ 245 h 369"/>
                  <a:gd name="T32" fmla="*/ 240 w 632"/>
                  <a:gd name="T33" fmla="*/ 221 h 369"/>
                  <a:gd name="T34" fmla="*/ 246 w 632"/>
                  <a:gd name="T35" fmla="*/ 199 h 369"/>
                  <a:gd name="T36" fmla="*/ 255 w 632"/>
                  <a:gd name="T37" fmla="*/ 167 h 369"/>
                  <a:gd name="T38" fmla="*/ 262 w 632"/>
                  <a:gd name="T39" fmla="*/ 150 h 369"/>
                  <a:gd name="T40" fmla="*/ 268 w 632"/>
                  <a:gd name="T41" fmla="*/ 131 h 369"/>
                  <a:gd name="T42" fmla="*/ 278 w 632"/>
                  <a:gd name="T43" fmla="*/ 115 h 369"/>
                  <a:gd name="T44" fmla="*/ 294 w 632"/>
                  <a:gd name="T45" fmla="*/ 124 h 369"/>
                  <a:gd name="T46" fmla="*/ 308 w 632"/>
                  <a:gd name="T47" fmla="*/ 116 h 369"/>
                  <a:gd name="T48" fmla="*/ 317 w 632"/>
                  <a:gd name="T49" fmla="*/ 86 h 369"/>
                  <a:gd name="T50" fmla="*/ 329 w 632"/>
                  <a:gd name="T51" fmla="*/ 78 h 369"/>
                  <a:gd name="T52" fmla="*/ 336 w 632"/>
                  <a:gd name="T53" fmla="*/ 72 h 369"/>
                  <a:gd name="T54" fmla="*/ 357 w 632"/>
                  <a:gd name="T55" fmla="*/ 45 h 369"/>
                  <a:gd name="T56" fmla="*/ 371 w 632"/>
                  <a:gd name="T57" fmla="*/ 0 h 369"/>
                  <a:gd name="T58" fmla="*/ 390 w 632"/>
                  <a:gd name="T59" fmla="*/ 15 h 369"/>
                  <a:gd name="T60" fmla="*/ 411 w 632"/>
                  <a:gd name="T61" fmla="*/ 23 h 369"/>
                  <a:gd name="T62" fmla="*/ 422 w 632"/>
                  <a:gd name="T63" fmla="*/ 5 h 369"/>
                  <a:gd name="T64" fmla="*/ 440 w 632"/>
                  <a:gd name="T65" fmla="*/ 12 h 369"/>
                  <a:gd name="T66" fmla="*/ 454 w 632"/>
                  <a:gd name="T67" fmla="*/ 26 h 369"/>
                  <a:gd name="T68" fmla="*/ 481 w 632"/>
                  <a:gd name="T69" fmla="*/ 40 h 369"/>
                  <a:gd name="T70" fmla="*/ 481 w 632"/>
                  <a:gd name="T71" fmla="*/ 69 h 369"/>
                  <a:gd name="T72" fmla="*/ 479 w 632"/>
                  <a:gd name="T73" fmla="*/ 89 h 369"/>
                  <a:gd name="T74" fmla="*/ 511 w 632"/>
                  <a:gd name="T75" fmla="*/ 107 h 369"/>
                  <a:gd name="T76" fmla="*/ 549 w 632"/>
                  <a:gd name="T77" fmla="*/ 120 h 369"/>
                  <a:gd name="T78" fmla="*/ 573 w 632"/>
                  <a:gd name="T79" fmla="*/ 140 h 369"/>
                  <a:gd name="T80" fmla="*/ 567 w 632"/>
                  <a:gd name="T81" fmla="*/ 164 h 369"/>
                  <a:gd name="T82" fmla="*/ 580 w 632"/>
                  <a:gd name="T83" fmla="*/ 183 h 369"/>
                  <a:gd name="T84" fmla="*/ 580 w 632"/>
                  <a:gd name="T85" fmla="*/ 202 h 369"/>
                  <a:gd name="T86" fmla="*/ 592 w 632"/>
                  <a:gd name="T87" fmla="*/ 220 h 369"/>
                  <a:gd name="T88" fmla="*/ 610 w 632"/>
                  <a:gd name="T89" fmla="*/ 236 h 369"/>
                  <a:gd name="T90" fmla="*/ 630 w 632"/>
                  <a:gd name="T91" fmla="*/ 245 h 369"/>
                  <a:gd name="T92" fmla="*/ 130 w 632"/>
                  <a:gd name="T93" fmla="*/ 356 h 36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32"/>
                  <a:gd name="T142" fmla="*/ 0 h 369"/>
                  <a:gd name="T143" fmla="*/ 632 w 632"/>
                  <a:gd name="T144" fmla="*/ 369 h 36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32" h="369">
                    <a:moveTo>
                      <a:pt x="0" y="367"/>
                    </a:moveTo>
                    <a:lnTo>
                      <a:pt x="6" y="358"/>
                    </a:lnTo>
                    <a:lnTo>
                      <a:pt x="8" y="350"/>
                    </a:lnTo>
                    <a:lnTo>
                      <a:pt x="11" y="347"/>
                    </a:lnTo>
                    <a:lnTo>
                      <a:pt x="16" y="345"/>
                    </a:lnTo>
                    <a:lnTo>
                      <a:pt x="19" y="344"/>
                    </a:lnTo>
                    <a:lnTo>
                      <a:pt x="25" y="342"/>
                    </a:lnTo>
                    <a:lnTo>
                      <a:pt x="25" y="337"/>
                    </a:lnTo>
                    <a:lnTo>
                      <a:pt x="27" y="334"/>
                    </a:lnTo>
                    <a:lnTo>
                      <a:pt x="30" y="331"/>
                    </a:lnTo>
                    <a:lnTo>
                      <a:pt x="35" y="328"/>
                    </a:lnTo>
                    <a:lnTo>
                      <a:pt x="38" y="325"/>
                    </a:lnTo>
                    <a:lnTo>
                      <a:pt x="38" y="318"/>
                    </a:lnTo>
                    <a:lnTo>
                      <a:pt x="38" y="313"/>
                    </a:lnTo>
                    <a:lnTo>
                      <a:pt x="41" y="310"/>
                    </a:lnTo>
                    <a:lnTo>
                      <a:pt x="46" y="307"/>
                    </a:lnTo>
                    <a:lnTo>
                      <a:pt x="54" y="301"/>
                    </a:lnTo>
                    <a:lnTo>
                      <a:pt x="60" y="294"/>
                    </a:lnTo>
                    <a:lnTo>
                      <a:pt x="68" y="286"/>
                    </a:lnTo>
                    <a:lnTo>
                      <a:pt x="76" y="278"/>
                    </a:lnTo>
                    <a:lnTo>
                      <a:pt x="82" y="275"/>
                    </a:lnTo>
                    <a:lnTo>
                      <a:pt x="87" y="269"/>
                    </a:lnTo>
                    <a:lnTo>
                      <a:pt x="90" y="266"/>
                    </a:lnTo>
                    <a:lnTo>
                      <a:pt x="95" y="266"/>
                    </a:lnTo>
                    <a:lnTo>
                      <a:pt x="98" y="272"/>
                    </a:lnTo>
                    <a:lnTo>
                      <a:pt x="100" y="277"/>
                    </a:lnTo>
                    <a:lnTo>
                      <a:pt x="106" y="283"/>
                    </a:lnTo>
                    <a:lnTo>
                      <a:pt x="112" y="286"/>
                    </a:lnTo>
                    <a:lnTo>
                      <a:pt x="120" y="291"/>
                    </a:lnTo>
                    <a:lnTo>
                      <a:pt x="128" y="293"/>
                    </a:lnTo>
                    <a:lnTo>
                      <a:pt x="133" y="291"/>
                    </a:lnTo>
                    <a:lnTo>
                      <a:pt x="138" y="288"/>
                    </a:lnTo>
                    <a:lnTo>
                      <a:pt x="144" y="283"/>
                    </a:lnTo>
                    <a:lnTo>
                      <a:pt x="147" y="278"/>
                    </a:lnTo>
                    <a:lnTo>
                      <a:pt x="151" y="277"/>
                    </a:lnTo>
                    <a:lnTo>
                      <a:pt x="157" y="278"/>
                    </a:lnTo>
                    <a:lnTo>
                      <a:pt x="160" y="283"/>
                    </a:lnTo>
                    <a:lnTo>
                      <a:pt x="166" y="283"/>
                    </a:lnTo>
                    <a:lnTo>
                      <a:pt x="176" y="277"/>
                    </a:lnTo>
                    <a:lnTo>
                      <a:pt x="186" y="274"/>
                    </a:lnTo>
                    <a:lnTo>
                      <a:pt x="192" y="267"/>
                    </a:lnTo>
                    <a:lnTo>
                      <a:pt x="193" y="263"/>
                    </a:lnTo>
                    <a:lnTo>
                      <a:pt x="200" y="259"/>
                    </a:lnTo>
                    <a:lnTo>
                      <a:pt x="206" y="258"/>
                    </a:lnTo>
                    <a:lnTo>
                      <a:pt x="209" y="255"/>
                    </a:lnTo>
                    <a:lnTo>
                      <a:pt x="219" y="250"/>
                    </a:lnTo>
                    <a:lnTo>
                      <a:pt x="227" y="250"/>
                    </a:lnTo>
                    <a:lnTo>
                      <a:pt x="233" y="245"/>
                    </a:lnTo>
                    <a:lnTo>
                      <a:pt x="238" y="239"/>
                    </a:lnTo>
                    <a:lnTo>
                      <a:pt x="240" y="231"/>
                    </a:lnTo>
                    <a:lnTo>
                      <a:pt x="240" y="221"/>
                    </a:lnTo>
                    <a:lnTo>
                      <a:pt x="241" y="212"/>
                    </a:lnTo>
                    <a:lnTo>
                      <a:pt x="244" y="205"/>
                    </a:lnTo>
                    <a:lnTo>
                      <a:pt x="246" y="199"/>
                    </a:lnTo>
                    <a:lnTo>
                      <a:pt x="251" y="188"/>
                    </a:lnTo>
                    <a:lnTo>
                      <a:pt x="254" y="177"/>
                    </a:lnTo>
                    <a:lnTo>
                      <a:pt x="255" y="167"/>
                    </a:lnTo>
                    <a:lnTo>
                      <a:pt x="257" y="161"/>
                    </a:lnTo>
                    <a:lnTo>
                      <a:pt x="262" y="156"/>
                    </a:lnTo>
                    <a:lnTo>
                      <a:pt x="262" y="150"/>
                    </a:lnTo>
                    <a:lnTo>
                      <a:pt x="262" y="143"/>
                    </a:lnTo>
                    <a:lnTo>
                      <a:pt x="268" y="139"/>
                    </a:lnTo>
                    <a:lnTo>
                      <a:pt x="268" y="131"/>
                    </a:lnTo>
                    <a:lnTo>
                      <a:pt x="270" y="124"/>
                    </a:lnTo>
                    <a:lnTo>
                      <a:pt x="271" y="116"/>
                    </a:lnTo>
                    <a:lnTo>
                      <a:pt x="278" y="115"/>
                    </a:lnTo>
                    <a:lnTo>
                      <a:pt x="286" y="120"/>
                    </a:lnTo>
                    <a:lnTo>
                      <a:pt x="289" y="123"/>
                    </a:lnTo>
                    <a:lnTo>
                      <a:pt x="294" y="124"/>
                    </a:lnTo>
                    <a:lnTo>
                      <a:pt x="302" y="128"/>
                    </a:lnTo>
                    <a:lnTo>
                      <a:pt x="306" y="121"/>
                    </a:lnTo>
                    <a:lnTo>
                      <a:pt x="308" y="116"/>
                    </a:lnTo>
                    <a:lnTo>
                      <a:pt x="309" y="107"/>
                    </a:lnTo>
                    <a:lnTo>
                      <a:pt x="313" y="99"/>
                    </a:lnTo>
                    <a:lnTo>
                      <a:pt x="317" y="86"/>
                    </a:lnTo>
                    <a:lnTo>
                      <a:pt x="321" y="78"/>
                    </a:lnTo>
                    <a:lnTo>
                      <a:pt x="324" y="77"/>
                    </a:lnTo>
                    <a:lnTo>
                      <a:pt x="329" y="78"/>
                    </a:lnTo>
                    <a:lnTo>
                      <a:pt x="332" y="80"/>
                    </a:lnTo>
                    <a:lnTo>
                      <a:pt x="333" y="78"/>
                    </a:lnTo>
                    <a:lnTo>
                      <a:pt x="336" y="72"/>
                    </a:lnTo>
                    <a:lnTo>
                      <a:pt x="341" y="64"/>
                    </a:lnTo>
                    <a:lnTo>
                      <a:pt x="348" y="59"/>
                    </a:lnTo>
                    <a:lnTo>
                      <a:pt x="357" y="45"/>
                    </a:lnTo>
                    <a:lnTo>
                      <a:pt x="360" y="37"/>
                    </a:lnTo>
                    <a:lnTo>
                      <a:pt x="363" y="0"/>
                    </a:lnTo>
                    <a:lnTo>
                      <a:pt x="371" y="0"/>
                    </a:lnTo>
                    <a:lnTo>
                      <a:pt x="378" y="4"/>
                    </a:lnTo>
                    <a:lnTo>
                      <a:pt x="383" y="10"/>
                    </a:lnTo>
                    <a:lnTo>
                      <a:pt x="390" y="15"/>
                    </a:lnTo>
                    <a:lnTo>
                      <a:pt x="398" y="20"/>
                    </a:lnTo>
                    <a:lnTo>
                      <a:pt x="406" y="23"/>
                    </a:lnTo>
                    <a:lnTo>
                      <a:pt x="411" y="23"/>
                    </a:lnTo>
                    <a:lnTo>
                      <a:pt x="416" y="15"/>
                    </a:lnTo>
                    <a:lnTo>
                      <a:pt x="416" y="5"/>
                    </a:lnTo>
                    <a:lnTo>
                      <a:pt x="422" y="5"/>
                    </a:lnTo>
                    <a:lnTo>
                      <a:pt x="427" y="5"/>
                    </a:lnTo>
                    <a:lnTo>
                      <a:pt x="437" y="7"/>
                    </a:lnTo>
                    <a:lnTo>
                      <a:pt x="440" y="12"/>
                    </a:lnTo>
                    <a:lnTo>
                      <a:pt x="440" y="21"/>
                    </a:lnTo>
                    <a:lnTo>
                      <a:pt x="446" y="24"/>
                    </a:lnTo>
                    <a:lnTo>
                      <a:pt x="454" y="26"/>
                    </a:lnTo>
                    <a:lnTo>
                      <a:pt x="465" y="29"/>
                    </a:lnTo>
                    <a:lnTo>
                      <a:pt x="473" y="34"/>
                    </a:lnTo>
                    <a:lnTo>
                      <a:pt x="481" y="40"/>
                    </a:lnTo>
                    <a:lnTo>
                      <a:pt x="483" y="47"/>
                    </a:lnTo>
                    <a:lnTo>
                      <a:pt x="483" y="58"/>
                    </a:lnTo>
                    <a:lnTo>
                      <a:pt x="481" y="69"/>
                    </a:lnTo>
                    <a:lnTo>
                      <a:pt x="476" y="75"/>
                    </a:lnTo>
                    <a:lnTo>
                      <a:pt x="476" y="83"/>
                    </a:lnTo>
                    <a:lnTo>
                      <a:pt x="479" y="89"/>
                    </a:lnTo>
                    <a:lnTo>
                      <a:pt x="487" y="99"/>
                    </a:lnTo>
                    <a:lnTo>
                      <a:pt x="505" y="104"/>
                    </a:lnTo>
                    <a:lnTo>
                      <a:pt x="511" y="107"/>
                    </a:lnTo>
                    <a:lnTo>
                      <a:pt x="522" y="113"/>
                    </a:lnTo>
                    <a:lnTo>
                      <a:pt x="535" y="113"/>
                    </a:lnTo>
                    <a:lnTo>
                      <a:pt x="549" y="120"/>
                    </a:lnTo>
                    <a:lnTo>
                      <a:pt x="562" y="124"/>
                    </a:lnTo>
                    <a:lnTo>
                      <a:pt x="568" y="129"/>
                    </a:lnTo>
                    <a:lnTo>
                      <a:pt x="573" y="140"/>
                    </a:lnTo>
                    <a:lnTo>
                      <a:pt x="575" y="151"/>
                    </a:lnTo>
                    <a:lnTo>
                      <a:pt x="572" y="158"/>
                    </a:lnTo>
                    <a:lnTo>
                      <a:pt x="567" y="164"/>
                    </a:lnTo>
                    <a:lnTo>
                      <a:pt x="568" y="169"/>
                    </a:lnTo>
                    <a:lnTo>
                      <a:pt x="572" y="178"/>
                    </a:lnTo>
                    <a:lnTo>
                      <a:pt x="580" y="183"/>
                    </a:lnTo>
                    <a:lnTo>
                      <a:pt x="586" y="188"/>
                    </a:lnTo>
                    <a:lnTo>
                      <a:pt x="588" y="194"/>
                    </a:lnTo>
                    <a:lnTo>
                      <a:pt x="580" y="202"/>
                    </a:lnTo>
                    <a:lnTo>
                      <a:pt x="580" y="207"/>
                    </a:lnTo>
                    <a:lnTo>
                      <a:pt x="584" y="213"/>
                    </a:lnTo>
                    <a:lnTo>
                      <a:pt x="592" y="220"/>
                    </a:lnTo>
                    <a:lnTo>
                      <a:pt x="597" y="228"/>
                    </a:lnTo>
                    <a:lnTo>
                      <a:pt x="600" y="237"/>
                    </a:lnTo>
                    <a:lnTo>
                      <a:pt x="610" y="236"/>
                    </a:lnTo>
                    <a:lnTo>
                      <a:pt x="622" y="237"/>
                    </a:lnTo>
                    <a:lnTo>
                      <a:pt x="627" y="239"/>
                    </a:lnTo>
                    <a:lnTo>
                      <a:pt x="630" y="245"/>
                    </a:lnTo>
                    <a:lnTo>
                      <a:pt x="632" y="253"/>
                    </a:lnTo>
                    <a:lnTo>
                      <a:pt x="632" y="258"/>
                    </a:lnTo>
                    <a:lnTo>
                      <a:pt x="130" y="356"/>
                    </a:lnTo>
                    <a:lnTo>
                      <a:pt x="20" y="369"/>
                    </a:lnTo>
                    <a:lnTo>
                      <a:pt x="0" y="367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5" name="Freeform 48">
                <a:extLst>
                  <a:ext uri="{FF2B5EF4-FFF2-40B4-BE49-F238E27FC236}">
                    <a16:creationId xmlns:a16="http://schemas.microsoft.com/office/drawing/2014/main" id="{2251923A-7DEB-4C2C-BABD-2ADC7E875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624"/>
                <a:ext cx="389" cy="410"/>
              </a:xfrm>
              <a:custGeom>
                <a:avLst/>
                <a:gdLst>
                  <a:gd name="T0" fmla="*/ 24 w 389"/>
                  <a:gd name="T1" fmla="*/ 281 h 410"/>
                  <a:gd name="T2" fmla="*/ 30 w 389"/>
                  <a:gd name="T3" fmla="*/ 270 h 410"/>
                  <a:gd name="T4" fmla="*/ 33 w 389"/>
                  <a:gd name="T5" fmla="*/ 259 h 410"/>
                  <a:gd name="T6" fmla="*/ 29 w 389"/>
                  <a:gd name="T7" fmla="*/ 245 h 410"/>
                  <a:gd name="T8" fmla="*/ 32 w 389"/>
                  <a:gd name="T9" fmla="*/ 233 h 410"/>
                  <a:gd name="T10" fmla="*/ 38 w 389"/>
                  <a:gd name="T11" fmla="*/ 224 h 410"/>
                  <a:gd name="T12" fmla="*/ 45 w 389"/>
                  <a:gd name="T13" fmla="*/ 221 h 410"/>
                  <a:gd name="T14" fmla="*/ 56 w 389"/>
                  <a:gd name="T15" fmla="*/ 225 h 410"/>
                  <a:gd name="T16" fmla="*/ 59 w 389"/>
                  <a:gd name="T17" fmla="*/ 213 h 410"/>
                  <a:gd name="T18" fmla="*/ 59 w 389"/>
                  <a:gd name="T19" fmla="*/ 200 h 410"/>
                  <a:gd name="T20" fmla="*/ 64 w 389"/>
                  <a:gd name="T21" fmla="*/ 186 h 410"/>
                  <a:gd name="T22" fmla="*/ 75 w 389"/>
                  <a:gd name="T23" fmla="*/ 178 h 410"/>
                  <a:gd name="T24" fmla="*/ 86 w 389"/>
                  <a:gd name="T25" fmla="*/ 170 h 410"/>
                  <a:gd name="T26" fmla="*/ 110 w 389"/>
                  <a:gd name="T27" fmla="*/ 156 h 410"/>
                  <a:gd name="T28" fmla="*/ 127 w 389"/>
                  <a:gd name="T29" fmla="*/ 135 h 410"/>
                  <a:gd name="T30" fmla="*/ 132 w 389"/>
                  <a:gd name="T31" fmla="*/ 95 h 410"/>
                  <a:gd name="T32" fmla="*/ 135 w 389"/>
                  <a:gd name="T33" fmla="*/ 40 h 410"/>
                  <a:gd name="T34" fmla="*/ 140 w 389"/>
                  <a:gd name="T35" fmla="*/ 0 h 410"/>
                  <a:gd name="T36" fmla="*/ 143 w 389"/>
                  <a:gd name="T37" fmla="*/ 33 h 410"/>
                  <a:gd name="T38" fmla="*/ 149 w 389"/>
                  <a:gd name="T39" fmla="*/ 89 h 410"/>
                  <a:gd name="T40" fmla="*/ 246 w 389"/>
                  <a:gd name="T41" fmla="*/ 162 h 410"/>
                  <a:gd name="T42" fmla="*/ 286 w 389"/>
                  <a:gd name="T43" fmla="*/ 127 h 410"/>
                  <a:gd name="T44" fmla="*/ 302 w 389"/>
                  <a:gd name="T45" fmla="*/ 105 h 410"/>
                  <a:gd name="T46" fmla="*/ 313 w 389"/>
                  <a:gd name="T47" fmla="*/ 113 h 410"/>
                  <a:gd name="T48" fmla="*/ 332 w 389"/>
                  <a:gd name="T49" fmla="*/ 100 h 410"/>
                  <a:gd name="T50" fmla="*/ 353 w 389"/>
                  <a:gd name="T51" fmla="*/ 89 h 410"/>
                  <a:gd name="T52" fmla="*/ 378 w 389"/>
                  <a:gd name="T53" fmla="*/ 98 h 410"/>
                  <a:gd name="T54" fmla="*/ 389 w 389"/>
                  <a:gd name="T55" fmla="*/ 119 h 410"/>
                  <a:gd name="T56" fmla="*/ 385 w 389"/>
                  <a:gd name="T57" fmla="*/ 138 h 410"/>
                  <a:gd name="T58" fmla="*/ 358 w 389"/>
                  <a:gd name="T59" fmla="*/ 127 h 410"/>
                  <a:gd name="T60" fmla="*/ 342 w 389"/>
                  <a:gd name="T61" fmla="*/ 116 h 410"/>
                  <a:gd name="T62" fmla="*/ 334 w 389"/>
                  <a:gd name="T63" fmla="*/ 157 h 410"/>
                  <a:gd name="T64" fmla="*/ 311 w 389"/>
                  <a:gd name="T65" fmla="*/ 186 h 410"/>
                  <a:gd name="T66" fmla="*/ 304 w 389"/>
                  <a:gd name="T67" fmla="*/ 195 h 410"/>
                  <a:gd name="T68" fmla="*/ 294 w 389"/>
                  <a:gd name="T69" fmla="*/ 198 h 410"/>
                  <a:gd name="T70" fmla="*/ 280 w 389"/>
                  <a:gd name="T71" fmla="*/ 243 h 410"/>
                  <a:gd name="T72" fmla="*/ 262 w 389"/>
                  <a:gd name="T73" fmla="*/ 240 h 410"/>
                  <a:gd name="T74" fmla="*/ 246 w 389"/>
                  <a:gd name="T75" fmla="*/ 233 h 410"/>
                  <a:gd name="T76" fmla="*/ 243 w 389"/>
                  <a:gd name="T77" fmla="*/ 256 h 410"/>
                  <a:gd name="T78" fmla="*/ 237 w 389"/>
                  <a:gd name="T79" fmla="*/ 273 h 410"/>
                  <a:gd name="T80" fmla="*/ 227 w 389"/>
                  <a:gd name="T81" fmla="*/ 297 h 410"/>
                  <a:gd name="T82" fmla="*/ 218 w 389"/>
                  <a:gd name="T83" fmla="*/ 326 h 410"/>
                  <a:gd name="T84" fmla="*/ 215 w 389"/>
                  <a:gd name="T85" fmla="*/ 353 h 410"/>
                  <a:gd name="T86" fmla="*/ 195 w 389"/>
                  <a:gd name="T87" fmla="*/ 367 h 410"/>
                  <a:gd name="T88" fmla="*/ 176 w 389"/>
                  <a:gd name="T89" fmla="*/ 378 h 410"/>
                  <a:gd name="T90" fmla="*/ 164 w 389"/>
                  <a:gd name="T91" fmla="*/ 386 h 410"/>
                  <a:gd name="T92" fmla="*/ 141 w 389"/>
                  <a:gd name="T93" fmla="*/ 400 h 410"/>
                  <a:gd name="T94" fmla="*/ 127 w 389"/>
                  <a:gd name="T95" fmla="*/ 395 h 410"/>
                  <a:gd name="T96" fmla="*/ 113 w 389"/>
                  <a:gd name="T97" fmla="*/ 403 h 410"/>
                  <a:gd name="T98" fmla="*/ 94 w 389"/>
                  <a:gd name="T99" fmla="*/ 410 h 410"/>
                  <a:gd name="T100" fmla="*/ 75 w 389"/>
                  <a:gd name="T101" fmla="*/ 394 h 410"/>
                  <a:gd name="T102" fmla="*/ 59 w 389"/>
                  <a:gd name="T103" fmla="*/ 380 h 410"/>
                  <a:gd name="T104" fmla="*/ 37 w 389"/>
                  <a:gd name="T105" fmla="*/ 362 h 410"/>
                  <a:gd name="T106" fmla="*/ 22 w 389"/>
                  <a:gd name="T107" fmla="*/ 346 h 410"/>
                  <a:gd name="T108" fmla="*/ 8 w 389"/>
                  <a:gd name="T109" fmla="*/ 324 h 410"/>
                  <a:gd name="T110" fmla="*/ 2 w 389"/>
                  <a:gd name="T111" fmla="*/ 308 h 410"/>
                  <a:gd name="T112" fmla="*/ 3 w 389"/>
                  <a:gd name="T113" fmla="*/ 289 h 4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89"/>
                  <a:gd name="T172" fmla="*/ 0 h 410"/>
                  <a:gd name="T173" fmla="*/ 389 w 389"/>
                  <a:gd name="T174" fmla="*/ 410 h 41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89" h="410">
                    <a:moveTo>
                      <a:pt x="3" y="289"/>
                    </a:moveTo>
                    <a:lnTo>
                      <a:pt x="19" y="284"/>
                    </a:lnTo>
                    <a:lnTo>
                      <a:pt x="24" y="281"/>
                    </a:lnTo>
                    <a:lnTo>
                      <a:pt x="25" y="276"/>
                    </a:lnTo>
                    <a:lnTo>
                      <a:pt x="27" y="273"/>
                    </a:lnTo>
                    <a:lnTo>
                      <a:pt x="30" y="270"/>
                    </a:lnTo>
                    <a:lnTo>
                      <a:pt x="33" y="267"/>
                    </a:lnTo>
                    <a:lnTo>
                      <a:pt x="37" y="264"/>
                    </a:lnTo>
                    <a:lnTo>
                      <a:pt x="33" y="259"/>
                    </a:lnTo>
                    <a:lnTo>
                      <a:pt x="30" y="252"/>
                    </a:lnTo>
                    <a:lnTo>
                      <a:pt x="29" y="248"/>
                    </a:lnTo>
                    <a:lnTo>
                      <a:pt x="29" y="245"/>
                    </a:lnTo>
                    <a:lnTo>
                      <a:pt x="30" y="241"/>
                    </a:lnTo>
                    <a:lnTo>
                      <a:pt x="32" y="238"/>
                    </a:lnTo>
                    <a:lnTo>
                      <a:pt x="32" y="233"/>
                    </a:lnTo>
                    <a:lnTo>
                      <a:pt x="32" y="229"/>
                    </a:lnTo>
                    <a:lnTo>
                      <a:pt x="35" y="227"/>
                    </a:lnTo>
                    <a:lnTo>
                      <a:pt x="38" y="224"/>
                    </a:lnTo>
                    <a:lnTo>
                      <a:pt x="38" y="221"/>
                    </a:lnTo>
                    <a:lnTo>
                      <a:pt x="41" y="219"/>
                    </a:lnTo>
                    <a:lnTo>
                      <a:pt x="45" y="221"/>
                    </a:lnTo>
                    <a:lnTo>
                      <a:pt x="48" y="222"/>
                    </a:lnTo>
                    <a:lnTo>
                      <a:pt x="51" y="225"/>
                    </a:lnTo>
                    <a:lnTo>
                      <a:pt x="56" y="225"/>
                    </a:lnTo>
                    <a:lnTo>
                      <a:pt x="60" y="225"/>
                    </a:lnTo>
                    <a:lnTo>
                      <a:pt x="62" y="219"/>
                    </a:lnTo>
                    <a:lnTo>
                      <a:pt x="59" y="213"/>
                    </a:lnTo>
                    <a:lnTo>
                      <a:pt x="57" y="208"/>
                    </a:lnTo>
                    <a:lnTo>
                      <a:pt x="59" y="205"/>
                    </a:lnTo>
                    <a:lnTo>
                      <a:pt x="59" y="200"/>
                    </a:lnTo>
                    <a:lnTo>
                      <a:pt x="59" y="197"/>
                    </a:lnTo>
                    <a:lnTo>
                      <a:pt x="60" y="191"/>
                    </a:lnTo>
                    <a:lnTo>
                      <a:pt x="64" y="186"/>
                    </a:lnTo>
                    <a:lnTo>
                      <a:pt x="68" y="184"/>
                    </a:lnTo>
                    <a:lnTo>
                      <a:pt x="73" y="183"/>
                    </a:lnTo>
                    <a:lnTo>
                      <a:pt x="75" y="178"/>
                    </a:lnTo>
                    <a:lnTo>
                      <a:pt x="78" y="173"/>
                    </a:lnTo>
                    <a:lnTo>
                      <a:pt x="81" y="170"/>
                    </a:lnTo>
                    <a:lnTo>
                      <a:pt x="86" y="170"/>
                    </a:lnTo>
                    <a:lnTo>
                      <a:pt x="97" y="167"/>
                    </a:lnTo>
                    <a:lnTo>
                      <a:pt x="103" y="162"/>
                    </a:lnTo>
                    <a:lnTo>
                      <a:pt x="110" y="156"/>
                    </a:lnTo>
                    <a:lnTo>
                      <a:pt x="116" y="149"/>
                    </a:lnTo>
                    <a:lnTo>
                      <a:pt x="121" y="141"/>
                    </a:lnTo>
                    <a:lnTo>
                      <a:pt x="127" y="135"/>
                    </a:lnTo>
                    <a:lnTo>
                      <a:pt x="127" y="129"/>
                    </a:lnTo>
                    <a:lnTo>
                      <a:pt x="130" y="103"/>
                    </a:lnTo>
                    <a:lnTo>
                      <a:pt x="132" y="95"/>
                    </a:lnTo>
                    <a:lnTo>
                      <a:pt x="132" y="81"/>
                    </a:lnTo>
                    <a:lnTo>
                      <a:pt x="134" y="62"/>
                    </a:lnTo>
                    <a:lnTo>
                      <a:pt x="135" y="40"/>
                    </a:lnTo>
                    <a:lnTo>
                      <a:pt x="137" y="28"/>
                    </a:lnTo>
                    <a:lnTo>
                      <a:pt x="137" y="11"/>
                    </a:lnTo>
                    <a:lnTo>
                      <a:pt x="140" y="0"/>
                    </a:lnTo>
                    <a:lnTo>
                      <a:pt x="141" y="11"/>
                    </a:lnTo>
                    <a:lnTo>
                      <a:pt x="143" y="22"/>
                    </a:lnTo>
                    <a:lnTo>
                      <a:pt x="143" y="33"/>
                    </a:lnTo>
                    <a:lnTo>
                      <a:pt x="143" y="46"/>
                    </a:lnTo>
                    <a:lnTo>
                      <a:pt x="145" y="75"/>
                    </a:lnTo>
                    <a:lnTo>
                      <a:pt x="149" y="89"/>
                    </a:lnTo>
                    <a:lnTo>
                      <a:pt x="153" y="117"/>
                    </a:lnTo>
                    <a:lnTo>
                      <a:pt x="237" y="105"/>
                    </a:lnTo>
                    <a:lnTo>
                      <a:pt x="246" y="162"/>
                    </a:lnTo>
                    <a:lnTo>
                      <a:pt x="275" y="127"/>
                    </a:lnTo>
                    <a:lnTo>
                      <a:pt x="281" y="122"/>
                    </a:lnTo>
                    <a:lnTo>
                      <a:pt x="286" y="127"/>
                    </a:lnTo>
                    <a:lnTo>
                      <a:pt x="291" y="121"/>
                    </a:lnTo>
                    <a:lnTo>
                      <a:pt x="296" y="113"/>
                    </a:lnTo>
                    <a:lnTo>
                      <a:pt x="302" y="105"/>
                    </a:lnTo>
                    <a:lnTo>
                      <a:pt x="307" y="105"/>
                    </a:lnTo>
                    <a:lnTo>
                      <a:pt x="308" y="109"/>
                    </a:lnTo>
                    <a:lnTo>
                      <a:pt x="313" y="113"/>
                    </a:lnTo>
                    <a:lnTo>
                      <a:pt x="319" y="111"/>
                    </a:lnTo>
                    <a:lnTo>
                      <a:pt x="327" y="105"/>
                    </a:lnTo>
                    <a:lnTo>
                      <a:pt x="332" y="100"/>
                    </a:lnTo>
                    <a:lnTo>
                      <a:pt x="337" y="95"/>
                    </a:lnTo>
                    <a:lnTo>
                      <a:pt x="346" y="90"/>
                    </a:lnTo>
                    <a:lnTo>
                      <a:pt x="353" y="89"/>
                    </a:lnTo>
                    <a:lnTo>
                      <a:pt x="362" y="87"/>
                    </a:lnTo>
                    <a:lnTo>
                      <a:pt x="372" y="89"/>
                    </a:lnTo>
                    <a:lnTo>
                      <a:pt x="378" y="98"/>
                    </a:lnTo>
                    <a:lnTo>
                      <a:pt x="383" y="106"/>
                    </a:lnTo>
                    <a:lnTo>
                      <a:pt x="388" y="114"/>
                    </a:lnTo>
                    <a:lnTo>
                      <a:pt x="389" y="119"/>
                    </a:lnTo>
                    <a:lnTo>
                      <a:pt x="389" y="129"/>
                    </a:lnTo>
                    <a:lnTo>
                      <a:pt x="386" y="135"/>
                    </a:lnTo>
                    <a:lnTo>
                      <a:pt x="385" y="138"/>
                    </a:lnTo>
                    <a:lnTo>
                      <a:pt x="378" y="137"/>
                    </a:lnTo>
                    <a:lnTo>
                      <a:pt x="370" y="133"/>
                    </a:lnTo>
                    <a:lnTo>
                      <a:pt x="358" y="127"/>
                    </a:lnTo>
                    <a:lnTo>
                      <a:pt x="353" y="121"/>
                    </a:lnTo>
                    <a:lnTo>
                      <a:pt x="346" y="117"/>
                    </a:lnTo>
                    <a:lnTo>
                      <a:pt x="342" y="116"/>
                    </a:lnTo>
                    <a:lnTo>
                      <a:pt x="337" y="117"/>
                    </a:lnTo>
                    <a:lnTo>
                      <a:pt x="337" y="149"/>
                    </a:lnTo>
                    <a:lnTo>
                      <a:pt x="334" y="157"/>
                    </a:lnTo>
                    <a:lnTo>
                      <a:pt x="327" y="165"/>
                    </a:lnTo>
                    <a:lnTo>
                      <a:pt x="318" y="178"/>
                    </a:lnTo>
                    <a:lnTo>
                      <a:pt x="311" y="186"/>
                    </a:lnTo>
                    <a:lnTo>
                      <a:pt x="310" y="192"/>
                    </a:lnTo>
                    <a:lnTo>
                      <a:pt x="308" y="195"/>
                    </a:lnTo>
                    <a:lnTo>
                      <a:pt x="304" y="195"/>
                    </a:lnTo>
                    <a:lnTo>
                      <a:pt x="300" y="192"/>
                    </a:lnTo>
                    <a:lnTo>
                      <a:pt x="297" y="192"/>
                    </a:lnTo>
                    <a:lnTo>
                      <a:pt x="294" y="198"/>
                    </a:lnTo>
                    <a:lnTo>
                      <a:pt x="292" y="206"/>
                    </a:lnTo>
                    <a:lnTo>
                      <a:pt x="281" y="237"/>
                    </a:lnTo>
                    <a:lnTo>
                      <a:pt x="280" y="243"/>
                    </a:lnTo>
                    <a:lnTo>
                      <a:pt x="273" y="246"/>
                    </a:lnTo>
                    <a:lnTo>
                      <a:pt x="267" y="245"/>
                    </a:lnTo>
                    <a:lnTo>
                      <a:pt x="262" y="240"/>
                    </a:lnTo>
                    <a:lnTo>
                      <a:pt x="256" y="233"/>
                    </a:lnTo>
                    <a:lnTo>
                      <a:pt x="251" y="232"/>
                    </a:lnTo>
                    <a:lnTo>
                      <a:pt x="246" y="233"/>
                    </a:lnTo>
                    <a:lnTo>
                      <a:pt x="245" y="241"/>
                    </a:lnTo>
                    <a:lnTo>
                      <a:pt x="246" y="252"/>
                    </a:lnTo>
                    <a:lnTo>
                      <a:pt x="243" y="256"/>
                    </a:lnTo>
                    <a:lnTo>
                      <a:pt x="237" y="260"/>
                    </a:lnTo>
                    <a:lnTo>
                      <a:pt x="237" y="265"/>
                    </a:lnTo>
                    <a:lnTo>
                      <a:pt x="237" y="273"/>
                    </a:lnTo>
                    <a:lnTo>
                      <a:pt x="229" y="279"/>
                    </a:lnTo>
                    <a:lnTo>
                      <a:pt x="227" y="284"/>
                    </a:lnTo>
                    <a:lnTo>
                      <a:pt x="227" y="297"/>
                    </a:lnTo>
                    <a:lnTo>
                      <a:pt x="226" y="305"/>
                    </a:lnTo>
                    <a:lnTo>
                      <a:pt x="219" y="314"/>
                    </a:lnTo>
                    <a:lnTo>
                      <a:pt x="218" y="326"/>
                    </a:lnTo>
                    <a:lnTo>
                      <a:pt x="215" y="338"/>
                    </a:lnTo>
                    <a:lnTo>
                      <a:pt x="216" y="346"/>
                    </a:lnTo>
                    <a:lnTo>
                      <a:pt x="215" y="353"/>
                    </a:lnTo>
                    <a:lnTo>
                      <a:pt x="208" y="361"/>
                    </a:lnTo>
                    <a:lnTo>
                      <a:pt x="202" y="367"/>
                    </a:lnTo>
                    <a:lnTo>
                      <a:pt x="195" y="367"/>
                    </a:lnTo>
                    <a:lnTo>
                      <a:pt x="191" y="368"/>
                    </a:lnTo>
                    <a:lnTo>
                      <a:pt x="184" y="373"/>
                    </a:lnTo>
                    <a:lnTo>
                      <a:pt x="176" y="378"/>
                    </a:lnTo>
                    <a:lnTo>
                      <a:pt x="168" y="380"/>
                    </a:lnTo>
                    <a:lnTo>
                      <a:pt x="167" y="381"/>
                    </a:lnTo>
                    <a:lnTo>
                      <a:pt x="164" y="386"/>
                    </a:lnTo>
                    <a:lnTo>
                      <a:pt x="156" y="392"/>
                    </a:lnTo>
                    <a:lnTo>
                      <a:pt x="146" y="395"/>
                    </a:lnTo>
                    <a:lnTo>
                      <a:pt x="141" y="400"/>
                    </a:lnTo>
                    <a:lnTo>
                      <a:pt x="135" y="400"/>
                    </a:lnTo>
                    <a:lnTo>
                      <a:pt x="132" y="399"/>
                    </a:lnTo>
                    <a:lnTo>
                      <a:pt x="127" y="395"/>
                    </a:lnTo>
                    <a:lnTo>
                      <a:pt x="122" y="394"/>
                    </a:lnTo>
                    <a:lnTo>
                      <a:pt x="121" y="397"/>
                    </a:lnTo>
                    <a:lnTo>
                      <a:pt x="113" y="403"/>
                    </a:lnTo>
                    <a:lnTo>
                      <a:pt x="108" y="408"/>
                    </a:lnTo>
                    <a:lnTo>
                      <a:pt x="103" y="410"/>
                    </a:lnTo>
                    <a:lnTo>
                      <a:pt x="94" y="410"/>
                    </a:lnTo>
                    <a:lnTo>
                      <a:pt x="86" y="405"/>
                    </a:lnTo>
                    <a:lnTo>
                      <a:pt x="78" y="399"/>
                    </a:lnTo>
                    <a:lnTo>
                      <a:pt x="75" y="394"/>
                    </a:lnTo>
                    <a:lnTo>
                      <a:pt x="70" y="383"/>
                    </a:lnTo>
                    <a:lnTo>
                      <a:pt x="65" y="381"/>
                    </a:lnTo>
                    <a:lnTo>
                      <a:pt x="59" y="380"/>
                    </a:lnTo>
                    <a:lnTo>
                      <a:pt x="48" y="373"/>
                    </a:lnTo>
                    <a:lnTo>
                      <a:pt x="43" y="368"/>
                    </a:lnTo>
                    <a:lnTo>
                      <a:pt x="37" y="362"/>
                    </a:lnTo>
                    <a:lnTo>
                      <a:pt x="33" y="354"/>
                    </a:lnTo>
                    <a:lnTo>
                      <a:pt x="27" y="349"/>
                    </a:lnTo>
                    <a:lnTo>
                      <a:pt x="22" y="346"/>
                    </a:lnTo>
                    <a:lnTo>
                      <a:pt x="16" y="337"/>
                    </a:lnTo>
                    <a:lnTo>
                      <a:pt x="13" y="330"/>
                    </a:lnTo>
                    <a:lnTo>
                      <a:pt x="8" y="324"/>
                    </a:lnTo>
                    <a:lnTo>
                      <a:pt x="3" y="321"/>
                    </a:lnTo>
                    <a:lnTo>
                      <a:pt x="0" y="314"/>
                    </a:lnTo>
                    <a:lnTo>
                      <a:pt x="2" y="308"/>
                    </a:lnTo>
                    <a:lnTo>
                      <a:pt x="2" y="299"/>
                    </a:lnTo>
                    <a:lnTo>
                      <a:pt x="0" y="291"/>
                    </a:lnTo>
                    <a:lnTo>
                      <a:pt x="3" y="289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6" name="Freeform 49">
                <a:extLst>
                  <a:ext uri="{FF2B5EF4-FFF2-40B4-BE49-F238E27FC236}">
                    <a16:creationId xmlns:a16="http://schemas.microsoft.com/office/drawing/2014/main" id="{57CBC7E3-FD6E-4D34-8968-87D5ECA38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668"/>
                <a:ext cx="399" cy="189"/>
              </a:xfrm>
              <a:custGeom>
                <a:avLst/>
                <a:gdLst>
                  <a:gd name="T0" fmla="*/ 310 w 399"/>
                  <a:gd name="T1" fmla="*/ 24 h 189"/>
                  <a:gd name="T2" fmla="*/ 330 w 399"/>
                  <a:gd name="T3" fmla="*/ 96 h 189"/>
                  <a:gd name="T4" fmla="*/ 399 w 399"/>
                  <a:gd name="T5" fmla="*/ 126 h 189"/>
                  <a:gd name="T6" fmla="*/ 392 w 399"/>
                  <a:gd name="T7" fmla="*/ 177 h 189"/>
                  <a:gd name="T8" fmla="*/ 356 w 399"/>
                  <a:gd name="T9" fmla="*/ 189 h 189"/>
                  <a:gd name="T10" fmla="*/ 343 w 399"/>
                  <a:gd name="T11" fmla="*/ 170 h 189"/>
                  <a:gd name="T12" fmla="*/ 322 w 399"/>
                  <a:gd name="T13" fmla="*/ 158 h 189"/>
                  <a:gd name="T14" fmla="*/ 308 w 399"/>
                  <a:gd name="T15" fmla="*/ 143 h 189"/>
                  <a:gd name="T16" fmla="*/ 306 w 399"/>
                  <a:gd name="T17" fmla="*/ 112 h 189"/>
                  <a:gd name="T18" fmla="*/ 292 w 399"/>
                  <a:gd name="T19" fmla="*/ 96 h 189"/>
                  <a:gd name="T20" fmla="*/ 292 w 399"/>
                  <a:gd name="T21" fmla="*/ 85 h 189"/>
                  <a:gd name="T22" fmla="*/ 295 w 399"/>
                  <a:gd name="T23" fmla="*/ 61 h 189"/>
                  <a:gd name="T24" fmla="*/ 297 w 399"/>
                  <a:gd name="T25" fmla="*/ 43 h 189"/>
                  <a:gd name="T26" fmla="*/ 300 w 399"/>
                  <a:gd name="T27" fmla="*/ 21 h 189"/>
                  <a:gd name="T28" fmla="*/ 291 w 399"/>
                  <a:gd name="T29" fmla="*/ 32 h 189"/>
                  <a:gd name="T30" fmla="*/ 279 w 399"/>
                  <a:gd name="T31" fmla="*/ 50 h 189"/>
                  <a:gd name="T32" fmla="*/ 267 w 399"/>
                  <a:gd name="T33" fmla="*/ 62 h 189"/>
                  <a:gd name="T34" fmla="*/ 260 w 399"/>
                  <a:gd name="T35" fmla="*/ 70 h 189"/>
                  <a:gd name="T36" fmla="*/ 268 w 399"/>
                  <a:gd name="T37" fmla="*/ 80 h 189"/>
                  <a:gd name="T38" fmla="*/ 271 w 399"/>
                  <a:gd name="T39" fmla="*/ 110 h 189"/>
                  <a:gd name="T40" fmla="*/ 275 w 399"/>
                  <a:gd name="T41" fmla="*/ 131 h 189"/>
                  <a:gd name="T42" fmla="*/ 283 w 399"/>
                  <a:gd name="T43" fmla="*/ 148 h 189"/>
                  <a:gd name="T44" fmla="*/ 294 w 399"/>
                  <a:gd name="T45" fmla="*/ 166 h 189"/>
                  <a:gd name="T46" fmla="*/ 295 w 399"/>
                  <a:gd name="T47" fmla="*/ 185 h 189"/>
                  <a:gd name="T48" fmla="*/ 273 w 399"/>
                  <a:gd name="T49" fmla="*/ 175 h 189"/>
                  <a:gd name="T50" fmla="*/ 257 w 399"/>
                  <a:gd name="T51" fmla="*/ 170 h 189"/>
                  <a:gd name="T52" fmla="*/ 237 w 399"/>
                  <a:gd name="T53" fmla="*/ 166 h 189"/>
                  <a:gd name="T54" fmla="*/ 216 w 399"/>
                  <a:gd name="T55" fmla="*/ 158 h 189"/>
                  <a:gd name="T56" fmla="*/ 219 w 399"/>
                  <a:gd name="T57" fmla="*/ 137 h 189"/>
                  <a:gd name="T58" fmla="*/ 216 w 399"/>
                  <a:gd name="T59" fmla="*/ 113 h 189"/>
                  <a:gd name="T60" fmla="*/ 190 w 399"/>
                  <a:gd name="T61" fmla="*/ 99 h 189"/>
                  <a:gd name="T62" fmla="*/ 178 w 399"/>
                  <a:gd name="T63" fmla="*/ 86 h 189"/>
                  <a:gd name="T64" fmla="*/ 163 w 399"/>
                  <a:gd name="T65" fmla="*/ 77 h 189"/>
                  <a:gd name="T66" fmla="*/ 152 w 399"/>
                  <a:gd name="T67" fmla="*/ 72 h 189"/>
                  <a:gd name="T68" fmla="*/ 140 w 399"/>
                  <a:gd name="T69" fmla="*/ 51 h 189"/>
                  <a:gd name="T70" fmla="*/ 121 w 399"/>
                  <a:gd name="T71" fmla="*/ 43 h 189"/>
                  <a:gd name="T72" fmla="*/ 103 w 399"/>
                  <a:gd name="T73" fmla="*/ 50 h 189"/>
                  <a:gd name="T74" fmla="*/ 86 w 399"/>
                  <a:gd name="T75" fmla="*/ 65 h 189"/>
                  <a:gd name="T76" fmla="*/ 70 w 399"/>
                  <a:gd name="T77" fmla="*/ 65 h 189"/>
                  <a:gd name="T78" fmla="*/ 62 w 399"/>
                  <a:gd name="T79" fmla="*/ 62 h 189"/>
                  <a:gd name="T80" fmla="*/ 57 w 399"/>
                  <a:gd name="T81" fmla="*/ 72 h 189"/>
                  <a:gd name="T82" fmla="*/ 51 w 399"/>
                  <a:gd name="T83" fmla="*/ 80 h 189"/>
                  <a:gd name="T84" fmla="*/ 41 w 399"/>
                  <a:gd name="T85" fmla="*/ 80 h 189"/>
                  <a:gd name="T86" fmla="*/ 13 w 399"/>
                  <a:gd name="T87" fmla="*/ 116 h 1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9"/>
                  <a:gd name="T133" fmla="*/ 0 h 189"/>
                  <a:gd name="T134" fmla="*/ 399 w 399"/>
                  <a:gd name="T135" fmla="*/ 189 h 18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9" h="189">
                    <a:moveTo>
                      <a:pt x="0" y="59"/>
                    </a:moveTo>
                    <a:lnTo>
                      <a:pt x="306" y="0"/>
                    </a:lnTo>
                    <a:lnTo>
                      <a:pt x="310" y="24"/>
                    </a:lnTo>
                    <a:lnTo>
                      <a:pt x="318" y="46"/>
                    </a:lnTo>
                    <a:lnTo>
                      <a:pt x="324" y="70"/>
                    </a:lnTo>
                    <a:lnTo>
                      <a:pt x="330" y="96"/>
                    </a:lnTo>
                    <a:lnTo>
                      <a:pt x="338" y="120"/>
                    </a:lnTo>
                    <a:lnTo>
                      <a:pt x="341" y="135"/>
                    </a:lnTo>
                    <a:lnTo>
                      <a:pt x="399" y="126"/>
                    </a:lnTo>
                    <a:lnTo>
                      <a:pt x="397" y="143"/>
                    </a:lnTo>
                    <a:lnTo>
                      <a:pt x="395" y="166"/>
                    </a:lnTo>
                    <a:lnTo>
                      <a:pt x="392" y="177"/>
                    </a:lnTo>
                    <a:lnTo>
                      <a:pt x="373" y="180"/>
                    </a:lnTo>
                    <a:lnTo>
                      <a:pt x="362" y="183"/>
                    </a:lnTo>
                    <a:lnTo>
                      <a:pt x="356" y="189"/>
                    </a:lnTo>
                    <a:lnTo>
                      <a:pt x="348" y="188"/>
                    </a:lnTo>
                    <a:lnTo>
                      <a:pt x="345" y="180"/>
                    </a:lnTo>
                    <a:lnTo>
                      <a:pt x="343" y="170"/>
                    </a:lnTo>
                    <a:lnTo>
                      <a:pt x="338" y="166"/>
                    </a:lnTo>
                    <a:lnTo>
                      <a:pt x="330" y="161"/>
                    </a:lnTo>
                    <a:lnTo>
                      <a:pt x="322" y="158"/>
                    </a:lnTo>
                    <a:lnTo>
                      <a:pt x="313" y="158"/>
                    </a:lnTo>
                    <a:lnTo>
                      <a:pt x="308" y="153"/>
                    </a:lnTo>
                    <a:lnTo>
                      <a:pt x="308" y="143"/>
                    </a:lnTo>
                    <a:lnTo>
                      <a:pt x="305" y="129"/>
                    </a:lnTo>
                    <a:lnTo>
                      <a:pt x="306" y="118"/>
                    </a:lnTo>
                    <a:lnTo>
                      <a:pt x="306" y="112"/>
                    </a:lnTo>
                    <a:lnTo>
                      <a:pt x="303" y="105"/>
                    </a:lnTo>
                    <a:lnTo>
                      <a:pt x="300" y="97"/>
                    </a:lnTo>
                    <a:lnTo>
                      <a:pt x="292" y="96"/>
                    </a:lnTo>
                    <a:lnTo>
                      <a:pt x="287" y="94"/>
                    </a:lnTo>
                    <a:lnTo>
                      <a:pt x="289" y="88"/>
                    </a:lnTo>
                    <a:lnTo>
                      <a:pt x="292" y="85"/>
                    </a:lnTo>
                    <a:lnTo>
                      <a:pt x="295" y="78"/>
                    </a:lnTo>
                    <a:lnTo>
                      <a:pt x="295" y="72"/>
                    </a:lnTo>
                    <a:lnTo>
                      <a:pt x="295" y="61"/>
                    </a:lnTo>
                    <a:lnTo>
                      <a:pt x="292" y="54"/>
                    </a:lnTo>
                    <a:lnTo>
                      <a:pt x="294" y="48"/>
                    </a:lnTo>
                    <a:lnTo>
                      <a:pt x="297" y="43"/>
                    </a:lnTo>
                    <a:lnTo>
                      <a:pt x="300" y="38"/>
                    </a:lnTo>
                    <a:lnTo>
                      <a:pt x="303" y="31"/>
                    </a:lnTo>
                    <a:lnTo>
                      <a:pt x="300" y="21"/>
                    </a:lnTo>
                    <a:lnTo>
                      <a:pt x="295" y="21"/>
                    </a:lnTo>
                    <a:lnTo>
                      <a:pt x="294" y="24"/>
                    </a:lnTo>
                    <a:lnTo>
                      <a:pt x="291" y="32"/>
                    </a:lnTo>
                    <a:lnTo>
                      <a:pt x="287" y="38"/>
                    </a:lnTo>
                    <a:lnTo>
                      <a:pt x="283" y="46"/>
                    </a:lnTo>
                    <a:lnTo>
                      <a:pt x="279" y="50"/>
                    </a:lnTo>
                    <a:lnTo>
                      <a:pt x="275" y="54"/>
                    </a:lnTo>
                    <a:lnTo>
                      <a:pt x="270" y="59"/>
                    </a:lnTo>
                    <a:lnTo>
                      <a:pt x="267" y="62"/>
                    </a:lnTo>
                    <a:lnTo>
                      <a:pt x="264" y="65"/>
                    </a:lnTo>
                    <a:lnTo>
                      <a:pt x="260" y="67"/>
                    </a:lnTo>
                    <a:lnTo>
                      <a:pt x="260" y="70"/>
                    </a:lnTo>
                    <a:lnTo>
                      <a:pt x="264" y="72"/>
                    </a:lnTo>
                    <a:lnTo>
                      <a:pt x="265" y="75"/>
                    </a:lnTo>
                    <a:lnTo>
                      <a:pt x="268" y="80"/>
                    </a:lnTo>
                    <a:lnTo>
                      <a:pt x="270" y="86"/>
                    </a:lnTo>
                    <a:lnTo>
                      <a:pt x="271" y="99"/>
                    </a:lnTo>
                    <a:lnTo>
                      <a:pt x="271" y="110"/>
                    </a:lnTo>
                    <a:lnTo>
                      <a:pt x="271" y="118"/>
                    </a:lnTo>
                    <a:lnTo>
                      <a:pt x="273" y="126"/>
                    </a:lnTo>
                    <a:lnTo>
                      <a:pt x="275" y="131"/>
                    </a:lnTo>
                    <a:lnTo>
                      <a:pt x="278" y="139"/>
                    </a:lnTo>
                    <a:lnTo>
                      <a:pt x="281" y="142"/>
                    </a:lnTo>
                    <a:lnTo>
                      <a:pt x="283" y="148"/>
                    </a:lnTo>
                    <a:lnTo>
                      <a:pt x="289" y="153"/>
                    </a:lnTo>
                    <a:lnTo>
                      <a:pt x="294" y="159"/>
                    </a:lnTo>
                    <a:lnTo>
                      <a:pt x="294" y="166"/>
                    </a:lnTo>
                    <a:lnTo>
                      <a:pt x="297" y="177"/>
                    </a:lnTo>
                    <a:lnTo>
                      <a:pt x="299" y="181"/>
                    </a:lnTo>
                    <a:lnTo>
                      <a:pt x="295" y="185"/>
                    </a:lnTo>
                    <a:lnTo>
                      <a:pt x="287" y="180"/>
                    </a:lnTo>
                    <a:lnTo>
                      <a:pt x="278" y="178"/>
                    </a:lnTo>
                    <a:lnTo>
                      <a:pt x="273" y="175"/>
                    </a:lnTo>
                    <a:lnTo>
                      <a:pt x="270" y="172"/>
                    </a:lnTo>
                    <a:lnTo>
                      <a:pt x="265" y="170"/>
                    </a:lnTo>
                    <a:lnTo>
                      <a:pt x="257" y="170"/>
                    </a:lnTo>
                    <a:lnTo>
                      <a:pt x="251" y="167"/>
                    </a:lnTo>
                    <a:lnTo>
                      <a:pt x="243" y="169"/>
                    </a:lnTo>
                    <a:lnTo>
                      <a:pt x="237" y="166"/>
                    </a:lnTo>
                    <a:lnTo>
                      <a:pt x="227" y="164"/>
                    </a:lnTo>
                    <a:lnTo>
                      <a:pt x="222" y="162"/>
                    </a:lnTo>
                    <a:lnTo>
                      <a:pt x="216" y="158"/>
                    </a:lnTo>
                    <a:lnTo>
                      <a:pt x="214" y="151"/>
                    </a:lnTo>
                    <a:lnTo>
                      <a:pt x="216" y="143"/>
                    </a:lnTo>
                    <a:lnTo>
                      <a:pt x="219" y="137"/>
                    </a:lnTo>
                    <a:lnTo>
                      <a:pt x="221" y="127"/>
                    </a:lnTo>
                    <a:lnTo>
                      <a:pt x="219" y="120"/>
                    </a:lnTo>
                    <a:lnTo>
                      <a:pt x="216" y="113"/>
                    </a:lnTo>
                    <a:lnTo>
                      <a:pt x="211" y="105"/>
                    </a:lnTo>
                    <a:lnTo>
                      <a:pt x="200" y="100"/>
                    </a:lnTo>
                    <a:lnTo>
                      <a:pt x="190" y="99"/>
                    </a:lnTo>
                    <a:lnTo>
                      <a:pt x="183" y="97"/>
                    </a:lnTo>
                    <a:lnTo>
                      <a:pt x="178" y="93"/>
                    </a:lnTo>
                    <a:lnTo>
                      <a:pt x="178" y="86"/>
                    </a:lnTo>
                    <a:lnTo>
                      <a:pt x="176" y="81"/>
                    </a:lnTo>
                    <a:lnTo>
                      <a:pt x="171" y="77"/>
                    </a:lnTo>
                    <a:lnTo>
                      <a:pt x="163" y="77"/>
                    </a:lnTo>
                    <a:lnTo>
                      <a:pt x="157" y="77"/>
                    </a:lnTo>
                    <a:lnTo>
                      <a:pt x="152" y="77"/>
                    </a:lnTo>
                    <a:lnTo>
                      <a:pt x="152" y="72"/>
                    </a:lnTo>
                    <a:lnTo>
                      <a:pt x="148" y="65"/>
                    </a:lnTo>
                    <a:lnTo>
                      <a:pt x="144" y="58"/>
                    </a:lnTo>
                    <a:lnTo>
                      <a:pt x="140" y="51"/>
                    </a:lnTo>
                    <a:lnTo>
                      <a:pt x="135" y="46"/>
                    </a:lnTo>
                    <a:lnTo>
                      <a:pt x="127" y="43"/>
                    </a:lnTo>
                    <a:lnTo>
                      <a:pt x="121" y="43"/>
                    </a:lnTo>
                    <a:lnTo>
                      <a:pt x="114" y="45"/>
                    </a:lnTo>
                    <a:lnTo>
                      <a:pt x="108" y="46"/>
                    </a:lnTo>
                    <a:lnTo>
                      <a:pt x="103" y="50"/>
                    </a:lnTo>
                    <a:lnTo>
                      <a:pt x="95" y="54"/>
                    </a:lnTo>
                    <a:lnTo>
                      <a:pt x="90" y="61"/>
                    </a:lnTo>
                    <a:lnTo>
                      <a:pt x="86" y="65"/>
                    </a:lnTo>
                    <a:lnTo>
                      <a:pt x="79" y="67"/>
                    </a:lnTo>
                    <a:lnTo>
                      <a:pt x="73" y="69"/>
                    </a:lnTo>
                    <a:lnTo>
                      <a:pt x="70" y="65"/>
                    </a:lnTo>
                    <a:lnTo>
                      <a:pt x="68" y="62"/>
                    </a:lnTo>
                    <a:lnTo>
                      <a:pt x="65" y="61"/>
                    </a:lnTo>
                    <a:lnTo>
                      <a:pt x="62" y="62"/>
                    </a:lnTo>
                    <a:lnTo>
                      <a:pt x="60" y="65"/>
                    </a:lnTo>
                    <a:lnTo>
                      <a:pt x="59" y="70"/>
                    </a:lnTo>
                    <a:lnTo>
                      <a:pt x="57" y="72"/>
                    </a:lnTo>
                    <a:lnTo>
                      <a:pt x="54" y="75"/>
                    </a:lnTo>
                    <a:lnTo>
                      <a:pt x="52" y="78"/>
                    </a:lnTo>
                    <a:lnTo>
                      <a:pt x="51" y="80"/>
                    </a:lnTo>
                    <a:lnTo>
                      <a:pt x="49" y="81"/>
                    </a:lnTo>
                    <a:lnTo>
                      <a:pt x="46" y="80"/>
                    </a:lnTo>
                    <a:lnTo>
                      <a:pt x="41" y="80"/>
                    </a:lnTo>
                    <a:lnTo>
                      <a:pt x="38" y="83"/>
                    </a:lnTo>
                    <a:lnTo>
                      <a:pt x="33" y="89"/>
                    </a:lnTo>
                    <a:lnTo>
                      <a:pt x="13" y="116"/>
                    </a:lnTo>
                    <a:lnTo>
                      <a:pt x="9" y="116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7" name="Freeform 50">
                <a:extLst>
                  <a:ext uri="{FF2B5EF4-FFF2-40B4-BE49-F238E27FC236}">
                    <a16:creationId xmlns:a16="http://schemas.microsoft.com/office/drawing/2014/main" id="{F8E8BB19-EC8C-454A-86F5-DA2F55791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1845"/>
                <a:ext cx="47" cy="103"/>
              </a:xfrm>
              <a:custGeom>
                <a:avLst/>
                <a:gdLst>
                  <a:gd name="T0" fmla="*/ 47 w 47"/>
                  <a:gd name="T1" fmla="*/ 0 h 103"/>
                  <a:gd name="T2" fmla="*/ 39 w 47"/>
                  <a:gd name="T3" fmla="*/ 1 h 103"/>
                  <a:gd name="T4" fmla="*/ 28 w 47"/>
                  <a:gd name="T5" fmla="*/ 3 h 103"/>
                  <a:gd name="T6" fmla="*/ 20 w 47"/>
                  <a:gd name="T7" fmla="*/ 4 h 103"/>
                  <a:gd name="T8" fmla="*/ 14 w 47"/>
                  <a:gd name="T9" fmla="*/ 9 h 103"/>
                  <a:gd name="T10" fmla="*/ 11 w 47"/>
                  <a:gd name="T11" fmla="*/ 12 h 103"/>
                  <a:gd name="T12" fmla="*/ 11 w 47"/>
                  <a:gd name="T13" fmla="*/ 17 h 103"/>
                  <a:gd name="T14" fmla="*/ 12 w 47"/>
                  <a:gd name="T15" fmla="*/ 22 h 103"/>
                  <a:gd name="T16" fmla="*/ 9 w 47"/>
                  <a:gd name="T17" fmla="*/ 27 h 103"/>
                  <a:gd name="T18" fmla="*/ 6 w 47"/>
                  <a:gd name="T19" fmla="*/ 33 h 103"/>
                  <a:gd name="T20" fmla="*/ 6 w 47"/>
                  <a:gd name="T21" fmla="*/ 39 h 103"/>
                  <a:gd name="T22" fmla="*/ 4 w 47"/>
                  <a:gd name="T23" fmla="*/ 46 h 103"/>
                  <a:gd name="T24" fmla="*/ 3 w 47"/>
                  <a:gd name="T25" fmla="*/ 51 h 103"/>
                  <a:gd name="T26" fmla="*/ 1 w 47"/>
                  <a:gd name="T27" fmla="*/ 55 h 103"/>
                  <a:gd name="T28" fmla="*/ 1 w 47"/>
                  <a:gd name="T29" fmla="*/ 62 h 103"/>
                  <a:gd name="T30" fmla="*/ 0 w 47"/>
                  <a:gd name="T31" fmla="*/ 68 h 103"/>
                  <a:gd name="T32" fmla="*/ 0 w 47"/>
                  <a:gd name="T33" fmla="*/ 73 h 103"/>
                  <a:gd name="T34" fmla="*/ 0 w 47"/>
                  <a:gd name="T35" fmla="*/ 76 h 103"/>
                  <a:gd name="T36" fmla="*/ 1 w 47"/>
                  <a:gd name="T37" fmla="*/ 82 h 103"/>
                  <a:gd name="T38" fmla="*/ 3 w 47"/>
                  <a:gd name="T39" fmla="*/ 85 h 103"/>
                  <a:gd name="T40" fmla="*/ 9 w 47"/>
                  <a:gd name="T41" fmla="*/ 95 h 103"/>
                  <a:gd name="T42" fmla="*/ 11 w 47"/>
                  <a:gd name="T43" fmla="*/ 100 h 103"/>
                  <a:gd name="T44" fmla="*/ 12 w 47"/>
                  <a:gd name="T45" fmla="*/ 103 h 103"/>
                  <a:gd name="T46" fmla="*/ 15 w 47"/>
                  <a:gd name="T47" fmla="*/ 103 h 103"/>
                  <a:gd name="T48" fmla="*/ 19 w 47"/>
                  <a:gd name="T49" fmla="*/ 101 h 103"/>
                  <a:gd name="T50" fmla="*/ 23 w 47"/>
                  <a:gd name="T51" fmla="*/ 100 h 103"/>
                  <a:gd name="T52" fmla="*/ 25 w 47"/>
                  <a:gd name="T53" fmla="*/ 92 h 103"/>
                  <a:gd name="T54" fmla="*/ 28 w 47"/>
                  <a:gd name="T55" fmla="*/ 85 h 103"/>
                  <a:gd name="T56" fmla="*/ 30 w 47"/>
                  <a:gd name="T57" fmla="*/ 74 h 103"/>
                  <a:gd name="T58" fmla="*/ 33 w 47"/>
                  <a:gd name="T59" fmla="*/ 66 h 103"/>
                  <a:gd name="T60" fmla="*/ 33 w 47"/>
                  <a:gd name="T61" fmla="*/ 55 h 103"/>
                  <a:gd name="T62" fmla="*/ 38 w 47"/>
                  <a:gd name="T63" fmla="*/ 44 h 103"/>
                  <a:gd name="T64" fmla="*/ 41 w 47"/>
                  <a:gd name="T65" fmla="*/ 31 h 103"/>
                  <a:gd name="T66" fmla="*/ 41 w 47"/>
                  <a:gd name="T67" fmla="*/ 22 h 103"/>
                  <a:gd name="T68" fmla="*/ 44 w 47"/>
                  <a:gd name="T69" fmla="*/ 11 h 103"/>
                  <a:gd name="T70" fmla="*/ 47 w 47"/>
                  <a:gd name="T71" fmla="*/ 0 h 10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"/>
                  <a:gd name="T109" fmla="*/ 0 h 103"/>
                  <a:gd name="T110" fmla="*/ 47 w 47"/>
                  <a:gd name="T111" fmla="*/ 103 h 10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" h="103">
                    <a:moveTo>
                      <a:pt x="47" y="0"/>
                    </a:moveTo>
                    <a:lnTo>
                      <a:pt x="39" y="1"/>
                    </a:lnTo>
                    <a:lnTo>
                      <a:pt x="28" y="3"/>
                    </a:lnTo>
                    <a:lnTo>
                      <a:pt x="20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11" y="17"/>
                    </a:lnTo>
                    <a:lnTo>
                      <a:pt x="12" y="22"/>
                    </a:lnTo>
                    <a:lnTo>
                      <a:pt x="9" y="27"/>
                    </a:lnTo>
                    <a:lnTo>
                      <a:pt x="6" y="33"/>
                    </a:lnTo>
                    <a:lnTo>
                      <a:pt x="6" y="39"/>
                    </a:lnTo>
                    <a:lnTo>
                      <a:pt x="4" y="46"/>
                    </a:lnTo>
                    <a:lnTo>
                      <a:pt x="3" y="51"/>
                    </a:lnTo>
                    <a:lnTo>
                      <a:pt x="1" y="55"/>
                    </a:lnTo>
                    <a:lnTo>
                      <a:pt x="1" y="62"/>
                    </a:lnTo>
                    <a:lnTo>
                      <a:pt x="0" y="68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82"/>
                    </a:lnTo>
                    <a:lnTo>
                      <a:pt x="3" y="85"/>
                    </a:lnTo>
                    <a:lnTo>
                      <a:pt x="9" y="95"/>
                    </a:lnTo>
                    <a:lnTo>
                      <a:pt x="11" y="100"/>
                    </a:lnTo>
                    <a:lnTo>
                      <a:pt x="12" y="103"/>
                    </a:lnTo>
                    <a:lnTo>
                      <a:pt x="15" y="103"/>
                    </a:lnTo>
                    <a:lnTo>
                      <a:pt x="19" y="101"/>
                    </a:lnTo>
                    <a:lnTo>
                      <a:pt x="23" y="100"/>
                    </a:lnTo>
                    <a:lnTo>
                      <a:pt x="25" y="92"/>
                    </a:lnTo>
                    <a:lnTo>
                      <a:pt x="28" y="85"/>
                    </a:lnTo>
                    <a:lnTo>
                      <a:pt x="30" y="74"/>
                    </a:lnTo>
                    <a:lnTo>
                      <a:pt x="33" y="66"/>
                    </a:lnTo>
                    <a:lnTo>
                      <a:pt x="33" y="55"/>
                    </a:lnTo>
                    <a:lnTo>
                      <a:pt x="38" y="44"/>
                    </a:lnTo>
                    <a:lnTo>
                      <a:pt x="41" y="31"/>
                    </a:lnTo>
                    <a:lnTo>
                      <a:pt x="41" y="22"/>
                    </a:lnTo>
                    <a:lnTo>
                      <a:pt x="44" y="1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8" name="Freeform 51">
                <a:extLst>
                  <a:ext uri="{FF2B5EF4-FFF2-40B4-BE49-F238E27FC236}">
                    <a16:creationId xmlns:a16="http://schemas.microsoft.com/office/drawing/2014/main" id="{A6DA1F83-BFDD-4958-A1B0-86A43550F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1648"/>
                <a:ext cx="95" cy="155"/>
              </a:xfrm>
              <a:custGeom>
                <a:avLst/>
                <a:gdLst>
                  <a:gd name="T0" fmla="*/ 0 w 95"/>
                  <a:gd name="T1" fmla="*/ 19 h 155"/>
                  <a:gd name="T2" fmla="*/ 3 w 95"/>
                  <a:gd name="T3" fmla="*/ 14 h 155"/>
                  <a:gd name="T4" fmla="*/ 6 w 95"/>
                  <a:gd name="T5" fmla="*/ 8 h 155"/>
                  <a:gd name="T6" fmla="*/ 11 w 95"/>
                  <a:gd name="T7" fmla="*/ 3 h 155"/>
                  <a:gd name="T8" fmla="*/ 16 w 95"/>
                  <a:gd name="T9" fmla="*/ 1 h 155"/>
                  <a:gd name="T10" fmla="*/ 24 w 95"/>
                  <a:gd name="T11" fmla="*/ 0 h 155"/>
                  <a:gd name="T12" fmla="*/ 28 w 95"/>
                  <a:gd name="T13" fmla="*/ 1 h 155"/>
                  <a:gd name="T14" fmla="*/ 30 w 95"/>
                  <a:gd name="T15" fmla="*/ 4 h 155"/>
                  <a:gd name="T16" fmla="*/ 28 w 95"/>
                  <a:gd name="T17" fmla="*/ 9 h 155"/>
                  <a:gd name="T18" fmla="*/ 25 w 95"/>
                  <a:gd name="T19" fmla="*/ 12 h 155"/>
                  <a:gd name="T20" fmla="*/ 24 w 95"/>
                  <a:gd name="T21" fmla="*/ 17 h 155"/>
                  <a:gd name="T22" fmla="*/ 19 w 95"/>
                  <a:gd name="T23" fmla="*/ 27 h 155"/>
                  <a:gd name="T24" fmla="*/ 24 w 95"/>
                  <a:gd name="T25" fmla="*/ 30 h 155"/>
                  <a:gd name="T26" fmla="*/ 32 w 95"/>
                  <a:gd name="T27" fmla="*/ 35 h 155"/>
                  <a:gd name="T28" fmla="*/ 38 w 95"/>
                  <a:gd name="T29" fmla="*/ 41 h 155"/>
                  <a:gd name="T30" fmla="*/ 43 w 95"/>
                  <a:gd name="T31" fmla="*/ 49 h 155"/>
                  <a:gd name="T32" fmla="*/ 43 w 95"/>
                  <a:gd name="T33" fmla="*/ 58 h 155"/>
                  <a:gd name="T34" fmla="*/ 46 w 95"/>
                  <a:gd name="T35" fmla="*/ 68 h 155"/>
                  <a:gd name="T36" fmla="*/ 55 w 95"/>
                  <a:gd name="T37" fmla="*/ 81 h 155"/>
                  <a:gd name="T38" fmla="*/ 62 w 95"/>
                  <a:gd name="T39" fmla="*/ 90 h 155"/>
                  <a:gd name="T40" fmla="*/ 70 w 95"/>
                  <a:gd name="T41" fmla="*/ 98 h 155"/>
                  <a:gd name="T42" fmla="*/ 76 w 95"/>
                  <a:gd name="T43" fmla="*/ 108 h 155"/>
                  <a:gd name="T44" fmla="*/ 82 w 95"/>
                  <a:gd name="T45" fmla="*/ 116 h 155"/>
                  <a:gd name="T46" fmla="*/ 87 w 95"/>
                  <a:gd name="T47" fmla="*/ 124 h 155"/>
                  <a:gd name="T48" fmla="*/ 94 w 95"/>
                  <a:gd name="T49" fmla="*/ 130 h 155"/>
                  <a:gd name="T50" fmla="*/ 95 w 95"/>
                  <a:gd name="T51" fmla="*/ 136 h 155"/>
                  <a:gd name="T52" fmla="*/ 94 w 95"/>
                  <a:gd name="T53" fmla="*/ 141 h 155"/>
                  <a:gd name="T54" fmla="*/ 92 w 95"/>
                  <a:gd name="T55" fmla="*/ 144 h 155"/>
                  <a:gd name="T56" fmla="*/ 36 w 95"/>
                  <a:gd name="T57" fmla="*/ 155 h 155"/>
                  <a:gd name="T58" fmla="*/ 0 w 95"/>
                  <a:gd name="T59" fmla="*/ 19 h 15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55"/>
                  <a:gd name="T92" fmla="*/ 95 w 95"/>
                  <a:gd name="T93" fmla="*/ 155 h 15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55">
                    <a:moveTo>
                      <a:pt x="0" y="19"/>
                    </a:moveTo>
                    <a:lnTo>
                      <a:pt x="3" y="14"/>
                    </a:lnTo>
                    <a:lnTo>
                      <a:pt x="6" y="8"/>
                    </a:lnTo>
                    <a:lnTo>
                      <a:pt x="11" y="3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0" y="4"/>
                    </a:lnTo>
                    <a:lnTo>
                      <a:pt x="28" y="9"/>
                    </a:lnTo>
                    <a:lnTo>
                      <a:pt x="25" y="12"/>
                    </a:lnTo>
                    <a:lnTo>
                      <a:pt x="24" y="17"/>
                    </a:lnTo>
                    <a:lnTo>
                      <a:pt x="19" y="27"/>
                    </a:lnTo>
                    <a:lnTo>
                      <a:pt x="24" y="30"/>
                    </a:lnTo>
                    <a:lnTo>
                      <a:pt x="32" y="35"/>
                    </a:lnTo>
                    <a:lnTo>
                      <a:pt x="38" y="41"/>
                    </a:lnTo>
                    <a:lnTo>
                      <a:pt x="43" y="49"/>
                    </a:lnTo>
                    <a:lnTo>
                      <a:pt x="43" y="58"/>
                    </a:lnTo>
                    <a:lnTo>
                      <a:pt x="46" y="68"/>
                    </a:lnTo>
                    <a:lnTo>
                      <a:pt x="55" y="81"/>
                    </a:lnTo>
                    <a:lnTo>
                      <a:pt x="62" y="90"/>
                    </a:lnTo>
                    <a:lnTo>
                      <a:pt x="70" y="98"/>
                    </a:lnTo>
                    <a:lnTo>
                      <a:pt x="76" y="108"/>
                    </a:lnTo>
                    <a:lnTo>
                      <a:pt x="82" y="116"/>
                    </a:lnTo>
                    <a:lnTo>
                      <a:pt x="87" y="124"/>
                    </a:lnTo>
                    <a:lnTo>
                      <a:pt x="94" y="130"/>
                    </a:lnTo>
                    <a:lnTo>
                      <a:pt x="95" y="136"/>
                    </a:lnTo>
                    <a:lnTo>
                      <a:pt x="94" y="141"/>
                    </a:lnTo>
                    <a:lnTo>
                      <a:pt x="92" y="144"/>
                    </a:lnTo>
                    <a:lnTo>
                      <a:pt x="36" y="15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49" name="Freeform 52">
                <a:extLst>
                  <a:ext uri="{FF2B5EF4-FFF2-40B4-BE49-F238E27FC236}">
                    <a16:creationId xmlns:a16="http://schemas.microsoft.com/office/drawing/2014/main" id="{F5CF44AF-1C27-40E6-9E60-1D41EE974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413"/>
                <a:ext cx="501" cy="330"/>
              </a:xfrm>
              <a:custGeom>
                <a:avLst/>
                <a:gdLst>
                  <a:gd name="T0" fmla="*/ 7 w 501"/>
                  <a:gd name="T1" fmla="*/ 76 h 330"/>
                  <a:gd name="T2" fmla="*/ 20 w 501"/>
                  <a:gd name="T3" fmla="*/ 62 h 330"/>
                  <a:gd name="T4" fmla="*/ 34 w 501"/>
                  <a:gd name="T5" fmla="*/ 54 h 330"/>
                  <a:gd name="T6" fmla="*/ 43 w 501"/>
                  <a:gd name="T7" fmla="*/ 52 h 330"/>
                  <a:gd name="T8" fmla="*/ 53 w 501"/>
                  <a:gd name="T9" fmla="*/ 44 h 330"/>
                  <a:gd name="T10" fmla="*/ 58 w 501"/>
                  <a:gd name="T11" fmla="*/ 55 h 330"/>
                  <a:gd name="T12" fmla="*/ 61 w 501"/>
                  <a:gd name="T13" fmla="*/ 69 h 330"/>
                  <a:gd name="T14" fmla="*/ 417 w 501"/>
                  <a:gd name="T15" fmla="*/ 3 h 330"/>
                  <a:gd name="T16" fmla="*/ 423 w 501"/>
                  <a:gd name="T17" fmla="*/ 11 h 330"/>
                  <a:gd name="T18" fmla="*/ 437 w 501"/>
                  <a:gd name="T19" fmla="*/ 14 h 330"/>
                  <a:gd name="T20" fmla="*/ 439 w 501"/>
                  <a:gd name="T21" fmla="*/ 28 h 330"/>
                  <a:gd name="T22" fmla="*/ 444 w 501"/>
                  <a:gd name="T23" fmla="*/ 36 h 330"/>
                  <a:gd name="T24" fmla="*/ 450 w 501"/>
                  <a:gd name="T25" fmla="*/ 46 h 330"/>
                  <a:gd name="T26" fmla="*/ 471 w 501"/>
                  <a:gd name="T27" fmla="*/ 46 h 330"/>
                  <a:gd name="T28" fmla="*/ 476 w 501"/>
                  <a:gd name="T29" fmla="*/ 52 h 330"/>
                  <a:gd name="T30" fmla="*/ 471 w 501"/>
                  <a:gd name="T31" fmla="*/ 60 h 330"/>
                  <a:gd name="T32" fmla="*/ 466 w 501"/>
                  <a:gd name="T33" fmla="*/ 73 h 330"/>
                  <a:gd name="T34" fmla="*/ 463 w 501"/>
                  <a:gd name="T35" fmla="*/ 85 h 330"/>
                  <a:gd name="T36" fmla="*/ 456 w 501"/>
                  <a:gd name="T37" fmla="*/ 95 h 330"/>
                  <a:gd name="T38" fmla="*/ 453 w 501"/>
                  <a:gd name="T39" fmla="*/ 108 h 330"/>
                  <a:gd name="T40" fmla="*/ 461 w 501"/>
                  <a:gd name="T41" fmla="*/ 114 h 330"/>
                  <a:gd name="T42" fmla="*/ 460 w 501"/>
                  <a:gd name="T43" fmla="*/ 122 h 330"/>
                  <a:gd name="T44" fmla="*/ 453 w 501"/>
                  <a:gd name="T45" fmla="*/ 127 h 330"/>
                  <a:gd name="T46" fmla="*/ 453 w 501"/>
                  <a:gd name="T47" fmla="*/ 136 h 330"/>
                  <a:gd name="T48" fmla="*/ 456 w 501"/>
                  <a:gd name="T49" fmla="*/ 144 h 330"/>
                  <a:gd name="T50" fmla="*/ 461 w 501"/>
                  <a:gd name="T51" fmla="*/ 149 h 330"/>
                  <a:gd name="T52" fmla="*/ 469 w 501"/>
                  <a:gd name="T53" fmla="*/ 152 h 330"/>
                  <a:gd name="T54" fmla="*/ 472 w 501"/>
                  <a:gd name="T55" fmla="*/ 163 h 330"/>
                  <a:gd name="T56" fmla="*/ 482 w 501"/>
                  <a:gd name="T57" fmla="*/ 166 h 330"/>
                  <a:gd name="T58" fmla="*/ 491 w 501"/>
                  <a:gd name="T59" fmla="*/ 176 h 330"/>
                  <a:gd name="T60" fmla="*/ 498 w 501"/>
                  <a:gd name="T61" fmla="*/ 181 h 330"/>
                  <a:gd name="T62" fmla="*/ 501 w 501"/>
                  <a:gd name="T63" fmla="*/ 189 h 330"/>
                  <a:gd name="T64" fmla="*/ 491 w 501"/>
                  <a:gd name="T65" fmla="*/ 201 h 330"/>
                  <a:gd name="T66" fmla="*/ 483 w 501"/>
                  <a:gd name="T67" fmla="*/ 212 h 330"/>
                  <a:gd name="T68" fmla="*/ 482 w 501"/>
                  <a:gd name="T69" fmla="*/ 224 h 330"/>
                  <a:gd name="T70" fmla="*/ 468 w 501"/>
                  <a:gd name="T71" fmla="*/ 233 h 330"/>
                  <a:gd name="T72" fmla="*/ 460 w 501"/>
                  <a:gd name="T73" fmla="*/ 236 h 330"/>
                  <a:gd name="T74" fmla="*/ 452 w 501"/>
                  <a:gd name="T75" fmla="*/ 235 h 330"/>
                  <a:gd name="T76" fmla="*/ 442 w 501"/>
                  <a:gd name="T77" fmla="*/ 238 h 330"/>
                  <a:gd name="T78" fmla="*/ 433 w 501"/>
                  <a:gd name="T79" fmla="*/ 244 h 330"/>
                  <a:gd name="T80" fmla="*/ 429 w 501"/>
                  <a:gd name="T81" fmla="*/ 255 h 330"/>
                  <a:gd name="T82" fmla="*/ 37 w 501"/>
                  <a:gd name="T83" fmla="*/ 306 h 330"/>
                  <a:gd name="T84" fmla="*/ 31 w 501"/>
                  <a:gd name="T85" fmla="*/ 289 h 330"/>
                  <a:gd name="T86" fmla="*/ 29 w 501"/>
                  <a:gd name="T87" fmla="*/ 260 h 330"/>
                  <a:gd name="T88" fmla="*/ 27 w 501"/>
                  <a:gd name="T89" fmla="*/ 246 h 330"/>
                  <a:gd name="T90" fmla="*/ 27 w 501"/>
                  <a:gd name="T91" fmla="*/ 227 h 330"/>
                  <a:gd name="T92" fmla="*/ 23 w 501"/>
                  <a:gd name="T93" fmla="*/ 209 h 330"/>
                  <a:gd name="T94" fmla="*/ 15 w 501"/>
                  <a:gd name="T95" fmla="*/ 187 h 330"/>
                  <a:gd name="T96" fmla="*/ 13 w 501"/>
                  <a:gd name="T97" fmla="*/ 162 h 330"/>
                  <a:gd name="T98" fmla="*/ 10 w 501"/>
                  <a:gd name="T99" fmla="*/ 141 h 330"/>
                  <a:gd name="T100" fmla="*/ 4 w 501"/>
                  <a:gd name="T101" fmla="*/ 117 h 330"/>
                  <a:gd name="T102" fmla="*/ 0 w 501"/>
                  <a:gd name="T103" fmla="*/ 79 h 3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330"/>
                  <a:gd name="T158" fmla="*/ 501 w 501"/>
                  <a:gd name="T159" fmla="*/ 330 h 33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330">
                    <a:moveTo>
                      <a:pt x="0" y="81"/>
                    </a:moveTo>
                    <a:lnTo>
                      <a:pt x="7" y="76"/>
                    </a:lnTo>
                    <a:lnTo>
                      <a:pt x="15" y="65"/>
                    </a:lnTo>
                    <a:lnTo>
                      <a:pt x="20" y="62"/>
                    </a:lnTo>
                    <a:lnTo>
                      <a:pt x="24" y="58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3" y="52"/>
                    </a:lnTo>
                    <a:lnTo>
                      <a:pt x="48" y="47"/>
                    </a:lnTo>
                    <a:lnTo>
                      <a:pt x="53" y="44"/>
                    </a:lnTo>
                    <a:lnTo>
                      <a:pt x="56" y="39"/>
                    </a:lnTo>
                    <a:lnTo>
                      <a:pt x="58" y="55"/>
                    </a:lnTo>
                    <a:lnTo>
                      <a:pt x="59" y="65"/>
                    </a:lnTo>
                    <a:lnTo>
                      <a:pt x="61" y="69"/>
                    </a:lnTo>
                    <a:lnTo>
                      <a:pt x="407" y="0"/>
                    </a:lnTo>
                    <a:lnTo>
                      <a:pt x="417" y="3"/>
                    </a:lnTo>
                    <a:lnTo>
                      <a:pt x="418" y="8"/>
                    </a:lnTo>
                    <a:lnTo>
                      <a:pt x="423" y="11"/>
                    </a:lnTo>
                    <a:lnTo>
                      <a:pt x="433" y="12"/>
                    </a:lnTo>
                    <a:lnTo>
                      <a:pt x="437" y="14"/>
                    </a:lnTo>
                    <a:lnTo>
                      <a:pt x="439" y="22"/>
                    </a:lnTo>
                    <a:lnTo>
                      <a:pt x="439" y="28"/>
                    </a:lnTo>
                    <a:lnTo>
                      <a:pt x="442" y="35"/>
                    </a:lnTo>
                    <a:lnTo>
                      <a:pt x="444" y="36"/>
                    </a:lnTo>
                    <a:lnTo>
                      <a:pt x="449" y="42"/>
                    </a:lnTo>
                    <a:lnTo>
                      <a:pt x="450" y="46"/>
                    </a:lnTo>
                    <a:lnTo>
                      <a:pt x="463" y="46"/>
                    </a:lnTo>
                    <a:lnTo>
                      <a:pt x="471" y="46"/>
                    </a:lnTo>
                    <a:lnTo>
                      <a:pt x="472" y="49"/>
                    </a:lnTo>
                    <a:lnTo>
                      <a:pt x="476" y="52"/>
                    </a:lnTo>
                    <a:lnTo>
                      <a:pt x="474" y="58"/>
                    </a:lnTo>
                    <a:lnTo>
                      <a:pt x="471" y="60"/>
                    </a:lnTo>
                    <a:lnTo>
                      <a:pt x="468" y="68"/>
                    </a:lnTo>
                    <a:lnTo>
                      <a:pt x="466" y="73"/>
                    </a:lnTo>
                    <a:lnTo>
                      <a:pt x="466" y="79"/>
                    </a:lnTo>
                    <a:lnTo>
                      <a:pt x="463" y="85"/>
                    </a:lnTo>
                    <a:lnTo>
                      <a:pt x="460" y="89"/>
                    </a:lnTo>
                    <a:lnTo>
                      <a:pt x="456" y="95"/>
                    </a:lnTo>
                    <a:lnTo>
                      <a:pt x="453" y="101"/>
                    </a:lnTo>
                    <a:lnTo>
                      <a:pt x="453" y="108"/>
                    </a:lnTo>
                    <a:lnTo>
                      <a:pt x="456" y="111"/>
                    </a:lnTo>
                    <a:lnTo>
                      <a:pt x="461" y="114"/>
                    </a:lnTo>
                    <a:lnTo>
                      <a:pt x="461" y="120"/>
                    </a:lnTo>
                    <a:lnTo>
                      <a:pt x="460" y="122"/>
                    </a:lnTo>
                    <a:lnTo>
                      <a:pt x="456" y="125"/>
                    </a:lnTo>
                    <a:lnTo>
                      <a:pt x="453" y="127"/>
                    </a:lnTo>
                    <a:lnTo>
                      <a:pt x="452" y="131"/>
                    </a:lnTo>
                    <a:lnTo>
                      <a:pt x="453" y="136"/>
                    </a:lnTo>
                    <a:lnTo>
                      <a:pt x="453" y="141"/>
                    </a:lnTo>
                    <a:lnTo>
                      <a:pt x="456" y="144"/>
                    </a:lnTo>
                    <a:lnTo>
                      <a:pt x="458" y="147"/>
                    </a:lnTo>
                    <a:lnTo>
                      <a:pt x="461" y="149"/>
                    </a:lnTo>
                    <a:lnTo>
                      <a:pt x="466" y="151"/>
                    </a:lnTo>
                    <a:lnTo>
                      <a:pt x="469" y="152"/>
                    </a:lnTo>
                    <a:lnTo>
                      <a:pt x="469" y="160"/>
                    </a:lnTo>
                    <a:lnTo>
                      <a:pt x="472" y="163"/>
                    </a:lnTo>
                    <a:lnTo>
                      <a:pt x="477" y="165"/>
                    </a:lnTo>
                    <a:lnTo>
                      <a:pt x="482" y="166"/>
                    </a:lnTo>
                    <a:lnTo>
                      <a:pt x="485" y="171"/>
                    </a:lnTo>
                    <a:lnTo>
                      <a:pt x="491" y="176"/>
                    </a:lnTo>
                    <a:lnTo>
                      <a:pt x="495" y="178"/>
                    </a:lnTo>
                    <a:lnTo>
                      <a:pt x="498" y="181"/>
                    </a:lnTo>
                    <a:lnTo>
                      <a:pt x="501" y="184"/>
                    </a:lnTo>
                    <a:lnTo>
                      <a:pt x="501" y="189"/>
                    </a:lnTo>
                    <a:lnTo>
                      <a:pt x="499" y="192"/>
                    </a:lnTo>
                    <a:lnTo>
                      <a:pt x="491" y="201"/>
                    </a:lnTo>
                    <a:lnTo>
                      <a:pt x="487" y="206"/>
                    </a:lnTo>
                    <a:lnTo>
                      <a:pt x="483" y="212"/>
                    </a:lnTo>
                    <a:lnTo>
                      <a:pt x="482" y="217"/>
                    </a:lnTo>
                    <a:lnTo>
                      <a:pt x="482" y="224"/>
                    </a:lnTo>
                    <a:lnTo>
                      <a:pt x="476" y="228"/>
                    </a:lnTo>
                    <a:lnTo>
                      <a:pt x="468" y="233"/>
                    </a:lnTo>
                    <a:lnTo>
                      <a:pt x="464" y="235"/>
                    </a:lnTo>
                    <a:lnTo>
                      <a:pt x="460" y="236"/>
                    </a:lnTo>
                    <a:lnTo>
                      <a:pt x="456" y="236"/>
                    </a:lnTo>
                    <a:lnTo>
                      <a:pt x="452" y="235"/>
                    </a:lnTo>
                    <a:lnTo>
                      <a:pt x="447" y="235"/>
                    </a:lnTo>
                    <a:lnTo>
                      <a:pt x="442" y="238"/>
                    </a:lnTo>
                    <a:lnTo>
                      <a:pt x="437" y="239"/>
                    </a:lnTo>
                    <a:lnTo>
                      <a:pt x="433" y="244"/>
                    </a:lnTo>
                    <a:lnTo>
                      <a:pt x="429" y="251"/>
                    </a:lnTo>
                    <a:lnTo>
                      <a:pt x="429" y="255"/>
                    </a:lnTo>
                    <a:lnTo>
                      <a:pt x="37" y="330"/>
                    </a:lnTo>
                    <a:lnTo>
                      <a:pt x="37" y="306"/>
                    </a:lnTo>
                    <a:lnTo>
                      <a:pt x="35" y="300"/>
                    </a:lnTo>
                    <a:lnTo>
                      <a:pt x="31" y="289"/>
                    </a:lnTo>
                    <a:lnTo>
                      <a:pt x="29" y="282"/>
                    </a:lnTo>
                    <a:lnTo>
                      <a:pt x="29" y="260"/>
                    </a:lnTo>
                    <a:lnTo>
                      <a:pt x="27" y="252"/>
                    </a:lnTo>
                    <a:lnTo>
                      <a:pt x="27" y="246"/>
                    </a:lnTo>
                    <a:lnTo>
                      <a:pt x="27" y="236"/>
                    </a:lnTo>
                    <a:lnTo>
                      <a:pt x="27" y="227"/>
                    </a:lnTo>
                    <a:lnTo>
                      <a:pt x="26" y="216"/>
                    </a:lnTo>
                    <a:lnTo>
                      <a:pt x="23" y="209"/>
                    </a:lnTo>
                    <a:lnTo>
                      <a:pt x="20" y="197"/>
                    </a:lnTo>
                    <a:lnTo>
                      <a:pt x="15" y="187"/>
                    </a:lnTo>
                    <a:lnTo>
                      <a:pt x="15" y="178"/>
                    </a:lnTo>
                    <a:lnTo>
                      <a:pt x="13" y="162"/>
                    </a:lnTo>
                    <a:lnTo>
                      <a:pt x="12" y="152"/>
                    </a:lnTo>
                    <a:lnTo>
                      <a:pt x="10" y="141"/>
                    </a:lnTo>
                    <a:lnTo>
                      <a:pt x="7" y="128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79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0" name="Freeform 53">
                <a:extLst>
                  <a:ext uri="{FF2B5EF4-FFF2-40B4-BE49-F238E27FC236}">
                    <a16:creationId xmlns:a16="http://schemas.microsoft.com/office/drawing/2014/main" id="{490B7396-7B40-4D49-92A1-656DA3B95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413"/>
                <a:ext cx="501" cy="330"/>
              </a:xfrm>
              <a:custGeom>
                <a:avLst/>
                <a:gdLst>
                  <a:gd name="T0" fmla="*/ 7 w 501"/>
                  <a:gd name="T1" fmla="*/ 76 h 330"/>
                  <a:gd name="T2" fmla="*/ 20 w 501"/>
                  <a:gd name="T3" fmla="*/ 62 h 330"/>
                  <a:gd name="T4" fmla="*/ 34 w 501"/>
                  <a:gd name="T5" fmla="*/ 54 h 330"/>
                  <a:gd name="T6" fmla="*/ 43 w 501"/>
                  <a:gd name="T7" fmla="*/ 52 h 330"/>
                  <a:gd name="T8" fmla="*/ 53 w 501"/>
                  <a:gd name="T9" fmla="*/ 44 h 330"/>
                  <a:gd name="T10" fmla="*/ 58 w 501"/>
                  <a:gd name="T11" fmla="*/ 55 h 330"/>
                  <a:gd name="T12" fmla="*/ 61 w 501"/>
                  <a:gd name="T13" fmla="*/ 69 h 330"/>
                  <a:gd name="T14" fmla="*/ 417 w 501"/>
                  <a:gd name="T15" fmla="*/ 3 h 330"/>
                  <a:gd name="T16" fmla="*/ 423 w 501"/>
                  <a:gd name="T17" fmla="*/ 11 h 330"/>
                  <a:gd name="T18" fmla="*/ 437 w 501"/>
                  <a:gd name="T19" fmla="*/ 14 h 330"/>
                  <a:gd name="T20" fmla="*/ 439 w 501"/>
                  <a:gd name="T21" fmla="*/ 28 h 330"/>
                  <a:gd name="T22" fmla="*/ 444 w 501"/>
                  <a:gd name="T23" fmla="*/ 36 h 330"/>
                  <a:gd name="T24" fmla="*/ 450 w 501"/>
                  <a:gd name="T25" fmla="*/ 46 h 330"/>
                  <a:gd name="T26" fmla="*/ 471 w 501"/>
                  <a:gd name="T27" fmla="*/ 46 h 330"/>
                  <a:gd name="T28" fmla="*/ 476 w 501"/>
                  <a:gd name="T29" fmla="*/ 52 h 330"/>
                  <a:gd name="T30" fmla="*/ 471 w 501"/>
                  <a:gd name="T31" fmla="*/ 60 h 330"/>
                  <a:gd name="T32" fmla="*/ 466 w 501"/>
                  <a:gd name="T33" fmla="*/ 73 h 330"/>
                  <a:gd name="T34" fmla="*/ 463 w 501"/>
                  <a:gd name="T35" fmla="*/ 85 h 330"/>
                  <a:gd name="T36" fmla="*/ 456 w 501"/>
                  <a:gd name="T37" fmla="*/ 95 h 330"/>
                  <a:gd name="T38" fmla="*/ 453 w 501"/>
                  <a:gd name="T39" fmla="*/ 108 h 330"/>
                  <a:gd name="T40" fmla="*/ 461 w 501"/>
                  <a:gd name="T41" fmla="*/ 114 h 330"/>
                  <a:gd name="T42" fmla="*/ 460 w 501"/>
                  <a:gd name="T43" fmla="*/ 122 h 330"/>
                  <a:gd name="T44" fmla="*/ 453 w 501"/>
                  <a:gd name="T45" fmla="*/ 127 h 330"/>
                  <a:gd name="T46" fmla="*/ 453 w 501"/>
                  <a:gd name="T47" fmla="*/ 136 h 330"/>
                  <a:gd name="T48" fmla="*/ 456 w 501"/>
                  <a:gd name="T49" fmla="*/ 144 h 330"/>
                  <a:gd name="T50" fmla="*/ 461 w 501"/>
                  <a:gd name="T51" fmla="*/ 149 h 330"/>
                  <a:gd name="T52" fmla="*/ 469 w 501"/>
                  <a:gd name="T53" fmla="*/ 152 h 330"/>
                  <a:gd name="T54" fmla="*/ 472 w 501"/>
                  <a:gd name="T55" fmla="*/ 163 h 330"/>
                  <a:gd name="T56" fmla="*/ 482 w 501"/>
                  <a:gd name="T57" fmla="*/ 166 h 330"/>
                  <a:gd name="T58" fmla="*/ 491 w 501"/>
                  <a:gd name="T59" fmla="*/ 176 h 330"/>
                  <a:gd name="T60" fmla="*/ 498 w 501"/>
                  <a:gd name="T61" fmla="*/ 181 h 330"/>
                  <a:gd name="T62" fmla="*/ 501 w 501"/>
                  <a:gd name="T63" fmla="*/ 189 h 330"/>
                  <a:gd name="T64" fmla="*/ 491 w 501"/>
                  <a:gd name="T65" fmla="*/ 201 h 330"/>
                  <a:gd name="T66" fmla="*/ 483 w 501"/>
                  <a:gd name="T67" fmla="*/ 212 h 330"/>
                  <a:gd name="T68" fmla="*/ 482 w 501"/>
                  <a:gd name="T69" fmla="*/ 224 h 330"/>
                  <a:gd name="T70" fmla="*/ 468 w 501"/>
                  <a:gd name="T71" fmla="*/ 233 h 330"/>
                  <a:gd name="T72" fmla="*/ 460 w 501"/>
                  <a:gd name="T73" fmla="*/ 236 h 330"/>
                  <a:gd name="T74" fmla="*/ 452 w 501"/>
                  <a:gd name="T75" fmla="*/ 235 h 330"/>
                  <a:gd name="T76" fmla="*/ 442 w 501"/>
                  <a:gd name="T77" fmla="*/ 238 h 330"/>
                  <a:gd name="T78" fmla="*/ 433 w 501"/>
                  <a:gd name="T79" fmla="*/ 244 h 330"/>
                  <a:gd name="T80" fmla="*/ 429 w 501"/>
                  <a:gd name="T81" fmla="*/ 255 h 330"/>
                  <a:gd name="T82" fmla="*/ 37 w 501"/>
                  <a:gd name="T83" fmla="*/ 306 h 330"/>
                  <a:gd name="T84" fmla="*/ 31 w 501"/>
                  <a:gd name="T85" fmla="*/ 289 h 330"/>
                  <a:gd name="T86" fmla="*/ 29 w 501"/>
                  <a:gd name="T87" fmla="*/ 260 h 330"/>
                  <a:gd name="T88" fmla="*/ 27 w 501"/>
                  <a:gd name="T89" fmla="*/ 246 h 330"/>
                  <a:gd name="T90" fmla="*/ 27 w 501"/>
                  <a:gd name="T91" fmla="*/ 227 h 330"/>
                  <a:gd name="T92" fmla="*/ 23 w 501"/>
                  <a:gd name="T93" fmla="*/ 209 h 330"/>
                  <a:gd name="T94" fmla="*/ 15 w 501"/>
                  <a:gd name="T95" fmla="*/ 187 h 330"/>
                  <a:gd name="T96" fmla="*/ 13 w 501"/>
                  <a:gd name="T97" fmla="*/ 162 h 330"/>
                  <a:gd name="T98" fmla="*/ 10 w 501"/>
                  <a:gd name="T99" fmla="*/ 141 h 330"/>
                  <a:gd name="T100" fmla="*/ 4 w 501"/>
                  <a:gd name="T101" fmla="*/ 117 h 330"/>
                  <a:gd name="T102" fmla="*/ 0 w 501"/>
                  <a:gd name="T103" fmla="*/ 79 h 3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01"/>
                  <a:gd name="T157" fmla="*/ 0 h 330"/>
                  <a:gd name="T158" fmla="*/ 501 w 501"/>
                  <a:gd name="T159" fmla="*/ 330 h 33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01" h="330">
                    <a:moveTo>
                      <a:pt x="0" y="81"/>
                    </a:moveTo>
                    <a:lnTo>
                      <a:pt x="7" y="76"/>
                    </a:lnTo>
                    <a:lnTo>
                      <a:pt x="15" y="65"/>
                    </a:lnTo>
                    <a:lnTo>
                      <a:pt x="20" y="62"/>
                    </a:lnTo>
                    <a:lnTo>
                      <a:pt x="24" y="58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3" y="52"/>
                    </a:lnTo>
                    <a:lnTo>
                      <a:pt x="48" y="47"/>
                    </a:lnTo>
                    <a:lnTo>
                      <a:pt x="53" y="44"/>
                    </a:lnTo>
                    <a:lnTo>
                      <a:pt x="56" y="39"/>
                    </a:lnTo>
                    <a:lnTo>
                      <a:pt x="58" y="55"/>
                    </a:lnTo>
                    <a:lnTo>
                      <a:pt x="59" y="65"/>
                    </a:lnTo>
                    <a:lnTo>
                      <a:pt x="61" y="69"/>
                    </a:lnTo>
                    <a:lnTo>
                      <a:pt x="407" y="0"/>
                    </a:lnTo>
                    <a:lnTo>
                      <a:pt x="417" y="3"/>
                    </a:lnTo>
                    <a:lnTo>
                      <a:pt x="418" y="8"/>
                    </a:lnTo>
                    <a:lnTo>
                      <a:pt x="423" y="11"/>
                    </a:lnTo>
                    <a:lnTo>
                      <a:pt x="433" y="12"/>
                    </a:lnTo>
                    <a:lnTo>
                      <a:pt x="437" y="14"/>
                    </a:lnTo>
                    <a:lnTo>
                      <a:pt x="439" y="22"/>
                    </a:lnTo>
                    <a:lnTo>
                      <a:pt x="439" y="28"/>
                    </a:lnTo>
                    <a:lnTo>
                      <a:pt x="442" y="35"/>
                    </a:lnTo>
                    <a:lnTo>
                      <a:pt x="444" y="36"/>
                    </a:lnTo>
                    <a:lnTo>
                      <a:pt x="449" y="42"/>
                    </a:lnTo>
                    <a:lnTo>
                      <a:pt x="450" y="46"/>
                    </a:lnTo>
                    <a:lnTo>
                      <a:pt x="463" y="46"/>
                    </a:lnTo>
                    <a:lnTo>
                      <a:pt x="471" y="46"/>
                    </a:lnTo>
                    <a:lnTo>
                      <a:pt x="472" y="49"/>
                    </a:lnTo>
                    <a:lnTo>
                      <a:pt x="476" y="52"/>
                    </a:lnTo>
                    <a:lnTo>
                      <a:pt x="474" y="58"/>
                    </a:lnTo>
                    <a:lnTo>
                      <a:pt x="471" y="60"/>
                    </a:lnTo>
                    <a:lnTo>
                      <a:pt x="468" y="68"/>
                    </a:lnTo>
                    <a:lnTo>
                      <a:pt x="466" y="73"/>
                    </a:lnTo>
                    <a:lnTo>
                      <a:pt x="466" y="79"/>
                    </a:lnTo>
                    <a:lnTo>
                      <a:pt x="463" y="85"/>
                    </a:lnTo>
                    <a:lnTo>
                      <a:pt x="460" y="89"/>
                    </a:lnTo>
                    <a:lnTo>
                      <a:pt x="456" y="95"/>
                    </a:lnTo>
                    <a:lnTo>
                      <a:pt x="453" y="101"/>
                    </a:lnTo>
                    <a:lnTo>
                      <a:pt x="453" y="108"/>
                    </a:lnTo>
                    <a:lnTo>
                      <a:pt x="456" y="111"/>
                    </a:lnTo>
                    <a:lnTo>
                      <a:pt x="461" y="114"/>
                    </a:lnTo>
                    <a:lnTo>
                      <a:pt x="461" y="120"/>
                    </a:lnTo>
                    <a:lnTo>
                      <a:pt x="460" y="122"/>
                    </a:lnTo>
                    <a:lnTo>
                      <a:pt x="456" y="125"/>
                    </a:lnTo>
                    <a:lnTo>
                      <a:pt x="453" y="127"/>
                    </a:lnTo>
                    <a:lnTo>
                      <a:pt x="452" y="131"/>
                    </a:lnTo>
                    <a:lnTo>
                      <a:pt x="453" y="136"/>
                    </a:lnTo>
                    <a:lnTo>
                      <a:pt x="453" y="141"/>
                    </a:lnTo>
                    <a:lnTo>
                      <a:pt x="456" y="144"/>
                    </a:lnTo>
                    <a:lnTo>
                      <a:pt x="458" y="147"/>
                    </a:lnTo>
                    <a:lnTo>
                      <a:pt x="461" y="149"/>
                    </a:lnTo>
                    <a:lnTo>
                      <a:pt x="466" y="151"/>
                    </a:lnTo>
                    <a:lnTo>
                      <a:pt x="469" y="152"/>
                    </a:lnTo>
                    <a:lnTo>
                      <a:pt x="469" y="160"/>
                    </a:lnTo>
                    <a:lnTo>
                      <a:pt x="472" y="163"/>
                    </a:lnTo>
                    <a:lnTo>
                      <a:pt x="477" y="165"/>
                    </a:lnTo>
                    <a:lnTo>
                      <a:pt x="482" y="166"/>
                    </a:lnTo>
                    <a:lnTo>
                      <a:pt x="485" y="171"/>
                    </a:lnTo>
                    <a:lnTo>
                      <a:pt x="491" y="176"/>
                    </a:lnTo>
                    <a:lnTo>
                      <a:pt x="495" y="178"/>
                    </a:lnTo>
                    <a:lnTo>
                      <a:pt x="498" y="181"/>
                    </a:lnTo>
                    <a:lnTo>
                      <a:pt x="501" y="184"/>
                    </a:lnTo>
                    <a:lnTo>
                      <a:pt x="501" y="189"/>
                    </a:lnTo>
                    <a:lnTo>
                      <a:pt x="499" y="192"/>
                    </a:lnTo>
                    <a:lnTo>
                      <a:pt x="491" y="201"/>
                    </a:lnTo>
                    <a:lnTo>
                      <a:pt x="487" y="206"/>
                    </a:lnTo>
                    <a:lnTo>
                      <a:pt x="483" y="212"/>
                    </a:lnTo>
                    <a:lnTo>
                      <a:pt x="482" y="217"/>
                    </a:lnTo>
                    <a:lnTo>
                      <a:pt x="482" y="224"/>
                    </a:lnTo>
                    <a:lnTo>
                      <a:pt x="476" y="228"/>
                    </a:lnTo>
                    <a:lnTo>
                      <a:pt x="468" y="233"/>
                    </a:lnTo>
                    <a:lnTo>
                      <a:pt x="464" y="235"/>
                    </a:lnTo>
                    <a:lnTo>
                      <a:pt x="460" y="236"/>
                    </a:lnTo>
                    <a:lnTo>
                      <a:pt x="456" y="236"/>
                    </a:lnTo>
                    <a:lnTo>
                      <a:pt x="452" y="235"/>
                    </a:lnTo>
                    <a:lnTo>
                      <a:pt x="447" y="235"/>
                    </a:lnTo>
                    <a:lnTo>
                      <a:pt x="442" y="238"/>
                    </a:lnTo>
                    <a:lnTo>
                      <a:pt x="437" y="239"/>
                    </a:lnTo>
                    <a:lnTo>
                      <a:pt x="433" y="244"/>
                    </a:lnTo>
                    <a:lnTo>
                      <a:pt x="429" y="251"/>
                    </a:lnTo>
                    <a:lnTo>
                      <a:pt x="429" y="255"/>
                    </a:lnTo>
                    <a:lnTo>
                      <a:pt x="37" y="330"/>
                    </a:lnTo>
                    <a:lnTo>
                      <a:pt x="37" y="306"/>
                    </a:lnTo>
                    <a:lnTo>
                      <a:pt x="35" y="300"/>
                    </a:lnTo>
                    <a:lnTo>
                      <a:pt x="31" y="289"/>
                    </a:lnTo>
                    <a:lnTo>
                      <a:pt x="29" y="282"/>
                    </a:lnTo>
                    <a:lnTo>
                      <a:pt x="29" y="260"/>
                    </a:lnTo>
                    <a:lnTo>
                      <a:pt x="27" y="252"/>
                    </a:lnTo>
                    <a:lnTo>
                      <a:pt x="27" y="246"/>
                    </a:lnTo>
                    <a:lnTo>
                      <a:pt x="27" y="236"/>
                    </a:lnTo>
                    <a:lnTo>
                      <a:pt x="27" y="227"/>
                    </a:lnTo>
                    <a:lnTo>
                      <a:pt x="26" y="216"/>
                    </a:lnTo>
                    <a:lnTo>
                      <a:pt x="23" y="209"/>
                    </a:lnTo>
                    <a:lnTo>
                      <a:pt x="20" y="197"/>
                    </a:lnTo>
                    <a:lnTo>
                      <a:pt x="15" y="187"/>
                    </a:lnTo>
                    <a:lnTo>
                      <a:pt x="15" y="178"/>
                    </a:lnTo>
                    <a:lnTo>
                      <a:pt x="13" y="162"/>
                    </a:lnTo>
                    <a:lnTo>
                      <a:pt x="12" y="152"/>
                    </a:lnTo>
                    <a:lnTo>
                      <a:pt x="10" y="141"/>
                    </a:lnTo>
                    <a:lnTo>
                      <a:pt x="7" y="128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79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1" name="Freeform 54">
                <a:extLst>
                  <a:ext uri="{FF2B5EF4-FFF2-40B4-BE49-F238E27FC236}">
                    <a16:creationId xmlns:a16="http://schemas.microsoft.com/office/drawing/2014/main" id="{585D2F4E-799B-4FCD-B55D-A196BB4EF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468"/>
                <a:ext cx="125" cy="245"/>
              </a:xfrm>
              <a:custGeom>
                <a:avLst/>
                <a:gdLst>
                  <a:gd name="T0" fmla="*/ 103 w 125"/>
                  <a:gd name="T1" fmla="*/ 32 h 245"/>
                  <a:gd name="T2" fmla="*/ 105 w 125"/>
                  <a:gd name="T3" fmla="*/ 49 h 245"/>
                  <a:gd name="T4" fmla="*/ 94 w 125"/>
                  <a:gd name="T5" fmla="*/ 62 h 245"/>
                  <a:gd name="T6" fmla="*/ 94 w 125"/>
                  <a:gd name="T7" fmla="*/ 80 h 245"/>
                  <a:gd name="T8" fmla="*/ 111 w 125"/>
                  <a:gd name="T9" fmla="*/ 89 h 245"/>
                  <a:gd name="T10" fmla="*/ 119 w 125"/>
                  <a:gd name="T11" fmla="*/ 99 h 245"/>
                  <a:gd name="T12" fmla="*/ 125 w 125"/>
                  <a:gd name="T13" fmla="*/ 119 h 245"/>
                  <a:gd name="T14" fmla="*/ 122 w 125"/>
                  <a:gd name="T15" fmla="*/ 140 h 245"/>
                  <a:gd name="T16" fmla="*/ 114 w 125"/>
                  <a:gd name="T17" fmla="*/ 150 h 245"/>
                  <a:gd name="T18" fmla="*/ 116 w 125"/>
                  <a:gd name="T19" fmla="*/ 161 h 245"/>
                  <a:gd name="T20" fmla="*/ 119 w 125"/>
                  <a:gd name="T21" fmla="*/ 170 h 245"/>
                  <a:gd name="T22" fmla="*/ 116 w 125"/>
                  <a:gd name="T23" fmla="*/ 180 h 245"/>
                  <a:gd name="T24" fmla="*/ 110 w 125"/>
                  <a:gd name="T25" fmla="*/ 194 h 245"/>
                  <a:gd name="T26" fmla="*/ 102 w 125"/>
                  <a:gd name="T27" fmla="*/ 211 h 245"/>
                  <a:gd name="T28" fmla="*/ 97 w 125"/>
                  <a:gd name="T29" fmla="*/ 226 h 245"/>
                  <a:gd name="T30" fmla="*/ 90 w 125"/>
                  <a:gd name="T31" fmla="*/ 238 h 245"/>
                  <a:gd name="T32" fmla="*/ 75 w 125"/>
                  <a:gd name="T33" fmla="*/ 245 h 245"/>
                  <a:gd name="T34" fmla="*/ 54 w 125"/>
                  <a:gd name="T35" fmla="*/ 237 h 245"/>
                  <a:gd name="T36" fmla="*/ 35 w 125"/>
                  <a:gd name="T37" fmla="*/ 229 h 245"/>
                  <a:gd name="T38" fmla="*/ 21 w 125"/>
                  <a:gd name="T39" fmla="*/ 223 h 245"/>
                  <a:gd name="T40" fmla="*/ 5 w 125"/>
                  <a:gd name="T41" fmla="*/ 210 h 245"/>
                  <a:gd name="T42" fmla="*/ 5 w 125"/>
                  <a:gd name="T43" fmla="*/ 200 h 245"/>
                  <a:gd name="T44" fmla="*/ 8 w 125"/>
                  <a:gd name="T45" fmla="*/ 189 h 245"/>
                  <a:gd name="T46" fmla="*/ 13 w 125"/>
                  <a:gd name="T47" fmla="*/ 183 h 245"/>
                  <a:gd name="T48" fmla="*/ 24 w 125"/>
                  <a:gd name="T49" fmla="*/ 173 h 245"/>
                  <a:gd name="T50" fmla="*/ 35 w 125"/>
                  <a:gd name="T51" fmla="*/ 165 h 245"/>
                  <a:gd name="T52" fmla="*/ 38 w 125"/>
                  <a:gd name="T53" fmla="*/ 156 h 245"/>
                  <a:gd name="T54" fmla="*/ 44 w 125"/>
                  <a:gd name="T55" fmla="*/ 146 h 245"/>
                  <a:gd name="T56" fmla="*/ 52 w 125"/>
                  <a:gd name="T57" fmla="*/ 137 h 245"/>
                  <a:gd name="T58" fmla="*/ 54 w 125"/>
                  <a:gd name="T59" fmla="*/ 129 h 245"/>
                  <a:gd name="T60" fmla="*/ 44 w 125"/>
                  <a:gd name="T61" fmla="*/ 121 h 245"/>
                  <a:gd name="T62" fmla="*/ 36 w 125"/>
                  <a:gd name="T63" fmla="*/ 113 h 245"/>
                  <a:gd name="T64" fmla="*/ 30 w 125"/>
                  <a:gd name="T65" fmla="*/ 108 h 245"/>
                  <a:gd name="T66" fmla="*/ 24 w 125"/>
                  <a:gd name="T67" fmla="*/ 100 h 245"/>
                  <a:gd name="T68" fmla="*/ 21 w 125"/>
                  <a:gd name="T69" fmla="*/ 96 h 245"/>
                  <a:gd name="T70" fmla="*/ 19 w 125"/>
                  <a:gd name="T71" fmla="*/ 96 h 245"/>
                  <a:gd name="T72" fmla="*/ 17 w 125"/>
                  <a:gd name="T73" fmla="*/ 94 h 245"/>
                  <a:gd name="T74" fmla="*/ 6 w 125"/>
                  <a:gd name="T75" fmla="*/ 86 h 245"/>
                  <a:gd name="T76" fmla="*/ 6 w 125"/>
                  <a:gd name="T77" fmla="*/ 72 h 245"/>
                  <a:gd name="T78" fmla="*/ 9 w 125"/>
                  <a:gd name="T79" fmla="*/ 70 h 245"/>
                  <a:gd name="T80" fmla="*/ 14 w 125"/>
                  <a:gd name="T81" fmla="*/ 65 h 245"/>
                  <a:gd name="T82" fmla="*/ 11 w 125"/>
                  <a:gd name="T83" fmla="*/ 57 h 245"/>
                  <a:gd name="T84" fmla="*/ 6 w 125"/>
                  <a:gd name="T85" fmla="*/ 46 h 245"/>
                  <a:gd name="T86" fmla="*/ 11 w 125"/>
                  <a:gd name="T87" fmla="*/ 38 h 245"/>
                  <a:gd name="T88" fmla="*/ 16 w 125"/>
                  <a:gd name="T89" fmla="*/ 30 h 245"/>
                  <a:gd name="T90" fmla="*/ 19 w 125"/>
                  <a:gd name="T91" fmla="*/ 19 h 245"/>
                  <a:gd name="T92" fmla="*/ 22 w 125"/>
                  <a:gd name="T93" fmla="*/ 8 h 245"/>
                  <a:gd name="T94" fmla="*/ 29 w 125"/>
                  <a:gd name="T95" fmla="*/ 0 h 24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5"/>
                  <a:gd name="T145" fmla="*/ 0 h 245"/>
                  <a:gd name="T146" fmla="*/ 125 w 125"/>
                  <a:gd name="T147" fmla="*/ 245 h 24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5" h="245">
                    <a:moveTo>
                      <a:pt x="102" y="22"/>
                    </a:moveTo>
                    <a:lnTo>
                      <a:pt x="103" y="32"/>
                    </a:lnTo>
                    <a:lnTo>
                      <a:pt x="103" y="43"/>
                    </a:lnTo>
                    <a:lnTo>
                      <a:pt x="105" y="49"/>
                    </a:lnTo>
                    <a:lnTo>
                      <a:pt x="102" y="56"/>
                    </a:lnTo>
                    <a:lnTo>
                      <a:pt x="94" y="62"/>
                    </a:lnTo>
                    <a:lnTo>
                      <a:pt x="90" y="70"/>
                    </a:lnTo>
                    <a:lnTo>
                      <a:pt x="94" y="80"/>
                    </a:lnTo>
                    <a:lnTo>
                      <a:pt x="102" y="88"/>
                    </a:lnTo>
                    <a:lnTo>
                      <a:pt x="111" y="89"/>
                    </a:lnTo>
                    <a:lnTo>
                      <a:pt x="114" y="94"/>
                    </a:lnTo>
                    <a:lnTo>
                      <a:pt x="119" y="99"/>
                    </a:lnTo>
                    <a:lnTo>
                      <a:pt x="124" y="102"/>
                    </a:lnTo>
                    <a:lnTo>
                      <a:pt x="125" y="119"/>
                    </a:lnTo>
                    <a:lnTo>
                      <a:pt x="124" y="130"/>
                    </a:lnTo>
                    <a:lnTo>
                      <a:pt x="122" y="140"/>
                    </a:lnTo>
                    <a:lnTo>
                      <a:pt x="118" y="143"/>
                    </a:lnTo>
                    <a:lnTo>
                      <a:pt x="114" y="150"/>
                    </a:lnTo>
                    <a:lnTo>
                      <a:pt x="116" y="156"/>
                    </a:lnTo>
                    <a:lnTo>
                      <a:pt x="116" y="161"/>
                    </a:lnTo>
                    <a:lnTo>
                      <a:pt x="116" y="165"/>
                    </a:lnTo>
                    <a:lnTo>
                      <a:pt x="119" y="170"/>
                    </a:lnTo>
                    <a:lnTo>
                      <a:pt x="119" y="175"/>
                    </a:lnTo>
                    <a:lnTo>
                      <a:pt x="116" y="180"/>
                    </a:lnTo>
                    <a:lnTo>
                      <a:pt x="113" y="183"/>
                    </a:lnTo>
                    <a:lnTo>
                      <a:pt x="110" y="194"/>
                    </a:lnTo>
                    <a:lnTo>
                      <a:pt x="110" y="197"/>
                    </a:lnTo>
                    <a:lnTo>
                      <a:pt x="102" y="211"/>
                    </a:lnTo>
                    <a:lnTo>
                      <a:pt x="100" y="218"/>
                    </a:lnTo>
                    <a:lnTo>
                      <a:pt x="97" y="226"/>
                    </a:lnTo>
                    <a:lnTo>
                      <a:pt x="97" y="232"/>
                    </a:lnTo>
                    <a:lnTo>
                      <a:pt x="90" y="238"/>
                    </a:lnTo>
                    <a:lnTo>
                      <a:pt x="84" y="245"/>
                    </a:lnTo>
                    <a:lnTo>
                      <a:pt x="75" y="245"/>
                    </a:lnTo>
                    <a:lnTo>
                      <a:pt x="65" y="242"/>
                    </a:lnTo>
                    <a:lnTo>
                      <a:pt x="54" y="237"/>
                    </a:lnTo>
                    <a:lnTo>
                      <a:pt x="44" y="232"/>
                    </a:lnTo>
                    <a:lnTo>
                      <a:pt x="35" y="229"/>
                    </a:lnTo>
                    <a:lnTo>
                      <a:pt x="27" y="226"/>
                    </a:lnTo>
                    <a:lnTo>
                      <a:pt x="21" y="223"/>
                    </a:lnTo>
                    <a:lnTo>
                      <a:pt x="13" y="215"/>
                    </a:lnTo>
                    <a:lnTo>
                      <a:pt x="5" y="210"/>
                    </a:lnTo>
                    <a:lnTo>
                      <a:pt x="0" y="207"/>
                    </a:lnTo>
                    <a:lnTo>
                      <a:pt x="5" y="200"/>
                    </a:lnTo>
                    <a:lnTo>
                      <a:pt x="6" y="196"/>
                    </a:lnTo>
                    <a:lnTo>
                      <a:pt x="8" y="189"/>
                    </a:lnTo>
                    <a:lnTo>
                      <a:pt x="11" y="188"/>
                    </a:lnTo>
                    <a:lnTo>
                      <a:pt x="13" y="183"/>
                    </a:lnTo>
                    <a:lnTo>
                      <a:pt x="19" y="178"/>
                    </a:lnTo>
                    <a:lnTo>
                      <a:pt x="24" y="173"/>
                    </a:lnTo>
                    <a:lnTo>
                      <a:pt x="32" y="169"/>
                    </a:lnTo>
                    <a:lnTo>
                      <a:pt x="35" y="165"/>
                    </a:lnTo>
                    <a:lnTo>
                      <a:pt x="35" y="161"/>
                    </a:lnTo>
                    <a:lnTo>
                      <a:pt x="38" y="156"/>
                    </a:lnTo>
                    <a:lnTo>
                      <a:pt x="41" y="151"/>
                    </a:lnTo>
                    <a:lnTo>
                      <a:pt x="44" y="146"/>
                    </a:lnTo>
                    <a:lnTo>
                      <a:pt x="49" y="142"/>
                    </a:lnTo>
                    <a:lnTo>
                      <a:pt x="52" y="137"/>
                    </a:lnTo>
                    <a:lnTo>
                      <a:pt x="54" y="134"/>
                    </a:lnTo>
                    <a:lnTo>
                      <a:pt x="54" y="129"/>
                    </a:lnTo>
                    <a:lnTo>
                      <a:pt x="51" y="126"/>
                    </a:lnTo>
                    <a:lnTo>
                      <a:pt x="44" y="121"/>
                    </a:lnTo>
                    <a:lnTo>
                      <a:pt x="41" y="118"/>
                    </a:lnTo>
                    <a:lnTo>
                      <a:pt x="36" y="113"/>
                    </a:lnTo>
                    <a:lnTo>
                      <a:pt x="35" y="111"/>
                    </a:lnTo>
                    <a:lnTo>
                      <a:pt x="30" y="108"/>
                    </a:lnTo>
                    <a:lnTo>
                      <a:pt x="25" y="107"/>
                    </a:lnTo>
                    <a:lnTo>
                      <a:pt x="24" y="100"/>
                    </a:lnTo>
                    <a:lnTo>
                      <a:pt x="22" y="97"/>
                    </a:lnTo>
                    <a:lnTo>
                      <a:pt x="21" y="96"/>
                    </a:lnTo>
                    <a:lnTo>
                      <a:pt x="19" y="96"/>
                    </a:lnTo>
                    <a:lnTo>
                      <a:pt x="17" y="94"/>
                    </a:lnTo>
                    <a:lnTo>
                      <a:pt x="11" y="91"/>
                    </a:lnTo>
                    <a:lnTo>
                      <a:pt x="6" y="86"/>
                    </a:lnTo>
                    <a:lnTo>
                      <a:pt x="5" y="80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9" y="70"/>
                    </a:lnTo>
                    <a:lnTo>
                      <a:pt x="13" y="67"/>
                    </a:lnTo>
                    <a:lnTo>
                      <a:pt x="14" y="65"/>
                    </a:lnTo>
                    <a:lnTo>
                      <a:pt x="14" y="59"/>
                    </a:lnTo>
                    <a:lnTo>
                      <a:pt x="11" y="57"/>
                    </a:lnTo>
                    <a:lnTo>
                      <a:pt x="9" y="53"/>
                    </a:lnTo>
                    <a:lnTo>
                      <a:pt x="6" y="46"/>
                    </a:lnTo>
                    <a:lnTo>
                      <a:pt x="9" y="40"/>
                    </a:lnTo>
                    <a:lnTo>
                      <a:pt x="11" y="38"/>
                    </a:lnTo>
                    <a:lnTo>
                      <a:pt x="13" y="34"/>
                    </a:lnTo>
                    <a:lnTo>
                      <a:pt x="16" y="30"/>
                    </a:lnTo>
                    <a:lnTo>
                      <a:pt x="19" y="24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2" y="8"/>
                    </a:lnTo>
                    <a:lnTo>
                      <a:pt x="25" y="5"/>
                    </a:lnTo>
                    <a:lnTo>
                      <a:pt x="29" y="0"/>
                    </a:lnTo>
                    <a:lnTo>
                      <a:pt x="102" y="22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2" name="Freeform 55">
                <a:extLst>
                  <a:ext uri="{FF2B5EF4-FFF2-40B4-BE49-F238E27FC236}">
                    <a16:creationId xmlns:a16="http://schemas.microsoft.com/office/drawing/2014/main" id="{E03CC6C1-A844-4D2A-9664-01DD9F1B0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049"/>
                <a:ext cx="516" cy="454"/>
              </a:xfrm>
              <a:custGeom>
                <a:avLst/>
                <a:gdLst>
                  <a:gd name="T0" fmla="*/ 16 w 516"/>
                  <a:gd name="T1" fmla="*/ 383 h 454"/>
                  <a:gd name="T2" fmla="*/ 36 w 516"/>
                  <a:gd name="T3" fmla="*/ 359 h 454"/>
                  <a:gd name="T4" fmla="*/ 52 w 516"/>
                  <a:gd name="T5" fmla="*/ 335 h 454"/>
                  <a:gd name="T6" fmla="*/ 50 w 516"/>
                  <a:gd name="T7" fmla="*/ 311 h 454"/>
                  <a:gd name="T8" fmla="*/ 41 w 516"/>
                  <a:gd name="T9" fmla="*/ 294 h 454"/>
                  <a:gd name="T10" fmla="*/ 47 w 516"/>
                  <a:gd name="T11" fmla="*/ 281 h 454"/>
                  <a:gd name="T12" fmla="*/ 81 w 516"/>
                  <a:gd name="T13" fmla="*/ 268 h 454"/>
                  <a:gd name="T14" fmla="*/ 105 w 516"/>
                  <a:gd name="T15" fmla="*/ 259 h 454"/>
                  <a:gd name="T16" fmla="*/ 128 w 516"/>
                  <a:gd name="T17" fmla="*/ 256 h 454"/>
                  <a:gd name="T18" fmla="*/ 151 w 516"/>
                  <a:gd name="T19" fmla="*/ 260 h 454"/>
                  <a:gd name="T20" fmla="*/ 170 w 516"/>
                  <a:gd name="T21" fmla="*/ 256 h 454"/>
                  <a:gd name="T22" fmla="*/ 190 w 516"/>
                  <a:gd name="T23" fmla="*/ 251 h 454"/>
                  <a:gd name="T24" fmla="*/ 211 w 516"/>
                  <a:gd name="T25" fmla="*/ 238 h 454"/>
                  <a:gd name="T26" fmla="*/ 235 w 516"/>
                  <a:gd name="T27" fmla="*/ 216 h 454"/>
                  <a:gd name="T28" fmla="*/ 252 w 516"/>
                  <a:gd name="T29" fmla="*/ 206 h 454"/>
                  <a:gd name="T30" fmla="*/ 248 w 516"/>
                  <a:gd name="T31" fmla="*/ 182 h 454"/>
                  <a:gd name="T32" fmla="*/ 238 w 516"/>
                  <a:gd name="T33" fmla="*/ 171 h 454"/>
                  <a:gd name="T34" fmla="*/ 246 w 516"/>
                  <a:gd name="T35" fmla="*/ 162 h 454"/>
                  <a:gd name="T36" fmla="*/ 241 w 516"/>
                  <a:gd name="T37" fmla="*/ 149 h 454"/>
                  <a:gd name="T38" fmla="*/ 232 w 516"/>
                  <a:gd name="T39" fmla="*/ 140 h 454"/>
                  <a:gd name="T40" fmla="*/ 243 w 516"/>
                  <a:gd name="T41" fmla="*/ 125 h 454"/>
                  <a:gd name="T42" fmla="*/ 257 w 516"/>
                  <a:gd name="T43" fmla="*/ 113 h 454"/>
                  <a:gd name="T44" fmla="*/ 262 w 516"/>
                  <a:gd name="T45" fmla="*/ 86 h 454"/>
                  <a:gd name="T46" fmla="*/ 270 w 516"/>
                  <a:gd name="T47" fmla="*/ 66 h 454"/>
                  <a:gd name="T48" fmla="*/ 303 w 516"/>
                  <a:gd name="T49" fmla="*/ 33 h 454"/>
                  <a:gd name="T50" fmla="*/ 344 w 516"/>
                  <a:gd name="T51" fmla="*/ 19 h 454"/>
                  <a:gd name="T52" fmla="*/ 398 w 516"/>
                  <a:gd name="T53" fmla="*/ 6 h 454"/>
                  <a:gd name="T54" fmla="*/ 425 w 516"/>
                  <a:gd name="T55" fmla="*/ 0 h 454"/>
                  <a:gd name="T56" fmla="*/ 433 w 516"/>
                  <a:gd name="T57" fmla="*/ 19 h 454"/>
                  <a:gd name="T58" fmla="*/ 445 w 516"/>
                  <a:gd name="T59" fmla="*/ 62 h 454"/>
                  <a:gd name="T60" fmla="*/ 445 w 516"/>
                  <a:gd name="T61" fmla="*/ 103 h 454"/>
                  <a:gd name="T62" fmla="*/ 454 w 516"/>
                  <a:gd name="T63" fmla="*/ 122 h 454"/>
                  <a:gd name="T64" fmla="*/ 457 w 516"/>
                  <a:gd name="T65" fmla="*/ 144 h 454"/>
                  <a:gd name="T66" fmla="*/ 472 w 516"/>
                  <a:gd name="T67" fmla="*/ 151 h 454"/>
                  <a:gd name="T68" fmla="*/ 479 w 516"/>
                  <a:gd name="T69" fmla="*/ 182 h 454"/>
                  <a:gd name="T70" fmla="*/ 487 w 516"/>
                  <a:gd name="T71" fmla="*/ 213 h 454"/>
                  <a:gd name="T72" fmla="*/ 494 w 516"/>
                  <a:gd name="T73" fmla="*/ 240 h 454"/>
                  <a:gd name="T74" fmla="*/ 494 w 516"/>
                  <a:gd name="T75" fmla="*/ 294 h 454"/>
                  <a:gd name="T76" fmla="*/ 495 w 516"/>
                  <a:gd name="T77" fmla="*/ 345 h 454"/>
                  <a:gd name="T78" fmla="*/ 507 w 516"/>
                  <a:gd name="T79" fmla="*/ 368 h 454"/>
                  <a:gd name="T80" fmla="*/ 507 w 516"/>
                  <a:gd name="T81" fmla="*/ 392 h 454"/>
                  <a:gd name="T82" fmla="*/ 516 w 516"/>
                  <a:gd name="T83" fmla="*/ 406 h 454"/>
                  <a:gd name="T84" fmla="*/ 508 w 516"/>
                  <a:gd name="T85" fmla="*/ 422 h 454"/>
                  <a:gd name="T86" fmla="*/ 510 w 516"/>
                  <a:gd name="T87" fmla="*/ 433 h 454"/>
                  <a:gd name="T88" fmla="*/ 507 w 516"/>
                  <a:gd name="T89" fmla="*/ 449 h 454"/>
                  <a:gd name="T90" fmla="*/ 494 w 516"/>
                  <a:gd name="T91" fmla="*/ 454 h 454"/>
                  <a:gd name="T92" fmla="*/ 489 w 516"/>
                  <a:gd name="T93" fmla="*/ 440 h 454"/>
                  <a:gd name="T94" fmla="*/ 460 w 516"/>
                  <a:gd name="T95" fmla="*/ 432 h 454"/>
                  <a:gd name="T96" fmla="*/ 424 w 516"/>
                  <a:gd name="T97" fmla="*/ 421 h 454"/>
                  <a:gd name="T98" fmla="*/ 413 w 516"/>
                  <a:gd name="T99" fmla="*/ 410 h 454"/>
                  <a:gd name="T100" fmla="*/ 389 w 516"/>
                  <a:gd name="T101" fmla="*/ 403 h 454"/>
                  <a:gd name="T102" fmla="*/ 381 w 516"/>
                  <a:gd name="T103" fmla="*/ 386 h 454"/>
                  <a:gd name="T104" fmla="*/ 367 w 516"/>
                  <a:gd name="T105" fmla="*/ 373 h 454"/>
                  <a:gd name="T106" fmla="*/ 359 w 516"/>
                  <a:gd name="T107" fmla="*/ 367 h 454"/>
                  <a:gd name="T108" fmla="*/ 0 w 516"/>
                  <a:gd name="T109" fmla="*/ 430 h 4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16"/>
                  <a:gd name="T166" fmla="*/ 0 h 454"/>
                  <a:gd name="T167" fmla="*/ 516 w 516"/>
                  <a:gd name="T168" fmla="*/ 454 h 4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16" h="454">
                    <a:moveTo>
                      <a:pt x="0" y="402"/>
                    </a:moveTo>
                    <a:lnTo>
                      <a:pt x="9" y="391"/>
                    </a:lnTo>
                    <a:lnTo>
                      <a:pt x="16" y="383"/>
                    </a:lnTo>
                    <a:lnTo>
                      <a:pt x="20" y="378"/>
                    </a:lnTo>
                    <a:lnTo>
                      <a:pt x="27" y="372"/>
                    </a:lnTo>
                    <a:lnTo>
                      <a:pt x="36" y="359"/>
                    </a:lnTo>
                    <a:lnTo>
                      <a:pt x="43" y="349"/>
                    </a:lnTo>
                    <a:lnTo>
                      <a:pt x="49" y="341"/>
                    </a:lnTo>
                    <a:lnTo>
                      <a:pt x="52" y="335"/>
                    </a:lnTo>
                    <a:lnTo>
                      <a:pt x="55" y="325"/>
                    </a:lnTo>
                    <a:lnTo>
                      <a:pt x="54" y="318"/>
                    </a:lnTo>
                    <a:lnTo>
                      <a:pt x="50" y="311"/>
                    </a:lnTo>
                    <a:lnTo>
                      <a:pt x="47" y="305"/>
                    </a:lnTo>
                    <a:lnTo>
                      <a:pt x="44" y="302"/>
                    </a:lnTo>
                    <a:lnTo>
                      <a:pt x="41" y="294"/>
                    </a:lnTo>
                    <a:lnTo>
                      <a:pt x="39" y="289"/>
                    </a:lnTo>
                    <a:lnTo>
                      <a:pt x="43" y="286"/>
                    </a:lnTo>
                    <a:lnTo>
                      <a:pt x="47" y="281"/>
                    </a:lnTo>
                    <a:lnTo>
                      <a:pt x="54" y="281"/>
                    </a:lnTo>
                    <a:lnTo>
                      <a:pt x="65" y="276"/>
                    </a:lnTo>
                    <a:lnTo>
                      <a:pt x="81" y="268"/>
                    </a:lnTo>
                    <a:lnTo>
                      <a:pt x="90" y="265"/>
                    </a:lnTo>
                    <a:lnTo>
                      <a:pt x="98" y="262"/>
                    </a:lnTo>
                    <a:lnTo>
                      <a:pt x="105" y="259"/>
                    </a:lnTo>
                    <a:lnTo>
                      <a:pt x="112" y="256"/>
                    </a:lnTo>
                    <a:lnTo>
                      <a:pt x="122" y="256"/>
                    </a:lnTo>
                    <a:lnTo>
                      <a:pt x="128" y="256"/>
                    </a:lnTo>
                    <a:lnTo>
                      <a:pt x="139" y="256"/>
                    </a:lnTo>
                    <a:lnTo>
                      <a:pt x="146" y="257"/>
                    </a:lnTo>
                    <a:lnTo>
                      <a:pt x="151" y="260"/>
                    </a:lnTo>
                    <a:lnTo>
                      <a:pt x="160" y="260"/>
                    </a:lnTo>
                    <a:lnTo>
                      <a:pt x="163" y="256"/>
                    </a:lnTo>
                    <a:lnTo>
                      <a:pt x="170" y="256"/>
                    </a:lnTo>
                    <a:lnTo>
                      <a:pt x="178" y="254"/>
                    </a:lnTo>
                    <a:lnTo>
                      <a:pt x="182" y="252"/>
                    </a:lnTo>
                    <a:lnTo>
                      <a:pt x="190" y="251"/>
                    </a:lnTo>
                    <a:lnTo>
                      <a:pt x="195" y="249"/>
                    </a:lnTo>
                    <a:lnTo>
                      <a:pt x="203" y="248"/>
                    </a:lnTo>
                    <a:lnTo>
                      <a:pt x="211" y="238"/>
                    </a:lnTo>
                    <a:lnTo>
                      <a:pt x="221" y="229"/>
                    </a:lnTo>
                    <a:lnTo>
                      <a:pt x="227" y="222"/>
                    </a:lnTo>
                    <a:lnTo>
                      <a:pt x="235" y="216"/>
                    </a:lnTo>
                    <a:lnTo>
                      <a:pt x="241" y="213"/>
                    </a:lnTo>
                    <a:lnTo>
                      <a:pt x="248" y="211"/>
                    </a:lnTo>
                    <a:lnTo>
                      <a:pt x="252" y="206"/>
                    </a:lnTo>
                    <a:lnTo>
                      <a:pt x="254" y="197"/>
                    </a:lnTo>
                    <a:lnTo>
                      <a:pt x="254" y="186"/>
                    </a:lnTo>
                    <a:lnTo>
                      <a:pt x="248" y="182"/>
                    </a:lnTo>
                    <a:lnTo>
                      <a:pt x="244" y="178"/>
                    </a:lnTo>
                    <a:lnTo>
                      <a:pt x="240" y="176"/>
                    </a:lnTo>
                    <a:lnTo>
                      <a:pt x="238" y="171"/>
                    </a:lnTo>
                    <a:lnTo>
                      <a:pt x="238" y="167"/>
                    </a:lnTo>
                    <a:lnTo>
                      <a:pt x="243" y="165"/>
                    </a:lnTo>
                    <a:lnTo>
                      <a:pt x="246" y="162"/>
                    </a:lnTo>
                    <a:lnTo>
                      <a:pt x="248" y="157"/>
                    </a:lnTo>
                    <a:lnTo>
                      <a:pt x="246" y="154"/>
                    </a:lnTo>
                    <a:lnTo>
                      <a:pt x="241" y="149"/>
                    </a:lnTo>
                    <a:lnTo>
                      <a:pt x="232" y="149"/>
                    </a:lnTo>
                    <a:lnTo>
                      <a:pt x="230" y="144"/>
                    </a:lnTo>
                    <a:lnTo>
                      <a:pt x="232" y="140"/>
                    </a:lnTo>
                    <a:lnTo>
                      <a:pt x="236" y="136"/>
                    </a:lnTo>
                    <a:lnTo>
                      <a:pt x="240" y="130"/>
                    </a:lnTo>
                    <a:lnTo>
                      <a:pt x="243" y="125"/>
                    </a:lnTo>
                    <a:lnTo>
                      <a:pt x="249" y="122"/>
                    </a:lnTo>
                    <a:lnTo>
                      <a:pt x="254" y="117"/>
                    </a:lnTo>
                    <a:lnTo>
                      <a:pt x="257" y="113"/>
                    </a:lnTo>
                    <a:lnTo>
                      <a:pt x="260" y="103"/>
                    </a:lnTo>
                    <a:lnTo>
                      <a:pt x="260" y="95"/>
                    </a:lnTo>
                    <a:lnTo>
                      <a:pt x="262" y="86"/>
                    </a:lnTo>
                    <a:lnTo>
                      <a:pt x="262" y="81"/>
                    </a:lnTo>
                    <a:lnTo>
                      <a:pt x="262" y="76"/>
                    </a:lnTo>
                    <a:lnTo>
                      <a:pt x="270" y="66"/>
                    </a:lnTo>
                    <a:lnTo>
                      <a:pt x="281" y="57"/>
                    </a:lnTo>
                    <a:lnTo>
                      <a:pt x="290" y="44"/>
                    </a:lnTo>
                    <a:lnTo>
                      <a:pt x="303" y="33"/>
                    </a:lnTo>
                    <a:lnTo>
                      <a:pt x="314" y="25"/>
                    </a:lnTo>
                    <a:lnTo>
                      <a:pt x="329" y="22"/>
                    </a:lnTo>
                    <a:lnTo>
                      <a:pt x="344" y="19"/>
                    </a:lnTo>
                    <a:lnTo>
                      <a:pt x="370" y="12"/>
                    </a:lnTo>
                    <a:lnTo>
                      <a:pt x="386" y="9"/>
                    </a:lnTo>
                    <a:lnTo>
                      <a:pt x="398" y="6"/>
                    </a:lnTo>
                    <a:lnTo>
                      <a:pt x="408" y="3"/>
                    </a:lnTo>
                    <a:lnTo>
                      <a:pt x="416" y="1"/>
                    </a:lnTo>
                    <a:lnTo>
                      <a:pt x="425" y="0"/>
                    </a:lnTo>
                    <a:lnTo>
                      <a:pt x="429" y="6"/>
                    </a:lnTo>
                    <a:lnTo>
                      <a:pt x="427" y="16"/>
                    </a:lnTo>
                    <a:lnTo>
                      <a:pt x="433" y="19"/>
                    </a:lnTo>
                    <a:lnTo>
                      <a:pt x="432" y="38"/>
                    </a:lnTo>
                    <a:lnTo>
                      <a:pt x="441" y="51"/>
                    </a:lnTo>
                    <a:lnTo>
                      <a:pt x="445" y="62"/>
                    </a:lnTo>
                    <a:lnTo>
                      <a:pt x="443" y="73"/>
                    </a:lnTo>
                    <a:lnTo>
                      <a:pt x="443" y="90"/>
                    </a:lnTo>
                    <a:lnTo>
                      <a:pt x="445" y="103"/>
                    </a:lnTo>
                    <a:lnTo>
                      <a:pt x="446" y="109"/>
                    </a:lnTo>
                    <a:lnTo>
                      <a:pt x="451" y="116"/>
                    </a:lnTo>
                    <a:lnTo>
                      <a:pt x="454" y="122"/>
                    </a:lnTo>
                    <a:lnTo>
                      <a:pt x="456" y="130"/>
                    </a:lnTo>
                    <a:lnTo>
                      <a:pt x="460" y="136"/>
                    </a:lnTo>
                    <a:lnTo>
                      <a:pt x="457" y="144"/>
                    </a:lnTo>
                    <a:lnTo>
                      <a:pt x="459" y="149"/>
                    </a:lnTo>
                    <a:lnTo>
                      <a:pt x="464" y="149"/>
                    </a:lnTo>
                    <a:lnTo>
                      <a:pt x="472" y="151"/>
                    </a:lnTo>
                    <a:lnTo>
                      <a:pt x="475" y="157"/>
                    </a:lnTo>
                    <a:lnTo>
                      <a:pt x="479" y="171"/>
                    </a:lnTo>
                    <a:lnTo>
                      <a:pt x="479" y="182"/>
                    </a:lnTo>
                    <a:lnTo>
                      <a:pt x="481" y="190"/>
                    </a:lnTo>
                    <a:lnTo>
                      <a:pt x="481" y="203"/>
                    </a:lnTo>
                    <a:lnTo>
                      <a:pt x="487" y="213"/>
                    </a:lnTo>
                    <a:lnTo>
                      <a:pt x="487" y="225"/>
                    </a:lnTo>
                    <a:lnTo>
                      <a:pt x="491" y="233"/>
                    </a:lnTo>
                    <a:lnTo>
                      <a:pt x="494" y="240"/>
                    </a:lnTo>
                    <a:lnTo>
                      <a:pt x="494" y="249"/>
                    </a:lnTo>
                    <a:lnTo>
                      <a:pt x="494" y="270"/>
                    </a:lnTo>
                    <a:lnTo>
                      <a:pt x="494" y="294"/>
                    </a:lnTo>
                    <a:lnTo>
                      <a:pt x="494" y="319"/>
                    </a:lnTo>
                    <a:lnTo>
                      <a:pt x="495" y="332"/>
                    </a:lnTo>
                    <a:lnTo>
                      <a:pt x="495" y="345"/>
                    </a:lnTo>
                    <a:lnTo>
                      <a:pt x="499" y="351"/>
                    </a:lnTo>
                    <a:lnTo>
                      <a:pt x="503" y="357"/>
                    </a:lnTo>
                    <a:lnTo>
                      <a:pt x="507" y="368"/>
                    </a:lnTo>
                    <a:lnTo>
                      <a:pt x="507" y="376"/>
                    </a:lnTo>
                    <a:lnTo>
                      <a:pt x="507" y="383"/>
                    </a:lnTo>
                    <a:lnTo>
                      <a:pt x="507" y="392"/>
                    </a:lnTo>
                    <a:lnTo>
                      <a:pt x="510" y="400"/>
                    </a:lnTo>
                    <a:lnTo>
                      <a:pt x="514" y="402"/>
                    </a:lnTo>
                    <a:lnTo>
                      <a:pt x="516" y="406"/>
                    </a:lnTo>
                    <a:lnTo>
                      <a:pt x="516" y="411"/>
                    </a:lnTo>
                    <a:lnTo>
                      <a:pt x="511" y="418"/>
                    </a:lnTo>
                    <a:lnTo>
                      <a:pt x="508" y="422"/>
                    </a:lnTo>
                    <a:lnTo>
                      <a:pt x="505" y="427"/>
                    </a:lnTo>
                    <a:lnTo>
                      <a:pt x="507" y="432"/>
                    </a:lnTo>
                    <a:lnTo>
                      <a:pt x="510" y="433"/>
                    </a:lnTo>
                    <a:lnTo>
                      <a:pt x="510" y="438"/>
                    </a:lnTo>
                    <a:lnTo>
                      <a:pt x="508" y="441"/>
                    </a:lnTo>
                    <a:lnTo>
                      <a:pt x="507" y="449"/>
                    </a:lnTo>
                    <a:lnTo>
                      <a:pt x="503" y="454"/>
                    </a:lnTo>
                    <a:lnTo>
                      <a:pt x="497" y="454"/>
                    </a:lnTo>
                    <a:lnTo>
                      <a:pt x="494" y="454"/>
                    </a:lnTo>
                    <a:lnTo>
                      <a:pt x="492" y="449"/>
                    </a:lnTo>
                    <a:lnTo>
                      <a:pt x="491" y="443"/>
                    </a:lnTo>
                    <a:lnTo>
                      <a:pt x="489" y="440"/>
                    </a:lnTo>
                    <a:lnTo>
                      <a:pt x="479" y="438"/>
                    </a:lnTo>
                    <a:lnTo>
                      <a:pt x="468" y="433"/>
                    </a:lnTo>
                    <a:lnTo>
                      <a:pt x="460" y="432"/>
                    </a:lnTo>
                    <a:lnTo>
                      <a:pt x="446" y="427"/>
                    </a:lnTo>
                    <a:lnTo>
                      <a:pt x="435" y="424"/>
                    </a:lnTo>
                    <a:lnTo>
                      <a:pt x="424" y="421"/>
                    </a:lnTo>
                    <a:lnTo>
                      <a:pt x="418" y="418"/>
                    </a:lnTo>
                    <a:lnTo>
                      <a:pt x="414" y="413"/>
                    </a:lnTo>
                    <a:lnTo>
                      <a:pt x="413" y="410"/>
                    </a:lnTo>
                    <a:lnTo>
                      <a:pt x="406" y="408"/>
                    </a:lnTo>
                    <a:lnTo>
                      <a:pt x="392" y="408"/>
                    </a:lnTo>
                    <a:lnTo>
                      <a:pt x="389" y="403"/>
                    </a:lnTo>
                    <a:lnTo>
                      <a:pt x="384" y="399"/>
                    </a:lnTo>
                    <a:lnTo>
                      <a:pt x="381" y="394"/>
                    </a:lnTo>
                    <a:lnTo>
                      <a:pt x="381" y="386"/>
                    </a:lnTo>
                    <a:lnTo>
                      <a:pt x="379" y="378"/>
                    </a:lnTo>
                    <a:lnTo>
                      <a:pt x="375" y="376"/>
                    </a:lnTo>
                    <a:lnTo>
                      <a:pt x="367" y="373"/>
                    </a:lnTo>
                    <a:lnTo>
                      <a:pt x="362" y="373"/>
                    </a:lnTo>
                    <a:lnTo>
                      <a:pt x="360" y="370"/>
                    </a:lnTo>
                    <a:lnTo>
                      <a:pt x="359" y="367"/>
                    </a:lnTo>
                    <a:lnTo>
                      <a:pt x="352" y="364"/>
                    </a:lnTo>
                    <a:lnTo>
                      <a:pt x="3" y="433"/>
                    </a:lnTo>
                    <a:lnTo>
                      <a:pt x="0" y="430"/>
                    </a:lnTo>
                    <a:lnTo>
                      <a:pt x="0" y="402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3" name="Freeform 56">
                <a:extLst>
                  <a:ext uri="{FF2B5EF4-FFF2-40B4-BE49-F238E27FC236}">
                    <a16:creationId xmlns:a16="http://schemas.microsoft.com/office/drawing/2014/main" id="{48DF11BB-0C83-4F98-99A8-508F208A8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435"/>
                <a:ext cx="148" cy="98"/>
              </a:xfrm>
              <a:custGeom>
                <a:avLst/>
                <a:gdLst>
                  <a:gd name="T0" fmla="*/ 18 w 148"/>
                  <a:gd name="T1" fmla="*/ 67 h 98"/>
                  <a:gd name="T2" fmla="*/ 11 w 148"/>
                  <a:gd name="T3" fmla="*/ 73 h 98"/>
                  <a:gd name="T4" fmla="*/ 5 w 148"/>
                  <a:gd name="T5" fmla="*/ 78 h 98"/>
                  <a:gd name="T6" fmla="*/ 2 w 148"/>
                  <a:gd name="T7" fmla="*/ 84 h 98"/>
                  <a:gd name="T8" fmla="*/ 0 w 148"/>
                  <a:gd name="T9" fmla="*/ 90 h 98"/>
                  <a:gd name="T10" fmla="*/ 2 w 148"/>
                  <a:gd name="T11" fmla="*/ 95 h 98"/>
                  <a:gd name="T12" fmla="*/ 8 w 148"/>
                  <a:gd name="T13" fmla="*/ 98 h 98"/>
                  <a:gd name="T14" fmla="*/ 14 w 148"/>
                  <a:gd name="T15" fmla="*/ 95 h 98"/>
                  <a:gd name="T16" fmla="*/ 26 w 148"/>
                  <a:gd name="T17" fmla="*/ 90 h 98"/>
                  <a:gd name="T18" fmla="*/ 37 w 148"/>
                  <a:gd name="T19" fmla="*/ 81 h 98"/>
                  <a:gd name="T20" fmla="*/ 49 w 148"/>
                  <a:gd name="T21" fmla="*/ 73 h 98"/>
                  <a:gd name="T22" fmla="*/ 62 w 148"/>
                  <a:gd name="T23" fmla="*/ 65 h 98"/>
                  <a:gd name="T24" fmla="*/ 76 w 148"/>
                  <a:gd name="T25" fmla="*/ 57 h 98"/>
                  <a:gd name="T26" fmla="*/ 89 w 148"/>
                  <a:gd name="T27" fmla="*/ 49 h 98"/>
                  <a:gd name="T28" fmla="*/ 99 w 148"/>
                  <a:gd name="T29" fmla="*/ 44 h 98"/>
                  <a:gd name="T30" fmla="*/ 107 w 148"/>
                  <a:gd name="T31" fmla="*/ 36 h 98"/>
                  <a:gd name="T32" fmla="*/ 122 w 148"/>
                  <a:gd name="T33" fmla="*/ 27 h 98"/>
                  <a:gd name="T34" fmla="*/ 134 w 148"/>
                  <a:gd name="T35" fmla="*/ 19 h 98"/>
                  <a:gd name="T36" fmla="*/ 145 w 148"/>
                  <a:gd name="T37" fmla="*/ 13 h 98"/>
                  <a:gd name="T38" fmla="*/ 148 w 148"/>
                  <a:gd name="T39" fmla="*/ 9 h 98"/>
                  <a:gd name="T40" fmla="*/ 140 w 148"/>
                  <a:gd name="T41" fmla="*/ 9 h 98"/>
                  <a:gd name="T42" fmla="*/ 126 w 148"/>
                  <a:gd name="T43" fmla="*/ 19 h 98"/>
                  <a:gd name="T44" fmla="*/ 118 w 148"/>
                  <a:gd name="T45" fmla="*/ 22 h 98"/>
                  <a:gd name="T46" fmla="*/ 116 w 148"/>
                  <a:gd name="T47" fmla="*/ 20 h 98"/>
                  <a:gd name="T48" fmla="*/ 118 w 148"/>
                  <a:gd name="T49" fmla="*/ 14 h 98"/>
                  <a:gd name="T50" fmla="*/ 119 w 148"/>
                  <a:gd name="T51" fmla="*/ 11 h 98"/>
                  <a:gd name="T52" fmla="*/ 122 w 148"/>
                  <a:gd name="T53" fmla="*/ 6 h 98"/>
                  <a:gd name="T54" fmla="*/ 124 w 148"/>
                  <a:gd name="T55" fmla="*/ 0 h 98"/>
                  <a:gd name="T56" fmla="*/ 116 w 148"/>
                  <a:gd name="T57" fmla="*/ 9 h 98"/>
                  <a:gd name="T58" fmla="*/ 111 w 148"/>
                  <a:gd name="T59" fmla="*/ 16 h 98"/>
                  <a:gd name="T60" fmla="*/ 105 w 148"/>
                  <a:gd name="T61" fmla="*/ 24 h 98"/>
                  <a:gd name="T62" fmla="*/ 99 w 148"/>
                  <a:gd name="T63" fmla="*/ 27 h 98"/>
                  <a:gd name="T64" fmla="*/ 91 w 148"/>
                  <a:gd name="T65" fmla="*/ 32 h 98"/>
                  <a:gd name="T66" fmla="*/ 83 w 148"/>
                  <a:gd name="T67" fmla="*/ 35 h 98"/>
                  <a:gd name="T68" fmla="*/ 73 w 148"/>
                  <a:gd name="T69" fmla="*/ 40 h 98"/>
                  <a:gd name="T70" fmla="*/ 62 w 148"/>
                  <a:gd name="T71" fmla="*/ 43 h 98"/>
                  <a:gd name="T72" fmla="*/ 56 w 148"/>
                  <a:gd name="T73" fmla="*/ 46 h 98"/>
                  <a:gd name="T74" fmla="*/ 48 w 148"/>
                  <a:gd name="T75" fmla="*/ 49 h 98"/>
                  <a:gd name="T76" fmla="*/ 43 w 148"/>
                  <a:gd name="T77" fmla="*/ 51 h 98"/>
                  <a:gd name="T78" fmla="*/ 35 w 148"/>
                  <a:gd name="T79" fmla="*/ 55 h 98"/>
                  <a:gd name="T80" fmla="*/ 30 w 148"/>
                  <a:gd name="T81" fmla="*/ 57 h 98"/>
                  <a:gd name="T82" fmla="*/ 26 w 148"/>
                  <a:gd name="T83" fmla="*/ 60 h 98"/>
                  <a:gd name="T84" fmla="*/ 21 w 148"/>
                  <a:gd name="T85" fmla="*/ 63 h 98"/>
                  <a:gd name="T86" fmla="*/ 18 w 148"/>
                  <a:gd name="T87" fmla="*/ 67 h 9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8"/>
                  <a:gd name="T133" fmla="*/ 0 h 98"/>
                  <a:gd name="T134" fmla="*/ 148 w 148"/>
                  <a:gd name="T135" fmla="*/ 98 h 9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8" h="98">
                    <a:moveTo>
                      <a:pt x="18" y="67"/>
                    </a:moveTo>
                    <a:lnTo>
                      <a:pt x="11" y="73"/>
                    </a:lnTo>
                    <a:lnTo>
                      <a:pt x="5" y="78"/>
                    </a:lnTo>
                    <a:lnTo>
                      <a:pt x="2" y="84"/>
                    </a:lnTo>
                    <a:lnTo>
                      <a:pt x="0" y="90"/>
                    </a:lnTo>
                    <a:lnTo>
                      <a:pt x="2" y="95"/>
                    </a:lnTo>
                    <a:lnTo>
                      <a:pt x="8" y="98"/>
                    </a:lnTo>
                    <a:lnTo>
                      <a:pt x="14" y="95"/>
                    </a:lnTo>
                    <a:lnTo>
                      <a:pt x="26" y="90"/>
                    </a:lnTo>
                    <a:lnTo>
                      <a:pt x="37" y="81"/>
                    </a:lnTo>
                    <a:lnTo>
                      <a:pt x="49" y="73"/>
                    </a:lnTo>
                    <a:lnTo>
                      <a:pt x="62" y="65"/>
                    </a:lnTo>
                    <a:lnTo>
                      <a:pt x="76" y="57"/>
                    </a:lnTo>
                    <a:lnTo>
                      <a:pt x="89" y="49"/>
                    </a:lnTo>
                    <a:lnTo>
                      <a:pt x="99" y="44"/>
                    </a:lnTo>
                    <a:lnTo>
                      <a:pt x="107" y="36"/>
                    </a:lnTo>
                    <a:lnTo>
                      <a:pt x="122" y="27"/>
                    </a:lnTo>
                    <a:lnTo>
                      <a:pt x="134" y="19"/>
                    </a:lnTo>
                    <a:lnTo>
                      <a:pt x="145" y="13"/>
                    </a:lnTo>
                    <a:lnTo>
                      <a:pt x="148" y="9"/>
                    </a:lnTo>
                    <a:lnTo>
                      <a:pt x="140" y="9"/>
                    </a:lnTo>
                    <a:lnTo>
                      <a:pt x="126" y="19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8" y="14"/>
                    </a:lnTo>
                    <a:lnTo>
                      <a:pt x="119" y="11"/>
                    </a:lnTo>
                    <a:lnTo>
                      <a:pt x="122" y="6"/>
                    </a:lnTo>
                    <a:lnTo>
                      <a:pt x="124" y="0"/>
                    </a:lnTo>
                    <a:lnTo>
                      <a:pt x="116" y="9"/>
                    </a:lnTo>
                    <a:lnTo>
                      <a:pt x="111" y="16"/>
                    </a:lnTo>
                    <a:lnTo>
                      <a:pt x="105" y="24"/>
                    </a:lnTo>
                    <a:lnTo>
                      <a:pt x="99" y="27"/>
                    </a:lnTo>
                    <a:lnTo>
                      <a:pt x="91" y="32"/>
                    </a:lnTo>
                    <a:lnTo>
                      <a:pt x="83" y="35"/>
                    </a:lnTo>
                    <a:lnTo>
                      <a:pt x="73" y="40"/>
                    </a:lnTo>
                    <a:lnTo>
                      <a:pt x="62" y="43"/>
                    </a:lnTo>
                    <a:lnTo>
                      <a:pt x="56" y="46"/>
                    </a:lnTo>
                    <a:lnTo>
                      <a:pt x="48" y="49"/>
                    </a:lnTo>
                    <a:lnTo>
                      <a:pt x="43" y="51"/>
                    </a:lnTo>
                    <a:lnTo>
                      <a:pt x="35" y="55"/>
                    </a:lnTo>
                    <a:lnTo>
                      <a:pt x="30" y="57"/>
                    </a:lnTo>
                    <a:lnTo>
                      <a:pt x="26" y="60"/>
                    </a:lnTo>
                    <a:lnTo>
                      <a:pt x="21" y="63"/>
                    </a:lnTo>
                    <a:lnTo>
                      <a:pt x="18" y="67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4" name="Freeform 57">
                <a:extLst>
                  <a:ext uri="{FF2B5EF4-FFF2-40B4-BE49-F238E27FC236}">
                    <a16:creationId xmlns:a16="http://schemas.microsoft.com/office/drawing/2014/main" id="{161A2139-1E29-410A-9C50-A6893DB55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336"/>
                <a:ext cx="151" cy="150"/>
              </a:xfrm>
              <a:custGeom>
                <a:avLst/>
                <a:gdLst>
                  <a:gd name="T0" fmla="*/ 3 w 151"/>
                  <a:gd name="T1" fmla="*/ 35 h 150"/>
                  <a:gd name="T2" fmla="*/ 133 w 151"/>
                  <a:gd name="T3" fmla="*/ 0 h 150"/>
                  <a:gd name="T4" fmla="*/ 140 w 151"/>
                  <a:gd name="T5" fmla="*/ 23 h 150"/>
                  <a:gd name="T6" fmla="*/ 146 w 151"/>
                  <a:gd name="T7" fmla="*/ 37 h 150"/>
                  <a:gd name="T8" fmla="*/ 148 w 151"/>
                  <a:gd name="T9" fmla="*/ 46 h 150"/>
                  <a:gd name="T10" fmla="*/ 149 w 151"/>
                  <a:gd name="T11" fmla="*/ 56 h 150"/>
                  <a:gd name="T12" fmla="*/ 151 w 151"/>
                  <a:gd name="T13" fmla="*/ 75 h 150"/>
                  <a:gd name="T14" fmla="*/ 130 w 151"/>
                  <a:gd name="T15" fmla="*/ 85 h 150"/>
                  <a:gd name="T16" fmla="*/ 122 w 151"/>
                  <a:gd name="T17" fmla="*/ 91 h 150"/>
                  <a:gd name="T18" fmla="*/ 113 w 151"/>
                  <a:gd name="T19" fmla="*/ 94 h 150"/>
                  <a:gd name="T20" fmla="*/ 103 w 151"/>
                  <a:gd name="T21" fmla="*/ 96 h 150"/>
                  <a:gd name="T22" fmla="*/ 97 w 151"/>
                  <a:gd name="T23" fmla="*/ 99 h 150"/>
                  <a:gd name="T24" fmla="*/ 76 w 151"/>
                  <a:gd name="T25" fmla="*/ 100 h 150"/>
                  <a:gd name="T26" fmla="*/ 70 w 151"/>
                  <a:gd name="T27" fmla="*/ 102 h 150"/>
                  <a:gd name="T28" fmla="*/ 67 w 151"/>
                  <a:gd name="T29" fmla="*/ 107 h 150"/>
                  <a:gd name="T30" fmla="*/ 65 w 151"/>
                  <a:gd name="T31" fmla="*/ 113 h 150"/>
                  <a:gd name="T32" fmla="*/ 60 w 151"/>
                  <a:gd name="T33" fmla="*/ 121 h 150"/>
                  <a:gd name="T34" fmla="*/ 52 w 151"/>
                  <a:gd name="T35" fmla="*/ 126 h 150"/>
                  <a:gd name="T36" fmla="*/ 44 w 151"/>
                  <a:gd name="T37" fmla="*/ 131 h 150"/>
                  <a:gd name="T38" fmla="*/ 36 w 151"/>
                  <a:gd name="T39" fmla="*/ 137 h 150"/>
                  <a:gd name="T40" fmla="*/ 28 w 151"/>
                  <a:gd name="T41" fmla="*/ 143 h 150"/>
                  <a:gd name="T42" fmla="*/ 22 w 151"/>
                  <a:gd name="T43" fmla="*/ 146 h 150"/>
                  <a:gd name="T44" fmla="*/ 17 w 151"/>
                  <a:gd name="T45" fmla="*/ 150 h 150"/>
                  <a:gd name="T46" fmla="*/ 16 w 151"/>
                  <a:gd name="T47" fmla="*/ 145 h 150"/>
                  <a:gd name="T48" fmla="*/ 11 w 151"/>
                  <a:gd name="T49" fmla="*/ 142 h 150"/>
                  <a:gd name="T50" fmla="*/ 13 w 151"/>
                  <a:gd name="T51" fmla="*/ 137 h 150"/>
                  <a:gd name="T52" fmla="*/ 16 w 151"/>
                  <a:gd name="T53" fmla="*/ 132 h 150"/>
                  <a:gd name="T54" fmla="*/ 19 w 151"/>
                  <a:gd name="T55" fmla="*/ 129 h 150"/>
                  <a:gd name="T56" fmla="*/ 22 w 151"/>
                  <a:gd name="T57" fmla="*/ 126 h 150"/>
                  <a:gd name="T58" fmla="*/ 24 w 151"/>
                  <a:gd name="T59" fmla="*/ 121 h 150"/>
                  <a:gd name="T60" fmla="*/ 22 w 151"/>
                  <a:gd name="T61" fmla="*/ 115 h 150"/>
                  <a:gd name="T62" fmla="*/ 17 w 151"/>
                  <a:gd name="T63" fmla="*/ 112 h 150"/>
                  <a:gd name="T64" fmla="*/ 13 w 151"/>
                  <a:gd name="T65" fmla="*/ 100 h 150"/>
                  <a:gd name="T66" fmla="*/ 14 w 151"/>
                  <a:gd name="T67" fmla="*/ 92 h 150"/>
                  <a:gd name="T68" fmla="*/ 14 w 151"/>
                  <a:gd name="T69" fmla="*/ 86 h 150"/>
                  <a:gd name="T70" fmla="*/ 11 w 151"/>
                  <a:gd name="T71" fmla="*/ 80 h 150"/>
                  <a:gd name="T72" fmla="*/ 8 w 151"/>
                  <a:gd name="T73" fmla="*/ 69 h 150"/>
                  <a:gd name="T74" fmla="*/ 3 w 151"/>
                  <a:gd name="T75" fmla="*/ 62 h 150"/>
                  <a:gd name="T76" fmla="*/ 0 w 151"/>
                  <a:gd name="T77" fmla="*/ 58 h 150"/>
                  <a:gd name="T78" fmla="*/ 0 w 151"/>
                  <a:gd name="T79" fmla="*/ 46 h 150"/>
                  <a:gd name="T80" fmla="*/ 3 w 151"/>
                  <a:gd name="T81" fmla="*/ 35 h 1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1"/>
                  <a:gd name="T124" fmla="*/ 0 h 150"/>
                  <a:gd name="T125" fmla="*/ 151 w 151"/>
                  <a:gd name="T126" fmla="*/ 150 h 1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1" h="150">
                    <a:moveTo>
                      <a:pt x="3" y="35"/>
                    </a:moveTo>
                    <a:lnTo>
                      <a:pt x="133" y="0"/>
                    </a:lnTo>
                    <a:lnTo>
                      <a:pt x="140" y="23"/>
                    </a:lnTo>
                    <a:lnTo>
                      <a:pt x="146" y="37"/>
                    </a:lnTo>
                    <a:lnTo>
                      <a:pt x="148" y="46"/>
                    </a:lnTo>
                    <a:lnTo>
                      <a:pt x="149" y="56"/>
                    </a:lnTo>
                    <a:lnTo>
                      <a:pt x="151" y="75"/>
                    </a:lnTo>
                    <a:lnTo>
                      <a:pt x="130" y="85"/>
                    </a:lnTo>
                    <a:lnTo>
                      <a:pt x="122" y="91"/>
                    </a:lnTo>
                    <a:lnTo>
                      <a:pt x="113" y="94"/>
                    </a:lnTo>
                    <a:lnTo>
                      <a:pt x="103" y="96"/>
                    </a:lnTo>
                    <a:lnTo>
                      <a:pt x="97" y="99"/>
                    </a:lnTo>
                    <a:lnTo>
                      <a:pt x="76" y="100"/>
                    </a:lnTo>
                    <a:lnTo>
                      <a:pt x="70" y="102"/>
                    </a:lnTo>
                    <a:lnTo>
                      <a:pt x="67" y="107"/>
                    </a:lnTo>
                    <a:lnTo>
                      <a:pt x="65" y="113"/>
                    </a:lnTo>
                    <a:lnTo>
                      <a:pt x="60" y="121"/>
                    </a:lnTo>
                    <a:lnTo>
                      <a:pt x="52" y="126"/>
                    </a:lnTo>
                    <a:lnTo>
                      <a:pt x="44" y="131"/>
                    </a:lnTo>
                    <a:lnTo>
                      <a:pt x="36" y="137"/>
                    </a:lnTo>
                    <a:lnTo>
                      <a:pt x="28" y="143"/>
                    </a:lnTo>
                    <a:lnTo>
                      <a:pt x="22" y="146"/>
                    </a:lnTo>
                    <a:lnTo>
                      <a:pt x="17" y="150"/>
                    </a:lnTo>
                    <a:lnTo>
                      <a:pt x="16" y="145"/>
                    </a:lnTo>
                    <a:lnTo>
                      <a:pt x="11" y="142"/>
                    </a:lnTo>
                    <a:lnTo>
                      <a:pt x="13" y="137"/>
                    </a:lnTo>
                    <a:lnTo>
                      <a:pt x="16" y="132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1"/>
                    </a:lnTo>
                    <a:lnTo>
                      <a:pt x="22" y="115"/>
                    </a:lnTo>
                    <a:lnTo>
                      <a:pt x="17" y="112"/>
                    </a:lnTo>
                    <a:lnTo>
                      <a:pt x="13" y="100"/>
                    </a:lnTo>
                    <a:lnTo>
                      <a:pt x="14" y="92"/>
                    </a:lnTo>
                    <a:lnTo>
                      <a:pt x="14" y="86"/>
                    </a:lnTo>
                    <a:lnTo>
                      <a:pt x="11" y="80"/>
                    </a:lnTo>
                    <a:lnTo>
                      <a:pt x="8" y="69"/>
                    </a:lnTo>
                    <a:lnTo>
                      <a:pt x="3" y="62"/>
                    </a:lnTo>
                    <a:lnTo>
                      <a:pt x="0" y="58"/>
                    </a:lnTo>
                    <a:lnTo>
                      <a:pt x="0" y="46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5" name="Freeform 58">
                <a:extLst>
                  <a:ext uri="{FF2B5EF4-FFF2-40B4-BE49-F238E27FC236}">
                    <a16:creationId xmlns:a16="http://schemas.microsoft.com/office/drawing/2014/main" id="{957A04CD-CCFE-42D6-B455-2E69CB41F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324"/>
                <a:ext cx="59" cy="87"/>
              </a:xfrm>
              <a:custGeom>
                <a:avLst/>
                <a:gdLst>
                  <a:gd name="T0" fmla="*/ 0 w 59"/>
                  <a:gd name="T1" fmla="*/ 11 h 87"/>
                  <a:gd name="T2" fmla="*/ 29 w 59"/>
                  <a:gd name="T3" fmla="*/ 0 h 87"/>
                  <a:gd name="T4" fmla="*/ 35 w 59"/>
                  <a:gd name="T5" fmla="*/ 6 h 87"/>
                  <a:gd name="T6" fmla="*/ 40 w 59"/>
                  <a:gd name="T7" fmla="*/ 15 h 87"/>
                  <a:gd name="T8" fmla="*/ 46 w 59"/>
                  <a:gd name="T9" fmla="*/ 25 h 87"/>
                  <a:gd name="T10" fmla="*/ 54 w 59"/>
                  <a:gd name="T11" fmla="*/ 31 h 87"/>
                  <a:gd name="T12" fmla="*/ 57 w 59"/>
                  <a:gd name="T13" fmla="*/ 35 h 87"/>
                  <a:gd name="T14" fmla="*/ 59 w 59"/>
                  <a:gd name="T15" fmla="*/ 47 h 87"/>
                  <a:gd name="T16" fmla="*/ 56 w 59"/>
                  <a:gd name="T17" fmla="*/ 57 h 87"/>
                  <a:gd name="T18" fmla="*/ 54 w 59"/>
                  <a:gd name="T19" fmla="*/ 65 h 87"/>
                  <a:gd name="T20" fmla="*/ 46 w 59"/>
                  <a:gd name="T21" fmla="*/ 71 h 87"/>
                  <a:gd name="T22" fmla="*/ 37 w 59"/>
                  <a:gd name="T23" fmla="*/ 76 h 87"/>
                  <a:gd name="T24" fmla="*/ 30 w 59"/>
                  <a:gd name="T25" fmla="*/ 81 h 87"/>
                  <a:gd name="T26" fmla="*/ 26 w 59"/>
                  <a:gd name="T27" fmla="*/ 85 h 87"/>
                  <a:gd name="T28" fmla="*/ 18 w 59"/>
                  <a:gd name="T29" fmla="*/ 87 h 87"/>
                  <a:gd name="T30" fmla="*/ 18 w 59"/>
                  <a:gd name="T31" fmla="*/ 74 h 87"/>
                  <a:gd name="T32" fmla="*/ 16 w 59"/>
                  <a:gd name="T33" fmla="*/ 63 h 87"/>
                  <a:gd name="T34" fmla="*/ 15 w 59"/>
                  <a:gd name="T35" fmla="*/ 58 h 87"/>
                  <a:gd name="T36" fmla="*/ 13 w 59"/>
                  <a:gd name="T37" fmla="*/ 44 h 87"/>
                  <a:gd name="T38" fmla="*/ 7 w 59"/>
                  <a:gd name="T39" fmla="*/ 35 h 87"/>
                  <a:gd name="T40" fmla="*/ 5 w 59"/>
                  <a:gd name="T41" fmla="*/ 27 h 87"/>
                  <a:gd name="T42" fmla="*/ 0 w 59"/>
                  <a:gd name="T43" fmla="*/ 11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9"/>
                  <a:gd name="T67" fmla="*/ 0 h 87"/>
                  <a:gd name="T68" fmla="*/ 59 w 59"/>
                  <a:gd name="T69" fmla="*/ 87 h 8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9" h="87">
                    <a:moveTo>
                      <a:pt x="0" y="11"/>
                    </a:moveTo>
                    <a:lnTo>
                      <a:pt x="29" y="0"/>
                    </a:lnTo>
                    <a:lnTo>
                      <a:pt x="35" y="6"/>
                    </a:lnTo>
                    <a:lnTo>
                      <a:pt x="40" y="15"/>
                    </a:lnTo>
                    <a:lnTo>
                      <a:pt x="46" y="25"/>
                    </a:lnTo>
                    <a:lnTo>
                      <a:pt x="54" y="31"/>
                    </a:lnTo>
                    <a:lnTo>
                      <a:pt x="57" y="35"/>
                    </a:lnTo>
                    <a:lnTo>
                      <a:pt x="59" y="47"/>
                    </a:lnTo>
                    <a:lnTo>
                      <a:pt x="56" y="57"/>
                    </a:lnTo>
                    <a:lnTo>
                      <a:pt x="54" y="65"/>
                    </a:lnTo>
                    <a:lnTo>
                      <a:pt x="46" y="71"/>
                    </a:lnTo>
                    <a:lnTo>
                      <a:pt x="37" y="76"/>
                    </a:lnTo>
                    <a:lnTo>
                      <a:pt x="30" y="81"/>
                    </a:lnTo>
                    <a:lnTo>
                      <a:pt x="26" y="85"/>
                    </a:lnTo>
                    <a:lnTo>
                      <a:pt x="18" y="87"/>
                    </a:lnTo>
                    <a:lnTo>
                      <a:pt x="18" y="74"/>
                    </a:lnTo>
                    <a:lnTo>
                      <a:pt x="16" y="63"/>
                    </a:lnTo>
                    <a:lnTo>
                      <a:pt x="15" y="58"/>
                    </a:lnTo>
                    <a:lnTo>
                      <a:pt x="13" y="44"/>
                    </a:lnTo>
                    <a:lnTo>
                      <a:pt x="7" y="35"/>
                    </a:lnTo>
                    <a:lnTo>
                      <a:pt x="5" y="2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6" name="Freeform 59">
                <a:extLst>
                  <a:ext uri="{FF2B5EF4-FFF2-40B4-BE49-F238E27FC236}">
                    <a16:creationId xmlns:a16="http://schemas.microsoft.com/office/drawing/2014/main" id="{DCA9CE21-01CA-43DF-88A2-19A2D4DBE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220"/>
                <a:ext cx="297" cy="151"/>
              </a:xfrm>
              <a:custGeom>
                <a:avLst/>
                <a:gdLst>
                  <a:gd name="T0" fmla="*/ 25 w 297"/>
                  <a:gd name="T1" fmla="*/ 61 h 151"/>
                  <a:gd name="T2" fmla="*/ 71 w 297"/>
                  <a:gd name="T3" fmla="*/ 50 h 151"/>
                  <a:gd name="T4" fmla="*/ 103 w 297"/>
                  <a:gd name="T5" fmla="*/ 38 h 151"/>
                  <a:gd name="T6" fmla="*/ 135 w 297"/>
                  <a:gd name="T7" fmla="*/ 31 h 151"/>
                  <a:gd name="T8" fmla="*/ 151 w 297"/>
                  <a:gd name="T9" fmla="*/ 27 h 151"/>
                  <a:gd name="T10" fmla="*/ 173 w 297"/>
                  <a:gd name="T11" fmla="*/ 7 h 151"/>
                  <a:gd name="T12" fmla="*/ 186 w 297"/>
                  <a:gd name="T13" fmla="*/ 5 h 151"/>
                  <a:gd name="T14" fmla="*/ 200 w 297"/>
                  <a:gd name="T15" fmla="*/ 16 h 151"/>
                  <a:gd name="T16" fmla="*/ 211 w 297"/>
                  <a:gd name="T17" fmla="*/ 24 h 151"/>
                  <a:gd name="T18" fmla="*/ 206 w 297"/>
                  <a:gd name="T19" fmla="*/ 32 h 151"/>
                  <a:gd name="T20" fmla="*/ 202 w 297"/>
                  <a:gd name="T21" fmla="*/ 40 h 151"/>
                  <a:gd name="T22" fmla="*/ 198 w 297"/>
                  <a:gd name="T23" fmla="*/ 50 h 151"/>
                  <a:gd name="T24" fmla="*/ 194 w 297"/>
                  <a:gd name="T25" fmla="*/ 64 h 151"/>
                  <a:gd name="T26" fmla="*/ 203 w 297"/>
                  <a:gd name="T27" fmla="*/ 65 h 151"/>
                  <a:gd name="T28" fmla="*/ 214 w 297"/>
                  <a:gd name="T29" fmla="*/ 67 h 151"/>
                  <a:gd name="T30" fmla="*/ 224 w 297"/>
                  <a:gd name="T31" fmla="*/ 78 h 151"/>
                  <a:gd name="T32" fmla="*/ 230 w 297"/>
                  <a:gd name="T33" fmla="*/ 89 h 151"/>
                  <a:gd name="T34" fmla="*/ 240 w 297"/>
                  <a:gd name="T35" fmla="*/ 99 h 151"/>
                  <a:gd name="T36" fmla="*/ 246 w 297"/>
                  <a:gd name="T37" fmla="*/ 107 h 151"/>
                  <a:gd name="T38" fmla="*/ 260 w 297"/>
                  <a:gd name="T39" fmla="*/ 107 h 151"/>
                  <a:gd name="T40" fmla="*/ 273 w 297"/>
                  <a:gd name="T41" fmla="*/ 107 h 151"/>
                  <a:gd name="T42" fmla="*/ 286 w 297"/>
                  <a:gd name="T43" fmla="*/ 97 h 151"/>
                  <a:gd name="T44" fmla="*/ 287 w 297"/>
                  <a:gd name="T45" fmla="*/ 85 h 151"/>
                  <a:gd name="T46" fmla="*/ 292 w 297"/>
                  <a:gd name="T47" fmla="*/ 86 h 151"/>
                  <a:gd name="T48" fmla="*/ 297 w 297"/>
                  <a:gd name="T49" fmla="*/ 97 h 151"/>
                  <a:gd name="T50" fmla="*/ 292 w 297"/>
                  <a:gd name="T51" fmla="*/ 112 h 151"/>
                  <a:gd name="T52" fmla="*/ 281 w 297"/>
                  <a:gd name="T53" fmla="*/ 121 h 151"/>
                  <a:gd name="T54" fmla="*/ 268 w 297"/>
                  <a:gd name="T55" fmla="*/ 126 h 151"/>
                  <a:gd name="T56" fmla="*/ 256 w 297"/>
                  <a:gd name="T57" fmla="*/ 132 h 151"/>
                  <a:gd name="T58" fmla="*/ 244 w 297"/>
                  <a:gd name="T59" fmla="*/ 129 h 151"/>
                  <a:gd name="T60" fmla="*/ 238 w 297"/>
                  <a:gd name="T61" fmla="*/ 127 h 151"/>
                  <a:gd name="T62" fmla="*/ 230 w 297"/>
                  <a:gd name="T63" fmla="*/ 135 h 151"/>
                  <a:gd name="T64" fmla="*/ 221 w 297"/>
                  <a:gd name="T65" fmla="*/ 145 h 151"/>
                  <a:gd name="T66" fmla="*/ 214 w 297"/>
                  <a:gd name="T67" fmla="*/ 150 h 151"/>
                  <a:gd name="T68" fmla="*/ 206 w 297"/>
                  <a:gd name="T69" fmla="*/ 151 h 151"/>
                  <a:gd name="T70" fmla="*/ 203 w 297"/>
                  <a:gd name="T71" fmla="*/ 145 h 151"/>
                  <a:gd name="T72" fmla="*/ 198 w 297"/>
                  <a:gd name="T73" fmla="*/ 139 h 151"/>
                  <a:gd name="T74" fmla="*/ 190 w 297"/>
                  <a:gd name="T75" fmla="*/ 137 h 151"/>
                  <a:gd name="T76" fmla="*/ 183 w 297"/>
                  <a:gd name="T77" fmla="*/ 131 h 151"/>
                  <a:gd name="T78" fmla="*/ 173 w 297"/>
                  <a:gd name="T79" fmla="*/ 123 h 151"/>
                  <a:gd name="T80" fmla="*/ 170 w 297"/>
                  <a:gd name="T81" fmla="*/ 113 h 151"/>
                  <a:gd name="T82" fmla="*/ 165 w 297"/>
                  <a:gd name="T83" fmla="*/ 104 h 151"/>
                  <a:gd name="T84" fmla="*/ 133 w 297"/>
                  <a:gd name="T85" fmla="*/ 113 h 151"/>
                  <a:gd name="T86" fmla="*/ 57 w 297"/>
                  <a:gd name="T87" fmla="*/ 135 h 151"/>
                  <a:gd name="T88" fmla="*/ 0 w 297"/>
                  <a:gd name="T89" fmla="*/ 69 h 15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7"/>
                  <a:gd name="T136" fmla="*/ 0 h 151"/>
                  <a:gd name="T137" fmla="*/ 297 w 297"/>
                  <a:gd name="T138" fmla="*/ 151 h 15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7" h="151">
                    <a:moveTo>
                      <a:pt x="0" y="69"/>
                    </a:moveTo>
                    <a:lnTo>
                      <a:pt x="25" y="61"/>
                    </a:lnTo>
                    <a:lnTo>
                      <a:pt x="47" y="54"/>
                    </a:lnTo>
                    <a:lnTo>
                      <a:pt x="71" y="50"/>
                    </a:lnTo>
                    <a:lnTo>
                      <a:pt x="89" y="45"/>
                    </a:lnTo>
                    <a:lnTo>
                      <a:pt x="103" y="38"/>
                    </a:lnTo>
                    <a:lnTo>
                      <a:pt x="121" y="35"/>
                    </a:lnTo>
                    <a:lnTo>
                      <a:pt x="135" y="31"/>
                    </a:lnTo>
                    <a:lnTo>
                      <a:pt x="144" y="31"/>
                    </a:lnTo>
                    <a:lnTo>
                      <a:pt x="151" y="27"/>
                    </a:lnTo>
                    <a:lnTo>
                      <a:pt x="159" y="23"/>
                    </a:lnTo>
                    <a:lnTo>
                      <a:pt x="173" y="7"/>
                    </a:lnTo>
                    <a:lnTo>
                      <a:pt x="179" y="0"/>
                    </a:lnTo>
                    <a:lnTo>
                      <a:pt x="186" y="5"/>
                    </a:lnTo>
                    <a:lnTo>
                      <a:pt x="192" y="10"/>
                    </a:lnTo>
                    <a:lnTo>
                      <a:pt x="200" y="16"/>
                    </a:lnTo>
                    <a:lnTo>
                      <a:pt x="205" y="21"/>
                    </a:lnTo>
                    <a:lnTo>
                      <a:pt x="211" y="24"/>
                    </a:lnTo>
                    <a:lnTo>
                      <a:pt x="210" y="27"/>
                    </a:lnTo>
                    <a:lnTo>
                      <a:pt x="206" y="32"/>
                    </a:lnTo>
                    <a:lnTo>
                      <a:pt x="203" y="35"/>
                    </a:lnTo>
                    <a:lnTo>
                      <a:pt x="202" y="40"/>
                    </a:lnTo>
                    <a:lnTo>
                      <a:pt x="200" y="46"/>
                    </a:lnTo>
                    <a:lnTo>
                      <a:pt x="198" y="50"/>
                    </a:lnTo>
                    <a:lnTo>
                      <a:pt x="195" y="50"/>
                    </a:lnTo>
                    <a:lnTo>
                      <a:pt x="194" y="64"/>
                    </a:lnTo>
                    <a:lnTo>
                      <a:pt x="197" y="65"/>
                    </a:lnTo>
                    <a:lnTo>
                      <a:pt x="203" y="65"/>
                    </a:lnTo>
                    <a:lnTo>
                      <a:pt x="210" y="67"/>
                    </a:lnTo>
                    <a:lnTo>
                      <a:pt x="214" y="67"/>
                    </a:lnTo>
                    <a:lnTo>
                      <a:pt x="219" y="72"/>
                    </a:lnTo>
                    <a:lnTo>
                      <a:pt x="224" y="78"/>
                    </a:lnTo>
                    <a:lnTo>
                      <a:pt x="224" y="86"/>
                    </a:lnTo>
                    <a:lnTo>
                      <a:pt x="230" y="89"/>
                    </a:lnTo>
                    <a:lnTo>
                      <a:pt x="235" y="91"/>
                    </a:lnTo>
                    <a:lnTo>
                      <a:pt x="240" y="99"/>
                    </a:lnTo>
                    <a:lnTo>
                      <a:pt x="241" y="104"/>
                    </a:lnTo>
                    <a:lnTo>
                      <a:pt x="246" y="107"/>
                    </a:lnTo>
                    <a:lnTo>
                      <a:pt x="251" y="107"/>
                    </a:lnTo>
                    <a:lnTo>
                      <a:pt x="260" y="107"/>
                    </a:lnTo>
                    <a:lnTo>
                      <a:pt x="268" y="108"/>
                    </a:lnTo>
                    <a:lnTo>
                      <a:pt x="273" y="107"/>
                    </a:lnTo>
                    <a:lnTo>
                      <a:pt x="279" y="104"/>
                    </a:lnTo>
                    <a:lnTo>
                      <a:pt x="286" y="97"/>
                    </a:lnTo>
                    <a:lnTo>
                      <a:pt x="287" y="89"/>
                    </a:lnTo>
                    <a:lnTo>
                      <a:pt x="287" y="85"/>
                    </a:lnTo>
                    <a:lnTo>
                      <a:pt x="289" y="83"/>
                    </a:lnTo>
                    <a:lnTo>
                      <a:pt x="292" y="86"/>
                    </a:lnTo>
                    <a:lnTo>
                      <a:pt x="295" y="91"/>
                    </a:lnTo>
                    <a:lnTo>
                      <a:pt x="297" y="97"/>
                    </a:lnTo>
                    <a:lnTo>
                      <a:pt x="297" y="104"/>
                    </a:lnTo>
                    <a:lnTo>
                      <a:pt x="292" y="112"/>
                    </a:lnTo>
                    <a:lnTo>
                      <a:pt x="287" y="116"/>
                    </a:lnTo>
                    <a:lnTo>
                      <a:pt x="281" y="121"/>
                    </a:lnTo>
                    <a:lnTo>
                      <a:pt x="275" y="123"/>
                    </a:lnTo>
                    <a:lnTo>
                      <a:pt x="268" y="126"/>
                    </a:lnTo>
                    <a:lnTo>
                      <a:pt x="260" y="129"/>
                    </a:lnTo>
                    <a:lnTo>
                      <a:pt x="256" y="132"/>
                    </a:lnTo>
                    <a:lnTo>
                      <a:pt x="249" y="132"/>
                    </a:lnTo>
                    <a:lnTo>
                      <a:pt x="244" y="129"/>
                    </a:lnTo>
                    <a:lnTo>
                      <a:pt x="240" y="129"/>
                    </a:lnTo>
                    <a:lnTo>
                      <a:pt x="238" y="127"/>
                    </a:lnTo>
                    <a:lnTo>
                      <a:pt x="233" y="131"/>
                    </a:lnTo>
                    <a:lnTo>
                      <a:pt x="230" y="135"/>
                    </a:lnTo>
                    <a:lnTo>
                      <a:pt x="227" y="140"/>
                    </a:lnTo>
                    <a:lnTo>
                      <a:pt x="221" y="145"/>
                    </a:lnTo>
                    <a:lnTo>
                      <a:pt x="219" y="147"/>
                    </a:lnTo>
                    <a:lnTo>
                      <a:pt x="214" y="150"/>
                    </a:lnTo>
                    <a:lnTo>
                      <a:pt x="213" y="151"/>
                    </a:lnTo>
                    <a:lnTo>
                      <a:pt x="206" y="151"/>
                    </a:lnTo>
                    <a:lnTo>
                      <a:pt x="203" y="148"/>
                    </a:lnTo>
                    <a:lnTo>
                      <a:pt x="203" y="145"/>
                    </a:lnTo>
                    <a:lnTo>
                      <a:pt x="202" y="142"/>
                    </a:lnTo>
                    <a:lnTo>
                      <a:pt x="198" y="139"/>
                    </a:lnTo>
                    <a:lnTo>
                      <a:pt x="194" y="139"/>
                    </a:lnTo>
                    <a:lnTo>
                      <a:pt x="190" y="137"/>
                    </a:lnTo>
                    <a:lnTo>
                      <a:pt x="189" y="132"/>
                    </a:lnTo>
                    <a:lnTo>
                      <a:pt x="183" y="131"/>
                    </a:lnTo>
                    <a:lnTo>
                      <a:pt x="178" y="129"/>
                    </a:lnTo>
                    <a:lnTo>
                      <a:pt x="173" y="123"/>
                    </a:lnTo>
                    <a:lnTo>
                      <a:pt x="171" y="119"/>
                    </a:lnTo>
                    <a:lnTo>
                      <a:pt x="170" y="113"/>
                    </a:lnTo>
                    <a:lnTo>
                      <a:pt x="167" y="107"/>
                    </a:lnTo>
                    <a:lnTo>
                      <a:pt x="165" y="104"/>
                    </a:lnTo>
                    <a:lnTo>
                      <a:pt x="162" y="104"/>
                    </a:lnTo>
                    <a:lnTo>
                      <a:pt x="133" y="113"/>
                    </a:lnTo>
                    <a:lnTo>
                      <a:pt x="97" y="126"/>
                    </a:lnTo>
                    <a:lnTo>
                      <a:pt x="57" y="135"/>
                    </a:lnTo>
                    <a:lnTo>
                      <a:pt x="0" y="151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7" name="Freeform 60">
                <a:extLst>
                  <a:ext uri="{FF2B5EF4-FFF2-40B4-BE49-F238E27FC236}">
                    <a16:creationId xmlns:a16="http://schemas.microsoft.com/office/drawing/2014/main" id="{1EC717DA-ED12-43E2-AE51-76AB9229A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367"/>
                <a:ext cx="26" cy="22"/>
              </a:xfrm>
              <a:custGeom>
                <a:avLst/>
                <a:gdLst>
                  <a:gd name="T0" fmla="*/ 13 w 26"/>
                  <a:gd name="T1" fmla="*/ 0 h 22"/>
                  <a:gd name="T2" fmla="*/ 5 w 26"/>
                  <a:gd name="T3" fmla="*/ 4 h 22"/>
                  <a:gd name="T4" fmla="*/ 4 w 26"/>
                  <a:gd name="T5" fmla="*/ 9 h 22"/>
                  <a:gd name="T6" fmla="*/ 0 w 26"/>
                  <a:gd name="T7" fmla="*/ 12 h 22"/>
                  <a:gd name="T8" fmla="*/ 0 w 26"/>
                  <a:gd name="T9" fmla="*/ 17 h 22"/>
                  <a:gd name="T10" fmla="*/ 4 w 26"/>
                  <a:gd name="T11" fmla="*/ 22 h 22"/>
                  <a:gd name="T12" fmla="*/ 8 w 26"/>
                  <a:gd name="T13" fmla="*/ 19 h 22"/>
                  <a:gd name="T14" fmla="*/ 11 w 26"/>
                  <a:gd name="T15" fmla="*/ 14 h 22"/>
                  <a:gd name="T16" fmla="*/ 16 w 26"/>
                  <a:gd name="T17" fmla="*/ 14 h 22"/>
                  <a:gd name="T18" fmla="*/ 21 w 26"/>
                  <a:gd name="T19" fmla="*/ 12 h 22"/>
                  <a:gd name="T20" fmla="*/ 26 w 26"/>
                  <a:gd name="T21" fmla="*/ 12 h 22"/>
                  <a:gd name="T22" fmla="*/ 26 w 26"/>
                  <a:gd name="T23" fmla="*/ 7 h 22"/>
                  <a:gd name="T24" fmla="*/ 24 w 26"/>
                  <a:gd name="T25" fmla="*/ 3 h 22"/>
                  <a:gd name="T26" fmla="*/ 23 w 26"/>
                  <a:gd name="T27" fmla="*/ 1 h 22"/>
                  <a:gd name="T28" fmla="*/ 21 w 26"/>
                  <a:gd name="T29" fmla="*/ 4 h 22"/>
                  <a:gd name="T30" fmla="*/ 19 w 26"/>
                  <a:gd name="T31" fmla="*/ 6 h 22"/>
                  <a:gd name="T32" fmla="*/ 16 w 26"/>
                  <a:gd name="T33" fmla="*/ 4 h 22"/>
                  <a:gd name="T34" fmla="*/ 15 w 26"/>
                  <a:gd name="T35" fmla="*/ 1 h 22"/>
                  <a:gd name="T36" fmla="*/ 13 w 26"/>
                  <a:gd name="T37" fmla="*/ 0 h 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22"/>
                  <a:gd name="T59" fmla="*/ 26 w 26"/>
                  <a:gd name="T60" fmla="*/ 22 h 2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22">
                    <a:moveTo>
                      <a:pt x="13" y="0"/>
                    </a:moveTo>
                    <a:lnTo>
                      <a:pt x="5" y="4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4" y="22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6" y="14"/>
                    </a:lnTo>
                    <a:lnTo>
                      <a:pt x="21" y="12"/>
                    </a:lnTo>
                    <a:lnTo>
                      <a:pt x="26" y="12"/>
                    </a:lnTo>
                    <a:lnTo>
                      <a:pt x="26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8" name="Freeform 61">
                <a:extLst>
                  <a:ext uri="{FF2B5EF4-FFF2-40B4-BE49-F238E27FC236}">
                    <a16:creationId xmlns:a16="http://schemas.microsoft.com/office/drawing/2014/main" id="{DDEAD24C-4F03-4AB3-AC68-2C95D24C8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1363"/>
                <a:ext cx="23" cy="21"/>
              </a:xfrm>
              <a:custGeom>
                <a:avLst/>
                <a:gdLst>
                  <a:gd name="T0" fmla="*/ 13 w 23"/>
                  <a:gd name="T1" fmla="*/ 0 h 21"/>
                  <a:gd name="T2" fmla="*/ 16 w 23"/>
                  <a:gd name="T3" fmla="*/ 4 h 21"/>
                  <a:gd name="T4" fmla="*/ 20 w 23"/>
                  <a:gd name="T5" fmla="*/ 8 h 21"/>
                  <a:gd name="T6" fmla="*/ 23 w 23"/>
                  <a:gd name="T7" fmla="*/ 10 h 21"/>
                  <a:gd name="T8" fmla="*/ 21 w 23"/>
                  <a:gd name="T9" fmla="*/ 13 h 21"/>
                  <a:gd name="T10" fmla="*/ 18 w 23"/>
                  <a:gd name="T11" fmla="*/ 16 h 21"/>
                  <a:gd name="T12" fmla="*/ 13 w 23"/>
                  <a:gd name="T13" fmla="*/ 21 h 21"/>
                  <a:gd name="T14" fmla="*/ 8 w 23"/>
                  <a:gd name="T15" fmla="*/ 21 h 21"/>
                  <a:gd name="T16" fmla="*/ 7 w 23"/>
                  <a:gd name="T17" fmla="*/ 19 h 21"/>
                  <a:gd name="T18" fmla="*/ 4 w 23"/>
                  <a:gd name="T19" fmla="*/ 18 h 21"/>
                  <a:gd name="T20" fmla="*/ 0 w 23"/>
                  <a:gd name="T21" fmla="*/ 16 h 21"/>
                  <a:gd name="T22" fmla="*/ 0 w 23"/>
                  <a:gd name="T23" fmla="*/ 15 h 21"/>
                  <a:gd name="T24" fmla="*/ 2 w 23"/>
                  <a:gd name="T25" fmla="*/ 13 h 21"/>
                  <a:gd name="T26" fmla="*/ 7 w 23"/>
                  <a:gd name="T27" fmla="*/ 10 h 21"/>
                  <a:gd name="T28" fmla="*/ 10 w 23"/>
                  <a:gd name="T29" fmla="*/ 10 h 21"/>
                  <a:gd name="T30" fmla="*/ 12 w 23"/>
                  <a:gd name="T31" fmla="*/ 7 h 21"/>
                  <a:gd name="T32" fmla="*/ 12 w 23"/>
                  <a:gd name="T33" fmla="*/ 2 h 21"/>
                  <a:gd name="T34" fmla="*/ 13 w 23"/>
                  <a:gd name="T35" fmla="*/ 0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"/>
                  <a:gd name="T55" fmla="*/ 0 h 21"/>
                  <a:gd name="T56" fmla="*/ 23 w 23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" h="21">
                    <a:moveTo>
                      <a:pt x="13" y="0"/>
                    </a:moveTo>
                    <a:lnTo>
                      <a:pt x="16" y="4"/>
                    </a:lnTo>
                    <a:lnTo>
                      <a:pt x="20" y="8"/>
                    </a:lnTo>
                    <a:lnTo>
                      <a:pt x="23" y="10"/>
                    </a:lnTo>
                    <a:lnTo>
                      <a:pt x="21" y="13"/>
                    </a:lnTo>
                    <a:lnTo>
                      <a:pt x="18" y="16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7" y="19"/>
                    </a:lnTo>
                    <a:lnTo>
                      <a:pt x="4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59" name="Freeform 62">
                <a:extLst>
                  <a:ext uri="{FF2B5EF4-FFF2-40B4-BE49-F238E27FC236}">
                    <a16:creationId xmlns:a16="http://schemas.microsoft.com/office/drawing/2014/main" id="{3FEEBE37-C9DB-496B-B955-8B54BC5BD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07"/>
                <a:ext cx="145" cy="282"/>
              </a:xfrm>
              <a:custGeom>
                <a:avLst/>
                <a:gdLst>
                  <a:gd name="T0" fmla="*/ 134 w 145"/>
                  <a:gd name="T1" fmla="*/ 0 h 282"/>
                  <a:gd name="T2" fmla="*/ 139 w 145"/>
                  <a:gd name="T3" fmla="*/ 8 h 282"/>
                  <a:gd name="T4" fmla="*/ 136 w 145"/>
                  <a:gd name="T5" fmla="*/ 21 h 282"/>
                  <a:gd name="T6" fmla="*/ 137 w 145"/>
                  <a:gd name="T7" fmla="*/ 32 h 282"/>
                  <a:gd name="T8" fmla="*/ 145 w 145"/>
                  <a:gd name="T9" fmla="*/ 42 h 282"/>
                  <a:gd name="T10" fmla="*/ 142 w 145"/>
                  <a:gd name="T11" fmla="*/ 58 h 282"/>
                  <a:gd name="T12" fmla="*/ 134 w 145"/>
                  <a:gd name="T13" fmla="*/ 70 h 282"/>
                  <a:gd name="T14" fmla="*/ 126 w 145"/>
                  <a:gd name="T15" fmla="*/ 81 h 282"/>
                  <a:gd name="T16" fmla="*/ 118 w 145"/>
                  <a:gd name="T17" fmla="*/ 89 h 282"/>
                  <a:gd name="T18" fmla="*/ 123 w 145"/>
                  <a:gd name="T19" fmla="*/ 101 h 282"/>
                  <a:gd name="T20" fmla="*/ 123 w 145"/>
                  <a:gd name="T21" fmla="*/ 116 h 282"/>
                  <a:gd name="T22" fmla="*/ 123 w 145"/>
                  <a:gd name="T23" fmla="*/ 131 h 282"/>
                  <a:gd name="T24" fmla="*/ 118 w 145"/>
                  <a:gd name="T25" fmla="*/ 150 h 282"/>
                  <a:gd name="T26" fmla="*/ 115 w 145"/>
                  <a:gd name="T27" fmla="*/ 163 h 282"/>
                  <a:gd name="T28" fmla="*/ 113 w 145"/>
                  <a:gd name="T29" fmla="*/ 177 h 282"/>
                  <a:gd name="T30" fmla="*/ 116 w 145"/>
                  <a:gd name="T31" fmla="*/ 196 h 282"/>
                  <a:gd name="T32" fmla="*/ 120 w 145"/>
                  <a:gd name="T33" fmla="*/ 210 h 282"/>
                  <a:gd name="T34" fmla="*/ 123 w 145"/>
                  <a:gd name="T35" fmla="*/ 224 h 282"/>
                  <a:gd name="T36" fmla="*/ 124 w 145"/>
                  <a:gd name="T37" fmla="*/ 236 h 282"/>
                  <a:gd name="T38" fmla="*/ 120 w 145"/>
                  <a:gd name="T39" fmla="*/ 244 h 282"/>
                  <a:gd name="T40" fmla="*/ 123 w 145"/>
                  <a:gd name="T41" fmla="*/ 253 h 282"/>
                  <a:gd name="T42" fmla="*/ 126 w 145"/>
                  <a:gd name="T43" fmla="*/ 259 h 282"/>
                  <a:gd name="T44" fmla="*/ 69 w 145"/>
                  <a:gd name="T45" fmla="*/ 282 h 282"/>
                  <a:gd name="T46" fmla="*/ 61 w 145"/>
                  <a:gd name="T47" fmla="*/ 267 h 282"/>
                  <a:gd name="T48" fmla="*/ 62 w 145"/>
                  <a:gd name="T49" fmla="*/ 259 h 282"/>
                  <a:gd name="T50" fmla="*/ 59 w 145"/>
                  <a:gd name="T51" fmla="*/ 250 h 282"/>
                  <a:gd name="T52" fmla="*/ 56 w 145"/>
                  <a:gd name="T53" fmla="*/ 234 h 282"/>
                  <a:gd name="T54" fmla="*/ 54 w 145"/>
                  <a:gd name="T55" fmla="*/ 223 h 282"/>
                  <a:gd name="T56" fmla="*/ 54 w 145"/>
                  <a:gd name="T57" fmla="*/ 210 h 282"/>
                  <a:gd name="T58" fmla="*/ 50 w 145"/>
                  <a:gd name="T59" fmla="*/ 196 h 282"/>
                  <a:gd name="T60" fmla="*/ 40 w 145"/>
                  <a:gd name="T61" fmla="*/ 190 h 282"/>
                  <a:gd name="T62" fmla="*/ 31 w 145"/>
                  <a:gd name="T63" fmla="*/ 186 h 282"/>
                  <a:gd name="T64" fmla="*/ 34 w 145"/>
                  <a:gd name="T65" fmla="*/ 177 h 282"/>
                  <a:gd name="T66" fmla="*/ 27 w 145"/>
                  <a:gd name="T67" fmla="*/ 159 h 282"/>
                  <a:gd name="T68" fmla="*/ 20 w 145"/>
                  <a:gd name="T69" fmla="*/ 150 h 282"/>
                  <a:gd name="T70" fmla="*/ 18 w 145"/>
                  <a:gd name="T71" fmla="*/ 132 h 282"/>
                  <a:gd name="T72" fmla="*/ 18 w 145"/>
                  <a:gd name="T73" fmla="*/ 112 h 282"/>
                  <a:gd name="T74" fmla="*/ 18 w 145"/>
                  <a:gd name="T75" fmla="*/ 99 h 282"/>
                  <a:gd name="T76" fmla="*/ 12 w 145"/>
                  <a:gd name="T77" fmla="*/ 86 h 282"/>
                  <a:gd name="T78" fmla="*/ 10 w 145"/>
                  <a:gd name="T79" fmla="*/ 62 h 282"/>
                  <a:gd name="T80" fmla="*/ 0 w 145"/>
                  <a:gd name="T81" fmla="*/ 42 h 2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5"/>
                  <a:gd name="T124" fmla="*/ 0 h 282"/>
                  <a:gd name="T125" fmla="*/ 145 w 145"/>
                  <a:gd name="T126" fmla="*/ 282 h 2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5" h="282">
                    <a:moveTo>
                      <a:pt x="0" y="42"/>
                    </a:moveTo>
                    <a:lnTo>
                      <a:pt x="134" y="0"/>
                    </a:lnTo>
                    <a:lnTo>
                      <a:pt x="139" y="4"/>
                    </a:lnTo>
                    <a:lnTo>
                      <a:pt x="139" y="8"/>
                    </a:lnTo>
                    <a:lnTo>
                      <a:pt x="139" y="16"/>
                    </a:lnTo>
                    <a:lnTo>
                      <a:pt x="136" y="21"/>
                    </a:lnTo>
                    <a:lnTo>
                      <a:pt x="134" y="27"/>
                    </a:lnTo>
                    <a:lnTo>
                      <a:pt x="137" y="32"/>
                    </a:lnTo>
                    <a:lnTo>
                      <a:pt x="142" y="37"/>
                    </a:lnTo>
                    <a:lnTo>
                      <a:pt x="145" y="42"/>
                    </a:lnTo>
                    <a:lnTo>
                      <a:pt x="145" y="48"/>
                    </a:lnTo>
                    <a:lnTo>
                      <a:pt x="142" y="58"/>
                    </a:lnTo>
                    <a:lnTo>
                      <a:pt x="139" y="66"/>
                    </a:lnTo>
                    <a:lnTo>
                      <a:pt x="134" y="70"/>
                    </a:lnTo>
                    <a:lnTo>
                      <a:pt x="129" y="77"/>
                    </a:lnTo>
                    <a:lnTo>
                      <a:pt x="126" y="81"/>
                    </a:lnTo>
                    <a:lnTo>
                      <a:pt x="121" y="85"/>
                    </a:lnTo>
                    <a:lnTo>
                      <a:pt x="118" y="89"/>
                    </a:lnTo>
                    <a:lnTo>
                      <a:pt x="120" y="97"/>
                    </a:lnTo>
                    <a:lnTo>
                      <a:pt x="123" y="101"/>
                    </a:lnTo>
                    <a:lnTo>
                      <a:pt x="124" y="107"/>
                    </a:lnTo>
                    <a:lnTo>
                      <a:pt x="123" y="116"/>
                    </a:lnTo>
                    <a:lnTo>
                      <a:pt x="123" y="126"/>
                    </a:lnTo>
                    <a:lnTo>
                      <a:pt x="123" y="131"/>
                    </a:lnTo>
                    <a:lnTo>
                      <a:pt x="120" y="142"/>
                    </a:lnTo>
                    <a:lnTo>
                      <a:pt x="118" y="150"/>
                    </a:lnTo>
                    <a:lnTo>
                      <a:pt x="118" y="159"/>
                    </a:lnTo>
                    <a:lnTo>
                      <a:pt x="115" y="163"/>
                    </a:lnTo>
                    <a:lnTo>
                      <a:pt x="115" y="169"/>
                    </a:lnTo>
                    <a:lnTo>
                      <a:pt x="113" y="177"/>
                    </a:lnTo>
                    <a:lnTo>
                      <a:pt x="116" y="185"/>
                    </a:lnTo>
                    <a:lnTo>
                      <a:pt x="116" y="196"/>
                    </a:lnTo>
                    <a:lnTo>
                      <a:pt x="118" y="204"/>
                    </a:lnTo>
                    <a:lnTo>
                      <a:pt x="120" y="210"/>
                    </a:lnTo>
                    <a:lnTo>
                      <a:pt x="121" y="218"/>
                    </a:lnTo>
                    <a:lnTo>
                      <a:pt x="123" y="224"/>
                    </a:lnTo>
                    <a:lnTo>
                      <a:pt x="123" y="232"/>
                    </a:lnTo>
                    <a:lnTo>
                      <a:pt x="124" y="236"/>
                    </a:lnTo>
                    <a:lnTo>
                      <a:pt x="123" y="240"/>
                    </a:lnTo>
                    <a:lnTo>
                      <a:pt x="120" y="244"/>
                    </a:lnTo>
                    <a:lnTo>
                      <a:pt x="121" y="248"/>
                    </a:lnTo>
                    <a:lnTo>
                      <a:pt x="123" y="253"/>
                    </a:lnTo>
                    <a:lnTo>
                      <a:pt x="124" y="256"/>
                    </a:lnTo>
                    <a:lnTo>
                      <a:pt x="126" y="259"/>
                    </a:lnTo>
                    <a:lnTo>
                      <a:pt x="128" y="264"/>
                    </a:lnTo>
                    <a:lnTo>
                      <a:pt x="69" y="282"/>
                    </a:lnTo>
                    <a:lnTo>
                      <a:pt x="62" y="272"/>
                    </a:lnTo>
                    <a:lnTo>
                      <a:pt x="61" y="267"/>
                    </a:lnTo>
                    <a:lnTo>
                      <a:pt x="62" y="264"/>
                    </a:lnTo>
                    <a:lnTo>
                      <a:pt x="62" y="259"/>
                    </a:lnTo>
                    <a:lnTo>
                      <a:pt x="61" y="256"/>
                    </a:lnTo>
                    <a:lnTo>
                      <a:pt x="59" y="250"/>
                    </a:lnTo>
                    <a:lnTo>
                      <a:pt x="56" y="244"/>
                    </a:lnTo>
                    <a:lnTo>
                      <a:pt x="56" y="234"/>
                    </a:lnTo>
                    <a:lnTo>
                      <a:pt x="56" y="229"/>
                    </a:lnTo>
                    <a:lnTo>
                      <a:pt x="54" y="223"/>
                    </a:lnTo>
                    <a:lnTo>
                      <a:pt x="54" y="217"/>
                    </a:lnTo>
                    <a:lnTo>
                      <a:pt x="54" y="210"/>
                    </a:lnTo>
                    <a:lnTo>
                      <a:pt x="51" y="201"/>
                    </a:lnTo>
                    <a:lnTo>
                      <a:pt x="50" y="196"/>
                    </a:lnTo>
                    <a:lnTo>
                      <a:pt x="45" y="191"/>
                    </a:lnTo>
                    <a:lnTo>
                      <a:pt x="40" y="190"/>
                    </a:lnTo>
                    <a:lnTo>
                      <a:pt x="35" y="190"/>
                    </a:lnTo>
                    <a:lnTo>
                      <a:pt x="31" y="186"/>
                    </a:lnTo>
                    <a:lnTo>
                      <a:pt x="32" y="182"/>
                    </a:lnTo>
                    <a:lnTo>
                      <a:pt x="34" y="177"/>
                    </a:lnTo>
                    <a:lnTo>
                      <a:pt x="31" y="169"/>
                    </a:lnTo>
                    <a:lnTo>
                      <a:pt x="27" y="159"/>
                    </a:lnTo>
                    <a:lnTo>
                      <a:pt x="24" y="153"/>
                    </a:lnTo>
                    <a:lnTo>
                      <a:pt x="20" y="150"/>
                    </a:lnTo>
                    <a:lnTo>
                      <a:pt x="18" y="142"/>
                    </a:lnTo>
                    <a:lnTo>
                      <a:pt x="18" y="132"/>
                    </a:lnTo>
                    <a:lnTo>
                      <a:pt x="18" y="123"/>
                    </a:lnTo>
                    <a:lnTo>
                      <a:pt x="18" y="112"/>
                    </a:lnTo>
                    <a:lnTo>
                      <a:pt x="20" y="104"/>
                    </a:lnTo>
                    <a:lnTo>
                      <a:pt x="18" y="99"/>
                    </a:lnTo>
                    <a:lnTo>
                      <a:pt x="15" y="91"/>
                    </a:lnTo>
                    <a:lnTo>
                      <a:pt x="12" y="86"/>
                    </a:lnTo>
                    <a:lnTo>
                      <a:pt x="8" y="80"/>
                    </a:lnTo>
                    <a:lnTo>
                      <a:pt x="10" y="62"/>
                    </a:lnTo>
                    <a:lnTo>
                      <a:pt x="2" y="58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0" name="Freeform 63">
                <a:extLst>
                  <a:ext uri="{FF2B5EF4-FFF2-40B4-BE49-F238E27FC236}">
                    <a16:creationId xmlns:a16="http://schemas.microsoft.com/office/drawing/2014/main" id="{F08FF45A-1E2C-4660-AA31-3355F638A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968"/>
                <a:ext cx="140" cy="303"/>
              </a:xfrm>
              <a:custGeom>
                <a:avLst/>
                <a:gdLst>
                  <a:gd name="T0" fmla="*/ 23 w 140"/>
                  <a:gd name="T1" fmla="*/ 28 h 303"/>
                  <a:gd name="T2" fmla="*/ 24 w 140"/>
                  <a:gd name="T3" fmla="*/ 14 h 303"/>
                  <a:gd name="T4" fmla="*/ 32 w 140"/>
                  <a:gd name="T5" fmla="*/ 8 h 303"/>
                  <a:gd name="T6" fmla="*/ 38 w 140"/>
                  <a:gd name="T7" fmla="*/ 3 h 303"/>
                  <a:gd name="T8" fmla="*/ 46 w 140"/>
                  <a:gd name="T9" fmla="*/ 0 h 303"/>
                  <a:gd name="T10" fmla="*/ 51 w 140"/>
                  <a:gd name="T11" fmla="*/ 8 h 303"/>
                  <a:gd name="T12" fmla="*/ 56 w 140"/>
                  <a:gd name="T13" fmla="*/ 24 h 303"/>
                  <a:gd name="T14" fmla="*/ 64 w 140"/>
                  <a:gd name="T15" fmla="*/ 44 h 303"/>
                  <a:gd name="T16" fmla="*/ 72 w 140"/>
                  <a:gd name="T17" fmla="*/ 70 h 303"/>
                  <a:gd name="T18" fmla="*/ 80 w 140"/>
                  <a:gd name="T19" fmla="*/ 95 h 303"/>
                  <a:gd name="T20" fmla="*/ 86 w 140"/>
                  <a:gd name="T21" fmla="*/ 117 h 303"/>
                  <a:gd name="T22" fmla="*/ 94 w 140"/>
                  <a:gd name="T23" fmla="*/ 140 h 303"/>
                  <a:gd name="T24" fmla="*/ 102 w 140"/>
                  <a:gd name="T25" fmla="*/ 163 h 303"/>
                  <a:gd name="T26" fmla="*/ 108 w 140"/>
                  <a:gd name="T27" fmla="*/ 182 h 303"/>
                  <a:gd name="T28" fmla="*/ 115 w 140"/>
                  <a:gd name="T29" fmla="*/ 198 h 303"/>
                  <a:gd name="T30" fmla="*/ 129 w 140"/>
                  <a:gd name="T31" fmla="*/ 214 h 303"/>
                  <a:gd name="T32" fmla="*/ 139 w 140"/>
                  <a:gd name="T33" fmla="*/ 229 h 303"/>
                  <a:gd name="T34" fmla="*/ 140 w 140"/>
                  <a:gd name="T35" fmla="*/ 248 h 303"/>
                  <a:gd name="T36" fmla="*/ 134 w 140"/>
                  <a:gd name="T37" fmla="*/ 254 h 303"/>
                  <a:gd name="T38" fmla="*/ 123 w 140"/>
                  <a:gd name="T39" fmla="*/ 263 h 303"/>
                  <a:gd name="T40" fmla="*/ 112 w 140"/>
                  <a:gd name="T41" fmla="*/ 278 h 303"/>
                  <a:gd name="T42" fmla="*/ 99 w 140"/>
                  <a:gd name="T43" fmla="*/ 281 h 303"/>
                  <a:gd name="T44" fmla="*/ 72 w 140"/>
                  <a:gd name="T45" fmla="*/ 287 h 303"/>
                  <a:gd name="T46" fmla="*/ 10 w 140"/>
                  <a:gd name="T47" fmla="*/ 294 h 303"/>
                  <a:gd name="T48" fmla="*/ 7 w 140"/>
                  <a:gd name="T49" fmla="*/ 283 h 303"/>
                  <a:gd name="T50" fmla="*/ 11 w 140"/>
                  <a:gd name="T51" fmla="*/ 275 h 303"/>
                  <a:gd name="T52" fmla="*/ 10 w 140"/>
                  <a:gd name="T53" fmla="*/ 263 h 303"/>
                  <a:gd name="T54" fmla="*/ 7 w 140"/>
                  <a:gd name="T55" fmla="*/ 246 h 303"/>
                  <a:gd name="T56" fmla="*/ 3 w 140"/>
                  <a:gd name="T57" fmla="*/ 235 h 303"/>
                  <a:gd name="T58" fmla="*/ 3 w 140"/>
                  <a:gd name="T59" fmla="*/ 225 h 303"/>
                  <a:gd name="T60" fmla="*/ 0 w 140"/>
                  <a:gd name="T61" fmla="*/ 216 h 303"/>
                  <a:gd name="T62" fmla="*/ 2 w 140"/>
                  <a:gd name="T63" fmla="*/ 205 h 303"/>
                  <a:gd name="T64" fmla="*/ 5 w 140"/>
                  <a:gd name="T65" fmla="*/ 189 h 303"/>
                  <a:gd name="T66" fmla="*/ 10 w 140"/>
                  <a:gd name="T67" fmla="*/ 174 h 303"/>
                  <a:gd name="T68" fmla="*/ 11 w 140"/>
                  <a:gd name="T69" fmla="*/ 157 h 303"/>
                  <a:gd name="T70" fmla="*/ 11 w 140"/>
                  <a:gd name="T71" fmla="*/ 141 h 303"/>
                  <a:gd name="T72" fmla="*/ 7 w 140"/>
                  <a:gd name="T73" fmla="*/ 133 h 303"/>
                  <a:gd name="T74" fmla="*/ 8 w 140"/>
                  <a:gd name="T75" fmla="*/ 124 h 303"/>
                  <a:gd name="T76" fmla="*/ 18 w 140"/>
                  <a:gd name="T77" fmla="*/ 113 h 303"/>
                  <a:gd name="T78" fmla="*/ 26 w 140"/>
                  <a:gd name="T79" fmla="*/ 105 h 303"/>
                  <a:gd name="T80" fmla="*/ 32 w 140"/>
                  <a:gd name="T81" fmla="*/ 89 h 303"/>
                  <a:gd name="T82" fmla="*/ 32 w 140"/>
                  <a:gd name="T83" fmla="*/ 81 h 303"/>
                  <a:gd name="T84" fmla="*/ 24 w 140"/>
                  <a:gd name="T85" fmla="*/ 71 h 303"/>
                  <a:gd name="T86" fmla="*/ 21 w 140"/>
                  <a:gd name="T87" fmla="*/ 63 h 303"/>
                  <a:gd name="T88" fmla="*/ 26 w 140"/>
                  <a:gd name="T89" fmla="*/ 57 h 303"/>
                  <a:gd name="T90" fmla="*/ 27 w 140"/>
                  <a:gd name="T91" fmla="*/ 46 h 303"/>
                  <a:gd name="T92" fmla="*/ 23 w 140"/>
                  <a:gd name="T93" fmla="*/ 36 h 3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40"/>
                  <a:gd name="T142" fmla="*/ 0 h 303"/>
                  <a:gd name="T143" fmla="*/ 140 w 140"/>
                  <a:gd name="T144" fmla="*/ 303 h 30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40" h="303">
                    <a:moveTo>
                      <a:pt x="23" y="36"/>
                    </a:moveTo>
                    <a:lnTo>
                      <a:pt x="23" y="28"/>
                    </a:lnTo>
                    <a:lnTo>
                      <a:pt x="23" y="19"/>
                    </a:lnTo>
                    <a:lnTo>
                      <a:pt x="24" y="14"/>
                    </a:lnTo>
                    <a:lnTo>
                      <a:pt x="27" y="11"/>
                    </a:lnTo>
                    <a:lnTo>
                      <a:pt x="32" y="8"/>
                    </a:lnTo>
                    <a:lnTo>
                      <a:pt x="35" y="5"/>
                    </a:lnTo>
                    <a:lnTo>
                      <a:pt x="38" y="3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1" y="8"/>
                    </a:lnTo>
                    <a:lnTo>
                      <a:pt x="53" y="14"/>
                    </a:lnTo>
                    <a:lnTo>
                      <a:pt x="56" y="24"/>
                    </a:lnTo>
                    <a:lnTo>
                      <a:pt x="59" y="35"/>
                    </a:lnTo>
                    <a:lnTo>
                      <a:pt x="64" y="44"/>
                    </a:lnTo>
                    <a:lnTo>
                      <a:pt x="69" y="59"/>
                    </a:lnTo>
                    <a:lnTo>
                      <a:pt x="72" y="70"/>
                    </a:lnTo>
                    <a:lnTo>
                      <a:pt x="77" y="81"/>
                    </a:lnTo>
                    <a:lnTo>
                      <a:pt x="80" y="95"/>
                    </a:lnTo>
                    <a:lnTo>
                      <a:pt x="86" y="106"/>
                    </a:lnTo>
                    <a:lnTo>
                      <a:pt x="86" y="117"/>
                    </a:lnTo>
                    <a:lnTo>
                      <a:pt x="91" y="127"/>
                    </a:lnTo>
                    <a:lnTo>
                      <a:pt x="94" y="140"/>
                    </a:lnTo>
                    <a:lnTo>
                      <a:pt x="96" y="149"/>
                    </a:lnTo>
                    <a:lnTo>
                      <a:pt x="102" y="163"/>
                    </a:lnTo>
                    <a:lnTo>
                      <a:pt x="105" y="171"/>
                    </a:lnTo>
                    <a:lnTo>
                      <a:pt x="108" y="182"/>
                    </a:lnTo>
                    <a:lnTo>
                      <a:pt x="112" y="194"/>
                    </a:lnTo>
                    <a:lnTo>
                      <a:pt x="115" y="198"/>
                    </a:lnTo>
                    <a:lnTo>
                      <a:pt x="121" y="206"/>
                    </a:lnTo>
                    <a:lnTo>
                      <a:pt x="129" y="214"/>
                    </a:lnTo>
                    <a:lnTo>
                      <a:pt x="134" y="219"/>
                    </a:lnTo>
                    <a:lnTo>
                      <a:pt x="139" y="229"/>
                    </a:lnTo>
                    <a:lnTo>
                      <a:pt x="140" y="236"/>
                    </a:lnTo>
                    <a:lnTo>
                      <a:pt x="140" y="248"/>
                    </a:lnTo>
                    <a:lnTo>
                      <a:pt x="137" y="251"/>
                    </a:lnTo>
                    <a:lnTo>
                      <a:pt x="134" y="254"/>
                    </a:lnTo>
                    <a:lnTo>
                      <a:pt x="129" y="259"/>
                    </a:lnTo>
                    <a:lnTo>
                      <a:pt x="123" y="263"/>
                    </a:lnTo>
                    <a:lnTo>
                      <a:pt x="116" y="273"/>
                    </a:lnTo>
                    <a:lnTo>
                      <a:pt x="112" y="278"/>
                    </a:lnTo>
                    <a:lnTo>
                      <a:pt x="105" y="279"/>
                    </a:lnTo>
                    <a:lnTo>
                      <a:pt x="99" y="281"/>
                    </a:lnTo>
                    <a:lnTo>
                      <a:pt x="86" y="283"/>
                    </a:lnTo>
                    <a:lnTo>
                      <a:pt x="72" y="287"/>
                    </a:lnTo>
                    <a:lnTo>
                      <a:pt x="15" y="303"/>
                    </a:lnTo>
                    <a:lnTo>
                      <a:pt x="10" y="294"/>
                    </a:lnTo>
                    <a:lnTo>
                      <a:pt x="8" y="287"/>
                    </a:lnTo>
                    <a:lnTo>
                      <a:pt x="7" y="283"/>
                    </a:lnTo>
                    <a:lnTo>
                      <a:pt x="10" y="279"/>
                    </a:lnTo>
                    <a:lnTo>
                      <a:pt x="11" y="275"/>
                    </a:lnTo>
                    <a:lnTo>
                      <a:pt x="10" y="270"/>
                    </a:lnTo>
                    <a:lnTo>
                      <a:pt x="10" y="263"/>
                    </a:lnTo>
                    <a:lnTo>
                      <a:pt x="10" y="259"/>
                    </a:lnTo>
                    <a:lnTo>
                      <a:pt x="7" y="246"/>
                    </a:lnTo>
                    <a:lnTo>
                      <a:pt x="5" y="238"/>
                    </a:lnTo>
                    <a:lnTo>
                      <a:pt x="3" y="235"/>
                    </a:lnTo>
                    <a:lnTo>
                      <a:pt x="3" y="232"/>
                    </a:lnTo>
                    <a:lnTo>
                      <a:pt x="3" y="225"/>
                    </a:lnTo>
                    <a:lnTo>
                      <a:pt x="2" y="221"/>
                    </a:lnTo>
                    <a:lnTo>
                      <a:pt x="0" y="216"/>
                    </a:lnTo>
                    <a:lnTo>
                      <a:pt x="2" y="208"/>
                    </a:lnTo>
                    <a:lnTo>
                      <a:pt x="2" y="205"/>
                    </a:lnTo>
                    <a:lnTo>
                      <a:pt x="5" y="198"/>
                    </a:lnTo>
                    <a:lnTo>
                      <a:pt x="5" y="189"/>
                    </a:lnTo>
                    <a:lnTo>
                      <a:pt x="7" y="179"/>
                    </a:lnTo>
                    <a:lnTo>
                      <a:pt x="10" y="174"/>
                    </a:lnTo>
                    <a:lnTo>
                      <a:pt x="11" y="165"/>
                    </a:lnTo>
                    <a:lnTo>
                      <a:pt x="11" y="157"/>
                    </a:lnTo>
                    <a:lnTo>
                      <a:pt x="11" y="149"/>
                    </a:lnTo>
                    <a:lnTo>
                      <a:pt x="11" y="141"/>
                    </a:lnTo>
                    <a:lnTo>
                      <a:pt x="8" y="136"/>
                    </a:lnTo>
                    <a:lnTo>
                      <a:pt x="7" y="133"/>
                    </a:lnTo>
                    <a:lnTo>
                      <a:pt x="5" y="128"/>
                    </a:lnTo>
                    <a:lnTo>
                      <a:pt x="8" y="124"/>
                    </a:lnTo>
                    <a:lnTo>
                      <a:pt x="11" y="120"/>
                    </a:lnTo>
                    <a:lnTo>
                      <a:pt x="18" y="113"/>
                    </a:lnTo>
                    <a:lnTo>
                      <a:pt x="21" y="108"/>
                    </a:lnTo>
                    <a:lnTo>
                      <a:pt x="26" y="105"/>
                    </a:lnTo>
                    <a:lnTo>
                      <a:pt x="29" y="97"/>
                    </a:lnTo>
                    <a:lnTo>
                      <a:pt x="32" y="89"/>
                    </a:lnTo>
                    <a:lnTo>
                      <a:pt x="32" y="82"/>
                    </a:lnTo>
                    <a:lnTo>
                      <a:pt x="32" y="81"/>
                    </a:lnTo>
                    <a:lnTo>
                      <a:pt x="29" y="76"/>
                    </a:lnTo>
                    <a:lnTo>
                      <a:pt x="24" y="71"/>
                    </a:lnTo>
                    <a:lnTo>
                      <a:pt x="21" y="68"/>
                    </a:lnTo>
                    <a:lnTo>
                      <a:pt x="21" y="63"/>
                    </a:lnTo>
                    <a:lnTo>
                      <a:pt x="23" y="60"/>
                    </a:lnTo>
                    <a:lnTo>
                      <a:pt x="26" y="57"/>
                    </a:lnTo>
                    <a:lnTo>
                      <a:pt x="27" y="52"/>
                    </a:lnTo>
                    <a:lnTo>
                      <a:pt x="27" y="46"/>
                    </a:lnTo>
                    <a:lnTo>
                      <a:pt x="26" y="43"/>
                    </a:lnTo>
                    <a:lnTo>
                      <a:pt x="23" y="36"/>
                    </a:lnTo>
                    <a:close/>
                  </a:path>
                </a:pathLst>
              </a:custGeom>
              <a:solidFill>
                <a:srgbClr val="66FF33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1" name="Freeform 64">
                <a:extLst>
                  <a:ext uri="{FF2B5EF4-FFF2-40B4-BE49-F238E27FC236}">
                    <a16:creationId xmlns:a16="http://schemas.microsoft.com/office/drawing/2014/main" id="{8666BE56-889E-48EE-896E-AE54B9CDE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679"/>
                <a:ext cx="319" cy="518"/>
              </a:xfrm>
              <a:custGeom>
                <a:avLst/>
                <a:gdLst>
                  <a:gd name="T0" fmla="*/ 19 w 319"/>
                  <a:gd name="T1" fmla="*/ 274 h 518"/>
                  <a:gd name="T2" fmla="*/ 38 w 319"/>
                  <a:gd name="T3" fmla="*/ 233 h 518"/>
                  <a:gd name="T4" fmla="*/ 34 w 319"/>
                  <a:gd name="T5" fmla="*/ 192 h 518"/>
                  <a:gd name="T6" fmla="*/ 31 w 319"/>
                  <a:gd name="T7" fmla="*/ 151 h 518"/>
                  <a:gd name="T8" fmla="*/ 27 w 319"/>
                  <a:gd name="T9" fmla="*/ 116 h 518"/>
                  <a:gd name="T10" fmla="*/ 34 w 319"/>
                  <a:gd name="T11" fmla="*/ 63 h 518"/>
                  <a:gd name="T12" fmla="*/ 41 w 319"/>
                  <a:gd name="T13" fmla="*/ 35 h 518"/>
                  <a:gd name="T14" fmla="*/ 55 w 319"/>
                  <a:gd name="T15" fmla="*/ 14 h 518"/>
                  <a:gd name="T16" fmla="*/ 76 w 319"/>
                  <a:gd name="T17" fmla="*/ 30 h 518"/>
                  <a:gd name="T18" fmla="*/ 104 w 319"/>
                  <a:gd name="T19" fmla="*/ 31 h 518"/>
                  <a:gd name="T20" fmla="*/ 120 w 319"/>
                  <a:gd name="T21" fmla="*/ 12 h 518"/>
                  <a:gd name="T22" fmla="*/ 135 w 319"/>
                  <a:gd name="T23" fmla="*/ 0 h 518"/>
                  <a:gd name="T24" fmla="*/ 160 w 319"/>
                  <a:gd name="T25" fmla="*/ 14 h 518"/>
                  <a:gd name="T26" fmla="*/ 179 w 319"/>
                  <a:gd name="T27" fmla="*/ 30 h 518"/>
                  <a:gd name="T28" fmla="*/ 192 w 319"/>
                  <a:gd name="T29" fmla="*/ 71 h 518"/>
                  <a:gd name="T30" fmla="*/ 206 w 319"/>
                  <a:gd name="T31" fmla="*/ 109 h 518"/>
                  <a:gd name="T32" fmla="*/ 217 w 319"/>
                  <a:gd name="T33" fmla="*/ 144 h 518"/>
                  <a:gd name="T34" fmla="*/ 225 w 319"/>
                  <a:gd name="T35" fmla="*/ 170 h 518"/>
                  <a:gd name="T36" fmla="*/ 249 w 319"/>
                  <a:gd name="T37" fmla="*/ 179 h 518"/>
                  <a:gd name="T38" fmla="*/ 262 w 319"/>
                  <a:gd name="T39" fmla="*/ 201 h 518"/>
                  <a:gd name="T40" fmla="*/ 289 w 319"/>
                  <a:gd name="T41" fmla="*/ 209 h 518"/>
                  <a:gd name="T42" fmla="*/ 305 w 319"/>
                  <a:gd name="T43" fmla="*/ 211 h 518"/>
                  <a:gd name="T44" fmla="*/ 309 w 319"/>
                  <a:gd name="T45" fmla="*/ 230 h 518"/>
                  <a:gd name="T46" fmla="*/ 319 w 319"/>
                  <a:gd name="T47" fmla="*/ 241 h 518"/>
                  <a:gd name="T48" fmla="*/ 306 w 319"/>
                  <a:gd name="T49" fmla="*/ 260 h 518"/>
                  <a:gd name="T50" fmla="*/ 295 w 319"/>
                  <a:gd name="T51" fmla="*/ 266 h 518"/>
                  <a:gd name="T52" fmla="*/ 284 w 319"/>
                  <a:gd name="T53" fmla="*/ 281 h 518"/>
                  <a:gd name="T54" fmla="*/ 273 w 319"/>
                  <a:gd name="T55" fmla="*/ 286 h 518"/>
                  <a:gd name="T56" fmla="*/ 266 w 319"/>
                  <a:gd name="T57" fmla="*/ 297 h 518"/>
                  <a:gd name="T58" fmla="*/ 259 w 319"/>
                  <a:gd name="T59" fmla="*/ 306 h 518"/>
                  <a:gd name="T60" fmla="*/ 249 w 319"/>
                  <a:gd name="T61" fmla="*/ 314 h 518"/>
                  <a:gd name="T62" fmla="*/ 246 w 319"/>
                  <a:gd name="T63" fmla="*/ 324 h 518"/>
                  <a:gd name="T64" fmla="*/ 241 w 319"/>
                  <a:gd name="T65" fmla="*/ 335 h 518"/>
                  <a:gd name="T66" fmla="*/ 232 w 319"/>
                  <a:gd name="T67" fmla="*/ 330 h 518"/>
                  <a:gd name="T68" fmla="*/ 224 w 319"/>
                  <a:gd name="T69" fmla="*/ 325 h 518"/>
                  <a:gd name="T70" fmla="*/ 219 w 319"/>
                  <a:gd name="T71" fmla="*/ 333 h 518"/>
                  <a:gd name="T72" fmla="*/ 206 w 319"/>
                  <a:gd name="T73" fmla="*/ 328 h 518"/>
                  <a:gd name="T74" fmla="*/ 203 w 319"/>
                  <a:gd name="T75" fmla="*/ 319 h 518"/>
                  <a:gd name="T76" fmla="*/ 197 w 319"/>
                  <a:gd name="T77" fmla="*/ 316 h 518"/>
                  <a:gd name="T78" fmla="*/ 193 w 319"/>
                  <a:gd name="T79" fmla="*/ 324 h 518"/>
                  <a:gd name="T80" fmla="*/ 190 w 319"/>
                  <a:gd name="T81" fmla="*/ 332 h 518"/>
                  <a:gd name="T82" fmla="*/ 192 w 319"/>
                  <a:gd name="T83" fmla="*/ 355 h 518"/>
                  <a:gd name="T84" fmla="*/ 190 w 319"/>
                  <a:gd name="T85" fmla="*/ 375 h 518"/>
                  <a:gd name="T86" fmla="*/ 176 w 319"/>
                  <a:gd name="T87" fmla="*/ 382 h 518"/>
                  <a:gd name="T88" fmla="*/ 162 w 319"/>
                  <a:gd name="T89" fmla="*/ 402 h 518"/>
                  <a:gd name="T90" fmla="*/ 136 w 319"/>
                  <a:gd name="T91" fmla="*/ 411 h 518"/>
                  <a:gd name="T92" fmla="*/ 128 w 319"/>
                  <a:gd name="T93" fmla="*/ 417 h 518"/>
                  <a:gd name="T94" fmla="*/ 120 w 319"/>
                  <a:gd name="T95" fmla="*/ 425 h 518"/>
                  <a:gd name="T96" fmla="*/ 119 w 319"/>
                  <a:gd name="T97" fmla="*/ 451 h 518"/>
                  <a:gd name="T98" fmla="*/ 117 w 319"/>
                  <a:gd name="T99" fmla="*/ 465 h 518"/>
                  <a:gd name="T100" fmla="*/ 111 w 319"/>
                  <a:gd name="T101" fmla="*/ 481 h 518"/>
                  <a:gd name="T102" fmla="*/ 106 w 319"/>
                  <a:gd name="T103" fmla="*/ 494 h 518"/>
                  <a:gd name="T104" fmla="*/ 95 w 319"/>
                  <a:gd name="T105" fmla="*/ 511 h 518"/>
                  <a:gd name="T106" fmla="*/ 84 w 319"/>
                  <a:gd name="T107" fmla="*/ 506 h 518"/>
                  <a:gd name="T108" fmla="*/ 66 w 319"/>
                  <a:gd name="T109" fmla="*/ 491 h 518"/>
                  <a:gd name="T110" fmla="*/ 58 w 319"/>
                  <a:gd name="T111" fmla="*/ 468 h 518"/>
                  <a:gd name="T112" fmla="*/ 39 w 319"/>
                  <a:gd name="T113" fmla="*/ 414 h 518"/>
                  <a:gd name="T114" fmla="*/ 22 w 319"/>
                  <a:gd name="T115" fmla="*/ 359 h 518"/>
                  <a:gd name="T116" fmla="*/ 6 w 319"/>
                  <a:gd name="T117" fmla="*/ 313 h 5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9"/>
                  <a:gd name="T178" fmla="*/ 0 h 518"/>
                  <a:gd name="T179" fmla="*/ 319 w 319"/>
                  <a:gd name="T180" fmla="*/ 518 h 5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9" h="518">
                    <a:moveTo>
                      <a:pt x="0" y="289"/>
                    </a:moveTo>
                    <a:lnTo>
                      <a:pt x="9" y="282"/>
                    </a:lnTo>
                    <a:lnTo>
                      <a:pt x="19" y="274"/>
                    </a:lnTo>
                    <a:lnTo>
                      <a:pt x="30" y="265"/>
                    </a:lnTo>
                    <a:lnTo>
                      <a:pt x="36" y="247"/>
                    </a:lnTo>
                    <a:lnTo>
                      <a:pt x="38" y="233"/>
                    </a:lnTo>
                    <a:lnTo>
                      <a:pt x="34" y="217"/>
                    </a:lnTo>
                    <a:lnTo>
                      <a:pt x="34" y="205"/>
                    </a:lnTo>
                    <a:lnTo>
                      <a:pt x="34" y="192"/>
                    </a:lnTo>
                    <a:lnTo>
                      <a:pt x="31" y="182"/>
                    </a:lnTo>
                    <a:lnTo>
                      <a:pt x="30" y="173"/>
                    </a:lnTo>
                    <a:lnTo>
                      <a:pt x="31" y="151"/>
                    </a:lnTo>
                    <a:lnTo>
                      <a:pt x="30" y="139"/>
                    </a:lnTo>
                    <a:lnTo>
                      <a:pt x="27" y="127"/>
                    </a:lnTo>
                    <a:lnTo>
                      <a:pt x="27" y="116"/>
                    </a:lnTo>
                    <a:lnTo>
                      <a:pt x="27" y="103"/>
                    </a:lnTo>
                    <a:lnTo>
                      <a:pt x="30" y="90"/>
                    </a:lnTo>
                    <a:lnTo>
                      <a:pt x="34" y="63"/>
                    </a:lnTo>
                    <a:lnTo>
                      <a:pt x="38" y="52"/>
                    </a:lnTo>
                    <a:lnTo>
                      <a:pt x="39" y="42"/>
                    </a:lnTo>
                    <a:lnTo>
                      <a:pt x="41" y="35"/>
                    </a:lnTo>
                    <a:lnTo>
                      <a:pt x="44" y="27"/>
                    </a:lnTo>
                    <a:lnTo>
                      <a:pt x="49" y="19"/>
                    </a:lnTo>
                    <a:lnTo>
                      <a:pt x="55" y="14"/>
                    </a:lnTo>
                    <a:lnTo>
                      <a:pt x="65" y="17"/>
                    </a:lnTo>
                    <a:lnTo>
                      <a:pt x="73" y="23"/>
                    </a:lnTo>
                    <a:lnTo>
                      <a:pt x="76" y="30"/>
                    </a:lnTo>
                    <a:lnTo>
                      <a:pt x="82" y="33"/>
                    </a:lnTo>
                    <a:lnTo>
                      <a:pt x="98" y="33"/>
                    </a:lnTo>
                    <a:lnTo>
                      <a:pt x="104" y="31"/>
                    </a:lnTo>
                    <a:lnTo>
                      <a:pt x="109" y="27"/>
                    </a:lnTo>
                    <a:lnTo>
                      <a:pt x="117" y="22"/>
                    </a:lnTo>
                    <a:lnTo>
                      <a:pt x="120" y="12"/>
                    </a:lnTo>
                    <a:lnTo>
                      <a:pt x="123" y="8"/>
                    </a:lnTo>
                    <a:lnTo>
                      <a:pt x="128" y="1"/>
                    </a:lnTo>
                    <a:lnTo>
                      <a:pt x="135" y="0"/>
                    </a:lnTo>
                    <a:lnTo>
                      <a:pt x="139" y="3"/>
                    </a:lnTo>
                    <a:lnTo>
                      <a:pt x="149" y="8"/>
                    </a:lnTo>
                    <a:lnTo>
                      <a:pt x="160" y="14"/>
                    </a:lnTo>
                    <a:lnTo>
                      <a:pt x="168" y="20"/>
                    </a:lnTo>
                    <a:lnTo>
                      <a:pt x="176" y="22"/>
                    </a:lnTo>
                    <a:lnTo>
                      <a:pt x="179" y="30"/>
                    </a:lnTo>
                    <a:lnTo>
                      <a:pt x="184" y="42"/>
                    </a:lnTo>
                    <a:lnTo>
                      <a:pt x="187" y="58"/>
                    </a:lnTo>
                    <a:lnTo>
                      <a:pt x="192" y="71"/>
                    </a:lnTo>
                    <a:lnTo>
                      <a:pt x="197" y="84"/>
                    </a:lnTo>
                    <a:lnTo>
                      <a:pt x="200" y="98"/>
                    </a:lnTo>
                    <a:lnTo>
                      <a:pt x="206" y="109"/>
                    </a:lnTo>
                    <a:lnTo>
                      <a:pt x="209" y="124"/>
                    </a:lnTo>
                    <a:lnTo>
                      <a:pt x="216" y="133"/>
                    </a:lnTo>
                    <a:lnTo>
                      <a:pt x="217" y="144"/>
                    </a:lnTo>
                    <a:lnTo>
                      <a:pt x="220" y="151"/>
                    </a:lnTo>
                    <a:lnTo>
                      <a:pt x="222" y="158"/>
                    </a:lnTo>
                    <a:lnTo>
                      <a:pt x="225" y="170"/>
                    </a:lnTo>
                    <a:lnTo>
                      <a:pt x="232" y="171"/>
                    </a:lnTo>
                    <a:lnTo>
                      <a:pt x="246" y="171"/>
                    </a:lnTo>
                    <a:lnTo>
                      <a:pt x="249" y="179"/>
                    </a:lnTo>
                    <a:lnTo>
                      <a:pt x="255" y="187"/>
                    </a:lnTo>
                    <a:lnTo>
                      <a:pt x="259" y="193"/>
                    </a:lnTo>
                    <a:lnTo>
                      <a:pt x="262" y="201"/>
                    </a:lnTo>
                    <a:lnTo>
                      <a:pt x="270" y="208"/>
                    </a:lnTo>
                    <a:lnTo>
                      <a:pt x="279" y="209"/>
                    </a:lnTo>
                    <a:lnTo>
                      <a:pt x="289" y="209"/>
                    </a:lnTo>
                    <a:lnTo>
                      <a:pt x="295" y="208"/>
                    </a:lnTo>
                    <a:lnTo>
                      <a:pt x="300" y="206"/>
                    </a:lnTo>
                    <a:lnTo>
                      <a:pt x="305" y="211"/>
                    </a:lnTo>
                    <a:lnTo>
                      <a:pt x="308" y="217"/>
                    </a:lnTo>
                    <a:lnTo>
                      <a:pt x="308" y="225"/>
                    </a:lnTo>
                    <a:lnTo>
                      <a:pt x="309" y="230"/>
                    </a:lnTo>
                    <a:lnTo>
                      <a:pt x="313" y="235"/>
                    </a:lnTo>
                    <a:lnTo>
                      <a:pt x="317" y="236"/>
                    </a:lnTo>
                    <a:lnTo>
                      <a:pt x="319" y="241"/>
                    </a:lnTo>
                    <a:lnTo>
                      <a:pt x="317" y="247"/>
                    </a:lnTo>
                    <a:lnTo>
                      <a:pt x="314" y="255"/>
                    </a:lnTo>
                    <a:lnTo>
                      <a:pt x="306" y="260"/>
                    </a:lnTo>
                    <a:lnTo>
                      <a:pt x="305" y="265"/>
                    </a:lnTo>
                    <a:lnTo>
                      <a:pt x="300" y="266"/>
                    </a:lnTo>
                    <a:lnTo>
                      <a:pt x="295" y="266"/>
                    </a:lnTo>
                    <a:lnTo>
                      <a:pt x="290" y="273"/>
                    </a:lnTo>
                    <a:lnTo>
                      <a:pt x="286" y="278"/>
                    </a:lnTo>
                    <a:lnTo>
                      <a:pt x="284" y="281"/>
                    </a:lnTo>
                    <a:lnTo>
                      <a:pt x="278" y="281"/>
                    </a:lnTo>
                    <a:lnTo>
                      <a:pt x="278" y="286"/>
                    </a:lnTo>
                    <a:lnTo>
                      <a:pt x="273" y="286"/>
                    </a:lnTo>
                    <a:lnTo>
                      <a:pt x="270" y="289"/>
                    </a:lnTo>
                    <a:lnTo>
                      <a:pt x="265" y="289"/>
                    </a:lnTo>
                    <a:lnTo>
                      <a:pt x="266" y="297"/>
                    </a:lnTo>
                    <a:lnTo>
                      <a:pt x="266" y="301"/>
                    </a:lnTo>
                    <a:lnTo>
                      <a:pt x="263" y="303"/>
                    </a:lnTo>
                    <a:lnTo>
                      <a:pt x="259" y="306"/>
                    </a:lnTo>
                    <a:lnTo>
                      <a:pt x="255" y="309"/>
                    </a:lnTo>
                    <a:lnTo>
                      <a:pt x="251" y="309"/>
                    </a:lnTo>
                    <a:lnTo>
                      <a:pt x="249" y="314"/>
                    </a:lnTo>
                    <a:lnTo>
                      <a:pt x="251" y="316"/>
                    </a:lnTo>
                    <a:lnTo>
                      <a:pt x="246" y="319"/>
                    </a:lnTo>
                    <a:lnTo>
                      <a:pt x="246" y="324"/>
                    </a:lnTo>
                    <a:lnTo>
                      <a:pt x="246" y="327"/>
                    </a:lnTo>
                    <a:lnTo>
                      <a:pt x="243" y="330"/>
                    </a:lnTo>
                    <a:lnTo>
                      <a:pt x="241" y="335"/>
                    </a:lnTo>
                    <a:lnTo>
                      <a:pt x="236" y="333"/>
                    </a:lnTo>
                    <a:lnTo>
                      <a:pt x="235" y="332"/>
                    </a:lnTo>
                    <a:lnTo>
                      <a:pt x="232" y="330"/>
                    </a:lnTo>
                    <a:lnTo>
                      <a:pt x="228" y="330"/>
                    </a:lnTo>
                    <a:lnTo>
                      <a:pt x="227" y="327"/>
                    </a:lnTo>
                    <a:lnTo>
                      <a:pt x="224" y="325"/>
                    </a:lnTo>
                    <a:lnTo>
                      <a:pt x="220" y="328"/>
                    </a:lnTo>
                    <a:lnTo>
                      <a:pt x="220" y="330"/>
                    </a:lnTo>
                    <a:lnTo>
                      <a:pt x="219" y="333"/>
                    </a:lnTo>
                    <a:lnTo>
                      <a:pt x="216" y="333"/>
                    </a:lnTo>
                    <a:lnTo>
                      <a:pt x="211" y="330"/>
                    </a:lnTo>
                    <a:lnTo>
                      <a:pt x="206" y="328"/>
                    </a:lnTo>
                    <a:lnTo>
                      <a:pt x="206" y="325"/>
                    </a:lnTo>
                    <a:lnTo>
                      <a:pt x="205" y="322"/>
                    </a:lnTo>
                    <a:lnTo>
                      <a:pt x="203" y="319"/>
                    </a:lnTo>
                    <a:lnTo>
                      <a:pt x="201" y="316"/>
                    </a:lnTo>
                    <a:lnTo>
                      <a:pt x="198" y="316"/>
                    </a:lnTo>
                    <a:lnTo>
                      <a:pt x="197" y="316"/>
                    </a:lnTo>
                    <a:lnTo>
                      <a:pt x="193" y="317"/>
                    </a:lnTo>
                    <a:lnTo>
                      <a:pt x="193" y="319"/>
                    </a:lnTo>
                    <a:lnTo>
                      <a:pt x="193" y="324"/>
                    </a:lnTo>
                    <a:lnTo>
                      <a:pt x="190" y="324"/>
                    </a:lnTo>
                    <a:lnTo>
                      <a:pt x="190" y="328"/>
                    </a:lnTo>
                    <a:lnTo>
                      <a:pt x="190" y="332"/>
                    </a:lnTo>
                    <a:lnTo>
                      <a:pt x="192" y="341"/>
                    </a:lnTo>
                    <a:lnTo>
                      <a:pt x="192" y="351"/>
                    </a:lnTo>
                    <a:lnTo>
                      <a:pt x="192" y="355"/>
                    </a:lnTo>
                    <a:lnTo>
                      <a:pt x="192" y="362"/>
                    </a:lnTo>
                    <a:lnTo>
                      <a:pt x="192" y="368"/>
                    </a:lnTo>
                    <a:lnTo>
                      <a:pt x="190" y="375"/>
                    </a:lnTo>
                    <a:lnTo>
                      <a:pt x="187" y="379"/>
                    </a:lnTo>
                    <a:lnTo>
                      <a:pt x="182" y="382"/>
                    </a:lnTo>
                    <a:lnTo>
                      <a:pt x="176" y="382"/>
                    </a:lnTo>
                    <a:lnTo>
                      <a:pt x="173" y="387"/>
                    </a:lnTo>
                    <a:lnTo>
                      <a:pt x="170" y="394"/>
                    </a:lnTo>
                    <a:lnTo>
                      <a:pt x="162" y="402"/>
                    </a:lnTo>
                    <a:lnTo>
                      <a:pt x="147" y="402"/>
                    </a:lnTo>
                    <a:lnTo>
                      <a:pt x="139" y="406"/>
                    </a:lnTo>
                    <a:lnTo>
                      <a:pt x="136" y="411"/>
                    </a:lnTo>
                    <a:lnTo>
                      <a:pt x="131" y="413"/>
                    </a:lnTo>
                    <a:lnTo>
                      <a:pt x="128" y="417"/>
                    </a:lnTo>
                    <a:lnTo>
                      <a:pt x="123" y="422"/>
                    </a:lnTo>
                    <a:lnTo>
                      <a:pt x="120" y="425"/>
                    </a:lnTo>
                    <a:lnTo>
                      <a:pt x="119" y="435"/>
                    </a:lnTo>
                    <a:lnTo>
                      <a:pt x="117" y="444"/>
                    </a:lnTo>
                    <a:lnTo>
                      <a:pt x="119" y="451"/>
                    </a:lnTo>
                    <a:lnTo>
                      <a:pt x="120" y="456"/>
                    </a:lnTo>
                    <a:lnTo>
                      <a:pt x="119" y="460"/>
                    </a:lnTo>
                    <a:lnTo>
                      <a:pt x="117" y="465"/>
                    </a:lnTo>
                    <a:lnTo>
                      <a:pt x="114" y="471"/>
                    </a:lnTo>
                    <a:lnTo>
                      <a:pt x="112" y="475"/>
                    </a:lnTo>
                    <a:lnTo>
                      <a:pt x="111" y="481"/>
                    </a:lnTo>
                    <a:lnTo>
                      <a:pt x="111" y="486"/>
                    </a:lnTo>
                    <a:lnTo>
                      <a:pt x="108" y="489"/>
                    </a:lnTo>
                    <a:lnTo>
                      <a:pt x="106" y="494"/>
                    </a:lnTo>
                    <a:lnTo>
                      <a:pt x="103" y="502"/>
                    </a:lnTo>
                    <a:lnTo>
                      <a:pt x="100" y="506"/>
                    </a:lnTo>
                    <a:lnTo>
                      <a:pt x="95" y="511"/>
                    </a:lnTo>
                    <a:lnTo>
                      <a:pt x="92" y="516"/>
                    </a:lnTo>
                    <a:lnTo>
                      <a:pt x="89" y="518"/>
                    </a:lnTo>
                    <a:lnTo>
                      <a:pt x="84" y="506"/>
                    </a:lnTo>
                    <a:lnTo>
                      <a:pt x="79" y="503"/>
                    </a:lnTo>
                    <a:lnTo>
                      <a:pt x="71" y="495"/>
                    </a:lnTo>
                    <a:lnTo>
                      <a:pt x="66" y="491"/>
                    </a:lnTo>
                    <a:lnTo>
                      <a:pt x="63" y="484"/>
                    </a:lnTo>
                    <a:lnTo>
                      <a:pt x="60" y="478"/>
                    </a:lnTo>
                    <a:lnTo>
                      <a:pt x="58" y="468"/>
                    </a:lnTo>
                    <a:lnTo>
                      <a:pt x="49" y="444"/>
                    </a:lnTo>
                    <a:lnTo>
                      <a:pt x="44" y="429"/>
                    </a:lnTo>
                    <a:lnTo>
                      <a:pt x="39" y="414"/>
                    </a:lnTo>
                    <a:lnTo>
                      <a:pt x="31" y="390"/>
                    </a:lnTo>
                    <a:lnTo>
                      <a:pt x="28" y="375"/>
                    </a:lnTo>
                    <a:lnTo>
                      <a:pt x="22" y="359"/>
                    </a:lnTo>
                    <a:lnTo>
                      <a:pt x="19" y="349"/>
                    </a:lnTo>
                    <a:lnTo>
                      <a:pt x="12" y="332"/>
                    </a:lnTo>
                    <a:lnTo>
                      <a:pt x="6" y="313"/>
                    </a:lnTo>
                    <a:lnTo>
                      <a:pt x="1" y="297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2" name="Freeform 65">
                <a:extLst>
                  <a:ext uri="{FF2B5EF4-FFF2-40B4-BE49-F238E27FC236}">
                    <a16:creationId xmlns:a16="http://schemas.microsoft.com/office/drawing/2014/main" id="{222B613E-DB74-4CDA-B1E3-93F01F131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917"/>
                <a:ext cx="13" cy="19"/>
              </a:xfrm>
              <a:custGeom>
                <a:avLst/>
                <a:gdLst>
                  <a:gd name="T0" fmla="*/ 2 w 13"/>
                  <a:gd name="T1" fmla="*/ 5 h 19"/>
                  <a:gd name="T2" fmla="*/ 2 w 13"/>
                  <a:gd name="T3" fmla="*/ 5 h 19"/>
                  <a:gd name="T4" fmla="*/ 0 w 13"/>
                  <a:gd name="T5" fmla="*/ 8 h 19"/>
                  <a:gd name="T6" fmla="*/ 2 w 13"/>
                  <a:gd name="T7" fmla="*/ 11 h 19"/>
                  <a:gd name="T8" fmla="*/ 3 w 13"/>
                  <a:gd name="T9" fmla="*/ 19 h 19"/>
                  <a:gd name="T10" fmla="*/ 3 w 13"/>
                  <a:gd name="T11" fmla="*/ 19 h 19"/>
                  <a:gd name="T12" fmla="*/ 8 w 13"/>
                  <a:gd name="T13" fmla="*/ 19 h 19"/>
                  <a:gd name="T14" fmla="*/ 11 w 13"/>
                  <a:gd name="T15" fmla="*/ 16 h 19"/>
                  <a:gd name="T16" fmla="*/ 13 w 13"/>
                  <a:gd name="T17" fmla="*/ 11 h 19"/>
                  <a:gd name="T18" fmla="*/ 11 w 13"/>
                  <a:gd name="T19" fmla="*/ 6 h 19"/>
                  <a:gd name="T20" fmla="*/ 10 w 13"/>
                  <a:gd name="T21" fmla="*/ 1 h 19"/>
                  <a:gd name="T22" fmla="*/ 8 w 13"/>
                  <a:gd name="T23" fmla="*/ 0 h 19"/>
                  <a:gd name="T24" fmla="*/ 5 w 13"/>
                  <a:gd name="T25" fmla="*/ 0 h 19"/>
                  <a:gd name="T26" fmla="*/ 2 w 13"/>
                  <a:gd name="T27" fmla="*/ 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9"/>
                  <a:gd name="T44" fmla="*/ 13 w 13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9">
                    <a:moveTo>
                      <a:pt x="2" y="5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3" y="19"/>
                    </a:lnTo>
                    <a:lnTo>
                      <a:pt x="8" y="19"/>
                    </a:lnTo>
                    <a:lnTo>
                      <a:pt x="11" y="16"/>
                    </a:lnTo>
                    <a:lnTo>
                      <a:pt x="13" y="11"/>
                    </a:lnTo>
                    <a:lnTo>
                      <a:pt x="11" y="6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3" name="Freeform 66">
                <a:extLst>
                  <a:ext uri="{FF2B5EF4-FFF2-40B4-BE49-F238E27FC236}">
                    <a16:creationId xmlns:a16="http://schemas.microsoft.com/office/drawing/2014/main" id="{A4DFC47E-F15D-4A83-9138-911802AF9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917"/>
                <a:ext cx="13" cy="19"/>
              </a:xfrm>
              <a:custGeom>
                <a:avLst/>
                <a:gdLst>
                  <a:gd name="T0" fmla="*/ 2 w 13"/>
                  <a:gd name="T1" fmla="*/ 5 h 19"/>
                  <a:gd name="T2" fmla="*/ 2 w 13"/>
                  <a:gd name="T3" fmla="*/ 5 h 19"/>
                  <a:gd name="T4" fmla="*/ 0 w 13"/>
                  <a:gd name="T5" fmla="*/ 8 h 19"/>
                  <a:gd name="T6" fmla="*/ 2 w 13"/>
                  <a:gd name="T7" fmla="*/ 11 h 19"/>
                  <a:gd name="T8" fmla="*/ 3 w 13"/>
                  <a:gd name="T9" fmla="*/ 19 h 19"/>
                  <a:gd name="T10" fmla="*/ 3 w 13"/>
                  <a:gd name="T11" fmla="*/ 19 h 19"/>
                  <a:gd name="T12" fmla="*/ 8 w 13"/>
                  <a:gd name="T13" fmla="*/ 19 h 19"/>
                  <a:gd name="T14" fmla="*/ 11 w 13"/>
                  <a:gd name="T15" fmla="*/ 16 h 19"/>
                  <a:gd name="T16" fmla="*/ 13 w 13"/>
                  <a:gd name="T17" fmla="*/ 11 h 19"/>
                  <a:gd name="T18" fmla="*/ 11 w 13"/>
                  <a:gd name="T19" fmla="*/ 6 h 19"/>
                  <a:gd name="T20" fmla="*/ 10 w 13"/>
                  <a:gd name="T21" fmla="*/ 1 h 19"/>
                  <a:gd name="T22" fmla="*/ 8 w 13"/>
                  <a:gd name="T23" fmla="*/ 0 h 19"/>
                  <a:gd name="T24" fmla="*/ 5 w 13"/>
                  <a:gd name="T25" fmla="*/ 0 h 19"/>
                  <a:gd name="T26" fmla="*/ 2 w 13"/>
                  <a:gd name="T27" fmla="*/ 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19"/>
                  <a:gd name="T44" fmla="*/ 13 w 13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19">
                    <a:moveTo>
                      <a:pt x="2" y="5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3" y="19"/>
                    </a:lnTo>
                    <a:lnTo>
                      <a:pt x="8" y="19"/>
                    </a:lnTo>
                    <a:lnTo>
                      <a:pt x="11" y="16"/>
                    </a:lnTo>
                    <a:lnTo>
                      <a:pt x="13" y="11"/>
                    </a:lnTo>
                    <a:lnTo>
                      <a:pt x="11" y="6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5"/>
                    </a:lnTo>
                  </a:path>
                </a:pathLst>
              </a:custGeom>
              <a:noFill/>
              <a:ln w="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4" name="Freeform 67">
                <a:extLst>
                  <a:ext uri="{FF2B5EF4-FFF2-40B4-BE49-F238E27FC236}">
                    <a16:creationId xmlns:a16="http://schemas.microsoft.com/office/drawing/2014/main" id="{788C2DE6-864E-43FF-9BA7-33C4DC707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033"/>
                <a:ext cx="13" cy="14"/>
              </a:xfrm>
              <a:custGeom>
                <a:avLst/>
                <a:gdLst>
                  <a:gd name="T0" fmla="*/ 6 w 13"/>
                  <a:gd name="T1" fmla="*/ 0 h 14"/>
                  <a:gd name="T2" fmla="*/ 6 w 13"/>
                  <a:gd name="T3" fmla="*/ 0 h 14"/>
                  <a:gd name="T4" fmla="*/ 0 w 13"/>
                  <a:gd name="T5" fmla="*/ 6 h 14"/>
                  <a:gd name="T6" fmla="*/ 2 w 13"/>
                  <a:gd name="T7" fmla="*/ 11 h 14"/>
                  <a:gd name="T8" fmla="*/ 5 w 13"/>
                  <a:gd name="T9" fmla="*/ 14 h 14"/>
                  <a:gd name="T10" fmla="*/ 10 w 13"/>
                  <a:gd name="T11" fmla="*/ 14 h 14"/>
                  <a:gd name="T12" fmla="*/ 13 w 13"/>
                  <a:gd name="T13" fmla="*/ 13 h 14"/>
                  <a:gd name="T14" fmla="*/ 11 w 13"/>
                  <a:gd name="T15" fmla="*/ 8 h 14"/>
                  <a:gd name="T16" fmla="*/ 10 w 13"/>
                  <a:gd name="T17" fmla="*/ 5 h 14"/>
                  <a:gd name="T18" fmla="*/ 6 w 13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"/>
                  <a:gd name="T31" fmla="*/ 0 h 14"/>
                  <a:gd name="T32" fmla="*/ 13 w 13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2" y="11"/>
                    </a:lnTo>
                    <a:lnTo>
                      <a:pt x="5" y="14"/>
                    </a:lnTo>
                    <a:lnTo>
                      <a:pt x="10" y="14"/>
                    </a:lnTo>
                    <a:lnTo>
                      <a:pt x="13" y="13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5" name="Freeform 68">
                <a:extLst>
                  <a:ext uri="{FF2B5EF4-FFF2-40B4-BE49-F238E27FC236}">
                    <a16:creationId xmlns:a16="http://schemas.microsoft.com/office/drawing/2014/main" id="{3AF3AA17-9FC0-463D-AB4E-61DEEC77E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034"/>
                <a:ext cx="8" cy="12"/>
              </a:xfrm>
              <a:custGeom>
                <a:avLst/>
                <a:gdLst>
                  <a:gd name="T0" fmla="*/ 0 w 8"/>
                  <a:gd name="T1" fmla="*/ 0 h 12"/>
                  <a:gd name="T2" fmla="*/ 0 w 8"/>
                  <a:gd name="T3" fmla="*/ 8 h 12"/>
                  <a:gd name="T4" fmla="*/ 3 w 8"/>
                  <a:gd name="T5" fmla="*/ 12 h 12"/>
                  <a:gd name="T6" fmla="*/ 7 w 8"/>
                  <a:gd name="T7" fmla="*/ 10 h 12"/>
                  <a:gd name="T8" fmla="*/ 8 w 8"/>
                  <a:gd name="T9" fmla="*/ 5 h 12"/>
                  <a:gd name="T10" fmla="*/ 5 w 8"/>
                  <a:gd name="T11" fmla="*/ 0 h 12"/>
                  <a:gd name="T12" fmla="*/ 0 w 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2"/>
                  <a:gd name="T23" fmla="*/ 8 w 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2">
                    <a:moveTo>
                      <a:pt x="0" y="0"/>
                    </a:moveTo>
                    <a:lnTo>
                      <a:pt x="0" y="8"/>
                    </a:lnTo>
                    <a:lnTo>
                      <a:pt x="3" y="12"/>
                    </a:lnTo>
                    <a:lnTo>
                      <a:pt x="7" y="10"/>
                    </a:lnTo>
                    <a:lnTo>
                      <a:pt x="8" y="5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6" name="Freeform 69">
                <a:extLst>
                  <a:ext uri="{FF2B5EF4-FFF2-40B4-BE49-F238E27FC236}">
                    <a16:creationId xmlns:a16="http://schemas.microsoft.com/office/drawing/2014/main" id="{C6A2BD71-71EC-47E0-A7E7-B81B9E1F0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1020"/>
                <a:ext cx="11" cy="11"/>
              </a:xfrm>
              <a:custGeom>
                <a:avLst/>
                <a:gdLst>
                  <a:gd name="T0" fmla="*/ 3 w 11"/>
                  <a:gd name="T1" fmla="*/ 2 h 11"/>
                  <a:gd name="T2" fmla="*/ 0 w 11"/>
                  <a:gd name="T3" fmla="*/ 5 h 11"/>
                  <a:gd name="T4" fmla="*/ 1 w 11"/>
                  <a:gd name="T5" fmla="*/ 10 h 11"/>
                  <a:gd name="T6" fmla="*/ 6 w 11"/>
                  <a:gd name="T7" fmla="*/ 11 h 11"/>
                  <a:gd name="T8" fmla="*/ 11 w 11"/>
                  <a:gd name="T9" fmla="*/ 10 h 11"/>
                  <a:gd name="T10" fmla="*/ 11 w 11"/>
                  <a:gd name="T11" fmla="*/ 5 h 11"/>
                  <a:gd name="T12" fmla="*/ 7 w 11"/>
                  <a:gd name="T13" fmla="*/ 0 h 11"/>
                  <a:gd name="T14" fmla="*/ 3 w 11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11"/>
                  <a:gd name="T26" fmla="*/ 11 w 11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11">
                    <a:moveTo>
                      <a:pt x="3" y="2"/>
                    </a:moveTo>
                    <a:lnTo>
                      <a:pt x="0" y="5"/>
                    </a:lnTo>
                    <a:lnTo>
                      <a:pt x="1" y="10"/>
                    </a:lnTo>
                    <a:lnTo>
                      <a:pt x="6" y="11"/>
                    </a:lnTo>
                    <a:lnTo>
                      <a:pt x="11" y="10"/>
                    </a:lnTo>
                    <a:lnTo>
                      <a:pt x="11" y="5"/>
                    </a:lnTo>
                    <a:lnTo>
                      <a:pt x="7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FF99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7" name="Freeform 70">
                <a:extLst>
                  <a:ext uri="{FF2B5EF4-FFF2-40B4-BE49-F238E27FC236}">
                    <a16:creationId xmlns:a16="http://schemas.microsoft.com/office/drawing/2014/main" id="{3E7A640E-C175-4446-8D83-FB55F4FD8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1419"/>
                <a:ext cx="491" cy="627"/>
              </a:xfrm>
              <a:custGeom>
                <a:avLst/>
                <a:gdLst>
                  <a:gd name="T0" fmla="*/ 116 w 491"/>
                  <a:gd name="T1" fmla="*/ 0 h 627"/>
                  <a:gd name="T2" fmla="*/ 345 w 491"/>
                  <a:gd name="T3" fmla="*/ 49 h 627"/>
                  <a:gd name="T4" fmla="*/ 333 w 491"/>
                  <a:gd name="T5" fmla="*/ 156 h 627"/>
                  <a:gd name="T6" fmla="*/ 491 w 491"/>
                  <a:gd name="T7" fmla="*/ 191 h 627"/>
                  <a:gd name="T8" fmla="*/ 422 w 491"/>
                  <a:gd name="T9" fmla="*/ 627 h 627"/>
                  <a:gd name="T10" fmla="*/ 244 w 491"/>
                  <a:gd name="T11" fmla="*/ 594 h 627"/>
                  <a:gd name="T12" fmla="*/ 238 w 491"/>
                  <a:gd name="T13" fmla="*/ 597 h 627"/>
                  <a:gd name="T14" fmla="*/ 232 w 491"/>
                  <a:gd name="T15" fmla="*/ 599 h 627"/>
                  <a:gd name="T16" fmla="*/ 224 w 491"/>
                  <a:gd name="T17" fmla="*/ 597 h 627"/>
                  <a:gd name="T18" fmla="*/ 216 w 491"/>
                  <a:gd name="T19" fmla="*/ 594 h 627"/>
                  <a:gd name="T20" fmla="*/ 211 w 491"/>
                  <a:gd name="T21" fmla="*/ 589 h 627"/>
                  <a:gd name="T22" fmla="*/ 208 w 491"/>
                  <a:gd name="T23" fmla="*/ 586 h 627"/>
                  <a:gd name="T24" fmla="*/ 0 w 491"/>
                  <a:gd name="T25" fmla="*/ 545 h 627"/>
                  <a:gd name="T26" fmla="*/ 116 w 491"/>
                  <a:gd name="T27" fmla="*/ 0 h 6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1"/>
                  <a:gd name="T43" fmla="*/ 0 h 627"/>
                  <a:gd name="T44" fmla="*/ 491 w 491"/>
                  <a:gd name="T45" fmla="*/ 627 h 62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1" h="627">
                    <a:moveTo>
                      <a:pt x="116" y="0"/>
                    </a:moveTo>
                    <a:lnTo>
                      <a:pt x="345" y="49"/>
                    </a:lnTo>
                    <a:lnTo>
                      <a:pt x="333" y="156"/>
                    </a:lnTo>
                    <a:lnTo>
                      <a:pt x="491" y="191"/>
                    </a:lnTo>
                    <a:lnTo>
                      <a:pt x="422" y="627"/>
                    </a:lnTo>
                    <a:lnTo>
                      <a:pt x="244" y="594"/>
                    </a:lnTo>
                    <a:lnTo>
                      <a:pt x="238" y="597"/>
                    </a:lnTo>
                    <a:lnTo>
                      <a:pt x="232" y="599"/>
                    </a:lnTo>
                    <a:lnTo>
                      <a:pt x="224" y="597"/>
                    </a:lnTo>
                    <a:lnTo>
                      <a:pt x="216" y="594"/>
                    </a:lnTo>
                    <a:lnTo>
                      <a:pt x="211" y="589"/>
                    </a:lnTo>
                    <a:lnTo>
                      <a:pt x="208" y="586"/>
                    </a:lnTo>
                    <a:lnTo>
                      <a:pt x="0" y="545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009900"/>
              </a:solidFill>
              <a:ln w="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8" name="Freeform 71">
                <a:extLst>
                  <a:ext uri="{FF2B5EF4-FFF2-40B4-BE49-F238E27FC236}">
                    <a16:creationId xmlns:a16="http://schemas.microsoft.com/office/drawing/2014/main" id="{2AC5208B-A458-4F41-85FB-7E7270294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3206"/>
                <a:ext cx="46" cy="35"/>
              </a:xfrm>
              <a:custGeom>
                <a:avLst/>
                <a:gdLst>
                  <a:gd name="T0" fmla="*/ 0 w 46"/>
                  <a:gd name="T1" fmla="*/ 18 h 35"/>
                  <a:gd name="T2" fmla="*/ 2 w 46"/>
                  <a:gd name="T3" fmla="*/ 15 h 35"/>
                  <a:gd name="T4" fmla="*/ 9 w 46"/>
                  <a:gd name="T5" fmla="*/ 10 h 35"/>
                  <a:gd name="T6" fmla="*/ 13 w 46"/>
                  <a:gd name="T7" fmla="*/ 5 h 35"/>
                  <a:gd name="T8" fmla="*/ 21 w 46"/>
                  <a:gd name="T9" fmla="*/ 2 h 35"/>
                  <a:gd name="T10" fmla="*/ 29 w 46"/>
                  <a:gd name="T11" fmla="*/ 0 h 35"/>
                  <a:gd name="T12" fmla="*/ 40 w 46"/>
                  <a:gd name="T13" fmla="*/ 0 h 35"/>
                  <a:gd name="T14" fmla="*/ 41 w 46"/>
                  <a:gd name="T15" fmla="*/ 2 h 35"/>
                  <a:gd name="T16" fmla="*/ 43 w 46"/>
                  <a:gd name="T17" fmla="*/ 7 h 35"/>
                  <a:gd name="T18" fmla="*/ 44 w 46"/>
                  <a:gd name="T19" fmla="*/ 11 h 35"/>
                  <a:gd name="T20" fmla="*/ 46 w 46"/>
                  <a:gd name="T21" fmla="*/ 13 h 35"/>
                  <a:gd name="T22" fmla="*/ 36 w 46"/>
                  <a:gd name="T23" fmla="*/ 35 h 35"/>
                  <a:gd name="T24" fmla="*/ 33 w 46"/>
                  <a:gd name="T25" fmla="*/ 34 h 35"/>
                  <a:gd name="T26" fmla="*/ 30 w 46"/>
                  <a:gd name="T27" fmla="*/ 34 h 35"/>
                  <a:gd name="T28" fmla="*/ 24 w 46"/>
                  <a:gd name="T29" fmla="*/ 34 h 35"/>
                  <a:gd name="T30" fmla="*/ 19 w 46"/>
                  <a:gd name="T31" fmla="*/ 32 h 35"/>
                  <a:gd name="T32" fmla="*/ 13 w 46"/>
                  <a:gd name="T33" fmla="*/ 29 h 35"/>
                  <a:gd name="T34" fmla="*/ 6 w 46"/>
                  <a:gd name="T35" fmla="*/ 26 h 35"/>
                  <a:gd name="T36" fmla="*/ 0 w 46"/>
                  <a:gd name="T37" fmla="*/ 21 h 35"/>
                  <a:gd name="T38" fmla="*/ 0 w 46"/>
                  <a:gd name="T39" fmla="*/ 18 h 35"/>
                  <a:gd name="T40" fmla="*/ 0 w 46"/>
                  <a:gd name="T41" fmla="*/ 18 h 3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35"/>
                  <a:gd name="T65" fmla="*/ 46 w 46"/>
                  <a:gd name="T66" fmla="*/ 35 h 3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35">
                    <a:moveTo>
                      <a:pt x="0" y="18"/>
                    </a:moveTo>
                    <a:lnTo>
                      <a:pt x="2" y="15"/>
                    </a:lnTo>
                    <a:lnTo>
                      <a:pt x="9" y="10"/>
                    </a:lnTo>
                    <a:lnTo>
                      <a:pt x="13" y="5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41" y="2"/>
                    </a:lnTo>
                    <a:lnTo>
                      <a:pt x="43" y="7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36" y="35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4" y="34"/>
                    </a:lnTo>
                    <a:lnTo>
                      <a:pt x="19" y="32"/>
                    </a:lnTo>
                    <a:lnTo>
                      <a:pt x="13" y="29"/>
                    </a:lnTo>
                    <a:lnTo>
                      <a:pt x="6" y="26"/>
                    </a:lnTo>
                    <a:lnTo>
                      <a:pt x="0" y="21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66F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69" name="Freeform 72">
                <a:extLst>
                  <a:ext uri="{FF2B5EF4-FFF2-40B4-BE49-F238E27FC236}">
                    <a16:creationId xmlns:a16="http://schemas.microsoft.com/office/drawing/2014/main" id="{19946132-528F-409B-80C2-033E60ED1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259"/>
                <a:ext cx="54" cy="46"/>
              </a:xfrm>
              <a:custGeom>
                <a:avLst/>
                <a:gdLst>
                  <a:gd name="T0" fmla="*/ 0 w 54"/>
                  <a:gd name="T1" fmla="*/ 9 h 46"/>
                  <a:gd name="T2" fmla="*/ 15 w 54"/>
                  <a:gd name="T3" fmla="*/ 12 h 46"/>
                  <a:gd name="T4" fmla="*/ 15 w 54"/>
                  <a:gd name="T5" fmla="*/ 8 h 46"/>
                  <a:gd name="T6" fmla="*/ 18 w 54"/>
                  <a:gd name="T7" fmla="*/ 1 h 46"/>
                  <a:gd name="T8" fmla="*/ 18 w 54"/>
                  <a:gd name="T9" fmla="*/ 0 h 46"/>
                  <a:gd name="T10" fmla="*/ 21 w 54"/>
                  <a:gd name="T11" fmla="*/ 1 h 46"/>
                  <a:gd name="T12" fmla="*/ 24 w 54"/>
                  <a:gd name="T13" fmla="*/ 3 h 46"/>
                  <a:gd name="T14" fmla="*/ 29 w 54"/>
                  <a:gd name="T15" fmla="*/ 12 h 46"/>
                  <a:gd name="T16" fmla="*/ 29 w 54"/>
                  <a:gd name="T17" fmla="*/ 14 h 46"/>
                  <a:gd name="T18" fmla="*/ 32 w 54"/>
                  <a:gd name="T19" fmla="*/ 19 h 46"/>
                  <a:gd name="T20" fmla="*/ 38 w 54"/>
                  <a:gd name="T21" fmla="*/ 22 h 46"/>
                  <a:gd name="T22" fmla="*/ 48 w 54"/>
                  <a:gd name="T23" fmla="*/ 31 h 46"/>
                  <a:gd name="T24" fmla="*/ 51 w 54"/>
                  <a:gd name="T25" fmla="*/ 35 h 46"/>
                  <a:gd name="T26" fmla="*/ 54 w 54"/>
                  <a:gd name="T27" fmla="*/ 43 h 46"/>
                  <a:gd name="T28" fmla="*/ 53 w 54"/>
                  <a:gd name="T29" fmla="*/ 44 h 46"/>
                  <a:gd name="T30" fmla="*/ 48 w 54"/>
                  <a:gd name="T31" fmla="*/ 46 h 46"/>
                  <a:gd name="T32" fmla="*/ 40 w 54"/>
                  <a:gd name="T33" fmla="*/ 43 h 46"/>
                  <a:gd name="T34" fmla="*/ 27 w 54"/>
                  <a:gd name="T35" fmla="*/ 39 h 46"/>
                  <a:gd name="T36" fmla="*/ 19 w 54"/>
                  <a:gd name="T37" fmla="*/ 41 h 46"/>
                  <a:gd name="T38" fmla="*/ 15 w 54"/>
                  <a:gd name="T39" fmla="*/ 43 h 46"/>
                  <a:gd name="T40" fmla="*/ 3 w 54"/>
                  <a:gd name="T41" fmla="*/ 27 h 46"/>
                  <a:gd name="T42" fmla="*/ 0 w 54"/>
                  <a:gd name="T43" fmla="*/ 9 h 46"/>
                  <a:gd name="T44" fmla="*/ 0 w 54"/>
                  <a:gd name="T45" fmla="*/ 9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4"/>
                  <a:gd name="T70" fmla="*/ 0 h 46"/>
                  <a:gd name="T71" fmla="*/ 54 w 54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4" h="46">
                    <a:moveTo>
                      <a:pt x="0" y="9"/>
                    </a:moveTo>
                    <a:lnTo>
                      <a:pt x="15" y="12"/>
                    </a:lnTo>
                    <a:lnTo>
                      <a:pt x="15" y="8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1" y="1"/>
                    </a:lnTo>
                    <a:lnTo>
                      <a:pt x="24" y="3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32" y="19"/>
                    </a:lnTo>
                    <a:lnTo>
                      <a:pt x="38" y="22"/>
                    </a:lnTo>
                    <a:lnTo>
                      <a:pt x="48" y="31"/>
                    </a:lnTo>
                    <a:lnTo>
                      <a:pt x="51" y="35"/>
                    </a:lnTo>
                    <a:lnTo>
                      <a:pt x="54" y="43"/>
                    </a:lnTo>
                    <a:lnTo>
                      <a:pt x="53" y="44"/>
                    </a:lnTo>
                    <a:lnTo>
                      <a:pt x="48" y="46"/>
                    </a:lnTo>
                    <a:lnTo>
                      <a:pt x="40" y="43"/>
                    </a:lnTo>
                    <a:lnTo>
                      <a:pt x="27" y="39"/>
                    </a:lnTo>
                    <a:lnTo>
                      <a:pt x="19" y="41"/>
                    </a:lnTo>
                    <a:lnTo>
                      <a:pt x="15" y="43"/>
                    </a:lnTo>
                    <a:lnTo>
                      <a:pt x="3" y="2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66F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0" name="Freeform 73">
                <a:extLst>
                  <a:ext uri="{FF2B5EF4-FFF2-40B4-BE49-F238E27FC236}">
                    <a16:creationId xmlns:a16="http://schemas.microsoft.com/office/drawing/2014/main" id="{765AB864-B22E-4BBD-AA44-031B1C41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305"/>
                <a:ext cx="51" cy="22"/>
              </a:xfrm>
              <a:custGeom>
                <a:avLst/>
                <a:gdLst>
                  <a:gd name="T0" fmla="*/ 3 w 51"/>
                  <a:gd name="T1" fmla="*/ 0 h 22"/>
                  <a:gd name="T2" fmla="*/ 0 w 51"/>
                  <a:gd name="T3" fmla="*/ 14 h 22"/>
                  <a:gd name="T4" fmla="*/ 32 w 51"/>
                  <a:gd name="T5" fmla="*/ 22 h 22"/>
                  <a:gd name="T6" fmla="*/ 37 w 51"/>
                  <a:gd name="T7" fmla="*/ 19 h 22"/>
                  <a:gd name="T8" fmla="*/ 48 w 51"/>
                  <a:gd name="T9" fmla="*/ 14 h 22"/>
                  <a:gd name="T10" fmla="*/ 51 w 51"/>
                  <a:gd name="T11" fmla="*/ 9 h 22"/>
                  <a:gd name="T12" fmla="*/ 49 w 51"/>
                  <a:gd name="T13" fmla="*/ 6 h 22"/>
                  <a:gd name="T14" fmla="*/ 43 w 51"/>
                  <a:gd name="T15" fmla="*/ 5 h 22"/>
                  <a:gd name="T16" fmla="*/ 32 w 51"/>
                  <a:gd name="T17" fmla="*/ 5 h 22"/>
                  <a:gd name="T18" fmla="*/ 25 w 51"/>
                  <a:gd name="T19" fmla="*/ 3 h 22"/>
                  <a:gd name="T20" fmla="*/ 14 w 51"/>
                  <a:gd name="T21" fmla="*/ 1 h 22"/>
                  <a:gd name="T22" fmla="*/ 6 w 51"/>
                  <a:gd name="T23" fmla="*/ 0 h 22"/>
                  <a:gd name="T24" fmla="*/ 3 w 51"/>
                  <a:gd name="T25" fmla="*/ 0 h 22"/>
                  <a:gd name="T26" fmla="*/ 3 w 51"/>
                  <a:gd name="T27" fmla="*/ 0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1"/>
                  <a:gd name="T43" fmla="*/ 0 h 22"/>
                  <a:gd name="T44" fmla="*/ 51 w 51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1" h="22">
                    <a:moveTo>
                      <a:pt x="3" y="0"/>
                    </a:moveTo>
                    <a:lnTo>
                      <a:pt x="0" y="14"/>
                    </a:lnTo>
                    <a:lnTo>
                      <a:pt x="32" y="22"/>
                    </a:lnTo>
                    <a:lnTo>
                      <a:pt x="37" y="19"/>
                    </a:lnTo>
                    <a:lnTo>
                      <a:pt x="48" y="14"/>
                    </a:lnTo>
                    <a:lnTo>
                      <a:pt x="51" y="9"/>
                    </a:lnTo>
                    <a:lnTo>
                      <a:pt x="49" y="6"/>
                    </a:lnTo>
                    <a:lnTo>
                      <a:pt x="43" y="5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14" y="1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6F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1" name="Freeform 74">
                <a:extLst>
                  <a:ext uri="{FF2B5EF4-FFF2-40B4-BE49-F238E27FC236}">
                    <a16:creationId xmlns:a16="http://schemas.microsoft.com/office/drawing/2014/main" id="{D5E3F222-B7D4-4977-A093-513EF050B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330"/>
                <a:ext cx="65" cy="46"/>
              </a:xfrm>
              <a:custGeom>
                <a:avLst/>
                <a:gdLst>
                  <a:gd name="T0" fmla="*/ 5 w 65"/>
                  <a:gd name="T1" fmla="*/ 16 h 46"/>
                  <a:gd name="T2" fmla="*/ 2 w 65"/>
                  <a:gd name="T3" fmla="*/ 11 h 46"/>
                  <a:gd name="T4" fmla="*/ 0 w 65"/>
                  <a:gd name="T5" fmla="*/ 5 h 46"/>
                  <a:gd name="T6" fmla="*/ 0 w 65"/>
                  <a:gd name="T7" fmla="*/ 0 h 46"/>
                  <a:gd name="T8" fmla="*/ 3 w 65"/>
                  <a:gd name="T9" fmla="*/ 0 h 46"/>
                  <a:gd name="T10" fmla="*/ 8 w 65"/>
                  <a:gd name="T11" fmla="*/ 0 h 46"/>
                  <a:gd name="T12" fmla="*/ 18 w 65"/>
                  <a:gd name="T13" fmla="*/ 5 h 46"/>
                  <a:gd name="T14" fmla="*/ 26 w 65"/>
                  <a:gd name="T15" fmla="*/ 7 h 46"/>
                  <a:gd name="T16" fmla="*/ 30 w 65"/>
                  <a:gd name="T17" fmla="*/ 10 h 46"/>
                  <a:gd name="T18" fmla="*/ 43 w 65"/>
                  <a:gd name="T19" fmla="*/ 10 h 46"/>
                  <a:gd name="T20" fmla="*/ 56 w 65"/>
                  <a:gd name="T21" fmla="*/ 18 h 46"/>
                  <a:gd name="T22" fmla="*/ 59 w 65"/>
                  <a:gd name="T23" fmla="*/ 21 h 46"/>
                  <a:gd name="T24" fmla="*/ 65 w 65"/>
                  <a:gd name="T25" fmla="*/ 29 h 46"/>
                  <a:gd name="T26" fmla="*/ 65 w 65"/>
                  <a:gd name="T27" fmla="*/ 30 h 46"/>
                  <a:gd name="T28" fmla="*/ 64 w 65"/>
                  <a:gd name="T29" fmla="*/ 35 h 46"/>
                  <a:gd name="T30" fmla="*/ 57 w 65"/>
                  <a:gd name="T31" fmla="*/ 38 h 46"/>
                  <a:gd name="T32" fmla="*/ 49 w 65"/>
                  <a:gd name="T33" fmla="*/ 40 h 46"/>
                  <a:gd name="T34" fmla="*/ 43 w 65"/>
                  <a:gd name="T35" fmla="*/ 41 h 46"/>
                  <a:gd name="T36" fmla="*/ 37 w 65"/>
                  <a:gd name="T37" fmla="*/ 46 h 46"/>
                  <a:gd name="T38" fmla="*/ 34 w 65"/>
                  <a:gd name="T39" fmla="*/ 45 h 46"/>
                  <a:gd name="T40" fmla="*/ 30 w 65"/>
                  <a:gd name="T41" fmla="*/ 43 h 46"/>
                  <a:gd name="T42" fmla="*/ 27 w 65"/>
                  <a:gd name="T43" fmla="*/ 37 h 46"/>
                  <a:gd name="T44" fmla="*/ 24 w 65"/>
                  <a:gd name="T45" fmla="*/ 30 h 46"/>
                  <a:gd name="T46" fmla="*/ 19 w 65"/>
                  <a:gd name="T47" fmla="*/ 26 h 46"/>
                  <a:gd name="T48" fmla="*/ 13 w 65"/>
                  <a:gd name="T49" fmla="*/ 21 h 46"/>
                  <a:gd name="T50" fmla="*/ 7 w 65"/>
                  <a:gd name="T51" fmla="*/ 16 h 46"/>
                  <a:gd name="T52" fmla="*/ 5 w 65"/>
                  <a:gd name="T53" fmla="*/ 16 h 46"/>
                  <a:gd name="T54" fmla="*/ 5 w 65"/>
                  <a:gd name="T55" fmla="*/ 16 h 4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46"/>
                  <a:gd name="T86" fmla="*/ 65 w 65"/>
                  <a:gd name="T87" fmla="*/ 46 h 4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46">
                    <a:moveTo>
                      <a:pt x="5" y="16"/>
                    </a:moveTo>
                    <a:lnTo>
                      <a:pt x="2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18" y="5"/>
                    </a:lnTo>
                    <a:lnTo>
                      <a:pt x="26" y="7"/>
                    </a:lnTo>
                    <a:lnTo>
                      <a:pt x="30" y="10"/>
                    </a:lnTo>
                    <a:lnTo>
                      <a:pt x="43" y="10"/>
                    </a:lnTo>
                    <a:lnTo>
                      <a:pt x="56" y="18"/>
                    </a:lnTo>
                    <a:lnTo>
                      <a:pt x="59" y="21"/>
                    </a:lnTo>
                    <a:lnTo>
                      <a:pt x="65" y="29"/>
                    </a:lnTo>
                    <a:lnTo>
                      <a:pt x="65" y="30"/>
                    </a:lnTo>
                    <a:lnTo>
                      <a:pt x="64" y="35"/>
                    </a:lnTo>
                    <a:lnTo>
                      <a:pt x="57" y="38"/>
                    </a:lnTo>
                    <a:lnTo>
                      <a:pt x="49" y="40"/>
                    </a:lnTo>
                    <a:lnTo>
                      <a:pt x="43" y="41"/>
                    </a:lnTo>
                    <a:lnTo>
                      <a:pt x="37" y="46"/>
                    </a:lnTo>
                    <a:lnTo>
                      <a:pt x="34" y="45"/>
                    </a:lnTo>
                    <a:lnTo>
                      <a:pt x="30" y="43"/>
                    </a:lnTo>
                    <a:lnTo>
                      <a:pt x="27" y="37"/>
                    </a:lnTo>
                    <a:lnTo>
                      <a:pt x="24" y="30"/>
                    </a:lnTo>
                    <a:lnTo>
                      <a:pt x="19" y="26"/>
                    </a:lnTo>
                    <a:lnTo>
                      <a:pt x="13" y="21"/>
                    </a:lnTo>
                    <a:lnTo>
                      <a:pt x="7" y="16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66F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2" name="Freeform 75">
                <a:extLst>
                  <a:ext uri="{FF2B5EF4-FFF2-40B4-BE49-F238E27FC236}">
                    <a16:creationId xmlns:a16="http://schemas.microsoft.com/office/drawing/2014/main" id="{B6BFD628-B20F-4421-9264-CE724BC2A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402"/>
                <a:ext cx="121" cy="139"/>
              </a:xfrm>
              <a:custGeom>
                <a:avLst/>
                <a:gdLst>
                  <a:gd name="T0" fmla="*/ 16 w 121"/>
                  <a:gd name="T1" fmla="*/ 11 h 139"/>
                  <a:gd name="T2" fmla="*/ 25 w 121"/>
                  <a:gd name="T3" fmla="*/ 0 h 139"/>
                  <a:gd name="T4" fmla="*/ 38 w 121"/>
                  <a:gd name="T5" fmla="*/ 14 h 139"/>
                  <a:gd name="T6" fmla="*/ 86 w 121"/>
                  <a:gd name="T7" fmla="*/ 35 h 139"/>
                  <a:gd name="T8" fmla="*/ 99 w 121"/>
                  <a:gd name="T9" fmla="*/ 41 h 139"/>
                  <a:gd name="T10" fmla="*/ 99 w 121"/>
                  <a:gd name="T11" fmla="*/ 54 h 139"/>
                  <a:gd name="T12" fmla="*/ 113 w 121"/>
                  <a:gd name="T13" fmla="*/ 73 h 139"/>
                  <a:gd name="T14" fmla="*/ 116 w 121"/>
                  <a:gd name="T15" fmla="*/ 73 h 139"/>
                  <a:gd name="T16" fmla="*/ 121 w 121"/>
                  <a:gd name="T17" fmla="*/ 77 h 139"/>
                  <a:gd name="T18" fmla="*/ 121 w 121"/>
                  <a:gd name="T19" fmla="*/ 79 h 139"/>
                  <a:gd name="T20" fmla="*/ 119 w 121"/>
                  <a:gd name="T21" fmla="*/ 84 h 139"/>
                  <a:gd name="T22" fmla="*/ 116 w 121"/>
                  <a:gd name="T23" fmla="*/ 89 h 139"/>
                  <a:gd name="T24" fmla="*/ 106 w 121"/>
                  <a:gd name="T25" fmla="*/ 98 h 139"/>
                  <a:gd name="T26" fmla="*/ 102 w 121"/>
                  <a:gd name="T27" fmla="*/ 98 h 139"/>
                  <a:gd name="T28" fmla="*/ 97 w 121"/>
                  <a:gd name="T29" fmla="*/ 98 h 139"/>
                  <a:gd name="T30" fmla="*/ 89 w 121"/>
                  <a:gd name="T31" fmla="*/ 98 h 139"/>
                  <a:gd name="T32" fmla="*/ 79 w 121"/>
                  <a:gd name="T33" fmla="*/ 103 h 139"/>
                  <a:gd name="T34" fmla="*/ 68 w 121"/>
                  <a:gd name="T35" fmla="*/ 106 h 139"/>
                  <a:gd name="T36" fmla="*/ 59 w 121"/>
                  <a:gd name="T37" fmla="*/ 116 h 139"/>
                  <a:gd name="T38" fmla="*/ 49 w 121"/>
                  <a:gd name="T39" fmla="*/ 125 h 139"/>
                  <a:gd name="T40" fmla="*/ 43 w 121"/>
                  <a:gd name="T41" fmla="*/ 139 h 139"/>
                  <a:gd name="T42" fmla="*/ 37 w 121"/>
                  <a:gd name="T43" fmla="*/ 138 h 139"/>
                  <a:gd name="T44" fmla="*/ 29 w 121"/>
                  <a:gd name="T45" fmla="*/ 133 h 139"/>
                  <a:gd name="T46" fmla="*/ 22 w 121"/>
                  <a:gd name="T47" fmla="*/ 127 h 139"/>
                  <a:gd name="T48" fmla="*/ 18 w 121"/>
                  <a:gd name="T49" fmla="*/ 120 h 139"/>
                  <a:gd name="T50" fmla="*/ 14 w 121"/>
                  <a:gd name="T51" fmla="*/ 111 h 139"/>
                  <a:gd name="T52" fmla="*/ 14 w 121"/>
                  <a:gd name="T53" fmla="*/ 101 h 139"/>
                  <a:gd name="T54" fmla="*/ 14 w 121"/>
                  <a:gd name="T55" fmla="*/ 97 h 139"/>
                  <a:gd name="T56" fmla="*/ 16 w 121"/>
                  <a:gd name="T57" fmla="*/ 90 h 139"/>
                  <a:gd name="T58" fmla="*/ 14 w 121"/>
                  <a:gd name="T59" fmla="*/ 81 h 139"/>
                  <a:gd name="T60" fmla="*/ 6 w 121"/>
                  <a:gd name="T61" fmla="*/ 68 h 139"/>
                  <a:gd name="T62" fmla="*/ 3 w 121"/>
                  <a:gd name="T63" fmla="*/ 62 h 139"/>
                  <a:gd name="T64" fmla="*/ 0 w 121"/>
                  <a:gd name="T65" fmla="*/ 55 h 139"/>
                  <a:gd name="T66" fmla="*/ 0 w 121"/>
                  <a:gd name="T67" fmla="*/ 50 h 139"/>
                  <a:gd name="T68" fmla="*/ 2 w 121"/>
                  <a:gd name="T69" fmla="*/ 47 h 139"/>
                  <a:gd name="T70" fmla="*/ 5 w 121"/>
                  <a:gd name="T71" fmla="*/ 44 h 139"/>
                  <a:gd name="T72" fmla="*/ 14 w 121"/>
                  <a:gd name="T73" fmla="*/ 44 h 139"/>
                  <a:gd name="T74" fmla="*/ 16 w 121"/>
                  <a:gd name="T75" fmla="*/ 46 h 139"/>
                  <a:gd name="T76" fmla="*/ 18 w 121"/>
                  <a:gd name="T77" fmla="*/ 43 h 139"/>
                  <a:gd name="T78" fmla="*/ 19 w 121"/>
                  <a:gd name="T79" fmla="*/ 38 h 139"/>
                  <a:gd name="T80" fmla="*/ 19 w 121"/>
                  <a:gd name="T81" fmla="*/ 30 h 139"/>
                  <a:gd name="T82" fmla="*/ 21 w 121"/>
                  <a:gd name="T83" fmla="*/ 19 h 139"/>
                  <a:gd name="T84" fmla="*/ 18 w 121"/>
                  <a:gd name="T85" fmla="*/ 14 h 139"/>
                  <a:gd name="T86" fmla="*/ 16 w 121"/>
                  <a:gd name="T87" fmla="*/ 11 h 139"/>
                  <a:gd name="T88" fmla="*/ 16 w 121"/>
                  <a:gd name="T89" fmla="*/ 11 h 1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21"/>
                  <a:gd name="T136" fmla="*/ 0 h 139"/>
                  <a:gd name="T137" fmla="*/ 121 w 121"/>
                  <a:gd name="T138" fmla="*/ 139 h 13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21" h="139">
                    <a:moveTo>
                      <a:pt x="16" y="11"/>
                    </a:moveTo>
                    <a:lnTo>
                      <a:pt x="25" y="0"/>
                    </a:lnTo>
                    <a:lnTo>
                      <a:pt x="38" y="14"/>
                    </a:lnTo>
                    <a:lnTo>
                      <a:pt x="86" y="35"/>
                    </a:lnTo>
                    <a:lnTo>
                      <a:pt x="99" y="41"/>
                    </a:lnTo>
                    <a:lnTo>
                      <a:pt x="99" y="54"/>
                    </a:lnTo>
                    <a:lnTo>
                      <a:pt x="113" y="73"/>
                    </a:lnTo>
                    <a:lnTo>
                      <a:pt x="116" y="73"/>
                    </a:lnTo>
                    <a:lnTo>
                      <a:pt x="121" y="77"/>
                    </a:lnTo>
                    <a:lnTo>
                      <a:pt x="121" y="79"/>
                    </a:lnTo>
                    <a:lnTo>
                      <a:pt x="119" y="84"/>
                    </a:lnTo>
                    <a:lnTo>
                      <a:pt x="116" y="89"/>
                    </a:lnTo>
                    <a:lnTo>
                      <a:pt x="106" y="98"/>
                    </a:lnTo>
                    <a:lnTo>
                      <a:pt x="102" y="98"/>
                    </a:lnTo>
                    <a:lnTo>
                      <a:pt x="97" y="98"/>
                    </a:lnTo>
                    <a:lnTo>
                      <a:pt x="89" y="98"/>
                    </a:lnTo>
                    <a:lnTo>
                      <a:pt x="79" y="103"/>
                    </a:lnTo>
                    <a:lnTo>
                      <a:pt x="68" y="106"/>
                    </a:lnTo>
                    <a:lnTo>
                      <a:pt x="59" y="116"/>
                    </a:lnTo>
                    <a:lnTo>
                      <a:pt x="49" y="125"/>
                    </a:lnTo>
                    <a:lnTo>
                      <a:pt x="43" y="139"/>
                    </a:lnTo>
                    <a:lnTo>
                      <a:pt x="37" y="138"/>
                    </a:lnTo>
                    <a:lnTo>
                      <a:pt x="29" y="133"/>
                    </a:lnTo>
                    <a:lnTo>
                      <a:pt x="22" y="127"/>
                    </a:lnTo>
                    <a:lnTo>
                      <a:pt x="18" y="120"/>
                    </a:lnTo>
                    <a:lnTo>
                      <a:pt x="14" y="111"/>
                    </a:lnTo>
                    <a:lnTo>
                      <a:pt x="14" y="101"/>
                    </a:lnTo>
                    <a:lnTo>
                      <a:pt x="14" y="97"/>
                    </a:lnTo>
                    <a:lnTo>
                      <a:pt x="16" y="90"/>
                    </a:lnTo>
                    <a:lnTo>
                      <a:pt x="14" y="81"/>
                    </a:lnTo>
                    <a:lnTo>
                      <a:pt x="6" y="68"/>
                    </a:lnTo>
                    <a:lnTo>
                      <a:pt x="3" y="62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2" y="47"/>
                    </a:lnTo>
                    <a:lnTo>
                      <a:pt x="5" y="44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8" y="43"/>
                    </a:lnTo>
                    <a:lnTo>
                      <a:pt x="19" y="38"/>
                    </a:lnTo>
                    <a:lnTo>
                      <a:pt x="19" y="30"/>
                    </a:lnTo>
                    <a:lnTo>
                      <a:pt x="21" y="19"/>
                    </a:lnTo>
                    <a:lnTo>
                      <a:pt x="18" y="1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66F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3" name="Freeform 76">
                <a:extLst>
                  <a:ext uri="{FF2B5EF4-FFF2-40B4-BE49-F238E27FC236}">
                    <a16:creationId xmlns:a16="http://schemas.microsoft.com/office/drawing/2014/main" id="{859D983D-0A04-4C3B-943D-DB94EB03D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340"/>
                <a:ext cx="20" cy="19"/>
              </a:xfrm>
              <a:custGeom>
                <a:avLst/>
                <a:gdLst>
                  <a:gd name="T0" fmla="*/ 0 w 20"/>
                  <a:gd name="T1" fmla="*/ 0 h 19"/>
                  <a:gd name="T2" fmla="*/ 13 w 20"/>
                  <a:gd name="T3" fmla="*/ 0 h 19"/>
                  <a:gd name="T4" fmla="*/ 20 w 20"/>
                  <a:gd name="T5" fmla="*/ 9 h 19"/>
                  <a:gd name="T6" fmla="*/ 7 w 20"/>
                  <a:gd name="T7" fmla="*/ 19 h 19"/>
                  <a:gd name="T8" fmla="*/ 2 w 20"/>
                  <a:gd name="T9" fmla="*/ 14 h 19"/>
                  <a:gd name="T10" fmla="*/ 0 w 20"/>
                  <a:gd name="T11" fmla="*/ 0 h 19"/>
                  <a:gd name="T12" fmla="*/ 0 w 20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0" y="0"/>
                    </a:moveTo>
                    <a:lnTo>
                      <a:pt x="13" y="0"/>
                    </a:lnTo>
                    <a:lnTo>
                      <a:pt x="20" y="9"/>
                    </a:lnTo>
                    <a:lnTo>
                      <a:pt x="7" y="19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F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4" name="Freeform 77">
                <a:extLst>
                  <a:ext uri="{FF2B5EF4-FFF2-40B4-BE49-F238E27FC236}">
                    <a16:creationId xmlns:a16="http://schemas.microsoft.com/office/drawing/2014/main" id="{91757E9F-B018-4BA8-B8B9-0836D7E3F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371"/>
                <a:ext cx="16" cy="16"/>
              </a:xfrm>
              <a:custGeom>
                <a:avLst/>
                <a:gdLst>
                  <a:gd name="T0" fmla="*/ 0 w 16"/>
                  <a:gd name="T1" fmla="*/ 8 h 16"/>
                  <a:gd name="T2" fmla="*/ 2 w 16"/>
                  <a:gd name="T3" fmla="*/ 2 h 16"/>
                  <a:gd name="T4" fmla="*/ 8 w 16"/>
                  <a:gd name="T5" fmla="*/ 0 h 16"/>
                  <a:gd name="T6" fmla="*/ 13 w 16"/>
                  <a:gd name="T7" fmla="*/ 2 h 16"/>
                  <a:gd name="T8" fmla="*/ 16 w 16"/>
                  <a:gd name="T9" fmla="*/ 8 h 16"/>
                  <a:gd name="T10" fmla="*/ 13 w 16"/>
                  <a:gd name="T11" fmla="*/ 13 h 16"/>
                  <a:gd name="T12" fmla="*/ 8 w 16"/>
                  <a:gd name="T13" fmla="*/ 16 h 16"/>
                  <a:gd name="T14" fmla="*/ 2 w 16"/>
                  <a:gd name="T15" fmla="*/ 13 h 16"/>
                  <a:gd name="T16" fmla="*/ 0 w 16"/>
                  <a:gd name="T17" fmla="*/ 8 h 16"/>
                  <a:gd name="T18" fmla="*/ 0 w 16"/>
                  <a:gd name="T19" fmla="*/ 8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6"/>
                  <a:gd name="T31" fmla="*/ 0 h 16"/>
                  <a:gd name="T32" fmla="*/ 16 w 16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6" h="16">
                    <a:moveTo>
                      <a:pt x="0" y="8"/>
                    </a:moveTo>
                    <a:lnTo>
                      <a:pt x="2" y="2"/>
                    </a:lnTo>
                    <a:lnTo>
                      <a:pt x="8" y="0"/>
                    </a:lnTo>
                    <a:lnTo>
                      <a:pt x="13" y="2"/>
                    </a:lnTo>
                    <a:lnTo>
                      <a:pt x="16" y="8"/>
                    </a:lnTo>
                    <a:lnTo>
                      <a:pt x="13" y="13"/>
                    </a:lnTo>
                    <a:lnTo>
                      <a:pt x="8" y="16"/>
                    </a:lnTo>
                    <a:lnTo>
                      <a:pt x="2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66F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5" name="Freeform 78">
                <a:extLst>
                  <a:ext uri="{FF2B5EF4-FFF2-40B4-BE49-F238E27FC236}">
                    <a16:creationId xmlns:a16="http://schemas.microsoft.com/office/drawing/2014/main" id="{4E774B40-C153-4DC6-A6BD-E7C7F29D7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3232"/>
                <a:ext cx="21" cy="16"/>
              </a:xfrm>
              <a:custGeom>
                <a:avLst/>
                <a:gdLst>
                  <a:gd name="T0" fmla="*/ 0 w 21"/>
                  <a:gd name="T1" fmla="*/ 8 h 16"/>
                  <a:gd name="T2" fmla="*/ 3 w 21"/>
                  <a:gd name="T3" fmla="*/ 1 h 16"/>
                  <a:gd name="T4" fmla="*/ 11 w 21"/>
                  <a:gd name="T5" fmla="*/ 0 h 16"/>
                  <a:gd name="T6" fmla="*/ 18 w 21"/>
                  <a:gd name="T7" fmla="*/ 1 h 16"/>
                  <a:gd name="T8" fmla="*/ 21 w 21"/>
                  <a:gd name="T9" fmla="*/ 8 h 16"/>
                  <a:gd name="T10" fmla="*/ 18 w 21"/>
                  <a:gd name="T11" fmla="*/ 12 h 16"/>
                  <a:gd name="T12" fmla="*/ 11 w 21"/>
                  <a:gd name="T13" fmla="*/ 16 h 16"/>
                  <a:gd name="T14" fmla="*/ 3 w 21"/>
                  <a:gd name="T15" fmla="*/ 12 h 16"/>
                  <a:gd name="T16" fmla="*/ 0 w 21"/>
                  <a:gd name="T17" fmla="*/ 8 h 16"/>
                  <a:gd name="T18" fmla="*/ 0 w 21"/>
                  <a:gd name="T19" fmla="*/ 8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16"/>
                  <a:gd name="T32" fmla="*/ 21 w 21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16">
                    <a:moveTo>
                      <a:pt x="0" y="8"/>
                    </a:moveTo>
                    <a:lnTo>
                      <a:pt x="3" y="1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1" y="8"/>
                    </a:lnTo>
                    <a:lnTo>
                      <a:pt x="18" y="12"/>
                    </a:lnTo>
                    <a:lnTo>
                      <a:pt x="11" y="16"/>
                    </a:lnTo>
                    <a:lnTo>
                      <a:pt x="3" y="1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66F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6" name="Rectangle 79">
                <a:extLst>
                  <a:ext uri="{FF2B5EF4-FFF2-40B4-BE49-F238E27FC236}">
                    <a16:creationId xmlns:a16="http://schemas.microsoft.com/office/drawing/2014/main" id="{9DFB60E1-9491-4FF7-AA1D-19E507071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3149"/>
                <a:ext cx="627" cy="427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7" name="Freeform 80">
                <a:extLst>
                  <a:ext uri="{FF2B5EF4-FFF2-40B4-BE49-F238E27FC236}">
                    <a16:creationId xmlns:a16="http://schemas.microsoft.com/office/drawing/2014/main" id="{8B669DDA-3584-4AD4-9E48-3DAA4CBA1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3448"/>
                <a:ext cx="46" cy="76"/>
              </a:xfrm>
              <a:custGeom>
                <a:avLst/>
                <a:gdLst>
                  <a:gd name="T0" fmla="*/ 2 w 46"/>
                  <a:gd name="T1" fmla="*/ 4 h 76"/>
                  <a:gd name="T2" fmla="*/ 2 w 46"/>
                  <a:gd name="T3" fmla="*/ 1 h 76"/>
                  <a:gd name="T4" fmla="*/ 6 w 46"/>
                  <a:gd name="T5" fmla="*/ 0 h 76"/>
                  <a:gd name="T6" fmla="*/ 11 w 46"/>
                  <a:gd name="T7" fmla="*/ 4 h 76"/>
                  <a:gd name="T8" fmla="*/ 14 w 46"/>
                  <a:gd name="T9" fmla="*/ 4 h 76"/>
                  <a:gd name="T10" fmla="*/ 21 w 46"/>
                  <a:gd name="T11" fmla="*/ 8 h 76"/>
                  <a:gd name="T12" fmla="*/ 24 w 46"/>
                  <a:gd name="T13" fmla="*/ 9 h 76"/>
                  <a:gd name="T14" fmla="*/ 29 w 46"/>
                  <a:gd name="T15" fmla="*/ 4 h 76"/>
                  <a:gd name="T16" fmla="*/ 32 w 46"/>
                  <a:gd name="T17" fmla="*/ 6 h 76"/>
                  <a:gd name="T18" fmla="*/ 29 w 46"/>
                  <a:gd name="T19" fmla="*/ 12 h 76"/>
                  <a:gd name="T20" fmla="*/ 25 w 46"/>
                  <a:gd name="T21" fmla="*/ 20 h 76"/>
                  <a:gd name="T22" fmla="*/ 24 w 46"/>
                  <a:gd name="T23" fmla="*/ 28 h 76"/>
                  <a:gd name="T24" fmla="*/ 29 w 46"/>
                  <a:gd name="T25" fmla="*/ 35 h 76"/>
                  <a:gd name="T26" fmla="*/ 32 w 46"/>
                  <a:gd name="T27" fmla="*/ 41 h 76"/>
                  <a:gd name="T28" fmla="*/ 30 w 46"/>
                  <a:gd name="T29" fmla="*/ 47 h 76"/>
                  <a:gd name="T30" fmla="*/ 30 w 46"/>
                  <a:gd name="T31" fmla="*/ 51 h 76"/>
                  <a:gd name="T32" fmla="*/ 32 w 46"/>
                  <a:gd name="T33" fmla="*/ 55 h 76"/>
                  <a:gd name="T34" fmla="*/ 35 w 46"/>
                  <a:gd name="T35" fmla="*/ 60 h 76"/>
                  <a:gd name="T36" fmla="*/ 41 w 46"/>
                  <a:gd name="T37" fmla="*/ 68 h 76"/>
                  <a:gd name="T38" fmla="*/ 46 w 46"/>
                  <a:gd name="T39" fmla="*/ 76 h 76"/>
                  <a:gd name="T40" fmla="*/ 36 w 46"/>
                  <a:gd name="T41" fmla="*/ 73 h 76"/>
                  <a:gd name="T42" fmla="*/ 30 w 46"/>
                  <a:gd name="T43" fmla="*/ 66 h 76"/>
                  <a:gd name="T44" fmla="*/ 27 w 46"/>
                  <a:gd name="T45" fmla="*/ 59 h 76"/>
                  <a:gd name="T46" fmla="*/ 25 w 46"/>
                  <a:gd name="T47" fmla="*/ 52 h 76"/>
                  <a:gd name="T48" fmla="*/ 17 w 46"/>
                  <a:gd name="T49" fmla="*/ 49 h 76"/>
                  <a:gd name="T50" fmla="*/ 19 w 46"/>
                  <a:gd name="T51" fmla="*/ 44 h 76"/>
                  <a:gd name="T52" fmla="*/ 13 w 46"/>
                  <a:gd name="T53" fmla="*/ 39 h 76"/>
                  <a:gd name="T54" fmla="*/ 9 w 46"/>
                  <a:gd name="T55" fmla="*/ 33 h 76"/>
                  <a:gd name="T56" fmla="*/ 14 w 46"/>
                  <a:gd name="T57" fmla="*/ 30 h 76"/>
                  <a:gd name="T58" fmla="*/ 8 w 46"/>
                  <a:gd name="T59" fmla="*/ 25 h 76"/>
                  <a:gd name="T60" fmla="*/ 5 w 46"/>
                  <a:gd name="T61" fmla="*/ 20 h 76"/>
                  <a:gd name="T62" fmla="*/ 2 w 46"/>
                  <a:gd name="T63" fmla="*/ 14 h 76"/>
                  <a:gd name="T64" fmla="*/ 0 w 46"/>
                  <a:gd name="T65" fmla="*/ 8 h 76"/>
                  <a:gd name="T66" fmla="*/ 2 w 46"/>
                  <a:gd name="T67" fmla="*/ 6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76"/>
                  <a:gd name="T104" fmla="*/ 46 w 4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76">
                    <a:moveTo>
                      <a:pt x="2" y="6"/>
                    </a:moveTo>
                    <a:lnTo>
                      <a:pt x="2" y="4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8"/>
                    </a:lnTo>
                    <a:lnTo>
                      <a:pt x="14" y="4"/>
                    </a:lnTo>
                    <a:lnTo>
                      <a:pt x="19" y="3"/>
                    </a:lnTo>
                    <a:lnTo>
                      <a:pt x="21" y="8"/>
                    </a:lnTo>
                    <a:lnTo>
                      <a:pt x="22" y="11"/>
                    </a:lnTo>
                    <a:lnTo>
                      <a:pt x="24" y="9"/>
                    </a:lnTo>
                    <a:lnTo>
                      <a:pt x="27" y="6"/>
                    </a:lnTo>
                    <a:lnTo>
                      <a:pt x="29" y="4"/>
                    </a:lnTo>
                    <a:lnTo>
                      <a:pt x="32" y="3"/>
                    </a:lnTo>
                    <a:lnTo>
                      <a:pt x="32" y="6"/>
                    </a:lnTo>
                    <a:lnTo>
                      <a:pt x="30" y="9"/>
                    </a:lnTo>
                    <a:lnTo>
                      <a:pt x="29" y="12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4" y="24"/>
                    </a:lnTo>
                    <a:lnTo>
                      <a:pt x="24" y="28"/>
                    </a:lnTo>
                    <a:lnTo>
                      <a:pt x="27" y="33"/>
                    </a:lnTo>
                    <a:lnTo>
                      <a:pt x="29" y="35"/>
                    </a:lnTo>
                    <a:lnTo>
                      <a:pt x="32" y="38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0" y="47"/>
                    </a:lnTo>
                    <a:lnTo>
                      <a:pt x="29" y="49"/>
                    </a:lnTo>
                    <a:lnTo>
                      <a:pt x="30" y="51"/>
                    </a:lnTo>
                    <a:lnTo>
                      <a:pt x="32" y="51"/>
                    </a:lnTo>
                    <a:lnTo>
                      <a:pt x="32" y="55"/>
                    </a:lnTo>
                    <a:lnTo>
                      <a:pt x="33" y="57"/>
                    </a:lnTo>
                    <a:lnTo>
                      <a:pt x="35" y="60"/>
                    </a:lnTo>
                    <a:lnTo>
                      <a:pt x="38" y="63"/>
                    </a:lnTo>
                    <a:lnTo>
                      <a:pt x="41" y="68"/>
                    </a:lnTo>
                    <a:lnTo>
                      <a:pt x="44" y="71"/>
                    </a:lnTo>
                    <a:lnTo>
                      <a:pt x="46" y="76"/>
                    </a:lnTo>
                    <a:lnTo>
                      <a:pt x="43" y="74"/>
                    </a:lnTo>
                    <a:lnTo>
                      <a:pt x="36" y="73"/>
                    </a:lnTo>
                    <a:lnTo>
                      <a:pt x="32" y="70"/>
                    </a:lnTo>
                    <a:lnTo>
                      <a:pt x="30" y="66"/>
                    </a:lnTo>
                    <a:lnTo>
                      <a:pt x="27" y="63"/>
                    </a:lnTo>
                    <a:lnTo>
                      <a:pt x="27" y="59"/>
                    </a:lnTo>
                    <a:lnTo>
                      <a:pt x="25" y="55"/>
                    </a:lnTo>
                    <a:lnTo>
                      <a:pt x="25" y="52"/>
                    </a:lnTo>
                    <a:lnTo>
                      <a:pt x="21" y="51"/>
                    </a:lnTo>
                    <a:lnTo>
                      <a:pt x="17" y="49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6" y="43"/>
                    </a:lnTo>
                    <a:lnTo>
                      <a:pt x="13" y="39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11" y="31"/>
                    </a:lnTo>
                    <a:lnTo>
                      <a:pt x="14" y="30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6" y="24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8" name="Freeform 81">
                <a:extLst>
                  <a:ext uri="{FF2B5EF4-FFF2-40B4-BE49-F238E27FC236}">
                    <a16:creationId xmlns:a16="http://schemas.microsoft.com/office/drawing/2014/main" id="{FDC7A270-333E-4089-9B50-795298F8D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3211"/>
                <a:ext cx="68" cy="56"/>
              </a:xfrm>
              <a:custGeom>
                <a:avLst/>
                <a:gdLst>
                  <a:gd name="T0" fmla="*/ 21 w 68"/>
                  <a:gd name="T1" fmla="*/ 44 h 56"/>
                  <a:gd name="T2" fmla="*/ 19 w 68"/>
                  <a:gd name="T3" fmla="*/ 49 h 56"/>
                  <a:gd name="T4" fmla="*/ 5 w 68"/>
                  <a:gd name="T5" fmla="*/ 54 h 56"/>
                  <a:gd name="T6" fmla="*/ 3 w 68"/>
                  <a:gd name="T7" fmla="*/ 51 h 56"/>
                  <a:gd name="T8" fmla="*/ 10 w 68"/>
                  <a:gd name="T9" fmla="*/ 46 h 56"/>
                  <a:gd name="T10" fmla="*/ 5 w 68"/>
                  <a:gd name="T11" fmla="*/ 46 h 56"/>
                  <a:gd name="T12" fmla="*/ 2 w 68"/>
                  <a:gd name="T13" fmla="*/ 43 h 56"/>
                  <a:gd name="T14" fmla="*/ 3 w 68"/>
                  <a:gd name="T15" fmla="*/ 33 h 56"/>
                  <a:gd name="T16" fmla="*/ 0 w 68"/>
                  <a:gd name="T17" fmla="*/ 27 h 56"/>
                  <a:gd name="T18" fmla="*/ 2 w 68"/>
                  <a:gd name="T19" fmla="*/ 22 h 56"/>
                  <a:gd name="T20" fmla="*/ 8 w 68"/>
                  <a:gd name="T21" fmla="*/ 19 h 56"/>
                  <a:gd name="T22" fmla="*/ 16 w 68"/>
                  <a:gd name="T23" fmla="*/ 19 h 56"/>
                  <a:gd name="T24" fmla="*/ 19 w 68"/>
                  <a:gd name="T25" fmla="*/ 22 h 56"/>
                  <a:gd name="T26" fmla="*/ 21 w 68"/>
                  <a:gd name="T27" fmla="*/ 24 h 56"/>
                  <a:gd name="T28" fmla="*/ 22 w 68"/>
                  <a:gd name="T29" fmla="*/ 17 h 56"/>
                  <a:gd name="T30" fmla="*/ 27 w 68"/>
                  <a:gd name="T31" fmla="*/ 14 h 56"/>
                  <a:gd name="T32" fmla="*/ 30 w 68"/>
                  <a:gd name="T33" fmla="*/ 16 h 56"/>
                  <a:gd name="T34" fmla="*/ 35 w 68"/>
                  <a:gd name="T35" fmla="*/ 16 h 56"/>
                  <a:gd name="T36" fmla="*/ 37 w 68"/>
                  <a:gd name="T37" fmla="*/ 13 h 56"/>
                  <a:gd name="T38" fmla="*/ 40 w 68"/>
                  <a:gd name="T39" fmla="*/ 10 h 56"/>
                  <a:gd name="T40" fmla="*/ 45 w 68"/>
                  <a:gd name="T41" fmla="*/ 10 h 56"/>
                  <a:gd name="T42" fmla="*/ 45 w 68"/>
                  <a:gd name="T43" fmla="*/ 8 h 56"/>
                  <a:gd name="T44" fmla="*/ 48 w 68"/>
                  <a:gd name="T45" fmla="*/ 6 h 56"/>
                  <a:gd name="T46" fmla="*/ 49 w 68"/>
                  <a:gd name="T47" fmla="*/ 6 h 56"/>
                  <a:gd name="T48" fmla="*/ 52 w 68"/>
                  <a:gd name="T49" fmla="*/ 3 h 56"/>
                  <a:gd name="T50" fmla="*/ 59 w 68"/>
                  <a:gd name="T51" fmla="*/ 0 h 56"/>
                  <a:gd name="T52" fmla="*/ 60 w 68"/>
                  <a:gd name="T53" fmla="*/ 3 h 56"/>
                  <a:gd name="T54" fmla="*/ 64 w 68"/>
                  <a:gd name="T55" fmla="*/ 11 h 56"/>
                  <a:gd name="T56" fmla="*/ 64 w 68"/>
                  <a:gd name="T57" fmla="*/ 17 h 56"/>
                  <a:gd name="T58" fmla="*/ 54 w 68"/>
                  <a:gd name="T59" fmla="*/ 16 h 56"/>
                  <a:gd name="T60" fmla="*/ 46 w 68"/>
                  <a:gd name="T61" fmla="*/ 19 h 56"/>
                  <a:gd name="T62" fmla="*/ 46 w 68"/>
                  <a:gd name="T63" fmla="*/ 22 h 56"/>
                  <a:gd name="T64" fmla="*/ 51 w 68"/>
                  <a:gd name="T65" fmla="*/ 24 h 56"/>
                  <a:gd name="T66" fmla="*/ 54 w 68"/>
                  <a:gd name="T67" fmla="*/ 27 h 56"/>
                  <a:gd name="T68" fmla="*/ 52 w 68"/>
                  <a:gd name="T69" fmla="*/ 27 h 56"/>
                  <a:gd name="T70" fmla="*/ 49 w 68"/>
                  <a:gd name="T71" fmla="*/ 30 h 56"/>
                  <a:gd name="T72" fmla="*/ 51 w 68"/>
                  <a:gd name="T73" fmla="*/ 35 h 56"/>
                  <a:gd name="T74" fmla="*/ 51 w 68"/>
                  <a:gd name="T75" fmla="*/ 40 h 56"/>
                  <a:gd name="T76" fmla="*/ 46 w 68"/>
                  <a:gd name="T77" fmla="*/ 40 h 56"/>
                  <a:gd name="T78" fmla="*/ 40 w 68"/>
                  <a:gd name="T79" fmla="*/ 37 h 56"/>
                  <a:gd name="T80" fmla="*/ 40 w 68"/>
                  <a:gd name="T81" fmla="*/ 40 h 56"/>
                  <a:gd name="T82" fmla="*/ 35 w 68"/>
                  <a:gd name="T83" fmla="*/ 41 h 56"/>
                  <a:gd name="T84" fmla="*/ 29 w 68"/>
                  <a:gd name="T85" fmla="*/ 46 h 56"/>
                  <a:gd name="T86" fmla="*/ 33 w 68"/>
                  <a:gd name="T87" fmla="*/ 44 h 56"/>
                  <a:gd name="T88" fmla="*/ 30 w 68"/>
                  <a:gd name="T89" fmla="*/ 48 h 56"/>
                  <a:gd name="T90" fmla="*/ 27 w 68"/>
                  <a:gd name="T91" fmla="*/ 48 h 56"/>
                  <a:gd name="T92" fmla="*/ 24 w 68"/>
                  <a:gd name="T93" fmla="*/ 49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8"/>
                  <a:gd name="T142" fmla="*/ 0 h 56"/>
                  <a:gd name="T143" fmla="*/ 68 w 68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8" h="56">
                    <a:moveTo>
                      <a:pt x="24" y="49"/>
                    </a:moveTo>
                    <a:lnTo>
                      <a:pt x="21" y="44"/>
                    </a:lnTo>
                    <a:lnTo>
                      <a:pt x="18" y="48"/>
                    </a:lnTo>
                    <a:lnTo>
                      <a:pt x="19" y="49"/>
                    </a:lnTo>
                    <a:lnTo>
                      <a:pt x="6" y="56"/>
                    </a:lnTo>
                    <a:lnTo>
                      <a:pt x="5" y="54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6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5" y="46"/>
                    </a:lnTo>
                    <a:lnTo>
                      <a:pt x="3" y="48"/>
                    </a:lnTo>
                    <a:lnTo>
                      <a:pt x="2" y="43"/>
                    </a:lnTo>
                    <a:lnTo>
                      <a:pt x="2" y="38"/>
                    </a:lnTo>
                    <a:lnTo>
                      <a:pt x="3" y="33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2" y="22"/>
                    </a:lnTo>
                    <a:lnTo>
                      <a:pt x="5" y="21"/>
                    </a:lnTo>
                    <a:lnTo>
                      <a:pt x="8" y="19"/>
                    </a:lnTo>
                    <a:lnTo>
                      <a:pt x="13" y="19"/>
                    </a:lnTo>
                    <a:lnTo>
                      <a:pt x="16" y="19"/>
                    </a:lnTo>
                    <a:lnTo>
                      <a:pt x="19" y="21"/>
                    </a:lnTo>
                    <a:lnTo>
                      <a:pt x="19" y="22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4"/>
                    </a:lnTo>
                    <a:lnTo>
                      <a:pt x="22" y="17"/>
                    </a:lnTo>
                    <a:lnTo>
                      <a:pt x="25" y="14"/>
                    </a:lnTo>
                    <a:lnTo>
                      <a:pt x="27" y="14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7" y="13"/>
                    </a:lnTo>
                    <a:lnTo>
                      <a:pt x="38" y="11"/>
                    </a:lnTo>
                    <a:lnTo>
                      <a:pt x="40" y="10"/>
                    </a:lnTo>
                    <a:lnTo>
                      <a:pt x="43" y="8"/>
                    </a:lnTo>
                    <a:lnTo>
                      <a:pt x="45" y="10"/>
                    </a:lnTo>
                    <a:lnTo>
                      <a:pt x="45" y="11"/>
                    </a:lnTo>
                    <a:lnTo>
                      <a:pt x="45" y="8"/>
                    </a:lnTo>
                    <a:lnTo>
                      <a:pt x="45" y="6"/>
                    </a:lnTo>
                    <a:lnTo>
                      <a:pt x="48" y="6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2" y="3"/>
                    </a:lnTo>
                    <a:lnTo>
                      <a:pt x="56" y="2"/>
                    </a:lnTo>
                    <a:lnTo>
                      <a:pt x="59" y="0"/>
                    </a:lnTo>
                    <a:lnTo>
                      <a:pt x="64" y="0"/>
                    </a:lnTo>
                    <a:lnTo>
                      <a:pt x="60" y="3"/>
                    </a:lnTo>
                    <a:lnTo>
                      <a:pt x="59" y="6"/>
                    </a:lnTo>
                    <a:lnTo>
                      <a:pt x="64" y="11"/>
                    </a:lnTo>
                    <a:lnTo>
                      <a:pt x="68" y="17"/>
                    </a:lnTo>
                    <a:lnTo>
                      <a:pt x="64" y="17"/>
                    </a:lnTo>
                    <a:lnTo>
                      <a:pt x="60" y="16"/>
                    </a:lnTo>
                    <a:lnTo>
                      <a:pt x="54" y="16"/>
                    </a:lnTo>
                    <a:lnTo>
                      <a:pt x="49" y="17"/>
                    </a:lnTo>
                    <a:lnTo>
                      <a:pt x="46" y="19"/>
                    </a:lnTo>
                    <a:lnTo>
                      <a:pt x="43" y="24"/>
                    </a:lnTo>
                    <a:lnTo>
                      <a:pt x="46" y="22"/>
                    </a:lnTo>
                    <a:lnTo>
                      <a:pt x="49" y="21"/>
                    </a:lnTo>
                    <a:lnTo>
                      <a:pt x="51" y="24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1" y="29"/>
                    </a:lnTo>
                    <a:lnTo>
                      <a:pt x="49" y="30"/>
                    </a:lnTo>
                    <a:lnTo>
                      <a:pt x="49" y="33"/>
                    </a:lnTo>
                    <a:lnTo>
                      <a:pt x="51" y="35"/>
                    </a:lnTo>
                    <a:lnTo>
                      <a:pt x="54" y="37"/>
                    </a:lnTo>
                    <a:lnTo>
                      <a:pt x="51" y="40"/>
                    </a:lnTo>
                    <a:lnTo>
                      <a:pt x="48" y="41"/>
                    </a:lnTo>
                    <a:lnTo>
                      <a:pt x="46" y="40"/>
                    </a:lnTo>
                    <a:lnTo>
                      <a:pt x="43" y="38"/>
                    </a:lnTo>
                    <a:lnTo>
                      <a:pt x="40" y="37"/>
                    </a:lnTo>
                    <a:lnTo>
                      <a:pt x="40" y="40"/>
                    </a:lnTo>
                    <a:lnTo>
                      <a:pt x="40" y="44"/>
                    </a:lnTo>
                    <a:lnTo>
                      <a:pt x="35" y="41"/>
                    </a:lnTo>
                    <a:lnTo>
                      <a:pt x="32" y="44"/>
                    </a:lnTo>
                    <a:lnTo>
                      <a:pt x="29" y="46"/>
                    </a:lnTo>
                    <a:lnTo>
                      <a:pt x="30" y="44"/>
                    </a:lnTo>
                    <a:lnTo>
                      <a:pt x="33" y="44"/>
                    </a:lnTo>
                    <a:lnTo>
                      <a:pt x="32" y="48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4" y="48"/>
                    </a:lnTo>
                    <a:lnTo>
                      <a:pt x="24" y="49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79" name="Freeform 82">
                <a:extLst>
                  <a:ext uri="{FF2B5EF4-FFF2-40B4-BE49-F238E27FC236}">
                    <a16:creationId xmlns:a16="http://schemas.microsoft.com/office/drawing/2014/main" id="{93E2C3E9-9A3B-475F-95EB-D4B385312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265"/>
                <a:ext cx="17" cy="8"/>
              </a:xfrm>
              <a:custGeom>
                <a:avLst/>
                <a:gdLst>
                  <a:gd name="T0" fmla="*/ 8 w 17"/>
                  <a:gd name="T1" fmla="*/ 3 h 8"/>
                  <a:gd name="T2" fmla="*/ 0 w 17"/>
                  <a:gd name="T3" fmla="*/ 6 h 8"/>
                  <a:gd name="T4" fmla="*/ 3 w 17"/>
                  <a:gd name="T5" fmla="*/ 2 h 8"/>
                  <a:gd name="T6" fmla="*/ 8 w 17"/>
                  <a:gd name="T7" fmla="*/ 0 h 8"/>
                  <a:gd name="T8" fmla="*/ 9 w 17"/>
                  <a:gd name="T9" fmla="*/ 3 h 8"/>
                  <a:gd name="T10" fmla="*/ 14 w 17"/>
                  <a:gd name="T11" fmla="*/ 3 h 8"/>
                  <a:gd name="T12" fmla="*/ 16 w 17"/>
                  <a:gd name="T13" fmla="*/ 6 h 8"/>
                  <a:gd name="T14" fmla="*/ 17 w 17"/>
                  <a:gd name="T15" fmla="*/ 8 h 8"/>
                  <a:gd name="T16" fmla="*/ 11 w 17"/>
                  <a:gd name="T17" fmla="*/ 6 h 8"/>
                  <a:gd name="T18" fmla="*/ 8 w 17"/>
                  <a:gd name="T19" fmla="*/ 3 h 8"/>
                  <a:gd name="T20" fmla="*/ 8 w 17"/>
                  <a:gd name="T21" fmla="*/ 3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8"/>
                  <a:gd name="T35" fmla="*/ 17 w 1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8">
                    <a:moveTo>
                      <a:pt x="8" y="3"/>
                    </a:moveTo>
                    <a:lnTo>
                      <a:pt x="0" y="6"/>
                    </a:lnTo>
                    <a:lnTo>
                      <a:pt x="3" y="2"/>
                    </a:lnTo>
                    <a:lnTo>
                      <a:pt x="8" y="0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6" y="6"/>
                    </a:lnTo>
                    <a:lnTo>
                      <a:pt x="17" y="8"/>
                    </a:lnTo>
                    <a:lnTo>
                      <a:pt x="11" y="6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80" name="Freeform 83">
                <a:extLst>
                  <a:ext uri="{FF2B5EF4-FFF2-40B4-BE49-F238E27FC236}">
                    <a16:creationId xmlns:a16="http://schemas.microsoft.com/office/drawing/2014/main" id="{45EA9636-5DC1-4D8D-96C2-F41550595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3219"/>
                <a:ext cx="38" cy="21"/>
              </a:xfrm>
              <a:custGeom>
                <a:avLst/>
                <a:gdLst>
                  <a:gd name="T0" fmla="*/ 36 w 38"/>
                  <a:gd name="T1" fmla="*/ 21 h 21"/>
                  <a:gd name="T2" fmla="*/ 1 w 38"/>
                  <a:gd name="T3" fmla="*/ 13 h 21"/>
                  <a:gd name="T4" fmla="*/ 0 w 38"/>
                  <a:gd name="T5" fmla="*/ 9 h 21"/>
                  <a:gd name="T6" fmla="*/ 0 w 38"/>
                  <a:gd name="T7" fmla="*/ 6 h 21"/>
                  <a:gd name="T8" fmla="*/ 1 w 38"/>
                  <a:gd name="T9" fmla="*/ 5 h 21"/>
                  <a:gd name="T10" fmla="*/ 3 w 38"/>
                  <a:gd name="T11" fmla="*/ 3 h 21"/>
                  <a:gd name="T12" fmla="*/ 8 w 38"/>
                  <a:gd name="T13" fmla="*/ 3 h 21"/>
                  <a:gd name="T14" fmla="*/ 14 w 38"/>
                  <a:gd name="T15" fmla="*/ 5 h 21"/>
                  <a:gd name="T16" fmla="*/ 15 w 38"/>
                  <a:gd name="T17" fmla="*/ 2 h 21"/>
                  <a:gd name="T18" fmla="*/ 19 w 38"/>
                  <a:gd name="T19" fmla="*/ 0 h 21"/>
                  <a:gd name="T20" fmla="*/ 22 w 38"/>
                  <a:gd name="T21" fmla="*/ 0 h 21"/>
                  <a:gd name="T22" fmla="*/ 28 w 38"/>
                  <a:gd name="T23" fmla="*/ 0 h 21"/>
                  <a:gd name="T24" fmla="*/ 33 w 38"/>
                  <a:gd name="T25" fmla="*/ 0 h 21"/>
                  <a:gd name="T26" fmla="*/ 38 w 38"/>
                  <a:gd name="T27" fmla="*/ 5 h 21"/>
                  <a:gd name="T28" fmla="*/ 38 w 38"/>
                  <a:gd name="T29" fmla="*/ 8 h 21"/>
                  <a:gd name="T30" fmla="*/ 38 w 38"/>
                  <a:gd name="T31" fmla="*/ 13 h 21"/>
                  <a:gd name="T32" fmla="*/ 35 w 38"/>
                  <a:gd name="T33" fmla="*/ 17 h 21"/>
                  <a:gd name="T34" fmla="*/ 33 w 38"/>
                  <a:gd name="T35" fmla="*/ 21 h 21"/>
                  <a:gd name="T36" fmla="*/ 36 w 38"/>
                  <a:gd name="T37" fmla="*/ 21 h 21"/>
                  <a:gd name="T38" fmla="*/ 36 w 38"/>
                  <a:gd name="T39" fmla="*/ 21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21"/>
                  <a:gd name="T62" fmla="*/ 38 w 38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21">
                    <a:moveTo>
                      <a:pt x="36" y="21"/>
                    </a:moveTo>
                    <a:lnTo>
                      <a:pt x="1" y="13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8" y="5"/>
                    </a:lnTo>
                    <a:lnTo>
                      <a:pt x="38" y="8"/>
                    </a:lnTo>
                    <a:lnTo>
                      <a:pt x="38" y="13"/>
                    </a:lnTo>
                    <a:lnTo>
                      <a:pt x="35" y="17"/>
                    </a:lnTo>
                    <a:lnTo>
                      <a:pt x="33" y="21"/>
                    </a:lnTo>
                    <a:lnTo>
                      <a:pt x="36" y="21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81" name="Freeform 84">
                <a:extLst>
                  <a:ext uri="{FF2B5EF4-FFF2-40B4-BE49-F238E27FC236}">
                    <a16:creationId xmlns:a16="http://schemas.microsoft.com/office/drawing/2014/main" id="{AD22200C-3FFA-4E35-B231-57A2CE32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" y="3216"/>
                <a:ext cx="52" cy="20"/>
              </a:xfrm>
              <a:custGeom>
                <a:avLst/>
                <a:gdLst>
                  <a:gd name="T0" fmla="*/ 6 w 52"/>
                  <a:gd name="T1" fmla="*/ 8 h 20"/>
                  <a:gd name="T2" fmla="*/ 13 w 52"/>
                  <a:gd name="T3" fmla="*/ 11 h 20"/>
                  <a:gd name="T4" fmla="*/ 19 w 52"/>
                  <a:gd name="T5" fmla="*/ 12 h 20"/>
                  <a:gd name="T6" fmla="*/ 25 w 52"/>
                  <a:gd name="T7" fmla="*/ 12 h 20"/>
                  <a:gd name="T8" fmla="*/ 32 w 52"/>
                  <a:gd name="T9" fmla="*/ 11 h 20"/>
                  <a:gd name="T10" fmla="*/ 30 w 52"/>
                  <a:gd name="T11" fmla="*/ 8 h 20"/>
                  <a:gd name="T12" fmla="*/ 28 w 52"/>
                  <a:gd name="T13" fmla="*/ 6 h 20"/>
                  <a:gd name="T14" fmla="*/ 27 w 52"/>
                  <a:gd name="T15" fmla="*/ 1 h 20"/>
                  <a:gd name="T16" fmla="*/ 28 w 52"/>
                  <a:gd name="T17" fmla="*/ 1 h 20"/>
                  <a:gd name="T18" fmla="*/ 32 w 52"/>
                  <a:gd name="T19" fmla="*/ 0 h 20"/>
                  <a:gd name="T20" fmla="*/ 36 w 52"/>
                  <a:gd name="T21" fmla="*/ 0 h 20"/>
                  <a:gd name="T22" fmla="*/ 40 w 52"/>
                  <a:gd name="T23" fmla="*/ 1 h 20"/>
                  <a:gd name="T24" fmla="*/ 41 w 52"/>
                  <a:gd name="T25" fmla="*/ 8 h 20"/>
                  <a:gd name="T26" fmla="*/ 46 w 52"/>
                  <a:gd name="T27" fmla="*/ 9 h 20"/>
                  <a:gd name="T28" fmla="*/ 52 w 52"/>
                  <a:gd name="T29" fmla="*/ 11 h 20"/>
                  <a:gd name="T30" fmla="*/ 47 w 52"/>
                  <a:gd name="T31" fmla="*/ 12 h 20"/>
                  <a:gd name="T32" fmla="*/ 46 w 52"/>
                  <a:gd name="T33" fmla="*/ 14 h 20"/>
                  <a:gd name="T34" fmla="*/ 44 w 52"/>
                  <a:gd name="T35" fmla="*/ 14 h 20"/>
                  <a:gd name="T36" fmla="*/ 44 w 52"/>
                  <a:gd name="T37" fmla="*/ 16 h 20"/>
                  <a:gd name="T38" fmla="*/ 44 w 52"/>
                  <a:gd name="T39" fmla="*/ 16 h 20"/>
                  <a:gd name="T40" fmla="*/ 46 w 52"/>
                  <a:gd name="T41" fmla="*/ 16 h 20"/>
                  <a:gd name="T42" fmla="*/ 44 w 52"/>
                  <a:gd name="T43" fmla="*/ 17 h 20"/>
                  <a:gd name="T44" fmla="*/ 43 w 52"/>
                  <a:gd name="T45" fmla="*/ 19 h 20"/>
                  <a:gd name="T46" fmla="*/ 38 w 52"/>
                  <a:gd name="T47" fmla="*/ 19 h 20"/>
                  <a:gd name="T48" fmla="*/ 33 w 52"/>
                  <a:gd name="T49" fmla="*/ 20 h 20"/>
                  <a:gd name="T50" fmla="*/ 27 w 52"/>
                  <a:gd name="T51" fmla="*/ 19 h 20"/>
                  <a:gd name="T52" fmla="*/ 20 w 52"/>
                  <a:gd name="T53" fmla="*/ 19 h 20"/>
                  <a:gd name="T54" fmla="*/ 14 w 52"/>
                  <a:gd name="T55" fmla="*/ 17 h 20"/>
                  <a:gd name="T56" fmla="*/ 9 w 52"/>
                  <a:gd name="T57" fmla="*/ 16 h 20"/>
                  <a:gd name="T58" fmla="*/ 3 w 52"/>
                  <a:gd name="T59" fmla="*/ 12 h 20"/>
                  <a:gd name="T60" fmla="*/ 0 w 52"/>
                  <a:gd name="T61" fmla="*/ 9 h 20"/>
                  <a:gd name="T62" fmla="*/ 3 w 52"/>
                  <a:gd name="T63" fmla="*/ 8 h 20"/>
                  <a:gd name="T64" fmla="*/ 6 w 52"/>
                  <a:gd name="T65" fmla="*/ 8 h 20"/>
                  <a:gd name="T66" fmla="*/ 6 w 52"/>
                  <a:gd name="T67" fmla="*/ 8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2"/>
                  <a:gd name="T103" fmla="*/ 0 h 20"/>
                  <a:gd name="T104" fmla="*/ 52 w 52"/>
                  <a:gd name="T105" fmla="*/ 20 h 2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2" h="20">
                    <a:moveTo>
                      <a:pt x="6" y="8"/>
                    </a:moveTo>
                    <a:lnTo>
                      <a:pt x="13" y="11"/>
                    </a:lnTo>
                    <a:lnTo>
                      <a:pt x="19" y="12"/>
                    </a:lnTo>
                    <a:lnTo>
                      <a:pt x="25" y="12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1" y="8"/>
                    </a:lnTo>
                    <a:lnTo>
                      <a:pt x="46" y="9"/>
                    </a:lnTo>
                    <a:lnTo>
                      <a:pt x="52" y="11"/>
                    </a:lnTo>
                    <a:lnTo>
                      <a:pt x="47" y="12"/>
                    </a:lnTo>
                    <a:lnTo>
                      <a:pt x="46" y="14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4" y="17"/>
                    </a:lnTo>
                    <a:lnTo>
                      <a:pt x="43" y="19"/>
                    </a:lnTo>
                    <a:lnTo>
                      <a:pt x="38" y="19"/>
                    </a:lnTo>
                    <a:lnTo>
                      <a:pt x="33" y="20"/>
                    </a:lnTo>
                    <a:lnTo>
                      <a:pt x="27" y="19"/>
                    </a:lnTo>
                    <a:lnTo>
                      <a:pt x="20" y="19"/>
                    </a:lnTo>
                    <a:lnTo>
                      <a:pt x="14" y="17"/>
                    </a:lnTo>
                    <a:lnTo>
                      <a:pt x="9" y="16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82" name="Freeform 85">
                <a:extLst>
                  <a:ext uri="{FF2B5EF4-FFF2-40B4-BE49-F238E27FC236}">
                    <a16:creationId xmlns:a16="http://schemas.microsoft.com/office/drawing/2014/main" id="{25648122-DDD0-492E-84BB-578968A53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" y="3211"/>
                <a:ext cx="41" cy="14"/>
              </a:xfrm>
              <a:custGeom>
                <a:avLst/>
                <a:gdLst>
                  <a:gd name="T0" fmla="*/ 0 w 41"/>
                  <a:gd name="T1" fmla="*/ 11 h 14"/>
                  <a:gd name="T2" fmla="*/ 5 w 41"/>
                  <a:gd name="T3" fmla="*/ 11 h 14"/>
                  <a:gd name="T4" fmla="*/ 9 w 41"/>
                  <a:gd name="T5" fmla="*/ 13 h 14"/>
                  <a:gd name="T6" fmla="*/ 14 w 41"/>
                  <a:gd name="T7" fmla="*/ 13 h 14"/>
                  <a:gd name="T8" fmla="*/ 19 w 41"/>
                  <a:gd name="T9" fmla="*/ 14 h 14"/>
                  <a:gd name="T10" fmla="*/ 24 w 41"/>
                  <a:gd name="T11" fmla="*/ 14 h 14"/>
                  <a:gd name="T12" fmla="*/ 30 w 41"/>
                  <a:gd name="T13" fmla="*/ 14 h 14"/>
                  <a:gd name="T14" fmla="*/ 35 w 41"/>
                  <a:gd name="T15" fmla="*/ 13 h 14"/>
                  <a:gd name="T16" fmla="*/ 40 w 41"/>
                  <a:gd name="T17" fmla="*/ 13 h 14"/>
                  <a:gd name="T18" fmla="*/ 41 w 41"/>
                  <a:gd name="T19" fmla="*/ 8 h 14"/>
                  <a:gd name="T20" fmla="*/ 40 w 41"/>
                  <a:gd name="T21" fmla="*/ 3 h 14"/>
                  <a:gd name="T22" fmla="*/ 38 w 41"/>
                  <a:gd name="T23" fmla="*/ 0 h 14"/>
                  <a:gd name="T24" fmla="*/ 35 w 41"/>
                  <a:gd name="T25" fmla="*/ 0 h 14"/>
                  <a:gd name="T26" fmla="*/ 32 w 41"/>
                  <a:gd name="T27" fmla="*/ 0 h 14"/>
                  <a:gd name="T28" fmla="*/ 30 w 41"/>
                  <a:gd name="T29" fmla="*/ 2 h 14"/>
                  <a:gd name="T30" fmla="*/ 25 w 41"/>
                  <a:gd name="T31" fmla="*/ 3 h 14"/>
                  <a:gd name="T32" fmla="*/ 24 w 41"/>
                  <a:gd name="T33" fmla="*/ 8 h 14"/>
                  <a:gd name="T34" fmla="*/ 20 w 41"/>
                  <a:gd name="T35" fmla="*/ 6 h 14"/>
                  <a:gd name="T36" fmla="*/ 16 w 41"/>
                  <a:gd name="T37" fmla="*/ 3 h 14"/>
                  <a:gd name="T38" fmla="*/ 13 w 41"/>
                  <a:gd name="T39" fmla="*/ 6 h 14"/>
                  <a:gd name="T40" fmla="*/ 9 w 41"/>
                  <a:gd name="T41" fmla="*/ 8 h 14"/>
                  <a:gd name="T42" fmla="*/ 5 w 41"/>
                  <a:gd name="T43" fmla="*/ 10 h 14"/>
                  <a:gd name="T44" fmla="*/ 0 w 41"/>
                  <a:gd name="T45" fmla="*/ 11 h 14"/>
                  <a:gd name="T46" fmla="*/ 0 w 41"/>
                  <a:gd name="T47" fmla="*/ 11 h 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1"/>
                  <a:gd name="T73" fmla="*/ 0 h 14"/>
                  <a:gd name="T74" fmla="*/ 41 w 41"/>
                  <a:gd name="T75" fmla="*/ 14 h 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1" h="14">
                    <a:moveTo>
                      <a:pt x="0" y="11"/>
                    </a:moveTo>
                    <a:lnTo>
                      <a:pt x="5" y="11"/>
                    </a:lnTo>
                    <a:lnTo>
                      <a:pt x="9" y="13"/>
                    </a:lnTo>
                    <a:lnTo>
                      <a:pt x="14" y="13"/>
                    </a:lnTo>
                    <a:lnTo>
                      <a:pt x="19" y="14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40" y="13"/>
                    </a:lnTo>
                    <a:lnTo>
                      <a:pt x="41" y="8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5" y="3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16" y="3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83" name="Freeform 86">
                <a:extLst>
                  <a:ext uri="{FF2B5EF4-FFF2-40B4-BE49-F238E27FC236}">
                    <a16:creationId xmlns:a16="http://schemas.microsoft.com/office/drawing/2014/main" id="{82DE341E-C1E3-4044-8BAD-0B2A1A928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" y="3224"/>
                <a:ext cx="11" cy="4"/>
              </a:xfrm>
              <a:custGeom>
                <a:avLst/>
                <a:gdLst>
                  <a:gd name="T0" fmla="*/ 0 w 11"/>
                  <a:gd name="T1" fmla="*/ 0 h 4"/>
                  <a:gd name="T2" fmla="*/ 3 w 11"/>
                  <a:gd name="T3" fmla="*/ 1 h 4"/>
                  <a:gd name="T4" fmla="*/ 4 w 11"/>
                  <a:gd name="T5" fmla="*/ 4 h 4"/>
                  <a:gd name="T6" fmla="*/ 6 w 11"/>
                  <a:gd name="T7" fmla="*/ 1 h 4"/>
                  <a:gd name="T8" fmla="*/ 8 w 11"/>
                  <a:gd name="T9" fmla="*/ 0 h 4"/>
                  <a:gd name="T10" fmla="*/ 11 w 11"/>
                  <a:gd name="T11" fmla="*/ 1 h 4"/>
                  <a:gd name="T12" fmla="*/ 11 w 11"/>
                  <a:gd name="T13" fmla="*/ 4 h 4"/>
                  <a:gd name="T14" fmla="*/ 4 w 11"/>
                  <a:gd name="T15" fmla="*/ 4 h 4"/>
                  <a:gd name="T16" fmla="*/ 1 w 11"/>
                  <a:gd name="T17" fmla="*/ 4 h 4"/>
                  <a:gd name="T18" fmla="*/ 0 w 11"/>
                  <a:gd name="T19" fmla="*/ 3 h 4"/>
                  <a:gd name="T20" fmla="*/ 0 w 11"/>
                  <a:gd name="T21" fmla="*/ 0 h 4"/>
                  <a:gd name="T22" fmla="*/ 0 w 11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4"/>
                  <a:gd name="T38" fmla="*/ 11 w 11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4">
                    <a:moveTo>
                      <a:pt x="0" y="0"/>
                    </a:moveTo>
                    <a:lnTo>
                      <a:pt x="3" y="1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1" y="1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F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84" name="Freeform 87">
                <a:extLst>
                  <a:ext uri="{FF2B5EF4-FFF2-40B4-BE49-F238E27FC236}">
                    <a16:creationId xmlns:a16="http://schemas.microsoft.com/office/drawing/2014/main" id="{5C14B75B-43D4-41FD-B869-9D32FF32E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" y="3198"/>
                <a:ext cx="10" cy="7"/>
              </a:xfrm>
              <a:custGeom>
                <a:avLst/>
                <a:gdLst>
                  <a:gd name="T0" fmla="*/ 8 w 10"/>
                  <a:gd name="T1" fmla="*/ 0 h 7"/>
                  <a:gd name="T2" fmla="*/ 10 w 10"/>
                  <a:gd name="T3" fmla="*/ 7 h 7"/>
                  <a:gd name="T4" fmla="*/ 5 w 10"/>
                  <a:gd name="T5" fmla="*/ 7 h 7"/>
                  <a:gd name="T6" fmla="*/ 0 w 10"/>
                  <a:gd name="T7" fmla="*/ 5 h 7"/>
                  <a:gd name="T8" fmla="*/ 8 w 10"/>
                  <a:gd name="T9" fmla="*/ 0 h 7"/>
                  <a:gd name="T10" fmla="*/ 8 w 10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7"/>
                  <a:gd name="T20" fmla="*/ 10 w 10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7">
                    <a:moveTo>
                      <a:pt x="8" y="0"/>
                    </a:moveTo>
                    <a:lnTo>
                      <a:pt x="10" y="7"/>
                    </a:lnTo>
                    <a:lnTo>
                      <a:pt x="5" y="7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85" name="Freeform 88">
                <a:extLst>
                  <a:ext uri="{FF2B5EF4-FFF2-40B4-BE49-F238E27FC236}">
                    <a16:creationId xmlns:a16="http://schemas.microsoft.com/office/drawing/2014/main" id="{9225FCA4-300B-4776-9737-47DB216B8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" y="3206"/>
                <a:ext cx="14" cy="5"/>
              </a:xfrm>
              <a:custGeom>
                <a:avLst/>
                <a:gdLst>
                  <a:gd name="T0" fmla="*/ 14 w 14"/>
                  <a:gd name="T1" fmla="*/ 2 h 5"/>
                  <a:gd name="T2" fmla="*/ 8 w 14"/>
                  <a:gd name="T3" fmla="*/ 5 h 5"/>
                  <a:gd name="T4" fmla="*/ 3 w 14"/>
                  <a:gd name="T5" fmla="*/ 3 h 5"/>
                  <a:gd name="T6" fmla="*/ 0 w 14"/>
                  <a:gd name="T7" fmla="*/ 2 h 5"/>
                  <a:gd name="T8" fmla="*/ 4 w 14"/>
                  <a:gd name="T9" fmla="*/ 0 h 5"/>
                  <a:gd name="T10" fmla="*/ 8 w 14"/>
                  <a:gd name="T11" fmla="*/ 0 h 5"/>
                  <a:gd name="T12" fmla="*/ 11 w 14"/>
                  <a:gd name="T13" fmla="*/ 0 h 5"/>
                  <a:gd name="T14" fmla="*/ 14 w 14"/>
                  <a:gd name="T15" fmla="*/ 2 h 5"/>
                  <a:gd name="T16" fmla="*/ 14 w 1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"/>
                  <a:gd name="T29" fmla="*/ 14 w 1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">
                    <a:moveTo>
                      <a:pt x="14" y="2"/>
                    </a:moveTo>
                    <a:lnTo>
                      <a:pt x="8" y="5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86" name="Freeform 89">
                <a:extLst>
                  <a:ext uri="{FF2B5EF4-FFF2-40B4-BE49-F238E27FC236}">
                    <a16:creationId xmlns:a16="http://schemas.microsoft.com/office/drawing/2014/main" id="{E08D5EC0-79E1-48B5-A5E5-8B5E2FB4F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" y="3254"/>
                <a:ext cx="15" cy="6"/>
              </a:xfrm>
              <a:custGeom>
                <a:avLst/>
                <a:gdLst>
                  <a:gd name="T0" fmla="*/ 15 w 15"/>
                  <a:gd name="T1" fmla="*/ 3 h 6"/>
                  <a:gd name="T2" fmla="*/ 7 w 15"/>
                  <a:gd name="T3" fmla="*/ 6 h 6"/>
                  <a:gd name="T4" fmla="*/ 4 w 15"/>
                  <a:gd name="T5" fmla="*/ 5 h 6"/>
                  <a:gd name="T6" fmla="*/ 0 w 15"/>
                  <a:gd name="T7" fmla="*/ 5 h 6"/>
                  <a:gd name="T8" fmla="*/ 2 w 15"/>
                  <a:gd name="T9" fmla="*/ 1 h 6"/>
                  <a:gd name="T10" fmla="*/ 5 w 15"/>
                  <a:gd name="T11" fmla="*/ 0 h 6"/>
                  <a:gd name="T12" fmla="*/ 10 w 15"/>
                  <a:gd name="T13" fmla="*/ 0 h 6"/>
                  <a:gd name="T14" fmla="*/ 15 w 15"/>
                  <a:gd name="T15" fmla="*/ 3 h 6"/>
                  <a:gd name="T16" fmla="*/ 15 w 15"/>
                  <a:gd name="T17" fmla="*/ 3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"/>
                  <a:gd name="T29" fmla="*/ 15 w 1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">
                    <a:moveTo>
                      <a:pt x="15" y="3"/>
                    </a:moveTo>
                    <a:lnTo>
                      <a:pt x="7" y="6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87" name="Freeform 90">
                <a:extLst>
                  <a:ext uri="{FF2B5EF4-FFF2-40B4-BE49-F238E27FC236}">
                    <a16:creationId xmlns:a16="http://schemas.microsoft.com/office/drawing/2014/main" id="{6F62BA4F-CC89-4DBD-B801-9B451F332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" y="3144"/>
                <a:ext cx="38" cy="30"/>
              </a:xfrm>
              <a:custGeom>
                <a:avLst/>
                <a:gdLst>
                  <a:gd name="T0" fmla="*/ 21 w 38"/>
                  <a:gd name="T1" fmla="*/ 15 h 30"/>
                  <a:gd name="T2" fmla="*/ 14 w 38"/>
                  <a:gd name="T3" fmla="*/ 15 h 30"/>
                  <a:gd name="T4" fmla="*/ 10 w 38"/>
                  <a:gd name="T5" fmla="*/ 10 h 30"/>
                  <a:gd name="T6" fmla="*/ 3 w 38"/>
                  <a:gd name="T7" fmla="*/ 3 h 30"/>
                  <a:gd name="T8" fmla="*/ 0 w 38"/>
                  <a:gd name="T9" fmla="*/ 0 h 30"/>
                  <a:gd name="T10" fmla="*/ 3 w 38"/>
                  <a:gd name="T11" fmla="*/ 0 h 30"/>
                  <a:gd name="T12" fmla="*/ 6 w 38"/>
                  <a:gd name="T13" fmla="*/ 2 h 30"/>
                  <a:gd name="T14" fmla="*/ 11 w 38"/>
                  <a:gd name="T15" fmla="*/ 3 h 30"/>
                  <a:gd name="T16" fmla="*/ 14 w 38"/>
                  <a:gd name="T17" fmla="*/ 5 h 30"/>
                  <a:gd name="T18" fmla="*/ 19 w 38"/>
                  <a:gd name="T19" fmla="*/ 7 h 30"/>
                  <a:gd name="T20" fmla="*/ 22 w 38"/>
                  <a:gd name="T21" fmla="*/ 8 h 30"/>
                  <a:gd name="T22" fmla="*/ 25 w 38"/>
                  <a:gd name="T23" fmla="*/ 10 h 30"/>
                  <a:gd name="T24" fmla="*/ 30 w 38"/>
                  <a:gd name="T25" fmla="*/ 10 h 30"/>
                  <a:gd name="T26" fmla="*/ 27 w 38"/>
                  <a:gd name="T27" fmla="*/ 13 h 30"/>
                  <a:gd name="T28" fmla="*/ 24 w 38"/>
                  <a:gd name="T29" fmla="*/ 15 h 30"/>
                  <a:gd name="T30" fmla="*/ 29 w 38"/>
                  <a:gd name="T31" fmla="*/ 18 h 30"/>
                  <a:gd name="T32" fmla="*/ 32 w 38"/>
                  <a:gd name="T33" fmla="*/ 21 h 30"/>
                  <a:gd name="T34" fmla="*/ 35 w 38"/>
                  <a:gd name="T35" fmla="*/ 26 h 30"/>
                  <a:gd name="T36" fmla="*/ 38 w 38"/>
                  <a:gd name="T37" fmla="*/ 30 h 30"/>
                  <a:gd name="T38" fmla="*/ 35 w 38"/>
                  <a:gd name="T39" fmla="*/ 29 h 30"/>
                  <a:gd name="T40" fmla="*/ 30 w 38"/>
                  <a:gd name="T41" fmla="*/ 27 h 30"/>
                  <a:gd name="T42" fmla="*/ 27 w 38"/>
                  <a:gd name="T43" fmla="*/ 24 h 30"/>
                  <a:gd name="T44" fmla="*/ 24 w 38"/>
                  <a:gd name="T45" fmla="*/ 23 h 30"/>
                  <a:gd name="T46" fmla="*/ 24 w 38"/>
                  <a:gd name="T47" fmla="*/ 16 h 30"/>
                  <a:gd name="T48" fmla="*/ 21 w 38"/>
                  <a:gd name="T49" fmla="*/ 15 h 30"/>
                  <a:gd name="T50" fmla="*/ 21 w 38"/>
                  <a:gd name="T51" fmla="*/ 15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"/>
                  <a:gd name="T79" fmla="*/ 0 h 30"/>
                  <a:gd name="T80" fmla="*/ 38 w 38"/>
                  <a:gd name="T81" fmla="*/ 30 h 3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" h="30">
                    <a:moveTo>
                      <a:pt x="21" y="15"/>
                    </a:moveTo>
                    <a:lnTo>
                      <a:pt x="14" y="15"/>
                    </a:lnTo>
                    <a:lnTo>
                      <a:pt x="10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11" y="3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30" y="10"/>
                    </a:lnTo>
                    <a:lnTo>
                      <a:pt x="27" y="13"/>
                    </a:lnTo>
                    <a:lnTo>
                      <a:pt x="24" y="15"/>
                    </a:lnTo>
                    <a:lnTo>
                      <a:pt x="29" y="18"/>
                    </a:lnTo>
                    <a:lnTo>
                      <a:pt x="32" y="21"/>
                    </a:lnTo>
                    <a:lnTo>
                      <a:pt x="35" y="26"/>
                    </a:lnTo>
                    <a:lnTo>
                      <a:pt x="38" y="30"/>
                    </a:lnTo>
                    <a:lnTo>
                      <a:pt x="35" y="29"/>
                    </a:lnTo>
                    <a:lnTo>
                      <a:pt x="30" y="27"/>
                    </a:lnTo>
                    <a:lnTo>
                      <a:pt x="27" y="24"/>
                    </a:lnTo>
                    <a:lnTo>
                      <a:pt x="24" y="23"/>
                    </a:lnTo>
                    <a:lnTo>
                      <a:pt x="24" y="16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88" name="Freeform 91">
                <a:extLst>
                  <a:ext uri="{FF2B5EF4-FFF2-40B4-BE49-F238E27FC236}">
                    <a16:creationId xmlns:a16="http://schemas.microsoft.com/office/drawing/2014/main" id="{2E38FBAC-5744-44D5-9831-EAA3BAACA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" y="3179"/>
                <a:ext cx="9" cy="7"/>
              </a:xfrm>
              <a:custGeom>
                <a:avLst/>
                <a:gdLst>
                  <a:gd name="T0" fmla="*/ 6 w 9"/>
                  <a:gd name="T1" fmla="*/ 0 h 7"/>
                  <a:gd name="T2" fmla="*/ 0 w 9"/>
                  <a:gd name="T3" fmla="*/ 3 h 7"/>
                  <a:gd name="T4" fmla="*/ 3 w 9"/>
                  <a:gd name="T5" fmla="*/ 5 h 7"/>
                  <a:gd name="T6" fmla="*/ 9 w 9"/>
                  <a:gd name="T7" fmla="*/ 7 h 7"/>
                  <a:gd name="T8" fmla="*/ 6 w 9"/>
                  <a:gd name="T9" fmla="*/ 0 h 7"/>
                  <a:gd name="T10" fmla="*/ 6 w 9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7"/>
                  <a:gd name="T20" fmla="*/ 9 w 9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7">
                    <a:moveTo>
                      <a:pt x="6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9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99CC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89" name="Freeform 92">
                <a:extLst>
                  <a:ext uri="{FF2B5EF4-FFF2-40B4-BE49-F238E27FC236}">
                    <a16:creationId xmlns:a16="http://schemas.microsoft.com/office/drawing/2014/main" id="{4488856B-C651-4709-8E57-D23DE96A7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3014"/>
                <a:ext cx="35" cy="27"/>
              </a:xfrm>
              <a:custGeom>
                <a:avLst/>
                <a:gdLst>
                  <a:gd name="T0" fmla="*/ 28 w 35"/>
                  <a:gd name="T1" fmla="*/ 25 h 27"/>
                  <a:gd name="T2" fmla="*/ 20 w 35"/>
                  <a:gd name="T3" fmla="*/ 27 h 27"/>
                  <a:gd name="T4" fmla="*/ 14 w 35"/>
                  <a:gd name="T5" fmla="*/ 24 h 27"/>
                  <a:gd name="T6" fmla="*/ 9 w 35"/>
                  <a:gd name="T7" fmla="*/ 19 h 27"/>
                  <a:gd name="T8" fmla="*/ 6 w 35"/>
                  <a:gd name="T9" fmla="*/ 14 h 27"/>
                  <a:gd name="T10" fmla="*/ 5 w 35"/>
                  <a:gd name="T11" fmla="*/ 8 h 27"/>
                  <a:gd name="T12" fmla="*/ 0 w 35"/>
                  <a:gd name="T13" fmla="*/ 3 h 27"/>
                  <a:gd name="T14" fmla="*/ 5 w 35"/>
                  <a:gd name="T15" fmla="*/ 0 h 27"/>
                  <a:gd name="T16" fmla="*/ 9 w 35"/>
                  <a:gd name="T17" fmla="*/ 0 h 27"/>
                  <a:gd name="T18" fmla="*/ 14 w 35"/>
                  <a:gd name="T19" fmla="*/ 2 h 27"/>
                  <a:gd name="T20" fmla="*/ 19 w 35"/>
                  <a:gd name="T21" fmla="*/ 5 h 27"/>
                  <a:gd name="T22" fmla="*/ 24 w 35"/>
                  <a:gd name="T23" fmla="*/ 6 h 27"/>
                  <a:gd name="T24" fmla="*/ 28 w 35"/>
                  <a:gd name="T25" fmla="*/ 10 h 27"/>
                  <a:gd name="T26" fmla="*/ 30 w 35"/>
                  <a:gd name="T27" fmla="*/ 11 h 27"/>
                  <a:gd name="T28" fmla="*/ 35 w 35"/>
                  <a:gd name="T29" fmla="*/ 14 h 27"/>
                  <a:gd name="T30" fmla="*/ 30 w 35"/>
                  <a:gd name="T31" fmla="*/ 19 h 27"/>
                  <a:gd name="T32" fmla="*/ 28 w 35"/>
                  <a:gd name="T33" fmla="*/ 25 h 27"/>
                  <a:gd name="T34" fmla="*/ 28 w 35"/>
                  <a:gd name="T35" fmla="*/ 25 h 2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27"/>
                  <a:gd name="T56" fmla="*/ 35 w 35"/>
                  <a:gd name="T57" fmla="*/ 27 h 2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27">
                    <a:moveTo>
                      <a:pt x="28" y="25"/>
                    </a:moveTo>
                    <a:lnTo>
                      <a:pt x="20" y="27"/>
                    </a:lnTo>
                    <a:lnTo>
                      <a:pt x="14" y="24"/>
                    </a:lnTo>
                    <a:lnTo>
                      <a:pt x="9" y="19"/>
                    </a:lnTo>
                    <a:lnTo>
                      <a:pt x="6" y="14"/>
                    </a:lnTo>
                    <a:lnTo>
                      <a:pt x="5" y="8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8" y="10"/>
                    </a:lnTo>
                    <a:lnTo>
                      <a:pt x="30" y="11"/>
                    </a:lnTo>
                    <a:lnTo>
                      <a:pt x="35" y="14"/>
                    </a:lnTo>
                    <a:lnTo>
                      <a:pt x="30" y="19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0" name="Freeform 93">
                <a:extLst>
                  <a:ext uri="{FF2B5EF4-FFF2-40B4-BE49-F238E27FC236}">
                    <a16:creationId xmlns:a16="http://schemas.microsoft.com/office/drawing/2014/main" id="{446A2D05-9888-4827-A0C7-F3BF22440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860"/>
                <a:ext cx="38" cy="49"/>
              </a:xfrm>
              <a:custGeom>
                <a:avLst/>
                <a:gdLst>
                  <a:gd name="T0" fmla="*/ 25 w 38"/>
                  <a:gd name="T1" fmla="*/ 16 h 49"/>
                  <a:gd name="T2" fmla="*/ 25 w 38"/>
                  <a:gd name="T3" fmla="*/ 22 h 49"/>
                  <a:gd name="T4" fmla="*/ 25 w 38"/>
                  <a:gd name="T5" fmla="*/ 30 h 49"/>
                  <a:gd name="T6" fmla="*/ 28 w 38"/>
                  <a:gd name="T7" fmla="*/ 36 h 49"/>
                  <a:gd name="T8" fmla="*/ 31 w 38"/>
                  <a:gd name="T9" fmla="*/ 41 h 49"/>
                  <a:gd name="T10" fmla="*/ 35 w 38"/>
                  <a:gd name="T11" fmla="*/ 43 h 49"/>
                  <a:gd name="T12" fmla="*/ 38 w 38"/>
                  <a:gd name="T13" fmla="*/ 46 h 49"/>
                  <a:gd name="T14" fmla="*/ 31 w 38"/>
                  <a:gd name="T15" fmla="*/ 49 h 49"/>
                  <a:gd name="T16" fmla="*/ 28 w 38"/>
                  <a:gd name="T17" fmla="*/ 43 h 49"/>
                  <a:gd name="T18" fmla="*/ 25 w 38"/>
                  <a:gd name="T19" fmla="*/ 43 h 49"/>
                  <a:gd name="T20" fmla="*/ 20 w 38"/>
                  <a:gd name="T21" fmla="*/ 43 h 49"/>
                  <a:gd name="T22" fmla="*/ 16 w 38"/>
                  <a:gd name="T23" fmla="*/ 46 h 49"/>
                  <a:gd name="T24" fmla="*/ 16 w 38"/>
                  <a:gd name="T25" fmla="*/ 41 h 49"/>
                  <a:gd name="T26" fmla="*/ 16 w 38"/>
                  <a:gd name="T27" fmla="*/ 36 h 49"/>
                  <a:gd name="T28" fmla="*/ 16 w 38"/>
                  <a:gd name="T29" fmla="*/ 33 h 49"/>
                  <a:gd name="T30" fmla="*/ 16 w 38"/>
                  <a:gd name="T31" fmla="*/ 30 h 49"/>
                  <a:gd name="T32" fmla="*/ 14 w 38"/>
                  <a:gd name="T33" fmla="*/ 25 h 49"/>
                  <a:gd name="T34" fmla="*/ 14 w 38"/>
                  <a:gd name="T35" fmla="*/ 22 h 49"/>
                  <a:gd name="T36" fmla="*/ 14 w 38"/>
                  <a:gd name="T37" fmla="*/ 19 h 49"/>
                  <a:gd name="T38" fmla="*/ 14 w 38"/>
                  <a:gd name="T39" fmla="*/ 16 h 49"/>
                  <a:gd name="T40" fmla="*/ 11 w 38"/>
                  <a:gd name="T41" fmla="*/ 14 h 49"/>
                  <a:gd name="T42" fmla="*/ 6 w 38"/>
                  <a:gd name="T43" fmla="*/ 14 h 49"/>
                  <a:gd name="T44" fmla="*/ 3 w 38"/>
                  <a:gd name="T45" fmla="*/ 13 h 49"/>
                  <a:gd name="T46" fmla="*/ 0 w 38"/>
                  <a:gd name="T47" fmla="*/ 11 h 49"/>
                  <a:gd name="T48" fmla="*/ 0 w 38"/>
                  <a:gd name="T49" fmla="*/ 8 h 49"/>
                  <a:gd name="T50" fmla="*/ 1 w 38"/>
                  <a:gd name="T51" fmla="*/ 5 h 49"/>
                  <a:gd name="T52" fmla="*/ 4 w 38"/>
                  <a:gd name="T53" fmla="*/ 1 h 49"/>
                  <a:gd name="T54" fmla="*/ 9 w 38"/>
                  <a:gd name="T55" fmla="*/ 0 h 49"/>
                  <a:gd name="T56" fmla="*/ 11 w 38"/>
                  <a:gd name="T57" fmla="*/ 3 h 49"/>
                  <a:gd name="T58" fmla="*/ 12 w 38"/>
                  <a:gd name="T59" fmla="*/ 5 h 49"/>
                  <a:gd name="T60" fmla="*/ 14 w 38"/>
                  <a:gd name="T61" fmla="*/ 8 h 49"/>
                  <a:gd name="T62" fmla="*/ 17 w 38"/>
                  <a:gd name="T63" fmla="*/ 9 h 49"/>
                  <a:gd name="T64" fmla="*/ 22 w 38"/>
                  <a:gd name="T65" fmla="*/ 11 h 49"/>
                  <a:gd name="T66" fmla="*/ 25 w 38"/>
                  <a:gd name="T67" fmla="*/ 16 h 49"/>
                  <a:gd name="T68" fmla="*/ 25 w 38"/>
                  <a:gd name="T69" fmla="*/ 16 h 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8"/>
                  <a:gd name="T106" fmla="*/ 0 h 49"/>
                  <a:gd name="T107" fmla="*/ 38 w 38"/>
                  <a:gd name="T108" fmla="*/ 49 h 4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8" h="49">
                    <a:moveTo>
                      <a:pt x="25" y="16"/>
                    </a:moveTo>
                    <a:lnTo>
                      <a:pt x="25" y="22"/>
                    </a:lnTo>
                    <a:lnTo>
                      <a:pt x="25" y="30"/>
                    </a:lnTo>
                    <a:lnTo>
                      <a:pt x="28" y="36"/>
                    </a:lnTo>
                    <a:lnTo>
                      <a:pt x="31" y="41"/>
                    </a:lnTo>
                    <a:lnTo>
                      <a:pt x="35" y="43"/>
                    </a:lnTo>
                    <a:lnTo>
                      <a:pt x="38" y="46"/>
                    </a:lnTo>
                    <a:lnTo>
                      <a:pt x="31" y="49"/>
                    </a:lnTo>
                    <a:lnTo>
                      <a:pt x="28" y="43"/>
                    </a:lnTo>
                    <a:lnTo>
                      <a:pt x="25" y="43"/>
                    </a:lnTo>
                    <a:lnTo>
                      <a:pt x="20" y="43"/>
                    </a:lnTo>
                    <a:lnTo>
                      <a:pt x="16" y="46"/>
                    </a:lnTo>
                    <a:lnTo>
                      <a:pt x="16" y="41"/>
                    </a:lnTo>
                    <a:lnTo>
                      <a:pt x="16" y="36"/>
                    </a:lnTo>
                    <a:lnTo>
                      <a:pt x="16" y="33"/>
                    </a:lnTo>
                    <a:lnTo>
                      <a:pt x="16" y="30"/>
                    </a:lnTo>
                    <a:lnTo>
                      <a:pt x="14" y="25"/>
                    </a:lnTo>
                    <a:lnTo>
                      <a:pt x="14" y="22"/>
                    </a:lnTo>
                    <a:lnTo>
                      <a:pt x="14" y="19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6" y="14"/>
                    </a:lnTo>
                    <a:lnTo>
                      <a:pt x="3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22" y="11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1" name="Freeform 94">
                <a:extLst>
                  <a:ext uri="{FF2B5EF4-FFF2-40B4-BE49-F238E27FC236}">
                    <a16:creationId xmlns:a16="http://schemas.microsoft.com/office/drawing/2014/main" id="{1D1E4341-24D5-42B1-B81A-D2BCC3B15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3184"/>
                <a:ext cx="22" cy="14"/>
              </a:xfrm>
              <a:custGeom>
                <a:avLst/>
                <a:gdLst>
                  <a:gd name="T0" fmla="*/ 14 w 22"/>
                  <a:gd name="T1" fmla="*/ 2 h 14"/>
                  <a:gd name="T2" fmla="*/ 17 w 22"/>
                  <a:gd name="T3" fmla="*/ 0 h 14"/>
                  <a:gd name="T4" fmla="*/ 22 w 22"/>
                  <a:gd name="T5" fmla="*/ 2 h 14"/>
                  <a:gd name="T6" fmla="*/ 19 w 22"/>
                  <a:gd name="T7" fmla="*/ 5 h 14"/>
                  <a:gd name="T8" fmla="*/ 14 w 22"/>
                  <a:gd name="T9" fmla="*/ 6 h 14"/>
                  <a:gd name="T10" fmla="*/ 9 w 22"/>
                  <a:gd name="T11" fmla="*/ 10 h 14"/>
                  <a:gd name="T12" fmla="*/ 4 w 22"/>
                  <a:gd name="T13" fmla="*/ 14 h 14"/>
                  <a:gd name="T14" fmla="*/ 1 w 22"/>
                  <a:gd name="T15" fmla="*/ 14 h 14"/>
                  <a:gd name="T16" fmla="*/ 0 w 22"/>
                  <a:gd name="T17" fmla="*/ 13 h 14"/>
                  <a:gd name="T18" fmla="*/ 3 w 22"/>
                  <a:gd name="T19" fmla="*/ 10 h 14"/>
                  <a:gd name="T20" fmla="*/ 6 w 22"/>
                  <a:gd name="T21" fmla="*/ 6 h 14"/>
                  <a:gd name="T22" fmla="*/ 9 w 22"/>
                  <a:gd name="T23" fmla="*/ 3 h 14"/>
                  <a:gd name="T24" fmla="*/ 14 w 22"/>
                  <a:gd name="T25" fmla="*/ 2 h 14"/>
                  <a:gd name="T26" fmla="*/ 14 w 22"/>
                  <a:gd name="T27" fmla="*/ 2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2"/>
                  <a:gd name="T43" fmla="*/ 0 h 14"/>
                  <a:gd name="T44" fmla="*/ 22 w 22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2" h="14">
                    <a:moveTo>
                      <a:pt x="14" y="2"/>
                    </a:moveTo>
                    <a:lnTo>
                      <a:pt x="17" y="0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4" y="6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FF99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2" name="Freeform 95">
                <a:extLst>
                  <a:ext uri="{FF2B5EF4-FFF2-40B4-BE49-F238E27FC236}">
                    <a16:creationId xmlns:a16="http://schemas.microsoft.com/office/drawing/2014/main" id="{4A2442A9-1FCE-4AF5-8640-81F224D7B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3376"/>
                <a:ext cx="35" cy="54"/>
              </a:xfrm>
              <a:custGeom>
                <a:avLst/>
                <a:gdLst>
                  <a:gd name="T0" fmla="*/ 24 w 35"/>
                  <a:gd name="T1" fmla="*/ 15 h 54"/>
                  <a:gd name="T2" fmla="*/ 25 w 35"/>
                  <a:gd name="T3" fmla="*/ 18 h 54"/>
                  <a:gd name="T4" fmla="*/ 24 w 35"/>
                  <a:gd name="T5" fmla="*/ 21 h 54"/>
                  <a:gd name="T6" fmla="*/ 25 w 35"/>
                  <a:gd name="T7" fmla="*/ 22 h 54"/>
                  <a:gd name="T8" fmla="*/ 29 w 35"/>
                  <a:gd name="T9" fmla="*/ 24 h 54"/>
                  <a:gd name="T10" fmla="*/ 29 w 35"/>
                  <a:gd name="T11" fmla="*/ 26 h 54"/>
                  <a:gd name="T12" fmla="*/ 29 w 35"/>
                  <a:gd name="T13" fmla="*/ 27 h 54"/>
                  <a:gd name="T14" fmla="*/ 29 w 35"/>
                  <a:gd name="T15" fmla="*/ 29 h 54"/>
                  <a:gd name="T16" fmla="*/ 30 w 35"/>
                  <a:gd name="T17" fmla="*/ 32 h 54"/>
                  <a:gd name="T18" fmla="*/ 32 w 35"/>
                  <a:gd name="T19" fmla="*/ 34 h 54"/>
                  <a:gd name="T20" fmla="*/ 33 w 35"/>
                  <a:gd name="T21" fmla="*/ 37 h 54"/>
                  <a:gd name="T22" fmla="*/ 35 w 35"/>
                  <a:gd name="T23" fmla="*/ 40 h 54"/>
                  <a:gd name="T24" fmla="*/ 35 w 35"/>
                  <a:gd name="T25" fmla="*/ 45 h 54"/>
                  <a:gd name="T26" fmla="*/ 33 w 35"/>
                  <a:gd name="T27" fmla="*/ 49 h 54"/>
                  <a:gd name="T28" fmla="*/ 32 w 35"/>
                  <a:gd name="T29" fmla="*/ 53 h 54"/>
                  <a:gd name="T30" fmla="*/ 27 w 35"/>
                  <a:gd name="T31" fmla="*/ 53 h 54"/>
                  <a:gd name="T32" fmla="*/ 25 w 35"/>
                  <a:gd name="T33" fmla="*/ 51 h 54"/>
                  <a:gd name="T34" fmla="*/ 24 w 35"/>
                  <a:gd name="T35" fmla="*/ 48 h 54"/>
                  <a:gd name="T36" fmla="*/ 22 w 35"/>
                  <a:gd name="T37" fmla="*/ 46 h 54"/>
                  <a:gd name="T38" fmla="*/ 19 w 35"/>
                  <a:gd name="T39" fmla="*/ 42 h 54"/>
                  <a:gd name="T40" fmla="*/ 19 w 35"/>
                  <a:gd name="T41" fmla="*/ 38 h 54"/>
                  <a:gd name="T42" fmla="*/ 13 w 35"/>
                  <a:gd name="T43" fmla="*/ 42 h 54"/>
                  <a:gd name="T44" fmla="*/ 14 w 35"/>
                  <a:gd name="T45" fmla="*/ 43 h 54"/>
                  <a:gd name="T46" fmla="*/ 17 w 35"/>
                  <a:gd name="T47" fmla="*/ 46 h 54"/>
                  <a:gd name="T48" fmla="*/ 19 w 35"/>
                  <a:gd name="T49" fmla="*/ 49 h 54"/>
                  <a:gd name="T50" fmla="*/ 17 w 35"/>
                  <a:gd name="T51" fmla="*/ 54 h 54"/>
                  <a:gd name="T52" fmla="*/ 14 w 35"/>
                  <a:gd name="T53" fmla="*/ 51 h 54"/>
                  <a:gd name="T54" fmla="*/ 13 w 35"/>
                  <a:gd name="T55" fmla="*/ 46 h 54"/>
                  <a:gd name="T56" fmla="*/ 10 w 35"/>
                  <a:gd name="T57" fmla="*/ 42 h 54"/>
                  <a:gd name="T58" fmla="*/ 10 w 35"/>
                  <a:gd name="T59" fmla="*/ 40 h 54"/>
                  <a:gd name="T60" fmla="*/ 8 w 35"/>
                  <a:gd name="T61" fmla="*/ 37 h 54"/>
                  <a:gd name="T62" fmla="*/ 8 w 35"/>
                  <a:gd name="T63" fmla="*/ 32 h 54"/>
                  <a:gd name="T64" fmla="*/ 3 w 35"/>
                  <a:gd name="T65" fmla="*/ 32 h 54"/>
                  <a:gd name="T66" fmla="*/ 2 w 35"/>
                  <a:gd name="T67" fmla="*/ 30 h 54"/>
                  <a:gd name="T68" fmla="*/ 5 w 35"/>
                  <a:gd name="T69" fmla="*/ 27 h 54"/>
                  <a:gd name="T70" fmla="*/ 8 w 35"/>
                  <a:gd name="T71" fmla="*/ 27 h 54"/>
                  <a:gd name="T72" fmla="*/ 6 w 35"/>
                  <a:gd name="T73" fmla="*/ 22 h 54"/>
                  <a:gd name="T74" fmla="*/ 3 w 35"/>
                  <a:gd name="T75" fmla="*/ 16 h 54"/>
                  <a:gd name="T76" fmla="*/ 8 w 35"/>
                  <a:gd name="T77" fmla="*/ 15 h 54"/>
                  <a:gd name="T78" fmla="*/ 10 w 35"/>
                  <a:gd name="T79" fmla="*/ 13 h 54"/>
                  <a:gd name="T80" fmla="*/ 5 w 35"/>
                  <a:gd name="T81" fmla="*/ 10 h 54"/>
                  <a:gd name="T82" fmla="*/ 0 w 35"/>
                  <a:gd name="T83" fmla="*/ 7 h 54"/>
                  <a:gd name="T84" fmla="*/ 3 w 35"/>
                  <a:gd name="T85" fmla="*/ 5 h 54"/>
                  <a:gd name="T86" fmla="*/ 8 w 35"/>
                  <a:gd name="T87" fmla="*/ 3 h 54"/>
                  <a:gd name="T88" fmla="*/ 5 w 35"/>
                  <a:gd name="T89" fmla="*/ 2 h 54"/>
                  <a:gd name="T90" fmla="*/ 6 w 35"/>
                  <a:gd name="T91" fmla="*/ 0 h 54"/>
                  <a:gd name="T92" fmla="*/ 10 w 35"/>
                  <a:gd name="T93" fmla="*/ 2 h 54"/>
                  <a:gd name="T94" fmla="*/ 14 w 35"/>
                  <a:gd name="T95" fmla="*/ 5 h 54"/>
                  <a:gd name="T96" fmla="*/ 19 w 35"/>
                  <a:gd name="T97" fmla="*/ 8 h 54"/>
                  <a:gd name="T98" fmla="*/ 24 w 35"/>
                  <a:gd name="T99" fmla="*/ 15 h 54"/>
                  <a:gd name="T100" fmla="*/ 24 w 35"/>
                  <a:gd name="T101" fmla="*/ 15 h 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5"/>
                  <a:gd name="T154" fmla="*/ 0 h 54"/>
                  <a:gd name="T155" fmla="*/ 35 w 35"/>
                  <a:gd name="T156" fmla="*/ 54 h 5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5" h="54">
                    <a:moveTo>
                      <a:pt x="24" y="15"/>
                    </a:moveTo>
                    <a:lnTo>
                      <a:pt x="25" y="18"/>
                    </a:lnTo>
                    <a:lnTo>
                      <a:pt x="24" y="21"/>
                    </a:lnTo>
                    <a:lnTo>
                      <a:pt x="25" y="22"/>
                    </a:lnTo>
                    <a:lnTo>
                      <a:pt x="29" y="24"/>
                    </a:lnTo>
                    <a:lnTo>
                      <a:pt x="29" y="26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0" y="32"/>
                    </a:lnTo>
                    <a:lnTo>
                      <a:pt x="32" y="34"/>
                    </a:lnTo>
                    <a:lnTo>
                      <a:pt x="33" y="37"/>
                    </a:lnTo>
                    <a:lnTo>
                      <a:pt x="35" y="40"/>
                    </a:lnTo>
                    <a:lnTo>
                      <a:pt x="35" y="45"/>
                    </a:lnTo>
                    <a:lnTo>
                      <a:pt x="33" y="49"/>
                    </a:lnTo>
                    <a:lnTo>
                      <a:pt x="32" y="53"/>
                    </a:lnTo>
                    <a:lnTo>
                      <a:pt x="27" y="53"/>
                    </a:lnTo>
                    <a:lnTo>
                      <a:pt x="25" y="51"/>
                    </a:lnTo>
                    <a:lnTo>
                      <a:pt x="24" y="48"/>
                    </a:lnTo>
                    <a:lnTo>
                      <a:pt x="22" y="46"/>
                    </a:lnTo>
                    <a:lnTo>
                      <a:pt x="19" y="42"/>
                    </a:lnTo>
                    <a:lnTo>
                      <a:pt x="19" y="38"/>
                    </a:lnTo>
                    <a:lnTo>
                      <a:pt x="13" y="42"/>
                    </a:lnTo>
                    <a:lnTo>
                      <a:pt x="14" y="43"/>
                    </a:lnTo>
                    <a:lnTo>
                      <a:pt x="17" y="46"/>
                    </a:lnTo>
                    <a:lnTo>
                      <a:pt x="19" y="49"/>
                    </a:lnTo>
                    <a:lnTo>
                      <a:pt x="17" y="54"/>
                    </a:lnTo>
                    <a:lnTo>
                      <a:pt x="14" y="51"/>
                    </a:lnTo>
                    <a:lnTo>
                      <a:pt x="13" y="46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8" y="37"/>
                    </a:lnTo>
                    <a:lnTo>
                      <a:pt x="8" y="32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6" y="22"/>
                    </a:lnTo>
                    <a:lnTo>
                      <a:pt x="3" y="16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5" y="10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8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4" y="5"/>
                    </a:lnTo>
                    <a:lnTo>
                      <a:pt x="19" y="8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3" name="Freeform 96">
                <a:extLst>
                  <a:ext uri="{FF2B5EF4-FFF2-40B4-BE49-F238E27FC236}">
                    <a16:creationId xmlns:a16="http://schemas.microsoft.com/office/drawing/2014/main" id="{EBE94379-F624-42A4-925E-A63D3C5E9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3341"/>
                <a:ext cx="30" cy="45"/>
              </a:xfrm>
              <a:custGeom>
                <a:avLst/>
                <a:gdLst>
                  <a:gd name="T0" fmla="*/ 2 w 30"/>
                  <a:gd name="T1" fmla="*/ 7 h 45"/>
                  <a:gd name="T2" fmla="*/ 0 w 30"/>
                  <a:gd name="T3" fmla="*/ 8 h 45"/>
                  <a:gd name="T4" fmla="*/ 0 w 30"/>
                  <a:gd name="T5" fmla="*/ 13 h 45"/>
                  <a:gd name="T6" fmla="*/ 2 w 30"/>
                  <a:gd name="T7" fmla="*/ 13 h 45"/>
                  <a:gd name="T8" fmla="*/ 3 w 30"/>
                  <a:gd name="T9" fmla="*/ 15 h 45"/>
                  <a:gd name="T10" fmla="*/ 3 w 30"/>
                  <a:gd name="T11" fmla="*/ 16 h 45"/>
                  <a:gd name="T12" fmla="*/ 2 w 30"/>
                  <a:gd name="T13" fmla="*/ 19 h 45"/>
                  <a:gd name="T14" fmla="*/ 2 w 30"/>
                  <a:gd name="T15" fmla="*/ 23 h 45"/>
                  <a:gd name="T16" fmla="*/ 3 w 30"/>
                  <a:gd name="T17" fmla="*/ 27 h 45"/>
                  <a:gd name="T18" fmla="*/ 2 w 30"/>
                  <a:gd name="T19" fmla="*/ 30 h 45"/>
                  <a:gd name="T20" fmla="*/ 0 w 30"/>
                  <a:gd name="T21" fmla="*/ 34 h 45"/>
                  <a:gd name="T22" fmla="*/ 0 w 30"/>
                  <a:gd name="T23" fmla="*/ 38 h 45"/>
                  <a:gd name="T24" fmla="*/ 2 w 30"/>
                  <a:gd name="T25" fmla="*/ 45 h 45"/>
                  <a:gd name="T26" fmla="*/ 5 w 30"/>
                  <a:gd name="T27" fmla="*/ 42 h 45"/>
                  <a:gd name="T28" fmla="*/ 7 w 30"/>
                  <a:gd name="T29" fmla="*/ 37 h 45"/>
                  <a:gd name="T30" fmla="*/ 8 w 30"/>
                  <a:gd name="T31" fmla="*/ 30 h 45"/>
                  <a:gd name="T32" fmla="*/ 10 w 30"/>
                  <a:gd name="T33" fmla="*/ 24 h 45"/>
                  <a:gd name="T34" fmla="*/ 13 w 30"/>
                  <a:gd name="T35" fmla="*/ 21 h 45"/>
                  <a:gd name="T36" fmla="*/ 15 w 30"/>
                  <a:gd name="T37" fmla="*/ 23 h 45"/>
                  <a:gd name="T38" fmla="*/ 16 w 30"/>
                  <a:gd name="T39" fmla="*/ 24 h 45"/>
                  <a:gd name="T40" fmla="*/ 18 w 30"/>
                  <a:gd name="T41" fmla="*/ 24 h 45"/>
                  <a:gd name="T42" fmla="*/ 19 w 30"/>
                  <a:gd name="T43" fmla="*/ 26 h 45"/>
                  <a:gd name="T44" fmla="*/ 23 w 30"/>
                  <a:gd name="T45" fmla="*/ 24 h 45"/>
                  <a:gd name="T46" fmla="*/ 24 w 30"/>
                  <a:gd name="T47" fmla="*/ 24 h 45"/>
                  <a:gd name="T48" fmla="*/ 26 w 30"/>
                  <a:gd name="T49" fmla="*/ 23 h 45"/>
                  <a:gd name="T50" fmla="*/ 29 w 30"/>
                  <a:gd name="T51" fmla="*/ 18 h 45"/>
                  <a:gd name="T52" fmla="*/ 30 w 30"/>
                  <a:gd name="T53" fmla="*/ 13 h 45"/>
                  <a:gd name="T54" fmla="*/ 30 w 30"/>
                  <a:gd name="T55" fmla="*/ 10 h 45"/>
                  <a:gd name="T56" fmla="*/ 26 w 30"/>
                  <a:gd name="T57" fmla="*/ 5 h 45"/>
                  <a:gd name="T58" fmla="*/ 21 w 30"/>
                  <a:gd name="T59" fmla="*/ 3 h 45"/>
                  <a:gd name="T60" fmla="*/ 15 w 30"/>
                  <a:gd name="T61" fmla="*/ 2 h 45"/>
                  <a:gd name="T62" fmla="*/ 11 w 30"/>
                  <a:gd name="T63" fmla="*/ 0 h 45"/>
                  <a:gd name="T64" fmla="*/ 8 w 30"/>
                  <a:gd name="T65" fmla="*/ 2 h 45"/>
                  <a:gd name="T66" fmla="*/ 8 w 30"/>
                  <a:gd name="T67" fmla="*/ 5 h 45"/>
                  <a:gd name="T68" fmla="*/ 11 w 30"/>
                  <a:gd name="T69" fmla="*/ 7 h 45"/>
                  <a:gd name="T70" fmla="*/ 7 w 30"/>
                  <a:gd name="T71" fmla="*/ 5 h 45"/>
                  <a:gd name="T72" fmla="*/ 2 w 30"/>
                  <a:gd name="T73" fmla="*/ 7 h 45"/>
                  <a:gd name="T74" fmla="*/ 2 w 30"/>
                  <a:gd name="T75" fmla="*/ 7 h 4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"/>
                  <a:gd name="T115" fmla="*/ 0 h 45"/>
                  <a:gd name="T116" fmla="*/ 30 w 30"/>
                  <a:gd name="T117" fmla="*/ 45 h 4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" h="45">
                    <a:moveTo>
                      <a:pt x="2" y="7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3" y="27"/>
                    </a:lnTo>
                    <a:lnTo>
                      <a:pt x="2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5" y="42"/>
                    </a:lnTo>
                    <a:lnTo>
                      <a:pt x="7" y="37"/>
                    </a:lnTo>
                    <a:lnTo>
                      <a:pt x="8" y="30"/>
                    </a:lnTo>
                    <a:lnTo>
                      <a:pt x="10" y="24"/>
                    </a:lnTo>
                    <a:lnTo>
                      <a:pt x="13" y="21"/>
                    </a:lnTo>
                    <a:lnTo>
                      <a:pt x="15" y="23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9" y="26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26" y="23"/>
                    </a:lnTo>
                    <a:lnTo>
                      <a:pt x="29" y="18"/>
                    </a:lnTo>
                    <a:lnTo>
                      <a:pt x="30" y="13"/>
                    </a:lnTo>
                    <a:lnTo>
                      <a:pt x="30" y="10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1" y="7"/>
                    </a:lnTo>
                    <a:lnTo>
                      <a:pt x="7" y="5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4" name="Freeform 97">
                <a:extLst>
                  <a:ext uri="{FF2B5EF4-FFF2-40B4-BE49-F238E27FC236}">
                    <a16:creationId xmlns:a16="http://schemas.microsoft.com/office/drawing/2014/main" id="{7A2827C7-A2D1-40D6-A61A-D188DB4D2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3295"/>
                <a:ext cx="32" cy="78"/>
              </a:xfrm>
              <a:custGeom>
                <a:avLst/>
                <a:gdLst>
                  <a:gd name="T0" fmla="*/ 19 w 32"/>
                  <a:gd name="T1" fmla="*/ 49 h 78"/>
                  <a:gd name="T2" fmla="*/ 16 w 32"/>
                  <a:gd name="T3" fmla="*/ 45 h 78"/>
                  <a:gd name="T4" fmla="*/ 12 w 32"/>
                  <a:gd name="T5" fmla="*/ 46 h 78"/>
                  <a:gd name="T6" fmla="*/ 8 w 32"/>
                  <a:gd name="T7" fmla="*/ 48 h 78"/>
                  <a:gd name="T8" fmla="*/ 8 w 32"/>
                  <a:gd name="T9" fmla="*/ 45 h 78"/>
                  <a:gd name="T10" fmla="*/ 8 w 32"/>
                  <a:gd name="T11" fmla="*/ 38 h 78"/>
                  <a:gd name="T12" fmla="*/ 4 w 32"/>
                  <a:gd name="T13" fmla="*/ 29 h 78"/>
                  <a:gd name="T14" fmla="*/ 1 w 32"/>
                  <a:gd name="T15" fmla="*/ 19 h 78"/>
                  <a:gd name="T16" fmla="*/ 0 w 32"/>
                  <a:gd name="T17" fmla="*/ 13 h 78"/>
                  <a:gd name="T18" fmla="*/ 0 w 32"/>
                  <a:gd name="T19" fmla="*/ 5 h 78"/>
                  <a:gd name="T20" fmla="*/ 9 w 32"/>
                  <a:gd name="T21" fmla="*/ 0 h 78"/>
                  <a:gd name="T22" fmla="*/ 16 w 32"/>
                  <a:gd name="T23" fmla="*/ 5 h 78"/>
                  <a:gd name="T24" fmla="*/ 17 w 32"/>
                  <a:gd name="T25" fmla="*/ 8 h 78"/>
                  <a:gd name="T26" fmla="*/ 22 w 32"/>
                  <a:gd name="T27" fmla="*/ 8 h 78"/>
                  <a:gd name="T28" fmla="*/ 28 w 32"/>
                  <a:gd name="T29" fmla="*/ 11 h 78"/>
                  <a:gd name="T30" fmla="*/ 27 w 32"/>
                  <a:gd name="T31" fmla="*/ 16 h 78"/>
                  <a:gd name="T32" fmla="*/ 28 w 32"/>
                  <a:gd name="T33" fmla="*/ 24 h 78"/>
                  <a:gd name="T34" fmla="*/ 27 w 32"/>
                  <a:gd name="T35" fmla="*/ 32 h 78"/>
                  <a:gd name="T36" fmla="*/ 22 w 32"/>
                  <a:gd name="T37" fmla="*/ 30 h 78"/>
                  <a:gd name="T38" fmla="*/ 27 w 32"/>
                  <a:gd name="T39" fmla="*/ 35 h 78"/>
                  <a:gd name="T40" fmla="*/ 25 w 32"/>
                  <a:gd name="T41" fmla="*/ 43 h 78"/>
                  <a:gd name="T42" fmla="*/ 28 w 32"/>
                  <a:gd name="T43" fmla="*/ 46 h 78"/>
                  <a:gd name="T44" fmla="*/ 30 w 32"/>
                  <a:gd name="T45" fmla="*/ 53 h 78"/>
                  <a:gd name="T46" fmla="*/ 32 w 32"/>
                  <a:gd name="T47" fmla="*/ 62 h 78"/>
                  <a:gd name="T48" fmla="*/ 30 w 32"/>
                  <a:gd name="T49" fmla="*/ 72 h 78"/>
                  <a:gd name="T50" fmla="*/ 30 w 32"/>
                  <a:gd name="T51" fmla="*/ 78 h 78"/>
                  <a:gd name="T52" fmla="*/ 24 w 32"/>
                  <a:gd name="T53" fmla="*/ 75 h 78"/>
                  <a:gd name="T54" fmla="*/ 24 w 32"/>
                  <a:gd name="T55" fmla="*/ 67 h 78"/>
                  <a:gd name="T56" fmla="*/ 24 w 32"/>
                  <a:gd name="T57" fmla="*/ 61 h 78"/>
                  <a:gd name="T58" fmla="*/ 20 w 32"/>
                  <a:gd name="T59" fmla="*/ 61 h 78"/>
                  <a:gd name="T60" fmla="*/ 19 w 32"/>
                  <a:gd name="T61" fmla="*/ 57 h 78"/>
                  <a:gd name="T62" fmla="*/ 16 w 32"/>
                  <a:gd name="T63" fmla="*/ 53 h 78"/>
                  <a:gd name="T64" fmla="*/ 17 w 32"/>
                  <a:gd name="T65" fmla="*/ 5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"/>
                  <a:gd name="T100" fmla="*/ 0 h 78"/>
                  <a:gd name="T101" fmla="*/ 32 w 32"/>
                  <a:gd name="T102" fmla="*/ 78 h 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" h="78">
                    <a:moveTo>
                      <a:pt x="17" y="51"/>
                    </a:moveTo>
                    <a:lnTo>
                      <a:pt x="19" y="49"/>
                    </a:lnTo>
                    <a:lnTo>
                      <a:pt x="19" y="48"/>
                    </a:lnTo>
                    <a:lnTo>
                      <a:pt x="16" y="45"/>
                    </a:lnTo>
                    <a:lnTo>
                      <a:pt x="14" y="43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8" y="38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5" y="8"/>
                    </a:lnTo>
                    <a:lnTo>
                      <a:pt x="28" y="11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7" y="19"/>
                    </a:lnTo>
                    <a:lnTo>
                      <a:pt x="28" y="24"/>
                    </a:lnTo>
                    <a:lnTo>
                      <a:pt x="28" y="29"/>
                    </a:lnTo>
                    <a:lnTo>
                      <a:pt x="27" y="32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24" y="34"/>
                    </a:lnTo>
                    <a:lnTo>
                      <a:pt x="27" y="35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7" y="45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53"/>
                    </a:lnTo>
                    <a:lnTo>
                      <a:pt x="30" y="57"/>
                    </a:lnTo>
                    <a:lnTo>
                      <a:pt x="32" y="62"/>
                    </a:lnTo>
                    <a:lnTo>
                      <a:pt x="30" y="67"/>
                    </a:lnTo>
                    <a:lnTo>
                      <a:pt x="30" y="72"/>
                    </a:lnTo>
                    <a:lnTo>
                      <a:pt x="30" y="75"/>
                    </a:lnTo>
                    <a:lnTo>
                      <a:pt x="30" y="78"/>
                    </a:lnTo>
                    <a:lnTo>
                      <a:pt x="27" y="78"/>
                    </a:lnTo>
                    <a:lnTo>
                      <a:pt x="24" y="75"/>
                    </a:lnTo>
                    <a:lnTo>
                      <a:pt x="22" y="70"/>
                    </a:lnTo>
                    <a:lnTo>
                      <a:pt x="24" y="67"/>
                    </a:lnTo>
                    <a:lnTo>
                      <a:pt x="24" y="64"/>
                    </a:lnTo>
                    <a:lnTo>
                      <a:pt x="24" y="61"/>
                    </a:lnTo>
                    <a:lnTo>
                      <a:pt x="20" y="62"/>
                    </a:lnTo>
                    <a:lnTo>
                      <a:pt x="20" y="61"/>
                    </a:lnTo>
                    <a:lnTo>
                      <a:pt x="20" y="59"/>
                    </a:lnTo>
                    <a:lnTo>
                      <a:pt x="19" y="57"/>
                    </a:lnTo>
                    <a:lnTo>
                      <a:pt x="17" y="56"/>
                    </a:lnTo>
                    <a:lnTo>
                      <a:pt x="16" y="53"/>
                    </a:lnTo>
                    <a:lnTo>
                      <a:pt x="17" y="51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5" name="Freeform 98">
                <a:extLst>
                  <a:ext uri="{FF2B5EF4-FFF2-40B4-BE49-F238E27FC236}">
                    <a16:creationId xmlns:a16="http://schemas.microsoft.com/office/drawing/2014/main" id="{DFB4E8F8-4EB9-400A-84B7-8DA083CAD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3303"/>
                <a:ext cx="19" cy="40"/>
              </a:xfrm>
              <a:custGeom>
                <a:avLst/>
                <a:gdLst>
                  <a:gd name="T0" fmla="*/ 11 w 19"/>
                  <a:gd name="T1" fmla="*/ 10 h 40"/>
                  <a:gd name="T2" fmla="*/ 11 w 19"/>
                  <a:gd name="T3" fmla="*/ 10 h 40"/>
                  <a:gd name="T4" fmla="*/ 11 w 19"/>
                  <a:gd name="T5" fmla="*/ 7 h 40"/>
                  <a:gd name="T6" fmla="*/ 11 w 19"/>
                  <a:gd name="T7" fmla="*/ 5 h 40"/>
                  <a:gd name="T8" fmla="*/ 9 w 19"/>
                  <a:gd name="T9" fmla="*/ 2 h 40"/>
                  <a:gd name="T10" fmla="*/ 6 w 19"/>
                  <a:gd name="T11" fmla="*/ 0 h 40"/>
                  <a:gd name="T12" fmla="*/ 3 w 19"/>
                  <a:gd name="T13" fmla="*/ 0 h 40"/>
                  <a:gd name="T14" fmla="*/ 1 w 19"/>
                  <a:gd name="T15" fmla="*/ 0 h 40"/>
                  <a:gd name="T16" fmla="*/ 0 w 19"/>
                  <a:gd name="T17" fmla="*/ 0 h 40"/>
                  <a:gd name="T18" fmla="*/ 0 w 19"/>
                  <a:gd name="T19" fmla="*/ 0 h 40"/>
                  <a:gd name="T20" fmla="*/ 0 w 19"/>
                  <a:gd name="T21" fmla="*/ 8 h 40"/>
                  <a:gd name="T22" fmla="*/ 0 w 19"/>
                  <a:gd name="T23" fmla="*/ 14 h 40"/>
                  <a:gd name="T24" fmla="*/ 1 w 19"/>
                  <a:gd name="T25" fmla="*/ 14 h 40"/>
                  <a:gd name="T26" fmla="*/ 1 w 19"/>
                  <a:gd name="T27" fmla="*/ 16 h 40"/>
                  <a:gd name="T28" fmla="*/ 1 w 19"/>
                  <a:gd name="T29" fmla="*/ 21 h 40"/>
                  <a:gd name="T30" fmla="*/ 1 w 19"/>
                  <a:gd name="T31" fmla="*/ 27 h 40"/>
                  <a:gd name="T32" fmla="*/ 1 w 19"/>
                  <a:gd name="T33" fmla="*/ 32 h 40"/>
                  <a:gd name="T34" fmla="*/ 0 w 19"/>
                  <a:gd name="T35" fmla="*/ 38 h 40"/>
                  <a:gd name="T36" fmla="*/ 1 w 19"/>
                  <a:gd name="T37" fmla="*/ 38 h 40"/>
                  <a:gd name="T38" fmla="*/ 6 w 19"/>
                  <a:gd name="T39" fmla="*/ 40 h 40"/>
                  <a:gd name="T40" fmla="*/ 9 w 19"/>
                  <a:gd name="T41" fmla="*/ 35 h 40"/>
                  <a:gd name="T42" fmla="*/ 12 w 19"/>
                  <a:gd name="T43" fmla="*/ 32 h 40"/>
                  <a:gd name="T44" fmla="*/ 15 w 19"/>
                  <a:gd name="T45" fmla="*/ 32 h 40"/>
                  <a:gd name="T46" fmla="*/ 19 w 19"/>
                  <a:gd name="T47" fmla="*/ 32 h 40"/>
                  <a:gd name="T48" fmla="*/ 17 w 19"/>
                  <a:gd name="T49" fmla="*/ 27 h 40"/>
                  <a:gd name="T50" fmla="*/ 14 w 19"/>
                  <a:gd name="T51" fmla="*/ 21 h 40"/>
                  <a:gd name="T52" fmla="*/ 12 w 19"/>
                  <a:gd name="T53" fmla="*/ 14 h 40"/>
                  <a:gd name="T54" fmla="*/ 11 w 19"/>
                  <a:gd name="T55" fmla="*/ 10 h 40"/>
                  <a:gd name="T56" fmla="*/ 11 w 19"/>
                  <a:gd name="T57" fmla="*/ 10 h 40"/>
                  <a:gd name="T58" fmla="*/ 11 w 19"/>
                  <a:gd name="T59" fmla="*/ 10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9"/>
                  <a:gd name="T91" fmla="*/ 0 h 40"/>
                  <a:gd name="T92" fmla="*/ 19 w 19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9" h="40">
                    <a:moveTo>
                      <a:pt x="11" y="10"/>
                    </a:moveTo>
                    <a:lnTo>
                      <a:pt x="11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1" y="27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6" y="40"/>
                    </a:lnTo>
                    <a:lnTo>
                      <a:pt x="9" y="35"/>
                    </a:lnTo>
                    <a:lnTo>
                      <a:pt x="12" y="32"/>
                    </a:lnTo>
                    <a:lnTo>
                      <a:pt x="15" y="32"/>
                    </a:lnTo>
                    <a:lnTo>
                      <a:pt x="19" y="32"/>
                    </a:lnTo>
                    <a:lnTo>
                      <a:pt x="17" y="27"/>
                    </a:lnTo>
                    <a:lnTo>
                      <a:pt x="14" y="21"/>
                    </a:lnTo>
                    <a:lnTo>
                      <a:pt x="12" y="14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6" name="Freeform 99">
                <a:extLst>
                  <a:ext uri="{FF2B5EF4-FFF2-40B4-BE49-F238E27FC236}">
                    <a16:creationId xmlns:a16="http://schemas.microsoft.com/office/drawing/2014/main" id="{36EF00B3-DF28-4E90-ACCE-486E49ECE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2760"/>
                <a:ext cx="695" cy="664"/>
              </a:xfrm>
              <a:custGeom>
                <a:avLst/>
                <a:gdLst>
                  <a:gd name="T0" fmla="*/ 634 w 695"/>
                  <a:gd name="T1" fmla="*/ 610 h 664"/>
                  <a:gd name="T2" fmla="*/ 660 w 695"/>
                  <a:gd name="T3" fmla="*/ 640 h 664"/>
                  <a:gd name="T4" fmla="*/ 687 w 695"/>
                  <a:gd name="T5" fmla="*/ 664 h 664"/>
                  <a:gd name="T6" fmla="*/ 690 w 695"/>
                  <a:gd name="T7" fmla="*/ 618 h 664"/>
                  <a:gd name="T8" fmla="*/ 653 w 695"/>
                  <a:gd name="T9" fmla="*/ 588 h 664"/>
                  <a:gd name="T10" fmla="*/ 634 w 695"/>
                  <a:gd name="T11" fmla="*/ 543 h 664"/>
                  <a:gd name="T12" fmla="*/ 603 w 695"/>
                  <a:gd name="T13" fmla="*/ 499 h 664"/>
                  <a:gd name="T14" fmla="*/ 563 w 695"/>
                  <a:gd name="T15" fmla="*/ 505 h 664"/>
                  <a:gd name="T16" fmla="*/ 536 w 695"/>
                  <a:gd name="T17" fmla="*/ 468 h 664"/>
                  <a:gd name="T18" fmla="*/ 504 w 695"/>
                  <a:gd name="T19" fmla="*/ 451 h 664"/>
                  <a:gd name="T20" fmla="*/ 526 w 695"/>
                  <a:gd name="T21" fmla="*/ 94 h 664"/>
                  <a:gd name="T22" fmla="*/ 483 w 695"/>
                  <a:gd name="T23" fmla="*/ 65 h 664"/>
                  <a:gd name="T24" fmla="*/ 450 w 695"/>
                  <a:gd name="T25" fmla="*/ 44 h 664"/>
                  <a:gd name="T26" fmla="*/ 428 w 695"/>
                  <a:gd name="T27" fmla="*/ 14 h 664"/>
                  <a:gd name="T28" fmla="*/ 371 w 695"/>
                  <a:gd name="T29" fmla="*/ 0 h 664"/>
                  <a:gd name="T30" fmla="*/ 329 w 695"/>
                  <a:gd name="T31" fmla="*/ 3 h 664"/>
                  <a:gd name="T32" fmla="*/ 277 w 695"/>
                  <a:gd name="T33" fmla="*/ 19 h 664"/>
                  <a:gd name="T34" fmla="*/ 258 w 695"/>
                  <a:gd name="T35" fmla="*/ 51 h 664"/>
                  <a:gd name="T36" fmla="*/ 266 w 695"/>
                  <a:gd name="T37" fmla="*/ 95 h 664"/>
                  <a:gd name="T38" fmla="*/ 264 w 695"/>
                  <a:gd name="T39" fmla="*/ 125 h 664"/>
                  <a:gd name="T40" fmla="*/ 243 w 695"/>
                  <a:gd name="T41" fmla="*/ 97 h 664"/>
                  <a:gd name="T42" fmla="*/ 180 w 695"/>
                  <a:gd name="T43" fmla="*/ 86 h 664"/>
                  <a:gd name="T44" fmla="*/ 174 w 695"/>
                  <a:gd name="T45" fmla="*/ 138 h 664"/>
                  <a:gd name="T46" fmla="*/ 240 w 695"/>
                  <a:gd name="T47" fmla="*/ 178 h 664"/>
                  <a:gd name="T48" fmla="*/ 220 w 695"/>
                  <a:gd name="T49" fmla="*/ 210 h 664"/>
                  <a:gd name="T50" fmla="*/ 170 w 695"/>
                  <a:gd name="T51" fmla="*/ 202 h 664"/>
                  <a:gd name="T52" fmla="*/ 124 w 695"/>
                  <a:gd name="T53" fmla="*/ 216 h 664"/>
                  <a:gd name="T54" fmla="*/ 100 w 695"/>
                  <a:gd name="T55" fmla="*/ 257 h 664"/>
                  <a:gd name="T56" fmla="*/ 97 w 695"/>
                  <a:gd name="T57" fmla="*/ 294 h 664"/>
                  <a:gd name="T58" fmla="*/ 129 w 695"/>
                  <a:gd name="T59" fmla="*/ 321 h 664"/>
                  <a:gd name="T60" fmla="*/ 105 w 695"/>
                  <a:gd name="T61" fmla="*/ 365 h 664"/>
                  <a:gd name="T62" fmla="*/ 142 w 695"/>
                  <a:gd name="T63" fmla="*/ 380 h 664"/>
                  <a:gd name="T64" fmla="*/ 158 w 695"/>
                  <a:gd name="T65" fmla="*/ 400 h 664"/>
                  <a:gd name="T66" fmla="*/ 185 w 695"/>
                  <a:gd name="T67" fmla="*/ 411 h 664"/>
                  <a:gd name="T68" fmla="*/ 140 w 695"/>
                  <a:gd name="T69" fmla="*/ 446 h 664"/>
                  <a:gd name="T70" fmla="*/ 94 w 695"/>
                  <a:gd name="T71" fmla="*/ 457 h 664"/>
                  <a:gd name="T72" fmla="*/ 19 w 695"/>
                  <a:gd name="T73" fmla="*/ 465 h 664"/>
                  <a:gd name="T74" fmla="*/ 16 w 695"/>
                  <a:gd name="T75" fmla="*/ 476 h 664"/>
                  <a:gd name="T76" fmla="*/ 64 w 695"/>
                  <a:gd name="T77" fmla="*/ 488 h 664"/>
                  <a:gd name="T78" fmla="*/ 119 w 695"/>
                  <a:gd name="T79" fmla="*/ 484 h 664"/>
                  <a:gd name="T80" fmla="*/ 159 w 695"/>
                  <a:gd name="T81" fmla="*/ 473 h 664"/>
                  <a:gd name="T82" fmla="*/ 201 w 695"/>
                  <a:gd name="T83" fmla="*/ 456 h 664"/>
                  <a:gd name="T84" fmla="*/ 243 w 695"/>
                  <a:gd name="T85" fmla="*/ 441 h 664"/>
                  <a:gd name="T86" fmla="*/ 256 w 695"/>
                  <a:gd name="T87" fmla="*/ 414 h 664"/>
                  <a:gd name="T88" fmla="*/ 291 w 695"/>
                  <a:gd name="T89" fmla="*/ 394 h 664"/>
                  <a:gd name="T90" fmla="*/ 344 w 695"/>
                  <a:gd name="T91" fmla="*/ 367 h 664"/>
                  <a:gd name="T92" fmla="*/ 317 w 695"/>
                  <a:gd name="T93" fmla="*/ 395 h 664"/>
                  <a:gd name="T94" fmla="*/ 294 w 695"/>
                  <a:gd name="T95" fmla="*/ 434 h 664"/>
                  <a:gd name="T96" fmla="*/ 372 w 695"/>
                  <a:gd name="T97" fmla="*/ 419 h 664"/>
                  <a:gd name="T98" fmla="*/ 402 w 695"/>
                  <a:gd name="T99" fmla="*/ 402 h 664"/>
                  <a:gd name="T100" fmla="*/ 420 w 695"/>
                  <a:gd name="T101" fmla="*/ 422 h 664"/>
                  <a:gd name="T102" fmla="*/ 466 w 695"/>
                  <a:gd name="T103" fmla="*/ 454 h 664"/>
                  <a:gd name="T104" fmla="*/ 506 w 695"/>
                  <a:gd name="T105" fmla="*/ 475 h 664"/>
                  <a:gd name="T106" fmla="*/ 526 w 695"/>
                  <a:gd name="T107" fmla="*/ 489 h 664"/>
                  <a:gd name="T108" fmla="*/ 560 w 695"/>
                  <a:gd name="T109" fmla="*/ 535 h 664"/>
                  <a:gd name="T110" fmla="*/ 574 w 695"/>
                  <a:gd name="T111" fmla="*/ 521 h 664"/>
                  <a:gd name="T112" fmla="*/ 599 w 695"/>
                  <a:gd name="T113" fmla="*/ 534 h 664"/>
                  <a:gd name="T114" fmla="*/ 604 w 695"/>
                  <a:gd name="T115" fmla="*/ 537 h 664"/>
                  <a:gd name="T116" fmla="*/ 626 w 695"/>
                  <a:gd name="T117" fmla="*/ 581 h 66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95"/>
                  <a:gd name="T178" fmla="*/ 0 h 664"/>
                  <a:gd name="T179" fmla="*/ 695 w 695"/>
                  <a:gd name="T180" fmla="*/ 664 h 66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95" h="664">
                    <a:moveTo>
                      <a:pt x="626" y="581"/>
                    </a:moveTo>
                    <a:lnTo>
                      <a:pt x="630" y="583"/>
                    </a:lnTo>
                    <a:lnTo>
                      <a:pt x="633" y="581"/>
                    </a:lnTo>
                    <a:lnTo>
                      <a:pt x="634" y="583"/>
                    </a:lnTo>
                    <a:lnTo>
                      <a:pt x="637" y="584"/>
                    </a:lnTo>
                    <a:lnTo>
                      <a:pt x="641" y="588"/>
                    </a:lnTo>
                    <a:lnTo>
                      <a:pt x="642" y="589"/>
                    </a:lnTo>
                    <a:lnTo>
                      <a:pt x="642" y="594"/>
                    </a:lnTo>
                    <a:lnTo>
                      <a:pt x="639" y="600"/>
                    </a:lnTo>
                    <a:lnTo>
                      <a:pt x="634" y="605"/>
                    </a:lnTo>
                    <a:lnTo>
                      <a:pt x="634" y="610"/>
                    </a:lnTo>
                    <a:lnTo>
                      <a:pt x="636" y="613"/>
                    </a:lnTo>
                    <a:lnTo>
                      <a:pt x="639" y="613"/>
                    </a:lnTo>
                    <a:lnTo>
                      <a:pt x="642" y="618"/>
                    </a:lnTo>
                    <a:lnTo>
                      <a:pt x="644" y="623"/>
                    </a:lnTo>
                    <a:lnTo>
                      <a:pt x="645" y="626"/>
                    </a:lnTo>
                    <a:lnTo>
                      <a:pt x="647" y="627"/>
                    </a:lnTo>
                    <a:lnTo>
                      <a:pt x="649" y="632"/>
                    </a:lnTo>
                    <a:lnTo>
                      <a:pt x="650" y="635"/>
                    </a:lnTo>
                    <a:lnTo>
                      <a:pt x="655" y="638"/>
                    </a:lnTo>
                    <a:lnTo>
                      <a:pt x="660" y="638"/>
                    </a:lnTo>
                    <a:lnTo>
                      <a:pt x="660" y="640"/>
                    </a:lnTo>
                    <a:lnTo>
                      <a:pt x="658" y="643"/>
                    </a:lnTo>
                    <a:lnTo>
                      <a:pt x="658" y="646"/>
                    </a:lnTo>
                    <a:lnTo>
                      <a:pt x="658" y="650"/>
                    </a:lnTo>
                    <a:lnTo>
                      <a:pt x="661" y="651"/>
                    </a:lnTo>
                    <a:lnTo>
                      <a:pt x="668" y="653"/>
                    </a:lnTo>
                    <a:lnTo>
                      <a:pt x="666" y="654"/>
                    </a:lnTo>
                    <a:lnTo>
                      <a:pt x="666" y="659"/>
                    </a:lnTo>
                    <a:lnTo>
                      <a:pt x="671" y="659"/>
                    </a:lnTo>
                    <a:lnTo>
                      <a:pt x="676" y="661"/>
                    </a:lnTo>
                    <a:lnTo>
                      <a:pt x="680" y="662"/>
                    </a:lnTo>
                    <a:lnTo>
                      <a:pt x="687" y="664"/>
                    </a:lnTo>
                    <a:lnTo>
                      <a:pt x="687" y="659"/>
                    </a:lnTo>
                    <a:lnTo>
                      <a:pt x="690" y="654"/>
                    </a:lnTo>
                    <a:lnTo>
                      <a:pt x="693" y="650"/>
                    </a:lnTo>
                    <a:lnTo>
                      <a:pt x="695" y="646"/>
                    </a:lnTo>
                    <a:lnTo>
                      <a:pt x="695" y="640"/>
                    </a:lnTo>
                    <a:lnTo>
                      <a:pt x="693" y="637"/>
                    </a:lnTo>
                    <a:lnTo>
                      <a:pt x="693" y="632"/>
                    </a:lnTo>
                    <a:lnTo>
                      <a:pt x="695" y="629"/>
                    </a:lnTo>
                    <a:lnTo>
                      <a:pt x="695" y="624"/>
                    </a:lnTo>
                    <a:lnTo>
                      <a:pt x="695" y="621"/>
                    </a:lnTo>
                    <a:lnTo>
                      <a:pt x="690" y="618"/>
                    </a:lnTo>
                    <a:lnTo>
                      <a:pt x="685" y="616"/>
                    </a:lnTo>
                    <a:lnTo>
                      <a:pt x="684" y="611"/>
                    </a:lnTo>
                    <a:lnTo>
                      <a:pt x="680" y="608"/>
                    </a:lnTo>
                    <a:lnTo>
                      <a:pt x="674" y="607"/>
                    </a:lnTo>
                    <a:lnTo>
                      <a:pt x="668" y="604"/>
                    </a:lnTo>
                    <a:lnTo>
                      <a:pt x="661" y="602"/>
                    </a:lnTo>
                    <a:lnTo>
                      <a:pt x="658" y="597"/>
                    </a:lnTo>
                    <a:lnTo>
                      <a:pt x="657" y="596"/>
                    </a:lnTo>
                    <a:lnTo>
                      <a:pt x="653" y="591"/>
                    </a:lnTo>
                    <a:lnTo>
                      <a:pt x="653" y="588"/>
                    </a:lnTo>
                    <a:lnTo>
                      <a:pt x="652" y="584"/>
                    </a:lnTo>
                    <a:lnTo>
                      <a:pt x="650" y="581"/>
                    </a:lnTo>
                    <a:lnTo>
                      <a:pt x="649" y="578"/>
                    </a:lnTo>
                    <a:lnTo>
                      <a:pt x="647" y="573"/>
                    </a:lnTo>
                    <a:lnTo>
                      <a:pt x="645" y="570"/>
                    </a:lnTo>
                    <a:lnTo>
                      <a:pt x="645" y="567"/>
                    </a:lnTo>
                    <a:lnTo>
                      <a:pt x="642" y="561"/>
                    </a:lnTo>
                    <a:lnTo>
                      <a:pt x="641" y="557"/>
                    </a:lnTo>
                    <a:lnTo>
                      <a:pt x="637" y="553"/>
                    </a:lnTo>
                    <a:lnTo>
                      <a:pt x="636" y="548"/>
                    </a:lnTo>
                    <a:lnTo>
                      <a:pt x="634" y="543"/>
                    </a:lnTo>
                    <a:lnTo>
                      <a:pt x="631" y="538"/>
                    </a:lnTo>
                    <a:lnTo>
                      <a:pt x="630" y="535"/>
                    </a:lnTo>
                    <a:lnTo>
                      <a:pt x="630" y="534"/>
                    </a:lnTo>
                    <a:lnTo>
                      <a:pt x="625" y="527"/>
                    </a:lnTo>
                    <a:lnTo>
                      <a:pt x="623" y="524"/>
                    </a:lnTo>
                    <a:lnTo>
                      <a:pt x="620" y="521"/>
                    </a:lnTo>
                    <a:lnTo>
                      <a:pt x="615" y="516"/>
                    </a:lnTo>
                    <a:lnTo>
                      <a:pt x="612" y="508"/>
                    </a:lnTo>
                    <a:lnTo>
                      <a:pt x="609" y="503"/>
                    </a:lnTo>
                    <a:lnTo>
                      <a:pt x="606" y="500"/>
                    </a:lnTo>
                    <a:lnTo>
                      <a:pt x="603" y="499"/>
                    </a:lnTo>
                    <a:lnTo>
                      <a:pt x="603" y="494"/>
                    </a:lnTo>
                    <a:lnTo>
                      <a:pt x="603" y="489"/>
                    </a:lnTo>
                    <a:lnTo>
                      <a:pt x="599" y="484"/>
                    </a:lnTo>
                    <a:lnTo>
                      <a:pt x="593" y="483"/>
                    </a:lnTo>
                    <a:lnTo>
                      <a:pt x="587" y="483"/>
                    </a:lnTo>
                    <a:lnTo>
                      <a:pt x="582" y="486"/>
                    </a:lnTo>
                    <a:lnTo>
                      <a:pt x="577" y="489"/>
                    </a:lnTo>
                    <a:lnTo>
                      <a:pt x="574" y="494"/>
                    </a:lnTo>
                    <a:lnTo>
                      <a:pt x="571" y="499"/>
                    </a:lnTo>
                    <a:lnTo>
                      <a:pt x="566" y="503"/>
                    </a:lnTo>
                    <a:lnTo>
                      <a:pt x="563" y="505"/>
                    </a:lnTo>
                    <a:lnTo>
                      <a:pt x="560" y="507"/>
                    </a:lnTo>
                    <a:lnTo>
                      <a:pt x="555" y="507"/>
                    </a:lnTo>
                    <a:lnTo>
                      <a:pt x="555" y="503"/>
                    </a:lnTo>
                    <a:lnTo>
                      <a:pt x="553" y="499"/>
                    </a:lnTo>
                    <a:lnTo>
                      <a:pt x="552" y="494"/>
                    </a:lnTo>
                    <a:lnTo>
                      <a:pt x="548" y="488"/>
                    </a:lnTo>
                    <a:lnTo>
                      <a:pt x="544" y="484"/>
                    </a:lnTo>
                    <a:lnTo>
                      <a:pt x="539" y="480"/>
                    </a:lnTo>
                    <a:lnTo>
                      <a:pt x="537" y="475"/>
                    </a:lnTo>
                    <a:lnTo>
                      <a:pt x="536" y="470"/>
                    </a:lnTo>
                    <a:lnTo>
                      <a:pt x="536" y="468"/>
                    </a:lnTo>
                    <a:lnTo>
                      <a:pt x="533" y="467"/>
                    </a:lnTo>
                    <a:lnTo>
                      <a:pt x="529" y="465"/>
                    </a:lnTo>
                    <a:lnTo>
                      <a:pt x="529" y="459"/>
                    </a:lnTo>
                    <a:lnTo>
                      <a:pt x="531" y="456"/>
                    </a:lnTo>
                    <a:lnTo>
                      <a:pt x="528" y="453"/>
                    </a:lnTo>
                    <a:lnTo>
                      <a:pt x="525" y="453"/>
                    </a:lnTo>
                    <a:lnTo>
                      <a:pt x="520" y="454"/>
                    </a:lnTo>
                    <a:lnTo>
                      <a:pt x="515" y="457"/>
                    </a:lnTo>
                    <a:lnTo>
                      <a:pt x="512" y="456"/>
                    </a:lnTo>
                    <a:lnTo>
                      <a:pt x="510" y="454"/>
                    </a:lnTo>
                    <a:lnTo>
                      <a:pt x="504" y="451"/>
                    </a:lnTo>
                    <a:lnTo>
                      <a:pt x="498" y="449"/>
                    </a:lnTo>
                    <a:lnTo>
                      <a:pt x="496" y="448"/>
                    </a:lnTo>
                    <a:lnTo>
                      <a:pt x="566" y="124"/>
                    </a:lnTo>
                    <a:lnTo>
                      <a:pt x="561" y="117"/>
                    </a:lnTo>
                    <a:lnTo>
                      <a:pt x="555" y="111"/>
                    </a:lnTo>
                    <a:lnTo>
                      <a:pt x="550" y="103"/>
                    </a:lnTo>
                    <a:lnTo>
                      <a:pt x="544" y="100"/>
                    </a:lnTo>
                    <a:lnTo>
                      <a:pt x="541" y="98"/>
                    </a:lnTo>
                    <a:lnTo>
                      <a:pt x="537" y="97"/>
                    </a:lnTo>
                    <a:lnTo>
                      <a:pt x="531" y="95"/>
                    </a:lnTo>
                    <a:lnTo>
                      <a:pt x="526" y="94"/>
                    </a:lnTo>
                    <a:lnTo>
                      <a:pt x="520" y="92"/>
                    </a:lnTo>
                    <a:lnTo>
                      <a:pt x="515" y="90"/>
                    </a:lnTo>
                    <a:lnTo>
                      <a:pt x="512" y="90"/>
                    </a:lnTo>
                    <a:lnTo>
                      <a:pt x="510" y="90"/>
                    </a:lnTo>
                    <a:lnTo>
                      <a:pt x="510" y="89"/>
                    </a:lnTo>
                    <a:lnTo>
                      <a:pt x="504" y="84"/>
                    </a:lnTo>
                    <a:lnTo>
                      <a:pt x="499" y="79"/>
                    </a:lnTo>
                    <a:lnTo>
                      <a:pt x="493" y="76"/>
                    </a:lnTo>
                    <a:lnTo>
                      <a:pt x="487" y="71"/>
                    </a:lnTo>
                    <a:lnTo>
                      <a:pt x="485" y="68"/>
                    </a:lnTo>
                    <a:lnTo>
                      <a:pt x="483" y="65"/>
                    </a:lnTo>
                    <a:lnTo>
                      <a:pt x="482" y="62"/>
                    </a:lnTo>
                    <a:lnTo>
                      <a:pt x="480" y="59"/>
                    </a:lnTo>
                    <a:lnTo>
                      <a:pt x="475" y="59"/>
                    </a:lnTo>
                    <a:lnTo>
                      <a:pt x="471" y="59"/>
                    </a:lnTo>
                    <a:lnTo>
                      <a:pt x="466" y="60"/>
                    </a:lnTo>
                    <a:lnTo>
                      <a:pt x="461" y="60"/>
                    </a:lnTo>
                    <a:lnTo>
                      <a:pt x="456" y="57"/>
                    </a:lnTo>
                    <a:lnTo>
                      <a:pt x="455" y="54"/>
                    </a:lnTo>
                    <a:lnTo>
                      <a:pt x="450" y="49"/>
                    </a:lnTo>
                    <a:lnTo>
                      <a:pt x="447" y="49"/>
                    </a:lnTo>
                    <a:lnTo>
                      <a:pt x="450" y="44"/>
                    </a:lnTo>
                    <a:lnTo>
                      <a:pt x="450" y="40"/>
                    </a:lnTo>
                    <a:lnTo>
                      <a:pt x="445" y="33"/>
                    </a:lnTo>
                    <a:lnTo>
                      <a:pt x="439" y="32"/>
                    </a:lnTo>
                    <a:lnTo>
                      <a:pt x="434" y="30"/>
                    </a:lnTo>
                    <a:lnTo>
                      <a:pt x="429" y="28"/>
                    </a:lnTo>
                    <a:lnTo>
                      <a:pt x="426" y="28"/>
                    </a:lnTo>
                    <a:lnTo>
                      <a:pt x="425" y="28"/>
                    </a:lnTo>
                    <a:lnTo>
                      <a:pt x="426" y="25"/>
                    </a:lnTo>
                    <a:lnTo>
                      <a:pt x="428" y="22"/>
                    </a:lnTo>
                    <a:lnTo>
                      <a:pt x="428" y="17"/>
                    </a:lnTo>
                    <a:lnTo>
                      <a:pt x="428" y="14"/>
                    </a:lnTo>
                    <a:lnTo>
                      <a:pt x="423" y="9"/>
                    </a:lnTo>
                    <a:lnTo>
                      <a:pt x="418" y="3"/>
                    </a:lnTo>
                    <a:lnTo>
                      <a:pt x="412" y="0"/>
                    </a:lnTo>
                    <a:lnTo>
                      <a:pt x="407" y="1"/>
                    </a:lnTo>
                    <a:lnTo>
                      <a:pt x="402" y="3"/>
                    </a:lnTo>
                    <a:lnTo>
                      <a:pt x="396" y="6"/>
                    </a:lnTo>
                    <a:lnTo>
                      <a:pt x="391" y="9"/>
                    </a:lnTo>
                    <a:lnTo>
                      <a:pt x="385" y="9"/>
                    </a:lnTo>
                    <a:lnTo>
                      <a:pt x="380" y="6"/>
                    </a:lnTo>
                    <a:lnTo>
                      <a:pt x="375" y="3"/>
                    </a:lnTo>
                    <a:lnTo>
                      <a:pt x="371" y="0"/>
                    </a:lnTo>
                    <a:lnTo>
                      <a:pt x="364" y="0"/>
                    </a:lnTo>
                    <a:lnTo>
                      <a:pt x="359" y="1"/>
                    </a:lnTo>
                    <a:lnTo>
                      <a:pt x="358" y="3"/>
                    </a:lnTo>
                    <a:lnTo>
                      <a:pt x="355" y="3"/>
                    </a:lnTo>
                    <a:lnTo>
                      <a:pt x="350" y="5"/>
                    </a:lnTo>
                    <a:lnTo>
                      <a:pt x="347" y="5"/>
                    </a:lnTo>
                    <a:lnTo>
                      <a:pt x="344" y="3"/>
                    </a:lnTo>
                    <a:lnTo>
                      <a:pt x="339" y="3"/>
                    </a:lnTo>
                    <a:lnTo>
                      <a:pt x="337" y="3"/>
                    </a:lnTo>
                    <a:lnTo>
                      <a:pt x="332" y="3"/>
                    </a:lnTo>
                    <a:lnTo>
                      <a:pt x="329" y="3"/>
                    </a:lnTo>
                    <a:lnTo>
                      <a:pt x="324" y="3"/>
                    </a:lnTo>
                    <a:lnTo>
                      <a:pt x="321" y="6"/>
                    </a:lnTo>
                    <a:lnTo>
                      <a:pt x="315" y="9"/>
                    </a:lnTo>
                    <a:lnTo>
                      <a:pt x="312" y="13"/>
                    </a:lnTo>
                    <a:lnTo>
                      <a:pt x="309" y="16"/>
                    </a:lnTo>
                    <a:lnTo>
                      <a:pt x="302" y="20"/>
                    </a:lnTo>
                    <a:lnTo>
                      <a:pt x="296" y="22"/>
                    </a:lnTo>
                    <a:lnTo>
                      <a:pt x="291" y="22"/>
                    </a:lnTo>
                    <a:lnTo>
                      <a:pt x="286" y="22"/>
                    </a:lnTo>
                    <a:lnTo>
                      <a:pt x="282" y="20"/>
                    </a:lnTo>
                    <a:lnTo>
                      <a:pt x="277" y="19"/>
                    </a:lnTo>
                    <a:lnTo>
                      <a:pt x="274" y="16"/>
                    </a:lnTo>
                    <a:lnTo>
                      <a:pt x="269" y="14"/>
                    </a:lnTo>
                    <a:lnTo>
                      <a:pt x="264" y="11"/>
                    </a:lnTo>
                    <a:lnTo>
                      <a:pt x="259" y="16"/>
                    </a:lnTo>
                    <a:lnTo>
                      <a:pt x="256" y="19"/>
                    </a:lnTo>
                    <a:lnTo>
                      <a:pt x="253" y="24"/>
                    </a:lnTo>
                    <a:lnTo>
                      <a:pt x="251" y="28"/>
                    </a:lnTo>
                    <a:lnTo>
                      <a:pt x="251" y="32"/>
                    </a:lnTo>
                    <a:lnTo>
                      <a:pt x="251" y="36"/>
                    </a:lnTo>
                    <a:lnTo>
                      <a:pt x="255" y="43"/>
                    </a:lnTo>
                    <a:lnTo>
                      <a:pt x="258" y="51"/>
                    </a:lnTo>
                    <a:lnTo>
                      <a:pt x="259" y="57"/>
                    </a:lnTo>
                    <a:lnTo>
                      <a:pt x="259" y="62"/>
                    </a:lnTo>
                    <a:lnTo>
                      <a:pt x="259" y="68"/>
                    </a:lnTo>
                    <a:lnTo>
                      <a:pt x="258" y="73"/>
                    </a:lnTo>
                    <a:lnTo>
                      <a:pt x="255" y="76"/>
                    </a:lnTo>
                    <a:lnTo>
                      <a:pt x="251" y="79"/>
                    </a:lnTo>
                    <a:lnTo>
                      <a:pt x="250" y="82"/>
                    </a:lnTo>
                    <a:lnTo>
                      <a:pt x="250" y="87"/>
                    </a:lnTo>
                    <a:lnTo>
                      <a:pt x="255" y="90"/>
                    </a:lnTo>
                    <a:lnTo>
                      <a:pt x="261" y="94"/>
                    </a:lnTo>
                    <a:lnTo>
                      <a:pt x="266" y="95"/>
                    </a:lnTo>
                    <a:lnTo>
                      <a:pt x="270" y="100"/>
                    </a:lnTo>
                    <a:lnTo>
                      <a:pt x="270" y="103"/>
                    </a:lnTo>
                    <a:lnTo>
                      <a:pt x="269" y="105"/>
                    </a:lnTo>
                    <a:lnTo>
                      <a:pt x="267" y="106"/>
                    </a:lnTo>
                    <a:lnTo>
                      <a:pt x="264" y="108"/>
                    </a:lnTo>
                    <a:lnTo>
                      <a:pt x="264" y="109"/>
                    </a:lnTo>
                    <a:lnTo>
                      <a:pt x="264" y="113"/>
                    </a:lnTo>
                    <a:lnTo>
                      <a:pt x="264" y="116"/>
                    </a:lnTo>
                    <a:lnTo>
                      <a:pt x="266" y="119"/>
                    </a:lnTo>
                    <a:lnTo>
                      <a:pt x="264" y="122"/>
                    </a:lnTo>
                    <a:lnTo>
                      <a:pt x="264" y="125"/>
                    </a:lnTo>
                    <a:lnTo>
                      <a:pt x="259" y="128"/>
                    </a:lnTo>
                    <a:lnTo>
                      <a:pt x="256" y="130"/>
                    </a:lnTo>
                    <a:lnTo>
                      <a:pt x="240" y="119"/>
                    </a:lnTo>
                    <a:lnTo>
                      <a:pt x="237" y="116"/>
                    </a:lnTo>
                    <a:lnTo>
                      <a:pt x="237" y="113"/>
                    </a:lnTo>
                    <a:lnTo>
                      <a:pt x="237" y="108"/>
                    </a:lnTo>
                    <a:lnTo>
                      <a:pt x="237" y="105"/>
                    </a:lnTo>
                    <a:lnTo>
                      <a:pt x="239" y="103"/>
                    </a:lnTo>
                    <a:lnTo>
                      <a:pt x="242" y="101"/>
                    </a:lnTo>
                    <a:lnTo>
                      <a:pt x="243" y="98"/>
                    </a:lnTo>
                    <a:lnTo>
                      <a:pt x="243" y="97"/>
                    </a:lnTo>
                    <a:lnTo>
                      <a:pt x="239" y="92"/>
                    </a:lnTo>
                    <a:lnTo>
                      <a:pt x="232" y="90"/>
                    </a:lnTo>
                    <a:lnTo>
                      <a:pt x="224" y="89"/>
                    </a:lnTo>
                    <a:lnTo>
                      <a:pt x="220" y="89"/>
                    </a:lnTo>
                    <a:lnTo>
                      <a:pt x="215" y="87"/>
                    </a:lnTo>
                    <a:lnTo>
                      <a:pt x="208" y="87"/>
                    </a:lnTo>
                    <a:lnTo>
                      <a:pt x="202" y="87"/>
                    </a:lnTo>
                    <a:lnTo>
                      <a:pt x="197" y="87"/>
                    </a:lnTo>
                    <a:lnTo>
                      <a:pt x="191" y="86"/>
                    </a:lnTo>
                    <a:lnTo>
                      <a:pt x="185" y="86"/>
                    </a:lnTo>
                    <a:lnTo>
                      <a:pt x="180" y="86"/>
                    </a:lnTo>
                    <a:lnTo>
                      <a:pt x="174" y="86"/>
                    </a:lnTo>
                    <a:lnTo>
                      <a:pt x="174" y="90"/>
                    </a:lnTo>
                    <a:lnTo>
                      <a:pt x="175" y="97"/>
                    </a:lnTo>
                    <a:lnTo>
                      <a:pt x="177" y="103"/>
                    </a:lnTo>
                    <a:lnTo>
                      <a:pt x="177" y="108"/>
                    </a:lnTo>
                    <a:lnTo>
                      <a:pt x="175" y="116"/>
                    </a:lnTo>
                    <a:lnTo>
                      <a:pt x="172" y="124"/>
                    </a:lnTo>
                    <a:lnTo>
                      <a:pt x="170" y="127"/>
                    </a:lnTo>
                    <a:lnTo>
                      <a:pt x="170" y="130"/>
                    </a:lnTo>
                    <a:lnTo>
                      <a:pt x="170" y="133"/>
                    </a:lnTo>
                    <a:lnTo>
                      <a:pt x="174" y="138"/>
                    </a:lnTo>
                    <a:lnTo>
                      <a:pt x="177" y="148"/>
                    </a:lnTo>
                    <a:lnTo>
                      <a:pt x="210" y="168"/>
                    </a:lnTo>
                    <a:lnTo>
                      <a:pt x="212" y="171"/>
                    </a:lnTo>
                    <a:lnTo>
                      <a:pt x="213" y="175"/>
                    </a:lnTo>
                    <a:lnTo>
                      <a:pt x="215" y="176"/>
                    </a:lnTo>
                    <a:lnTo>
                      <a:pt x="218" y="178"/>
                    </a:lnTo>
                    <a:lnTo>
                      <a:pt x="224" y="176"/>
                    </a:lnTo>
                    <a:lnTo>
                      <a:pt x="229" y="175"/>
                    </a:lnTo>
                    <a:lnTo>
                      <a:pt x="234" y="173"/>
                    </a:lnTo>
                    <a:lnTo>
                      <a:pt x="240" y="173"/>
                    </a:lnTo>
                    <a:lnTo>
                      <a:pt x="240" y="178"/>
                    </a:lnTo>
                    <a:lnTo>
                      <a:pt x="239" y="181"/>
                    </a:lnTo>
                    <a:lnTo>
                      <a:pt x="234" y="183"/>
                    </a:lnTo>
                    <a:lnTo>
                      <a:pt x="231" y="184"/>
                    </a:lnTo>
                    <a:lnTo>
                      <a:pt x="228" y="184"/>
                    </a:lnTo>
                    <a:lnTo>
                      <a:pt x="226" y="187"/>
                    </a:lnTo>
                    <a:lnTo>
                      <a:pt x="224" y="194"/>
                    </a:lnTo>
                    <a:lnTo>
                      <a:pt x="224" y="198"/>
                    </a:lnTo>
                    <a:lnTo>
                      <a:pt x="224" y="202"/>
                    </a:lnTo>
                    <a:lnTo>
                      <a:pt x="224" y="205"/>
                    </a:lnTo>
                    <a:lnTo>
                      <a:pt x="221" y="206"/>
                    </a:lnTo>
                    <a:lnTo>
                      <a:pt x="220" y="210"/>
                    </a:lnTo>
                    <a:lnTo>
                      <a:pt x="215" y="210"/>
                    </a:lnTo>
                    <a:lnTo>
                      <a:pt x="210" y="210"/>
                    </a:lnTo>
                    <a:lnTo>
                      <a:pt x="207" y="208"/>
                    </a:lnTo>
                    <a:lnTo>
                      <a:pt x="204" y="208"/>
                    </a:lnTo>
                    <a:lnTo>
                      <a:pt x="196" y="205"/>
                    </a:lnTo>
                    <a:lnTo>
                      <a:pt x="189" y="203"/>
                    </a:lnTo>
                    <a:lnTo>
                      <a:pt x="185" y="205"/>
                    </a:lnTo>
                    <a:lnTo>
                      <a:pt x="180" y="206"/>
                    </a:lnTo>
                    <a:lnTo>
                      <a:pt x="177" y="208"/>
                    </a:lnTo>
                    <a:lnTo>
                      <a:pt x="174" y="206"/>
                    </a:lnTo>
                    <a:lnTo>
                      <a:pt x="170" y="202"/>
                    </a:lnTo>
                    <a:lnTo>
                      <a:pt x="169" y="198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59" y="195"/>
                    </a:lnTo>
                    <a:lnTo>
                      <a:pt x="156" y="198"/>
                    </a:lnTo>
                    <a:lnTo>
                      <a:pt x="153" y="200"/>
                    </a:lnTo>
                    <a:lnTo>
                      <a:pt x="150" y="203"/>
                    </a:lnTo>
                    <a:lnTo>
                      <a:pt x="145" y="205"/>
                    </a:lnTo>
                    <a:lnTo>
                      <a:pt x="139" y="208"/>
                    </a:lnTo>
                    <a:lnTo>
                      <a:pt x="131" y="211"/>
                    </a:lnTo>
                    <a:lnTo>
                      <a:pt x="124" y="216"/>
                    </a:lnTo>
                    <a:lnTo>
                      <a:pt x="119" y="216"/>
                    </a:lnTo>
                    <a:lnTo>
                      <a:pt x="115" y="217"/>
                    </a:lnTo>
                    <a:lnTo>
                      <a:pt x="112" y="217"/>
                    </a:lnTo>
                    <a:lnTo>
                      <a:pt x="108" y="219"/>
                    </a:lnTo>
                    <a:lnTo>
                      <a:pt x="104" y="222"/>
                    </a:lnTo>
                    <a:lnTo>
                      <a:pt x="100" y="229"/>
                    </a:lnTo>
                    <a:lnTo>
                      <a:pt x="100" y="233"/>
                    </a:lnTo>
                    <a:lnTo>
                      <a:pt x="102" y="240"/>
                    </a:lnTo>
                    <a:lnTo>
                      <a:pt x="102" y="246"/>
                    </a:lnTo>
                    <a:lnTo>
                      <a:pt x="102" y="252"/>
                    </a:lnTo>
                    <a:lnTo>
                      <a:pt x="100" y="257"/>
                    </a:lnTo>
                    <a:lnTo>
                      <a:pt x="97" y="262"/>
                    </a:lnTo>
                    <a:lnTo>
                      <a:pt x="94" y="264"/>
                    </a:lnTo>
                    <a:lnTo>
                      <a:pt x="91" y="264"/>
                    </a:lnTo>
                    <a:lnTo>
                      <a:pt x="89" y="265"/>
                    </a:lnTo>
                    <a:lnTo>
                      <a:pt x="89" y="268"/>
                    </a:lnTo>
                    <a:lnTo>
                      <a:pt x="89" y="273"/>
                    </a:lnTo>
                    <a:lnTo>
                      <a:pt x="91" y="278"/>
                    </a:lnTo>
                    <a:lnTo>
                      <a:pt x="92" y="283"/>
                    </a:lnTo>
                    <a:lnTo>
                      <a:pt x="94" y="287"/>
                    </a:lnTo>
                    <a:lnTo>
                      <a:pt x="96" y="291"/>
                    </a:lnTo>
                    <a:lnTo>
                      <a:pt x="97" y="294"/>
                    </a:lnTo>
                    <a:lnTo>
                      <a:pt x="94" y="297"/>
                    </a:lnTo>
                    <a:lnTo>
                      <a:pt x="96" y="302"/>
                    </a:lnTo>
                    <a:lnTo>
                      <a:pt x="99" y="305"/>
                    </a:lnTo>
                    <a:lnTo>
                      <a:pt x="102" y="308"/>
                    </a:lnTo>
                    <a:lnTo>
                      <a:pt x="107" y="308"/>
                    </a:lnTo>
                    <a:lnTo>
                      <a:pt x="112" y="308"/>
                    </a:lnTo>
                    <a:lnTo>
                      <a:pt x="116" y="308"/>
                    </a:lnTo>
                    <a:lnTo>
                      <a:pt x="121" y="310"/>
                    </a:lnTo>
                    <a:lnTo>
                      <a:pt x="124" y="313"/>
                    </a:lnTo>
                    <a:lnTo>
                      <a:pt x="129" y="316"/>
                    </a:lnTo>
                    <a:lnTo>
                      <a:pt x="129" y="321"/>
                    </a:lnTo>
                    <a:lnTo>
                      <a:pt x="131" y="327"/>
                    </a:lnTo>
                    <a:lnTo>
                      <a:pt x="129" y="333"/>
                    </a:lnTo>
                    <a:lnTo>
                      <a:pt x="124" y="337"/>
                    </a:lnTo>
                    <a:lnTo>
                      <a:pt x="119" y="338"/>
                    </a:lnTo>
                    <a:lnTo>
                      <a:pt x="116" y="343"/>
                    </a:lnTo>
                    <a:lnTo>
                      <a:pt x="115" y="346"/>
                    </a:lnTo>
                    <a:lnTo>
                      <a:pt x="113" y="349"/>
                    </a:lnTo>
                    <a:lnTo>
                      <a:pt x="112" y="354"/>
                    </a:lnTo>
                    <a:lnTo>
                      <a:pt x="110" y="359"/>
                    </a:lnTo>
                    <a:lnTo>
                      <a:pt x="108" y="362"/>
                    </a:lnTo>
                    <a:lnTo>
                      <a:pt x="105" y="365"/>
                    </a:lnTo>
                    <a:lnTo>
                      <a:pt x="110" y="367"/>
                    </a:lnTo>
                    <a:lnTo>
                      <a:pt x="113" y="368"/>
                    </a:lnTo>
                    <a:lnTo>
                      <a:pt x="116" y="370"/>
                    </a:lnTo>
                    <a:lnTo>
                      <a:pt x="119" y="376"/>
                    </a:lnTo>
                    <a:lnTo>
                      <a:pt x="126" y="372"/>
                    </a:lnTo>
                    <a:lnTo>
                      <a:pt x="131" y="370"/>
                    </a:lnTo>
                    <a:lnTo>
                      <a:pt x="134" y="368"/>
                    </a:lnTo>
                    <a:lnTo>
                      <a:pt x="139" y="367"/>
                    </a:lnTo>
                    <a:lnTo>
                      <a:pt x="139" y="372"/>
                    </a:lnTo>
                    <a:lnTo>
                      <a:pt x="140" y="376"/>
                    </a:lnTo>
                    <a:lnTo>
                      <a:pt x="142" y="380"/>
                    </a:lnTo>
                    <a:lnTo>
                      <a:pt x="145" y="381"/>
                    </a:lnTo>
                    <a:lnTo>
                      <a:pt x="148" y="383"/>
                    </a:lnTo>
                    <a:lnTo>
                      <a:pt x="151" y="386"/>
                    </a:lnTo>
                    <a:lnTo>
                      <a:pt x="151" y="389"/>
                    </a:lnTo>
                    <a:lnTo>
                      <a:pt x="151" y="394"/>
                    </a:lnTo>
                    <a:lnTo>
                      <a:pt x="151" y="397"/>
                    </a:lnTo>
                    <a:lnTo>
                      <a:pt x="153" y="400"/>
                    </a:lnTo>
                    <a:lnTo>
                      <a:pt x="153" y="402"/>
                    </a:lnTo>
                    <a:lnTo>
                      <a:pt x="154" y="405"/>
                    </a:lnTo>
                    <a:lnTo>
                      <a:pt x="156" y="403"/>
                    </a:lnTo>
                    <a:lnTo>
                      <a:pt x="158" y="400"/>
                    </a:lnTo>
                    <a:lnTo>
                      <a:pt x="158" y="399"/>
                    </a:lnTo>
                    <a:lnTo>
                      <a:pt x="158" y="395"/>
                    </a:lnTo>
                    <a:lnTo>
                      <a:pt x="162" y="392"/>
                    </a:lnTo>
                    <a:lnTo>
                      <a:pt x="167" y="395"/>
                    </a:lnTo>
                    <a:lnTo>
                      <a:pt x="170" y="400"/>
                    </a:lnTo>
                    <a:lnTo>
                      <a:pt x="175" y="403"/>
                    </a:lnTo>
                    <a:lnTo>
                      <a:pt x="180" y="403"/>
                    </a:lnTo>
                    <a:lnTo>
                      <a:pt x="185" y="405"/>
                    </a:lnTo>
                    <a:lnTo>
                      <a:pt x="191" y="407"/>
                    </a:lnTo>
                    <a:lnTo>
                      <a:pt x="188" y="408"/>
                    </a:lnTo>
                    <a:lnTo>
                      <a:pt x="185" y="411"/>
                    </a:lnTo>
                    <a:lnTo>
                      <a:pt x="180" y="413"/>
                    </a:lnTo>
                    <a:lnTo>
                      <a:pt x="177" y="416"/>
                    </a:lnTo>
                    <a:lnTo>
                      <a:pt x="170" y="422"/>
                    </a:lnTo>
                    <a:lnTo>
                      <a:pt x="167" y="429"/>
                    </a:lnTo>
                    <a:lnTo>
                      <a:pt x="164" y="432"/>
                    </a:lnTo>
                    <a:lnTo>
                      <a:pt x="162" y="435"/>
                    </a:lnTo>
                    <a:lnTo>
                      <a:pt x="159" y="437"/>
                    </a:lnTo>
                    <a:lnTo>
                      <a:pt x="156" y="440"/>
                    </a:lnTo>
                    <a:lnTo>
                      <a:pt x="150" y="441"/>
                    </a:lnTo>
                    <a:lnTo>
                      <a:pt x="145" y="445"/>
                    </a:lnTo>
                    <a:lnTo>
                      <a:pt x="140" y="446"/>
                    </a:lnTo>
                    <a:lnTo>
                      <a:pt x="137" y="448"/>
                    </a:lnTo>
                    <a:lnTo>
                      <a:pt x="132" y="451"/>
                    </a:lnTo>
                    <a:lnTo>
                      <a:pt x="129" y="453"/>
                    </a:lnTo>
                    <a:lnTo>
                      <a:pt x="127" y="453"/>
                    </a:lnTo>
                    <a:lnTo>
                      <a:pt x="123" y="453"/>
                    </a:lnTo>
                    <a:lnTo>
                      <a:pt x="118" y="453"/>
                    </a:lnTo>
                    <a:lnTo>
                      <a:pt x="112" y="454"/>
                    </a:lnTo>
                    <a:lnTo>
                      <a:pt x="105" y="456"/>
                    </a:lnTo>
                    <a:lnTo>
                      <a:pt x="100" y="457"/>
                    </a:lnTo>
                    <a:lnTo>
                      <a:pt x="96" y="457"/>
                    </a:lnTo>
                    <a:lnTo>
                      <a:pt x="94" y="457"/>
                    </a:lnTo>
                    <a:lnTo>
                      <a:pt x="65" y="472"/>
                    </a:lnTo>
                    <a:lnTo>
                      <a:pt x="65" y="467"/>
                    </a:lnTo>
                    <a:lnTo>
                      <a:pt x="65" y="462"/>
                    </a:lnTo>
                    <a:lnTo>
                      <a:pt x="61" y="457"/>
                    </a:lnTo>
                    <a:lnTo>
                      <a:pt x="58" y="457"/>
                    </a:lnTo>
                    <a:lnTo>
                      <a:pt x="51" y="456"/>
                    </a:lnTo>
                    <a:lnTo>
                      <a:pt x="45" y="457"/>
                    </a:lnTo>
                    <a:lnTo>
                      <a:pt x="37" y="461"/>
                    </a:lnTo>
                    <a:lnTo>
                      <a:pt x="31" y="462"/>
                    </a:lnTo>
                    <a:lnTo>
                      <a:pt x="24" y="464"/>
                    </a:lnTo>
                    <a:lnTo>
                      <a:pt x="19" y="465"/>
                    </a:lnTo>
                    <a:lnTo>
                      <a:pt x="15" y="465"/>
                    </a:lnTo>
                    <a:lnTo>
                      <a:pt x="10" y="465"/>
                    </a:lnTo>
                    <a:lnTo>
                      <a:pt x="5" y="465"/>
                    </a:lnTo>
                    <a:lnTo>
                      <a:pt x="0" y="464"/>
                    </a:lnTo>
                    <a:lnTo>
                      <a:pt x="0" y="468"/>
                    </a:lnTo>
                    <a:lnTo>
                      <a:pt x="2" y="472"/>
                    </a:lnTo>
                    <a:lnTo>
                      <a:pt x="3" y="473"/>
                    </a:lnTo>
                    <a:lnTo>
                      <a:pt x="7" y="473"/>
                    </a:lnTo>
                    <a:lnTo>
                      <a:pt x="10" y="473"/>
                    </a:lnTo>
                    <a:lnTo>
                      <a:pt x="13" y="475"/>
                    </a:lnTo>
                    <a:lnTo>
                      <a:pt x="16" y="476"/>
                    </a:lnTo>
                    <a:lnTo>
                      <a:pt x="21" y="478"/>
                    </a:lnTo>
                    <a:lnTo>
                      <a:pt x="24" y="481"/>
                    </a:lnTo>
                    <a:lnTo>
                      <a:pt x="29" y="483"/>
                    </a:lnTo>
                    <a:lnTo>
                      <a:pt x="32" y="481"/>
                    </a:lnTo>
                    <a:lnTo>
                      <a:pt x="37" y="480"/>
                    </a:lnTo>
                    <a:lnTo>
                      <a:pt x="42" y="478"/>
                    </a:lnTo>
                    <a:lnTo>
                      <a:pt x="46" y="478"/>
                    </a:lnTo>
                    <a:lnTo>
                      <a:pt x="51" y="478"/>
                    </a:lnTo>
                    <a:lnTo>
                      <a:pt x="56" y="478"/>
                    </a:lnTo>
                    <a:lnTo>
                      <a:pt x="59" y="481"/>
                    </a:lnTo>
                    <a:lnTo>
                      <a:pt x="64" y="488"/>
                    </a:lnTo>
                    <a:lnTo>
                      <a:pt x="69" y="488"/>
                    </a:lnTo>
                    <a:lnTo>
                      <a:pt x="72" y="488"/>
                    </a:lnTo>
                    <a:lnTo>
                      <a:pt x="75" y="484"/>
                    </a:lnTo>
                    <a:lnTo>
                      <a:pt x="80" y="483"/>
                    </a:lnTo>
                    <a:lnTo>
                      <a:pt x="83" y="483"/>
                    </a:lnTo>
                    <a:lnTo>
                      <a:pt x="88" y="483"/>
                    </a:lnTo>
                    <a:lnTo>
                      <a:pt x="92" y="483"/>
                    </a:lnTo>
                    <a:lnTo>
                      <a:pt x="100" y="483"/>
                    </a:lnTo>
                    <a:lnTo>
                      <a:pt x="107" y="483"/>
                    </a:lnTo>
                    <a:lnTo>
                      <a:pt x="115" y="484"/>
                    </a:lnTo>
                    <a:lnTo>
                      <a:pt x="119" y="484"/>
                    </a:lnTo>
                    <a:lnTo>
                      <a:pt x="127" y="484"/>
                    </a:lnTo>
                    <a:lnTo>
                      <a:pt x="127" y="483"/>
                    </a:lnTo>
                    <a:lnTo>
                      <a:pt x="127" y="481"/>
                    </a:lnTo>
                    <a:lnTo>
                      <a:pt x="127" y="480"/>
                    </a:lnTo>
                    <a:lnTo>
                      <a:pt x="126" y="478"/>
                    </a:lnTo>
                    <a:lnTo>
                      <a:pt x="134" y="473"/>
                    </a:lnTo>
                    <a:lnTo>
                      <a:pt x="140" y="473"/>
                    </a:lnTo>
                    <a:lnTo>
                      <a:pt x="145" y="473"/>
                    </a:lnTo>
                    <a:lnTo>
                      <a:pt x="150" y="473"/>
                    </a:lnTo>
                    <a:lnTo>
                      <a:pt x="154" y="475"/>
                    </a:lnTo>
                    <a:lnTo>
                      <a:pt x="159" y="473"/>
                    </a:lnTo>
                    <a:lnTo>
                      <a:pt x="164" y="473"/>
                    </a:lnTo>
                    <a:lnTo>
                      <a:pt x="169" y="473"/>
                    </a:lnTo>
                    <a:lnTo>
                      <a:pt x="175" y="472"/>
                    </a:lnTo>
                    <a:lnTo>
                      <a:pt x="177" y="470"/>
                    </a:lnTo>
                    <a:lnTo>
                      <a:pt x="178" y="468"/>
                    </a:lnTo>
                    <a:lnTo>
                      <a:pt x="178" y="465"/>
                    </a:lnTo>
                    <a:lnTo>
                      <a:pt x="181" y="464"/>
                    </a:lnTo>
                    <a:lnTo>
                      <a:pt x="185" y="462"/>
                    </a:lnTo>
                    <a:lnTo>
                      <a:pt x="189" y="459"/>
                    </a:lnTo>
                    <a:lnTo>
                      <a:pt x="194" y="457"/>
                    </a:lnTo>
                    <a:lnTo>
                      <a:pt x="201" y="456"/>
                    </a:lnTo>
                    <a:lnTo>
                      <a:pt x="205" y="454"/>
                    </a:lnTo>
                    <a:lnTo>
                      <a:pt x="210" y="453"/>
                    </a:lnTo>
                    <a:lnTo>
                      <a:pt x="215" y="451"/>
                    </a:lnTo>
                    <a:lnTo>
                      <a:pt x="220" y="451"/>
                    </a:lnTo>
                    <a:lnTo>
                      <a:pt x="221" y="451"/>
                    </a:lnTo>
                    <a:lnTo>
                      <a:pt x="226" y="453"/>
                    </a:lnTo>
                    <a:lnTo>
                      <a:pt x="229" y="453"/>
                    </a:lnTo>
                    <a:lnTo>
                      <a:pt x="234" y="453"/>
                    </a:lnTo>
                    <a:lnTo>
                      <a:pt x="237" y="449"/>
                    </a:lnTo>
                    <a:lnTo>
                      <a:pt x="240" y="446"/>
                    </a:lnTo>
                    <a:lnTo>
                      <a:pt x="243" y="441"/>
                    </a:lnTo>
                    <a:lnTo>
                      <a:pt x="247" y="440"/>
                    </a:lnTo>
                    <a:lnTo>
                      <a:pt x="250" y="438"/>
                    </a:lnTo>
                    <a:lnTo>
                      <a:pt x="253" y="441"/>
                    </a:lnTo>
                    <a:lnTo>
                      <a:pt x="262" y="437"/>
                    </a:lnTo>
                    <a:lnTo>
                      <a:pt x="261" y="434"/>
                    </a:lnTo>
                    <a:lnTo>
                      <a:pt x="259" y="430"/>
                    </a:lnTo>
                    <a:lnTo>
                      <a:pt x="259" y="429"/>
                    </a:lnTo>
                    <a:lnTo>
                      <a:pt x="255" y="424"/>
                    </a:lnTo>
                    <a:lnTo>
                      <a:pt x="251" y="421"/>
                    </a:lnTo>
                    <a:lnTo>
                      <a:pt x="256" y="414"/>
                    </a:lnTo>
                    <a:lnTo>
                      <a:pt x="262" y="410"/>
                    </a:lnTo>
                    <a:lnTo>
                      <a:pt x="269" y="408"/>
                    </a:lnTo>
                    <a:lnTo>
                      <a:pt x="274" y="407"/>
                    </a:lnTo>
                    <a:lnTo>
                      <a:pt x="278" y="403"/>
                    </a:lnTo>
                    <a:lnTo>
                      <a:pt x="283" y="400"/>
                    </a:lnTo>
                    <a:lnTo>
                      <a:pt x="285" y="403"/>
                    </a:lnTo>
                    <a:lnTo>
                      <a:pt x="291" y="403"/>
                    </a:lnTo>
                    <a:lnTo>
                      <a:pt x="291" y="400"/>
                    </a:lnTo>
                    <a:lnTo>
                      <a:pt x="289" y="399"/>
                    </a:lnTo>
                    <a:lnTo>
                      <a:pt x="289" y="395"/>
                    </a:lnTo>
                    <a:lnTo>
                      <a:pt x="291" y="394"/>
                    </a:lnTo>
                    <a:lnTo>
                      <a:pt x="294" y="391"/>
                    </a:lnTo>
                    <a:lnTo>
                      <a:pt x="299" y="387"/>
                    </a:lnTo>
                    <a:lnTo>
                      <a:pt x="304" y="386"/>
                    </a:lnTo>
                    <a:lnTo>
                      <a:pt x="307" y="383"/>
                    </a:lnTo>
                    <a:lnTo>
                      <a:pt x="310" y="380"/>
                    </a:lnTo>
                    <a:lnTo>
                      <a:pt x="315" y="376"/>
                    </a:lnTo>
                    <a:lnTo>
                      <a:pt x="320" y="373"/>
                    </a:lnTo>
                    <a:lnTo>
                      <a:pt x="323" y="373"/>
                    </a:lnTo>
                    <a:lnTo>
                      <a:pt x="326" y="372"/>
                    </a:lnTo>
                    <a:lnTo>
                      <a:pt x="329" y="373"/>
                    </a:lnTo>
                    <a:lnTo>
                      <a:pt x="344" y="367"/>
                    </a:lnTo>
                    <a:lnTo>
                      <a:pt x="350" y="383"/>
                    </a:lnTo>
                    <a:lnTo>
                      <a:pt x="347" y="383"/>
                    </a:lnTo>
                    <a:lnTo>
                      <a:pt x="345" y="384"/>
                    </a:lnTo>
                    <a:lnTo>
                      <a:pt x="342" y="380"/>
                    </a:lnTo>
                    <a:lnTo>
                      <a:pt x="337" y="380"/>
                    </a:lnTo>
                    <a:lnTo>
                      <a:pt x="334" y="380"/>
                    </a:lnTo>
                    <a:lnTo>
                      <a:pt x="329" y="381"/>
                    </a:lnTo>
                    <a:lnTo>
                      <a:pt x="324" y="383"/>
                    </a:lnTo>
                    <a:lnTo>
                      <a:pt x="321" y="386"/>
                    </a:lnTo>
                    <a:lnTo>
                      <a:pt x="318" y="392"/>
                    </a:lnTo>
                    <a:lnTo>
                      <a:pt x="317" y="395"/>
                    </a:lnTo>
                    <a:lnTo>
                      <a:pt x="315" y="399"/>
                    </a:lnTo>
                    <a:lnTo>
                      <a:pt x="312" y="400"/>
                    </a:lnTo>
                    <a:lnTo>
                      <a:pt x="309" y="403"/>
                    </a:lnTo>
                    <a:lnTo>
                      <a:pt x="304" y="405"/>
                    </a:lnTo>
                    <a:lnTo>
                      <a:pt x="302" y="408"/>
                    </a:lnTo>
                    <a:lnTo>
                      <a:pt x="301" y="413"/>
                    </a:lnTo>
                    <a:lnTo>
                      <a:pt x="299" y="416"/>
                    </a:lnTo>
                    <a:lnTo>
                      <a:pt x="301" y="419"/>
                    </a:lnTo>
                    <a:lnTo>
                      <a:pt x="304" y="422"/>
                    </a:lnTo>
                    <a:lnTo>
                      <a:pt x="291" y="429"/>
                    </a:lnTo>
                    <a:lnTo>
                      <a:pt x="294" y="434"/>
                    </a:lnTo>
                    <a:lnTo>
                      <a:pt x="302" y="435"/>
                    </a:lnTo>
                    <a:lnTo>
                      <a:pt x="310" y="435"/>
                    </a:lnTo>
                    <a:lnTo>
                      <a:pt x="321" y="434"/>
                    </a:lnTo>
                    <a:lnTo>
                      <a:pt x="331" y="432"/>
                    </a:lnTo>
                    <a:lnTo>
                      <a:pt x="340" y="429"/>
                    </a:lnTo>
                    <a:lnTo>
                      <a:pt x="350" y="426"/>
                    </a:lnTo>
                    <a:lnTo>
                      <a:pt x="358" y="422"/>
                    </a:lnTo>
                    <a:lnTo>
                      <a:pt x="359" y="422"/>
                    </a:lnTo>
                    <a:lnTo>
                      <a:pt x="366" y="422"/>
                    </a:lnTo>
                    <a:lnTo>
                      <a:pt x="369" y="421"/>
                    </a:lnTo>
                    <a:lnTo>
                      <a:pt x="372" y="419"/>
                    </a:lnTo>
                    <a:lnTo>
                      <a:pt x="375" y="418"/>
                    </a:lnTo>
                    <a:lnTo>
                      <a:pt x="380" y="418"/>
                    </a:lnTo>
                    <a:lnTo>
                      <a:pt x="382" y="414"/>
                    </a:lnTo>
                    <a:lnTo>
                      <a:pt x="383" y="410"/>
                    </a:lnTo>
                    <a:lnTo>
                      <a:pt x="383" y="407"/>
                    </a:lnTo>
                    <a:lnTo>
                      <a:pt x="385" y="403"/>
                    </a:lnTo>
                    <a:lnTo>
                      <a:pt x="386" y="403"/>
                    </a:lnTo>
                    <a:lnTo>
                      <a:pt x="390" y="402"/>
                    </a:lnTo>
                    <a:lnTo>
                      <a:pt x="394" y="402"/>
                    </a:lnTo>
                    <a:lnTo>
                      <a:pt x="399" y="402"/>
                    </a:lnTo>
                    <a:lnTo>
                      <a:pt x="402" y="402"/>
                    </a:lnTo>
                    <a:lnTo>
                      <a:pt x="407" y="402"/>
                    </a:lnTo>
                    <a:lnTo>
                      <a:pt x="409" y="403"/>
                    </a:lnTo>
                    <a:lnTo>
                      <a:pt x="412" y="405"/>
                    </a:lnTo>
                    <a:lnTo>
                      <a:pt x="412" y="408"/>
                    </a:lnTo>
                    <a:lnTo>
                      <a:pt x="410" y="411"/>
                    </a:lnTo>
                    <a:lnTo>
                      <a:pt x="409" y="414"/>
                    </a:lnTo>
                    <a:lnTo>
                      <a:pt x="409" y="418"/>
                    </a:lnTo>
                    <a:lnTo>
                      <a:pt x="410" y="419"/>
                    </a:lnTo>
                    <a:lnTo>
                      <a:pt x="415" y="419"/>
                    </a:lnTo>
                    <a:lnTo>
                      <a:pt x="417" y="421"/>
                    </a:lnTo>
                    <a:lnTo>
                      <a:pt x="420" y="422"/>
                    </a:lnTo>
                    <a:lnTo>
                      <a:pt x="423" y="427"/>
                    </a:lnTo>
                    <a:lnTo>
                      <a:pt x="428" y="432"/>
                    </a:lnTo>
                    <a:lnTo>
                      <a:pt x="431" y="435"/>
                    </a:lnTo>
                    <a:lnTo>
                      <a:pt x="434" y="440"/>
                    </a:lnTo>
                    <a:lnTo>
                      <a:pt x="437" y="443"/>
                    </a:lnTo>
                    <a:lnTo>
                      <a:pt x="442" y="448"/>
                    </a:lnTo>
                    <a:lnTo>
                      <a:pt x="447" y="448"/>
                    </a:lnTo>
                    <a:lnTo>
                      <a:pt x="453" y="449"/>
                    </a:lnTo>
                    <a:lnTo>
                      <a:pt x="456" y="451"/>
                    </a:lnTo>
                    <a:lnTo>
                      <a:pt x="461" y="453"/>
                    </a:lnTo>
                    <a:lnTo>
                      <a:pt x="466" y="454"/>
                    </a:lnTo>
                    <a:lnTo>
                      <a:pt x="471" y="456"/>
                    </a:lnTo>
                    <a:lnTo>
                      <a:pt x="474" y="457"/>
                    </a:lnTo>
                    <a:lnTo>
                      <a:pt x="479" y="457"/>
                    </a:lnTo>
                    <a:lnTo>
                      <a:pt x="483" y="461"/>
                    </a:lnTo>
                    <a:lnTo>
                      <a:pt x="488" y="462"/>
                    </a:lnTo>
                    <a:lnTo>
                      <a:pt x="490" y="464"/>
                    </a:lnTo>
                    <a:lnTo>
                      <a:pt x="493" y="468"/>
                    </a:lnTo>
                    <a:lnTo>
                      <a:pt x="496" y="470"/>
                    </a:lnTo>
                    <a:lnTo>
                      <a:pt x="501" y="473"/>
                    </a:lnTo>
                    <a:lnTo>
                      <a:pt x="502" y="473"/>
                    </a:lnTo>
                    <a:lnTo>
                      <a:pt x="506" y="475"/>
                    </a:lnTo>
                    <a:lnTo>
                      <a:pt x="509" y="473"/>
                    </a:lnTo>
                    <a:lnTo>
                      <a:pt x="512" y="473"/>
                    </a:lnTo>
                    <a:lnTo>
                      <a:pt x="514" y="472"/>
                    </a:lnTo>
                    <a:lnTo>
                      <a:pt x="518" y="470"/>
                    </a:lnTo>
                    <a:lnTo>
                      <a:pt x="520" y="472"/>
                    </a:lnTo>
                    <a:lnTo>
                      <a:pt x="521" y="475"/>
                    </a:lnTo>
                    <a:lnTo>
                      <a:pt x="518" y="478"/>
                    </a:lnTo>
                    <a:lnTo>
                      <a:pt x="515" y="484"/>
                    </a:lnTo>
                    <a:lnTo>
                      <a:pt x="518" y="484"/>
                    </a:lnTo>
                    <a:lnTo>
                      <a:pt x="521" y="488"/>
                    </a:lnTo>
                    <a:lnTo>
                      <a:pt x="526" y="489"/>
                    </a:lnTo>
                    <a:lnTo>
                      <a:pt x="529" y="492"/>
                    </a:lnTo>
                    <a:lnTo>
                      <a:pt x="534" y="495"/>
                    </a:lnTo>
                    <a:lnTo>
                      <a:pt x="537" y="499"/>
                    </a:lnTo>
                    <a:lnTo>
                      <a:pt x="539" y="503"/>
                    </a:lnTo>
                    <a:lnTo>
                      <a:pt x="542" y="507"/>
                    </a:lnTo>
                    <a:lnTo>
                      <a:pt x="544" y="510"/>
                    </a:lnTo>
                    <a:lnTo>
                      <a:pt x="545" y="515"/>
                    </a:lnTo>
                    <a:lnTo>
                      <a:pt x="547" y="518"/>
                    </a:lnTo>
                    <a:lnTo>
                      <a:pt x="550" y="522"/>
                    </a:lnTo>
                    <a:lnTo>
                      <a:pt x="553" y="527"/>
                    </a:lnTo>
                    <a:lnTo>
                      <a:pt x="560" y="535"/>
                    </a:lnTo>
                    <a:lnTo>
                      <a:pt x="563" y="535"/>
                    </a:lnTo>
                    <a:lnTo>
                      <a:pt x="564" y="535"/>
                    </a:lnTo>
                    <a:lnTo>
                      <a:pt x="566" y="535"/>
                    </a:lnTo>
                    <a:lnTo>
                      <a:pt x="569" y="534"/>
                    </a:lnTo>
                    <a:lnTo>
                      <a:pt x="574" y="535"/>
                    </a:lnTo>
                    <a:lnTo>
                      <a:pt x="577" y="534"/>
                    </a:lnTo>
                    <a:lnTo>
                      <a:pt x="575" y="532"/>
                    </a:lnTo>
                    <a:lnTo>
                      <a:pt x="579" y="530"/>
                    </a:lnTo>
                    <a:lnTo>
                      <a:pt x="579" y="527"/>
                    </a:lnTo>
                    <a:lnTo>
                      <a:pt x="577" y="526"/>
                    </a:lnTo>
                    <a:lnTo>
                      <a:pt x="574" y="521"/>
                    </a:lnTo>
                    <a:lnTo>
                      <a:pt x="577" y="518"/>
                    </a:lnTo>
                    <a:lnTo>
                      <a:pt x="579" y="518"/>
                    </a:lnTo>
                    <a:lnTo>
                      <a:pt x="582" y="521"/>
                    </a:lnTo>
                    <a:lnTo>
                      <a:pt x="582" y="526"/>
                    </a:lnTo>
                    <a:lnTo>
                      <a:pt x="582" y="530"/>
                    </a:lnTo>
                    <a:lnTo>
                      <a:pt x="596" y="538"/>
                    </a:lnTo>
                    <a:lnTo>
                      <a:pt x="601" y="537"/>
                    </a:lnTo>
                    <a:lnTo>
                      <a:pt x="599" y="537"/>
                    </a:lnTo>
                    <a:lnTo>
                      <a:pt x="599" y="535"/>
                    </a:lnTo>
                    <a:lnTo>
                      <a:pt x="599" y="534"/>
                    </a:lnTo>
                    <a:lnTo>
                      <a:pt x="598" y="527"/>
                    </a:lnTo>
                    <a:lnTo>
                      <a:pt x="596" y="522"/>
                    </a:lnTo>
                    <a:lnTo>
                      <a:pt x="593" y="519"/>
                    </a:lnTo>
                    <a:lnTo>
                      <a:pt x="590" y="518"/>
                    </a:lnTo>
                    <a:lnTo>
                      <a:pt x="599" y="515"/>
                    </a:lnTo>
                    <a:lnTo>
                      <a:pt x="599" y="519"/>
                    </a:lnTo>
                    <a:lnTo>
                      <a:pt x="599" y="524"/>
                    </a:lnTo>
                    <a:lnTo>
                      <a:pt x="601" y="529"/>
                    </a:lnTo>
                    <a:lnTo>
                      <a:pt x="603" y="534"/>
                    </a:lnTo>
                    <a:lnTo>
                      <a:pt x="604" y="535"/>
                    </a:lnTo>
                    <a:lnTo>
                      <a:pt x="604" y="537"/>
                    </a:lnTo>
                    <a:lnTo>
                      <a:pt x="607" y="540"/>
                    </a:lnTo>
                    <a:lnTo>
                      <a:pt x="610" y="542"/>
                    </a:lnTo>
                    <a:lnTo>
                      <a:pt x="614" y="543"/>
                    </a:lnTo>
                    <a:lnTo>
                      <a:pt x="617" y="548"/>
                    </a:lnTo>
                    <a:lnTo>
                      <a:pt x="618" y="551"/>
                    </a:lnTo>
                    <a:lnTo>
                      <a:pt x="620" y="554"/>
                    </a:lnTo>
                    <a:lnTo>
                      <a:pt x="622" y="561"/>
                    </a:lnTo>
                    <a:lnTo>
                      <a:pt x="623" y="565"/>
                    </a:lnTo>
                    <a:lnTo>
                      <a:pt x="625" y="570"/>
                    </a:lnTo>
                    <a:lnTo>
                      <a:pt x="626" y="577"/>
                    </a:lnTo>
                    <a:lnTo>
                      <a:pt x="626" y="581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7" name="Rectangle 100">
                <a:extLst>
                  <a:ext uri="{FF2B5EF4-FFF2-40B4-BE49-F238E27FC236}">
                    <a16:creationId xmlns:a16="http://schemas.microsoft.com/office/drawing/2014/main" id="{049DAD8F-0625-42A3-8DB9-A8EDC2301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" y="2698"/>
                <a:ext cx="1104" cy="88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8" name="Freeform 101">
                <a:extLst>
                  <a:ext uri="{FF2B5EF4-FFF2-40B4-BE49-F238E27FC236}">
                    <a16:creationId xmlns:a16="http://schemas.microsoft.com/office/drawing/2014/main" id="{E82FA017-7B83-45BB-B865-D532F9F32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430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22 h 42"/>
                  <a:gd name="T4" fmla="*/ 27 w 32"/>
                  <a:gd name="T5" fmla="*/ 22 h 42"/>
                  <a:gd name="T6" fmla="*/ 27 w 32"/>
                  <a:gd name="T7" fmla="*/ 42 h 42"/>
                  <a:gd name="T8" fmla="*/ 32 w 32"/>
                  <a:gd name="T9" fmla="*/ 42 h 42"/>
                  <a:gd name="T10" fmla="*/ 32 w 32"/>
                  <a:gd name="T11" fmla="*/ 0 h 42"/>
                  <a:gd name="T12" fmla="*/ 27 w 32"/>
                  <a:gd name="T13" fmla="*/ 0 h 42"/>
                  <a:gd name="T14" fmla="*/ 27 w 32"/>
                  <a:gd name="T15" fmla="*/ 16 h 42"/>
                  <a:gd name="T16" fmla="*/ 5 w 32"/>
                  <a:gd name="T17" fmla="*/ 16 h 42"/>
                  <a:gd name="T18" fmla="*/ 5 w 32"/>
                  <a:gd name="T19" fmla="*/ 0 h 42"/>
                  <a:gd name="T20" fmla="*/ 0 w 32"/>
                  <a:gd name="T21" fmla="*/ 0 h 42"/>
                  <a:gd name="T22" fmla="*/ 0 w 32"/>
                  <a:gd name="T23" fmla="*/ 42 h 42"/>
                  <a:gd name="T24" fmla="*/ 5 w 32"/>
                  <a:gd name="T25" fmla="*/ 42 h 42"/>
                  <a:gd name="T26" fmla="*/ 5 w 32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2"/>
                  <a:gd name="T44" fmla="*/ 32 w 32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2">
                    <a:moveTo>
                      <a:pt x="5" y="42"/>
                    </a:moveTo>
                    <a:lnTo>
                      <a:pt x="5" y="22"/>
                    </a:lnTo>
                    <a:lnTo>
                      <a:pt x="27" y="22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99" name="Freeform 102">
                <a:extLst>
                  <a:ext uri="{FF2B5EF4-FFF2-40B4-BE49-F238E27FC236}">
                    <a16:creationId xmlns:a16="http://schemas.microsoft.com/office/drawing/2014/main" id="{84C2BB1B-E2EB-4F3C-A806-3923827AFC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8" y="3430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8 w 38"/>
                  <a:gd name="T25" fmla="*/ 5 h 42"/>
                  <a:gd name="T26" fmla="*/ 18 w 38"/>
                  <a:gd name="T27" fmla="*/ 5 h 42"/>
                  <a:gd name="T28" fmla="*/ 21 w 38"/>
                  <a:gd name="T29" fmla="*/ 13 h 42"/>
                  <a:gd name="T30" fmla="*/ 26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0" name="Freeform 103">
                <a:extLst>
                  <a:ext uri="{FF2B5EF4-FFF2-40B4-BE49-F238E27FC236}">
                    <a16:creationId xmlns:a16="http://schemas.microsoft.com/office/drawing/2014/main" id="{796E6D7F-48AD-4462-9EAC-55F40B901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3430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0 h 42"/>
                  <a:gd name="T4" fmla="*/ 25 w 52"/>
                  <a:gd name="T5" fmla="*/ 10 h 42"/>
                  <a:gd name="T6" fmla="*/ 27 w 52"/>
                  <a:gd name="T7" fmla="*/ 5 h 42"/>
                  <a:gd name="T8" fmla="*/ 27 w 52"/>
                  <a:gd name="T9" fmla="*/ 5 h 42"/>
                  <a:gd name="T10" fmla="*/ 27 w 52"/>
                  <a:gd name="T11" fmla="*/ 10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6 h 42"/>
                  <a:gd name="T22" fmla="*/ 41 w 52"/>
                  <a:gd name="T23" fmla="*/ 26 h 42"/>
                  <a:gd name="T24" fmla="*/ 38 w 52"/>
                  <a:gd name="T25" fmla="*/ 35 h 42"/>
                  <a:gd name="T26" fmla="*/ 38 w 52"/>
                  <a:gd name="T27" fmla="*/ 35 h 42"/>
                  <a:gd name="T28" fmla="*/ 35 w 52"/>
                  <a:gd name="T29" fmla="*/ 21 h 42"/>
                  <a:gd name="T30" fmla="*/ 30 w 52"/>
                  <a:gd name="T31" fmla="*/ 0 h 42"/>
                  <a:gd name="T32" fmla="*/ 24 w 52"/>
                  <a:gd name="T33" fmla="*/ 0 h 42"/>
                  <a:gd name="T34" fmla="*/ 16 w 52"/>
                  <a:gd name="T35" fmla="*/ 27 h 42"/>
                  <a:gd name="T36" fmla="*/ 16 w 52"/>
                  <a:gd name="T37" fmla="*/ 27 h 42"/>
                  <a:gd name="T38" fmla="*/ 14 w 52"/>
                  <a:gd name="T39" fmla="*/ 35 h 42"/>
                  <a:gd name="T40" fmla="*/ 14 w 52"/>
                  <a:gd name="T41" fmla="*/ 35 h 42"/>
                  <a:gd name="T42" fmla="*/ 11 w 52"/>
                  <a:gd name="T43" fmla="*/ 27 h 42"/>
                  <a:gd name="T44" fmla="*/ 6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0"/>
                    </a:lnTo>
                    <a:lnTo>
                      <a:pt x="27" y="5"/>
                    </a:lnTo>
                    <a:lnTo>
                      <a:pt x="27" y="10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6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6" y="27"/>
                    </a:lnTo>
                    <a:lnTo>
                      <a:pt x="14" y="35"/>
                    </a:lnTo>
                    <a:lnTo>
                      <a:pt x="11" y="2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1" name="Freeform 104">
                <a:extLst>
                  <a:ext uri="{FF2B5EF4-FFF2-40B4-BE49-F238E27FC236}">
                    <a16:creationId xmlns:a16="http://schemas.microsoft.com/office/drawing/2014/main" id="{B47E3B35-3BA2-4099-8ACB-5F6A30B6D0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7" y="3430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8 w 38"/>
                  <a:gd name="T25" fmla="*/ 5 h 42"/>
                  <a:gd name="T26" fmla="*/ 18 w 38"/>
                  <a:gd name="T27" fmla="*/ 5 h 42"/>
                  <a:gd name="T28" fmla="*/ 21 w 38"/>
                  <a:gd name="T29" fmla="*/ 13 h 42"/>
                  <a:gd name="T30" fmla="*/ 26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2" name="Freeform 105">
                <a:extLst>
                  <a:ext uri="{FF2B5EF4-FFF2-40B4-BE49-F238E27FC236}">
                    <a16:creationId xmlns:a16="http://schemas.microsoft.com/office/drawing/2014/main" id="{7436D5BE-70B2-4117-B6CB-D644C4121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30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3" name="Freeform 106">
                <a:extLst>
                  <a:ext uri="{FF2B5EF4-FFF2-40B4-BE49-F238E27FC236}">
                    <a16:creationId xmlns:a16="http://schemas.microsoft.com/office/drawing/2014/main" id="{E205E984-57D5-4DEF-B902-6D06FC7F8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430"/>
                <a:ext cx="4" cy="42"/>
              </a:xfrm>
              <a:custGeom>
                <a:avLst/>
                <a:gdLst>
                  <a:gd name="T0" fmla="*/ 4 w 4"/>
                  <a:gd name="T1" fmla="*/ 42 h 42"/>
                  <a:gd name="T2" fmla="*/ 4 w 4"/>
                  <a:gd name="T3" fmla="*/ 0 h 42"/>
                  <a:gd name="T4" fmla="*/ 0 w 4"/>
                  <a:gd name="T5" fmla="*/ 0 h 42"/>
                  <a:gd name="T6" fmla="*/ 0 w 4"/>
                  <a:gd name="T7" fmla="*/ 42 h 42"/>
                  <a:gd name="T8" fmla="*/ 4 w 4"/>
                  <a:gd name="T9" fmla="*/ 42 h 42"/>
                  <a:gd name="T10" fmla="*/ 4 w 4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2"/>
                  <a:gd name="T20" fmla="*/ 4 w 4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2">
                    <a:moveTo>
                      <a:pt x="4" y="4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4" name="Freeform 107">
                <a:extLst>
                  <a:ext uri="{FF2B5EF4-FFF2-40B4-BE49-F238E27FC236}">
                    <a16:creationId xmlns:a16="http://schemas.microsoft.com/office/drawing/2014/main" id="{34DE052C-56C3-4392-8BCA-1BD6CE3D11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9" y="2960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5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5 w 38"/>
                  <a:gd name="T21" fmla="*/ 13 h 41"/>
                  <a:gd name="T22" fmla="*/ 15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5 w 38"/>
                  <a:gd name="T35" fmla="*/ 13 h 41"/>
                  <a:gd name="T36" fmla="*/ 15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5" name="Freeform 108">
                <a:extLst>
                  <a:ext uri="{FF2B5EF4-FFF2-40B4-BE49-F238E27FC236}">
                    <a16:creationId xmlns:a16="http://schemas.microsoft.com/office/drawing/2014/main" id="{2D78E81D-45D0-4395-B497-0D775E223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960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7 h 41"/>
                  <a:gd name="T4" fmla="*/ 5 w 26"/>
                  <a:gd name="T5" fmla="*/ 37 h 41"/>
                  <a:gd name="T6" fmla="*/ 5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7"/>
                    </a:lnTo>
                    <a:lnTo>
                      <a:pt x="5" y="3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6" name="Freeform 109">
                <a:extLst>
                  <a:ext uri="{FF2B5EF4-FFF2-40B4-BE49-F238E27FC236}">
                    <a16:creationId xmlns:a16="http://schemas.microsoft.com/office/drawing/2014/main" id="{59C7D9D4-97B5-4705-B59E-42F1B17076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0" y="2960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4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7" name="Freeform 110">
                <a:extLst>
                  <a:ext uri="{FF2B5EF4-FFF2-40B4-BE49-F238E27FC236}">
                    <a16:creationId xmlns:a16="http://schemas.microsoft.com/office/drawing/2014/main" id="{8705AD0B-E46F-416C-889F-3A292726B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958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7 w 32"/>
                  <a:gd name="T9" fmla="*/ 40 h 43"/>
                  <a:gd name="T10" fmla="*/ 31 w 32"/>
                  <a:gd name="T11" fmla="*/ 37 h 43"/>
                  <a:gd name="T12" fmla="*/ 32 w 32"/>
                  <a:gd name="T13" fmla="*/ 31 h 43"/>
                  <a:gd name="T14" fmla="*/ 31 w 32"/>
                  <a:gd name="T15" fmla="*/ 26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7 w 32"/>
                  <a:gd name="T23" fmla="*/ 12 h 43"/>
                  <a:gd name="T24" fmla="*/ 8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3 w 32"/>
                  <a:gd name="T31" fmla="*/ 8 h 43"/>
                  <a:gd name="T32" fmla="*/ 24 w 32"/>
                  <a:gd name="T33" fmla="*/ 10 h 43"/>
                  <a:gd name="T34" fmla="*/ 31 w 32"/>
                  <a:gd name="T35" fmla="*/ 13 h 43"/>
                  <a:gd name="T36" fmla="*/ 29 w 32"/>
                  <a:gd name="T37" fmla="*/ 7 h 43"/>
                  <a:gd name="T38" fmla="*/ 27 w 32"/>
                  <a:gd name="T39" fmla="*/ 5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4 w 32"/>
                  <a:gd name="T47" fmla="*/ 7 h 43"/>
                  <a:gd name="T48" fmla="*/ 2 w 32"/>
                  <a:gd name="T49" fmla="*/ 13 h 43"/>
                  <a:gd name="T50" fmla="*/ 2 w 32"/>
                  <a:gd name="T51" fmla="*/ 18 h 43"/>
                  <a:gd name="T52" fmla="*/ 7 w 32"/>
                  <a:gd name="T53" fmla="*/ 21 h 43"/>
                  <a:gd name="T54" fmla="*/ 15 w 32"/>
                  <a:gd name="T55" fmla="*/ 24 h 43"/>
                  <a:gd name="T56" fmla="*/ 23 w 32"/>
                  <a:gd name="T57" fmla="*/ 26 h 43"/>
                  <a:gd name="T58" fmla="*/ 26 w 32"/>
                  <a:gd name="T59" fmla="*/ 29 h 43"/>
                  <a:gd name="T60" fmla="*/ 27 w 32"/>
                  <a:gd name="T61" fmla="*/ 32 h 43"/>
                  <a:gd name="T62" fmla="*/ 26 w 32"/>
                  <a:gd name="T63" fmla="*/ 35 h 43"/>
                  <a:gd name="T64" fmla="*/ 23 w 32"/>
                  <a:gd name="T65" fmla="*/ 37 h 43"/>
                  <a:gd name="T66" fmla="*/ 16 w 32"/>
                  <a:gd name="T67" fmla="*/ 39 h 43"/>
                  <a:gd name="T68" fmla="*/ 10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7" y="40"/>
                    </a:lnTo>
                    <a:lnTo>
                      <a:pt x="31" y="37"/>
                    </a:lnTo>
                    <a:lnTo>
                      <a:pt x="32" y="31"/>
                    </a:lnTo>
                    <a:lnTo>
                      <a:pt x="31" y="26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3" y="8"/>
                    </a:lnTo>
                    <a:lnTo>
                      <a:pt x="24" y="10"/>
                    </a:lnTo>
                    <a:lnTo>
                      <a:pt x="26" y="13"/>
                    </a:lnTo>
                    <a:lnTo>
                      <a:pt x="31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7" y="21"/>
                    </a:lnTo>
                    <a:lnTo>
                      <a:pt x="15" y="24"/>
                    </a:lnTo>
                    <a:lnTo>
                      <a:pt x="23" y="26"/>
                    </a:lnTo>
                    <a:lnTo>
                      <a:pt x="26" y="29"/>
                    </a:lnTo>
                    <a:lnTo>
                      <a:pt x="27" y="32"/>
                    </a:lnTo>
                    <a:lnTo>
                      <a:pt x="26" y="35"/>
                    </a:lnTo>
                    <a:lnTo>
                      <a:pt x="23" y="37"/>
                    </a:lnTo>
                    <a:lnTo>
                      <a:pt x="16" y="39"/>
                    </a:lnTo>
                    <a:lnTo>
                      <a:pt x="10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8" name="Freeform 111">
                <a:extLst>
                  <a:ext uri="{FF2B5EF4-FFF2-40B4-BE49-F238E27FC236}">
                    <a16:creationId xmlns:a16="http://schemas.microsoft.com/office/drawing/2014/main" id="{493503B5-0506-487A-8939-015DC295D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960"/>
                <a:ext cx="33" cy="41"/>
              </a:xfrm>
              <a:custGeom>
                <a:avLst/>
                <a:gdLst>
                  <a:gd name="T0" fmla="*/ 5 w 33"/>
                  <a:gd name="T1" fmla="*/ 41 h 41"/>
                  <a:gd name="T2" fmla="*/ 5 w 33"/>
                  <a:gd name="T3" fmla="*/ 27 h 41"/>
                  <a:gd name="T4" fmla="*/ 13 w 33"/>
                  <a:gd name="T5" fmla="*/ 21 h 41"/>
                  <a:gd name="T6" fmla="*/ 27 w 33"/>
                  <a:gd name="T7" fmla="*/ 41 h 41"/>
                  <a:gd name="T8" fmla="*/ 33 w 33"/>
                  <a:gd name="T9" fmla="*/ 41 h 41"/>
                  <a:gd name="T10" fmla="*/ 16 w 33"/>
                  <a:gd name="T11" fmla="*/ 16 h 41"/>
                  <a:gd name="T12" fmla="*/ 33 w 33"/>
                  <a:gd name="T13" fmla="*/ 0 h 41"/>
                  <a:gd name="T14" fmla="*/ 25 w 33"/>
                  <a:gd name="T15" fmla="*/ 0 h 41"/>
                  <a:gd name="T16" fmla="*/ 5 w 33"/>
                  <a:gd name="T17" fmla="*/ 21 h 41"/>
                  <a:gd name="T18" fmla="*/ 5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5 w 33"/>
                  <a:gd name="T25" fmla="*/ 41 h 41"/>
                  <a:gd name="T26" fmla="*/ 5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5" y="41"/>
                    </a:moveTo>
                    <a:lnTo>
                      <a:pt x="5" y="27"/>
                    </a:lnTo>
                    <a:lnTo>
                      <a:pt x="13" y="21"/>
                    </a:lnTo>
                    <a:lnTo>
                      <a:pt x="27" y="41"/>
                    </a:lnTo>
                    <a:lnTo>
                      <a:pt x="33" y="41"/>
                    </a:lnTo>
                    <a:lnTo>
                      <a:pt x="16" y="16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09" name="Freeform 112">
                <a:extLst>
                  <a:ext uri="{FF2B5EF4-FFF2-40B4-BE49-F238E27FC236}">
                    <a16:creationId xmlns:a16="http://schemas.microsoft.com/office/drawing/2014/main" id="{EFA6E6D6-2B9D-45A5-AC1E-0831F2FBB3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6" y="2960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0" name="Freeform 113">
                <a:extLst>
                  <a:ext uri="{FF2B5EF4-FFF2-40B4-BE49-F238E27FC236}">
                    <a16:creationId xmlns:a16="http://schemas.microsoft.com/office/drawing/2014/main" id="{F583B0B9-9D14-4FFE-89E5-4E6C64BB9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721"/>
                <a:ext cx="54" cy="42"/>
              </a:xfrm>
              <a:custGeom>
                <a:avLst/>
                <a:gdLst>
                  <a:gd name="T0" fmla="*/ 18 w 54"/>
                  <a:gd name="T1" fmla="*/ 42 h 42"/>
                  <a:gd name="T2" fmla="*/ 26 w 54"/>
                  <a:gd name="T3" fmla="*/ 12 h 42"/>
                  <a:gd name="T4" fmla="*/ 26 w 54"/>
                  <a:gd name="T5" fmla="*/ 12 h 42"/>
                  <a:gd name="T6" fmla="*/ 27 w 54"/>
                  <a:gd name="T7" fmla="*/ 7 h 42"/>
                  <a:gd name="T8" fmla="*/ 27 w 54"/>
                  <a:gd name="T9" fmla="*/ 7 h 42"/>
                  <a:gd name="T10" fmla="*/ 29 w 54"/>
                  <a:gd name="T11" fmla="*/ 12 h 42"/>
                  <a:gd name="T12" fmla="*/ 37 w 54"/>
                  <a:gd name="T13" fmla="*/ 42 h 42"/>
                  <a:gd name="T14" fmla="*/ 43 w 54"/>
                  <a:gd name="T15" fmla="*/ 42 h 42"/>
                  <a:gd name="T16" fmla="*/ 54 w 54"/>
                  <a:gd name="T17" fmla="*/ 0 h 42"/>
                  <a:gd name="T18" fmla="*/ 48 w 54"/>
                  <a:gd name="T19" fmla="*/ 0 h 42"/>
                  <a:gd name="T20" fmla="*/ 42 w 54"/>
                  <a:gd name="T21" fmla="*/ 27 h 42"/>
                  <a:gd name="T22" fmla="*/ 42 w 54"/>
                  <a:gd name="T23" fmla="*/ 27 h 42"/>
                  <a:gd name="T24" fmla="*/ 40 w 54"/>
                  <a:gd name="T25" fmla="*/ 37 h 42"/>
                  <a:gd name="T26" fmla="*/ 40 w 54"/>
                  <a:gd name="T27" fmla="*/ 37 h 42"/>
                  <a:gd name="T28" fmla="*/ 37 w 54"/>
                  <a:gd name="T29" fmla="*/ 21 h 42"/>
                  <a:gd name="T30" fmla="*/ 31 w 54"/>
                  <a:gd name="T31" fmla="*/ 0 h 42"/>
                  <a:gd name="T32" fmla="*/ 24 w 54"/>
                  <a:gd name="T33" fmla="*/ 0 h 42"/>
                  <a:gd name="T34" fmla="*/ 16 w 54"/>
                  <a:gd name="T35" fmla="*/ 29 h 42"/>
                  <a:gd name="T36" fmla="*/ 16 w 54"/>
                  <a:gd name="T37" fmla="*/ 29 h 42"/>
                  <a:gd name="T38" fmla="*/ 15 w 54"/>
                  <a:gd name="T39" fmla="*/ 37 h 42"/>
                  <a:gd name="T40" fmla="*/ 15 w 54"/>
                  <a:gd name="T41" fmla="*/ 37 h 42"/>
                  <a:gd name="T42" fmla="*/ 13 w 54"/>
                  <a:gd name="T43" fmla="*/ 27 h 42"/>
                  <a:gd name="T44" fmla="*/ 7 w 54"/>
                  <a:gd name="T45" fmla="*/ 0 h 42"/>
                  <a:gd name="T46" fmla="*/ 0 w 54"/>
                  <a:gd name="T47" fmla="*/ 0 h 42"/>
                  <a:gd name="T48" fmla="*/ 12 w 54"/>
                  <a:gd name="T49" fmla="*/ 42 h 42"/>
                  <a:gd name="T50" fmla="*/ 18 w 54"/>
                  <a:gd name="T51" fmla="*/ 42 h 42"/>
                  <a:gd name="T52" fmla="*/ 18 w 54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4"/>
                  <a:gd name="T82" fmla="*/ 0 h 42"/>
                  <a:gd name="T83" fmla="*/ 54 w 54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4" h="42">
                    <a:moveTo>
                      <a:pt x="18" y="42"/>
                    </a:moveTo>
                    <a:lnTo>
                      <a:pt x="26" y="12"/>
                    </a:lnTo>
                    <a:lnTo>
                      <a:pt x="27" y="7"/>
                    </a:lnTo>
                    <a:lnTo>
                      <a:pt x="29" y="12"/>
                    </a:lnTo>
                    <a:lnTo>
                      <a:pt x="37" y="42"/>
                    </a:lnTo>
                    <a:lnTo>
                      <a:pt x="43" y="42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27"/>
                    </a:lnTo>
                    <a:lnTo>
                      <a:pt x="40" y="37"/>
                    </a:lnTo>
                    <a:lnTo>
                      <a:pt x="37" y="2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6" y="29"/>
                    </a:lnTo>
                    <a:lnTo>
                      <a:pt x="15" y="37"/>
                    </a:lnTo>
                    <a:lnTo>
                      <a:pt x="13" y="2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2" y="42"/>
                    </a:ln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1" name="Freeform 114">
                <a:extLst>
                  <a:ext uri="{FF2B5EF4-FFF2-40B4-BE49-F238E27FC236}">
                    <a16:creationId xmlns:a16="http://schemas.microsoft.com/office/drawing/2014/main" id="{91AB5EA8-E41F-4AE8-9FAD-7B1D45E8A7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8" y="721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1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5 w 38"/>
                  <a:gd name="T17" fmla="*/ 42 h 42"/>
                  <a:gd name="T18" fmla="*/ 5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1 w 38"/>
                  <a:gd name="T29" fmla="*/ 13 h 42"/>
                  <a:gd name="T30" fmla="*/ 25 w 38"/>
                  <a:gd name="T31" fmla="*/ 26 h 42"/>
                  <a:gd name="T32" fmla="*/ 11 w 38"/>
                  <a:gd name="T33" fmla="*/ 26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1" y="13"/>
                    </a:lnTo>
                    <a:lnTo>
                      <a:pt x="25" y="26"/>
                    </a:lnTo>
                    <a:lnTo>
                      <a:pt x="11" y="26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2" name="Freeform 115">
                <a:extLst>
                  <a:ext uri="{FF2B5EF4-FFF2-40B4-BE49-F238E27FC236}">
                    <a16:creationId xmlns:a16="http://schemas.microsoft.com/office/drawing/2014/main" id="{47777997-94F9-4574-A5AA-CF6322505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721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39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4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7 w 32"/>
                  <a:gd name="T23" fmla="*/ 12 h 43"/>
                  <a:gd name="T24" fmla="*/ 8 w 32"/>
                  <a:gd name="T25" fmla="*/ 7 h 43"/>
                  <a:gd name="T26" fmla="*/ 11 w 32"/>
                  <a:gd name="T27" fmla="*/ 5 h 43"/>
                  <a:gd name="T28" fmla="*/ 16 w 32"/>
                  <a:gd name="T29" fmla="*/ 5 h 43"/>
                  <a:gd name="T30" fmla="*/ 22 w 32"/>
                  <a:gd name="T31" fmla="*/ 7 h 43"/>
                  <a:gd name="T32" fmla="*/ 26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5 h 43"/>
                  <a:gd name="T48" fmla="*/ 2 w 32"/>
                  <a:gd name="T49" fmla="*/ 12 h 43"/>
                  <a:gd name="T50" fmla="*/ 3 w 32"/>
                  <a:gd name="T51" fmla="*/ 16 h 43"/>
                  <a:gd name="T52" fmla="*/ 7 w 32"/>
                  <a:gd name="T53" fmla="*/ 21 h 43"/>
                  <a:gd name="T54" fmla="*/ 14 w 32"/>
                  <a:gd name="T55" fmla="*/ 23 h 43"/>
                  <a:gd name="T56" fmla="*/ 22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4 h 43"/>
                  <a:gd name="T64" fmla="*/ 22 w 32"/>
                  <a:gd name="T65" fmla="*/ 37 h 43"/>
                  <a:gd name="T66" fmla="*/ 18 w 32"/>
                  <a:gd name="T67" fmla="*/ 39 h 43"/>
                  <a:gd name="T68" fmla="*/ 11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39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39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7" y="12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7" y="21"/>
                    </a:lnTo>
                    <a:lnTo>
                      <a:pt x="14" y="23"/>
                    </a:lnTo>
                    <a:lnTo>
                      <a:pt x="22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4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3" name="Freeform 116">
                <a:extLst>
                  <a:ext uri="{FF2B5EF4-FFF2-40B4-BE49-F238E27FC236}">
                    <a16:creationId xmlns:a16="http://schemas.microsoft.com/office/drawing/2014/main" id="{C7C75FB7-75AB-46B7-95A1-6B38BF3D9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721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23 h 42"/>
                  <a:gd name="T4" fmla="*/ 27 w 33"/>
                  <a:gd name="T5" fmla="*/ 23 h 42"/>
                  <a:gd name="T6" fmla="*/ 27 w 33"/>
                  <a:gd name="T7" fmla="*/ 42 h 42"/>
                  <a:gd name="T8" fmla="*/ 33 w 33"/>
                  <a:gd name="T9" fmla="*/ 42 h 42"/>
                  <a:gd name="T10" fmla="*/ 33 w 33"/>
                  <a:gd name="T11" fmla="*/ 0 h 42"/>
                  <a:gd name="T12" fmla="*/ 27 w 33"/>
                  <a:gd name="T13" fmla="*/ 0 h 42"/>
                  <a:gd name="T14" fmla="*/ 27 w 33"/>
                  <a:gd name="T15" fmla="*/ 18 h 42"/>
                  <a:gd name="T16" fmla="*/ 6 w 33"/>
                  <a:gd name="T17" fmla="*/ 18 h 42"/>
                  <a:gd name="T18" fmla="*/ 6 w 33"/>
                  <a:gd name="T19" fmla="*/ 0 h 42"/>
                  <a:gd name="T20" fmla="*/ 0 w 33"/>
                  <a:gd name="T21" fmla="*/ 0 h 42"/>
                  <a:gd name="T22" fmla="*/ 0 w 33"/>
                  <a:gd name="T23" fmla="*/ 42 h 42"/>
                  <a:gd name="T24" fmla="*/ 6 w 33"/>
                  <a:gd name="T25" fmla="*/ 42 h 42"/>
                  <a:gd name="T26" fmla="*/ 6 w 33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2"/>
                  <a:gd name="T44" fmla="*/ 33 w 33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2">
                    <a:moveTo>
                      <a:pt x="6" y="42"/>
                    </a:moveTo>
                    <a:lnTo>
                      <a:pt x="6" y="23"/>
                    </a:lnTo>
                    <a:lnTo>
                      <a:pt x="27" y="23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8"/>
                    </a:lnTo>
                    <a:lnTo>
                      <a:pt x="6" y="18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4" name="Freeform 117">
                <a:extLst>
                  <a:ext uri="{FF2B5EF4-FFF2-40B4-BE49-F238E27FC236}">
                    <a16:creationId xmlns:a16="http://schemas.microsoft.com/office/drawing/2014/main" id="{A51F070D-5454-4CEF-A055-36FE99E85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721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5" name="Freeform 118">
                <a:extLst>
                  <a:ext uri="{FF2B5EF4-FFF2-40B4-BE49-F238E27FC236}">
                    <a16:creationId xmlns:a16="http://schemas.microsoft.com/office/drawing/2014/main" id="{CC3B77AE-A9DD-4EBE-A088-607F6D6B0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721"/>
                <a:ext cx="31" cy="42"/>
              </a:xfrm>
              <a:custGeom>
                <a:avLst/>
                <a:gdLst>
                  <a:gd name="T0" fmla="*/ 4 w 31"/>
                  <a:gd name="T1" fmla="*/ 42 h 42"/>
                  <a:gd name="T2" fmla="*/ 4 w 31"/>
                  <a:gd name="T3" fmla="*/ 10 h 42"/>
                  <a:gd name="T4" fmla="*/ 27 w 31"/>
                  <a:gd name="T5" fmla="*/ 42 h 42"/>
                  <a:gd name="T6" fmla="*/ 31 w 31"/>
                  <a:gd name="T7" fmla="*/ 42 h 42"/>
                  <a:gd name="T8" fmla="*/ 31 w 31"/>
                  <a:gd name="T9" fmla="*/ 0 h 42"/>
                  <a:gd name="T10" fmla="*/ 27 w 31"/>
                  <a:gd name="T11" fmla="*/ 0 h 42"/>
                  <a:gd name="T12" fmla="*/ 27 w 31"/>
                  <a:gd name="T13" fmla="*/ 34 h 42"/>
                  <a:gd name="T14" fmla="*/ 4 w 31"/>
                  <a:gd name="T15" fmla="*/ 0 h 42"/>
                  <a:gd name="T16" fmla="*/ 0 w 31"/>
                  <a:gd name="T17" fmla="*/ 0 h 42"/>
                  <a:gd name="T18" fmla="*/ 0 w 31"/>
                  <a:gd name="T19" fmla="*/ 42 h 42"/>
                  <a:gd name="T20" fmla="*/ 4 w 31"/>
                  <a:gd name="T21" fmla="*/ 42 h 42"/>
                  <a:gd name="T22" fmla="*/ 4 w 31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2"/>
                  <a:gd name="T38" fmla="*/ 31 w 31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6" name="Freeform 119">
                <a:extLst>
                  <a:ext uri="{FF2B5EF4-FFF2-40B4-BE49-F238E27FC236}">
                    <a16:creationId xmlns:a16="http://schemas.microsoft.com/office/drawing/2014/main" id="{B508D717-E4BE-467A-82E3-8A5414742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721"/>
                <a:ext cx="39" cy="43"/>
              </a:xfrm>
              <a:custGeom>
                <a:avLst/>
                <a:gdLst>
                  <a:gd name="T0" fmla="*/ 34 w 39"/>
                  <a:gd name="T1" fmla="*/ 26 h 43"/>
                  <a:gd name="T2" fmla="*/ 34 w 39"/>
                  <a:gd name="T3" fmla="*/ 34 h 43"/>
                  <a:gd name="T4" fmla="*/ 34 w 39"/>
                  <a:gd name="T5" fmla="*/ 34 h 43"/>
                  <a:gd name="T6" fmla="*/ 29 w 39"/>
                  <a:gd name="T7" fmla="*/ 37 h 43"/>
                  <a:gd name="T8" fmla="*/ 29 w 39"/>
                  <a:gd name="T9" fmla="*/ 37 h 43"/>
                  <a:gd name="T10" fmla="*/ 21 w 39"/>
                  <a:gd name="T11" fmla="*/ 39 h 43"/>
                  <a:gd name="T12" fmla="*/ 21 w 39"/>
                  <a:gd name="T13" fmla="*/ 39 h 43"/>
                  <a:gd name="T14" fmla="*/ 15 w 39"/>
                  <a:gd name="T15" fmla="*/ 35 h 43"/>
                  <a:gd name="T16" fmla="*/ 15 w 39"/>
                  <a:gd name="T17" fmla="*/ 35 h 43"/>
                  <a:gd name="T18" fmla="*/ 12 w 39"/>
                  <a:gd name="T19" fmla="*/ 34 h 43"/>
                  <a:gd name="T20" fmla="*/ 8 w 39"/>
                  <a:gd name="T21" fmla="*/ 31 h 43"/>
                  <a:gd name="T22" fmla="*/ 8 w 39"/>
                  <a:gd name="T23" fmla="*/ 31 h 43"/>
                  <a:gd name="T24" fmla="*/ 7 w 39"/>
                  <a:gd name="T25" fmla="*/ 26 h 43"/>
                  <a:gd name="T26" fmla="*/ 7 w 39"/>
                  <a:gd name="T27" fmla="*/ 21 h 43"/>
                  <a:gd name="T28" fmla="*/ 7 w 39"/>
                  <a:gd name="T29" fmla="*/ 21 h 43"/>
                  <a:gd name="T30" fmla="*/ 8 w 39"/>
                  <a:gd name="T31" fmla="*/ 13 h 43"/>
                  <a:gd name="T32" fmla="*/ 8 w 39"/>
                  <a:gd name="T33" fmla="*/ 13 h 43"/>
                  <a:gd name="T34" fmla="*/ 12 w 39"/>
                  <a:gd name="T35" fmla="*/ 8 h 43"/>
                  <a:gd name="T36" fmla="*/ 12 w 39"/>
                  <a:gd name="T37" fmla="*/ 8 h 43"/>
                  <a:gd name="T38" fmla="*/ 15 w 39"/>
                  <a:gd name="T39" fmla="*/ 7 h 43"/>
                  <a:gd name="T40" fmla="*/ 15 w 39"/>
                  <a:gd name="T41" fmla="*/ 7 h 43"/>
                  <a:gd name="T42" fmla="*/ 21 w 39"/>
                  <a:gd name="T43" fmla="*/ 5 h 43"/>
                  <a:gd name="T44" fmla="*/ 21 w 39"/>
                  <a:gd name="T45" fmla="*/ 5 h 43"/>
                  <a:gd name="T46" fmla="*/ 27 w 39"/>
                  <a:gd name="T47" fmla="*/ 7 h 43"/>
                  <a:gd name="T48" fmla="*/ 27 w 39"/>
                  <a:gd name="T49" fmla="*/ 7 h 43"/>
                  <a:gd name="T50" fmla="*/ 31 w 39"/>
                  <a:gd name="T51" fmla="*/ 8 h 43"/>
                  <a:gd name="T52" fmla="*/ 31 w 39"/>
                  <a:gd name="T53" fmla="*/ 8 h 43"/>
                  <a:gd name="T54" fmla="*/ 34 w 39"/>
                  <a:gd name="T55" fmla="*/ 13 h 43"/>
                  <a:gd name="T56" fmla="*/ 39 w 39"/>
                  <a:gd name="T57" fmla="*/ 13 h 43"/>
                  <a:gd name="T58" fmla="*/ 39 w 39"/>
                  <a:gd name="T59" fmla="*/ 13 h 43"/>
                  <a:gd name="T60" fmla="*/ 35 w 39"/>
                  <a:gd name="T61" fmla="*/ 5 h 43"/>
                  <a:gd name="T62" fmla="*/ 35 w 39"/>
                  <a:gd name="T63" fmla="*/ 5 h 43"/>
                  <a:gd name="T64" fmla="*/ 29 w 39"/>
                  <a:gd name="T65" fmla="*/ 2 h 43"/>
                  <a:gd name="T66" fmla="*/ 29 w 39"/>
                  <a:gd name="T67" fmla="*/ 2 h 43"/>
                  <a:gd name="T68" fmla="*/ 21 w 39"/>
                  <a:gd name="T69" fmla="*/ 0 h 43"/>
                  <a:gd name="T70" fmla="*/ 21 w 39"/>
                  <a:gd name="T71" fmla="*/ 0 h 43"/>
                  <a:gd name="T72" fmla="*/ 16 w 39"/>
                  <a:gd name="T73" fmla="*/ 0 h 43"/>
                  <a:gd name="T74" fmla="*/ 12 w 39"/>
                  <a:gd name="T75" fmla="*/ 4 h 43"/>
                  <a:gd name="T76" fmla="*/ 12 w 39"/>
                  <a:gd name="T77" fmla="*/ 4 h 43"/>
                  <a:gd name="T78" fmla="*/ 7 w 39"/>
                  <a:gd name="T79" fmla="*/ 7 h 43"/>
                  <a:gd name="T80" fmla="*/ 4 w 39"/>
                  <a:gd name="T81" fmla="*/ 10 h 43"/>
                  <a:gd name="T82" fmla="*/ 4 w 39"/>
                  <a:gd name="T83" fmla="*/ 10 h 43"/>
                  <a:gd name="T84" fmla="*/ 2 w 39"/>
                  <a:gd name="T85" fmla="*/ 16 h 43"/>
                  <a:gd name="T86" fmla="*/ 0 w 39"/>
                  <a:gd name="T87" fmla="*/ 21 h 43"/>
                  <a:gd name="T88" fmla="*/ 0 w 39"/>
                  <a:gd name="T89" fmla="*/ 21 h 43"/>
                  <a:gd name="T90" fmla="*/ 2 w 39"/>
                  <a:gd name="T91" fmla="*/ 27 h 43"/>
                  <a:gd name="T92" fmla="*/ 4 w 39"/>
                  <a:gd name="T93" fmla="*/ 32 h 43"/>
                  <a:gd name="T94" fmla="*/ 4 w 39"/>
                  <a:gd name="T95" fmla="*/ 32 h 43"/>
                  <a:gd name="T96" fmla="*/ 7 w 39"/>
                  <a:gd name="T97" fmla="*/ 37 h 43"/>
                  <a:gd name="T98" fmla="*/ 12 w 39"/>
                  <a:gd name="T99" fmla="*/ 40 h 43"/>
                  <a:gd name="T100" fmla="*/ 12 w 39"/>
                  <a:gd name="T101" fmla="*/ 40 h 43"/>
                  <a:gd name="T102" fmla="*/ 16 w 39"/>
                  <a:gd name="T103" fmla="*/ 42 h 43"/>
                  <a:gd name="T104" fmla="*/ 23 w 39"/>
                  <a:gd name="T105" fmla="*/ 43 h 43"/>
                  <a:gd name="T106" fmla="*/ 23 w 39"/>
                  <a:gd name="T107" fmla="*/ 43 h 43"/>
                  <a:gd name="T108" fmla="*/ 31 w 39"/>
                  <a:gd name="T109" fmla="*/ 42 h 43"/>
                  <a:gd name="T110" fmla="*/ 31 w 39"/>
                  <a:gd name="T111" fmla="*/ 42 h 43"/>
                  <a:gd name="T112" fmla="*/ 39 w 39"/>
                  <a:gd name="T113" fmla="*/ 37 h 43"/>
                  <a:gd name="T114" fmla="*/ 39 w 39"/>
                  <a:gd name="T115" fmla="*/ 21 h 43"/>
                  <a:gd name="T116" fmla="*/ 21 w 39"/>
                  <a:gd name="T117" fmla="*/ 21 h 43"/>
                  <a:gd name="T118" fmla="*/ 21 w 39"/>
                  <a:gd name="T119" fmla="*/ 26 h 43"/>
                  <a:gd name="T120" fmla="*/ 34 w 39"/>
                  <a:gd name="T121" fmla="*/ 26 h 43"/>
                  <a:gd name="T122" fmla="*/ 34 w 39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"/>
                  <a:gd name="T187" fmla="*/ 0 h 43"/>
                  <a:gd name="T188" fmla="*/ 39 w 39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" h="43">
                    <a:moveTo>
                      <a:pt x="34" y="26"/>
                    </a:moveTo>
                    <a:lnTo>
                      <a:pt x="34" y="34"/>
                    </a:lnTo>
                    <a:lnTo>
                      <a:pt x="29" y="37"/>
                    </a:lnTo>
                    <a:lnTo>
                      <a:pt x="21" y="39"/>
                    </a:lnTo>
                    <a:lnTo>
                      <a:pt x="15" y="35"/>
                    </a:lnTo>
                    <a:lnTo>
                      <a:pt x="12" y="34"/>
                    </a:lnTo>
                    <a:lnTo>
                      <a:pt x="8" y="31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1" y="8"/>
                    </a:lnTo>
                    <a:lnTo>
                      <a:pt x="34" y="13"/>
                    </a:lnTo>
                    <a:lnTo>
                      <a:pt x="39" y="13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lnTo>
                      <a:pt x="7" y="37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3" y="43"/>
                    </a:lnTo>
                    <a:lnTo>
                      <a:pt x="31" y="42"/>
                    </a:lnTo>
                    <a:lnTo>
                      <a:pt x="39" y="37"/>
                    </a:lnTo>
                    <a:lnTo>
                      <a:pt x="39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7" name="Freeform 120">
                <a:extLst>
                  <a:ext uri="{FF2B5EF4-FFF2-40B4-BE49-F238E27FC236}">
                    <a16:creationId xmlns:a16="http://schemas.microsoft.com/office/drawing/2014/main" id="{3FAEA162-BA6A-4484-8E6D-EF5CA6A1B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721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8" name="Freeform 121">
                <a:extLst>
                  <a:ext uri="{FF2B5EF4-FFF2-40B4-BE49-F238E27FC236}">
                    <a16:creationId xmlns:a16="http://schemas.microsoft.com/office/drawing/2014/main" id="{AFFC0D62-8DCF-4259-BEA9-F890651122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5" y="721"/>
                <a:ext cx="38" cy="43"/>
              </a:xfrm>
              <a:custGeom>
                <a:avLst/>
                <a:gdLst>
                  <a:gd name="T0" fmla="*/ 2 w 38"/>
                  <a:gd name="T1" fmla="*/ 32 h 43"/>
                  <a:gd name="T2" fmla="*/ 2 w 38"/>
                  <a:gd name="T3" fmla="*/ 32 h 43"/>
                  <a:gd name="T4" fmla="*/ 5 w 38"/>
                  <a:gd name="T5" fmla="*/ 37 h 43"/>
                  <a:gd name="T6" fmla="*/ 8 w 38"/>
                  <a:gd name="T7" fmla="*/ 40 h 43"/>
                  <a:gd name="T8" fmla="*/ 8 w 38"/>
                  <a:gd name="T9" fmla="*/ 40 h 43"/>
                  <a:gd name="T10" fmla="*/ 13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9 w 38"/>
                  <a:gd name="T19" fmla="*/ 40 h 43"/>
                  <a:gd name="T20" fmla="*/ 29 w 38"/>
                  <a:gd name="T21" fmla="*/ 40 h 43"/>
                  <a:gd name="T22" fmla="*/ 34 w 38"/>
                  <a:gd name="T23" fmla="*/ 37 h 43"/>
                  <a:gd name="T24" fmla="*/ 37 w 38"/>
                  <a:gd name="T25" fmla="*/ 32 h 43"/>
                  <a:gd name="T26" fmla="*/ 37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7 w 38"/>
                  <a:gd name="T37" fmla="*/ 10 h 43"/>
                  <a:gd name="T38" fmla="*/ 37 w 38"/>
                  <a:gd name="T39" fmla="*/ 10 h 43"/>
                  <a:gd name="T40" fmla="*/ 34 w 38"/>
                  <a:gd name="T41" fmla="*/ 7 h 43"/>
                  <a:gd name="T42" fmla="*/ 29 w 38"/>
                  <a:gd name="T43" fmla="*/ 4 h 43"/>
                  <a:gd name="T44" fmla="*/ 29 w 38"/>
                  <a:gd name="T45" fmla="*/ 4 h 43"/>
                  <a:gd name="T46" fmla="*/ 24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0 w 38"/>
                  <a:gd name="T59" fmla="*/ 13 h 43"/>
                  <a:gd name="T60" fmla="*/ 0 w 38"/>
                  <a:gd name="T61" fmla="*/ 23 h 43"/>
                  <a:gd name="T62" fmla="*/ 0 w 38"/>
                  <a:gd name="T63" fmla="*/ 23 h 43"/>
                  <a:gd name="T64" fmla="*/ 0 w 38"/>
                  <a:gd name="T65" fmla="*/ 27 h 43"/>
                  <a:gd name="T66" fmla="*/ 2 w 38"/>
                  <a:gd name="T67" fmla="*/ 32 h 43"/>
                  <a:gd name="T68" fmla="*/ 2 w 38"/>
                  <a:gd name="T69" fmla="*/ 32 h 43"/>
                  <a:gd name="T70" fmla="*/ 10 w 38"/>
                  <a:gd name="T71" fmla="*/ 8 h 43"/>
                  <a:gd name="T72" fmla="*/ 10 w 38"/>
                  <a:gd name="T73" fmla="*/ 8 h 43"/>
                  <a:gd name="T74" fmla="*/ 15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3 w 38"/>
                  <a:gd name="T81" fmla="*/ 5 h 43"/>
                  <a:gd name="T82" fmla="*/ 26 w 38"/>
                  <a:gd name="T83" fmla="*/ 7 h 43"/>
                  <a:gd name="T84" fmla="*/ 26 w 38"/>
                  <a:gd name="T85" fmla="*/ 7 h 43"/>
                  <a:gd name="T86" fmla="*/ 29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4 w 38"/>
                  <a:gd name="T93" fmla="*/ 21 h 43"/>
                  <a:gd name="T94" fmla="*/ 34 w 38"/>
                  <a:gd name="T95" fmla="*/ 21 h 43"/>
                  <a:gd name="T96" fmla="*/ 32 w 38"/>
                  <a:gd name="T97" fmla="*/ 29 h 43"/>
                  <a:gd name="T98" fmla="*/ 29 w 38"/>
                  <a:gd name="T99" fmla="*/ 34 h 43"/>
                  <a:gd name="T100" fmla="*/ 29 w 38"/>
                  <a:gd name="T101" fmla="*/ 34 h 43"/>
                  <a:gd name="T102" fmla="*/ 24 w 38"/>
                  <a:gd name="T103" fmla="*/ 37 h 43"/>
                  <a:gd name="T104" fmla="*/ 19 w 38"/>
                  <a:gd name="T105" fmla="*/ 39 h 43"/>
                  <a:gd name="T106" fmla="*/ 19 w 38"/>
                  <a:gd name="T107" fmla="*/ 39 h 43"/>
                  <a:gd name="T108" fmla="*/ 13 w 38"/>
                  <a:gd name="T109" fmla="*/ 37 h 43"/>
                  <a:gd name="T110" fmla="*/ 10 w 38"/>
                  <a:gd name="T111" fmla="*/ 34 h 43"/>
                  <a:gd name="T112" fmla="*/ 10 w 38"/>
                  <a:gd name="T113" fmla="*/ 34 h 43"/>
                  <a:gd name="T114" fmla="*/ 7 w 38"/>
                  <a:gd name="T115" fmla="*/ 29 h 43"/>
                  <a:gd name="T116" fmla="*/ 5 w 38"/>
                  <a:gd name="T117" fmla="*/ 23 h 43"/>
                  <a:gd name="T118" fmla="*/ 5 w 38"/>
                  <a:gd name="T119" fmla="*/ 23 h 43"/>
                  <a:gd name="T120" fmla="*/ 7 w 38"/>
                  <a:gd name="T121" fmla="*/ 15 h 43"/>
                  <a:gd name="T122" fmla="*/ 10 w 38"/>
                  <a:gd name="T123" fmla="*/ 8 h 43"/>
                  <a:gd name="T124" fmla="*/ 10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0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9" y="10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9"/>
                    </a:lnTo>
                    <a:lnTo>
                      <a:pt x="29" y="34"/>
                    </a:lnTo>
                    <a:lnTo>
                      <a:pt x="24" y="37"/>
                    </a:lnTo>
                    <a:lnTo>
                      <a:pt x="19" y="39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7" y="15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19" name="Freeform 122">
                <a:extLst>
                  <a:ext uri="{FF2B5EF4-FFF2-40B4-BE49-F238E27FC236}">
                    <a16:creationId xmlns:a16="http://schemas.microsoft.com/office/drawing/2014/main" id="{A130587B-B81C-49A5-8C40-F6C4BA707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72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4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20" name="Freeform 123">
                <a:extLst>
                  <a:ext uri="{FF2B5EF4-FFF2-40B4-BE49-F238E27FC236}">
                    <a16:creationId xmlns:a16="http://schemas.microsoft.com/office/drawing/2014/main" id="{B4A5FC5A-B3D5-4B9E-A659-1C66339180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1" y="1074"/>
                <a:ext cx="39" cy="43"/>
              </a:xfrm>
              <a:custGeom>
                <a:avLst/>
                <a:gdLst>
                  <a:gd name="T0" fmla="*/ 1 w 39"/>
                  <a:gd name="T1" fmla="*/ 32 h 43"/>
                  <a:gd name="T2" fmla="*/ 1 w 39"/>
                  <a:gd name="T3" fmla="*/ 32 h 43"/>
                  <a:gd name="T4" fmla="*/ 4 w 39"/>
                  <a:gd name="T5" fmla="*/ 37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19 w 39"/>
                  <a:gd name="T13" fmla="*/ 43 h 43"/>
                  <a:gd name="T14" fmla="*/ 19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7 h 43"/>
                  <a:gd name="T24" fmla="*/ 36 w 39"/>
                  <a:gd name="T25" fmla="*/ 34 h 43"/>
                  <a:gd name="T26" fmla="*/ 36 w 39"/>
                  <a:gd name="T27" fmla="*/ 34 h 43"/>
                  <a:gd name="T28" fmla="*/ 38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8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3 w 39"/>
                  <a:gd name="T41" fmla="*/ 7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19 w 39"/>
                  <a:gd name="T49" fmla="*/ 0 h 43"/>
                  <a:gd name="T50" fmla="*/ 19 w 39"/>
                  <a:gd name="T51" fmla="*/ 0 h 43"/>
                  <a:gd name="T52" fmla="*/ 11 w 39"/>
                  <a:gd name="T53" fmla="*/ 2 h 43"/>
                  <a:gd name="T54" fmla="*/ 4 w 39"/>
                  <a:gd name="T55" fmla="*/ 7 h 43"/>
                  <a:gd name="T56" fmla="*/ 4 w 39"/>
                  <a:gd name="T57" fmla="*/ 7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0 w 39"/>
                  <a:gd name="T65" fmla="*/ 27 h 43"/>
                  <a:gd name="T66" fmla="*/ 1 w 39"/>
                  <a:gd name="T67" fmla="*/ 32 h 43"/>
                  <a:gd name="T68" fmla="*/ 1 w 39"/>
                  <a:gd name="T69" fmla="*/ 32 h 43"/>
                  <a:gd name="T70" fmla="*/ 9 w 39"/>
                  <a:gd name="T71" fmla="*/ 10 h 43"/>
                  <a:gd name="T72" fmla="*/ 9 w 39"/>
                  <a:gd name="T73" fmla="*/ 10 h 43"/>
                  <a:gd name="T74" fmla="*/ 14 w 39"/>
                  <a:gd name="T75" fmla="*/ 7 h 43"/>
                  <a:gd name="T76" fmla="*/ 19 w 39"/>
                  <a:gd name="T77" fmla="*/ 5 h 43"/>
                  <a:gd name="T78" fmla="*/ 19 w 39"/>
                  <a:gd name="T79" fmla="*/ 5 h 43"/>
                  <a:gd name="T80" fmla="*/ 23 w 39"/>
                  <a:gd name="T81" fmla="*/ 7 h 43"/>
                  <a:gd name="T82" fmla="*/ 27 w 39"/>
                  <a:gd name="T83" fmla="*/ 7 h 43"/>
                  <a:gd name="T84" fmla="*/ 27 w 39"/>
                  <a:gd name="T85" fmla="*/ 7 h 43"/>
                  <a:gd name="T86" fmla="*/ 30 w 39"/>
                  <a:gd name="T87" fmla="*/ 10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2 h 43"/>
                  <a:gd name="T94" fmla="*/ 33 w 39"/>
                  <a:gd name="T95" fmla="*/ 22 h 43"/>
                  <a:gd name="T96" fmla="*/ 31 w 39"/>
                  <a:gd name="T97" fmla="*/ 29 h 43"/>
                  <a:gd name="T98" fmla="*/ 30 w 39"/>
                  <a:gd name="T99" fmla="*/ 34 h 43"/>
                  <a:gd name="T100" fmla="*/ 30 w 39"/>
                  <a:gd name="T101" fmla="*/ 34 h 43"/>
                  <a:gd name="T102" fmla="*/ 25 w 39"/>
                  <a:gd name="T103" fmla="*/ 37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7 h 43"/>
                  <a:gd name="T110" fmla="*/ 9 w 39"/>
                  <a:gd name="T111" fmla="*/ 34 h 43"/>
                  <a:gd name="T112" fmla="*/ 9 w 39"/>
                  <a:gd name="T113" fmla="*/ 34 h 43"/>
                  <a:gd name="T114" fmla="*/ 6 w 39"/>
                  <a:gd name="T115" fmla="*/ 29 h 43"/>
                  <a:gd name="T116" fmla="*/ 4 w 39"/>
                  <a:gd name="T117" fmla="*/ 22 h 43"/>
                  <a:gd name="T118" fmla="*/ 4 w 39"/>
                  <a:gd name="T119" fmla="*/ 22 h 43"/>
                  <a:gd name="T120" fmla="*/ 6 w 39"/>
                  <a:gd name="T121" fmla="*/ 14 h 43"/>
                  <a:gd name="T122" fmla="*/ 9 w 39"/>
                  <a:gd name="T123" fmla="*/ 10 h 43"/>
                  <a:gd name="T124" fmla="*/ 9 w 39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1" y="32"/>
                    </a:moveTo>
                    <a:lnTo>
                      <a:pt x="1" y="32"/>
                    </a:lnTo>
                    <a:lnTo>
                      <a:pt x="4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6" y="34"/>
                    </a:lnTo>
                    <a:lnTo>
                      <a:pt x="38" y="27"/>
                    </a:lnTo>
                    <a:lnTo>
                      <a:pt x="39" y="22"/>
                    </a:lnTo>
                    <a:lnTo>
                      <a:pt x="38" y="16"/>
                    </a:lnTo>
                    <a:lnTo>
                      <a:pt x="36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10"/>
                    </a:moveTo>
                    <a:lnTo>
                      <a:pt x="9" y="10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1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21" name="Freeform 124">
                <a:extLst>
                  <a:ext uri="{FF2B5EF4-FFF2-40B4-BE49-F238E27FC236}">
                    <a16:creationId xmlns:a16="http://schemas.microsoft.com/office/drawing/2014/main" id="{A591ABB0-DA44-4248-AE9E-4961BEA404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7" y="1076"/>
                <a:ext cx="36" cy="39"/>
              </a:xfrm>
              <a:custGeom>
                <a:avLst/>
                <a:gdLst>
                  <a:gd name="T0" fmla="*/ 6 w 36"/>
                  <a:gd name="T1" fmla="*/ 39 h 39"/>
                  <a:gd name="T2" fmla="*/ 6 w 36"/>
                  <a:gd name="T3" fmla="*/ 22 h 39"/>
                  <a:gd name="T4" fmla="*/ 12 w 36"/>
                  <a:gd name="T5" fmla="*/ 22 h 39"/>
                  <a:gd name="T6" fmla="*/ 12 w 36"/>
                  <a:gd name="T7" fmla="*/ 22 h 39"/>
                  <a:gd name="T8" fmla="*/ 16 w 36"/>
                  <a:gd name="T9" fmla="*/ 22 h 39"/>
                  <a:gd name="T10" fmla="*/ 16 w 36"/>
                  <a:gd name="T11" fmla="*/ 22 h 39"/>
                  <a:gd name="T12" fmla="*/ 17 w 36"/>
                  <a:gd name="T13" fmla="*/ 24 h 39"/>
                  <a:gd name="T14" fmla="*/ 17 w 36"/>
                  <a:gd name="T15" fmla="*/ 24 h 39"/>
                  <a:gd name="T16" fmla="*/ 20 w 36"/>
                  <a:gd name="T17" fmla="*/ 27 h 39"/>
                  <a:gd name="T18" fmla="*/ 20 w 36"/>
                  <a:gd name="T19" fmla="*/ 27 h 39"/>
                  <a:gd name="T20" fmla="*/ 23 w 36"/>
                  <a:gd name="T21" fmla="*/ 32 h 39"/>
                  <a:gd name="T22" fmla="*/ 30 w 36"/>
                  <a:gd name="T23" fmla="*/ 39 h 39"/>
                  <a:gd name="T24" fmla="*/ 36 w 36"/>
                  <a:gd name="T25" fmla="*/ 39 h 39"/>
                  <a:gd name="T26" fmla="*/ 30 w 36"/>
                  <a:gd name="T27" fmla="*/ 28 h 39"/>
                  <a:gd name="T28" fmla="*/ 30 w 36"/>
                  <a:gd name="T29" fmla="*/ 28 h 39"/>
                  <a:gd name="T30" fmla="*/ 25 w 36"/>
                  <a:gd name="T31" fmla="*/ 24 h 39"/>
                  <a:gd name="T32" fmla="*/ 25 w 36"/>
                  <a:gd name="T33" fmla="*/ 24 h 39"/>
                  <a:gd name="T34" fmla="*/ 22 w 36"/>
                  <a:gd name="T35" fmla="*/ 22 h 39"/>
                  <a:gd name="T36" fmla="*/ 22 w 36"/>
                  <a:gd name="T37" fmla="*/ 22 h 39"/>
                  <a:gd name="T38" fmla="*/ 27 w 36"/>
                  <a:gd name="T39" fmla="*/ 20 h 39"/>
                  <a:gd name="T40" fmla="*/ 30 w 36"/>
                  <a:gd name="T41" fmla="*/ 17 h 39"/>
                  <a:gd name="T42" fmla="*/ 30 w 36"/>
                  <a:gd name="T43" fmla="*/ 17 h 39"/>
                  <a:gd name="T44" fmla="*/ 33 w 36"/>
                  <a:gd name="T45" fmla="*/ 14 h 39"/>
                  <a:gd name="T46" fmla="*/ 33 w 36"/>
                  <a:gd name="T47" fmla="*/ 11 h 39"/>
                  <a:gd name="T48" fmla="*/ 33 w 36"/>
                  <a:gd name="T49" fmla="*/ 11 h 39"/>
                  <a:gd name="T50" fmla="*/ 31 w 36"/>
                  <a:gd name="T51" fmla="*/ 5 h 39"/>
                  <a:gd name="T52" fmla="*/ 31 w 36"/>
                  <a:gd name="T53" fmla="*/ 5 h 39"/>
                  <a:gd name="T54" fmla="*/ 30 w 36"/>
                  <a:gd name="T55" fmla="*/ 1 h 39"/>
                  <a:gd name="T56" fmla="*/ 27 w 36"/>
                  <a:gd name="T57" fmla="*/ 0 h 39"/>
                  <a:gd name="T58" fmla="*/ 27 w 36"/>
                  <a:gd name="T59" fmla="*/ 0 h 39"/>
                  <a:gd name="T60" fmla="*/ 19 w 36"/>
                  <a:gd name="T61" fmla="*/ 0 h 39"/>
                  <a:gd name="T62" fmla="*/ 0 w 36"/>
                  <a:gd name="T63" fmla="*/ 0 h 39"/>
                  <a:gd name="T64" fmla="*/ 0 w 36"/>
                  <a:gd name="T65" fmla="*/ 39 h 39"/>
                  <a:gd name="T66" fmla="*/ 6 w 36"/>
                  <a:gd name="T67" fmla="*/ 39 h 39"/>
                  <a:gd name="T68" fmla="*/ 6 w 36"/>
                  <a:gd name="T69" fmla="*/ 39 h 39"/>
                  <a:gd name="T70" fmla="*/ 6 w 36"/>
                  <a:gd name="T71" fmla="*/ 5 h 39"/>
                  <a:gd name="T72" fmla="*/ 19 w 36"/>
                  <a:gd name="T73" fmla="*/ 5 h 39"/>
                  <a:gd name="T74" fmla="*/ 19 w 36"/>
                  <a:gd name="T75" fmla="*/ 5 h 39"/>
                  <a:gd name="T76" fmla="*/ 22 w 36"/>
                  <a:gd name="T77" fmla="*/ 5 h 39"/>
                  <a:gd name="T78" fmla="*/ 25 w 36"/>
                  <a:gd name="T79" fmla="*/ 6 h 39"/>
                  <a:gd name="T80" fmla="*/ 25 w 36"/>
                  <a:gd name="T81" fmla="*/ 6 h 39"/>
                  <a:gd name="T82" fmla="*/ 27 w 36"/>
                  <a:gd name="T83" fmla="*/ 8 h 39"/>
                  <a:gd name="T84" fmla="*/ 27 w 36"/>
                  <a:gd name="T85" fmla="*/ 11 h 39"/>
                  <a:gd name="T86" fmla="*/ 27 w 36"/>
                  <a:gd name="T87" fmla="*/ 11 h 39"/>
                  <a:gd name="T88" fmla="*/ 27 w 36"/>
                  <a:gd name="T89" fmla="*/ 14 h 39"/>
                  <a:gd name="T90" fmla="*/ 27 w 36"/>
                  <a:gd name="T91" fmla="*/ 14 h 39"/>
                  <a:gd name="T92" fmla="*/ 23 w 36"/>
                  <a:gd name="T93" fmla="*/ 17 h 39"/>
                  <a:gd name="T94" fmla="*/ 23 w 36"/>
                  <a:gd name="T95" fmla="*/ 17 h 39"/>
                  <a:gd name="T96" fmla="*/ 17 w 36"/>
                  <a:gd name="T97" fmla="*/ 17 h 39"/>
                  <a:gd name="T98" fmla="*/ 6 w 36"/>
                  <a:gd name="T99" fmla="*/ 17 h 39"/>
                  <a:gd name="T100" fmla="*/ 6 w 36"/>
                  <a:gd name="T101" fmla="*/ 5 h 39"/>
                  <a:gd name="T102" fmla="*/ 6 w 36"/>
                  <a:gd name="T103" fmla="*/ 5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39"/>
                  <a:gd name="T158" fmla="*/ 36 w 36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39">
                    <a:moveTo>
                      <a:pt x="6" y="39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39"/>
                    </a:lnTo>
                    <a:lnTo>
                      <a:pt x="36" y="39"/>
                    </a:lnTo>
                    <a:lnTo>
                      <a:pt x="30" y="28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0"/>
                    </a:lnTo>
                    <a:lnTo>
                      <a:pt x="30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3" y="17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22" name="Freeform 125">
                <a:extLst>
                  <a:ext uri="{FF2B5EF4-FFF2-40B4-BE49-F238E27FC236}">
                    <a16:creationId xmlns:a16="http://schemas.microsoft.com/office/drawing/2014/main" id="{A47820AD-8925-4EDF-A21E-B7B8929F4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1076"/>
                <a:ext cx="30" cy="39"/>
              </a:xfrm>
              <a:custGeom>
                <a:avLst/>
                <a:gdLst>
                  <a:gd name="T0" fmla="*/ 30 w 30"/>
                  <a:gd name="T1" fmla="*/ 39 h 39"/>
                  <a:gd name="T2" fmla="*/ 30 w 30"/>
                  <a:gd name="T3" fmla="*/ 35 h 39"/>
                  <a:gd name="T4" fmla="*/ 4 w 30"/>
                  <a:gd name="T5" fmla="*/ 35 h 39"/>
                  <a:gd name="T6" fmla="*/ 4 w 30"/>
                  <a:gd name="T7" fmla="*/ 22 h 39"/>
                  <a:gd name="T8" fmla="*/ 27 w 30"/>
                  <a:gd name="T9" fmla="*/ 22 h 39"/>
                  <a:gd name="T10" fmla="*/ 27 w 30"/>
                  <a:gd name="T11" fmla="*/ 17 h 39"/>
                  <a:gd name="T12" fmla="*/ 4 w 30"/>
                  <a:gd name="T13" fmla="*/ 17 h 39"/>
                  <a:gd name="T14" fmla="*/ 4 w 30"/>
                  <a:gd name="T15" fmla="*/ 5 h 39"/>
                  <a:gd name="T16" fmla="*/ 28 w 30"/>
                  <a:gd name="T17" fmla="*/ 5 h 39"/>
                  <a:gd name="T18" fmla="*/ 28 w 30"/>
                  <a:gd name="T19" fmla="*/ 0 h 39"/>
                  <a:gd name="T20" fmla="*/ 0 w 30"/>
                  <a:gd name="T21" fmla="*/ 0 h 39"/>
                  <a:gd name="T22" fmla="*/ 0 w 30"/>
                  <a:gd name="T23" fmla="*/ 39 h 39"/>
                  <a:gd name="T24" fmla="*/ 30 w 30"/>
                  <a:gd name="T25" fmla="*/ 39 h 39"/>
                  <a:gd name="T26" fmla="*/ 30 w 30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39"/>
                  <a:gd name="T44" fmla="*/ 30 w 30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39">
                    <a:moveTo>
                      <a:pt x="30" y="39"/>
                    </a:moveTo>
                    <a:lnTo>
                      <a:pt x="30" y="35"/>
                    </a:lnTo>
                    <a:lnTo>
                      <a:pt x="4" y="35"/>
                    </a:lnTo>
                    <a:lnTo>
                      <a:pt x="4" y="22"/>
                    </a:lnTo>
                    <a:lnTo>
                      <a:pt x="27" y="22"/>
                    </a:lnTo>
                    <a:lnTo>
                      <a:pt x="27" y="17"/>
                    </a:lnTo>
                    <a:lnTo>
                      <a:pt x="4" y="17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3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23" name="Freeform 126">
                <a:extLst>
                  <a:ext uri="{FF2B5EF4-FFF2-40B4-BE49-F238E27FC236}">
                    <a16:creationId xmlns:a16="http://schemas.microsoft.com/office/drawing/2014/main" id="{AD806EDD-DC6D-46F4-A0F8-3A6F694B9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074"/>
                <a:ext cx="38" cy="43"/>
              </a:xfrm>
              <a:custGeom>
                <a:avLst/>
                <a:gdLst>
                  <a:gd name="T0" fmla="*/ 33 w 38"/>
                  <a:gd name="T1" fmla="*/ 26 h 43"/>
                  <a:gd name="T2" fmla="*/ 33 w 38"/>
                  <a:gd name="T3" fmla="*/ 34 h 43"/>
                  <a:gd name="T4" fmla="*/ 33 w 38"/>
                  <a:gd name="T5" fmla="*/ 34 h 43"/>
                  <a:gd name="T6" fmla="*/ 29 w 38"/>
                  <a:gd name="T7" fmla="*/ 37 h 43"/>
                  <a:gd name="T8" fmla="*/ 29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7 h 43"/>
                  <a:gd name="T16" fmla="*/ 13 w 38"/>
                  <a:gd name="T17" fmla="*/ 37 h 43"/>
                  <a:gd name="T18" fmla="*/ 10 w 38"/>
                  <a:gd name="T19" fmla="*/ 34 h 43"/>
                  <a:gd name="T20" fmla="*/ 8 w 38"/>
                  <a:gd name="T21" fmla="*/ 30 h 43"/>
                  <a:gd name="T22" fmla="*/ 8 w 38"/>
                  <a:gd name="T23" fmla="*/ 30 h 43"/>
                  <a:gd name="T24" fmla="*/ 6 w 38"/>
                  <a:gd name="T25" fmla="*/ 27 h 43"/>
                  <a:gd name="T26" fmla="*/ 6 w 38"/>
                  <a:gd name="T27" fmla="*/ 22 h 43"/>
                  <a:gd name="T28" fmla="*/ 6 w 38"/>
                  <a:gd name="T29" fmla="*/ 22 h 43"/>
                  <a:gd name="T30" fmla="*/ 8 w 38"/>
                  <a:gd name="T31" fmla="*/ 13 h 43"/>
                  <a:gd name="T32" fmla="*/ 8 w 38"/>
                  <a:gd name="T33" fmla="*/ 13 h 43"/>
                  <a:gd name="T34" fmla="*/ 10 w 38"/>
                  <a:gd name="T35" fmla="*/ 10 h 43"/>
                  <a:gd name="T36" fmla="*/ 10 w 38"/>
                  <a:gd name="T37" fmla="*/ 10 h 43"/>
                  <a:gd name="T38" fmla="*/ 14 w 38"/>
                  <a:gd name="T39" fmla="*/ 7 h 43"/>
                  <a:gd name="T40" fmla="*/ 14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7 w 38"/>
                  <a:gd name="T47" fmla="*/ 7 h 43"/>
                  <a:gd name="T48" fmla="*/ 27 w 38"/>
                  <a:gd name="T49" fmla="*/ 7 h 43"/>
                  <a:gd name="T50" fmla="*/ 30 w 38"/>
                  <a:gd name="T51" fmla="*/ 10 h 43"/>
                  <a:gd name="T52" fmla="*/ 30 w 38"/>
                  <a:gd name="T53" fmla="*/ 10 h 43"/>
                  <a:gd name="T54" fmla="*/ 33 w 38"/>
                  <a:gd name="T55" fmla="*/ 14 h 43"/>
                  <a:gd name="T56" fmla="*/ 38 w 38"/>
                  <a:gd name="T57" fmla="*/ 13 h 43"/>
                  <a:gd name="T58" fmla="*/ 38 w 38"/>
                  <a:gd name="T59" fmla="*/ 13 h 43"/>
                  <a:gd name="T60" fmla="*/ 35 w 38"/>
                  <a:gd name="T61" fmla="*/ 7 h 43"/>
                  <a:gd name="T62" fmla="*/ 35 w 38"/>
                  <a:gd name="T63" fmla="*/ 7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4 w 38"/>
                  <a:gd name="T73" fmla="*/ 2 h 43"/>
                  <a:gd name="T74" fmla="*/ 10 w 38"/>
                  <a:gd name="T75" fmla="*/ 3 h 43"/>
                  <a:gd name="T76" fmla="*/ 10 w 38"/>
                  <a:gd name="T77" fmla="*/ 3 h 43"/>
                  <a:gd name="T78" fmla="*/ 6 w 38"/>
                  <a:gd name="T79" fmla="*/ 7 h 43"/>
                  <a:gd name="T80" fmla="*/ 3 w 38"/>
                  <a:gd name="T81" fmla="*/ 11 h 43"/>
                  <a:gd name="T82" fmla="*/ 3 w 38"/>
                  <a:gd name="T83" fmla="*/ 11 h 43"/>
                  <a:gd name="T84" fmla="*/ 2 w 38"/>
                  <a:gd name="T85" fmla="*/ 16 h 43"/>
                  <a:gd name="T86" fmla="*/ 0 w 38"/>
                  <a:gd name="T87" fmla="*/ 22 h 43"/>
                  <a:gd name="T88" fmla="*/ 0 w 38"/>
                  <a:gd name="T89" fmla="*/ 22 h 43"/>
                  <a:gd name="T90" fmla="*/ 2 w 38"/>
                  <a:gd name="T91" fmla="*/ 27 h 43"/>
                  <a:gd name="T92" fmla="*/ 3 w 38"/>
                  <a:gd name="T93" fmla="*/ 34 h 43"/>
                  <a:gd name="T94" fmla="*/ 3 w 38"/>
                  <a:gd name="T95" fmla="*/ 34 h 43"/>
                  <a:gd name="T96" fmla="*/ 6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6 w 38"/>
                  <a:gd name="T103" fmla="*/ 43 h 43"/>
                  <a:gd name="T104" fmla="*/ 21 w 38"/>
                  <a:gd name="T105" fmla="*/ 43 h 43"/>
                  <a:gd name="T106" fmla="*/ 21 w 38"/>
                  <a:gd name="T107" fmla="*/ 43 h 43"/>
                  <a:gd name="T108" fmla="*/ 30 w 38"/>
                  <a:gd name="T109" fmla="*/ 41 h 43"/>
                  <a:gd name="T110" fmla="*/ 30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3 w 38"/>
                  <a:gd name="T121" fmla="*/ 26 h 43"/>
                  <a:gd name="T122" fmla="*/ 33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3" y="26"/>
                    </a:moveTo>
                    <a:lnTo>
                      <a:pt x="33" y="34"/>
                    </a:lnTo>
                    <a:lnTo>
                      <a:pt x="29" y="37"/>
                    </a:lnTo>
                    <a:lnTo>
                      <a:pt x="21" y="38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8" y="30"/>
                    </a:lnTo>
                    <a:lnTo>
                      <a:pt x="6" y="27"/>
                    </a:lnTo>
                    <a:lnTo>
                      <a:pt x="6" y="22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3" y="14"/>
                    </a:lnTo>
                    <a:lnTo>
                      <a:pt x="38" y="13"/>
                    </a:lnTo>
                    <a:lnTo>
                      <a:pt x="35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2" y="16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4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6" y="43"/>
                    </a:lnTo>
                    <a:lnTo>
                      <a:pt x="21" y="43"/>
                    </a:lnTo>
                    <a:lnTo>
                      <a:pt x="30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24" name="Freeform 127">
                <a:extLst>
                  <a:ext uri="{FF2B5EF4-FFF2-40B4-BE49-F238E27FC236}">
                    <a16:creationId xmlns:a16="http://schemas.microsoft.com/office/drawing/2014/main" id="{7CCAAEDB-762F-49A6-A602-AE970628E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1" y="1074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6 w 39"/>
                  <a:gd name="T5" fmla="*/ 37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5 w 39"/>
                  <a:gd name="T23" fmla="*/ 37 h 43"/>
                  <a:gd name="T24" fmla="*/ 36 w 39"/>
                  <a:gd name="T25" fmla="*/ 34 h 43"/>
                  <a:gd name="T26" fmla="*/ 36 w 39"/>
                  <a:gd name="T27" fmla="*/ 34 h 43"/>
                  <a:gd name="T28" fmla="*/ 39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8 w 39"/>
                  <a:gd name="T37" fmla="*/ 11 h 43"/>
                  <a:gd name="T38" fmla="*/ 38 w 39"/>
                  <a:gd name="T39" fmla="*/ 11 h 43"/>
                  <a:gd name="T40" fmla="*/ 35 w 39"/>
                  <a:gd name="T41" fmla="*/ 7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7 h 43"/>
                  <a:gd name="T56" fmla="*/ 6 w 39"/>
                  <a:gd name="T57" fmla="*/ 7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11 w 39"/>
                  <a:gd name="T71" fmla="*/ 10 h 43"/>
                  <a:gd name="T72" fmla="*/ 11 w 39"/>
                  <a:gd name="T73" fmla="*/ 10 h 43"/>
                  <a:gd name="T74" fmla="*/ 14 w 39"/>
                  <a:gd name="T75" fmla="*/ 7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7 h 43"/>
                  <a:gd name="T82" fmla="*/ 27 w 39"/>
                  <a:gd name="T83" fmla="*/ 7 h 43"/>
                  <a:gd name="T84" fmla="*/ 27 w 39"/>
                  <a:gd name="T85" fmla="*/ 7 h 43"/>
                  <a:gd name="T86" fmla="*/ 30 w 39"/>
                  <a:gd name="T87" fmla="*/ 10 h 43"/>
                  <a:gd name="T88" fmla="*/ 31 w 39"/>
                  <a:gd name="T89" fmla="*/ 13 h 43"/>
                  <a:gd name="T90" fmla="*/ 31 w 39"/>
                  <a:gd name="T91" fmla="*/ 13 h 43"/>
                  <a:gd name="T92" fmla="*/ 35 w 39"/>
                  <a:gd name="T93" fmla="*/ 22 h 43"/>
                  <a:gd name="T94" fmla="*/ 35 w 39"/>
                  <a:gd name="T95" fmla="*/ 22 h 43"/>
                  <a:gd name="T96" fmla="*/ 33 w 39"/>
                  <a:gd name="T97" fmla="*/ 29 h 43"/>
                  <a:gd name="T98" fmla="*/ 30 w 39"/>
                  <a:gd name="T99" fmla="*/ 34 h 43"/>
                  <a:gd name="T100" fmla="*/ 30 w 39"/>
                  <a:gd name="T101" fmla="*/ 34 h 43"/>
                  <a:gd name="T102" fmla="*/ 25 w 39"/>
                  <a:gd name="T103" fmla="*/ 37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7 h 43"/>
                  <a:gd name="T110" fmla="*/ 9 w 39"/>
                  <a:gd name="T111" fmla="*/ 34 h 43"/>
                  <a:gd name="T112" fmla="*/ 9 w 39"/>
                  <a:gd name="T113" fmla="*/ 34 h 43"/>
                  <a:gd name="T114" fmla="*/ 8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8 w 39"/>
                  <a:gd name="T121" fmla="*/ 14 h 43"/>
                  <a:gd name="T122" fmla="*/ 11 w 39"/>
                  <a:gd name="T123" fmla="*/ 10 h 43"/>
                  <a:gd name="T124" fmla="*/ 11 w 39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5" y="37"/>
                    </a:lnTo>
                    <a:lnTo>
                      <a:pt x="36" y="34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8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11" y="10"/>
                    </a:moveTo>
                    <a:lnTo>
                      <a:pt x="11" y="10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1" y="13"/>
                    </a:lnTo>
                    <a:lnTo>
                      <a:pt x="35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20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8" y="29"/>
                    </a:lnTo>
                    <a:lnTo>
                      <a:pt x="6" y="22"/>
                    </a:lnTo>
                    <a:lnTo>
                      <a:pt x="8" y="14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25" name="Freeform 128">
                <a:extLst>
                  <a:ext uri="{FF2B5EF4-FFF2-40B4-BE49-F238E27FC236}">
                    <a16:creationId xmlns:a16="http://schemas.microsoft.com/office/drawing/2014/main" id="{FB4A3730-9C1F-4780-8004-39DB0F75A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1076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8 h 39"/>
                  <a:gd name="T4" fmla="*/ 27 w 32"/>
                  <a:gd name="T5" fmla="*/ 39 h 39"/>
                  <a:gd name="T6" fmla="*/ 32 w 32"/>
                  <a:gd name="T7" fmla="*/ 39 h 39"/>
                  <a:gd name="T8" fmla="*/ 32 w 32"/>
                  <a:gd name="T9" fmla="*/ 0 h 39"/>
                  <a:gd name="T10" fmla="*/ 27 w 32"/>
                  <a:gd name="T11" fmla="*/ 0 h 39"/>
                  <a:gd name="T12" fmla="*/ 27 w 32"/>
                  <a:gd name="T13" fmla="*/ 32 h 39"/>
                  <a:gd name="T14" fmla="*/ 5 w 32"/>
                  <a:gd name="T15" fmla="*/ 0 h 39"/>
                  <a:gd name="T16" fmla="*/ 0 w 32"/>
                  <a:gd name="T17" fmla="*/ 0 h 39"/>
                  <a:gd name="T18" fmla="*/ 0 w 32"/>
                  <a:gd name="T19" fmla="*/ 39 h 39"/>
                  <a:gd name="T20" fmla="*/ 5 w 32"/>
                  <a:gd name="T21" fmla="*/ 39 h 39"/>
                  <a:gd name="T22" fmla="*/ 5 w 32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39"/>
                  <a:gd name="T38" fmla="*/ 32 w 32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39">
                    <a:moveTo>
                      <a:pt x="5" y="39"/>
                    </a:moveTo>
                    <a:lnTo>
                      <a:pt x="5" y="8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26" name="Freeform 129">
                <a:extLst>
                  <a:ext uri="{FF2B5EF4-FFF2-40B4-BE49-F238E27FC236}">
                    <a16:creationId xmlns:a16="http://schemas.microsoft.com/office/drawing/2014/main" id="{0C2746DC-6CC4-4E6F-8FB5-1AB0522F9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1249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27" name="Freeform 130">
                <a:extLst>
                  <a:ext uri="{FF2B5EF4-FFF2-40B4-BE49-F238E27FC236}">
                    <a16:creationId xmlns:a16="http://schemas.microsoft.com/office/drawing/2014/main" id="{7BB260CE-8675-407C-AAAC-9E746BFC4C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3" y="1249"/>
                <a:ext cx="33" cy="41"/>
              </a:xfrm>
              <a:custGeom>
                <a:avLst/>
                <a:gdLst>
                  <a:gd name="T0" fmla="*/ 14 w 33"/>
                  <a:gd name="T1" fmla="*/ 41 h 41"/>
                  <a:gd name="T2" fmla="*/ 14 w 33"/>
                  <a:gd name="T3" fmla="*/ 41 h 41"/>
                  <a:gd name="T4" fmla="*/ 22 w 33"/>
                  <a:gd name="T5" fmla="*/ 41 h 41"/>
                  <a:gd name="T6" fmla="*/ 22 w 33"/>
                  <a:gd name="T7" fmla="*/ 41 h 41"/>
                  <a:gd name="T8" fmla="*/ 27 w 33"/>
                  <a:gd name="T9" fmla="*/ 38 h 41"/>
                  <a:gd name="T10" fmla="*/ 27 w 33"/>
                  <a:gd name="T11" fmla="*/ 38 h 41"/>
                  <a:gd name="T12" fmla="*/ 30 w 33"/>
                  <a:gd name="T13" fmla="*/ 35 h 41"/>
                  <a:gd name="T14" fmla="*/ 30 w 33"/>
                  <a:gd name="T15" fmla="*/ 35 h 41"/>
                  <a:gd name="T16" fmla="*/ 33 w 33"/>
                  <a:gd name="T17" fmla="*/ 29 h 41"/>
                  <a:gd name="T18" fmla="*/ 33 w 33"/>
                  <a:gd name="T19" fmla="*/ 29 h 41"/>
                  <a:gd name="T20" fmla="*/ 33 w 33"/>
                  <a:gd name="T21" fmla="*/ 21 h 41"/>
                  <a:gd name="T22" fmla="*/ 33 w 33"/>
                  <a:gd name="T23" fmla="*/ 21 h 41"/>
                  <a:gd name="T24" fmla="*/ 32 w 33"/>
                  <a:gd name="T25" fmla="*/ 11 h 41"/>
                  <a:gd name="T26" fmla="*/ 32 w 33"/>
                  <a:gd name="T27" fmla="*/ 11 h 41"/>
                  <a:gd name="T28" fmla="*/ 30 w 33"/>
                  <a:gd name="T29" fmla="*/ 8 h 41"/>
                  <a:gd name="T30" fmla="*/ 27 w 33"/>
                  <a:gd name="T31" fmla="*/ 5 h 41"/>
                  <a:gd name="T32" fmla="*/ 27 w 33"/>
                  <a:gd name="T33" fmla="*/ 5 h 41"/>
                  <a:gd name="T34" fmla="*/ 22 w 33"/>
                  <a:gd name="T35" fmla="*/ 2 h 41"/>
                  <a:gd name="T36" fmla="*/ 22 w 33"/>
                  <a:gd name="T37" fmla="*/ 2 h 41"/>
                  <a:gd name="T38" fmla="*/ 14 w 33"/>
                  <a:gd name="T39" fmla="*/ 0 h 41"/>
                  <a:gd name="T40" fmla="*/ 0 w 33"/>
                  <a:gd name="T41" fmla="*/ 0 h 41"/>
                  <a:gd name="T42" fmla="*/ 0 w 33"/>
                  <a:gd name="T43" fmla="*/ 41 h 41"/>
                  <a:gd name="T44" fmla="*/ 14 w 33"/>
                  <a:gd name="T45" fmla="*/ 41 h 41"/>
                  <a:gd name="T46" fmla="*/ 14 w 33"/>
                  <a:gd name="T47" fmla="*/ 41 h 41"/>
                  <a:gd name="T48" fmla="*/ 6 w 33"/>
                  <a:gd name="T49" fmla="*/ 5 h 41"/>
                  <a:gd name="T50" fmla="*/ 14 w 33"/>
                  <a:gd name="T51" fmla="*/ 5 h 41"/>
                  <a:gd name="T52" fmla="*/ 14 w 33"/>
                  <a:gd name="T53" fmla="*/ 5 h 41"/>
                  <a:gd name="T54" fmla="*/ 21 w 33"/>
                  <a:gd name="T55" fmla="*/ 6 h 41"/>
                  <a:gd name="T56" fmla="*/ 21 w 33"/>
                  <a:gd name="T57" fmla="*/ 6 h 41"/>
                  <a:gd name="T58" fmla="*/ 24 w 33"/>
                  <a:gd name="T59" fmla="*/ 8 h 41"/>
                  <a:gd name="T60" fmla="*/ 27 w 33"/>
                  <a:gd name="T61" fmla="*/ 11 h 41"/>
                  <a:gd name="T62" fmla="*/ 27 w 33"/>
                  <a:gd name="T63" fmla="*/ 11 h 41"/>
                  <a:gd name="T64" fmla="*/ 28 w 33"/>
                  <a:gd name="T65" fmla="*/ 14 h 41"/>
                  <a:gd name="T66" fmla="*/ 28 w 33"/>
                  <a:gd name="T67" fmla="*/ 21 h 41"/>
                  <a:gd name="T68" fmla="*/ 28 w 33"/>
                  <a:gd name="T69" fmla="*/ 21 h 41"/>
                  <a:gd name="T70" fmla="*/ 27 w 33"/>
                  <a:gd name="T71" fmla="*/ 29 h 41"/>
                  <a:gd name="T72" fmla="*/ 27 w 33"/>
                  <a:gd name="T73" fmla="*/ 29 h 41"/>
                  <a:gd name="T74" fmla="*/ 24 w 33"/>
                  <a:gd name="T75" fmla="*/ 33 h 41"/>
                  <a:gd name="T76" fmla="*/ 24 w 33"/>
                  <a:gd name="T77" fmla="*/ 33 h 41"/>
                  <a:gd name="T78" fmla="*/ 21 w 33"/>
                  <a:gd name="T79" fmla="*/ 36 h 41"/>
                  <a:gd name="T80" fmla="*/ 21 w 33"/>
                  <a:gd name="T81" fmla="*/ 36 h 41"/>
                  <a:gd name="T82" fmla="*/ 14 w 33"/>
                  <a:gd name="T83" fmla="*/ 36 h 41"/>
                  <a:gd name="T84" fmla="*/ 6 w 33"/>
                  <a:gd name="T85" fmla="*/ 36 h 41"/>
                  <a:gd name="T86" fmla="*/ 6 w 33"/>
                  <a:gd name="T87" fmla="*/ 5 h 41"/>
                  <a:gd name="T88" fmla="*/ 6 w 33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1"/>
                  <a:gd name="T137" fmla="*/ 33 w 33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2" y="41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3" y="21"/>
                    </a:lnTo>
                    <a:lnTo>
                      <a:pt x="32" y="11"/>
                    </a:lnTo>
                    <a:lnTo>
                      <a:pt x="30" y="8"/>
                    </a:lnTo>
                    <a:lnTo>
                      <a:pt x="27" y="5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7" y="11"/>
                    </a:lnTo>
                    <a:lnTo>
                      <a:pt x="28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4" y="33"/>
                    </a:lnTo>
                    <a:lnTo>
                      <a:pt x="21" y="36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28" name="Freeform 131">
                <a:extLst>
                  <a:ext uri="{FF2B5EF4-FFF2-40B4-BE49-F238E27FC236}">
                    <a16:creationId xmlns:a16="http://schemas.microsoft.com/office/drawing/2014/main" id="{502E069B-635F-46B7-8DA0-B7ECAC7D1E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1" y="1249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1 w 38"/>
                  <a:gd name="T29" fmla="*/ 13 h 41"/>
                  <a:gd name="T30" fmla="*/ 25 w 38"/>
                  <a:gd name="T31" fmla="*/ 25 h 41"/>
                  <a:gd name="T32" fmla="*/ 11 w 38"/>
                  <a:gd name="T33" fmla="*/ 25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1" y="13"/>
                    </a:lnTo>
                    <a:lnTo>
                      <a:pt x="25" y="25"/>
                    </a:lnTo>
                    <a:lnTo>
                      <a:pt x="11" y="25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29" name="Freeform 132">
                <a:extLst>
                  <a:ext uri="{FF2B5EF4-FFF2-40B4-BE49-F238E27FC236}">
                    <a16:creationId xmlns:a16="http://schemas.microsoft.com/office/drawing/2014/main" id="{53E6EC94-C3FA-4C74-8DF4-FAB19A6E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249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22 h 41"/>
                  <a:gd name="T4" fmla="*/ 27 w 32"/>
                  <a:gd name="T5" fmla="*/ 22 h 41"/>
                  <a:gd name="T6" fmla="*/ 27 w 32"/>
                  <a:gd name="T7" fmla="*/ 41 h 41"/>
                  <a:gd name="T8" fmla="*/ 32 w 32"/>
                  <a:gd name="T9" fmla="*/ 41 h 41"/>
                  <a:gd name="T10" fmla="*/ 32 w 32"/>
                  <a:gd name="T11" fmla="*/ 0 h 41"/>
                  <a:gd name="T12" fmla="*/ 27 w 32"/>
                  <a:gd name="T13" fmla="*/ 0 h 41"/>
                  <a:gd name="T14" fmla="*/ 27 w 32"/>
                  <a:gd name="T15" fmla="*/ 17 h 41"/>
                  <a:gd name="T16" fmla="*/ 5 w 32"/>
                  <a:gd name="T17" fmla="*/ 17 h 41"/>
                  <a:gd name="T18" fmla="*/ 5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5 w 32"/>
                  <a:gd name="T25" fmla="*/ 41 h 41"/>
                  <a:gd name="T26" fmla="*/ 5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5" y="41"/>
                    </a:moveTo>
                    <a:lnTo>
                      <a:pt x="5" y="22"/>
                    </a:lnTo>
                    <a:lnTo>
                      <a:pt x="27" y="22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7"/>
                    </a:lnTo>
                    <a:lnTo>
                      <a:pt x="5" y="1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0" name="Freeform 133">
                <a:extLst>
                  <a:ext uri="{FF2B5EF4-FFF2-40B4-BE49-F238E27FC236}">
                    <a16:creationId xmlns:a16="http://schemas.microsoft.com/office/drawing/2014/main" id="{C33B8519-8529-4B11-B18E-38FFE630D2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4" y="1249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4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1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2 h 43"/>
                  <a:gd name="T26" fmla="*/ 36 w 39"/>
                  <a:gd name="T27" fmla="*/ 32 h 43"/>
                  <a:gd name="T28" fmla="*/ 38 w 39"/>
                  <a:gd name="T29" fmla="*/ 27 h 43"/>
                  <a:gd name="T30" fmla="*/ 39 w 39"/>
                  <a:gd name="T31" fmla="*/ 21 h 43"/>
                  <a:gd name="T32" fmla="*/ 39 w 39"/>
                  <a:gd name="T33" fmla="*/ 21 h 43"/>
                  <a:gd name="T34" fmla="*/ 38 w 39"/>
                  <a:gd name="T35" fmla="*/ 16 h 43"/>
                  <a:gd name="T36" fmla="*/ 36 w 39"/>
                  <a:gd name="T37" fmla="*/ 9 h 43"/>
                  <a:gd name="T38" fmla="*/ 36 w 39"/>
                  <a:gd name="T39" fmla="*/ 9 h 43"/>
                  <a:gd name="T40" fmla="*/ 33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0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8 h 43"/>
                  <a:gd name="T72" fmla="*/ 9 w 39"/>
                  <a:gd name="T73" fmla="*/ 8 h 43"/>
                  <a:gd name="T74" fmla="*/ 14 w 39"/>
                  <a:gd name="T75" fmla="*/ 5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5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1 h 43"/>
                  <a:gd name="T94" fmla="*/ 33 w 39"/>
                  <a:gd name="T95" fmla="*/ 21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8 h 43"/>
                  <a:gd name="T124" fmla="*/ 9 w 39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1" name="Freeform 134">
                <a:extLst>
                  <a:ext uri="{FF2B5EF4-FFF2-40B4-BE49-F238E27FC236}">
                    <a16:creationId xmlns:a16="http://schemas.microsoft.com/office/drawing/2014/main" id="{16BB38E4-9D7D-4EAA-9337-760A5E25A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912"/>
                <a:ext cx="40" cy="41"/>
              </a:xfrm>
              <a:custGeom>
                <a:avLst/>
                <a:gdLst>
                  <a:gd name="T0" fmla="*/ 5 w 40"/>
                  <a:gd name="T1" fmla="*/ 41 h 41"/>
                  <a:gd name="T2" fmla="*/ 5 w 40"/>
                  <a:gd name="T3" fmla="*/ 6 h 41"/>
                  <a:gd name="T4" fmla="*/ 18 w 40"/>
                  <a:gd name="T5" fmla="*/ 41 h 41"/>
                  <a:gd name="T6" fmla="*/ 23 w 40"/>
                  <a:gd name="T7" fmla="*/ 41 h 41"/>
                  <a:gd name="T8" fmla="*/ 34 w 40"/>
                  <a:gd name="T9" fmla="*/ 6 h 41"/>
                  <a:gd name="T10" fmla="*/ 34 w 40"/>
                  <a:gd name="T11" fmla="*/ 41 h 41"/>
                  <a:gd name="T12" fmla="*/ 40 w 40"/>
                  <a:gd name="T13" fmla="*/ 41 h 41"/>
                  <a:gd name="T14" fmla="*/ 40 w 40"/>
                  <a:gd name="T15" fmla="*/ 0 h 41"/>
                  <a:gd name="T16" fmla="*/ 32 w 40"/>
                  <a:gd name="T17" fmla="*/ 0 h 41"/>
                  <a:gd name="T18" fmla="*/ 23 w 40"/>
                  <a:gd name="T19" fmla="*/ 29 h 41"/>
                  <a:gd name="T20" fmla="*/ 23 w 40"/>
                  <a:gd name="T21" fmla="*/ 29 h 41"/>
                  <a:gd name="T22" fmla="*/ 21 w 40"/>
                  <a:gd name="T23" fmla="*/ 35 h 41"/>
                  <a:gd name="T24" fmla="*/ 21 w 40"/>
                  <a:gd name="T25" fmla="*/ 35 h 41"/>
                  <a:gd name="T26" fmla="*/ 18 w 40"/>
                  <a:gd name="T27" fmla="*/ 29 h 41"/>
                  <a:gd name="T28" fmla="*/ 8 w 40"/>
                  <a:gd name="T29" fmla="*/ 0 h 41"/>
                  <a:gd name="T30" fmla="*/ 0 w 40"/>
                  <a:gd name="T31" fmla="*/ 0 h 41"/>
                  <a:gd name="T32" fmla="*/ 0 w 40"/>
                  <a:gd name="T33" fmla="*/ 41 h 41"/>
                  <a:gd name="T34" fmla="*/ 5 w 40"/>
                  <a:gd name="T35" fmla="*/ 41 h 41"/>
                  <a:gd name="T36" fmla="*/ 5 w 40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5" y="41"/>
                    </a:moveTo>
                    <a:lnTo>
                      <a:pt x="5" y="6"/>
                    </a:lnTo>
                    <a:lnTo>
                      <a:pt x="18" y="41"/>
                    </a:lnTo>
                    <a:lnTo>
                      <a:pt x="23" y="41"/>
                    </a:lnTo>
                    <a:lnTo>
                      <a:pt x="34" y="6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3" y="29"/>
                    </a:lnTo>
                    <a:lnTo>
                      <a:pt x="21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2" name="Freeform 135">
                <a:extLst>
                  <a:ext uri="{FF2B5EF4-FFF2-40B4-BE49-F238E27FC236}">
                    <a16:creationId xmlns:a16="http://schemas.microsoft.com/office/drawing/2014/main" id="{411CE8C2-3230-4F5A-AACE-7E846AC9E5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2" y="912"/>
                <a:ext cx="38" cy="41"/>
              </a:xfrm>
              <a:custGeom>
                <a:avLst/>
                <a:gdLst>
                  <a:gd name="T0" fmla="*/ 2 w 38"/>
                  <a:gd name="T1" fmla="*/ 32 h 41"/>
                  <a:gd name="T2" fmla="*/ 2 w 38"/>
                  <a:gd name="T3" fmla="*/ 32 h 41"/>
                  <a:gd name="T4" fmla="*/ 5 w 38"/>
                  <a:gd name="T5" fmla="*/ 35 h 41"/>
                  <a:gd name="T6" fmla="*/ 8 w 38"/>
                  <a:gd name="T7" fmla="*/ 40 h 41"/>
                  <a:gd name="T8" fmla="*/ 8 w 38"/>
                  <a:gd name="T9" fmla="*/ 40 h 41"/>
                  <a:gd name="T10" fmla="*/ 13 w 38"/>
                  <a:gd name="T11" fmla="*/ 41 h 41"/>
                  <a:gd name="T12" fmla="*/ 19 w 38"/>
                  <a:gd name="T13" fmla="*/ 41 h 41"/>
                  <a:gd name="T14" fmla="*/ 19 w 38"/>
                  <a:gd name="T15" fmla="*/ 41 h 41"/>
                  <a:gd name="T16" fmla="*/ 24 w 38"/>
                  <a:gd name="T17" fmla="*/ 41 h 41"/>
                  <a:gd name="T18" fmla="*/ 29 w 38"/>
                  <a:gd name="T19" fmla="*/ 40 h 41"/>
                  <a:gd name="T20" fmla="*/ 29 w 38"/>
                  <a:gd name="T21" fmla="*/ 40 h 41"/>
                  <a:gd name="T22" fmla="*/ 34 w 38"/>
                  <a:gd name="T23" fmla="*/ 37 h 41"/>
                  <a:gd name="T24" fmla="*/ 37 w 38"/>
                  <a:gd name="T25" fmla="*/ 32 h 41"/>
                  <a:gd name="T26" fmla="*/ 37 w 38"/>
                  <a:gd name="T27" fmla="*/ 32 h 41"/>
                  <a:gd name="T28" fmla="*/ 38 w 38"/>
                  <a:gd name="T29" fmla="*/ 27 h 41"/>
                  <a:gd name="T30" fmla="*/ 38 w 38"/>
                  <a:gd name="T31" fmla="*/ 21 h 41"/>
                  <a:gd name="T32" fmla="*/ 38 w 38"/>
                  <a:gd name="T33" fmla="*/ 21 h 41"/>
                  <a:gd name="T34" fmla="*/ 38 w 38"/>
                  <a:gd name="T35" fmla="*/ 14 h 41"/>
                  <a:gd name="T36" fmla="*/ 37 w 38"/>
                  <a:gd name="T37" fmla="*/ 10 h 41"/>
                  <a:gd name="T38" fmla="*/ 37 w 38"/>
                  <a:gd name="T39" fmla="*/ 10 h 41"/>
                  <a:gd name="T40" fmla="*/ 34 w 38"/>
                  <a:gd name="T41" fmla="*/ 5 h 41"/>
                  <a:gd name="T42" fmla="*/ 29 w 38"/>
                  <a:gd name="T43" fmla="*/ 2 h 41"/>
                  <a:gd name="T44" fmla="*/ 29 w 38"/>
                  <a:gd name="T45" fmla="*/ 2 h 41"/>
                  <a:gd name="T46" fmla="*/ 24 w 38"/>
                  <a:gd name="T47" fmla="*/ 0 h 41"/>
                  <a:gd name="T48" fmla="*/ 19 w 38"/>
                  <a:gd name="T49" fmla="*/ 0 h 41"/>
                  <a:gd name="T50" fmla="*/ 19 w 38"/>
                  <a:gd name="T51" fmla="*/ 0 h 41"/>
                  <a:gd name="T52" fmla="*/ 11 w 38"/>
                  <a:gd name="T53" fmla="*/ 2 h 41"/>
                  <a:gd name="T54" fmla="*/ 5 w 38"/>
                  <a:gd name="T55" fmla="*/ 5 h 41"/>
                  <a:gd name="T56" fmla="*/ 5 w 38"/>
                  <a:gd name="T57" fmla="*/ 5 h 41"/>
                  <a:gd name="T58" fmla="*/ 0 w 38"/>
                  <a:gd name="T59" fmla="*/ 13 h 41"/>
                  <a:gd name="T60" fmla="*/ 0 w 38"/>
                  <a:gd name="T61" fmla="*/ 21 h 41"/>
                  <a:gd name="T62" fmla="*/ 0 w 38"/>
                  <a:gd name="T63" fmla="*/ 21 h 41"/>
                  <a:gd name="T64" fmla="*/ 0 w 38"/>
                  <a:gd name="T65" fmla="*/ 27 h 41"/>
                  <a:gd name="T66" fmla="*/ 2 w 38"/>
                  <a:gd name="T67" fmla="*/ 32 h 41"/>
                  <a:gd name="T68" fmla="*/ 2 w 38"/>
                  <a:gd name="T69" fmla="*/ 32 h 41"/>
                  <a:gd name="T70" fmla="*/ 10 w 38"/>
                  <a:gd name="T71" fmla="*/ 8 h 41"/>
                  <a:gd name="T72" fmla="*/ 10 w 38"/>
                  <a:gd name="T73" fmla="*/ 8 h 41"/>
                  <a:gd name="T74" fmla="*/ 14 w 38"/>
                  <a:gd name="T75" fmla="*/ 5 h 41"/>
                  <a:gd name="T76" fmla="*/ 19 w 38"/>
                  <a:gd name="T77" fmla="*/ 5 h 41"/>
                  <a:gd name="T78" fmla="*/ 19 w 38"/>
                  <a:gd name="T79" fmla="*/ 5 h 41"/>
                  <a:gd name="T80" fmla="*/ 22 w 38"/>
                  <a:gd name="T81" fmla="*/ 5 h 41"/>
                  <a:gd name="T82" fmla="*/ 26 w 38"/>
                  <a:gd name="T83" fmla="*/ 6 h 41"/>
                  <a:gd name="T84" fmla="*/ 26 w 38"/>
                  <a:gd name="T85" fmla="*/ 6 h 41"/>
                  <a:gd name="T86" fmla="*/ 29 w 38"/>
                  <a:gd name="T87" fmla="*/ 8 h 41"/>
                  <a:gd name="T88" fmla="*/ 32 w 38"/>
                  <a:gd name="T89" fmla="*/ 13 h 41"/>
                  <a:gd name="T90" fmla="*/ 32 w 38"/>
                  <a:gd name="T91" fmla="*/ 13 h 41"/>
                  <a:gd name="T92" fmla="*/ 34 w 38"/>
                  <a:gd name="T93" fmla="*/ 21 h 41"/>
                  <a:gd name="T94" fmla="*/ 34 w 38"/>
                  <a:gd name="T95" fmla="*/ 21 h 41"/>
                  <a:gd name="T96" fmla="*/ 32 w 38"/>
                  <a:gd name="T97" fmla="*/ 27 h 41"/>
                  <a:gd name="T98" fmla="*/ 29 w 38"/>
                  <a:gd name="T99" fmla="*/ 33 h 41"/>
                  <a:gd name="T100" fmla="*/ 29 w 38"/>
                  <a:gd name="T101" fmla="*/ 33 h 41"/>
                  <a:gd name="T102" fmla="*/ 24 w 38"/>
                  <a:gd name="T103" fmla="*/ 37 h 41"/>
                  <a:gd name="T104" fmla="*/ 19 w 38"/>
                  <a:gd name="T105" fmla="*/ 37 h 41"/>
                  <a:gd name="T106" fmla="*/ 19 w 38"/>
                  <a:gd name="T107" fmla="*/ 37 h 41"/>
                  <a:gd name="T108" fmla="*/ 13 w 38"/>
                  <a:gd name="T109" fmla="*/ 37 h 41"/>
                  <a:gd name="T110" fmla="*/ 10 w 38"/>
                  <a:gd name="T111" fmla="*/ 33 h 41"/>
                  <a:gd name="T112" fmla="*/ 10 w 38"/>
                  <a:gd name="T113" fmla="*/ 33 h 41"/>
                  <a:gd name="T114" fmla="*/ 6 w 38"/>
                  <a:gd name="T115" fmla="*/ 29 h 41"/>
                  <a:gd name="T116" fmla="*/ 5 w 38"/>
                  <a:gd name="T117" fmla="*/ 21 h 41"/>
                  <a:gd name="T118" fmla="*/ 5 w 38"/>
                  <a:gd name="T119" fmla="*/ 21 h 41"/>
                  <a:gd name="T120" fmla="*/ 6 w 38"/>
                  <a:gd name="T121" fmla="*/ 13 h 41"/>
                  <a:gd name="T122" fmla="*/ 10 w 38"/>
                  <a:gd name="T123" fmla="*/ 8 h 41"/>
                  <a:gd name="T124" fmla="*/ 10 w 38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1"/>
                  <a:gd name="T191" fmla="*/ 38 w 38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1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0" y="13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6" y="6"/>
                    </a:lnTo>
                    <a:lnTo>
                      <a:pt x="29" y="8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3"/>
                    </a:lnTo>
                    <a:lnTo>
                      <a:pt x="24" y="37"/>
                    </a:lnTo>
                    <a:lnTo>
                      <a:pt x="19" y="37"/>
                    </a:lnTo>
                    <a:lnTo>
                      <a:pt x="13" y="37"/>
                    </a:lnTo>
                    <a:lnTo>
                      <a:pt x="10" y="33"/>
                    </a:lnTo>
                    <a:lnTo>
                      <a:pt x="6" y="29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3" name="Freeform 136">
                <a:extLst>
                  <a:ext uri="{FF2B5EF4-FFF2-40B4-BE49-F238E27FC236}">
                    <a16:creationId xmlns:a16="http://schemas.microsoft.com/office/drawing/2014/main" id="{242E999D-4434-4A6C-A775-9F9697031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91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4" name="Freeform 137">
                <a:extLst>
                  <a:ext uri="{FF2B5EF4-FFF2-40B4-BE49-F238E27FC236}">
                    <a16:creationId xmlns:a16="http://schemas.microsoft.com/office/drawing/2014/main" id="{36E59117-B755-42DB-86F6-9DE2D9876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912"/>
                <a:ext cx="33" cy="41"/>
              </a:xfrm>
              <a:custGeom>
                <a:avLst/>
                <a:gdLst>
                  <a:gd name="T0" fmla="*/ 19 w 33"/>
                  <a:gd name="T1" fmla="*/ 41 h 41"/>
                  <a:gd name="T2" fmla="*/ 19 w 33"/>
                  <a:gd name="T3" fmla="*/ 5 h 41"/>
                  <a:gd name="T4" fmla="*/ 33 w 33"/>
                  <a:gd name="T5" fmla="*/ 5 h 41"/>
                  <a:gd name="T6" fmla="*/ 33 w 33"/>
                  <a:gd name="T7" fmla="*/ 0 h 41"/>
                  <a:gd name="T8" fmla="*/ 0 w 33"/>
                  <a:gd name="T9" fmla="*/ 0 h 41"/>
                  <a:gd name="T10" fmla="*/ 0 w 33"/>
                  <a:gd name="T11" fmla="*/ 5 h 41"/>
                  <a:gd name="T12" fmla="*/ 14 w 33"/>
                  <a:gd name="T13" fmla="*/ 5 h 41"/>
                  <a:gd name="T14" fmla="*/ 14 w 33"/>
                  <a:gd name="T15" fmla="*/ 41 h 41"/>
                  <a:gd name="T16" fmla="*/ 19 w 33"/>
                  <a:gd name="T17" fmla="*/ 41 h 41"/>
                  <a:gd name="T18" fmla="*/ 19 w 33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1"/>
                  <a:gd name="T32" fmla="*/ 33 w 3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5" name="Freeform 138">
                <a:extLst>
                  <a:ext uri="{FF2B5EF4-FFF2-40B4-BE49-F238E27FC236}">
                    <a16:creationId xmlns:a16="http://schemas.microsoft.com/office/drawing/2014/main" id="{6B5BABCA-C404-4E59-BCD0-F3CAF8E9C2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05" y="912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6" name="Freeform 139">
                <a:extLst>
                  <a:ext uri="{FF2B5EF4-FFF2-40B4-BE49-F238E27FC236}">
                    <a16:creationId xmlns:a16="http://schemas.microsoft.com/office/drawing/2014/main" id="{13D85EA4-627C-4363-ADF6-382A16F22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91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6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7" name="Freeform 140">
                <a:extLst>
                  <a:ext uri="{FF2B5EF4-FFF2-40B4-BE49-F238E27FC236}">
                    <a16:creationId xmlns:a16="http://schemas.microsoft.com/office/drawing/2014/main" id="{51F7F546-1A13-48FE-9DF6-BC0286583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84" y="912"/>
                <a:ext cx="39" cy="41"/>
              </a:xfrm>
              <a:custGeom>
                <a:avLst/>
                <a:gdLst>
                  <a:gd name="T0" fmla="*/ 7 w 39"/>
                  <a:gd name="T1" fmla="*/ 41 h 41"/>
                  <a:gd name="T2" fmla="*/ 12 w 39"/>
                  <a:gd name="T3" fmla="*/ 29 h 41"/>
                  <a:gd name="T4" fmla="*/ 27 w 39"/>
                  <a:gd name="T5" fmla="*/ 29 h 41"/>
                  <a:gd name="T6" fmla="*/ 32 w 39"/>
                  <a:gd name="T7" fmla="*/ 41 h 41"/>
                  <a:gd name="T8" fmla="*/ 39 w 39"/>
                  <a:gd name="T9" fmla="*/ 41 h 41"/>
                  <a:gd name="T10" fmla="*/ 23 w 39"/>
                  <a:gd name="T11" fmla="*/ 0 h 41"/>
                  <a:gd name="T12" fmla="*/ 16 w 39"/>
                  <a:gd name="T13" fmla="*/ 0 h 41"/>
                  <a:gd name="T14" fmla="*/ 0 w 39"/>
                  <a:gd name="T15" fmla="*/ 41 h 41"/>
                  <a:gd name="T16" fmla="*/ 7 w 39"/>
                  <a:gd name="T17" fmla="*/ 41 h 41"/>
                  <a:gd name="T18" fmla="*/ 7 w 39"/>
                  <a:gd name="T19" fmla="*/ 41 h 41"/>
                  <a:gd name="T20" fmla="*/ 16 w 39"/>
                  <a:gd name="T21" fmla="*/ 13 h 41"/>
                  <a:gd name="T22" fmla="*/ 16 w 39"/>
                  <a:gd name="T23" fmla="*/ 13 h 41"/>
                  <a:gd name="T24" fmla="*/ 19 w 39"/>
                  <a:gd name="T25" fmla="*/ 5 h 41"/>
                  <a:gd name="T26" fmla="*/ 19 w 39"/>
                  <a:gd name="T27" fmla="*/ 5 h 41"/>
                  <a:gd name="T28" fmla="*/ 23 w 39"/>
                  <a:gd name="T29" fmla="*/ 13 h 41"/>
                  <a:gd name="T30" fmla="*/ 26 w 39"/>
                  <a:gd name="T31" fmla="*/ 24 h 41"/>
                  <a:gd name="T32" fmla="*/ 13 w 39"/>
                  <a:gd name="T33" fmla="*/ 24 h 41"/>
                  <a:gd name="T34" fmla="*/ 16 w 39"/>
                  <a:gd name="T35" fmla="*/ 13 h 41"/>
                  <a:gd name="T36" fmla="*/ 16 w 39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1"/>
                  <a:gd name="T59" fmla="*/ 39 w 39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1">
                    <a:moveTo>
                      <a:pt x="7" y="41"/>
                    </a:moveTo>
                    <a:lnTo>
                      <a:pt x="12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9" y="4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3" y="13"/>
                    </a:lnTo>
                    <a:lnTo>
                      <a:pt x="26" y="24"/>
                    </a:lnTo>
                    <a:lnTo>
                      <a:pt x="13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8" name="Freeform 141">
                <a:extLst>
                  <a:ext uri="{FF2B5EF4-FFF2-40B4-BE49-F238E27FC236}">
                    <a16:creationId xmlns:a16="http://schemas.microsoft.com/office/drawing/2014/main" id="{D1B24C7B-B475-4F74-BE52-E0710DCCC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344"/>
                <a:ext cx="53" cy="42"/>
              </a:xfrm>
              <a:custGeom>
                <a:avLst/>
                <a:gdLst>
                  <a:gd name="T0" fmla="*/ 16 w 53"/>
                  <a:gd name="T1" fmla="*/ 42 h 42"/>
                  <a:gd name="T2" fmla="*/ 26 w 53"/>
                  <a:gd name="T3" fmla="*/ 10 h 42"/>
                  <a:gd name="T4" fmla="*/ 26 w 53"/>
                  <a:gd name="T5" fmla="*/ 10 h 42"/>
                  <a:gd name="T6" fmla="*/ 26 w 53"/>
                  <a:gd name="T7" fmla="*/ 5 h 42"/>
                  <a:gd name="T8" fmla="*/ 26 w 53"/>
                  <a:gd name="T9" fmla="*/ 5 h 42"/>
                  <a:gd name="T10" fmla="*/ 27 w 53"/>
                  <a:gd name="T11" fmla="*/ 10 h 42"/>
                  <a:gd name="T12" fmla="*/ 37 w 53"/>
                  <a:gd name="T13" fmla="*/ 42 h 42"/>
                  <a:gd name="T14" fmla="*/ 41 w 53"/>
                  <a:gd name="T15" fmla="*/ 42 h 42"/>
                  <a:gd name="T16" fmla="*/ 53 w 53"/>
                  <a:gd name="T17" fmla="*/ 0 h 42"/>
                  <a:gd name="T18" fmla="*/ 48 w 53"/>
                  <a:gd name="T19" fmla="*/ 0 h 42"/>
                  <a:gd name="T20" fmla="*/ 41 w 53"/>
                  <a:gd name="T21" fmla="*/ 27 h 42"/>
                  <a:gd name="T22" fmla="*/ 41 w 53"/>
                  <a:gd name="T23" fmla="*/ 27 h 42"/>
                  <a:gd name="T24" fmla="*/ 38 w 53"/>
                  <a:gd name="T25" fmla="*/ 35 h 42"/>
                  <a:gd name="T26" fmla="*/ 38 w 53"/>
                  <a:gd name="T27" fmla="*/ 35 h 42"/>
                  <a:gd name="T28" fmla="*/ 35 w 53"/>
                  <a:gd name="T29" fmla="*/ 21 h 42"/>
                  <a:gd name="T30" fmla="*/ 30 w 53"/>
                  <a:gd name="T31" fmla="*/ 0 h 42"/>
                  <a:gd name="T32" fmla="*/ 22 w 53"/>
                  <a:gd name="T33" fmla="*/ 0 h 42"/>
                  <a:gd name="T34" fmla="*/ 16 w 53"/>
                  <a:gd name="T35" fmla="*/ 29 h 42"/>
                  <a:gd name="T36" fmla="*/ 16 w 53"/>
                  <a:gd name="T37" fmla="*/ 29 h 42"/>
                  <a:gd name="T38" fmla="*/ 13 w 53"/>
                  <a:gd name="T39" fmla="*/ 35 h 42"/>
                  <a:gd name="T40" fmla="*/ 13 w 53"/>
                  <a:gd name="T41" fmla="*/ 35 h 42"/>
                  <a:gd name="T42" fmla="*/ 11 w 53"/>
                  <a:gd name="T43" fmla="*/ 27 h 42"/>
                  <a:gd name="T44" fmla="*/ 5 w 53"/>
                  <a:gd name="T45" fmla="*/ 0 h 42"/>
                  <a:gd name="T46" fmla="*/ 0 w 53"/>
                  <a:gd name="T47" fmla="*/ 0 h 42"/>
                  <a:gd name="T48" fmla="*/ 11 w 53"/>
                  <a:gd name="T49" fmla="*/ 42 h 42"/>
                  <a:gd name="T50" fmla="*/ 16 w 53"/>
                  <a:gd name="T51" fmla="*/ 42 h 42"/>
                  <a:gd name="T52" fmla="*/ 16 w 53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3"/>
                  <a:gd name="T82" fmla="*/ 0 h 42"/>
                  <a:gd name="T83" fmla="*/ 53 w 53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3" h="42">
                    <a:moveTo>
                      <a:pt x="16" y="42"/>
                    </a:moveTo>
                    <a:lnTo>
                      <a:pt x="26" y="10"/>
                    </a:lnTo>
                    <a:lnTo>
                      <a:pt x="26" y="5"/>
                    </a:lnTo>
                    <a:lnTo>
                      <a:pt x="27" y="10"/>
                    </a:lnTo>
                    <a:lnTo>
                      <a:pt x="37" y="42"/>
                    </a:lnTo>
                    <a:lnTo>
                      <a:pt x="41" y="42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1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29"/>
                    </a:lnTo>
                    <a:lnTo>
                      <a:pt x="13" y="35"/>
                    </a:lnTo>
                    <a:lnTo>
                      <a:pt x="11" y="2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39" name="Freeform 142">
                <a:extLst>
                  <a:ext uri="{FF2B5EF4-FFF2-40B4-BE49-F238E27FC236}">
                    <a16:creationId xmlns:a16="http://schemas.microsoft.com/office/drawing/2014/main" id="{77F09D52-2F72-490F-ABAD-0EDE9F0C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1344"/>
                <a:ext cx="37" cy="42"/>
              </a:xfrm>
              <a:custGeom>
                <a:avLst/>
                <a:gdLst>
                  <a:gd name="T0" fmla="*/ 21 w 37"/>
                  <a:gd name="T1" fmla="*/ 42 h 42"/>
                  <a:gd name="T2" fmla="*/ 21 w 37"/>
                  <a:gd name="T3" fmla="*/ 24 h 42"/>
                  <a:gd name="T4" fmla="*/ 37 w 37"/>
                  <a:gd name="T5" fmla="*/ 0 h 42"/>
                  <a:gd name="T6" fmla="*/ 32 w 37"/>
                  <a:gd name="T7" fmla="*/ 0 h 42"/>
                  <a:gd name="T8" fmla="*/ 24 w 37"/>
                  <a:gd name="T9" fmla="*/ 13 h 42"/>
                  <a:gd name="T10" fmla="*/ 24 w 37"/>
                  <a:gd name="T11" fmla="*/ 13 h 42"/>
                  <a:gd name="T12" fmla="*/ 19 w 37"/>
                  <a:gd name="T13" fmla="*/ 19 h 42"/>
                  <a:gd name="T14" fmla="*/ 19 w 37"/>
                  <a:gd name="T15" fmla="*/ 19 h 42"/>
                  <a:gd name="T16" fmla="*/ 14 w 37"/>
                  <a:gd name="T17" fmla="*/ 13 h 42"/>
                  <a:gd name="T18" fmla="*/ 7 w 37"/>
                  <a:gd name="T19" fmla="*/ 0 h 42"/>
                  <a:gd name="T20" fmla="*/ 0 w 37"/>
                  <a:gd name="T21" fmla="*/ 0 h 42"/>
                  <a:gd name="T22" fmla="*/ 16 w 37"/>
                  <a:gd name="T23" fmla="*/ 24 h 42"/>
                  <a:gd name="T24" fmla="*/ 16 w 37"/>
                  <a:gd name="T25" fmla="*/ 42 h 42"/>
                  <a:gd name="T26" fmla="*/ 21 w 37"/>
                  <a:gd name="T27" fmla="*/ 42 h 42"/>
                  <a:gd name="T28" fmla="*/ 21 w 37"/>
                  <a:gd name="T29" fmla="*/ 4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"/>
                  <a:gd name="T46" fmla="*/ 0 h 42"/>
                  <a:gd name="T47" fmla="*/ 37 w 37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" h="42">
                    <a:moveTo>
                      <a:pt x="21" y="42"/>
                    </a:moveTo>
                    <a:lnTo>
                      <a:pt x="21" y="24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6" y="24"/>
                    </a:lnTo>
                    <a:lnTo>
                      <a:pt x="16" y="42"/>
                    </a:lnTo>
                    <a:lnTo>
                      <a:pt x="2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0" name="Freeform 143">
                <a:extLst>
                  <a:ext uri="{FF2B5EF4-FFF2-40B4-BE49-F238E27FC236}">
                    <a16:creationId xmlns:a16="http://schemas.microsoft.com/office/drawing/2014/main" id="{6C10A37C-E81D-4CD1-B9D0-1066F57CC2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9" y="1344"/>
                <a:ext cx="39" cy="42"/>
              </a:xfrm>
              <a:custGeom>
                <a:avLst/>
                <a:gdLst>
                  <a:gd name="T0" fmla="*/ 1 w 39"/>
                  <a:gd name="T1" fmla="*/ 32 h 42"/>
                  <a:gd name="T2" fmla="*/ 1 w 39"/>
                  <a:gd name="T3" fmla="*/ 32 h 42"/>
                  <a:gd name="T4" fmla="*/ 4 w 39"/>
                  <a:gd name="T5" fmla="*/ 37 h 42"/>
                  <a:gd name="T6" fmla="*/ 9 w 39"/>
                  <a:gd name="T7" fmla="*/ 40 h 42"/>
                  <a:gd name="T8" fmla="*/ 9 w 39"/>
                  <a:gd name="T9" fmla="*/ 40 h 42"/>
                  <a:gd name="T10" fmla="*/ 14 w 39"/>
                  <a:gd name="T11" fmla="*/ 42 h 42"/>
                  <a:gd name="T12" fmla="*/ 19 w 39"/>
                  <a:gd name="T13" fmla="*/ 42 h 42"/>
                  <a:gd name="T14" fmla="*/ 19 w 39"/>
                  <a:gd name="T15" fmla="*/ 42 h 42"/>
                  <a:gd name="T16" fmla="*/ 23 w 39"/>
                  <a:gd name="T17" fmla="*/ 42 h 42"/>
                  <a:gd name="T18" fmla="*/ 28 w 39"/>
                  <a:gd name="T19" fmla="*/ 40 h 42"/>
                  <a:gd name="T20" fmla="*/ 28 w 39"/>
                  <a:gd name="T21" fmla="*/ 40 h 42"/>
                  <a:gd name="T22" fmla="*/ 33 w 39"/>
                  <a:gd name="T23" fmla="*/ 37 h 42"/>
                  <a:gd name="T24" fmla="*/ 36 w 39"/>
                  <a:gd name="T25" fmla="*/ 32 h 42"/>
                  <a:gd name="T26" fmla="*/ 36 w 39"/>
                  <a:gd name="T27" fmla="*/ 32 h 42"/>
                  <a:gd name="T28" fmla="*/ 38 w 39"/>
                  <a:gd name="T29" fmla="*/ 27 h 42"/>
                  <a:gd name="T30" fmla="*/ 39 w 39"/>
                  <a:gd name="T31" fmla="*/ 21 h 42"/>
                  <a:gd name="T32" fmla="*/ 39 w 39"/>
                  <a:gd name="T33" fmla="*/ 21 h 42"/>
                  <a:gd name="T34" fmla="*/ 38 w 39"/>
                  <a:gd name="T35" fmla="*/ 15 h 42"/>
                  <a:gd name="T36" fmla="*/ 36 w 39"/>
                  <a:gd name="T37" fmla="*/ 10 h 42"/>
                  <a:gd name="T38" fmla="*/ 36 w 39"/>
                  <a:gd name="T39" fmla="*/ 10 h 42"/>
                  <a:gd name="T40" fmla="*/ 33 w 39"/>
                  <a:gd name="T41" fmla="*/ 5 h 42"/>
                  <a:gd name="T42" fmla="*/ 30 w 39"/>
                  <a:gd name="T43" fmla="*/ 2 h 42"/>
                  <a:gd name="T44" fmla="*/ 30 w 39"/>
                  <a:gd name="T45" fmla="*/ 2 h 42"/>
                  <a:gd name="T46" fmla="*/ 25 w 39"/>
                  <a:gd name="T47" fmla="*/ 0 h 42"/>
                  <a:gd name="T48" fmla="*/ 19 w 39"/>
                  <a:gd name="T49" fmla="*/ 0 h 42"/>
                  <a:gd name="T50" fmla="*/ 19 w 39"/>
                  <a:gd name="T51" fmla="*/ 0 h 42"/>
                  <a:gd name="T52" fmla="*/ 11 w 39"/>
                  <a:gd name="T53" fmla="*/ 2 h 42"/>
                  <a:gd name="T54" fmla="*/ 4 w 39"/>
                  <a:gd name="T55" fmla="*/ 5 h 42"/>
                  <a:gd name="T56" fmla="*/ 4 w 39"/>
                  <a:gd name="T57" fmla="*/ 5 h 42"/>
                  <a:gd name="T58" fmla="*/ 1 w 39"/>
                  <a:gd name="T59" fmla="*/ 13 h 42"/>
                  <a:gd name="T60" fmla="*/ 0 w 39"/>
                  <a:gd name="T61" fmla="*/ 21 h 42"/>
                  <a:gd name="T62" fmla="*/ 0 w 39"/>
                  <a:gd name="T63" fmla="*/ 21 h 42"/>
                  <a:gd name="T64" fmla="*/ 0 w 39"/>
                  <a:gd name="T65" fmla="*/ 27 h 42"/>
                  <a:gd name="T66" fmla="*/ 1 w 39"/>
                  <a:gd name="T67" fmla="*/ 32 h 42"/>
                  <a:gd name="T68" fmla="*/ 1 w 39"/>
                  <a:gd name="T69" fmla="*/ 32 h 42"/>
                  <a:gd name="T70" fmla="*/ 9 w 39"/>
                  <a:gd name="T71" fmla="*/ 8 h 42"/>
                  <a:gd name="T72" fmla="*/ 9 w 39"/>
                  <a:gd name="T73" fmla="*/ 8 h 42"/>
                  <a:gd name="T74" fmla="*/ 14 w 39"/>
                  <a:gd name="T75" fmla="*/ 5 h 42"/>
                  <a:gd name="T76" fmla="*/ 19 w 39"/>
                  <a:gd name="T77" fmla="*/ 5 h 42"/>
                  <a:gd name="T78" fmla="*/ 19 w 39"/>
                  <a:gd name="T79" fmla="*/ 5 h 42"/>
                  <a:gd name="T80" fmla="*/ 23 w 39"/>
                  <a:gd name="T81" fmla="*/ 5 h 42"/>
                  <a:gd name="T82" fmla="*/ 27 w 39"/>
                  <a:gd name="T83" fmla="*/ 7 h 42"/>
                  <a:gd name="T84" fmla="*/ 27 w 39"/>
                  <a:gd name="T85" fmla="*/ 7 h 42"/>
                  <a:gd name="T86" fmla="*/ 30 w 39"/>
                  <a:gd name="T87" fmla="*/ 8 h 42"/>
                  <a:gd name="T88" fmla="*/ 31 w 39"/>
                  <a:gd name="T89" fmla="*/ 13 h 42"/>
                  <a:gd name="T90" fmla="*/ 31 w 39"/>
                  <a:gd name="T91" fmla="*/ 13 h 42"/>
                  <a:gd name="T92" fmla="*/ 33 w 39"/>
                  <a:gd name="T93" fmla="*/ 21 h 42"/>
                  <a:gd name="T94" fmla="*/ 33 w 39"/>
                  <a:gd name="T95" fmla="*/ 21 h 42"/>
                  <a:gd name="T96" fmla="*/ 31 w 39"/>
                  <a:gd name="T97" fmla="*/ 27 h 42"/>
                  <a:gd name="T98" fmla="*/ 28 w 39"/>
                  <a:gd name="T99" fmla="*/ 34 h 42"/>
                  <a:gd name="T100" fmla="*/ 28 w 39"/>
                  <a:gd name="T101" fmla="*/ 34 h 42"/>
                  <a:gd name="T102" fmla="*/ 25 w 39"/>
                  <a:gd name="T103" fmla="*/ 37 h 42"/>
                  <a:gd name="T104" fmla="*/ 19 w 39"/>
                  <a:gd name="T105" fmla="*/ 37 h 42"/>
                  <a:gd name="T106" fmla="*/ 19 w 39"/>
                  <a:gd name="T107" fmla="*/ 37 h 42"/>
                  <a:gd name="T108" fmla="*/ 14 w 39"/>
                  <a:gd name="T109" fmla="*/ 37 h 42"/>
                  <a:gd name="T110" fmla="*/ 9 w 39"/>
                  <a:gd name="T111" fmla="*/ 34 h 42"/>
                  <a:gd name="T112" fmla="*/ 9 w 39"/>
                  <a:gd name="T113" fmla="*/ 34 h 42"/>
                  <a:gd name="T114" fmla="*/ 6 w 39"/>
                  <a:gd name="T115" fmla="*/ 29 h 42"/>
                  <a:gd name="T116" fmla="*/ 4 w 39"/>
                  <a:gd name="T117" fmla="*/ 21 h 42"/>
                  <a:gd name="T118" fmla="*/ 4 w 39"/>
                  <a:gd name="T119" fmla="*/ 21 h 42"/>
                  <a:gd name="T120" fmla="*/ 6 w 39"/>
                  <a:gd name="T121" fmla="*/ 13 h 42"/>
                  <a:gd name="T122" fmla="*/ 9 w 39"/>
                  <a:gd name="T123" fmla="*/ 8 h 42"/>
                  <a:gd name="T124" fmla="*/ 9 w 39"/>
                  <a:gd name="T125" fmla="*/ 8 h 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2"/>
                  <a:gd name="T191" fmla="*/ 39 w 39"/>
                  <a:gd name="T192" fmla="*/ 42 h 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2">
                    <a:moveTo>
                      <a:pt x="1" y="32"/>
                    </a:moveTo>
                    <a:lnTo>
                      <a:pt x="1" y="32"/>
                    </a:lnTo>
                    <a:lnTo>
                      <a:pt x="4" y="37"/>
                    </a:lnTo>
                    <a:lnTo>
                      <a:pt x="9" y="40"/>
                    </a:lnTo>
                    <a:lnTo>
                      <a:pt x="14" y="42"/>
                    </a:lnTo>
                    <a:lnTo>
                      <a:pt x="19" y="42"/>
                    </a:lnTo>
                    <a:lnTo>
                      <a:pt x="23" y="42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5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5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1" y="27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1" name="Freeform 144">
                <a:extLst>
                  <a:ext uri="{FF2B5EF4-FFF2-40B4-BE49-F238E27FC236}">
                    <a16:creationId xmlns:a16="http://schemas.microsoft.com/office/drawing/2014/main" id="{92E12B76-4FBE-46E6-AB48-5B54876A9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1344"/>
                <a:ext cx="39" cy="42"/>
              </a:xfrm>
              <a:custGeom>
                <a:avLst/>
                <a:gdLst>
                  <a:gd name="T0" fmla="*/ 4 w 39"/>
                  <a:gd name="T1" fmla="*/ 42 h 42"/>
                  <a:gd name="T2" fmla="*/ 4 w 39"/>
                  <a:gd name="T3" fmla="*/ 7 h 42"/>
                  <a:gd name="T4" fmla="*/ 17 w 39"/>
                  <a:gd name="T5" fmla="*/ 42 h 42"/>
                  <a:gd name="T6" fmla="*/ 22 w 39"/>
                  <a:gd name="T7" fmla="*/ 42 h 42"/>
                  <a:gd name="T8" fmla="*/ 33 w 39"/>
                  <a:gd name="T9" fmla="*/ 7 h 42"/>
                  <a:gd name="T10" fmla="*/ 33 w 39"/>
                  <a:gd name="T11" fmla="*/ 42 h 42"/>
                  <a:gd name="T12" fmla="*/ 39 w 39"/>
                  <a:gd name="T13" fmla="*/ 42 h 42"/>
                  <a:gd name="T14" fmla="*/ 39 w 39"/>
                  <a:gd name="T15" fmla="*/ 0 h 42"/>
                  <a:gd name="T16" fmla="*/ 31 w 39"/>
                  <a:gd name="T17" fmla="*/ 0 h 42"/>
                  <a:gd name="T18" fmla="*/ 22 w 39"/>
                  <a:gd name="T19" fmla="*/ 29 h 42"/>
                  <a:gd name="T20" fmla="*/ 22 w 39"/>
                  <a:gd name="T21" fmla="*/ 29 h 42"/>
                  <a:gd name="T22" fmla="*/ 20 w 39"/>
                  <a:gd name="T23" fmla="*/ 35 h 42"/>
                  <a:gd name="T24" fmla="*/ 20 w 39"/>
                  <a:gd name="T25" fmla="*/ 35 h 42"/>
                  <a:gd name="T26" fmla="*/ 17 w 39"/>
                  <a:gd name="T27" fmla="*/ 29 h 42"/>
                  <a:gd name="T28" fmla="*/ 8 w 39"/>
                  <a:gd name="T29" fmla="*/ 0 h 42"/>
                  <a:gd name="T30" fmla="*/ 0 w 39"/>
                  <a:gd name="T31" fmla="*/ 0 h 42"/>
                  <a:gd name="T32" fmla="*/ 0 w 39"/>
                  <a:gd name="T33" fmla="*/ 42 h 42"/>
                  <a:gd name="T34" fmla="*/ 4 w 39"/>
                  <a:gd name="T35" fmla="*/ 42 h 42"/>
                  <a:gd name="T36" fmla="*/ 4 w 39"/>
                  <a:gd name="T37" fmla="*/ 42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2"/>
                  <a:gd name="T59" fmla="*/ 39 w 3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2">
                    <a:moveTo>
                      <a:pt x="4" y="42"/>
                    </a:moveTo>
                    <a:lnTo>
                      <a:pt x="4" y="7"/>
                    </a:lnTo>
                    <a:lnTo>
                      <a:pt x="17" y="42"/>
                    </a:lnTo>
                    <a:lnTo>
                      <a:pt x="22" y="42"/>
                    </a:lnTo>
                    <a:lnTo>
                      <a:pt x="33" y="7"/>
                    </a:lnTo>
                    <a:lnTo>
                      <a:pt x="33" y="42"/>
                    </a:lnTo>
                    <a:lnTo>
                      <a:pt x="39" y="4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2" y="29"/>
                    </a:lnTo>
                    <a:lnTo>
                      <a:pt x="20" y="35"/>
                    </a:lnTo>
                    <a:lnTo>
                      <a:pt x="17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2" name="Freeform 145">
                <a:extLst>
                  <a:ext uri="{FF2B5EF4-FFF2-40B4-BE49-F238E27FC236}">
                    <a16:creationId xmlns:a16="http://schemas.microsoft.com/office/drawing/2014/main" id="{71446D96-B372-4634-94E8-8E296E202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34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3" name="Freeform 146">
                <a:extLst>
                  <a:ext uri="{FF2B5EF4-FFF2-40B4-BE49-F238E27FC236}">
                    <a16:creationId xmlns:a16="http://schemas.microsoft.com/office/drawing/2014/main" id="{6CA071EF-05CF-4C90-8A9A-A9C15B395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344"/>
                <a:ext cx="32" cy="42"/>
              </a:xfrm>
              <a:custGeom>
                <a:avLst/>
                <a:gdLst>
                  <a:gd name="T0" fmla="*/ 4 w 32"/>
                  <a:gd name="T1" fmla="*/ 42 h 42"/>
                  <a:gd name="T2" fmla="*/ 4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4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4 w 32"/>
                  <a:gd name="T21" fmla="*/ 42 h 42"/>
                  <a:gd name="T22" fmla="*/ 4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4" name="Freeform 147">
                <a:extLst>
                  <a:ext uri="{FF2B5EF4-FFF2-40B4-BE49-F238E27FC236}">
                    <a16:creationId xmlns:a16="http://schemas.microsoft.com/office/drawing/2014/main" id="{AFEEA780-C65C-42A3-AB65-309B9EE91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1344"/>
                <a:ext cx="39" cy="42"/>
              </a:xfrm>
              <a:custGeom>
                <a:avLst/>
                <a:gdLst>
                  <a:gd name="T0" fmla="*/ 34 w 39"/>
                  <a:gd name="T1" fmla="*/ 26 h 42"/>
                  <a:gd name="T2" fmla="*/ 34 w 39"/>
                  <a:gd name="T3" fmla="*/ 34 h 42"/>
                  <a:gd name="T4" fmla="*/ 34 w 39"/>
                  <a:gd name="T5" fmla="*/ 34 h 42"/>
                  <a:gd name="T6" fmla="*/ 29 w 39"/>
                  <a:gd name="T7" fmla="*/ 35 h 42"/>
                  <a:gd name="T8" fmla="*/ 29 w 39"/>
                  <a:gd name="T9" fmla="*/ 35 h 42"/>
                  <a:gd name="T10" fmla="*/ 21 w 39"/>
                  <a:gd name="T11" fmla="*/ 37 h 42"/>
                  <a:gd name="T12" fmla="*/ 21 w 39"/>
                  <a:gd name="T13" fmla="*/ 37 h 42"/>
                  <a:gd name="T14" fmla="*/ 15 w 39"/>
                  <a:gd name="T15" fmla="*/ 35 h 42"/>
                  <a:gd name="T16" fmla="*/ 15 w 39"/>
                  <a:gd name="T17" fmla="*/ 35 h 42"/>
                  <a:gd name="T18" fmla="*/ 12 w 39"/>
                  <a:gd name="T19" fmla="*/ 34 h 42"/>
                  <a:gd name="T20" fmla="*/ 8 w 39"/>
                  <a:gd name="T21" fmla="*/ 30 h 42"/>
                  <a:gd name="T22" fmla="*/ 8 w 39"/>
                  <a:gd name="T23" fmla="*/ 30 h 42"/>
                  <a:gd name="T24" fmla="*/ 7 w 39"/>
                  <a:gd name="T25" fmla="*/ 26 h 42"/>
                  <a:gd name="T26" fmla="*/ 7 w 39"/>
                  <a:gd name="T27" fmla="*/ 21 h 42"/>
                  <a:gd name="T28" fmla="*/ 7 w 39"/>
                  <a:gd name="T29" fmla="*/ 21 h 42"/>
                  <a:gd name="T30" fmla="*/ 8 w 39"/>
                  <a:gd name="T31" fmla="*/ 13 h 42"/>
                  <a:gd name="T32" fmla="*/ 8 w 39"/>
                  <a:gd name="T33" fmla="*/ 13 h 42"/>
                  <a:gd name="T34" fmla="*/ 12 w 39"/>
                  <a:gd name="T35" fmla="*/ 8 h 42"/>
                  <a:gd name="T36" fmla="*/ 12 w 39"/>
                  <a:gd name="T37" fmla="*/ 8 h 42"/>
                  <a:gd name="T38" fmla="*/ 15 w 39"/>
                  <a:gd name="T39" fmla="*/ 5 h 42"/>
                  <a:gd name="T40" fmla="*/ 15 w 39"/>
                  <a:gd name="T41" fmla="*/ 5 h 42"/>
                  <a:gd name="T42" fmla="*/ 21 w 39"/>
                  <a:gd name="T43" fmla="*/ 5 h 42"/>
                  <a:gd name="T44" fmla="*/ 21 w 39"/>
                  <a:gd name="T45" fmla="*/ 5 h 42"/>
                  <a:gd name="T46" fmla="*/ 27 w 39"/>
                  <a:gd name="T47" fmla="*/ 5 h 42"/>
                  <a:gd name="T48" fmla="*/ 27 w 39"/>
                  <a:gd name="T49" fmla="*/ 5 h 42"/>
                  <a:gd name="T50" fmla="*/ 31 w 39"/>
                  <a:gd name="T51" fmla="*/ 8 h 42"/>
                  <a:gd name="T52" fmla="*/ 31 w 39"/>
                  <a:gd name="T53" fmla="*/ 8 h 42"/>
                  <a:gd name="T54" fmla="*/ 34 w 39"/>
                  <a:gd name="T55" fmla="*/ 13 h 42"/>
                  <a:gd name="T56" fmla="*/ 39 w 39"/>
                  <a:gd name="T57" fmla="*/ 11 h 42"/>
                  <a:gd name="T58" fmla="*/ 39 w 39"/>
                  <a:gd name="T59" fmla="*/ 11 h 42"/>
                  <a:gd name="T60" fmla="*/ 35 w 39"/>
                  <a:gd name="T61" fmla="*/ 5 h 42"/>
                  <a:gd name="T62" fmla="*/ 35 w 39"/>
                  <a:gd name="T63" fmla="*/ 5 h 42"/>
                  <a:gd name="T64" fmla="*/ 29 w 39"/>
                  <a:gd name="T65" fmla="*/ 2 h 42"/>
                  <a:gd name="T66" fmla="*/ 29 w 39"/>
                  <a:gd name="T67" fmla="*/ 2 h 42"/>
                  <a:gd name="T68" fmla="*/ 21 w 39"/>
                  <a:gd name="T69" fmla="*/ 0 h 42"/>
                  <a:gd name="T70" fmla="*/ 21 w 39"/>
                  <a:gd name="T71" fmla="*/ 0 h 42"/>
                  <a:gd name="T72" fmla="*/ 16 w 39"/>
                  <a:gd name="T73" fmla="*/ 0 h 42"/>
                  <a:gd name="T74" fmla="*/ 12 w 39"/>
                  <a:gd name="T75" fmla="*/ 2 h 42"/>
                  <a:gd name="T76" fmla="*/ 12 w 39"/>
                  <a:gd name="T77" fmla="*/ 2 h 42"/>
                  <a:gd name="T78" fmla="*/ 7 w 39"/>
                  <a:gd name="T79" fmla="*/ 5 h 42"/>
                  <a:gd name="T80" fmla="*/ 4 w 39"/>
                  <a:gd name="T81" fmla="*/ 10 h 42"/>
                  <a:gd name="T82" fmla="*/ 4 w 39"/>
                  <a:gd name="T83" fmla="*/ 10 h 42"/>
                  <a:gd name="T84" fmla="*/ 2 w 39"/>
                  <a:gd name="T85" fmla="*/ 16 h 42"/>
                  <a:gd name="T86" fmla="*/ 0 w 39"/>
                  <a:gd name="T87" fmla="*/ 21 h 42"/>
                  <a:gd name="T88" fmla="*/ 0 w 39"/>
                  <a:gd name="T89" fmla="*/ 21 h 42"/>
                  <a:gd name="T90" fmla="*/ 2 w 39"/>
                  <a:gd name="T91" fmla="*/ 27 h 42"/>
                  <a:gd name="T92" fmla="*/ 4 w 39"/>
                  <a:gd name="T93" fmla="*/ 32 h 42"/>
                  <a:gd name="T94" fmla="*/ 4 w 39"/>
                  <a:gd name="T95" fmla="*/ 32 h 42"/>
                  <a:gd name="T96" fmla="*/ 7 w 39"/>
                  <a:gd name="T97" fmla="*/ 37 h 42"/>
                  <a:gd name="T98" fmla="*/ 12 w 39"/>
                  <a:gd name="T99" fmla="*/ 40 h 42"/>
                  <a:gd name="T100" fmla="*/ 12 w 39"/>
                  <a:gd name="T101" fmla="*/ 40 h 42"/>
                  <a:gd name="T102" fmla="*/ 16 w 39"/>
                  <a:gd name="T103" fmla="*/ 42 h 42"/>
                  <a:gd name="T104" fmla="*/ 23 w 39"/>
                  <a:gd name="T105" fmla="*/ 42 h 42"/>
                  <a:gd name="T106" fmla="*/ 23 w 39"/>
                  <a:gd name="T107" fmla="*/ 42 h 42"/>
                  <a:gd name="T108" fmla="*/ 31 w 39"/>
                  <a:gd name="T109" fmla="*/ 40 h 42"/>
                  <a:gd name="T110" fmla="*/ 31 w 39"/>
                  <a:gd name="T111" fmla="*/ 40 h 42"/>
                  <a:gd name="T112" fmla="*/ 39 w 39"/>
                  <a:gd name="T113" fmla="*/ 35 h 42"/>
                  <a:gd name="T114" fmla="*/ 39 w 39"/>
                  <a:gd name="T115" fmla="*/ 21 h 42"/>
                  <a:gd name="T116" fmla="*/ 21 w 39"/>
                  <a:gd name="T117" fmla="*/ 21 h 42"/>
                  <a:gd name="T118" fmla="*/ 21 w 39"/>
                  <a:gd name="T119" fmla="*/ 26 h 42"/>
                  <a:gd name="T120" fmla="*/ 34 w 39"/>
                  <a:gd name="T121" fmla="*/ 26 h 42"/>
                  <a:gd name="T122" fmla="*/ 34 w 39"/>
                  <a:gd name="T123" fmla="*/ 26 h 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"/>
                  <a:gd name="T187" fmla="*/ 0 h 42"/>
                  <a:gd name="T188" fmla="*/ 39 w 39"/>
                  <a:gd name="T189" fmla="*/ 42 h 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" h="42">
                    <a:moveTo>
                      <a:pt x="34" y="26"/>
                    </a:moveTo>
                    <a:lnTo>
                      <a:pt x="34" y="34"/>
                    </a:lnTo>
                    <a:lnTo>
                      <a:pt x="29" y="35"/>
                    </a:lnTo>
                    <a:lnTo>
                      <a:pt x="21" y="37"/>
                    </a:lnTo>
                    <a:lnTo>
                      <a:pt x="15" y="35"/>
                    </a:lnTo>
                    <a:lnTo>
                      <a:pt x="12" y="34"/>
                    </a:lnTo>
                    <a:lnTo>
                      <a:pt x="8" y="30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2" y="8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7" y="5"/>
                    </a:lnTo>
                    <a:lnTo>
                      <a:pt x="31" y="8"/>
                    </a:lnTo>
                    <a:lnTo>
                      <a:pt x="34" y="13"/>
                    </a:lnTo>
                    <a:lnTo>
                      <a:pt x="39" y="11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4" y="10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lnTo>
                      <a:pt x="7" y="37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3" y="42"/>
                    </a:lnTo>
                    <a:lnTo>
                      <a:pt x="31" y="40"/>
                    </a:lnTo>
                    <a:lnTo>
                      <a:pt x="39" y="35"/>
                    </a:lnTo>
                    <a:lnTo>
                      <a:pt x="39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5" name="Freeform 148">
                <a:extLst>
                  <a:ext uri="{FF2B5EF4-FFF2-40B4-BE49-F238E27FC236}">
                    <a16:creationId xmlns:a16="http://schemas.microsoft.com/office/drawing/2014/main" id="{EE1A070B-B8CE-4950-9ABF-83DC72372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1664"/>
                <a:ext cx="33" cy="41"/>
              </a:xfrm>
              <a:custGeom>
                <a:avLst/>
                <a:gdLst>
                  <a:gd name="T0" fmla="*/ 27 w 33"/>
                  <a:gd name="T1" fmla="*/ 22 h 41"/>
                  <a:gd name="T2" fmla="*/ 27 w 33"/>
                  <a:gd name="T3" fmla="*/ 22 h 41"/>
                  <a:gd name="T4" fmla="*/ 27 w 33"/>
                  <a:gd name="T5" fmla="*/ 28 h 41"/>
                  <a:gd name="T6" fmla="*/ 25 w 33"/>
                  <a:gd name="T7" fmla="*/ 33 h 41"/>
                  <a:gd name="T8" fmla="*/ 25 w 33"/>
                  <a:gd name="T9" fmla="*/ 33 h 41"/>
                  <a:gd name="T10" fmla="*/ 22 w 33"/>
                  <a:gd name="T11" fmla="*/ 35 h 41"/>
                  <a:gd name="T12" fmla="*/ 16 w 33"/>
                  <a:gd name="T13" fmla="*/ 36 h 41"/>
                  <a:gd name="T14" fmla="*/ 16 w 33"/>
                  <a:gd name="T15" fmla="*/ 36 h 41"/>
                  <a:gd name="T16" fmla="*/ 11 w 33"/>
                  <a:gd name="T17" fmla="*/ 35 h 41"/>
                  <a:gd name="T18" fmla="*/ 11 w 33"/>
                  <a:gd name="T19" fmla="*/ 35 h 41"/>
                  <a:gd name="T20" fmla="*/ 6 w 33"/>
                  <a:gd name="T21" fmla="*/ 30 h 41"/>
                  <a:gd name="T22" fmla="*/ 6 w 33"/>
                  <a:gd name="T23" fmla="*/ 30 h 41"/>
                  <a:gd name="T24" fmla="*/ 6 w 33"/>
                  <a:gd name="T25" fmla="*/ 22 h 41"/>
                  <a:gd name="T26" fmla="*/ 6 w 33"/>
                  <a:gd name="T27" fmla="*/ 0 h 41"/>
                  <a:gd name="T28" fmla="*/ 0 w 33"/>
                  <a:gd name="T29" fmla="*/ 0 h 41"/>
                  <a:gd name="T30" fmla="*/ 0 w 33"/>
                  <a:gd name="T31" fmla="*/ 22 h 41"/>
                  <a:gd name="T32" fmla="*/ 0 w 33"/>
                  <a:gd name="T33" fmla="*/ 22 h 41"/>
                  <a:gd name="T34" fmla="*/ 1 w 33"/>
                  <a:gd name="T35" fmla="*/ 28 h 41"/>
                  <a:gd name="T36" fmla="*/ 1 w 33"/>
                  <a:gd name="T37" fmla="*/ 33 h 41"/>
                  <a:gd name="T38" fmla="*/ 1 w 33"/>
                  <a:gd name="T39" fmla="*/ 33 h 41"/>
                  <a:gd name="T40" fmla="*/ 5 w 33"/>
                  <a:gd name="T41" fmla="*/ 36 h 41"/>
                  <a:gd name="T42" fmla="*/ 8 w 33"/>
                  <a:gd name="T43" fmla="*/ 38 h 41"/>
                  <a:gd name="T44" fmla="*/ 8 w 33"/>
                  <a:gd name="T45" fmla="*/ 38 h 41"/>
                  <a:gd name="T46" fmla="*/ 11 w 33"/>
                  <a:gd name="T47" fmla="*/ 39 h 41"/>
                  <a:gd name="T48" fmla="*/ 17 w 33"/>
                  <a:gd name="T49" fmla="*/ 41 h 41"/>
                  <a:gd name="T50" fmla="*/ 17 w 33"/>
                  <a:gd name="T51" fmla="*/ 41 h 41"/>
                  <a:gd name="T52" fmla="*/ 22 w 33"/>
                  <a:gd name="T53" fmla="*/ 39 h 41"/>
                  <a:gd name="T54" fmla="*/ 27 w 33"/>
                  <a:gd name="T55" fmla="*/ 38 h 41"/>
                  <a:gd name="T56" fmla="*/ 27 w 33"/>
                  <a:gd name="T57" fmla="*/ 38 h 41"/>
                  <a:gd name="T58" fmla="*/ 30 w 33"/>
                  <a:gd name="T59" fmla="*/ 36 h 41"/>
                  <a:gd name="T60" fmla="*/ 32 w 33"/>
                  <a:gd name="T61" fmla="*/ 33 h 41"/>
                  <a:gd name="T62" fmla="*/ 32 w 33"/>
                  <a:gd name="T63" fmla="*/ 33 h 41"/>
                  <a:gd name="T64" fmla="*/ 33 w 33"/>
                  <a:gd name="T65" fmla="*/ 22 h 41"/>
                  <a:gd name="T66" fmla="*/ 33 w 33"/>
                  <a:gd name="T67" fmla="*/ 0 h 41"/>
                  <a:gd name="T68" fmla="*/ 27 w 33"/>
                  <a:gd name="T69" fmla="*/ 0 h 41"/>
                  <a:gd name="T70" fmla="*/ 27 w 33"/>
                  <a:gd name="T71" fmla="*/ 22 h 41"/>
                  <a:gd name="T72" fmla="*/ 27 w 33"/>
                  <a:gd name="T73" fmla="*/ 22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3"/>
                  <a:gd name="T112" fmla="*/ 0 h 41"/>
                  <a:gd name="T113" fmla="*/ 33 w 33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3" h="41">
                    <a:moveTo>
                      <a:pt x="27" y="22"/>
                    </a:moveTo>
                    <a:lnTo>
                      <a:pt x="27" y="22"/>
                    </a:lnTo>
                    <a:lnTo>
                      <a:pt x="27" y="28"/>
                    </a:lnTo>
                    <a:lnTo>
                      <a:pt x="25" y="33"/>
                    </a:lnTo>
                    <a:lnTo>
                      <a:pt x="22" y="35"/>
                    </a:lnTo>
                    <a:lnTo>
                      <a:pt x="16" y="36"/>
                    </a:lnTo>
                    <a:lnTo>
                      <a:pt x="11" y="35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1" y="28"/>
                    </a:lnTo>
                    <a:lnTo>
                      <a:pt x="1" y="33"/>
                    </a:lnTo>
                    <a:lnTo>
                      <a:pt x="5" y="36"/>
                    </a:lnTo>
                    <a:lnTo>
                      <a:pt x="8" y="38"/>
                    </a:lnTo>
                    <a:lnTo>
                      <a:pt x="11" y="39"/>
                    </a:lnTo>
                    <a:lnTo>
                      <a:pt x="17" y="41"/>
                    </a:lnTo>
                    <a:lnTo>
                      <a:pt x="22" y="39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2" y="33"/>
                    </a:lnTo>
                    <a:lnTo>
                      <a:pt x="33" y="2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6" name="Freeform 149">
                <a:extLst>
                  <a:ext uri="{FF2B5EF4-FFF2-40B4-BE49-F238E27FC236}">
                    <a16:creationId xmlns:a16="http://schemas.microsoft.com/office/drawing/2014/main" id="{3D6C021F-6237-4696-B372-83775DAE6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664"/>
                <a:ext cx="31" cy="39"/>
              </a:xfrm>
              <a:custGeom>
                <a:avLst/>
                <a:gdLst>
                  <a:gd name="T0" fmla="*/ 17 w 31"/>
                  <a:gd name="T1" fmla="*/ 39 h 39"/>
                  <a:gd name="T2" fmla="*/ 17 w 31"/>
                  <a:gd name="T3" fmla="*/ 4 h 39"/>
                  <a:gd name="T4" fmla="*/ 31 w 31"/>
                  <a:gd name="T5" fmla="*/ 4 h 39"/>
                  <a:gd name="T6" fmla="*/ 31 w 31"/>
                  <a:gd name="T7" fmla="*/ 0 h 39"/>
                  <a:gd name="T8" fmla="*/ 0 w 31"/>
                  <a:gd name="T9" fmla="*/ 0 h 39"/>
                  <a:gd name="T10" fmla="*/ 0 w 31"/>
                  <a:gd name="T11" fmla="*/ 4 h 39"/>
                  <a:gd name="T12" fmla="*/ 12 w 31"/>
                  <a:gd name="T13" fmla="*/ 4 h 39"/>
                  <a:gd name="T14" fmla="*/ 12 w 31"/>
                  <a:gd name="T15" fmla="*/ 39 h 39"/>
                  <a:gd name="T16" fmla="*/ 17 w 31"/>
                  <a:gd name="T17" fmla="*/ 39 h 39"/>
                  <a:gd name="T18" fmla="*/ 17 w 31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1"/>
                  <a:gd name="T31" fmla="*/ 0 h 39"/>
                  <a:gd name="T32" fmla="*/ 31 w 31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1" h="39">
                    <a:moveTo>
                      <a:pt x="17" y="39"/>
                    </a:moveTo>
                    <a:lnTo>
                      <a:pt x="17" y="4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2" y="4"/>
                    </a:lnTo>
                    <a:lnTo>
                      <a:pt x="12" y="39"/>
                    </a:lnTo>
                    <a:lnTo>
                      <a:pt x="1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7" name="Freeform 150">
                <a:extLst>
                  <a:ext uri="{FF2B5EF4-FFF2-40B4-BE49-F238E27FC236}">
                    <a16:creationId xmlns:a16="http://schemas.microsoft.com/office/drawing/2014/main" id="{BAC5461A-7BF6-400F-8C0C-1ECC1F7A6B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76" y="1664"/>
                <a:ext cx="38" cy="39"/>
              </a:xfrm>
              <a:custGeom>
                <a:avLst/>
                <a:gdLst>
                  <a:gd name="T0" fmla="*/ 7 w 38"/>
                  <a:gd name="T1" fmla="*/ 39 h 39"/>
                  <a:gd name="T2" fmla="*/ 11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2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7 w 38"/>
                  <a:gd name="T17" fmla="*/ 39 h 39"/>
                  <a:gd name="T18" fmla="*/ 7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2 w 38"/>
                  <a:gd name="T29" fmla="*/ 12 h 39"/>
                  <a:gd name="T30" fmla="*/ 26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7" y="39"/>
                    </a:moveTo>
                    <a:lnTo>
                      <a:pt x="11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7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2" y="12"/>
                    </a:lnTo>
                    <a:lnTo>
                      <a:pt x="26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8" name="Freeform 151">
                <a:extLst>
                  <a:ext uri="{FF2B5EF4-FFF2-40B4-BE49-F238E27FC236}">
                    <a16:creationId xmlns:a16="http://schemas.microsoft.com/office/drawing/2014/main" id="{D2B732C9-FC9D-452C-9251-23C6E220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664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20 h 39"/>
                  <a:gd name="T4" fmla="*/ 27 w 33"/>
                  <a:gd name="T5" fmla="*/ 20 h 39"/>
                  <a:gd name="T6" fmla="*/ 27 w 33"/>
                  <a:gd name="T7" fmla="*/ 39 h 39"/>
                  <a:gd name="T8" fmla="*/ 33 w 33"/>
                  <a:gd name="T9" fmla="*/ 39 h 39"/>
                  <a:gd name="T10" fmla="*/ 33 w 33"/>
                  <a:gd name="T11" fmla="*/ 0 h 39"/>
                  <a:gd name="T12" fmla="*/ 27 w 33"/>
                  <a:gd name="T13" fmla="*/ 0 h 39"/>
                  <a:gd name="T14" fmla="*/ 27 w 33"/>
                  <a:gd name="T15" fmla="*/ 15 h 39"/>
                  <a:gd name="T16" fmla="*/ 6 w 33"/>
                  <a:gd name="T17" fmla="*/ 15 h 39"/>
                  <a:gd name="T18" fmla="*/ 6 w 33"/>
                  <a:gd name="T19" fmla="*/ 0 h 39"/>
                  <a:gd name="T20" fmla="*/ 0 w 33"/>
                  <a:gd name="T21" fmla="*/ 0 h 39"/>
                  <a:gd name="T22" fmla="*/ 0 w 33"/>
                  <a:gd name="T23" fmla="*/ 39 h 39"/>
                  <a:gd name="T24" fmla="*/ 6 w 33"/>
                  <a:gd name="T25" fmla="*/ 39 h 39"/>
                  <a:gd name="T26" fmla="*/ 6 w 33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39"/>
                  <a:gd name="T44" fmla="*/ 33 w 33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39">
                    <a:moveTo>
                      <a:pt x="6" y="39"/>
                    </a:moveTo>
                    <a:lnTo>
                      <a:pt x="6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5"/>
                    </a:lnTo>
                    <a:lnTo>
                      <a:pt x="6" y="15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49" name="Freeform 152">
                <a:extLst>
                  <a:ext uri="{FF2B5EF4-FFF2-40B4-BE49-F238E27FC236}">
                    <a16:creationId xmlns:a16="http://schemas.microsoft.com/office/drawing/2014/main" id="{C088D7ED-C49F-48FE-B0F0-8CE81DCF0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627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5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5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0" name="Freeform 153">
                <a:extLst>
                  <a:ext uri="{FF2B5EF4-FFF2-40B4-BE49-F238E27FC236}">
                    <a16:creationId xmlns:a16="http://schemas.microsoft.com/office/drawing/2014/main" id="{19459C5B-8ACB-495B-B4A7-72D2F8BE1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1627"/>
                <a:ext cx="30" cy="40"/>
              </a:xfrm>
              <a:custGeom>
                <a:avLst/>
                <a:gdLst>
                  <a:gd name="T0" fmla="*/ 30 w 30"/>
                  <a:gd name="T1" fmla="*/ 40 h 40"/>
                  <a:gd name="T2" fmla="*/ 30 w 30"/>
                  <a:gd name="T3" fmla="*/ 35 h 40"/>
                  <a:gd name="T4" fmla="*/ 6 w 30"/>
                  <a:gd name="T5" fmla="*/ 35 h 40"/>
                  <a:gd name="T6" fmla="*/ 6 w 30"/>
                  <a:gd name="T7" fmla="*/ 22 h 40"/>
                  <a:gd name="T8" fmla="*/ 29 w 30"/>
                  <a:gd name="T9" fmla="*/ 22 h 40"/>
                  <a:gd name="T10" fmla="*/ 29 w 30"/>
                  <a:gd name="T11" fmla="*/ 16 h 40"/>
                  <a:gd name="T12" fmla="*/ 6 w 30"/>
                  <a:gd name="T13" fmla="*/ 16 h 40"/>
                  <a:gd name="T14" fmla="*/ 6 w 30"/>
                  <a:gd name="T15" fmla="*/ 5 h 40"/>
                  <a:gd name="T16" fmla="*/ 30 w 30"/>
                  <a:gd name="T17" fmla="*/ 5 h 40"/>
                  <a:gd name="T18" fmla="*/ 30 w 30"/>
                  <a:gd name="T19" fmla="*/ 0 h 40"/>
                  <a:gd name="T20" fmla="*/ 0 w 30"/>
                  <a:gd name="T21" fmla="*/ 0 h 40"/>
                  <a:gd name="T22" fmla="*/ 0 w 30"/>
                  <a:gd name="T23" fmla="*/ 40 h 40"/>
                  <a:gd name="T24" fmla="*/ 30 w 30"/>
                  <a:gd name="T25" fmla="*/ 40 h 40"/>
                  <a:gd name="T26" fmla="*/ 30 w 30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0"/>
                  <a:gd name="T44" fmla="*/ 30 w 30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0">
                    <a:moveTo>
                      <a:pt x="30" y="40"/>
                    </a:moveTo>
                    <a:lnTo>
                      <a:pt x="30" y="35"/>
                    </a:lnTo>
                    <a:lnTo>
                      <a:pt x="6" y="35"/>
                    </a:lnTo>
                    <a:lnTo>
                      <a:pt x="6" y="22"/>
                    </a:lnTo>
                    <a:lnTo>
                      <a:pt x="29" y="22"/>
                    </a:lnTo>
                    <a:lnTo>
                      <a:pt x="29" y="16"/>
                    </a:lnTo>
                    <a:lnTo>
                      <a:pt x="6" y="16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3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1" name="Freeform 154">
                <a:extLst>
                  <a:ext uri="{FF2B5EF4-FFF2-40B4-BE49-F238E27FC236}">
                    <a16:creationId xmlns:a16="http://schemas.microsoft.com/office/drawing/2014/main" id="{1858E776-61E9-4D95-B51F-2D461B074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1627"/>
                <a:ext cx="38" cy="40"/>
              </a:xfrm>
              <a:custGeom>
                <a:avLst/>
                <a:gdLst>
                  <a:gd name="T0" fmla="*/ 22 w 38"/>
                  <a:gd name="T1" fmla="*/ 40 h 40"/>
                  <a:gd name="T2" fmla="*/ 38 w 38"/>
                  <a:gd name="T3" fmla="*/ 0 h 40"/>
                  <a:gd name="T4" fmla="*/ 31 w 38"/>
                  <a:gd name="T5" fmla="*/ 0 h 40"/>
                  <a:gd name="T6" fmla="*/ 20 w 38"/>
                  <a:gd name="T7" fmla="*/ 29 h 40"/>
                  <a:gd name="T8" fmla="*/ 20 w 38"/>
                  <a:gd name="T9" fmla="*/ 29 h 40"/>
                  <a:gd name="T10" fmla="*/ 19 w 38"/>
                  <a:gd name="T11" fmla="*/ 35 h 40"/>
                  <a:gd name="T12" fmla="*/ 19 w 38"/>
                  <a:gd name="T13" fmla="*/ 35 h 40"/>
                  <a:gd name="T14" fmla="*/ 17 w 38"/>
                  <a:gd name="T15" fmla="*/ 29 h 40"/>
                  <a:gd name="T16" fmla="*/ 6 w 38"/>
                  <a:gd name="T17" fmla="*/ 0 h 40"/>
                  <a:gd name="T18" fmla="*/ 0 w 38"/>
                  <a:gd name="T19" fmla="*/ 0 h 40"/>
                  <a:gd name="T20" fmla="*/ 15 w 38"/>
                  <a:gd name="T21" fmla="*/ 40 h 40"/>
                  <a:gd name="T22" fmla="*/ 22 w 38"/>
                  <a:gd name="T23" fmla="*/ 40 h 40"/>
                  <a:gd name="T24" fmla="*/ 22 w 38"/>
                  <a:gd name="T25" fmla="*/ 4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40"/>
                  <a:gd name="T41" fmla="*/ 38 w 38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40">
                    <a:moveTo>
                      <a:pt x="22" y="40"/>
                    </a:moveTo>
                    <a:lnTo>
                      <a:pt x="38" y="0"/>
                    </a:lnTo>
                    <a:lnTo>
                      <a:pt x="31" y="0"/>
                    </a:lnTo>
                    <a:lnTo>
                      <a:pt x="20" y="29"/>
                    </a:lnTo>
                    <a:lnTo>
                      <a:pt x="19" y="35"/>
                    </a:lnTo>
                    <a:lnTo>
                      <a:pt x="17" y="2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5" y="40"/>
                    </a:ln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2" name="Freeform 155">
                <a:extLst>
                  <a:ext uri="{FF2B5EF4-FFF2-40B4-BE49-F238E27FC236}">
                    <a16:creationId xmlns:a16="http://schemas.microsoft.com/office/drawing/2014/main" id="{F69350B8-819A-429F-B6D7-FFAAB5FCA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5" y="1627"/>
                <a:ext cx="39" cy="40"/>
              </a:xfrm>
              <a:custGeom>
                <a:avLst/>
                <a:gdLst>
                  <a:gd name="T0" fmla="*/ 5 w 39"/>
                  <a:gd name="T1" fmla="*/ 40 h 40"/>
                  <a:gd name="T2" fmla="*/ 10 w 39"/>
                  <a:gd name="T3" fmla="*/ 29 h 40"/>
                  <a:gd name="T4" fmla="*/ 27 w 39"/>
                  <a:gd name="T5" fmla="*/ 29 h 40"/>
                  <a:gd name="T6" fmla="*/ 32 w 39"/>
                  <a:gd name="T7" fmla="*/ 40 h 40"/>
                  <a:gd name="T8" fmla="*/ 39 w 39"/>
                  <a:gd name="T9" fmla="*/ 40 h 40"/>
                  <a:gd name="T10" fmla="*/ 21 w 39"/>
                  <a:gd name="T11" fmla="*/ 0 h 40"/>
                  <a:gd name="T12" fmla="*/ 15 w 39"/>
                  <a:gd name="T13" fmla="*/ 0 h 40"/>
                  <a:gd name="T14" fmla="*/ 0 w 39"/>
                  <a:gd name="T15" fmla="*/ 40 h 40"/>
                  <a:gd name="T16" fmla="*/ 5 w 39"/>
                  <a:gd name="T17" fmla="*/ 40 h 40"/>
                  <a:gd name="T18" fmla="*/ 5 w 39"/>
                  <a:gd name="T19" fmla="*/ 40 h 40"/>
                  <a:gd name="T20" fmla="*/ 16 w 39"/>
                  <a:gd name="T21" fmla="*/ 11 h 40"/>
                  <a:gd name="T22" fmla="*/ 16 w 39"/>
                  <a:gd name="T23" fmla="*/ 11 h 40"/>
                  <a:gd name="T24" fmla="*/ 18 w 39"/>
                  <a:gd name="T25" fmla="*/ 3 h 40"/>
                  <a:gd name="T26" fmla="*/ 18 w 39"/>
                  <a:gd name="T27" fmla="*/ 3 h 40"/>
                  <a:gd name="T28" fmla="*/ 21 w 39"/>
                  <a:gd name="T29" fmla="*/ 13 h 40"/>
                  <a:gd name="T30" fmla="*/ 26 w 39"/>
                  <a:gd name="T31" fmla="*/ 24 h 40"/>
                  <a:gd name="T32" fmla="*/ 12 w 39"/>
                  <a:gd name="T33" fmla="*/ 24 h 40"/>
                  <a:gd name="T34" fmla="*/ 16 w 39"/>
                  <a:gd name="T35" fmla="*/ 11 h 40"/>
                  <a:gd name="T36" fmla="*/ 16 w 39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0"/>
                  <a:gd name="T59" fmla="*/ 39 w 39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0">
                    <a:moveTo>
                      <a:pt x="5" y="40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9" y="4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8" y="3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2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3" name="Freeform 156">
                <a:extLst>
                  <a:ext uri="{FF2B5EF4-FFF2-40B4-BE49-F238E27FC236}">
                    <a16:creationId xmlns:a16="http://schemas.microsoft.com/office/drawing/2014/main" id="{C8F3C7C1-9378-4DD1-82CF-E6B1021E78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" y="1627"/>
                <a:ext cx="34" cy="40"/>
              </a:xfrm>
              <a:custGeom>
                <a:avLst/>
                <a:gdLst>
                  <a:gd name="T0" fmla="*/ 15 w 34"/>
                  <a:gd name="T1" fmla="*/ 40 h 40"/>
                  <a:gd name="T2" fmla="*/ 15 w 34"/>
                  <a:gd name="T3" fmla="*/ 40 h 40"/>
                  <a:gd name="T4" fmla="*/ 21 w 34"/>
                  <a:gd name="T5" fmla="*/ 40 h 40"/>
                  <a:gd name="T6" fmla="*/ 21 w 34"/>
                  <a:gd name="T7" fmla="*/ 40 h 40"/>
                  <a:gd name="T8" fmla="*/ 26 w 34"/>
                  <a:gd name="T9" fmla="*/ 38 h 40"/>
                  <a:gd name="T10" fmla="*/ 26 w 34"/>
                  <a:gd name="T11" fmla="*/ 38 h 40"/>
                  <a:gd name="T12" fmla="*/ 31 w 34"/>
                  <a:gd name="T13" fmla="*/ 33 h 40"/>
                  <a:gd name="T14" fmla="*/ 31 w 34"/>
                  <a:gd name="T15" fmla="*/ 33 h 40"/>
                  <a:gd name="T16" fmla="*/ 32 w 34"/>
                  <a:gd name="T17" fmla="*/ 27 h 40"/>
                  <a:gd name="T18" fmla="*/ 32 w 34"/>
                  <a:gd name="T19" fmla="*/ 27 h 40"/>
                  <a:gd name="T20" fmla="*/ 34 w 34"/>
                  <a:gd name="T21" fmla="*/ 19 h 40"/>
                  <a:gd name="T22" fmla="*/ 34 w 34"/>
                  <a:gd name="T23" fmla="*/ 19 h 40"/>
                  <a:gd name="T24" fmla="*/ 32 w 34"/>
                  <a:gd name="T25" fmla="*/ 10 h 40"/>
                  <a:gd name="T26" fmla="*/ 32 w 34"/>
                  <a:gd name="T27" fmla="*/ 10 h 40"/>
                  <a:gd name="T28" fmla="*/ 31 w 34"/>
                  <a:gd name="T29" fmla="*/ 6 h 40"/>
                  <a:gd name="T30" fmla="*/ 27 w 34"/>
                  <a:gd name="T31" fmla="*/ 3 h 40"/>
                  <a:gd name="T32" fmla="*/ 27 w 34"/>
                  <a:gd name="T33" fmla="*/ 3 h 40"/>
                  <a:gd name="T34" fmla="*/ 21 w 34"/>
                  <a:gd name="T35" fmla="*/ 0 h 40"/>
                  <a:gd name="T36" fmla="*/ 21 w 34"/>
                  <a:gd name="T37" fmla="*/ 0 h 40"/>
                  <a:gd name="T38" fmla="*/ 15 w 34"/>
                  <a:gd name="T39" fmla="*/ 0 h 40"/>
                  <a:gd name="T40" fmla="*/ 0 w 34"/>
                  <a:gd name="T41" fmla="*/ 0 h 40"/>
                  <a:gd name="T42" fmla="*/ 0 w 34"/>
                  <a:gd name="T43" fmla="*/ 40 h 40"/>
                  <a:gd name="T44" fmla="*/ 15 w 34"/>
                  <a:gd name="T45" fmla="*/ 40 h 40"/>
                  <a:gd name="T46" fmla="*/ 15 w 34"/>
                  <a:gd name="T47" fmla="*/ 40 h 40"/>
                  <a:gd name="T48" fmla="*/ 5 w 34"/>
                  <a:gd name="T49" fmla="*/ 5 h 40"/>
                  <a:gd name="T50" fmla="*/ 15 w 34"/>
                  <a:gd name="T51" fmla="*/ 5 h 40"/>
                  <a:gd name="T52" fmla="*/ 15 w 34"/>
                  <a:gd name="T53" fmla="*/ 5 h 40"/>
                  <a:gd name="T54" fmla="*/ 21 w 34"/>
                  <a:gd name="T55" fmla="*/ 5 h 40"/>
                  <a:gd name="T56" fmla="*/ 21 w 34"/>
                  <a:gd name="T57" fmla="*/ 5 h 40"/>
                  <a:gd name="T58" fmla="*/ 24 w 34"/>
                  <a:gd name="T59" fmla="*/ 6 h 40"/>
                  <a:gd name="T60" fmla="*/ 26 w 34"/>
                  <a:gd name="T61" fmla="*/ 10 h 40"/>
                  <a:gd name="T62" fmla="*/ 26 w 34"/>
                  <a:gd name="T63" fmla="*/ 10 h 40"/>
                  <a:gd name="T64" fmla="*/ 27 w 34"/>
                  <a:gd name="T65" fmla="*/ 14 h 40"/>
                  <a:gd name="T66" fmla="*/ 27 w 34"/>
                  <a:gd name="T67" fmla="*/ 19 h 40"/>
                  <a:gd name="T68" fmla="*/ 27 w 34"/>
                  <a:gd name="T69" fmla="*/ 19 h 40"/>
                  <a:gd name="T70" fmla="*/ 27 w 34"/>
                  <a:gd name="T71" fmla="*/ 27 h 40"/>
                  <a:gd name="T72" fmla="*/ 27 w 34"/>
                  <a:gd name="T73" fmla="*/ 27 h 40"/>
                  <a:gd name="T74" fmla="*/ 24 w 34"/>
                  <a:gd name="T75" fmla="*/ 32 h 40"/>
                  <a:gd name="T76" fmla="*/ 24 w 34"/>
                  <a:gd name="T77" fmla="*/ 32 h 40"/>
                  <a:gd name="T78" fmla="*/ 21 w 34"/>
                  <a:gd name="T79" fmla="*/ 35 h 40"/>
                  <a:gd name="T80" fmla="*/ 21 w 34"/>
                  <a:gd name="T81" fmla="*/ 35 h 40"/>
                  <a:gd name="T82" fmla="*/ 15 w 34"/>
                  <a:gd name="T83" fmla="*/ 35 h 40"/>
                  <a:gd name="T84" fmla="*/ 5 w 34"/>
                  <a:gd name="T85" fmla="*/ 35 h 40"/>
                  <a:gd name="T86" fmla="*/ 5 w 34"/>
                  <a:gd name="T87" fmla="*/ 5 h 40"/>
                  <a:gd name="T88" fmla="*/ 5 w 34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4"/>
                  <a:gd name="T136" fmla="*/ 0 h 40"/>
                  <a:gd name="T137" fmla="*/ 34 w 34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4" h="40">
                    <a:moveTo>
                      <a:pt x="15" y="40"/>
                    </a:moveTo>
                    <a:lnTo>
                      <a:pt x="15" y="40"/>
                    </a:lnTo>
                    <a:lnTo>
                      <a:pt x="21" y="40"/>
                    </a:lnTo>
                    <a:lnTo>
                      <a:pt x="26" y="38"/>
                    </a:lnTo>
                    <a:lnTo>
                      <a:pt x="31" y="33"/>
                    </a:lnTo>
                    <a:lnTo>
                      <a:pt x="32" y="27"/>
                    </a:lnTo>
                    <a:lnTo>
                      <a:pt x="34" y="19"/>
                    </a:lnTo>
                    <a:lnTo>
                      <a:pt x="32" y="10"/>
                    </a:lnTo>
                    <a:lnTo>
                      <a:pt x="31" y="6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5" y="40"/>
                    </a:lnTo>
                    <a:close/>
                    <a:moveTo>
                      <a:pt x="5" y="5"/>
                    </a:moveTo>
                    <a:lnTo>
                      <a:pt x="15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10"/>
                    </a:lnTo>
                    <a:lnTo>
                      <a:pt x="27" y="14"/>
                    </a:lnTo>
                    <a:lnTo>
                      <a:pt x="27" y="19"/>
                    </a:lnTo>
                    <a:lnTo>
                      <a:pt x="27" y="27"/>
                    </a:lnTo>
                    <a:lnTo>
                      <a:pt x="24" y="32"/>
                    </a:lnTo>
                    <a:lnTo>
                      <a:pt x="21" y="35"/>
                    </a:lnTo>
                    <a:lnTo>
                      <a:pt x="15" y="35"/>
                    </a:lnTo>
                    <a:lnTo>
                      <a:pt x="5" y="3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4" name="Freeform 157">
                <a:extLst>
                  <a:ext uri="{FF2B5EF4-FFF2-40B4-BE49-F238E27FC236}">
                    <a16:creationId xmlns:a16="http://schemas.microsoft.com/office/drawing/2014/main" id="{982CA6AD-7264-46EA-A946-347CF72D23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5" y="1627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1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1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5" name="Freeform 158">
                <a:extLst>
                  <a:ext uri="{FF2B5EF4-FFF2-40B4-BE49-F238E27FC236}">
                    <a16:creationId xmlns:a16="http://schemas.microsoft.com/office/drawing/2014/main" id="{EF8174EF-C11B-4890-932F-C02F371B4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1881"/>
                <a:ext cx="37" cy="43"/>
              </a:xfrm>
              <a:custGeom>
                <a:avLst/>
                <a:gdLst>
                  <a:gd name="T0" fmla="*/ 27 w 37"/>
                  <a:gd name="T1" fmla="*/ 35 h 43"/>
                  <a:gd name="T2" fmla="*/ 27 w 37"/>
                  <a:gd name="T3" fmla="*/ 35 h 43"/>
                  <a:gd name="T4" fmla="*/ 22 w 37"/>
                  <a:gd name="T5" fmla="*/ 38 h 43"/>
                  <a:gd name="T6" fmla="*/ 19 w 37"/>
                  <a:gd name="T7" fmla="*/ 38 h 43"/>
                  <a:gd name="T8" fmla="*/ 19 w 37"/>
                  <a:gd name="T9" fmla="*/ 38 h 43"/>
                  <a:gd name="T10" fmla="*/ 16 w 37"/>
                  <a:gd name="T11" fmla="*/ 38 h 43"/>
                  <a:gd name="T12" fmla="*/ 11 w 37"/>
                  <a:gd name="T13" fmla="*/ 37 h 43"/>
                  <a:gd name="T14" fmla="*/ 11 w 37"/>
                  <a:gd name="T15" fmla="*/ 37 h 43"/>
                  <a:gd name="T16" fmla="*/ 10 w 37"/>
                  <a:gd name="T17" fmla="*/ 34 h 43"/>
                  <a:gd name="T18" fmla="*/ 6 w 37"/>
                  <a:gd name="T19" fmla="*/ 30 h 43"/>
                  <a:gd name="T20" fmla="*/ 6 w 37"/>
                  <a:gd name="T21" fmla="*/ 30 h 43"/>
                  <a:gd name="T22" fmla="*/ 6 w 37"/>
                  <a:gd name="T23" fmla="*/ 21 h 43"/>
                  <a:gd name="T24" fmla="*/ 6 w 37"/>
                  <a:gd name="T25" fmla="*/ 21 h 43"/>
                  <a:gd name="T26" fmla="*/ 6 w 37"/>
                  <a:gd name="T27" fmla="*/ 13 h 43"/>
                  <a:gd name="T28" fmla="*/ 6 w 37"/>
                  <a:gd name="T29" fmla="*/ 13 h 43"/>
                  <a:gd name="T30" fmla="*/ 8 w 37"/>
                  <a:gd name="T31" fmla="*/ 10 h 43"/>
                  <a:gd name="T32" fmla="*/ 11 w 37"/>
                  <a:gd name="T33" fmla="*/ 8 h 43"/>
                  <a:gd name="T34" fmla="*/ 11 w 37"/>
                  <a:gd name="T35" fmla="*/ 8 h 43"/>
                  <a:gd name="T36" fmla="*/ 14 w 37"/>
                  <a:gd name="T37" fmla="*/ 5 h 43"/>
                  <a:gd name="T38" fmla="*/ 19 w 37"/>
                  <a:gd name="T39" fmla="*/ 5 h 43"/>
                  <a:gd name="T40" fmla="*/ 19 w 37"/>
                  <a:gd name="T41" fmla="*/ 5 h 43"/>
                  <a:gd name="T42" fmla="*/ 22 w 37"/>
                  <a:gd name="T43" fmla="*/ 5 h 43"/>
                  <a:gd name="T44" fmla="*/ 25 w 37"/>
                  <a:gd name="T45" fmla="*/ 7 h 43"/>
                  <a:gd name="T46" fmla="*/ 25 w 37"/>
                  <a:gd name="T47" fmla="*/ 7 h 43"/>
                  <a:gd name="T48" fmla="*/ 29 w 37"/>
                  <a:gd name="T49" fmla="*/ 10 h 43"/>
                  <a:gd name="T50" fmla="*/ 30 w 37"/>
                  <a:gd name="T51" fmla="*/ 13 h 43"/>
                  <a:gd name="T52" fmla="*/ 35 w 37"/>
                  <a:gd name="T53" fmla="*/ 13 h 43"/>
                  <a:gd name="T54" fmla="*/ 35 w 37"/>
                  <a:gd name="T55" fmla="*/ 13 h 43"/>
                  <a:gd name="T56" fmla="*/ 33 w 37"/>
                  <a:gd name="T57" fmla="*/ 8 h 43"/>
                  <a:gd name="T58" fmla="*/ 30 w 37"/>
                  <a:gd name="T59" fmla="*/ 3 h 43"/>
                  <a:gd name="T60" fmla="*/ 30 w 37"/>
                  <a:gd name="T61" fmla="*/ 3 h 43"/>
                  <a:gd name="T62" fmla="*/ 25 w 37"/>
                  <a:gd name="T63" fmla="*/ 2 h 43"/>
                  <a:gd name="T64" fmla="*/ 19 w 37"/>
                  <a:gd name="T65" fmla="*/ 0 h 43"/>
                  <a:gd name="T66" fmla="*/ 19 w 37"/>
                  <a:gd name="T67" fmla="*/ 0 h 43"/>
                  <a:gd name="T68" fmla="*/ 14 w 37"/>
                  <a:gd name="T69" fmla="*/ 2 h 43"/>
                  <a:gd name="T70" fmla="*/ 10 w 37"/>
                  <a:gd name="T71" fmla="*/ 3 h 43"/>
                  <a:gd name="T72" fmla="*/ 10 w 37"/>
                  <a:gd name="T73" fmla="*/ 3 h 43"/>
                  <a:gd name="T74" fmla="*/ 5 w 37"/>
                  <a:gd name="T75" fmla="*/ 7 h 43"/>
                  <a:gd name="T76" fmla="*/ 3 w 37"/>
                  <a:gd name="T77" fmla="*/ 10 h 43"/>
                  <a:gd name="T78" fmla="*/ 3 w 37"/>
                  <a:gd name="T79" fmla="*/ 10 h 43"/>
                  <a:gd name="T80" fmla="*/ 0 w 37"/>
                  <a:gd name="T81" fmla="*/ 16 h 43"/>
                  <a:gd name="T82" fmla="*/ 0 w 37"/>
                  <a:gd name="T83" fmla="*/ 21 h 43"/>
                  <a:gd name="T84" fmla="*/ 0 w 37"/>
                  <a:gd name="T85" fmla="*/ 21 h 43"/>
                  <a:gd name="T86" fmla="*/ 0 w 37"/>
                  <a:gd name="T87" fmla="*/ 27 h 43"/>
                  <a:gd name="T88" fmla="*/ 2 w 37"/>
                  <a:gd name="T89" fmla="*/ 32 h 43"/>
                  <a:gd name="T90" fmla="*/ 2 w 37"/>
                  <a:gd name="T91" fmla="*/ 32 h 43"/>
                  <a:gd name="T92" fmla="*/ 5 w 37"/>
                  <a:gd name="T93" fmla="*/ 37 h 43"/>
                  <a:gd name="T94" fmla="*/ 8 w 37"/>
                  <a:gd name="T95" fmla="*/ 40 h 43"/>
                  <a:gd name="T96" fmla="*/ 8 w 37"/>
                  <a:gd name="T97" fmla="*/ 40 h 43"/>
                  <a:gd name="T98" fmla="*/ 13 w 37"/>
                  <a:gd name="T99" fmla="*/ 42 h 43"/>
                  <a:gd name="T100" fmla="*/ 19 w 37"/>
                  <a:gd name="T101" fmla="*/ 43 h 43"/>
                  <a:gd name="T102" fmla="*/ 19 w 37"/>
                  <a:gd name="T103" fmla="*/ 43 h 43"/>
                  <a:gd name="T104" fmla="*/ 25 w 37"/>
                  <a:gd name="T105" fmla="*/ 42 h 43"/>
                  <a:gd name="T106" fmla="*/ 30 w 37"/>
                  <a:gd name="T107" fmla="*/ 40 h 43"/>
                  <a:gd name="T108" fmla="*/ 30 w 37"/>
                  <a:gd name="T109" fmla="*/ 40 h 43"/>
                  <a:gd name="T110" fmla="*/ 33 w 37"/>
                  <a:gd name="T111" fmla="*/ 35 h 43"/>
                  <a:gd name="T112" fmla="*/ 37 w 37"/>
                  <a:gd name="T113" fmla="*/ 29 h 43"/>
                  <a:gd name="T114" fmla="*/ 30 w 37"/>
                  <a:gd name="T115" fmla="*/ 27 h 43"/>
                  <a:gd name="T116" fmla="*/ 30 w 37"/>
                  <a:gd name="T117" fmla="*/ 27 h 43"/>
                  <a:gd name="T118" fmla="*/ 29 w 37"/>
                  <a:gd name="T119" fmla="*/ 32 h 43"/>
                  <a:gd name="T120" fmla="*/ 27 w 37"/>
                  <a:gd name="T121" fmla="*/ 35 h 43"/>
                  <a:gd name="T122" fmla="*/ 27 w 37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3"/>
                  <a:gd name="T188" fmla="*/ 37 w 37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6" y="21"/>
                    </a:lnTo>
                    <a:lnTo>
                      <a:pt x="6" y="13"/>
                    </a:lnTo>
                    <a:lnTo>
                      <a:pt x="8" y="10"/>
                    </a:lnTo>
                    <a:lnTo>
                      <a:pt x="11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9" y="10"/>
                    </a:lnTo>
                    <a:lnTo>
                      <a:pt x="30" y="13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2"/>
                    </a:lnTo>
                    <a:lnTo>
                      <a:pt x="19" y="43"/>
                    </a:lnTo>
                    <a:lnTo>
                      <a:pt x="25" y="42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7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6" name="Freeform 159">
                <a:extLst>
                  <a:ext uri="{FF2B5EF4-FFF2-40B4-BE49-F238E27FC236}">
                    <a16:creationId xmlns:a16="http://schemas.microsoft.com/office/drawing/2014/main" id="{94AAA233-AD13-4368-B811-2FCF1E64E5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6" y="1883"/>
                <a:ext cx="38" cy="40"/>
              </a:xfrm>
              <a:custGeom>
                <a:avLst/>
                <a:gdLst>
                  <a:gd name="T0" fmla="*/ 4 w 38"/>
                  <a:gd name="T1" fmla="*/ 40 h 40"/>
                  <a:gd name="T2" fmla="*/ 9 w 38"/>
                  <a:gd name="T3" fmla="*/ 28 h 40"/>
                  <a:gd name="T4" fmla="*/ 27 w 38"/>
                  <a:gd name="T5" fmla="*/ 28 h 40"/>
                  <a:gd name="T6" fmla="*/ 31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4 w 38"/>
                  <a:gd name="T13" fmla="*/ 0 h 40"/>
                  <a:gd name="T14" fmla="*/ 0 w 38"/>
                  <a:gd name="T15" fmla="*/ 40 h 40"/>
                  <a:gd name="T16" fmla="*/ 4 w 38"/>
                  <a:gd name="T17" fmla="*/ 40 h 40"/>
                  <a:gd name="T18" fmla="*/ 4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4" y="40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7" name="Freeform 160">
                <a:extLst>
                  <a:ext uri="{FF2B5EF4-FFF2-40B4-BE49-F238E27FC236}">
                    <a16:creationId xmlns:a16="http://schemas.microsoft.com/office/drawing/2014/main" id="{9EB8C728-4E82-4124-9C19-D0F7ED7F0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1883"/>
                <a:ext cx="25" cy="40"/>
              </a:xfrm>
              <a:custGeom>
                <a:avLst/>
                <a:gdLst>
                  <a:gd name="T0" fmla="*/ 25 w 25"/>
                  <a:gd name="T1" fmla="*/ 40 h 40"/>
                  <a:gd name="T2" fmla="*/ 25 w 25"/>
                  <a:gd name="T3" fmla="*/ 35 h 40"/>
                  <a:gd name="T4" fmla="*/ 4 w 25"/>
                  <a:gd name="T5" fmla="*/ 35 h 40"/>
                  <a:gd name="T6" fmla="*/ 4 w 25"/>
                  <a:gd name="T7" fmla="*/ 0 h 40"/>
                  <a:gd name="T8" fmla="*/ 0 w 25"/>
                  <a:gd name="T9" fmla="*/ 0 h 40"/>
                  <a:gd name="T10" fmla="*/ 0 w 25"/>
                  <a:gd name="T11" fmla="*/ 40 h 40"/>
                  <a:gd name="T12" fmla="*/ 25 w 25"/>
                  <a:gd name="T13" fmla="*/ 40 h 40"/>
                  <a:gd name="T14" fmla="*/ 25 w 25"/>
                  <a:gd name="T15" fmla="*/ 4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0"/>
                  <a:gd name="T26" fmla="*/ 25 w 25"/>
                  <a:gd name="T27" fmla="*/ 40 h 4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0">
                    <a:moveTo>
                      <a:pt x="25" y="40"/>
                    </a:moveTo>
                    <a:lnTo>
                      <a:pt x="25" y="35"/>
                    </a:lnTo>
                    <a:lnTo>
                      <a:pt x="4" y="3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2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8" name="Freeform 161">
                <a:extLst>
                  <a:ext uri="{FF2B5EF4-FFF2-40B4-BE49-F238E27FC236}">
                    <a16:creationId xmlns:a16="http://schemas.microsoft.com/office/drawing/2014/main" id="{073C6CC4-B8DE-4779-9571-0FAF96D01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1883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59" name="Freeform 162">
                <a:extLst>
                  <a:ext uri="{FF2B5EF4-FFF2-40B4-BE49-F238E27FC236}">
                    <a16:creationId xmlns:a16="http://schemas.microsoft.com/office/drawing/2014/main" id="{ECFB9E16-87BC-42C3-BE9E-8059D67E8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883"/>
                <a:ext cx="27" cy="40"/>
              </a:xfrm>
              <a:custGeom>
                <a:avLst/>
                <a:gdLst>
                  <a:gd name="T0" fmla="*/ 5 w 27"/>
                  <a:gd name="T1" fmla="*/ 40 h 40"/>
                  <a:gd name="T2" fmla="*/ 5 w 27"/>
                  <a:gd name="T3" fmla="*/ 22 h 40"/>
                  <a:gd name="T4" fmla="*/ 24 w 27"/>
                  <a:gd name="T5" fmla="*/ 22 h 40"/>
                  <a:gd name="T6" fmla="*/ 24 w 27"/>
                  <a:gd name="T7" fmla="*/ 17 h 40"/>
                  <a:gd name="T8" fmla="*/ 5 w 27"/>
                  <a:gd name="T9" fmla="*/ 17 h 40"/>
                  <a:gd name="T10" fmla="*/ 5 w 27"/>
                  <a:gd name="T11" fmla="*/ 5 h 40"/>
                  <a:gd name="T12" fmla="*/ 27 w 27"/>
                  <a:gd name="T13" fmla="*/ 5 h 40"/>
                  <a:gd name="T14" fmla="*/ 27 w 27"/>
                  <a:gd name="T15" fmla="*/ 0 h 40"/>
                  <a:gd name="T16" fmla="*/ 0 w 27"/>
                  <a:gd name="T17" fmla="*/ 0 h 40"/>
                  <a:gd name="T18" fmla="*/ 0 w 27"/>
                  <a:gd name="T19" fmla="*/ 40 h 40"/>
                  <a:gd name="T20" fmla="*/ 5 w 27"/>
                  <a:gd name="T21" fmla="*/ 40 h 40"/>
                  <a:gd name="T22" fmla="*/ 5 w 27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40"/>
                  <a:gd name="T38" fmla="*/ 27 w 27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40">
                    <a:moveTo>
                      <a:pt x="5" y="40"/>
                    </a:moveTo>
                    <a:lnTo>
                      <a:pt x="5" y="22"/>
                    </a:lnTo>
                    <a:lnTo>
                      <a:pt x="24" y="22"/>
                    </a:lnTo>
                    <a:lnTo>
                      <a:pt x="24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7" y="5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0" name="Freeform 163">
                <a:extLst>
                  <a:ext uri="{FF2B5EF4-FFF2-40B4-BE49-F238E27FC236}">
                    <a16:creationId xmlns:a16="http://schemas.microsoft.com/office/drawing/2014/main" id="{FFF3AAC8-D828-4A3D-BE13-9B9579AD03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1" y="1881"/>
                <a:ext cx="38" cy="43"/>
              </a:xfrm>
              <a:custGeom>
                <a:avLst/>
                <a:gdLst>
                  <a:gd name="T0" fmla="*/ 2 w 38"/>
                  <a:gd name="T1" fmla="*/ 32 h 43"/>
                  <a:gd name="T2" fmla="*/ 2 w 38"/>
                  <a:gd name="T3" fmla="*/ 32 h 43"/>
                  <a:gd name="T4" fmla="*/ 5 w 38"/>
                  <a:gd name="T5" fmla="*/ 37 h 43"/>
                  <a:gd name="T6" fmla="*/ 10 w 38"/>
                  <a:gd name="T7" fmla="*/ 40 h 43"/>
                  <a:gd name="T8" fmla="*/ 10 w 38"/>
                  <a:gd name="T9" fmla="*/ 40 h 43"/>
                  <a:gd name="T10" fmla="*/ 15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9 w 38"/>
                  <a:gd name="T19" fmla="*/ 40 h 43"/>
                  <a:gd name="T20" fmla="*/ 29 w 38"/>
                  <a:gd name="T21" fmla="*/ 40 h 43"/>
                  <a:gd name="T22" fmla="*/ 34 w 38"/>
                  <a:gd name="T23" fmla="*/ 37 h 43"/>
                  <a:gd name="T24" fmla="*/ 37 w 38"/>
                  <a:gd name="T25" fmla="*/ 34 h 43"/>
                  <a:gd name="T26" fmla="*/ 37 w 38"/>
                  <a:gd name="T27" fmla="*/ 34 h 43"/>
                  <a:gd name="T28" fmla="*/ 38 w 38"/>
                  <a:gd name="T29" fmla="*/ 27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6 h 43"/>
                  <a:gd name="T36" fmla="*/ 37 w 38"/>
                  <a:gd name="T37" fmla="*/ 11 h 43"/>
                  <a:gd name="T38" fmla="*/ 37 w 38"/>
                  <a:gd name="T39" fmla="*/ 11 h 43"/>
                  <a:gd name="T40" fmla="*/ 34 w 38"/>
                  <a:gd name="T41" fmla="*/ 7 h 43"/>
                  <a:gd name="T42" fmla="*/ 30 w 38"/>
                  <a:gd name="T43" fmla="*/ 3 h 43"/>
                  <a:gd name="T44" fmla="*/ 30 w 38"/>
                  <a:gd name="T45" fmla="*/ 3 h 43"/>
                  <a:gd name="T46" fmla="*/ 26 w 38"/>
                  <a:gd name="T47" fmla="*/ 2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2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2 w 38"/>
                  <a:gd name="T67" fmla="*/ 32 h 43"/>
                  <a:gd name="T68" fmla="*/ 2 w 38"/>
                  <a:gd name="T69" fmla="*/ 32 h 43"/>
                  <a:gd name="T70" fmla="*/ 10 w 38"/>
                  <a:gd name="T71" fmla="*/ 10 h 43"/>
                  <a:gd name="T72" fmla="*/ 10 w 38"/>
                  <a:gd name="T73" fmla="*/ 10 h 43"/>
                  <a:gd name="T74" fmla="*/ 15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4 w 38"/>
                  <a:gd name="T93" fmla="*/ 22 h 43"/>
                  <a:gd name="T94" fmla="*/ 34 w 38"/>
                  <a:gd name="T95" fmla="*/ 22 h 43"/>
                  <a:gd name="T96" fmla="*/ 32 w 38"/>
                  <a:gd name="T97" fmla="*/ 29 h 43"/>
                  <a:gd name="T98" fmla="*/ 29 w 38"/>
                  <a:gd name="T99" fmla="*/ 34 h 43"/>
                  <a:gd name="T100" fmla="*/ 29 w 38"/>
                  <a:gd name="T101" fmla="*/ 34 h 43"/>
                  <a:gd name="T102" fmla="*/ 26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5 w 38"/>
                  <a:gd name="T109" fmla="*/ 37 h 43"/>
                  <a:gd name="T110" fmla="*/ 10 w 38"/>
                  <a:gd name="T111" fmla="*/ 34 h 43"/>
                  <a:gd name="T112" fmla="*/ 10 w 38"/>
                  <a:gd name="T113" fmla="*/ 34 h 43"/>
                  <a:gd name="T114" fmla="*/ 7 w 38"/>
                  <a:gd name="T115" fmla="*/ 29 h 43"/>
                  <a:gd name="T116" fmla="*/ 5 w 38"/>
                  <a:gd name="T117" fmla="*/ 22 h 43"/>
                  <a:gd name="T118" fmla="*/ 5 w 38"/>
                  <a:gd name="T119" fmla="*/ 22 h 43"/>
                  <a:gd name="T120" fmla="*/ 7 w 38"/>
                  <a:gd name="T121" fmla="*/ 15 h 43"/>
                  <a:gd name="T122" fmla="*/ 10 w 38"/>
                  <a:gd name="T123" fmla="*/ 10 h 43"/>
                  <a:gd name="T124" fmla="*/ 10 w 38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38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4" y="22"/>
                    </a:lnTo>
                    <a:lnTo>
                      <a:pt x="32" y="29"/>
                    </a:lnTo>
                    <a:lnTo>
                      <a:pt x="29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2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1" name="Freeform 164">
                <a:extLst>
                  <a:ext uri="{FF2B5EF4-FFF2-40B4-BE49-F238E27FC236}">
                    <a16:creationId xmlns:a16="http://schemas.microsoft.com/office/drawing/2014/main" id="{577E59E8-C334-4363-84D9-112706849E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" y="1883"/>
                <a:ext cx="37" cy="40"/>
              </a:xfrm>
              <a:custGeom>
                <a:avLst/>
                <a:gdLst>
                  <a:gd name="T0" fmla="*/ 7 w 37"/>
                  <a:gd name="T1" fmla="*/ 40 h 40"/>
                  <a:gd name="T2" fmla="*/ 7 w 37"/>
                  <a:gd name="T3" fmla="*/ 22 h 40"/>
                  <a:gd name="T4" fmla="*/ 13 w 37"/>
                  <a:gd name="T5" fmla="*/ 22 h 40"/>
                  <a:gd name="T6" fmla="*/ 13 w 37"/>
                  <a:gd name="T7" fmla="*/ 22 h 40"/>
                  <a:gd name="T8" fmla="*/ 16 w 37"/>
                  <a:gd name="T9" fmla="*/ 22 h 40"/>
                  <a:gd name="T10" fmla="*/ 16 w 37"/>
                  <a:gd name="T11" fmla="*/ 22 h 40"/>
                  <a:gd name="T12" fmla="*/ 18 w 37"/>
                  <a:gd name="T13" fmla="*/ 24 h 40"/>
                  <a:gd name="T14" fmla="*/ 18 w 37"/>
                  <a:gd name="T15" fmla="*/ 24 h 40"/>
                  <a:gd name="T16" fmla="*/ 21 w 37"/>
                  <a:gd name="T17" fmla="*/ 25 h 40"/>
                  <a:gd name="T18" fmla="*/ 21 w 37"/>
                  <a:gd name="T19" fmla="*/ 25 h 40"/>
                  <a:gd name="T20" fmla="*/ 24 w 37"/>
                  <a:gd name="T21" fmla="*/ 32 h 40"/>
                  <a:gd name="T22" fmla="*/ 31 w 37"/>
                  <a:gd name="T23" fmla="*/ 40 h 40"/>
                  <a:gd name="T24" fmla="*/ 37 w 37"/>
                  <a:gd name="T25" fmla="*/ 40 h 40"/>
                  <a:gd name="T26" fmla="*/ 29 w 37"/>
                  <a:gd name="T27" fmla="*/ 28 h 40"/>
                  <a:gd name="T28" fmla="*/ 29 w 37"/>
                  <a:gd name="T29" fmla="*/ 28 h 40"/>
                  <a:gd name="T30" fmla="*/ 26 w 37"/>
                  <a:gd name="T31" fmla="*/ 24 h 40"/>
                  <a:gd name="T32" fmla="*/ 26 w 37"/>
                  <a:gd name="T33" fmla="*/ 24 h 40"/>
                  <a:gd name="T34" fmla="*/ 23 w 37"/>
                  <a:gd name="T35" fmla="*/ 22 h 40"/>
                  <a:gd name="T36" fmla="*/ 23 w 37"/>
                  <a:gd name="T37" fmla="*/ 22 h 40"/>
                  <a:gd name="T38" fmla="*/ 27 w 37"/>
                  <a:gd name="T39" fmla="*/ 20 h 40"/>
                  <a:gd name="T40" fmla="*/ 31 w 37"/>
                  <a:gd name="T41" fmla="*/ 17 h 40"/>
                  <a:gd name="T42" fmla="*/ 31 w 37"/>
                  <a:gd name="T43" fmla="*/ 17 h 40"/>
                  <a:gd name="T44" fmla="*/ 32 w 37"/>
                  <a:gd name="T45" fmla="*/ 14 h 40"/>
                  <a:gd name="T46" fmla="*/ 34 w 37"/>
                  <a:gd name="T47" fmla="*/ 11 h 40"/>
                  <a:gd name="T48" fmla="*/ 34 w 37"/>
                  <a:gd name="T49" fmla="*/ 11 h 40"/>
                  <a:gd name="T50" fmla="*/ 32 w 37"/>
                  <a:gd name="T51" fmla="*/ 5 h 40"/>
                  <a:gd name="T52" fmla="*/ 32 w 37"/>
                  <a:gd name="T53" fmla="*/ 5 h 40"/>
                  <a:gd name="T54" fmla="*/ 31 w 37"/>
                  <a:gd name="T55" fmla="*/ 1 h 40"/>
                  <a:gd name="T56" fmla="*/ 27 w 37"/>
                  <a:gd name="T57" fmla="*/ 0 h 40"/>
                  <a:gd name="T58" fmla="*/ 27 w 37"/>
                  <a:gd name="T59" fmla="*/ 0 h 40"/>
                  <a:gd name="T60" fmla="*/ 19 w 37"/>
                  <a:gd name="T61" fmla="*/ 0 h 40"/>
                  <a:gd name="T62" fmla="*/ 0 w 37"/>
                  <a:gd name="T63" fmla="*/ 0 h 40"/>
                  <a:gd name="T64" fmla="*/ 0 w 37"/>
                  <a:gd name="T65" fmla="*/ 40 h 40"/>
                  <a:gd name="T66" fmla="*/ 7 w 37"/>
                  <a:gd name="T67" fmla="*/ 40 h 40"/>
                  <a:gd name="T68" fmla="*/ 7 w 37"/>
                  <a:gd name="T69" fmla="*/ 40 h 40"/>
                  <a:gd name="T70" fmla="*/ 7 w 37"/>
                  <a:gd name="T71" fmla="*/ 3 h 40"/>
                  <a:gd name="T72" fmla="*/ 19 w 37"/>
                  <a:gd name="T73" fmla="*/ 3 h 40"/>
                  <a:gd name="T74" fmla="*/ 19 w 37"/>
                  <a:gd name="T75" fmla="*/ 3 h 40"/>
                  <a:gd name="T76" fmla="*/ 23 w 37"/>
                  <a:gd name="T77" fmla="*/ 5 h 40"/>
                  <a:gd name="T78" fmla="*/ 26 w 37"/>
                  <a:gd name="T79" fmla="*/ 6 h 40"/>
                  <a:gd name="T80" fmla="*/ 26 w 37"/>
                  <a:gd name="T81" fmla="*/ 6 h 40"/>
                  <a:gd name="T82" fmla="*/ 27 w 37"/>
                  <a:gd name="T83" fmla="*/ 8 h 40"/>
                  <a:gd name="T84" fmla="*/ 27 w 37"/>
                  <a:gd name="T85" fmla="*/ 11 h 40"/>
                  <a:gd name="T86" fmla="*/ 27 w 37"/>
                  <a:gd name="T87" fmla="*/ 11 h 40"/>
                  <a:gd name="T88" fmla="*/ 27 w 37"/>
                  <a:gd name="T89" fmla="*/ 14 h 40"/>
                  <a:gd name="T90" fmla="*/ 27 w 37"/>
                  <a:gd name="T91" fmla="*/ 14 h 40"/>
                  <a:gd name="T92" fmla="*/ 24 w 37"/>
                  <a:gd name="T93" fmla="*/ 16 h 40"/>
                  <a:gd name="T94" fmla="*/ 24 w 37"/>
                  <a:gd name="T95" fmla="*/ 16 h 40"/>
                  <a:gd name="T96" fmla="*/ 18 w 37"/>
                  <a:gd name="T97" fmla="*/ 17 h 40"/>
                  <a:gd name="T98" fmla="*/ 7 w 37"/>
                  <a:gd name="T99" fmla="*/ 17 h 40"/>
                  <a:gd name="T100" fmla="*/ 7 w 37"/>
                  <a:gd name="T101" fmla="*/ 3 h 40"/>
                  <a:gd name="T102" fmla="*/ 7 w 37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0"/>
                  <a:gd name="T158" fmla="*/ 37 w 37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0">
                    <a:moveTo>
                      <a:pt x="7" y="40"/>
                    </a:moveTo>
                    <a:lnTo>
                      <a:pt x="7" y="22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8" y="24"/>
                    </a:lnTo>
                    <a:lnTo>
                      <a:pt x="21" y="25"/>
                    </a:lnTo>
                    <a:lnTo>
                      <a:pt x="24" y="32"/>
                    </a:lnTo>
                    <a:lnTo>
                      <a:pt x="31" y="40"/>
                    </a:lnTo>
                    <a:lnTo>
                      <a:pt x="37" y="40"/>
                    </a:lnTo>
                    <a:lnTo>
                      <a:pt x="29" y="28"/>
                    </a:lnTo>
                    <a:lnTo>
                      <a:pt x="26" y="24"/>
                    </a:lnTo>
                    <a:lnTo>
                      <a:pt x="23" y="22"/>
                    </a:lnTo>
                    <a:lnTo>
                      <a:pt x="27" y="20"/>
                    </a:lnTo>
                    <a:lnTo>
                      <a:pt x="31" y="17"/>
                    </a:lnTo>
                    <a:lnTo>
                      <a:pt x="32" y="14"/>
                    </a:lnTo>
                    <a:lnTo>
                      <a:pt x="34" y="11"/>
                    </a:lnTo>
                    <a:lnTo>
                      <a:pt x="32" y="5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7" y="3"/>
                    </a:moveTo>
                    <a:lnTo>
                      <a:pt x="19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18" y="17"/>
                    </a:lnTo>
                    <a:lnTo>
                      <a:pt x="7" y="17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2" name="Freeform 165">
                <a:extLst>
                  <a:ext uri="{FF2B5EF4-FFF2-40B4-BE49-F238E27FC236}">
                    <a16:creationId xmlns:a16="http://schemas.microsoft.com/office/drawing/2014/main" id="{CD7B95EA-AB73-4F64-9467-2A3D399BE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883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6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6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3" name="Freeform 166">
                <a:extLst>
                  <a:ext uri="{FF2B5EF4-FFF2-40B4-BE49-F238E27FC236}">
                    <a16:creationId xmlns:a16="http://schemas.microsoft.com/office/drawing/2014/main" id="{409DCA2A-2793-435B-B912-65475D29B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883"/>
                <a:ext cx="6" cy="40"/>
              </a:xfrm>
              <a:custGeom>
                <a:avLst/>
                <a:gdLst>
                  <a:gd name="T0" fmla="*/ 6 w 6"/>
                  <a:gd name="T1" fmla="*/ 40 h 40"/>
                  <a:gd name="T2" fmla="*/ 6 w 6"/>
                  <a:gd name="T3" fmla="*/ 0 h 40"/>
                  <a:gd name="T4" fmla="*/ 0 w 6"/>
                  <a:gd name="T5" fmla="*/ 0 h 40"/>
                  <a:gd name="T6" fmla="*/ 0 w 6"/>
                  <a:gd name="T7" fmla="*/ 40 h 40"/>
                  <a:gd name="T8" fmla="*/ 6 w 6"/>
                  <a:gd name="T9" fmla="*/ 40 h 40"/>
                  <a:gd name="T10" fmla="*/ 6 w 6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0"/>
                  <a:gd name="T20" fmla="*/ 6 w 6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0">
                    <a:moveTo>
                      <a:pt x="6" y="4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4" name="Freeform 167">
                <a:extLst>
                  <a:ext uri="{FF2B5EF4-FFF2-40B4-BE49-F238E27FC236}">
                    <a16:creationId xmlns:a16="http://schemas.microsoft.com/office/drawing/2014/main" id="{A99B0A73-FA8E-4417-A5C9-E02E05A820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" y="1883"/>
                <a:ext cx="39" cy="40"/>
              </a:xfrm>
              <a:custGeom>
                <a:avLst/>
                <a:gdLst>
                  <a:gd name="T0" fmla="*/ 7 w 39"/>
                  <a:gd name="T1" fmla="*/ 40 h 40"/>
                  <a:gd name="T2" fmla="*/ 12 w 39"/>
                  <a:gd name="T3" fmla="*/ 28 h 40"/>
                  <a:gd name="T4" fmla="*/ 29 w 39"/>
                  <a:gd name="T5" fmla="*/ 28 h 40"/>
                  <a:gd name="T6" fmla="*/ 34 w 39"/>
                  <a:gd name="T7" fmla="*/ 40 h 40"/>
                  <a:gd name="T8" fmla="*/ 39 w 39"/>
                  <a:gd name="T9" fmla="*/ 40 h 40"/>
                  <a:gd name="T10" fmla="*/ 23 w 39"/>
                  <a:gd name="T11" fmla="*/ 0 h 40"/>
                  <a:gd name="T12" fmla="*/ 16 w 39"/>
                  <a:gd name="T13" fmla="*/ 0 h 40"/>
                  <a:gd name="T14" fmla="*/ 0 w 39"/>
                  <a:gd name="T15" fmla="*/ 40 h 40"/>
                  <a:gd name="T16" fmla="*/ 7 w 39"/>
                  <a:gd name="T17" fmla="*/ 40 h 40"/>
                  <a:gd name="T18" fmla="*/ 7 w 39"/>
                  <a:gd name="T19" fmla="*/ 40 h 40"/>
                  <a:gd name="T20" fmla="*/ 18 w 39"/>
                  <a:gd name="T21" fmla="*/ 11 h 40"/>
                  <a:gd name="T22" fmla="*/ 18 w 39"/>
                  <a:gd name="T23" fmla="*/ 11 h 40"/>
                  <a:gd name="T24" fmla="*/ 20 w 39"/>
                  <a:gd name="T25" fmla="*/ 3 h 40"/>
                  <a:gd name="T26" fmla="*/ 20 w 39"/>
                  <a:gd name="T27" fmla="*/ 3 h 40"/>
                  <a:gd name="T28" fmla="*/ 23 w 39"/>
                  <a:gd name="T29" fmla="*/ 13 h 40"/>
                  <a:gd name="T30" fmla="*/ 27 w 39"/>
                  <a:gd name="T31" fmla="*/ 24 h 40"/>
                  <a:gd name="T32" fmla="*/ 13 w 39"/>
                  <a:gd name="T33" fmla="*/ 24 h 40"/>
                  <a:gd name="T34" fmla="*/ 18 w 39"/>
                  <a:gd name="T35" fmla="*/ 11 h 40"/>
                  <a:gd name="T36" fmla="*/ 18 w 39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0"/>
                  <a:gd name="T59" fmla="*/ 39 w 39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0">
                    <a:moveTo>
                      <a:pt x="7" y="40"/>
                    </a:moveTo>
                    <a:lnTo>
                      <a:pt x="12" y="28"/>
                    </a:lnTo>
                    <a:lnTo>
                      <a:pt x="29" y="28"/>
                    </a:lnTo>
                    <a:lnTo>
                      <a:pt x="34" y="40"/>
                    </a:lnTo>
                    <a:lnTo>
                      <a:pt x="39" y="4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20" y="3"/>
                    </a:lnTo>
                    <a:lnTo>
                      <a:pt x="23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5" name="Freeform 168">
                <a:extLst>
                  <a:ext uri="{FF2B5EF4-FFF2-40B4-BE49-F238E27FC236}">
                    <a16:creationId xmlns:a16="http://schemas.microsoft.com/office/drawing/2014/main" id="{B7B46C23-675F-4CB0-86CE-D76397446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735"/>
                <a:ext cx="35" cy="41"/>
              </a:xfrm>
              <a:custGeom>
                <a:avLst/>
                <a:gdLst>
                  <a:gd name="T0" fmla="*/ 26 w 35"/>
                  <a:gd name="T1" fmla="*/ 35 h 41"/>
                  <a:gd name="T2" fmla="*/ 26 w 35"/>
                  <a:gd name="T3" fmla="*/ 35 h 41"/>
                  <a:gd name="T4" fmla="*/ 23 w 35"/>
                  <a:gd name="T5" fmla="*/ 37 h 41"/>
                  <a:gd name="T6" fmla="*/ 18 w 35"/>
                  <a:gd name="T7" fmla="*/ 37 h 41"/>
                  <a:gd name="T8" fmla="*/ 18 w 35"/>
                  <a:gd name="T9" fmla="*/ 37 h 41"/>
                  <a:gd name="T10" fmla="*/ 15 w 35"/>
                  <a:gd name="T11" fmla="*/ 37 h 41"/>
                  <a:gd name="T12" fmla="*/ 11 w 35"/>
                  <a:gd name="T13" fmla="*/ 35 h 41"/>
                  <a:gd name="T14" fmla="*/ 11 w 35"/>
                  <a:gd name="T15" fmla="*/ 35 h 41"/>
                  <a:gd name="T16" fmla="*/ 8 w 35"/>
                  <a:gd name="T17" fmla="*/ 33 h 41"/>
                  <a:gd name="T18" fmla="*/ 7 w 35"/>
                  <a:gd name="T19" fmla="*/ 29 h 41"/>
                  <a:gd name="T20" fmla="*/ 7 w 35"/>
                  <a:gd name="T21" fmla="*/ 29 h 41"/>
                  <a:gd name="T22" fmla="*/ 5 w 35"/>
                  <a:gd name="T23" fmla="*/ 21 h 41"/>
                  <a:gd name="T24" fmla="*/ 5 w 35"/>
                  <a:gd name="T25" fmla="*/ 21 h 41"/>
                  <a:gd name="T26" fmla="*/ 7 w 35"/>
                  <a:gd name="T27" fmla="*/ 13 h 41"/>
                  <a:gd name="T28" fmla="*/ 7 w 35"/>
                  <a:gd name="T29" fmla="*/ 13 h 41"/>
                  <a:gd name="T30" fmla="*/ 8 w 35"/>
                  <a:gd name="T31" fmla="*/ 10 h 41"/>
                  <a:gd name="T32" fmla="*/ 11 w 35"/>
                  <a:gd name="T33" fmla="*/ 6 h 41"/>
                  <a:gd name="T34" fmla="*/ 11 w 35"/>
                  <a:gd name="T35" fmla="*/ 6 h 41"/>
                  <a:gd name="T36" fmla="*/ 15 w 35"/>
                  <a:gd name="T37" fmla="*/ 5 h 41"/>
                  <a:gd name="T38" fmla="*/ 19 w 35"/>
                  <a:gd name="T39" fmla="*/ 3 h 41"/>
                  <a:gd name="T40" fmla="*/ 19 w 35"/>
                  <a:gd name="T41" fmla="*/ 3 h 41"/>
                  <a:gd name="T42" fmla="*/ 23 w 35"/>
                  <a:gd name="T43" fmla="*/ 5 h 41"/>
                  <a:gd name="T44" fmla="*/ 26 w 35"/>
                  <a:gd name="T45" fmla="*/ 6 h 41"/>
                  <a:gd name="T46" fmla="*/ 26 w 35"/>
                  <a:gd name="T47" fmla="*/ 6 h 41"/>
                  <a:gd name="T48" fmla="*/ 27 w 35"/>
                  <a:gd name="T49" fmla="*/ 8 h 41"/>
                  <a:gd name="T50" fmla="*/ 30 w 35"/>
                  <a:gd name="T51" fmla="*/ 13 h 41"/>
                  <a:gd name="T52" fmla="*/ 35 w 35"/>
                  <a:gd name="T53" fmla="*/ 11 h 41"/>
                  <a:gd name="T54" fmla="*/ 35 w 35"/>
                  <a:gd name="T55" fmla="*/ 11 h 41"/>
                  <a:gd name="T56" fmla="*/ 32 w 35"/>
                  <a:gd name="T57" fmla="*/ 6 h 41"/>
                  <a:gd name="T58" fmla="*/ 29 w 35"/>
                  <a:gd name="T59" fmla="*/ 3 h 41"/>
                  <a:gd name="T60" fmla="*/ 29 w 35"/>
                  <a:gd name="T61" fmla="*/ 3 h 41"/>
                  <a:gd name="T62" fmla="*/ 24 w 35"/>
                  <a:gd name="T63" fmla="*/ 0 h 41"/>
                  <a:gd name="T64" fmla="*/ 19 w 35"/>
                  <a:gd name="T65" fmla="*/ 0 h 41"/>
                  <a:gd name="T66" fmla="*/ 19 w 35"/>
                  <a:gd name="T67" fmla="*/ 0 h 41"/>
                  <a:gd name="T68" fmla="*/ 13 w 35"/>
                  <a:gd name="T69" fmla="*/ 0 h 41"/>
                  <a:gd name="T70" fmla="*/ 8 w 35"/>
                  <a:gd name="T71" fmla="*/ 2 h 41"/>
                  <a:gd name="T72" fmla="*/ 8 w 35"/>
                  <a:gd name="T73" fmla="*/ 2 h 41"/>
                  <a:gd name="T74" fmla="*/ 5 w 35"/>
                  <a:gd name="T75" fmla="*/ 5 h 41"/>
                  <a:gd name="T76" fmla="*/ 2 w 35"/>
                  <a:gd name="T77" fmla="*/ 10 h 41"/>
                  <a:gd name="T78" fmla="*/ 2 w 35"/>
                  <a:gd name="T79" fmla="*/ 10 h 41"/>
                  <a:gd name="T80" fmla="*/ 0 w 35"/>
                  <a:gd name="T81" fmla="*/ 14 h 41"/>
                  <a:gd name="T82" fmla="*/ 0 w 35"/>
                  <a:gd name="T83" fmla="*/ 21 h 41"/>
                  <a:gd name="T84" fmla="*/ 0 w 35"/>
                  <a:gd name="T85" fmla="*/ 21 h 41"/>
                  <a:gd name="T86" fmla="*/ 0 w 35"/>
                  <a:gd name="T87" fmla="*/ 26 h 41"/>
                  <a:gd name="T88" fmla="*/ 2 w 35"/>
                  <a:gd name="T89" fmla="*/ 32 h 41"/>
                  <a:gd name="T90" fmla="*/ 2 w 35"/>
                  <a:gd name="T91" fmla="*/ 32 h 41"/>
                  <a:gd name="T92" fmla="*/ 5 w 35"/>
                  <a:gd name="T93" fmla="*/ 35 h 41"/>
                  <a:gd name="T94" fmla="*/ 8 w 35"/>
                  <a:gd name="T95" fmla="*/ 38 h 41"/>
                  <a:gd name="T96" fmla="*/ 8 w 35"/>
                  <a:gd name="T97" fmla="*/ 38 h 41"/>
                  <a:gd name="T98" fmla="*/ 13 w 35"/>
                  <a:gd name="T99" fmla="*/ 41 h 41"/>
                  <a:gd name="T100" fmla="*/ 19 w 35"/>
                  <a:gd name="T101" fmla="*/ 41 h 41"/>
                  <a:gd name="T102" fmla="*/ 19 w 35"/>
                  <a:gd name="T103" fmla="*/ 41 h 41"/>
                  <a:gd name="T104" fmla="*/ 24 w 35"/>
                  <a:gd name="T105" fmla="*/ 41 h 41"/>
                  <a:gd name="T106" fmla="*/ 29 w 35"/>
                  <a:gd name="T107" fmla="*/ 38 h 41"/>
                  <a:gd name="T108" fmla="*/ 29 w 35"/>
                  <a:gd name="T109" fmla="*/ 38 h 41"/>
                  <a:gd name="T110" fmla="*/ 34 w 35"/>
                  <a:gd name="T111" fmla="*/ 33 h 41"/>
                  <a:gd name="T112" fmla="*/ 35 w 35"/>
                  <a:gd name="T113" fmla="*/ 29 h 41"/>
                  <a:gd name="T114" fmla="*/ 30 w 35"/>
                  <a:gd name="T115" fmla="*/ 27 h 41"/>
                  <a:gd name="T116" fmla="*/ 30 w 35"/>
                  <a:gd name="T117" fmla="*/ 27 h 41"/>
                  <a:gd name="T118" fmla="*/ 29 w 35"/>
                  <a:gd name="T119" fmla="*/ 32 h 41"/>
                  <a:gd name="T120" fmla="*/ 26 w 35"/>
                  <a:gd name="T121" fmla="*/ 35 h 41"/>
                  <a:gd name="T122" fmla="*/ 26 w 35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41"/>
                  <a:gd name="T188" fmla="*/ 35 w 35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41">
                    <a:moveTo>
                      <a:pt x="26" y="35"/>
                    </a:moveTo>
                    <a:lnTo>
                      <a:pt x="26" y="35"/>
                    </a:lnTo>
                    <a:lnTo>
                      <a:pt x="23" y="37"/>
                    </a:lnTo>
                    <a:lnTo>
                      <a:pt x="18" y="37"/>
                    </a:lnTo>
                    <a:lnTo>
                      <a:pt x="15" y="37"/>
                    </a:lnTo>
                    <a:lnTo>
                      <a:pt x="11" y="35"/>
                    </a:lnTo>
                    <a:lnTo>
                      <a:pt x="8" y="33"/>
                    </a:lnTo>
                    <a:lnTo>
                      <a:pt x="7" y="29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19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30" y="13"/>
                    </a:lnTo>
                    <a:lnTo>
                      <a:pt x="35" y="11"/>
                    </a:lnTo>
                    <a:lnTo>
                      <a:pt x="32" y="6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8" y="38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38"/>
                    </a:lnTo>
                    <a:lnTo>
                      <a:pt x="34" y="33"/>
                    </a:lnTo>
                    <a:lnTo>
                      <a:pt x="35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6" name="Freeform 169">
                <a:extLst>
                  <a:ext uri="{FF2B5EF4-FFF2-40B4-BE49-F238E27FC236}">
                    <a16:creationId xmlns:a16="http://schemas.microsoft.com/office/drawing/2014/main" id="{1A217545-A37E-45AE-808B-57039EB978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5" y="1735"/>
                <a:ext cx="39" cy="41"/>
              </a:xfrm>
              <a:custGeom>
                <a:avLst/>
                <a:gdLst>
                  <a:gd name="T0" fmla="*/ 1 w 39"/>
                  <a:gd name="T1" fmla="*/ 32 h 41"/>
                  <a:gd name="T2" fmla="*/ 1 w 39"/>
                  <a:gd name="T3" fmla="*/ 32 h 41"/>
                  <a:gd name="T4" fmla="*/ 4 w 39"/>
                  <a:gd name="T5" fmla="*/ 35 h 41"/>
                  <a:gd name="T6" fmla="*/ 9 w 39"/>
                  <a:gd name="T7" fmla="*/ 38 h 41"/>
                  <a:gd name="T8" fmla="*/ 9 w 39"/>
                  <a:gd name="T9" fmla="*/ 38 h 41"/>
                  <a:gd name="T10" fmla="*/ 14 w 39"/>
                  <a:gd name="T11" fmla="*/ 41 h 41"/>
                  <a:gd name="T12" fmla="*/ 19 w 39"/>
                  <a:gd name="T13" fmla="*/ 41 h 41"/>
                  <a:gd name="T14" fmla="*/ 19 w 39"/>
                  <a:gd name="T15" fmla="*/ 41 h 41"/>
                  <a:gd name="T16" fmla="*/ 23 w 39"/>
                  <a:gd name="T17" fmla="*/ 41 h 41"/>
                  <a:gd name="T18" fmla="*/ 28 w 39"/>
                  <a:gd name="T19" fmla="*/ 40 h 41"/>
                  <a:gd name="T20" fmla="*/ 28 w 39"/>
                  <a:gd name="T21" fmla="*/ 40 h 41"/>
                  <a:gd name="T22" fmla="*/ 33 w 39"/>
                  <a:gd name="T23" fmla="*/ 37 h 41"/>
                  <a:gd name="T24" fmla="*/ 36 w 39"/>
                  <a:gd name="T25" fmla="*/ 32 h 41"/>
                  <a:gd name="T26" fmla="*/ 36 w 39"/>
                  <a:gd name="T27" fmla="*/ 32 h 41"/>
                  <a:gd name="T28" fmla="*/ 38 w 39"/>
                  <a:gd name="T29" fmla="*/ 27 h 41"/>
                  <a:gd name="T30" fmla="*/ 39 w 39"/>
                  <a:gd name="T31" fmla="*/ 21 h 41"/>
                  <a:gd name="T32" fmla="*/ 39 w 39"/>
                  <a:gd name="T33" fmla="*/ 21 h 41"/>
                  <a:gd name="T34" fmla="*/ 38 w 39"/>
                  <a:gd name="T35" fmla="*/ 14 h 41"/>
                  <a:gd name="T36" fmla="*/ 36 w 39"/>
                  <a:gd name="T37" fmla="*/ 10 h 41"/>
                  <a:gd name="T38" fmla="*/ 36 w 39"/>
                  <a:gd name="T39" fmla="*/ 10 h 41"/>
                  <a:gd name="T40" fmla="*/ 33 w 39"/>
                  <a:gd name="T41" fmla="*/ 5 h 41"/>
                  <a:gd name="T42" fmla="*/ 30 w 39"/>
                  <a:gd name="T43" fmla="*/ 2 h 41"/>
                  <a:gd name="T44" fmla="*/ 30 w 39"/>
                  <a:gd name="T45" fmla="*/ 2 h 41"/>
                  <a:gd name="T46" fmla="*/ 25 w 39"/>
                  <a:gd name="T47" fmla="*/ 0 h 41"/>
                  <a:gd name="T48" fmla="*/ 19 w 39"/>
                  <a:gd name="T49" fmla="*/ 0 h 41"/>
                  <a:gd name="T50" fmla="*/ 19 w 39"/>
                  <a:gd name="T51" fmla="*/ 0 h 41"/>
                  <a:gd name="T52" fmla="*/ 11 w 39"/>
                  <a:gd name="T53" fmla="*/ 0 h 41"/>
                  <a:gd name="T54" fmla="*/ 4 w 39"/>
                  <a:gd name="T55" fmla="*/ 5 h 41"/>
                  <a:gd name="T56" fmla="*/ 4 w 39"/>
                  <a:gd name="T57" fmla="*/ 5 h 41"/>
                  <a:gd name="T58" fmla="*/ 1 w 39"/>
                  <a:gd name="T59" fmla="*/ 11 h 41"/>
                  <a:gd name="T60" fmla="*/ 0 w 39"/>
                  <a:gd name="T61" fmla="*/ 21 h 41"/>
                  <a:gd name="T62" fmla="*/ 0 w 39"/>
                  <a:gd name="T63" fmla="*/ 21 h 41"/>
                  <a:gd name="T64" fmla="*/ 0 w 39"/>
                  <a:gd name="T65" fmla="*/ 27 h 41"/>
                  <a:gd name="T66" fmla="*/ 1 w 39"/>
                  <a:gd name="T67" fmla="*/ 32 h 41"/>
                  <a:gd name="T68" fmla="*/ 1 w 39"/>
                  <a:gd name="T69" fmla="*/ 32 h 41"/>
                  <a:gd name="T70" fmla="*/ 9 w 39"/>
                  <a:gd name="T71" fmla="*/ 8 h 41"/>
                  <a:gd name="T72" fmla="*/ 9 w 39"/>
                  <a:gd name="T73" fmla="*/ 8 h 41"/>
                  <a:gd name="T74" fmla="*/ 14 w 39"/>
                  <a:gd name="T75" fmla="*/ 5 h 41"/>
                  <a:gd name="T76" fmla="*/ 19 w 39"/>
                  <a:gd name="T77" fmla="*/ 3 h 41"/>
                  <a:gd name="T78" fmla="*/ 19 w 39"/>
                  <a:gd name="T79" fmla="*/ 3 h 41"/>
                  <a:gd name="T80" fmla="*/ 23 w 39"/>
                  <a:gd name="T81" fmla="*/ 5 h 41"/>
                  <a:gd name="T82" fmla="*/ 27 w 39"/>
                  <a:gd name="T83" fmla="*/ 6 h 41"/>
                  <a:gd name="T84" fmla="*/ 27 w 39"/>
                  <a:gd name="T85" fmla="*/ 6 h 41"/>
                  <a:gd name="T86" fmla="*/ 30 w 39"/>
                  <a:gd name="T87" fmla="*/ 8 h 41"/>
                  <a:gd name="T88" fmla="*/ 31 w 39"/>
                  <a:gd name="T89" fmla="*/ 11 h 41"/>
                  <a:gd name="T90" fmla="*/ 31 w 39"/>
                  <a:gd name="T91" fmla="*/ 11 h 41"/>
                  <a:gd name="T92" fmla="*/ 33 w 39"/>
                  <a:gd name="T93" fmla="*/ 21 h 41"/>
                  <a:gd name="T94" fmla="*/ 33 w 39"/>
                  <a:gd name="T95" fmla="*/ 21 h 41"/>
                  <a:gd name="T96" fmla="*/ 31 w 39"/>
                  <a:gd name="T97" fmla="*/ 27 h 41"/>
                  <a:gd name="T98" fmla="*/ 30 w 39"/>
                  <a:gd name="T99" fmla="*/ 33 h 41"/>
                  <a:gd name="T100" fmla="*/ 30 w 39"/>
                  <a:gd name="T101" fmla="*/ 33 h 41"/>
                  <a:gd name="T102" fmla="*/ 25 w 39"/>
                  <a:gd name="T103" fmla="*/ 37 h 41"/>
                  <a:gd name="T104" fmla="*/ 19 w 39"/>
                  <a:gd name="T105" fmla="*/ 37 h 41"/>
                  <a:gd name="T106" fmla="*/ 19 w 39"/>
                  <a:gd name="T107" fmla="*/ 37 h 41"/>
                  <a:gd name="T108" fmla="*/ 14 w 39"/>
                  <a:gd name="T109" fmla="*/ 37 h 41"/>
                  <a:gd name="T110" fmla="*/ 9 w 39"/>
                  <a:gd name="T111" fmla="*/ 33 h 41"/>
                  <a:gd name="T112" fmla="*/ 9 w 39"/>
                  <a:gd name="T113" fmla="*/ 33 h 41"/>
                  <a:gd name="T114" fmla="*/ 6 w 39"/>
                  <a:gd name="T115" fmla="*/ 27 h 41"/>
                  <a:gd name="T116" fmla="*/ 4 w 39"/>
                  <a:gd name="T117" fmla="*/ 21 h 41"/>
                  <a:gd name="T118" fmla="*/ 4 w 39"/>
                  <a:gd name="T119" fmla="*/ 21 h 41"/>
                  <a:gd name="T120" fmla="*/ 6 w 39"/>
                  <a:gd name="T121" fmla="*/ 13 h 41"/>
                  <a:gd name="T122" fmla="*/ 9 w 39"/>
                  <a:gd name="T123" fmla="*/ 8 h 41"/>
                  <a:gd name="T124" fmla="*/ 9 w 39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1"/>
                  <a:gd name="T191" fmla="*/ 39 w 39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1">
                    <a:moveTo>
                      <a:pt x="1" y="32"/>
                    </a:moveTo>
                    <a:lnTo>
                      <a:pt x="1" y="32"/>
                    </a:lnTo>
                    <a:lnTo>
                      <a:pt x="4" y="35"/>
                    </a:lnTo>
                    <a:lnTo>
                      <a:pt x="9" y="38"/>
                    </a:lnTo>
                    <a:lnTo>
                      <a:pt x="14" y="41"/>
                    </a:lnTo>
                    <a:lnTo>
                      <a:pt x="19" y="41"/>
                    </a:lnTo>
                    <a:lnTo>
                      <a:pt x="23" y="41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33" y="5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3" y="21"/>
                    </a:lnTo>
                    <a:lnTo>
                      <a:pt x="31" y="27"/>
                    </a:lnTo>
                    <a:lnTo>
                      <a:pt x="30" y="33"/>
                    </a:lnTo>
                    <a:lnTo>
                      <a:pt x="25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9" y="33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7" name="Freeform 170">
                <a:extLst>
                  <a:ext uri="{FF2B5EF4-FFF2-40B4-BE49-F238E27FC236}">
                    <a16:creationId xmlns:a16="http://schemas.microsoft.com/office/drawing/2014/main" id="{4869BAFA-D70B-401C-BDA5-2F675A79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1735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7 h 41"/>
                  <a:gd name="T4" fmla="*/ 6 w 25"/>
                  <a:gd name="T5" fmla="*/ 37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7"/>
                    </a:lnTo>
                    <a:lnTo>
                      <a:pt x="6" y="3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8" name="Freeform 171">
                <a:extLst>
                  <a:ext uri="{FF2B5EF4-FFF2-40B4-BE49-F238E27FC236}">
                    <a16:creationId xmlns:a16="http://schemas.microsoft.com/office/drawing/2014/main" id="{2191FCF9-CD54-4732-B031-5558F33AEB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2" y="1735"/>
                <a:ext cx="39" cy="41"/>
              </a:xfrm>
              <a:custGeom>
                <a:avLst/>
                <a:gdLst>
                  <a:gd name="T0" fmla="*/ 2 w 39"/>
                  <a:gd name="T1" fmla="*/ 32 h 41"/>
                  <a:gd name="T2" fmla="*/ 2 w 39"/>
                  <a:gd name="T3" fmla="*/ 32 h 41"/>
                  <a:gd name="T4" fmla="*/ 5 w 39"/>
                  <a:gd name="T5" fmla="*/ 35 h 41"/>
                  <a:gd name="T6" fmla="*/ 8 w 39"/>
                  <a:gd name="T7" fmla="*/ 38 h 41"/>
                  <a:gd name="T8" fmla="*/ 8 w 39"/>
                  <a:gd name="T9" fmla="*/ 38 h 41"/>
                  <a:gd name="T10" fmla="*/ 15 w 39"/>
                  <a:gd name="T11" fmla="*/ 41 h 41"/>
                  <a:gd name="T12" fmla="*/ 20 w 39"/>
                  <a:gd name="T13" fmla="*/ 41 h 41"/>
                  <a:gd name="T14" fmla="*/ 20 w 39"/>
                  <a:gd name="T15" fmla="*/ 41 h 41"/>
                  <a:gd name="T16" fmla="*/ 24 w 39"/>
                  <a:gd name="T17" fmla="*/ 41 h 41"/>
                  <a:gd name="T18" fmla="*/ 29 w 39"/>
                  <a:gd name="T19" fmla="*/ 40 h 41"/>
                  <a:gd name="T20" fmla="*/ 29 w 39"/>
                  <a:gd name="T21" fmla="*/ 40 h 41"/>
                  <a:gd name="T22" fmla="*/ 34 w 39"/>
                  <a:gd name="T23" fmla="*/ 37 h 41"/>
                  <a:gd name="T24" fmla="*/ 37 w 39"/>
                  <a:gd name="T25" fmla="*/ 32 h 41"/>
                  <a:gd name="T26" fmla="*/ 37 w 39"/>
                  <a:gd name="T27" fmla="*/ 32 h 41"/>
                  <a:gd name="T28" fmla="*/ 39 w 39"/>
                  <a:gd name="T29" fmla="*/ 27 h 41"/>
                  <a:gd name="T30" fmla="*/ 39 w 39"/>
                  <a:gd name="T31" fmla="*/ 21 h 41"/>
                  <a:gd name="T32" fmla="*/ 39 w 39"/>
                  <a:gd name="T33" fmla="*/ 21 h 41"/>
                  <a:gd name="T34" fmla="*/ 39 w 39"/>
                  <a:gd name="T35" fmla="*/ 14 h 41"/>
                  <a:gd name="T36" fmla="*/ 37 w 39"/>
                  <a:gd name="T37" fmla="*/ 10 h 41"/>
                  <a:gd name="T38" fmla="*/ 37 w 39"/>
                  <a:gd name="T39" fmla="*/ 10 h 41"/>
                  <a:gd name="T40" fmla="*/ 34 w 39"/>
                  <a:gd name="T41" fmla="*/ 5 h 41"/>
                  <a:gd name="T42" fmla="*/ 29 w 39"/>
                  <a:gd name="T43" fmla="*/ 2 h 41"/>
                  <a:gd name="T44" fmla="*/ 29 w 39"/>
                  <a:gd name="T45" fmla="*/ 2 h 41"/>
                  <a:gd name="T46" fmla="*/ 24 w 39"/>
                  <a:gd name="T47" fmla="*/ 0 h 41"/>
                  <a:gd name="T48" fmla="*/ 20 w 39"/>
                  <a:gd name="T49" fmla="*/ 0 h 41"/>
                  <a:gd name="T50" fmla="*/ 20 w 39"/>
                  <a:gd name="T51" fmla="*/ 0 h 41"/>
                  <a:gd name="T52" fmla="*/ 12 w 39"/>
                  <a:gd name="T53" fmla="*/ 0 h 41"/>
                  <a:gd name="T54" fmla="*/ 5 w 39"/>
                  <a:gd name="T55" fmla="*/ 5 h 41"/>
                  <a:gd name="T56" fmla="*/ 5 w 39"/>
                  <a:gd name="T57" fmla="*/ 5 h 41"/>
                  <a:gd name="T58" fmla="*/ 2 w 39"/>
                  <a:gd name="T59" fmla="*/ 11 h 41"/>
                  <a:gd name="T60" fmla="*/ 0 w 39"/>
                  <a:gd name="T61" fmla="*/ 21 h 41"/>
                  <a:gd name="T62" fmla="*/ 0 w 39"/>
                  <a:gd name="T63" fmla="*/ 21 h 41"/>
                  <a:gd name="T64" fmla="*/ 0 w 39"/>
                  <a:gd name="T65" fmla="*/ 27 h 41"/>
                  <a:gd name="T66" fmla="*/ 2 w 39"/>
                  <a:gd name="T67" fmla="*/ 32 h 41"/>
                  <a:gd name="T68" fmla="*/ 2 w 39"/>
                  <a:gd name="T69" fmla="*/ 32 h 41"/>
                  <a:gd name="T70" fmla="*/ 10 w 39"/>
                  <a:gd name="T71" fmla="*/ 8 h 41"/>
                  <a:gd name="T72" fmla="*/ 10 w 39"/>
                  <a:gd name="T73" fmla="*/ 8 h 41"/>
                  <a:gd name="T74" fmla="*/ 15 w 39"/>
                  <a:gd name="T75" fmla="*/ 5 h 41"/>
                  <a:gd name="T76" fmla="*/ 20 w 39"/>
                  <a:gd name="T77" fmla="*/ 3 h 41"/>
                  <a:gd name="T78" fmla="*/ 20 w 39"/>
                  <a:gd name="T79" fmla="*/ 3 h 41"/>
                  <a:gd name="T80" fmla="*/ 23 w 39"/>
                  <a:gd name="T81" fmla="*/ 5 h 41"/>
                  <a:gd name="T82" fmla="*/ 27 w 39"/>
                  <a:gd name="T83" fmla="*/ 6 h 41"/>
                  <a:gd name="T84" fmla="*/ 27 w 39"/>
                  <a:gd name="T85" fmla="*/ 6 h 41"/>
                  <a:gd name="T86" fmla="*/ 29 w 39"/>
                  <a:gd name="T87" fmla="*/ 8 h 41"/>
                  <a:gd name="T88" fmla="*/ 32 w 39"/>
                  <a:gd name="T89" fmla="*/ 11 h 41"/>
                  <a:gd name="T90" fmla="*/ 32 w 39"/>
                  <a:gd name="T91" fmla="*/ 11 h 41"/>
                  <a:gd name="T92" fmla="*/ 34 w 39"/>
                  <a:gd name="T93" fmla="*/ 21 h 41"/>
                  <a:gd name="T94" fmla="*/ 34 w 39"/>
                  <a:gd name="T95" fmla="*/ 21 h 41"/>
                  <a:gd name="T96" fmla="*/ 32 w 39"/>
                  <a:gd name="T97" fmla="*/ 27 h 41"/>
                  <a:gd name="T98" fmla="*/ 29 w 39"/>
                  <a:gd name="T99" fmla="*/ 33 h 41"/>
                  <a:gd name="T100" fmla="*/ 29 w 39"/>
                  <a:gd name="T101" fmla="*/ 33 h 41"/>
                  <a:gd name="T102" fmla="*/ 24 w 39"/>
                  <a:gd name="T103" fmla="*/ 37 h 41"/>
                  <a:gd name="T104" fmla="*/ 20 w 39"/>
                  <a:gd name="T105" fmla="*/ 37 h 41"/>
                  <a:gd name="T106" fmla="*/ 20 w 39"/>
                  <a:gd name="T107" fmla="*/ 37 h 41"/>
                  <a:gd name="T108" fmla="*/ 13 w 39"/>
                  <a:gd name="T109" fmla="*/ 37 h 41"/>
                  <a:gd name="T110" fmla="*/ 10 w 39"/>
                  <a:gd name="T111" fmla="*/ 33 h 41"/>
                  <a:gd name="T112" fmla="*/ 10 w 39"/>
                  <a:gd name="T113" fmla="*/ 33 h 41"/>
                  <a:gd name="T114" fmla="*/ 7 w 39"/>
                  <a:gd name="T115" fmla="*/ 27 h 41"/>
                  <a:gd name="T116" fmla="*/ 5 w 39"/>
                  <a:gd name="T117" fmla="*/ 21 h 41"/>
                  <a:gd name="T118" fmla="*/ 5 w 39"/>
                  <a:gd name="T119" fmla="*/ 21 h 41"/>
                  <a:gd name="T120" fmla="*/ 7 w 39"/>
                  <a:gd name="T121" fmla="*/ 13 h 41"/>
                  <a:gd name="T122" fmla="*/ 10 w 39"/>
                  <a:gd name="T123" fmla="*/ 8 h 41"/>
                  <a:gd name="T124" fmla="*/ 10 w 39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1"/>
                  <a:gd name="T191" fmla="*/ 39 w 39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1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8" y="38"/>
                    </a:lnTo>
                    <a:lnTo>
                      <a:pt x="15" y="41"/>
                    </a:lnTo>
                    <a:lnTo>
                      <a:pt x="20" y="41"/>
                    </a:lnTo>
                    <a:lnTo>
                      <a:pt x="24" y="41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9" y="27"/>
                    </a:lnTo>
                    <a:lnTo>
                      <a:pt x="39" y="21"/>
                    </a:lnTo>
                    <a:lnTo>
                      <a:pt x="39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20" y="3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3"/>
                    </a:lnTo>
                    <a:lnTo>
                      <a:pt x="24" y="37"/>
                    </a:lnTo>
                    <a:lnTo>
                      <a:pt x="20" y="37"/>
                    </a:lnTo>
                    <a:lnTo>
                      <a:pt x="13" y="37"/>
                    </a:lnTo>
                    <a:lnTo>
                      <a:pt x="10" y="33"/>
                    </a:lnTo>
                    <a:lnTo>
                      <a:pt x="7" y="27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69" name="Freeform 172">
                <a:extLst>
                  <a:ext uri="{FF2B5EF4-FFF2-40B4-BE49-F238E27FC236}">
                    <a16:creationId xmlns:a16="http://schemas.microsoft.com/office/drawing/2014/main" id="{6124728C-5C52-4106-9C11-ACDD4736D9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9" y="1735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2 h 41"/>
                  <a:gd name="T4" fmla="*/ 11 w 36"/>
                  <a:gd name="T5" fmla="*/ 22 h 41"/>
                  <a:gd name="T6" fmla="*/ 11 w 36"/>
                  <a:gd name="T7" fmla="*/ 22 h 41"/>
                  <a:gd name="T8" fmla="*/ 14 w 36"/>
                  <a:gd name="T9" fmla="*/ 22 h 41"/>
                  <a:gd name="T10" fmla="*/ 14 w 36"/>
                  <a:gd name="T11" fmla="*/ 22 h 41"/>
                  <a:gd name="T12" fmla="*/ 17 w 36"/>
                  <a:gd name="T13" fmla="*/ 24 h 41"/>
                  <a:gd name="T14" fmla="*/ 17 w 36"/>
                  <a:gd name="T15" fmla="*/ 24 h 41"/>
                  <a:gd name="T16" fmla="*/ 20 w 36"/>
                  <a:gd name="T17" fmla="*/ 27 h 41"/>
                  <a:gd name="T18" fmla="*/ 20 w 36"/>
                  <a:gd name="T19" fmla="*/ 27 h 41"/>
                  <a:gd name="T20" fmla="*/ 23 w 36"/>
                  <a:gd name="T21" fmla="*/ 32 h 41"/>
                  <a:gd name="T22" fmla="*/ 30 w 36"/>
                  <a:gd name="T23" fmla="*/ 41 h 41"/>
                  <a:gd name="T24" fmla="*/ 36 w 36"/>
                  <a:gd name="T25" fmla="*/ 41 h 41"/>
                  <a:gd name="T26" fmla="*/ 28 w 36"/>
                  <a:gd name="T27" fmla="*/ 30 h 41"/>
                  <a:gd name="T28" fmla="*/ 28 w 36"/>
                  <a:gd name="T29" fmla="*/ 30 h 41"/>
                  <a:gd name="T30" fmla="*/ 25 w 36"/>
                  <a:gd name="T31" fmla="*/ 24 h 41"/>
                  <a:gd name="T32" fmla="*/ 25 w 36"/>
                  <a:gd name="T33" fmla="*/ 24 h 41"/>
                  <a:gd name="T34" fmla="*/ 20 w 36"/>
                  <a:gd name="T35" fmla="*/ 22 h 41"/>
                  <a:gd name="T36" fmla="*/ 20 w 36"/>
                  <a:gd name="T37" fmla="*/ 22 h 41"/>
                  <a:gd name="T38" fmla="*/ 27 w 36"/>
                  <a:gd name="T39" fmla="*/ 21 h 41"/>
                  <a:gd name="T40" fmla="*/ 30 w 36"/>
                  <a:gd name="T41" fmla="*/ 19 h 41"/>
                  <a:gd name="T42" fmla="*/ 30 w 36"/>
                  <a:gd name="T43" fmla="*/ 19 h 41"/>
                  <a:gd name="T44" fmla="*/ 31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1 w 36"/>
                  <a:gd name="T51" fmla="*/ 5 h 41"/>
                  <a:gd name="T52" fmla="*/ 31 w 36"/>
                  <a:gd name="T53" fmla="*/ 5 h 41"/>
                  <a:gd name="T54" fmla="*/ 28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5 h 41"/>
                  <a:gd name="T78" fmla="*/ 25 w 36"/>
                  <a:gd name="T79" fmla="*/ 6 h 41"/>
                  <a:gd name="T80" fmla="*/ 25 w 36"/>
                  <a:gd name="T81" fmla="*/ 6 h 41"/>
                  <a:gd name="T82" fmla="*/ 27 w 36"/>
                  <a:gd name="T83" fmla="*/ 8 h 41"/>
                  <a:gd name="T84" fmla="*/ 27 w 36"/>
                  <a:gd name="T85" fmla="*/ 11 h 41"/>
                  <a:gd name="T86" fmla="*/ 27 w 36"/>
                  <a:gd name="T87" fmla="*/ 11 h 41"/>
                  <a:gd name="T88" fmla="*/ 25 w 36"/>
                  <a:gd name="T89" fmla="*/ 14 h 41"/>
                  <a:gd name="T90" fmla="*/ 25 w 36"/>
                  <a:gd name="T91" fmla="*/ 14 h 41"/>
                  <a:gd name="T92" fmla="*/ 22 w 36"/>
                  <a:gd name="T93" fmla="*/ 18 h 41"/>
                  <a:gd name="T94" fmla="*/ 22 w 36"/>
                  <a:gd name="T95" fmla="*/ 18 h 41"/>
                  <a:gd name="T96" fmla="*/ 17 w 36"/>
                  <a:gd name="T97" fmla="*/ 18 h 41"/>
                  <a:gd name="T98" fmla="*/ 6 w 36"/>
                  <a:gd name="T99" fmla="*/ 18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0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0" name="Freeform 173">
                <a:extLst>
                  <a:ext uri="{FF2B5EF4-FFF2-40B4-BE49-F238E27FC236}">
                    <a16:creationId xmlns:a16="http://schemas.microsoft.com/office/drawing/2014/main" id="{FFB54207-767B-4D0C-B89B-32D3DE57CF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7" y="1735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1" name="Freeform 174">
                <a:extLst>
                  <a:ext uri="{FF2B5EF4-FFF2-40B4-BE49-F238E27FC236}">
                    <a16:creationId xmlns:a16="http://schemas.microsoft.com/office/drawing/2014/main" id="{FE2FFA8D-E644-4DF7-AD7E-7F7E08B3CE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0" y="1735"/>
                <a:ext cx="33" cy="41"/>
              </a:xfrm>
              <a:custGeom>
                <a:avLst/>
                <a:gdLst>
                  <a:gd name="T0" fmla="*/ 14 w 33"/>
                  <a:gd name="T1" fmla="*/ 41 h 41"/>
                  <a:gd name="T2" fmla="*/ 14 w 33"/>
                  <a:gd name="T3" fmla="*/ 41 h 41"/>
                  <a:gd name="T4" fmla="*/ 20 w 33"/>
                  <a:gd name="T5" fmla="*/ 40 h 41"/>
                  <a:gd name="T6" fmla="*/ 20 w 33"/>
                  <a:gd name="T7" fmla="*/ 40 h 41"/>
                  <a:gd name="T8" fmla="*/ 25 w 33"/>
                  <a:gd name="T9" fmla="*/ 38 h 41"/>
                  <a:gd name="T10" fmla="*/ 25 w 33"/>
                  <a:gd name="T11" fmla="*/ 38 h 41"/>
                  <a:gd name="T12" fmla="*/ 30 w 33"/>
                  <a:gd name="T13" fmla="*/ 35 h 41"/>
                  <a:gd name="T14" fmla="*/ 30 w 33"/>
                  <a:gd name="T15" fmla="*/ 35 h 41"/>
                  <a:gd name="T16" fmla="*/ 31 w 33"/>
                  <a:gd name="T17" fmla="*/ 29 h 41"/>
                  <a:gd name="T18" fmla="*/ 31 w 33"/>
                  <a:gd name="T19" fmla="*/ 29 h 41"/>
                  <a:gd name="T20" fmla="*/ 33 w 33"/>
                  <a:gd name="T21" fmla="*/ 21 h 41"/>
                  <a:gd name="T22" fmla="*/ 33 w 33"/>
                  <a:gd name="T23" fmla="*/ 21 h 41"/>
                  <a:gd name="T24" fmla="*/ 31 w 33"/>
                  <a:gd name="T25" fmla="*/ 11 h 41"/>
                  <a:gd name="T26" fmla="*/ 31 w 33"/>
                  <a:gd name="T27" fmla="*/ 11 h 41"/>
                  <a:gd name="T28" fmla="*/ 30 w 33"/>
                  <a:gd name="T29" fmla="*/ 6 h 41"/>
                  <a:gd name="T30" fmla="*/ 27 w 33"/>
                  <a:gd name="T31" fmla="*/ 3 h 41"/>
                  <a:gd name="T32" fmla="*/ 27 w 33"/>
                  <a:gd name="T33" fmla="*/ 3 h 41"/>
                  <a:gd name="T34" fmla="*/ 20 w 33"/>
                  <a:gd name="T35" fmla="*/ 0 h 41"/>
                  <a:gd name="T36" fmla="*/ 20 w 33"/>
                  <a:gd name="T37" fmla="*/ 0 h 41"/>
                  <a:gd name="T38" fmla="*/ 14 w 33"/>
                  <a:gd name="T39" fmla="*/ 0 h 41"/>
                  <a:gd name="T40" fmla="*/ 0 w 33"/>
                  <a:gd name="T41" fmla="*/ 0 h 41"/>
                  <a:gd name="T42" fmla="*/ 0 w 33"/>
                  <a:gd name="T43" fmla="*/ 41 h 41"/>
                  <a:gd name="T44" fmla="*/ 14 w 33"/>
                  <a:gd name="T45" fmla="*/ 41 h 41"/>
                  <a:gd name="T46" fmla="*/ 14 w 33"/>
                  <a:gd name="T47" fmla="*/ 41 h 41"/>
                  <a:gd name="T48" fmla="*/ 4 w 33"/>
                  <a:gd name="T49" fmla="*/ 5 h 41"/>
                  <a:gd name="T50" fmla="*/ 14 w 33"/>
                  <a:gd name="T51" fmla="*/ 5 h 41"/>
                  <a:gd name="T52" fmla="*/ 14 w 33"/>
                  <a:gd name="T53" fmla="*/ 5 h 41"/>
                  <a:gd name="T54" fmla="*/ 20 w 33"/>
                  <a:gd name="T55" fmla="*/ 6 h 41"/>
                  <a:gd name="T56" fmla="*/ 20 w 33"/>
                  <a:gd name="T57" fmla="*/ 6 h 41"/>
                  <a:gd name="T58" fmla="*/ 23 w 33"/>
                  <a:gd name="T59" fmla="*/ 8 h 41"/>
                  <a:gd name="T60" fmla="*/ 25 w 33"/>
                  <a:gd name="T61" fmla="*/ 10 h 41"/>
                  <a:gd name="T62" fmla="*/ 25 w 33"/>
                  <a:gd name="T63" fmla="*/ 10 h 41"/>
                  <a:gd name="T64" fmla="*/ 27 w 33"/>
                  <a:gd name="T65" fmla="*/ 14 h 41"/>
                  <a:gd name="T66" fmla="*/ 28 w 33"/>
                  <a:gd name="T67" fmla="*/ 21 h 41"/>
                  <a:gd name="T68" fmla="*/ 28 w 33"/>
                  <a:gd name="T69" fmla="*/ 21 h 41"/>
                  <a:gd name="T70" fmla="*/ 27 w 33"/>
                  <a:gd name="T71" fmla="*/ 29 h 41"/>
                  <a:gd name="T72" fmla="*/ 27 w 33"/>
                  <a:gd name="T73" fmla="*/ 29 h 41"/>
                  <a:gd name="T74" fmla="*/ 23 w 33"/>
                  <a:gd name="T75" fmla="*/ 33 h 41"/>
                  <a:gd name="T76" fmla="*/ 23 w 33"/>
                  <a:gd name="T77" fmla="*/ 33 h 41"/>
                  <a:gd name="T78" fmla="*/ 20 w 33"/>
                  <a:gd name="T79" fmla="*/ 35 h 41"/>
                  <a:gd name="T80" fmla="*/ 20 w 33"/>
                  <a:gd name="T81" fmla="*/ 35 h 41"/>
                  <a:gd name="T82" fmla="*/ 14 w 33"/>
                  <a:gd name="T83" fmla="*/ 37 h 41"/>
                  <a:gd name="T84" fmla="*/ 4 w 33"/>
                  <a:gd name="T85" fmla="*/ 37 h 41"/>
                  <a:gd name="T86" fmla="*/ 4 w 33"/>
                  <a:gd name="T87" fmla="*/ 5 h 41"/>
                  <a:gd name="T88" fmla="*/ 4 w 33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1"/>
                  <a:gd name="T137" fmla="*/ 33 w 33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0" y="40"/>
                    </a:lnTo>
                    <a:lnTo>
                      <a:pt x="25" y="38"/>
                    </a:lnTo>
                    <a:lnTo>
                      <a:pt x="30" y="35"/>
                    </a:lnTo>
                    <a:lnTo>
                      <a:pt x="31" y="29"/>
                    </a:lnTo>
                    <a:lnTo>
                      <a:pt x="33" y="21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4" y="5"/>
                    </a:moveTo>
                    <a:lnTo>
                      <a:pt x="14" y="5"/>
                    </a:lnTo>
                    <a:lnTo>
                      <a:pt x="20" y="6"/>
                    </a:lnTo>
                    <a:lnTo>
                      <a:pt x="23" y="8"/>
                    </a:lnTo>
                    <a:lnTo>
                      <a:pt x="25" y="10"/>
                    </a:lnTo>
                    <a:lnTo>
                      <a:pt x="27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3" y="33"/>
                    </a:lnTo>
                    <a:lnTo>
                      <a:pt x="20" y="35"/>
                    </a:lnTo>
                    <a:lnTo>
                      <a:pt x="14" y="37"/>
                    </a:lnTo>
                    <a:lnTo>
                      <a:pt x="4" y="3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2" name="Freeform 175">
                <a:extLst>
                  <a:ext uri="{FF2B5EF4-FFF2-40B4-BE49-F238E27FC236}">
                    <a16:creationId xmlns:a16="http://schemas.microsoft.com/office/drawing/2014/main" id="{C58C820F-BEB1-437B-B17A-7458A24AC5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9" y="1735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5 w 40"/>
                  <a:gd name="T5" fmla="*/ 35 h 41"/>
                  <a:gd name="T6" fmla="*/ 10 w 40"/>
                  <a:gd name="T7" fmla="*/ 38 h 41"/>
                  <a:gd name="T8" fmla="*/ 10 w 40"/>
                  <a:gd name="T9" fmla="*/ 38 h 41"/>
                  <a:gd name="T10" fmla="*/ 15 w 40"/>
                  <a:gd name="T11" fmla="*/ 41 h 41"/>
                  <a:gd name="T12" fmla="*/ 19 w 40"/>
                  <a:gd name="T13" fmla="*/ 41 h 41"/>
                  <a:gd name="T14" fmla="*/ 19 w 40"/>
                  <a:gd name="T15" fmla="*/ 41 h 41"/>
                  <a:gd name="T16" fmla="*/ 26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4 w 40"/>
                  <a:gd name="T23" fmla="*/ 37 h 41"/>
                  <a:gd name="T24" fmla="*/ 37 w 40"/>
                  <a:gd name="T25" fmla="*/ 32 h 41"/>
                  <a:gd name="T26" fmla="*/ 37 w 40"/>
                  <a:gd name="T27" fmla="*/ 32 h 41"/>
                  <a:gd name="T28" fmla="*/ 38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38 w 40"/>
                  <a:gd name="T35" fmla="*/ 14 h 41"/>
                  <a:gd name="T36" fmla="*/ 37 w 40"/>
                  <a:gd name="T37" fmla="*/ 10 h 41"/>
                  <a:gd name="T38" fmla="*/ 37 w 40"/>
                  <a:gd name="T39" fmla="*/ 10 h 41"/>
                  <a:gd name="T40" fmla="*/ 34 w 40"/>
                  <a:gd name="T41" fmla="*/ 5 h 41"/>
                  <a:gd name="T42" fmla="*/ 30 w 40"/>
                  <a:gd name="T43" fmla="*/ 2 h 41"/>
                  <a:gd name="T44" fmla="*/ 30 w 40"/>
                  <a:gd name="T45" fmla="*/ 2 h 41"/>
                  <a:gd name="T46" fmla="*/ 26 w 40"/>
                  <a:gd name="T47" fmla="*/ 0 h 41"/>
                  <a:gd name="T48" fmla="*/ 19 w 40"/>
                  <a:gd name="T49" fmla="*/ 0 h 41"/>
                  <a:gd name="T50" fmla="*/ 19 w 40"/>
                  <a:gd name="T51" fmla="*/ 0 h 41"/>
                  <a:gd name="T52" fmla="*/ 13 w 40"/>
                  <a:gd name="T53" fmla="*/ 0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1 h 41"/>
                  <a:gd name="T60" fmla="*/ 0 w 40"/>
                  <a:gd name="T61" fmla="*/ 21 h 41"/>
                  <a:gd name="T62" fmla="*/ 0 w 40"/>
                  <a:gd name="T63" fmla="*/ 21 h 41"/>
                  <a:gd name="T64" fmla="*/ 0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10 w 40"/>
                  <a:gd name="T71" fmla="*/ 8 h 41"/>
                  <a:gd name="T72" fmla="*/ 10 w 40"/>
                  <a:gd name="T73" fmla="*/ 8 h 41"/>
                  <a:gd name="T74" fmla="*/ 15 w 40"/>
                  <a:gd name="T75" fmla="*/ 5 h 41"/>
                  <a:gd name="T76" fmla="*/ 19 w 40"/>
                  <a:gd name="T77" fmla="*/ 3 h 41"/>
                  <a:gd name="T78" fmla="*/ 19 w 40"/>
                  <a:gd name="T79" fmla="*/ 3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8 h 41"/>
                  <a:gd name="T88" fmla="*/ 32 w 40"/>
                  <a:gd name="T89" fmla="*/ 11 h 41"/>
                  <a:gd name="T90" fmla="*/ 32 w 40"/>
                  <a:gd name="T91" fmla="*/ 11 h 41"/>
                  <a:gd name="T92" fmla="*/ 34 w 40"/>
                  <a:gd name="T93" fmla="*/ 21 h 41"/>
                  <a:gd name="T94" fmla="*/ 34 w 40"/>
                  <a:gd name="T95" fmla="*/ 21 h 41"/>
                  <a:gd name="T96" fmla="*/ 34 w 40"/>
                  <a:gd name="T97" fmla="*/ 27 h 41"/>
                  <a:gd name="T98" fmla="*/ 30 w 40"/>
                  <a:gd name="T99" fmla="*/ 33 h 41"/>
                  <a:gd name="T100" fmla="*/ 30 w 40"/>
                  <a:gd name="T101" fmla="*/ 33 h 41"/>
                  <a:gd name="T102" fmla="*/ 26 w 40"/>
                  <a:gd name="T103" fmla="*/ 37 h 41"/>
                  <a:gd name="T104" fmla="*/ 19 w 40"/>
                  <a:gd name="T105" fmla="*/ 37 h 41"/>
                  <a:gd name="T106" fmla="*/ 19 w 40"/>
                  <a:gd name="T107" fmla="*/ 37 h 41"/>
                  <a:gd name="T108" fmla="*/ 15 w 40"/>
                  <a:gd name="T109" fmla="*/ 37 h 41"/>
                  <a:gd name="T110" fmla="*/ 10 w 40"/>
                  <a:gd name="T111" fmla="*/ 33 h 41"/>
                  <a:gd name="T112" fmla="*/ 10 w 40"/>
                  <a:gd name="T113" fmla="*/ 33 h 41"/>
                  <a:gd name="T114" fmla="*/ 7 w 40"/>
                  <a:gd name="T115" fmla="*/ 27 h 41"/>
                  <a:gd name="T116" fmla="*/ 7 w 40"/>
                  <a:gd name="T117" fmla="*/ 21 h 41"/>
                  <a:gd name="T118" fmla="*/ 7 w 40"/>
                  <a:gd name="T119" fmla="*/ 21 h 41"/>
                  <a:gd name="T120" fmla="*/ 7 w 40"/>
                  <a:gd name="T121" fmla="*/ 13 h 41"/>
                  <a:gd name="T122" fmla="*/ 10 w 40"/>
                  <a:gd name="T123" fmla="*/ 8 h 41"/>
                  <a:gd name="T124" fmla="*/ 10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5" y="35"/>
                    </a:lnTo>
                    <a:lnTo>
                      <a:pt x="10" y="38"/>
                    </a:lnTo>
                    <a:lnTo>
                      <a:pt x="15" y="41"/>
                    </a:lnTo>
                    <a:lnTo>
                      <a:pt x="19" y="41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40" y="21"/>
                    </a:lnTo>
                    <a:lnTo>
                      <a:pt x="38" y="14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3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19" y="3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4" y="27"/>
                    </a:lnTo>
                    <a:lnTo>
                      <a:pt x="30" y="33"/>
                    </a:lnTo>
                    <a:lnTo>
                      <a:pt x="26" y="37"/>
                    </a:lnTo>
                    <a:lnTo>
                      <a:pt x="19" y="37"/>
                    </a:lnTo>
                    <a:lnTo>
                      <a:pt x="15" y="37"/>
                    </a:lnTo>
                    <a:lnTo>
                      <a:pt x="10" y="33"/>
                    </a:lnTo>
                    <a:lnTo>
                      <a:pt x="7" y="27"/>
                    </a:lnTo>
                    <a:lnTo>
                      <a:pt x="7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3" name="Freeform 176">
                <a:extLst>
                  <a:ext uri="{FF2B5EF4-FFF2-40B4-BE49-F238E27FC236}">
                    <a16:creationId xmlns:a16="http://schemas.microsoft.com/office/drawing/2014/main" id="{974555F3-5D3D-4EE5-87EB-80A5AED9EB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1" y="2151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6 w 38"/>
                  <a:gd name="T21" fmla="*/ 11 h 42"/>
                  <a:gd name="T22" fmla="*/ 16 w 38"/>
                  <a:gd name="T23" fmla="*/ 11 h 42"/>
                  <a:gd name="T24" fmla="*/ 19 w 38"/>
                  <a:gd name="T25" fmla="*/ 5 h 42"/>
                  <a:gd name="T26" fmla="*/ 19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6 w 38"/>
                  <a:gd name="T35" fmla="*/ 11 h 42"/>
                  <a:gd name="T36" fmla="*/ 16 w 38"/>
                  <a:gd name="T37" fmla="*/ 11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4" name="Freeform 177">
                <a:extLst>
                  <a:ext uri="{FF2B5EF4-FFF2-40B4-BE49-F238E27FC236}">
                    <a16:creationId xmlns:a16="http://schemas.microsoft.com/office/drawing/2014/main" id="{E0C8C328-F35E-4CDB-BACB-33DC85F55A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4" y="2151"/>
                <a:ext cx="36" cy="42"/>
              </a:xfrm>
              <a:custGeom>
                <a:avLst/>
                <a:gdLst>
                  <a:gd name="T0" fmla="*/ 6 w 36"/>
                  <a:gd name="T1" fmla="*/ 42 h 42"/>
                  <a:gd name="T2" fmla="*/ 6 w 36"/>
                  <a:gd name="T3" fmla="*/ 23 h 42"/>
                  <a:gd name="T4" fmla="*/ 12 w 36"/>
                  <a:gd name="T5" fmla="*/ 23 h 42"/>
                  <a:gd name="T6" fmla="*/ 12 w 36"/>
                  <a:gd name="T7" fmla="*/ 23 h 42"/>
                  <a:gd name="T8" fmla="*/ 16 w 36"/>
                  <a:gd name="T9" fmla="*/ 23 h 42"/>
                  <a:gd name="T10" fmla="*/ 16 w 36"/>
                  <a:gd name="T11" fmla="*/ 23 h 42"/>
                  <a:gd name="T12" fmla="*/ 17 w 36"/>
                  <a:gd name="T13" fmla="*/ 24 h 42"/>
                  <a:gd name="T14" fmla="*/ 17 w 36"/>
                  <a:gd name="T15" fmla="*/ 24 h 42"/>
                  <a:gd name="T16" fmla="*/ 20 w 36"/>
                  <a:gd name="T17" fmla="*/ 27 h 42"/>
                  <a:gd name="T18" fmla="*/ 20 w 36"/>
                  <a:gd name="T19" fmla="*/ 27 h 42"/>
                  <a:gd name="T20" fmla="*/ 23 w 36"/>
                  <a:gd name="T21" fmla="*/ 32 h 42"/>
                  <a:gd name="T22" fmla="*/ 30 w 36"/>
                  <a:gd name="T23" fmla="*/ 42 h 42"/>
                  <a:gd name="T24" fmla="*/ 36 w 36"/>
                  <a:gd name="T25" fmla="*/ 42 h 42"/>
                  <a:gd name="T26" fmla="*/ 28 w 36"/>
                  <a:gd name="T27" fmla="*/ 31 h 42"/>
                  <a:gd name="T28" fmla="*/ 28 w 36"/>
                  <a:gd name="T29" fmla="*/ 31 h 42"/>
                  <a:gd name="T30" fmla="*/ 25 w 36"/>
                  <a:gd name="T31" fmla="*/ 24 h 42"/>
                  <a:gd name="T32" fmla="*/ 25 w 36"/>
                  <a:gd name="T33" fmla="*/ 24 h 42"/>
                  <a:gd name="T34" fmla="*/ 22 w 36"/>
                  <a:gd name="T35" fmla="*/ 23 h 42"/>
                  <a:gd name="T36" fmla="*/ 22 w 36"/>
                  <a:gd name="T37" fmla="*/ 23 h 42"/>
                  <a:gd name="T38" fmla="*/ 27 w 36"/>
                  <a:gd name="T39" fmla="*/ 21 h 42"/>
                  <a:gd name="T40" fmla="*/ 30 w 36"/>
                  <a:gd name="T41" fmla="*/ 19 h 42"/>
                  <a:gd name="T42" fmla="*/ 30 w 36"/>
                  <a:gd name="T43" fmla="*/ 19 h 42"/>
                  <a:gd name="T44" fmla="*/ 31 w 36"/>
                  <a:gd name="T45" fmla="*/ 15 h 42"/>
                  <a:gd name="T46" fmla="*/ 33 w 36"/>
                  <a:gd name="T47" fmla="*/ 11 h 42"/>
                  <a:gd name="T48" fmla="*/ 33 w 36"/>
                  <a:gd name="T49" fmla="*/ 11 h 42"/>
                  <a:gd name="T50" fmla="*/ 31 w 36"/>
                  <a:gd name="T51" fmla="*/ 5 h 42"/>
                  <a:gd name="T52" fmla="*/ 31 w 36"/>
                  <a:gd name="T53" fmla="*/ 5 h 42"/>
                  <a:gd name="T54" fmla="*/ 30 w 36"/>
                  <a:gd name="T55" fmla="*/ 4 h 42"/>
                  <a:gd name="T56" fmla="*/ 27 w 36"/>
                  <a:gd name="T57" fmla="*/ 2 h 42"/>
                  <a:gd name="T58" fmla="*/ 27 w 36"/>
                  <a:gd name="T59" fmla="*/ 2 h 42"/>
                  <a:gd name="T60" fmla="*/ 19 w 36"/>
                  <a:gd name="T61" fmla="*/ 0 h 42"/>
                  <a:gd name="T62" fmla="*/ 0 w 36"/>
                  <a:gd name="T63" fmla="*/ 0 h 42"/>
                  <a:gd name="T64" fmla="*/ 0 w 36"/>
                  <a:gd name="T65" fmla="*/ 42 h 42"/>
                  <a:gd name="T66" fmla="*/ 6 w 36"/>
                  <a:gd name="T67" fmla="*/ 42 h 42"/>
                  <a:gd name="T68" fmla="*/ 6 w 36"/>
                  <a:gd name="T69" fmla="*/ 42 h 42"/>
                  <a:gd name="T70" fmla="*/ 6 w 36"/>
                  <a:gd name="T71" fmla="*/ 5 h 42"/>
                  <a:gd name="T72" fmla="*/ 19 w 36"/>
                  <a:gd name="T73" fmla="*/ 5 h 42"/>
                  <a:gd name="T74" fmla="*/ 19 w 36"/>
                  <a:gd name="T75" fmla="*/ 5 h 42"/>
                  <a:gd name="T76" fmla="*/ 22 w 36"/>
                  <a:gd name="T77" fmla="*/ 5 h 42"/>
                  <a:gd name="T78" fmla="*/ 25 w 36"/>
                  <a:gd name="T79" fmla="*/ 7 h 42"/>
                  <a:gd name="T80" fmla="*/ 25 w 36"/>
                  <a:gd name="T81" fmla="*/ 7 h 42"/>
                  <a:gd name="T82" fmla="*/ 27 w 36"/>
                  <a:gd name="T83" fmla="*/ 8 h 42"/>
                  <a:gd name="T84" fmla="*/ 27 w 36"/>
                  <a:gd name="T85" fmla="*/ 11 h 42"/>
                  <a:gd name="T86" fmla="*/ 27 w 36"/>
                  <a:gd name="T87" fmla="*/ 11 h 42"/>
                  <a:gd name="T88" fmla="*/ 27 w 36"/>
                  <a:gd name="T89" fmla="*/ 15 h 42"/>
                  <a:gd name="T90" fmla="*/ 27 w 36"/>
                  <a:gd name="T91" fmla="*/ 15 h 42"/>
                  <a:gd name="T92" fmla="*/ 23 w 36"/>
                  <a:gd name="T93" fmla="*/ 18 h 42"/>
                  <a:gd name="T94" fmla="*/ 23 w 36"/>
                  <a:gd name="T95" fmla="*/ 18 h 42"/>
                  <a:gd name="T96" fmla="*/ 17 w 36"/>
                  <a:gd name="T97" fmla="*/ 18 h 42"/>
                  <a:gd name="T98" fmla="*/ 6 w 36"/>
                  <a:gd name="T99" fmla="*/ 18 h 42"/>
                  <a:gd name="T100" fmla="*/ 6 w 36"/>
                  <a:gd name="T101" fmla="*/ 5 h 42"/>
                  <a:gd name="T102" fmla="*/ 6 w 36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2"/>
                  <a:gd name="T158" fmla="*/ 36 w 36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2">
                    <a:moveTo>
                      <a:pt x="6" y="42"/>
                    </a:moveTo>
                    <a:lnTo>
                      <a:pt x="6" y="23"/>
                    </a:lnTo>
                    <a:lnTo>
                      <a:pt x="12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2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28" y="31"/>
                    </a:lnTo>
                    <a:lnTo>
                      <a:pt x="25" y="24"/>
                    </a:lnTo>
                    <a:lnTo>
                      <a:pt x="22" y="23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5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3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5" name="Freeform 178">
                <a:extLst>
                  <a:ext uri="{FF2B5EF4-FFF2-40B4-BE49-F238E27FC236}">
                    <a16:creationId xmlns:a16="http://schemas.microsoft.com/office/drawing/2014/main" id="{A36D4CEC-D619-4E4E-AEF3-C2CD43315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151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6" name="Freeform 179">
                <a:extLst>
                  <a:ext uri="{FF2B5EF4-FFF2-40B4-BE49-F238E27FC236}">
                    <a16:creationId xmlns:a16="http://schemas.microsoft.com/office/drawing/2014/main" id="{9A6B8F10-2E4B-4322-98FA-42152CE73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151"/>
                <a:ext cx="32" cy="42"/>
              </a:xfrm>
              <a:custGeom>
                <a:avLst/>
                <a:gdLst>
                  <a:gd name="T0" fmla="*/ 32 w 32"/>
                  <a:gd name="T1" fmla="*/ 42 h 42"/>
                  <a:gd name="T2" fmla="*/ 32 w 32"/>
                  <a:gd name="T3" fmla="*/ 37 h 42"/>
                  <a:gd name="T4" fmla="*/ 7 w 32"/>
                  <a:gd name="T5" fmla="*/ 37 h 42"/>
                  <a:gd name="T6" fmla="*/ 8 w 32"/>
                  <a:gd name="T7" fmla="*/ 34 h 42"/>
                  <a:gd name="T8" fmla="*/ 32 w 32"/>
                  <a:gd name="T9" fmla="*/ 5 h 42"/>
                  <a:gd name="T10" fmla="*/ 32 w 32"/>
                  <a:gd name="T11" fmla="*/ 0 h 42"/>
                  <a:gd name="T12" fmla="*/ 2 w 32"/>
                  <a:gd name="T13" fmla="*/ 0 h 42"/>
                  <a:gd name="T14" fmla="*/ 2 w 32"/>
                  <a:gd name="T15" fmla="*/ 5 h 42"/>
                  <a:gd name="T16" fmla="*/ 26 w 32"/>
                  <a:gd name="T17" fmla="*/ 5 h 42"/>
                  <a:gd name="T18" fmla="*/ 26 w 32"/>
                  <a:gd name="T19" fmla="*/ 5 h 42"/>
                  <a:gd name="T20" fmla="*/ 21 w 32"/>
                  <a:gd name="T21" fmla="*/ 10 h 42"/>
                  <a:gd name="T22" fmla="*/ 0 w 32"/>
                  <a:gd name="T23" fmla="*/ 35 h 42"/>
                  <a:gd name="T24" fmla="*/ 0 w 32"/>
                  <a:gd name="T25" fmla="*/ 42 h 42"/>
                  <a:gd name="T26" fmla="*/ 32 w 32"/>
                  <a:gd name="T27" fmla="*/ 42 h 42"/>
                  <a:gd name="T28" fmla="*/ 32 w 32"/>
                  <a:gd name="T29" fmla="*/ 4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"/>
                  <a:gd name="T46" fmla="*/ 0 h 42"/>
                  <a:gd name="T47" fmla="*/ 32 w 32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" h="42">
                    <a:moveTo>
                      <a:pt x="32" y="42"/>
                    </a:moveTo>
                    <a:lnTo>
                      <a:pt x="32" y="37"/>
                    </a:lnTo>
                    <a:lnTo>
                      <a:pt x="7" y="37"/>
                    </a:lnTo>
                    <a:lnTo>
                      <a:pt x="8" y="34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26" y="5"/>
                    </a:lnTo>
                    <a:lnTo>
                      <a:pt x="21" y="10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7" name="Freeform 180">
                <a:extLst>
                  <a:ext uri="{FF2B5EF4-FFF2-40B4-BE49-F238E27FC236}">
                    <a16:creationId xmlns:a16="http://schemas.microsoft.com/office/drawing/2014/main" id="{A4A7DD86-5684-4E12-B61D-DF561CE52E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6" y="2150"/>
                <a:ext cx="39" cy="43"/>
              </a:xfrm>
              <a:custGeom>
                <a:avLst/>
                <a:gdLst>
                  <a:gd name="T0" fmla="*/ 3 w 39"/>
                  <a:gd name="T1" fmla="*/ 33 h 43"/>
                  <a:gd name="T2" fmla="*/ 3 w 39"/>
                  <a:gd name="T3" fmla="*/ 33 h 43"/>
                  <a:gd name="T4" fmla="*/ 6 w 39"/>
                  <a:gd name="T5" fmla="*/ 36 h 43"/>
                  <a:gd name="T6" fmla="*/ 9 w 39"/>
                  <a:gd name="T7" fmla="*/ 39 h 43"/>
                  <a:gd name="T8" fmla="*/ 9 w 39"/>
                  <a:gd name="T9" fmla="*/ 39 h 43"/>
                  <a:gd name="T10" fmla="*/ 14 w 39"/>
                  <a:gd name="T11" fmla="*/ 43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39 h 43"/>
                  <a:gd name="T20" fmla="*/ 30 w 39"/>
                  <a:gd name="T21" fmla="*/ 39 h 43"/>
                  <a:gd name="T22" fmla="*/ 33 w 39"/>
                  <a:gd name="T23" fmla="*/ 38 h 43"/>
                  <a:gd name="T24" fmla="*/ 36 w 39"/>
                  <a:gd name="T25" fmla="*/ 33 h 43"/>
                  <a:gd name="T26" fmla="*/ 36 w 39"/>
                  <a:gd name="T27" fmla="*/ 33 h 43"/>
                  <a:gd name="T28" fmla="*/ 38 w 39"/>
                  <a:gd name="T29" fmla="*/ 28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5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1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1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2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3 h 43"/>
                  <a:gd name="T68" fmla="*/ 3 w 39"/>
                  <a:gd name="T69" fmla="*/ 33 h 43"/>
                  <a:gd name="T70" fmla="*/ 9 w 39"/>
                  <a:gd name="T71" fmla="*/ 9 h 43"/>
                  <a:gd name="T72" fmla="*/ 9 w 39"/>
                  <a:gd name="T73" fmla="*/ 9 h 43"/>
                  <a:gd name="T74" fmla="*/ 14 w 39"/>
                  <a:gd name="T75" fmla="*/ 6 h 43"/>
                  <a:gd name="T76" fmla="*/ 20 w 39"/>
                  <a:gd name="T77" fmla="*/ 5 h 43"/>
                  <a:gd name="T78" fmla="*/ 20 w 39"/>
                  <a:gd name="T79" fmla="*/ 5 h 43"/>
                  <a:gd name="T80" fmla="*/ 24 w 39"/>
                  <a:gd name="T81" fmla="*/ 6 h 43"/>
                  <a:gd name="T82" fmla="*/ 27 w 39"/>
                  <a:gd name="T83" fmla="*/ 8 h 43"/>
                  <a:gd name="T84" fmla="*/ 27 w 39"/>
                  <a:gd name="T85" fmla="*/ 8 h 43"/>
                  <a:gd name="T86" fmla="*/ 30 w 39"/>
                  <a:gd name="T87" fmla="*/ 9 h 43"/>
                  <a:gd name="T88" fmla="*/ 32 w 39"/>
                  <a:gd name="T89" fmla="*/ 12 h 43"/>
                  <a:gd name="T90" fmla="*/ 32 w 39"/>
                  <a:gd name="T91" fmla="*/ 12 h 43"/>
                  <a:gd name="T92" fmla="*/ 33 w 39"/>
                  <a:gd name="T93" fmla="*/ 22 h 43"/>
                  <a:gd name="T94" fmla="*/ 33 w 39"/>
                  <a:gd name="T95" fmla="*/ 22 h 43"/>
                  <a:gd name="T96" fmla="*/ 33 w 39"/>
                  <a:gd name="T97" fmla="*/ 28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8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9 h 43"/>
                  <a:gd name="T124" fmla="*/ 9 w 39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3"/>
                    </a:moveTo>
                    <a:lnTo>
                      <a:pt x="3" y="33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2" y="1"/>
                    </a:lnTo>
                    <a:lnTo>
                      <a:pt x="6" y="6"/>
                    </a:lnTo>
                    <a:lnTo>
                      <a:pt x="1" y="12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7" y="8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3" y="22"/>
                    </a:lnTo>
                    <a:lnTo>
                      <a:pt x="33" y="28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8" name="Freeform 181">
                <a:extLst>
                  <a:ext uri="{FF2B5EF4-FFF2-40B4-BE49-F238E27FC236}">
                    <a16:creationId xmlns:a16="http://schemas.microsoft.com/office/drawing/2014/main" id="{45A27546-92FC-46E9-8801-E8208C33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15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8 h 42"/>
                  <a:gd name="T4" fmla="*/ 26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8"/>
                    </a:lnTo>
                    <a:lnTo>
                      <a:pt x="26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79" name="Freeform 182">
                <a:extLst>
                  <a:ext uri="{FF2B5EF4-FFF2-40B4-BE49-F238E27FC236}">
                    <a16:creationId xmlns:a16="http://schemas.microsoft.com/office/drawing/2014/main" id="{0C014B08-9C67-410A-B8B2-BED3BF8B22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8" y="2151"/>
                <a:ext cx="39" cy="42"/>
              </a:xfrm>
              <a:custGeom>
                <a:avLst/>
                <a:gdLst>
                  <a:gd name="T0" fmla="*/ 5 w 39"/>
                  <a:gd name="T1" fmla="*/ 42 h 42"/>
                  <a:gd name="T2" fmla="*/ 10 w 39"/>
                  <a:gd name="T3" fmla="*/ 29 h 42"/>
                  <a:gd name="T4" fmla="*/ 27 w 39"/>
                  <a:gd name="T5" fmla="*/ 29 h 42"/>
                  <a:gd name="T6" fmla="*/ 32 w 39"/>
                  <a:gd name="T7" fmla="*/ 42 h 42"/>
                  <a:gd name="T8" fmla="*/ 39 w 39"/>
                  <a:gd name="T9" fmla="*/ 42 h 42"/>
                  <a:gd name="T10" fmla="*/ 21 w 39"/>
                  <a:gd name="T11" fmla="*/ 0 h 42"/>
                  <a:gd name="T12" fmla="*/ 16 w 39"/>
                  <a:gd name="T13" fmla="*/ 0 h 42"/>
                  <a:gd name="T14" fmla="*/ 0 w 39"/>
                  <a:gd name="T15" fmla="*/ 42 h 42"/>
                  <a:gd name="T16" fmla="*/ 5 w 39"/>
                  <a:gd name="T17" fmla="*/ 42 h 42"/>
                  <a:gd name="T18" fmla="*/ 5 w 39"/>
                  <a:gd name="T19" fmla="*/ 42 h 42"/>
                  <a:gd name="T20" fmla="*/ 16 w 39"/>
                  <a:gd name="T21" fmla="*/ 11 h 42"/>
                  <a:gd name="T22" fmla="*/ 16 w 39"/>
                  <a:gd name="T23" fmla="*/ 11 h 42"/>
                  <a:gd name="T24" fmla="*/ 18 w 39"/>
                  <a:gd name="T25" fmla="*/ 5 h 42"/>
                  <a:gd name="T26" fmla="*/ 18 w 39"/>
                  <a:gd name="T27" fmla="*/ 5 h 42"/>
                  <a:gd name="T28" fmla="*/ 21 w 39"/>
                  <a:gd name="T29" fmla="*/ 13 h 42"/>
                  <a:gd name="T30" fmla="*/ 26 w 39"/>
                  <a:gd name="T31" fmla="*/ 24 h 42"/>
                  <a:gd name="T32" fmla="*/ 12 w 39"/>
                  <a:gd name="T33" fmla="*/ 24 h 42"/>
                  <a:gd name="T34" fmla="*/ 16 w 39"/>
                  <a:gd name="T35" fmla="*/ 11 h 42"/>
                  <a:gd name="T36" fmla="*/ 16 w 39"/>
                  <a:gd name="T37" fmla="*/ 11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2"/>
                  <a:gd name="T59" fmla="*/ 39 w 3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2">
                    <a:moveTo>
                      <a:pt x="5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6" y="24"/>
                    </a:lnTo>
                    <a:lnTo>
                      <a:pt x="12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0" name="Freeform 183">
                <a:extLst>
                  <a:ext uri="{FF2B5EF4-FFF2-40B4-BE49-F238E27FC236}">
                    <a16:creationId xmlns:a16="http://schemas.microsoft.com/office/drawing/2014/main" id="{1447C0E0-ACB4-43AA-AAD1-9CF6051E1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202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10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10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1" name="Freeform 184">
                <a:extLst>
                  <a:ext uri="{FF2B5EF4-FFF2-40B4-BE49-F238E27FC236}">
                    <a16:creationId xmlns:a16="http://schemas.microsoft.com/office/drawing/2014/main" id="{11010B3E-4904-4838-AEFD-E333D8DCB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20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4 w 30"/>
                  <a:gd name="T5" fmla="*/ 37 h 41"/>
                  <a:gd name="T6" fmla="*/ 4 w 30"/>
                  <a:gd name="T7" fmla="*/ 22 h 41"/>
                  <a:gd name="T8" fmla="*/ 27 w 30"/>
                  <a:gd name="T9" fmla="*/ 22 h 41"/>
                  <a:gd name="T10" fmla="*/ 27 w 30"/>
                  <a:gd name="T11" fmla="*/ 18 h 41"/>
                  <a:gd name="T12" fmla="*/ 4 w 30"/>
                  <a:gd name="T13" fmla="*/ 18 h 41"/>
                  <a:gd name="T14" fmla="*/ 4 w 30"/>
                  <a:gd name="T15" fmla="*/ 5 h 41"/>
                  <a:gd name="T16" fmla="*/ 28 w 30"/>
                  <a:gd name="T17" fmla="*/ 5 h 41"/>
                  <a:gd name="T18" fmla="*/ 28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4" y="37"/>
                    </a:lnTo>
                    <a:lnTo>
                      <a:pt x="4" y="22"/>
                    </a:lnTo>
                    <a:lnTo>
                      <a:pt x="27" y="22"/>
                    </a:lnTo>
                    <a:lnTo>
                      <a:pt x="27" y="18"/>
                    </a:lnTo>
                    <a:lnTo>
                      <a:pt x="4" y="18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2" name="Freeform 185">
                <a:extLst>
                  <a:ext uri="{FF2B5EF4-FFF2-40B4-BE49-F238E27FC236}">
                    <a16:creationId xmlns:a16="http://schemas.microsoft.com/office/drawing/2014/main" id="{97CEDF65-3619-47BB-A3A7-5A69F3B26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202"/>
                <a:ext cx="52" cy="41"/>
              </a:xfrm>
              <a:custGeom>
                <a:avLst/>
                <a:gdLst>
                  <a:gd name="T0" fmla="*/ 15 w 52"/>
                  <a:gd name="T1" fmla="*/ 41 h 41"/>
                  <a:gd name="T2" fmla="*/ 23 w 52"/>
                  <a:gd name="T3" fmla="*/ 10 h 41"/>
                  <a:gd name="T4" fmla="*/ 23 w 52"/>
                  <a:gd name="T5" fmla="*/ 10 h 41"/>
                  <a:gd name="T6" fmla="*/ 25 w 52"/>
                  <a:gd name="T7" fmla="*/ 5 h 41"/>
                  <a:gd name="T8" fmla="*/ 25 w 52"/>
                  <a:gd name="T9" fmla="*/ 5 h 41"/>
                  <a:gd name="T10" fmla="*/ 27 w 52"/>
                  <a:gd name="T11" fmla="*/ 10 h 41"/>
                  <a:gd name="T12" fmla="*/ 35 w 52"/>
                  <a:gd name="T13" fmla="*/ 41 h 41"/>
                  <a:gd name="T14" fmla="*/ 41 w 52"/>
                  <a:gd name="T15" fmla="*/ 41 h 41"/>
                  <a:gd name="T16" fmla="*/ 52 w 52"/>
                  <a:gd name="T17" fmla="*/ 0 h 41"/>
                  <a:gd name="T18" fmla="*/ 46 w 52"/>
                  <a:gd name="T19" fmla="*/ 0 h 41"/>
                  <a:gd name="T20" fmla="*/ 39 w 52"/>
                  <a:gd name="T21" fmla="*/ 27 h 41"/>
                  <a:gd name="T22" fmla="*/ 39 w 52"/>
                  <a:gd name="T23" fmla="*/ 27 h 41"/>
                  <a:gd name="T24" fmla="*/ 38 w 52"/>
                  <a:gd name="T25" fmla="*/ 35 h 41"/>
                  <a:gd name="T26" fmla="*/ 38 w 52"/>
                  <a:gd name="T27" fmla="*/ 35 h 41"/>
                  <a:gd name="T28" fmla="*/ 35 w 52"/>
                  <a:gd name="T29" fmla="*/ 21 h 41"/>
                  <a:gd name="T30" fmla="*/ 28 w 52"/>
                  <a:gd name="T31" fmla="*/ 0 h 41"/>
                  <a:gd name="T32" fmla="*/ 22 w 52"/>
                  <a:gd name="T33" fmla="*/ 0 h 41"/>
                  <a:gd name="T34" fmla="*/ 14 w 52"/>
                  <a:gd name="T35" fmla="*/ 27 h 41"/>
                  <a:gd name="T36" fmla="*/ 14 w 52"/>
                  <a:gd name="T37" fmla="*/ 27 h 41"/>
                  <a:gd name="T38" fmla="*/ 12 w 52"/>
                  <a:gd name="T39" fmla="*/ 35 h 41"/>
                  <a:gd name="T40" fmla="*/ 12 w 52"/>
                  <a:gd name="T41" fmla="*/ 35 h 41"/>
                  <a:gd name="T42" fmla="*/ 11 w 52"/>
                  <a:gd name="T43" fmla="*/ 27 h 41"/>
                  <a:gd name="T44" fmla="*/ 4 w 52"/>
                  <a:gd name="T45" fmla="*/ 0 h 41"/>
                  <a:gd name="T46" fmla="*/ 0 w 52"/>
                  <a:gd name="T47" fmla="*/ 0 h 41"/>
                  <a:gd name="T48" fmla="*/ 9 w 52"/>
                  <a:gd name="T49" fmla="*/ 41 h 41"/>
                  <a:gd name="T50" fmla="*/ 15 w 52"/>
                  <a:gd name="T51" fmla="*/ 41 h 41"/>
                  <a:gd name="T52" fmla="*/ 15 w 52"/>
                  <a:gd name="T53" fmla="*/ 41 h 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1"/>
                  <a:gd name="T83" fmla="*/ 52 w 52"/>
                  <a:gd name="T84" fmla="*/ 41 h 4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1">
                    <a:moveTo>
                      <a:pt x="15" y="41"/>
                    </a:moveTo>
                    <a:lnTo>
                      <a:pt x="23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5" y="41"/>
                    </a:lnTo>
                    <a:lnTo>
                      <a:pt x="41" y="41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9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27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9" y="41"/>
                    </a:lnTo>
                    <a:lnTo>
                      <a:pt x="1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3" name="Freeform 186">
                <a:extLst>
                  <a:ext uri="{FF2B5EF4-FFF2-40B4-BE49-F238E27FC236}">
                    <a16:creationId xmlns:a16="http://schemas.microsoft.com/office/drawing/2014/main" id="{1EB6FCDB-407D-4EB9-A661-E4877FCDA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202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5 w 38"/>
                  <a:gd name="T3" fmla="*/ 7 h 41"/>
                  <a:gd name="T4" fmla="*/ 16 w 38"/>
                  <a:gd name="T5" fmla="*/ 41 h 41"/>
                  <a:gd name="T6" fmla="*/ 21 w 38"/>
                  <a:gd name="T7" fmla="*/ 41 h 41"/>
                  <a:gd name="T8" fmla="*/ 34 w 38"/>
                  <a:gd name="T9" fmla="*/ 7 h 41"/>
                  <a:gd name="T10" fmla="*/ 34 w 38"/>
                  <a:gd name="T11" fmla="*/ 41 h 41"/>
                  <a:gd name="T12" fmla="*/ 38 w 38"/>
                  <a:gd name="T13" fmla="*/ 41 h 41"/>
                  <a:gd name="T14" fmla="*/ 38 w 38"/>
                  <a:gd name="T15" fmla="*/ 0 h 41"/>
                  <a:gd name="T16" fmla="*/ 32 w 38"/>
                  <a:gd name="T17" fmla="*/ 0 h 41"/>
                  <a:gd name="T18" fmla="*/ 21 w 38"/>
                  <a:gd name="T19" fmla="*/ 29 h 41"/>
                  <a:gd name="T20" fmla="*/ 21 w 38"/>
                  <a:gd name="T21" fmla="*/ 29 h 41"/>
                  <a:gd name="T22" fmla="*/ 19 w 38"/>
                  <a:gd name="T23" fmla="*/ 35 h 41"/>
                  <a:gd name="T24" fmla="*/ 19 w 38"/>
                  <a:gd name="T25" fmla="*/ 35 h 41"/>
                  <a:gd name="T26" fmla="*/ 18 w 38"/>
                  <a:gd name="T27" fmla="*/ 29 h 41"/>
                  <a:gd name="T28" fmla="*/ 8 w 38"/>
                  <a:gd name="T29" fmla="*/ 0 h 41"/>
                  <a:gd name="T30" fmla="*/ 0 w 38"/>
                  <a:gd name="T31" fmla="*/ 0 h 41"/>
                  <a:gd name="T32" fmla="*/ 0 w 38"/>
                  <a:gd name="T33" fmla="*/ 41 h 41"/>
                  <a:gd name="T34" fmla="*/ 5 w 38"/>
                  <a:gd name="T35" fmla="*/ 41 h 41"/>
                  <a:gd name="T36" fmla="*/ 5 w 38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5" y="7"/>
                    </a:lnTo>
                    <a:lnTo>
                      <a:pt x="16" y="41"/>
                    </a:lnTo>
                    <a:lnTo>
                      <a:pt x="21" y="41"/>
                    </a:lnTo>
                    <a:lnTo>
                      <a:pt x="34" y="7"/>
                    </a:lnTo>
                    <a:lnTo>
                      <a:pt x="34" y="41"/>
                    </a:lnTo>
                    <a:lnTo>
                      <a:pt x="38" y="41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4" name="Freeform 187">
                <a:extLst>
                  <a:ext uri="{FF2B5EF4-FFF2-40B4-BE49-F238E27FC236}">
                    <a16:creationId xmlns:a16="http://schemas.microsoft.com/office/drawing/2014/main" id="{CC0DD13C-DA34-4807-9E8D-77C374A8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20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5 w 30"/>
                  <a:gd name="T5" fmla="*/ 37 h 41"/>
                  <a:gd name="T6" fmla="*/ 5 w 30"/>
                  <a:gd name="T7" fmla="*/ 22 h 41"/>
                  <a:gd name="T8" fmla="*/ 29 w 30"/>
                  <a:gd name="T9" fmla="*/ 22 h 41"/>
                  <a:gd name="T10" fmla="*/ 29 w 30"/>
                  <a:gd name="T11" fmla="*/ 18 h 41"/>
                  <a:gd name="T12" fmla="*/ 5 w 30"/>
                  <a:gd name="T13" fmla="*/ 18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5" y="37"/>
                    </a:lnTo>
                    <a:lnTo>
                      <a:pt x="5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5" name="Freeform 188">
                <a:extLst>
                  <a:ext uri="{FF2B5EF4-FFF2-40B4-BE49-F238E27FC236}">
                    <a16:creationId xmlns:a16="http://schemas.microsoft.com/office/drawing/2014/main" id="{E22EC695-3AA0-43A2-9B72-EFBC3AF0F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202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16 w 36"/>
                  <a:gd name="T3" fmla="*/ 27 h 41"/>
                  <a:gd name="T4" fmla="*/ 16 w 36"/>
                  <a:gd name="T5" fmla="*/ 27 h 41"/>
                  <a:gd name="T6" fmla="*/ 19 w 36"/>
                  <a:gd name="T7" fmla="*/ 24 h 41"/>
                  <a:gd name="T8" fmla="*/ 19 w 36"/>
                  <a:gd name="T9" fmla="*/ 24 h 41"/>
                  <a:gd name="T10" fmla="*/ 21 w 36"/>
                  <a:gd name="T11" fmla="*/ 27 h 41"/>
                  <a:gd name="T12" fmla="*/ 30 w 36"/>
                  <a:gd name="T13" fmla="*/ 41 h 41"/>
                  <a:gd name="T14" fmla="*/ 36 w 36"/>
                  <a:gd name="T15" fmla="*/ 41 h 41"/>
                  <a:gd name="T16" fmla="*/ 22 w 36"/>
                  <a:gd name="T17" fmla="*/ 19 h 41"/>
                  <a:gd name="T18" fmla="*/ 36 w 36"/>
                  <a:gd name="T19" fmla="*/ 0 h 41"/>
                  <a:gd name="T20" fmla="*/ 30 w 36"/>
                  <a:gd name="T21" fmla="*/ 0 h 41"/>
                  <a:gd name="T22" fmla="*/ 22 w 36"/>
                  <a:gd name="T23" fmla="*/ 11 h 41"/>
                  <a:gd name="T24" fmla="*/ 22 w 36"/>
                  <a:gd name="T25" fmla="*/ 11 h 41"/>
                  <a:gd name="T26" fmla="*/ 19 w 36"/>
                  <a:gd name="T27" fmla="*/ 16 h 41"/>
                  <a:gd name="T28" fmla="*/ 19 w 36"/>
                  <a:gd name="T29" fmla="*/ 16 h 41"/>
                  <a:gd name="T30" fmla="*/ 16 w 36"/>
                  <a:gd name="T31" fmla="*/ 11 h 41"/>
                  <a:gd name="T32" fmla="*/ 8 w 36"/>
                  <a:gd name="T33" fmla="*/ 0 h 41"/>
                  <a:gd name="T34" fmla="*/ 1 w 36"/>
                  <a:gd name="T35" fmla="*/ 0 h 41"/>
                  <a:gd name="T36" fmla="*/ 16 w 36"/>
                  <a:gd name="T37" fmla="*/ 19 h 41"/>
                  <a:gd name="T38" fmla="*/ 0 w 36"/>
                  <a:gd name="T39" fmla="*/ 41 h 41"/>
                  <a:gd name="T40" fmla="*/ 6 w 36"/>
                  <a:gd name="T41" fmla="*/ 41 h 41"/>
                  <a:gd name="T42" fmla="*/ 6 w 36"/>
                  <a:gd name="T43" fmla="*/ 41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"/>
                  <a:gd name="T67" fmla="*/ 0 h 41"/>
                  <a:gd name="T68" fmla="*/ 36 w 36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" h="41">
                    <a:moveTo>
                      <a:pt x="6" y="41"/>
                    </a:moveTo>
                    <a:lnTo>
                      <a:pt x="16" y="27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2" y="19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8" y="0"/>
                    </a:lnTo>
                    <a:lnTo>
                      <a:pt x="1" y="0"/>
                    </a:lnTo>
                    <a:lnTo>
                      <a:pt x="16" y="19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6" name="Freeform 189">
                <a:extLst>
                  <a:ext uri="{FF2B5EF4-FFF2-40B4-BE49-F238E27FC236}">
                    <a16:creationId xmlns:a16="http://schemas.microsoft.com/office/drawing/2014/main" id="{F246B996-F7E8-4472-ACEF-C07099B30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20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7" name="Freeform 190">
                <a:extLst>
                  <a:ext uri="{FF2B5EF4-FFF2-40B4-BE49-F238E27FC236}">
                    <a16:creationId xmlns:a16="http://schemas.microsoft.com/office/drawing/2014/main" id="{C9251374-6209-4A54-A98E-F19C25A26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202"/>
                <a:ext cx="37" cy="41"/>
              </a:xfrm>
              <a:custGeom>
                <a:avLst/>
                <a:gdLst>
                  <a:gd name="T0" fmla="*/ 27 w 37"/>
                  <a:gd name="T1" fmla="*/ 35 h 41"/>
                  <a:gd name="T2" fmla="*/ 27 w 37"/>
                  <a:gd name="T3" fmla="*/ 35 h 41"/>
                  <a:gd name="T4" fmla="*/ 24 w 37"/>
                  <a:gd name="T5" fmla="*/ 37 h 41"/>
                  <a:gd name="T6" fmla="*/ 19 w 37"/>
                  <a:gd name="T7" fmla="*/ 37 h 41"/>
                  <a:gd name="T8" fmla="*/ 19 w 37"/>
                  <a:gd name="T9" fmla="*/ 37 h 41"/>
                  <a:gd name="T10" fmla="*/ 16 w 37"/>
                  <a:gd name="T11" fmla="*/ 37 h 41"/>
                  <a:gd name="T12" fmla="*/ 13 w 37"/>
                  <a:gd name="T13" fmla="*/ 35 h 41"/>
                  <a:gd name="T14" fmla="*/ 13 w 37"/>
                  <a:gd name="T15" fmla="*/ 35 h 41"/>
                  <a:gd name="T16" fmla="*/ 10 w 37"/>
                  <a:gd name="T17" fmla="*/ 34 h 41"/>
                  <a:gd name="T18" fmla="*/ 8 w 37"/>
                  <a:gd name="T19" fmla="*/ 29 h 41"/>
                  <a:gd name="T20" fmla="*/ 8 w 37"/>
                  <a:gd name="T21" fmla="*/ 29 h 41"/>
                  <a:gd name="T22" fmla="*/ 6 w 37"/>
                  <a:gd name="T23" fmla="*/ 21 h 41"/>
                  <a:gd name="T24" fmla="*/ 6 w 37"/>
                  <a:gd name="T25" fmla="*/ 21 h 41"/>
                  <a:gd name="T26" fmla="*/ 6 w 37"/>
                  <a:gd name="T27" fmla="*/ 13 h 41"/>
                  <a:gd name="T28" fmla="*/ 6 w 37"/>
                  <a:gd name="T29" fmla="*/ 13 h 41"/>
                  <a:gd name="T30" fmla="*/ 10 w 37"/>
                  <a:gd name="T31" fmla="*/ 10 h 41"/>
                  <a:gd name="T32" fmla="*/ 11 w 37"/>
                  <a:gd name="T33" fmla="*/ 7 h 41"/>
                  <a:gd name="T34" fmla="*/ 11 w 37"/>
                  <a:gd name="T35" fmla="*/ 7 h 41"/>
                  <a:gd name="T36" fmla="*/ 14 w 37"/>
                  <a:gd name="T37" fmla="*/ 5 h 41"/>
                  <a:gd name="T38" fmla="*/ 19 w 37"/>
                  <a:gd name="T39" fmla="*/ 5 h 41"/>
                  <a:gd name="T40" fmla="*/ 19 w 37"/>
                  <a:gd name="T41" fmla="*/ 5 h 41"/>
                  <a:gd name="T42" fmla="*/ 24 w 37"/>
                  <a:gd name="T43" fmla="*/ 5 h 41"/>
                  <a:gd name="T44" fmla="*/ 25 w 37"/>
                  <a:gd name="T45" fmla="*/ 7 h 41"/>
                  <a:gd name="T46" fmla="*/ 25 w 37"/>
                  <a:gd name="T47" fmla="*/ 7 h 41"/>
                  <a:gd name="T48" fmla="*/ 29 w 37"/>
                  <a:gd name="T49" fmla="*/ 8 h 41"/>
                  <a:gd name="T50" fmla="*/ 30 w 37"/>
                  <a:gd name="T51" fmla="*/ 13 h 41"/>
                  <a:gd name="T52" fmla="*/ 35 w 37"/>
                  <a:gd name="T53" fmla="*/ 11 h 41"/>
                  <a:gd name="T54" fmla="*/ 35 w 37"/>
                  <a:gd name="T55" fmla="*/ 11 h 41"/>
                  <a:gd name="T56" fmla="*/ 33 w 37"/>
                  <a:gd name="T57" fmla="*/ 7 h 41"/>
                  <a:gd name="T58" fmla="*/ 30 w 37"/>
                  <a:gd name="T59" fmla="*/ 3 h 41"/>
                  <a:gd name="T60" fmla="*/ 30 w 37"/>
                  <a:gd name="T61" fmla="*/ 3 h 41"/>
                  <a:gd name="T62" fmla="*/ 25 w 37"/>
                  <a:gd name="T63" fmla="*/ 0 h 41"/>
                  <a:gd name="T64" fmla="*/ 19 w 37"/>
                  <a:gd name="T65" fmla="*/ 0 h 41"/>
                  <a:gd name="T66" fmla="*/ 19 w 37"/>
                  <a:gd name="T67" fmla="*/ 0 h 41"/>
                  <a:gd name="T68" fmla="*/ 14 w 37"/>
                  <a:gd name="T69" fmla="*/ 0 h 41"/>
                  <a:gd name="T70" fmla="*/ 10 w 37"/>
                  <a:gd name="T71" fmla="*/ 2 h 41"/>
                  <a:gd name="T72" fmla="*/ 10 w 37"/>
                  <a:gd name="T73" fmla="*/ 2 h 41"/>
                  <a:gd name="T74" fmla="*/ 5 w 37"/>
                  <a:gd name="T75" fmla="*/ 5 h 41"/>
                  <a:gd name="T76" fmla="*/ 3 w 37"/>
                  <a:gd name="T77" fmla="*/ 10 h 41"/>
                  <a:gd name="T78" fmla="*/ 3 w 37"/>
                  <a:gd name="T79" fmla="*/ 10 h 41"/>
                  <a:gd name="T80" fmla="*/ 0 w 37"/>
                  <a:gd name="T81" fmla="*/ 14 h 41"/>
                  <a:gd name="T82" fmla="*/ 0 w 37"/>
                  <a:gd name="T83" fmla="*/ 21 h 41"/>
                  <a:gd name="T84" fmla="*/ 0 w 37"/>
                  <a:gd name="T85" fmla="*/ 21 h 41"/>
                  <a:gd name="T86" fmla="*/ 0 w 37"/>
                  <a:gd name="T87" fmla="*/ 26 h 41"/>
                  <a:gd name="T88" fmla="*/ 2 w 37"/>
                  <a:gd name="T89" fmla="*/ 32 h 41"/>
                  <a:gd name="T90" fmla="*/ 2 w 37"/>
                  <a:gd name="T91" fmla="*/ 32 h 41"/>
                  <a:gd name="T92" fmla="*/ 5 w 37"/>
                  <a:gd name="T93" fmla="*/ 35 h 41"/>
                  <a:gd name="T94" fmla="*/ 8 w 37"/>
                  <a:gd name="T95" fmla="*/ 40 h 41"/>
                  <a:gd name="T96" fmla="*/ 8 w 37"/>
                  <a:gd name="T97" fmla="*/ 40 h 41"/>
                  <a:gd name="T98" fmla="*/ 13 w 37"/>
                  <a:gd name="T99" fmla="*/ 41 h 41"/>
                  <a:gd name="T100" fmla="*/ 19 w 37"/>
                  <a:gd name="T101" fmla="*/ 41 h 41"/>
                  <a:gd name="T102" fmla="*/ 19 w 37"/>
                  <a:gd name="T103" fmla="*/ 41 h 41"/>
                  <a:gd name="T104" fmla="*/ 25 w 37"/>
                  <a:gd name="T105" fmla="*/ 41 h 41"/>
                  <a:gd name="T106" fmla="*/ 30 w 37"/>
                  <a:gd name="T107" fmla="*/ 38 h 41"/>
                  <a:gd name="T108" fmla="*/ 30 w 37"/>
                  <a:gd name="T109" fmla="*/ 38 h 41"/>
                  <a:gd name="T110" fmla="*/ 33 w 37"/>
                  <a:gd name="T111" fmla="*/ 34 h 41"/>
                  <a:gd name="T112" fmla="*/ 37 w 37"/>
                  <a:gd name="T113" fmla="*/ 29 h 41"/>
                  <a:gd name="T114" fmla="*/ 30 w 37"/>
                  <a:gd name="T115" fmla="*/ 27 h 41"/>
                  <a:gd name="T116" fmla="*/ 30 w 37"/>
                  <a:gd name="T117" fmla="*/ 27 h 41"/>
                  <a:gd name="T118" fmla="*/ 29 w 37"/>
                  <a:gd name="T119" fmla="*/ 32 h 41"/>
                  <a:gd name="T120" fmla="*/ 27 w 37"/>
                  <a:gd name="T121" fmla="*/ 35 h 41"/>
                  <a:gd name="T122" fmla="*/ 27 w 37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1"/>
                  <a:gd name="T188" fmla="*/ 37 w 37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1">
                    <a:moveTo>
                      <a:pt x="27" y="35"/>
                    </a:moveTo>
                    <a:lnTo>
                      <a:pt x="27" y="35"/>
                    </a:lnTo>
                    <a:lnTo>
                      <a:pt x="24" y="37"/>
                    </a:lnTo>
                    <a:lnTo>
                      <a:pt x="19" y="37"/>
                    </a:lnTo>
                    <a:lnTo>
                      <a:pt x="16" y="37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8" y="29"/>
                    </a:lnTo>
                    <a:lnTo>
                      <a:pt x="6" y="21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5" y="7"/>
                    </a:lnTo>
                    <a:lnTo>
                      <a:pt x="29" y="8"/>
                    </a:lnTo>
                    <a:lnTo>
                      <a:pt x="30" y="13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5" y="41"/>
                    </a:lnTo>
                    <a:lnTo>
                      <a:pt x="30" y="38"/>
                    </a:lnTo>
                    <a:lnTo>
                      <a:pt x="33" y="34"/>
                    </a:lnTo>
                    <a:lnTo>
                      <a:pt x="37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8" name="Freeform 191">
                <a:extLst>
                  <a:ext uri="{FF2B5EF4-FFF2-40B4-BE49-F238E27FC236}">
                    <a16:creationId xmlns:a16="http://schemas.microsoft.com/office/drawing/2014/main" id="{E036CDA6-6FE0-4972-AD72-2218B9470C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6" y="2202"/>
                <a:ext cx="40" cy="41"/>
              </a:xfrm>
              <a:custGeom>
                <a:avLst/>
                <a:gdLst>
                  <a:gd name="T0" fmla="*/ 4 w 40"/>
                  <a:gd name="T1" fmla="*/ 32 h 41"/>
                  <a:gd name="T2" fmla="*/ 4 w 40"/>
                  <a:gd name="T3" fmla="*/ 32 h 41"/>
                  <a:gd name="T4" fmla="*/ 7 w 40"/>
                  <a:gd name="T5" fmla="*/ 35 h 41"/>
                  <a:gd name="T6" fmla="*/ 10 w 40"/>
                  <a:gd name="T7" fmla="*/ 40 h 41"/>
                  <a:gd name="T8" fmla="*/ 10 w 40"/>
                  <a:gd name="T9" fmla="*/ 40 h 41"/>
                  <a:gd name="T10" fmla="*/ 15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6 w 40"/>
                  <a:gd name="T17" fmla="*/ 41 h 41"/>
                  <a:gd name="T18" fmla="*/ 31 w 40"/>
                  <a:gd name="T19" fmla="*/ 40 h 41"/>
                  <a:gd name="T20" fmla="*/ 31 w 40"/>
                  <a:gd name="T21" fmla="*/ 40 h 41"/>
                  <a:gd name="T22" fmla="*/ 35 w 40"/>
                  <a:gd name="T23" fmla="*/ 37 h 41"/>
                  <a:gd name="T24" fmla="*/ 37 w 40"/>
                  <a:gd name="T25" fmla="*/ 32 h 41"/>
                  <a:gd name="T26" fmla="*/ 37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4 h 41"/>
                  <a:gd name="T36" fmla="*/ 38 w 40"/>
                  <a:gd name="T37" fmla="*/ 10 h 41"/>
                  <a:gd name="T38" fmla="*/ 38 w 40"/>
                  <a:gd name="T39" fmla="*/ 10 h 41"/>
                  <a:gd name="T40" fmla="*/ 35 w 40"/>
                  <a:gd name="T41" fmla="*/ 5 h 41"/>
                  <a:gd name="T42" fmla="*/ 31 w 40"/>
                  <a:gd name="T43" fmla="*/ 2 h 41"/>
                  <a:gd name="T44" fmla="*/ 31 w 40"/>
                  <a:gd name="T45" fmla="*/ 2 h 41"/>
                  <a:gd name="T46" fmla="*/ 26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2 w 40"/>
                  <a:gd name="T65" fmla="*/ 27 h 41"/>
                  <a:gd name="T66" fmla="*/ 4 w 40"/>
                  <a:gd name="T67" fmla="*/ 32 h 41"/>
                  <a:gd name="T68" fmla="*/ 4 w 40"/>
                  <a:gd name="T69" fmla="*/ 32 h 41"/>
                  <a:gd name="T70" fmla="*/ 11 w 40"/>
                  <a:gd name="T71" fmla="*/ 8 h 41"/>
                  <a:gd name="T72" fmla="*/ 11 w 40"/>
                  <a:gd name="T73" fmla="*/ 8 h 41"/>
                  <a:gd name="T74" fmla="*/ 15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7 h 41"/>
                  <a:gd name="T84" fmla="*/ 27 w 40"/>
                  <a:gd name="T85" fmla="*/ 7 h 41"/>
                  <a:gd name="T86" fmla="*/ 31 w 40"/>
                  <a:gd name="T87" fmla="*/ 8 h 41"/>
                  <a:gd name="T88" fmla="*/ 32 w 40"/>
                  <a:gd name="T89" fmla="*/ 11 h 41"/>
                  <a:gd name="T90" fmla="*/ 32 w 40"/>
                  <a:gd name="T91" fmla="*/ 11 h 41"/>
                  <a:gd name="T92" fmla="*/ 35 w 40"/>
                  <a:gd name="T93" fmla="*/ 21 h 41"/>
                  <a:gd name="T94" fmla="*/ 35 w 40"/>
                  <a:gd name="T95" fmla="*/ 21 h 41"/>
                  <a:gd name="T96" fmla="*/ 34 w 40"/>
                  <a:gd name="T97" fmla="*/ 27 h 41"/>
                  <a:gd name="T98" fmla="*/ 31 w 40"/>
                  <a:gd name="T99" fmla="*/ 34 h 41"/>
                  <a:gd name="T100" fmla="*/ 31 w 40"/>
                  <a:gd name="T101" fmla="*/ 34 h 41"/>
                  <a:gd name="T102" fmla="*/ 26 w 40"/>
                  <a:gd name="T103" fmla="*/ 37 h 41"/>
                  <a:gd name="T104" fmla="*/ 21 w 40"/>
                  <a:gd name="T105" fmla="*/ 37 h 41"/>
                  <a:gd name="T106" fmla="*/ 21 w 40"/>
                  <a:gd name="T107" fmla="*/ 37 h 41"/>
                  <a:gd name="T108" fmla="*/ 15 w 40"/>
                  <a:gd name="T109" fmla="*/ 37 h 41"/>
                  <a:gd name="T110" fmla="*/ 10 w 40"/>
                  <a:gd name="T111" fmla="*/ 34 h 41"/>
                  <a:gd name="T112" fmla="*/ 10 w 40"/>
                  <a:gd name="T113" fmla="*/ 34 h 41"/>
                  <a:gd name="T114" fmla="*/ 8 w 40"/>
                  <a:gd name="T115" fmla="*/ 29 h 41"/>
                  <a:gd name="T116" fmla="*/ 7 w 40"/>
                  <a:gd name="T117" fmla="*/ 21 h 41"/>
                  <a:gd name="T118" fmla="*/ 7 w 40"/>
                  <a:gd name="T119" fmla="*/ 21 h 41"/>
                  <a:gd name="T120" fmla="*/ 8 w 40"/>
                  <a:gd name="T121" fmla="*/ 13 h 41"/>
                  <a:gd name="T122" fmla="*/ 11 w 40"/>
                  <a:gd name="T123" fmla="*/ 8 h 41"/>
                  <a:gd name="T124" fmla="*/ 11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4" y="32"/>
                    </a:moveTo>
                    <a:lnTo>
                      <a:pt x="4" y="32"/>
                    </a:lnTo>
                    <a:lnTo>
                      <a:pt x="7" y="35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31" y="40"/>
                    </a:lnTo>
                    <a:lnTo>
                      <a:pt x="35" y="37"/>
                    </a:lnTo>
                    <a:lnTo>
                      <a:pt x="37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5" y="5"/>
                    </a:lnTo>
                    <a:lnTo>
                      <a:pt x="31" y="2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close/>
                    <a:moveTo>
                      <a:pt x="11" y="8"/>
                    </a:moveTo>
                    <a:lnTo>
                      <a:pt x="11" y="8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1" y="8"/>
                    </a:lnTo>
                    <a:lnTo>
                      <a:pt x="32" y="11"/>
                    </a:lnTo>
                    <a:lnTo>
                      <a:pt x="35" y="21"/>
                    </a:lnTo>
                    <a:lnTo>
                      <a:pt x="34" y="27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21" y="37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8" y="29"/>
                    </a:lnTo>
                    <a:lnTo>
                      <a:pt x="7" y="21"/>
                    </a:lnTo>
                    <a:lnTo>
                      <a:pt x="8" y="13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89" name="Freeform 192">
                <a:extLst>
                  <a:ext uri="{FF2B5EF4-FFF2-40B4-BE49-F238E27FC236}">
                    <a16:creationId xmlns:a16="http://schemas.microsoft.com/office/drawing/2014/main" id="{47402CE9-33C1-4D76-BE1F-61E5D5E2E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715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0" name="Freeform 193">
                <a:extLst>
                  <a:ext uri="{FF2B5EF4-FFF2-40B4-BE49-F238E27FC236}">
                    <a16:creationId xmlns:a16="http://schemas.microsoft.com/office/drawing/2014/main" id="{6AA031CB-540B-4607-A830-D55D39BA5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715"/>
                <a:ext cx="30" cy="42"/>
              </a:xfrm>
              <a:custGeom>
                <a:avLst/>
                <a:gdLst>
                  <a:gd name="T0" fmla="*/ 30 w 30"/>
                  <a:gd name="T1" fmla="*/ 42 h 42"/>
                  <a:gd name="T2" fmla="*/ 30 w 30"/>
                  <a:gd name="T3" fmla="*/ 37 h 42"/>
                  <a:gd name="T4" fmla="*/ 4 w 30"/>
                  <a:gd name="T5" fmla="*/ 37 h 42"/>
                  <a:gd name="T6" fmla="*/ 4 w 30"/>
                  <a:gd name="T7" fmla="*/ 23 h 42"/>
                  <a:gd name="T8" fmla="*/ 27 w 30"/>
                  <a:gd name="T9" fmla="*/ 23 h 42"/>
                  <a:gd name="T10" fmla="*/ 27 w 30"/>
                  <a:gd name="T11" fmla="*/ 18 h 42"/>
                  <a:gd name="T12" fmla="*/ 4 w 30"/>
                  <a:gd name="T13" fmla="*/ 18 h 42"/>
                  <a:gd name="T14" fmla="*/ 4 w 30"/>
                  <a:gd name="T15" fmla="*/ 5 h 42"/>
                  <a:gd name="T16" fmla="*/ 28 w 30"/>
                  <a:gd name="T17" fmla="*/ 5 h 42"/>
                  <a:gd name="T18" fmla="*/ 28 w 30"/>
                  <a:gd name="T19" fmla="*/ 0 h 42"/>
                  <a:gd name="T20" fmla="*/ 0 w 30"/>
                  <a:gd name="T21" fmla="*/ 0 h 42"/>
                  <a:gd name="T22" fmla="*/ 0 w 30"/>
                  <a:gd name="T23" fmla="*/ 42 h 42"/>
                  <a:gd name="T24" fmla="*/ 30 w 30"/>
                  <a:gd name="T25" fmla="*/ 42 h 42"/>
                  <a:gd name="T26" fmla="*/ 30 w 30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2"/>
                  <a:gd name="T44" fmla="*/ 30 w 30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2">
                    <a:moveTo>
                      <a:pt x="30" y="42"/>
                    </a:moveTo>
                    <a:lnTo>
                      <a:pt x="30" y="37"/>
                    </a:lnTo>
                    <a:lnTo>
                      <a:pt x="4" y="37"/>
                    </a:lnTo>
                    <a:lnTo>
                      <a:pt x="4" y="23"/>
                    </a:lnTo>
                    <a:lnTo>
                      <a:pt x="27" y="23"/>
                    </a:lnTo>
                    <a:lnTo>
                      <a:pt x="27" y="18"/>
                    </a:lnTo>
                    <a:lnTo>
                      <a:pt x="4" y="18"/>
                    </a:lnTo>
                    <a:lnTo>
                      <a:pt x="4" y="5"/>
                    </a:lnTo>
                    <a:lnTo>
                      <a:pt x="28" y="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1" name="Freeform 194">
                <a:extLst>
                  <a:ext uri="{FF2B5EF4-FFF2-40B4-BE49-F238E27FC236}">
                    <a16:creationId xmlns:a16="http://schemas.microsoft.com/office/drawing/2014/main" id="{B629B9DA-CED7-431C-8079-00073813E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715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17 w 38"/>
                  <a:gd name="T3" fmla="*/ 27 h 42"/>
                  <a:gd name="T4" fmla="*/ 17 w 38"/>
                  <a:gd name="T5" fmla="*/ 27 h 42"/>
                  <a:gd name="T6" fmla="*/ 19 w 38"/>
                  <a:gd name="T7" fmla="*/ 24 h 42"/>
                  <a:gd name="T8" fmla="*/ 19 w 38"/>
                  <a:gd name="T9" fmla="*/ 24 h 42"/>
                  <a:gd name="T10" fmla="*/ 21 w 38"/>
                  <a:gd name="T11" fmla="*/ 27 h 42"/>
                  <a:gd name="T12" fmla="*/ 32 w 38"/>
                  <a:gd name="T13" fmla="*/ 42 h 42"/>
                  <a:gd name="T14" fmla="*/ 38 w 38"/>
                  <a:gd name="T15" fmla="*/ 42 h 42"/>
                  <a:gd name="T16" fmla="*/ 22 w 38"/>
                  <a:gd name="T17" fmla="*/ 19 h 42"/>
                  <a:gd name="T18" fmla="*/ 36 w 38"/>
                  <a:gd name="T19" fmla="*/ 0 h 42"/>
                  <a:gd name="T20" fmla="*/ 32 w 38"/>
                  <a:gd name="T21" fmla="*/ 0 h 42"/>
                  <a:gd name="T22" fmla="*/ 22 w 38"/>
                  <a:gd name="T23" fmla="*/ 11 h 42"/>
                  <a:gd name="T24" fmla="*/ 22 w 38"/>
                  <a:gd name="T25" fmla="*/ 11 h 42"/>
                  <a:gd name="T26" fmla="*/ 19 w 38"/>
                  <a:gd name="T27" fmla="*/ 16 h 42"/>
                  <a:gd name="T28" fmla="*/ 19 w 38"/>
                  <a:gd name="T29" fmla="*/ 16 h 42"/>
                  <a:gd name="T30" fmla="*/ 16 w 38"/>
                  <a:gd name="T31" fmla="*/ 11 h 42"/>
                  <a:gd name="T32" fmla="*/ 9 w 38"/>
                  <a:gd name="T33" fmla="*/ 0 h 42"/>
                  <a:gd name="T34" fmla="*/ 3 w 38"/>
                  <a:gd name="T35" fmla="*/ 0 h 42"/>
                  <a:gd name="T36" fmla="*/ 16 w 38"/>
                  <a:gd name="T37" fmla="*/ 19 h 42"/>
                  <a:gd name="T38" fmla="*/ 0 w 38"/>
                  <a:gd name="T39" fmla="*/ 42 h 42"/>
                  <a:gd name="T40" fmla="*/ 6 w 38"/>
                  <a:gd name="T41" fmla="*/ 42 h 42"/>
                  <a:gd name="T42" fmla="*/ 6 w 38"/>
                  <a:gd name="T43" fmla="*/ 42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"/>
                  <a:gd name="T67" fmla="*/ 0 h 42"/>
                  <a:gd name="T68" fmla="*/ 38 w 38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" h="42">
                    <a:moveTo>
                      <a:pt x="6" y="42"/>
                    </a:moveTo>
                    <a:lnTo>
                      <a:pt x="17" y="27"/>
                    </a:lnTo>
                    <a:lnTo>
                      <a:pt x="19" y="24"/>
                    </a:lnTo>
                    <a:lnTo>
                      <a:pt x="21" y="27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2" y="19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2" y="11"/>
                    </a:lnTo>
                    <a:lnTo>
                      <a:pt x="19" y="16"/>
                    </a:lnTo>
                    <a:lnTo>
                      <a:pt x="16" y="11"/>
                    </a:lnTo>
                    <a:lnTo>
                      <a:pt x="9" y="0"/>
                    </a:lnTo>
                    <a:lnTo>
                      <a:pt x="3" y="0"/>
                    </a:lnTo>
                    <a:lnTo>
                      <a:pt x="16" y="19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2" name="Freeform 195">
                <a:extLst>
                  <a:ext uri="{FF2B5EF4-FFF2-40B4-BE49-F238E27FC236}">
                    <a16:creationId xmlns:a16="http://schemas.microsoft.com/office/drawing/2014/main" id="{AA4402F6-4293-4B27-A1BD-09A7D1DBF6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0" y="2715"/>
                <a:ext cx="40" cy="42"/>
              </a:xfrm>
              <a:custGeom>
                <a:avLst/>
                <a:gdLst>
                  <a:gd name="T0" fmla="*/ 6 w 40"/>
                  <a:gd name="T1" fmla="*/ 42 h 42"/>
                  <a:gd name="T2" fmla="*/ 11 w 40"/>
                  <a:gd name="T3" fmla="*/ 29 h 42"/>
                  <a:gd name="T4" fmla="*/ 29 w 40"/>
                  <a:gd name="T5" fmla="*/ 29 h 42"/>
                  <a:gd name="T6" fmla="*/ 33 w 40"/>
                  <a:gd name="T7" fmla="*/ 42 h 42"/>
                  <a:gd name="T8" fmla="*/ 40 w 40"/>
                  <a:gd name="T9" fmla="*/ 42 h 42"/>
                  <a:gd name="T10" fmla="*/ 22 w 40"/>
                  <a:gd name="T11" fmla="*/ 0 h 42"/>
                  <a:gd name="T12" fmla="*/ 16 w 40"/>
                  <a:gd name="T13" fmla="*/ 0 h 42"/>
                  <a:gd name="T14" fmla="*/ 0 w 40"/>
                  <a:gd name="T15" fmla="*/ 42 h 42"/>
                  <a:gd name="T16" fmla="*/ 6 w 40"/>
                  <a:gd name="T17" fmla="*/ 42 h 42"/>
                  <a:gd name="T18" fmla="*/ 6 w 40"/>
                  <a:gd name="T19" fmla="*/ 42 h 42"/>
                  <a:gd name="T20" fmla="*/ 18 w 40"/>
                  <a:gd name="T21" fmla="*/ 13 h 42"/>
                  <a:gd name="T22" fmla="*/ 18 w 40"/>
                  <a:gd name="T23" fmla="*/ 13 h 42"/>
                  <a:gd name="T24" fmla="*/ 19 w 40"/>
                  <a:gd name="T25" fmla="*/ 5 h 42"/>
                  <a:gd name="T26" fmla="*/ 19 w 40"/>
                  <a:gd name="T27" fmla="*/ 5 h 42"/>
                  <a:gd name="T28" fmla="*/ 22 w 40"/>
                  <a:gd name="T29" fmla="*/ 13 h 42"/>
                  <a:gd name="T30" fmla="*/ 27 w 40"/>
                  <a:gd name="T31" fmla="*/ 24 h 42"/>
                  <a:gd name="T32" fmla="*/ 13 w 40"/>
                  <a:gd name="T33" fmla="*/ 24 h 42"/>
                  <a:gd name="T34" fmla="*/ 18 w 40"/>
                  <a:gd name="T35" fmla="*/ 13 h 42"/>
                  <a:gd name="T36" fmla="*/ 18 w 40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2"/>
                  <a:gd name="T59" fmla="*/ 40 w 40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2">
                    <a:moveTo>
                      <a:pt x="6" y="42"/>
                    </a:moveTo>
                    <a:lnTo>
                      <a:pt x="11" y="29"/>
                    </a:lnTo>
                    <a:lnTo>
                      <a:pt x="29" y="29"/>
                    </a:lnTo>
                    <a:lnTo>
                      <a:pt x="33" y="42"/>
                    </a:lnTo>
                    <a:lnTo>
                      <a:pt x="40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8" y="13"/>
                    </a:moveTo>
                    <a:lnTo>
                      <a:pt x="18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3" name="Freeform 196">
                <a:extLst>
                  <a:ext uri="{FF2B5EF4-FFF2-40B4-BE49-F238E27FC236}">
                    <a16:creationId xmlns:a16="http://schemas.microsoft.com/office/drawing/2014/main" id="{DEB4CB46-EFAF-482F-AA1F-E07F3C8B8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715"/>
                <a:ext cx="32" cy="42"/>
              </a:xfrm>
              <a:custGeom>
                <a:avLst/>
                <a:gdLst>
                  <a:gd name="T0" fmla="*/ 2 w 32"/>
                  <a:gd name="T1" fmla="*/ 35 h 42"/>
                  <a:gd name="T2" fmla="*/ 8 w 32"/>
                  <a:gd name="T3" fmla="*/ 40 h 42"/>
                  <a:gd name="T4" fmla="*/ 17 w 32"/>
                  <a:gd name="T5" fmla="*/ 42 h 42"/>
                  <a:gd name="T6" fmla="*/ 24 w 32"/>
                  <a:gd name="T7" fmla="*/ 40 h 42"/>
                  <a:gd name="T8" fmla="*/ 27 w 32"/>
                  <a:gd name="T9" fmla="*/ 38 h 42"/>
                  <a:gd name="T10" fmla="*/ 30 w 32"/>
                  <a:gd name="T11" fmla="*/ 35 h 42"/>
                  <a:gd name="T12" fmla="*/ 32 w 32"/>
                  <a:gd name="T13" fmla="*/ 31 h 42"/>
                  <a:gd name="T14" fmla="*/ 30 w 32"/>
                  <a:gd name="T15" fmla="*/ 24 h 42"/>
                  <a:gd name="T16" fmla="*/ 25 w 32"/>
                  <a:gd name="T17" fmla="*/ 19 h 42"/>
                  <a:gd name="T18" fmla="*/ 16 w 32"/>
                  <a:gd name="T19" fmla="*/ 18 h 42"/>
                  <a:gd name="T20" fmla="*/ 8 w 32"/>
                  <a:gd name="T21" fmla="*/ 15 h 42"/>
                  <a:gd name="T22" fmla="*/ 6 w 32"/>
                  <a:gd name="T23" fmla="*/ 10 h 42"/>
                  <a:gd name="T24" fmla="*/ 8 w 32"/>
                  <a:gd name="T25" fmla="*/ 7 h 42"/>
                  <a:gd name="T26" fmla="*/ 11 w 32"/>
                  <a:gd name="T27" fmla="*/ 5 h 42"/>
                  <a:gd name="T28" fmla="*/ 16 w 32"/>
                  <a:gd name="T29" fmla="*/ 5 h 42"/>
                  <a:gd name="T30" fmla="*/ 22 w 32"/>
                  <a:gd name="T31" fmla="*/ 7 h 42"/>
                  <a:gd name="T32" fmla="*/ 24 w 32"/>
                  <a:gd name="T33" fmla="*/ 8 h 42"/>
                  <a:gd name="T34" fmla="*/ 30 w 32"/>
                  <a:gd name="T35" fmla="*/ 11 h 42"/>
                  <a:gd name="T36" fmla="*/ 29 w 32"/>
                  <a:gd name="T37" fmla="*/ 5 h 42"/>
                  <a:gd name="T38" fmla="*/ 27 w 32"/>
                  <a:gd name="T39" fmla="*/ 4 h 42"/>
                  <a:gd name="T40" fmla="*/ 24 w 32"/>
                  <a:gd name="T41" fmla="*/ 0 h 42"/>
                  <a:gd name="T42" fmla="*/ 16 w 32"/>
                  <a:gd name="T43" fmla="*/ 0 h 42"/>
                  <a:gd name="T44" fmla="*/ 8 w 32"/>
                  <a:gd name="T45" fmla="*/ 0 h 42"/>
                  <a:gd name="T46" fmla="*/ 3 w 32"/>
                  <a:gd name="T47" fmla="*/ 5 h 42"/>
                  <a:gd name="T48" fmla="*/ 2 w 32"/>
                  <a:gd name="T49" fmla="*/ 11 h 42"/>
                  <a:gd name="T50" fmla="*/ 2 w 32"/>
                  <a:gd name="T51" fmla="*/ 16 h 42"/>
                  <a:gd name="T52" fmla="*/ 6 w 32"/>
                  <a:gd name="T53" fmla="*/ 19 h 42"/>
                  <a:gd name="T54" fmla="*/ 14 w 32"/>
                  <a:gd name="T55" fmla="*/ 23 h 42"/>
                  <a:gd name="T56" fmla="*/ 22 w 32"/>
                  <a:gd name="T57" fmla="*/ 24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7 h 42"/>
                  <a:gd name="T66" fmla="*/ 16 w 32"/>
                  <a:gd name="T67" fmla="*/ 37 h 42"/>
                  <a:gd name="T68" fmla="*/ 9 w 32"/>
                  <a:gd name="T69" fmla="*/ 35 h 42"/>
                  <a:gd name="T70" fmla="*/ 6 w 32"/>
                  <a:gd name="T71" fmla="*/ 32 h 42"/>
                  <a:gd name="T72" fmla="*/ 5 w 32"/>
                  <a:gd name="T73" fmla="*/ 27 h 42"/>
                  <a:gd name="T74" fmla="*/ 0 w 32"/>
                  <a:gd name="T75" fmla="*/ 29 h 42"/>
                  <a:gd name="T76" fmla="*/ 2 w 32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5"/>
                    </a:moveTo>
                    <a:lnTo>
                      <a:pt x="2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7" y="42"/>
                    </a:lnTo>
                    <a:lnTo>
                      <a:pt x="24" y="40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30" y="11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6" y="19"/>
                    </a:lnTo>
                    <a:lnTo>
                      <a:pt x="14" y="23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6" y="37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4" name="Freeform 197">
                <a:extLst>
                  <a:ext uri="{FF2B5EF4-FFF2-40B4-BE49-F238E27FC236}">
                    <a16:creationId xmlns:a16="http://schemas.microsoft.com/office/drawing/2014/main" id="{B7BEA9BD-7333-4635-A5C0-80D5B33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930"/>
                <a:ext cx="34" cy="40"/>
              </a:xfrm>
              <a:custGeom>
                <a:avLst/>
                <a:gdLst>
                  <a:gd name="T0" fmla="*/ 5 w 34"/>
                  <a:gd name="T1" fmla="*/ 40 h 40"/>
                  <a:gd name="T2" fmla="*/ 5 w 34"/>
                  <a:gd name="T3" fmla="*/ 28 h 40"/>
                  <a:gd name="T4" fmla="*/ 11 w 34"/>
                  <a:gd name="T5" fmla="*/ 20 h 40"/>
                  <a:gd name="T6" fmla="*/ 26 w 34"/>
                  <a:gd name="T7" fmla="*/ 40 h 40"/>
                  <a:gd name="T8" fmla="*/ 34 w 34"/>
                  <a:gd name="T9" fmla="*/ 40 h 40"/>
                  <a:gd name="T10" fmla="*/ 16 w 34"/>
                  <a:gd name="T11" fmla="*/ 16 h 40"/>
                  <a:gd name="T12" fmla="*/ 32 w 34"/>
                  <a:gd name="T13" fmla="*/ 0 h 40"/>
                  <a:gd name="T14" fmla="*/ 26 w 34"/>
                  <a:gd name="T15" fmla="*/ 0 h 40"/>
                  <a:gd name="T16" fmla="*/ 5 w 34"/>
                  <a:gd name="T17" fmla="*/ 20 h 40"/>
                  <a:gd name="T18" fmla="*/ 5 w 34"/>
                  <a:gd name="T19" fmla="*/ 0 h 40"/>
                  <a:gd name="T20" fmla="*/ 0 w 34"/>
                  <a:gd name="T21" fmla="*/ 0 h 40"/>
                  <a:gd name="T22" fmla="*/ 0 w 34"/>
                  <a:gd name="T23" fmla="*/ 40 h 40"/>
                  <a:gd name="T24" fmla="*/ 5 w 34"/>
                  <a:gd name="T25" fmla="*/ 40 h 40"/>
                  <a:gd name="T26" fmla="*/ 5 w 34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0"/>
                  <a:gd name="T44" fmla="*/ 34 w 34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0">
                    <a:moveTo>
                      <a:pt x="5" y="40"/>
                    </a:moveTo>
                    <a:lnTo>
                      <a:pt x="5" y="28"/>
                    </a:lnTo>
                    <a:lnTo>
                      <a:pt x="11" y="20"/>
                    </a:lnTo>
                    <a:lnTo>
                      <a:pt x="26" y="40"/>
                    </a:lnTo>
                    <a:lnTo>
                      <a:pt x="34" y="40"/>
                    </a:lnTo>
                    <a:lnTo>
                      <a:pt x="16" y="16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5" y="2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5" name="Freeform 198">
                <a:extLst>
                  <a:ext uri="{FF2B5EF4-FFF2-40B4-BE49-F238E27FC236}">
                    <a16:creationId xmlns:a16="http://schemas.microsoft.com/office/drawing/2014/main" id="{DCB3F841-2745-40AB-8C9B-FF06FCDE9A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1" y="1930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11 w 38"/>
                  <a:gd name="T3" fmla="*/ 29 h 40"/>
                  <a:gd name="T4" fmla="*/ 28 w 38"/>
                  <a:gd name="T5" fmla="*/ 29 h 40"/>
                  <a:gd name="T6" fmla="*/ 31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5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7 w 38"/>
                  <a:gd name="T21" fmla="*/ 12 h 40"/>
                  <a:gd name="T22" fmla="*/ 17 w 38"/>
                  <a:gd name="T23" fmla="*/ 12 h 40"/>
                  <a:gd name="T24" fmla="*/ 19 w 38"/>
                  <a:gd name="T25" fmla="*/ 4 h 40"/>
                  <a:gd name="T26" fmla="*/ 19 w 38"/>
                  <a:gd name="T27" fmla="*/ 4 h 40"/>
                  <a:gd name="T28" fmla="*/ 22 w 38"/>
                  <a:gd name="T29" fmla="*/ 13 h 40"/>
                  <a:gd name="T30" fmla="*/ 25 w 38"/>
                  <a:gd name="T31" fmla="*/ 24 h 40"/>
                  <a:gd name="T32" fmla="*/ 12 w 38"/>
                  <a:gd name="T33" fmla="*/ 24 h 40"/>
                  <a:gd name="T34" fmla="*/ 17 w 38"/>
                  <a:gd name="T35" fmla="*/ 12 h 40"/>
                  <a:gd name="T36" fmla="*/ 17 w 38"/>
                  <a:gd name="T37" fmla="*/ 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11" y="29"/>
                    </a:lnTo>
                    <a:lnTo>
                      <a:pt x="28" y="29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7" y="12"/>
                    </a:moveTo>
                    <a:lnTo>
                      <a:pt x="17" y="12"/>
                    </a:lnTo>
                    <a:lnTo>
                      <a:pt x="19" y="4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2" y="24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6" name="Freeform 199">
                <a:extLst>
                  <a:ext uri="{FF2B5EF4-FFF2-40B4-BE49-F238E27FC236}">
                    <a16:creationId xmlns:a16="http://schemas.microsoft.com/office/drawing/2014/main" id="{6DD853FB-0681-400F-A051-28AAEEE57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930"/>
                <a:ext cx="34" cy="40"/>
              </a:xfrm>
              <a:custGeom>
                <a:avLst/>
                <a:gdLst>
                  <a:gd name="T0" fmla="*/ 7 w 34"/>
                  <a:gd name="T1" fmla="*/ 40 h 40"/>
                  <a:gd name="T2" fmla="*/ 7 w 34"/>
                  <a:gd name="T3" fmla="*/ 8 h 40"/>
                  <a:gd name="T4" fmla="*/ 28 w 34"/>
                  <a:gd name="T5" fmla="*/ 40 h 40"/>
                  <a:gd name="T6" fmla="*/ 34 w 34"/>
                  <a:gd name="T7" fmla="*/ 40 h 40"/>
                  <a:gd name="T8" fmla="*/ 34 w 34"/>
                  <a:gd name="T9" fmla="*/ 0 h 40"/>
                  <a:gd name="T10" fmla="*/ 28 w 34"/>
                  <a:gd name="T11" fmla="*/ 0 h 40"/>
                  <a:gd name="T12" fmla="*/ 28 w 34"/>
                  <a:gd name="T13" fmla="*/ 32 h 40"/>
                  <a:gd name="T14" fmla="*/ 7 w 34"/>
                  <a:gd name="T15" fmla="*/ 0 h 40"/>
                  <a:gd name="T16" fmla="*/ 0 w 34"/>
                  <a:gd name="T17" fmla="*/ 0 h 40"/>
                  <a:gd name="T18" fmla="*/ 0 w 34"/>
                  <a:gd name="T19" fmla="*/ 40 h 40"/>
                  <a:gd name="T20" fmla="*/ 7 w 34"/>
                  <a:gd name="T21" fmla="*/ 40 h 40"/>
                  <a:gd name="T22" fmla="*/ 7 w 34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0"/>
                  <a:gd name="T38" fmla="*/ 34 w 34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0">
                    <a:moveTo>
                      <a:pt x="7" y="40"/>
                    </a:moveTo>
                    <a:lnTo>
                      <a:pt x="7" y="8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8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7" name="Freeform 200">
                <a:extLst>
                  <a:ext uri="{FF2B5EF4-FFF2-40B4-BE49-F238E27FC236}">
                    <a16:creationId xmlns:a16="http://schemas.microsoft.com/office/drawing/2014/main" id="{421346FE-C8DF-40C8-B6DE-AB2796C35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1929"/>
                <a:ext cx="32" cy="43"/>
              </a:xfrm>
              <a:custGeom>
                <a:avLst/>
                <a:gdLst>
                  <a:gd name="T0" fmla="*/ 1 w 32"/>
                  <a:gd name="T1" fmla="*/ 36 h 43"/>
                  <a:gd name="T2" fmla="*/ 8 w 32"/>
                  <a:gd name="T3" fmla="*/ 41 h 43"/>
                  <a:gd name="T4" fmla="*/ 17 w 32"/>
                  <a:gd name="T5" fmla="*/ 43 h 43"/>
                  <a:gd name="T6" fmla="*/ 25 w 32"/>
                  <a:gd name="T7" fmla="*/ 41 h 43"/>
                  <a:gd name="T8" fmla="*/ 28 w 32"/>
                  <a:gd name="T9" fmla="*/ 40 h 43"/>
                  <a:gd name="T10" fmla="*/ 30 w 32"/>
                  <a:gd name="T11" fmla="*/ 36 h 43"/>
                  <a:gd name="T12" fmla="*/ 32 w 32"/>
                  <a:gd name="T13" fmla="*/ 30 h 43"/>
                  <a:gd name="T14" fmla="*/ 30 w 32"/>
                  <a:gd name="T15" fmla="*/ 25 h 43"/>
                  <a:gd name="T16" fmla="*/ 25 w 32"/>
                  <a:gd name="T17" fmla="*/ 21 h 43"/>
                  <a:gd name="T18" fmla="*/ 16 w 32"/>
                  <a:gd name="T19" fmla="*/ 17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6 h 43"/>
                  <a:gd name="T26" fmla="*/ 11 w 32"/>
                  <a:gd name="T27" fmla="*/ 6 h 43"/>
                  <a:gd name="T28" fmla="*/ 16 w 32"/>
                  <a:gd name="T29" fmla="*/ 5 h 43"/>
                  <a:gd name="T30" fmla="*/ 22 w 32"/>
                  <a:gd name="T31" fmla="*/ 8 h 43"/>
                  <a:gd name="T32" fmla="*/ 25 w 32"/>
                  <a:gd name="T33" fmla="*/ 9 h 43"/>
                  <a:gd name="T34" fmla="*/ 30 w 32"/>
                  <a:gd name="T35" fmla="*/ 13 h 43"/>
                  <a:gd name="T36" fmla="*/ 28 w 32"/>
                  <a:gd name="T37" fmla="*/ 6 h 43"/>
                  <a:gd name="T38" fmla="*/ 27 w 32"/>
                  <a:gd name="T39" fmla="*/ 3 h 43"/>
                  <a:gd name="T40" fmla="*/ 24 w 32"/>
                  <a:gd name="T41" fmla="*/ 1 h 43"/>
                  <a:gd name="T42" fmla="*/ 16 w 32"/>
                  <a:gd name="T43" fmla="*/ 0 h 43"/>
                  <a:gd name="T44" fmla="*/ 8 w 32"/>
                  <a:gd name="T45" fmla="*/ 1 h 43"/>
                  <a:gd name="T46" fmla="*/ 3 w 32"/>
                  <a:gd name="T47" fmla="*/ 6 h 43"/>
                  <a:gd name="T48" fmla="*/ 1 w 32"/>
                  <a:gd name="T49" fmla="*/ 11 h 43"/>
                  <a:gd name="T50" fmla="*/ 3 w 32"/>
                  <a:gd name="T51" fmla="*/ 17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5 h 43"/>
                  <a:gd name="T58" fmla="*/ 25 w 32"/>
                  <a:gd name="T59" fmla="*/ 27 h 43"/>
                  <a:gd name="T60" fmla="*/ 27 w 32"/>
                  <a:gd name="T61" fmla="*/ 30 h 43"/>
                  <a:gd name="T62" fmla="*/ 25 w 32"/>
                  <a:gd name="T63" fmla="*/ 35 h 43"/>
                  <a:gd name="T64" fmla="*/ 22 w 32"/>
                  <a:gd name="T65" fmla="*/ 36 h 43"/>
                  <a:gd name="T66" fmla="*/ 17 w 32"/>
                  <a:gd name="T67" fmla="*/ 38 h 43"/>
                  <a:gd name="T68" fmla="*/ 11 w 32"/>
                  <a:gd name="T69" fmla="*/ 36 h 43"/>
                  <a:gd name="T70" fmla="*/ 6 w 32"/>
                  <a:gd name="T71" fmla="*/ 33 h 43"/>
                  <a:gd name="T72" fmla="*/ 5 w 32"/>
                  <a:gd name="T73" fmla="*/ 29 h 43"/>
                  <a:gd name="T74" fmla="*/ 0 w 32"/>
                  <a:gd name="T75" fmla="*/ 29 h 43"/>
                  <a:gd name="T76" fmla="*/ 1 w 32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1" y="36"/>
                    </a:moveTo>
                    <a:lnTo>
                      <a:pt x="1" y="36"/>
                    </a:lnTo>
                    <a:lnTo>
                      <a:pt x="5" y="40"/>
                    </a:lnTo>
                    <a:lnTo>
                      <a:pt x="8" y="41"/>
                    </a:lnTo>
                    <a:lnTo>
                      <a:pt x="17" y="43"/>
                    </a:lnTo>
                    <a:lnTo>
                      <a:pt x="25" y="41"/>
                    </a:lnTo>
                    <a:lnTo>
                      <a:pt x="28" y="40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5"/>
                    </a:lnTo>
                    <a:lnTo>
                      <a:pt x="25" y="21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6" y="5"/>
                    </a:lnTo>
                    <a:lnTo>
                      <a:pt x="19" y="6"/>
                    </a:lnTo>
                    <a:lnTo>
                      <a:pt x="22" y="8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8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2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8" name="Freeform 201">
                <a:extLst>
                  <a:ext uri="{FF2B5EF4-FFF2-40B4-BE49-F238E27FC236}">
                    <a16:creationId xmlns:a16="http://schemas.microsoft.com/office/drawing/2014/main" id="{2401ED87-96A1-4F8D-BA6C-187EA4BEAA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0" y="1930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11 w 38"/>
                  <a:gd name="T3" fmla="*/ 29 h 40"/>
                  <a:gd name="T4" fmla="*/ 28 w 38"/>
                  <a:gd name="T5" fmla="*/ 29 h 40"/>
                  <a:gd name="T6" fmla="*/ 33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7 w 38"/>
                  <a:gd name="T21" fmla="*/ 12 h 40"/>
                  <a:gd name="T22" fmla="*/ 17 w 38"/>
                  <a:gd name="T23" fmla="*/ 12 h 40"/>
                  <a:gd name="T24" fmla="*/ 19 w 38"/>
                  <a:gd name="T25" fmla="*/ 4 h 40"/>
                  <a:gd name="T26" fmla="*/ 19 w 38"/>
                  <a:gd name="T27" fmla="*/ 4 h 40"/>
                  <a:gd name="T28" fmla="*/ 22 w 38"/>
                  <a:gd name="T29" fmla="*/ 13 h 40"/>
                  <a:gd name="T30" fmla="*/ 27 w 38"/>
                  <a:gd name="T31" fmla="*/ 24 h 40"/>
                  <a:gd name="T32" fmla="*/ 12 w 38"/>
                  <a:gd name="T33" fmla="*/ 24 h 40"/>
                  <a:gd name="T34" fmla="*/ 17 w 38"/>
                  <a:gd name="T35" fmla="*/ 12 h 40"/>
                  <a:gd name="T36" fmla="*/ 17 w 38"/>
                  <a:gd name="T37" fmla="*/ 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11" y="29"/>
                    </a:lnTo>
                    <a:lnTo>
                      <a:pt x="28" y="29"/>
                    </a:lnTo>
                    <a:lnTo>
                      <a:pt x="33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7" y="12"/>
                    </a:moveTo>
                    <a:lnTo>
                      <a:pt x="17" y="12"/>
                    </a:lnTo>
                    <a:lnTo>
                      <a:pt x="19" y="4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2" y="24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99" name="Freeform 202">
                <a:extLst>
                  <a:ext uri="{FF2B5EF4-FFF2-40B4-BE49-F238E27FC236}">
                    <a16:creationId xmlns:a16="http://schemas.microsoft.com/office/drawing/2014/main" id="{9B97280C-886A-434F-AD3C-3EE8235B8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1929"/>
                <a:ext cx="33" cy="43"/>
              </a:xfrm>
              <a:custGeom>
                <a:avLst/>
                <a:gdLst>
                  <a:gd name="T0" fmla="*/ 3 w 33"/>
                  <a:gd name="T1" fmla="*/ 36 h 43"/>
                  <a:gd name="T2" fmla="*/ 10 w 33"/>
                  <a:gd name="T3" fmla="*/ 41 h 43"/>
                  <a:gd name="T4" fmla="*/ 18 w 33"/>
                  <a:gd name="T5" fmla="*/ 43 h 43"/>
                  <a:gd name="T6" fmla="*/ 25 w 33"/>
                  <a:gd name="T7" fmla="*/ 41 h 43"/>
                  <a:gd name="T8" fmla="*/ 29 w 33"/>
                  <a:gd name="T9" fmla="*/ 40 h 43"/>
                  <a:gd name="T10" fmla="*/ 32 w 33"/>
                  <a:gd name="T11" fmla="*/ 36 h 43"/>
                  <a:gd name="T12" fmla="*/ 33 w 33"/>
                  <a:gd name="T13" fmla="*/ 30 h 43"/>
                  <a:gd name="T14" fmla="*/ 32 w 33"/>
                  <a:gd name="T15" fmla="*/ 25 h 43"/>
                  <a:gd name="T16" fmla="*/ 27 w 33"/>
                  <a:gd name="T17" fmla="*/ 21 h 43"/>
                  <a:gd name="T18" fmla="*/ 18 w 33"/>
                  <a:gd name="T19" fmla="*/ 17 h 43"/>
                  <a:gd name="T20" fmla="*/ 10 w 33"/>
                  <a:gd name="T21" fmla="*/ 14 h 43"/>
                  <a:gd name="T22" fmla="*/ 8 w 33"/>
                  <a:gd name="T23" fmla="*/ 11 h 43"/>
                  <a:gd name="T24" fmla="*/ 10 w 33"/>
                  <a:gd name="T25" fmla="*/ 6 h 43"/>
                  <a:gd name="T26" fmla="*/ 13 w 33"/>
                  <a:gd name="T27" fmla="*/ 6 h 43"/>
                  <a:gd name="T28" fmla="*/ 18 w 33"/>
                  <a:gd name="T29" fmla="*/ 5 h 43"/>
                  <a:gd name="T30" fmla="*/ 24 w 33"/>
                  <a:gd name="T31" fmla="*/ 8 h 43"/>
                  <a:gd name="T32" fmla="*/ 25 w 33"/>
                  <a:gd name="T33" fmla="*/ 9 h 43"/>
                  <a:gd name="T34" fmla="*/ 32 w 33"/>
                  <a:gd name="T35" fmla="*/ 13 h 43"/>
                  <a:gd name="T36" fmla="*/ 30 w 33"/>
                  <a:gd name="T37" fmla="*/ 6 h 43"/>
                  <a:gd name="T38" fmla="*/ 27 w 33"/>
                  <a:gd name="T39" fmla="*/ 3 h 43"/>
                  <a:gd name="T40" fmla="*/ 25 w 33"/>
                  <a:gd name="T41" fmla="*/ 1 h 43"/>
                  <a:gd name="T42" fmla="*/ 16 w 33"/>
                  <a:gd name="T43" fmla="*/ 0 h 43"/>
                  <a:gd name="T44" fmla="*/ 10 w 33"/>
                  <a:gd name="T45" fmla="*/ 1 h 43"/>
                  <a:gd name="T46" fmla="*/ 5 w 33"/>
                  <a:gd name="T47" fmla="*/ 6 h 43"/>
                  <a:gd name="T48" fmla="*/ 2 w 33"/>
                  <a:gd name="T49" fmla="*/ 11 h 43"/>
                  <a:gd name="T50" fmla="*/ 3 w 33"/>
                  <a:gd name="T51" fmla="*/ 17 h 43"/>
                  <a:gd name="T52" fmla="*/ 8 w 33"/>
                  <a:gd name="T53" fmla="*/ 21 h 43"/>
                  <a:gd name="T54" fmla="*/ 16 w 33"/>
                  <a:gd name="T55" fmla="*/ 24 h 43"/>
                  <a:gd name="T56" fmla="*/ 24 w 33"/>
                  <a:gd name="T57" fmla="*/ 25 h 43"/>
                  <a:gd name="T58" fmla="*/ 27 w 33"/>
                  <a:gd name="T59" fmla="*/ 27 h 43"/>
                  <a:gd name="T60" fmla="*/ 29 w 33"/>
                  <a:gd name="T61" fmla="*/ 30 h 43"/>
                  <a:gd name="T62" fmla="*/ 27 w 33"/>
                  <a:gd name="T63" fmla="*/ 35 h 43"/>
                  <a:gd name="T64" fmla="*/ 24 w 33"/>
                  <a:gd name="T65" fmla="*/ 36 h 43"/>
                  <a:gd name="T66" fmla="*/ 18 w 33"/>
                  <a:gd name="T67" fmla="*/ 38 h 43"/>
                  <a:gd name="T68" fmla="*/ 11 w 33"/>
                  <a:gd name="T69" fmla="*/ 36 h 43"/>
                  <a:gd name="T70" fmla="*/ 8 w 33"/>
                  <a:gd name="T71" fmla="*/ 33 h 43"/>
                  <a:gd name="T72" fmla="*/ 6 w 33"/>
                  <a:gd name="T73" fmla="*/ 29 h 43"/>
                  <a:gd name="T74" fmla="*/ 0 w 33"/>
                  <a:gd name="T75" fmla="*/ 29 h 43"/>
                  <a:gd name="T76" fmla="*/ 3 w 33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6"/>
                    </a:moveTo>
                    <a:lnTo>
                      <a:pt x="3" y="36"/>
                    </a:lnTo>
                    <a:lnTo>
                      <a:pt x="5" y="40"/>
                    </a:lnTo>
                    <a:lnTo>
                      <a:pt x="10" y="41"/>
                    </a:lnTo>
                    <a:lnTo>
                      <a:pt x="18" y="43"/>
                    </a:lnTo>
                    <a:lnTo>
                      <a:pt x="25" y="41"/>
                    </a:lnTo>
                    <a:lnTo>
                      <a:pt x="29" y="40"/>
                    </a:lnTo>
                    <a:lnTo>
                      <a:pt x="32" y="36"/>
                    </a:lnTo>
                    <a:lnTo>
                      <a:pt x="33" y="30"/>
                    </a:lnTo>
                    <a:lnTo>
                      <a:pt x="32" y="25"/>
                    </a:lnTo>
                    <a:lnTo>
                      <a:pt x="27" y="21"/>
                    </a:lnTo>
                    <a:lnTo>
                      <a:pt x="18" y="17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8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7" y="13"/>
                    </a:lnTo>
                    <a:lnTo>
                      <a:pt x="32" y="13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3" y="17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27" y="35"/>
                    </a:lnTo>
                    <a:lnTo>
                      <a:pt x="24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8" y="33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00" name="Freeform 203">
                <a:extLst>
                  <a:ext uri="{FF2B5EF4-FFF2-40B4-BE49-F238E27FC236}">
                    <a16:creationId xmlns:a16="http://schemas.microsoft.com/office/drawing/2014/main" id="{2E384B94-B433-48D5-A43B-68223F6D9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93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8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5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8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01" name="Freeform 204">
                <a:extLst>
                  <a:ext uri="{FF2B5EF4-FFF2-40B4-BE49-F238E27FC236}">
                    <a16:creationId xmlns:a16="http://schemas.microsoft.com/office/drawing/2014/main" id="{80A268B4-AE02-44A3-8DEC-61BFB3398B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3" y="930"/>
                <a:ext cx="40" cy="43"/>
              </a:xfrm>
              <a:custGeom>
                <a:avLst/>
                <a:gdLst>
                  <a:gd name="T0" fmla="*/ 3 w 40"/>
                  <a:gd name="T1" fmla="*/ 33 h 43"/>
                  <a:gd name="T2" fmla="*/ 3 w 40"/>
                  <a:gd name="T3" fmla="*/ 33 h 43"/>
                  <a:gd name="T4" fmla="*/ 5 w 40"/>
                  <a:gd name="T5" fmla="*/ 36 h 43"/>
                  <a:gd name="T6" fmla="*/ 9 w 40"/>
                  <a:gd name="T7" fmla="*/ 39 h 43"/>
                  <a:gd name="T8" fmla="*/ 9 w 40"/>
                  <a:gd name="T9" fmla="*/ 39 h 43"/>
                  <a:gd name="T10" fmla="*/ 14 w 40"/>
                  <a:gd name="T11" fmla="*/ 43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39 h 43"/>
                  <a:gd name="T20" fmla="*/ 30 w 40"/>
                  <a:gd name="T21" fmla="*/ 39 h 43"/>
                  <a:gd name="T22" fmla="*/ 33 w 40"/>
                  <a:gd name="T23" fmla="*/ 38 h 43"/>
                  <a:gd name="T24" fmla="*/ 36 w 40"/>
                  <a:gd name="T25" fmla="*/ 33 h 43"/>
                  <a:gd name="T26" fmla="*/ 36 w 40"/>
                  <a:gd name="T27" fmla="*/ 33 h 43"/>
                  <a:gd name="T28" fmla="*/ 38 w 40"/>
                  <a:gd name="T29" fmla="*/ 28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5 h 43"/>
                  <a:gd name="T36" fmla="*/ 36 w 40"/>
                  <a:gd name="T37" fmla="*/ 11 h 43"/>
                  <a:gd name="T38" fmla="*/ 36 w 40"/>
                  <a:gd name="T39" fmla="*/ 11 h 43"/>
                  <a:gd name="T40" fmla="*/ 33 w 40"/>
                  <a:gd name="T41" fmla="*/ 6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1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1 h 43"/>
                  <a:gd name="T54" fmla="*/ 6 w 40"/>
                  <a:gd name="T55" fmla="*/ 6 h 43"/>
                  <a:gd name="T56" fmla="*/ 6 w 40"/>
                  <a:gd name="T57" fmla="*/ 6 h 43"/>
                  <a:gd name="T58" fmla="*/ 2 w 40"/>
                  <a:gd name="T59" fmla="*/ 12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3 h 43"/>
                  <a:gd name="T68" fmla="*/ 3 w 40"/>
                  <a:gd name="T69" fmla="*/ 33 h 43"/>
                  <a:gd name="T70" fmla="*/ 9 w 40"/>
                  <a:gd name="T71" fmla="*/ 9 h 43"/>
                  <a:gd name="T72" fmla="*/ 9 w 40"/>
                  <a:gd name="T73" fmla="*/ 9 h 43"/>
                  <a:gd name="T74" fmla="*/ 14 w 40"/>
                  <a:gd name="T75" fmla="*/ 6 h 43"/>
                  <a:gd name="T76" fmla="*/ 21 w 40"/>
                  <a:gd name="T77" fmla="*/ 4 h 43"/>
                  <a:gd name="T78" fmla="*/ 21 w 40"/>
                  <a:gd name="T79" fmla="*/ 4 h 43"/>
                  <a:gd name="T80" fmla="*/ 24 w 40"/>
                  <a:gd name="T81" fmla="*/ 6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9 h 43"/>
                  <a:gd name="T88" fmla="*/ 32 w 40"/>
                  <a:gd name="T89" fmla="*/ 12 h 43"/>
                  <a:gd name="T90" fmla="*/ 32 w 40"/>
                  <a:gd name="T91" fmla="*/ 12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8 h 43"/>
                  <a:gd name="T98" fmla="*/ 30 w 40"/>
                  <a:gd name="T99" fmla="*/ 33 h 43"/>
                  <a:gd name="T100" fmla="*/ 30 w 40"/>
                  <a:gd name="T101" fmla="*/ 33 h 43"/>
                  <a:gd name="T102" fmla="*/ 25 w 40"/>
                  <a:gd name="T103" fmla="*/ 36 h 43"/>
                  <a:gd name="T104" fmla="*/ 19 w 40"/>
                  <a:gd name="T105" fmla="*/ 38 h 43"/>
                  <a:gd name="T106" fmla="*/ 19 w 40"/>
                  <a:gd name="T107" fmla="*/ 38 h 43"/>
                  <a:gd name="T108" fmla="*/ 14 w 40"/>
                  <a:gd name="T109" fmla="*/ 38 h 43"/>
                  <a:gd name="T110" fmla="*/ 9 w 40"/>
                  <a:gd name="T111" fmla="*/ 33 h 43"/>
                  <a:gd name="T112" fmla="*/ 9 w 40"/>
                  <a:gd name="T113" fmla="*/ 33 h 43"/>
                  <a:gd name="T114" fmla="*/ 6 w 40"/>
                  <a:gd name="T115" fmla="*/ 28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4 h 43"/>
                  <a:gd name="T122" fmla="*/ 9 w 40"/>
                  <a:gd name="T123" fmla="*/ 9 h 43"/>
                  <a:gd name="T124" fmla="*/ 9 w 40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3"/>
                    </a:moveTo>
                    <a:lnTo>
                      <a:pt x="3" y="33"/>
                    </a:lnTo>
                    <a:lnTo>
                      <a:pt x="5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40" y="22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1" y="4"/>
                    </a:lnTo>
                    <a:lnTo>
                      <a:pt x="24" y="6"/>
                    </a:lnTo>
                    <a:lnTo>
                      <a:pt x="27" y="8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3" y="22"/>
                    </a:lnTo>
                    <a:lnTo>
                      <a:pt x="33" y="28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077" name="Group 406">
              <a:extLst>
                <a:ext uri="{FF2B5EF4-FFF2-40B4-BE49-F238E27FC236}">
                  <a16:creationId xmlns:a16="http://schemas.microsoft.com/office/drawing/2014/main" id="{9171484C-88E4-46C0-8BD8-B4940FC503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3" y="930"/>
              <a:ext cx="2831" cy="1979"/>
              <a:chOff x="2193" y="930"/>
              <a:chExt cx="2831" cy="1979"/>
            </a:xfrm>
          </p:grpSpPr>
          <p:sp>
            <p:nvSpPr>
              <p:cNvPr id="3202" name="Freeform 206">
                <a:extLst>
                  <a:ext uri="{FF2B5EF4-FFF2-40B4-BE49-F238E27FC236}">
                    <a16:creationId xmlns:a16="http://schemas.microsoft.com/office/drawing/2014/main" id="{1DAAF647-6F92-409C-AE7D-72387CD962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9" y="931"/>
                <a:ext cx="37" cy="42"/>
              </a:xfrm>
              <a:custGeom>
                <a:avLst/>
                <a:gdLst>
                  <a:gd name="T0" fmla="*/ 5 w 37"/>
                  <a:gd name="T1" fmla="*/ 42 h 42"/>
                  <a:gd name="T2" fmla="*/ 5 w 37"/>
                  <a:gd name="T3" fmla="*/ 22 h 42"/>
                  <a:gd name="T4" fmla="*/ 11 w 37"/>
                  <a:gd name="T5" fmla="*/ 22 h 42"/>
                  <a:gd name="T6" fmla="*/ 11 w 37"/>
                  <a:gd name="T7" fmla="*/ 22 h 42"/>
                  <a:gd name="T8" fmla="*/ 14 w 37"/>
                  <a:gd name="T9" fmla="*/ 22 h 42"/>
                  <a:gd name="T10" fmla="*/ 14 w 37"/>
                  <a:gd name="T11" fmla="*/ 22 h 42"/>
                  <a:gd name="T12" fmla="*/ 17 w 37"/>
                  <a:gd name="T13" fmla="*/ 24 h 42"/>
                  <a:gd name="T14" fmla="*/ 17 w 37"/>
                  <a:gd name="T15" fmla="*/ 24 h 42"/>
                  <a:gd name="T16" fmla="*/ 21 w 37"/>
                  <a:gd name="T17" fmla="*/ 27 h 42"/>
                  <a:gd name="T18" fmla="*/ 21 w 37"/>
                  <a:gd name="T19" fmla="*/ 27 h 42"/>
                  <a:gd name="T20" fmla="*/ 24 w 37"/>
                  <a:gd name="T21" fmla="*/ 32 h 42"/>
                  <a:gd name="T22" fmla="*/ 29 w 37"/>
                  <a:gd name="T23" fmla="*/ 42 h 42"/>
                  <a:gd name="T24" fmla="*/ 37 w 37"/>
                  <a:gd name="T25" fmla="*/ 42 h 42"/>
                  <a:gd name="T26" fmla="*/ 29 w 37"/>
                  <a:gd name="T27" fmla="*/ 30 h 42"/>
                  <a:gd name="T28" fmla="*/ 29 w 37"/>
                  <a:gd name="T29" fmla="*/ 30 h 42"/>
                  <a:gd name="T30" fmla="*/ 24 w 37"/>
                  <a:gd name="T31" fmla="*/ 24 h 42"/>
                  <a:gd name="T32" fmla="*/ 24 w 37"/>
                  <a:gd name="T33" fmla="*/ 24 h 42"/>
                  <a:gd name="T34" fmla="*/ 21 w 37"/>
                  <a:gd name="T35" fmla="*/ 22 h 42"/>
                  <a:gd name="T36" fmla="*/ 21 w 37"/>
                  <a:gd name="T37" fmla="*/ 22 h 42"/>
                  <a:gd name="T38" fmla="*/ 27 w 37"/>
                  <a:gd name="T39" fmla="*/ 21 h 42"/>
                  <a:gd name="T40" fmla="*/ 30 w 37"/>
                  <a:gd name="T41" fmla="*/ 19 h 42"/>
                  <a:gd name="T42" fmla="*/ 30 w 37"/>
                  <a:gd name="T43" fmla="*/ 19 h 42"/>
                  <a:gd name="T44" fmla="*/ 32 w 37"/>
                  <a:gd name="T45" fmla="*/ 14 h 42"/>
                  <a:gd name="T46" fmla="*/ 33 w 37"/>
                  <a:gd name="T47" fmla="*/ 11 h 42"/>
                  <a:gd name="T48" fmla="*/ 33 w 37"/>
                  <a:gd name="T49" fmla="*/ 11 h 42"/>
                  <a:gd name="T50" fmla="*/ 32 w 37"/>
                  <a:gd name="T51" fmla="*/ 5 h 42"/>
                  <a:gd name="T52" fmla="*/ 32 w 37"/>
                  <a:gd name="T53" fmla="*/ 5 h 42"/>
                  <a:gd name="T54" fmla="*/ 29 w 37"/>
                  <a:gd name="T55" fmla="*/ 3 h 42"/>
                  <a:gd name="T56" fmla="*/ 27 w 37"/>
                  <a:gd name="T57" fmla="*/ 2 h 42"/>
                  <a:gd name="T58" fmla="*/ 27 w 37"/>
                  <a:gd name="T59" fmla="*/ 2 h 42"/>
                  <a:gd name="T60" fmla="*/ 17 w 37"/>
                  <a:gd name="T61" fmla="*/ 0 h 42"/>
                  <a:gd name="T62" fmla="*/ 0 w 37"/>
                  <a:gd name="T63" fmla="*/ 0 h 42"/>
                  <a:gd name="T64" fmla="*/ 0 w 37"/>
                  <a:gd name="T65" fmla="*/ 42 h 42"/>
                  <a:gd name="T66" fmla="*/ 5 w 37"/>
                  <a:gd name="T67" fmla="*/ 42 h 42"/>
                  <a:gd name="T68" fmla="*/ 5 w 37"/>
                  <a:gd name="T69" fmla="*/ 42 h 42"/>
                  <a:gd name="T70" fmla="*/ 5 w 37"/>
                  <a:gd name="T71" fmla="*/ 5 h 42"/>
                  <a:gd name="T72" fmla="*/ 19 w 37"/>
                  <a:gd name="T73" fmla="*/ 5 h 42"/>
                  <a:gd name="T74" fmla="*/ 19 w 37"/>
                  <a:gd name="T75" fmla="*/ 5 h 42"/>
                  <a:gd name="T76" fmla="*/ 22 w 37"/>
                  <a:gd name="T77" fmla="*/ 5 h 42"/>
                  <a:gd name="T78" fmla="*/ 25 w 37"/>
                  <a:gd name="T79" fmla="*/ 7 h 42"/>
                  <a:gd name="T80" fmla="*/ 25 w 37"/>
                  <a:gd name="T81" fmla="*/ 7 h 42"/>
                  <a:gd name="T82" fmla="*/ 27 w 37"/>
                  <a:gd name="T83" fmla="*/ 8 h 42"/>
                  <a:gd name="T84" fmla="*/ 27 w 37"/>
                  <a:gd name="T85" fmla="*/ 11 h 42"/>
                  <a:gd name="T86" fmla="*/ 27 w 37"/>
                  <a:gd name="T87" fmla="*/ 11 h 42"/>
                  <a:gd name="T88" fmla="*/ 25 w 37"/>
                  <a:gd name="T89" fmla="*/ 14 h 42"/>
                  <a:gd name="T90" fmla="*/ 25 w 37"/>
                  <a:gd name="T91" fmla="*/ 14 h 42"/>
                  <a:gd name="T92" fmla="*/ 22 w 37"/>
                  <a:gd name="T93" fmla="*/ 18 h 42"/>
                  <a:gd name="T94" fmla="*/ 22 w 37"/>
                  <a:gd name="T95" fmla="*/ 18 h 42"/>
                  <a:gd name="T96" fmla="*/ 17 w 37"/>
                  <a:gd name="T97" fmla="*/ 18 h 42"/>
                  <a:gd name="T98" fmla="*/ 5 w 37"/>
                  <a:gd name="T99" fmla="*/ 18 h 42"/>
                  <a:gd name="T100" fmla="*/ 5 w 37"/>
                  <a:gd name="T101" fmla="*/ 5 h 42"/>
                  <a:gd name="T102" fmla="*/ 5 w 37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2"/>
                  <a:gd name="T158" fmla="*/ 37 w 37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2">
                    <a:moveTo>
                      <a:pt x="5" y="42"/>
                    </a:moveTo>
                    <a:lnTo>
                      <a:pt x="5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4"/>
                    </a:lnTo>
                    <a:lnTo>
                      <a:pt x="21" y="27"/>
                    </a:lnTo>
                    <a:lnTo>
                      <a:pt x="24" y="32"/>
                    </a:lnTo>
                    <a:lnTo>
                      <a:pt x="29" y="42"/>
                    </a:lnTo>
                    <a:lnTo>
                      <a:pt x="37" y="42"/>
                    </a:lnTo>
                    <a:lnTo>
                      <a:pt x="29" y="30"/>
                    </a:lnTo>
                    <a:lnTo>
                      <a:pt x="24" y="24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2" y="14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7" y="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  <a:moveTo>
                      <a:pt x="5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5" y="18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03" name="Freeform 207">
                <a:extLst>
                  <a:ext uri="{FF2B5EF4-FFF2-40B4-BE49-F238E27FC236}">
                    <a16:creationId xmlns:a16="http://schemas.microsoft.com/office/drawing/2014/main" id="{73ABA961-385C-402C-9F60-53BCB2F6D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931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04" name="Freeform 208">
                <a:extLst>
                  <a:ext uri="{FF2B5EF4-FFF2-40B4-BE49-F238E27FC236}">
                    <a16:creationId xmlns:a16="http://schemas.microsoft.com/office/drawing/2014/main" id="{9BBF4F0A-F37B-443A-841D-E1B17B6E7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931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21 h 42"/>
                  <a:gd name="T4" fmla="*/ 27 w 32"/>
                  <a:gd name="T5" fmla="*/ 21 h 42"/>
                  <a:gd name="T6" fmla="*/ 27 w 32"/>
                  <a:gd name="T7" fmla="*/ 42 h 42"/>
                  <a:gd name="T8" fmla="*/ 32 w 32"/>
                  <a:gd name="T9" fmla="*/ 42 h 42"/>
                  <a:gd name="T10" fmla="*/ 32 w 32"/>
                  <a:gd name="T11" fmla="*/ 0 h 42"/>
                  <a:gd name="T12" fmla="*/ 27 w 32"/>
                  <a:gd name="T13" fmla="*/ 0 h 42"/>
                  <a:gd name="T14" fmla="*/ 27 w 32"/>
                  <a:gd name="T15" fmla="*/ 16 h 42"/>
                  <a:gd name="T16" fmla="*/ 5 w 32"/>
                  <a:gd name="T17" fmla="*/ 16 h 42"/>
                  <a:gd name="T18" fmla="*/ 5 w 32"/>
                  <a:gd name="T19" fmla="*/ 0 h 42"/>
                  <a:gd name="T20" fmla="*/ 0 w 32"/>
                  <a:gd name="T21" fmla="*/ 0 h 42"/>
                  <a:gd name="T22" fmla="*/ 0 w 32"/>
                  <a:gd name="T23" fmla="*/ 42 h 42"/>
                  <a:gd name="T24" fmla="*/ 5 w 32"/>
                  <a:gd name="T25" fmla="*/ 42 h 42"/>
                  <a:gd name="T26" fmla="*/ 5 w 32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2"/>
                  <a:gd name="T44" fmla="*/ 32 w 32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2">
                    <a:moveTo>
                      <a:pt x="5" y="42"/>
                    </a:moveTo>
                    <a:lnTo>
                      <a:pt x="5" y="21"/>
                    </a:lnTo>
                    <a:lnTo>
                      <a:pt x="27" y="21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05" name="Freeform 209">
                <a:extLst>
                  <a:ext uri="{FF2B5EF4-FFF2-40B4-BE49-F238E27FC236}">
                    <a16:creationId xmlns:a16="http://schemas.microsoft.com/office/drawing/2014/main" id="{267699E2-BAD7-4351-8AF1-1FAE134DEE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4" y="931"/>
                <a:ext cx="33" cy="42"/>
              </a:xfrm>
              <a:custGeom>
                <a:avLst/>
                <a:gdLst>
                  <a:gd name="T0" fmla="*/ 14 w 33"/>
                  <a:gd name="T1" fmla="*/ 42 h 42"/>
                  <a:gd name="T2" fmla="*/ 14 w 33"/>
                  <a:gd name="T3" fmla="*/ 42 h 42"/>
                  <a:gd name="T4" fmla="*/ 21 w 33"/>
                  <a:gd name="T5" fmla="*/ 40 h 42"/>
                  <a:gd name="T6" fmla="*/ 21 w 33"/>
                  <a:gd name="T7" fmla="*/ 40 h 42"/>
                  <a:gd name="T8" fmla="*/ 25 w 33"/>
                  <a:gd name="T9" fmla="*/ 38 h 42"/>
                  <a:gd name="T10" fmla="*/ 25 w 33"/>
                  <a:gd name="T11" fmla="*/ 38 h 42"/>
                  <a:gd name="T12" fmla="*/ 29 w 33"/>
                  <a:gd name="T13" fmla="*/ 35 h 42"/>
                  <a:gd name="T14" fmla="*/ 29 w 33"/>
                  <a:gd name="T15" fmla="*/ 35 h 42"/>
                  <a:gd name="T16" fmla="*/ 32 w 33"/>
                  <a:gd name="T17" fmla="*/ 29 h 42"/>
                  <a:gd name="T18" fmla="*/ 32 w 33"/>
                  <a:gd name="T19" fmla="*/ 29 h 42"/>
                  <a:gd name="T20" fmla="*/ 33 w 33"/>
                  <a:gd name="T21" fmla="*/ 21 h 42"/>
                  <a:gd name="T22" fmla="*/ 33 w 33"/>
                  <a:gd name="T23" fmla="*/ 21 h 42"/>
                  <a:gd name="T24" fmla="*/ 32 w 33"/>
                  <a:gd name="T25" fmla="*/ 10 h 42"/>
                  <a:gd name="T26" fmla="*/ 32 w 33"/>
                  <a:gd name="T27" fmla="*/ 10 h 42"/>
                  <a:gd name="T28" fmla="*/ 30 w 33"/>
                  <a:gd name="T29" fmla="*/ 7 h 42"/>
                  <a:gd name="T30" fmla="*/ 27 w 33"/>
                  <a:gd name="T31" fmla="*/ 3 h 42"/>
                  <a:gd name="T32" fmla="*/ 27 w 33"/>
                  <a:gd name="T33" fmla="*/ 3 h 42"/>
                  <a:gd name="T34" fmla="*/ 21 w 33"/>
                  <a:gd name="T35" fmla="*/ 0 h 42"/>
                  <a:gd name="T36" fmla="*/ 21 w 33"/>
                  <a:gd name="T37" fmla="*/ 0 h 42"/>
                  <a:gd name="T38" fmla="*/ 13 w 33"/>
                  <a:gd name="T39" fmla="*/ 0 h 42"/>
                  <a:gd name="T40" fmla="*/ 0 w 33"/>
                  <a:gd name="T41" fmla="*/ 0 h 42"/>
                  <a:gd name="T42" fmla="*/ 0 w 33"/>
                  <a:gd name="T43" fmla="*/ 42 h 42"/>
                  <a:gd name="T44" fmla="*/ 14 w 33"/>
                  <a:gd name="T45" fmla="*/ 42 h 42"/>
                  <a:gd name="T46" fmla="*/ 14 w 33"/>
                  <a:gd name="T47" fmla="*/ 42 h 42"/>
                  <a:gd name="T48" fmla="*/ 5 w 33"/>
                  <a:gd name="T49" fmla="*/ 5 h 42"/>
                  <a:gd name="T50" fmla="*/ 13 w 33"/>
                  <a:gd name="T51" fmla="*/ 5 h 42"/>
                  <a:gd name="T52" fmla="*/ 13 w 33"/>
                  <a:gd name="T53" fmla="*/ 5 h 42"/>
                  <a:gd name="T54" fmla="*/ 21 w 33"/>
                  <a:gd name="T55" fmla="*/ 5 h 42"/>
                  <a:gd name="T56" fmla="*/ 21 w 33"/>
                  <a:gd name="T57" fmla="*/ 5 h 42"/>
                  <a:gd name="T58" fmla="*/ 22 w 33"/>
                  <a:gd name="T59" fmla="*/ 8 h 42"/>
                  <a:gd name="T60" fmla="*/ 25 w 33"/>
                  <a:gd name="T61" fmla="*/ 10 h 42"/>
                  <a:gd name="T62" fmla="*/ 25 w 33"/>
                  <a:gd name="T63" fmla="*/ 10 h 42"/>
                  <a:gd name="T64" fmla="*/ 27 w 33"/>
                  <a:gd name="T65" fmla="*/ 14 h 42"/>
                  <a:gd name="T66" fmla="*/ 27 w 33"/>
                  <a:gd name="T67" fmla="*/ 21 h 42"/>
                  <a:gd name="T68" fmla="*/ 27 w 33"/>
                  <a:gd name="T69" fmla="*/ 21 h 42"/>
                  <a:gd name="T70" fmla="*/ 27 w 33"/>
                  <a:gd name="T71" fmla="*/ 29 h 42"/>
                  <a:gd name="T72" fmla="*/ 27 w 33"/>
                  <a:gd name="T73" fmla="*/ 29 h 42"/>
                  <a:gd name="T74" fmla="*/ 24 w 33"/>
                  <a:gd name="T75" fmla="*/ 34 h 42"/>
                  <a:gd name="T76" fmla="*/ 24 w 33"/>
                  <a:gd name="T77" fmla="*/ 34 h 42"/>
                  <a:gd name="T78" fmla="*/ 19 w 33"/>
                  <a:gd name="T79" fmla="*/ 35 h 42"/>
                  <a:gd name="T80" fmla="*/ 19 w 33"/>
                  <a:gd name="T81" fmla="*/ 35 h 42"/>
                  <a:gd name="T82" fmla="*/ 13 w 33"/>
                  <a:gd name="T83" fmla="*/ 37 h 42"/>
                  <a:gd name="T84" fmla="*/ 5 w 33"/>
                  <a:gd name="T85" fmla="*/ 37 h 42"/>
                  <a:gd name="T86" fmla="*/ 5 w 33"/>
                  <a:gd name="T87" fmla="*/ 5 h 42"/>
                  <a:gd name="T88" fmla="*/ 5 w 33"/>
                  <a:gd name="T89" fmla="*/ 5 h 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2"/>
                  <a:gd name="T137" fmla="*/ 33 w 33"/>
                  <a:gd name="T138" fmla="*/ 42 h 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5"/>
                    </a:lnTo>
                    <a:lnTo>
                      <a:pt x="32" y="29"/>
                    </a:lnTo>
                    <a:lnTo>
                      <a:pt x="33" y="21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14" y="42"/>
                    </a:lnTo>
                    <a:close/>
                    <a:moveTo>
                      <a:pt x="5" y="5"/>
                    </a:moveTo>
                    <a:lnTo>
                      <a:pt x="13" y="5"/>
                    </a:lnTo>
                    <a:lnTo>
                      <a:pt x="21" y="5"/>
                    </a:lnTo>
                    <a:lnTo>
                      <a:pt x="22" y="8"/>
                    </a:lnTo>
                    <a:lnTo>
                      <a:pt x="25" y="10"/>
                    </a:lnTo>
                    <a:lnTo>
                      <a:pt x="27" y="14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4" y="34"/>
                    </a:lnTo>
                    <a:lnTo>
                      <a:pt x="19" y="35"/>
                    </a:lnTo>
                    <a:lnTo>
                      <a:pt x="13" y="37"/>
                    </a:lnTo>
                    <a:lnTo>
                      <a:pt x="5" y="37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06" name="Freeform 210">
                <a:extLst>
                  <a:ext uri="{FF2B5EF4-FFF2-40B4-BE49-F238E27FC236}">
                    <a16:creationId xmlns:a16="http://schemas.microsoft.com/office/drawing/2014/main" id="{A7D6246E-E0A8-492B-976F-866B16491B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1" y="931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9 w 38"/>
                  <a:gd name="T25" fmla="*/ 5 h 42"/>
                  <a:gd name="T26" fmla="*/ 19 w 38"/>
                  <a:gd name="T27" fmla="*/ 5 h 42"/>
                  <a:gd name="T28" fmla="*/ 22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07" name="Freeform 211">
                <a:extLst>
                  <a:ext uri="{FF2B5EF4-FFF2-40B4-BE49-F238E27FC236}">
                    <a16:creationId xmlns:a16="http://schemas.microsoft.com/office/drawing/2014/main" id="{4F4491F5-1E37-462B-B063-27D8A7983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931"/>
                <a:ext cx="34" cy="42"/>
              </a:xfrm>
              <a:custGeom>
                <a:avLst/>
                <a:gdLst>
                  <a:gd name="T0" fmla="*/ 5 w 34"/>
                  <a:gd name="T1" fmla="*/ 42 h 42"/>
                  <a:gd name="T2" fmla="*/ 5 w 34"/>
                  <a:gd name="T3" fmla="*/ 27 h 42"/>
                  <a:gd name="T4" fmla="*/ 13 w 34"/>
                  <a:gd name="T5" fmla="*/ 21 h 42"/>
                  <a:gd name="T6" fmla="*/ 28 w 34"/>
                  <a:gd name="T7" fmla="*/ 42 h 42"/>
                  <a:gd name="T8" fmla="*/ 34 w 34"/>
                  <a:gd name="T9" fmla="*/ 42 h 42"/>
                  <a:gd name="T10" fmla="*/ 16 w 34"/>
                  <a:gd name="T11" fmla="*/ 16 h 42"/>
                  <a:gd name="T12" fmla="*/ 34 w 34"/>
                  <a:gd name="T13" fmla="*/ 0 h 42"/>
                  <a:gd name="T14" fmla="*/ 26 w 34"/>
                  <a:gd name="T15" fmla="*/ 0 h 42"/>
                  <a:gd name="T16" fmla="*/ 5 w 34"/>
                  <a:gd name="T17" fmla="*/ 21 h 42"/>
                  <a:gd name="T18" fmla="*/ 5 w 34"/>
                  <a:gd name="T19" fmla="*/ 0 h 42"/>
                  <a:gd name="T20" fmla="*/ 0 w 34"/>
                  <a:gd name="T21" fmla="*/ 0 h 42"/>
                  <a:gd name="T22" fmla="*/ 0 w 34"/>
                  <a:gd name="T23" fmla="*/ 42 h 42"/>
                  <a:gd name="T24" fmla="*/ 5 w 34"/>
                  <a:gd name="T25" fmla="*/ 42 h 42"/>
                  <a:gd name="T26" fmla="*/ 5 w 34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2"/>
                  <a:gd name="T44" fmla="*/ 34 w 34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2">
                    <a:moveTo>
                      <a:pt x="5" y="42"/>
                    </a:moveTo>
                    <a:lnTo>
                      <a:pt x="5" y="27"/>
                    </a:lnTo>
                    <a:lnTo>
                      <a:pt x="13" y="21"/>
                    </a:lnTo>
                    <a:lnTo>
                      <a:pt x="28" y="42"/>
                    </a:lnTo>
                    <a:lnTo>
                      <a:pt x="34" y="42"/>
                    </a:lnTo>
                    <a:lnTo>
                      <a:pt x="16" y="16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08" name="Freeform 212">
                <a:extLst>
                  <a:ext uri="{FF2B5EF4-FFF2-40B4-BE49-F238E27FC236}">
                    <a16:creationId xmlns:a16="http://schemas.microsoft.com/office/drawing/2014/main" id="{BBE0B63F-0266-4CC2-AE6E-F9BAC4C6E7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2" y="930"/>
                <a:ext cx="38" cy="43"/>
              </a:xfrm>
              <a:custGeom>
                <a:avLst/>
                <a:gdLst>
                  <a:gd name="T0" fmla="*/ 1 w 38"/>
                  <a:gd name="T1" fmla="*/ 33 h 43"/>
                  <a:gd name="T2" fmla="*/ 1 w 38"/>
                  <a:gd name="T3" fmla="*/ 33 h 43"/>
                  <a:gd name="T4" fmla="*/ 4 w 38"/>
                  <a:gd name="T5" fmla="*/ 36 h 43"/>
                  <a:gd name="T6" fmla="*/ 8 w 38"/>
                  <a:gd name="T7" fmla="*/ 39 h 43"/>
                  <a:gd name="T8" fmla="*/ 8 w 38"/>
                  <a:gd name="T9" fmla="*/ 39 h 43"/>
                  <a:gd name="T10" fmla="*/ 12 w 38"/>
                  <a:gd name="T11" fmla="*/ 43 h 43"/>
                  <a:gd name="T12" fmla="*/ 19 w 38"/>
                  <a:gd name="T13" fmla="*/ 43 h 43"/>
                  <a:gd name="T14" fmla="*/ 19 w 38"/>
                  <a:gd name="T15" fmla="*/ 43 h 43"/>
                  <a:gd name="T16" fmla="*/ 23 w 38"/>
                  <a:gd name="T17" fmla="*/ 43 h 43"/>
                  <a:gd name="T18" fmla="*/ 28 w 38"/>
                  <a:gd name="T19" fmla="*/ 39 h 43"/>
                  <a:gd name="T20" fmla="*/ 28 w 38"/>
                  <a:gd name="T21" fmla="*/ 39 h 43"/>
                  <a:gd name="T22" fmla="*/ 33 w 38"/>
                  <a:gd name="T23" fmla="*/ 38 h 43"/>
                  <a:gd name="T24" fmla="*/ 36 w 38"/>
                  <a:gd name="T25" fmla="*/ 33 h 43"/>
                  <a:gd name="T26" fmla="*/ 36 w 38"/>
                  <a:gd name="T27" fmla="*/ 33 h 43"/>
                  <a:gd name="T28" fmla="*/ 38 w 38"/>
                  <a:gd name="T29" fmla="*/ 28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5 h 43"/>
                  <a:gd name="T36" fmla="*/ 36 w 38"/>
                  <a:gd name="T37" fmla="*/ 11 h 43"/>
                  <a:gd name="T38" fmla="*/ 36 w 38"/>
                  <a:gd name="T39" fmla="*/ 11 h 43"/>
                  <a:gd name="T40" fmla="*/ 33 w 38"/>
                  <a:gd name="T41" fmla="*/ 6 h 43"/>
                  <a:gd name="T42" fmla="*/ 28 w 38"/>
                  <a:gd name="T43" fmla="*/ 3 h 43"/>
                  <a:gd name="T44" fmla="*/ 28 w 38"/>
                  <a:gd name="T45" fmla="*/ 3 h 43"/>
                  <a:gd name="T46" fmla="*/ 23 w 38"/>
                  <a:gd name="T47" fmla="*/ 1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1 h 43"/>
                  <a:gd name="T54" fmla="*/ 4 w 38"/>
                  <a:gd name="T55" fmla="*/ 6 h 43"/>
                  <a:gd name="T56" fmla="*/ 4 w 38"/>
                  <a:gd name="T57" fmla="*/ 6 h 43"/>
                  <a:gd name="T58" fmla="*/ 0 w 38"/>
                  <a:gd name="T59" fmla="*/ 12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3 h 43"/>
                  <a:gd name="T68" fmla="*/ 1 w 38"/>
                  <a:gd name="T69" fmla="*/ 33 h 43"/>
                  <a:gd name="T70" fmla="*/ 9 w 38"/>
                  <a:gd name="T71" fmla="*/ 9 h 43"/>
                  <a:gd name="T72" fmla="*/ 9 w 38"/>
                  <a:gd name="T73" fmla="*/ 9 h 43"/>
                  <a:gd name="T74" fmla="*/ 14 w 38"/>
                  <a:gd name="T75" fmla="*/ 6 h 43"/>
                  <a:gd name="T76" fmla="*/ 19 w 38"/>
                  <a:gd name="T77" fmla="*/ 4 h 43"/>
                  <a:gd name="T78" fmla="*/ 19 w 38"/>
                  <a:gd name="T79" fmla="*/ 4 h 43"/>
                  <a:gd name="T80" fmla="*/ 22 w 38"/>
                  <a:gd name="T81" fmla="*/ 6 h 43"/>
                  <a:gd name="T82" fmla="*/ 27 w 38"/>
                  <a:gd name="T83" fmla="*/ 8 h 43"/>
                  <a:gd name="T84" fmla="*/ 27 w 38"/>
                  <a:gd name="T85" fmla="*/ 8 h 43"/>
                  <a:gd name="T86" fmla="*/ 28 w 38"/>
                  <a:gd name="T87" fmla="*/ 9 h 43"/>
                  <a:gd name="T88" fmla="*/ 31 w 38"/>
                  <a:gd name="T89" fmla="*/ 12 h 43"/>
                  <a:gd name="T90" fmla="*/ 31 w 38"/>
                  <a:gd name="T91" fmla="*/ 12 h 43"/>
                  <a:gd name="T92" fmla="*/ 33 w 38"/>
                  <a:gd name="T93" fmla="*/ 22 h 43"/>
                  <a:gd name="T94" fmla="*/ 33 w 38"/>
                  <a:gd name="T95" fmla="*/ 22 h 43"/>
                  <a:gd name="T96" fmla="*/ 31 w 38"/>
                  <a:gd name="T97" fmla="*/ 28 h 43"/>
                  <a:gd name="T98" fmla="*/ 28 w 38"/>
                  <a:gd name="T99" fmla="*/ 33 h 43"/>
                  <a:gd name="T100" fmla="*/ 28 w 38"/>
                  <a:gd name="T101" fmla="*/ 33 h 43"/>
                  <a:gd name="T102" fmla="*/ 23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2 w 38"/>
                  <a:gd name="T109" fmla="*/ 38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8 h 43"/>
                  <a:gd name="T116" fmla="*/ 4 w 38"/>
                  <a:gd name="T117" fmla="*/ 22 h 43"/>
                  <a:gd name="T118" fmla="*/ 4 w 38"/>
                  <a:gd name="T119" fmla="*/ 22 h 43"/>
                  <a:gd name="T120" fmla="*/ 6 w 38"/>
                  <a:gd name="T121" fmla="*/ 14 h 43"/>
                  <a:gd name="T122" fmla="*/ 9 w 38"/>
                  <a:gd name="T123" fmla="*/ 9 h 43"/>
                  <a:gd name="T124" fmla="*/ 9 w 38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3"/>
                    </a:moveTo>
                    <a:lnTo>
                      <a:pt x="1" y="33"/>
                    </a:lnTo>
                    <a:lnTo>
                      <a:pt x="4" y="36"/>
                    </a:lnTo>
                    <a:lnTo>
                      <a:pt x="8" y="39"/>
                    </a:lnTo>
                    <a:lnTo>
                      <a:pt x="12" y="43"/>
                    </a:lnTo>
                    <a:lnTo>
                      <a:pt x="19" y="43"/>
                    </a:lnTo>
                    <a:lnTo>
                      <a:pt x="23" y="43"/>
                    </a:lnTo>
                    <a:lnTo>
                      <a:pt x="28" y="39"/>
                    </a:lnTo>
                    <a:lnTo>
                      <a:pt x="33" y="38"/>
                    </a:lnTo>
                    <a:lnTo>
                      <a:pt x="36" y="33"/>
                    </a:lnTo>
                    <a:lnTo>
                      <a:pt x="38" y="28"/>
                    </a:lnTo>
                    <a:lnTo>
                      <a:pt x="38" y="22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28" y="3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3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19" y="4"/>
                    </a:lnTo>
                    <a:lnTo>
                      <a:pt x="22" y="6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31" y="12"/>
                    </a:lnTo>
                    <a:lnTo>
                      <a:pt x="33" y="22"/>
                    </a:lnTo>
                    <a:lnTo>
                      <a:pt x="31" y="28"/>
                    </a:lnTo>
                    <a:lnTo>
                      <a:pt x="28" y="33"/>
                    </a:lnTo>
                    <a:lnTo>
                      <a:pt x="23" y="36"/>
                    </a:lnTo>
                    <a:lnTo>
                      <a:pt x="19" y="38"/>
                    </a:lnTo>
                    <a:lnTo>
                      <a:pt x="12" y="38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09" name="Freeform 213">
                <a:extLst>
                  <a:ext uri="{FF2B5EF4-FFF2-40B4-BE49-F238E27FC236}">
                    <a16:creationId xmlns:a16="http://schemas.microsoft.com/office/drawing/2014/main" id="{A74A2BB2-887E-48F8-823A-FBA6B9849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931"/>
                <a:ext cx="34" cy="42"/>
              </a:xfrm>
              <a:custGeom>
                <a:avLst/>
                <a:gdLst>
                  <a:gd name="T0" fmla="*/ 19 w 34"/>
                  <a:gd name="T1" fmla="*/ 42 h 42"/>
                  <a:gd name="T2" fmla="*/ 19 w 34"/>
                  <a:gd name="T3" fmla="*/ 5 h 42"/>
                  <a:gd name="T4" fmla="*/ 34 w 34"/>
                  <a:gd name="T5" fmla="*/ 5 h 42"/>
                  <a:gd name="T6" fmla="*/ 34 w 34"/>
                  <a:gd name="T7" fmla="*/ 0 h 42"/>
                  <a:gd name="T8" fmla="*/ 0 w 34"/>
                  <a:gd name="T9" fmla="*/ 0 h 42"/>
                  <a:gd name="T10" fmla="*/ 0 w 34"/>
                  <a:gd name="T11" fmla="*/ 5 h 42"/>
                  <a:gd name="T12" fmla="*/ 15 w 34"/>
                  <a:gd name="T13" fmla="*/ 5 h 42"/>
                  <a:gd name="T14" fmla="*/ 15 w 34"/>
                  <a:gd name="T15" fmla="*/ 42 h 42"/>
                  <a:gd name="T16" fmla="*/ 19 w 34"/>
                  <a:gd name="T17" fmla="*/ 42 h 42"/>
                  <a:gd name="T18" fmla="*/ 19 w 34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42"/>
                  <a:gd name="T32" fmla="*/ 34 w 34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4" y="5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5" y="5"/>
                    </a:lnTo>
                    <a:lnTo>
                      <a:pt x="15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0" name="Freeform 214">
                <a:extLst>
                  <a:ext uri="{FF2B5EF4-FFF2-40B4-BE49-F238E27FC236}">
                    <a16:creationId xmlns:a16="http://schemas.microsoft.com/office/drawing/2014/main" id="{0590AC4C-522A-4DAF-B9E8-3AB95C2C7A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2" y="931"/>
                <a:ext cx="38" cy="42"/>
              </a:xfrm>
              <a:custGeom>
                <a:avLst/>
                <a:gdLst>
                  <a:gd name="T0" fmla="*/ 4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0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4 w 38"/>
                  <a:gd name="T17" fmla="*/ 42 h 42"/>
                  <a:gd name="T18" fmla="*/ 4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4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1" name="Freeform 215">
                <a:extLst>
                  <a:ext uri="{FF2B5EF4-FFF2-40B4-BE49-F238E27FC236}">
                    <a16:creationId xmlns:a16="http://schemas.microsoft.com/office/drawing/2014/main" id="{AC7317C5-970F-4A0A-B596-66D88C14A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303"/>
                <a:ext cx="32" cy="41"/>
              </a:xfrm>
              <a:custGeom>
                <a:avLst/>
                <a:gdLst>
                  <a:gd name="T0" fmla="*/ 1 w 32"/>
                  <a:gd name="T1" fmla="*/ 35 h 41"/>
                  <a:gd name="T2" fmla="*/ 8 w 32"/>
                  <a:gd name="T3" fmla="*/ 40 h 41"/>
                  <a:gd name="T4" fmla="*/ 17 w 32"/>
                  <a:gd name="T5" fmla="*/ 41 h 41"/>
                  <a:gd name="T6" fmla="*/ 25 w 32"/>
                  <a:gd name="T7" fmla="*/ 40 h 41"/>
                  <a:gd name="T8" fmla="*/ 28 w 32"/>
                  <a:gd name="T9" fmla="*/ 38 h 41"/>
                  <a:gd name="T10" fmla="*/ 30 w 32"/>
                  <a:gd name="T11" fmla="*/ 36 h 41"/>
                  <a:gd name="T12" fmla="*/ 32 w 32"/>
                  <a:gd name="T13" fmla="*/ 30 h 41"/>
                  <a:gd name="T14" fmla="*/ 30 w 32"/>
                  <a:gd name="T15" fmla="*/ 24 h 41"/>
                  <a:gd name="T16" fmla="*/ 25 w 32"/>
                  <a:gd name="T17" fmla="*/ 19 h 41"/>
                  <a:gd name="T18" fmla="*/ 16 w 32"/>
                  <a:gd name="T19" fmla="*/ 17 h 41"/>
                  <a:gd name="T20" fmla="*/ 8 w 32"/>
                  <a:gd name="T21" fmla="*/ 14 h 41"/>
                  <a:gd name="T22" fmla="*/ 6 w 32"/>
                  <a:gd name="T23" fmla="*/ 11 h 41"/>
                  <a:gd name="T24" fmla="*/ 9 w 32"/>
                  <a:gd name="T25" fmla="*/ 6 h 41"/>
                  <a:gd name="T26" fmla="*/ 11 w 32"/>
                  <a:gd name="T27" fmla="*/ 5 h 41"/>
                  <a:gd name="T28" fmla="*/ 16 w 32"/>
                  <a:gd name="T29" fmla="*/ 5 h 41"/>
                  <a:gd name="T30" fmla="*/ 24 w 32"/>
                  <a:gd name="T31" fmla="*/ 6 h 41"/>
                  <a:gd name="T32" fmla="*/ 25 w 32"/>
                  <a:gd name="T33" fmla="*/ 9 h 41"/>
                  <a:gd name="T34" fmla="*/ 32 w 32"/>
                  <a:gd name="T35" fmla="*/ 13 h 41"/>
                  <a:gd name="T36" fmla="*/ 28 w 32"/>
                  <a:gd name="T37" fmla="*/ 5 h 41"/>
                  <a:gd name="T38" fmla="*/ 27 w 32"/>
                  <a:gd name="T39" fmla="*/ 3 h 41"/>
                  <a:gd name="T40" fmla="*/ 24 w 32"/>
                  <a:gd name="T41" fmla="*/ 2 h 41"/>
                  <a:gd name="T42" fmla="*/ 16 w 32"/>
                  <a:gd name="T43" fmla="*/ 0 h 41"/>
                  <a:gd name="T44" fmla="*/ 8 w 32"/>
                  <a:gd name="T45" fmla="*/ 2 h 41"/>
                  <a:gd name="T46" fmla="*/ 3 w 32"/>
                  <a:gd name="T47" fmla="*/ 5 h 41"/>
                  <a:gd name="T48" fmla="*/ 1 w 32"/>
                  <a:gd name="T49" fmla="*/ 11 h 41"/>
                  <a:gd name="T50" fmla="*/ 3 w 32"/>
                  <a:gd name="T51" fmla="*/ 16 h 41"/>
                  <a:gd name="T52" fmla="*/ 6 w 32"/>
                  <a:gd name="T53" fmla="*/ 21 h 41"/>
                  <a:gd name="T54" fmla="*/ 14 w 32"/>
                  <a:gd name="T55" fmla="*/ 22 h 41"/>
                  <a:gd name="T56" fmla="*/ 22 w 32"/>
                  <a:gd name="T57" fmla="*/ 24 h 41"/>
                  <a:gd name="T58" fmla="*/ 25 w 32"/>
                  <a:gd name="T59" fmla="*/ 27 h 41"/>
                  <a:gd name="T60" fmla="*/ 27 w 32"/>
                  <a:gd name="T61" fmla="*/ 30 h 41"/>
                  <a:gd name="T62" fmla="*/ 25 w 32"/>
                  <a:gd name="T63" fmla="*/ 33 h 41"/>
                  <a:gd name="T64" fmla="*/ 22 w 32"/>
                  <a:gd name="T65" fmla="*/ 36 h 41"/>
                  <a:gd name="T66" fmla="*/ 17 w 32"/>
                  <a:gd name="T67" fmla="*/ 36 h 41"/>
                  <a:gd name="T68" fmla="*/ 11 w 32"/>
                  <a:gd name="T69" fmla="*/ 36 h 41"/>
                  <a:gd name="T70" fmla="*/ 6 w 32"/>
                  <a:gd name="T71" fmla="*/ 33 h 41"/>
                  <a:gd name="T72" fmla="*/ 4 w 32"/>
                  <a:gd name="T73" fmla="*/ 27 h 41"/>
                  <a:gd name="T74" fmla="*/ 0 w 32"/>
                  <a:gd name="T75" fmla="*/ 29 h 41"/>
                  <a:gd name="T76" fmla="*/ 1 w 32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1"/>
                  <a:gd name="T119" fmla="*/ 32 w 32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1">
                    <a:moveTo>
                      <a:pt x="1" y="35"/>
                    </a:move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7" y="41"/>
                    </a:lnTo>
                    <a:lnTo>
                      <a:pt x="25" y="40"/>
                    </a:lnTo>
                    <a:lnTo>
                      <a:pt x="28" y="38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8" y="5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14" y="22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3"/>
                    </a:lnTo>
                    <a:lnTo>
                      <a:pt x="22" y="36"/>
                    </a:lnTo>
                    <a:lnTo>
                      <a:pt x="17" y="36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4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2" name="Freeform 216">
                <a:extLst>
                  <a:ext uri="{FF2B5EF4-FFF2-40B4-BE49-F238E27FC236}">
                    <a16:creationId xmlns:a16="http://schemas.microsoft.com/office/drawing/2014/main" id="{EB15D254-965C-48B4-83FE-DE83DFF235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1" y="1303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6 w 40"/>
                  <a:gd name="T5" fmla="*/ 36 h 41"/>
                  <a:gd name="T6" fmla="*/ 9 w 40"/>
                  <a:gd name="T7" fmla="*/ 40 h 41"/>
                  <a:gd name="T8" fmla="*/ 9 w 40"/>
                  <a:gd name="T9" fmla="*/ 40 h 41"/>
                  <a:gd name="T10" fmla="*/ 14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5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3 w 40"/>
                  <a:gd name="T23" fmla="*/ 36 h 41"/>
                  <a:gd name="T24" fmla="*/ 36 w 40"/>
                  <a:gd name="T25" fmla="*/ 32 h 41"/>
                  <a:gd name="T26" fmla="*/ 36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6 h 41"/>
                  <a:gd name="T36" fmla="*/ 36 w 40"/>
                  <a:gd name="T37" fmla="*/ 9 h 41"/>
                  <a:gd name="T38" fmla="*/ 36 w 40"/>
                  <a:gd name="T39" fmla="*/ 9 h 41"/>
                  <a:gd name="T40" fmla="*/ 35 w 40"/>
                  <a:gd name="T41" fmla="*/ 6 h 41"/>
                  <a:gd name="T42" fmla="*/ 30 w 40"/>
                  <a:gd name="T43" fmla="*/ 3 h 41"/>
                  <a:gd name="T44" fmla="*/ 30 w 40"/>
                  <a:gd name="T45" fmla="*/ 3 h 41"/>
                  <a:gd name="T46" fmla="*/ 25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6 w 40"/>
                  <a:gd name="T55" fmla="*/ 5 h 41"/>
                  <a:gd name="T56" fmla="*/ 6 w 40"/>
                  <a:gd name="T57" fmla="*/ 5 h 41"/>
                  <a:gd name="T58" fmla="*/ 1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1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9 w 40"/>
                  <a:gd name="T71" fmla="*/ 8 h 41"/>
                  <a:gd name="T72" fmla="*/ 9 w 40"/>
                  <a:gd name="T73" fmla="*/ 8 h 41"/>
                  <a:gd name="T74" fmla="*/ 14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9 h 41"/>
                  <a:gd name="T88" fmla="*/ 32 w 40"/>
                  <a:gd name="T89" fmla="*/ 13 h 41"/>
                  <a:gd name="T90" fmla="*/ 32 w 40"/>
                  <a:gd name="T91" fmla="*/ 13 h 41"/>
                  <a:gd name="T92" fmla="*/ 33 w 40"/>
                  <a:gd name="T93" fmla="*/ 21 h 41"/>
                  <a:gd name="T94" fmla="*/ 33 w 40"/>
                  <a:gd name="T95" fmla="*/ 21 h 41"/>
                  <a:gd name="T96" fmla="*/ 33 w 40"/>
                  <a:gd name="T97" fmla="*/ 29 h 41"/>
                  <a:gd name="T98" fmla="*/ 30 w 40"/>
                  <a:gd name="T99" fmla="*/ 33 h 41"/>
                  <a:gd name="T100" fmla="*/ 30 w 40"/>
                  <a:gd name="T101" fmla="*/ 33 h 41"/>
                  <a:gd name="T102" fmla="*/ 25 w 40"/>
                  <a:gd name="T103" fmla="*/ 36 h 41"/>
                  <a:gd name="T104" fmla="*/ 21 w 40"/>
                  <a:gd name="T105" fmla="*/ 38 h 41"/>
                  <a:gd name="T106" fmla="*/ 21 w 40"/>
                  <a:gd name="T107" fmla="*/ 38 h 41"/>
                  <a:gd name="T108" fmla="*/ 14 w 40"/>
                  <a:gd name="T109" fmla="*/ 36 h 41"/>
                  <a:gd name="T110" fmla="*/ 9 w 40"/>
                  <a:gd name="T111" fmla="*/ 33 h 41"/>
                  <a:gd name="T112" fmla="*/ 9 w 40"/>
                  <a:gd name="T113" fmla="*/ 33 h 41"/>
                  <a:gd name="T114" fmla="*/ 8 w 40"/>
                  <a:gd name="T115" fmla="*/ 29 h 41"/>
                  <a:gd name="T116" fmla="*/ 6 w 40"/>
                  <a:gd name="T117" fmla="*/ 22 h 41"/>
                  <a:gd name="T118" fmla="*/ 6 w 40"/>
                  <a:gd name="T119" fmla="*/ 22 h 41"/>
                  <a:gd name="T120" fmla="*/ 8 w 40"/>
                  <a:gd name="T121" fmla="*/ 14 h 41"/>
                  <a:gd name="T122" fmla="*/ 9 w 40"/>
                  <a:gd name="T123" fmla="*/ 8 h 41"/>
                  <a:gd name="T124" fmla="*/ 9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1" y="41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6"/>
                    </a:lnTo>
                    <a:lnTo>
                      <a:pt x="36" y="9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5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8" y="29"/>
                    </a:lnTo>
                    <a:lnTo>
                      <a:pt x="6" y="22"/>
                    </a:lnTo>
                    <a:lnTo>
                      <a:pt x="8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3" name="Freeform 217">
                <a:extLst>
                  <a:ext uri="{FF2B5EF4-FFF2-40B4-BE49-F238E27FC236}">
                    <a16:creationId xmlns:a16="http://schemas.microsoft.com/office/drawing/2014/main" id="{62E5E91C-6CC5-4796-8E8B-2F6A94408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303"/>
                <a:ext cx="31" cy="41"/>
              </a:xfrm>
              <a:custGeom>
                <a:avLst/>
                <a:gdLst>
                  <a:gd name="T0" fmla="*/ 27 w 31"/>
                  <a:gd name="T1" fmla="*/ 24 h 41"/>
                  <a:gd name="T2" fmla="*/ 27 w 31"/>
                  <a:gd name="T3" fmla="*/ 24 h 41"/>
                  <a:gd name="T4" fmla="*/ 25 w 31"/>
                  <a:gd name="T5" fmla="*/ 30 h 41"/>
                  <a:gd name="T6" fmla="*/ 23 w 31"/>
                  <a:gd name="T7" fmla="*/ 35 h 41"/>
                  <a:gd name="T8" fmla="*/ 23 w 31"/>
                  <a:gd name="T9" fmla="*/ 35 h 41"/>
                  <a:gd name="T10" fmla="*/ 20 w 31"/>
                  <a:gd name="T11" fmla="*/ 36 h 41"/>
                  <a:gd name="T12" fmla="*/ 15 w 31"/>
                  <a:gd name="T13" fmla="*/ 36 h 41"/>
                  <a:gd name="T14" fmla="*/ 15 w 31"/>
                  <a:gd name="T15" fmla="*/ 36 h 41"/>
                  <a:gd name="T16" fmla="*/ 9 w 31"/>
                  <a:gd name="T17" fmla="*/ 36 h 41"/>
                  <a:gd name="T18" fmla="*/ 9 w 31"/>
                  <a:gd name="T19" fmla="*/ 36 h 41"/>
                  <a:gd name="T20" fmla="*/ 6 w 31"/>
                  <a:gd name="T21" fmla="*/ 32 h 41"/>
                  <a:gd name="T22" fmla="*/ 6 w 31"/>
                  <a:gd name="T23" fmla="*/ 32 h 41"/>
                  <a:gd name="T24" fmla="*/ 4 w 31"/>
                  <a:gd name="T25" fmla="*/ 24 h 41"/>
                  <a:gd name="T26" fmla="*/ 4 w 31"/>
                  <a:gd name="T27" fmla="*/ 0 h 41"/>
                  <a:gd name="T28" fmla="*/ 0 w 31"/>
                  <a:gd name="T29" fmla="*/ 0 h 41"/>
                  <a:gd name="T30" fmla="*/ 0 w 31"/>
                  <a:gd name="T31" fmla="*/ 24 h 41"/>
                  <a:gd name="T32" fmla="*/ 0 w 31"/>
                  <a:gd name="T33" fmla="*/ 24 h 41"/>
                  <a:gd name="T34" fmla="*/ 0 w 31"/>
                  <a:gd name="T35" fmla="*/ 30 h 41"/>
                  <a:gd name="T36" fmla="*/ 1 w 31"/>
                  <a:gd name="T37" fmla="*/ 35 h 41"/>
                  <a:gd name="T38" fmla="*/ 1 w 31"/>
                  <a:gd name="T39" fmla="*/ 35 h 41"/>
                  <a:gd name="T40" fmla="*/ 3 w 31"/>
                  <a:gd name="T41" fmla="*/ 38 h 41"/>
                  <a:gd name="T42" fmla="*/ 6 w 31"/>
                  <a:gd name="T43" fmla="*/ 40 h 41"/>
                  <a:gd name="T44" fmla="*/ 6 w 31"/>
                  <a:gd name="T45" fmla="*/ 40 h 41"/>
                  <a:gd name="T46" fmla="*/ 11 w 31"/>
                  <a:gd name="T47" fmla="*/ 41 h 41"/>
                  <a:gd name="T48" fmla="*/ 15 w 31"/>
                  <a:gd name="T49" fmla="*/ 41 h 41"/>
                  <a:gd name="T50" fmla="*/ 15 w 31"/>
                  <a:gd name="T51" fmla="*/ 41 h 41"/>
                  <a:gd name="T52" fmla="*/ 20 w 31"/>
                  <a:gd name="T53" fmla="*/ 41 h 41"/>
                  <a:gd name="T54" fmla="*/ 25 w 31"/>
                  <a:gd name="T55" fmla="*/ 40 h 41"/>
                  <a:gd name="T56" fmla="*/ 25 w 31"/>
                  <a:gd name="T57" fmla="*/ 40 h 41"/>
                  <a:gd name="T58" fmla="*/ 28 w 31"/>
                  <a:gd name="T59" fmla="*/ 36 h 41"/>
                  <a:gd name="T60" fmla="*/ 30 w 31"/>
                  <a:gd name="T61" fmla="*/ 33 h 41"/>
                  <a:gd name="T62" fmla="*/ 30 w 31"/>
                  <a:gd name="T63" fmla="*/ 33 h 41"/>
                  <a:gd name="T64" fmla="*/ 31 w 31"/>
                  <a:gd name="T65" fmla="*/ 24 h 41"/>
                  <a:gd name="T66" fmla="*/ 31 w 31"/>
                  <a:gd name="T67" fmla="*/ 0 h 41"/>
                  <a:gd name="T68" fmla="*/ 27 w 31"/>
                  <a:gd name="T69" fmla="*/ 0 h 41"/>
                  <a:gd name="T70" fmla="*/ 27 w 31"/>
                  <a:gd name="T71" fmla="*/ 24 h 41"/>
                  <a:gd name="T72" fmla="*/ 27 w 31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41"/>
                  <a:gd name="T113" fmla="*/ 31 w 31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5" y="30"/>
                    </a:lnTo>
                    <a:lnTo>
                      <a:pt x="23" y="35"/>
                    </a:lnTo>
                    <a:lnTo>
                      <a:pt x="20" y="36"/>
                    </a:lnTo>
                    <a:lnTo>
                      <a:pt x="15" y="36"/>
                    </a:lnTo>
                    <a:lnTo>
                      <a:pt x="9" y="36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6" y="40"/>
                    </a:lnTo>
                    <a:lnTo>
                      <a:pt x="11" y="41"/>
                    </a:lnTo>
                    <a:lnTo>
                      <a:pt x="15" y="41"/>
                    </a:lnTo>
                    <a:lnTo>
                      <a:pt x="20" y="41"/>
                    </a:lnTo>
                    <a:lnTo>
                      <a:pt x="25" y="40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1" y="24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4" name="Freeform 218">
                <a:extLst>
                  <a:ext uri="{FF2B5EF4-FFF2-40B4-BE49-F238E27FC236}">
                    <a16:creationId xmlns:a16="http://schemas.microsoft.com/office/drawing/2014/main" id="{A636DC80-9825-4066-967E-874A5F5F5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303"/>
                <a:ext cx="33" cy="41"/>
              </a:xfrm>
              <a:custGeom>
                <a:avLst/>
                <a:gdLst>
                  <a:gd name="T0" fmla="*/ 19 w 33"/>
                  <a:gd name="T1" fmla="*/ 41 h 41"/>
                  <a:gd name="T2" fmla="*/ 19 w 33"/>
                  <a:gd name="T3" fmla="*/ 5 h 41"/>
                  <a:gd name="T4" fmla="*/ 33 w 33"/>
                  <a:gd name="T5" fmla="*/ 5 h 41"/>
                  <a:gd name="T6" fmla="*/ 33 w 33"/>
                  <a:gd name="T7" fmla="*/ 0 h 41"/>
                  <a:gd name="T8" fmla="*/ 0 w 33"/>
                  <a:gd name="T9" fmla="*/ 0 h 41"/>
                  <a:gd name="T10" fmla="*/ 0 w 33"/>
                  <a:gd name="T11" fmla="*/ 5 h 41"/>
                  <a:gd name="T12" fmla="*/ 14 w 33"/>
                  <a:gd name="T13" fmla="*/ 5 h 41"/>
                  <a:gd name="T14" fmla="*/ 14 w 33"/>
                  <a:gd name="T15" fmla="*/ 41 h 41"/>
                  <a:gd name="T16" fmla="*/ 19 w 33"/>
                  <a:gd name="T17" fmla="*/ 41 h 41"/>
                  <a:gd name="T18" fmla="*/ 19 w 33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1"/>
                  <a:gd name="T32" fmla="*/ 33 w 3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5" name="Freeform 219">
                <a:extLst>
                  <a:ext uri="{FF2B5EF4-FFF2-40B4-BE49-F238E27FC236}">
                    <a16:creationId xmlns:a16="http://schemas.microsoft.com/office/drawing/2014/main" id="{1A04A47C-CFC8-4560-84C7-202AF26F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1303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22 h 41"/>
                  <a:gd name="T4" fmla="*/ 26 w 32"/>
                  <a:gd name="T5" fmla="*/ 22 h 41"/>
                  <a:gd name="T6" fmla="*/ 26 w 32"/>
                  <a:gd name="T7" fmla="*/ 41 h 41"/>
                  <a:gd name="T8" fmla="*/ 32 w 32"/>
                  <a:gd name="T9" fmla="*/ 41 h 41"/>
                  <a:gd name="T10" fmla="*/ 32 w 32"/>
                  <a:gd name="T11" fmla="*/ 0 h 41"/>
                  <a:gd name="T12" fmla="*/ 26 w 32"/>
                  <a:gd name="T13" fmla="*/ 0 h 41"/>
                  <a:gd name="T14" fmla="*/ 26 w 32"/>
                  <a:gd name="T15" fmla="*/ 17 h 41"/>
                  <a:gd name="T16" fmla="*/ 5 w 32"/>
                  <a:gd name="T17" fmla="*/ 17 h 41"/>
                  <a:gd name="T18" fmla="*/ 5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5 w 32"/>
                  <a:gd name="T25" fmla="*/ 41 h 41"/>
                  <a:gd name="T26" fmla="*/ 5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5" y="41"/>
                    </a:moveTo>
                    <a:lnTo>
                      <a:pt x="5" y="22"/>
                    </a:lnTo>
                    <a:lnTo>
                      <a:pt x="26" y="22"/>
                    </a:lnTo>
                    <a:lnTo>
                      <a:pt x="26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17"/>
                    </a:lnTo>
                    <a:lnTo>
                      <a:pt x="5" y="1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6" name="Freeform 220">
                <a:extLst>
                  <a:ext uri="{FF2B5EF4-FFF2-40B4-BE49-F238E27FC236}">
                    <a16:creationId xmlns:a16="http://schemas.microsoft.com/office/drawing/2014/main" id="{02FCE343-ED67-44F4-84AC-DF902C4A91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4" y="1303"/>
                <a:ext cx="35" cy="41"/>
              </a:xfrm>
              <a:custGeom>
                <a:avLst/>
                <a:gdLst>
                  <a:gd name="T0" fmla="*/ 14 w 35"/>
                  <a:gd name="T1" fmla="*/ 41 h 41"/>
                  <a:gd name="T2" fmla="*/ 14 w 35"/>
                  <a:gd name="T3" fmla="*/ 41 h 41"/>
                  <a:gd name="T4" fmla="*/ 22 w 35"/>
                  <a:gd name="T5" fmla="*/ 41 h 41"/>
                  <a:gd name="T6" fmla="*/ 22 w 35"/>
                  <a:gd name="T7" fmla="*/ 41 h 41"/>
                  <a:gd name="T8" fmla="*/ 27 w 35"/>
                  <a:gd name="T9" fmla="*/ 38 h 41"/>
                  <a:gd name="T10" fmla="*/ 27 w 35"/>
                  <a:gd name="T11" fmla="*/ 38 h 41"/>
                  <a:gd name="T12" fmla="*/ 30 w 35"/>
                  <a:gd name="T13" fmla="*/ 35 h 41"/>
                  <a:gd name="T14" fmla="*/ 30 w 35"/>
                  <a:gd name="T15" fmla="*/ 35 h 41"/>
                  <a:gd name="T16" fmla="*/ 33 w 35"/>
                  <a:gd name="T17" fmla="*/ 29 h 41"/>
                  <a:gd name="T18" fmla="*/ 33 w 35"/>
                  <a:gd name="T19" fmla="*/ 29 h 41"/>
                  <a:gd name="T20" fmla="*/ 35 w 35"/>
                  <a:gd name="T21" fmla="*/ 21 h 41"/>
                  <a:gd name="T22" fmla="*/ 35 w 35"/>
                  <a:gd name="T23" fmla="*/ 21 h 41"/>
                  <a:gd name="T24" fmla="*/ 31 w 35"/>
                  <a:gd name="T25" fmla="*/ 11 h 41"/>
                  <a:gd name="T26" fmla="*/ 31 w 35"/>
                  <a:gd name="T27" fmla="*/ 11 h 41"/>
                  <a:gd name="T28" fmla="*/ 30 w 35"/>
                  <a:gd name="T29" fmla="*/ 6 h 41"/>
                  <a:gd name="T30" fmla="*/ 27 w 35"/>
                  <a:gd name="T31" fmla="*/ 3 h 41"/>
                  <a:gd name="T32" fmla="*/ 27 w 35"/>
                  <a:gd name="T33" fmla="*/ 3 h 41"/>
                  <a:gd name="T34" fmla="*/ 22 w 35"/>
                  <a:gd name="T35" fmla="*/ 2 h 41"/>
                  <a:gd name="T36" fmla="*/ 22 w 35"/>
                  <a:gd name="T37" fmla="*/ 2 h 41"/>
                  <a:gd name="T38" fmla="*/ 14 w 35"/>
                  <a:gd name="T39" fmla="*/ 0 h 41"/>
                  <a:gd name="T40" fmla="*/ 0 w 35"/>
                  <a:gd name="T41" fmla="*/ 0 h 41"/>
                  <a:gd name="T42" fmla="*/ 0 w 35"/>
                  <a:gd name="T43" fmla="*/ 41 h 41"/>
                  <a:gd name="T44" fmla="*/ 14 w 35"/>
                  <a:gd name="T45" fmla="*/ 41 h 41"/>
                  <a:gd name="T46" fmla="*/ 14 w 35"/>
                  <a:gd name="T47" fmla="*/ 41 h 41"/>
                  <a:gd name="T48" fmla="*/ 6 w 35"/>
                  <a:gd name="T49" fmla="*/ 5 h 41"/>
                  <a:gd name="T50" fmla="*/ 14 w 35"/>
                  <a:gd name="T51" fmla="*/ 5 h 41"/>
                  <a:gd name="T52" fmla="*/ 14 w 35"/>
                  <a:gd name="T53" fmla="*/ 5 h 41"/>
                  <a:gd name="T54" fmla="*/ 20 w 35"/>
                  <a:gd name="T55" fmla="*/ 6 h 41"/>
                  <a:gd name="T56" fmla="*/ 20 w 35"/>
                  <a:gd name="T57" fmla="*/ 6 h 41"/>
                  <a:gd name="T58" fmla="*/ 23 w 35"/>
                  <a:gd name="T59" fmla="*/ 8 h 41"/>
                  <a:gd name="T60" fmla="*/ 27 w 35"/>
                  <a:gd name="T61" fmla="*/ 11 h 41"/>
                  <a:gd name="T62" fmla="*/ 27 w 35"/>
                  <a:gd name="T63" fmla="*/ 11 h 41"/>
                  <a:gd name="T64" fmla="*/ 28 w 35"/>
                  <a:gd name="T65" fmla="*/ 14 h 41"/>
                  <a:gd name="T66" fmla="*/ 28 w 35"/>
                  <a:gd name="T67" fmla="*/ 21 h 41"/>
                  <a:gd name="T68" fmla="*/ 28 w 35"/>
                  <a:gd name="T69" fmla="*/ 21 h 41"/>
                  <a:gd name="T70" fmla="*/ 27 w 35"/>
                  <a:gd name="T71" fmla="*/ 29 h 41"/>
                  <a:gd name="T72" fmla="*/ 27 w 35"/>
                  <a:gd name="T73" fmla="*/ 29 h 41"/>
                  <a:gd name="T74" fmla="*/ 23 w 35"/>
                  <a:gd name="T75" fmla="*/ 33 h 41"/>
                  <a:gd name="T76" fmla="*/ 23 w 35"/>
                  <a:gd name="T77" fmla="*/ 33 h 41"/>
                  <a:gd name="T78" fmla="*/ 20 w 35"/>
                  <a:gd name="T79" fmla="*/ 36 h 41"/>
                  <a:gd name="T80" fmla="*/ 20 w 35"/>
                  <a:gd name="T81" fmla="*/ 36 h 41"/>
                  <a:gd name="T82" fmla="*/ 14 w 35"/>
                  <a:gd name="T83" fmla="*/ 36 h 41"/>
                  <a:gd name="T84" fmla="*/ 6 w 35"/>
                  <a:gd name="T85" fmla="*/ 36 h 41"/>
                  <a:gd name="T86" fmla="*/ 6 w 35"/>
                  <a:gd name="T87" fmla="*/ 5 h 41"/>
                  <a:gd name="T88" fmla="*/ 6 w 35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1"/>
                  <a:gd name="T137" fmla="*/ 35 w 35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1">
                    <a:moveTo>
                      <a:pt x="14" y="41"/>
                    </a:moveTo>
                    <a:lnTo>
                      <a:pt x="14" y="41"/>
                    </a:lnTo>
                    <a:lnTo>
                      <a:pt x="22" y="41"/>
                    </a:lnTo>
                    <a:lnTo>
                      <a:pt x="27" y="38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5" y="21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4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0" y="6"/>
                    </a:lnTo>
                    <a:lnTo>
                      <a:pt x="23" y="8"/>
                    </a:lnTo>
                    <a:lnTo>
                      <a:pt x="27" y="11"/>
                    </a:lnTo>
                    <a:lnTo>
                      <a:pt x="28" y="14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3" y="33"/>
                    </a:lnTo>
                    <a:lnTo>
                      <a:pt x="20" y="36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7" name="Freeform 221">
                <a:extLst>
                  <a:ext uri="{FF2B5EF4-FFF2-40B4-BE49-F238E27FC236}">
                    <a16:creationId xmlns:a16="http://schemas.microsoft.com/office/drawing/2014/main" id="{BF740D5B-6062-4037-8A04-C8BC79AA87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2" y="1303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8" name="Freeform 222">
                <a:extLst>
                  <a:ext uri="{FF2B5EF4-FFF2-40B4-BE49-F238E27FC236}">
                    <a16:creationId xmlns:a16="http://schemas.microsoft.com/office/drawing/2014/main" id="{00DBB5D2-68B5-4FC6-8601-CEDFABA51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1303"/>
                <a:ext cx="33" cy="41"/>
              </a:xfrm>
              <a:custGeom>
                <a:avLst/>
                <a:gdLst>
                  <a:gd name="T0" fmla="*/ 4 w 33"/>
                  <a:gd name="T1" fmla="*/ 41 h 41"/>
                  <a:gd name="T2" fmla="*/ 4 w 33"/>
                  <a:gd name="T3" fmla="*/ 27 h 41"/>
                  <a:gd name="T4" fmla="*/ 11 w 33"/>
                  <a:gd name="T5" fmla="*/ 21 h 41"/>
                  <a:gd name="T6" fmla="*/ 27 w 33"/>
                  <a:gd name="T7" fmla="*/ 41 h 41"/>
                  <a:gd name="T8" fmla="*/ 33 w 33"/>
                  <a:gd name="T9" fmla="*/ 41 h 41"/>
                  <a:gd name="T10" fmla="*/ 16 w 33"/>
                  <a:gd name="T11" fmla="*/ 17 h 41"/>
                  <a:gd name="T12" fmla="*/ 33 w 33"/>
                  <a:gd name="T13" fmla="*/ 0 h 41"/>
                  <a:gd name="T14" fmla="*/ 25 w 33"/>
                  <a:gd name="T15" fmla="*/ 0 h 41"/>
                  <a:gd name="T16" fmla="*/ 4 w 33"/>
                  <a:gd name="T17" fmla="*/ 21 h 41"/>
                  <a:gd name="T18" fmla="*/ 4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4 w 33"/>
                  <a:gd name="T25" fmla="*/ 41 h 41"/>
                  <a:gd name="T26" fmla="*/ 4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4" y="41"/>
                    </a:moveTo>
                    <a:lnTo>
                      <a:pt x="4" y="27"/>
                    </a:lnTo>
                    <a:lnTo>
                      <a:pt x="11" y="21"/>
                    </a:lnTo>
                    <a:lnTo>
                      <a:pt x="27" y="41"/>
                    </a:lnTo>
                    <a:lnTo>
                      <a:pt x="33" y="41"/>
                    </a:lnTo>
                    <a:lnTo>
                      <a:pt x="16" y="17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4" y="21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19" name="Freeform 223">
                <a:extLst>
                  <a:ext uri="{FF2B5EF4-FFF2-40B4-BE49-F238E27FC236}">
                    <a16:creationId xmlns:a16="http://schemas.microsoft.com/office/drawing/2014/main" id="{877C9C1D-560E-4CD2-A584-759918D621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1" y="1303"/>
                <a:ext cx="40" cy="41"/>
              </a:xfrm>
              <a:custGeom>
                <a:avLst/>
                <a:gdLst>
                  <a:gd name="T0" fmla="*/ 3 w 40"/>
                  <a:gd name="T1" fmla="*/ 32 h 41"/>
                  <a:gd name="T2" fmla="*/ 3 w 40"/>
                  <a:gd name="T3" fmla="*/ 32 h 41"/>
                  <a:gd name="T4" fmla="*/ 7 w 40"/>
                  <a:gd name="T5" fmla="*/ 36 h 41"/>
                  <a:gd name="T6" fmla="*/ 10 w 40"/>
                  <a:gd name="T7" fmla="*/ 40 h 41"/>
                  <a:gd name="T8" fmla="*/ 10 w 40"/>
                  <a:gd name="T9" fmla="*/ 40 h 41"/>
                  <a:gd name="T10" fmla="*/ 14 w 40"/>
                  <a:gd name="T11" fmla="*/ 41 h 41"/>
                  <a:gd name="T12" fmla="*/ 21 w 40"/>
                  <a:gd name="T13" fmla="*/ 41 h 41"/>
                  <a:gd name="T14" fmla="*/ 21 w 40"/>
                  <a:gd name="T15" fmla="*/ 41 h 41"/>
                  <a:gd name="T16" fmla="*/ 26 w 40"/>
                  <a:gd name="T17" fmla="*/ 41 h 41"/>
                  <a:gd name="T18" fmla="*/ 30 w 40"/>
                  <a:gd name="T19" fmla="*/ 40 h 41"/>
                  <a:gd name="T20" fmla="*/ 30 w 40"/>
                  <a:gd name="T21" fmla="*/ 40 h 41"/>
                  <a:gd name="T22" fmla="*/ 34 w 40"/>
                  <a:gd name="T23" fmla="*/ 36 h 41"/>
                  <a:gd name="T24" fmla="*/ 37 w 40"/>
                  <a:gd name="T25" fmla="*/ 32 h 41"/>
                  <a:gd name="T26" fmla="*/ 37 w 40"/>
                  <a:gd name="T27" fmla="*/ 32 h 41"/>
                  <a:gd name="T28" fmla="*/ 40 w 40"/>
                  <a:gd name="T29" fmla="*/ 27 h 41"/>
                  <a:gd name="T30" fmla="*/ 40 w 40"/>
                  <a:gd name="T31" fmla="*/ 21 h 41"/>
                  <a:gd name="T32" fmla="*/ 40 w 40"/>
                  <a:gd name="T33" fmla="*/ 21 h 41"/>
                  <a:gd name="T34" fmla="*/ 40 w 40"/>
                  <a:gd name="T35" fmla="*/ 16 h 41"/>
                  <a:gd name="T36" fmla="*/ 37 w 40"/>
                  <a:gd name="T37" fmla="*/ 9 h 41"/>
                  <a:gd name="T38" fmla="*/ 37 w 40"/>
                  <a:gd name="T39" fmla="*/ 9 h 41"/>
                  <a:gd name="T40" fmla="*/ 35 w 40"/>
                  <a:gd name="T41" fmla="*/ 6 h 41"/>
                  <a:gd name="T42" fmla="*/ 30 w 40"/>
                  <a:gd name="T43" fmla="*/ 3 h 41"/>
                  <a:gd name="T44" fmla="*/ 30 w 40"/>
                  <a:gd name="T45" fmla="*/ 3 h 41"/>
                  <a:gd name="T46" fmla="*/ 26 w 40"/>
                  <a:gd name="T47" fmla="*/ 0 h 41"/>
                  <a:gd name="T48" fmla="*/ 21 w 40"/>
                  <a:gd name="T49" fmla="*/ 0 h 41"/>
                  <a:gd name="T50" fmla="*/ 21 w 40"/>
                  <a:gd name="T51" fmla="*/ 0 h 41"/>
                  <a:gd name="T52" fmla="*/ 13 w 40"/>
                  <a:gd name="T53" fmla="*/ 2 h 41"/>
                  <a:gd name="T54" fmla="*/ 7 w 40"/>
                  <a:gd name="T55" fmla="*/ 5 h 41"/>
                  <a:gd name="T56" fmla="*/ 7 w 40"/>
                  <a:gd name="T57" fmla="*/ 5 h 41"/>
                  <a:gd name="T58" fmla="*/ 2 w 40"/>
                  <a:gd name="T59" fmla="*/ 13 h 41"/>
                  <a:gd name="T60" fmla="*/ 0 w 40"/>
                  <a:gd name="T61" fmla="*/ 21 h 41"/>
                  <a:gd name="T62" fmla="*/ 0 w 40"/>
                  <a:gd name="T63" fmla="*/ 21 h 41"/>
                  <a:gd name="T64" fmla="*/ 2 w 40"/>
                  <a:gd name="T65" fmla="*/ 27 h 41"/>
                  <a:gd name="T66" fmla="*/ 3 w 40"/>
                  <a:gd name="T67" fmla="*/ 32 h 41"/>
                  <a:gd name="T68" fmla="*/ 3 w 40"/>
                  <a:gd name="T69" fmla="*/ 32 h 41"/>
                  <a:gd name="T70" fmla="*/ 10 w 40"/>
                  <a:gd name="T71" fmla="*/ 8 h 41"/>
                  <a:gd name="T72" fmla="*/ 10 w 40"/>
                  <a:gd name="T73" fmla="*/ 8 h 41"/>
                  <a:gd name="T74" fmla="*/ 14 w 40"/>
                  <a:gd name="T75" fmla="*/ 5 h 41"/>
                  <a:gd name="T76" fmla="*/ 21 w 40"/>
                  <a:gd name="T77" fmla="*/ 5 h 41"/>
                  <a:gd name="T78" fmla="*/ 21 w 40"/>
                  <a:gd name="T79" fmla="*/ 5 h 41"/>
                  <a:gd name="T80" fmla="*/ 24 w 40"/>
                  <a:gd name="T81" fmla="*/ 5 h 41"/>
                  <a:gd name="T82" fmla="*/ 27 w 40"/>
                  <a:gd name="T83" fmla="*/ 6 h 41"/>
                  <a:gd name="T84" fmla="*/ 27 w 40"/>
                  <a:gd name="T85" fmla="*/ 6 h 41"/>
                  <a:gd name="T86" fmla="*/ 30 w 40"/>
                  <a:gd name="T87" fmla="*/ 9 h 41"/>
                  <a:gd name="T88" fmla="*/ 32 w 40"/>
                  <a:gd name="T89" fmla="*/ 13 h 41"/>
                  <a:gd name="T90" fmla="*/ 32 w 40"/>
                  <a:gd name="T91" fmla="*/ 13 h 41"/>
                  <a:gd name="T92" fmla="*/ 34 w 40"/>
                  <a:gd name="T93" fmla="*/ 21 h 41"/>
                  <a:gd name="T94" fmla="*/ 34 w 40"/>
                  <a:gd name="T95" fmla="*/ 21 h 41"/>
                  <a:gd name="T96" fmla="*/ 34 w 40"/>
                  <a:gd name="T97" fmla="*/ 29 h 41"/>
                  <a:gd name="T98" fmla="*/ 30 w 40"/>
                  <a:gd name="T99" fmla="*/ 33 h 41"/>
                  <a:gd name="T100" fmla="*/ 30 w 40"/>
                  <a:gd name="T101" fmla="*/ 33 h 41"/>
                  <a:gd name="T102" fmla="*/ 26 w 40"/>
                  <a:gd name="T103" fmla="*/ 36 h 41"/>
                  <a:gd name="T104" fmla="*/ 21 w 40"/>
                  <a:gd name="T105" fmla="*/ 38 h 41"/>
                  <a:gd name="T106" fmla="*/ 21 w 40"/>
                  <a:gd name="T107" fmla="*/ 38 h 41"/>
                  <a:gd name="T108" fmla="*/ 14 w 40"/>
                  <a:gd name="T109" fmla="*/ 36 h 41"/>
                  <a:gd name="T110" fmla="*/ 10 w 40"/>
                  <a:gd name="T111" fmla="*/ 33 h 41"/>
                  <a:gd name="T112" fmla="*/ 10 w 40"/>
                  <a:gd name="T113" fmla="*/ 33 h 41"/>
                  <a:gd name="T114" fmla="*/ 7 w 40"/>
                  <a:gd name="T115" fmla="*/ 29 h 41"/>
                  <a:gd name="T116" fmla="*/ 7 w 40"/>
                  <a:gd name="T117" fmla="*/ 22 h 41"/>
                  <a:gd name="T118" fmla="*/ 7 w 40"/>
                  <a:gd name="T119" fmla="*/ 22 h 41"/>
                  <a:gd name="T120" fmla="*/ 7 w 40"/>
                  <a:gd name="T121" fmla="*/ 14 h 41"/>
                  <a:gd name="T122" fmla="*/ 10 w 40"/>
                  <a:gd name="T123" fmla="*/ 8 h 41"/>
                  <a:gd name="T124" fmla="*/ 10 w 40"/>
                  <a:gd name="T125" fmla="*/ 8 h 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1"/>
                  <a:gd name="T191" fmla="*/ 40 w 40"/>
                  <a:gd name="T192" fmla="*/ 41 h 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1">
                    <a:moveTo>
                      <a:pt x="3" y="32"/>
                    </a:moveTo>
                    <a:lnTo>
                      <a:pt x="3" y="32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4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0" y="16"/>
                    </a:lnTo>
                    <a:lnTo>
                      <a:pt x="37" y="9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4" y="29"/>
                    </a:lnTo>
                    <a:lnTo>
                      <a:pt x="30" y="33"/>
                    </a:lnTo>
                    <a:lnTo>
                      <a:pt x="26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1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0" name="Freeform 224">
                <a:extLst>
                  <a:ext uri="{FF2B5EF4-FFF2-40B4-BE49-F238E27FC236}">
                    <a16:creationId xmlns:a16="http://schemas.microsoft.com/office/drawing/2014/main" id="{C75C1AA5-B640-4EEE-9F31-6C2A1B7ED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303"/>
                <a:ext cx="32" cy="41"/>
              </a:xfrm>
              <a:custGeom>
                <a:avLst/>
                <a:gdLst>
                  <a:gd name="T0" fmla="*/ 19 w 32"/>
                  <a:gd name="T1" fmla="*/ 41 h 41"/>
                  <a:gd name="T2" fmla="*/ 19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4 w 32"/>
                  <a:gd name="T13" fmla="*/ 5 h 41"/>
                  <a:gd name="T14" fmla="*/ 14 w 32"/>
                  <a:gd name="T15" fmla="*/ 41 h 41"/>
                  <a:gd name="T16" fmla="*/ 19 w 32"/>
                  <a:gd name="T17" fmla="*/ 41 h 41"/>
                  <a:gd name="T18" fmla="*/ 19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1" name="Freeform 225">
                <a:extLst>
                  <a:ext uri="{FF2B5EF4-FFF2-40B4-BE49-F238E27FC236}">
                    <a16:creationId xmlns:a16="http://schemas.microsoft.com/office/drawing/2014/main" id="{5B769582-88AA-48F0-A38A-AC6948DB8D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1" y="1303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10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8 w 38"/>
                  <a:gd name="T25" fmla="*/ 5 h 41"/>
                  <a:gd name="T26" fmla="*/ 18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8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2" name="Freeform 226">
                <a:extLst>
                  <a:ext uri="{FF2B5EF4-FFF2-40B4-BE49-F238E27FC236}">
                    <a16:creationId xmlns:a16="http://schemas.microsoft.com/office/drawing/2014/main" id="{567E8664-53AC-40C7-9383-7DB4AE7F6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581"/>
                <a:ext cx="31" cy="40"/>
              </a:xfrm>
              <a:custGeom>
                <a:avLst/>
                <a:gdLst>
                  <a:gd name="T0" fmla="*/ 4 w 31"/>
                  <a:gd name="T1" fmla="*/ 40 h 40"/>
                  <a:gd name="T2" fmla="*/ 4 w 31"/>
                  <a:gd name="T3" fmla="*/ 8 h 40"/>
                  <a:gd name="T4" fmla="*/ 27 w 31"/>
                  <a:gd name="T5" fmla="*/ 40 h 40"/>
                  <a:gd name="T6" fmla="*/ 31 w 31"/>
                  <a:gd name="T7" fmla="*/ 40 h 40"/>
                  <a:gd name="T8" fmla="*/ 31 w 31"/>
                  <a:gd name="T9" fmla="*/ 0 h 40"/>
                  <a:gd name="T10" fmla="*/ 27 w 31"/>
                  <a:gd name="T11" fmla="*/ 0 h 40"/>
                  <a:gd name="T12" fmla="*/ 27 w 31"/>
                  <a:gd name="T13" fmla="*/ 32 h 40"/>
                  <a:gd name="T14" fmla="*/ 6 w 31"/>
                  <a:gd name="T15" fmla="*/ 0 h 40"/>
                  <a:gd name="T16" fmla="*/ 0 w 31"/>
                  <a:gd name="T17" fmla="*/ 0 h 40"/>
                  <a:gd name="T18" fmla="*/ 0 w 31"/>
                  <a:gd name="T19" fmla="*/ 40 h 40"/>
                  <a:gd name="T20" fmla="*/ 4 w 31"/>
                  <a:gd name="T21" fmla="*/ 40 h 40"/>
                  <a:gd name="T22" fmla="*/ 4 w 31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0"/>
                  <a:gd name="T38" fmla="*/ 31 w 31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0">
                    <a:moveTo>
                      <a:pt x="4" y="40"/>
                    </a:moveTo>
                    <a:lnTo>
                      <a:pt x="4" y="8"/>
                    </a:lnTo>
                    <a:lnTo>
                      <a:pt x="27" y="40"/>
                    </a:lnTo>
                    <a:lnTo>
                      <a:pt x="31" y="4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3" name="Freeform 227">
                <a:extLst>
                  <a:ext uri="{FF2B5EF4-FFF2-40B4-BE49-F238E27FC236}">
                    <a16:creationId xmlns:a16="http://schemas.microsoft.com/office/drawing/2014/main" id="{2B8C5E42-537D-45F8-9ECA-1B2CE28A1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1581"/>
                <a:ext cx="31" cy="40"/>
              </a:xfrm>
              <a:custGeom>
                <a:avLst/>
                <a:gdLst>
                  <a:gd name="T0" fmla="*/ 31 w 31"/>
                  <a:gd name="T1" fmla="*/ 40 h 40"/>
                  <a:gd name="T2" fmla="*/ 31 w 31"/>
                  <a:gd name="T3" fmla="*/ 35 h 40"/>
                  <a:gd name="T4" fmla="*/ 5 w 31"/>
                  <a:gd name="T5" fmla="*/ 35 h 40"/>
                  <a:gd name="T6" fmla="*/ 5 w 31"/>
                  <a:gd name="T7" fmla="*/ 22 h 40"/>
                  <a:gd name="T8" fmla="*/ 27 w 31"/>
                  <a:gd name="T9" fmla="*/ 22 h 40"/>
                  <a:gd name="T10" fmla="*/ 27 w 31"/>
                  <a:gd name="T11" fmla="*/ 16 h 40"/>
                  <a:gd name="T12" fmla="*/ 5 w 31"/>
                  <a:gd name="T13" fmla="*/ 16 h 40"/>
                  <a:gd name="T14" fmla="*/ 5 w 31"/>
                  <a:gd name="T15" fmla="*/ 5 h 40"/>
                  <a:gd name="T16" fmla="*/ 29 w 31"/>
                  <a:gd name="T17" fmla="*/ 5 h 40"/>
                  <a:gd name="T18" fmla="*/ 29 w 31"/>
                  <a:gd name="T19" fmla="*/ 0 h 40"/>
                  <a:gd name="T20" fmla="*/ 0 w 31"/>
                  <a:gd name="T21" fmla="*/ 0 h 40"/>
                  <a:gd name="T22" fmla="*/ 0 w 31"/>
                  <a:gd name="T23" fmla="*/ 40 h 40"/>
                  <a:gd name="T24" fmla="*/ 31 w 31"/>
                  <a:gd name="T25" fmla="*/ 40 h 40"/>
                  <a:gd name="T26" fmla="*/ 31 w 31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0"/>
                  <a:gd name="T44" fmla="*/ 31 w 31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0">
                    <a:moveTo>
                      <a:pt x="31" y="40"/>
                    </a:moveTo>
                    <a:lnTo>
                      <a:pt x="31" y="35"/>
                    </a:lnTo>
                    <a:lnTo>
                      <a:pt x="5" y="35"/>
                    </a:lnTo>
                    <a:lnTo>
                      <a:pt x="5" y="22"/>
                    </a:lnTo>
                    <a:lnTo>
                      <a:pt x="27" y="22"/>
                    </a:lnTo>
                    <a:lnTo>
                      <a:pt x="27" y="16"/>
                    </a:lnTo>
                    <a:lnTo>
                      <a:pt x="5" y="16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31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4" name="Freeform 228">
                <a:extLst>
                  <a:ext uri="{FF2B5EF4-FFF2-40B4-BE49-F238E27FC236}">
                    <a16:creationId xmlns:a16="http://schemas.microsoft.com/office/drawing/2014/main" id="{09FD1590-A113-4838-8F7D-FBEB6576B4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0" y="1581"/>
                <a:ext cx="30" cy="40"/>
              </a:xfrm>
              <a:custGeom>
                <a:avLst/>
                <a:gdLst>
                  <a:gd name="T0" fmla="*/ 15 w 30"/>
                  <a:gd name="T1" fmla="*/ 40 h 40"/>
                  <a:gd name="T2" fmla="*/ 22 w 30"/>
                  <a:gd name="T3" fmla="*/ 40 h 40"/>
                  <a:gd name="T4" fmla="*/ 27 w 30"/>
                  <a:gd name="T5" fmla="*/ 38 h 40"/>
                  <a:gd name="T6" fmla="*/ 28 w 30"/>
                  <a:gd name="T7" fmla="*/ 33 h 40"/>
                  <a:gd name="T8" fmla="*/ 30 w 30"/>
                  <a:gd name="T9" fmla="*/ 29 h 40"/>
                  <a:gd name="T10" fmla="*/ 28 w 30"/>
                  <a:gd name="T11" fmla="*/ 22 h 40"/>
                  <a:gd name="T12" fmla="*/ 25 w 30"/>
                  <a:gd name="T13" fmla="*/ 21 h 40"/>
                  <a:gd name="T14" fmla="*/ 22 w 30"/>
                  <a:gd name="T15" fmla="*/ 19 h 40"/>
                  <a:gd name="T16" fmla="*/ 27 w 30"/>
                  <a:gd name="T17" fmla="*/ 14 h 40"/>
                  <a:gd name="T18" fmla="*/ 28 w 30"/>
                  <a:gd name="T19" fmla="*/ 10 h 40"/>
                  <a:gd name="T20" fmla="*/ 27 w 30"/>
                  <a:gd name="T21" fmla="*/ 5 h 40"/>
                  <a:gd name="T22" fmla="*/ 22 w 30"/>
                  <a:gd name="T23" fmla="*/ 0 h 40"/>
                  <a:gd name="T24" fmla="*/ 0 w 30"/>
                  <a:gd name="T25" fmla="*/ 0 h 40"/>
                  <a:gd name="T26" fmla="*/ 15 w 30"/>
                  <a:gd name="T27" fmla="*/ 40 h 40"/>
                  <a:gd name="T28" fmla="*/ 4 w 30"/>
                  <a:gd name="T29" fmla="*/ 5 h 40"/>
                  <a:gd name="T30" fmla="*/ 12 w 30"/>
                  <a:gd name="T31" fmla="*/ 5 h 40"/>
                  <a:gd name="T32" fmla="*/ 19 w 30"/>
                  <a:gd name="T33" fmla="*/ 5 h 40"/>
                  <a:gd name="T34" fmla="*/ 22 w 30"/>
                  <a:gd name="T35" fmla="*/ 6 h 40"/>
                  <a:gd name="T36" fmla="*/ 23 w 30"/>
                  <a:gd name="T37" fmla="*/ 11 h 40"/>
                  <a:gd name="T38" fmla="*/ 22 w 30"/>
                  <a:gd name="T39" fmla="*/ 14 h 40"/>
                  <a:gd name="T40" fmla="*/ 19 w 30"/>
                  <a:gd name="T41" fmla="*/ 16 h 40"/>
                  <a:gd name="T42" fmla="*/ 4 w 30"/>
                  <a:gd name="T43" fmla="*/ 16 h 40"/>
                  <a:gd name="T44" fmla="*/ 4 w 30"/>
                  <a:gd name="T45" fmla="*/ 5 h 40"/>
                  <a:gd name="T46" fmla="*/ 14 w 30"/>
                  <a:gd name="T47" fmla="*/ 21 h 40"/>
                  <a:gd name="T48" fmla="*/ 20 w 30"/>
                  <a:gd name="T49" fmla="*/ 22 h 40"/>
                  <a:gd name="T50" fmla="*/ 23 w 30"/>
                  <a:gd name="T51" fmla="*/ 24 h 40"/>
                  <a:gd name="T52" fmla="*/ 25 w 30"/>
                  <a:gd name="T53" fmla="*/ 29 h 40"/>
                  <a:gd name="T54" fmla="*/ 23 w 30"/>
                  <a:gd name="T55" fmla="*/ 32 h 40"/>
                  <a:gd name="T56" fmla="*/ 22 w 30"/>
                  <a:gd name="T57" fmla="*/ 33 h 40"/>
                  <a:gd name="T58" fmla="*/ 19 w 30"/>
                  <a:gd name="T59" fmla="*/ 35 h 40"/>
                  <a:gd name="T60" fmla="*/ 15 w 30"/>
                  <a:gd name="T61" fmla="*/ 35 h 40"/>
                  <a:gd name="T62" fmla="*/ 4 w 30"/>
                  <a:gd name="T63" fmla="*/ 21 h 4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40"/>
                  <a:gd name="T98" fmla="*/ 30 w 30"/>
                  <a:gd name="T99" fmla="*/ 40 h 4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40">
                    <a:moveTo>
                      <a:pt x="15" y="40"/>
                    </a:moveTo>
                    <a:lnTo>
                      <a:pt x="15" y="40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28" y="33"/>
                    </a:lnTo>
                    <a:lnTo>
                      <a:pt x="30" y="29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5" y="21"/>
                    </a:lnTo>
                    <a:lnTo>
                      <a:pt x="22" y="19"/>
                    </a:lnTo>
                    <a:lnTo>
                      <a:pt x="27" y="14"/>
                    </a:lnTo>
                    <a:lnTo>
                      <a:pt x="28" y="10"/>
                    </a:lnTo>
                    <a:lnTo>
                      <a:pt x="27" y="5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5" y="40"/>
                    </a:lnTo>
                    <a:close/>
                    <a:moveTo>
                      <a:pt x="4" y="5"/>
                    </a:moveTo>
                    <a:lnTo>
                      <a:pt x="12" y="5"/>
                    </a:lnTo>
                    <a:lnTo>
                      <a:pt x="19" y="5"/>
                    </a:lnTo>
                    <a:lnTo>
                      <a:pt x="22" y="6"/>
                    </a:lnTo>
                    <a:lnTo>
                      <a:pt x="23" y="11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4" y="16"/>
                    </a:lnTo>
                    <a:lnTo>
                      <a:pt x="4" y="5"/>
                    </a:lnTo>
                    <a:close/>
                    <a:moveTo>
                      <a:pt x="4" y="21"/>
                    </a:moveTo>
                    <a:lnTo>
                      <a:pt x="14" y="21"/>
                    </a:lnTo>
                    <a:lnTo>
                      <a:pt x="20" y="22"/>
                    </a:lnTo>
                    <a:lnTo>
                      <a:pt x="23" y="24"/>
                    </a:lnTo>
                    <a:lnTo>
                      <a:pt x="25" y="29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19" y="35"/>
                    </a:lnTo>
                    <a:lnTo>
                      <a:pt x="15" y="35"/>
                    </a:lnTo>
                    <a:lnTo>
                      <a:pt x="4" y="3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5" name="Freeform 229">
                <a:extLst>
                  <a:ext uri="{FF2B5EF4-FFF2-40B4-BE49-F238E27FC236}">
                    <a16:creationId xmlns:a16="http://schemas.microsoft.com/office/drawing/2014/main" id="{878A3490-5230-4778-811E-769CFC7ACF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8" y="1581"/>
                <a:ext cx="36" cy="40"/>
              </a:xfrm>
              <a:custGeom>
                <a:avLst/>
                <a:gdLst>
                  <a:gd name="T0" fmla="*/ 6 w 36"/>
                  <a:gd name="T1" fmla="*/ 40 h 40"/>
                  <a:gd name="T2" fmla="*/ 6 w 36"/>
                  <a:gd name="T3" fmla="*/ 22 h 40"/>
                  <a:gd name="T4" fmla="*/ 12 w 36"/>
                  <a:gd name="T5" fmla="*/ 22 h 40"/>
                  <a:gd name="T6" fmla="*/ 12 w 36"/>
                  <a:gd name="T7" fmla="*/ 22 h 40"/>
                  <a:gd name="T8" fmla="*/ 16 w 36"/>
                  <a:gd name="T9" fmla="*/ 22 h 40"/>
                  <a:gd name="T10" fmla="*/ 16 w 36"/>
                  <a:gd name="T11" fmla="*/ 22 h 40"/>
                  <a:gd name="T12" fmla="*/ 17 w 36"/>
                  <a:gd name="T13" fmla="*/ 24 h 40"/>
                  <a:gd name="T14" fmla="*/ 17 w 36"/>
                  <a:gd name="T15" fmla="*/ 24 h 40"/>
                  <a:gd name="T16" fmla="*/ 20 w 36"/>
                  <a:gd name="T17" fmla="*/ 25 h 40"/>
                  <a:gd name="T18" fmla="*/ 20 w 36"/>
                  <a:gd name="T19" fmla="*/ 25 h 40"/>
                  <a:gd name="T20" fmla="*/ 24 w 36"/>
                  <a:gd name="T21" fmla="*/ 32 h 40"/>
                  <a:gd name="T22" fmla="*/ 30 w 36"/>
                  <a:gd name="T23" fmla="*/ 40 h 40"/>
                  <a:gd name="T24" fmla="*/ 36 w 36"/>
                  <a:gd name="T25" fmla="*/ 40 h 40"/>
                  <a:gd name="T26" fmla="*/ 30 w 36"/>
                  <a:gd name="T27" fmla="*/ 29 h 40"/>
                  <a:gd name="T28" fmla="*/ 30 w 36"/>
                  <a:gd name="T29" fmla="*/ 29 h 40"/>
                  <a:gd name="T30" fmla="*/ 25 w 36"/>
                  <a:gd name="T31" fmla="*/ 24 h 40"/>
                  <a:gd name="T32" fmla="*/ 25 w 36"/>
                  <a:gd name="T33" fmla="*/ 24 h 40"/>
                  <a:gd name="T34" fmla="*/ 22 w 36"/>
                  <a:gd name="T35" fmla="*/ 22 h 40"/>
                  <a:gd name="T36" fmla="*/ 22 w 36"/>
                  <a:gd name="T37" fmla="*/ 22 h 40"/>
                  <a:gd name="T38" fmla="*/ 27 w 36"/>
                  <a:gd name="T39" fmla="*/ 21 h 40"/>
                  <a:gd name="T40" fmla="*/ 30 w 36"/>
                  <a:gd name="T41" fmla="*/ 17 h 40"/>
                  <a:gd name="T42" fmla="*/ 30 w 36"/>
                  <a:gd name="T43" fmla="*/ 17 h 40"/>
                  <a:gd name="T44" fmla="*/ 31 w 36"/>
                  <a:gd name="T45" fmla="*/ 14 h 40"/>
                  <a:gd name="T46" fmla="*/ 33 w 36"/>
                  <a:gd name="T47" fmla="*/ 11 h 40"/>
                  <a:gd name="T48" fmla="*/ 33 w 36"/>
                  <a:gd name="T49" fmla="*/ 11 h 40"/>
                  <a:gd name="T50" fmla="*/ 31 w 36"/>
                  <a:gd name="T51" fmla="*/ 5 h 40"/>
                  <a:gd name="T52" fmla="*/ 31 w 36"/>
                  <a:gd name="T53" fmla="*/ 5 h 40"/>
                  <a:gd name="T54" fmla="*/ 30 w 36"/>
                  <a:gd name="T55" fmla="*/ 2 h 40"/>
                  <a:gd name="T56" fmla="*/ 27 w 36"/>
                  <a:gd name="T57" fmla="*/ 0 h 40"/>
                  <a:gd name="T58" fmla="*/ 27 w 36"/>
                  <a:gd name="T59" fmla="*/ 0 h 40"/>
                  <a:gd name="T60" fmla="*/ 19 w 36"/>
                  <a:gd name="T61" fmla="*/ 0 h 40"/>
                  <a:gd name="T62" fmla="*/ 0 w 36"/>
                  <a:gd name="T63" fmla="*/ 0 h 40"/>
                  <a:gd name="T64" fmla="*/ 0 w 36"/>
                  <a:gd name="T65" fmla="*/ 40 h 40"/>
                  <a:gd name="T66" fmla="*/ 6 w 36"/>
                  <a:gd name="T67" fmla="*/ 40 h 40"/>
                  <a:gd name="T68" fmla="*/ 6 w 36"/>
                  <a:gd name="T69" fmla="*/ 40 h 40"/>
                  <a:gd name="T70" fmla="*/ 6 w 36"/>
                  <a:gd name="T71" fmla="*/ 3 h 40"/>
                  <a:gd name="T72" fmla="*/ 19 w 36"/>
                  <a:gd name="T73" fmla="*/ 3 h 40"/>
                  <a:gd name="T74" fmla="*/ 19 w 36"/>
                  <a:gd name="T75" fmla="*/ 3 h 40"/>
                  <a:gd name="T76" fmla="*/ 22 w 36"/>
                  <a:gd name="T77" fmla="*/ 5 h 40"/>
                  <a:gd name="T78" fmla="*/ 25 w 36"/>
                  <a:gd name="T79" fmla="*/ 6 h 40"/>
                  <a:gd name="T80" fmla="*/ 25 w 36"/>
                  <a:gd name="T81" fmla="*/ 6 h 40"/>
                  <a:gd name="T82" fmla="*/ 27 w 36"/>
                  <a:gd name="T83" fmla="*/ 8 h 40"/>
                  <a:gd name="T84" fmla="*/ 27 w 36"/>
                  <a:gd name="T85" fmla="*/ 11 h 40"/>
                  <a:gd name="T86" fmla="*/ 27 w 36"/>
                  <a:gd name="T87" fmla="*/ 11 h 40"/>
                  <a:gd name="T88" fmla="*/ 27 w 36"/>
                  <a:gd name="T89" fmla="*/ 14 h 40"/>
                  <a:gd name="T90" fmla="*/ 27 w 36"/>
                  <a:gd name="T91" fmla="*/ 14 h 40"/>
                  <a:gd name="T92" fmla="*/ 24 w 36"/>
                  <a:gd name="T93" fmla="*/ 16 h 40"/>
                  <a:gd name="T94" fmla="*/ 24 w 36"/>
                  <a:gd name="T95" fmla="*/ 16 h 40"/>
                  <a:gd name="T96" fmla="*/ 17 w 36"/>
                  <a:gd name="T97" fmla="*/ 17 h 40"/>
                  <a:gd name="T98" fmla="*/ 6 w 36"/>
                  <a:gd name="T99" fmla="*/ 17 h 40"/>
                  <a:gd name="T100" fmla="*/ 6 w 36"/>
                  <a:gd name="T101" fmla="*/ 3 h 40"/>
                  <a:gd name="T102" fmla="*/ 6 w 36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0"/>
                  <a:gd name="T158" fmla="*/ 36 w 36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0">
                    <a:moveTo>
                      <a:pt x="6" y="40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5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6" y="40"/>
                    </a:lnTo>
                    <a:lnTo>
                      <a:pt x="30" y="29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6" y="3"/>
                    </a:moveTo>
                    <a:lnTo>
                      <a:pt x="19" y="3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6" name="Freeform 230">
                <a:extLst>
                  <a:ext uri="{FF2B5EF4-FFF2-40B4-BE49-F238E27FC236}">
                    <a16:creationId xmlns:a16="http://schemas.microsoft.com/office/drawing/2014/main" id="{809FC7C8-250E-4BE3-BB33-D1364641E5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6" y="1581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7" name="Freeform 231">
                <a:extLst>
                  <a:ext uri="{FF2B5EF4-FFF2-40B4-BE49-F238E27FC236}">
                    <a16:creationId xmlns:a16="http://schemas.microsoft.com/office/drawing/2014/main" id="{DB013815-7FA5-41AF-917C-9DFD6AF5F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579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4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6 w 32"/>
                  <a:gd name="T23" fmla="*/ 12 h 43"/>
                  <a:gd name="T24" fmla="*/ 10 w 32"/>
                  <a:gd name="T25" fmla="*/ 7 h 43"/>
                  <a:gd name="T26" fmla="*/ 11 w 32"/>
                  <a:gd name="T27" fmla="*/ 5 h 43"/>
                  <a:gd name="T28" fmla="*/ 16 w 32"/>
                  <a:gd name="T29" fmla="*/ 5 h 43"/>
                  <a:gd name="T30" fmla="*/ 22 w 32"/>
                  <a:gd name="T31" fmla="*/ 7 h 43"/>
                  <a:gd name="T32" fmla="*/ 26 w 32"/>
                  <a:gd name="T33" fmla="*/ 10 h 43"/>
                  <a:gd name="T34" fmla="*/ 32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2 h 43"/>
                  <a:gd name="T50" fmla="*/ 3 w 32"/>
                  <a:gd name="T51" fmla="*/ 16 h 43"/>
                  <a:gd name="T52" fmla="*/ 6 w 32"/>
                  <a:gd name="T53" fmla="*/ 21 h 43"/>
                  <a:gd name="T54" fmla="*/ 14 w 32"/>
                  <a:gd name="T55" fmla="*/ 23 h 43"/>
                  <a:gd name="T56" fmla="*/ 22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5 h 43"/>
                  <a:gd name="T64" fmla="*/ 22 w 32"/>
                  <a:gd name="T65" fmla="*/ 37 h 43"/>
                  <a:gd name="T66" fmla="*/ 18 w 32"/>
                  <a:gd name="T67" fmla="*/ 39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39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32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6" y="21"/>
                    </a:lnTo>
                    <a:lnTo>
                      <a:pt x="14" y="23"/>
                    </a:lnTo>
                    <a:lnTo>
                      <a:pt x="22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5"/>
                    </a:lnTo>
                    <a:lnTo>
                      <a:pt x="22" y="37"/>
                    </a:lnTo>
                    <a:lnTo>
                      <a:pt x="18" y="39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8" name="Freeform 232">
                <a:extLst>
                  <a:ext uri="{FF2B5EF4-FFF2-40B4-BE49-F238E27FC236}">
                    <a16:creationId xmlns:a16="http://schemas.microsoft.com/office/drawing/2014/main" id="{8B1E7815-CBA2-4E14-94BD-52A9988B9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581"/>
                <a:ext cx="35" cy="40"/>
              </a:xfrm>
              <a:custGeom>
                <a:avLst/>
                <a:gdLst>
                  <a:gd name="T0" fmla="*/ 6 w 35"/>
                  <a:gd name="T1" fmla="*/ 40 h 40"/>
                  <a:gd name="T2" fmla="*/ 6 w 35"/>
                  <a:gd name="T3" fmla="*/ 25 h 40"/>
                  <a:gd name="T4" fmla="*/ 13 w 35"/>
                  <a:gd name="T5" fmla="*/ 19 h 40"/>
                  <a:gd name="T6" fmla="*/ 27 w 35"/>
                  <a:gd name="T7" fmla="*/ 40 h 40"/>
                  <a:gd name="T8" fmla="*/ 35 w 35"/>
                  <a:gd name="T9" fmla="*/ 40 h 40"/>
                  <a:gd name="T10" fmla="*/ 16 w 35"/>
                  <a:gd name="T11" fmla="*/ 16 h 40"/>
                  <a:gd name="T12" fmla="*/ 33 w 35"/>
                  <a:gd name="T13" fmla="*/ 0 h 40"/>
                  <a:gd name="T14" fmla="*/ 25 w 35"/>
                  <a:gd name="T15" fmla="*/ 0 h 40"/>
                  <a:gd name="T16" fmla="*/ 6 w 35"/>
                  <a:gd name="T17" fmla="*/ 19 h 40"/>
                  <a:gd name="T18" fmla="*/ 6 w 35"/>
                  <a:gd name="T19" fmla="*/ 0 h 40"/>
                  <a:gd name="T20" fmla="*/ 0 w 35"/>
                  <a:gd name="T21" fmla="*/ 0 h 40"/>
                  <a:gd name="T22" fmla="*/ 0 w 35"/>
                  <a:gd name="T23" fmla="*/ 40 h 40"/>
                  <a:gd name="T24" fmla="*/ 6 w 35"/>
                  <a:gd name="T25" fmla="*/ 40 h 40"/>
                  <a:gd name="T26" fmla="*/ 6 w 35"/>
                  <a:gd name="T27" fmla="*/ 4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5"/>
                  <a:gd name="T43" fmla="*/ 0 h 40"/>
                  <a:gd name="T44" fmla="*/ 35 w 35"/>
                  <a:gd name="T45" fmla="*/ 40 h 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5" h="40">
                    <a:moveTo>
                      <a:pt x="6" y="40"/>
                    </a:moveTo>
                    <a:lnTo>
                      <a:pt x="6" y="25"/>
                    </a:lnTo>
                    <a:lnTo>
                      <a:pt x="13" y="19"/>
                    </a:lnTo>
                    <a:lnTo>
                      <a:pt x="27" y="40"/>
                    </a:lnTo>
                    <a:lnTo>
                      <a:pt x="35" y="40"/>
                    </a:lnTo>
                    <a:lnTo>
                      <a:pt x="16" y="16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6" y="1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29" name="Freeform 233">
                <a:extLst>
                  <a:ext uri="{FF2B5EF4-FFF2-40B4-BE49-F238E27FC236}">
                    <a16:creationId xmlns:a16="http://schemas.microsoft.com/office/drawing/2014/main" id="{0C53E6C8-3E0C-4DFC-83E1-431D25E201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9" y="1581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1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9 w 38"/>
                  <a:gd name="T25" fmla="*/ 3 h 40"/>
                  <a:gd name="T26" fmla="*/ 19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0" name="Freeform 234">
                <a:extLst>
                  <a:ext uri="{FF2B5EF4-FFF2-40B4-BE49-F238E27FC236}">
                    <a16:creationId xmlns:a16="http://schemas.microsoft.com/office/drawing/2014/main" id="{515F03C6-63F4-421C-BBB3-B4565349C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012"/>
                <a:ext cx="38" cy="42"/>
              </a:xfrm>
              <a:custGeom>
                <a:avLst/>
                <a:gdLst>
                  <a:gd name="T0" fmla="*/ 5 w 38"/>
                  <a:gd name="T1" fmla="*/ 42 h 42"/>
                  <a:gd name="T2" fmla="*/ 5 w 38"/>
                  <a:gd name="T3" fmla="*/ 7 h 42"/>
                  <a:gd name="T4" fmla="*/ 16 w 38"/>
                  <a:gd name="T5" fmla="*/ 42 h 42"/>
                  <a:gd name="T6" fmla="*/ 21 w 38"/>
                  <a:gd name="T7" fmla="*/ 42 h 42"/>
                  <a:gd name="T8" fmla="*/ 33 w 38"/>
                  <a:gd name="T9" fmla="*/ 7 h 42"/>
                  <a:gd name="T10" fmla="*/ 33 w 38"/>
                  <a:gd name="T11" fmla="*/ 42 h 42"/>
                  <a:gd name="T12" fmla="*/ 38 w 38"/>
                  <a:gd name="T13" fmla="*/ 42 h 42"/>
                  <a:gd name="T14" fmla="*/ 38 w 38"/>
                  <a:gd name="T15" fmla="*/ 0 h 42"/>
                  <a:gd name="T16" fmla="*/ 32 w 38"/>
                  <a:gd name="T17" fmla="*/ 0 h 42"/>
                  <a:gd name="T18" fmla="*/ 21 w 38"/>
                  <a:gd name="T19" fmla="*/ 29 h 42"/>
                  <a:gd name="T20" fmla="*/ 21 w 38"/>
                  <a:gd name="T21" fmla="*/ 29 h 42"/>
                  <a:gd name="T22" fmla="*/ 19 w 38"/>
                  <a:gd name="T23" fmla="*/ 35 h 42"/>
                  <a:gd name="T24" fmla="*/ 19 w 38"/>
                  <a:gd name="T25" fmla="*/ 35 h 42"/>
                  <a:gd name="T26" fmla="*/ 18 w 38"/>
                  <a:gd name="T27" fmla="*/ 29 h 42"/>
                  <a:gd name="T28" fmla="*/ 8 w 38"/>
                  <a:gd name="T29" fmla="*/ 0 h 42"/>
                  <a:gd name="T30" fmla="*/ 0 w 38"/>
                  <a:gd name="T31" fmla="*/ 0 h 42"/>
                  <a:gd name="T32" fmla="*/ 0 w 38"/>
                  <a:gd name="T33" fmla="*/ 42 h 42"/>
                  <a:gd name="T34" fmla="*/ 5 w 38"/>
                  <a:gd name="T35" fmla="*/ 42 h 42"/>
                  <a:gd name="T36" fmla="*/ 5 w 38"/>
                  <a:gd name="T37" fmla="*/ 42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5" y="42"/>
                    </a:moveTo>
                    <a:lnTo>
                      <a:pt x="5" y="7"/>
                    </a:lnTo>
                    <a:lnTo>
                      <a:pt x="16" y="42"/>
                    </a:lnTo>
                    <a:lnTo>
                      <a:pt x="21" y="42"/>
                    </a:lnTo>
                    <a:lnTo>
                      <a:pt x="33" y="7"/>
                    </a:lnTo>
                    <a:lnTo>
                      <a:pt x="33" y="42"/>
                    </a:lnTo>
                    <a:lnTo>
                      <a:pt x="38" y="4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5"/>
                    </a:lnTo>
                    <a:lnTo>
                      <a:pt x="18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1" name="Freeform 235">
                <a:extLst>
                  <a:ext uri="{FF2B5EF4-FFF2-40B4-BE49-F238E27FC236}">
                    <a16:creationId xmlns:a16="http://schemas.microsoft.com/office/drawing/2014/main" id="{D12C9A2A-80F7-417F-B83F-35B594881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012"/>
                <a:ext cx="5" cy="42"/>
              </a:xfrm>
              <a:custGeom>
                <a:avLst/>
                <a:gdLst>
                  <a:gd name="T0" fmla="*/ 5 w 5"/>
                  <a:gd name="T1" fmla="*/ 42 h 42"/>
                  <a:gd name="T2" fmla="*/ 5 w 5"/>
                  <a:gd name="T3" fmla="*/ 0 h 42"/>
                  <a:gd name="T4" fmla="*/ 0 w 5"/>
                  <a:gd name="T5" fmla="*/ 0 h 42"/>
                  <a:gd name="T6" fmla="*/ 0 w 5"/>
                  <a:gd name="T7" fmla="*/ 42 h 42"/>
                  <a:gd name="T8" fmla="*/ 5 w 5"/>
                  <a:gd name="T9" fmla="*/ 42 h 42"/>
                  <a:gd name="T10" fmla="*/ 5 w 5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2"/>
                  <a:gd name="T20" fmla="*/ 5 w 5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2">
                    <a:moveTo>
                      <a:pt x="5" y="4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2" name="Freeform 236">
                <a:extLst>
                  <a:ext uri="{FF2B5EF4-FFF2-40B4-BE49-F238E27FC236}">
                    <a16:creationId xmlns:a16="http://schemas.microsoft.com/office/drawing/2014/main" id="{43052CB7-80F9-40C7-9A6B-3EE43A637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012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2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3" name="Freeform 237">
                <a:extLst>
                  <a:ext uri="{FF2B5EF4-FFF2-40B4-BE49-F238E27FC236}">
                    <a16:creationId xmlns:a16="http://schemas.microsoft.com/office/drawing/2014/main" id="{73844AAE-CA83-4086-81CB-1F3C3335B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012"/>
                <a:ext cx="31" cy="42"/>
              </a:xfrm>
              <a:custGeom>
                <a:avLst/>
                <a:gdLst>
                  <a:gd name="T0" fmla="*/ 4 w 31"/>
                  <a:gd name="T1" fmla="*/ 42 h 42"/>
                  <a:gd name="T2" fmla="*/ 4 w 31"/>
                  <a:gd name="T3" fmla="*/ 10 h 42"/>
                  <a:gd name="T4" fmla="*/ 27 w 31"/>
                  <a:gd name="T5" fmla="*/ 42 h 42"/>
                  <a:gd name="T6" fmla="*/ 31 w 31"/>
                  <a:gd name="T7" fmla="*/ 42 h 42"/>
                  <a:gd name="T8" fmla="*/ 31 w 31"/>
                  <a:gd name="T9" fmla="*/ 0 h 42"/>
                  <a:gd name="T10" fmla="*/ 27 w 31"/>
                  <a:gd name="T11" fmla="*/ 0 h 42"/>
                  <a:gd name="T12" fmla="*/ 27 w 31"/>
                  <a:gd name="T13" fmla="*/ 32 h 42"/>
                  <a:gd name="T14" fmla="*/ 4 w 31"/>
                  <a:gd name="T15" fmla="*/ 0 h 42"/>
                  <a:gd name="T16" fmla="*/ 0 w 31"/>
                  <a:gd name="T17" fmla="*/ 0 h 42"/>
                  <a:gd name="T18" fmla="*/ 0 w 31"/>
                  <a:gd name="T19" fmla="*/ 42 h 42"/>
                  <a:gd name="T20" fmla="*/ 4 w 31"/>
                  <a:gd name="T21" fmla="*/ 42 h 42"/>
                  <a:gd name="T22" fmla="*/ 4 w 31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2"/>
                  <a:gd name="T38" fmla="*/ 31 w 31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2">
                    <a:moveTo>
                      <a:pt x="4" y="42"/>
                    </a:moveTo>
                    <a:lnTo>
                      <a:pt x="4" y="10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4" name="Freeform 238">
                <a:extLst>
                  <a:ext uri="{FF2B5EF4-FFF2-40B4-BE49-F238E27FC236}">
                    <a16:creationId xmlns:a16="http://schemas.microsoft.com/office/drawing/2014/main" id="{5285EBD8-EC58-400E-BA0F-1E13E12E0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012"/>
                <a:ext cx="30" cy="42"/>
              </a:xfrm>
              <a:custGeom>
                <a:avLst/>
                <a:gdLst>
                  <a:gd name="T0" fmla="*/ 30 w 30"/>
                  <a:gd name="T1" fmla="*/ 42 h 42"/>
                  <a:gd name="T2" fmla="*/ 30 w 30"/>
                  <a:gd name="T3" fmla="*/ 37 h 42"/>
                  <a:gd name="T4" fmla="*/ 6 w 30"/>
                  <a:gd name="T5" fmla="*/ 37 h 42"/>
                  <a:gd name="T6" fmla="*/ 6 w 30"/>
                  <a:gd name="T7" fmla="*/ 22 h 42"/>
                  <a:gd name="T8" fmla="*/ 28 w 30"/>
                  <a:gd name="T9" fmla="*/ 22 h 42"/>
                  <a:gd name="T10" fmla="*/ 28 w 30"/>
                  <a:gd name="T11" fmla="*/ 18 h 42"/>
                  <a:gd name="T12" fmla="*/ 6 w 30"/>
                  <a:gd name="T13" fmla="*/ 18 h 42"/>
                  <a:gd name="T14" fmla="*/ 6 w 30"/>
                  <a:gd name="T15" fmla="*/ 5 h 42"/>
                  <a:gd name="T16" fmla="*/ 30 w 30"/>
                  <a:gd name="T17" fmla="*/ 5 h 42"/>
                  <a:gd name="T18" fmla="*/ 30 w 30"/>
                  <a:gd name="T19" fmla="*/ 0 h 42"/>
                  <a:gd name="T20" fmla="*/ 0 w 30"/>
                  <a:gd name="T21" fmla="*/ 0 h 42"/>
                  <a:gd name="T22" fmla="*/ 0 w 30"/>
                  <a:gd name="T23" fmla="*/ 42 h 42"/>
                  <a:gd name="T24" fmla="*/ 30 w 30"/>
                  <a:gd name="T25" fmla="*/ 42 h 42"/>
                  <a:gd name="T26" fmla="*/ 30 w 30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2"/>
                  <a:gd name="T44" fmla="*/ 30 w 30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2">
                    <a:moveTo>
                      <a:pt x="30" y="42"/>
                    </a:moveTo>
                    <a:lnTo>
                      <a:pt x="30" y="37"/>
                    </a:lnTo>
                    <a:lnTo>
                      <a:pt x="6" y="37"/>
                    </a:lnTo>
                    <a:lnTo>
                      <a:pt x="6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6" y="18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5" name="Freeform 239">
                <a:extLst>
                  <a:ext uri="{FF2B5EF4-FFF2-40B4-BE49-F238E27FC236}">
                    <a16:creationId xmlns:a16="http://schemas.microsoft.com/office/drawing/2014/main" id="{55A2DD2F-DC4C-4FC4-BB40-6E91E5B4C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012"/>
                <a:ext cx="34" cy="42"/>
              </a:xfrm>
              <a:custGeom>
                <a:avLst/>
                <a:gdLst>
                  <a:gd name="T0" fmla="*/ 4 w 34"/>
                  <a:gd name="T1" fmla="*/ 35 h 42"/>
                  <a:gd name="T2" fmla="*/ 10 w 34"/>
                  <a:gd name="T3" fmla="*/ 40 h 42"/>
                  <a:gd name="T4" fmla="*/ 18 w 34"/>
                  <a:gd name="T5" fmla="*/ 42 h 42"/>
                  <a:gd name="T6" fmla="*/ 26 w 34"/>
                  <a:gd name="T7" fmla="*/ 40 h 42"/>
                  <a:gd name="T8" fmla="*/ 29 w 34"/>
                  <a:gd name="T9" fmla="*/ 38 h 42"/>
                  <a:gd name="T10" fmla="*/ 32 w 34"/>
                  <a:gd name="T11" fmla="*/ 35 h 42"/>
                  <a:gd name="T12" fmla="*/ 34 w 34"/>
                  <a:gd name="T13" fmla="*/ 29 h 42"/>
                  <a:gd name="T14" fmla="*/ 32 w 34"/>
                  <a:gd name="T15" fmla="*/ 24 h 42"/>
                  <a:gd name="T16" fmla="*/ 26 w 34"/>
                  <a:gd name="T17" fmla="*/ 19 h 42"/>
                  <a:gd name="T18" fmla="*/ 18 w 34"/>
                  <a:gd name="T19" fmla="*/ 18 h 42"/>
                  <a:gd name="T20" fmla="*/ 10 w 34"/>
                  <a:gd name="T21" fmla="*/ 15 h 42"/>
                  <a:gd name="T22" fmla="*/ 8 w 34"/>
                  <a:gd name="T23" fmla="*/ 10 h 42"/>
                  <a:gd name="T24" fmla="*/ 10 w 34"/>
                  <a:gd name="T25" fmla="*/ 7 h 42"/>
                  <a:gd name="T26" fmla="*/ 13 w 34"/>
                  <a:gd name="T27" fmla="*/ 5 h 42"/>
                  <a:gd name="T28" fmla="*/ 18 w 34"/>
                  <a:gd name="T29" fmla="*/ 5 h 42"/>
                  <a:gd name="T30" fmla="*/ 24 w 34"/>
                  <a:gd name="T31" fmla="*/ 7 h 42"/>
                  <a:gd name="T32" fmla="*/ 26 w 34"/>
                  <a:gd name="T33" fmla="*/ 8 h 42"/>
                  <a:gd name="T34" fmla="*/ 32 w 34"/>
                  <a:gd name="T35" fmla="*/ 11 h 42"/>
                  <a:gd name="T36" fmla="*/ 31 w 34"/>
                  <a:gd name="T37" fmla="*/ 5 h 42"/>
                  <a:gd name="T38" fmla="*/ 27 w 34"/>
                  <a:gd name="T39" fmla="*/ 3 h 42"/>
                  <a:gd name="T40" fmla="*/ 24 w 34"/>
                  <a:gd name="T41" fmla="*/ 0 h 42"/>
                  <a:gd name="T42" fmla="*/ 16 w 34"/>
                  <a:gd name="T43" fmla="*/ 0 h 42"/>
                  <a:gd name="T44" fmla="*/ 10 w 34"/>
                  <a:gd name="T45" fmla="*/ 0 h 42"/>
                  <a:gd name="T46" fmla="*/ 4 w 34"/>
                  <a:gd name="T47" fmla="*/ 5 h 42"/>
                  <a:gd name="T48" fmla="*/ 2 w 34"/>
                  <a:gd name="T49" fmla="*/ 11 h 42"/>
                  <a:gd name="T50" fmla="*/ 4 w 34"/>
                  <a:gd name="T51" fmla="*/ 16 h 42"/>
                  <a:gd name="T52" fmla="*/ 8 w 34"/>
                  <a:gd name="T53" fmla="*/ 19 h 42"/>
                  <a:gd name="T54" fmla="*/ 16 w 34"/>
                  <a:gd name="T55" fmla="*/ 22 h 42"/>
                  <a:gd name="T56" fmla="*/ 24 w 34"/>
                  <a:gd name="T57" fmla="*/ 24 h 42"/>
                  <a:gd name="T58" fmla="*/ 27 w 34"/>
                  <a:gd name="T59" fmla="*/ 27 h 42"/>
                  <a:gd name="T60" fmla="*/ 29 w 34"/>
                  <a:gd name="T61" fmla="*/ 30 h 42"/>
                  <a:gd name="T62" fmla="*/ 27 w 34"/>
                  <a:gd name="T63" fmla="*/ 34 h 42"/>
                  <a:gd name="T64" fmla="*/ 24 w 34"/>
                  <a:gd name="T65" fmla="*/ 37 h 42"/>
                  <a:gd name="T66" fmla="*/ 18 w 34"/>
                  <a:gd name="T67" fmla="*/ 37 h 42"/>
                  <a:gd name="T68" fmla="*/ 12 w 34"/>
                  <a:gd name="T69" fmla="*/ 35 h 42"/>
                  <a:gd name="T70" fmla="*/ 8 w 34"/>
                  <a:gd name="T71" fmla="*/ 32 h 42"/>
                  <a:gd name="T72" fmla="*/ 7 w 34"/>
                  <a:gd name="T73" fmla="*/ 27 h 42"/>
                  <a:gd name="T74" fmla="*/ 0 w 34"/>
                  <a:gd name="T75" fmla="*/ 27 h 42"/>
                  <a:gd name="T76" fmla="*/ 4 w 34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2"/>
                  <a:gd name="T119" fmla="*/ 34 w 34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2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10" y="40"/>
                    </a:lnTo>
                    <a:lnTo>
                      <a:pt x="18" y="42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2" y="35"/>
                    </a:lnTo>
                    <a:lnTo>
                      <a:pt x="34" y="29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10" y="15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4" y="24"/>
                    </a:lnTo>
                    <a:lnTo>
                      <a:pt x="27" y="27"/>
                    </a:lnTo>
                    <a:lnTo>
                      <a:pt x="29" y="30"/>
                    </a:lnTo>
                    <a:lnTo>
                      <a:pt x="27" y="34"/>
                    </a:lnTo>
                    <a:lnTo>
                      <a:pt x="24" y="37"/>
                    </a:lnTo>
                    <a:lnTo>
                      <a:pt x="18" y="37"/>
                    </a:lnTo>
                    <a:lnTo>
                      <a:pt x="12" y="35"/>
                    </a:lnTo>
                    <a:lnTo>
                      <a:pt x="8" y="32"/>
                    </a:lnTo>
                    <a:lnTo>
                      <a:pt x="7" y="27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6" name="Freeform 240">
                <a:extLst>
                  <a:ext uri="{FF2B5EF4-FFF2-40B4-BE49-F238E27FC236}">
                    <a16:creationId xmlns:a16="http://schemas.microsoft.com/office/drawing/2014/main" id="{076D85CF-C269-40DD-8B8E-7309F93828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33" y="1012"/>
                <a:ext cx="38" cy="42"/>
              </a:xfrm>
              <a:custGeom>
                <a:avLst/>
                <a:gdLst>
                  <a:gd name="T0" fmla="*/ 2 w 38"/>
                  <a:gd name="T1" fmla="*/ 32 h 42"/>
                  <a:gd name="T2" fmla="*/ 2 w 38"/>
                  <a:gd name="T3" fmla="*/ 32 h 42"/>
                  <a:gd name="T4" fmla="*/ 5 w 38"/>
                  <a:gd name="T5" fmla="*/ 35 h 42"/>
                  <a:gd name="T6" fmla="*/ 10 w 38"/>
                  <a:gd name="T7" fmla="*/ 38 h 42"/>
                  <a:gd name="T8" fmla="*/ 10 w 38"/>
                  <a:gd name="T9" fmla="*/ 38 h 42"/>
                  <a:gd name="T10" fmla="*/ 14 w 38"/>
                  <a:gd name="T11" fmla="*/ 42 h 42"/>
                  <a:gd name="T12" fmla="*/ 19 w 38"/>
                  <a:gd name="T13" fmla="*/ 42 h 42"/>
                  <a:gd name="T14" fmla="*/ 19 w 38"/>
                  <a:gd name="T15" fmla="*/ 42 h 42"/>
                  <a:gd name="T16" fmla="*/ 24 w 38"/>
                  <a:gd name="T17" fmla="*/ 42 h 42"/>
                  <a:gd name="T18" fmla="*/ 29 w 38"/>
                  <a:gd name="T19" fmla="*/ 40 h 42"/>
                  <a:gd name="T20" fmla="*/ 29 w 38"/>
                  <a:gd name="T21" fmla="*/ 40 h 42"/>
                  <a:gd name="T22" fmla="*/ 34 w 38"/>
                  <a:gd name="T23" fmla="*/ 37 h 42"/>
                  <a:gd name="T24" fmla="*/ 37 w 38"/>
                  <a:gd name="T25" fmla="*/ 32 h 42"/>
                  <a:gd name="T26" fmla="*/ 37 w 38"/>
                  <a:gd name="T27" fmla="*/ 32 h 42"/>
                  <a:gd name="T28" fmla="*/ 38 w 38"/>
                  <a:gd name="T29" fmla="*/ 27 h 42"/>
                  <a:gd name="T30" fmla="*/ 38 w 38"/>
                  <a:gd name="T31" fmla="*/ 21 h 42"/>
                  <a:gd name="T32" fmla="*/ 38 w 38"/>
                  <a:gd name="T33" fmla="*/ 21 h 42"/>
                  <a:gd name="T34" fmla="*/ 38 w 38"/>
                  <a:gd name="T35" fmla="*/ 15 h 42"/>
                  <a:gd name="T36" fmla="*/ 37 w 38"/>
                  <a:gd name="T37" fmla="*/ 10 h 42"/>
                  <a:gd name="T38" fmla="*/ 37 w 38"/>
                  <a:gd name="T39" fmla="*/ 10 h 42"/>
                  <a:gd name="T40" fmla="*/ 34 w 38"/>
                  <a:gd name="T41" fmla="*/ 5 h 42"/>
                  <a:gd name="T42" fmla="*/ 30 w 38"/>
                  <a:gd name="T43" fmla="*/ 2 h 42"/>
                  <a:gd name="T44" fmla="*/ 30 w 38"/>
                  <a:gd name="T45" fmla="*/ 2 h 42"/>
                  <a:gd name="T46" fmla="*/ 26 w 38"/>
                  <a:gd name="T47" fmla="*/ 0 h 42"/>
                  <a:gd name="T48" fmla="*/ 19 w 38"/>
                  <a:gd name="T49" fmla="*/ 0 h 42"/>
                  <a:gd name="T50" fmla="*/ 19 w 38"/>
                  <a:gd name="T51" fmla="*/ 0 h 42"/>
                  <a:gd name="T52" fmla="*/ 11 w 38"/>
                  <a:gd name="T53" fmla="*/ 0 h 42"/>
                  <a:gd name="T54" fmla="*/ 5 w 38"/>
                  <a:gd name="T55" fmla="*/ 5 h 42"/>
                  <a:gd name="T56" fmla="*/ 5 w 38"/>
                  <a:gd name="T57" fmla="*/ 5 h 42"/>
                  <a:gd name="T58" fmla="*/ 2 w 38"/>
                  <a:gd name="T59" fmla="*/ 11 h 42"/>
                  <a:gd name="T60" fmla="*/ 0 w 38"/>
                  <a:gd name="T61" fmla="*/ 21 h 42"/>
                  <a:gd name="T62" fmla="*/ 0 w 38"/>
                  <a:gd name="T63" fmla="*/ 21 h 42"/>
                  <a:gd name="T64" fmla="*/ 0 w 38"/>
                  <a:gd name="T65" fmla="*/ 26 h 42"/>
                  <a:gd name="T66" fmla="*/ 2 w 38"/>
                  <a:gd name="T67" fmla="*/ 32 h 42"/>
                  <a:gd name="T68" fmla="*/ 2 w 38"/>
                  <a:gd name="T69" fmla="*/ 32 h 42"/>
                  <a:gd name="T70" fmla="*/ 10 w 38"/>
                  <a:gd name="T71" fmla="*/ 8 h 42"/>
                  <a:gd name="T72" fmla="*/ 10 w 38"/>
                  <a:gd name="T73" fmla="*/ 8 h 42"/>
                  <a:gd name="T74" fmla="*/ 14 w 38"/>
                  <a:gd name="T75" fmla="*/ 5 h 42"/>
                  <a:gd name="T76" fmla="*/ 19 w 38"/>
                  <a:gd name="T77" fmla="*/ 3 h 42"/>
                  <a:gd name="T78" fmla="*/ 19 w 38"/>
                  <a:gd name="T79" fmla="*/ 3 h 42"/>
                  <a:gd name="T80" fmla="*/ 24 w 38"/>
                  <a:gd name="T81" fmla="*/ 5 h 42"/>
                  <a:gd name="T82" fmla="*/ 27 w 38"/>
                  <a:gd name="T83" fmla="*/ 7 h 42"/>
                  <a:gd name="T84" fmla="*/ 27 w 38"/>
                  <a:gd name="T85" fmla="*/ 7 h 42"/>
                  <a:gd name="T86" fmla="*/ 30 w 38"/>
                  <a:gd name="T87" fmla="*/ 8 h 42"/>
                  <a:gd name="T88" fmla="*/ 32 w 38"/>
                  <a:gd name="T89" fmla="*/ 11 h 42"/>
                  <a:gd name="T90" fmla="*/ 32 w 38"/>
                  <a:gd name="T91" fmla="*/ 11 h 42"/>
                  <a:gd name="T92" fmla="*/ 34 w 38"/>
                  <a:gd name="T93" fmla="*/ 21 h 42"/>
                  <a:gd name="T94" fmla="*/ 34 w 38"/>
                  <a:gd name="T95" fmla="*/ 21 h 42"/>
                  <a:gd name="T96" fmla="*/ 32 w 38"/>
                  <a:gd name="T97" fmla="*/ 27 h 42"/>
                  <a:gd name="T98" fmla="*/ 29 w 38"/>
                  <a:gd name="T99" fmla="*/ 34 h 42"/>
                  <a:gd name="T100" fmla="*/ 29 w 38"/>
                  <a:gd name="T101" fmla="*/ 34 h 42"/>
                  <a:gd name="T102" fmla="*/ 26 w 38"/>
                  <a:gd name="T103" fmla="*/ 37 h 42"/>
                  <a:gd name="T104" fmla="*/ 19 w 38"/>
                  <a:gd name="T105" fmla="*/ 37 h 42"/>
                  <a:gd name="T106" fmla="*/ 19 w 38"/>
                  <a:gd name="T107" fmla="*/ 37 h 42"/>
                  <a:gd name="T108" fmla="*/ 14 w 38"/>
                  <a:gd name="T109" fmla="*/ 37 h 42"/>
                  <a:gd name="T110" fmla="*/ 10 w 38"/>
                  <a:gd name="T111" fmla="*/ 34 h 42"/>
                  <a:gd name="T112" fmla="*/ 10 w 38"/>
                  <a:gd name="T113" fmla="*/ 34 h 42"/>
                  <a:gd name="T114" fmla="*/ 7 w 38"/>
                  <a:gd name="T115" fmla="*/ 27 h 42"/>
                  <a:gd name="T116" fmla="*/ 5 w 38"/>
                  <a:gd name="T117" fmla="*/ 21 h 42"/>
                  <a:gd name="T118" fmla="*/ 5 w 38"/>
                  <a:gd name="T119" fmla="*/ 21 h 42"/>
                  <a:gd name="T120" fmla="*/ 7 w 38"/>
                  <a:gd name="T121" fmla="*/ 13 h 42"/>
                  <a:gd name="T122" fmla="*/ 10 w 38"/>
                  <a:gd name="T123" fmla="*/ 8 h 42"/>
                  <a:gd name="T124" fmla="*/ 10 w 38"/>
                  <a:gd name="T125" fmla="*/ 8 h 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2"/>
                  <a:gd name="T191" fmla="*/ 38 w 38"/>
                  <a:gd name="T192" fmla="*/ 42 h 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2">
                    <a:moveTo>
                      <a:pt x="2" y="32"/>
                    </a:moveTo>
                    <a:lnTo>
                      <a:pt x="2" y="32"/>
                    </a:lnTo>
                    <a:lnTo>
                      <a:pt x="5" y="35"/>
                    </a:lnTo>
                    <a:lnTo>
                      <a:pt x="10" y="38"/>
                    </a:lnTo>
                    <a:lnTo>
                      <a:pt x="14" y="42"/>
                    </a:lnTo>
                    <a:lnTo>
                      <a:pt x="19" y="42"/>
                    </a:lnTo>
                    <a:lnTo>
                      <a:pt x="24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5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4" y="21"/>
                    </a:lnTo>
                    <a:lnTo>
                      <a:pt x="32" y="27"/>
                    </a:lnTo>
                    <a:lnTo>
                      <a:pt x="29" y="34"/>
                    </a:lnTo>
                    <a:lnTo>
                      <a:pt x="26" y="37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7" y="27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7" name="Freeform 241">
                <a:extLst>
                  <a:ext uri="{FF2B5EF4-FFF2-40B4-BE49-F238E27FC236}">
                    <a16:creationId xmlns:a16="http://schemas.microsoft.com/office/drawing/2014/main" id="{5628ABED-16B0-4E93-902A-18E848F69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1012"/>
                <a:ext cx="33" cy="42"/>
              </a:xfrm>
              <a:custGeom>
                <a:avLst/>
                <a:gdLst>
                  <a:gd name="T0" fmla="*/ 19 w 33"/>
                  <a:gd name="T1" fmla="*/ 42 h 42"/>
                  <a:gd name="T2" fmla="*/ 19 w 33"/>
                  <a:gd name="T3" fmla="*/ 5 h 42"/>
                  <a:gd name="T4" fmla="*/ 33 w 33"/>
                  <a:gd name="T5" fmla="*/ 5 h 42"/>
                  <a:gd name="T6" fmla="*/ 33 w 33"/>
                  <a:gd name="T7" fmla="*/ 0 h 42"/>
                  <a:gd name="T8" fmla="*/ 0 w 33"/>
                  <a:gd name="T9" fmla="*/ 0 h 42"/>
                  <a:gd name="T10" fmla="*/ 0 w 33"/>
                  <a:gd name="T11" fmla="*/ 5 h 42"/>
                  <a:gd name="T12" fmla="*/ 14 w 33"/>
                  <a:gd name="T13" fmla="*/ 5 h 42"/>
                  <a:gd name="T14" fmla="*/ 14 w 33"/>
                  <a:gd name="T15" fmla="*/ 42 h 42"/>
                  <a:gd name="T16" fmla="*/ 19 w 33"/>
                  <a:gd name="T17" fmla="*/ 42 h 42"/>
                  <a:gd name="T18" fmla="*/ 19 w 33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2"/>
                  <a:gd name="T32" fmla="*/ 33 w 33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2">
                    <a:moveTo>
                      <a:pt x="19" y="42"/>
                    </a:moveTo>
                    <a:lnTo>
                      <a:pt x="19" y="5"/>
                    </a:lnTo>
                    <a:lnTo>
                      <a:pt x="33" y="5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42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8" name="Freeform 242">
                <a:extLst>
                  <a:ext uri="{FF2B5EF4-FFF2-40B4-BE49-F238E27FC236}">
                    <a16:creationId xmlns:a16="http://schemas.microsoft.com/office/drawing/2014/main" id="{FA44AB8A-DCBE-4A0E-90A9-11398ABFE1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03" y="1012"/>
                <a:ext cx="38" cy="42"/>
              </a:xfrm>
              <a:custGeom>
                <a:avLst/>
                <a:gdLst>
                  <a:gd name="T0" fmla="*/ 6 w 38"/>
                  <a:gd name="T1" fmla="*/ 42 h 42"/>
                  <a:gd name="T2" fmla="*/ 10 w 38"/>
                  <a:gd name="T3" fmla="*/ 29 h 42"/>
                  <a:gd name="T4" fmla="*/ 27 w 38"/>
                  <a:gd name="T5" fmla="*/ 29 h 42"/>
                  <a:gd name="T6" fmla="*/ 32 w 38"/>
                  <a:gd name="T7" fmla="*/ 42 h 42"/>
                  <a:gd name="T8" fmla="*/ 38 w 38"/>
                  <a:gd name="T9" fmla="*/ 42 h 42"/>
                  <a:gd name="T10" fmla="*/ 22 w 38"/>
                  <a:gd name="T11" fmla="*/ 0 h 42"/>
                  <a:gd name="T12" fmla="*/ 16 w 38"/>
                  <a:gd name="T13" fmla="*/ 0 h 42"/>
                  <a:gd name="T14" fmla="*/ 0 w 38"/>
                  <a:gd name="T15" fmla="*/ 42 h 42"/>
                  <a:gd name="T16" fmla="*/ 6 w 38"/>
                  <a:gd name="T17" fmla="*/ 42 h 42"/>
                  <a:gd name="T18" fmla="*/ 6 w 38"/>
                  <a:gd name="T19" fmla="*/ 42 h 42"/>
                  <a:gd name="T20" fmla="*/ 16 w 38"/>
                  <a:gd name="T21" fmla="*/ 13 h 42"/>
                  <a:gd name="T22" fmla="*/ 16 w 38"/>
                  <a:gd name="T23" fmla="*/ 13 h 42"/>
                  <a:gd name="T24" fmla="*/ 19 w 38"/>
                  <a:gd name="T25" fmla="*/ 5 h 42"/>
                  <a:gd name="T26" fmla="*/ 19 w 38"/>
                  <a:gd name="T27" fmla="*/ 5 h 42"/>
                  <a:gd name="T28" fmla="*/ 22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6 w 38"/>
                  <a:gd name="T35" fmla="*/ 13 h 42"/>
                  <a:gd name="T36" fmla="*/ 16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6" y="42"/>
                    </a:moveTo>
                    <a:lnTo>
                      <a:pt x="10" y="29"/>
                    </a:lnTo>
                    <a:lnTo>
                      <a:pt x="27" y="29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39" name="Freeform 243">
                <a:extLst>
                  <a:ext uri="{FF2B5EF4-FFF2-40B4-BE49-F238E27FC236}">
                    <a16:creationId xmlns:a16="http://schemas.microsoft.com/office/drawing/2014/main" id="{068F97D7-3B4C-423B-B13C-17D18053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578"/>
                <a:ext cx="6" cy="40"/>
              </a:xfrm>
              <a:custGeom>
                <a:avLst/>
                <a:gdLst>
                  <a:gd name="T0" fmla="*/ 6 w 6"/>
                  <a:gd name="T1" fmla="*/ 40 h 40"/>
                  <a:gd name="T2" fmla="*/ 6 w 6"/>
                  <a:gd name="T3" fmla="*/ 0 h 40"/>
                  <a:gd name="T4" fmla="*/ 0 w 6"/>
                  <a:gd name="T5" fmla="*/ 0 h 40"/>
                  <a:gd name="T6" fmla="*/ 0 w 6"/>
                  <a:gd name="T7" fmla="*/ 40 h 40"/>
                  <a:gd name="T8" fmla="*/ 6 w 6"/>
                  <a:gd name="T9" fmla="*/ 40 h 40"/>
                  <a:gd name="T10" fmla="*/ 6 w 6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0"/>
                  <a:gd name="T20" fmla="*/ 6 w 6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0">
                    <a:moveTo>
                      <a:pt x="6" y="4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0" name="Freeform 244">
                <a:extLst>
                  <a:ext uri="{FF2B5EF4-FFF2-40B4-BE49-F238E27FC236}">
                    <a16:creationId xmlns:a16="http://schemas.microsoft.com/office/drawing/2014/main" id="{E3C93D7F-FD75-456A-ACD6-D3A6189D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60" y="1576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6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2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40 h 43"/>
                  <a:gd name="T20" fmla="*/ 30 w 40"/>
                  <a:gd name="T21" fmla="*/ 40 h 43"/>
                  <a:gd name="T22" fmla="*/ 33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5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7 h 43"/>
                  <a:gd name="T82" fmla="*/ 27 w 40"/>
                  <a:gd name="T83" fmla="*/ 7 h 43"/>
                  <a:gd name="T84" fmla="*/ 27 w 40"/>
                  <a:gd name="T85" fmla="*/ 7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7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6 w 40"/>
                  <a:gd name="T115" fmla="*/ 29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21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1" name="Freeform 245">
                <a:extLst>
                  <a:ext uri="{FF2B5EF4-FFF2-40B4-BE49-F238E27FC236}">
                    <a16:creationId xmlns:a16="http://schemas.microsoft.com/office/drawing/2014/main" id="{938F9145-4AF3-4622-8129-3C6C0F83C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578"/>
                <a:ext cx="52" cy="40"/>
              </a:xfrm>
              <a:custGeom>
                <a:avLst/>
                <a:gdLst>
                  <a:gd name="T0" fmla="*/ 16 w 52"/>
                  <a:gd name="T1" fmla="*/ 40 h 40"/>
                  <a:gd name="T2" fmla="*/ 25 w 52"/>
                  <a:gd name="T3" fmla="*/ 9 h 40"/>
                  <a:gd name="T4" fmla="*/ 25 w 52"/>
                  <a:gd name="T5" fmla="*/ 9 h 40"/>
                  <a:gd name="T6" fmla="*/ 25 w 52"/>
                  <a:gd name="T7" fmla="*/ 5 h 40"/>
                  <a:gd name="T8" fmla="*/ 25 w 52"/>
                  <a:gd name="T9" fmla="*/ 5 h 40"/>
                  <a:gd name="T10" fmla="*/ 27 w 52"/>
                  <a:gd name="T11" fmla="*/ 9 h 40"/>
                  <a:gd name="T12" fmla="*/ 37 w 52"/>
                  <a:gd name="T13" fmla="*/ 40 h 40"/>
                  <a:gd name="T14" fmla="*/ 41 w 52"/>
                  <a:gd name="T15" fmla="*/ 40 h 40"/>
                  <a:gd name="T16" fmla="*/ 52 w 52"/>
                  <a:gd name="T17" fmla="*/ 0 h 40"/>
                  <a:gd name="T18" fmla="*/ 48 w 52"/>
                  <a:gd name="T19" fmla="*/ 0 h 40"/>
                  <a:gd name="T20" fmla="*/ 41 w 52"/>
                  <a:gd name="T21" fmla="*/ 25 h 40"/>
                  <a:gd name="T22" fmla="*/ 41 w 52"/>
                  <a:gd name="T23" fmla="*/ 25 h 40"/>
                  <a:gd name="T24" fmla="*/ 38 w 52"/>
                  <a:gd name="T25" fmla="*/ 35 h 40"/>
                  <a:gd name="T26" fmla="*/ 38 w 52"/>
                  <a:gd name="T27" fmla="*/ 35 h 40"/>
                  <a:gd name="T28" fmla="*/ 35 w 52"/>
                  <a:gd name="T29" fmla="*/ 20 h 40"/>
                  <a:gd name="T30" fmla="*/ 30 w 52"/>
                  <a:gd name="T31" fmla="*/ 0 h 40"/>
                  <a:gd name="T32" fmla="*/ 22 w 52"/>
                  <a:gd name="T33" fmla="*/ 0 h 40"/>
                  <a:gd name="T34" fmla="*/ 16 w 52"/>
                  <a:gd name="T35" fmla="*/ 27 h 40"/>
                  <a:gd name="T36" fmla="*/ 16 w 52"/>
                  <a:gd name="T37" fmla="*/ 27 h 40"/>
                  <a:gd name="T38" fmla="*/ 13 w 52"/>
                  <a:gd name="T39" fmla="*/ 35 h 40"/>
                  <a:gd name="T40" fmla="*/ 13 w 52"/>
                  <a:gd name="T41" fmla="*/ 35 h 40"/>
                  <a:gd name="T42" fmla="*/ 11 w 52"/>
                  <a:gd name="T43" fmla="*/ 27 h 40"/>
                  <a:gd name="T44" fmla="*/ 5 w 52"/>
                  <a:gd name="T45" fmla="*/ 0 h 40"/>
                  <a:gd name="T46" fmla="*/ 0 w 52"/>
                  <a:gd name="T47" fmla="*/ 0 h 40"/>
                  <a:gd name="T48" fmla="*/ 11 w 52"/>
                  <a:gd name="T49" fmla="*/ 40 h 40"/>
                  <a:gd name="T50" fmla="*/ 16 w 52"/>
                  <a:gd name="T51" fmla="*/ 40 h 40"/>
                  <a:gd name="T52" fmla="*/ 16 w 52"/>
                  <a:gd name="T53" fmla="*/ 40 h 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0"/>
                  <a:gd name="T83" fmla="*/ 52 w 52"/>
                  <a:gd name="T84" fmla="*/ 40 h 4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0">
                    <a:moveTo>
                      <a:pt x="16" y="40"/>
                    </a:moveTo>
                    <a:lnTo>
                      <a:pt x="25" y="9"/>
                    </a:lnTo>
                    <a:lnTo>
                      <a:pt x="25" y="5"/>
                    </a:lnTo>
                    <a:lnTo>
                      <a:pt x="27" y="9"/>
                    </a:lnTo>
                    <a:lnTo>
                      <a:pt x="37" y="40"/>
                    </a:lnTo>
                    <a:lnTo>
                      <a:pt x="41" y="4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25"/>
                    </a:lnTo>
                    <a:lnTo>
                      <a:pt x="38" y="35"/>
                    </a:lnTo>
                    <a:lnTo>
                      <a:pt x="35" y="20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1" y="27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1" y="40"/>
                    </a:lnTo>
                    <a:lnTo>
                      <a:pt x="1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2" name="Freeform 246">
                <a:extLst>
                  <a:ext uri="{FF2B5EF4-FFF2-40B4-BE49-F238E27FC236}">
                    <a16:creationId xmlns:a16="http://schemas.microsoft.com/office/drawing/2014/main" id="{24626044-499E-47E7-853E-CD9B7E6671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54" y="1578"/>
                <a:ext cx="38" cy="40"/>
              </a:xfrm>
              <a:custGeom>
                <a:avLst/>
                <a:gdLst>
                  <a:gd name="T0" fmla="*/ 6 w 38"/>
                  <a:gd name="T1" fmla="*/ 40 h 40"/>
                  <a:gd name="T2" fmla="*/ 9 w 38"/>
                  <a:gd name="T3" fmla="*/ 28 h 40"/>
                  <a:gd name="T4" fmla="*/ 27 w 38"/>
                  <a:gd name="T5" fmla="*/ 28 h 40"/>
                  <a:gd name="T6" fmla="*/ 32 w 38"/>
                  <a:gd name="T7" fmla="*/ 40 h 40"/>
                  <a:gd name="T8" fmla="*/ 38 w 38"/>
                  <a:gd name="T9" fmla="*/ 40 h 40"/>
                  <a:gd name="T10" fmla="*/ 22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6 w 38"/>
                  <a:gd name="T17" fmla="*/ 40 h 40"/>
                  <a:gd name="T18" fmla="*/ 6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9 w 38"/>
                  <a:gd name="T25" fmla="*/ 3 h 40"/>
                  <a:gd name="T26" fmla="*/ 19 w 38"/>
                  <a:gd name="T27" fmla="*/ 3 h 40"/>
                  <a:gd name="T28" fmla="*/ 22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6" y="40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3" name="Freeform 247">
                <a:extLst>
                  <a:ext uri="{FF2B5EF4-FFF2-40B4-BE49-F238E27FC236}">
                    <a16:creationId xmlns:a16="http://schemas.microsoft.com/office/drawing/2014/main" id="{7B914BEE-3FBF-4C2E-BE70-FF553AE3C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010"/>
                <a:ext cx="38" cy="40"/>
              </a:xfrm>
              <a:custGeom>
                <a:avLst/>
                <a:gdLst>
                  <a:gd name="T0" fmla="*/ 4 w 38"/>
                  <a:gd name="T1" fmla="*/ 40 h 40"/>
                  <a:gd name="T2" fmla="*/ 4 w 38"/>
                  <a:gd name="T3" fmla="*/ 5 h 40"/>
                  <a:gd name="T4" fmla="*/ 15 w 38"/>
                  <a:gd name="T5" fmla="*/ 40 h 40"/>
                  <a:gd name="T6" fmla="*/ 20 w 38"/>
                  <a:gd name="T7" fmla="*/ 40 h 40"/>
                  <a:gd name="T8" fmla="*/ 33 w 38"/>
                  <a:gd name="T9" fmla="*/ 6 h 40"/>
                  <a:gd name="T10" fmla="*/ 33 w 38"/>
                  <a:gd name="T11" fmla="*/ 40 h 40"/>
                  <a:gd name="T12" fmla="*/ 38 w 38"/>
                  <a:gd name="T13" fmla="*/ 40 h 40"/>
                  <a:gd name="T14" fmla="*/ 38 w 38"/>
                  <a:gd name="T15" fmla="*/ 0 h 40"/>
                  <a:gd name="T16" fmla="*/ 31 w 38"/>
                  <a:gd name="T17" fmla="*/ 0 h 40"/>
                  <a:gd name="T18" fmla="*/ 20 w 38"/>
                  <a:gd name="T19" fmla="*/ 29 h 40"/>
                  <a:gd name="T20" fmla="*/ 20 w 38"/>
                  <a:gd name="T21" fmla="*/ 29 h 40"/>
                  <a:gd name="T22" fmla="*/ 19 w 38"/>
                  <a:gd name="T23" fmla="*/ 35 h 40"/>
                  <a:gd name="T24" fmla="*/ 19 w 38"/>
                  <a:gd name="T25" fmla="*/ 35 h 40"/>
                  <a:gd name="T26" fmla="*/ 17 w 38"/>
                  <a:gd name="T27" fmla="*/ 29 h 40"/>
                  <a:gd name="T28" fmla="*/ 8 w 38"/>
                  <a:gd name="T29" fmla="*/ 0 h 40"/>
                  <a:gd name="T30" fmla="*/ 0 w 38"/>
                  <a:gd name="T31" fmla="*/ 0 h 40"/>
                  <a:gd name="T32" fmla="*/ 0 w 38"/>
                  <a:gd name="T33" fmla="*/ 40 h 40"/>
                  <a:gd name="T34" fmla="*/ 4 w 38"/>
                  <a:gd name="T35" fmla="*/ 40 h 40"/>
                  <a:gd name="T36" fmla="*/ 4 w 38"/>
                  <a:gd name="T37" fmla="*/ 4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4" y="40"/>
                    </a:moveTo>
                    <a:lnTo>
                      <a:pt x="4" y="5"/>
                    </a:lnTo>
                    <a:lnTo>
                      <a:pt x="15" y="40"/>
                    </a:lnTo>
                    <a:lnTo>
                      <a:pt x="20" y="40"/>
                    </a:lnTo>
                    <a:lnTo>
                      <a:pt x="33" y="6"/>
                    </a:lnTo>
                    <a:lnTo>
                      <a:pt x="33" y="40"/>
                    </a:lnTo>
                    <a:lnTo>
                      <a:pt x="38" y="4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0" y="29"/>
                    </a:lnTo>
                    <a:lnTo>
                      <a:pt x="19" y="35"/>
                    </a:lnTo>
                    <a:lnTo>
                      <a:pt x="17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4" name="Freeform 248">
                <a:extLst>
                  <a:ext uri="{FF2B5EF4-FFF2-40B4-BE49-F238E27FC236}">
                    <a16:creationId xmlns:a16="http://schemas.microsoft.com/office/drawing/2014/main" id="{4128F06A-54A3-402A-AC25-2D3250413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010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5" name="Freeform 249">
                <a:extLst>
                  <a:ext uri="{FF2B5EF4-FFF2-40B4-BE49-F238E27FC236}">
                    <a16:creationId xmlns:a16="http://schemas.microsoft.com/office/drawing/2014/main" id="{1A379427-C4DB-4938-9EF2-DD771D8CC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008"/>
                <a:ext cx="33" cy="43"/>
              </a:xfrm>
              <a:custGeom>
                <a:avLst/>
                <a:gdLst>
                  <a:gd name="T0" fmla="*/ 3 w 33"/>
                  <a:gd name="T1" fmla="*/ 37 h 43"/>
                  <a:gd name="T2" fmla="*/ 8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40 h 43"/>
                  <a:gd name="T10" fmla="*/ 31 w 33"/>
                  <a:gd name="T11" fmla="*/ 37 h 43"/>
                  <a:gd name="T12" fmla="*/ 33 w 33"/>
                  <a:gd name="T13" fmla="*/ 31 h 43"/>
                  <a:gd name="T14" fmla="*/ 31 w 33"/>
                  <a:gd name="T15" fmla="*/ 26 h 43"/>
                  <a:gd name="T16" fmla="*/ 25 w 33"/>
                  <a:gd name="T17" fmla="*/ 21 h 43"/>
                  <a:gd name="T18" fmla="*/ 17 w 33"/>
                  <a:gd name="T19" fmla="*/ 18 h 43"/>
                  <a:gd name="T20" fmla="*/ 9 w 33"/>
                  <a:gd name="T21" fmla="*/ 15 h 43"/>
                  <a:gd name="T22" fmla="*/ 8 w 33"/>
                  <a:gd name="T23" fmla="*/ 11 h 43"/>
                  <a:gd name="T24" fmla="*/ 9 w 33"/>
                  <a:gd name="T25" fmla="*/ 7 h 43"/>
                  <a:gd name="T26" fmla="*/ 12 w 33"/>
                  <a:gd name="T27" fmla="*/ 7 h 43"/>
                  <a:gd name="T28" fmla="*/ 15 w 33"/>
                  <a:gd name="T29" fmla="*/ 5 h 43"/>
                  <a:gd name="T30" fmla="*/ 23 w 33"/>
                  <a:gd name="T31" fmla="*/ 7 h 43"/>
                  <a:gd name="T32" fmla="*/ 25 w 33"/>
                  <a:gd name="T33" fmla="*/ 10 h 43"/>
                  <a:gd name="T34" fmla="*/ 31 w 33"/>
                  <a:gd name="T35" fmla="*/ 13 h 43"/>
                  <a:gd name="T36" fmla="*/ 30 w 33"/>
                  <a:gd name="T37" fmla="*/ 7 h 43"/>
                  <a:gd name="T38" fmla="*/ 27 w 33"/>
                  <a:gd name="T39" fmla="*/ 4 h 43"/>
                  <a:gd name="T40" fmla="*/ 23 w 33"/>
                  <a:gd name="T41" fmla="*/ 2 h 43"/>
                  <a:gd name="T42" fmla="*/ 15 w 33"/>
                  <a:gd name="T43" fmla="*/ 0 h 43"/>
                  <a:gd name="T44" fmla="*/ 9 w 33"/>
                  <a:gd name="T45" fmla="*/ 2 h 43"/>
                  <a:gd name="T46" fmla="*/ 3 w 33"/>
                  <a:gd name="T47" fmla="*/ 7 h 43"/>
                  <a:gd name="T48" fmla="*/ 1 w 33"/>
                  <a:gd name="T49" fmla="*/ 11 h 43"/>
                  <a:gd name="T50" fmla="*/ 3 w 33"/>
                  <a:gd name="T51" fmla="*/ 18 h 43"/>
                  <a:gd name="T52" fmla="*/ 8 w 33"/>
                  <a:gd name="T53" fmla="*/ 21 h 43"/>
                  <a:gd name="T54" fmla="*/ 15 w 33"/>
                  <a:gd name="T55" fmla="*/ 24 h 43"/>
                  <a:gd name="T56" fmla="*/ 22 w 33"/>
                  <a:gd name="T57" fmla="*/ 26 h 43"/>
                  <a:gd name="T58" fmla="*/ 27 w 33"/>
                  <a:gd name="T59" fmla="*/ 27 h 43"/>
                  <a:gd name="T60" fmla="*/ 27 w 33"/>
                  <a:gd name="T61" fmla="*/ 31 h 43"/>
                  <a:gd name="T62" fmla="*/ 27 w 33"/>
                  <a:gd name="T63" fmla="*/ 35 h 43"/>
                  <a:gd name="T64" fmla="*/ 23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8 w 33"/>
                  <a:gd name="T71" fmla="*/ 34 h 43"/>
                  <a:gd name="T72" fmla="*/ 4 w 33"/>
                  <a:gd name="T73" fmla="*/ 29 h 43"/>
                  <a:gd name="T74" fmla="*/ 0 w 33"/>
                  <a:gd name="T75" fmla="*/ 29 h 43"/>
                  <a:gd name="T76" fmla="*/ 3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7"/>
                    </a:moveTo>
                    <a:lnTo>
                      <a:pt x="3" y="37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40"/>
                    </a:lnTo>
                    <a:lnTo>
                      <a:pt x="31" y="37"/>
                    </a:lnTo>
                    <a:lnTo>
                      <a:pt x="33" y="31"/>
                    </a:lnTo>
                    <a:lnTo>
                      <a:pt x="31" y="26"/>
                    </a:lnTo>
                    <a:lnTo>
                      <a:pt x="25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5" y="5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5" y="10"/>
                    </a:lnTo>
                    <a:lnTo>
                      <a:pt x="27" y="13"/>
                    </a:lnTo>
                    <a:lnTo>
                      <a:pt x="31" y="13"/>
                    </a:lnTo>
                    <a:lnTo>
                      <a:pt x="30" y="7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5" y="24"/>
                    </a:lnTo>
                    <a:lnTo>
                      <a:pt x="22" y="26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7" y="35"/>
                    </a:lnTo>
                    <a:lnTo>
                      <a:pt x="23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8" y="34"/>
                    </a:lnTo>
                    <a:lnTo>
                      <a:pt x="4" y="29"/>
                    </a:lnTo>
                    <a:lnTo>
                      <a:pt x="0" y="29"/>
                    </a:lnTo>
                    <a:lnTo>
                      <a:pt x="1" y="34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6" name="Freeform 250">
                <a:extLst>
                  <a:ext uri="{FF2B5EF4-FFF2-40B4-BE49-F238E27FC236}">
                    <a16:creationId xmlns:a16="http://schemas.microsoft.com/office/drawing/2014/main" id="{21FAF87D-B9D4-4E6A-9EDD-1F82E7F0B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008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8 w 32"/>
                  <a:gd name="T5" fmla="*/ 43 h 43"/>
                  <a:gd name="T6" fmla="*/ 26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6 h 43"/>
                  <a:gd name="T16" fmla="*/ 26 w 32"/>
                  <a:gd name="T17" fmla="*/ 21 h 43"/>
                  <a:gd name="T18" fmla="*/ 16 w 32"/>
                  <a:gd name="T19" fmla="*/ 18 h 43"/>
                  <a:gd name="T20" fmla="*/ 8 w 32"/>
                  <a:gd name="T21" fmla="*/ 15 h 43"/>
                  <a:gd name="T22" fmla="*/ 7 w 32"/>
                  <a:gd name="T23" fmla="*/ 11 h 43"/>
                  <a:gd name="T24" fmla="*/ 8 w 32"/>
                  <a:gd name="T25" fmla="*/ 7 h 43"/>
                  <a:gd name="T26" fmla="*/ 11 w 32"/>
                  <a:gd name="T27" fmla="*/ 7 h 43"/>
                  <a:gd name="T28" fmla="*/ 16 w 32"/>
                  <a:gd name="T29" fmla="*/ 5 h 43"/>
                  <a:gd name="T30" fmla="*/ 23 w 32"/>
                  <a:gd name="T31" fmla="*/ 7 h 43"/>
                  <a:gd name="T32" fmla="*/ 24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4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1 h 43"/>
                  <a:gd name="T50" fmla="*/ 3 w 32"/>
                  <a:gd name="T51" fmla="*/ 18 h 43"/>
                  <a:gd name="T52" fmla="*/ 7 w 32"/>
                  <a:gd name="T53" fmla="*/ 21 h 43"/>
                  <a:gd name="T54" fmla="*/ 15 w 32"/>
                  <a:gd name="T55" fmla="*/ 24 h 43"/>
                  <a:gd name="T56" fmla="*/ 23 w 32"/>
                  <a:gd name="T57" fmla="*/ 26 h 43"/>
                  <a:gd name="T58" fmla="*/ 26 w 32"/>
                  <a:gd name="T59" fmla="*/ 27 h 43"/>
                  <a:gd name="T60" fmla="*/ 27 w 32"/>
                  <a:gd name="T61" fmla="*/ 31 h 43"/>
                  <a:gd name="T62" fmla="*/ 26 w 32"/>
                  <a:gd name="T63" fmla="*/ 35 h 43"/>
                  <a:gd name="T64" fmla="*/ 23 w 32"/>
                  <a:gd name="T65" fmla="*/ 37 h 43"/>
                  <a:gd name="T66" fmla="*/ 16 w 32"/>
                  <a:gd name="T67" fmla="*/ 38 h 43"/>
                  <a:gd name="T68" fmla="*/ 11 w 32"/>
                  <a:gd name="T69" fmla="*/ 37 h 43"/>
                  <a:gd name="T70" fmla="*/ 7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6"/>
                    </a:lnTo>
                    <a:lnTo>
                      <a:pt x="26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3" y="7"/>
                    </a:lnTo>
                    <a:lnTo>
                      <a:pt x="24" y="10"/>
                    </a:lnTo>
                    <a:lnTo>
                      <a:pt x="26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5" y="24"/>
                    </a:lnTo>
                    <a:lnTo>
                      <a:pt x="23" y="26"/>
                    </a:lnTo>
                    <a:lnTo>
                      <a:pt x="26" y="27"/>
                    </a:lnTo>
                    <a:lnTo>
                      <a:pt x="27" y="31"/>
                    </a:lnTo>
                    <a:lnTo>
                      <a:pt x="26" y="35"/>
                    </a:lnTo>
                    <a:lnTo>
                      <a:pt x="23" y="37"/>
                    </a:lnTo>
                    <a:lnTo>
                      <a:pt x="16" y="38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7" name="Freeform 251">
                <a:extLst>
                  <a:ext uri="{FF2B5EF4-FFF2-40B4-BE49-F238E27FC236}">
                    <a16:creationId xmlns:a16="http://schemas.microsoft.com/office/drawing/2014/main" id="{DA16E143-C23E-491E-B338-0CA10E16BD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6" y="2008"/>
                <a:ext cx="40" cy="43"/>
              </a:xfrm>
              <a:custGeom>
                <a:avLst/>
                <a:gdLst>
                  <a:gd name="T0" fmla="*/ 4 w 40"/>
                  <a:gd name="T1" fmla="*/ 32 h 43"/>
                  <a:gd name="T2" fmla="*/ 4 w 40"/>
                  <a:gd name="T3" fmla="*/ 32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2 h 43"/>
                  <a:gd name="T12" fmla="*/ 19 w 40"/>
                  <a:gd name="T13" fmla="*/ 43 h 43"/>
                  <a:gd name="T14" fmla="*/ 19 w 40"/>
                  <a:gd name="T15" fmla="*/ 43 h 43"/>
                  <a:gd name="T16" fmla="*/ 26 w 40"/>
                  <a:gd name="T17" fmla="*/ 42 h 43"/>
                  <a:gd name="T18" fmla="*/ 31 w 40"/>
                  <a:gd name="T19" fmla="*/ 40 h 43"/>
                  <a:gd name="T20" fmla="*/ 31 w 40"/>
                  <a:gd name="T21" fmla="*/ 40 h 43"/>
                  <a:gd name="T22" fmla="*/ 34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9 w 40"/>
                  <a:gd name="T29" fmla="*/ 27 h 43"/>
                  <a:gd name="T30" fmla="*/ 40 w 40"/>
                  <a:gd name="T31" fmla="*/ 23 h 43"/>
                  <a:gd name="T32" fmla="*/ 40 w 40"/>
                  <a:gd name="T33" fmla="*/ 23 h 43"/>
                  <a:gd name="T34" fmla="*/ 39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1 w 40"/>
                  <a:gd name="T43" fmla="*/ 4 h 43"/>
                  <a:gd name="T44" fmla="*/ 31 w 40"/>
                  <a:gd name="T45" fmla="*/ 4 h 43"/>
                  <a:gd name="T46" fmla="*/ 26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2 w 40"/>
                  <a:gd name="T53" fmla="*/ 2 h 43"/>
                  <a:gd name="T54" fmla="*/ 7 w 40"/>
                  <a:gd name="T55" fmla="*/ 7 h 43"/>
                  <a:gd name="T56" fmla="*/ 7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0 w 40"/>
                  <a:gd name="T65" fmla="*/ 27 h 43"/>
                  <a:gd name="T66" fmla="*/ 4 w 40"/>
                  <a:gd name="T67" fmla="*/ 32 h 43"/>
                  <a:gd name="T68" fmla="*/ 4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5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5 h 43"/>
                  <a:gd name="T82" fmla="*/ 27 w 40"/>
                  <a:gd name="T83" fmla="*/ 7 h 43"/>
                  <a:gd name="T84" fmla="*/ 27 w 40"/>
                  <a:gd name="T85" fmla="*/ 7 h 43"/>
                  <a:gd name="T86" fmla="*/ 31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3 h 43"/>
                  <a:gd name="T94" fmla="*/ 34 w 40"/>
                  <a:gd name="T95" fmla="*/ 23 h 43"/>
                  <a:gd name="T96" fmla="*/ 34 w 40"/>
                  <a:gd name="T97" fmla="*/ 29 h 43"/>
                  <a:gd name="T98" fmla="*/ 31 w 40"/>
                  <a:gd name="T99" fmla="*/ 34 h 43"/>
                  <a:gd name="T100" fmla="*/ 31 w 40"/>
                  <a:gd name="T101" fmla="*/ 34 h 43"/>
                  <a:gd name="T102" fmla="*/ 26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7 w 40"/>
                  <a:gd name="T117" fmla="*/ 23 h 43"/>
                  <a:gd name="T118" fmla="*/ 7 w 40"/>
                  <a:gd name="T119" fmla="*/ 23 h 43"/>
                  <a:gd name="T120" fmla="*/ 7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4" y="32"/>
                    </a:moveTo>
                    <a:lnTo>
                      <a:pt x="4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19" y="43"/>
                    </a:lnTo>
                    <a:lnTo>
                      <a:pt x="26" y="42"/>
                    </a:lnTo>
                    <a:lnTo>
                      <a:pt x="31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9" y="27"/>
                    </a:lnTo>
                    <a:lnTo>
                      <a:pt x="40" y="23"/>
                    </a:lnTo>
                    <a:lnTo>
                      <a:pt x="39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1" y="10"/>
                    </a:lnTo>
                    <a:lnTo>
                      <a:pt x="32" y="13"/>
                    </a:lnTo>
                    <a:lnTo>
                      <a:pt x="34" y="23"/>
                    </a:lnTo>
                    <a:lnTo>
                      <a:pt x="34" y="29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7" y="23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8" name="Freeform 252">
                <a:extLst>
                  <a:ext uri="{FF2B5EF4-FFF2-40B4-BE49-F238E27FC236}">
                    <a16:creationId xmlns:a16="http://schemas.microsoft.com/office/drawing/2014/main" id="{6422FBF6-E8EF-4FDE-A678-E4F8ED55B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010"/>
                <a:ext cx="32" cy="41"/>
              </a:xfrm>
              <a:custGeom>
                <a:avLst/>
                <a:gdLst>
                  <a:gd name="T0" fmla="*/ 26 w 32"/>
                  <a:gd name="T1" fmla="*/ 24 h 41"/>
                  <a:gd name="T2" fmla="*/ 26 w 32"/>
                  <a:gd name="T3" fmla="*/ 24 h 41"/>
                  <a:gd name="T4" fmla="*/ 26 w 32"/>
                  <a:gd name="T5" fmla="*/ 30 h 41"/>
                  <a:gd name="T6" fmla="*/ 24 w 32"/>
                  <a:gd name="T7" fmla="*/ 33 h 41"/>
                  <a:gd name="T8" fmla="*/ 24 w 32"/>
                  <a:gd name="T9" fmla="*/ 33 h 41"/>
                  <a:gd name="T10" fmla="*/ 21 w 32"/>
                  <a:gd name="T11" fmla="*/ 35 h 41"/>
                  <a:gd name="T12" fmla="*/ 14 w 32"/>
                  <a:gd name="T13" fmla="*/ 36 h 41"/>
                  <a:gd name="T14" fmla="*/ 14 w 32"/>
                  <a:gd name="T15" fmla="*/ 36 h 41"/>
                  <a:gd name="T16" fmla="*/ 10 w 32"/>
                  <a:gd name="T17" fmla="*/ 35 h 41"/>
                  <a:gd name="T18" fmla="*/ 10 w 32"/>
                  <a:gd name="T19" fmla="*/ 35 h 41"/>
                  <a:gd name="T20" fmla="*/ 6 w 32"/>
                  <a:gd name="T21" fmla="*/ 30 h 41"/>
                  <a:gd name="T22" fmla="*/ 6 w 32"/>
                  <a:gd name="T23" fmla="*/ 30 h 41"/>
                  <a:gd name="T24" fmla="*/ 5 w 32"/>
                  <a:gd name="T25" fmla="*/ 24 h 41"/>
                  <a:gd name="T26" fmla="*/ 5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29 h 41"/>
                  <a:gd name="T36" fmla="*/ 2 w 32"/>
                  <a:gd name="T37" fmla="*/ 33 h 41"/>
                  <a:gd name="T38" fmla="*/ 2 w 32"/>
                  <a:gd name="T39" fmla="*/ 33 h 41"/>
                  <a:gd name="T40" fmla="*/ 3 w 32"/>
                  <a:gd name="T41" fmla="*/ 36 h 41"/>
                  <a:gd name="T42" fmla="*/ 6 w 32"/>
                  <a:gd name="T43" fmla="*/ 40 h 41"/>
                  <a:gd name="T44" fmla="*/ 6 w 32"/>
                  <a:gd name="T45" fmla="*/ 40 h 41"/>
                  <a:gd name="T46" fmla="*/ 10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1 w 32"/>
                  <a:gd name="T53" fmla="*/ 41 h 41"/>
                  <a:gd name="T54" fmla="*/ 26 w 32"/>
                  <a:gd name="T55" fmla="*/ 38 h 41"/>
                  <a:gd name="T56" fmla="*/ 26 w 32"/>
                  <a:gd name="T57" fmla="*/ 38 h 41"/>
                  <a:gd name="T58" fmla="*/ 29 w 32"/>
                  <a:gd name="T59" fmla="*/ 36 h 41"/>
                  <a:gd name="T60" fmla="*/ 30 w 32"/>
                  <a:gd name="T61" fmla="*/ 33 h 41"/>
                  <a:gd name="T62" fmla="*/ 30 w 32"/>
                  <a:gd name="T63" fmla="*/ 33 h 41"/>
                  <a:gd name="T64" fmla="*/ 32 w 32"/>
                  <a:gd name="T65" fmla="*/ 24 h 41"/>
                  <a:gd name="T66" fmla="*/ 32 w 32"/>
                  <a:gd name="T67" fmla="*/ 0 h 41"/>
                  <a:gd name="T68" fmla="*/ 26 w 32"/>
                  <a:gd name="T69" fmla="*/ 0 h 41"/>
                  <a:gd name="T70" fmla="*/ 26 w 32"/>
                  <a:gd name="T71" fmla="*/ 24 h 41"/>
                  <a:gd name="T72" fmla="*/ 26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6" y="24"/>
                    </a:moveTo>
                    <a:lnTo>
                      <a:pt x="26" y="24"/>
                    </a:lnTo>
                    <a:lnTo>
                      <a:pt x="26" y="30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4" y="36"/>
                    </a:lnTo>
                    <a:lnTo>
                      <a:pt x="10" y="35"/>
                    </a:lnTo>
                    <a:lnTo>
                      <a:pt x="6" y="30"/>
                    </a:lnTo>
                    <a:lnTo>
                      <a:pt x="5" y="2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3" y="36"/>
                    </a:lnTo>
                    <a:lnTo>
                      <a:pt x="6" y="40"/>
                    </a:lnTo>
                    <a:lnTo>
                      <a:pt x="10" y="41"/>
                    </a:lnTo>
                    <a:lnTo>
                      <a:pt x="16" y="41"/>
                    </a:lnTo>
                    <a:lnTo>
                      <a:pt x="21" y="41"/>
                    </a:lnTo>
                    <a:lnTo>
                      <a:pt x="26" y="38"/>
                    </a:lnTo>
                    <a:lnTo>
                      <a:pt x="29" y="36"/>
                    </a:lnTo>
                    <a:lnTo>
                      <a:pt x="30" y="33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49" name="Freeform 253">
                <a:extLst>
                  <a:ext uri="{FF2B5EF4-FFF2-40B4-BE49-F238E27FC236}">
                    <a16:creationId xmlns:a16="http://schemas.microsoft.com/office/drawing/2014/main" id="{54975A4C-3864-4D93-BDAB-CA940A91D1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5" y="2010"/>
                <a:ext cx="37" cy="40"/>
              </a:xfrm>
              <a:custGeom>
                <a:avLst/>
                <a:gdLst>
                  <a:gd name="T0" fmla="*/ 5 w 37"/>
                  <a:gd name="T1" fmla="*/ 40 h 40"/>
                  <a:gd name="T2" fmla="*/ 5 w 37"/>
                  <a:gd name="T3" fmla="*/ 22 h 40"/>
                  <a:gd name="T4" fmla="*/ 12 w 37"/>
                  <a:gd name="T5" fmla="*/ 22 h 40"/>
                  <a:gd name="T6" fmla="*/ 12 w 37"/>
                  <a:gd name="T7" fmla="*/ 22 h 40"/>
                  <a:gd name="T8" fmla="*/ 15 w 37"/>
                  <a:gd name="T9" fmla="*/ 22 h 40"/>
                  <a:gd name="T10" fmla="*/ 15 w 37"/>
                  <a:gd name="T11" fmla="*/ 22 h 40"/>
                  <a:gd name="T12" fmla="*/ 18 w 37"/>
                  <a:gd name="T13" fmla="*/ 24 h 40"/>
                  <a:gd name="T14" fmla="*/ 18 w 37"/>
                  <a:gd name="T15" fmla="*/ 24 h 40"/>
                  <a:gd name="T16" fmla="*/ 19 w 37"/>
                  <a:gd name="T17" fmla="*/ 27 h 40"/>
                  <a:gd name="T18" fmla="*/ 19 w 37"/>
                  <a:gd name="T19" fmla="*/ 27 h 40"/>
                  <a:gd name="T20" fmla="*/ 24 w 37"/>
                  <a:gd name="T21" fmla="*/ 32 h 40"/>
                  <a:gd name="T22" fmla="*/ 29 w 37"/>
                  <a:gd name="T23" fmla="*/ 40 h 40"/>
                  <a:gd name="T24" fmla="*/ 37 w 37"/>
                  <a:gd name="T25" fmla="*/ 40 h 40"/>
                  <a:gd name="T26" fmla="*/ 29 w 37"/>
                  <a:gd name="T27" fmla="*/ 29 h 40"/>
                  <a:gd name="T28" fmla="*/ 29 w 37"/>
                  <a:gd name="T29" fmla="*/ 29 h 40"/>
                  <a:gd name="T30" fmla="*/ 24 w 37"/>
                  <a:gd name="T31" fmla="*/ 24 h 40"/>
                  <a:gd name="T32" fmla="*/ 24 w 37"/>
                  <a:gd name="T33" fmla="*/ 24 h 40"/>
                  <a:gd name="T34" fmla="*/ 21 w 37"/>
                  <a:gd name="T35" fmla="*/ 22 h 40"/>
                  <a:gd name="T36" fmla="*/ 21 w 37"/>
                  <a:gd name="T37" fmla="*/ 22 h 40"/>
                  <a:gd name="T38" fmla="*/ 26 w 37"/>
                  <a:gd name="T39" fmla="*/ 21 h 40"/>
                  <a:gd name="T40" fmla="*/ 31 w 37"/>
                  <a:gd name="T41" fmla="*/ 17 h 40"/>
                  <a:gd name="T42" fmla="*/ 31 w 37"/>
                  <a:gd name="T43" fmla="*/ 17 h 40"/>
                  <a:gd name="T44" fmla="*/ 32 w 37"/>
                  <a:gd name="T45" fmla="*/ 14 h 40"/>
                  <a:gd name="T46" fmla="*/ 34 w 37"/>
                  <a:gd name="T47" fmla="*/ 11 h 40"/>
                  <a:gd name="T48" fmla="*/ 34 w 37"/>
                  <a:gd name="T49" fmla="*/ 11 h 40"/>
                  <a:gd name="T50" fmla="*/ 31 w 37"/>
                  <a:gd name="T51" fmla="*/ 5 h 40"/>
                  <a:gd name="T52" fmla="*/ 31 w 37"/>
                  <a:gd name="T53" fmla="*/ 5 h 40"/>
                  <a:gd name="T54" fmla="*/ 29 w 37"/>
                  <a:gd name="T55" fmla="*/ 2 h 40"/>
                  <a:gd name="T56" fmla="*/ 27 w 37"/>
                  <a:gd name="T57" fmla="*/ 0 h 40"/>
                  <a:gd name="T58" fmla="*/ 27 w 37"/>
                  <a:gd name="T59" fmla="*/ 0 h 40"/>
                  <a:gd name="T60" fmla="*/ 18 w 37"/>
                  <a:gd name="T61" fmla="*/ 0 h 40"/>
                  <a:gd name="T62" fmla="*/ 0 w 37"/>
                  <a:gd name="T63" fmla="*/ 0 h 40"/>
                  <a:gd name="T64" fmla="*/ 0 w 37"/>
                  <a:gd name="T65" fmla="*/ 40 h 40"/>
                  <a:gd name="T66" fmla="*/ 5 w 37"/>
                  <a:gd name="T67" fmla="*/ 40 h 40"/>
                  <a:gd name="T68" fmla="*/ 5 w 37"/>
                  <a:gd name="T69" fmla="*/ 40 h 40"/>
                  <a:gd name="T70" fmla="*/ 5 w 37"/>
                  <a:gd name="T71" fmla="*/ 3 h 40"/>
                  <a:gd name="T72" fmla="*/ 18 w 37"/>
                  <a:gd name="T73" fmla="*/ 3 h 40"/>
                  <a:gd name="T74" fmla="*/ 18 w 37"/>
                  <a:gd name="T75" fmla="*/ 3 h 40"/>
                  <a:gd name="T76" fmla="*/ 23 w 37"/>
                  <a:gd name="T77" fmla="*/ 5 h 40"/>
                  <a:gd name="T78" fmla="*/ 26 w 37"/>
                  <a:gd name="T79" fmla="*/ 6 h 40"/>
                  <a:gd name="T80" fmla="*/ 26 w 37"/>
                  <a:gd name="T81" fmla="*/ 6 h 40"/>
                  <a:gd name="T82" fmla="*/ 27 w 37"/>
                  <a:gd name="T83" fmla="*/ 8 h 40"/>
                  <a:gd name="T84" fmla="*/ 27 w 37"/>
                  <a:gd name="T85" fmla="*/ 11 h 40"/>
                  <a:gd name="T86" fmla="*/ 27 w 37"/>
                  <a:gd name="T87" fmla="*/ 11 h 40"/>
                  <a:gd name="T88" fmla="*/ 26 w 37"/>
                  <a:gd name="T89" fmla="*/ 14 h 40"/>
                  <a:gd name="T90" fmla="*/ 26 w 37"/>
                  <a:gd name="T91" fmla="*/ 14 h 40"/>
                  <a:gd name="T92" fmla="*/ 23 w 37"/>
                  <a:gd name="T93" fmla="*/ 17 h 40"/>
                  <a:gd name="T94" fmla="*/ 23 w 37"/>
                  <a:gd name="T95" fmla="*/ 17 h 40"/>
                  <a:gd name="T96" fmla="*/ 18 w 37"/>
                  <a:gd name="T97" fmla="*/ 17 h 40"/>
                  <a:gd name="T98" fmla="*/ 5 w 37"/>
                  <a:gd name="T99" fmla="*/ 17 h 40"/>
                  <a:gd name="T100" fmla="*/ 5 w 37"/>
                  <a:gd name="T101" fmla="*/ 3 h 40"/>
                  <a:gd name="T102" fmla="*/ 5 w 37"/>
                  <a:gd name="T103" fmla="*/ 3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40"/>
                  <a:gd name="T158" fmla="*/ 37 w 37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40">
                    <a:moveTo>
                      <a:pt x="5" y="40"/>
                    </a:moveTo>
                    <a:lnTo>
                      <a:pt x="5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8" y="24"/>
                    </a:lnTo>
                    <a:lnTo>
                      <a:pt x="19" y="27"/>
                    </a:lnTo>
                    <a:lnTo>
                      <a:pt x="24" y="32"/>
                    </a:lnTo>
                    <a:lnTo>
                      <a:pt x="29" y="40"/>
                    </a:lnTo>
                    <a:lnTo>
                      <a:pt x="37" y="40"/>
                    </a:lnTo>
                    <a:lnTo>
                      <a:pt x="29" y="29"/>
                    </a:lnTo>
                    <a:lnTo>
                      <a:pt x="24" y="24"/>
                    </a:lnTo>
                    <a:lnTo>
                      <a:pt x="21" y="22"/>
                    </a:lnTo>
                    <a:lnTo>
                      <a:pt x="26" y="21"/>
                    </a:lnTo>
                    <a:lnTo>
                      <a:pt x="31" y="17"/>
                    </a:lnTo>
                    <a:lnTo>
                      <a:pt x="32" y="14"/>
                    </a:lnTo>
                    <a:lnTo>
                      <a:pt x="34" y="11"/>
                    </a:lnTo>
                    <a:lnTo>
                      <a:pt x="31" y="5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5" y="3"/>
                    </a:moveTo>
                    <a:lnTo>
                      <a:pt x="18" y="3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6" y="14"/>
                    </a:lnTo>
                    <a:lnTo>
                      <a:pt x="23" y="17"/>
                    </a:lnTo>
                    <a:lnTo>
                      <a:pt x="18" y="17"/>
                    </a:lnTo>
                    <a:lnTo>
                      <a:pt x="5" y="17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0" name="Freeform 254">
                <a:extLst>
                  <a:ext uri="{FF2B5EF4-FFF2-40B4-BE49-F238E27FC236}">
                    <a16:creationId xmlns:a16="http://schemas.microsoft.com/office/drawing/2014/main" id="{B5FC829A-256D-4FA5-9897-8D943B3CA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2010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1" name="Freeform 255">
                <a:extLst>
                  <a:ext uri="{FF2B5EF4-FFF2-40B4-BE49-F238E27FC236}">
                    <a16:creationId xmlns:a16="http://schemas.microsoft.com/office/drawing/2014/main" id="{33AA671A-BAE5-4AB3-A702-E8A291CA6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732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2" name="Freeform 256">
                <a:extLst>
                  <a:ext uri="{FF2B5EF4-FFF2-40B4-BE49-F238E27FC236}">
                    <a16:creationId xmlns:a16="http://schemas.microsoft.com/office/drawing/2014/main" id="{696A0DEE-56FE-46D8-B52D-56EDB0620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732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6 h 41"/>
                  <a:gd name="T4" fmla="*/ 5 w 26"/>
                  <a:gd name="T5" fmla="*/ 36 h 41"/>
                  <a:gd name="T6" fmla="*/ 5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6"/>
                    </a:lnTo>
                    <a:lnTo>
                      <a:pt x="5" y="3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3" name="Freeform 257">
                <a:extLst>
                  <a:ext uri="{FF2B5EF4-FFF2-40B4-BE49-F238E27FC236}">
                    <a16:creationId xmlns:a16="http://schemas.microsoft.com/office/drawing/2014/main" id="{88BBC867-C5D2-473E-A56D-363D15195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732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6 w 25"/>
                  <a:gd name="T5" fmla="*/ 36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4" name="Freeform 258">
                <a:extLst>
                  <a:ext uri="{FF2B5EF4-FFF2-40B4-BE49-F238E27FC236}">
                    <a16:creationId xmlns:a16="http://schemas.microsoft.com/office/drawing/2014/main" id="{AC52F8CE-C614-404E-BF55-809D5F18C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732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5" name="Freeform 259">
                <a:extLst>
                  <a:ext uri="{FF2B5EF4-FFF2-40B4-BE49-F238E27FC236}">
                    <a16:creationId xmlns:a16="http://schemas.microsoft.com/office/drawing/2014/main" id="{210F30C6-BE2A-4462-833C-3761DD4EB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732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8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7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8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6" name="Freeform 260">
                <a:extLst>
                  <a:ext uri="{FF2B5EF4-FFF2-40B4-BE49-F238E27FC236}">
                    <a16:creationId xmlns:a16="http://schemas.microsoft.com/office/drawing/2014/main" id="{EC8F3A1E-7AE1-4EA6-9E6B-92375BBBBA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7" y="1730"/>
                <a:ext cx="40" cy="43"/>
              </a:xfrm>
              <a:custGeom>
                <a:avLst/>
                <a:gdLst>
                  <a:gd name="T0" fmla="*/ 3 w 40"/>
                  <a:gd name="T1" fmla="*/ 34 h 43"/>
                  <a:gd name="T2" fmla="*/ 3 w 40"/>
                  <a:gd name="T3" fmla="*/ 34 h 43"/>
                  <a:gd name="T4" fmla="*/ 6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3 h 43"/>
                  <a:gd name="T12" fmla="*/ 21 w 40"/>
                  <a:gd name="T13" fmla="*/ 43 h 43"/>
                  <a:gd name="T14" fmla="*/ 21 w 40"/>
                  <a:gd name="T15" fmla="*/ 43 h 43"/>
                  <a:gd name="T16" fmla="*/ 25 w 40"/>
                  <a:gd name="T17" fmla="*/ 43 h 43"/>
                  <a:gd name="T18" fmla="*/ 30 w 40"/>
                  <a:gd name="T19" fmla="*/ 42 h 43"/>
                  <a:gd name="T20" fmla="*/ 30 w 40"/>
                  <a:gd name="T21" fmla="*/ 42 h 43"/>
                  <a:gd name="T22" fmla="*/ 33 w 40"/>
                  <a:gd name="T23" fmla="*/ 38 h 43"/>
                  <a:gd name="T24" fmla="*/ 37 w 40"/>
                  <a:gd name="T25" fmla="*/ 34 h 43"/>
                  <a:gd name="T26" fmla="*/ 37 w 40"/>
                  <a:gd name="T27" fmla="*/ 34 h 43"/>
                  <a:gd name="T28" fmla="*/ 40 w 40"/>
                  <a:gd name="T29" fmla="*/ 29 h 43"/>
                  <a:gd name="T30" fmla="*/ 40 w 40"/>
                  <a:gd name="T31" fmla="*/ 23 h 43"/>
                  <a:gd name="T32" fmla="*/ 40 w 40"/>
                  <a:gd name="T33" fmla="*/ 23 h 43"/>
                  <a:gd name="T34" fmla="*/ 40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5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2 w 40"/>
                  <a:gd name="T65" fmla="*/ 27 h 43"/>
                  <a:gd name="T66" fmla="*/ 3 w 40"/>
                  <a:gd name="T67" fmla="*/ 34 h 43"/>
                  <a:gd name="T68" fmla="*/ 3 w 40"/>
                  <a:gd name="T69" fmla="*/ 34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3 h 43"/>
                  <a:gd name="T94" fmla="*/ 33 w 40"/>
                  <a:gd name="T95" fmla="*/ 23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8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8 h 43"/>
                  <a:gd name="T110" fmla="*/ 10 w 40"/>
                  <a:gd name="T111" fmla="*/ 35 h 43"/>
                  <a:gd name="T112" fmla="*/ 10 w 40"/>
                  <a:gd name="T113" fmla="*/ 35 h 43"/>
                  <a:gd name="T114" fmla="*/ 8 w 40"/>
                  <a:gd name="T115" fmla="*/ 29 h 43"/>
                  <a:gd name="T116" fmla="*/ 6 w 40"/>
                  <a:gd name="T117" fmla="*/ 23 h 43"/>
                  <a:gd name="T118" fmla="*/ 6 w 40"/>
                  <a:gd name="T119" fmla="*/ 23 h 43"/>
                  <a:gd name="T120" fmla="*/ 8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4"/>
                    </a:moveTo>
                    <a:lnTo>
                      <a:pt x="3" y="34"/>
                    </a:lnTo>
                    <a:lnTo>
                      <a:pt x="6" y="37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0" y="42"/>
                    </a:lnTo>
                    <a:lnTo>
                      <a:pt x="33" y="38"/>
                    </a:lnTo>
                    <a:lnTo>
                      <a:pt x="37" y="34"/>
                    </a:lnTo>
                    <a:lnTo>
                      <a:pt x="40" y="29"/>
                    </a:lnTo>
                    <a:lnTo>
                      <a:pt x="40" y="23"/>
                    </a:lnTo>
                    <a:lnTo>
                      <a:pt x="40" y="16"/>
                    </a:lnTo>
                    <a:lnTo>
                      <a:pt x="37" y="11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4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3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8"/>
                    </a:lnTo>
                    <a:lnTo>
                      <a:pt x="21" y="38"/>
                    </a:lnTo>
                    <a:lnTo>
                      <a:pt x="14" y="38"/>
                    </a:lnTo>
                    <a:lnTo>
                      <a:pt x="10" y="35"/>
                    </a:lnTo>
                    <a:lnTo>
                      <a:pt x="8" y="29"/>
                    </a:lnTo>
                    <a:lnTo>
                      <a:pt x="6" y="23"/>
                    </a:lnTo>
                    <a:lnTo>
                      <a:pt x="8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7" name="Freeform 261">
                <a:extLst>
                  <a:ext uri="{FF2B5EF4-FFF2-40B4-BE49-F238E27FC236}">
                    <a16:creationId xmlns:a16="http://schemas.microsoft.com/office/drawing/2014/main" id="{5205FFA1-EDAD-45D7-8CD0-4C810F4DB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173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8" name="Freeform 262">
                <a:extLst>
                  <a:ext uri="{FF2B5EF4-FFF2-40B4-BE49-F238E27FC236}">
                    <a16:creationId xmlns:a16="http://schemas.microsoft.com/office/drawing/2014/main" id="{912CAAF8-2D76-47FE-A1DE-3019EB4E8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730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7 w 32"/>
                  <a:gd name="T5" fmla="*/ 43 h 43"/>
                  <a:gd name="T6" fmla="*/ 25 w 32"/>
                  <a:gd name="T7" fmla="*/ 42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1 h 43"/>
                  <a:gd name="T14" fmla="*/ 30 w 32"/>
                  <a:gd name="T15" fmla="*/ 26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6 w 32"/>
                  <a:gd name="T23" fmla="*/ 11 h 43"/>
                  <a:gd name="T24" fmla="*/ 10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4 w 32"/>
                  <a:gd name="T31" fmla="*/ 8 h 43"/>
                  <a:gd name="T32" fmla="*/ 25 w 32"/>
                  <a:gd name="T33" fmla="*/ 10 h 43"/>
                  <a:gd name="T34" fmla="*/ 32 w 32"/>
                  <a:gd name="T35" fmla="*/ 13 h 43"/>
                  <a:gd name="T36" fmla="*/ 29 w 32"/>
                  <a:gd name="T37" fmla="*/ 7 h 43"/>
                  <a:gd name="T38" fmla="*/ 27 w 32"/>
                  <a:gd name="T39" fmla="*/ 5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3 h 43"/>
                  <a:gd name="T50" fmla="*/ 3 w 32"/>
                  <a:gd name="T51" fmla="*/ 18 h 43"/>
                  <a:gd name="T52" fmla="*/ 8 w 32"/>
                  <a:gd name="T53" fmla="*/ 21 h 43"/>
                  <a:gd name="T54" fmla="*/ 16 w 32"/>
                  <a:gd name="T55" fmla="*/ 24 h 43"/>
                  <a:gd name="T56" fmla="*/ 22 w 32"/>
                  <a:gd name="T57" fmla="*/ 26 h 43"/>
                  <a:gd name="T58" fmla="*/ 25 w 32"/>
                  <a:gd name="T59" fmla="*/ 29 h 43"/>
                  <a:gd name="T60" fmla="*/ 27 w 32"/>
                  <a:gd name="T61" fmla="*/ 32 h 43"/>
                  <a:gd name="T62" fmla="*/ 25 w 32"/>
                  <a:gd name="T63" fmla="*/ 35 h 43"/>
                  <a:gd name="T64" fmla="*/ 22 w 32"/>
                  <a:gd name="T65" fmla="*/ 37 h 43"/>
                  <a:gd name="T66" fmla="*/ 17 w 32"/>
                  <a:gd name="T67" fmla="*/ 38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1"/>
                    </a:lnTo>
                    <a:lnTo>
                      <a:pt x="30" y="26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21" y="7"/>
                    </a:lnTo>
                    <a:lnTo>
                      <a:pt x="24" y="8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2" y="26"/>
                    </a:lnTo>
                    <a:lnTo>
                      <a:pt x="25" y="29"/>
                    </a:lnTo>
                    <a:lnTo>
                      <a:pt x="27" y="32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59" name="Freeform 263">
                <a:extLst>
                  <a:ext uri="{FF2B5EF4-FFF2-40B4-BE49-F238E27FC236}">
                    <a16:creationId xmlns:a16="http://schemas.microsoft.com/office/drawing/2014/main" id="{3B8E4DC2-82CE-458F-A4B4-13E0C86CB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274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1 h 42"/>
                  <a:gd name="T4" fmla="*/ 25 w 52"/>
                  <a:gd name="T5" fmla="*/ 11 h 42"/>
                  <a:gd name="T6" fmla="*/ 27 w 52"/>
                  <a:gd name="T7" fmla="*/ 7 h 42"/>
                  <a:gd name="T8" fmla="*/ 27 w 52"/>
                  <a:gd name="T9" fmla="*/ 7 h 42"/>
                  <a:gd name="T10" fmla="*/ 27 w 52"/>
                  <a:gd name="T11" fmla="*/ 11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7 h 42"/>
                  <a:gd name="T22" fmla="*/ 41 w 52"/>
                  <a:gd name="T23" fmla="*/ 27 h 42"/>
                  <a:gd name="T24" fmla="*/ 38 w 52"/>
                  <a:gd name="T25" fmla="*/ 37 h 42"/>
                  <a:gd name="T26" fmla="*/ 38 w 52"/>
                  <a:gd name="T27" fmla="*/ 37 h 42"/>
                  <a:gd name="T28" fmla="*/ 35 w 52"/>
                  <a:gd name="T29" fmla="*/ 21 h 42"/>
                  <a:gd name="T30" fmla="*/ 30 w 52"/>
                  <a:gd name="T31" fmla="*/ 0 h 42"/>
                  <a:gd name="T32" fmla="*/ 24 w 52"/>
                  <a:gd name="T33" fmla="*/ 0 h 42"/>
                  <a:gd name="T34" fmla="*/ 16 w 52"/>
                  <a:gd name="T35" fmla="*/ 29 h 42"/>
                  <a:gd name="T36" fmla="*/ 16 w 52"/>
                  <a:gd name="T37" fmla="*/ 29 h 42"/>
                  <a:gd name="T38" fmla="*/ 14 w 52"/>
                  <a:gd name="T39" fmla="*/ 37 h 42"/>
                  <a:gd name="T40" fmla="*/ 14 w 52"/>
                  <a:gd name="T41" fmla="*/ 37 h 42"/>
                  <a:gd name="T42" fmla="*/ 12 w 52"/>
                  <a:gd name="T43" fmla="*/ 27 h 42"/>
                  <a:gd name="T44" fmla="*/ 6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1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7"/>
                    </a:lnTo>
                    <a:lnTo>
                      <a:pt x="38" y="37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6" y="29"/>
                    </a:lnTo>
                    <a:lnTo>
                      <a:pt x="14" y="37"/>
                    </a:lnTo>
                    <a:lnTo>
                      <a:pt x="12" y="2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0" name="Freeform 264">
                <a:extLst>
                  <a:ext uri="{FF2B5EF4-FFF2-40B4-BE49-F238E27FC236}">
                    <a16:creationId xmlns:a16="http://schemas.microsoft.com/office/drawing/2014/main" id="{B146B86D-1EE1-48FB-A35D-494436908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27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1" name="Freeform 265">
                <a:extLst>
                  <a:ext uri="{FF2B5EF4-FFF2-40B4-BE49-F238E27FC236}">
                    <a16:creationId xmlns:a16="http://schemas.microsoft.com/office/drawing/2014/main" id="{45467B82-E2B1-4C3E-82DD-B62712AA8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274"/>
                <a:ext cx="33" cy="43"/>
              </a:xfrm>
              <a:custGeom>
                <a:avLst/>
                <a:gdLst>
                  <a:gd name="T0" fmla="*/ 1 w 33"/>
                  <a:gd name="T1" fmla="*/ 37 h 43"/>
                  <a:gd name="T2" fmla="*/ 8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38 h 43"/>
                  <a:gd name="T10" fmla="*/ 30 w 33"/>
                  <a:gd name="T11" fmla="*/ 37 h 43"/>
                  <a:gd name="T12" fmla="*/ 33 w 33"/>
                  <a:gd name="T13" fmla="*/ 31 h 43"/>
                  <a:gd name="T14" fmla="*/ 30 w 33"/>
                  <a:gd name="T15" fmla="*/ 24 h 43"/>
                  <a:gd name="T16" fmla="*/ 25 w 33"/>
                  <a:gd name="T17" fmla="*/ 21 h 43"/>
                  <a:gd name="T18" fmla="*/ 16 w 33"/>
                  <a:gd name="T19" fmla="*/ 18 h 43"/>
                  <a:gd name="T20" fmla="*/ 8 w 33"/>
                  <a:gd name="T21" fmla="*/ 15 h 43"/>
                  <a:gd name="T22" fmla="*/ 6 w 33"/>
                  <a:gd name="T23" fmla="*/ 11 h 43"/>
                  <a:gd name="T24" fmla="*/ 9 w 33"/>
                  <a:gd name="T25" fmla="*/ 7 h 43"/>
                  <a:gd name="T26" fmla="*/ 13 w 33"/>
                  <a:gd name="T27" fmla="*/ 5 h 43"/>
                  <a:gd name="T28" fmla="*/ 16 w 33"/>
                  <a:gd name="T29" fmla="*/ 5 h 43"/>
                  <a:gd name="T30" fmla="*/ 24 w 33"/>
                  <a:gd name="T31" fmla="*/ 7 h 43"/>
                  <a:gd name="T32" fmla="*/ 25 w 33"/>
                  <a:gd name="T33" fmla="*/ 10 h 43"/>
                  <a:gd name="T34" fmla="*/ 32 w 33"/>
                  <a:gd name="T35" fmla="*/ 13 h 43"/>
                  <a:gd name="T36" fmla="*/ 28 w 33"/>
                  <a:gd name="T37" fmla="*/ 7 h 43"/>
                  <a:gd name="T38" fmla="*/ 27 w 33"/>
                  <a:gd name="T39" fmla="*/ 4 h 43"/>
                  <a:gd name="T40" fmla="*/ 24 w 33"/>
                  <a:gd name="T41" fmla="*/ 2 h 43"/>
                  <a:gd name="T42" fmla="*/ 16 w 33"/>
                  <a:gd name="T43" fmla="*/ 0 h 43"/>
                  <a:gd name="T44" fmla="*/ 8 w 33"/>
                  <a:gd name="T45" fmla="*/ 2 h 43"/>
                  <a:gd name="T46" fmla="*/ 3 w 33"/>
                  <a:gd name="T47" fmla="*/ 5 h 43"/>
                  <a:gd name="T48" fmla="*/ 1 w 33"/>
                  <a:gd name="T49" fmla="*/ 11 h 43"/>
                  <a:gd name="T50" fmla="*/ 3 w 33"/>
                  <a:gd name="T51" fmla="*/ 16 h 43"/>
                  <a:gd name="T52" fmla="*/ 8 w 33"/>
                  <a:gd name="T53" fmla="*/ 21 h 43"/>
                  <a:gd name="T54" fmla="*/ 16 w 33"/>
                  <a:gd name="T55" fmla="*/ 23 h 43"/>
                  <a:gd name="T56" fmla="*/ 22 w 33"/>
                  <a:gd name="T57" fmla="*/ 26 h 43"/>
                  <a:gd name="T58" fmla="*/ 27 w 33"/>
                  <a:gd name="T59" fmla="*/ 27 h 43"/>
                  <a:gd name="T60" fmla="*/ 27 w 33"/>
                  <a:gd name="T61" fmla="*/ 31 h 43"/>
                  <a:gd name="T62" fmla="*/ 25 w 33"/>
                  <a:gd name="T63" fmla="*/ 34 h 43"/>
                  <a:gd name="T64" fmla="*/ 22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6 w 33"/>
                  <a:gd name="T71" fmla="*/ 34 h 43"/>
                  <a:gd name="T72" fmla="*/ 5 w 33"/>
                  <a:gd name="T73" fmla="*/ 29 h 43"/>
                  <a:gd name="T74" fmla="*/ 0 w 33"/>
                  <a:gd name="T75" fmla="*/ 29 h 43"/>
                  <a:gd name="T76" fmla="*/ 1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1" y="37"/>
                    </a:moveTo>
                    <a:lnTo>
                      <a:pt x="1" y="37"/>
                    </a:lnTo>
                    <a:lnTo>
                      <a:pt x="5" y="38"/>
                    </a:lnTo>
                    <a:lnTo>
                      <a:pt x="8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38"/>
                    </a:lnTo>
                    <a:lnTo>
                      <a:pt x="30" y="37"/>
                    </a:lnTo>
                    <a:lnTo>
                      <a:pt x="33" y="31"/>
                    </a:lnTo>
                    <a:lnTo>
                      <a:pt x="30" y="24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7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2" y="13"/>
                    </a:lnTo>
                    <a:lnTo>
                      <a:pt x="28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8" y="21"/>
                    </a:lnTo>
                    <a:lnTo>
                      <a:pt x="16" y="23"/>
                    </a:lnTo>
                    <a:lnTo>
                      <a:pt x="22" y="26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2" name="Freeform 266">
                <a:extLst>
                  <a:ext uri="{FF2B5EF4-FFF2-40B4-BE49-F238E27FC236}">
                    <a16:creationId xmlns:a16="http://schemas.microsoft.com/office/drawing/2014/main" id="{D5128C39-E172-4A8F-B614-97938EA7C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274"/>
                <a:ext cx="34" cy="43"/>
              </a:xfrm>
              <a:custGeom>
                <a:avLst/>
                <a:gdLst>
                  <a:gd name="T0" fmla="*/ 25 w 34"/>
                  <a:gd name="T1" fmla="*/ 35 h 43"/>
                  <a:gd name="T2" fmla="*/ 25 w 34"/>
                  <a:gd name="T3" fmla="*/ 35 h 43"/>
                  <a:gd name="T4" fmla="*/ 22 w 34"/>
                  <a:gd name="T5" fmla="*/ 37 h 43"/>
                  <a:gd name="T6" fmla="*/ 17 w 34"/>
                  <a:gd name="T7" fmla="*/ 38 h 43"/>
                  <a:gd name="T8" fmla="*/ 17 w 34"/>
                  <a:gd name="T9" fmla="*/ 38 h 43"/>
                  <a:gd name="T10" fmla="*/ 14 w 34"/>
                  <a:gd name="T11" fmla="*/ 37 h 43"/>
                  <a:gd name="T12" fmla="*/ 11 w 34"/>
                  <a:gd name="T13" fmla="*/ 37 h 43"/>
                  <a:gd name="T14" fmla="*/ 11 w 34"/>
                  <a:gd name="T15" fmla="*/ 37 h 43"/>
                  <a:gd name="T16" fmla="*/ 7 w 34"/>
                  <a:gd name="T17" fmla="*/ 34 h 43"/>
                  <a:gd name="T18" fmla="*/ 6 w 34"/>
                  <a:gd name="T19" fmla="*/ 31 h 43"/>
                  <a:gd name="T20" fmla="*/ 6 w 34"/>
                  <a:gd name="T21" fmla="*/ 31 h 43"/>
                  <a:gd name="T22" fmla="*/ 4 w 34"/>
                  <a:gd name="T23" fmla="*/ 21 h 43"/>
                  <a:gd name="T24" fmla="*/ 4 w 34"/>
                  <a:gd name="T25" fmla="*/ 21 h 43"/>
                  <a:gd name="T26" fmla="*/ 6 w 34"/>
                  <a:gd name="T27" fmla="*/ 13 h 43"/>
                  <a:gd name="T28" fmla="*/ 6 w 34"/>
                  <a:gd name="T29" fmla="*/ 13 h 43"/>
                  <a:gd name="T30" fmla="*/ 7 w 34"/>
                  <a:gd name="T31" fmla="*/ 10 h 43"/>
                  <a:gd name="T32" fmla="*/ 11 w 34"/>
                  <a:gd name="T33" fmla="*/ 7 h 43"/>
                  <a:gd name="T34" fmla="*/ 11 w 34"/>
                  <a:gd name="T35" fmla="*/ 7 h 43"/>
                  <a:gd name="T36" fmla="*/ 14 w 34"/>
                  <a:gd name="T37" fmla="*/ 5 h 43"/>
                  <a:gd name="T38" fmla="*/ 19 w 34"/>
                  <a:gd name="T39" fmla="*/ 5 h 43"/>
                  <a:gd name="T40" fmla="*/ 19 w 34"/>
                  <a:gd name="T41" fmla="*/ 5 h 43"/>
                  <a:gd name="T42" fmla="*/ 22 w 34"/>
                  <a:gd name="T43" fmla="*/ 5 h 43"/>
                  <a:gd name="T44" fmla="*/ 25 w 34"/>
                  <a:gd name="T45" fmla="*/ 7 h 43"/>
                  <a:gd name="T46" fmla="*/ 25 w 34"/>
                  <a:gd name="T47" fmla="*/ 7 h 43"/>
                  <a:gd name="T48" fmla="*/ 27 w 34"/>
                  <a:gd name="T49" fmla="*/ 10 h 43"/>
                  <a:gd name="T50" fmla="*/ 30 w 34"/>
                  <a:gd name="T51" fmla="*/ 13 h 43"/>
                  <a:gd name="T52" fmla="*/ 34 w 34"/>
                  <a:gd name="T53" fmla="*/ 11 h 43"/>
                  <a:gd name="T54" fmla="*/ 34 w 34"/>
                  <a:gd name="T55" fmla="*/ 11 h 43"/>
                  <a:gd name="T56" fmla="*/ 31 w 34"/>
                  <a:gd name="T57" fmla="*/ 7 h 43"/>
                  <a:gd name="T58" fmla="*/ 28 w 34"/>
                  <a:gd name="T59" fmla="*/ 4 h 43"/>
                  <a:gd name="T60" fmla="*/ 28 w 34"/>
                  <a:gd name="T61" fmla="*/ 4 h 43"/>
                  <a:gd name="T62" fmla="*/ 23 w 34"/>
                  <a:gd name="T63" fmla="*/ 0 h 43"/>
                  <a:gd name="T64" fmla="*/ 19 w 34"/>
                  <a:gd name="T65" fmla="*/ 0 h 43"/>
                  <a:gd name="T66" fmla="*/ 19 w 34"/>
                  <a:gd name="T67" fmla="*/ 0 h 43"/>
                  <a:gd name="T68" fmla="*/ 12 w 34"/>
                  <a:gd name="T69" fmla="*/ 0 h 43"/>
                  <a:gd name="T70" fmla="*/ 7 w 34"/>
                  <a:gd name="T71" fmla="*/ 4 h 43"/>
                  <a:gd name="T72" fmla="*/ 7 w 34"/>
                  <a:gd name="T73" fmla="*/ 4 h 43"/>
                  <a:gd name="T74" fmla="*/ 4 w 34"/>
                  <a:gd name="T75" fmla="*/ 5 h 43"/>
                  <a:gd name="T76" fmla="*/ 1 w 34"/>
                  <a:gd name="T77" fmla="*/ 10 h 43"/>
                  <a:gd name="T78" fmla="*/ 1 w 34"/>
                  <a:gd name="T79" fmla="*/ 10 h 43"/>
                  <a:gd name="T80" fmla="*/ 0 w 34"/>
                  <a:gd name="T81" fmla="*/ 15 h 43"/>
                  <a:gd name="T82" fmla="*/ 0 w 34"/>
                  <a:gd name="T83" fmla="*/ 21 h 43"/>
                  <a:gd name="T84" fmla="*/ 0 w 34"/>
                  <a:gd name="T85" fmla="*/ 21 h 43"/>
                  <a:gd name="T86" fmla="*/ 0 w 34"/>
                  <a:gd name="T87" fmla="*/ 27 h 43"/>
                  <a:gd name="T88" fmla="*/ 1 w 34"/>
                  <a:gd name="T89" fmla="*/ 32 h 43"/>
                  <a:gd name="T90" fmla="*/ 1 w 34"/>
                  <a:gd name="T91" fmla="*/ 32 h 43"/>
                  <a:gd name="T92" fmla="*/ 4 w 34"/>
                  <a:gd name="T93" fmla="*/ 37 h 43"/>
                  <a:gd name="T94" fmla="*/ 7 w 34"/>
                  <a:gd name="T95" fmla="*/ 40 h 43"/>
                  <a:gd name="T96" fmla="*/ 7 w 34"/>
                  <a:gd name="T97" fmla="*/ 40 h 43"/>
                  <a:gd name="T98" fmla="*/ 12 w 34"/>
                  <a:gd name="T99" fmla="*/ 42 h 43"/>
                  <a:gd name="T100" fmla="*/ 19 w 34"/>
                  <a:gd name="T101" fmla="*/ 43 h 43"/>
                  <a:gd name="T102" fmla="*/ 19 w 34"/>
                  <a:gd name="T103" fmla="*/ 43 h 43"/>
                  <a:gd name="T104" fmla="*/ 23 w 34"/>
                  <a:gd name="T105" fmla="*/ 42 h 43"/>
                  <a:gd name="T106" fmla="*/ 28 w 34"/>
                  <a:gd name="T107" fmla="*/ 38 h 43"/>
                  <a:gd name="T108" fmla="*/ 28 w 34"/>
                  <a:gd name="T109" fmla="*/ 38 h 43"/>
                  <a:gd name="T110" fmla="*/ 33 w 34"/>
                  <a:gd name="T111" fmla="*/ 35 h 43"/>
                  <a:gd name="T112" fmla="*/ 34 w 34"/>
                  <a:gd name="T113" fmla="*/ 29 h 43"/>
                  <a:gd name="T114" fmla="*/ 30 w 34"/>
                  <a:gd name="T115" fmla="*/ 27 h 43"/>
                  <a:gd name="T116" fmla="*/ 30 w 34"/>
                  <a:gd name="T117" fmla="*/ 27 h 43"/>
                  <a:gd name="T118" fmla="*/ 28 w 34"/>
                  <a:gd name="T119" fmla="*/ 32 h 43"/>
                  <a:gd name="T120" fmla="*/ 25 w 34"/>
                  <a:gd name="T121" fmla="*/ 35 h 43"/>
                  <a:gd name="T122" fmla="*/ 25 w 34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"/>
                  <a:gd name="T187" fmla="*/ 0 h 43"/>
                  <a:gd name="T188" fmla="*/ 34 w 34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" h="43">
                    <a:moveTo>
                      <a:pt x="25" y="35"/>
                    </a:moveTo>
                    <a:lnTo>
                      <a:pt x="25" y="35"/>
                    </a:lnTo>
                    <a:lnTo>
                      <a:pt x="22" y="37"/>
                    </a:lnTo>
                    <a:lnTo>
                      <a:pt x="17" y="38"/>
                    </a:lnTo>
                    <a:lnTo>
                      <a:pt x="14" y="37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6" y="31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7" y="10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10"/>
                    </a:lnTo>
                    <a:lnTo>
                      <a:pt x="30" y="13"/>
                    </a:lnTo>
                    <a:lnTo>
                      <a:pt x="34" y="11"/>
                    </a:lnTo>
                    <a:lnTo>
                      <a:pt x="31" y="7"/>
                    </a:lnTo>
                    <a:lnTo>
                      <a:pt x="28" y="4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4" y="37"/>
                    </a:lnTo>
                    <a:lnTo>
                      <a:pt x="7" y="40"/>
                    </a:lnTo>
                    <a:lnTo>
                      <a:pt x="12" y="42"/>
                    </a:lnTo>
                    <a:lnTo>
                      <a:pt x="19" y="43"/>
                    </a:lnTo>
                    <a:lnTo>
                      <a:pt x="23" y="42"/>
                    </a:lnTo>
                    <a:lnTo>
                      <a:pt x="28" y="38"/>
                    </a:lnTo>
                    <a:lnTo>
                      <a:pt x="33" y="35"/>
                    </a:lnTo>
                    <a:lnTo>
                      <a:pt x="34" y="29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3" name="Freeform 267">
                <a:extLst>
                  <a:ext uri="{FF2B5EF4-FFF2-40B4-BE49-F238E27FC236}">
                    <a16:creationId xmlns:a16="http://schemas.microsoft.com/office/drawing/2014/main" id="{7F9C25F5-87A2-4B55-8AFC-76EC8E5242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8" y="1274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5 w 38"/>
                  <a:gd name="T5" fmla="*/ 37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2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2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7 h 43"/>
                  <a:gd name="T24" fmla="*/ 36 w 38"/>
                  <a:gd name="T25" fmla="*/ 32 h 43"/>
                  <a:gd name="T26" fmla="*/ 36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6 w 38"/>
                  <a:gd name="T37" fmla="*/ 10 h 43"/>
                  <a:gd name="T38" fmla="*/ 36 w 38"/>
                  <a:gd name="T39" fmla="*/ 10 h 43"/>
                  <a:gd name="T40" fmla="*/ 33 w 38"/>
                  <a:gd name="T41" fmla="*/ 7 h 43"/>
                  <a:gd name="T42" fmla="*/ 30 w 38"/>
                  <a:gd name="T43" fmla="*/ 4 h 43"/>
                  <a:gd name="T44" fmla="*/ 30 w 38"/>
                  <a:gd name="T45" fmla="*/ 4 h 43"/>
                  <a:gd name="T46" fmla="*/ 25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1 w 38"/>
                  <a:gd name="T59" fmla="*/ 13 h 43"/>
                  <a:gd name="T60" fmla="*/ 0 w 38"/>
                  <a:gd name="T61" fmla="*/ 23 h 43"/>
                  <a:gd name="T62" fmla="*/ 0 w 38"/>
                  <a:gd name="T63" fmla="*/ 23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7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3 w 38"/>
                  <a:gd name="T93" fmla="*/ 21 h 43"/>
                  <a:gd name="T94" fmla="*/ 33 w 38"/>
                  <a:gd name="T95" fmla="*/ 21 h 43"/>
                  <a:gd name="T96" fmla="*/ 32 w 38"/>
                  <a:gd name="T97" fmla="*/ 29 h 43"/>
                  <a:gd name="T98" fmla="*/ 28 w 38"/>
                  <a:gd name="T99" fmla="*/ 34 h 43"/>
                  <a:gd name="T100" fmla="*/ 28 w 38"/>
                  <a:gd name="T101" fmla="*/ 34 h 43"/>
                  <a:gd name="T102" fmla="*/ 25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7 h 43"/>
                  <a:gd name="T110" fmla="*/ 9 w 38"/>
                  <a:gd name="T111" fmla="*/ 34 h 43"/>
                  <a:gd name="T112" fmla="*/ 9 w 38"/>
                  <a:gd name="T113" fmla="*/ 34 h 43"/>
                  <a:gd name="T114" fmla="*/ 6 w 38"/>
                  <a:gd name="T115" fmla="*/ 29 h 43"/>
                  <a:gd name="T116" fmla="*/ 5 w 38"/>
                  <a:gd name="T117" fmla="*/ 23 h 43"/>
                  <a:gd name="T118" fmla="*/ 5 w 38"/>
                  <a:gd name="T119" fmla="*/ 23 h 43"/>
                  <a:gd name="T120" fmla="*/ 6 w 38"/>
                  <a:gd name="T121" fmla="*/ 15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4" y="42"/>
                    </a:lnTo>
                    <a:lnTo>
                      <a:pt x="19" y="43"/>
                    </a:lnTo>
                    <a:lnTo>
                      <a:pt x="24" y="42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5" y="23"/>
                    </a:lnTo>
                    <a:lnTo>
                      <a:pt x="6" y="15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4" name="Freeform 268">
                <a:extLst>
                  <a:ext uri="{FF2B5EF4-FFF2-40B4-BE49-F238E27FC236}">
                    <a16:creationId xmlns:a16="http://schemas.microsoft.com/office/drawing/2014/main" id="{40C697D4-CA65-4B96-9EB1-9AC377FA5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274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4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5" name="Freeform 269">
                <a:extLst>
                  <a:ext uri="{FF2B5EF4-FFF2-40B4-BE49-F238E27FC236}">
                    <a16:creationId xmlns:a16="http://schemas.microsoft.com/office/drawing/2014/main" id="{265FA056-90A8-4671-A551-208789193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1274"/>
                <a:ext cx="33" cy="43"/>
              </a:xfrm>
              <a:custGeom>
                <a:avLst/>
                <a:gdLst>
                  <a:gd name="T0" fmla="*/ 3 w 33"/>
                  <a:gd name="T1" fmla="*/ 37 h 43"/>
                  <a:gd name="T2" fmla="*/ 9 w 33"/>
                  <a:gd name="T3" fmla="*/ 42 h 43"/>
                  <a:gd name="T4" fmla="*/ 17 w 33"/>
                  <a:gd name="T5" fmla="*/ 43 h 43"/>
                  <a:gd name="T6" fmla="*/ 25 w 33"/>
                  <a:gd name="T7" fmla="*/ 42 h 43"/>
                  <a:gd name="T8" fmla="*/ 28 w 33"/>
                  <a:gd name="T9" fmla="*/ 38 h 43"/>
                  <a:gd name="T10" fmla="*/ 31 w 33"/>
                  <a:gd name="T11" fmla="*/ 37 h 43"/>
                  <a:gd name="T12" fmla="*/ 33 w 33"/>
                  <a:gd name="T13" fmla="*/ 31 h 43"/>
                  <a:gd name="T14" fmla="*/ 31 w 33"/>
                  <a:gd name="T15" fmla="*/ 24 h 43"/>
                  <a:gd name="T16" fmla="*/ 27 w 33"/>
                  <a:gd name="T17" fmla="*/ 21 h 43"/>
                  <a:gd name="T18" fmla="*/ 17 w 33"/>
                  <a:gd name="T19" fmla="*/ 18 h 43"/>
                  <a:gd name="T20" fmla="*/ 9 w 33"/>
                  <a:gd name="T21" fmla="*/ 15 h 43"/>
                  <a:gd name="T22" fmla="*/ 8 w 33"/>
                  <a:gd name="T23" fmla="*/ 11 h 43"/>
                  <a:gd name="T24" fmla="*/ 9 w 33"/>
                  <a:gd name="T25" fmla="*/ 7 h 43"/>
                  <a:gd name="T26" fmla="*/ 12 w 33"/>
                  <a:gd name="T27" fmla="*/ 5 h 43"/>
                  <a:gd name="T28" fmla="*/ 17 w 33"/>
                  <a:gd name="T29" fmla="*/ 5 h 43"/>
                  <a:gd name="T30" fmla="*/ 23 w 33"/>
                  <a:gd name="T31" fmla="*/ 7 h 43"/>
                  <a:gd name="T32" fmla="*/ 25 w 33"/>
                  <a:gd name="T33" fmla="*/ 10 h 43"/>
                  <a:gd name="T34" fmla="*/ 31 w 33"/>
                  <a:gd name="T35" fmla="*/ 13 h 43"/>
                  <a:gd name="T36" fmla="*/ 30 w 33"/>
                  <a:gd name="T37" fmla="*/ 7 h 43"/>
                  <a:gd name="T38" fmla="*/ 27 w 33"/>
                  <a:gd name="T39" fmla="*/ 4 h 43"/>
                  <a:gd name="T40" fmla="*/ 25 w 33"/>
                  <a:gd name="T41" fmla="*/ 2 h 43"/>
                  <a:gd name="T42" fmla="*/ 17 w 33"/>
                  <a:gd name="T43" fmla="*/ 0 h 43"/>
                  <a:gd name="T44" fmla="*/ 9 w 33"/>
                  <a:gd name="T45" fmla="*/ 2 h 43"/>
                  <a:gd name="T46" fmla="*/ 4 w 33"/>
                  <a:gd name="T47" fmla="*/ 5 h 43"/>
                  <a:gd name="T48" fmla="*/ 1 w 33"/>
                  <a:gd name="T49" fmla="*/ 11 h 43"/>
                  <a:gd name="T50" fmla="*/ 3 w 33"/>
                  <a:gd name="T51" fmla="*/ 16 h 43"/>
                  <a:gd name="T52" fmla="*/ 8 w 33"/>
                  <a:gd name="T53" fmla="*/ 21 h 43"/>
                  <a:gd name="T54" fmla="*/ 16 w 33"/>
                  <a:gd name="T55" fmla="*/ 23 h 43"/>
                  <a:gd name="T56" fmla="*/ 23 w 33"/>
                  <a:gd name="T57" fmla="*/ 26 h 43"/>
                  <a:gd name="T58" fmla="*/ 27 w 33"/>
                  <a:gd name="T59" fmla="*/ 27 h 43"/>
                  <a:gd name="T60" fmla="*/ 28 w 33"/>
                  <a:gd name="T61" fmla="*/ 31 h 43"/>
                  <a:gd name="T62" fmla="*/ 27 w 33"/>
                  <a:gd name="T63" fmla="*/ 34 h 43"/>
                  <a:gd name="T64" fmla="*/ 23 w 33"/>
                  <a:gd name="T65" fmla="*/ 37 h 43"/>
                  <a:gd name="T66" fmla="*/ 17 w 33"/>
                  <a:gd name="T67" fmla="*/ 38 h 43"/>
                  <a:gd name="T68" fmla="*/ 11 w 33"/>
                  <a:gd name="T69" fmla="*/ 37 h 43"/>
                  <a:gd name="T70" fmla="*/ 8 w 33"/>
                  <a:gd name="T71" fmla="*/ 34 h 43"/>
                  <a:gd name="T72" fmla="*/ 6 w 33"/>
                  <a:gd name="T73" fmla="*/ 29 h 43"/>
                  <a:gd name="T74" fmla="*/ 0 w 33"/>
                  <a:gd name="T75" fmla="*/ 29 h 43"/>
                  <a:gd name="T76" fmla="*/ 3 w 33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3"/>
                  <a:gd name="T119" fmla="*/ 33 w 33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3">
                    <a:moveTo>
                      <a:pt x="3" y="37"/>
                    </a:moveTo>
                    <a:lnTo>
                      <a:pt x="3" y="37"/>
                    </a:lnTo>
                    <a:lnTo>
                      <a:pt x="6" y="38"/>
                    </a:lnTo>
                    <a:lnTo>
                      <a:pt x="9" y="42"/>
                    </a:lnTo>
                    <a:lnTo>
                      <a:pt x="17" y="43"/>
                    </a:lnTo>
                    <a:lnTo>
                      <a:pt x="25" y="42"/>
                    </a:lnTo>
                    <a:lnTo>
                      <a:pt x="28" y="38"/>
                    </a:lnTo>
                    <a:lnTo>
                      <a:pt x="31" y="37"/>
                    </a:lnTo>
                    <a:lnTo>
                      <a:pt x="33" y="31"/>
                    </a:lnTo>
                    <a:lnTo>
                      <a:pt x="31" y="24"/>
                    </a:lnTo>
                    <a:lnTo>
                      <a:pt x="27" y="21"/>
                    </a:lnTo>
                    <a:lnTo>
                      <a:pt x="17" y="18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2" y="5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23" y="7"/>
                    </a:lnTo>
                    <a:lnTo>
                      <a:pt x="25" y="10"/>
                    </a:lnTo>
                    <a:lnTo>
                      <a:pt x="27" y="13"/>
                    </a:lnTo>
                    <a:lnTo>
                      <a:pt x="31" y="13"/>
                    </a:lnTo>
                    <a:lnTo>
                      <a:pt x="30" y="7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3" y="16"/>
                    </a:lnTo>
                    <a:lnTo>
                      <a:pt x="8" y="21"/>
                    </a:lnTo>
                    <a:lnTo>
                      <a:pt x="16" y="23"/>
                    </a:lnTo>
                    <a:lnTo>
                      <a:pt x="23" y="26"/>
                    </a:lnTo>
                    <a:lnTo>
                      <a:pt x="27" y="27"/>
                    </a:lnTo>
                    <a:lnTo>
                      <a:pt x="28" y="31"/>
                    </a:lnTo>
                    <a:lnTo>
                      <a:pt x="27" y="34"/>
                    </a:lnTo>
                    <a:lnTo>
                      <a:pt x="23" y="37"/>
                    </a:lnTo>
                    <a:lnTo>
                      <a:pt x="17" y="38"/>
                    </a:lnTo>
                    <a:lnTo>
                      <a:pt x="11" y="37"/>
                    </a:lnTo>
                    <a:lnTo>
                      <a:pt x="8" y="34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6" name="Freeform 270">
                <a:extLst>
                  <a:ext uri="{FF2B5EF4-FFF2-40B4-BE49-F238E27FC236}">
                    <a16:creationId xmlns:a16="http://schemas.microsoft.com/office/drawing/2014/main" id="{0DA1B11D-472B-4480-A755-1680DAE01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274"/>
                <a:ext cx="4" cy="42"/>
              </a:xfrm>
              <a:custGeom>
                <a:avLst/>
                <a:gdLst>
                  <a:gd name="T0" fmla="*/ 4 w 4"/>
                  <a:gd name="T1" fmla="*/ 42 h 42"/>
                  <a:gd name="T2" fmla="*/ 4 w 4"/>
                  <a:gd name="T3" fmla="*/ 0 h 42"/>
                  <a:gd name="T4" fmla="*/ 0 w 4"/>
                  <a:gd name="T5" fmla="*/ 0 h 42"/>
                  <a:gd name="T6" fmla="*/ 0 w 4"/>
                  <a:gd name="T7" fmla="*/ 42 h 42"/>
                  <a:gd name="T8" fmla="*/ 4 w 4"/>
                  <a:gd name="T9" fmla="*/ 42 h 42"/>
                  <a:gd name="T10" fmla="*/ 4 w 4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2"/>
                  <a:gd name="T20" fmla="*/ 4 w 4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2">
                    <a:moveTo>
                      <a:pt x="4" y="4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7" name="Freeform 271">
                <a:extLst>
                  <a:ext uri="{FF2B5EF4-FFF2-40B4-BE49-F238E27FC236}">
                    <a16:creationId xmlns:a16="http://schemas.microsoft.com/office/drawing/2014/main" id="{2592801F-6156-4204-BD3F-3ADD4EDA1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274"/>
                <a:ext cx="33" cy="42"/>
              </a:xfrm>
              <a:custGeom>
                <a:avLst/>
                <a:gdLst>
                  <a:gd name="T0" fmla="*/ 6 w 33"/>
                  <a:gd name="T1" fmla="*/ 42 h 42"/>
                  <a:gd name="T2" fmla="*/ 6 w 33"/>
                  <a:gd name="T3" fmla="*/ 10 h 42"/>
                  <a:gd name="T4" fmla="*/ 27 w 33"/>
                  <a:gd name="T5" fmla="*/ 42 h 42"/>
                  <a:gd name="T6" fmla="*/ 33 w 33"/>
                  <a:gd name="T7" fmla="*/ 42 h 42"/>
                  <a:gd name="T8" fmla="*/ 33 w 33"/>
                  <a:gd name="T9" fmla="*/ 0 h 42"/>
                  <a:gd name="T10" fmla="*/ 27 w 33"/>
                  <a:gd name="T11" fmla="*/ 0 h 42"/>
                  <a:gd name="T12" fmla="*/ 27 w 33"/>
                  <a:gd name="T13" fmla="*/ 34 h 42"/>
                  <a:gd name="T14" fmla="*/ 6 w 33"/>
                  <a:gd name="T15" fmla="*/ 0 h 42"/>
                  <a:gd name="T16" fmla="*/ 0 w 33"/>
                  <a:gd name="T17" fmla="*/ 0 h 42"/>
                  <a:gd name="T18" fmla="*/ 0 w 33"/>
                  <a:gd name="T19" fmla="*/ 42 h 42"/>
                  <a:gd name="T20" fmla="*/ 6 w 33"/>
                  <a:gd name="T21" fmla="*/ 42 h 42"/>
                  <a:gd name="T22" fmla="*/ 6 w 33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42"/>
                  <a:gd name="T38" fmla="*/ 33 w 33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42">
                    <a:moveTo>
                      <a:pt x="6" y="42"/>
                    </a:moveTo>
                    <a:lnTo>
                      <a:pt x="6" y="10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8" name="Freeform 272">
                <a:extLst>
                  <a:ext uri="{FF2B5EF4-FFF2-40B4-BE49-F238E27FC236}">
                    <a16:creationId xmlns:a16="http://schemas.microsoft.com/office/drawing/2014/main" id="{7B97B66D-C0D3-4AF0-94BF-D03779FEB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792"/>
                <a:ext cx="7" cy="40"/>
              </a:xfrm>
              <a:custGeom>
                <a:avLst/>
                <a:gdLst>
                  <a:gd name="T0" fmla="*/ 7 w 7"/>
                  <a:gd name="T1" fmla="*/ 40 h 40"/>
                  <a:gd name="T2" fmla="*/ 7 w 7"/>
                  <a:gd name="T3" fmla="*/ 0 h 40"/>
                  <a:gd name="T4" fmla="*/ 0 w 7"/>
                  <a:gd name="T5" fmla="*/ 0 h 40"/>
                  <a:gd name="T6" fmla="*/ 0 w 7"/>
                  <a:gd name="T7" fmla="*/ 40 h 40"/>
                  <a:gd name="T8" fmla="*/ 7 w 7"/>
                  <a:gd name="T9" fmla="*/ 40 h 40"/>
                  <a:gd name="T10" fmla="*/ 7 w 7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0"/>
                  <a:gd name="T20" fmla="*/ 7 w 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0">
                    <a:moveTo>
                      <a:pt x="7" y="4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69" name="Freeform 273">
                <a:extLst>
                  <a:ext uri="{FF2B5EF4-FFF2-40B4-BE49-F238E27FC236}">
                    <a16:creationId xmlns:a16="http://schemas.microsoft.com/office/drawing/2014/main" id="{BE0BD040-9B01-44C6-9186-51103CF86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792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7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6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7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0" name="Freeform 274">
                <a:extLst>
                  <a:ext uri="{FF2B5EF4-FFF2-40B4-BE49-F238E27FC236}">
                    <a16:creationId xmlns:a16="http://schemas.microsoft.com/office/drawing/2014/main" id="{51DBC254-2C48-46C8-8D5A-66ACF66FC8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2" y="1792"/>
                <a:ext cx="33" cy="40"/>
              </a:xfrm>
              <a:custGeom>
                <a:avLst/>
                <a:gdLst>
                  <a:gd name="T0" fmla="*/ 14 w 33"/>
                  <a:gd name="T1" fmla="*/ 40 h 40"/>
                  <a:gd name="T2" fmla="*/ 14 w 33"/>
                  <a:gd name="T3" fmla="*/ 40 h 40"/>
                  <a:gd name="T4" fmla="*/ 21 w 33"/>
                  <a:gd name="T5" fmla="*/ 40 h 40"/>
                  <a:gd name="T6" fmla="*/ 21 w 33"/>
                  <a:gd name="T7" fmla="*/ 40 h 40"/>
                  <a:gd name="T8" fmla="*/ 25 w 33"/>
                  <a:gd name="T9" fmla="*/ 38 h 40"/>
                  <a:gd name="T10" fmla="*/ 25 w 33"/>
                  <a:gd name="T11" fmla="*/ 38 h 40"/>
                  <a:gd name="T12" fmla="*/ 29 w 33"/>
                  <a:gd name="T13" fmla="*/ 34 h 40"/>
                  <a:gd name="T14" fmla="*/ 29 w 33"/>
                  <a:gd name="T15" fmla="*/ 34 h 40"/>
                  <a:gd name="T16" fmla="*/ 32 w 33"/>
                  <a:gd name="T17" fmla="*/ 29 h 40"/>
                  <a:gd name="T18" fmla="*/ 32 w 33"/>
                  <a:gd name="T19" fmla="*/ 29 h 40"/>
                  <a:gd name="T20" fmla="*/ 33 w 33"/>
                  <a:gd name="T21" fmla="*/ 19 h 40"/>
                  <a:gd name="T22" fmla="*/ 33 w 33"/>
                  <a:gd name="T23" fmla="*/ 19 h 40"/>
                  <a:gd name="T24" fmla="*/ 32 w 33"/>
                  <a:gd name="T25" fmla="*/ 10 h 40"/>
                  <a:gd name="T26" fmla="*/ 32 w 33"/>
                  <a:gd name="T27" fmla="*/ 10 h 40"/>
                  <a:gd name="T28" fmla="*/ 30 w 33"/>
                  <a:gd name="T29" fmla="*/ 7 h 40"/>
                  <a:gd name="T30" fmla="*/ 27 w 33"/>
                  <a:gd name="T31" fmla="*/ 3 h 40"/>
                  <a:gd name="T32" fmla="*/ 27 w 33"/>
                  <a:gd name="T33" fmla="*/ 3 h 40"/>
                  <a:gd name="T34" fmla="*/ 21 w 33"/>
                  <a:gd name="T35" fmla="*/ 0 h 40"/>
                  <a:gd name="T36" fmla="*/ 21 w 33"/>
                  <a:gd name="T37" fmla="*/ 0 h 40"/>
                  <a:gd name="T38" fmla="*/ 13 w 33"/>
                  <a:gd name="T39" fmla="*/ 0 h 40"/>
                  <a:gd name="T40" fmla="*/ 0 w 33"/>
                  <a:gd name="T41" fmla="*/ 0 h 40"/>
                  <a:gd name="T42" fmla="*/ 0 w 33"/>
                  <a:gd name="T43" fmla="*/ 40 h 40"/>
                  <a:gd name="T44" fmla="*/ 14 w 33"/>
                  <a:gd name="T45" fmla="*/ 40 h 40"/>
                  <a:gd name="T46" fmla="*/ 14 w 33"/>
                  <a:gd name="T47" fmla="*/ 40 h 40"/>
                  <a:gd name="T48" fmla="*/ 5 w 33"/>
                  <a:gd name="T49" fmla="*/ 5 h 40"/>
                  <a:gd name="T50" fmla="*/ 13 w 33"/>
                  <a:gd name="T51" fmla="*/ 5 h 40"/>
                  <a:gd name="T52" fmla="*/ 13 w 33"/>
                  <a:gd name="T53" fmla="*/ 5 h 40"/>
                  <a:gd name="T54" fmla="*/ 21 w 33"/>
                  <a:gd name="T55" fmla="*/ 5 h 40"/>
                  <a:gd name="T56" fmla="*/ 21 w 33"/>
                  <a:gd name="T57" fmla="*/ 5 h 40"/>
                  <a:gd name="T58" fmla="*/ 24 w 33"/>
                  <a:gd name="T59" fmla="*/ 7 h 40"/>
                  <a:gd name="T60" fmla="*/ 25 w 33"/>
                  <a:gd name="T61" fmla="*/ 10 h 40"/>
                  <a:gd name="T62" fmla="*/ 25 w 33"/>
                  <a:gd name="T63" fmla="*/ 10 h 40"/>
                  <a:gd name="T64" fmla="*/ 27 w 33"/>
                  <a:gd name="T65" fmla="*/ 15 h 40"/>
                  <a:gd name="T66" fmla="*/ 27 w 33"/>
                  <a:gd name="T67" fmla="*/ 19 h 40"/>
                  <a:gd name="T68" fmla="*/ 27 w 33"/>
                  <a:gd name="T69" fmla="*/ 19 h 40"/>
                  <a:gd name="T70" fmla="*/ 27 w 33"/>
                  <a:gd name="T71" fmla="*/ 27 h 40"/>
                  <a:gd name="T72" fmla="*/ 27 w 33"/>
                  <a:gd name="T73" fmla="*/ 27 h 40"/>
                  <a:gd name="T74" fmla="*/ 24 w 33"/>
                  <a:gd name="T75" fmla="*/ 34 h 40"/>
                  <a:gd name="T76" fmla="*/ 24 w 33"/>
                  <a:gd name="T77" fmla="*/ 34 h 40"/>
                  <a:gd name="T78" fmla="*/ 19 w 33"/>
                  <a:gd name="T79" fmla="*/ 35 h 40"/>
                  <a:gd name="T80" fmla="*/ 19 w 33"/>
                  <a:gd name="T81" fmla="*/ 35 h 40"/>
                  <a:gd name="T82" fmla="*/ 13 w 33"/>
                  <a:gd name="T83" fmla="*/ 35 h 40"/>
                  <a:gd name="T84" fmla="*/ 5 w 33"/>
                  <a:gd name="T85" fmla="*/ 35 h 40"/>
                  <a:gd name="T86" fmla="*/ 5 w 33"/>
                  <a:gd name="T87" fmla="*/ 5 h 40"/>
                  <a:gd name="T88" fmla="*/ 5 w 33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"/>
                  <a:gd name="T136" fmla="*/ 0 h 40"/>
                  <a:gd name="T137" fmla="*/ 33 w 33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4"/>
                    </a:lnTo>
                    <a:lnTo>
                      <a:pt x="32" y="29"/>
                    </a:lnTo>
                    <a:lnTo>
                      <a:pt x="33" y="19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4" y="40"/>
                    </a:lnTo>
                    <a:close/>
                    <a:moveTo>
                      <a:pt x="5" y="5"/>
                    </a:moveTo>
                    <a:lnTo>
                      <a:pt x="13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5" y="10"/>
                    </a:lnTo>
                    <a:lnTo>
                      <a:pt x="27" y="15"/>
                    </a:lnTo>
                    <a:lnTo>
                      <a:pt x="27" y="19"/>
                    </a:lnTo>
                    <a:lnTo>
                      <a:pt x="27" y="27"/>
                    </a:lnTo>
                    <a:lnTo>
                      <a:pt x="24" y="34"/>
                    </a:lnTo>
                    <a:lnTo>
                      <a:pt x="19" y="35"/>
                    </a:lnTo>
                    <a:lnTo>
                      <a:pt x="13" y="35"/>
                    </a:lnTo>
                    <a:lnTo>
                      <a:pt x="5" y="3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1" name="Freeform 275">
                <a:extLst>
                  <a:ext uri="{FF2B5EF4-FFF2-40B4-BE49-F238E27FC236}">
                    <a16:creationId xmlns:a16="http://schemas.microsoft.com/office/drawing/2014/main" id="{899AAADA-7C3F-4FC2-9C72-E639DC664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792"/>
                <a:ext cx="7" cy="40"/>
              </a:xfrm>
              <a:custGeom>
                <a:avLst/>
                <a:gdLst>
                  <a:gd name="T0" fmla="*/ 7 w 7"/>
                  <a:gd name="T1" fmla="*/ 40 h 40"/>
                  <a:gd name="T2" fmla="*/ 7 w 7"/>
                  <a:gd name="T3" fmla="*/ 0 h 40"/>
                  <a:gd name="T4" fmla="*/ 0 w 7"/>
                  <a:gd name="T5" fmla="*/ 0 h 40"/>
                  <a:gd name="T6" fmla="*/ 0 w 7"/>
                  <a:gd name="T7" fmla="*/ 40 h 40"/>
                  <a:gd name="T8" fmla="*/ 7 w 7"/>
                  <a:gd name="T9" fmla="*/ 40 h 40"/>
                  <a:gd name="T10" fmla="*/ 7 w 7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0"/>
                  <a:gd name="T20" fmla="*/ 7 w 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0">
                    <a:moveTo>
                      <a:pt x="7" y="40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2" name="Freeform 276">
                <a:extLst>
                  <a:ext uri="{FF2B5EF4-FFF2-40B4-BE49-F238E27FC236}">
                    <a16:creationId xmlns:a16="http://schemas.microsoft.com/office/drawing/2014/main" id="{F5ED8C49-2880-41B7-B8FD-A65AD32954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4" y="1792"/>
                <a:ext cx="40" cy="40"/>
              </a:xfrm>
              <a:custGeom>
                <a:avLst/>
                <a:gdLst>
                  <a:gd name="T0" fmla="*/ 7 w 40"/>
                  <a:gd name="T1" fmla="*/ 40 h 40"/>
                  <a:gd name="T2" fmla="*/ 12 w 40"/>
                  <a:gd name="T3" fmla="*/ 29 h 40"/>
                  <a:gd name="T4" fmla="*/ 29 w 40"/>
                  <a:gd name="T5" fmla="*/ 29 h 40"/>
                  <a:gd name="T6" fmla="*/ 34 w 40"/>
                  <a:gd name="T7" fmla="*/ 40 h 40"/>
                  <a:gd name="T8" fmla="*/ 40 w 40"/>
                  <a:gd name="T9" fmla="*/ 40 h 40"/>
                  <a:gd name="T10" fmla="*/ 23 w 40"/>
                  <a:gd name="T11" fmla="*/ 0 h 40"/>
                  <a:gd name="T12" fmla="*/ 16 w 40"/>
                  <a:gd name="T13" fmla="*/ 0 h 40"/>
                  <a:gd name="T14" fmla="*/ 0 w 40"/>
                  <a:gd name="T15" fmla="*/ 40 h 40"/>
                  <a:gd name="T16" fmla="*/ 7 w 40"/>
                  <a:gd name="T17" fmla="*/ 40 h 40"/>
                  <a:gd name="T18" fmla="*/ 7 w 40"/>
                  <a:gd name="T19" fmla="*/ 40 h 40"/>
                  <a:gd name="T20" fmla="*/ 18 w 40"/>
                  <a:gd name="T21" fmla="*/ 11 h 40"/>
                  <a:gd name="T22" fmla="*/ 18 w 40"/>
                  <a:gd name="T23" fmla="*/ 11 h 40"/>
                  <a:gd name="T24" fmla="*/ 19 w 40"/>
                  <a:gd name="T25" fmla="*/ 3 h 40"/>
                  <a:gd name="T26" fmla="*/ 19 w 40"/>
                  <a:gd name="T27" fmla="*/ 3 h 40"/>
                  <a:gd name="T28" fmla="*/ 23 w 40"/>
                  <a:gd name="T29" fmla="*/ 13 h 40"/>
                  <a:gd name="T30" fmla="*/ 27 w 40"/>
                  <a:gd name="T31" fmla="*/ 24 h 40"/>
                  <a:gd name="T32" fmla="*/ 13 w 40"/>
                  <a:gd name="T33" fmla="*/ 24 h 40"/>
                  <a:gd name="T34" fmla="*/ 18 w 40"/>
                  <a:gd name="T35" fmla="*/ 11 h 40"/>
                  <a:gd name="T36" fmla="*/ 18 w 40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0"/>
                  <a:gd name="T59" fmla="*/ 40 w 40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0">
                    <a:moveTo>
                      <a:pt x="7" y="40"/>
                    </a:moveTo>
                    <a:lnTo>
                      <a:pt x="12" y="29"/>
                    </a:lnTo>
                    <a:lnTo>
                      <a:pt x="29" y="29"/>
                    </a:lnTo>
                    <a:lnTo>
                      <a:pt x="34" y="40"/>
                    </a:lnTo>
                    <a:lnTo>
                      <a:pt x="40" y="4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7" y="40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19" y="3"/>
                    </a:lnTo>
                    <a:lnTo>
                      <a:pt x="23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3" name="Freeform 277">
                <a:extLst>
                  <a:ext uri="{FF2B5EF4-FFF2-40B4-BE49-F238E27FC236}">
                    <a16:creationId xmlns:a16="http://schemas.microsoft.com/office/drawing/2014/main" id="{5F8BA670-7FFF-4581-B010-D710038B6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792"/>
                <a:ext cx="32" cy="40"/>
              </a:xfrm>
              <a:custGeom>
                <a:avLst/>
                <a:gdLst>
                  <a:gd name="T0" fmla="*/ 5 w 32"/>
                  <a:gd name="T1" fmla="*/ 40 h 40"/>
                  <a:gd name="T2" fmla="*/ 5 w 32"/>
                  <a:gd name="T3" fmla="*/ 8 h 40"/>
                  <a:gd name="T4" fmla="*/ 25 w 32"/>
                  <a:gd name="T5" fmla="*/ 40 h 40"/>
                  <a:gd name="T6" fmla="*/ 32 w 32"/>
                  <a:gd name="T7" fmla="*/ 40 h 40"/>
                  <a:gd name="T8" fmla="*/ 32 w 32"/>
                  <a:gd name="T9" fmla="*/ 0 h 40"/>
                  <a:gd name="T10" fmla="*/ 27 w 32"/>
                  <a:gd name="T11" fmla="*/ 0 h 40"/>
                  <a:gd name="T12" fmla="*/ 27 w 32"/>
                  <a:gd name="T13" fmla="*/ 32 h 40"/>
                  <a:gd name="T14" fmla="*/ 5 w 32"/>
                  <a:gd name="T15" fmla="*/ 0 h 40"/>
                  <a:gd name="T16" fmla="*/ 0 w 32"/>
                  <a:gd name="T17" fmla="*/ 0 h 40"/>
                  <a:gd name="T18" fmla="*/ 0 w 32"/>
                  <a:gd name="T19" fmla="*/ 40 h 40"/>
                  <a:gd name="T20" fmla="*/ 5 w 32"/>
                  <a:gd name="T21" fmla="*/ 40 h 40"/>
                  <a:gd name="T22" fmla="*/ 5 w 32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0"/>
                  <a:gd name="T38" fmla="*/ 32 w 32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0">
                    <a:moveTo>
                      <a:pt x="5" y="40"/>
                    </a:moveTo>
                    <a:lnTo>
                      <a:pt x="5" y="8"/>
                    </a:lnTo>
                    <a:lnTo>
                      <a:pt x="25" y="40"/>
                    </a:lnTo>
                    <a:lnTo>
                      <a:pt x="32" y="4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4" name="Freeform 278">
                <a:extLst>
                  <a:ext uri="{FF2B5EF4-FFF2-40B4-BE49-F238E27FC236}">
                    <a16:creationId xmlns:a16="http://schemas.microsoft.com/office/drawing/2014/main" id="{63F72033-A114-407F-8687-E2C1725710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4" y="1792"/>
                <a:ext cx="38" cy="40"/>
              </a:xfrm>
              <a:custGeom>
                <a:avLst/>
                <a:gdLst>
                  <a:gd name="T0" fmla="*/ 5 w 38"/>
                  <a:gd name="T1" fmla="*/ 40 h 40"/>
                  <a:gd name="T2" fmla="*/ 9 w 38"/>
                  <a:gd name="T3" fmla="*/ 29 h 40"/>
                  <a:gd name="T4" fmla="*/ 27 w 38"/>
                  <a:gd name="T5" fmla="*/ 29 h 40"/>
                  <a:gd name="T6" fmla="*/ 32 w 38"/>
                  <a:gd name="T7" fmla="*/ 40 h 40"/>
                  <a:gd name="T8" fmla="*/ 38 w 38"/>
                  <a:gd name="T9" fmla="*/ 40 h 40"/>
                  <a:gd name="T10" fmla="*/ 20 w 38"/>
                  <a:gd name="T11" fmla="*/ 0 h 40"/>
                  <a:gd name="T12" fmla="*/ 16 w 38"/>
                  <a:gd name="T13" fmla="*/ 0 h 40"/>
                  <a:gd name="T14" fmla="*/ 0 w 38"/>
                  <a:gd name="T15" fmla="*/ 40 h 40"/>
                  <a:gd name="T16" fmla="*/ 5 w 38"/>
                  <a:gd name="T17" fmla="*/ 40 h 40"/>
                  <a:gd name="T18" fmla="*/ 5 w 38"/>
                  <a:gd name="T19" fmla="*/ 40 h 40"/>
                  <a:gd name="T20" fmla="*/ 16 w 38"/>
                  <a:gd name="T21" fmla="*/ 11 h 40"/>
                  <a:gd name="T22" fmla="*/ 16 w 38"/>
                  <a:gd name="T23" fmla="*/ 11 h 40"/>
                  <a:gd name="T24" fmla="*/ 17 w 38"/>
                  <a:gd name="T25" fmla="*/ 3 h 40"/>
                  <a:gd name="T26" fmla="*/ 17 w 38"/>
                  <a:gd name="T27" fmla="*/ 3 h 40"/>
                  <a:gd name="T28" fmla="*/ 20 w 38"/>
                  <a:gd name="T29" fmla="*/ 13 h 40"/>
                  <a:gd name="T30" fmla="*/ 25 w 38"/>
                  <a:gd name="T31" fmla="*/ 24 h 40"/>
                  <a:gd name="T32" fmla="*/ 11 w 38"/>
                  <a:gd name="T33" fmla="*/ 24 h 40"/>
                  <a:gd name="T34" fmla="*/ 16 w 38"/>
                  <a:gd name="T35" fmla="*/ 11 h 40"/>
                  <a:gd name="T36" fmla="*/ 16 w 38"/>
                  <a:gd name="T37" fmla="*/ 11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0"/>
                  <a:gd name="T59" fmla="*/ 38 w 38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0">
                    <a:moveTo>
                      <a:pt x="5" y="40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0"/>
                    </a:lnTo>
                    <a:lnTo>
                      <a:pt x="38" y="4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5" name="Freeform 279">
                <a:extLst>
                  <a:ext uri="{FF2B5EF4-FFF2-40B4-BE49-F238E27FC236}">
                    <a16:creationId xmlns:a16="http://schemas.microsoft.com/office/drawing/2014/main" id="{43058CAC-CFEC-4873-9BEB-ABD13BD92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3" y="1697"/>
                <a:ext cx="40" cy="43"/>
              </a:xfrm>
              <a:custGeom>
                <a:avLst/>
                <a:gdLst>
                  <a:gd name="T0" fmla="*/ 2 w 40"/>
                  <a:gd name="T1" fmla="*/ 32 h 43"/>
                  <a:gd name="T2" fmla="*/ 2 w 40"/>
                  <a:gd name="T3" fmla="*/ 32 h 43"/>
                  <a:gd name="T4" fmla="*/ 5 w 40"/>
                  <a:gd name="T5" fmla="*/ 36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1 h 43"/>
                  <a:gd name="T12" fmla="*/ 19 w 40"/>
                  <a:gd name="T13" fmla="*/ 43 h 43"/>
                  <a:gd name="T14" fmla="*/ 19 w 40"/>
                  <a:gd name="T15" fmla="*/ 43 h 43"/>
                  <a:gd name="T16" fmla="*/ 26 w 40"/>
                  <a:gd name="T17" fmla="*/ 41 h 43"/>
                  <a:gd name="T18" fmla="*/ 30 w 40"/>
                  <a:gd name="T19" fmla="*/ 40 h 43"/>
                  <a:gd name="T20" fmla="*/ 30 w 40"/>
                  <a:gd name="T21" fmla="*/ 40 h 43"/>
                  <a:gd name="T22" fmla="*/ 34 w 40"/>
                  <a:gd name="T23" fmla="*/ 36 h 43"/>
                  <a:gd name="T24" fmla="*/ 37 w 40"/>
                  <a:gd name="T25" fmla="*/ 32 h 43"/>
                  <a:gd name="T26" fmla="*/ 37 w 40"/>
                  <a:gd name="T27" fmla="*/ 32 h 43"/>
                  <a:gd name="T28" fmla="*/ 38 w 40"/>
                  <a:gd name="T29" fmla="*/ 27 h 43"/>
                  <a:gd name="T30" fmla="*/ 40 w 40"/>
                  <a:gd name="T31" fmla="*/ 21 h 43"/>
                  <a:gd name="T32" fmla="*/ 40 w 40"/>
                  <a:gd name="T33" fmla="*/ 21 h 43"/>
                  <a:gd name="T34" fmla="*/ 38 w 40"/>
                  <a:gd name="T35" fmla="*/ 16 h 43"/>
                  <a:gd name="T36" fmla="*/ 37 w 40"/>
                  <a:gd name="T37" fmla="*/ 9 h 43"/>
                  <a:gd name="T38" fmla="*/ 37 w 40"/>
                  <a:gd name="T39" fmla="*/ 9 h 43"/>
                  <a:gd name="T40" fmla="*/ 34 w 40"/>
                  <a:gd name="T41" fmla="*/ 6 h 43"/>
                  <a:gd name="T42" fmla="*/ 30 w 40"/>
                  <a:gd name="T43" fmla="*/ 3 h 43"/>
                  <a:gd name="T44" fmla="*/ 30 w 40"/>
                  <a:gd name="T45" fmla="*/ 3 h 43"/>
                  <a:gd name="T46" fmla="*/ 26 w 40"/>
                  <a:gd name="T47" fmla="*/ 0 h 43"/>
                  <a:gd name="T48" fmla="*/ 19 w 40"/>
                  <a:gd name="T49" fmla="*/ 0 h 43"/>
                  <a:gd name="T50" fmla="*/ 19 w 40"/>
                  <a:gd name="T51" fmla="*/ 0 h 43"/>
                  <a:gd name="T52" fmla="*/ 11 w 40"/>
                  <a:gd name="T53" fmla="*/ 2 h 43"/>
                  <a:gd name="T54" fmla="*/ 5 w 40"/>
                  <a:gd name="T55" fmla="*/ 6 h 43"/>
                  <a:gd name="T56" fmla="*/ 5 w 40"/>
                  <a:gd name="T57" fmla="*/ 6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0 w 40"/>
                  <a:gd name="T65" fmla="*/ 27 h 43"/>
                  <a:gd name="T66" fmla="*/ 2 w 40"/>
                  <a:gd name="T67" fmla="*/ 32 h 43"/>
                  <a:gd name="T68" fmla="*/ 2 w 40"/>
                  <a:gd name="T69" fmla="*/ 32 h 43"/>
                  <a:gd name="T70" fmla="*/ 10 w 40"/>
                  <a:gd name="T71" fmla="*/ 8 h 43"/>
                  <a:gd name="T72" fmla="*/ 10 w 40"/>
                  <a:gd name="T73" fmla="*/ 8 h 43"/>
                  <a:gd name="T74" fmla="*/ 15 w 40"/>
                  <a:gd name="T75" fmla="*/ 5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5 h 43"/>
                  <a:gd name="T82" fmla="*/ 27 w 40"/>
                  <a:gd name="T83" fmla="*/ 6 h 43"/>
                  <a:gd name="T84" fmla="*/ 27 w 40"/>
                  <a:gd name="T85" fmla="*/ 6 h 43"/>
                  <a:gd name="T86" fmla="*/ 30 w 40"/>
                  <a:gd name="T87" fmla="*/ 9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1 h 43"/>
                  <a:gd name="T94" fmla="*/ 34 w 40"/>
                  <a:gd name="T95" fmla="*/ 21 h 43"/>
                  <a:gd name="T96" fmla="*/ 32 w 40"/>
                  <a:gd name="T97" fmla="*/ 29 h 43"/>
                  <a:gd name="T98" fmla="*/ 30 w 40"/>
                  <a:gd name="T99" fmla="*/ 33 h 43"/>
                  <a:gd name="T100" fmla="*/ 30 w 40"/>
                  <a:gd name="T101" fmla="*/ 33 h 43"/>
                  <a:gd name="T102" fmla="*/ 26 w 40"/>
                  <a:gd name="T103" fmla="*/ 36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6 h 43"/>
                  <a:gd name="T110" fmla="*/ 10 w 40"/>
                  <a:gd name="T111" fmla="*/ 33 h 43"/>
                  <a:gd name="T112" fmla="*/ 10 w 40"/>
                  <a:gd name="T113" fmla="*/ 33 h 43"/>
                  <a:gd name="T114" fmla="*/ 7 w 40"/>
                  <a:gd name="T115" fmla="*/ 29 h 43"/>
                  <a:gd name="T116" fmla="*/ 5 w 40"/>
                  <a:gd name="T117" fmla="*/ 22 h 43"/>
                  <a:gd name="T118" fmla="*/ 5 w 40"/>
                  <a:gd name="T119" fmla="*/ 22 h 43"/>
                  <a:gd name="T120" fmla="*/ 7 w 40"/>
                  <a:gd name="T121" fmla="*/ 14 h 43"/>
                  <a:gd name="T122" fmla="*/ 10 w 40"/>
                  <a:gd name="T123" fmla="*/ 8 h 43"/>
                  <a:gd name="T124" fmla="*/ 10 w 40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2" y="32"/>
                    </a:moveTo>
                    <a:lnTo>
                      <a:pt x="2" y="32"/>
                    </a:lnTo>
                    <a:lnTo>
                      <a:pt x="5" y="36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19" y="43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6"/>
                    </a:lnTo>
                    <a:lnTo>
                      <a:pt x="37" y="32"/>
                    </a:lnTo>
                    <a:lnTo>
                      <a:pt x="38" y="27"/>
                    </a:lnTo>
                    <a:lnTo>
                      <a:pt x="40" y="21"/>
                    </a:lnTo>
                    <a:lnTo>
                      <a:pt x="38" y="16"/>
                    </a:lnTo>
                    <a:lnTo>
                      <a:pt x="37" y="9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2" y="13"/>
                    </a:lnTo>
                    <a:lnTo>
                      <a:pt x="34" y="21"/>
                    </a:lnTo>
                    <a:lnTo>
                      <a:pt x="32" y="29"/>
                    </a:lnTo>
                    <a:lnTo>
                      <a:pt x="30" y="33"/>
                    </a:lnTo>
                    <a:lnTo>
                      <a:pt x="26" y="36"/>
                    </a:lnTo>
                    <a:lnTo>
                      <a:pt x="19" y="38"/>
                    </a:lnTo>
                    <a:lnTo>
                      <a:pt x="15" y="36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5" y="22"/>
                    </a:lnTo>
                    <a:lnTo>
                      <a:pt x="7" y="1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6" name="Freeform 280">
                <a:extLst>
                  <a:ext uri="{FF2B5EF4-FFF2-40B4-BE49-F238E27FC236}">
                    <a16:creationId xmlns:a16="http://schemas.microsoft.com/office/drawing/2014/main" id="{DD903AC1-2EDB-4173-8B1E-E9F2BF40D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697"/>
                <a:ext cx="34" cy="41"/>
              </a:xfrm>
              <a:custGeom>
                <a:avLst/>
                <a:gdLst>
                  <a:gd name="T0" fmla="*/ 7 w 34"/>
                  <a:gd name="T1" fmla="*/ 41 h 41"/>
                  <a:gd name="T2" fmla="*/ 7 w 34"/>
                  <a:gd name="T3" fmla="*/ 22 h 41"/>
                  <a:gd name="T4" fmla="*/ 27 w 34"/>
                  <a:gd name="T5" fmla="*/ 22 h 41"/>
                  <a:gd name="T6" fmla="*/ 27 w 34"/>
                  <a:gd name="T7" fmla="*/ 41 h 41"/>
                  <a:gd name="T8" fmla="*/ 34 w 34"/>
                  <a:gd name="T9" fmla="*/ 41 h 41"/>
                  <a:gd name="T10" fmla="*/ 34 w 34"/>
                  <a:gd name="T11" fmla="*/ 0 h 41"/>
                  <a:gd name="T12" fmla="*/ 27 w 34"/>
                  <a:gd name="T13" fmla="*/ 0 h 41"/>
                  <a:gd name="T14" fmla="*/ 27 w 34"/>
                  <a:gd name="T15" fmla="*/ 17 h 41"/>
                  <a:gd name="T16" fmla="*/ 7 w 34"/>
                  <a:gd name="T17" fmla="*/ 17 h 41"/>
                  <a:gd name="T18" fmla="*/ 7 w 34"/>
                  <a:gd name="T19" fmla="*/ 0 h 41"/>
                  <a:gd name="T20" fmla="*/ 0 w 34"/>
                  <a:gd name="T21" fmla="*/ 0 h 41"/>
                  <a:gd name="T22" fmla="*/ 0 w 34"/>
                  <a:gd name="T23" fmla="*/ 41 h 41"/>
                  <a:gd name="T24" fmla="*/ 7 w 34"/>
                  <a:gd name="T25" fmla="*/ 41 h 41"/>
                  <a:gd name="T26" fmla="*/ 7 w 34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1"/>
                  <a:gd name="T44" fmla="*/ 34 w 34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1">
                    <a:moveTo>
                      <a:pt x="7" y="41"/>
                    </a:moveTo>
                    <a:lnTo>
                      <a:pt x="7" y="22"/>
                    </a:lnTo>
                    <a:lnTo>
                      <a:pt x="27" y="22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17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7" name="Freeform 281">
                <a:extLst>
                  <a:ext uri="{FF2B5EF4-FFF2-40B4-BE49-F238E27FC236}">
                    <a16:creationId xmlns:a16="http://schemas.microsoft.com/office/drawing/2014/main" id="{7E83FFF1-1FDA-4DCB-9946-F5AC88A2F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697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8" name="Freeform 282">
                <a:extLst>
                  <a:ext uri="{FF2B5EF4-FFF2-40B4-BE49-F238E27FC236}">
                    <a16:creationId xmlns:a16="http://schemas.microsoft.com/office/drawing/2014/main" id="{86711EE4-3027-423B-8EA5-4322EF855E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7" y="1697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4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19 w 39"/>
                  <a:gd name="T13" fmla="*/ 43 h 43"/>
                  <a:gd name="T14" fmla="*/ 19 w 39"/>
                  <a:gd name="T15" fmla="*/ 43 h 43"/>
                  <a:gd name="T16" fmla="*/ 25 w 39"/>
                  <a:gd name="T17" fmla="*/ 41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2 h 43"/>
                  <a:gd name="T26" fmla="*/ 36 w 39"/>
                  <a:gd name="T27" fmla="*/ 32 h 43"/>
                  <a:gd name="T28" fmla="*/ 38 w 39"/>
                  <a:gd name="T29" fmla="*/ 27 h 43"/>
                  <a:gd name="T30" fmla="*/ 39 w 39"/>
                  <a:gd name="T31" fmla="*/ 21 h 43"/>
                  <a:gd name="T32" fmla="*/ 39 w 39"/>
                  <a:gd name="T33" fmla="*/ 21 h 43"/>
                  <a:gd name="T34" fmla="*/ 38 w 39"/>
                  <a:gd name="T35" fmla="*/ 16 h 43"/>
                  <a:gd name="T36" fmla="*/ 36 w 39"/>
                  <a:gd name="T37" fmla="*/ 9 h 43"/>
                  <a:gd name="T38" fmla="*/ 36 w 39"/>
                  <a:gd name="T39" fmla="*/ 9 h 43"/>
                  <a:gd name="T40" fmla="*/ 33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0 h 43"/>
                  <a:gd name="T48" fmla="*/ 19 w 39"/>
                  <a:gd name="T49" fmla="*/ 0 h 43"/>
                  <a:gd name="T50" fmla="*/ 19 w 39"/>
                  <a:gd name="T51" fmla="*/ 0 h 43"/>
                  <a:gd name="T52" fmla="*/ 11 w 39"/>
                  <a:gd name="T53" fmla="*/ 2 h 43"/>
                  <a:gd name="T54" fmla="*/ 4 w 39"/>
                  <a:gd name="T55" fmla="*/ 6 h 43"/>
                  <a:gd name="T56" fmla="*/ 4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0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8 h 43"/>
                  <a:gd name="T72" fmla="*/ 9 w 39"/>
                  <a:gd name="T73" fmla="*/ 8 h 43"/>
                  <a:gd name="T74" fmla="*/ 14 w 39"/>
                  <a:gd name="T75" fmla="*/ 5 h 43"/>
                  <a:gd name="T76" fmla="*/ 19 w 39"/>
                  <a:gd name="T77" fmla="*/ 5 h 43"/>
                  <a:gd name="T78" fmla="*/ 19 w 39"/>
                  <a:gd name="T79" fmla="*/ 5 h 43"/>
                  <a:gd name="T80" fmla="*/ 23 w 39"/>
                  <a:gd name="T81" fmla="*/ 5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1 h 43"/>
                  <a:gd name="T94" fmla="*/ 33 w 39"/>
                  <a:gd name="T95" fmla="*/ 21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19 w 39"/>
                  <a:gd name="T105" fmla="*/ 38 h 43"/>
                  <a:gd name="T106" fmla="*/ 19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8 h 43"/>
                  <a:gd name="T124" fmla="*/ 9 w 39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9" y="21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1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79" name="Freeform 283">
                <a:extLst>
                  <a:ext uri="{FF2B5EF4-FFF2-40B4-BE49-F238E27FC236}">
                    <a16:creationId xmlns:a16="http://schemas.microsoft.com/office/drawing/2014/main" id="{A8B1D34B-A81B-4F57-8E4D-E13731414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032"/>
                <a:ext cx="33" cy="41"/>
              </a:xfrm>
              <a:custGeom>
                <a:avLst/>
                <a:gdLst>
                  <a:gd name="T0" fmla="*/ 5 w 33"/>
                  <a:gd name="T1" fmla="*/ 41 h 41"/>
                  <a:gd name="T2" fmla="*/ 5 w 33"/>
                  <a:gd name="T3" fmla="*/ 27 h 41"/>
                  <a:gd name="T4" fmla="*/ 11 w 33"/>
                  <a:gd name="T5" fmla="*/ 21 h 41"/>
                  <a:gd name="T6" fmla="*/ 25 w 33"/>
                  <a:gd name="T7" fmla="*/ 41 h 41"/>
                  <a:gd name="T8" fmla="*/ 33 w 33"/>
                  <a:gd name="T9" fmla="*/ 41 h 41"/>
                  <a:gd name="T10" fmla="*/ 16 w 33"/>
                  <a:gd name="T11" fmla="*/ 18 h 41"/>
                  <a:gd name="T12" fmla="*/ 32 w 33"/>
                  <a:gd name="T13" fmla="*/ 0 h 41"/>
                  <a:gd name="T14" fmla="*/ 25 w 33"/>
                  <a:gd name="T15" fmla="*/ 0 h 41"/>
                  <a:gd name="T16" fmla="*/ 5 w 33"/>
                  <a:gd name="T17" fmla="*/ 21 h 41"/>
                  <a:gd name="T18" fmla="*/ 5 w 33"/>
                  <a:gd name="T19" fmla="*/ 0 h 41"/>
                  <a:gd name="T20" fmla="*/ 0 w 33"/>
                  <a:gd name="T21" fmla="*/ 0 h 41"/>
                  <a:gd name="T22" fmla="*/ 0 w 33"/>
                  <a:gd name="T23" fmla="*/ 41 h 41"/>
                  <a:gd name="T24" fmla="*/ 5 w 33"/>
                  <a:gd name="T25" fmla="*/ 41 h 41"/>
                  <a:gd name="T26" fmla="*/ 5 w 33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41"/>
                  <a:gd name="T44" fmla="*/ 33 w 33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41">
                    <a:moveTo>
                      <a:pt x="5" y="41"/>
                    </a:moveTo>
                    <a:lnTo>
                      <a:pt x="5" y="27"/>
                    </a:lnTo>
                    <a:lnTo>
                      <a:pt x="11" y="21"/>
                    </a:lnTo>
                    <a:lnTo>
                      <a:pt x="25" y="41"/>
                    </a:lnTo>
                    <a:lnTo>
                      <a:pt x="33" y="41"/>
                    </a:lnTo>
                    <a:lnTo>
                      <a:pt x="16" y="18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0" name="Freeform 284">
                <a:extLst>
                  <a:ext uri="{FF2B5EF4-FFF2-40B4-BE49-F238E27FC236}">
                    <a16:creationId xmlns:a16="http://schemas.microsoft.com/office/drawing/2014/main" id="{DB3E273A-9FEF-4D3D-92D2-249C054CD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032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7 h 41"/>
                  <a:gd name="T4" fmla="*/ 6 w 30"/>
                  <a:gd name="T5" fmla="*/ 37 h 41"/>
                  <a:gd name="T6" fmla="*/ 6 w 30"/>
                  <a:gd name="T7" fmla="*/ 22 h 41"/>
                  <a:gd name="T8" fmla="*/ 29 w 30"/>
                  <a:gd name="T9" fmla="*/ 22 h 41"/>
                  <a:gd name="T10" fmla="*/ 29 w 30"/>
                  <a:gd name="T11" fmla="*/ 18 h 41"/>
                  <a:gd name="T12" fmla="*/ 6 w 30"/>
                  <a:gd name="T13" fmla="*/ 18 h 41"/>
                  <a:gd name="T14" fmla="*/ 6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7"/>
                    </a:lnTo>
                    <a:lnTo>
                      <a:pt x="6" y="37"/>
                    </a:lnTo>
                    <a:lnTo>
                      <a:pt x="6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6" y="18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1" name="Freeform 285">
                <a:extLst>
                  <a:ext uri="{FF2B5EF4-FFF2-40B4-BE49-F238E27FC236}">
                    <a16:creationId xmlns:a16="http://schemas.microsoft.com/office/drawing/2014/main" id="{1094F049-C4F5-4385-9E26-AF7E8B650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032"/>
                <a:ext cx="34" cy="41"/>
              </a:xfrm>
              <a:custGeom>
                <a:avLst/>
                <a:gdLst>
                  <a:gd name="T0" fmla="*/ 7 w 34"/>
                  <a:gd name="T1" fmla="*/ 41 h 41"/>
                  <a:gd name="T2" fmla="*/ 7 w 34"/>
                  <a:gd name="T3" fmla="*/ 10 h 41"/>
                  <a:gd name="T4" fmla="*/ 27 w 34"/>
                  <a:gd name="T5" fmla="*/ 41 h 41"/>
                  <a:gd name="T6" fmla="*/ 34 w 34"/>
                  <a:gd name="T7" fmla="*/ 41 h 41"/>
                  <a:gd name="T8" fmla="*/ 34 w 34"/>
                  <a:gd name="T9" fmla="*/ 0 h 41"/>
                  <a:gd name="T10" fmla="*/ 27 w 34"/>
                  <a:gd name="T11" fmla="*/ 0 h 41"/>
                  <a:gd name="T12" fmla="*/ 27 w 34"/>
                  <a:gd name="T13" fmla="*/ 32 h 41"/>
                  <a:gd name="T14" fmla="*/ 7 w 34"/>
                  <a:gd name="T15" fmla="*/ 0 h 41"/>
                  <a:gd name="T16" fmla="*/ 0 w 34"/>
                  <a:gd name="T17" fmla="*/ 0 h 41"/>
                  <a:gd name="T18" fmla="*/ 0 w 34"/>
                  <a:gd name="T19" fmla="*/ 41 h 41"/>
                  <a:gd name="T20" fmla="*/ 7 w 34"/>
                  <a:gd name="T21" fmla="*/ 41 h 41"/>
                  <a:gd name="T22" fmla="*/ 7 w 34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41"/>
                  <a:gd name="T38" fmla="*/ 34 w 34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41">
                    <a:moveTo>
                      <a:pt x="7" y="41"/>
                    </a:moveTo>
                    <a:lnTo>
                      <a:pt x="7" y="10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2" name="Freeform 286">
                <a:extLst>
                  <a:ext uri="{FF2B5EF4-FFF2-40B4-BE49-F238E27FC236}">
                    <a16:creationId xmlns:a16="http://schemas.microsoft.com/office/drawing/2014/main" id="{4B6D0D9D-0F3E-4052-9052-61AFEB987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032"/>
                <a:ext cx="32" cy="41"/>
              </a:xfrm>
              <a:custGeom>
                <a:avLst/>
                <a:gdLst>
                  <a:gd name="T0" fmla="*/ 19 w 32"/>
                  <a:gd name="T1" fmla="*/ 41 h 41"/>
                  <a:gd name="T2" fmla="*/ 19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3 w 32"/>
                  <a:gd name="T13" fmla="*/ 5 h 41"/>
                  <a:gd name="T14" fmla="*/ 13 w 32"/>
                  <a:gd name="T15" fmla="*/ 41 h 41"/>
                  <a:gd name="T16" fmla="*/ 19 w 32"/>
                  <a:gd name="T17" fmla="*/ 41 h 41"/>
                  <a:gd name="T18" fmla="*/ 19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9" y="41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1"/>
                    </a:lnTo>
                    <a:lnTo>
                      <a:pt x="19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3" name="Freeform 287">
                <a:extLst>
                  <a:ext uri="{FF2B5EF4-FFF2-40B4-BE49-F238E27FC236}">
                    <a16:creationId xmlns:a16="http://schemas.microsoft.com/office/drawing/2014/main" id="{566E0BAE-D69E-43EF-A22B-D4B9E8F7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032"/>
                <a:ext cx="32" cy="41"/>
              </a:xfrm>
              <a:custGeom>
                <a:avLst/>
                <a:gdLst>
                  <a:gd name="T0" fmla="*/ 27 w 32"/>
                  <a:gd name="T1" fmla="*/ 24 h 41"/>
                  <a:gd name="T2" fmla="*/ 27 w 32"/>
                  <a:gd name="T3" fmla="*/ 24 h 41"/>
                  <a:gd name="T4" fmla="*/ 27 w 32"/>
                  <a:gd name="T5" fmla="*/ 30 h 41"/>
                  <a:gd name="T6" fmla="*/ 24 w 32"/>
                  <a:gd name="T7" fmla="*/ 35 h 41"/>
                  <a:gd name="T8" fmla="*/ 24 w 32"/>
                  <a:gd name="T9" fmla="*/ 35 h 41"/>
                  <a:gd name="T10" fmla="*/ 21 w 32"/>
                  <a:gd name="T11" fmla="*/ 37 h 41"/>
                  <a:gd name="T12" fmla="*/ 16 w 32"/>
                  <a:gd name="T13" fmla="*/ 37 h 41"/>
                  <a:gd name="T14" fmla="*/ 16 w 32"/>
                  <a:gd name="T15" fmla="*/ 37 h 41"/>
                  <a:gd name="T16" fmla="*/ 10 w 32"/>
                  <a:gd name="T17" fmla="*/ 37 h 41"/>
                  <a:gd name="T18" fmla="*/ 10 w 32"/>
                  <a:gd name="T19" fmla="*/ 37 h 41"/>
                  <a:gd name="T20" fmla="*/ 6 w 32"/>
                  <a:gd name="T21" fmla="*/ 32 h 41"/>
                  <a:gd name="T22" fmla="*/ 6 w 32"/>
                  <a:gd name="T23" fmla="*/ 32 h 41"/>
                  <a:gd name="T24" fmla="*/ 6 w 32"/>
                  <a:gd name="T25" fmla="*/ 24 h 41"/>
                  <a:gd name="T26" fmla="*/ 6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30 h 41"/>
                  <a:gd name="T36" fmla="*/ 2 w 32"/>
                  <a:gd name="T37" fmla="*/ 35 h 41"/>
                  <a:gd name="T38" fmla="*/ 2 w 32"/>
                  <a:gd name="T39" fmla="*/ 35 h 41"/>
                  <a:gd name="T40" fmla="*/ 5 w 32"/>
                  <a:gd name="T41" fmla="*/ 38 h 41"/>
                  <a:gd name="T42" fmla="*/ 6 w 32"/>
                  <a:gd name="T43" fmla="*/ 40 h 41"/>
                  <a:gd name="T44" fmla="*/ 6 w 32"/>
                  <a:gd name="T45" fmla="*/ 40 h 41"/>
                  <a:gd name="T46" fmla="*/ 11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2 w 32"/>
                  <a:gd name="T53" fmla="*/ 41 h 41"/>
                  <a:gd name="T54" fmla="*/ 25 w 32"/>
                  <a:gd name="T55" fmla="*/ 40 h 41"/>
                  <a:gd name="T56" fmla="*/ 25 w 32"/>
                  <a:gd name="T57" fmla="*/ 40 h 41"/>
                  <a:gd name="T58" fmla="*/ 29 w 32"/>
                  <a:gd name="T59" fmla="*/ 37 h 41"/>
                  <a:gd name="T60" fmla="*/ 32 w 32"/>
                  <a:gd name="T61" fmla="*/ 34 h 41"/>
                  <a:gd name="T62" fmla="*/ 32 w 32"/>
                  <a:gd name="T63" fmla="*/ 34 h 41"/>
                  <a:gd name="T64" fmla="*/ 32 w 32"/>
                  <a:gd name="T65" fmla="*/ 24 h 41"/>
                  <a:gd name="T66" fmla="*/ 32 w 32"/>
                  <a:gd name="T67" fmla="*/ 0 h 41"/>
                  <a:gd name="T68" fmla="*/ 27 w 32"/>
                  <a:gd name="T69" fmla="*/ 0 h 41"/>
                  <a:gd name="T70" fmla="*/ 27 w 32"/>
                  <a:gd name="T71" fmla="*/ 24 h 41"/>
                  <a:gd name="T72" fmla="*/ 27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7" y="30"/>
                    </a:lnTo>
                    <a:lnTo>
                      <a:pt x="24" y="35"/>
                    </a:lnTo>
                    <a:lnTo>
                      <a:pt x="21" y="37"/>
                    </a:lnTo>
                    <a:lnTo>
                      <a:pt x="16" y="37"/>
                    </a:lnTo>
                    <a:lnTo>
                      <a:pt x="10" y="37"/>
                    </a:lnTo>
                    <a:lnTo>
                      <a:pt x="6" y="32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11" y="41"/>
                    </a:lnTo>
                    <a:lnTo>
                      <a:pt x="16" y="41"/>
                    </a:lnTo>
                    <a:lnTo>
                      <a:pt x="22" y="41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2" y="34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4" name="Freeform 288">
                <a:extLst>
                  <a:ext uri="{FF2B5EF4-FFF2-40B4-BE49-F238E27FC236}">
                    <a16:creationId xmlns:a16="http://schemas.microsoft.com/office/drawing/2014/main" id="{F78D0F83-0293-40DC-A9B0-EB6E04D26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032"/>
                <a:ext cx="35" cy="41"/>
              </a:xfrm>
              <a:custGeom>
                <a:avLst/>
                <a:gdLst>
                  <a:gd name="T0" fmla="*/ 26 w 35"/>
                  <a:gd name="T1" fmla="*/ 35 h 41"/>
                  <a:gd name="T2" fmla="*/ 26 w 35"/>
                  <a:gd name="T3" fmla="*/ 35 h 41"/>
                  <a:gd name="T4" fmla="*/ 23 w 35"/>
                  <a:gd name="T5" fmla="*/ 37 h 41"/>
                  <a:gd name="T6" fmla="*/ 18 w 35"/>
                  <a:gd name="T7" fmla="*/ 38 h 41"/>
                  <a:gd name="T8" fmla="*/ 18 w 35"/>
                  <a:gd name="T9" fmla="*/ 38 h 41"/>
                  <a:gd name="T10" fmla="*/ 15 w 35"/>
                  <a:gd name="T11" fmla="*/ 37 h 41"/>
                  <a:gd name="T12" fmla="*/ 11 w 35"/>
                  <a:gd name="T13" fmla="*/ 35 h 41"/>
                  <a:gd name="T14" fmla="*/ 11 w 35"/>
                  <a:gd name="T15" fmla="*/ 35 h 41"/>
                  <a:gd name="T16" fmla="*/ 8 w 35"/>
                  <a:gd name="T17" fmla="*/ 34 h 41"/>
                  <a:gd name="T18" fmla="*/ 7 w 35"/>
                  <a:gd name="T19" fmla="*/ 30 h 41"/>
                  <a:gd name="T20" fmla="*/ 7 w 35"/>
                  <a:gd name="T21" fmla="*/ 30 h 41"/>
                  <a:gd name="T22" fmla="*/ 5 w 35"/>
                  <a:gd name="T23" fmla="*/ 21 h 41"/>
                  <a:gd name="T24" fmla="*/ 5 w 35"/>
                  <a:gd name="T25" fmla="*/ 21 h 41"/>
                  <a:gd name="T26" fmla="*/ 7 w 35"/>
                  <a:gd name="T27" fmla="*/ 13 h 41"/>
                  <a:gd name="T28" fmla="*/ 7 w 35"/>
                  <a:gd name="T29" fmla="*/ 13 h 41"/>
                  <a:gd name="T30" fmla="*/ 8 w 35"/>
                  <a:gd name="T31" fmla="*/ 10 h 41"/>
                  <a:gd name="T32" fmla="*/ 11 w 35"/>
                  <a:gd name="T33" fmla="*/ 7 h 41"/>
                  <a:gd name="T34" fmla="*/ 11 w 35"/>
                  <a:gd name="T35" fmla="*/ 7 h 41"/>
                  <a:gd name="T36" fmla="*/ 15 w 35"/>
                  <a:gd name="T37" fmla="*/ 5 h 41"/>
                  <a:gd name="T38" fmla="*/ 19 w 35"/>
                  <a:gd name="T39" fmla="*/ 5 h 41"/>
                  <a:gd name="T40" fmla="*/ 19 w 35"/>
                  <a:gd name="T41" fmla="*/ 5 h 41"/>
                  <a:gd name="T42" fmla="*/ 23 w 35"/>
                  <a:gd name="T43" fmla="*/ 5 h 41"/>
                  <a:gd name="T44" fmla="*/ 26 w 35"/>
                  <a:gd name="T45" fmla="*/ 7 h 41"/>
                  <a:gd name="T46" fmla="*/ 26 w 35"/>
                  <a:gd name="T47" fmla="*/ 7 h 41"/>
                  <a:gd name="T48" fmla="*/ 27 w 35"/>
                  <a:gd name="T49" fmla="*/ 10 h 41"/>
                  <a:gd name="T50" fmla="*/ 31 w 35"/>
                  <a:gd name="T51" fmla="*/ 13 h 41"/>
                  <a:gd name="T52" fmla="*/ 35 w 35"/>
                  <a:gd name="T53" fmla="*/ 11 h 41"/>
                  <a:gd name="T54" fmla="*/ 35 w 35"/>
                  <a:gd name="T55" fmla="*/ 11 h 41"/>
                  <a:gd name="T56" fmla="*/ 32 w 35"/>
                  <a:gd name="T57" fmla="*/ 7 h 41"/>
                  <a:gd name="T58" fmla="*/ 29 w 35"/>
                  <a:gd name="T59" fmla="*/ 3 h 41"/>
                  <a:gd name="T60" fmla="*/ 29 w 35"/>
                  <a:gd name="T61" fmla="*/ 3 h 41"/>
                  <a:gd name="T62" fmla="*/ 24 w 35"/>
                  <a:gd name="T63" fmla="*/ 0 h 41"/>
                  <a:gd name="T64" fmla="*/ 19 w 35"/>
                  <a:gd name="T65" fmla="*/ 0 h 41"/>
                  <a:gd name="T66" fmla="*/ 19 w 35"/>
                  <a:gd name="T67" fmla="*/ 0 h 41"/>
                  <a:gd name="T68" fmla="*/ 13 w 35"/>
                  <a:gd name="T69" fmla="*/ 0 h 41"/>
                  <a:gd name="T70" fmla="*/ 8 w 35"/>
                  <a:gd name="T71" fmla="*/ 2 h 41"/>
                  <a:gd name="T72" fmla="*/ 8 w 35"/>
                  <a:gd name="T73" fmla="*/ 2 h 41"/>
                  <a:gd name="T74" fmla="*/ 5 w 35"/>
                  <a:gd name="T75" fmla="*/ 5 h 41"/>
                  <a:gd name="T76" fmla="*/ 2 w 35"/>
                  <a:gd name="T77" fmla="*/ 10 h 41"/>
                  <a:gd name="T78" fmla="*/ 2 w 35"/>
                  <a:gd name="T79" fmla="*/ 10 h 41"/>
                  <a:gd name="T80" fmla="*/ 0 w 35"/>
                  <a:gd name="T81" fmla="*/ 14 h 41"/>
                  <a:gd name="T82" fmla="*/ 0 w 35"/>
                  <a:gd name="T83" fmla="*/ 21 h 41"/>
                  <a:gd name="T84" fmla="*/ 0 w 35"/>
                  <a:gd name="T85" fmla="*/ 21 h 41"/>
                  <a:gd name="T86" fmla="*/ 0 w 35"/>
                  <a:gd name="T87" fmla="*/ 27 h 41"/>
                  <a:gd name="T88" fmla="*/ 2 w 35"/>
                  <a:gd name="T89" fmla="*/ 32 h 41"/>
                  <a:gd name="T90" fmla="*/ 2 w 35"/>
                  <a:gd name="T91" fmla="*/ 32 h 41"/>
                  <a:gd name="T92" fmla="*/ 5 w 35"/>
                  <a:gd name="T93" fmla="*/ 37 h 41"/>
                  <a:gd name="T94" fmla="*/ 8 w 35"/>
                  <a:gd name="T95" fmla="*/ 40 h 41"/>
                  <a:gd name="T96" fmla="*/ 8 w 35"/>
                  <a:gd name="T97" fmla="*/ 40 h 41"/>
                  <a:gd name="T98" fmla="*/ 13 w 35"/>
                  <a:gd name="T99" fmla="*/ 41 h 41"/>
                  <a:gd name="T100" fmla="*/ 19 w 35"/>
                  <a:gd name="T101" fmla="*/ 41 h 41"/>
                  <a:gd name="T102" fmla="*/ 19 w 35"/>
                  <a:gd name="T103" fmla="*/ 41 h 41"/>
                  <a:gd name="T104" fmla="*/ 24 w 35"/>
                  <a:gd name="T105" fmla="*/ 41 h 41"/>
                  <a:gd name="T106" fmla="*/ 29 w 35"/>
                  <a:gd name="T107" fmla="*/ 38 h 41"/>
                  <a:gd name="T108" fmla="*/ 29 w 35"/>
                  <a:gd name="T109" fmla="*/ 38 h 41"/>
                  <a:gd name="T110" fmla="*/ 34 w 35"/>
                  <a:gd name="T111" fmla="*/ 35 h 41"/>
                  <a:gd name="T112" fmla="*/ 35 w 35"/>
                  <a:gd name="T113" fmla="*/ 29 h 41"/>
                  <a:gd name="T114" fmla="*/ 31 w 35"/>
                  <a:gd name="T115" fmla="*/ 27 h 41"/>
                  <a:gd name="T116" fmla="*/ 31 w 35"/>
                  <a:gd name="T117" fmla="*/ 27 h 41"/>
                  <a:gd name="T118" fmla="*/ 29 w 35"/>
                  <a:gd name="T119" fmla="*/ 32 h 41"/>
                  <a:gd name="T120" fmla="*/ 26 w 35"/>
                  <a:gd name="T121" fmla="*/ 35 h 41"/>
                  <a:gd name="T122" fmla="*/ 26 w 35"/>
                  <a:gd name="T123" fmla="*/ 35 h 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41"/>
                  <a:gd name="T188" fmla="*/ 35 w 35"/>
                  <a:gd name="T189" fmla="*/ 41 h 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41">
                    <a:moveTo>
                      <a:pt x="26" y="35"/>
                    </a:moveTo>
                    <a:lnTo>
                      <a:pt x="26" y="35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5" y="37"/>
                    </a:lnTo>
                    <a:lnTo>
                      <a:pt x="11" y="35"/>
                    </a:lnTo>
                    <a:lnTo>
                      <a:pt x="8" y="34"/>
                    </a:lnTo>
                    <a:lnTo>
                      <a:pt x="7" y="30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7" y="10"/>
                    </a:lnTo>
                    <a:lnTo>
                      <a:pt x="31" y="13"/>
                    </a:lnTo>
                    <a:lnTo>
                      <a:pt x="35" y="11"/>
                    </a:lnTo>
                    <a:lnTo>
                      <a:pt x="32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29" y="38"/>
                    </a:lnTo>
                    <a:lnTo>
                      <a:pt x="34" y="35"/>
                    </a:lnTo>
                    <a:lnTo>
                      <a:pt x="35" y="29"/>
                    </a:lnTo>
                    <a:lnTo>
                      <a:pt x="31" y="27"/>
                    </a:lnTo>
                    <a:lnTo>
                      <a:pt x="29" y="32"/>
                    </a:lnTo>
                    <a:lnTo>
                      <a:pt x="26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5" name="Freeform 289">
                <a:extLst>
                  <a:ext uri="{FF2B5EF4-FFF2-40B4-BE49-F238E27FC236}">
                    <a16:creationId xmlns:a16="http://schemas.microsoft.com/office/drawing/2014/main" id="{719B13D7-7BB3-4919-A566-43207AE37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032"/>
                <a:ext cx="34" cy="41"/>
              </a:xfrm>
              <a:custGeom>
                <a:avLst/>
                <a:gdLst>
                  <a:gd name="T0" fmla="*/ 5 w 34"/>
                  <a:gd name="T1" fmla="*/ 41 h 41"/>
                  <a:gd name="T2" fmla="*/ 5 w 34"/>
                  <a:gd name="T3" fmla="*/ 27 h 41"/>
                  <a:gd name="T4" fmla="*/ 11 w 34"/>
                  <a:gd name="T5" fmla="*/ 21 h 41"/>
                  <a:gd name="T6" fmla="*/ 27 w 34"/>
                  <a:gd name="T7" fmla="*/ 41 h 41"/>
                  <a:gd name="T8" fmla="*/ 34 w 34"/>
                  <a:gd name="T9" fmla="*/ 41 h 41"/>
                  <a:gd name="T10" fmla="*/ 16 w 34"/>
                  <a:gd name="T11" fmla="*/ 18 h 41"/>
                  <a:gd name="T12" fmla="*/ 34 w 34"/>
                  <a:gd name="T13" fmla="*/ 0 h 41"/>
                  <a:gd name="T14" fmla="*/ 26 w 34"/>
                  <a:gd name="T15" fmla="*/ 0 h 41"/>
                  <a:gd name="T16" fmla="*/ 5 w 34"/>
                  <a:gd name="T17" fmla="*/ 21 h 41"/>
                  <a:gd name="T18" fmla="*/ 5 w 34"/>
                  <a:gd name="T19" fmla="*/ 0 h 41"/>
                  <a:gd name="T20" fmla="*/ 0 w 34"/>
                  <a:gd name="T21" fmla="*/ 0 h 41"/>
                  <a:gd name="T22" fmla="*/ 0 w 34"/>
                  <a:gd name="T23" fmla="*/ 41 h 41"/>
                  <a:gd name="T24" fmla="*/ 5 w 34"/>
                  <a:gd name="T25" fmla="*/ 41 h 41"/>
                  <a:gd name="T26" fmla="*/ 5 w 34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41"/>
                  <a:gd name="T44" fmla="*/ 34 w 34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41">
                    <a:moveTo>
                      <a:pt x="5" y="41"/>
                    </a:moveTo>
                    <a:lnTo>
                      <a:pt x="5" y="27"/>
                    </a:lnTo>
                    <a:lnTo>
                      <a:pt x="11" y="21"/>
                    </a:lnTo>
                    <a:lnTo>
                      <a:pt x="27" y="41"/>
                    </a:lnTo>
                    <a:lnTo>
                      <a:pt x="34" y="41"/>
                    </a:lnTo>
                    <a:lnTo>
                      <a:pt x="16" y="18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5" y="2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6" name="Freeform 290">
                <a:extLst>
                  <a:ext uri="{FF2B5EF4-FFF2-40B4-BE49-F238E27FC236}">
                    <a16:creationId xmlns:a16="http://schemas.microsoft.com/office/drawing/2014/main" id="{5ADB37B7-1A40-4A10-855B-E94C929B7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2032"/>
                <a:ext cx="37" cy="41"/>
              </a:xfrm>
              <a:custGeom>
                <a:avLst/>
                <a:gdLst>
                  <a:gd name="T0" fmla="*/ 21 w 37"/>
                  <a:gd name="T1" fmla="*/ 41 h 41"/>
                  <a:gd name="T2" fmla="*/ 21 w 37"/>
                  <a:gd name="T3" fmla="*/ 24 h 41"/>
                  <a:gd name="T4" fmla="*/ 37 w 37"/>
                  <a:gd name="T5" fmla="*/ 0 h 41"/>
                  <a:gd name="T6" fmla="*/ 30 w 37"/>
                  <a:gd name="T7" fmla="*/ 0 h 41"/>
                  <a:gd name="T8" fmla="*/ 22 w 37"/>
                  <a:gd name="T9" fmla="*/ 13 h 41"/>
                  <a:gd name="T10" fmla="*/ 22 w 37"/>
                  <a:gd name="T11" fmla="*/ 13 h 41"/>
                  <a:gd name="T12" fmla="*/ 19 w 37"/>
                  <a:gd name="T13" fmla="*/ 19 h 41"/>
                  <a:gd name="T14" fmla="*/ 19 w 37"/>
                  <a:gd name="T15" fmla="*/ 19 h 41"/>
                  <a:gd name="T16" fmla="*/ 14 w 37"/>
                  <a:gd name="T17" fmla="*/ 13 h 41"/>
                  <a:gd name="T18" fmla="*/ 6 w 37"/>
                  <a:gd name="T19" fmla="*/ 0 h 41"/>
                  <a:gd name="T20" fmla="*/ 0 w 37"/>
                  <a:gd name="T21" fmla="*/ 0 h 41"/>
                  <a:gd name="T22" fmla="*/ 16 w 37"/>
                  <a:gd name="T23" fmla="*/ 24 h 41"/>
                  <a:gd name="T24" fmla="*/ 16 w 37"/>
                  <a:gd name="T25" fmla="*/ 41 h 41"/>
                  <a:gd name="T26" fmla="*/ 21 w 37"/>
                  <a:gd name="T27" fmla="*/ 41 h 41"/>
                  <a:gd name="T28" fmla="*/ 21 w 37"/>
                  <a:gd name="T29" fmla="*/ 41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"/>
                  <a:gd name="T46" fmla="*/ 0 h 41"/>
                  <a:gd name="T47" fmla="*/ 37 w 37"/>
                  <a:gd name="T48" fmla="*/ 41 h 4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" h="41">
                    <a:moveTo>
                      <a:pt x="21" y="41"/>
                    </a:moveTo>
                    <a:lnTo>
                      <a:pt x="21" y="24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3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6" y="24"/>
                    </a:lnTo>
                    <a:lnTo>
                      <a:pt x="16" y="41"/>
                    </a:lnTo>
                    <a:lnTo>
                      <a:pt x="2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7" name="Freeform 291">
                <a:extLst>
                  <a:ext uri="{FF2B5EF4-FFF2-40B4-BE49-F238E27FC236}">
                    <a16:creationId xmlns:a16="http://schemas.microsoft.com/office/drawing/2014/main" id="{EEB38E39-98C8-4959-972F-D604DA918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215"/>
                <a:ext cx="32" cy="41"/>
              </a:xfrm>
              <a:custGeom>
                <a:avLst/>
                <a:gdLst>
                  <a:gd name="T0" fmla="*/ 18 w 32"/>
                  <a:gd name="T1" fmla="*/ 41 h 41"/>
                  <a:gd name="T2" fmla="*/ 18 w 32"/>
                  <a:gd name="T3" fmla="*/ 5 h 41"/>
                  <a:gd name="T4" fmla="*/ 32 w 32"/>
                  <a:gd name="T5" fmla="*/ 5 h 41"/>
                  <a:gd name="T6" fmla="*/ 32 w 32"/>
                  <a:gd name="T7" fmla="*/ 0 h 41"/>
                  <a:gd name="T8" fmla="*/ 0 w 32"/>
                  <a:gd name="T9" fmla="*/ 0 h 41"/>
                  <a:gd name="T10" fmla="*/ 0 w 32"/>
                  <a:gd name="T11" fmla="*/ 5 h 41"/>
                  <a:gd name="T12" fmla="*/ 13 w 32"/>
                  <a:gd name="T13" fmla="*/ 5 h 41"/>
                  <a:gd name="T14" fmla="*/ 13 w 32"/>
                  <a:gd name="T15" fmla="*/ 41 h 41"/>
                  <a:gd name="T16" fmla="*/ 18 w 32"/>
                  <a:gd name="T17" fmla="*/ 41 h 41"/>
                  <a:gd name="T18" fmla="*/ 18 w 32"/>
                  <a:gd name="T19" fmla="*/ 4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1"/>
                  <a:gd name="T32" fmla="*/ 32 w 32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1">
                    <a:moveTo>
                      <a:pt x="18" y="41"/>
                    </a:moveTo>
                    <a:lnTo>
                      <a:pt x="18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1"/>
                    </a:lnTo>
                    <a:lnTo>
                      <a:pt x="18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8" name="Freeform 292">
                <a:extLst>
                  <a:ext uri="{FF2B5EF4-FFF2-40B4-BE49-F238E27FC236}">
                    <a16:creationId xmlns:a16="http://schemas.microsoft.com/office/drawing/2014/main" id="{AFD0507B-7150-4939-A760-1D691154E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215"/>
                <a:ext cx="31" cy="41"/>
              </a:xfrm>
              <a:custGeom>
                <a:avLst/>
                <a:gdLst>
                  <a:gd name="T0" fmla="*/ 31 w 31"/>
                  <a:gd name="T1" fmla="*/ 41 h 41"/>
                  <a:gd name="T2" fmla="*/ 31 w 31"/>
                  <a:gd name="T3" fmla="*/ 36 h 41"/>
                  <a:gd name="T4" fmla="*/ 5 w 31"/>
                  <a:gd name="T5" fmla="*/ 36 h 41"/>
                  <a:gd name="T6" fmla="*/ 5 w 31"/>
                  <a:gd name="T7" fmla="*/ 22 h 41"/>
                  <a:gd name="T8" fmla="*/ 29 w 31"/>
                  <a:gd name="T9" fmla="*/ 22 h 41"/>
                  <a:gd name="T10" fmla="*/ 29 w 31"/>
                  <a:gd name="T11" fmla="*/ 17 h 41"/>
                  <a:gd name="T12" fmla="*/ 5 w 31"/>
                  <a:gd name="T13" fmla="*/ 17 h 41"/>
                  <a:gd name="T14" fmla="*/ 5 w 31"/>
                  <a:gd name="T15" fmla="*/ 5 h 41"/>
                  <a:gd name="T16" fmla="*/ 29 w 31"/>
                  <a:gd name="T17" fmla="*/ 5 h 41"/>
                  <a:gd name="T18" fmla="*/ 29 w 31"/>
                  <a:gd name="T19" fmla="*/ 0 h 41"/>
                  <a:gd name="T20" fmla="*/ 0 w 31"/>
                  <a:gd name="T21" fmla="*/ 0 h 41"/>
                  <a:gd name="T22" fmla="*/ 0 w 31"/>
                  <a:gd name="T23" fmla="*/ 41 h 41"/>
                  <a:gd name="T24" fmla="*/ 31 w 31"/>
                  <a:gd name="T25" fmla="*/ 41 h 41"/>
                  <a:gd name="T26" fmla="*/ 31 w 31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1"/>
                  <a:gd name="T44" fmla="*/ 31 w 31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1">
                    <a:moveTo>
                      <a:pt x="31" y="41"/>
                    </a:moveTo>
                    <a:lnTo>
                      <a:pt x="31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9" y="22"/>
                    </a:lnTo>
                    <a:lnTo>
                      <a:pt x="29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89" name="Freeform 293">
                <a:extLst>
                  <a:ext uri="{FF2B5EF4-FFF2-40B4-BE49-F238E27FC236}">
                    <a16:creationId xmlns:a16="http://schemas.microsoft.com/office/drawing/2014/main" id="{B95038B4-5B7E-4B55-83DC-CB639B913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215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8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8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0" name="Freeform 294">
                <a:extLst>
                  <a:ext uri="{FF2B5EF4-FFF2-40B4-BE49-F238E27FC236}">
                    <a16:creationId xmlns:a16="http://schemas.microsoft.com/office/drawing/2014/main" id="{AB46602F-831A-4770-9853-7D157437E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215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8 h 41"/>
                  <a:gd name="T4" fmla="*/ 26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8"/>
                    </a:lnTo>
                    <a:lnTo>
                      <a:pt x="26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1" name="Freeform 295">
                <a:extLst>
                  <a:ext uri="{FF2B5EF4-FFF2-40B4-BE49-F238E27FC236}">
                    <a16:creationId xmlns:a16="http://schemas.microsoft.com/office/drawing/2014/main" id="{35117A48-98D1-409C-9CBE-60FDFF2F9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215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6 h 41"/>
                  <a:gd name="T4" fmla="*/ 5 w 30"/>
                  <a:gd name="T5" fmla="*/ 36 h 41"/>
                  <a:gd name="T6" fmla="*/ 5 w 30"/>
                  <a:gd name="T7" fmla="*/ 22 h 41"/>
                  <a:gd name="T8" fmla="*/ 28 w 30"/>
                  <a:gd name="T9" fmla="*/ 22 h 41"/>
                  <a:gd name="T10" fmla="*/ 28 w 30"/>
                  <a:gd name="T11" fmla="*/ 17 h 41"/>
                  <a:gd name="T12" fmla="*/ 5 w 30"/>
                  <a:gd name="T13" fmla="*/ 17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2" name="Freeform 296">
                <a:extLst>
                  <a:ext uri="{FF2B5EF4-FFF2-40B4-BE49-F238E27FC236}">
                    <a16:creationId xmlns:a16="http://schemas.microsoft.com/office/drawing/2014/main" id="{A8E68559-FEF4-4719-9507-09D9528B3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213"/>
                <a:ext cx="34" cy="43"/>
              </a:xfrm>
              <a:custGeom>
                <a:avLst/>
                <a:gdLst>
                  <a:gd name="T0" fmla="*/ 3 w 34"/>
                  <a:gd name="T1" fmla="*/ 37 h 43"/>
                  <a:gd name="T2" fmla="*/ 8 w 34"/>
                  <a:gd name="T3" fmla="*/ 42 h 43"/>
                  <a:gd name="T4" fmla="*/ 18 w 34"/>
                  <a:gd name="T5" fmla="*/ 43 h 43"/>
                  <a:gd name="T6" fmla="*/ 26 w 34"/>
                  <a:gd name="T7" fmla="*/ 42 h 43"/>
                  <a:gd name="T8" fmla="*/ 29 w 34"/>
                  <a:gd name="T9" fmla="*/ 40 h 43"/>
                  <a:gd name="T10" fmla="*/ 30 w 34"/>
                  <a:gd name="T11" fmla="*/ 37 h 43"/>
                  <a:gd name="T12" fmla="*/ 34 w 34"/>
                  <a:gd name="T13" fmla="*/ 30 h 43"/>
                  <a:gd name="T14" fmla="*/ 32 w 34"/>
                  <a:gd name="T15" fmla="*/ 26 h 43"/>
                  <a:gd name="T16" fmla="*/ 26 w 34"/>
                  <a:gd name="T17" fmla="*/ 21 h 43"/>
                  <a:gd name="T18" fmla="*/ 18 w 34"/>
                  <a:gd name="T19" fmla="*/ 18 h 43"/>
                  <a:gd name="T20" fmla="*/ 8 w 34"/>
                  <a:gd name="T21" fmla="*/ 16 h 43"/>
                  <a:gd name="T22" fmla="*/ 7 w 34"/>
                  <a:gd name="T23" fmla="*/ 11 h 43"/>
                  <a:gd name="T24" fmla="*/ 10 w 34"/>
                  <a:gd name="T25" fmla="*/ 8 h 43"/>
                  <a:gd name="T26" fmla="*/ 13 w 34"/>
                  <a:gd name="T27" fmla="*/ 7 h 43"/>
                  <a:gd name="T28" fmla="*/ 16 w 34"/>
                  <a:gd name="T29" fmla="*/ 5 h 43"/>
                  <a:gd name="T30" fmla="*/ 24 w 34"/>
                  <a:gd name="T31" fmla="*/ 8 h 43"/>
                  <a:gd name="T32" fmla="*/ 26 w 34"/>
                  <a:gd name="T33" fmla="*/ 10 h 43"/>
                  <a:gd name="T34" fmla="*/ 32 w 34"/>
                  <a:gd name="T35" fmla="*/ 13 h 43"/>
                  <a:gd name="T36" fmla="*/ 30 w 34"/>
                  <a:gd name="T37" fmla="*/ 7 h 43"/>
                  <a:gd name="T38" fmla="*/ 27 w 34"/>
                  <a:gd name="T39" fmla="*/ 3 h 43"/>
                  <a:gd name="T40" fmla="*/ 24 w 34"/>
                  <a:gd name="T41" fmla="*/ 2 h 43"/>
                  <a:gd name="T42" fmla="*/ 16 w 34"/>
                  <a:gd name="T43" fmla="*/ 0 h 43"/>
                  <a:gd name="T44" fmla="*/ 8 w 34"/>
                  <a:gd name="T45" fmla="*/ 2 h 43"/>
                  <a:gd name="T46" fmla="*/ 3 w 34"/>
                  <a:gd name="T47" fmla="*/ 7 h 43"/>
                  <a:gd name="T48" fmla="*/ 2 w 34"/>
                  <a:gd name="T49" fmla="*/ 11 h 43"/>
                  <a:gd name="T50" fmla="*/ 3 w 34"/>
                  <a:gd name="T51" fmla="*/ 18 h 43"/>
                  <a:gd name="T52" fmla="*/ 8 w 34"/>
                  <a:gd name="T53" fmla="*/ 21 h 43"/>
                  <a:gd name="T54" fmla="*/ 16 w 34"/>
                  <a:gd name="T55" fmla="*/ 24 h 43"/>
                  <a:gd name="T56" fmla="*/ 23 w 34"/>
                  <a:gd name="T57" fmla="*/ 26 h 43"/>
                  <a:gd name="T58" fmla="*/ 27 w 34"/>
                  <a:gd name="T59" fmla="*/ 27 h 43"/>
                  <a:gd name="T60" fmla="*/ 27 w 34"/>
                  <a:gd name="T61" fmla="*/ 32 h 43"/>
                  <a:gd name="T62" fmla="*/ 27 w 34"/>
                  <a:gd name="T63" fmla="*/ 35 h 43"/>
                  <a:gd name="T64" fmla="*/ 23 w 34"/>
                  <a:gd name="T65" fmla="*/ 37 h 43"/>
                  <a:gd name="T66" fmla="*/ 18 w 34"/>
                  <a:gd name="T67" fmla="*/ 38 h 43"/>
                  <a:gd name="T68" fmla="*/ 11 w 34"/>
                  <a:gd name="T69" fmla="*/ 37 h 43"/>
                  <a:gd name="T70" fmla="*/ 7 w 34"/>
                  <a:gd name="T71" fmla="*/ 34 h 43"/>
                  <a:gd name="T72" fmla="*/ 5 w 34"/>
                  <a:gd name="T73" fmla="*/ 29 h 43"/>
                  <a:gd name="T74" fmla="*/ 0 w 34"/>
                  <a:gd name="T75" fmla="*/ 29 h 43"/>
                  <a:gd name="T76" fmla="*/ 3 w 34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3"/>
                  <a:gd name="T119" fmla="*/ 34 w 34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3">
                    <a:moveTo>
                      <a:pt x="3" y="37"/>
                    </a:moveTo>
                    <a:lnTo>
                      <a:pt x="3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8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4" y="30"/>
                    </a:lnTo>
                    <a:lnTo>
                      <a:pt x="32" y="26"/>
                    </a:lnTo>
                    <a:lnTo>
                      <a:pt x="26" y="21"/>
                    </a:lnTo>
                    <a:lnTo>
                      <a:pt x="18" y="18"/>
                    </a:lnTo>
                    <a:lnTo>
                      <a:pt x="8" y="16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21" y="7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7" y="13"/>
                    </a:lnTo>
                    <a:lnTo>
                      <a:pt x="32" y="13"/>
                    </a:lnTo>
                    <a:lnTo>
                      <a:pt x="30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8" y="21"/>
                    </a:lnTo>
                    <a:lnTo>
                      <a:pt x="16" y="24"/>
                    </a:lnTo>
                    <a:lnTo>
                      <a:pt x="23" y="26"/>
                    </a:lnTo>
                    <a:lnTo>
                      <a:pt x="27" y="27"/>
                    </a:lnTo>
                    <a:lnTo>
                      <a:pt x="27" y="32"/>
                    </a:lnTo>
                    <a:lnTo>
                      <a:pt x="27" y="35"/>
                    </a:lnTo>
                    <a:lnTo>
                      <a:pt x="23" y="37"/>
                    </a:lnTo>
                    <a:lnTo>
                      <a:pt x="18" y="38"/>
                    </a:lnTo>
                    <a:lnTo>
                      <a:pt x="11" y="37"/>
                    </a:lnTo>
                    <a:lnTo>
                      <a:pt x="7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3" name="Freeform 297">
                <a:extLst>
                  <a:ext uri="{FF2B5EF4-FFF2-40B4-BE49-F238E27FC236}">
                    <a16:creationId xmlns:a16="http://schemas.microsoft.com/office/drawing/2014/main" id="{08C87566-2CCC-4C2E-8A5B-1F2D827D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213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2 h 43"/>
                  <a:gd name="T4" fmla="*/ 16 w 32"/>
                  <a:gd name="T5" fmla="*/ 43 h 43"/>
                  <a:gd name="T6" fmla="*/ 24 w 32"/>
                  <a:gd name="T7" fmla="*/ 42 h 43"/>
                  <a:gd name="T8" fmla="*/ 27 w 32"/>
                  <a:gd name="T9" fmla="*/ 40 h 43"/>
                  <a:gd name="T10" fmla="*/ 30 w 32"/>
                  <a:gd name="T11" fmla="*/ 37 h 43"/>
                  <a:gd name="T12" fmla="*/ 32 w 32"/>
                  <a:gd name="T13" fmla="*/ 30 h 43"/>
                  <a:gd name="T14" fmla="*/ 30 w 32"/>
                  <a:gd name="T15" fmla="*/ 26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6 h 43"/>
                  <a:gd name="T22" fmla="*/ 6 w 32"/>
                  <a:gd name="T23" fmla="*/ 11 h 43"/>
                  <a:gd name="T24" fmla="*/ 8 w 32"/>
                  <a:gd name="T25" fmla="*/ 8 h 43"/>
                  <a:gd name="T26" fmla="*/ 11 w 32"/>
                  <a:gd name="T27" fmla="*/ 7 h 43"/>
                  <a:gd name="T28" fmla="*/ 16 w 32"/>
                  <a:gd name="T29" fmla="*/ 5 h 43"/>
                  <a:gd name="T30" fmla="*/ 22 w 32"/>
                  <a:gd name="T31" fmla="*/ 8 h 43"/>
                  <a:gd name="T32" fmla="*/ 24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3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0 w 32"/>
                  <a:gd name="T49" fmla="*/ 11 h 43"/>
                  <a:gd name="T50" fmla="*/ 2 w 32"/>
                  <a:gd name="T51" fmla="*/ 18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6 h 43"/>
                  <a:gd name="T58" fmla="*/ 25 w 32"/>
                  <a:gd name="T59" fmla="*/ 27 h 43"/>
                  <a:gd name="T60" fmla="*/ 27 w 32"/>
                  <a:gd name="T61" fmla="*/ 32 h 43"/>
                  <a:gd name="T62" fmla="*/ 25 w 32"/>
                  <a:gd name="T63" fmla="*/ 35 h 43"/>
                  <a:gd name="T64" fmla="*/ 22 w 32"/>
                  <a:gd name="T65" fmla="*/ 37 h 43"/>
                  <a:gd name="T66" fmla="*/ 16 w 32"/>
                  <a:gd name="T67" fmla="*/ 38 h 43"/>
                  <a:gd name="T68" fmla="*/ 10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2"/>
                    </a:lnTo>
                    <a:lnTo>
                      <a:pt x="16" y="43"/>
                    </a:lnTo>
                    <a:lnTo>
                      <a:pt x="24" y="42"/>
                    </a:lnTo>
                    <a:lnTo>
                      <a:pt x="27" y="40"/>
                    </a:lnTo>
                    <a:lnTo>
                      <a:pt x="30" y="37"/>
                    </a:lnTo>
                    <a:lnTo>
                      <a:pt x="32" y="30"/>
                    </a:lnTo>
                    <a:lnTo>
                      <a:pt x="30" y="26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6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2" y="8"/>
                    </a:lnTo>
                    <a:lnTo>
                      <a:pt x="24" y="10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6"/>
                    </a:lnTo>
                    <a:lnTo>
                      <a:pt x="25" y="27"/>
                    </a:lnTo>
                    <a:lnTo>
                      <a:pt x="27" y="32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6" y="38"/>
                    </a:lnTo>
                    <a:lnTo>
                      <a:pt x="10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4" name="Freeform 298">
                <a:extLst>
                  <a:ext uri="{FF2B5EF4-FFF2-40B4-BE49-F238E27FC236}">
                    <a16:creationId xmlns:a16="http://schemas.microsoft.com/office/drawing/2014/main" id="{9DB03D40-7459-4833-8AFE-B0502F92F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215"/>
                <a:ext cx="30" cy="41"/>
              </a:xfrm>
              <a:custGeom>
                <a:avLst/>
                <a:gdLst>
                  <a:gd name="T0" fmla="*/ 30 w 30"/>
                  <a:gd name="T1" fmla="*/ 41 h 41"/>
                  <a:gd name="T2" fmla="*/ 30 w 30"/>
                  <a:gd name="T3" fmla="*/ 36 h 41"/>
                  <a:gd name="T4" fmla="*/ 5 w 30"/>
                  <a:gd name="T5" fmla="*/ 36 h 41"/>
                  <a:gd name="T6" fmla="*/ 5 w 30"/>
                  <a:gd name="T7" fmla="*/ 22 h 41"/>
                  <a:gd name="T8" fmla="*/ 28 w 30"/>
                  <a:gd name="T9" fmla="*/ 22 h 41"/>
                  <a:gd name="T10" fmla="*/ 28 w 30"/>
                  <a:gd name="T11" fmla="*/ 17 h 41"/>
                  <a:gd name="T12" fmla="*/ 5 w 30"/>
                  <a:gd name="T13" fmla="*/ 17 h 41"/>
                  <a:gd name="T14" fmla="*/ 5 w 30"/>
                  <a:gd name="T15" fmla="*/ 5 h 41"/>
                  <a:gd name="T16" fmla="*/ 30 w 30"/>
                  <a:gd name="T17" fmla="*/ 5 h 41"/>
                  <a:gd name="T18" fmla="*/ 30 w 30"/>
                  <a:gd name="T19" fmla="*/ 0 h 41"/>
                  <a:gd name="T20" fmla="*/ 0 w 30"/>
                  <a:gd name="T21" fmla="*/ 0 h 41"/>
                  <a:gd name="T22" fmla="*/ 0 w 30"/>
                  <a:gd name="T23" fmla="*/ 41 h 41"/>
                  <a:gd name="T24" fmla="*/ 30 w 30"/>
                  <a:gd name="T25" fmla="*/ 41 h 41"/>
                  <a:gd name="T26" fmla="*/ 30 w 30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41"/>
                  <a:gd name="T44" fmla="*/ 30 w 30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41">
                    <a:moveTo>
                      <a:pt x="30" y="41"/>
                    </a:moveTo>
                    <a:lnTo>
                      <a:pt x="30" y="36"/>
                    </a:lnTo>
                    <a:lnTo>
                      <a:pt x="5" y="36"/>
                    </a:lnTo>
                    <a:lnTo>
                      <a:pt x="5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5" name="Freeform 299">
                <a:extLst>
                  <a:ext uri="{FF2B5EF4-FFF2-40B4-BE49-F238E27FC236}">
                    <a16:creationId xmlns:a16="http://schemas.microsoft.com/office/drawing/2014/main" id="{EAEABF0C-BF16-4D0A-8376-88454B324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215"/>
                <a:ext cx="32" cy="41"/>
              </a:xfrm>
              <a:custGeom>
                <a:avLst/>
                <a:gdLst>
                  <a:gd name="T0" fmla="*/ 32 w 32"/>
                  <a:gd name="T1" fmla="*/ 41 h 41"/>
                  <a:gd name="T2" fmla="*/ 32 w 32"/>
                  <a:gd name="T3" fmla="*/ 36 h 41"/>
                  <a:gd name="T4" fmla="*/ 6 w 32"/>
                  <a:gd name="T5" fmla="*/ 36 h 41"/>
                  <a:gd name="T6" fmla="*/ 6 w 32"/>
                  <a:gd name="T7" fmla="*/ 22 h 41"/>
                  <a:gd name="T8" fmla="*/ 28 w 32"/>
                  <a:gd name="T9" fmla="*/ 22 h 41"/>
                  <a:gd name="T10" fmla="*/ 28 w 32"/>
                  <a:gd name="T11" fmla="*/ 17 h 41"/>
                  <a:gd name="T12" fmla="*/ 6 w 32"/>
                  <a:gd name="T13" fmla="*/ 17 h 41"/>
                  <a:gd name="T14" fmla="*/ 6 w 32"/>
                  <a:gd name="T15" fmla="*/ 5 h 41"/>
                  <a:gd name="T16" fmla="*/ 30 w 32"/>
                  <a:gd name="T17" fmla="*/ 5 h 41"/>
                  <a:gd name="T18" fmla="*/ 30 w 32"/>
                  <a:gd name="T19" fmla="*/ 0 h 41"/>
                  <a:gd name="T20" fmla="*/ 0 w 32"/>
                  <a:gd name="T21" fmla="*/ 0 h 41"/>
                  <a:gd name="T22" fmla="*/ 0 w 32"/>
                  <a:gd name="T23" fmla="*/ 41 h 41"/>
                  <a:gd name="T24" fmla="*/ 32 w 32"/>
                  <a:gd name="T25" fmla="*/ 41 h 41"/>
                  <a:gd name="T26" fmla="*/ 32 w 32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41"/>
                  <a:gd name="T44" fmla="*/ 32 w 32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41">
                    <a:moveTo>
                      <a:pt x="32" y="41"/>
                    </a:moveTo>
                    <a:lnTo>
                      <a:pt x="32" y="36"/>
                    </a:lnTo>
                    <a:lnTo>
                      <a:pt x="6" y="36"/>
                    </a:lnTo>
                    <a:lnTo>
                      <a:pt x="6" y="22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6" y="17"/>
                    </a:lnTo>
                    <a:lnTo>
                      <a:pt x="6" y="5"/>
                    </a:lnTo>
                    <a:lnTo>
                      <a:pt x="30" y="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2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6" name="Freeform 300">
                <a:extLst>
                  <a:ext uri="{FF2B5EF4-FFF2-40B4-BE49-F238E27FC236}">
                    <a16:creationId xmlns:a16="http://schemas.microsoft.com/office/drawing/2014/main" id="{87321E03-E4F5-45F8-9AC7-89234934F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658"/>
                <a:ext cx="40" cy="41"/>
              </a:xfrm>
              <a:custGeom>
                <a:avLst/>
                <a:gdLst>
                  <a:gd name="T0" fmla="*/ 6 w 40"/>
                  <a:gd name="T1" fmla="*/ 41 h 41"/>
                  <a:gd name="T2" fmla="*/ 6 w 40"/>
                  <a:gd name="T3" fmla="*/ 6 h 41"/>
                  <a:gd name="T4" fmla="*/ 17 w 40"/>
                  <a:gd name="T5" fmla="*/ 41 h 41"/>
                  <a:gd name="T6" fmla="*/ 22 w 40"/>
                  <a:gd name="T7" fmla="*/ 41 h 41"/>
                  <a:gd name="T8" fmla="*/ 35 w 40"/>
                  <a:gd name="T9" fmla="*/ 6 h 41"/>
                  <a:gd name="T10" fmla="*/ 35 w 40"/>
                  <a:gd name="T11" fmla="*/ 41 h 41"/>
                  <a:gd name="T12" fmla="*/ 40 w 40"/>
                  <a:gd name="T13" fmla="*/ 41 h 41"/>
                  <a:gd name="T14" fmla="*/ 40 w 40"/>
                  <a:gd name="T15" fmla="*/ 0 h 41"/>
                  <a:gd name="T16" fmla="*/ 32 w 40"/>
                  <a:gd name="T17" fmla="*/ 0 h 41"/>
                  <a:gd name="T18" fmla="*/ 22 w 40"/>
                  <a:gd name="T19" fmla="*/ 29 h 41"/>
                  <a:gd name="T20" fmla="*/ 22 w 40"/>
                  <a:gd name="T21" fmla="*/ 29 h 41"/>
                  <a:gd name="T22" fmla="*/ 21 w 40"/>
                  <a:gd name="T23" fmla="*/ 35 h 41"/>
                  <a:gd name="T24" fmla="*/ 21 w 40"/>
                  <a:gd name="T25" fmla="*/ 35 h 41"/>
                  <a:gd name="T26" fmla="*/ 19 w 40"/>
                  <a:gd name="T27" fmla="*/ 29 h 41"/>
                  <a:gd name="T28" fmla="*/ 8 w 40"/>
                  <a:gd name="T29" fmla="*/ 0 h 41"/>
                  <a:gd name="T30" fmla="*/ 0 w 40"/>
                  <a:gd name="T31" fmla="*/ 0 h 41"/>
                  <a:gd name="T32" fmla="*/ 0 w 40"/>
                  <a:gd name="T33" fmla="*/ 41 h 41"/>
                  <a:gd name="T34" fmla="*/ 6 w 40"/>
                  <a:gd name="T35" fmla="*/ 41 h 41"/>
                  <a:gd name="T36" fmla="*/ 6 w 40"/>
                  <a:gd name="T37" fmla="*/ 4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6" y="41"/>
                    </a:moveTo>
                    <a:lnTo>
                      <a:pt x="6" y="6"/>
                    </a:lnTo>
                    <a:lnTo>
                      <a:pt x="17" y="41"/>
                    </a:lnTo>
                    <a:lnTo>
                      <a:pt x="22" y="41"/>
                    </a:lnTo>
                    <a:lnTo>
                      <a:pt x="35" y="6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2" y="29"/>
                    </a:lnTo>
                    <a:lnTo>
                      <a:pt x="21" y="35"/>
                    </a:lnTo>
                    <a:lnTo>
                      <a:pt x="19" y="29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7" name="Freeform 301">
                <a:extLst>
                  <a:ext uri="{FF2B5EF4-FFF2-40B4-BE49-F238E27FC236}">
                    <a16:creationId xmlns:a16="http://schemas.microsoft.com/office/drawing/2014/main" id="{CC595B20-1132-4C56-ADE9-0BAA31AF0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658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8" name="Freeform 302">
                <a:extLst>
                  <a:ext uri="{FF2B5EF4-FFF2-40B4-BE49-F238E27FC236}">
                    <a16:creationId xmlns:a16="http://schemas.microsoft.com/office/drawing/2014/main" id="{068E90D9-19CF-4C52-A67F-D9AA5BABE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657"/>
                <a:ext cx="31" cy="42"/>
              </a:xfrm>
              <a:custGeom>
                <a:avLst/>
                <a:gdLst>
                  <a:gd name="T0" fmla="*/ 1 w 31"/>
                  <a:gd name="T1" fmla="*/ 36 h 42"/>
                  <a:gd name="T2" fmla="*/ 7 w 31"/>
                  <a:gd name="T3" fmla="*/ 41 h 42"/>
                  <a:gd name="T4" fmla="*/ 17 w 31"/>
                  <a:gd name="T5" fmla="*/ 42 h 42"/>
                  <a:gd name="T6" fmla="*/ 25 w 31"/>
                  <a:gd name="T7" fmla="*/ 41 h 42"/>
                  <a:gd name="T8" fmla="*/ 28 w 31"/>
                  <a:gd name="T9" fmla="*/ 39 h 42"/>
                  <a:gd name="T10" fmla="*/ 30 w 31"/>
                  <a:gd name="T11" fmla="*/ 36 h 42"/>
                  <a:gd name="T12" fmla="*/ 31 w 31"/>
                  <a:gd name="T13" fmla="*/ 30 h 42"/>
                  <a:gd name="T14" fmla="*/ 30 w 31"/>
                  <a:gd name="T15" fmla="*/ 25 h 42"/>
                  <a:gd name="T16" fmla="*/ 25 w 31"/>
                  <a:gd name="T17" fmla="*/ 20 h 42"/>
                  <a:gd name="T18" fmla="*/ 15 w 31"/>
                  <a:gd name="T19" fmla="*/ 17 h 42"/>
                  <a:gd name="T20" fmla="*/ 7 w 31"/>
                  <a:gd name="T21" fmla="*/ 14 h 42"/>
                  <a:gd name="T22" fmla="*/ 6 w 31"/>
                  <a:gd name="T23" fmla="*/ 11 h 42"/>
                  <a:gd name="T24" fmla="*/ 9 w 31"/>
                  <a:gd name="T25" fmla="*/ 6 h 42"/>
                  <a:gd name="T26" fmla="*/ 12 w 31"/>
                  <a:gd name="T27" fmla="*/ 6 h 42"/>
                  <a:gd name="T28" fmla="*/ 15 w 31"/>
                  <a:gd name="T29" fmla="*/ 4 h 42"/>
                  <a:gd name="T30" fmla="*/ 23 w 31"/>
                  <a:gd name="T31" fmla="*/ 7 h 42"/>
                  <a:gd name="T32" fmla="*/ 25 w 31"/>
                  <a:gd name="T33" fmla="*/ 9 h 42"/>
                  <a:gd name="T34" fmla="*/ 31 w 31"/>
                  <a:gd name="T35" fmla="*/ 12 h 42"/>
                  <a:gd name="T36" fmla="*/ 28 w 31"/>
                  <a:gd name="T37" fmla="*/ 6 h 42"/>
                  <a:gd name="T38" fmla="*/ 27 w 31"/>
                  <a:gd name="T39" fmla="*/ 3 h 42"/>
                  <a:gd name="T40" fmla="*/ 23 w 31"/>
                  <a:gd name="T41" fmla="*/ 1 h 42"/>
                  <a:gd name="T42" fmla="*/ 15 w 31"/>
                  <a:gd name="T43" fmla="*/ 0 h 42"/>
                  <a:gd name="T44" fmla="*/ 7 w 31"/>
                  <a:gd name="T45" fmla="*/ 1 h 42"/>
                  <a:gd name="T46" fmla="*/ 3 w 31"/>
                  <a:gd name="T47" fmla="*/ 6 h 42"/>
                  <a:gd name="T48" fmla="*/ 1 w 31"/>
                  <a:gd name="T49" fmla="*/ 11 h 42"/>
                  <a:gd name="T50" fmla="*/ 3 w 31"/>
                  <a:gd name="T51" fmla="*/ 17 h 42"/>
                  <a:gd name="T52" fmla="*/ 7 w 31"/>
                  <a:gd name="T53" fmla="*/ 20 h 42"/>
                  <a:gd name="T54" fmla="*/ 15 w 31"/>
                  <a:gd name="T55" fmla="*/ 23 h 42"/>
                  <a:gd name="T56" fmla="*/ 22 w 31"/>
                  <a:gd name="T57" fmla="*/ 25 h 42"/>
                  <a:gd name="T58" fmla="*/ 25 w 31"/>
                  <a:gd name="T59" fmla="*/ 27 h 42"/>
                  <a:gd name="T60" fmla="*/ 27 w 31"/>
                  <a:gd name="T61" fmla="*/ 31 h 42"/>
                  <a:gd name="T62" fmla="*/ 25 w 31"/>
                  <a:gd name="T63" fmla="*/ 34 h 42"/>
                  <a:gd name="T64" fmla="*/ 22 w 31"/>
                  <a:gd name="T65" fmla="*/ 36 h 42"/>
                  <a:gd name="T66" fmla="*/ 17 w 31"/>
                  <a:gd name="T67" fmla="*/ 38 h 42"/>
                  <a:gd name="T68" fmla="*/ 11 w 31"/>
                  <a:gd name="T69" fmla="*/ 36 h 42"/>
                  <a:gd name="T70" fmla="*/ 6 w 31"/>
                  <a:gd name="T71" fmla="*/ 33 h 42"/>
                  <a:gd name="T72" fmla="*/ 4 w 31"/>
                  <a:gd name="T73" fmla="*/ 28 h 42"/>
                  <a:gd name="T74" fmla="*/ 0 w 31"/>
                  <a:gd name="T75" fmla="*/ 28 h 42"/>
                  <a:gd name="T76" fmla="*/ 1 w 31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"/>
                  <a:gd name="T118" fmla="*/ 0 h 42"/>
                  <a:gd name="T119" fmla="*/ 31 w 31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" h="42">
                    <a:moveTo>
                      <a:pt x="1" y="36"/>
                    </a:moveTo>
                    <a:lnTo>
                      <a:pt x="1" y="36"/>
                    </a:lnTo>
                    <a:lnTo>
                      <a:pt x="4" y="39"/>
                    </a:lnTo>
                    <a:lnTo>
                      <a:pt x="7" y="41"/>
                    </a:lnTo>
                    <a:lnTo>
                      <a:pt x="17" y="42"/>
                    </a:lnTo>
                    <a:lnTo>
                      <a:pt x="25" y="41"/>
                    </a:lnTo>
                    <a:lnTo>
                      <a:pt x="28" y="39"/>
                    </a:lnTo>
                    <a:lnTo>
                      <a:pt x="30" y="36"/>
                    </a:lnTo>
                    <a:lnTo>
                      <a:pt x="31" y="30"/>
                    </a:lnTo>
                    <a:lnTo>
                      <a:pt x="30" y="25"/>
                    </a:lnTo>
                    <a:lnTo>
                      <a:pt x="25" y="20"/>
                    </a:lnTo>
                    <a:lnTo>
                      <a:pt x="15" y="17"/>
                    </a:lnTo>
                    <a:lnTo>
                      <a:pt x="7" y="14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0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5" y="12"/>
                    </a:lnTo>
                    <a:lnTo>
                      <a:pt x="31" y="12"/>
                    </a:lnTo>
                    <a:lnTo>
                      <a:pt x="28" y="6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7" y="20"/>
                    </a:lnTo>
                    <a:lnTo>
                      <a:pt x="15" y="23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99" name="Freeform 303">
                <a:extLst>
                  <a:ext uri="{FF2B5EF4-FFF2-40B4-BE49-F238E27FC236}">
                    <a16:creationId xmlns:a16="http://schemas.microsoft.com/office/drawing/2014/main" id="{242BEA2A-7B3E-4B42-8CDA-4D395F8D9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657"/>
                <a:ext cx="33" cy="42"/>
              </a:xfrm>
              <a:custGeom>
                <a:avLst/>
                <a:gdLst>
                  <a:gd name="T0" fmla="*/ 3 w 33"/>
                  <a:gd name="T1" fmla="*/ 36 h 42"/>
                  <a:gd name="T2" fmla="*/ 9 w 33"/>
                  <a:gd name="T3" fmla="*/ 41 h 42"/>
                  <a:gd name="T4" fmla="*/ 17 w 33"/>
                  <a:gd name="T5" fmla="*/ 42 h 42"/>
                  <a:gd name="T6" fmla="*/ 25 w 33"/>
                  <a:gd name="T7" fmla="*/ 41 h 42"/>
                  <a:gd name="T8" fmla="*/ 28 w 33"/>
                  <a:gd name="T9" fmla="*/ 39 h 42"/>
                  <a:gd name="T10" fmla="*/ 31 w 33"/>
                  <a:gd name="T11" fmla="*/ 36 h 42"/>
                  <a:gd name="T12" fmla="*/ 33 w 33"/>
                  <a:gd name="T13" fmla="*/ 30 h 42"/>
                  <a:gd name="T14" fmla="*/ 31 w 33"/>
                  <a:gd name="T15" fmla="*/ 25 h 42"/>
                  <a:gd name="T16" fmla="*/ 25 w 33"/>
                  <a:gd name="T17" fmla="*/ 20 h 42"/>
                  <a:gd name="T18" fmla="*/ 17 w 33"/>
                  <a:gd name="T19" fmla="*/ 17 h 42"/>
                  <a:gd name="T20" fmla="*/ 9 w 33"/>
                  <a:gd name="T21" fmla="*/ 14 h 42"/>
                  <a:gd name="T22" fmla="*/ 8 w 33"/>
                  <a:gd name="T23" fmla="*/ 11 h 42"/>
                  <a:gd name="T24" fmla="*/ 9 w 33"/>
                  <a:gd name="T25" fmla="*/ 6 h 42"/>
                  <a:gd name="T26" fmla="*/ 12 w 33"/>
                  <a:gd name="T27" fmla="*/ 6 h 42"/>
                  <a:gd name="T28" fmla="*/ 17 w 33"/>
                  <a:gd name="T29" fmla="*/ 4 h 42"/>
                  <a:gd name="T30" fmla="*/ 23 w 33"/>
                  <a:gd name="T31" fmla="*/ 7 h 42"/>
                  <a:gd name="T32" fmla="*/ 25 w 33"/>
                  <a:gd name="T33" fmla="*/ 9 h 42"/>
                  <a:gd name="T34" fmla="*/ 31 w 33"/>
                  <a:gd name="T35" fmla="*/ 12 h 42"/>
                  <a:gd name="T36" fmla="*/ 30 w 33"/>
                  <a:gd name="T37" fmla="*/ 6 h 42"/>
                  <a:gd name="T38" fmla="*/ 27 w 33"/>
                  <a:gd name="T39" fmla="*/ 3 h 42"/>
                  <a:gd name="T40" fmla="*/ 23 w 33"/>
                  <a:gd name="T41" fmla="*/ 1 h 42"/>
                  <a:gd name="T42" fmla="*/ 16 w 33"/>
                  <a:gd name="T43" fmla="*/ 0 h 42"/>
                  <a:gd name="T44" fmla="*/ 9 w 33"/>
                  <a:gd name="T45" fmla="*/ 1 h 42"/>
                  <a:gd name="T46" fmla="*/ 3 w 33"/>
                  <a:gd name="T47" fmla="*/ 6 h 42"/>
                  <a:gd name="T48" fmla="*/ 1 w 33"/>
                  <a:gd name="T49" fmla="*/ 11 h 42"/>
                  <a:gd name="T50" fmla="*/ 3 w 33"/>
                  <a:gd name="T51" fmla="*/ 17 h 42"/>
                  <a:gd name="T52" fmla="*/ 8 w 33"/>
                  <a:gd name="T53" fmla="*/ 20 h 42"/>
                  <a:gd name="T54" fmla="*/ 16 w 33"/>
                  <a:gd name="T55" fmla="*/ 23 h 42"/>
                  <a:gd name="T56" fmla="*/ 23 w 33"/>
                  <a:gd name="T57" fmla="*/ 25 h 42"/>
                  <a:gd name="T58" fmla="*/ 27 w 33"/>
                  <a:gd name="T59" fmla="*/ 27 h 42"/>
                  <a:gd name="T60" fmla="*/ 28 w 33"/>
                  <a:gd name="T61" fmla="*/ 31 h 42"/>
                  <a:gd name="T62" fmla="*/ 27 w 33"/>
                  <a:gd name="T63" fmla="*/ 34 h 42"/>
                  <a:gd name="T64" fmla="*/ 23 w 33"/>
                  <a:gd name="T65" fmla="*/ 36 h 42"/>
                  <a:gd name="T66" fmla="*/ 17 w 33"/>
                  <a:gd name="T67" fmla="*/ 38 h 42"/>
                  <a:gd name="T68" fmla="*/ 11 w 33"/>
                  <a:gd name="T69" fmla="*/ 36 h 42"/>
                  <a:gd name="T70" fmla="*/ 8 w 33"/>
                  <a:gd name="T71" fmla="*/ 33 h 42"/>
                  <a:gd name="T72" fmla="*/ 6 w 33"/>
                  <a:gd name="T73" fmla="*/ 28 h 42"/>
                  <a:gd name="T74" fmla="*/ 0 w 33"/>
                  <a:gd name="T75" fmla="*/ 28 h 42"/>
                  <a:gd name="T76" fmla="*/ 3 w 33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"/>
                  <a:gd name="T118" fmla="*/ 0 h 42"/>
                  <a:gd name="T119" fmla="*/ 33 w 33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" h="42">
                    <a:moveTo>
                      <a:pt x="3" y="36"/>
                    </a:moveTo>
                    <a:lnTo>
                      <a:pt x="3" y="36"/>
                    </a:lnTo>
                    <a:lnTo>
                      <a:pt x="4" y="39"/>
                    </a:lnTo>
                    <a:lnTo>
                      <a:pt x="9" y="41"/>
                    </a:lnTo>
                    <a:lnTo>
                      <a:pt x="17" y="42"/>
                    </a:lnTo>
                    <a:lnTo>
                      <a:pt x="25" y="41"/>
                    </a:lnTo>
                    <a:lnTo>
                      <a:pt x="28" y="39"/>
                    </a:lnTo>
                    <a:lnTo>
                      <a:pt x="31" y="36"/>
                    </a:lnTo>
                    <a:lnTo>
                      <a:pt x="33" y="30"/>
                    </a:lnTo>
                    <a:lnTo>
                      <a:pt x="31" y="25"/>
                    </a:lnTo>
                    <a:lnTo>
                      <a:pt x="25" y="20"/>
                    </a:lnTo>
                    <a:lnTo>
                      <a:pt x="17" y="17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3" y="7"/>
                    </a:lnTo>
                    <a:lnTo>
                      <a:pt x="25" y="9"/>
                    </a:lnTo>
                    <a:lnTo>
                      <a:pt x="27" y="12"/>
                    </a:lnTo>
                    <a:lnTo>
                      <a:pt x="31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6" y="23"/>
                    </a:lnTo>
                    <a:lnTo>
                      <a:pt x="23" y="25"/>
                    </a:lnTo>
                    <a:lnTo>
                      <a:pt x="27" y="27"/>
                    </a:lnTo>
                    <a:lnTo>
                      <a:pt x="28" y="31"/>
                    </a:lnTo>
                    <a:lnTo>
                      <a:pt x="27" y="34"/>
                    </a:lnTo>
                    <a:lnTo>
                      <a:pt x="23" y="36"/>
                    </a:lnTo>
                    <a:lnTo>
                      <a:pt x="17" y="38"/>
                    </a:lnTo>
                    <a:lnTo>
                      <a:pt x="11" y="36"/>
                    </a:lnTo>
                    <a:lnTo>
                      <a:pt x="8" y="33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0" name="Freeform 304">
                <a:extLst>
                  <a:ext uri="{FF2B5EF4-FFF2-40B4-BE49-F238E27FC236}">
                    <a16:creationId xmlns:a16="http://schemas.microsoft.com/office/drawing/2014/main" id="{C489E56B-411B-477D-90BC-C5A15CA9F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658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1" name="Freeform 305">
                <a:extLst>
                  <a:ext uri="{FF2B5EF4-FFF2-40B4-BE49-F238E27FC236}">
                    <a16:creationId xmlns:a16="http://schemas.microsoft.com/office/drawing/2014/main" id="{B9CA7DE1-168A-4EB0-A63A-BED26D617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2657"/>
                <a:ext cx="34" cy="42"/>
              </a:xfrm>
              <a:custGeom>
                <a:avLst/>
                <a:gdLst>
                  <a:gd name="T0" fmla="*/ 3 w 34"/>
                  <a:gd name="T1" fmla="*/ 36 h 42"/>
                  <a:gd name="T2" fmla="*/ 8 w 34"/>
                  <a:gd name="T3" fmla="*/ 41 h 42"/>
                  <a:gd name="T4" fmla="*/ 18 w 34"/>
                  <a:gd name="T5" fmla="*/ 42 h 42"/>
                  <a:gd name="T6" fmla="*/ 26 w 34"/>
                  <a:gd name="T7" fmla="*/ 41 h 42"/>
                  <a:gd name="T8" fmla="*/ 29 w 34"/>
                  <a:gd name="T9" fmla="*/ 39 h 42"/>
                  <a:gd name="T10" fmla="*/ 30 w 34"/>
                  <a:gd name="T11" fmla="*/ 36 h 42"/>
                  <a:gd name="T12" fmla="*/ 34 w 34"/>
                  <a:gd name="T13" fmla="*/ 30 h 42"/>
                  <a:gd name="T14" fmla="*/ 32 w 34"/>
                  <a:gd name="T15" fmla="*/ 25 h 42"/>
                  <a:gd name="T16" fmla="*/ 26 w 34"/>
                  <a:gd name="T17" fmla="*/ 20 h 42"/>
                  <a:gd name="T18" fmla="*/ 18 w 34"/>
                  <a:gd name="T19" fmla="*/ 17 h 42"/>
                  <a:gd name="T20" fmla="*/ 8 w 34"/>
                  <a:gd name="T21" fmla="*/ 14 h 42"/>
                  <a:gd name="T22" fmla="*/ 7 w 34"/>
                  <a:gd name="T23" fmla="*/ 11 h 42"/>
                  <a:gd name="T24" fmla="*/ 10 w 34"/>
                  <a:gd name="T25" fmla="*/ 6 h 42"/>
                  <a:gd name="T26" fmla="*/ 13 w 34"/>
                  <a:gd name="T27" fmla="*/ 6 h 42"/>
                  <a:gd name="T28" fmla="*/ 16 w 34"/>
                  <a:gd name="T29" fmla="*/ 4 h 42"/>
                  <a:gd name="T30" fmla="*/ 24 w 34"/>
                  <a:gd name="T31" fmla="*/ 7 h 42"/>
                  <a:gd name="T32" fmla="*/ 26 w 34"/>
                  <a:gd name="T33" fmla="*/ 9 h 42"/>
                  <a:gd name="T34" fmla="*/ 32 w 34"/>
                  <a:gd name="T35" fmla="*/ 12 h 42"/>
                  <a:gd name="T36" fmla="*/ 30 w 34"/>
                  <a:gd name="T37" fmla="*/ 6 h 42"/>
                  <a:gd name="T38" fmla="*/ 27 w 34"/>
                  <a:gd name="T39" fmla="*/ 3 h 42"/>
                  <a:gd name="T40" fmla="*/ 24 w 34"/>
                  <a:gd name="T41" fmla="*/ 1 h 42"/>
                  <a:gd name="T42" fmla="*/ 16 w 34"/>
                  <a:gd name="T43" fmla="*/ 0 h 42"/>
                  <a:gd name="T44" fmla="*/ 8 w 34"/>
                  <a:gd name="T45" fmla="*/ 1 h 42"/>
                  <a:gd name="T46" fmla="*/ 3 w 34"/>
                  <a:gd name="T47" fmla="*/ 6 h 42"/>
                  <a:gd name="T48" fmla="*/ 2 w 34"/>
                  <a:gd name="T49" fmla="*/ 11 h 42"/>
                  <a:gd name="T50" fmla="*/ 3 w 34"/>
                  <a:gd name="T51" fmla="*/ 17 h 42"/>
                  <a:gd name="T52" fmla="*/ 8 w 34"/>
                  <a:gd name="T53" fmla="*/ 20 h 42"/>
                  <a:gd name="T54" fmla="*/ 16 w 34"/>
                  <a:gd name="T55" fmla="*/ 23 h 42"/>
                  <a:gd name="T56" fmla="*/ 23 w 34"/>
                  <a:gd name="T57" fmla="*/ 25 h 42"/>
                  <a:gd name="T58" fmla="*/ 27 w 34"/>
                  <a:gd name="T59" fmla="*/ 27 h 42"/>
                  <a:gd name="T60" fmla="*/ 27 w 34"/>
                  <a:gd name="T61" fmla="*/ 31 h 42"/>
                  <a:gd name="T62" fmla="*/ 27 w 34"/>
                  <a:gd name="T63" fmla="*/ 34 h 42"/>
                  <a:gd name="T64" fmla="*/ 23 w 34"/>
                  <a:gd name="T65" fmla="*/ 36 h 42"/>
                  <a:gd name="T66" fmla="*/ 18 w 34"/>
                  <a:gd name="T67" fmla="*/ 38 h 42"/>
                  <a:gd name="T68" fmla="*/ 11 w 34"/>
                  <a:gd name="T69" fmla="*/ 36 h 42"/>
                  <a:gd name="T70" fmla="*/ 7 w 34"/>
                  <a:gd name="T71" fmla="*/ 33 h 42"/>
                  <a:gd name="T72" fmla="*/ 5 w 34"/>
                  <a:gd name="T73" fmla="*/ 28 h 42"/>
                  <a:gd name="T74" fmla="*/ 0 w 34"/>
                  <a:gd name="T75" fmla="*/ 28 h 42"/>
                  <a:gd name="T76" fmla="*/ 3 w 34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2"/>
                  <a:gd name="T119" fmla="*/ 34 w 34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2">
                    <a:moveTo>
                      <a:pt x="3" y="36"/>
                    </a:moveTo>
                    <a:lnTo>
                      <a:pt x="3" y="36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18" y="42"/>
                    </a:lnTo>
                    <a:lnTo>
                      <a:pt x="26" y="41"/>
                    </a:lnTo>
                    <a:lnTo>
                      <a:pt x="29" y="39"/>
                    </a:lnTo>
                    <a:lnTo>
                      <a:pt x="30" y="36"/>
                    </a:lnTo>
                    <a:lnTo>
                      <a:pt x="34" y="30"/>
                    </a:lnTo>
                    <a:lnTo>
                      <a:pt x="32" y="25"/>
                    </a:lnTo>
                    <a:lnTo>
                      <a:pt x="26" y="20"/>
                    </a:lnTo>
                    <a:lnTo>
                      <a:pt x="18" y="17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6" y="4"/>
                    </a:lnTo>
                    <a:lnTo>
                      <a:pt x="21" y="6"/>
                    </a:lnTo>
                    <a:lnTo>
                      <a:pt x="24" y="7"/>
                    </a:lnTo>
                    <a:lnTo>
                      <a:pt x="26" y="9"/>
                    </a:lnTo>
                    <a:lnTo>
                      <a:pt x="27" y="12"/>
                    </a:lnTo>
                    <a:lnTo>
                      <a:pt x="32" y="12"/>
                    </a:lnTo>
                    <a:lnTo>
                      <a:pt x="30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3" y="17"/>
                    </a:lnTo>
                    <a:lnTo>
                      <a:pt x="8" y="20"/>
                    </a:lnTo>
                    <a:lnTo>
                      <a:pt x="16" y="23"/>
                    </a:lnTo>
                    <a:lnTo>
                      <a:pt x="23" y="25"/>
                    </a:lnTo>
                    <a:lnTo>
                      <a:pt x="27" y="27"/>
                    </a:lnTo>
                    <a:lnTo>
                      <a:pt x="27" y="31"/>
                    </a:lnTo>
                    <a:lnTo>
                      <a:pt x="27" y="34"/>
                    </a:lnTo>
                    <a:lnTo>
                      <a:pt x="23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7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2" name="Freeform 306">
                <a:extLst>
                  <a:ext uri="{FF2B5EF4-FFF2-40B4-BE49-F238E27FC236}">
                    <a16:creationId xmlns:a16="http://schemas.microsoft.com/office/drawing/2014/main" id="{F0C5ABE2-4830-44E7-8656-13FA4268C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657"/>
                <a:ext cx="32" cy="42"/>
              </a:xfrm>
              <a:custGeom>
                <a:avLst/>
                <a:gdLst>
                  <a:gd name="T0" fmla="*/ 2 w 32"/>
                  <a:gd name="T1" fmla="*/ 36 h 42"/>
                  <a:gd name="T2" fmla="*/ 8 w 32"/>
                  <a:gd name="T3" fmla="*/ 41 h 42"/>
                  <a:gd name="T4" fmla="*/ 16 w 32"/>
                  <a:gd name="T5" fmla="*/ 42 h 42"/>
                  <a:gd name="T6" fmla="*/ 24 w 32"/>
                  <a:gd name="T7" fmla="*/ 41 h 42"/>
                  <a:gd name="T8" fmla="*/ 27 w 32"/>
                  <a:gd name="T9" fmla="*/ 39 h 42"/>
                  <a:gd name="T10" fmla="*/ 30 w 32"/>
                  <a:gd name="T11" fmla="*/ 36 h 42"/>
                  <a:gd name="T12" fmla="*/ 32 w 32"/>
                  <a:gd name="T13" fmla="*/ 30 h 42"/>
                  <a:gd name="T14" fmla="*/ 30 w 32"/>
                  <a:gd name="T15" fmla="*/ 25 h 42"/>
                  <a:gd name="T16" fmla="*/ 25 w 32"/>
                  <a:gd name="T17" fmla="*/ 20 h 42"/>
                  <a:gd name="T18" fmla="*/ 16 w 32"/>
                  <a:gd name="T19" fmla="*/ 17 h 42"/>
                  <a:gd name="T20" fmla="*/ 8 w 32"/>
                  <a:gd name="T21" fmla="*/ 14 h 42"/>
                  <a:gd name="T22" fmla="*/ 6 w 32"/>
                  <a:gd name="T23" fmla="*/ 11 h 42"/>
                  <a:gd name="T24" fmla="*/ 8 w 32"/>
                  <a:gd name="T25" fmla="*/ 6 h 42"/>
                  <a:gd name="T26" fmla="*/ 11 w 32"/>
                  <a:gd name="T27" fmla="*/ 6 h 42"/>
                  <a:gd name="T28" fmla="*/ 16 w 32"/>
                  <a:gd name="T29" fmla="*/ 4 h 42"/>
                  <a:gd name="T30" fmla="*/ 22 w 32"/>
                  <a:gd name="T31" fmla="*/ 7 h 42"/>
                  <a:gd name="T32" fmla="*/ 24 w 32"/>
                  <a:gd name="T33" fmla="*/ 9 h 42"/>
                  <a:gd name="T34" fmla="*/ 30 w 32"/>
                  <a:gd name="T35" fmla="*/ 12 h 42"/>
                  <a:gd name="T36" fmla="*/ 29 w 32"/>
                  <a:gd name="T37" fmla="*/ 6 h 42"/>
                  <a:gd name="T38" fmla="*/ 27 w 32"/>
                  <a:gd name="T39" fmla="*/ 3 h 42"/>
                  <a:gd name="T40" fmla="*/ 24 w 32"/>
                  <a:gd name="T41" fmla="*/ 1 h 42"/>
                  <a:gd name="T42" fmla="*/ 16 w 32"/>
                  <a:gd name="T43" fmla="*/ 0 h 42"/>
                  <a:gd name="T44" fmla="*/ 8 w 32"/>
                  <a:gd name="T45" fmla="*/ 1 h 42"/>
                  <a:gd name="T46" fmla="*/ 3 w 32"/>
                  <a:gd name="T47" fmla="*/ 6 h 42"/>
                  <a:gd name="T48" fmla="*/ 0 w 32"/>
                  <a:gd name="T49" fmla="*/ 11 h 42"/>
                  <a:gd name="T50" fmla="*/ 2 w 32"/>
                  <a:gd name="T51" fmla="*/ 17 h 42"/>
                  <a:gd name="T52" fmla="*/ 6 w 32"/>
                  <a:gd name="T53" fmla="*/ 20 h 42"/>
                  <a:gd name="T54" fmla="*/ 14 w 32"/>
                  <a:gd name="T55" fmla="*/ 23 h 42"/>
                  <a:gd name="T56" fmla="*/ 22 w 32"/>
                  <a:gd name="T57" fmla="*/ 25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6 h 42"/>
                  <a:gd name="T66" fmla="*/ 16 w 32"/>
                  <a:gd name="T67" fmla="*/ 38 h 42"/>
                  <a:gd name="T68" fmla="*/ 10 w 32"/>
                  <a:gd name="T69" fmla="*/ 36 h 42"/>
                  <a:gd name="T70" fmla="*/ 6 w 32"/>
                  <a:gd name="T71" fmla="*/ 33 h 42"/>
                  <a:gd name="T72" fmla="*/ 5 w 32"/>
                  <a:gd name="T73" fmla="*/ 28 h 42"/>
                  <a:gd name="T74" fmla="*/ 0 w 32"/>
                  <a:gd name="T75" fmla="*/ 28 h 42"/>
                  <a:gd name="T76" fmla="*/ 2 w 32"/>
                  <a:gd name="T77" fmla="*/ 36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6"/>
                    </a:moveTo>
                    <a:lnTo>
                      <a:pt x="2" y="36"/>
                    </a:lnTo>
                    <a:lnTo>
                      <a:pt x="5" y="39"/>
                    </a:lnTo>
                    <a:lnTo>
                      <a:pt x="8" y="41"/>
                    </a:lnTo>
                    <a:lnTo>
                      <a:pt x="16" y="42"/>
                    </a:lnTo>
                    <a:lnTo>
                      <a:pt x="24" y="41"/>
                    </a:lnTo>
                    <a:lnTo>
                      <a:pt x="27" y="39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5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22" y="7"/>
                    </a:lnTo>
                    <a:lnTo>
                      <a:pt x="24" y="9"/>
                    </a:lnTo>
                    <a:lnTo>
                      <a:pt x="25" y="12"/>
                    </a:lnTo>
                    <a:lnTo>
                      <a:pt x="30" y="12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0"/>
                    </a:lnTo>
                    <a:lnTo>
                      <a:pt x="14" y="23"/>
                    </a:lnTo>
                    <a:lnTo>
                      <a:pt x="22" y="25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6"/>
                    </a:lnTo>
                    <a:lnTo>
                      <a:pt x="16" y="38"/>
                    </a:lnTo>
                    <a:lnTo>
                      <a:pt x="10" y="36"/>
                    </a:lnTo>
                    <a:lnTo>
                      <a:pt x="6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3" name="Freeform 307">
                <a:extLst>
                  <a:ext uri="{FF2B5EF4-FFF2-40B4-BE49-F238E27FC236}">
                    <a16:creationId xmlns:a16="http://schemas.microsoft.com/office/drawing/2014/main" id="{5161FBA8-430E-417E-A615-78EA78D33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65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4" name="Freeform 308">
                <a:extLst>
                  <a:ext uri="{FF2B5EF4-FFF2-40B4-BE49-F238E27FC236}">
                    <a16:creationId xmlns:a16="http://schemas.microsoft.com/office/drawing/2014/main" id="{6D7C0017-BBE7-4C49-8496-8D2394A647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2" y="2658"/>
                <a:ext cx="31" cy="41"/>
              </a:xfrm>
              <a:custGeom>
                <a:avLst/>
                <a:gdLst>
                  <a:gd name="T0" fmla="*/ 6 w 31"/>
                  <a:gd name="T1" fmla="*/ 41 h 41"/>
                  <a:gd name="T2" fmla="*/ 6 w 31"/>
                  <a:gd name="T3" fmla="*/ 24 h 41"/>
                  <a:gd name="T4" fmla="*/ 15 w 31"/>
                  <a:gd name="T5" fmla="*/ 24 h 41"/>
                  <a:gd name="T6" fmla="*/ 15 w 31"/>
                  <a:gd name="T7" fmla="*/ 24 h 41"/>
                  <a:gd name="T8" fmla="*/ 23 w 31"/>
                  <a:gd name="T9" fmla="*/ 22 h 41"/>
                  <a:gd name="T10" fmla="*/ 28 w 31"/>
                  <a:gd name="T11" fmla="*/ 21 h 41"/>
                  <a:gd name="T12" fmla="*/ 28 w 31"/>
                  <a:gd name="T13" fmla="*/ 21 h 41"/>
                  <a:gd name="T14" fmla="*/ 31 w 31"/>
                  <a:gd name="T15" fmla="*/ 16 h 41"/>
                  <a:gd name="T16" fmla="*/ 31 w 31"/>
                  <a:gd name="T17" fmla="*/ 11 h 41"/>
                  <a:gd name="T18" fmla="*/ 31 w 31"/>
                  <a:gd name="T19" fmla="*/ 11 h 41"/>
                  <a:gd name="T20" fmla="*/ 30 w 31"/>
                  <a:gd name="T21" fmla="*/ 6 h 41"/>
                  <a:gd name="T22" fmla="*/ 30 w 31"/>
                  <a:gd name="T23" fmla="*/ 6 h 41"/>
                  <a:gd name="T24" fmla="*/ 27 w 31"/>
                  <a:gd name="T25" fmla="*/ 2 h 41"/>
                  <a:gd name="T26" fmla="*/ 27 w 31"/>
                  <a:gd name="T27" fmla="*/ 2 h 41"/>
                  <a:gd name="T28" fmla="*/ 22 w 31"/>
                  <a:gd name="T29" fmla="*/ 0 h 41"/>
                  <a:gd name="T30" fmla="*/ 22 w 31"/>
                  <a:gd name="T31" fmla="*/ 0 h 41"/>
                  <a:gd name="T32" fmla="*/ 15 w 31"/>
                  <a:gd name="T33" fmla="*/ 0 h 41"/>
                  <a:gd name="T34" fmla="*/ 0 w 31"/>
                  <a:gd name="T35" fmla="*/ 0 h 41"/>
                  <a:gd name="T36" fmla="*/ 0 w 31"/>
                  <a:gd name="T37" fmla="*/ 41 h 41"/>
                  <a:gd name="T38" fmla="*/ 6 w 31"/>
                  <a:gd name="T39" fmla="*/ 41 h 41"/>
                  <a:gd name="T40" fmla="*/ 6 w 31"/>
                  <a:gd name="T41" fmla="*/ 41 h 41"/>
                  <a:gd name="T42" fmla="*/ 6 w 31"/>
                  <a:gd name="T43" fmla="*/ 5 h 41"/>
                  <a:gd name="T44" fmla="*/ 15 w 31"/>
                  <a:gd name="T45" fmla="*/ 5 h 41"/>
                  <a:gd name="T46" fmla="*/ 15 w 31"/>
                  <a:gd name="T47" fmla="*/ 5 h 41"/>
                  <a:gd name="T48" fmla="*/ 22 w 31"/>
                  <a:gd name="T49" fmla="*/ 5 h 41"/>
                  <a:gd name="T50" fmla="*/ 22 w 31"/>
                  <a:gd name="T51" fmla="*/ 5 h 41"/>
                  <a:gd name="T52" fmla="*/ 25 w 31"/>
                  <a:gd name="T53" fmla="*/ 8 h 41"/>
                  <a:gd name="T54" fmla="*/ 25 w 31"/>
                  <a:gd name="T55" fmla="*/ 8 h 41"/>
                  <a:gd name="T56" fmla="*/ 25 w 31"/>
                  <a:gd name="T57" fmla="*/ 11 h 41"/>
                  <a:gd name="T58" fmla="*/ 25 w 31"/>
                  <a:gd name="T59" fmla="*/ 11 h 41"/>
                  <a:gd name="T60" fmla="*/ 25 w 31"/>
                  <a:gd name="T61" fmla="*/ 14 h 41"/>
                  <a:gd name="T62" fmla="*/ 23 w 31"/>
                  <a:gd name="T63" fmla="*/ 18 h 41"/>
                  <a:gd name="T64" fmla="*/ 23 w 31"/>
                  <a:gd name="T65" fmla="*/ 18 h 41"/>
                  <a:gd name="T66" fmla="*/ 20 w 31"/>
                  <a:gd name="T67" fmla="*/ 19 h 41"/>
                  <a:gd name="T68" fmla="*/ 15 w 31"/>
                  <a:gd name="T69" fmla="*/ 19 h 41"/>
                  <a:gd name="T70" fmla="*/ 6 w 31"/>
                  <a:gd name="T71" fmla="*/ 19 h 41"/>
                  <a:gd name="T72" fmla="*/ 6 w 31"/>
                  <a:gd name="T73" fmla="*/ 5 h 41"/>
                  <a:gd name="T74" fmla="*/ 6 w 31"/>
                  <a:gd name="T75" fmla="*/ 5 h 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1"/>
                  <a:gd name="T115" fmla="*/ 0 h 41"/>
                  <a:gd name="T116" fmla="*/ 31 w 31"/>
                  <a:gd name="T117" fmla="*/ 41 h 4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1" h="41">
                    <a:moveTo>
                      <a:pt x="6" y="41"/>
                    </a:moveTo>
                    <a:lnTo>
                      <a:pt x="6" y="24"/>
                    </a:lnTo>
                    <a:lnTo>
                      <a:pt x="15" y="24"/>
                    </a:lnTo>
                    <a:lnTo>
                      <a:pt x="23" y="22"/>
                    </a:lnTo>
                    <a:lnTo>
                      <a:pt x="28" y="21"/>
                    </a:lnTo>
                    <a:lnTo>
                      <a:pt x="31" y="16"/>
                    </a:lnTo>
                    <a:lnTo>
                      <a:pt x="31" y="11"/>
                    </a:lnTo>
                    <a:lnTo>
                      <a:pt x="30" y="6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5" y="5"/>
                    </a:lnTo>
                    <a:lnTo>
                      <a:pt x="22" y="5"/>
                    </a:lnTo>
                    <a:lnTo>
                      <a:pt x="25" y="8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3" y="18"/>
                    </a:lnTo>
                    <a:lnTo>
                      <a:pt x="20" y="19"/>
                    </a:lnTo>
                    <a:lnTo>
                      <a:pt x="15" y="19"/>
                    </a:lnTo>
                    <a:lnTo>
                      <a:pt x="6" y="19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5" name="Freeform 309">
                <a:extLst>
                  <a:ext uri="{FF2B5EF4-FFF2-40B4-BE49-F238E27FC236}">
                    <a16:creationId xmlns:a16="http://schemas.microsoft.com/office/drawing/2014/main" id="{904CBA03-4E7E-4789-9CF7-1ADB398425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81" y="2658"/>
                <a:ext cx="31" cy="41"/>
              </a:xfrm>
              <a:custGeom>
                <a:avLst/>
                <a:gdLst>
                  <a:gd name="T0" fmla="*/ 5 w 31"/>
                  <a:gd name="T1" fmla="*/ 41 h 41"/>
                  <a:gd name="T2" fmla="*/ 5 w 31"/>
                  <a:gd name="T3" fmla="*/ 24 h 41"/>
                  <a:gd name="T4" fmla="*/ 16 w 31"/>
                  <a:gd name="T5" fmla="*/ 24 h 41"/>
                  <a:gd name="T6" fmla="*/ 16 w 31"/>
                  <a:gd name="T7" fmla="*/ 24 h 41"/>
                  <a:gd name="T8" fmla="*/ 23 w 31"/>
                  <a:gd name="T9" fmla="*/ 22 h 41"/>
                  <a:gd name="T10" fmla="*/ 27 w 31"/>
                  <a:gd name="T11" fmla="*/ 21 h 41"/>
                  <a:gd name="T12" fmla="*/ 27 w 31"/>
                  <a:gd name="T13" fmla="*/ 21 h 41"/>
                  <a:gd name="T14" fmla="*/ 31 w 31"/>
                  <a:gd name="T15" fmla="*/ 16 h 41"/>
                  <a:gd name="T16" fmla="*/ 31 w 31"/>
                  <a:gd name="T17" fmla="*/ 11 h 41"/>
                  <a:gd name="T18" fmla="*/ 31 w 31"/>
                  <a:gd name="T19" fmla="*/ 11 h 41"/>
                  <a:gd name="T20" fmla="*/ 31 w 31"/>
                  <a:gd name="T21" fmla="*/ 6 h 41"/>
                  <a:gd name="T22" fmla="*/ 31 w 31"/>
                  <a:gd name="T23" fmla="*/ 6 h 41"/>
                  <a:gd name="T24" fmla="*/ 27 w 31"/>
                  <a:gd name="T25" fmla="*/ 2 h 41"/>
                  <a:gd name="T26" fmla="*/ 27 w 31"/>
                  <a:gd name="T27" fmla="*/ 2 h 41"/>
                  <a:gd name="T28" fmla="*/ 21 w 31"/>
                  <a:gd name="T29" fmla="*/ 0 h 41"/>
                  <a:gd name="T30" fmla="*/ 21 w 31"/>
                  <a:gd name="T31" fmla="*/ 0 h 41"/>
                  <a:gd name="T32" fmla="*/ 15 w 31"/>
                  <a:gd name="T33" fmla="*/ 0 h 41"/>
                  <a:gd name="T34" fmla="*/ 0 w 31"/>
                  <a:gd name="T35" fmla="*/ 0 h 41"/>
                  <a:gd name="T36" fmla="*/ 0 w 31"/>
                  <a:gd name="T37" fmla="*/ 41 h 41"/>
                  <a:gd name="T38" fmla="*/ 5 w 31"/>
                  <a:gd name="T39" fmla="*/ 41 h 41"/>
                  <a:gd name="T40" fmla="*/ 5 w 31"/>
                  <a:gd name="T41" fmla="*/ 41 h 41"/>
                  <a:gd name="T42" fmla="*/ 5 w 31"/>
                  <a:gd name="T43" fmla="*/ 5 h 41"/>
                  <a:gd name="T44" fmla="*/ 16 w 31"/>
                  <a:gd name="T45" fmla="*/ 5 h 41"/>
                  <a:gd name="T46" fmla="*/ 16 w 31"/>
                  <a:gd name="T47" fmla="*/ 5 h 41"/>
                  <a:gd name="T48" fmla="*/ 21 w 31"/>
                  <a:gd name="T49" fmla="*/ 5 h 41"/>
                  <a:gd name="T50" fmla="*/ 21 w 31"/>
                  <a:gd name="T51" fmla="*/ 5 h 41"/>
                  <a:gd name="T52" fmla="*/ 24 w 31"/>
                  <a:gd name="T53" fmla="*/ 8 h 41"/>
                  <a:gd name="T54" fmla="*/ 24 w 31"/>
                  <a:gd name="T55" fmla="*/ 8 h 41"/>
                  <a:gd name="T56" fmla="*/ 26 w 31"/>
                  <a:gd name="T57" fmla="*/ 11 h 41"/>
                  <a:gd name="T58" fmla="*/ 26 w 31"/>
                  <a:gd name="T59" fmla="*/ 11 h 41"/>
                  <a:gd name="T60" fmla="*/ 26 w 31"/>
                  <a:gd name="T61" fmla="*/ 14 h 41"/>
                  <a:gd name="T62" fmla="*/ 23 w 31"/>
                  <a:gd name="T63" fmla="*/ 18 h 41"/>
                  <a:gd name="T64" fmla="*/ 23 w 31"/>
                  <a:gd name="T65" fmla="*/ 18 h 41"/>
                  <a:gd name="T66" fmla="*/ 21 w 31"/>
                  <a:gd name="T67" fmla="*/ 19 h 41"/>
                  <a:gd name="T68" fmla="*/ 16 w 31"/>
                  <a:gd name="T69" fmla="*/ 19 h 41"/>
                  <a:gd name="T70" fmla="*/ 5 w 31"/>
                  <a:gd name="T71" fmla="*/ 19 h 41"/>
                  <a:gd name="T72" fmla="*/ 5 w 31"/>
                  <a:gd name="T73" fmla="*/ 5 h 41"/>
                  <a:gd name="T74" fmla="*/ 5 w 31"/>
                  <a:gd name="T75" fmla="*/ 5 h 4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1"/>
                  <a:gd name="T115" fmla="*/ 0 h 41"/>
                  <a:gd name="T116" fmla="*/ 31 w 31"/>
                  <a:gd name="T117" fmla="*/ 41 h 4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1" h="41">
                    <a:moveTo>
                      <a:pt x="5" y="41"/>
                    </a:moveTo>
                    <a:lnTo>
                      <a:pt x="5" y="24"/>
                    </a:lnTo>
                    <a:lnTo>
                      <a:pt x="16" y="24"/>
                    </a:lnTo>
                    <a:lnTo>
                      <a:pt x="23" y="22"/>
                    </a:lnTo>
                    <a:lnTo>
                      <a:pt x="27" y="21"/>
                    </a:lnTo>
                    <a:lnTo>
                      <a:pt x="31" y="16"/>
                    </a:lnTo>
                    <a:lnTo>
                      <a:pt x="31" y="11"/>
                    </a:lnTo>
                    <a:lnTo>
                      <a:pt x="31" y="6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5" y="5"/>
                    </a:moveTo>
                    <a:lnTo>
                      <a:pt x="16" y="5"/>
                    </a:lnTo>
                    <a:lnTo>
                      <a:pt x="21" y="5"/>
                    </a:lnTo>
                    <a:lnTo>
                      <a:pt x="24" y="8"/>
                    </a:lnTo>
                    <a:lnTo>
                      <a:pt x="26" y="11"/>
                    </a:lnTo>
                    <a:lnTo>
                      <a:pt x="26" y="14"/>
                    </a:lnTo>
                    <a:lnTo>
                      <a:pt x="23" y="18"/>
                    </a:lnTo>
                    <a:lnTo>
                      <a:pt x="21" y="19"/>
                    </a:lnTo>
                    <a:lnTo>
                      <a:pt x="16" y="19"/>
                    </a:lnTo>
                    <a:lnTo>
                      <a:pt x="5" y="19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6" name="Freeform 310">
                <a:extLst>
                  <a:ext uri="{FF2B5EF4-FFF2-40B4-BE49-F238E27FC236}">
                    <a16:creationId xmlns:a16="http://schemas.microsoft.com/office/drawing/2014/main" id="{78FA773D-EC37-42BD-A811-EEFA0690D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65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7" name="Freeform 311">
                <a:extLst>
                  <a:ext uri="{FF2B5EF4-FFF2-40B4-BE49-F238E27FC236}">
                    <a16:creationId xmlns:a16="http://schemas.microsoft.com/office/drawing/2014/main" id="{B22C1BD8-270D-4850-9BFC-8435F1D4AA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92" y="2517"/>
                <a:ext cx="38" cy="39"/>
              </a:xfrm>
              <a:custGeom>
                <a:avLst/>
                <a:gdLst>
                  <a:gd name="T0" fmla="*/ 7 w 38"/>
                  <a:gd name="T1" fmla="*/ 39 h 39"/>
                  <a:gd name="T2" fmla="*/ 10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3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7 w 38"/>
                  <a:gd name="T17" fmla="*/ 39 h 39"/>
                  <a:gd name="T18" fmla="*/ 7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3 w 38"/>
                  <a:gd name="T29" fmla="*/ 12 h 39"/>
                  <a:gd name="T30" fmla="*/ 26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7" y="39"/>
                    </a:moveTo>
                    <a:lnTo>
                      <a:pt x="10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7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3" y="12"/>
                    </a:lnTo>
                    <a:lnTo>
                      <a:pt x="26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8" name="Freeform 312">
                <a:extLst>
                  <a:ext uri="{FF2B5EF4-FFF2-40B4-BE49-F238E27FC236}">
                    <a16:creationId xmlns:a16="http://schemas.microsoft.com/office/drawing/2014/main" id="{3AA5132C-827D-4DA5-814A-B7783C7B9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2517"/>
                <a:ext cx="26" cy="39"/>
              </a:xfrm>
              <a:custGeom>
                <a:avLst/>
                <a:gdLst>
                  <a:gd name="T0" fmla="*/ 26 w 26"/>
                  <a:gd name="T1" fmla="*/ 39 h 39"/>
                  <a:gd name="T2" fmla="*/ 26 w 26"/>
                  <a:gd name="T3" fmla="*/ 35 h 39"/>
                  <a:gd name="T4" fmla="*/ 5 w 26"/>
                  <a:gd name="T5" fmla="*/ 35 h 39"/>
                  <a:gd name="T6" fmla="*/ 5 w 26"/>
                  <a:gd name="T7" fmla="*/ 0 h 39"/>
                  <a:gd name="T8" fmla="*/ 0 w 26"/>
                  <a:gd name="T9" fmla="*/ 0 h 39"/>
                  <a:gd name="T10" fmla="*/ 0 w 26"/>
                  <a:gd name="T11" fmla="*/ 39 h 39"/>
                  <a:gd name="T12" fmla="*/ 26 w 26"/>
                  <a:gd name="T13" fmla="*/ 39 h 39"/>
                  <a:gd name="T14" fmla="*/ 26 w 26"/>
                  <a:gd name="T15" fmla="*/ 3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39"/>
                  <a:gd name="T26" fmla="*/ 26 w 26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39">
                    <a:moveTo>
                      <a:pt x="26" y="39"/>
                    </a:moveTo>
                    <a:lnTo>
                      <a:pt x="26" y="35"/>
                    </a:lnTo>
                    <a:lnTo>
                      <a:pt x="5" y="3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09" name="Freeform 313">
                <a:extLst>
                  <a:ext uri="{FF2B5EF4-FFF2-40B4-BE49-F238E27FC236}">
                    <a16:creationId xmlns:a16="http://schemas.microsoft.com/office/drawing/2014/main" id="{6CB51C05-509B-468D-B19D-23DB5E3AE2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64" y="2517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0" name="Freeform 314">
                <a:extLst>
                  <a:ext uri="{FF2B5EF4-FFF2-40B4-BE49-F238E27FC236}">
                    <a16:creationId xmlns:a16="http://schemas.microsoft.com/office/drawing/2014/main" id="{A2440831-31EC-4305-AD5C-D3B75B2CFD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7" y="2517"/>
                <a:ext cx="30" cy="39"/>
              </a:xfrm>
              <a:custGeom>
                <a:avLst/>
                <a:gdLst>
                  <a:gd name="T0" fmla="*/ 16 w 30"/>
                  <a:gd name="T1" fmla="*/ 39 h 39"/>
                  <a:gd name="T2" fmla="*/ 22 w 30"/>
                  <a:gd name="T3" fmla="*/ 39 h 39"/>
                  <a:gd name="T4" fmla="*/ 27 w 30"/>
                  <a:gd name="T5" fmla="*/ 38 h 39"/>
                  <a:gd name="T6" fmla="*/ 30 w 30"/>
                  <a:gd name="T7" fmla="*/ 33 h 39"/>
                  <a:gd name="T8" fmla="*/ 30 w 30"/>
                  <a:gd name="T9" fmla="*/ 28 h 39"/>
                  <a:gd name="T10" fmla="*/ 28 w 30"/>
                  <a:gd name="T11" fmla="*/ 22 h 39"/>
                  <a:gd name="T12" fmla="*/ 27 w 30"/>
                  <a:gd name="T13" fmla="*/ 20 h 39"/>
                  <a:gd name="T14" fmla="*/ 22 w 30"/>
                  <a:gd name="T15" fmla="*/ 19 h 39"/>
                  <a:gd name="T16" fmla="*/ 27 w 30"/>
                  <a:gd name="T17" fmla="*/ 14 h 39"/>
                  <a:gd name="T18" fmla="*/ 28 w 30"/>
                  <a:gd name="T19" fmla="*/ 9 h 39"/>
                  <a:gd name="T20" fmla="*/ 27 w 30"/>
                  <a:gd name="T21" fmla="*/ 5 h 39"/>
                  <a:gd name="T22" fmla="*/ 22 w 30"/>
                  <a:gd name="T23" fmla="*/ 0 h 39"/>
                  <a:gd name="T24" fmla="*/ 0 w 30"/>
                  <a:gd name="T25" fmla="*/ 0 h 39"/>
                  <a:gd name="T26" fmla="*/ 16 w 30"/>
                  <a:gd name="T27" fmla="*/ 39 h 39"/>
                  <a:gd name="T28" fmla="*/ 5 w 30"/>
                  <a:gd name="T29" fmla="*/ 5 h 39"/>
                  <a:gd name="T30" fmla="*/ 12 w 30"/>
                  <a:gd name="T31" fmla="*/ 5 h 39"/>
                  <a:gd name="T32" fmla="*/ 19 w 30"/>
                  <a:gd name="T33" fmla="*/ 5 h 39"/>
                  <a:gd name="T34" fmla="*/ 22 w 30"/>
                  <a:gd name="T35" fmla="*/ 6 h 39"/>
                  <a:gd name="T36" fmla="*/ 24 w 30"/>
                  <a:gd name="T37" fmla="*/ 11 h 39"/>
                  <a:gd name="T38" fmla="*/ 22 w 30"/>
                  <a:gd name="T39" fmla="*/ 14 h 39"/>
                  <a:gd name="T40" fmla="*/ 19 w 30"/>
                  <a:gd name="T41" fmla="*/ 16 h 39"/>
                  <a:gd name="T42" fmla="*/ 5 w 30"/>
                  <a:gd name="T43" fmla="*/ 16 h 39"/>
                  <a:gd name="T44" fmla="*/ 5 w 30"/>
                  <a:gd name="T45" fmla="*/ 5 h 39"/>
                  <a:gd name="T46" fmla="*/ 14 w 30"/>
                  <a:gd name="T47" fmla="*/ 20 h 39"/>
                  <a:gd name="T48" fmla="*/ 20 w 30"/>
                  <a:gd name="T49" fmla="*/ 22 h 39"/>
                  <a:gd name="T50" fmla="*/ 24 w 30"/>
                  <a:gd name="T51" fmla="*/ 24 h 39"/>
                  <a:gd name="T52" fmla="*/ 25 w 30"/>
                  <a:gd name="T53" fmla="*/ 28 h 39"/>
                  <a:gd name="T54" fmla="*/ 24 w 30"/>
                  <a:gd name="T55" fmla="*/ 32 h 39"/>
                  <a:gd name="T56" fmla="*/ 22 w 30"/>
                  <a:gd name="T57" fmla="*/ 33 h 39"/>
                  <a:gd name="T58" fmla="*/ 19 w 30"/>
                  <a:gd name="T59" fmla="*/ 35 h 39"/>
                  <a:gd name="T60" fmla="*/ 16 w 30"/>
                  <a:gd name="T61" fmla="*/ 35 h 39"/>
                  <a:gd name="T62" fmla="*/ 5 w 30"/>
                  <a:gd name="T63" fmla="*/ 20 h 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39"/>
                  <a:gd name="T98" fmla="*/ 30 w 30"/>
                  <a:gd name="T99" fmla="*/ 39 h 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39">
                    <a:moveTo>
                      <a:pt x="16" y="39"/>
                    </a:moveTo>
                    <a:lnTo>
                      <a:pt x="16" y="39"/>
                    </a:lnTo>
                    <a:lnTo>
                      <a:pt x="22" y="39"/>
                    </a:lnTo>
                    <a:lnTo>
                      <a:pt x="27" y="38"/>
                    </a:lnTo>
                    <a:lnTo>
                      <a:pt x="30" y="33"/>
                    </a:lnTo>
                    <a:lnTo>
                      <a:pt x="30" y="28"/>
                    </a:lnTo>
                    <a:lnTo>
                      <a:pt x="30" y="25"/>
                    </a:lnTo>
                    <a:lnTo>
                      <a:pt x="28" y="22"/>
                    </a:lnTo>
                    <a:lnTo>
                      <a:pt x="27" y="20"/>
                    </a:lnTo>
                    <a:lnTo>
                      <a:pt x="22" y="19"/>
                    </a:lnTo>
                    <a:lnTo>
                      <a:pt x="27" y="14"/>
                    </a:lnTo>
                    <a:lnTo>
                      <a:pt x="28" y="9"/>
                    </a:lnTo>
                    <a:lnTo>
                      <a:pt x="27" y="5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16" y="39"/>
                    </a:lnTo>
                    <a:close/>
                    <a:moveTo>
                      <a:pt x="5" y="5"/>
                    </a:moveTo>
                    <a:lnTo>
                      <a:pt x="12" y="5"/>
                    </a:lnTo>
                    <a:lnTo>
                      <a:pt x="19" y="5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5" y="16"/>
                    </a:lnTo>
                    <a:lnTo>
                      <a:pt x="5" y="5"/>
                    </a:lnTo>
                    <a:close/>
                    <a:moveTo>
                      <a:pt x="5" y="20"/>
                    </a:moveTo>
                    <a:lnTo>
                      <a:pt x="14" y="20"/>
                    </a:lnTo>
                    <a:lnTo>
                      <a:pt x="20" y="22"/>
                    </a:lnTo>
                    <a:lnTo>
                      <a:pt x="24" y="24"/>
                    </a:lnTo>
                    <a:lnTo>
                      <a:pt x="25" y="28"/>
                    </a:lnTo>
                    <a:lnTo>
                      <a:pt x="24" y="32"/>
                    </a:lnTo>
                    <a:lnTo>
                      <a:pt x="22" y="33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5" y="35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1" name="Freeform 315">
                <a:extLst>
                  <a:ext uri="{FF2B5EF4-FFF2-40B4-BE49-F238E27FC236}">
                    <a16:creationId xmlns:a16="http://schemas.microsoft.com/office/drawing/2014/main" id="{6DBC032F-9A9A-4227-A28C-4468A62A3F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2" y="2517"/>
                <a:ext cx="38" cy="39"/>
              </a:xfrm>
              <a:custGeom>
                <a:avLst/>
                <a:gdLst>
                  <a:gd name="T0" fmla="*/ 4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1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4 w 38"/>
                  <a:gd name="T13" fmla="*/ 0 h 39"/>
                  <a:gd name="T14" fmla="*/ 0 w 38"/>
                  <a:gd name="T15" fmla="*/ 39 h 39"/>
                  <a:gd name="T16" fmla="*/ 4 w 38"/>
                  <a:gd name="T17" fmla="*/ 39 h 39"/>
                  <a:gd name="T18" fmla="*/ 4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4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1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2" name="Freeform 316">
                <a:extLst>
                  <a:ext uri="{FF2B5EF4-FFF2-40B4-BE49-F238E27FC236}">
                    <a16:creationId xmlns:a16="http://schemas.microsoft.com/office/drawing/2014/main" id="{969B087F-0611-4417-BD72-8300E31C9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517"/>
                <a:ext cx="38" cy="39"/>
              </a:xfrm>
              <a:custGeom>
                <a:avLst/>
                <a:gdLst>
                  <a:gd name="T0" fmla="*/ 4 w 38"/>
                  <a:gd name="T1" fmla="*/ 39 h 39"/>
                  <a:gd name="T2" fmla="*/ 4 w 38"/>
                  <a:gd name="T3" fmla="*/ 5 h 39"/>
                  <a:gd name="T4" fmla="*/ 15 w 38"/>
                  <a:gd name="T5" fmla="*/ 39 h 39"/>
                  <a:gd name="T6" fmla="*/ 20 w 38"/>
                  <a:gd name="T7" fmla="*/ 39 h 39"/>
                  <a:gd name="T8" fmla="*/ 33 w 38"/>
                  <a:gd name="T9" fmla="*/ 6 h 39"/>
                  <a:gd name="T10" fmla="*/ 33 w 38"/>
                  <a:gd name="T11" fmla="*/ 39 h 39"/>
                  <a:gd name="T12" fmla="*/ 38 w 38"/>
                  <a:gd name="T13" fmla="*/ 39 h 39"/>
                  <a:gd name="T14" fmla="*/ 38 w 38"/>
                  <a:gd name="T15" fmla="*/ 0 h 39"/>
                  <a:gd name="T16" fmla="*/ 31 w 38"/>
                  <a:gd name="T17" fmla="*/ 0 h 39"/>
                  <a:gd name="T18" fmla="*/ 20 w 38"/>
                  <a:gd name="T19" fmla="*/ 27 h 39"/>
                  <a:gd name="T20" fmla="*/ 20 w 38"/>
                  <a:gd name="T21" fmla="*/ 27 h 39"/>
                  <a:gd name="T22" fmla="*/ 19 w 38"/>
                  <a:gd name="T23" fmla="*/ 35 h 39"/>
                  <a:gd name="T24" fmla="*/ 19 w 38"/>
                  <a:gd name="T25" fmla="*/ 35 h 39"/>
                  <a:gd name="T26" fmla="*/ 17 w 38"/>
                  <a:gd name="T27" fmla="*/ 28 h 39"/>
                  <a:gd name="T28" fmla="*/ 8 w 38"/>
                  <a:gd name="T29" fmla="*/ 0 h 39"/>
                  <a:gd name="T30" fmla="*/ 0 w 38"/>
                  <a:gd name="T31" fmla="*/ 0 h 39"/>
                  <a:gd name="T32" fmla="*/ 0 w 38"/>
                  <a:gd name="T33" fmla="*/ 39 h 39"/>
                  <a:gd name="T34" fmla="*/ 4 w 38"/>
                  <a:gd name="T35" fmla="*/ 39 h 39"/>
                  <a:gd name="T36" fmla="*/ 4 w 38"/>
                  <a:gd name="T37" fmla="*/ 39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4" y="39"/>
                    </a:moveTo>
                    <a:lnTo>
                      <a:pt x="4" y="5"/>
                    </a:lnTo>
                    <a:lnTo>
                      <a:pt x="15" y="39"/>
                    </a:lnTo>
                    <a:lnTo>
                      <a:pt x="20" y="39"/>
                    </a:lnTo>
                    <a:lnTo>
                      <a:pt x="33" y="6"/>
                    </a:lnTo>
                    <a:lnTo>
                      <a:pt x="33" y="39"/>
                    </a:lnTo>
                    <a:lnTo>
                      <a:pt x="38" y="39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0" y="27"/>
                    </a:lnTo>
                    <a:lnTo>
                      <a:pt x="19" y="35"/>
                    </a:lnTo>
                    <a:lnTo>
                      <a:pt x="17" y="2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3" name="Freeform 317">
                <a:extLst>
                  <a:ext uri="{FF2B5EF4-FFF2-40B4-BE49-F238E27FC236}">
                    <a16:creationId xmlns:a16="http://schemas.microsoft.com/office/drawing/2014/main" id="{3CB81591-67A2-4465-AE61-E7FDFB2EBE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6" y="2517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7 h 39"/>
                  <a:gd name="T4" fmla="*/ 27 w 38"/>
                  <a:gd name="T5" fmla="*/ 27 h 39"/>
                  <a:gd name="T6" fmla="*/ 32 w 38"/>
                  <a:gd name="T7" fmla="*/ 39 h 39"/>
                  <a:gd name="T8" fmla="*/ 38 w 38"/>
                  <a:gd name="T9" fmla="*/ 39 h 39"/>
                  <a:gd name="T10" fmla="*/ 21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1 w 38"/>
                  <a:gd name="T29" fmla="*/ 12 h 39"/>
                  <a:gd name="T30" fmla="*/ 25 w 38"/>
                  <a:gd name="T31" fmla="*/ 24 h 39"/>
                  <a:gd name="T32" fmla="*/ 11 w 38"/>
                  <a:gd name="T33" fmla="*/ 24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7"/>
                    </a:lnTo>
                    <a:lnTo>
                      <a:pt x="27" y="27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1" y="12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4" name="Freeform 318">
                <a:extLst>
                  <a:ext uri="{FF2B5EF4-FFF2-40B4-BE49-F238E27FC236}">
                    <a16:creationId xmlns:a16="http://schemas.microsoft.com/office/drawing/2014/main" id="{31928766-1D31-4441-A565-006F01E32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838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6 w 25"/>
                  <a:gd name="T5" fmla="*/ 36 h 41"/>
                  <a:gd name="T6" fmla="*/ 6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5" name="Freeform 319">
                <a:extLst>
                  <a:ext uri="{FF2B5EF4-FFF2-40B4-BE49-F238E27FC236}">
                    <a16:creationId xmlns:a16="http://schemas.microsoft.com/office/drawing/2014/main" id="{87AED257-1FAC-4252-9396-163D2DB946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81" y="2838"/>
                <a:ext cx="38" cy="43"/>
              </a:xfrm>
              <a:custGeom>
                <a:avLst/>
                <a:gdLst>
                  <a:gd name="T0" fmla="*/ 1 w 38"/>
                  <a:gd name="T1" fmla="*/ 31 h 43"/>
                  <a:gd name="T2" fmla="*/ 1 w 38"/>
                  <a:gd name="T3" fmla="*/ 31 h 43"/>
                  <a:gd name="T4" fmla="*/ 5 w 38"/>
                  <a:gd name="T5" fmla="*/ 36 h 43"/>
                  <a:gd name="T6" fmla="*/ 9 w 38"/>
                  <a:gd name="T7" fmla="*/ 39 h 43"/>
                  <a:gd name="T8" fmla="*/ 9 w 38"/>
                  <a:gd name="T9" fmla="*/ 39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1 h 43"/>
                  <a:gd name="T18" fmla="*/ 28 w 38"/>
                  <a:gd name="T19" fmla="*/ 39 h 43"/>
                  <a:gd name="T20" fmla="*/ 28 w 38"/>
                  <a:gd name="T21" fmla="*/ 39 h 43"/>
                  <a:gd name="T22" fmla="*/ 33 w 38"/>
                  <a:gd name="T23" fmla="*/ 36 h 43"/>
                  <a:gd name="T24" fmla="*/ 36 w 38"/>
                  <a:gd name="T25" fmla="*/ 31 h 43"/>
                  <a:gd name="T26" fmla="*/ 36 w 38"/>
                  <a:gd name="T27" fmla="*/ 31 h 43"/>
                  <a:gd name="T28" fmla="*/ 38 w 38"/>
                  <a:gd name="T29" fmla="*/ 27 h 43"/>
                  <a:gd name="T30" fmla="*/ 38 w 38"/>
                  <a:gd name="T31" fmla="*/ 20 h 43"/>
                  <a:gd name="T32" fmla="*/ 38 w 38"/>
                  <a:gd name="T33" fmla="*/ 20 h 43"/>
                  <a:gd name="T34" fmla="*/ 38 w 38"/>
                  <a:gd name="T35" fmla="*/ 16 h 43"/>
                  <a:gd name="T36" fmla="*/ 36 w 38"/>
                  <a:gd name="T37" fmla="*/ 9 h 43"/>
                  <a:gd name="T38" fmla="*/ 36 w 38"/>
                  <a:gd name="T39" fmla="*/ 9 h 43"/>
                  <a:gd name="T40" fmla="*/ 33 w 38"/>
                  <a:gd name="T41" fmla="*/ 6 h 43"/>
                  <a:gd name="T42" fmla="*/ 28 w 38"/>
                  <a:gd name="T43" fmla="*/ 3 h 43"/>
                  <a:gd name="T44" fmla="*/ 28 w 38"/>
                  <a:gd name="T45" fmla="*/ 3 h 43"/>
                  <a:gd name="T46" fmla="*/ 24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1 h 43"/>
                  <a:gd name="T54" fmla="*/ 5 w 38"/>
                  <a:gd name="T55" fmla="*/ 6 h 43"/>
                  <a:gd name="T56" fmla="*/ 5 w 38"/>
                  <a:gd name="T57" fmla="*/ 6 h 43"/>
                  <a:gd name="T58" fmla="*/ 1 w 38"/>
                  <a:gd name="T59" fmla="*/ 12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1 h 43"/>
                  <a:gd name="T68" fmla="*/ 1 w 38"/>
                  <a:gd name="T69" fmla="*/ 31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6 h 43"/>
                  <a:gd name="T76" fmla="*/ 19 w 38"/>
                  <a:gd name="T77" fmla="*/ 4 h 43"/>
                  <a:gd name="T78" fmla="*/ 19 w 38"/>
                  <a:gd name="T79" fmla="*/ 4 h 43"/>
                  <a:gd name="T80" fmla="*/ 22 w 38"/>
                  <a:gd name="T81" fmla="*/ 4 h 43"/>
                  <a:gd name="T82" fmla="*/ 27 w 38"/>
                  <a:gd name="T83" fmla="*/ 6 h 43"/>
                  <a:gd name="T84" fmla="*/ 27 w 38"/>
                  <a:gd name="T85" fmla="*/ 6 h 43"/>
                  <a:gd name="T86" fmla="*/ 28 w 38"/>
                  <a:gd name="T87" fmla="*/ 9 h 43"/>
                  <a:gd name="T88" fmla="*/ 32 w 38"/>
                  <a:gd name="T89" fmla="*/ 12 h 43"/>
                  <a:gd name="T90" fmla="*/ 32 w 38"/>
                  <a:gd name="T91" fmla="*/ 12 h 43"/>
                  <a:gd name="T92" fmla="*/ 33 w 38"/>
                  <a:gd name="T93" fmla="*/ 20 h 43"/>
                  <a:gd name="T94" fmla="*/ 33 w 38"/>
                  <a:gd name="T95" fmla="*/ 20 h 43"/>
                  <a:gd name="T96" fmla="*/ 32 w 38"/>
                  <a:gd name="T97" fmla="*/ 28 h 43"/>
                  <a:gd name="T98" fmla="*/ 28 w 38"/>
                  <a:gd name="T99" fmla="*/ 33 h 43"/>
                  <a:gd name="T100" fmla="*/ 28 w 38"/>
                  <a:gd name="T101" fmla="*/ 33 h 43"/>
                  <a:gd name="T102" fmla="*/ 25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6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8 h 43"/>
                  <a:gd name="T116" fmla="*/ 5 w 38"/>
                  <a:gd name="T117" fmla="*/ 22 h 43"/>
                  <a:gd name="T118" fmla="*/ 5 w 38"/>
                  <a:gd name="T119" fmla="*/ 22 h 43"/>
                  <a:gd name="T120" fmla="*/ 6 w 38"/>
                  <a:gd name="T121" fmla="*/ 14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1"/>
                    </a:moveTo>
                    <a:lnTo>
                      <a:pt x="1" y="31"/>
                    </a:lnTo>
                    <a:lnTo>
                      <a:pt x="5" y="36"/>
                    </a:lnTo>
                    <a:lnTo>
                      <a:pt x="9" y="39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1"/>
                    </a:lnTo>
                    <a:lnTo>
                      <a:pt x="28" y="39"/>
                    </a:lnTo>
                    <a:lnTo>
                      <a:pt x="33" y="36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28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2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1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6"/>
                    </a:lnTo>
                    <a:lnTo>
                      <a:pt x="19" y="4"/>
                    </a:lnTo>
                    <a:lnTo>
                      <a:pt x="22" y="4"/>
                    </a:lnTo>
                    <a:lnTo>
                      <a:pt x="27" y="6"/>
                    </a:lnTo>
                    <a:lnTo>
                      <a:pt x="28" y="9"/>
                    </a:lnTo>
                    <a:lnTo>
                      <a:pt x="32" y="12"/>
                    </a:lnTo>
                    <a:lnTo>
                      <a:pt x="33" y="20"/>
                    </a:lnTo>
                    <a:lnTo>
                      <a:pt x="32" y="28"/>
                    </a:lnTo>
                    <a:lnTo>
                      <a:pt x="28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8"/>
                    </a:lnTo>
                    <a:lnTo>
                      <a:pt x="5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6" name="Freeform 320">
                <a:extLst>
                  <a:ext uri="{FF2B5EF4-FFF2-40B4-BE49-F238E27FC236}">
                    <a16:creationId xmlns:a16="http://schemas.microsoft.com/office/drawing/2014/main" id="{0F3B04F5-E846-4F53-9CB6-8A9CC84E1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838"/>
                <a:ext cx="32" cy="43"/>
              </a:xfrm>
              <a:custGeom>
                <a:avLst/>
                <a:gdLst>
                  <a:gd name="T0" fmla="*/ 27 w 32"/>
                  <a:gd name="T1" fmla="*/ 23 h 43"/>
                  <a:gd name="T2" fmla="*/ 27 w 32"/>
                  <a:gd name="T3" fmla="*/ 23 h 43"/>
                  <a:gd name="T4" fmla="*/ 27 w 32"/>
                  <a:gd name="T5" fmla="*/ 30 h 43"/>
                  <a:gd name="T6" fmla="*/ 24 w 32"/>
                  <a:gd name="T7" fmla="*/ 35 h 43"/>
                  <a:gd name="T8" fmla="*/ 24 w 32"/>
                  <a:gd name="T9" fmla="*/ 35 h 43"/>
                  <a:gd name="T10" fmla="*/ 21 w 32"/>
                  <a:gd name="T11" fmla="*/ 36 h 43"/>
                  <a:gd name="T12" fmla="*/ 16 w 32"/>
                  <a:gd name="T13" fmla="*/ 38 h 43"/>
                  <a:gd name="T14" fmla="*/ 16 w 32"/>
                  <a:gd name="T15" fmla="*/ 38 h 43"/>
                  <a:gd name="T16" fmla="*/ 9 w 32"/>
                  <a:gd name="T17" fmla="*/ 36 h 43"/>
                  <a:gd name="T18" fmla="*/ 9 w 32"/>
                  <a:gd name="T19" fmla="*/ 36 h 43"/>
                  <a:gd name="T20" fmla="*/ 6 w 32"/>
                  <a:gd name="T21" fmla="*/ 31 h 43"/>
                  <a:gd name="T22" fmla="*/ 6 w 32"/>
                  <a:gd name="T23" fmla="*/ 31 h 43"/>
                  <a:gd name="T24" fmla="*/ 6 w 32"/>
                  <a:gd name="T25" fmla="*/ 23 h 43"/>
                  <a:gd name="T26" fmla="*/ 6 w 32"/>
                  <a:gd name="T27" fmla="*/ 0 h 43"/>
                  <a:gd name="T28" fmla="*/ 0 w 32"/>
                  <a:gd name="T29" fmla="*/ 0 h 43"/>
                  <a:gd name="T30" fmla="*/ 0 w 32"/>
                  <a:gd name="T31" fmla="*/ 23 h 43"/>
                  <a:gd name="T32" fmla="*/ 0 w 32"/>
                  <a:gd name="T33" fmla="*/ 23 h 43"/>
                  <a:gd name="T34" fmla="*/ 0 w 32"/>
                  <a:gd name="T35" fmla="*/ 30 h 43"/>
                  <a:gd name="T36" fmla="*/ 1 w 32"/>
                  <a:gd name="T37" fmla="*/ 35 h 43"/>
                  <a:gd name="T38" fmla="*/ 1 w 32"/>
                  <a:gd name="T39" fmla="*/ 35 h 43"/>
                  <a:gd name="T40" fmla="*/ 3 w 32"/>
                  <a:gd name="T41" fmla="*/ 38 h 43"/>
                  <a:gd name="T42" fmla="*/ 6 w 32"/>
                  <a:gd name="T43" fmla="*/ 39 h 43"/>
                  <a:gd name="T44" fmla="*/ 6 w 32"/>
                  <a:gd name="T45" fmla="*/ 39 h 43"/>
                  <a:gd name="T46" fmla="*/ 11 w 32"/>
                  <a:gd name="T47" fmla="*/ 41 h 43"/>
                  <a:gd name="T48" fmla="*/ 16 w 32"/>
                  <a:gd name="T49" fmla="*/ 43 h 43"/>
                  <a:gd name="T50" fmla="*/ 16 w 32"/>
                  <a:gd name="T51" fmla="*/ 43 h 43"/>
                  <a:gd name="T52" fmla="*/ 22 w 32"/>
                  <a:gd name="T53" fmla="*/ 41 h 43"/>
                  <a:gd name="T54" fmla="*/ 25 w 32"/>
                  <a:gd name="T55" fmla="*/ 39 h 43"/>
                  <a:gd name="T56" fmla="*/ 25 w 32"/>
                  <a:gd name="T57" fmla="*/ 39 h 43"/>
                  <a:gd name="T58" fmla="*/ 28 w 32"/>
                  <a:gd name="T59" fmla="*/ 38 h 43"/>
                  <a:gd name="T60" fmla="*/ 32 w 32"/>
                  <a:gd name="T61" fmla="*/ 33 h 43"/>
                  <a:gd name="T62" fmla="*/ 32 w 32"/>
                  <a:gd name="T63" fmla="*/ 33 h 43"/>
                  <a:gd name="T64" fmla="*/ 32 w 32"/>
                  <a:gd name="T65" fmla="*/ 23 h 43"/>
                  <a:gd name="T66" fmla="*/ 32 w 32"/>
                  <a:gd name="T67" fmla="*/ 0 h 43"/>
                  <a:gd name="T68" fmla="*/ 27 w 32"/>
                  <a:gd name="T69" fmla="*/ 0 h 43"/>
                  <a:gd name="T70" fmla="*/ 27 w 32"/>
                  <a:gd name="T71" fmla="*/ 23 h 43"/>
                  <a:gd name="T72" fmla="*/ 27 w 32"/>
                  <a:gd name="T73" fmla="*/ 23 h 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3"/>
                  <a:gd name="T113" fmla="*/ 32 w 32"/>
                  <a:gd name="T114" fmla="*/ 43 h 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3">
                    <a:moveTo>
                      <a:pt x="27" y="23"/>
                    </a:moveTo>
                    <a:lnTo>
                      <a:pt x="27" y="23"/>
                    </a:lnTo>
                    <a:lnTo>
                      <a:pt x="27" y="30"/>
                    </a:lnTo>
                    <a:lnTo>
                      <a:pt x="24" y="35"/>
                    </a:lnTo>
                    <a:lnTo>
                      <a:pt x="21" y="36"/>
                    </a:lnTo>
                    <a:lnTo>
                      <a:pt x="16" y="38"/>
                    </a:lnTo>
                    <a:lnTo>
                      <a:pt x="9" y="36"/>
                    </a:lnTo>
                    <a:lnTo>
                      <a:pt x="6" y="31"/>
                    </a:lnTo>
                    <a:lnTo>
                      <a:pt x="6" y="2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38"/>
                    </a:lnTo>
                    <a:lnTo>
                      <a:pt x="6" y="39"/>
                    </a:lnTo>
                    <a:lnTo>
                      <a:pt x="11" y="41"/>
                    </a:lnTo>
                    <a:lnTo>
                      <a:pt x="16" y="43"/>
                    </a:lnTo>
                    <a:lnTo>
                      <a:pt x="22" y="41"/>
                    </a:lnTo>
                    <a:lnTo>
                      <a:pt x="25" y="39"/>
                    </a:lnTo>
                    <a:lnTo>
                      <a:pt x="28" y="38"/>
                    </a:lnTo>
                    <a:lnTo>
                      <a:pt x="32" y="33"/>
                    </a:lnTo>
                    <a:lnTo>
                      <a:pt x="32" y="2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7" name="Freeform 321">
                <a:extLst>
                  <a:ext uri="{FF2B5EF4-FFF2-40B4-BE49-F238E27FC236}">
                    <a16:creationId xmlns:a16="http://schemas.microsoft.com/office/drawing/2014/main" id="{315741AA-1934-4075-84E7-AE26CB46B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83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8" name="Freeform 322">
                <a:extLst>
                  <a:ext uri="{FF2B5EF4-FFF2-40B4-BE49-F238E27FC236}">
                    <a16:creationId xmlns:a16="http://schemas.microsoft.com/office/drawing/2014/main" id="{9F8F6E33-B91A-433E-9A45-9504F85A5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838"/>
                <a:ext cx="32" cy="43"/>
              </a:xfrm>
              <a:custGeom>
                <a:avLst/>
                <a:gdLst>
                  <a:gd name="T0" fmla="*/ 2 w 32"/>
                  <a:gd name="T1" fmla="*/ 36 h 43"/>
                  <a:gd name="T2" fmla="*/ 8 w 32"/>
                  <a:gd name="T3" fmla="*/ 41 h 43"/>
                  <a:gd name="T4" fmla="*/ 18 w 32"/>
                  <a:gd name="T5" fmla="*/ 43 h 43"/>
                  <a:gd name="T6" fmla="*/ 26 w 32"/>
                  <a:gd name="T7" fmla="*/ 41 h 43"/>
                  <a:gd name="T8" fmla="*/ 29 w 32"/>
                  <a:gd name="T9" fmla="*/ 38 h 43"/>
                  <a:gd name="T10" fmla="*/ 30 w 32"/>
                  <a:gd name="T11" fmla="*/ 36 h 43"/>
                  <a:gd name="T12" fmla="*/ 32 w 32"/>
                  <a:gd name="T13" fmla="*/ 30 h 43"/>
                  <a:gd name="T14" fmla="*/ 30 w 32"/>
                  <a:gd name="T15" fmla="*/ 23 h 43"/>
                  <a:gd name="T16" fmla="*/ 26 w 32"/>
                  <a:gd name="T17" fmla="*/ 20 h 43"/>
                  <a:gd name="T18" fmla="*/ 16 w 32"/>
                  <a:gd name="T19" fmla="*/ 17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6 h 43"/>
                  <a:gd name="T26" fmla="*/ 11 w 32"/>
                  <a:gd name="T27" fmla="*/ 4 h 43"/>
                  <a:gd name="T28" fmla="*/ 16 w 32"/>
                  <a:gd name="T29" fmla="*/ 4 h 43"/>
                  <a:gd name="T30" fmla="*/ 22 w 32"/>
                  <a:gd name="T31" fmla="*/ 6 h 43"/>
                  <a:gd name="T32" fmla="*/ 26 w 32"/>
                  <a:gd name="T33" fmla="*/ 9 h 43"/>
                  <a:gd name="T34" fmla="*/ 30 w 32"/>
                  <a:gd name="T35" fmla="*/ 12 h 43"/>
                  <a:gd name="T36" fmla="*/ 29 w 32"/>
                  <a:gd name="T37" fmla="*/ 6 h 43"/>
                  <a:gd name="T38" fmla="*/ 27 w 32"/>
                  <a:gd name="T39" fmla="*/ 3 h 43"/>
                  <a:gd name="T40" fmla="*/ 24 w 32"/>
                  <a:gd name="T41" fmla="*/ 1 h 43"/>
                  <a:gd name="T42" fmla="*/ 16 w 32"/>
                  <a:gd name="T43" fmla="*/ 0 h 43"/>
                  <a:gd name="T44" fmla="*/ 8 w 32"/>
                  <a:gd name="T45" fmla="*/ 1 h 43"/>
                  <a:gd name="T46" fmla="*/ 3 w 32"/>
                  <a:gd name="T47" fmla="*/ 4 h 43"/>
                  <a:gd name="T48" fmla="*/ 2 w 32"/>
                  <a:gd name="T49" fmla="*/ 11 h 43"/>
                  <a:gd name="T50" fmla="*/ 3 w 32"/>
                  <a:gd name="T51" fmla="*/ 16 h 43"/>
                  <a:gd name="T52" fmla="*/ 6 w 32"/>
                  <a:gd name="T53" fmla="*/ 20 h 43"/>
                  <a:gd name="T54" fmla="*/ 14 w 32"/>
                  <a:gd name="T55" fmla="*/ 22 h 43"/>
                  <a:gd name="T56" fmla="*/ 22 w 32"/>
                  <a:gd name="T57" fmla="*/ 25 h 43"/>
                  <a:gd name="T58" fmla="*/ 26 w 32"/>
                  <a:gd name="T59" fmla="*/ 27 h 43"/>
                  <a:gd name="T60" fmla="*/ 27 w 32"/>
                  <a:gd name="T61" fmla="*/ 30 h 43"/>
                  <a:gd name="T62" fmla="*/ 26 w 32"/>
                  <a:gd name="T63" fmla="*/ 33 h 43"/>
                  <a:gd name="T64" fmla="*/ 22 w 32"/>
                  <a:gd name="T65" fmla="*/ 36 h 43"/>
                  <a:gd name="T66" fmla="*/ 18 w 32"/>
                  <a:gd name="T67" fmla="*/ 38 h 43"/>
                  <a:gd name="T68" fmla="*/ 11 w 32"/>
                  <a:gd name="T69" fmla="*/ 36 h 43"/>
                  <a:gd name="T70" fmla="*/ 6 w 32"/>
                  <a:gd name="T71" fmla="*/ 33 h 43"/>
                  <a:gd name="T72" fmla="*/ 5 w 32"/>
                  <a:gd name="T73" fmla="*/ 28 h 43"/>
                  <a:gd name="T74" fmla="*/ 0 w 32"/>
                  <a:gd name="T75" fmla="*/ 28 h 43"/>
                  <a:gd name="T76" fmla="*/ 2 w 32"/>
                  <a:gd name="T77" fmla="*/ 36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6"/>
                    </a:moveTo>
                    <a:lnTo>
                      <a:pt x="2" y="36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8" y="43"/>
                    </a:lnTo>
                    <a:lnTo>
                      <a:pt x="26" y="41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0"/>
                    </a:lnTo>
                    <a:lnTo>
                      <a:pt x="30" y="23"/>
                    </a:lnTo>
                    <a:lnTo>
                      <a:pt x="26" y="20"/>
                    </a:lnTo>
                    <a:lnTo>
                      <a:pt x="16" y="17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2" y="6"/>
                    </a:lnTo>
                    <a:lnTo>
                      <a:pt x="26" y="9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14" y="22"/>
                    </a:lnTo>
                    <a:lnTo>
                      <a:pt x="22" y="25"/>
                    </a:lnTo>
                    <a:lnTo>
                      <a:pt x="26" y="27"/>
                    </a:lnTo>
                    <a:lnTo>
                      <a:pt x="27" y="30"/>
                    </a:lnTo>
                    <a:lnTo>
                      <a:pt x="26" y="33"/>
                    </a:lnTo>
                    <a:lnTo>
                      <a:pt x="22" y="36"/>
                    </a:lnTo>
                    <a:lnTo>
                      <a:pt x="18" y="38"/>
                    </a:lnTo>
                    <a:lnTo>
                      <a:pt x="11" y="36"/>
                    </a:lnTo>
                    <a:lnTo>
                      <a:pt x="6" y="33"/>
                    </a:lnTo>
                    <a:lnTo>
                      <a:pt x="5" y="28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19" name="Freeform 323">
                <a:extLst>
                  <a:ext uri="{FF2B5EF4-FFF2-40B4-BE49-F238E27FC236}">
                    <a16:creationId xmlns:a16="http://schemas.microsoft.com/office/drawing/2014/main" id="{26D35385-EDF0-458B-AE47-A1A919A30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838"/>
                <a:ext cx="5" cy="41"/>
              </a:xfrm>
              <a:custGeom>
                <a:avLst/>
                <a:gdLst>
                  <a:gd name="T0" fmla="*/ 5 w 5"/>
                  <a:gd name="T1" fmla="*/ 41 h 41"/>
                  <a:gd name="T2" fmla="*/ 5 w 5"/>
                  <a:gd name="T3" fmla="*/ 0 h 41"/>
                  <a:gd name="T4" fmla="*/ 0 w 5"/>
                  <a:gd name="T5" fmla="*/ 0 h 41"/>
                  <a:gd name="T6" fmla="*/ 0 w 5"/>
                  <a:gd name="T7" fmla="*/ 41 h 41"/>
                  <a:gd name="T8" fmla="*/ 5 w 5"/>
                  <a:gd name="T9" fmla="*/ 41 h 41"/>
                  <a:gd name="T10" fmla="*/ 5 w 5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1"/>
                  <a:gd name="T20" fmla="*/ 5 w 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1">
                    <a:moveTo>
                      <a:pt x="5" y="41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0" name="Freeform 324">
                <a:extLst>
                  <a:ext uri="{FF2B5EF4-FFF2-40B4-BE49-F238E27FC236}">
                    <a16:creationId xmlns:a16="http://schemas.microsoft.com/office/drawing/2014/main" id="{5FCE2815-4A44-473C-ABD1-9AFBD36C7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37" y="2838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8 h 41"/>
                  <a:gd name="T4" fmla="*/ 27 w 38"/>
                  <a:gd name="T5" fmla="*/ 28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5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5 w 38"/>
                  <a:gd name="T21" fmla="*/ 12 h 41"/>
                  <a:gd name="T22" fmla="*/ 15 w 38"/>
                  <a:gd name="T23" fmla="*/ 12 h 41"/>
                  <a:gd name="T24" fmla="*/ 17 w 38"/>
                  <a:gd name="T25" fmla="*/ 4 h 41"/>
                  <a:gd name="T26" fmla="*/ 17 w 38"/>
                  <a:gd name="T27" fmla="*/ 4 h 41"/>
                  <a:gd name="T28" fmla="*/ 20 w 38"/>
                  <a:gd name="T29" fmla="*/ 12 h 41"/>
                  <a:gd name="T30" fmla="*/ 25 w 38"/>
                  <a:gd name="T31" fmla="*/ 25 h 41"/>
                  <a:gd name="T32" fmla="*/ 11 w 38"/>
                  <a:gd name="T33" fmla="*/ 25 h 41"/>
                  <a:gd name="T34" fmla="*/ 15 w 38"/>
                  <a:gd name="T35" fmla="*/ 12 h 41"/>
                  <a:gd name="T36" fmla="*/ 15 w 38"/>
                  <a:gd name="T37" fmla="*/ 12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5" y="12"/>
                    </a:moveTo>
                    <a:lnTo>
                      <a:pt x="15" y="12"/>
                    </a:lnTo>
                    <a:lnTo>
                      <a:pt x="17" y="4"/>
                    </a:lnTo>
                    <a:lnTo>
                      <a:pt x="20" y="12"/>
                    </a:lnTo>
                    <a:lnTo>
                      <a:pt x="25" y="25"/>
                    </a:lnTo>
                    <a:lnTo>
                      <a:pt x="11" y="25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1" name="Freeform 325">
                <a:extLst>
                  <a:ext uri="{FF2B5EF4-FFF2-40B4-BE49-F238E27FC236}">
                    <a16:creationId xmlns:a16="http://schemas.microsoft.com/office/drawing/2014/main" id="{DAB9EFF2-E071-45E1-B2E3-82A197D34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838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9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3 h 41"/>
                  <a:gd name="T14" fmla="*/ 5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9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3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2" name="Freeform 326">
                <a:extLst>
                  <a:ext uri="{FF2B5EF4-FFF2-40B4-BE49-F238E27FC236}">
                    <a16:creationId xmlns:a16="http://schemas.microsoft.com/office/drawing/2014/main" id="{0C75EBA9-0374-4FFB-9F82-51EAC163D0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4" y="2838"/>
                <a:ext cx="39" cy="41"/>
              </a:xfrm>
              <a:custGeom>
                <a:avLst/>
                <a:gdLst>
                  <a:gd name="T0" fmla="*/ 5 w 39"/>
                  <a:gd name="T1" fmla="*/ 41 h 41"/>
                  <a:gd name="T2" fmla="*/ 10 w 39"/>
                  <a:gd name="T3" fmla="*/ 28 h 41"/>
                  <a:gd name="T4" fmla="*/ 27 w 39"/>
                  <a:gd name="T5" fmla="*/ 28 h 41"/>
                  <a:gd name="T6" fmla="*/ 32 w 39"/>
                  <a:gd name="T7" fmla="*/ 41 h 41"/>
                  <a:gd name="T8" fmla="*/ 39 w 39"/>
                  <a:gd name="T9" fmla="*/ 41 h 41"/>
                  <a:gd name="T10" fmla="*/ 21 w 39"/>
                  <a:gd name="T11" fmla="*/ 0 h 41"/>
                  <a:gd name="T12" fmla="*/ 16 w 39"/>
                  <a:gd name="T13" fmla="*/ 0 h 41"/>
                  <a:gd name="T14" fmla="*/ 0 w 39"/>
                  <a:gd name="T15" fmla="*/ 41 h 41"/>
                  <a:gd name="T16" fmla="*/ 5 w 39"/>
                  <a:gd name="T17" fmla="*/ 41 h 41"/>
                  <a:gd name="T18" fmla="*/ 5 w 39"/>
                  <a:gd name="T19" fmla="*/ 41 h 41"/>
                  <a:gd name="T20" fmla="*/ 16 w 39"/>
                  <a:gd name="T21" fmla="*/ 12 h 41"/>
                  <a:gd name="T22" fmla="*/ 16 w 39"/>
                  <a:gd name="T23" fmla="*/ 12 h 41"/>
                  <a:gd name="T24" fmla="*/ 18 w 39"/>
                  <a:gd name="T25" fmla="*/ 4 h 41"/>
                  <a:gd name="T26" fmla="*/ 18 w 39"/>
                  <a:gd name="T27" fmla="*/ 4 h 41"/>
                  <a:gd name="T28" fmla="*/ 21 w 39"/>
                  <a:gd name="T29" fmla="*/ 12 h 41"/>
                  <a:gd name="T30" fmla="*/ 26 w 39"/>
                  <a:gd name="T31" fmla="*/ 25 h 41"/>
                  <a:gd name="T32" fmla="*/ 12 w 39"/>
                  <a:gd name="T33" fmla="*/ 25 h 41"/>
                  <a:gd name="T34" fmla="*/ 16 w 39"/>
                  <a:gd name="T35" fmla="*/ 12 h 41"/>
                  <a:gd name="T36" fmla="*/ 16 w 39"/>
                  <a:gd name="T37" fmla="*/ 12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"/>
                  <a:gd name="T58" fmla="*/ 0 h 41"/>
                  <a:gd name="T59" fmla="*/ 39 w 39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" h="41">
                    <a:moveTo>
                      <a:pt x="5" y="41"/>
                    </a:moveTo>
                    <a:lnTo>
                      <a:pt x="10" y="28"/>
                    </a:lnTo>
                    <a:lnTo>
                      <a:pt x="27" y="28"/>
                    </a:lnTo>
                    <a:lnTo>
                      <a:pt x="32" y="41"/>
                    </a:lnTo>
                    <a:lnTo>
                      <a:pt x="39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2"/>
                    </a:moveTo>
                    <a:lnTo>
                      <a:pt x="16" y="12"/>
                    </a:lnTo>
                    <a:lnTo>
                      <a:pt x="18" y="4"/>
                    </a:lnTo>
                    <a:lnTo>
                      <a:pt x="21" y="12"/>
                    </a:lnTo>
                    <a:lnTo>
                      <a:pt x="26" y="25"/>
                    </a:lnTo>
                    <a:lnTo>
                      <a:pt x="12" y="25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3" name="Freeform 327">
                <a:extLst>
                  <a:ext uri="{FF2B5EF4-FFF2-40B4-BE49-F238E27FC236}">
                    <a16:creationId xmlns:a16="http://schemas.microsoft.com/office/drawing/2014/main" id="{85C1E930-19D1-4031-B06F-F31D49D4C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868"/>
                <a:ext cx="27" cy="41"/>
              </a:xfrm>
              <a:custGeom>
                <a:avLst/>
                <a:gdLst>
                  <a:gd name="T0" fmla="*/ 5 w 27"/>
                  <a:gd name="T1" fmla="*/ 41 h 41"/>
                  <a:gd name="T2" fmla="*/ 5 w 27"/>
                  <a:gd name="T3" fmla="*/ 22 h 41"/>
                  <a:gd name="T4" fmla="*/ 24 w 27"/>
                  <a:gd name="T5" fmla="*/ 22 h 41"/>
                  <a:gd name="T6" fmla="*/ 24 w 27"/>
                  <a:gd name="T7" fmla="*/ 17 h 41"/>
                  <a:gd name="T8" fmla="*/ 5 w 27"/>
                  <a:gd name="T9" fmla="*/ 17 h 41"/>
                  <a:gd name="T10" fmla="*/ 5 w 27"/>
                  <a:gd name="T11" fmla="*/ 5 h 41"/>
                  <a:gd name="T12" fmla="*/ 27 w 27"/>
                  <a:gd name="T13" fmla="*/ 5 h 41"/>
                  <a:gd name="T14" fmla="*/ 27 w 27"/>
                  <a:gd name="T15" fmla="*/ 0 h 41"/>
                  <a:gd name="T16" fmla="*/ 0 w 27"/>
                  <a:gd name="T17" fmla="*/ 0 h 41"/>
                  <a:gd name="T18" fmla="*/ 0 w 27"/>
                  <a:gd name="T19" fmla="*/ 41 h 41"/>
                  <a:gd name="T20" fmla="*/ 5 w 27"/>
                  <a:gd name="T21" fmla="*/ 41 h 41"/>
                  <a:gd name="T22" fmla="*/ 5 w 27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41"/>
                  <a:gd name="T38" fmla="*/ 27 w 27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41">
                    <a:moveTo>
                      <a:pt x="5" y="41"/>
                    </a:moveTo>
                    <a:lnTo>
                      <a:pt x="5" y="22"/>
                    </a:lnTo>
                    <a:lnTo>
                      <a:pt x="24" y="22"/>
                    </a:lnTo>
                    <a:lnTo>
                      <a:pt x="24" y="17"/>
                    </a:lnTo>
                    <a:lnTo>
                      <a:pt x="5" y="17"/>
                    </a:lnTo>
                    <a:lnTo>
                      <a:pt x="5" y="5"/>
                    </a:lnTo>
                    <a:lnTo>
                      <a:pt x="27" y="5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4" name="Freeform 328">
                <a:extLst>
                  <a:ext uri="{FF2B5EF4-FFF2-40B4-BE49-F238E27FC236}">
                    <a16:creationId xmlns:a16="http://schemas.microsoft.com/office/drawing/2014/main" id="{55B7A3B0-038A-474E-BECD-1DB6B749D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868"/>
                <a:ext cx="25" cy="41"/>
              </a:xfrm>
              <a:custGeom>
                <a:avLst/>
                <a:gdLst>
                  <a:gd name="T0" fmla="*/ 25 w 25"/>
                  <a:gd name="T1" fmla="*/ 41 h 41"/>
                  <a:gd name="T2" fmla="*/ 25 w 25"/>
                  <a:gd name="T3" fmla="*/ 36 h 41"/>
                  <a:gd name="T4" fmla="*/ 5 w 25"/>
                  <a:gd name="T5" fmla="*/ 36 h 41"/>
                  <a:gd name="T6" fmla="*/ 5 w 25"/>
                  <a:gd name="T7" fmla="*/ 0 h 41"/>
                  <a:gd name="T8" fmla="*/ 0 w 25"/>
                  <a:gd name="T9" fmla="*/ 0 h 41"/>
                  <a:gd name="T10" fmla="*/ 0 w 25"/>
                  <a:gd name="T11" fmla="*/ 41 h 41"/>
                  <a:gd name="T12" fmla="*/ 25 w 25"/>
                  <a:gd name="T13" fmla="*/ 41 h 41"/>
                  <a:gd name="T14" fmla="*/ 25 w 25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41"/>
                  <a:gd name="T26" fmla="*/ 25 w 25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41">
                    <a:moveTo>
                      <a:pt x="25" y="41"/>
                    </a:moveTo>
                    <a:lnTo>
                      <a:pt x="25" y="36"/>
                    </a:lnTo>
                    <a:lnTo>
                      <a:pt x="5" y="36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5" name="Freeform 329">
                <a:extLst>
                  <a:ext uri="{FF2B5EF4-FFF2-40B4-BE49-F238E27FC236}">
                    <a16:creationId xmlns:a16="http://schemas.microsoft.com/office/drawing/2014/main" id="{CBCF9711-5A88-4787-9331-908693B8FB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0" y="2866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3 h 43"/>
                  <a:gd name="T12" fmla="*/ 19 w 40"/>
                  <a:gd name="T13" fmla="*/ 43 h 43"/>
                  <a:gd name="T14" fmla="*/ 19 w 40"/>
                  <a:gd name="T15" fmla="*/ 43 h 43"/>
                  <a:gd name="T16" fmla="*/ 25 w 40"/>
                  <a:gd name="T17" fmla="*/ 43 h 43"/>
                  <a:gd name="T18" fmla="*/ 30 w 40"/>
                  <a:gd name="T19" fmla="*/ 40 h 43"/>
                  <a:gd name="T20" fmla="*/ 30 w 40"/>
                  <a:gd name="T21" fmla="*/ 40 h 43"/>
                  <a:gd name="T22" fmla="*/ 33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3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5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3 w 40"/>
                  <a:gd name="T53" fmla="*/ 2 h 43"/>
                  <a:gd name="T54" fmla="*/ 6 w 40"/>
                  <a:gd name="T55" fmla="*/ 7 h 43"/>
                  <a:gd name="T56" fmla="*/ 6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3 w 40"/>
                  <a:gd name="T93" fmla="*/ 22 h 43"/>
                  <a:gd name="T94" fmla="*/ 33 w 40"/>
                  <a:gd name="T95" fmla="*/ 22 h 43"/>
                  <a:gd name="T96" fmla="*/ 33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5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6 w 40"/>
                  <a:gd name="T115" fmla="*/ 29 h 43"/>
                  <a:gd name="T116" fmla="*/ 6 w 40"/>
                  <a:gd name="T117" fmla="*/ 22 h 43"/>
                  <a:gd name="T118" fmla="*/ 6 w 40"/>
                  <a:gd name="T119" fmla="*/ 22 h 43"/>
                  <a:gd name="T120" fmla="*/ 6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6" name="Freeform 330">
                <a:extLst>
                  <a:ext uri="{FF2B5EF4-FFF2-40B4-BE49-F238E27FC236}">
                    <a16:creationId xmlns:a16="http://schemas.microsoft.com/office/drawing/2014/main" id="{458E62DA-EE40-4D73-B491-8C834FF027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8" y="2868"/>
                <a:ext cx="35" cy="41"/>
              </a:xfrm>
              <a:custGeom>
                <a:avLst/>
                <a:gdLst>
                  <a:gd name="T0" fmla="*/ 4 w 35"/>
                  <a:gd name="T1" fmla="*/ 41 h 41"/>
                  <a:gd name="T2" fmla="*/ 4 w 35"/>
                  <a:gd name="T3" fmla="*/ 22 h 41"/>
                  <a:gd name="T4" fmla="*/ 11 w 35"/>
                  <a:gd name="T5" fmla="*/ 22 h 41"/>
                  <a:gd name="T6" fmla="*/ 11 w 35"/>
                  <a:gd name="T7" fmla="*/ 22 h 41"/>
                  <a:gd name="T8" fmla="*/ 14 w 35"/>
                  <a:gd name="T9" fmla="*/ 22 h 41"/>
                  <a:gd name="T10" fmla="*/ 14 w 35"/>
                  <a:gd name="T11" fmla="*/ 22 h 41"/>
                  <a:gd name="T12" fmla="*/ 16 w 35"/>
                  <a:gd name="T13" fmla="*/ 24 h 41"/>
                  <a:gd name="T14" fmla="*/ 16 w 35"/>
                  <a:gd name="T15" fmla="*/ 24 h 41"/>
                  <a:gd name="T16" fmla="*/ 19 w 35"/>
                  <a:gd name="T17" fmla="*/ 27 h 41"/>
                  <a:gd name="T18" fmla="*/ 19 w 35"/>
                  <a:gd name="T19" fmla="*/ 27 h 41"/>
                  <a:gd name="T20" fmla="*/ 24 w 35"/>
                  <a:gd name="T21" fmla="*/ 32 h 41"/>
                  <a:gd name="T22" fmla="*/ 28 w 35"/>
                  <a:gd name="T23" fmla="*/ 41 h 41"/>
                  <a:gd name="T24" fmla="*/ 35 w 35"/>
                  <a:gd name="T25" fmla="*/ 41 h 41"/>
                  <a:gd name="T26" fmla="*/ 28 w 35"/>
                  <a:gd name="T27" fmla="*/ 30 h 41"/>
                  <a:gd name="T28" fmla="*/ 28 w 35"/>
                  <a:gd name="T29" fmla="*/ 30 h 41"/>
                  <a:gd name="T30" fmla="*/ 24 w 35"/>
                  <a:gd name="T31" fmla="*/ 24 h 41"/>
                  <a:gd name="T32" fmla="*/ 24 w 35"/>
                  <a:gd name="T33" fmla="*/ 24 h 41"/>
                  <a:gd name="T34" fmla="*/ 20 w 35"/>
                  <a:gd name="T35" fmla="*/ 22 h 41"/>
                  <a:gd name="T36" fmla="*/ 20 w 35"/>
                  <a:gd name="T37" fmla="*/ 22 h 41"/>
                  <a:gd name="T38" fmla="*/ 25 w 35"/>
                  <a:gd name="T39" fmla="*/ 20 h 41"/>
                  <a:gd name="T40" fmla="*/ 28 w 35"/>
                  <a:gd name="T41" fmla="*/ 17 h 41"/>
                  <a:gd name="T42" fmla="*/ 28 w 35"/>
                  <a:gd name="T43" fmla="*/ 17 h 41"/>
                  <a:gd name="T44" fmla="*/ 31 w 35"/>
                  <a:gd name="T45" fmla="*/ 14 h 41"/>
                  <a:gd name="T46" fmla="*/ 31 w 35"/>
                  <a:gd name="T47" fmla="*/ 11 h 41"/>
                  <a:gd name="T48" fmla="*/ 31 w 35"/>
                  <a:gd name="T49" fmla="*/ 11 h 41"/>
                  <a:gd name="T50" fmla="*/ 30 w 35"/>
                  <a:gd name="T51" fmla="*/ 5 h 41"/>
                  <a:gd name="T52" fmla="*/ 30 w 35"/>
                  <a:gd name="T53" fmla="*/ 5 h 41"/>
                  <a:gd name="T54" fmla="*/ 28 w 35"/>
                  <a:gd name="T55" fmla="*/ 1 h 41"/>
                  <a:gd name="T56" fmla="*/ 25 w 35"/>
                  <a:gd name="T57" fmla="*/ 0 h 41"/>
                  <a:gd name="T58" fmla="*/ 25 w 35"/>
                  <a:gd name="T59" fmla="*/ 0 h 41"/>
                  <a:gd name="T60" fmla="*/ 17 w 35"/>
                  <a:gd name="T61" fmla="*/ 0 h 41"/>
                  <a:gd name="T62" fmla="*/ 0 w 35"/>
                  <a:gd name="T63" fmla="*/ 0 h 41"/>
                  <a:gd name="T64" fmla="*/ 0 w 35"/>
                  <a:gd name="T65" fmla="*/ 41 h 41"/>
                  <a:gd name="T66" fmla="*/ 4 w 35"/>
                  <a:gd name="T67" fmla="*/ 41 h 41"/>
                  <a:gd name="T68" fmla="*/ 4 w 35"/>
                  <a:gd name="T69" fmla="*/ 41 h 41"/>
                  <a:gd name="T70" fmla="*/ 4 w 35"/>
                  <a:gd name="T71" fmla="*/ 5 h 41"/>
                  <a:gd name="T72" fmla="*/ 17 w 35"/>
                  <a:gd name="T73" fmla="*/ 5 h 41"/>
                  <a:gd name="T74" fmla="*/ 17 w 35"/>
                  <a:gd name="T75" fmla="*/ 5 h 41"/>
                  <a:gd name="T76" fmla="*/ 22 w 35"/>
                  <a:gd name="T77" fmla="*/ 5 h 41"/>
                  <a:gd name="T78" fmla="*/ 24 w 35"/>
                  <a:gd name="T79" fmla="*/ 6 h 41"/>
                  <a:gd name="T80" fmla="*/ 24 w 35"/>
                  <a:gd name="T81" fmla="*/ 6 h 41"/>
                  <a:gd name="T82" fmla="*/ 25 w 35"/>
                  <a:gd name="T83" fmla="*/ 8 h 41"/>
                  <a:gd name="T84" fmla="*/ 27 w 35"/>
                  <a:gd name="T85" fmla="*/ 11 h 41"/>
                  <a:gd name="T86" fmla="*/ 27 w 35"/>
                  <a:gd name="T87" fmla="*/ 11 h 41"/>
                  <a:gd name="T88" fmla="*/ 25 w 35"/>
                  <a:gd name="T89" fmla="*/ 14 h 41"/>
                  <a:gd name="T90" fmla="*/ 25 w 35"/>
                  <a:gd name="T91" fmla="*/ 14 h 41"/>
                  <a:gd name="T92" fmla="*/ 22 w 35"/>
                  <a:gd name="T93" fmla="*/ 17 h 41"/>
                  <a:gd name="T94" fmla="*/ 22 w 35"/>
                  <a:gd name="T95" fmla="*/ 17 h 41"/>
                  <a:gd name="T96" fmla="*/ 16 w 35"/>
                  <a:gd name="T97" fmla="*/ 17 h 41"/>
                  <a:gd name="T98" fmla="*/ 4 w 35"/>
                  <a:gd name="T99" fmla="*/ 17 h 41"/>
                  <a:gd name="T100" fmla="*/ 4 w 35"/>
                  <a:gd name="T101" fmla="*/ 5 h 41"/>
                  <a:gd name="T102" fmla="*/ 4 w 35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41"/>
                  <a:gd name="T158" fmla="*/ 35 w 35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41">
                    <a:moveTo>
                      <a:pt x="4" y="41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9" y="27"/>
                    </a:lnTo>
                    <a:lnTo>
                      <a:pt x="24" y="32"/>
                    </a:lnTo>
                    <a:lnTo>
                      <a:pt x="28" y="41"/>
                    </a:lnTo>
                    <a:lnTo>
                      <a:pt x="35" y="41"/>
                    </a:lnTo>
                    <a:lnTo>
                      <a:pt x="28" y="30"/>
                    </a:lnTo>
                    <a:lnTo>
                      <a:pt x="24" y="24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8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5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4" y="5"/>
                    </a:moveTo>
                    <a:lnTo>
                      <a:pt x="17" y="5"/>
                    </a:lnTo>
                    <a:lnTo>
                      <a:pt x="22" y="5"/>
                    </a:lnTo>
                    <a:lnTo>
                      <a:pt x="24" y="6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6" y="17"/>
                    </a:lnTo>
                    <a:lnTo>
                      <a:pt x="4" y="1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7" name="Freeform 331">
                <a:extLst>
                  <a:ext uri="{FF2B5EF4-FFF2-40B4-BE49-F238E27FC236}">
                    <a16:creationId xmlns:a16="http://schemas.microsoft.com/office/drawing/2014/main" id="{A6705AA2-253C-43F7-A1E6-8EDD8A0F5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2868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8" name="Freeform 332">
                <a:extLst>
                  <a:ext uri="{FF2B5EF4-FFF2-40B4-BE49-F238E27FC236}">
                    <a16:creationId xmlns:a16="http://schemas.microsoft.com/office/drawing/2014/main" id="{7C70BD32-FE24-493F-B115-89BCF2FBDA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5" y="2868"/>
                <a:ext cx="35" cy="41"/>
              </a:xfrm>
              <a:custGeom>
                <a:avLst/>
                <a:gdLst>
                  <a:gd name="T0" fmla="*/ 16 w 35"/>
                  <a:gd name="T1" fmla="*/ 41 h 41"/>
                  <a:gd name="T2" fmla="*/ 16 w 35"/>
                  <a:gd name="T3" fmla="*/ 41 h 41"/>
                  <a:gd name="T4" fmla="*/ 22 w 35"/>
                  <a:gd name="T5" fmla="*/ 40 h 41"/>
                  <a:gd name="T6" fmla="*/ 22 w 35"/>
                  <a:gd name="T7" fmla="*/ 40 h 41"/>
                  <a:gd name="T8" fmla="*/ 27 w 35"/>
                  <a:gd name="T9" fmla="*/ 38 h 41"/>
                  <a:gd name="T10" fmla="*/ 27 w 35"/>
                  <a:gd name="T11" fmla="*/ 38 h 41"/>
                  <a:gd name="T12" fmla="*/ 30 w 35"/>
                  <a:gd name="T13" fmla="*/ 33 h 41"/>
                  <a:gd name="T14" fmla="*/ 30 w 35"/>
                  <a:gd name="T15" fmla="*/ 33 h 41"/>
                  <a:gd name="T16" fmla="*/ 33 w 35"/>
                  <a:gd name="T17" fmla="*/ 28 h 41"/>
                  <a:gd name="T18" fmla="*/ 33 w 35"/>
                  <a:gd name="T19" fmla="*/ 28 h 41"/>
                  <a:gd name="T20" fmla="*/ 35 w 35"/>
                  <a:gd name="T21" fmla="*/ 20 h 41"/>
                  <a:gd name="T22" fmla="*/ 35 w 35"/>
                  <a:gd name="T23" fmla="*/ 20 h 41"/>
                  <a:gd name="T24" fmla="*/ 33 w 35"/>
                  <a:gd name="T25" fmla="*/ 9 h 41"/>
                  <a:gd name="T26" fmla="*/ 33 w 35"/>
                  <a:gd name="T27" fmla="*/ 9 h 41"/>
                  <a:gd name="T28" fmla="*/ 30 w 35"/>
                  <a:gd name="T29" fmla="*/ 6 h 41"/>
                  <a:gd name="T30" fmla="*/ 28 w 35"/>
                  <a:gd name="T31" fmla="*/ 3 h 41"/>
                  <a:gd name="T32" fmla="*/ 28 w 35"/>
                  <a:gd name="T33" fmla="*/ 3 h 41"/>
                  <a:gd name="T34" fmla="*/ 22 w 35"/>
                  <a:gd name="T35" fmla="*/ 0 h 41"/>
                  <a:gd name="T36" fmla="*/ 22 w 35"/>
                  <a:gd name="T37" fmla="*/ 0 h 41"/>
                  <a:gd name="T38" fmla="*/ 14 w 35"/>
                  <a:gd name="T39" fmla="*/ 0 h 41"/>
                  <a:gd name="T40" fmla="*/ 0 w 35"/>
                  <a:gd name="T41" fmla="*/ 0 h 41"/>
                  <a:gd name="T42" fmla="*/ 0 w 35"/>
                  <a:gd name="T43" fmla="*/ 41 h 41"/>
                  <a:gd name="T44" fmla="*/ 16 w 35"/>
                  <a:gd name="T45" fmla="*/ 41 h 41"/>
                  <a:gd name="T46" fmla="*/ 16 w 35"/>
                  <a:gd name="T47" fmla="*/ 41 h 41"/>
                  <a:gd name="T48" fmla="*/ 6 w 35"/>
                  <a:gd name="T49" fmla="*/ 5 h 41"/>
                  <a:gd name="T50" fmla="*/ 14 w 35"/>
                  <a:gd name="T51" fmla="*/ 5 h 41"/>
                  <a:gd name="T52" fmla="*/ 14 w 35"/>
                  <a:gd name="T53" fmla="*/ 5 h 41"/>
                  <a:gd name="T54" fmla="*/ 22 w 35"/>
                  <a:gd name="T55" fmla="*/ 5 h 41"/>
                  <a:gd name="T56" fmla="*/ 22 w 35"/>
                  <a:gd name="T57" fmla="*/ 5 h 41"/>
                  <a:gd name="T58" fmla="*/ 24 w 35"/>
                  <a:gd name="T59" fmla="*/ 6 h 41"/>
                  <a:gd name="T60" fmla="*/ 27 w 35"/>
                  <a:gd name="T61" fmla="*/ 9 h 41"/>
                  <a:gd name="T62" fmla="*/ 27 w 35"/>
                  <a:gd name="T63" fmla="*/ 9 h 41"/>
                  <a:gd name="T64" fmla="*/ 28 w 35"/>
                  <a:gd name="T65" fmla="*/ 14 h 41"/>
                  <a:gd name="T66" fmla="*/ 28 w 35"/>
                  <a:gd name="T67" fmla="*/ 19 h 41"/>
                  <a:gd name="T68" fmla="*/ 28 w 35"/>
                  <a:gd name="T69" fmla="*/ 19 h 41"/>
                  <a:gd name="T70" fmla="*/ 27 w 35"/>
                  <a:gd name="T71" fmla="*/ 27 h 41"/>
                  <a:gd name="T72" fmla="*/ 27 w 35"/>
                  <a:gd name="T73" fmla="*/ 27 h 41"/>
                  <a:gd name="T74" fmla="*/ 24 w 35"/>
                  <a:gd name="T75" fmla="*/ 33 h 41"/>
                  <a:gd name="T76" fmla="*/ 24 w 35"/>
                  <a:gd name="T77" fmla="*/ 33 h 41"/>
                  <a:gd name="T78" fmla="*/ 21 w 35"/>
                  <a:gd name="T79" fmla="*/ 35 h 41"/>
                  <a:gd name="T80" fmla="*/ 21 w 35"/>
                  <a:gd name="T81" fmla="*/ 35 h 41"/>
                  <a:gd name="T82" fmla="*/ 14 w 35"/>
                  <a:gd name="T83" fmla="*/ 36 h 41"/>
                  <a:gd name="T84" fmla="*/ 6 w 35"/>
                  <a:gd name="T85" fmla="*/ 36 h 41"/>
                  <a:gd name="T86" fmla="*/ 6 w 35"/>
                  <a:gd name="T87" fmla="*/ 5 h 41"/>
                  <a:gd name="T88" fmla="*/ 6 w 35"/>
                  <a:gd name="T89" fmla="*/ 5 h 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1"/>
                  <a:gd name="T137" fmla="*/ 35 w 35"/>
                  <a:gd name="T138" fmla="*/ 41 h 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1">
                    <a:moveTo>
                      <a:pt x="16" y="41"/>
                    </a:moveTo>
                    <a:lnTo>
                      <a:pt x="16" y="41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30" y="33"/>
                    </a:lnTo>
                    <a:lnTo>
                      <a:pt x="33" y="28"/>
                    </a:lnTo>
                    <a:lnTo>
                      <a:pt x="35" y="20"/>
                    </a:lnTo>
                    <a:lnTo>
                      <a:pt x="33" y="9"/>
                    </a:lnTo>
                    <a:lnTo>
                      <a:pt x="30" y="6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16" y="41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2" y="5"/>
                    </a:lnTo>
                    <a:lnTo>
                      <a:pt x="24" y="6"/>
                    </a:lnTo>
                    <a:lnTo>
                      <a:pt x="27" y="9"/>
                    </a:lnTo>
                    <a:lnTo>
                      <a:pt x="28" y="14"/>
                    </a:lnTo>
                    <a:lnTo>
                      <a:pt x="28" y="19"/>
                    </a:lnTo>
                    <a:lnTo>
                      <a:pt x="27" y="27"/>
                    </a:lnTo>
                    <a:lnTo>
                      <a:pt x="24" y="33"/>
                    </a:lnTo>
                    <a:lnTo>
                      <a:pt x="21" y="35"/>
                    </a:lnTo>
                    <a:lnTo>
                      <a:pt x="14" y="36"/>
                    </a:lnTo>
                    <a:lnTo>
                      <a:pt x="6" y="36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29" name="Freeform 333">
                <a:extLst>
                  <a:ext uri="{FF2B5EF4-FFF2-40B4-BE49-F238E27FC236}">
                    <a16:creationId xmlns:a16="http://schemas.microsoft.com/office/drawing/2014/main" id="{7CF93FF6-7A2D-428C-ABFC-F490F128D6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0" y="2868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11 w 38"/>
                  <a:gd name="T3" fmla="*/ 28 h 41"/>
                  <a:gd name="T4" fmla="*/ 28 w 38"/>
                  <a:gd name="T5" fmla="*/ 28 h 41"/>
                  <a:gd name="T6" fmla="*/ 33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7 w 38"/>
                  <a:gd name="T21" fmla="*/ 11 h 41"/>
                  <a:gd name="T22" fmla="*/ 17 w 38"/>
                  <a:gd name="T23" fmla="*/ 11 h 41"/>
                  <a:gd name="T24" fmla="*/ 19 w 38"/>
                  <a:gd name="T25" fmla="*/ 3 h 41"/>
                  <a:gd name="T26" fmla="*/ 19 w 38"/>
                  <a:gd name="T27" fmla="*/ 3 h 41"/>
                  <a:gd name="T28" fmla="*/ 22 w 38"/>
                  <a:gd name="T29" fmla="*/ 13 h 41"/>
                  <a:gd name="T30" fmla="*/ 27 w 38"/>
                  <a:gd name="T31" fmla="*/ 24 h 41"/>
                  <a:gd name="T32" fmla="*/ 13 w 38"/>
                  <a:gd name="T33" fmla="*/ 24 h 41"/>
                  <a:gd name="T34" fmla="*/ 17 w 38"/>
                  <a:gd name="T35" fmla="*/ 11 h 41"/>
                  <a:gd name="T36" fmla="*/ 17 w 38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11" y="28"/>
                    </a:lnTo>
                    <a:lnTo>
                      <a:pt x="28" y="28"/>
                    </a:lnTo>
                    <a:lnTo>
                      <a:pt x="33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7" y="11"/>
                    </a:moveTo>
                    <a:lnTo>
                      <a:pt x="17" y="11"/>
                    </a:lnTo>
                    <a:lnTo>
                      <a:pt x="19" y="3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0" name="Freeform 334">
                <a:extLst>
                  <a:ext uri="{FF2B5EF4-FFF2-40B4-BE49-F238E27FC236}">
                    <a16:creationId xmlns:a16="http://schemas.microsoft.com/office/drawing/2014/main" id="{6CD36A4B-3FC0-4CC9-8D08-C216019C5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345"/>
                <a:ext cx="32" cy="43"/>
              </a:xfrm>
              <a:custGeom>
                <a:avLst/>
                <a:gdLst>
                  <a:gd name="T0" fmla="*/ 2 w 32"/>
                  <a:gd name="T1" fmla="*/ 37 h 43"/>
                  <a:gd name="T2" fmla="*/ 8 w 32"/>
                  <a:gd name="T3" fmla="*/ 41 h 43"/>
                  <a:gd name="T4" fmla="*/ 18 w 32"/>
                  <a:gd name="T5" fmla="*/ 43 h 43"/>
                  <a:gd name="T6" fmla="*/ 25 w 32"/>
                  <a:gd name="T7" fmla="*/ 41 h 43"/>
                  <a:gd name="T8" fmla="*/ 29 w 32"/>
                  <a:gd name="T9" fmla="*/ 40 h 43"/>
                  <a:gd name="T10" fmla="*/ 30 w 32"/>
                  <a:gd name="T11" fmla="*/ 37 h 43"/>
                  <a:gd name="T12" fmla="*/ 32 w 32"/>
                  <a:gd name="T13" fmla="*/ 30 h 43"/>
                  <a:gd name="T14" fmla="*/ 30 w 32"/>
                  <a:gd name="T15" fmla="*/ 24 h 43"/>
                  <a:gd name="T16" fmla="*/ 25 w 32"/>
                  <a:gd name="T17" fmla="*/ 21 h 43"/>
                  <a:gd name="T18" fmla="*/ 16 w 32"/>
                  <a:gd name="T19" fmla="*/ 18 h 43"/>
                  <a:gd name="T20" fmla="*/ 8 w 32"/>
                  <a:gd name="T21" fmla="*/ 14 h 43"/>
                  <a:gd name="T22" fmla="*/ 6 w 32"/>
                  <a:gd name="T23" fmla="*/ 11 h 43"/>
                  <a:gd name="T24" fmla="*/ 8 w 32"/>
                  <a:gd name="T25" fmla="*/ 7 h 43"/>
                  <a:gd name="T26" fmla="*/ 11 w 32"/>
                  <a:gd name="T27" fmla="*/ 7 h 43"/>
                  <a:gd name="T28" fmla="*/ 16 w 32"/>
                  <a:gd name="T29" fmla="*/ 5 h 43"/>
                  <a:gd name="T30" fmla="*/ 22 w 32"/>
                  <a:gd name="T31" fmla="*/ 7 h 43"/>
                  <a:gd name="T32" fmla="*/ 25 w 32"/>
                  <a:gd name="T33" fmla="*/ 10 h 43"/>
                  <a:gd name="T34" fmla="*/ 30 w 32"/>
                  <a:gd name="T35" fmla="*/ 13 h 43"/>
                  <a:gd name="T36" fmla="*/ 29 w 32"/>
                  <a:gd name="T37" fmla="*/ 7 h 43"/>
                  <a:gd name="T38" fmla="*/ 27 w 32"/>
                  <a:gd name="T39" fmla="*/ 3 h 43"/>
                  <a:gd name="T40" fmla="*/ 24 w 32"/>
                  <a:gd name="T41" fmla="*/ 2 h 43"/>
                  <a:gd name="T42" fmla="*/ 16 w 32"/>
                  <a:gd name="T43" fmla="*/ 0 h 43"/>
                  <a:gd name="T44" fmla="*/ 8 w 32"/>
                  <a:gd name="T45" fmla="*/ 2 h 43"/>
                  <a:gd name="T46" fmla="*/ 3 w 32"/>
                  <a:gd name="T47" fmla="*/ 7 h 43"/>
                  <a:gd name="T48" fmla="*/ 2 w 32"/>
                  <a:gd name="T49" fmla="*/ 11 h 43"/>
                  <a:gd name="T50" fmla="*/ 3 w 32"/>
                  <a:gd name="T51" fmla="*/ 18 h 43"/>
                  <a:gd name="T52" fmla="*/ 6 w 32"/>
                  <a:gd name="T53" fmla="*/ 21 h 43"/>
                  <a:gd name="T54" fmla="*/ 14 w 32"/>
                  <a:gd name="T55" fmla="*/ 24 h 43"/>
                  <a:gd name="T56" fmla="*/ 22 w 32"/>
                  <a:gd name="T57" fmla="*/ 26 h 43"/>
                  <a:gd name="T58" fmla="*/ 25 w 32"/>
                  <a:gd name="T59" fmla="*/ 27 h 43"/>
                  <a:gd name="T60" fmla="*/ 27 w 32"/>
                  <a:gd name="T61" fmla="*/ 30 h 43"/>
                  <a:gd name="T62" fmla="*/ 25 w 32"/>
                  <a:gd name="T63" fmla="*/ 35 h 43"/>
                  <a:gd name="T64" fmla="*/ 22 w 32"/>
                  <a:gd name="T65" fmla="*/ 37 h 43"/>
                  <a:gd name="T66" fmla="*/ 18 w 32"/>
                  <a:gd name="T67" fmla="*/ 38 h 43"/>
                  <a:gd name="T68" fmla="*/ 11 w 32"/>
                  <a:gd name="T69" fmla="*/ 37 h 43"/>
                  <a:gd name="T70" fmla="*/ 6 w 32"/>
                  <a:gd name="T71" fmla="*/ 34 h 43"/>
                  <a:gd name="T72" fmla="*/ 5 w 32"/>
                  <a:gd name="T73" fmla="*/ 29 h 43"/>
                  <a:gd name="T74" fmla="*/ 0 w 32"/>
                  <a:gd name="T75" fmla="*/ 29 h 43"/>
                  <a:gd name="T76" fmla="*/ 2 w 32"/>
                  <a:gd name="T77" fmla="*/ 37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3"/>
                  <a:gd name="T119" fmla="*/ 32 w 32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3">
                    <a:moveTo>
                      <a:pt x="2" y="37"/>
                    </a:moveTo>
                    <a:lnTo>
                      <a:pt x="2" y="37"/>
                    </a:lnTo>
                    <a:lnTo>
                      <a:pt x="5" y="40"/>
                    </a:lnTo>
                    <a:lnTo>
                      <a:pt x="8" y="41"/>
                    </a:lnTo>
                    <a:lnTo>
                      <a:pt x="18" y="43"/>
                    </a:lnTo>
                    <a:lnTo>
                      <a:pt x="25" y="41"/>
                    </a:lnTo>
                    <a:lnTo>
                      <a:pt x="29" y="40"/>
                    </a:lnTo>
                    <a:lnTo>
                      <a:pt x="30" y="37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5" y="21"/>
                    </a:lnTo>
                    <a:lnTo>
                      <a:pt x="16" y="18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6" y="5"/>
                    </a:lnTo>
                    <a:lnTo>
                      <a:pt x="19" y="7"/>
                    </a:lnTo>
                    <a:lnTo>
                      <a:pt x="22" y="7"/>
                    </a:lnTo>
                    <a:lnTo>
                      <a:pt x="25" y="10"/>
                    </a:lnTo>
                    <a:lnTo>
                      <a:pt x="25" y="13"/>
                    </a:lnTo>
                    <a:lnTo>
                      <a:pt x="30" y="13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3" y="18"/>
                    </a:lnTo>
                    <a:lnTo>
                      <a:pt x="6" y="21"/>
                    </a:lnTo>
                    <a:lnTo>
                      <a:pt x="14" y="24"/>
                    </a:lnTo>
                    <a:lnTo>
                      <a:pt x="22" y="26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5"/>
                    </a:lnTo>
                    <a:lnTo>
                      <a:pt x="22" y="37"/>
                    </a:lnTo>
                    <a:lnTo>
                      <a:pt x="18" y="38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9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1" name="Freeform 335">
                <a:extLst>
                  <a:ext uri="{FF2B5EF4-FFF2-40B4-BE49-F238E27FC236}">
                    <a16:creationId xmlns:a16="http://schemas.microsoft.com/office/drawing/2014/main" id="{FB52BEA9-464E-44FD-813E-428BBCE0FA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2345"/>
                <a:ext cx="40" cy="43"/>
              </a:xfrm>
              <a:custGeom>
                <a:avLst/>
                <a:gdLst>
                  <a:gd name="T0" fmla="*/ 3 w 40"/>
                  <a:gd name="T1" fmla="*/ 32 h 43"/>
                  <a:gd name="T2" fmla="*/ 3 w 40"/>
                  <a:gd name="T3" fmla="*/ 32 h 43"/>
                  <a:gd name="T4" fmla="*/ 7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4 w 40"/>
                  <a:gd name="T11" fmla="*/ 41 h 43"/>
                  <a:gd name="T12" fmla="*/ 21 w 40"/>
                  <a:gd name="T13" fmla="*/ 43 h 43"/>
                  <a:gd name="T14" fmla="*/ 21 w 40"/>
                  <a:gd name="T15" fmla="*/ 43 h 43"/>
                  <a:gd name="T16" fmla="*/ 26 w 40"/>
                  <a:gd name="T17" fmla="*/ 41 h 43"/>
                  <a:gd name="T18" fmla="*/ 30 w 40"/>
                  <a:gd name="T19" fmla="*/ 40 h 43"/>
                  <a:gd name="T20" fmla="*/ 30 w 40"/>
                  <a:gd name="T21" fmla="*/ 40 h 43"/>
                  <a:gd name="T22" fmla="*/ 34 w 40"/>
                  <a:gd name="T23" fmla="*/ 37 h 43"/>
                  <a:gd name="T24" fmla="*/ 37 w 40"/>
                  <a:gd name="T25" fmla="*/ 34 h 43"/>
                  <a:gd name="T26" fmla="*/ 37 w 40"/>
                  <a:gd name="T27" fmla="*/ 34 h 43"/>
                  <a:gd name="T28" fmla="*/ 38 w 40"/>
                  <a:gd name="T29" fmla="*/ 27 h 43"/>
                  <a:gd name="T30" fmla="*/ 40 w 40"/>
                  <a:gd name="T31" fmla="*/ 22 h 43"/>
                  <a:gd name="T32" fmla="*/ 40 w 40"/>
                  <a:gd name="T33" fmla="*/ 22 h 43"/>
                  <a:gd name="T34" fmla="*/ 38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0 w 40"/>
                  <a:gd name="T43" fmla="*/ 3 h 43"/>
                  <a:gd name="T44" fmla="*/ 30 w 40"/>
                  <a:gd name="T45" fmla="*/ 3 h 43"/>
                  <a:gd name="T46" fmla="*/ 26 w 40"/>
                  <a:gd name="T47" fmla="*/ 2 h 43"/>
                  <a:gd name="T48" fmla="*/ 21 w 40"/>
                  <a:gd name="T49" fmla="*/ 0 h 43"/>
                  <a:gd name="T50" fmla="*/ 21 w 40"/>
                  <a:gd name="T51" fmla="*/ 0 h 43"/>
                  <a:gd name="T52" fmla="*/ 13 w 40"/>
                  <a:gd name="T53" fmla="*/ 2 h 43"/>
                  <a:gd name="T54" fmla="*/ 7 w 40"/>
                  <a:gd name="T55" fmla="*/ 7 h 43"/>
                  <a:gd name="T56" fmla="*/ 7 w 40"/>
                  <a:gd name="T57" fmla="*/ 7 h 43"/>
                  <a:gd name="T58" fmla="*/ 2 w 40"/>
                  <a:gd name="T59" fmla="*/ 13 h 43"/>
                  <a:gd name="T60" fmla="*/ 0 w 40"/>
                  <a:gd name="T61" fmla="*/ 22 h 43"/>
                  <a:gd name="T62" fmla="*/ 0 w 40"/>
                  <a:gd name="T63" fmla="*/ 22 h 43"/>
                  <a:gd name="T64" fmla="*/ 2 w 40"/>
                  <a:gd name="T65" fmla="*/ 27 h 43"/>
                  <a:gd name="T66" fmla="*/ 3 w 40"/>
                  <a:gd name="T67" fmla="*/ 32 h 43"/>
                  <a:gd name="T68" fmla="*/ 3 w 40"/>
                  <a:gd name="T69" fmla="*/ 32 h 43"/>
                  <a:gd name="T70" fmla="*/ 10 w 40"/>
                  <a:gd name="T71" fmla="*/ 10 h 43"/>
                  <a:gd name="T72" fmla="*/ 10 w 40"/>
                  <a:gd name="T73" fmla="*/ 10 h 43"/>
                  <a:gd name="T74" fmla="*/ 14 w 40"/>
                  <a:gd name="T75" fmla="*/ 7 h 43"/>
                  <a:gd name="T76" fmla="*/ 21 w 40"/>
                  <a:gd name="T77" fmla="*/ 5 h 43"/>
                  <a:gd name="T78" fmla="*/ 21 w 40"/>
                  <a:gd name="T79" fmla="*/ 5 h 43"/>
                  <a:gd name="T80" fmla="*/ 24 w 40"/>
                  <a:gd name="T81" fmla="*/ 5 h 43"/>
                  <a:gd name="T82" fmla="*/ 27 w 40"/>
                  <a:gd name="T83" fmla="*/ 7 h 43"/>
                  <a:gd name="T84" fmla="*/ 27 w 40"/>
                  <a:gd name="T85" fmla="*/ 7 h 43"/>
                  <a:gd name="T86" fmla="*/ 30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2 h 43"/>
                  <a:gd name="T94" fmla="*/ 34 w 40"/>
                  <a:gd name="T95" fmla="*/ 22 h 43"/>
                  <a:gd name="T96" fmla="*/ 34 w 40"/>
                  <a:gd name="T97" fmla="*/ 29 h 43"/>
                  <a:gd name="T98" fmla="*/ 30 w 40"/>
                  <a:gd name="T99" fmla="*/ 34 h 43"/>
                  <a:gd name="T100" fmla="*/ 30 w 40"/>
                  <a:gd name="T101" fmla="*/ 34 h 43"/>
                  <a:gd name="T102" fmla="*/ 26 w 40"/>
                  <a:gd name="T103" fmla="*/ 37 h 43"/>
                  <a:gd name="T104" fmla="*/ 21 w 40"/>
                  <a:gd name="T105" fmla="*/ 38 h 43"/>
                  <a:gd name="T106" fmla="*/ 21 w 40"/>
                  <a:gd name="T107" fmla="*/ 38 h 43"/>
                  <a:gd name="T108" fmla="*/ 14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7 w 40"/>
                  <a:gd name="T117" fmla="*/ 22 h 43"/>
                  <a:gd name="T118" fmla="*/ 7 w 40"/>
                  <a:gd name="T119" fmla="*/ 22 h 43"/>
                  <a:gd name="T120" fmla="*/ 7 w 40"/>
                  <a:gd name="T121" fmla="*/ 14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3" y="32"/>
                    </a:moveTo>
                    <a:lnTo>
                      <a:pt x="3" y="32"/>
                    </a:lnTo>
                    <a:lnTo>
                      <a:pt x="7" y="37"/>
                    </a:lnTo>
                    <a:lnTo>
                      <a:pt x="10" y="40"/>
                    </a:lnTo>
                    <a:lnTo>
                      <a:pt x="14" y="41"/>
                    </a:lnTo>
                    <a:lnTo>
                      <a:pt x="21" y="43"/>
                    </a:lnTo>
                    <a:lnTo>
                      <a:pt x="26" y="41"/>
                    </a:lnTo>
                    <a:lnTo>
                      <a:pt x="30" y="40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8" y="27"/>
                    </a:lnTo>
                    <a:lnTo>
                      <a:pt x="40" y="22"/>
                    </a:lnTo>
                    <a:lnTo>
                      <a:pt x="38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7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32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4" y="22"/>
                    </a:lnTo>
                    <a:lnTo>
                      <a:pt x="34" y="29"/>
                    </a:lnTo>
                    <a:lnTo>
                      <a:pt x="30" y="34"/>
                    </a:lnTo>
                    <a:lnTo>
                      <a:pt x="26" y="37"/>
                    </a:lnTo>
                    <a:lnTo>
                      <a:pt x="21" y="38"/>
                    </a:lnTo>
                    <a:lnTo>
                      <a:pt x="14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14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2" name="Freeform 336">
                <a:extLst>
                  <a:ext uri="{FF2B5EF4-FFF2-40B4-BE49-F238E27FC236}">
                    <a16:creationId xmlns:a16="http://schemas.microsoft.com/office/drawing/2014/main" id="{CE142A14-E0AC-449C-873B-721601F08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347"/>
                <a:ext cx="32" cy="41"/>
              </a:xfrm>
              <a:custGeom>
                <a:avLst/>
                <a:gdLst>
                  <a:gd name="T0" fmla="*/ 27 w 32"/>
                  <a:gd name="T1" fmla="*/ 24 h 41"/>
                  <a:gd name="T2" fmla="*/ 27 w 32"/>
                  <a:gd name="T3" fmla="*/ 24 h 41"/>
                  <a:gd name="T4" fmla="*/ 25 w 32"/>
                  <a:gd name="T5" fmla="*/ 30 h 41"/>
                  <a:gd name="T6" fmla="*/ 24 w 32"/>
                  <a:gd name="T7" fmla="*/ 33 h 41"/>
                  <a:gd name="T8" fmla="*/ 24 w 32"/>
                  <a:gd name="T9" fmla="*/ 33 h 41"/>
                  <a:gd name="T10" fmla="*/ 20 w 32"/>
                  <a:gd name="T11" fmla="*/ 35 h 41"/>
                  <a:gd name="T12" fmla="*/ 16 w 32"/>
                  <a:gd name="T13" fmla="*/ 36 h 41"/>
                  <a:gd name="T14" fmla="*/ 16 w 32"/>
                  <a:gd name="T15" fmla="*/ 36 h 41"/>
                  <a:gd name="T16" fmla="*/ 9 w 32"/>
                  <a:gd name="T17" fmla="*/ 35 h 41"/>
                  <a:gd name="T18" fmla="*/ 9 w 32"/>
                  <a:gd name="T19" fmla="*/ 35 h 41"/>
                  <a:gd name="T20" fmla="*/ 6 w 32"/>
                  <a:gd name="T21" fmla="*/ 30 h 41"/>
                  <a:gd name="T22" fmla="*/ 6 w 32"/>
                  <a:gd name="T23" fmla="*/ 30 h 41"/>
                  <a:gd name="T24" fmla="*/ 5 w 32"/>
                  <a:gd name="T25" fmla="*/ 24 h 41"/>
                  <a:gd name="T26" fmla="*/ 5 w 32"/>
                  <a:gd name="T27" fmla="*/ 0 h 41"/>
                  <a:gd name="T28" fmla="*/ 0 w 32"/>
                  <a:gd name="T29" fmla="*/ 0 h 41"/>
                  <a:gd name="T30" fmla="*/ 0 w 32"/>
                  <a:gd name="T31" fmla="*/ 24 h 41"/>
                  <a:gd name="T32" fmla="*/ 0 w 32"/>
                  <a:gd name="T33" fmla="*/ 24 h 41"/>
                  <a:gd name="T34" fmla="*/ 0 w 32"/>
                  <a:gd name="T35" fmla="*/ 28 h 41"/>
                  <a:gd name="T36" fmla="*/ 1 w 32"/>
                  <a:gd name="T37" fmla="*/ 33 h 41"/>
                  <a:gd name="T38" fmla="*/ 1 w 32"/>
                  <a:gd name="T39" fmla="*/ 33 h 41"/>
                  <a:gd name="T40" fmla="*/ 3 w 32"/>
                  <a:gd name="T41" fmla="*/ 36 h 41"/>
                  <a:gd name="T42" fmla="*/ 6 w 32"/>
                  <a:gd name="T43" fmla="*/ 39 h 41"/>
                  <a:gd name="T44" fmla="*/ 6 w 32"/>
                  <a:gd name="T45" fmla="*/ 39 h 41"/>
                  <a:gd name="T46" fmla="*/ 11 w 32"/>
                  <a:gd name="T47" fmla="*/ 41 h 41"/>
                  <a:gd name="T48" fmla="*/ 16 w 32"/>
                  <a:gd name="T49" fmla="*/ 41 h 41"/>
                  <a:gd name="T50" fmla="*/ 16 w 32"/>
                  <a:gd name="T51" fmla="*/ 41 h 41"/>
                  <a:gd name="T52" fmla="*/ 20 w 32"/>
                  <a:gd name="T53" fmla="*/ 39 h 41"/>
                  <a:gd name="T54" fmla="*/ 25 w 32"/>
                  <a:gd name="T55" fmla="*/ 38 h 41"/>
                  <a:gd name="T56" fmla="*/ 25 w 32"/>
                  <a:gd name="T57" fmla="*/ 38 h 41"/>
                  <a:gd name="T58" fmla="*/ 28 w 32"/>
                  <a:gd name="T59" fmla="*/ 36 h 41"/>
                  <a:gd name="T60" fmla="*/ 30 w 32"/>
                  <a:gd name="T61" fmla="*/ 33 h 41"/>
                  <a:gd name="T62" fmla="*/ 30 w 32"/>
                  <a:gd name="T63" fmla="*/ 33 h 41"/>
                  <a:gd name="T64" fmla="*/ 32 w 32"/>
                  <a:gd name="T65" fmla="*/ 24 h 41"/>
                  <a:gd name="T66" fmla="*/ 32 w 32"/>
                  <a:gd name="T67" fmla="*/ 0 h 41"/>
                  <a:gd name="T68" fmla="*/ 27 w 32"/>
                  <a:gd name="T69" fmla="*/ 0 h 41"/>
                  <a:gd name="T70" fmla="*/ 27 w 32"/>
                  <a:gd name="T71" fmla="*/ 24 h 41"/>
                  <a:gd name="T72" fmla="*/ 27 w 32"/>
                  <a:gd name="T73" fmla="*/ 24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"/>
                  <a:gd name="T112" fmla="*/ 0 h 41"/>
                  <a:gd name="T113" fmla="*/ 32 w 32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" h="41">
                    <a:moveTo>
                      <a:pt x="27" y="24"/>
                    </a:moveTo>
                    <a:lnTo>
                      <a:pt x="27" y="24"/>
                    </a:lnTo>
                    <a:lnTo>
                      <a:pt x="25" y="30"/>
                    </a:lnTo>
                    <a:lnTo>
                      <a:pt x="24" y="33"/>
                    </a:lnTo>
                    <a:lnTo>
                      <a:pt x="20" y="35"/>
                    </a:lnTo>
                    <a:lnTo>
                      <a:pt x="16" y="36"/>
                    </a:lnTo>
                    <a:lnTo>
                      <a:pt x="9" y="35"/>
                    </a:lnTo>
                    <a:lnTo>
                      <a:pt x="6" y="30"/>
                    </a:lnTo>
                    <a:lnTo>
                      <a:pt x="5" y="2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3" y="36"/>
                    </a:lnTo>
                    <a:lnTo>
                      <a:pt x="6" y="39"/>
                    </a:lnTo>
                    <a:lnTo>
                      <a:pt x="11" y="41"/>
                    </a:lnTo>
                    <a:lnTo>
                      <a:pt x="16" y="41"/>
                    </a:lnTo>
                    <a:lnTo>
                      <a:pt x="20" y="39"/>
                    </a:lnTo>
                    <a:lnTo>
                      <a:pt x="25" y="38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2" y="2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3" name="Freeform 337">
                <a:extLst>
                  <a:ext uri="{FF2B5EF4-FFF2-40B4-BE49-F238E27FC236}">
                    <a16:creationId xmlns:a16="http://schemas.microsoft.com/office/drawing/2014/main" id="{4CD2A979-5D60-4622-B1B7-0CA19E8BA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2347"/>
                <a:ext cx="32" cy="39"/>
              </a:xfrm>
              <a:custGeom>
                <a:avLst/>
                <a:gdLst>
                  <a:gd name="T0" fmla="*/ 19 w 32"/>
                  <a:gd name="T1" fmla="*/ 39 h 39"/>
                  <a:gd name="T2" fmla="*/ 19 w 32"/>
                  <a:gd name="T3" fmla="*/ 5 h 39"/>
                  <a:gd name="T4" fmla="*/ 32 w 32"/>
                  <a:gd name="T5" fmla="*/ 5 h 39"/>
                  <a:gd name="T6" fmla="*/ 32 w 32"/>
                  <a:gd name="T7" fmla="*/ 0 h 39"/>
                  <a:gd name="T8" fmla="*/ 0 w 32"/>
                  <a:gd name="T9" fmla="*/ 0 h 39"/>
                  <a:gd name="T10" fmla="*/ 0 w 32"/>
                  <a:gd name="T11" fmla="*/ 5 h 39"/>
                  <a:gd name="T12" fmla="*/ 14 w 32"/>
                  <a:gd name="T13" fmla="*/ 5 h 39"/>
                  <a:gd name="T14" fmla="*/ 14 w 32"/>
                  <a:gd name="T15" fmla="*/ 39 h 39"/>
                  <a:gd name="T16" fmla="*/ 19 w 32"/>
                  <a:gd name="T17" fmla="*/ 39 h 39"/>
                  <a:gd name="T18" fmla="*/ 19 w 32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39"/>
                  <a:gd name="T32" fmla="*/ 32 w 32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39">
                    <a:moveTo>
                      <a:pt x="19" y="39"/>
                    </a:moveTo>
                    <a:lnTo>
                      <a:pt x="19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4" y="5"/>
                    </a:lnTo>
                    <a:lnTo>
                      <a:pt x="14" y="39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4" name="Freeform 338">
                <a:extLst>
                  <a:ext uri="{FF2B5EF4-FFF2-40B4-BE49-F238E27FC236}">
                    <a16:creationId xmlns:a16="http://schemas.microsoft.com/office/drawing/2014/main" id="{8A65E1FB-215D-4B07-B3C2-5248ED35E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347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20 h 39"/>
                  <a:gd name="T4" fmla="*/ 27 w 33"/>
                  <a:gd name="T5" fmla="*/ 20 h 39"/>
                  <a:gd name="T6" fmla="*/ 27 w 33"/>
                  <a:gd name="T7" fmla="*/ 39 h 39"/>
                  <a:gd name="T8" fmla="*/ 33 w 33"/>
                  <a:gd name="T9" fmla="*/ 39 h 39"/>
                  <a:gd name="T10" fmla="*/ 33 w 33"/>
                  <a:gd name="T11" fmla="*/ 0 h 39"/>
                  <a:gd name="T12" fmla="*/ 27 w 33"/>
                  <a:gd name="T13" fmla="*/ 0 h 39"/>
                  <a:gd name="T14" fmla="*/ 27 w 33"/>
                  <a:gd name="T15" fmla="*/ 16 h 39"/>
                  <a:gd name="T16" fmla="*/ 6 w 33"/>
                  <a:gd name="T17" fmla="*/ 16 h 39"/>
                  <a:gd name="T18" fmla="*/ 6 w 33"/>
                  <a:gd name="T19" fmla="*/ 0 h 39"/>
                  <a:gd name="T20" fmla="*/ 0 w 33"/>
                  <a:gd name="T21" fmla="*/ 0 h 39"/>
                  <a:gd name="T22" fmla="*/ 0 w 33"/>
                  <a:gd name="T23" fmla="*/ 39 h 39"/>
                  <a:gd name="T24" fmla="*/ 6 w 33"/>
                  <a:gd name="T25" fmla="*/ 39 h 39"/>
                  <a:gd name="T26" fmla="*/ 6 w 33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"/>
                  <a:gd name="T43" fmla="*/ 0 h 39"/>
                  <a:gd name="T44" fmla="*/ 33 w 33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" h="39">
                    <a:moveTo>
                      <a:pt x="6" y="39"/>
                    </a:moveTo>
                    <a:lnTo>
                      <a:pt x="6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16"/>
                    </a:lnTo>
                    <a:lnTo>
                      <a:pt x="6" y="16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5" name="Freeform 339">
                <a:extLst>
                  <a:ext uri="{FF2B5EF4-FFF2-40B4-BE49-F238E27FC236}">
                    <a16:creationId xmlns:a16="http://schemas.microsoft.com/office/drawing/2014/main" id="{436E6BEF-5EEB-4A1E-B5D8-93039E2D5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410"/>
                <a:ext cx="37" cy="43"/>
              </a:xfrm>
              <a:custGeom>
                <a:avLst/>
                <a:gdLst>
                  <a:gd name="T0" fmla="*/ 27 w 37"/>
                  <a:gd name="T1" fmla="*/ 35 h 43"/>
                  <a:gd name="T2" fmla="*/ 27 w 37"/>
                  <a:gd name="T3" fmla="*/ 35 h 43"/>
                  <a:gd name="T4" fmla="*/ 22 w 37"/>
                  <a:gd name="T5" fmla="*/ 38 h 43"/>
                  <a:gd name="T6" fmla="*/ 19 w 37"/>
                  <a:gd name="T7" fmla="*/ 38 h 43"/>
                  <a:gd name="T8" fmla="*/ 19 w 37"/>
                  <a:gd name="T9" fmla="*/ 38 h 43"/>
                  <a:gd name="T10" fmla="*/ 14 w 37"/>
                  <a:gd name="T11" fmla="*/ 38 h 43"/>
                  <a:gd name="T12" fmla="*/ 11 w 37"/>
                  <a:gd name="T13" fmla="*/ 37 h 43"/>
                  <a:gd name="T14" fmla="*/ 11 w 37"/>
                  <a:gd name="T15" fmla="*/ 37 h 43"/>
                  <a:gd name="T16" fmla="*/ 10 w 37"/>
                  <a:gd name="T17" fmla="*/ 34 h 43"/>
                  <a:gd name="T18" fmla="*/ 6 w 37"/>
                  <a:gd name="T19" fmla="*/ 30 h 43"/>
                  <a:gd name="T20" fmla="*/ 6 w 37"/>
                  <a:gd name="T21" fmla="*/ 30 h 43"/>
                  <a:gd name="T22" fmla="*/ 5 w 37"/>
                  <a:gd name="T23" fmla="*/ 23 h 43"/>
                  <a:gd name="T24" fmla="*/ 5 w 37"/>
                  <a:gd name="T25" fmla="*/ 23 h 43"/>
                  <a:gd name="T26" fmla="*/ 6 w 37"/>
                  <a:gd name="T27" fmla="*/ 15 h 43"/>
                  <a:gd name="T28" fmla="*/ 6 w 37"/>
                  <a:gd name="T29" fmla="*/ 15 h 43"/>
                  <a:gd name="T30" fmla="*/ 8 w 37"/>
                  <a:gd name="T31" fmla="*/ 10 h 43"/>
                  <a:gd name="T32" fmla="*/ 11 w 37"/>
                  <a:gd name="T33" fmla="*/ 8 h 43"/>
                  <a:gd name="T34" fmla="*/ 11 w 37"/>
                  <a:gd name="T35" fmla="*/ 8 h 43"/>
                  <a:gd name="T36" fmla="*/ 14 w 37"/>
                  <a:gd name="T37" fmla="*/ 7 h 43"/>
                  <a:gd name="T38" fmla="*/ 19 w 37"/>
                  <a:gd name="T39" fmla="*/ 5 h 43"/>
                  <a:gd name="T40" fmla="*/ 19 w 37"/>
                  <a:gd name="T41" fmla="*/ 5 h 43"/>
                  <a:gd name="T42" fmla="*/ 22 w 37"/>
                  <a:gd name="T43" fmla="*/ 7 h 43"/>
                  <a:gd name="T44" fmla="*/ 25 w 37"/>
                  <a:gd name="T45" fmla="*/ 8 h 43"/>
                  <a:gd name="T46" fmla="*/ 25 w 37"/>
                  <a:gd name="T47" fmla="*/ 8 h 43"/>
                  <a:gd name="T48" fmla="*/ 29 w 37"/>
                  <a:gd name="T49" fmla="*/ 10 h 43"/>
                  <a:gd name="T50" fmla="*/ 30 w 37"/>
                  <a:gd name="T51" fmla="*/ 15 h 43"/>
                  <a:gd name="T52" fmla="*/ 35 w 37"/>
                  <a:gd name="T53" fmla="*/ 13 h 43"/>
                  <a:gd name="T54" fmla="*/ 35 w 37"/>
                  <a:gd name="T55" fmla="*/ 13 h 43"/>
                  <a:gd name="T56" fmla="*/ 33 w 37"/>
                  <a:gd name="T57" fmla="*/ 8 h 43"/>
                  <a:gd name="T58" fmla="*/ 30 w 37"/>
                  <a:gd name="T59" fmla="*/ 3 h 43"/>
                  <a:gd name="T60" fmla="*/ 30 w 37"/>
                  <a:gd name="T61" fmla="*/ 3 h 43"/>
                  <a:gd name="T62" fmla="*/ 25 w 37"/>
                  <a:gd name="T63" fmla="*/ 2 h 43"/>
                  <a:gd name="T64" fmla="*/ 19 w 37"/>
                  <a:gd name="T65" fmla="*/ 0 h 43"/>
                  <a:gd name="T66" fmla="*/ 19 w 37"/>
                  <a:gd name="T67" fmla="*/ 0 h 43"/>
                  <a:gd name="T68" fmla="*/ 14 w 37"/>
                  <a:gd name="T69" fmla="*/ 2 h 43"/>
                  <a:gd name="T70" fmla="*/ 10 w 37"/>
                  <a:gd name="T71" fmla="*/ 3 h 43"/>
                  <a:gd name="T72" fmla="*/ 10 w 37"/>
                  <a:gd name="T73" fmla="*/ 3 h 43"/>
                  <a:gd name="T74" fmla="*/ 5 w 37"/>
                  <a:gd name="T75" fmla="*/ 7 h 43"/>
                  <a:gd name="T76" fmla="*/ 2 w 37"/>
                  <a:gd name="T77" fmla="*/ 11 h 43"/>
                  <a:gd name="T78" fmla="*/ 2 w 37"/>
                  <a:gd name="T79" fmla="*/ 11 h 43"/>
                  <a:gd name="T80" fmla="*/ 0 w 37"/>
                  <a:gd name="T81" fmla="*/ 16 h 43"/>
                  <a:gd name="T82" fmla="*/ 0 w 37"/>
                  <a:gd name="T83" fmla="*/ 23 h 43"/>
                  <a:gd name="T84" fmla="*/ 0 w 37"/>
                  <a:gd name="T85" fmla="*/ 23 h 43"/>
                  <a:gd name="T86" fmla="*/ 0 w 37"/>
                  <a:gd name="T87" fmla="*/ 27 h 43"/>
                  <a:gd name="T88" fmla="*/ 2 w 37"/>
                  <a:gd name="T89" fmla="*/ 32 h 43"/>
                  <a:gd name="T90" fmla="*/ 2 w 37"/>
                  <a:gd name="T91" fmla="*/ 32 h 43"/>
                  <a:gd name="T92" fmla="*/ 5 w 37"/>
                  <a:gd name="T93" fmla="*/ 37 h 43"/>
                  <a:gd name="T94" fmla="*/ 8 w 37"/>
                  <a:gd name="T95" fmla="*/ 40 h 43"/>
                  <a:gd name="T96" fmla="*/ 8 w 37"/>
                  <a:gd name="T97" fmla="*/ 40 h 43"/>
                  <a:gd name="T98" fmla="*/ 13 w 37"/>
                  <a:gd name="T99" fmla="*/ 43 h 43"/>
                  <a:gd name="T100" fmla="*/ 19 w 37"/>
                  <a:gd name="T101" fmla="*/ 43 h 43"/>
                  <a:gd name="T102" fmla="*/ 19 w 37"/>
                  <a:gd name="T103" fmla="*/ 43 h 43"/>
                  <a:gd name="T104" fmla="*/ 25 w 37"/>
                  <a:gd name="T105" fmla="*/ 43 h 43"/>
                  <a:gd name="T106" fmla="*/ 30 w 37"/>
                  <a:gd name="T107" fmla="*/ 40 h 43"/>
                  <a:gd name="T108" fmla="*/ 30 w 37"/>
                  <a:gd name="T109" fmla="*/ 40 h 43"/>
                  <a:gd name="T110" fmla="*/ 33 w 37"/>
                  <a:gd name="T111" fmla="*/ 35 h 43"/>
                  <a:gd name="T112" fmla="*/ 37 w 37"/>
                  <a:gd name="T113" fmla="*/ 29 h 43"/>
                  <a:gd name="T114" fmla="*/ 30 w 37"/>
                  <a:gd name="T115" fmla="*/ 29 h 43"/>
                  <a:gd name="T116" fmla="*/ 30 w 37"/>
                  <a:gd name="T117" fmla="*/ 29 h 43"/>
                  <a:gd name="T118" fmla="*/ 29 w 37"/>
                  <a:gd name="T119" fmla="*/ 32 h 43"/>
                  <a:gd name="T120" fmla="*/ 27 w 37"/>
                  <a:gd name="T121" fmla="*/ 35 h 43"/>
                  <a:gd name="T122" fmla="*/ 27 w 37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3"/>
                  <a:gd name="T188" fmla="*/ 37 w 37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11" y="37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5" y="23"/>
                    </a:lnTo>
                    <a:lnTo>
                      <a:pt x="6" y="15"/>
                    </a:lnTo>
                    <a:lnTo>
                      <a:pt x="8" y="10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9" y="5"/>
                    </a:lnTo>
                    <a:lnTo>
                      <a:pt x="22" y="7"/>
                    </a:lnTo>
                    <a:lnTo>
                      <a:pt x="25" y="8"/>
                    </a:lnTo>
                    <a:lnTo>
                      <a:pt x="29" y="10"/>
                    </a:lnTo>
                    <a:lnTo>
                      <a:pt x="30" y="15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8" y="40"/>
                    </a:lnTo>
                    <a:lnTo>
                      <a:pt x="13" y="43"/>
                    </a:lnTo>
                    <a:lnTo>
                      <a:pt x="19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7" y="29"/>
                    </a:lnTo>
                    <a:lnTo>
                      <a:pt x="30" y="29"/>
                    </a:lnTo>
                    <a:lnTo>
                      <a:pt x="29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6" name="Freeform 340">
                <a:extLst>
                  <a:ext uri="{FF2B5EF4-FFF2-40B4-BE49-F238E27FC236}">
                    <a16:creationId xmlns:a16="http://schemas.microsoft.com/office/drawing/2014/main" id="{4D6C2E8B-53F2-4346-BD59-F88EB4DA18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2412"/>
                <a:ext cx="40" cy="41"/>
              </a:xfrm>
              <a:custGeom>
                <a:avLst/>
                <a:gdLst>
                  <a:gd name="T0" fmla="*/ 7 w 40"/>
                  <a:gd name="T1" fmla="*/ 41 h 41"/>
                  <a:gd name="T2" fmla="*/ 11 w 40"/>
                  <a:gd name="T3" fmla="*/ 28 h 41"/>
                  <a:gd name="T4" fmla="*/ 29 w 40"/>
                  <a:gd name="T5" fmla="*/ 28 h 41"/>
                  <a:gd name="T6" fmla="*/ 34 w 40"/>
                  <a:gd name="T7" fmla="*/ 41 h 41"/>
                  <a:gd name="T8" fmla="*/ 40 w 40"/>
                  <a:gd name="T9" fmla="*/ 41 h 41"/>
                  <a:gd name="T10" fmla="*/ 22 w 40"/>
                  <a:gd name="T11" fmla="*/ 0 h 41"/>
                  <a:gd name="T12" fmla="*/ 16 w 40"/>
                  <a:gd name="T13" fmla="*/ 0 h 41"/>
                  <a:gd name="T14" fmla="*/ 0 w 40"/>
                  <a:gd name="T15" fmla="*/ 41 h 41"/>
                  <a:gd name="T16" fmla="*/ 7 w 40"/>
                  <a:gd name="T17" fmla="*/ 41 h 41"/>
                  <a:gd name="T18" fmla="*/ 7 w 40"/>
                  <a:gd name="T19" fmla="*/ 41 h 41"/>
                  <a:gd name="T20" fmla="*/ 18 w 40"/>
                  <a:gd name="T21" fmla="*/ 11 h 41"/>
                  <a:gd name="T22" fmla="*/ 18 w 40"/>
                  <a:gd name="T23" fmla="*/ 11 h 41"/>
                  <a:gd name="T24" fmla="*/ 19 w 40"/>
                  <a:gd name="T25" fmla="*/ 5 h 41"/>
                  <a:gd name="T26" fmla="*/ 19 w 40"/>
                  <a:gd name="T27" fmla="*/ 5 h 41"/>
                  <a:gd name="T28" fmla="*/ 22 w 40"/>
                  <a:gd name="T29" fmla="*/ 13 h 41"/>
                  <a:gd name="T30" fmla="*/ 27 w 40"/>
                  <a:gd name="T31" fmla="*/ 24 h 41"/>
                  <a:gd name="T32" fmla="*/ 13 w 40"/>
                  <a:gd name="T33" fmla="*/ 24 h 41"/>
                  <a:gd name="T34" fmla="*/ 18 w 40"/>
                  <a:gd name="T35" fmla="*/ 11 h 41"/>
                  <a:gd name="T36" fmla="*/ 18 w 40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"/>
                  <a:gd name="T58" fmla="*/ 0 h 41"/>
                  <a:gd name="T59" fmla="*/ 40 w 4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" h="41">
                    <a:moveTo>
                      <a:pt x="7" y="41"/>
                    </a:moveTo>
                    <a:lnTo>
                      <a:pt x="11" y="28"/>
                    </a:lnTo>
                    <a:lnTo>
                      <a:pt x="29" y="28"/>
                    </a:lnTo>
                    <a:lnTo>
                      <a:pt x="34" y="41"/>
                    </a:lnTo>
                    <a:lnTo>
                      <a:pt x="40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  <a:moveTo>
                      <a:pt x="18" y="11"/>
                    </a:moveTo>
                    <a:lnTo>
                      <a:pt x="18" y="11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7" y="24"/>
                    </a:lnTo>
                    <a:lnTo>
                      <a:pt x="13" y="2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7" name="Freeform 341">
                <a:extLst>
                  <a:ext uri="{FF2B5EF4-FFF2-40B4-BE49-F238E27FC236}">
                    <a16:creationId xmlns:a16="http://schemas.microsoft.com/office/drawing/2014/main" id="{71F8BC46-A2D4-47E1-BDCA-6B4BCC5958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0" y="2412"/>
                <a:ext cx="35" cy="41"/>
              </a:xfrm>
              <a:custGeom>
                <a:avLst/>
                <a:gdLst>
                  <a:gd name="T0" fmla="*/ 4 w 35"/>
                  <a:gd name="T1" fmla="*/ 41 h 41"/>
                  <a:gd name="T2" fmla="*/ 4 w 35"/>
                  <a:gd name="T3" fmla="*/ 22 h 41"/>
                  <a:gd name="T4" fmla="*/ 11 w 35"/>
                  <a:gd name="T5" fmla="*/ 22 h 41"/>
                  <a:gd name="T6" fmla="*/ 11 w 35"/>
                  <a:gd name="T7" fmla="*/ 22 h 41"/>
                  <a:gd name="T8" fmla="*/ 14 w 35"/>
                  <a:gd name="T9" fmla="*/ 22 h 41"/>
                  <a:gd name="T10" fmla="*/ 14 w 35"/>
                  <a:gd name="T11" fmla="*/ 22 h 41"/>
                  <a:gd name="T12" fmla="*/ 16 w 35"/>
                  <a:gd name="T13" fmla="*/ 24 h 41"/>
                  <a:gd name="T14" fmla="*/ 16 w 35"/>
                  <a:gd name="T15" fmla="*/ 24 h 41"/>
                  <a:gd name="T16" fmla="*/ 19 w 35"/>
                  <a:gd name="T17" fmla="*/ 27 h 41"/>
                  <a:gd name="T18" fmla="*/ 19 w 35"/>
                  <a:gd name="T19" fmla="*/ 27 h 41"/>
                  <a:gd name="T20" fmla="*/ 23 w 35"/>
                  <a:gd name="T21" fmla="*/ 32 h 41"/>
                  <a:gd name="T22" fmla="*/ 28 w 35"/>
                  <a:gd name="T23" fmla="*/ 41 h 41"/>
                  <a:gd name="T24" fmla="*/ 35 w 35"/>
                  <a:gd name="T25" fmla="*/ 41 h 41"/>
                  <a:gd name="T26" fmla="*/ 28 w 35"/>
                  <a:gd name="T27" fmla="*/ 30 h 41"/>
                  <a:gd name="T28" fmla="*/ 28 w 35"/>
                  <a:gd name="T29" fmla="*/ 30 h 41"/>
                  <a:gd name="T30" fmla="*/ 23 w 35"/>
                  <a:gd name="T31" fmla="*/ 24 h 41"/>
                  <a:gd name="T32" fmla="*/ 23 w 35"/>
                  <a:gd name="T33" fmla="*/ 24 h 41"/>
                  <a:gd name="T34" fmla="*/ 20 w 35"/>
                  <a:gd name="T35" fmla="*/ 22 h 41"/>
                  <a:gd name="T36" fmla="*/ 20 w 35"/>
                  <a:gd name="T37" fmla="*/ 22 h 41"/>
                  <a:gd name="T38" fmla="*/ 25 w 35"/>
                  <a:gd name="T39" fmla="*/ 21 h 41"/>
                  <a:gd name="T40" fmla="*/ 28 w 35"/>
                  <a:gd name="T41" fmla="*/ 19 h 41"/>
                  <a:gd name="T42" fmla="*/ 28 w 35"/>
                  <a:gd name="T43" fmla="*/ 19 h 41"/>
                  <a:gd name="T44" fmla="*/ 31 w 35"/>
                  <a:gd name="T45" fmla="*/ 14 h 41"/>
                  <a:gd name="T46" fmla="*/ 31 w 35"/>
                  <a:gd name="T47" fmla="*/ 11 h 41"/>
                  <a:gd name="T48" fmla="*/ 31 w 35"/>
                  <a:gd name="T49" fmla="*/ 11 h 41"/>
                  <a:gd name="T50" fmla="*/ 30 w 35"/>
                  <a:gd name="T51" fmla="*/ 5 h 41"/>
                  <a:gd name="T52" fmla="*/ 30 w 35"/>
                  <a:gd name="T53" fmla="*/ 5 h 41"/>
                  <a:gd name="T54" fmla="*/ 28 w 35"/>
                  <a:gd name="T55" fmla="*/ 1 h 41"/>
                  <a:gd name="T56" fmla="*/ 25 w 35"/>
                  <a:gd name="T57" fmla="*/ 1 h 41"/>
                  <a:gd name="T58" fmla="*/ 25 w 35"/>
                  <a:gd name="T59" fmla="*/ 1 h 41"/>
                  <a:gd name="T60" fmla="*/ 17 w 35"/>
                  <a:gd name="T61" fmla="*/ 0 h 41"/>
                  <a:gd name="T62" fmla="*/ 0 w 35"/>
                  <a:gd name="T63" fmla="*/ 0 h 41"/>
                  <a:gd name="T64" fmla="*/ 0 w 35"/>
                  <a:gd name="T65" fmla="*/ 41 h 41"/>
                  <a:gd name="T66" fmla="*/ 4 w 35"/>
                  <a:gd name="T67" fmla="*/ 41 h 41"/>
                  <a:gd name="T68" fmla="*/ 4 w 35"/>
                  <a:gd name="T69" fmla="*/ 41 h 41"/>
                  <a:gd name="T70" fmla="*/ 4 w 35"/>
                  <a:gd name="T71" fmla="*/ 5 h 41"/>
                  <a:gd name="T72" fmla="*/ 17 w 35"/>
                  <a:gd name="T73" fmla="*/ 5 h 41"/>
                  <a:gd name="T74" fmla="*/ 17 w 35"/>
                  <a:gd name="T75" fmla="*/ 5 h 41"/>
                  <a:gd name="T76" fmla="*/ 22 w 35"/>
                  <a:gd name="T77" fmla="*/ 5 h 41"/>
                  <a:gd name="T78" fmla="*/ 23 w 35"/>
                  <a:gd name="T79" fmla="*/ 6 h 41"/>
                  <a:gd name="T80" fmla="*/ 23 w 35"/>
                  <a:gd name="T81" fmla="*/ 6 h 41"/>
                  <a:gd name="T82" fmla="*/ 25 w 35"/>
                  <a:gd name="T83" fmla="*/ 8 h 41"/>
                  <a:gd name="T84" fmla="*/ 27 w 35"/>
                  <a:gd name="T85" fmla="*/ 11 h 41"/>
                  <a:gd name="T86" fmla="*/ 27 w 35"/>
                  <a:gd name="T87" fmla="*/ 11 h 41"/>
                  <a:gd name="T88" fmla="*/ 25 w 35"/>
                  <a:gd name="T89" fmla="*/ 14 h 41"/>
                  <a:gd name="T90" fmla="*/ 25 w 35"/>
                  <a:gd name="T91" fmla="*/ 14 h 41"/>
                  <a:gd name="T92" fmla="*/ 22 w 35"/>
                  <a:gd name="T93" fmla="*/ 17 h 41"/>
                  <a:gd name="T94" fmla="*/ 22 w 35"/>
                  <a:gd name="T95" fmla="*/ 17 h 41"/>
                  <a:gd name="T96" fmla="*/ 16 w 35"/>
                  <a:gd name="T97" fmla="*/ 17 h 41"/>
                  <a:gd name="T98" fmla="*/ 4 w 35"/>
                  <a:gd name="T99" fmla="*/ 17 h 41"/>
                  <a:gd name="T100" fmla="*/ 4 w 35"/>
                  <a:gd name="T101" fmla="*/ 5 h 41"/>
                  <a:gd name="T102" fmla="*/ 4 w 35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41"/>
                  <a:gd name="T158" fmla="*/ 35 w 35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41">
                    <a:moveTo>
                      <a:pt x="4" y="41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9" y="27"/>
                    </a:lnTo>
                    <a:lnTo>
                      <a:pt x="23" y="32"/>
                    </a:lnTo>
                    <a:lnTo>
                      <a:pt x="28" y="41"/>
                    </a:lnTo>
                    <a:lnTo>
                      <a:pt x="35" y="41"/>
                    </a:lnTo>
                    <a:lnTo>
                      <a:pt x="28" y="30"/>
                    </a:lnTo>
                    <a:lnTo>
                      <a:pt x="23" y="24"/>
                    </a:lnTo>
                    <a:lnTo>
                      <a:pt x="20" y="22"/>
                    </a:lnTo>
                    <a:lnTo>
                      <a:pt x="25" y="21"/>
                    </a:lnTo>
                    <a:lnTo>
                      <a:pt x="28" y="19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5"/>
                    </a:lnTo>
                    <a:lnTo>
                      <a:pt x="28" y="1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4" y="5"/>
                    </a:moveTo>
                    <a:lnTo>
                      <a:pt x="17" y="5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6" y="17"/>
                    </a:lnTo>
                    <a:lnTo>
                      <a:pt x="4" y="17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8" name="Freeform 342">
                <a:extLst>
                  <a:ext uri="{FF2B5EF4-FFF2-40B4-BE49-F238E27FC236}">
                    <a16:creationId xmlns:a16="http://schemas.microsoft.com/office/drawing/2014/main" id="{80133259-B644-42F2-BBCD-C7D79AC855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9" y="2410"/>
                <a:ext cx="40" cy="43"/>
              </a:xfrm>
              <a:custGeom>
                <a:avLst/>
                <a:gdLst>
                  <a:gd name="T0" fmla="*/ 2 w 40"/>
                  <a:gd name="T1" fmla="*/ 34 h 43"/>
                  <a:gd name="T2" fmla="*/ 2 w 40"/>
                  <a:gd name="T3" fmla="*/ 34 h 43"/>
                  <a:gd name="T4" fmla="*/ 5 w 40"/>
                  <a:gd name="T5" fmla="*/ 37 h 43"/>
                  <a:gd name="T6" fmla="*/ 10 w 40"/>
                  <a:gd name="T7" fmla="*/ 40 h 43"/>
                  <a:gd name="T8" fmla="*/ 10 w 40"/>
                  <a:gd name="T9" fmla="*/ 40 h 43"/>
                  <a:gd name="T10" fmla="*/ 15 w 40"/>
                  <a:gd name="T11" fmla="*/ 43 h 43"/>
                  <a:gd name="T12" fmla="*/ 19 w 40"/>
                  <a:gd name="T13" fmla="*/ 43 h 43"/>
                  <a:gd name="T14" fmla="*/ 19 w 40"/>
                  <a:gd name="T15" fmla="*/ 43 h 43"/>
                  <a:gd name="T16" fmla="*/ 24 w 40"/>
                  <a:gd name="T17" fmla="*/ 43 h 43"/>
                  <a:gd name="T18" fmla="*/ 29 w 40"/>
                  <a:gd name="T19" fmla="*/ 40 h 43"/>
                  <a:gd name="T20" fmla="*/ 29 w 40"/>
                  <a:gd name="T21" fmla="*/ 40 h 43"/>
                  <a:gd name="T22" fmla="*/ 34 w 40"/>
                  <a:gd name="T23" fmla="*/ 38 h 43"/>
                  <a:gd name="T24" fmla="*/ 37 w 40"/>
                  <a:gd name="T25" fmla="*/ 34 h 43"/>
                  <a:gd name="T26" fmla="*/ 37 w 40"/>
                  <a:gd name="T27" fmla="*/ 34 h 43"/>
                  <a:gd name="T28" fmla="*/ 39 w 40"/>
                  <a:gd name="T29" fmla="*/ 27 h 43"/>
                  <a:gd name="T30" fmla="*/ 40 w 40"/>
                  <a:gd name="T31" fmla="*/ 23 h 43"/>
                  <a:gd name="T32" fmla="*/ 40 w 40"/>
                  <a:gd name="T33" fmla="*/ 23 h 43"/>
                  <a:gd name="T34" fmla="*/ 39 w 40"/>
                  <a:gd name="T35" fmla="*/ 16 h 43"/>
                  <a:gd name="T36" fmla="*/ 37 w 40"/>
                  <a:gd name="T37" fmla="*/ 11 h 43"/>
                  <a:gd name="T38" fmla="*/ 37 w 40"/>
                  <a:gd name="T39" fmla="*/ 11 h 43"/>
                  <a:gd name="T40" fmla="*/ 34 w 40"/>
                  <a:gd name="T41" fmla="*/ 7 h 43"/>
                  <a:gd name="T42" fmla="*/ 31 w 40"/>
                  <a:gd name="T43" fmla="*/ 3 h 43"/>
                  <a:gd name="T44" fmla="*/ 31 w 40"/>
                  <a:gd name="T45" fmla="*/ 3 h 43"/>
                  <a:gd name="T46" fmla="*/ 26 w 40"/>
                  <a:gd name="T47" fmla="*/ 2 h 43"/>
                  <a:gd name="T48" fmla="*/ 19 w 40"/>
                  <a:gd name="T49" fmla="*/ 0 h 43"/>
                  <a:gd name="T50" fmla="*/ 19 w 40"/>
                  <a:gd name="T51" fmla="*/ 0 h 43"/>
                  <a:gd name="T52" fmla="*/ 12 w 40"/>
                  <a:gd name="T53" fmla="*/ 2 h 43"/>
                  <a:gd name="T54" fmla="*/ 5 w 40"/>
                  <a:gd name="T55" fmla="*/ 7 h 43"/>
                  <a:gd name="T56" fmla="*/ 5 w 40"/>
                  <a:gd name="T57" fmla="*/ 7 h 43"/>
                  <a:gd name="T58" fmla="*/ 2 w 40"/>
                  <a:gd name="T59" fmla="*/ 13 h 43"/>
                  <a:gd name="T60" fmla="*/ 0 w 40"/>
                  <a:gd name="T61" fmla="*/ 23 h 43"/>
                  <a:gd name="T62" fmla="*/ 0 w 40"/>
                  <a:gd name="T63" fmla="*/ 23 h 43"/>
                  <a:gd name="T64" fmla="*/ 0 w 40"/>
                  <a:gd name="T65" fmla="*/ 27 h 43"/>
                  <a:gd name="T66" fmla="*/ 2 w 40"/>
                  <a:gd name="T67" fmla="*/ 34 h 43"/>
                  <a:gd name="T68" fmla="*/ 2 w 40"/>
                  <a:gd name="T69" fmla="*/ 34 h 43"/>
                  <a:gd name="T70" fmla="*/ 10 w 40"/>
                  <a:gd name="T71" fmla="*/ 10 h 43"/>
                  <a:gd name="T72" fmla="*/ 10 w 40"/>
                  <a:gd name="T73" fmla="*/ 10 h 43"/>
                  <a:gd name="T74" fmla="*/ 15 w 40"/>
                  <a:gd name="T75" fmla="*/ 7 h 43"/>
                  <a:gd name="T76" fmla="*/ 19 w 40"/>
                  <a:gd name="T77" fmla="*/ 5 h 43"/>
                  <a:gd name="T78" fmla="*/ 19 w 40"/>
                  <a:gd name="T79" fmla="*/ 5 h 43"/>
                  <a:gd name="T80" fmla="*/ 24 w 40"/>
                  <a:gd name="T81" fmla="*/ 7 h 43"/>
                  <a:gd name="T82" fmla="*/ 27 w 40"/>
                  <a:gd name="T83" fmla="*/ 8 h 43"/>
                  <a:gd name="T84" fmla="*/ 27 w 40"/>
                  <a:gd name="T85" fmla="*/ 8 h 43"/>
                  <a:gd name="T86" fmla="*/ 31 w 40"/>
                  <a:gd name="T87" fmla="*/ 10 h 43"/>
                  <a:gd name="T88" fmla="*/ 32 w 40"/>
                  <a:gd name="T89" fmla="*/ 13 h 43"/>
                  <a:gd name="T90" fmla="*/ 32 w 40"/>
                  <a:gd name="T91" fmla="*/ 13 h 43"/>
                  <a:gd name="T92" fmla="*/ 34 w 40"/>
                  <a:gd name="T93" fmla="*/ 23 h 43"/>
                  <a:gd name="T94" fmla="*/ 34 w 40"/>
                  <a:gd name="T95" fmla="*/ 23 h 43"/>
                  <a:gd name="T96" fmla="*/ 32 w 40"/>
                  <a:gd name="T97" fmla="*/ 29 h 43"/>
                  <a:gd name="T98" fmla="*/ 31 w 40"/>
                  <a:gd name="T99" fmla="*/ 34 h 43"/>
                  <a:gd name="T100" fmla="*/ 31 w 40"/>
                  <a:gd name="T101" fmla="*/ 34 h 43"/>
                  <a:gd name="T102" fmla="*/ 26 w 40"/>
                  <a:gd name="T103" fmla="*/ 37 h 43"/>
                  <a:gd name="T104" fmla="*/ 19 w 40"/>
                  <a:gd name="T105" fmla="*/ 38 h 43"/>
                  <a:gd name="T106" fmla="*/ 19 w 40"/>
                  <a:gd name="T107" fmla="*/ 38 h 43"/>
                  <a:gd name="T108" fmla="*/ 15 w 40"/>
                  <a:gd name="T109" fmla="*/ 37 h 43"/>
                  <a:gd name="T110" fmla="*/ 10 w 40"/>
                  <a:gd name="T111" fmla="*/ 34 h 43"/>
                  <a:gd name="T112" fmla="*/ 10 w 40"/>
                  <a:gd name="T113" fmla="*/ 34 h 43"/>
                  <a:gd name="T114" fmla="*/ 7 w 40"/>
                  <a:gd name="T115" fmla="*/ 29 h 43"/>
                  <a:gd name="T116" fmla="*/ 5 w 40"/>
                  <a:gd name="T117" fmla="*/ 23 h 43"/>
                  <a:gd name="T118" fmla="*/ 5 w 40"/>
                  <a:gd name="T119" fmla="*/ 23 h 43"/>
                  <a:gd name="T120" fmla="*/ 7 w 40"/>
                  <a:gd name="T121" fmla="*/ 15 h 43"/>
                  <a:gd name="T122" fmla="*/ 10 w 40"/>
                  <a:gd name="T123" fmla="*/ 10 h 43"/>
                  <a:gd name="T124" fmla="*/ 10 w 40"/>
                  <a:gd name="T125" fmla="*/ 10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"/>
                  <a:gd name="T190" fmla="*/ 0 h 43"/>
                  <a:gd name="T191" fmla="*/ 40 w 40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" h="43">
                    <a:moveTo>
                      <a:pt x="2" y="34"/>
                    </a:moveTo>
                    <a:lnTo>
                      <a:pt x="2" y="34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3"/>
                    </a:lnTo>
                    <a:lnTo>
                      <a:pt x="19" y="43"/>
                    </a:lnTo>
                    <a:lnTo>
                      <a:pt x="24" y="43"/>
                    </a:lnTo>
                    <a:lnTo>
                      <a:pt x="29" y="40"/>
                    </a:lnTo>
                    <a:lnTo>
                      <a:pt x="34" y="38"/>
                    </a:lnTo>
                    <a:lnTo>
                      <a:pt x="37" y="34"/>
                    </a:lnTo>
                    <a:lnTo>
                      <a:pt x="39" y="27"/>
                    </a:lnTo>
                    <a:lnTo>
                      <a:pt x="40" y="23"/>
                    </a:lnTo>
                    <a:lnTo>
                      <a:pt x="39" y="16"/>
                    </a:lnTo>
                    <a:lnTo>
                      <a:pt x="37" y="11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4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7"/>
                    </a:lnTo>
                    <a:lnTo>
                      <a:pt x="27" y="8"/>
                    </a:lnTo>
                    <a:lnTo>
                      <a:pt x="31" y="10"/>
                    </a:lnTo>
                    <a:lnTo>
                      <a:pt x="32" y="13"/>
                    </a:lnTo>
                    <a:lnTo>
                      <a:pt x="34" y="23"/>
                    </a:lnTo>
                    <a:lnTo>
                      <a:pt x="32" y="29"/>
                    </a:lnTo>
                    <a:lnTo>
                      <a:pt x="31" y="34"/>
                    </a:lnTo>
                    <a:lnTo>
                      <a:pt x="26" y="37"/>
                    </a:lnTo>
                    <a:lnTo>
                      <a:pt x="19" y="38"/>
                    </a:lnTo>
                    <a:lnTo>
                      <a:pt x="15" y="37"/>
                    </a:lnTo>
                    <a:lnTo>
                      <a:pt x="10" y="34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7" y="15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39" name="Freeform 343">
                <a:extLst>
                  <a:ext uri="{FF2B5EF4-FFF2-40B4-BE49-F238E27FC236}">
                    <a16:creationId xmlns:a16="http://schemas.microsoft.com/office/drawing/2014/main" id="{B828C782-2561-4239-96BB-847A7963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412"/>
                <a:ext cx="26" cy="4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36 h 41"/>
                  <a:gd name="T4" fmla="*/ 7 w 26"/>
                  <a:gd name="T5" fmla="*/ 36 h 41"/>
                  <a:gd name="T6" fmla="*/ 7 w 26"/>
                  <a:gd name="T7" fmla="*/ 0 h 41"/>
                  <a:gd name="T8" fmla="*/ 0 w 26"/>
                  <a:gd name="T9" fmla="*/ 0 h 41"/>
                  <a:gd name="T10" fmla="*/ 0 w 26"/>
                  <a:gd name="T11" fmla="*/ 41 h 41"/>
                  <a:gd name="T12" fmla="*/ 26 w 26"/>
                  <a:gd name="T13" fmla="*/ 41 h 41"/>
                  <a:gd name="T14" fmla="*/ 26 w 26"/>
                  <a:gd name="T15" fmla="*/ 4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41"/>
                  <a:gd name="T26" fmla="*/ 26 w 2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41">
                    <a:moveTo>
                      <a:pt x="26" y="41"/>
                    </a:moveTo>
                    <a:lnTo>
                      <a:pt x="26" y="36"/>
                    </a:lnTo>
                    <a:lnTo>
                      <a:pt x="7" y="36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2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0" name="Freeform 344">
                <a:extLst>
                  <a:ext uri="{FF2B5EF4-FFF2-40B4-BE49-F238E27FC236}">
                    <a16:creationId xmlns:a16="http://schemas.microsoft.com/office/drawing/2014/main" id="{D46584EA-0AB2-4B3E-83EE-12D9AC82C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412"/>
                <a:ext cx="6" cy="41"/>
              </a:xfrm>
              <a:custGeom>
                <a:avLst/>
                <a:gdLst>
                  <a:gd name="T0" fmla="*/ 6 w 6"/>
                  <a:gd name="T1" fmla="*/ 41 h 41"/>
                  <a:gd name="T2" fmla="*/ 6 w 6"/>
                  <a:gd name="T3" fmla="*/ 0 h 41"/>
                  <a:gd name="T4" fmla="*/ 0 w 6"/>
                  <a:gd name="T5" fmla="*/ 0 h 41"/>
                  <a:gd name="T6" fmla="*/ 0 w 6"/>
                  <a:gd name="T7" fmla="*/ 41 h 41"/>
                  <a:gd name="T8" fmla="*/ 6 w 6"/>
                  <a:gd name="T9" fmla="*/ 41 h 41"/>
                  <a:gd name="T10" fmla="*/ 6 w 6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1"/>
                  <a:gd name="T20" fmla="*/ 6 w 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1">
                    <a:moveTo>
                      <a:pt x="6" y="41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1" name="Freeform 345">
                <a:extLst>
                  <a:ext uri="{FF2B5EF4-FFF2-40B4-BE49-F238E27FC236}">
                    <a16:creationId xmlns:a16="http://schemas.microsoft.com/office/drawing/2014/main" id="{421A234C-3859-444F-93FD-77C00415C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412"/>
                <a:ext cx="31" cy="41"/>
              </a:xfrm>
              <a:custGeom>
                <a:avLst/>
                <a:gdLst>
                  <a:gd name="T0" fmla="*/ 4 w 31"/>
                  <a:gd name="T1" fmla="*/ 41 h 41"/>
                  <a:gd name="T2" fmla="*/ 4 w 31"/>
                  <a:gd name="T3" fmla="*/ 8 h 41"/>
                  <a:gd name="T4" fmla="*/ 27 w 31"/>
                  <a:gd name="T5" fmla="*/ 41 h 41"/>
                  <a:gd name="T6" fmla="*/ 31 w 31"/>
                  <a:gd name="T7" fmla="*/ 41 h 41"/>
                  <a:gd name="T8" fmla="*/ 31 w 31"/>
                  <a:gd name="T9" fmla="*/ 0 h 41"/>
                  <a:gd name="T10" fmla="*/ 27 w 31"/>
                  <a:gd name="T11" fmla="*/ 0 h 41"/>
                  <a:gd name="T12" fmla="*/ 27 w 31"/>
                  <a:gd name="T13" fmla="*/ 32 h 41"/>
                  <a:gd name="T14" fmla="*/ 6 w 31"/>
                  <a:gd name="T15" fmla="*/ 0 h 41"/>
                  <a:gd name="T16" fmla="*/ 0 w 31"/>
                  <a:gd name="T17" fmla="*/ 0 h 41"/>
                  <a:gd name="T18" fmla="*/ 0 w 31"/>
                  <a:gd name="T19" fmla="*/ 41 h 41"/>
                  <a:gd name="T20" fmla="*/ 4 w 31"/>
                  <a:gd name="T21" fmla="*/ 41 h 41"/>
                  <a:gd name="T22" fmla="*/ 4 w 31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1"/>
                  <a:gd name="T37" fmla="*/ 0 h 41"/>
                  <a:gd name="T38" fmla="*/ 31 w 3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1" h="41">
                    <a:moveTo>
                      <a:pt x="4" y="41"/>
                    </a:moveTo>
                    <a:lnTo>
                      <a:pt x="4" y="8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2" name="Freeform 346">
                <a:extLst>
                  <a:ext uri="{FF2B5EF4-FFF2-40B4-BE49-F238E27FC236}">
                    <a16:creationId xmlns:a16="http://schemas.microsoft.com/office/drawing/2014/main" id="{6520B97B-2DC9-44ED-B22B-E1B78DAA63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0" y="2412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8 h 41"/>
                  <a:gd name="T4" fmla="*/ 27 w 38"/>
                  <a:gd name="T5" fmla="*/ 28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1 h 41"/>
                  <a:gd name="T22" fmla="*/ 16 w 38"/>
                  <a:gd name="T23" fmla="*/ 11 h 41"/>
                  <a:gd name="T24" fmla="*/ 17 w 38"/>
                  <a:gd name="T25" fmla="*/ 5 h 41"/>
                  <a:gd name="T26" fmla="*/ 17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1 h 41"/>
                  <a:gd name="T36" fmla="*/ 16 w 38"/>
                  <a:gd name="T37" fmla="*/ 11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3" name="Freeform 347">
                <a:extLst>
                  <a:ext uri="{FF2B5EF4-FFF2-40B4-BE49-F238E27FC236}">
                    <a16:creationId xmlns:a16="http://schemas.microsoft.com/office/drawing/2014/main" id="{7885B195-BF83-413E-886F-2596C4937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569"/>
                <a:ext cx="38" cy="43"/>
              </a:xfrm>
              <a:custGeom>
                <a:avLst/>
                <a:gdLst>
                  <a:gd name="T0" fmla="*/ 33 w 38"/>
                  <a:gd name="T1" fmla="*/ 26 h 43"/>
                  <a:gd name="T2" fmla="*/ 33 w 38"/>
                  <a:gd name="T3" fmla="*/ 34 h 43"/>
                  <a:gd name="T4" fmla="*/ 33 w 38"/>
                  <a:gd name="T5" fmla="*/ 34 h 43"/>
                  <a:gd name="T6" fmla="*/ 28 w 38"/>
                  <a:gd name="T7" fmla="*/ 37 h 43"/>
                  <a:gd name="T8" fmla="*/ 28 w 38"/>
                  <a:gd name="T9" fmla="*/ 37 h 43"/>
                  <a:gd name="T10" fmla="*/ 20 w 38"/>
                  <a:gd name="T11" fmla="*/ 38 h 43"/>
                  <a:gd name="T12" fmla="*/ 20 w 38"/>
                  <a:gd name="T13" fmla="*/ 38 h 43"/>
                  <a:gd name="T14" fmla="*/ 12 w 38"/>
                  <a:gd name="T15" fmla="*/ 35 h 43"/>
                  <a:gd name="T16" fmla="*/ 12 w 38"/>
                  <a:gd name="T17" fmla="*/ 35 h 43"/>
                  <a:gd name="T18" fmla="*/ 9 w 38"/>
                  <a:gd name="T19" fmla="*/ 34 h 43"/>
                  <a:gd name="T20" fmla="*/ 8 w 38"/>
                  <a:gd name="T21" fmla="*/ 30 h 43"/>
                  <a:gd name="T22" fmla="*/ 8 w 38"/>
                  <a:gd name="T23" fmla="*/ 30 h 43"/>
                  <a:gd name="T24" fmla="*/ 6 w 38"/>
                  <a:gd name="T25" fmla="*/ 26 h 43"/>
                  <a:gd name="T26" fmla="*/ 6 w 38"/>
                  <a:gd name="T27" fmla="*/ 21 h 43"/>
                  <a:gd name="T28" fmla="*/ 6 w 38"/>
                  <a:gd name="T29" fmla="*/ 21 h 43"/>
                  <a:gd name="T30" fmla="*/ 8 w 38"/>
                  <a:gd name="T31" fmla="*/ 13 h 43"/>
                  <a:gd name="T32" fmla="*/ 8 w 38"/>
                  <a:gd name="T33" fmla="*/ 13 h 43"/>
                  <a:gd name="T34" fmla="*/ 9 w 38"/>
                  <a:gd name="T35" fmla="*/ 8 h 43"/>
                  <a:gd name="T36" fmla="*/ 9 w 38"/>
                  <a:gd name="T37" fmla="*/ 8 h 43"/>
                  <a:gd name="T38" fmla="*/ 14 w 38"/>
                  <a:gd name="T39" fmla="*/ 7 h 43"/>
                  <a:gd name="T40" fmla="*/ 14 w 38"/>
                  <a:gd name="T41" fmla="*/ 7 h 43"/>
                  <a:gd name="T42" fmla="*/ 20 w 38"/>
                  <a:gd name="T43" fmla="*/ 5 h 43"/>
                  <a:gd name="T44" fmla="*/ 20 w 38"/>
                  <a:gd name="T45" fmla="*/ 5 h 43"/>
                  <a:gd name="T46" fmla="*/ 27 w 38"/>
                  <a:gd name="T47" fmla="*/ 7 h 43"/>
                  <a:gd name="T48" fmla="*/ 27 w 38"/>
                  <a:gd name="T49" fmla="*/ 7 h 43"/>
                  <a:gd name="T50" fmla="*/ 30 w 38"/>
                  <a:gd name="T51" fmla="*/ 8 h 43"/>
                  <a:gd name="T52" fmla="*/ 30 w 38"/>
                  <a:gd name="T53" fmla="*/ 8 h 43"/>
                  <a:gd name="T54" fmla="*/ 33 w 38"/>
                  <a:gd name="T55" fmla="*/ 13 h 43"/>
                  <a:gd name="T56" fmla="*/ 38 w 38"/>
                  <a:gd name="T57" fmla="*/ 13 h 43"/>
                  <a:gd name="T58" fmla="*/ 38 w 38"/>
                  <a:gd name="T59" fmla="*/ 13 h 43"/>
                  <a:gd name="T60" fmla="*/ 35 w 38"/>
                  <a:gd name="T61" fmla="*/ 5 h 43"/>
                  <a:gd name="T62" fmla="*/ 35 w 38"/>
                  <a:gd name="T63" fmla="*/ 5 h 43"/>
                  <a:gd name="T64" fmla="*/ 28 w 38"/>
                  <a:gd name="T65" fmla="*/ 2 h 43"/>
                  <a:gd name="T66" fmla="*/ 28 w 38"/>
                  <a:gd name="T67" fmla="*/ 2 h 43"/>
                  <a:gd name="T68" fmla="*/ 20 w 38"/>
                  <a:gd name="T69" fmla="*/ 0 h 43"/>
                  <a:gd name="T70" fmla="*/ 20 w 38"/>
                  <a:gd name="T71" fmla="*/ 0 h 43"/>
                  <a:gd name="T72" fmla="*/ 14 w 38"/>
                  <a:gd name="T73" fmla="*/ 0 h 43"/>
                  <a:gd name="T74" fmla="*/ 9 w 38"/>
                  <a:gd name="T75" fmla="*/ 3 h 43"/>
                  <a:gd name="T76" fmla="*/ 9 w 38"/>
                  <a:gd name="T77" fmla="*/ 3 h 43"/>
                  <a:gd name="T78" fmla="*/ 6 w 38"/>
                  <a:gd name="T79" fmla="*/ 7 h 43"/>
                  <a:gd name="T80" fmla="*/ 3 w 38"/>
                  <a:gd name="T81" fmla="*/ 10 h 43"/>
                  <a:gd name="T82" fmla="*/ 3 w 38"/>
                  <a:gd name="T83" fmla="*/ 10 h 43"/>
                  <a:gd name="T84" fmla="*/ 1 w 38"/>
                  <a:gd name="T85" fmla="*/ 16 h 43"/>
                  <a:gd name="T86" fmla="*/ 0 w 38"/>
                  <a:gd name="T87" fmla="*/ 21 h 43"/>
                  <a:gd name="T88" fmla="*/ 0 w 38"/>
                  <a:gd name="T89" fmla="*/ 21 h 43"/>
                  <a:gd name="T90" fmla="*/ 1 w 38"/>
                  <a:gd name="T91" fmla="*/ 27 h 43"/>
                  <a:gd name="T92" fmla="*/ 3 w 38"/>
                  <a:gd name="T93" fmla="*/ 32 h 43"/>
                  <a:gd name="T94" fmla="*/ 3 w 38"/>
                  <a:gd name="T95" fmla="*/ 32 h 43"/>
                  <a:gd name="T96" fmla="*/ 6 w 38"/>
                  <a:gd name="T97" fmla="*/ 37 h 43"/>
                  <a:gd name="T98" fmla="*/ 9 w 38"/>
                  <a:gd name="T99" fmla="*/ 40 h 43"/>
                  <a:gd name="T100" fmla="*/ 9 w 38"/>
                  <a:gd name="T101" fmla="*/ 40 h 43"/>
                  <a:gd name="T102" fmla="*/ 16 w 38"/>
                  <a:gd name="T103" fmla="*/ 41 h 43"/>
                  <a:gd name="T104" fmla="*/ 20 w 38"/>
                  <a:gd name="T105" fmla="*/ 43 h 43"/>
                  <a:gd name="T106" fmla="*/ 20 w 38"/>
                  <a:gd name="T107" fmla="*/ 43 h 43"/>
                  <a:gd name="T108" fmla="*/ 30 w 38"/>
                  <a:gd name="T109" fmla="*/ 41 h 43"/>
                  <a:gd name="T110" fmla="*/ 30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0 w 38"/>
                  <a:gd name="T117" fmla="*/ 21 h 43"/>
                  <a:gd name="T118" fmla="*/ 20 w 38"/>
                  <a:gd name="T119" fmla="*/ 26 h 43"/>
                  <a:gd name="T120" fmla="*/ 33 w 38"/>
                  <a:gd name="T121" fmla="*/ 26 h 43"/>
                  <a:gd name="T122" fmla="*/ 33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3" y="26"/>
                    </a:moveTo>
                    <a:lnTo>
                      <a:pt x="33" y="34"/>
                    </a:lnTo>
                    <a:lnTo>
                      <a:pt x="28" y="37"/>
                    </a:lnTo>
                    <a:lnTo>
                      <a:pt x="20" y="38"/>
                    </a:lnTo>
                    <a:lnTo>
                      <a:pt x="12" y="35"/>
                    </a:lnTo>
                    <a:lnTo>
                      <a:pt x="9" y="34"/>
                    </a:lnTo>
                    <a:lnTo>
                      <a:pt x="8" y="30"/>
                    </a:lnTo>
                    <a:lnTo>
                      <a:pt x="6" y="26"/>
                    </a:lnTo>
                    <a:lnTo>
                      <a:pt x="6" y="21"/>
                    </a:lnTo>
                    <a:lnTo>
                      <a:pt x="8" y="13"/>
                    </a:lnTo>
                    <a:lnTo>
                      <a:pt x="9" y="8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7" y="7"/>
                    </a:lnTo>
                    <a:lnTo>
                      <a:pt x="30" y="8"/>
                    </a:lnTo>
                    <a:lnTo>
                      <a:pt x="33" y="13"/>
                    </a:lnTo>
                    <a:lnTo>
                      <a:pt x="38" y="13"/>
                    </a:lnTo>
                    <a:lnTo>
                      <a:pt x="35" y="5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7"/>
                    </a:lnTo>
                    <a:lnTo>
                      <a:pt x="3" y="32"/>
                    </a:lnTo>
                    <a:lnTo>
                      <a:pt x="6" y="37"/>
                    </a:lnTo>
                    <a:lnTo>
                      <a:pt x="9" y="40"/>
                    </a:lnTo>
                    <a:lnTo>
                      <a:pt x="16" y="41"/>
                    </a:lnTo>
                    <a:lnTo>
                      <a:pt x="20" y="43"/>
                    </a:lnTo>
                    <a:lnTo>
                      <a:pt x="30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0" y="21"/>
                    </a:lnTo>
                    <a:lnTo>
                      <a:pt x="20" y="26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4" name="Freeform 348">
                <a:extLst>
                  <a:ext uri="{FF2B5EF4-FFF2-40B4-BE49-F238E27FC236}">
                    <a16:creationId xmlns:a16="http://schemas.microsoft.com/office/drawing/2014/main" id="{F37BB9A2-9AA3-4626-B9B9-CC85EB37E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569"/>
                <a:ext cx="31" cy="41"/>
              </a:xfrm>
              <a:custGeom>
                <a:avLst/>
                <a:gdLst>
                  <a:gd name="T0" fmla="*/ 31 w 31"/>
                  <a:gd name="T1" fmla="*/ 41 h 41"/>
                  <a:gd name="T2" fmla="*/ 31 w 31"/>
                  <a:gd name="T3" fmla="*/ 37 h 41"/>
                  <a:gd name="T4" fmla="*/ 5 w 31"/>
                  <a:gd name="T5" fmla="*/ 37 h 41"/>
                  <a:gd name="T6" fmla="*/ 5 w 31"/>
                  <a:gd name="T7" fmla="*/ 22 h 41"/>
                  <a:gd name="T8" fmla="*/ 27 w 31"/>
                  <a:gd name="T9" fmla="*/ 22 h 41"/>
                  <a:gd name="T10" fmla="*/ 27 w 31"/>
                  <a:gd name="T11" fmla="*/ 18 h 41"/>
                  <a:gd name="T12" fmla="*/ 5 w 31"/>
                  <a:gd name="T13" fmla="*/ 18 h 41"/>
                  <a:gd name="T14" fmla="*/ 5 w 31"/>
                  <a:gd name="T15" fmla="*/ 5 h 41"/>
                  <a:gd name="T16" fmla="*/ 29 w 31"/>
                  <a:gd name="T17" fmla="*/ 5 h 41"/>
                  <a:gd name="T18" fmla="*/ 29 w 31"/>
                  <a:gd name="T19" fmla="*/ 0 h 41"/>
                  <a:gd name="T20" fmla="*/ 0 w 31"/>
                  <a:gd name="T21" fmla="*/ 0 h 41"/>
                  <a:gd name="T22" fmla="*/ 0 w 31"/>
                  <a:gd name="T23" fmla="*/ 41 h 41"/>
                  <a:gd name="T24" fmla="*/ 31 w 31"/>
                  <a:gd name="T25" fmla="*/ 41 h 41"/>
                  <a:gd name="T26" fmla="*/ 31 w 31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1"/>
                  <a:gd name="T44" fmla="*/ 31 w 31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1">
                    <a:moveTo>
                      <a:pt x="31" y="41"/>
                    </a:moveTo>
                    <a:lnTo>
                      <a:pt x="31" y="37"/>
                    </a:lnTo>
                    <a:lnTo>
                      <a:pt x="5" y="37"/>
                    </a:lnTo>
                    <a:lnTo>
                      <a:pt x="5" y="22"/>
                    </a:lnTo>
                    <a:lnTo>
                      <a:pt x="27" y="22"/>
                    </a:lnTo>
                    <a:lnTo>
                      <a:pt x="27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31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5" name="Freeform 349">
                <a:extLst>
                  <a:ext uri="{FF2B5EF4-FFF2-40B4-BE49-F238E27FC236}">
                    <a16:creationId xmlns:a16="http://schemas.microsoft.com/office/drawing/2014/main" id="{9D20115B-BA03-4B03-BA8D-075A2EA366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1" y="2569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5 w 38"/>
                  <a:gd name="T5" fmla="*/ 37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1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7 h 43"/>
                  <a:gd name="T24" fmla="*/ 36 w 38"/>
                  <a:gd name="T25" fmla="*/ 32 h 43"/>
                  <a:gd name="T26" fmla="*/ 36 w 38"/>
                  <a:gd name="T27" fmla="*/ 32 h 43"/>
                  <a:gd name="T28" fmla="*/ 38 w 38"/>
                  <a:gd name="T29" fmla="*/ 27 h 43"/>
                  <a:gd name="T30" fmla="*/ 38 w 38"/>
                  <a:gd name="T31" fmla="*/ 21 h 43"/>
                  <a:gd name="T32" fmla="*/ 38 w 38"/>
                  <a:gd name="T33" fmla="*/ 21 h 43"/>
                  <a:gd name="T34" fmla="*/ 38 w 38"/>
                  <a:gd name="T35" fmla="*/ 16 h 43"/>
                  <a:gd name="T36" fmla="*/ 36 w 38"/>
                  <a:gd name="T37" fmla="*/ 10 h 43"/>
                  <a:gd name="T38" fmla="*/ 36 w 38"/>
                  <a:gd name="T39" fmla="*/ 10 h 43"/>
                  <a:gd name="T40" fmla="*/ 33 w 38"/>
                  <a:gd name="T41" fmla="*/ 7 h 43"/>
                  <a:gd name="T42" fmla="*/ 30 w 38"/>
                  <a:gd name="T43" fmla="*/ 3 h 43"/>
                  <a:gd name="T44" fmla="*/ 30 w 38"/>
                  <a:gd name="T45" fmla="*/ 3 h 43"/>
                  <a:gd name="T46" fmla="*/ 25 w 38"/>
                  <a:gd name="T47" fmla="*/ 0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5 w 38"/>
                  <a:gd name="T55" fmla="*/ 7 h 43"/>
                  <a:gd name="T56" fmla="*/ 5 w 38"/>
                  <a:gd name="T57" fmla="*/ 7 h 43"/>
                  <a:gd name="T58" fmla="*/ 1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8 h 43"/>
                  <a:gd name="T72" fmla="*/ 9 w 38"/>
                  <a:gd name="T73" fmla="*/ 8 h 43"/>
                  <a:gd name="T74" fmla="*/ 14 w 38"/>
                  <a:gd name="T75" fmla="*/ 5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5 h 43"/>
                  <a:gd name="T82" fmla="*/ 27 w 38"/>
                  <a:gd name="T83" fmla="*/ 7 h 43"/>
                  <a:gd name="T84" fmla="*/ 27 w 38"/>
                  <a:gd name="T85" fmla="*/ 7 h 43"/>
                  <a:gd name="T86" fmla="*/ 30 w 38"/>
                  <a:gd name="T87" fmla="*/ 10 h 43"/>
                  <a:gd name="T88" fmla="*/ 32 w 38"/>
                  <a:gd name="T89" fmla="*/ 13 h 43"/>
                  <a:gd name="T90" fmla="*/ 32 w 38"/>
                  <a:gd name="T91" fmla="*/ 13 h 43"/>
                  <a:gd name="T92" fmla="*/ 33 w 38"/>
                  <a:gd name="T93" fmla="*/ 21 h 43"/>
                  <a:gd name="T94" fmla="*/ 33 w 38"/>
                  <a:gd name="T95" fmla="*/ 21 h 43"/>
                  <a:gd name="T96" fmla="*/ 32 w 38"/>
                  <a:gd name="T97" fmla="*/ 29 h 43"/>
                  <a:gd name="T98" fmla="*/ 28 w 38"/>
                  <a:gd name="T99" fmla="*/ 34 h 43"/>
                  <a:gd name="T100" fmla="*/ 28 w 38"/>
                  <a:gd name="T101" fmla="*/ 34 h 43"/>
                  <a:gd name="T102" fmla="*/ 25 w 38"/>
                  <a:gd name="T103" fmla="*/ 37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7 h 43"/>
                  <a:gd name="T110" fmla="*/ 9 w 38"/>
                  <a:gd name="T111" fmla="*/ 34 h 43"/>
                  <a:gd name="T112" fmla="*/ 9 w 38"/>
                  <a:gd name="T113" fmla="*/ 34 h 43"/>
                  <a:gd name="T114" fmla="*/ 6 w 38"/>
                  <a:gd name="T115" fmla="*/ 29 h 43"/>
                  <a:gd name="T116" fmla="*/ 5 w 38"/>
                  <a:gd name="T117" fmla="*/ 22 h 43"/>
                  <a:gd name="T118" fmla="*/ 5 w 38"/>
                  <a:gd name="T119" fmla="*/ 22 h 43"/>
                  <a:gd name="T120" fmla="*/ 6 w 38"/>
                  <a:gd name="T121" fmla="*/ 14 h 43"/>
                  <a:gd name="T122" fmla="*/ 9 w 38"/>
                  <a:gd name="T123" fmla="*/ 8 h 43"/>
                  <a:gd name="T124" fmla="*/ 9 w 38"/>
                  <a:gd name="T125" fmla="*/ 8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1"/>
                    </a:lnTo>
                    <a:lnTo>
                      <a:pt x="28" y="40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8" y="21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8"/>
                    </a:moveTo>
                    <a:lnTo>
                      <a:pt x="9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7" y="7"/>
                    </a:lnTo>
                    <a:lnTo>
                      <a:pt x="30" y="10"/>
                    </a:lnTo>
                    <a:lnTo>
                      <a:pt x="32" y="13"/>
                    </a:lnTo>
                    <a:lnTo>
                      <a:pt x="33" y="21"/>
                    </a:lnTo>
                    <a:lnTo>
                      <a:pt x="32" y="29"/>
                    </a:lnTo>
                    <a:lnTo>
                      <a:pt x="28" y="34"/>
                    </a:lnTo>
                    <a:lnTo>
                      <a:pt x="25" y="37"/>
                    </a:lnTo>
                    <a:lnTo>
                      <a:pt x="19" y="38"/>
                    </a:lnTo>
                    <a:lnTo>
                      <a:pt x="14" y="37"/>
                    </a:lnTo>
                    <a:lnTo>
                      <a:pt x="9" y="34"/>
                    </a:lnTo>
                    <a:lnTo>
                      <a:pt x="6" y="29"/>
                    </a:lnTo>
                    <a:lnTo>
                      <a:pt x="5" y="22"/>
                    </a:lnTo>
                    <a:lnTo>
                      <a:pt x="6" y="1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6" name="Freeform 350">
                <a:extLst>
                  <a:ext uri="{FF2B5EF4-FFF2-40B4-BE49-F238E27FC236}">
                    <a16:creationId xmlns:a16="http://schemas.microsoft.com/office/drawing/2014/main" id="{F689D3A3-BBAA-49E9-92AF-8ACFDD76B8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7" y="2569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4 h 41"/>
                  <a:gd name="T4" fmla="*/ 13 w 36"/>
                  <a:gd name="T5" fmla="*/ 24 h 41"/>
                  <a:gd name="T6" fmla="*/ 13 w 36"/>
                  <a:gd name="T7" fmla="*/ 24 h 41"/>
                  <a:gd name="T8" fmla="*/ 16 w 36"/>
                  <a:gd name="T9" fmla="*/ 24 h 41"/>
                  <a:gd name="T10" fmla="*/ 16 w 36"/>
                  <a:gd name="T11" fmla="*/ 24 h 41"/>
                  <a:gd name="T12" fmla="*/ 17 w 36"/>
                  <a:gd name="T13" fmla="*/ 26 h 41"/>
                  <a:gd name="T14" fmla="*/ 17 w 36"/>
                  <a:gd name="T15" fmla="*/ 26 h 41"/>
                  <a:gd name="T16" fmla="*/ 21 w 36"/>
                  <a:gd name="T17" fmla="*/ 27 h 41"/>
                  <a:gd name="T18" fmla="*/ 21 w 36"/>
                  <a:gd name="T19" fmla="*/ 27 h 41"/>
                  <a:gd name="T20" fmla="*/ 24 w 36"/>
                  <a:gd name="T21" fmla="*/ 34 h 41"/>
                  <a:gd name="T22" fmla="*/ 30 w 36"/>
                  <a:gd name="T23" fmla="*/ 41 h 41"/>
                  <a:gd name="T24" fmla="*/ 36 w 36"/>
                  <a:gd name="T25" fmla="*/ 41 h 41"/>
                  <a:gd name="T26" fmla="*/ 29 w 36"/>
                  <a:gd name="T27" fmla="*/ 30 h 41"/>
                  <a:gd name="T28" fmla="*/ 29 w 36"/>
                  <a:gd name="T29" fmla="*/ 30 h 41"/>
                  <a:gd name="T30" fmla="*/ 25 w 36"/>
                  <a:gd name="T31" fmla="*/ 26 h 41"/>
                  <a:gd name="T32" fmla="*/ 25 w 36"/>
                  <a:gd name="T33" fmla="*/ 26 h 41"/>
                  <a:gd name="T34" fmla="*/ 22 w 36"/>
                  <a:gd name="T35" fmla="*/ 22 h 41"/>
                  <a:gd name="T36" fmla="*/ 22 w 36"/>
                  <a:gd name="T37" fmla="*/ 22 h 41"/>
                  <a:gd name="T38" fmla="*/ 27 w 36"/>
                  <a:gd name="T39" fmla="*/ 22 h 41"/>
                  <a:gd name="T40" fmla="*/ 30 w 36"/>
                  <a:gd name="T41" fmla="*/ 19 h 41"/>
                  <a:gd name="T42" fmla="*/ 30 w 36"/>
                  <a:gd name="T43" fmla="*/ 19 h 41"/>
                  <a:gd name="T44" fmla="*/ 32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2 w 36"/>
                  <a:gd name="T51" fmla="*/ 7 h 41"/>
                  <a:gd name="T52" fmla="*/ 32 w 36"/>
                  <a:gd name="T53" fmla="*/ 7 h 41"/>
                  <a:gd name="T54" fmla="*/ 30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7 h 41"/>
                  <a:gd name="T78" fmla="*/ 25 w 36"/>
                  <a:gd name="T79" fmla="*/ 7 h 41"/>
                  <a:gd name="T80" fmla="*/ 25 w 36"/>
                  <a:gd name="T81" fmla="*/ 7 h 41"/>
                  <a:gd name="T82" fmla="*/ 27 w 36"/>
                  <a:gd name="T83" fmla="*/ 10 h 41"/>
                  <a:gd name="T84" fmla="*/ 27 w 36"/>
                  <a:gd name="T85" fmla="*/ 11 h 41"/>
                  <a:gd name="T86" fmla="*/ 27 w 36"/>
                  <a:gd name="T87" fmla="*/ 11 h 41"/>
                  <a:gd name="T88" fmla="*/ 27 w 36"/>
                  <a:gd name="T89" fmla="*/ 16 h 41"/>
                  <a:gd name="T90" fmla="*/ 27 w 36"/>
                  <a:gd name="T91" fmla="*/ 16 h 41"/>
                  <a:gd name="T92" fmla="*/ 24 w 36"/>
                  <a:gd name="T93" fmla="*/ 18 h 41"/>
                  <a:gd name="T94" fmla="*/ 24 w 36"/>
                  <a:gd name="T95" fmla="*/ 18 h 41"/>
                  <a:gd name="T96" fmla="*/ 17 w 36"/>
                  <a:gd name="T97" fmla="*/ 19 h 41"/>
                  <a:gd name="T98" fmla="*/ 6 w 36"/>
                  <a:gd name="T99" fmla="*/ 19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4"/>
                    </a:lnTo>
                    <a:lnTo>
                      <a:pt x="13" y="24"/>
                    </a:lnTo>
                    <a:lnTo>
                      <a:pt x="16" y="24"/>
                    </a:lnTo>
                    <a:lnTo>
                      <a:pt x="17" y="26"/>
                    </a:lnTo>
                    <a:lnTo>
                      <a:pt x="21" y="27"/>
                    </a:lnTo>
                    <a:lnTo>
                      <a:pt x="24" y="34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9" y="30"/>
                    </a:lnTo>
                    <a:lnTo>
                      <a:pt x="25" y="26"/>
                    </a:lnTo>
                    <a:lnTo>
                      <a:pt x="22" y="22"/>
                    </a:lnTo>
                    <a:lnTo>
                      <a:pt x="27" y="22"/>
                    </a:lnTo>
                    <a:lnTo>
                      <a:pt x="30" y="19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2" y="7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6"/>
                    </a:lnTo>
                    <a:lnTo>
                      <a:pt x="24" y="18"/>
                    </a:lnTo>
                    <a:lnTo>
                      <a:pt x="17" y="19"/>
                    </a:lnTo>
                    <a:lnTo>
                      <a:pt x="6" y="19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7" name="Freeform 351">
                <a:extLst>
                  <a:ext uri="{FF2B5EF4-FFF2-40B4-BE49-F238E27FC236}">
                    <a16:creationId xmlns:a16="http://schemas.microsoft.com/office/drawing/2014/main" id="{D7EC7D15-66E1-46D1-8F7B-49A63E9E0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569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2 w 38"/>
                  <a:gd name="T3" fmla="*/ 34 h 43"/>
                  <a:gd name="T4" fmla="*/ 32 w 38"/>
                  <a:gd name="T5" fmla="*/ 34 h 43"/>
                  <a:gd name="T6" fmla="*/ 27 w 38"/>
                  <a:gd name="T7" fmla="*/ 37 h 43"/>
                  <a:gd name="T8" fmla="*/ 27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5 h 43"/>
                  <a:gd name="T16" fmla="*/ 13 w 38"/>
                  <a:gd name="T17" fmla="*/ 35 h 43"/>
                  <a:gd name="T18" fmla="*/ 10 w 38"/>
                  <a:gd name="T19" fmla="*/ 34 h 43"/>
                  <a:gd name="T20" fmla="*/ 7 w 38"/>
                  <a:gd name="T21" fmla="*/ 30 h 43"/>
                  <a:gd name="T22" fmla="*/ 7 w 38"/>
                  <a:gd name="T23" fmla="*/ 30 h 43"/>
                  <a:gd name="T24" fmla="*/ 5 w 38"/>
                  <a:gd name="T25" fmla="*/ 26 h 43"/>
                  <a:gd name="T26" fmla="*/ 5 w 38"/>
                  <a:gd name="T27" fmla="*/ 21 h 43"/>
                  <a:gd name="T28" fmla="*/ 5 w 38"/>
                  <a:gd name="T29" fmla="*/ 21 h 43"/>
                  <a:gd name="T30" fmla="*/ 7 w 38"/>
                  <a:gd name="T31" fmla="*/ 13 h 43"/>
                  <a:gd name="T32" fmla="*/ 7 w 38"/>
                  <a:gd name="T33" fmla="*/ 13 h 43"/>
                  <a:gd name="T34" fmla="*/ 10 w 38"/>
                  <a:gd name="T35" fmla="*/ 8 h 43"/>
                  <a:gd name="T36" fmla="*/ 10 w 38"/>
                  <a:gd name="T37" fmla="*/ 8 h 43"/>
                  <a:gd name="T38" fmla="*/ 15 w 38"/>
                  <a:gd name="T39" fmla="*/ 7 h 43"/>
                  <a:gd name="T40" fmla="*/ 15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6 w 38"/>
                  <a:gd name="T47" fmla="*/ 7 h 43"/>
                  <a:gd name="T48" fmla="*/ 26 w 38"/>
                  <a:gd name="T49" fmla="*/ 7 h 43"/>
                  <a:gd name="T50" fmla="*/ 30 w 38"/>
                  <a:gd name="T51" fmla="*/ 8 h 43"/>
                  <a:gd name="T52" fmla="*/ 30 w 38"/>
                  <a:gd name="T53" fmla="*/ 8 h 43"/>
                  <a:gd name="T54" fmla="*/ 32 w 38"/>
                  <a:gd name="T55" fmla="*/ 13 h 43"/>
                  <a:gd name="T56" fmla="*/ 37 w 38"/>
                  <a:gd name="T57" fmla="*/ 13 h 43"/>
                  <a:gd name="T58" fmla="*/ 37 w 38"/>
                  <a:gd name="T59" fmla="*/ 13 h 43"/>
                  <a:gd name="T60" fmla="*/ 34 w 38"/>
                  <a:gd name="T61" fmla="*/ 5 h 43"/>
                  <a:gd name="T62" fmla="*/ 34 w 38"/>
                  <a:gd name="T63" fmla="*/ 5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5 w 38"/>
                  <a:gd name="T73" fmla="*/ 0 h 43"/>
                  <a:gd name="T74" fmla="*/ 10 w 38"/>
                  <a:gd name="T75" fmla="*/ 3 h 43"/>
                  <a:gd name="T76" fmla="*/ 10 w 38"/>
                  <a:gd name="T77" fmla="*/ 3 h 43"/>
                  <a:gd name="T78" fmla="*/ 5 w 38"/>
                  <a:gd name="T79" fmla="*/ 7 h 43"/>
                  <a:gd name="T80" fmla="*/ 2 w 38"/>
                  <a:gd name="T81" fmla="*/ 10 h 43"/>
                  <a:gd name="T82" fmla="*/ 2 w 38"/>
                  <a:gd name="T83" fmla="*/ 10 h 43"/>
                  <a:gd name="T84" fmla="*/ 0 w 38"/>
                  <a:gd name="T85" fmla="*/ 16 h 43"/>
                  <a:gd name="T86" fmla="*/ 0 w 38"/>
                  <a:gd name="T87" fmla="*/ 21 h 43"/>
                  <a:gd name="T88" fmla="*/ 0 w 38"/>
                  <a:gd name="T89" fmla="*/ 21 h 43"/>
                  <a:gd name="T90" fmla="*/ 0 w 38"/>
                  <a:gd name="T91" fmla="*/ 27 h 43"/>
                  <a:gd name="T92" fmla="*/ 2 w 38"/>
                  <a:gd name="T93" fmla="*/ 32 h 43"/>
                  <a:gd name="T94" fmla="*/ 2 w 38"/>
                  <a:gd name="T95" fmla="*/ 32 h 43"/>
                  <a:gd name="T96" fmla="*/ 5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5 w 38"/>
                  <a:gd name="T103" fmla="*/ 41 h 43"/>
                  <a:gd name="T104" fmla="*/ 21 w 38"/>
                  <a:gd name="T105" fmla="*/ 43 h 43"/>
                  <a:gd name="T106" fmla="*/ 21 w 38"/>
                  <a:gd name="T107" fmla="*/ 43 h 43"/>
                  <a:gd name="T108" fmla="*/ 29 w 38"/>
                  <a:gd name="T109" fmla="*/ 41 h 43"/>
                  <a:gd name="T110" fmla="*/ 29 w 38"/>
                  <a:gd name="T111" fmla="*/ 41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2 w 38"/>
                  <a:gd name="T121" fmla="*/ 26 h 43"/>
                  <a:gd name="T122" fmla="*/ 32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7" y="30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7" y="13"/>
                    </a:lnTo>
                    <a:lnTo>
                      <a:pt x="10" y="8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7"/>
                    </a:lnTo>
                    <a:lnTo>
                      <a:pt x="30" y="8"/>
                    </a:lnTo>
                    <a:lnTo>
                      <a:pt x="32" y="13"/>
                    </a:lnTo>
                    <a:lnTo>
                      <a:pt x="37" y="13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5" y="41"/>
                    </a:lnTo>
                    <a:lnTo>
                      <a:pt x="21" y="43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8" name="Freeform 352">
                <a:extLst>
                  <a:ext uri="{FF2B5EF4-FFF2-40B4-BE49-F238E27FC236}">
                    <a16:creationId xmlns:a16="http://schemas.microsoft.com/office/drawing/2014/main" id="{FCDB441B-122E-456C-9EA3-C4DF0F55A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2569"/>
                <a:ext cx="7" cy="41"/>
              </a:xfrm>
              <a:custGeom>
                <a:avLst/>
                <a:gdLst>
                  <a:gd name="T0" fmla="*/ 7 w 7"/>
                  <a:gd name="T1" fmla="*/ 41 h 41"/>
                  <a:gd name="T2" fmla="*/ 7 w 7"/>
                  <a:gd name="T3" fmla="*/ 0 h 41"/>
                  <a:gd name="T4" fmla="*/ 0 w 7"/>
                  <a:gd name="T5" fmla="*/ 0 h 41"/>
                  <a:gd name="T6" fmla="*/ 0 w 7"/>
                  <a:gd name="T7" fmla="*/ 41 h 41"/>
                  <a:gd name="T8" fmla="*/ 7 w 7"/>
                  <a:gd name="T9" fmla="*/ 41 h 41"/>
                  <a:gd name="T10" fmla="*/ 7 w 7"/>
                  <a:gd name="T11" fmla="*/ 41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1"/>
                  <a:gd name="T20" fmla="*/ 7 w 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1">
                    <a:moveTo>
                      <a:pt x="7" y="41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49" name="Freeform 353">
                <a:extLst>
                  <a:ext uri="{FF2B5EF4-FFF2-40B4-BE49-F238E27FC236}">
                    <a16:creationId xmlns:a16="http://schemas.microsoft.com/office/drawing/2014/main" id="{E03F125B-A8BA-4055-A99F-25180BF20C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4" y="2569"/>
                <a:ext cx="38" cy="41"/>
              </a:xfrm>
              <a:custGeom>
                <a:avLst/>
                <a:gdLst>
                  <a:gd name="T0" fmla="*/ 5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1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5 w 38"/>
                  <a:gd name="T17" fmla="*/ 41 h 41"/>
                  <a:gd name="T18" fmla="*/ 5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6 h 41"/>
                  <a:gd name="T32" fmla="*/ 11 w 38"/>
                  <a:gd name="T33" fmla="*/ 26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5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6"/>
                    </a:lnTo>
                    <a:lnTo>
                      <a:pt x="11" y="26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0" name="Freeform 354">
                <a:extLst>
                  <a:ext uri="{FF2B5EF4-FFF2-40B4-BE49-F238E27FC236}">
                    <a16:creationId xmlns:a16="http://schemas.microsoft.com/office/drawing/2014/main" id="{32B6E47B-0855-413C-AA35-CCB9D3BDE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155"/>
                <a:ext cx="33" cy="39"/>
              </a:xfrm>
              <a:custGeom>
                <a:avLst/>
                <a:gdLst>
                  <a:gd name="T0" fmla="*/ 6 w 33"/>
                  <a:gd name="T1" fmla="*/ 39 h 39"/>
                  <a:gd name="T2" fmla="*/ 6 w 33"/>
                  <a:gd name="T3" fmla="*/ 7 h 39"/>
                  <a:gd name="T4" fmla="*/ 27 w 33"/>
                  <a:gd name="T5" fmla="*/ 39 h 39"/>
                  <a:gd name="T6" fmla="*/ 33 w 33"/>
                  <a:gd name="T7" fmla="*/ 39 h 39"/>
                  <a:gd name="T8" fmla="*/ 33 w 33"/>
                  <a:gd name="T9" fmla="*/ 0 h 39"/>
                  <a:gd name="T10" fmla="*/ 27 w 33"/>
                  <a:gd name="T11" fmla="*/ 0 h 39"/>
                  <a:gd name="T12" fmla="*/ 27 w 33"/>
                  <a:gd name="T13" fmla="*/ 31 h 39"/>
                  <a:gd name="T14" fmla="*/ 6 w 33"/>
                  <a:gd name="T15" fmla="*/ 0 h 39"/>
                  <a:gd name="T16" fmla="*/ 0 w 33"/>
                  <a:gd name="T17" fmla="*/ 0 h 39"/>
                  <a:gd name="T18" fmla="*/ 0 w 33"/>
                  <a:gd name="T19" fmla="*/ 39 h 39"/>
                  <a:gd name="T20" fmla="*/ 6 w 33"/>
                  <a:gd name="T21" fmla="*/ 39 h 39"/>
                  <a:gd name="T22" fmla="*/ 6 w 33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9"/>
                  <a:gd name="T38" fmla="*/ 33 w 33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9">
                    <a:moveTo>
                      <a:pt x="6" y="39"/>
                    </a:moveTo>
                    <a:lnTo>
                      <a:pt x="6" y="7"/>
                    </a:lnTo>
                    <a:lnTo>
                      <a:pt x="27" y="39"/>
                    </a:lnTo>
                    <a:lnTo>
                      <a:pt x="33" y="39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7" y="3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1" name="Freeform 355">
                <a:extLst>
                  <a:ext uri="{FF2B5EF4-FFF2-40B4-BE49-F238E27FC236}">
                    <a16:creationId xmlns:a16="http://schemas.microsoft.com/office/drawing/2014/main" id="{0EDDEFAE-8155-4320-8A05-1C8F27B855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" y="2153"/>
                <a:ext cx="39" cy="43"/>
              </a:xfrm>
              <a:custGeom>
                <a:avLst/>
                <a:gdLst>
                  <a:gd name="T0" fmla="*/ 3 w 39"/>
                  <a:gd name="T1" fmla="*/ 32 h 43"/>
                  <a:gd name="T2" fmla="*/ 3 w 39"/>
                  <a:gd name="T3" fmla="*/ 32 h 43"/>
                  <a:gd name="T4" fmla="*/ 6 w 39"/>
                  <a:gd name="T5" fmla="*/ 36 h 43"/>
                  <a:gd name="T6" fmla="*/ 9 w 39"/>
                  <a:gd name="T7" fmla="*/ 40 h 43"/>
                  <a:gd name="T8" fmla="*/ 9 w 39"/>
                  <a:gd name="T9" fmla="*/ 40 h 43"/>
                  <a:gd name="T10" fmla="*/ 14 w 39"/>
                  <a:gd name="T11" fmla="*/ 41 h 43"/>
                  <a:gd name="T12" fmla="*/ 20 w 39"/>
                  <a:gd name="T13" fmla="*/ 43 h 43"/>
                  <a:gd name="T14" fmla="*/ 20 w 39"/>
                  <a:gd name="T15" fmla="*/ 43 h 43"/>
                  <a:gd name="T16" fmla="*/ 25 w 39"/>
                  <a:gd name="T17" fmla="*/ 43 h 43"/>
                  <a:gd name="T18" fmla="*/ 30 w 39"/>
                  <a:gd name="T19" fmla="*/ 40 h 43"/>
                  <a:gd name="T20" fmla="*/ 30 w 39"/>
                  <a:gd name="T21" fmla="*/ 40 h 43"/>
                  <a:gd name="T22" fmla="*/ 33 w 39"/>
                  <a:gd name="T23" fmla="*/ 36 h 43"/>
                  <a:gd name="T24" fmla="*/ 36 w 39"/>
                  <a:gd name="T25" fmla="*/ 33 h 43"/>
                  <a:gd name="T26" fmla="*/ 36 w 39"/>
                  <a:gd name="T27" fmla="*/ 33 h 43"/>
                  <a:gd name="T28" fmla="*/ 39 w 39"/>
                  <a:gd name="T29" fmla="*/ 27 h 43"/>
                  <a:gd name="T30" fmla="*/ 39 w 39"/>
                  <a:gd name="T31" fmla="*/ 22 h 43"/>
                  <a:gd name="T32" fmla="*/ 39 w 39"/>
                  <a:gd name="T33" fmla="*/ 22 h 43"/>
                  <a:gd name="T34" fmla="*/ 39 w 39"/>
                  <a:gd name="T35" fmla="*/ 16 h 43"/>
                  <a:gd name="T36" fmla="*/ 36 w 39"/>
                  <a:gd name="T37" fmla="*/ 11 h 43"/>
                  <a:gd name="T38" fmla="*/ 36 w 39"/>
                  <a:gd name="T39" fmla="*/ 11 h 43"/>
                  <a:gd name="T40" fmla="*/ 35 w 39"/>
                  <a:gd name="T41" fmla="*/ 6 h 43"/>
                  <a:gd name="T42" fmla="*/ 30 w 39"/>
                  <a:gd name="T43" fmla="*/ 3 h 43"/>
                  <a:gd name="T44" fmla="*/ 30 w 39"/>
                  <a:gd name="T45" fmla="*/ 3 h 43"/>
                  <a:gd name="T46" fmla="*/ 25 w 39"/>
                  <a:gd name="T47" fmla="*/ 2 h 43"/>
                  <a:gd name="T48" fmla="*/ 20 w 39"/>
                  <a:gd name="T49" fmla="*/ 0 h 43"/>
                  <a:gd name="T50" fmla="*/ 20 w 39"/>
                  <a:gd name="T51" fmla="*/ 0 h 43"/>
                  <a:gd name="T52" fmla="*/ 12 w 39"/>
                  <a:gd name="T53" fmla="*/ 2 h 43"/>
                  <a:gd name="T54" fmla="*/ 6 w 39"/>
                  <a:gd name="T55" fmla="*/ 6 h 43"/>
                  <a:gd name="T56" fmla="*/ 6 w 39"/>
                  <a:gd name="T57" fmla="*/ 6 h 43"/>
                  <a:gd name="T58" fmla="*/ 1 w 39"/>
                  <a:gd name="T59" fmla="*/ 13 h 43"/>
                  <a:gd name="T60" fmla="*/ 0 w 39"/>
                  <a:gd name="T61" fmla="*/ 22 h 43"/>
                  <a:gd name="T62" fmla="*/ 0 w 39"/>
                  <a:gd name="T63" fmla="*/ 22 h 43"/>
                  <a:gd name="T64" fmla="*/ 1 w 39"/>
                  <a:gd name="T65" fmla="*/ 27 h 43"/>
                  <a:gd name="T66" fmla="*/ 3 w 39"/>
                  <a:gd name="T67" fmla="*/ 32 h 43"/>
                  <a:gd name="T68" fmla="*/ 3 w 39"/>
                  <a:gd name="T69" fmla="*/ 32 h 43"/>
                  <a:gd name="T70" fmla="*/ 9 w 39"/>
                  <a:gd name="T71" fmla="*/ 9 h 43"/>
                  <a:gd name="T72" fmla="*/ 9 w 39"/>
                  <a:gd name="T73" fmla="*/ 9 h 43"/>
                  <a:gd name="T74" fmla="*/ 14 w 39"/>
                  <a:gd name="T75" fmla="*/ 6 h 43"/>
                  <a:gd name="T76" fmla="*/ 20 w 39"/>
                  <a:gd name="T77" fmla="*/ 5 h 43"/>
                  <a:gd name="T78" fmla="*/ 20 w 39"/>
                  <a:gd name="T79" fmla="*/ 5 h 43"/>
                  <a:gd name="T80" fmla="*/ 23 w 39"/>
                  <a:gd name="T81" fmla="*/ 6 h 43"/>
                  <a:gd name="T82" fmla="*/ 27 w 39"/>
                  <a:gd name="T83" fmla="*/ 6 h 43"/>
                  <a:gd name="T84" fmla="*/ 27 w 39"/>
                  <a:gd name="T85" fmla="*/ 6 h 43"/>
                  <a:gd name="T86" fmla="*/ 30 w 39"/>
                  <a:gd name="T87" fmla="*/ 9 h 43"/>
                  <a:gd name="T88" fmla="*/ 31 w 39"/>
                  <a:gd name="T89" fmla="*/ 13 h 43"/>
                  <a:gd name="T90" fmla="*/ 31 w 39"/>
                  <a:gd name="T91" fmla="*/ 13 h 43"/>
                  <a:gd name="T92" fmla="*/ 33 w 39"/>
                  <a:gd name="T93" fmla="*/ 22 h 43"/>
                  <a:gd name="T94" fmla="*/ 33 w 39"/>
                  <a:gd name="T95" fmla="*/ 22 h 43"/>
                  <a:gd name="T96" fmla="*/ 33 w 39"/>
                  <a:gd name="T97" fmla="*/ 29 h 43"/>
                  <a:gd name="T98" fmla="*/ 30 w 39"/>
                  <a:gd name="T99" fmla="*/ 33 h 43"/>
                  <a:gd name="T100" fmla="*/ 30 w 39"/>
                  <a:gd name="T101" fmla="*/ 33 h 43"/>
                  <a:gd name="T102" fmla="*/ 25 w 39"/>
                  <a:gd name="T103" fmla="*/ 36 h 43"/>
                  <a:gd name="T104" fmla="*/ 20 w 39"/>
                  <a:gd name="T105" fmla="*/ 38 h 43"/>
                  <a:gd name="T106" fmla="*/ 20 w 39"/>
                  <a:gd name="T107" fmla="*/ 38 h 43"/>
                  <a:gd name="T108" fmla="*/ 14 w 39"/>
                  <a:gd name="T109" fmla="*/ 36 h 43"/>
                  <a:gd name="T110" fmla="*/ 9 w 39"/>
                  <a:gd name="T111" fmla="*/ 33 h 43"/>
                  <a:gd name="T112" fmla="*/ 9 w 39"/>
                  <a:gd name="T113" fmla="*/ 33 h 43"/>
                  <a:gd name="T114" fmla="*/ 6 w 39"/>
                  <a:gd name="T115" fmla="*/ 29 h 43"/>
                  <a:gd name="T116" fmla="*/ 6 w 39"/>
                  <a:gd name="T117" fmla="*/ 22 h 43"/>
                  <a:gd name="T118" fmla="*/ 6 w 39"/>
                  <a:gd name="T119" fmla="*/ 22 h 43"/>
                  <a:gd name="T120" fmla="*/ 6 w 39"/>
                  <a:gd name="T121" fmla="*/ 14 h 43"/>
                  <a:gd name="T122" fmla="*/ 9 w 39"/>
                  <a:gd name="T123" fmla="*/ 9 h 43"/>
                  <a:gd name="T124" fmla="*/ 9 w 39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9"/>
                  <a:gd name="T190" fmla="*/ 0 h 43"/>
                  <a:gd name="T191" fmla="*/ 39 w 39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9" h="43">
                    <a:moveTo>
                      <a:pt x="3" y="32"/>
                    </a:moveTo>
                    <a:lnTo>
                      <a:pt x="3" y="32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5" y="43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6" y="33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6" y="11"/>
                    </a:lnTo>
                    <a:lnTo>
                      <a:pt x="35" y="6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1" y="27"/>
                    </a:lnTo>
                    <a:lnTo>
                      <a:pt x="3" y="32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20" y="5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3" y="29"/>
                    </a:lnTo>
                    <a:lnTo>
                      <a:pt x="30" y="33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6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2" name="Freeform 356">
                <a:extLst>
                  <a:ext uri="{FF2B5EF4-FFF2-40B4-BE49-F238E27FC236}">
                    <a16:creationId xmlns:a16="http://schemas.microsoft.com/office/drawing/2014/main" id="{8002CFB5-32FC-40AE-96D1-D2D20714EC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3" y="2155"/>
                <a:ext cx="35" cy="39"/>
              </a:xfrm>
              <a:custGeom>
                <a:avLst/>
                <a:gdLst>
                  <a:gd name="T0" fmla="*/ 4 w 35"/>
                  <a:gd name="T1" fmla="*/ 39 h 39"/>
                  <a:gd name="T2" fmla="*/ 4 w 35"/>
                  <a:gd name="T3" fmla="*/ 22 h 39"/>
                  <a:gd name="T4" fmla="*/ 11 w 35"/>
                  <a:gd name="T5" fmla="*/ 22 h 39"/>
                  <a:gd name="T6" fmla="*/ 11 w 35"/>
                  <a:gd name="T7" fmla="*/ 22 h 39"/>
                  <a:gd name="T8" fmla="*/ 14 w 35"/>
                  <a:gd name="T9" fmla="*/ 22 h 39"/>
                  <a:gd name="T10" fmla="*/ 14 w 35"/>
                  <a:gd name="T11" fmla="*/ 22 h 39"/>
                  <a:gd name="T12" fmla="*/ 17 w 35"/>
                  <a:gd name="T13" fmla="*/ 23 h 39"/>
                  <a:gd name="T14" fmla="*/ 17 w 35"/>
                  <a:gd name="T15" fmla="*/ 23 h 39"/>
                  <a:gd name="T16" fmla="*/ 19 w 35"/>
                  <a:gd name="T17" fmla="*/ 27 h 39"/>
                  <a:gd name="T18" fmla="*/ 19 w 35"/>
                  <a:gd name="T19" fmla="*/ 27 h 39"/>
                  <a:gd name="T20" fmla="*/ 23 w 35"/>
                  <a:gd name="T21" fmla="*/ 31 h 39"/>
                  <a:gd name="T22" fmla="*/ 28 w 35"/>
                  <a:gd name="T23" fmla="*/ 39 h 39"/>
                  <a:gd name="T24" fmla="*/ 35 w 35"/>
                  <a:gd name="T25" fmla="*/ 39 h 39"/>
                  <a:gd name="T26" fmla="*/ 28 w 35"/>
                  <a:gd name="T27" fmla="*/ 28 h 39"/>
                  <a:gd name="T28" fmla="*/ 28 w 35"/>
                  <a:gd name="T29" fmla="*/ 28 h 39"/>
                  <a:gd name="T30" fmla="*/ 23 w 35"/>
                  <a:gd name="T31" fmla="*/ 23 h 39"/>
                  <a:gd name="T32" fmla="*/ 23 w 35"/>
                  <a:gd name="T33" fmla="*/ 23 h 39"/>
                  <a:gd name="T34" fmla="*/ 20 w 35"/>
                  <a:gd name="T35" fmla="*/ 22 h 39"/>
                  <a:gd name="T36" fmla="*/ 20 w 35"/>
                  <a:gd name="T37" fmla="*/ 22 h 39"/>
                  <a:gd name="T38" fmla="*/ 25 w 35"/>
                  <a:gd name="T39" fmla="*/ 20 h 39"/>
                  <a:gd name="T40" fmla="*/ 30 w 35"/>
                  <a:gd name="T41" fmla="*/ 17 h 39"/>
                  <a:gd name="T42" fmla="*/ 30 w 35"/>
                  <a:gd name="T43" fmla="*/ 17 h 39"/>
                  <a:gd name="T44" fmla="*/ 31 w 35"/>
                  <a:gd name="T45" fmla="*/ 14 h 39"/>
                  <a:gd name="T46" fmla="*/ 31 w 35"/>
                  <a:gd name="T47" fmla="*/ 11 h 39"/>
                  <a:gd name="T48" fmla="*/ 31 w 35"/>
                  <a:gd name="T49" fmla="*/ 11 h 39"/>
                  <a:gd name="T50" fmla="*/ 30 w 35"/>
                  <a:gd name="T51" fmla="*/ 4 h 39"/>
                  <a:gd name="T52" fmla="*/ 30 w 35"/>
                  <a:gd name="T53" fmla="*/ 4 h 39"/>
                  <a:gd name="T54" fmla="*/ 28 w 35"/>
                  <a:gd name="T55" fmla="*/ 1 h 39"/>
                  <a:gd name="T56" fmla="*/ 25 w 35"/>
                  <a:gd name="T57" fmla="*/ 0 h 39"/>
                  <a:gd name="T58" fmla="*/ 25 w 35"/>
                  <a:gd name="T59" fmla="*/ 0 h 39"/>
                  <a:gd name="T60" fmla="*/ 17 w 35"/>
                  <a:gd name="T61" fmla="*/ 0 h 39"/>
                  <a:gd name="T62" fmla="*/ 0 w 35"/>
                  <a:gd name="T63" fmla="*/ 0 h 39"/>
                  <a:gd name="T64" fmla="*/ 0 w 35"/>
                  <a:gd name="T65" fmla="*/ 39 h 39"/>
                  <a:gd name="T66" fmla="*/ 4 w 35"/>
                  <a:gd name="T67" fmla="*/ 39 h 39"/>
                  <a:gd name="T68" fmla="*/ 4 w 35"/>
                  <a:gd name="T69" fmla="*/ 39 h 39"/>
                  <a:gd name="T70" fmla="*/ 4 w 35"/>
                  <a:gd name="T71" fmla="*/ 4 h 39"/>
                  <a:gd name="T72" fmla="*/ 17 w 35"/>
                  <a:gd name="T73" fmla="*/ 4 h 39"/>
                  <a:gd name="T74" fmla="*/ 17 w 35"/>
                  <a:gd name="T75" fmla="*/ 4 h 39"/>
                  <a:gd name="T76" fmla="*/ 22 w 35"/>
                  <a:gd name="T77" fmla="*/ 4 h 39"/>
                  <a:gd name="T78" fmla="*/ 25 w 35"/>
                  <a:gd name="T79" fmla="*/ 6 h 39"/>
                  <a:gd name="T80" fmla="*/ 25 w 35"/>
                  <a:gd name="T81" fmla="*/ 6 h 39"/>
                  <a:gd name="T82" fmla="*/ 27 w 35"/>
                  <a:gd name="T83" fmla="*/ 7 h 39"/>
                  <a:gd name="T84" fmla="*/ 27 w 35"/>
                  <a:gd name="T85" fmla="*/ 11 h 39"/>
                  <a:gd name="T86" fmla="*/ 27 w 35"/>
                  <a:gd name="T87" fmla="*/ 11 h 39"/>
                  <a:gd name="T88" fmla="*/ 25 w 35"/>
                  <a:gd name="T89" fmla="*/ 14 h 39"/>
                  <a:gd name="T90" fmla="*/ 25 w 35"/>
                  <a:gd name="T91" fmla="*/ 14 h 39"/>
                  <a:gd name="T92" fmla="*/ 22 w 35"/>
                  <a:gd name="T93" fmla="*/ 17 h 39"/>
                  <a:gd name="T94" fmla="*/ 22 w 35"/>
                  <a:gd name="T95" fmla="*/ 17 h 39"/>
                  <a:gd name="T96" fmla="*/ 17 w 35"/>
                  <a:gd name="T97" fmla="*/ 17 h 39"/>
                  <a:gd name="T98" fmla="*/ 4 w 35"/>
                  <a:gd name="T99" fmla="*/ 17 h 39"/>
                  <a:gd name="T100" fmla="*/ 4 w 35"/>
                  <a:gd name="T101" fmla="*/ 4 h 39"/>
                  <a:gd name="T102" fmla="*/ 4 w 35"/>
                  <a:gd name="T103" fmla="*/ 4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9"/>
                  <a:gd name="T158" fmla="*/ 35 w 35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9">
                    <a:moveTo>
                      <a:pt x="4" y="39"/>
                    </a:moveTo>
                    <a:lnTo>
                      <a:pt x="4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23" y="31"/>
                    </a:lnTo>
                    <a:lnTo>
                      <a:pt x="28" y="39"/>
                    </a:lnTo>
                    <a:lnTo>
                      <a:pt x="35" y="39"/>
                    </a:lnTo>
                    <a:lnTo>
                      <a:pt x="28" y="28"/>
                    </a:lnTo>
                    <a:lnTo>
                      <a:pt x="23" y="23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30" y="17"/>
                    </a:lnTo>
                    <a:lnTo>
                      <a:pt x="31" y="14"/>
                    </a:lnTo>
                    <a:lnTo>
                      <a:pt x="31" y="11"/>
                    </a:lnTo>
                    <a:lnTo>
                      <a:pt x="30" y="4"/>
                    </a:lnTo>
                    <a:lnTo>
                      <a:pt x="28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4"/>
                    </a:moveTo>
                    <a:lnTo>
                      <a:pt x="17" y="4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4" y="17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3" name="Freeform 357">
                <a:extLst>
                  <a:ext uri="{FF2B5EF4-FFF2-40B4-BE49-F238E27FC236}">
                    <a16:creationId xmlns:a16="http://schemas.microsoft.com/office/drawing/2014/main" id="{878E3F2F-025F-4A16-B4D1-5CB5FE911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155"/>
                <a:ext cx="32" cy="39"/>
              </a:xfrm>
              <a:custGeom>
                <a:avLst/>
                <a:gdLst>
                  <a:gd name="T0" fmla="*/ 19 w 32"/>
                  <a:gd name="T1" fmla="*/ 39 h 39"/>
                  <a:gd name="T2" fmla="*/ 19 w 32"/>
                  <a:gd name="T3" fmla="*/ 4 h 39"/>
                  <a:gd name="T4" fmla="*/ 32 w 32"/>
                  <a:gd name="T5" fmla="*/ 4 h 39"/>
                  <a:gd name="T6" fmla="*/ 32 w 32"/>
                  <a:gd name="T7" fmla="*/ 0 h 39"/>
                  <a:gd name="T8" fmla="*/ 0 w 32"/>
                  <a:gd name="T9" fmla="*/ 0 h 39"/>
                  <a:gd name="T10" fmla="*/ 0 w 32"/>
                  <a:gd name="T11" fmla="*/ 4 h 39"/>
                  <a:gd name="T12" fmla="*/ 13 w 32"/>
                  <a:gd name="T13" fmla="*/ 4 h 39"/>
                  <a:gd name="T14" fmla="*/ 13 w 32"/>
                  <a:gd name="T15" fmla="*/ 39 h 39"/>
                  <a:gd name="T16" fmla="*/ 19 w 32"/>
                  <a:gd name="T17" fmla="*/ 39 h 39"/>
                  <a:gd name="T18" fmla="*/ 19 w 32"/>
                  <a:gd name="T19" fmla="*/ 39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39"/>
                  <a:gd name="T32" fmla="*/ 32 w 32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39">
                    <a:moveTo>
                      <a:pt x="19" y="39"/>
                    </a:moveTo>
                    <a:lnTo>
                      <a:pt x="19" y="4"/>
                    </a:lnTo>
                    <a:lnTo>
                      <a:pt x="32" y="4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3" y="4"/>
                    </a:lnTo>
                    <a:lnTo>
                      <a:pt x="13" y="39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4" name="Freeform 358">
                <a:extLst>
                  <a:ext uri="{FF2B5EF4-FFF2-40B4-BE49-F238E27FC236}">
                    <a16:creationId xmlns:a16="http://schemas.microsoft.com/office/drawing/2014/main" id="{64BE02F5-B990-43AF-B996-2DFE9725E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155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20 h 39"/>
                  <a:gd name="T4" fmla="*/ 27 w 32"/>
                  <a:gd name="T5" fmla="*/ 20 h 39"/>
                  <a:gd name="T6" fmla="*/ 27 w 32"/>
                  <a:gd name="T7" fmla="*/ 39 h 39"/>
                  <a:gd name="T8" fmla="*/ 32 w 32"/>
                  <a:gd name="T9" fmla="*/ 39 h 39"/>
                  <a:gd name="T10" fmla="*/ 32 w 32"/>
                  <a:gd name="T11" fmla="*/ 0 h 39"/>
                  <a:gd name="T12" fmla="*/ 27 w 32"/>
                  <a:gd name="T13" fmla="*/ 0 h 39"/>
                  <a:gd name="T14" fmla="*/ 27 w 32"/>
                  <a:gd name="T15" fmla="*/ 15 h 39"/>
                  <a:gd name="T16" fmla="*/ 5 w 32"/>
                  <a:gd name="T17" fmla="*/ 15 h 39"/>
                  <a:gd name="T18" fmla="*/ 5 w 32"/>
                  <a:gd name="T19" fmla="*/ 0 h 39"/>
                  <a:gd name="T20" fmla="*/ 0 w 32"/>
                  <a:gd name="T21" fmla="*/ 0 h 39"/>
                  <a:gd name="T22" fmla="*/ 0 w 32"/>
                  <a:gd name="T23" fmla="*/ 39 h 39"/>
                  <a:gd name="T24" fmla="*/ 5 w 32"/>
                  <a:gd name="T25" fmla="*/ 39 h 39"/>
                  <a:gd name="T26" fmla="*/ 5 w 32"/>
                  <a:gd name="T27" fmla="*/ 39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39"/>
                  <a:gd name="T44" fmla="*/ 32 w 32"/>
                  <a:gd name="T45" fmla="*/ 39 h 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39">
                    <a:moveTo>
                      <a:pt x="5" y="39"/>
                    </a:moveTo>
                    <a:lnTo>
                      <a:pt x="5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15"/>
                    </a:lnTo>
                    <a:lnTo>
                      <a:pt x="5" y="1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5" name="Freeform 359">
                <a:extLst>
                  <a:ext uri="{FF2B5EF4-FFF2-40B4-BE49-F238E27FC236}">
                    <a16:creationId xmlns:a16="http://schemas.microsoft.com/office/drawing/2014/main" id="{1B88FCE2-31B5-49F0-90EC-6EE1D3962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153"/>
                <a:ext cx="36" cy="43"/>
              </a:xfrm>
              <a:custGeom>
                <a:avLst/>
                <a:gdLst>
                  <a:gd name="T0" fmla="*/ 25 w 36"/>
                  <a:gd name="T1" fmla="*/ 35 h 43"/>
                  <a:gd name="T2" fmla="*/ 25 w 36"/>
                  <a:gd name="T3" fmla="*/ 35 h 43"/>
                  <a:gd name="T4" fmla="*/ 22 w 36"/>
                  <a:gd name="T5" fmla="*/ 38 h 43"/>
                  <a:gd name="T6" fmla="*/ 19 w 36"/>
                  <a:gd name="T7" fmla="*/ 38 h 43"/>
                  <a:gd name="T8" fmla="*/ 19 w 36"/>
                  <a:gd name="T9" fmla="*/ 38 h 43"/>
                  <a:gd name="T10" fmla="*/ 14 w 36"/>
                  <a:gd name="T11" fmla="*/ 38 h 43"/>
                  <a:gd name="T12" fmla="*/ 11 w 36"/>
                  <a:gd name="T13" fmla="*/ 36 h 43"/>
                  <a:gd name="T14" fmla="*/ 11 w 36"/>
                  <a:gd name="T15" fmla="*/ 36 h 43"/>
                  <a:gd name="T16" fmla="*/ 9 w 36"/>
                  <a:gd name="T17" fmla="*/ 33 h 43"/>
                  <a:gd name="T18" fmla="*/ 6 w 36"/>
                  <a:gd name="T19" fmla="*/ 30 h 43"/>
                  <a:gd name="T20" fmla="*/ 6 w 36"/>
                  <a:gd name="T21" fmla="*/ 30 h 43"/>
                  <a:gd name="T22" fmla="*/ 5 w 36"/>
                  <a:gd name="T23" fmla="*/ 21 h 43"/>
                  <a:gd name="T24" fmla="*/ 5 w 36"/>
                  <a:gd name="T25" fmla="*/ 21 h 43"/>
                  <a:gd name="T26" fmla="*/ 6 w 36"/>
                  <a:gd name="T27" fmla="*/ 13 h 43"/>
                  <a:gd name="T28" fmla="*/ 6 w 36"/>
                  <a:gd name="T29" fmla="*/ 13 h 43"/>
                  <a:gd name="T30" fmla="*/ 8 w 36"/>
                  <a:gd name="T31" fmla="*/ 9 h 43"/>
                  <a:gd name="T32" fmla="*/ 11 w 36"/>
                  <a:gd name="T33" fmla="*/ 8 h 43"/>
                  <a:gd name="T34" fmla="*/ 11 w 36"/>
                  <a:gd name="T35" fmla="*/ 8 h 43"/>
                  <a:gd name="T36" fmla="*/ 14 w 36"/>
                  <a:gd name="T37" fmla="*/ 6 h 43"/>
                  <a:gd name="T38" fmla="*/ 19 w 36"/>
                  <a:gd name="T39" fmla="*/ 5 h 43"/>
                  <a:gd name="T40" fmla="*/ 19 w 36"/>
                  <a:gd name="T41" fmla="*/ 5 h 43"/>
                  <a:gd name="T42" fmla="*/ 22 w 36"/>
                  <a:gd name="T43" fmla="*/ 5 h 43"/>
                  <a:gd name="T44" fmla="*/ 25 w 36"/>
                  <a:gd name="T45" fmla="*/ 6 h 43"/>
                  <a:gd name="T46" fmla="*/ 25 w 36"/>
                  <a:gd name="T47" fmla="*/ 6 h 43"/>
                  <a:gd name="T48" fmla="*/ 29 w 36"/>
                  <a:gd name="T49" fmla="*/ 9 h 43"/>
                  <a:gd name="T50" fmla="*/ 30 w 36"/>
                  <a:gd name="T51" fmla="*/ 14 h 43"/>
                  <a:gd name="T52" fmla="*/ 35 w 36"/>
                  <a:gd name="T53" fmla="*/ 13 h 43"/>
                  <a:gd name="T54" fmla="*/ 35 w 36"/>
                  <a:gd name="T55" fmla="*/ 13 h 43"/>
                  <a:gd name="T56" fmla="*/ 33 w 36"/>
                  <a:gd name="T57" fmla="*/ 8 h 43"/>
                  <a:gd name="T58" fmla="*/ 29 w 36"/>
                  <a:gd name="T59" fmla="*/ 3 h 43"/>
                  <a:gd name="T60" fmla="*/ 29 w 36"/>
                  <a:gd name="T61" fmla="*/ 3 h 43"/>
                  <a:gd name="T62" fmla="*/ 25 w 36"/>
                  <a:gd name="T63" fmla="*/ 2 h 43"/>
                  <a:gd name="T64" fmla="*/ 19 w 36"/>
                  <a:gd name="T65" fmla="*/ 0 h 43"/>
                  <a:gd name="T66" fmla="*/ 19 w 36"/>
                  <a:gd name="T67" fmla="*/ 0 h 43"/>
                  <a:gd name="T68" fmla="*/ 14 w 36"/>
                  <a:gd name="T69" fmla="*/ 2 h 43"/>
                  <a:gd name="T70" fmla="*/ 9 w 36"/>
                  <a:gd name="T71" fmla="*/ 3 h 43"/>
                  <a:gd name="T72" fmla="*/ 9 w 36"/>
                  <a:gd name="T73" fmla="*/ 3 h 43"/>
                  <a:gd name="T74" fmla="*/ 5 w 36"/>
                  <a:gd name="T75" fmla="*/ 6 h 43"/>
                  <a:gd name="T76" fmla="*/ 2 w 36"/>
                  <a:gd name="T77" fmla="*/ 9 h 43"/>
                  <a:gd name="T78" fmla="*/ 2 w 36"/>
                  <a:gd name="T79" fmla="*/ 9 h 43"/>
                  <a:gd name="T80" fmla="*/ 0 w 36"/>
                  <a:gd name="T81" fmla="*/ 16 h 43"/>
                  <a:gd name="T82" fmla="*/ 0 w 36"/>
                  <a:gd name="T83" fmla="*/ 21 h 43"/>
                  <a:gd name="T84" fmla="*/ 0 w 36"/>
                  <a:gd name="T85" fmla="*/ 21 h 43"/>
                  <a:gd name="T86" fmla="*/ 0 w 36"/>
                  <a:gd name="T87" fmla="*/ 27 h 43"/>
                  <a:gd name="T88" fmla="*/ 2 w 36"/>
                  <a:gd name="T89" fmla="*/ 32 h 43"/>
                  <a:gd name="T90" fmla="*/ 2 w 36"/>
                  <a:gd name="T91" fmla="*/ 32 h 43"/>
                  <a:gd name="T92" fmla="*/ 5 w 36"/>
                  <a:gd name="T93" fmla="*/ 36 h 43"/>
                  <a:gd name="T94" fmla="*/ 8 w 36"/>
                  <a:gd name="T95" fmla="*/ 40 h 43"/>
                  <a:gd name="T96" fmla="*/ 8 w 36"/>
                  <a:gd name="T97" fmla="*/ 40 h 43"/>
                  <a:gd name="T98" fmla="*/ 13 w 36"/>
                  <a:gd name="T99" fmla="*/ 41 h 43"/>
                  <a:gd name="T100" fmla="*/ 19 w 36"/>
                  <a:gd name="T101" fmla="*/ 43 h 43"/>
                  <a:gd name="T102" fmla="*/ 19 w 36"/>
                  <a:gd name="T103" fmla="*/ 43 h 43"/>
                  <a:gd name="T104" fmla="*/ 25 w 36"/>
                  <a:gd name="T105" fmla="*/ 41 h 43"/>
                  <a:gd name="T106" fmla="*/ 30 w 36"/>
                  <a:gd name="T107" fmla="*/ 40 h 43"/>
                  <a:gd name="T108" fmla="*/ 30 w 36"/>
                  <a:gd name="T109" fmla="*/ 40 h 43"/>
                  <a:gd name="T110" fmla="*/ 33 w 36"/>
                  <a:gd name="T111" fmla="*/ 35 h 43"/>
                  <a:gd name="T112" fmla="*/ 36 w 36"/>
                  <a:gd name="T113" fmla="*/ 29 h 43"/>
                  <a:gd name="T114" fmla="*/ 30 w 36"/>
                  <a:gd name="T115" fmla="*/ 27 h 43"/>
                  <a:gd name="T116" fmla="*/ 30 w 36"/>
                  <a:gd name="T117" fmla="*/ 27 h 43"/>
                  <a:gd name="T118" fmla="*/ 29 w 36"/>
                  <a:gd name="T119" fmla="*/ 32 h 43"/>
                  <a:gd name="T120" fmla="*/ 25 w 36"/>
                  <a:gd name="T121" fmla="*/ 35 h 43"/>
                  <a:gd name="T122" fmla="*/ 25 w 36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"/>
                  <a:gd name="T187" fmla="*/ 0 h 43"/>
                  <a:gd name="T188" fmla="*/ 36 w 36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" h="43">
                    <a:moveTo>
                      <a:pt x="25" y="35"/>
                    </a:moveTo>
                    <a:lnTo>
                      <a:pt x="25" y="35"/>
                    </a:lnTo>
                    <a:lnTo>
                      <a:pt x="22" y="38"/>
                    </a:lnTo>
                    <a:lnTo>
                      <a:pt x="19" y="38"/>
                    </a:lnTo>
                    <a:lnTo>
                      <a:pt x="14" y="38"/>
                    </a:lnTo>
                    <a:lnTo>
                      <a:pt x="11" y="36"/>
                    </a:lnTo>
                    <a:lnTo>
                      <a:pt x="9" y="33"/>
                    </a:lnTo>
                    <a:lnTo>
                      <a:pt x="6" y="30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9" y="9"/>
                    </a:lnTo>
                    <a:lnTo>
                      <a:pt x="30" y="14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29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6"/>
                    </a:lnTo>
                    <a:lnTo>
                      <a:pt x="8" y="40"/>
                    </a:lnTo>
                    <a:lnTo>
                      <a:pt x="13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40"/>
                    </a:lnTo>
                    <a:lnTo>
                      <a:pt x="33" y="35"/>
                    </a:lnTo>
                    <a:lnTo>
                      <a:pt x="36" y="2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5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6" name="Freeform 360">
                <a:extLst>
                  <a:ext uri="{FF2B5EF4-FFF2-40B4-BE49-F238E27FC236}">
                    <a16:creationId xmlns:a16="http://schemas.microsoft.com/office/drawing/2014/main" id="{100E3177-9317-42BC-AE35-E25F2140C5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1" y="2155"/>
                <a:ext cx="38" cy="39"/>
              </a:xfrm>
              <a:custGeom>
                <a:avLst/>
                <a:gdLst>
                  <a:gd name="T0" fmla="*/ 6 w 38"/>
                  <a:gd name="T1" fmla="*/ 39 h 39"/>
                  <a:gd name="T2" fmla="*/ 10 w 38"/>
                  <a:gd name="T3" fmla="*/ 28 h 39"/>
                  <a:gd name="T4" fmla="*/ 27 w 38"/>
                  <a:gd name="T5" fmla="*/ 28 h 39"/>
                  <a:gd name="T6" fmla="*/ 32 w 38"/>
                  <a:gd name="T7" fmla="*/ 39 h 39"/>
                  <a:gd name="T8" fmla="*/ 38 w 38"/>
                  <a:gd name="T9" fmla="*/ 39 h 39"/>
                  <a:gd name="T10" fmla="*/ 22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6 w 38"/>
                  <a:gd name="T17" fmla="*/ 39 h 39"/>
                  <a:gd name="T18" fmla="*/ 6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9 w 38"/>
                  <a:gd name="T25" fmla="*/ 3 h 39"/>
                  <a:gd name="T26" fmla="*/ 19 w 38"/>
                  <a:gd name="T27" fmla="*/ 3 h 39"/>
                  <a:gd name="T28" fmla="*/ 21 w 38"/>
                  <a:gd name="T29" fmla="*/ 12 h 39"/>
                  <a:gd name="T30" fmla="*/ 25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6" y="39"/>
                    </a:moveTo>
                    <a:lnTo>
                      <a:pt x="10" y="28"/>
                    </a:lnTo>
                    <a:lnTo>
                      <a:pt x="27" y="28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9" y="3"/>
                    </a:lnTo>
                    <a:lnTo>
                      <a:pt x="21" y="12"/>
                    </a:lnTo>
                    <a:lnTo>
                      <a:pt x="25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7" name="Freeform 361">
                <a:extLst>
                  <a:ext uri="{FF2B5EF4-FFF2-40B4-BE49-F238E27FC236}">
                    <a16:creationId xmlns:a16="http://schemas.microsoft.com/office/drawing/2014/main" id="{E2B5135A-DB8E-4E0F-89D3-0E71A33A46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4" y="2155"/>
                <a:ext cx="37" cy="39"/>
              </a:xfrm>
              <a:custGeom>
                <a:avLst/>
                <a:gdLst>
                  <a:gd name="T0" fmla="*/ 5 w 37"/>
                  <a:gd name="T1" fmla="*/ 39 h 39"/>
                  <a:gd name="T2" fmla="*/ 5 w 37"/>
                  <a:gd name="T3" fmla="*/ 22 h 39"/>
                  <a:gd name="T4" fmla="*/ 11 w 37"/>
                  <a:gd name="T5" fmla="*/ 22 h 39"/>
                  <a:gd name="T6" fmla="*/ 11 w 37"/>
                  <a:gd name="T7" fmla="*/ 22 h 39"/>
                  <a:gd name="T8" fmla="*/ 14 w 37"/>
                  <a:gd name="T9" fmla="*/ 22 h 39"/>
                  <a:gd name="T10" fmla="*/ 14 w 37"/>
                  <a:gd name="T11" fmla="*/ 22 h 39"/>
                  <a:gd name="T12" fmla="*/ 17 w 37"/>
                  <a:gd name="T13" fmla="*/ 23 h 39"/>
                  <a:gd name="T14" fmla="*/ 17 w 37"/>
                  <a:gd name="T15" fmla="*/ 23 h 39"/>
                  <a:gd name="T16" fmla="*/ 19 w 37"/>
                  <a:gd name="T17" fmla="*/ 27 h 39"/>
                  <a:gd name="T18" fmla="*/ 19 w 37"/>
                  <a:gd name="T19" fmla="*/ 27 h 39"/>
                  <a:gd name="T20" fmla="*/ 24 w 37"/>
                  <a:gd name="T21" fmla="*/ 31 h 39"/>
                  <a:gd name="T22" fmla="*/ 29 w 37"/>
                  <a:gd name="T23" fmla="*/ 39 h 39"/>
                  <a:gd name="T24" fmla="*/ 37 w 37"/>
                  <a:gd name="T25" fmla="*/ 39 h 39"/>
                  <a:gd name="T26" fmla="*/ 29 w 37"/>
                  <a:gd name="T27" fmla="*/ 28 h 39"/>
                  <a:gd name="T28" fmla="*/ 29 w 37"/>
                  <a:gd name="T29" fmla="*/ 28 h 39"/>
                  <a:gd name="T30" fmla="*/ 24 w 37"/>
                  <a:gd name="T31" fmla="*/ 23 h 39"/>
                  <a:gd name="T32" fmla="*/ 24 w 37"/>
                  <a:gd name="T33" fmla="*/ 23 h 39"/>
                  <a:gd name="T34" fmla="*/ 21 w 37"/>
                  <a:gd name="T35" fmla="*/ 22 h 39"/>
                  <a:gd name="T36" fmla="*/ 21 w 37"/>
                  <a:gd name="T37" fmla="*/ 22 h 39"/>
                  <a:gd name="T38" fmla="*/ 25 w 37"/>
                  <a:gd name="T39" fmla="*/ 20 h 39"/>
                  <a:gd name="T40" fmla="*/ 30 w 37"/>
                  <a:gd name="T41" fmla="*/ 17 h 39"/>
                  <a:gd name="T42" fmla="*/ 30 w 37"/>
                  <a:gd name="T43" fmla="*/ 17 h 39"/>
                  <a:gd name="T44" fmla="*/ 32 w 37"/>
                  <a:gd name="T45" fmla="*/ 14 h 39"/>
                  <a:gd name="T46" fmla="*/ 32 w 37"/>
                  <a:gd name="T47" fmla="*/ 11 h 39"/>
                  <a:gd name="T48" fmla="*/ 32 w 37"/>
                  <a:gd name="T49" fmla="*/ 11 h 39"/>
                  <a:gd name="T50" fmla="*/ 30 w 37"/>
                  <a:gd name="T51" fmla="*/ 4 h 39"/>
                  <a:gd name="T52" fmla="*/ 30 w 37"/>
                  <a:gd name="T53" fmla="*/ 4 h 39"/>
                  <a:gd name="T54" fmla="*/ 29 w 37"/>
                  <a:gd name="T55" fmla="*/ 1 h 39"/>
                  <a:gd name="T56" fmla="*/ 27 w 37"/>
                  <a:gd name="T57" fmla="*/ 0 h 39"/>
                  <a:gd name="T58" fmla="*/ 27 w 37"/>
                  <a:gd name="T59" fmla="*/ 0 h 39"/>
                  <a:gd name="T60" fmla="*/ 17 w 37"/>
                  <a:gd name="T61" fmla="*/ 0 h 39"/>
                  <a:gd name="T62" fmla="*/ 0 w 37"/>
                  <a:gd name="T63" fmla="*/ 0 h 39"/>
                  <a:gd name="T64" fmla="*/ 0 w 37"/>
                  <a:gd name="T65" fmla="*/ 39 h 39"/>
                  <a:gd name="T66" fmla="*/ 5 w 37"/>
                  <a:gd name="T67" fmla="*/ 39 h 39"/>
                  <a:gd name="T68" fmla="*/ 5 w 37"/>
                  <a:gd name="T69" fmla="*/ 39 h 39"/>
                  <a:gd name="T70" fmla="*/ 5 w 37"/>
                  <a:gd name="T71" fmla="*/ 4 h 39"/>
                  <a:gd name="T72" fmla="*/ 17 w 37"/>
                  <a:gd name="T73" fmla="*/ 4 h 39"/>
                  <a:gd name="T74" fmla="*/ 17 w 37"/>
                  <a:gd name="T75" fmla="*/ 4 h 39"/>
                  <a:gd name="T76" fmla="*/ 22 w 37"/>
                  <a:gd name="T77" fmla="*/ 4 h 39"/>
                  <a:gd name="T78" fmla="*/ 25 w 37"/>
                  <a:gd name="T79" fmla="*/ 6 h 39"/>
                  <a:gd name="T80" fmla="*/ 25 w 37"/>
                  <a:gd name="T81" fmla="*/ 6 h 39"/>
                  <a:gd name="T82" fmla="*/ 27 w 37"/>
                  <a:gd name="T83" fmla="*/ 7 h 39"/>
                  <a:gd name="T84" fmla="*/ 27 w 37"/>
                  <a:gd name="T85" fmla="*/ 11 h 39"/>
                  <a:gd name="T86" fmla="*/ 27 w 37"/>
                  <a:gd name="T87" fmla="*/ 11 h 39"/>
                  <a:gd name="T88" fmla="*/ 25 w 37"/>
                  <a:gd name="T89" fmla="*/ 14 h 39"/>
                  <a:gd name="T90" fmla="*/ 25 w 37"/>
                  <a:gd name="T91" fmla="*/ 14 h 39"/>
                  <a:gd name="T92" fmla="*/ 22 w 37"/>
                  <a:gd name="T93" fmla="*/ 17 h 39"/>
                  <a:gd name="T94" fmla="*/ 22 w 37"/>
                  <a:gd name="T95" fmla="*/ 17 h 39"/>
                  <a:gd name="T96" fmla="*/ 17 w 37"/>
                  <a:gd name="T97" fmla="*/ 17 h 39"/>
                  <a:gd name="T98" fmla="*/ 5 w 37"/>
                  <a:gd name="T99" fmla="*/ 17 h 39"/>
                  <a:gd name="T100" fmla="*/ 5 w 37"/>
                  <a:gd name="T101" fmla="*/ 4 h 39"/>
                  <a:gd name="T102" fmla="*/ 5 w 37"/>
                  <a:gd name="T103" fmla="*/ 4 h 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7"/>
                  <a:gd name="T157" fmla="*/ 0 h 39"/>
                  <a:gd name="T158" fmla="*/ 37 w 37"/>
                  <a:gd name="T159" fmla="*/ 39 h 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7" h="39">
                    <a:moveTo>
                      <a:pt x="5" y="39"/>
                    </a:moveTo>
                    <a:lnTo>
                      <a:pt x="5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3"/>
                    </a:lnTo>
                    <a:lnTo>
                      <a:pt x="19" y="27"/>
                    </a:lnTo>
                    <a:lnTo>
                      <a:pt x="24" y="31"/>
                    </a:lnTo>
                    <a:lnTo>
                      <a:pt x="29" y="39"/>
                    </a:lnTo>
                    <a:lnTo>
                      <a:pt x="37" y="39"/>
                    </a:lnTo>
                    <a:lnTo>
                      <a:pt x="29" y="28"/>
                    </a:lnTo>
                    <a:lnTo>
                      <a:pt x="24" y="23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30" y="17"/>
                    </a:lnTo>
                    <a:lnTo>
                      <a:pt x="32" y="14"/>
                    </a:lnTo>
                    <a:lnTo>
                      <a:pt x="32" y="11"/>
                    </a:lnTo>
                    <a:lnTo>
                      <a:pt x="30" y="4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5" y="4"/>
                    </a:moveTo>
                    <a:lnTo>
                      <a:pt x="17" y="4"/>
                    </a:lnTo>
                    <a:lnTo>
                      <a:pt x="22" y="4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5" y="17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8" name="Freeform 362">
                <a:extLst>
                  <a:ext uri="{FF2B5EF4-FFF2-40B4-BE49-F238E27FC236}">
                    <a16:creationId xmlns:a16="http://schemas.microsoft.com/office/drawing/2014/main" id="{3FDAE996-3517-4F1D-871A-2F9A696A2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4" y="2153"/>
                <a:ext cx="38" cy="43"/>
              </a:xfrm>
              <a:custGeom>
                <a:avLst/>
                <a:gdLst>
                  <a:gd name="T0" fmla="*/ 1 w 38"/>
                  <a:gd name="T1" fmla="*/ 32 h 43"/>
                  <a:gd name="T2" fmla="*/ 1 w 38"/>
                  <a:gd name="T3" fmla="*/ 32 h 43"/>
                  <a:gd name="T4" fmla="*/ 4 w 38"/>
                  <a:gd name="T5" fmla="*/ 36 h 43"/>
                  <a:gd name="T6" fmla="*/ 9 w 38"/>
                  <a:gd name="T7" fmla="*/ 40 h 43"/>
                  <a:gd name="T8" fmla="*/ 9 w 38"/>
                  <a:gd name="T9" fmla="*/ 40 h 43"/>
                  <a:gd name="T10" fmla="*/ 14 w 38"/>
                  <a:gd name="T11" fmla="*/ 41 h 43"/>
                  <a:gd name="T12" fmla="*/ 19 w 38"/>
                  <a:gd name="T13" fmla="*/ 43 h 43"/>
                  <a:gd name="T14" fmla="*/ 19 w 38"/>
                  <a:gd name="T15" fmla="*/ 43 h 43"/>
                  <a:gd name="T16" fmla="*/ 24 w 38"/>
                  <a:gd name="T17" fmla="*/ 43 h 43"/>
                  <a:gd name="T18" fmla="*/ 28 w 38"/>
                  <a:gd name="T19" fmla="*/ 40 h 43"/>
                  <a:gd name="T20" fmla="*/ 28 w 38"/>
                  <a:gd name="T21" fmla="*/ 40 h 43"/>
                  <a:gd name="T22" fmla="*/ 33 w 38"/>
                  <a:gd name="T23" fmla="*/ 36 h 43"/>
                  <a:gd name="T24" fmla="*/ 36 w 38"/>
                  <a:gd name="T25" fmla="*/ 33 h 43"/>
                  <a:gd name="T26" fmla="*/ 36 w 38"/>
                  <a:gd name="T27" fmla="*/ 33 h 43"/>
                  <a:gd name="T28" fmla="*/ 38 w 38"/>
                  <a:gd name="T29" fmla="*/ 27 h 43"/>
                  <a:gd name="T30" fmla="*/ 38 w 38"/>
                  <a:gd name="T31" fmla="*/ 22 h 43"/>
                  <a:gd name="T32" fmla="*/ 38 w 38"/>
                  <a:gd name="T33" fmla="*/ 22 h 43"/>
                  <a:gd name="T34" fmla="*/ 38 w 38"/>
                  <a:gd name="T35" fmla="*/ 16 h 43"/>
                  <a:gd name="T36" fmla="*/ 36 w 38"/>
                  <a:gd name="T37" fmla="*/ 11 h 43"/>
                  <a:gd name="T38" fmla="*/ 36 w 38"/>
                  <a:gd name="T39" fmla="*/ 11 h 43"/>
                  <a:gd name="T40" fmla="*/ 33 w 38"/>
                  <a:gd name="T41" fmla="*/ 6 h 43"/>
                  <a:gd name="T42" fmla="*/ 30 w 38"/>
                  <a:gd name="T43" fmla="*/ 3 h 43"/>
                  <a:gd name="T44" fmla="*/ 30 w 38"/>
                  <a:gd name="T45" fmla="*/ 3 h 43"/>
                  <a:gd name="T46" fmla="*/ 25 w 38"/>
                  <a:gd name="T47" fmla="*/ 2 h 43"/>
                  <a:gd name="T48" fmla="*/ 19 w 38"/>
                  <a:gd name="T49" fmla="*/ 0 h 43"/>
                  <a:gd name="T50" fmla="*/ 19 w 38"/>
                  <a:gd name="T51" fmla="*/ 0 h 43"/>
                  <a:gd name="T52" fmla="*/ 11 w 38"/>
                  <a:gd name="T53" fmla="*/ 2 h 43"/>
                  <a:gd name="T54" fmla="*/ 4 w 38"/>
                  <a:gd name="T55" fmla="*/ 6 h 43"/>
                  <a:gd name="T56" fmla="*/ 4 w 38"/>
                  <a:gd name="T57" fmla="*/ 6 h 43"/>
                  <a:gd name="T58" fmla="*/ 1 w 38"/>
                  <a:gd name="T59" fmla="*/ 13 h 43"/>
                  <a:gd name="T60" fmla="*/ 0 w 38"/>
                  <a:gd name="T61" fmla="*/ 22 h 43"/>
                  <a:gd name="T62" fmla="*/ 0 w 38"/>
                  <a:gd name="T63" fmla="*/ 22 h 43"/>
                  <a:gd name="T64" fmla="*/ 0 w 38"/>
                  <a:gd name="T65" fmla="*/ 27 h 43"/>
                  <a:gd name="T66" fmla="*/ 1 w 38"/>
                  <a:gd name="T67" fmla="*/ 32 h 43"/>
                  <a:gd name="T68" fmla="*/ 1 w 38"/>
                  <a:gd name="T69" fmla="*/ 32 h 43"/>
                  <a:gd name="T70" fmla="*/ 9 w 38"/>
                  <a:gd name="T71" fmla="*/ 9 h 43"/>
                  <a:gd name="T72" fmla="*/ 9 w 38"/>
                  <a:gd name="T73" fmla="*/ 9 h 43"/>
                  <a:gd name="T74" fmla="*/ 14 w 38"/>
                  <a:gd name="T75" fmla="*/ 6 h 43"/>
                  <a:gd name="T76" fmla="*/ 19 w 38"/>
                  <a:gd name="T77" fmla="*/ 5 h 43"/>
                  <a:gd name="T78" fmla="*/ 19 w 38"/>
                  <a:gd name="T79" fmla="*/ 5 h 43"/>
                  <a:gd name="T80" fmla="*/ 24 w 38"/>
                  <a:gd name="T81" fmla="*/ 6 h 43"/>
                  <a:gd name="T82" fmla="*/ 27 w 38"/>
                  <a:gd name="T83" fmla="*/ 6 h 43"/>
                  <a:gd name="T84" fmla="*/ 27 w 38"/>
                  <a:gd name="T85" fmla="*/ 6 h 43"/>
                  <a:gd name="T86" fmla="*/ 30 w 38"/>
                  <a:gd name="T87" fmla="*/ 9 h 43"/>
                  <a:gd name="T88" fmla="*/ 31 w 38"/>
                  <a:gd name="T89" fmla="*/ 13 h 43"/>
                  <a:gd name="T90" fmla="*/ 31 w 38"/>
                  <a:gd name="T91" fmla="*/ 13 h 43"/>
                  <a:gd name="T92" fmla="*/ 33 w 38"/>
                  <a:gd name="T93" fmla="*/ 22 h 43"/>
                  <a:gd name="T94" fmla="*/ 33 w 38"/>
                  <a:gd name="T95" fmla="*/ 22 h 43"/>
                  <a:gd name="T96" fmla="*/ 31 w 38"/>
                  <a:gd name="T97" fmla="*/ 29 h 43"/>
                  <a:gd name="T98" fmla="*/ 28 w 38"/>
                  <a:gd name="T99" fmla="*/ 33 h 43"/>
                  <a:gd name="T100" fmla="*/ 28 w 38"/>
                  <a:gd name="T101" fmla="*/ 33 h 43"/>
                  <a:gd name="T102" fmla="*/ 25 w 38"/>
                  <a:gd name="T103" fmla="*/ 36 h 43"/>
                  <a:gd name="T104" fmla="*/ 19 w 38"/>
                  <a:gd name="T105" fmla="*/ 38 h 43"/>
                  <a:gd name="T106" fmla="*/ 19 w 38"/>
                  <a:gd name="T107" fmla="*/ 38 h 43"/>
                  <a:gd name="T108" fmla="*/ 14 w 38"/>
                  <a:gd name="T109" fmla="*/ 36 h 43"/>
                  <a:gd name="T110" fmla="*/ 9 w 38"/>
                  <a:gd name="T111" fmla="*/ 33 h 43"/>
                  <a:gd name="T112" fmla="*/ 9 w 38"/>
                  <a:gd name="T113" fmla="*/ 33 h 43"/>
                  <a:gd name="T114" fmla="*/ 6 w 38"/>
                  <a:gd name="T115" fmla="*/ 29 h 43"/>
                  <a:gd name="T116" fmla="*/ 4 w 38"/>
                  <a:gd name="T117" fmla="*/ 22 h 43"/>
                  <a:gd name="T118" fmla="*/ 4 w 38"/>
                  <a:gd name="T119" fmla="*/ 22 h 43"/>
                  <a:gd name="T120" fmla="*/ 6 w 38"/>
                  <a:gd name="T121" fmla="*/ 14 h 43"/>
                  <a:gd name="T122" fmla="*/ 9 w 38"/>
                  <a:gd name="T123" fmla="*/ 9 h 43"/>
                  <a:gd name="T124" fmla="*/ 9 w 38"/>
                  <a:gd name="T125" fmla="*/ 9 h 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"/>
                  <a:gd name="T190" fmla="*/ 0 h 43"/>
                  <a:gd name="T191" fmla="*/ 38 w 38"/>
                  <a:gd name="T192" fmla="*/ 43 h 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" h="43">
                    <a:moveTo>
                      <a:pt x="1" y="32"/>
                    </a:moveTo>
                    <a:lnTo>
                      <a:pt x="1" y="32"/>
                    </a:lnTo>
                    <a:lnTo>
                      <a:pt x="4" y="36"/>
                    </a:lnTo>
                    <a:lnTo>
                      <a:pt x="9" y="40"/>
                    </a:lnTo>
                    <a:lnTo>
                      <a:pt x="14" y="41"/>
                    </a:lnTo>
                    <a:lnTo>
                      <a:pt x="19" y="43"/>
                    </a:lnTo>
                    <a:lnTo>
                      <a:pt x="24" y="43"/>
                    </a:lnTo>
                    <a:lnTo>
                      <a:pt x="28" y="40"/>
                    </a:lnTo>
                    <a:lnTo>
                      <a:pt x="33" y="36"/>
                    </a:lnTo>
                    <a:lnTo>
                      <a:pt x="36" y="33"/>
                    </a:lnTo>
                    <a:lnTo>
                      <a:pt x="38" y="27"/>
                    </a:lnTo>
                    <a:lnTo>
                      <a:pt x="38" y="22"/>
                    </a:lnTo>
                    <a:lnTo>
                      <a:pt x="38" y="16"/>
                    </a:lnTo>
                    <a:lnTo>
                      <a:pt x="36" y="11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14" y="6"/>
                    </a:lnTo>
                    <a:lnTo>
                      <a:pt x="19" y="5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30" y="9"/>
                    </a:lnTo>
                    <a:lnTo>
                      <a:pt x="31" y="13"/>
                    </a:lnTo>
                    <a:lnTo>
                      <a:pt x="33" y="22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5" y="36"/>
                    </a:lnTo>
                    <a:lnTo>
                      <a:pt x="19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6" y="29"/>
                    </a:lnTo>
                    <a:lnTo>
                      <a:pt x="4" y="22"/>
                    </a:lnTo>
                    <a:lnTo>
                      <a:pt x="6" y="14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59" name="Freeform 363">
                <a:extLst>
                  <a:ext uri="{FF2B5EF4-FFF2-40B4-BE49-F238E27FC236}">
                    <a16:creationId xmlns:a16="http://schemas.microsoft.com/office/drawing/2014/main" id="{18FCFFA3-0E9F-46ED-A3EE-725E0EF76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155"/>
                <a:ext cx="25" cy="39"/>
              </a:xfrm>
              <a:custGeom>
                <a:avLst/>
                <a:gdLst>
                  <a:gd name="T0" fmla="*/ 25 w 25"/>
                  <a:gd name="T1" fmla="*/ 39 h 39"/>
                  <a:gd name="T2" fmla="*/ 25 w 25"/>
                  <a:gd name="T3" fmla="*/ 34 h 39"/>
                  <a:gd name="T4" fmla="*/ 5 w 25"/>
                  <a:gd name="T5" fmla="*/ 34 h 39"/>
                  <a:gd name="T6" fmla="*/ 5 w 25"/>
                  <a:gd name="T7" fmla="*/ 0 h 39"/>
                  <a:gd name="T8" fmla="*/ 0 w 25"/>
                  <a:gd name="T9" fmla="*/ 0 h 39"/>
                  <a:gd name="T10" fmla="*/ 0 w 25"/>
                  <a:gd name="T11" fmla="*/ 39 h 39"/>
                  <a:gd name="T12" fmla="*/ 25 w 25"/>
                  <a:gd name="T13" fmla="*/ 39 h 39"/>
                  <a:gd name="T14" fmla="*/ 25 w 25"/>
                  <a:gd name="T15" fmla="*/ 39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39"/>
                  <a:gd name="T26" fmla="*/ 25 w 25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39">
                    <a:moveTo>
                      <a:pt x="25" y="39"/>
                    </a:moveTo>
                    <a:lnTo>
                      <a:pt x="25" y="34"/>
                    </a:lnTo>
                    <a:lnTo>
                      <a:pt x="5" y="34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2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0" name="Freeform 364">
                <a:extLst>
                  <a:ext uri="{FF2B5EF4-FFF2-40B4-BE49-F238E27FC236}">
                    <a16:creationId xmlns:a16="http://schemas.microsoft.com/office/drawing/2014/main" id="{9D95D86C-CB47-444C-9F99-F6EECA0C2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155"/>
                <a:ext cx="6" cy="39"/>
              </a:xfrm>
              <a:custGeom>
                <a:avLst/>
                <a:gdLst>
                  <a:gd name="T0" fmla="*/ 6 w 6"/>
                  <a:gd name="T1" fmla="*/ 39 h 39"/>
                  <a:gd name="T2" fmla="*/ 6 w 6"/>
                  <a:gd name="T3" fmla="*/ 0 h 39"/>
                  <a:gd name="T4" fmla="*/ 0 w 6"/>
                  <a:gd name="T5" fmla="*/ 0 h 39"/>
                  <a:gd name="T6" fmla="*/ 0 w 6"/>
                  <a:gd name="T7" fmla="*/ 39 h 39"/>
                  <a:gd name="T8" fmla="*/ 6 w 6"/>
                  <a:gd name="T9" fmla="*/ 39 h 39"/>
                  <a:gd name="T10" fmla="*/ 6 w 6"/>
                  <a:gd name="T11" fmla="*/ 39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9"/>
                  <a:gd name="T20" fmla="*/ 6 w 6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9">
                    <a:moveTo>
                      <a:pt x="6" y="39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1" name="Freeform 365">
                <a:extLst>
                  <a:ext uri="{FF2B5EF4-FFF2-40B4-BE49-F238E27FC236}">
                    <a16:creationId xmlns:a16="http://schemas.microsoft.com/office/drawing/2014/main" id="{1313D55D-69AA-4D84-A5C7-56BE22A94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155"/>
                <a:ext cx="32" cy="39"/>
              </a:xfrm>
              <a:custGeom>
                <a:avLst/>
                <a:gdLst>
                  <a:gd name="T0" fmla="*/ 5 w 32"/>
                  <a:gd name="T1" fmla="*/ 39 h 39"/>
                  <a:gd name="T2" fmla="*/ 5 w 32"/>
                  <a:gd name="T3" fmla="*/ 7 h 39"/>
                  <a:gd name="T4" fmla="*/ 27 w 32"/>
                  <a:gd name="T5" fmla="*/ 39 h 39"/>
                  <a:gd name="T6" fmla="*/ 32 w 32"/>
                  <a:gd name="T7" fmla="*/ 39 h 39"/>
                  <a:gd name="T8" fmla="*/ 32 w 32"/>
                  <a:gd name="T9" fmla="*/ 0 h 39"/>
                  <a:gd name="T10" fmla="*/ 27 w 32"/>
                  <a:gd name="T11" fmla="*/ 0 h 39"/>
                  <a:gd name="T12" fmla="*/ 27 w 32"/>
                  <a:gd name="T13" fmla="*/ 31 h 39"/>
                  <a:gd name="T14" fmla="*/ 5 w 32"/>
                  <a:gd name="T15" fmla="*/ 0 h 39"/>
                  <a:gd name="T16" fmla="*/ 0 w 32"/>
                  <a:gd name="T17" fmla="*/ 0 h 39"/>
                  <a:gd name="T18" fmla="*/ 0 w 32"/>
                  <a:gd name="T19" fmla="*/ 39 h 39"/>
                  <a:gd name="T20" fmla="*/ 5 w 32"/>
                  <a:gd name="T21" fmla="*/ 39 h 39"/>
                  <a:gd name="T22" fmla="*/ 5 w 32"/>
                  <a:gd name="T23" fmla="*/ 39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39"/>
                  <a:gd name="T38" fmla="*/ 32 w 32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39">
                    <a:moveTo>
                      <a:pt x="5" y="39"/>
                    </a:moveTo>
                    <a:lnTo>
                      <a:pt x="5" y="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1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2" name="Freeform 366">
                <a:extLst>
                  <a:ext uri="{FF2B5EF4-FFF2-40B4-BE49-F238E27FC236}">
                    <a16:creationId xmlns:a16="http://schemas.microsoft.com/office/drawing/2014/main" id="{E9335062-D0B7-493A-86A5-98CD52BFD8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1" y="2155"/>
                <a:ext cx="38" cy="39"/>
              </a:xfrm>
              <a:custGeom>
                <a:avLst/>
                <a:gdLst>
                  <a:gd name="T0" fmla="*/ 5 w 38"/>
                  <a:gd name="T1" fmla="*/ 39 h 39"/>
                  <a:gd name="T2" fmla="*/ 9 w 38"/>
                  <a:gd name="T3" fmla="*/ 28 h 39"/>
                  <a:gd name="T4" fmla="*/ 27 w 38"/>
                  <a:gd name="T5" fmla="*/ 28 h 39"/>
                  <a:gd name="T6" fmla="*/ 32 w 38"/>
                  <a:gd name="T7" fmla="*/ 39 h 39"/>
                  <a:gd name="T8" fmla="*/ 38 w 38"/>
                  <a:gd name="T9" fmla="*/ 39 h 39"/>
                  <a:gd name="T10" fmla="*/ 20 w 38"/>
                  <a:gd name="T11" fmla="*/ 0 h 39"/>
                  <a:gd name="T12" fmla="*/ 16 w 38"/>
                  <a:gd name="T13" fmla="*/ 0 h 39"/>
                  <a:gd name="T14" fmla="*/ 0 w 38"/>
                  <a:gd name="T15" fmla="*/ 39 h 39"/>
                  <a:gd name="T16" fmla="*/ 5 w 38"/>
                  <a:gd name="T17" fmla="*/ 39 h 39"/>
                  <a:gd name="T18" fmla="*/ 5 w 38"/>
                  <a:gd name="T19" fmla="*/ 39 h 39"/>
                  <a:gd name="T20" fmla="*/ 16 w 38"/>
                  <a:gd name="T21" fmla="*/ 11 h 39"/>
                  <a:gd name="T22" fmla="*/ 16 w 38"/>
                  <a:gd name="T23" fmla="*/ 11 h 39"/>
                  <a:gd name="T24" fmla="*/ 17 w 38"/>
                  <a:gd name="T25" fmla="*/ 3 h 39"/>
                  <a:gd name="T26" fmla="*/ 17 w 38"/>
                  <a:gd name="T27" fmla="*/ 3 h 39"/>
                  <a:gd name="T28" fmla="*/ 20 w 38"/>
                  <a:gd name="T29" fmla="*/ 12 h 39"/>
                  <a:gd name="T30" fmla="*/ 25 w 38"/>
                  <a:gd name="T31" fmla="*/ 23 h 39"/>
                  <a:gd name="T32" fmla="*/ 11 w 38"/>
                  <a:gd name="T33" fmla="*/ 23 h 39"/>
                  <a:gd name="T34" fmla="*/ 16 w 38"/>
                  <a:gd name="T35" fmla="*/ 11 h 39"/>
                  <a:gd name="T36" fmla="*/ 16 w 38"/>
                  <a:gd name="T37" fmla="*/ 11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39"/>
                  <a:gd name="T59" fmla="*/ 38 w 38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39">
                    <a:moveTo>
                      <a:pt x="5" y="39"/>
                    </a:moveTo>
                    <a:lnTo>
                      <a:pt x="9" y="28"/>
                    </a:lnTo>
                    <a:lnTo>
                      <a:pt x="27" y="28"/>
                    </a:lnTo>
                    <a:lnTo>
                      <a:pt x="32" y="39"/>
                    </a:lnTo>
                    <a:lnTo>
                      <a:pt x="38" y="39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7" y="3"/>
                    </a:lnTo>
                    <a:lnTo>
                      <a:pt x="20" y="12"/>
                    </a:lnTo>
                    <a:lnTo>
                      <a:pt x="25" y="23"/>
                    </a:lnTo>
                    <a:lnTo>
                      <a:pt x="11" y="23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3" name="Freeform 367">
                <a:extLst>
                  <a:ext uri="{FF2B5EF4-FFF2-40B4-BE49-F238E27FC236}">
                    <a16:creationId xmlns:a16="http://schemas.microsoft.com/office/drawing/2014/main" id="{85534E6A-6EED-44A4-BB71-71E15756E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943"/>
                <a:ext cx="37" cy="42"/>
              </a:xfrm>
              <a:custGeom>
                <a:avLst/>
                <a:gdLst>
                  <a:gd name="T0" fmla="*/ 21 w 37"/>
                  <a:gd name="T1" fmla="*/ 42 h 42"/>
                  <a:gd name="T2" fmla="*/ 37 w 37"/>
                  <a:gd name="T3" fmla="*/ 0 h 42"/>
                  <a:gd name="T4" fmla="*/ 32 w 37"/>
                  <a:gd name="T5" fmla="*/ 0 h 42"/>
                  <a:gd name="T6" fmla="*/ 21 w 37"/>
                  <a:gd name="T7" fmla="*/ 30 h 42"/>
                  <a:gd name="T8" fmla="*/ 21 w 37"/>
                  <a:gd name="T9" fmla="*/ 30 h 42"/>
                  <a:gd name="T10" fmla="*/ 18 w 37"/>
                  <a:gd name="T11" fmla="*/ 37 h 42"/>
                  <a:gd name="T12" fmla="*/ 18 w 37"/>
                  <a:gd name="T13" fmla="*/ 37 h 42"/>
                  <a:gd name="T14" fmla="*/ 16 w 37"/>
                  <a:gd name="T15" fmla="*/ 30 h 42"/>
                  <a:gd name="T16" fmla="*/ 5 w 37"/>
                  <a:gd name="T17" fmla="*/ 0 h 42"/>
                  <a:gd name="T18" fmla="*/ 0 w 37"/>
                  <a:gd name="T19" fmla="*/ 0 h 42"/>
                  <a:gd name="T20" fmla="*/ 16 w 37"/>
                  <a:gd name="T21" fmla="*/ 42 h 42"/>
                  <a:gd name="T22" fmla="*/ 21 w 37"/>
                  <a:gd name="T23" fmla="*/ 42 h 42"/>
                  <a:gd name="T24" fmla="*/ 21 w 37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42"/>
                  <a:gd name="T41" fmla="*/ 37 w 37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42">
                    <a:moveTo>
                      <a:pt x="21" y="42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1" y="30"/>
                    </a:lnTo>
                    <a:lnTo>
                      <a:pt x="18" y="37"/>
                    </a:lnTo>
                    <a:lnTo>
                      <a:pt x="16" y="3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6" y="42"/>
                    </a:lnTo>
                    <a:lnTo>
                      <a:pt x="2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4" name="Freeform 368">
                <a:extLst>
                  <a:ext uri="{FF2B5EF4-FFF2-40B4-BE49-F238E27FC236}">
                    <a16:creationId xmlns:a16="http://schemas.microsoft.com/office/drawing/2014/main" id="{B140B26F-2340-410D-BE8D-6AFF630B6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943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5" name="Freeform 369">
                <a:extLst>
                  <a:ext uri="{FF2B5EF4-FFF2-40B4-BE49-F238E27FC236}">
                    <a16:creationId xmlns:a16="http://schemas.microsoft.com/office/drawing/2014/main" id="{DD625F67-E4BA-47A6-A1C4-A8B639203E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9" y="1943"/>
                <a:ext cx="36" cy="42"/>
              </a:xfrm>
              <a:custGeom>
                <a:avLst/>
                <a:gdLst>
                  <a:gd name="T0" fmla="*/ 6 w 36"/>
                  <a:gd name="T1" fmla="*/ 42 h 42"/>
                  <a:gd name="T2" fmla="*/ 6 w 36"/>
                  <a:gd name="T3" fmla="*/ 22 h 42"/>
                  <a:gd name="T4" fmla="*/ 13 w 36"/>
                  <a:gd name="T5" fmla="*/ 22 h 42"/>
                  <a:gd name="T6" fmla="*/ 13 w 36"/>
                  <a:gd name="T7" fmla="*/ 22 h 42"/>
                  <a:gd name="T8" fmla="*/ 14 w 36"/>
                  <a:gd name="T9" fmla="*/ 24 h 42"/>
                  <a:gd name="T10" fmla="*/ 14 w 36"/>
                  <a:gd name="T11" fmla="*/ 24 h 42"/>
                  <a:gd name="T12" fmla="*/ 17 w 36"/>
                  <a:gd name="T13" fmla="*/ 24 h 42"/>
                  <a:gd name="T14" fmla="*/ 17 w 36"/>
                  <a:gd name="T15" fmla="*/ 24 h 42"/>
                  <a:gd name="T16" fmla="*/ 20 w 36"/>
                  <a:gd name="T17" fmla="*/ 27 h 42"/>
                  <a:gd name="T18" fmla="*/ 20 w 36"/>
                  <a:gd name="T19" fmla="*/ 27 h 42"/>
                  <a:gd name="T20" fmla="*/ 24 w 36"/>
                  <a:gd name="T21" fmla="*/ 34 h 42"/>
                  <a:gd name="T22" fmla="*/ 30 w 36"/>
                  <a:gd name="T23" fmla="*/ 42 h 42"/>
                  <a:gd name="T24" fmla="*/ 36 w 36"/>
                  <a:gd name="T25" fmla="*/ 42 h 42"/>
                  <a:gd name="T26" fmla="*/ 28 w 36"/>
                  <a:gd name="T27" fmla="*/ 30 h 42"/>
                  <a:gd name="T28" fmla="*/ 28 w 36"/>
                  <a:gd name="T29" fmla="*/ 30 h 42"/>
                  <a:gd name="T30" fmla="*/ 25 w 36"/>
                  <a:gd name="T31" fmla="*/ 24 h 42"/>
                  <a:gd name="T32" fmla="*/ 25 w 36"/>
                  <a:gd name="T33" fmla="*/ 24 h 42"/>
                  <a:gd name="T34" fmla="*/ 22 w 36"/>
                  <a:gd name="T35" fmla="*/ 22 h 42"/>
                  <a:gd name="T36" fmla="*/ 22 w 36"/>
                  <a:gd name="T37" fmla="*/ 22 h 42"/>
                  <a:gd name="T38" fmla="*/ 27 w 36"/>
                  <a:gd name="T39" fmla="*/ 21 h 42"/>
                  <a:gd name="T40" fmla="*/ 30 w 36"/>
                  <a:gd name="T41" fmla="*/ 19 h 42"/>
                  <a:gd name="T42" fmla="*/ 30 w 36"/>
                  <a:gd name="T43" fmla="*/ 19 h 42"/>
                  <a:gd name="T44" fmla="*/ 32 w 36"/>
                  <a:gd name="T45" fmla="*/ 16 h 42"/>
                  <a:gd name="T46" fmla="*/ 33 w 36"/>
                  <a:gd name="T47" fmla="*/ 11 h 42"/>
                  <a:gd name="T48" fmla="*/ 33 w 36"/>
                  <a:gd name="T49" fmla="*/ 11 h 42"/>
                  <a:gd name="T50" fmla="*/ 32 w 36"/>
                  <a:gd name="T51" fmla="*/ 5 h 42"/>
                  <a:gd name="T52" fmla="*/ 32 w 36"/>
                  <a:gd name="T53" fmla="*/ 5 h 42"/>
                  <a:gd name="T54" fmla="*/ 28 w 36"/>
                  <a:gd name="T55" fmla="*/ 3 h 42"/>
                  <a:gd name="T56" fmla="*/ 27 w 36"/>
                  <a:gd name="T57" fmla="*/ 2 h 42"/>
                  <a:gd name="T58" fmla="*/ 27 w 36"/>
                  <a:gd name="T59" fmla="*/ 2 h 42"/>
                  <a:gd name="T60" fmla="*/ 19 w 36"/>
                  <a:gd name="T61" fmla="*/ 0 h 42"/>
                  <a:gd name="T62" fmla="*/ 0 w 36"/>
                  <a:gd name="T63" fmla="*/ 0 h 42"/>
                  <a:gd name="T64" fmla="*/ 0 w 36"/>
                  <a:gd name="T65" fmla="*/ 42 h 42"/>
                  <a:gd name="T66" fmla="*/ 6 w 36"/>
                  <a:gd name="T67" fmla="*/ 42 h 42"/>
                  <a:gd name="T68" fmla="*/ 6 w 36"/>
                  <a:gd name="T69" fmla="*/ 42 h 42"/>
                  <a:gd name="T70" fmla="*/ 6 w 36"/>
                  <a:gd name="T71" fmla="*/ 5 h 42"/>
                  <a:gd name="T72" fmla="*/ 19 w 36"/>
                  <a:gd name="T73" fmla="*/ 5 h 42"/>
                  <a:gd name="T74" fmla="*/ 19 w 36"/>
                  <a:gd name="T75" fmla="*/ 5 h 42"/>
                  <a:gd name="T76" fmla="*/ 22 w 36"/>
                  <a:gd name="T77" fmla="*/ 5 h 42"/>
                  <a:gd name="T78" fmla="*/ 25 w 36"/>
                  <a:gd name="T79" fmla="*/ 7 h 42"/>
                  <a:gd name="T80" fmla="*/ 25 w 36"/>
                  <a:gd name="T81" fmla="*/ 7 h 42"/>
                  <a:gd name="T82" fmla="*/ 27 w 36"/>
                  <a:gd name="T83" fmla="*/ 8 h 42"/>
                  <a:gd name="T84" fmla="*/ 27 w 36"/>
                  <a:gd name="T85" fmla="*/ 11 h 42"/>
                  <a:gd name="T86" fmla="*/ 27 w 36"/>
                  <a:gd name="T87" fmla="*/ 11 h 42"/>
                  <a:gd name="T88" fmla="*/ 27 w 36"/>
                  <a:gd name="T89" fmla="*/ 15 h 42"/>
                  <a:gd name="T90" fmla="*/ 27 w 36"/>
                  <a:gd name="T91" fmla="*/ 15 h 42"/>
                  <a:gd name="T92" fmla="*/ 24 w 36"/>
                  <a:gd name="T93" fmla="*/ 18 h 42"/>
                  <a:gd name="T94" fmla="*/ 24 w 36"/>
                  <a:gd name="T95" fmla="*/ 18 h 42"/>
                  <a:gd name="T96" fmla="*/ 17 w 36"/>
                  <a:gd name="T97" fmla="*/ 18 h 42"/>
                  <a:gd name="T98" fmla="*/ 6 w 36"/>
                  <a:gd name="T99" fmla="*/ 18 h 42"/>
                  <a:gd name="T100" fmla="*/ 6 w 36"/>
                  <a:gd name="T101" fmla="*/ 5 h 42"/>
                  <a:gd name="T102" fmla="*/ 6 w 36"/>
                  <a:gd name="T103" fmla="*/ 5 h 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2"/>
                  <a:gd name="T158" fmla="*/ 36 w 36"/>
                  <a:gd name="T159" fmla="*/ 42 h 4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2">
                    <a:moveTo>
                      <a:pt x="6" y="42"/>
                    </a:moveTo>
                    <a:lnTo>
                      <a:pt x="6" y="22"/>
                    </a:lnTo>
                    <a:lnTo>
                      <a:pt x="13" y="22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4" y="34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2" y="16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7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5"/>
                    </a:lnTo>
                    <a:lnTo>
                      <a:pt x="24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6" name="Freeform 370">
                <a:extLst>
                  <a:ext uri="{FF2B5EF4-FFF2-40B4-BE49-F238E27FC236}">
                    <a16:creationId xmlns:a16="http://schemas.microsoft.com/office/drawing/2014/main" id="{F4BF9BB4-AC33-4F0E-9D48-670DC2952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943"/>
                <a:ext cx="37" cy="42"/>
              </a:xfrm>
              <a:custGeom>
                <a:avLst/>
                <a:gdLst>
                  <a:gd name="T0" fmla="*/ 32 w 37"/>
                  <a:gd name="T1" fmla="*/ 26 h 42"/>
                  <a:gd name="T2" fmla="*/ 32 w 37"/>
                  <a:gd name="T3" fmla="*/ 34 h 42"/>
                  <a:gd name="T4" fmla="*/ 32 w 37"/>
                  <a:gd name="T5" fmla="*/ 34 h 42"/>
                  <a:gd name="T6" fmla="*/ 27 w 37"/>
                  <a:gd name="T7" fmla="*/ 35 h 42"/>
                  <a:gd name="T8" fmla="*/ 27 w 37"/>
                  <a:gd name="T9" fmla="*/ 35 h 42"/>
                  <a:gd name="T10" fmla="*/ 21 w 37"/>
                  <a:gd name="T11" fmla="*/ 37 h 42"/>
                  <a:gd name="T12" fmla="*/ 21 w 37"/>
                  <a:gd name="T13" fmla="*/ 37 h 42"/>
                  <a:gd name="T14" fmla="*/ 13 w 37"/>
                  <a:gd name="T15" fmla="*/ 35 h 42"/>
                  <a:gd name="T16" fmla="*/ 13 w 37"/>
                  <a:gd name="T17" fmla="*/ 35 h 42"/>
                  <a:gd name="T18" fmla="*/ 10 w 37"/>
                  <a:gd name="T19" fmla="*/ 34 h 42"/>
                  <a:gd name="T20" fmla="*/ 6 w 37"/>
                  <a:gd name="T21" fmla="*/ 30 h 42"/>
                  <a:gd name="T22" fmla="*/ 6 w 37"/>
                  <a:gd name="T23" fmla="*/ 30 h 42"/>
                  <a:gd name="T24" fmla="*/ 5 w 37"/>
                  <a:gd name="T25" fmla="*/ 26 h 42"/>
                  <a:gd name="T26" fmla="*/ 5 w 37"/>
                  <a:gd name="T27" fmla="*/ 21 h 42"/>
                  <a:gd name="T28" fmla="*/ 5 w 37"/>
                  <a:gd name="T29" fmla="*/ 21 h 42"/>
                  <a:gd name="T30" fmla="*/ 6 w 37"/>
                  <a:gd name="T31" fmla="*/ 13 h 42"/>
                  <a:gd name="T32" fmla="*/ 6 w 37"/>
                  <a:gd name="T33" fmla="*/ 13 h 42"/>
                  <a:gd name="T34" fmla="*/ 10 w 37"/>
                  <a:gd name="T35" fmla="*/ 8 h 42"/>
                  <a:gd name="T36" fmla="*/ 10 w 37"/>
                  <a:gd name="T37" fmla="*/ 8 h 42"/>
                  <a:gd name="T38" fmla="*/ 13 w 37"/>
                  <a:gd name="T39" fmla="*/ 5 h 42"/>
                  <a:gd name="T40" fmla="*/ 13 w 37"/>
                  <a:gd name="T41" fmla="*/ 5 h 42"/>
                  <a:gd name="T42" fmla="*/ 21 w 37"/>
                  <a:gd name="T43" fmla="*/ 5 h 42"/>
                  <a:gd name="T44" fmla="*/ 21 w 37"/>
                  <a:gd name="T45" fmla="*/ 5 h 42"/>
                  <a:gd name="T46" fmla="*/ 26 w 37"/>
                  <a:gd name="T47" fmla="*/ 5 h 42"/>
                  <a:gd name="T48" fmla="*/ 26 w 37"/>
                  <a:gd name="T49" fmla="*/ 5 h 42"/>
                  <a:gd name="T50" fmla="*/ 30 w 37"/>
                  <a:gd name="T51" fmla="*/ 8 h 42"/>
                  <a:gd name="T52" fmla="*/ 30 w 37"/>
                  <a:gd name="T53" fmla="*/ 8 h 42"/>
                  <a:gd name="T54" fmla="*/ 32 w 37"/>
                  <a:gd name="T55" fmla="*/ 13 h 42"/>
                  <a:gd name="T56" fmla="*/ 37 w 37"/>
                  <a:gd name="T57" fmla="*/ 11 h 42"/>
                  <a:gd name="T58" fmla="*/ 37 w 37"/>
                  <a:gd name="T59" fmla="*/ 11 h 42"/>
                  <a:gd name="T60" fmla="*/ 34 w 37"/>
                  <a:gd name="T61" fmla="*/ 5 h 42"/>
                  <a:gd name="T62" fmla="*/ 34 w 37"/>
                  <a:gd name="T63" fmla="*/ 5 h 42"/>
                  <a:gd name="T64" fmla="*/ 29 w 37"/>
                  <a:gd name="T65" fmla="*/ 2 h 42"/>
                  <a:gd name="T66" fmla="*/ 29 w 37"/>
                  <a:gd name="T67" fmla="*/ 2 h 42"/>
                  <a:gd name="T68" fmla="*/ 21 w 37"/>
                  <a:gd name="T69" fmla="*/ 0 h 42"/>
                  <a:gd name="T70" fmla="*/ 21 w 37"/>
                  <a:gd name="T71" fmla="*/ 0 h 42"/>
                  <a:gd name="T72" fmla="*/ 14 w 37"/>
                  <a:gd name="T73" fmla="*/ 0 h 42"/>
                  <a:gd name="T74" fmla="*/ 10 w 37"/>
                  <a:gd name="T75" fmla="*/ 2 h 42"/>
                  <a:gd name="T76" fmla="*/ 10 w 37"/>
                  <a:gd name="T77" fmla="*/ 2 h 42"/>
                  <a:gd name="T78" fmla="*/ 5 w 37"/>
                  <a:gd name="T79" fmla="*/ 5 h 42"/>
                  <a:gd name="T80" fmla="*/ 2 w 37"/>
                  <a:gd name="T81" fmla="*/ 10 h 42"/>
                  <a:gd name="T82" fmla="*/ 2 w 37"/>
                  <a:gd name="T83" fmla="*/ 10 h 42"/>
                  <a:gd name="T84" fmla="*/ 0 w 37"/>
                  <a:gd name="T85" fmla="*/ 15 h 42"/>
                  <a:gd name="T86" fmla="*/ 0 w 37"/>
                  <a:gd name="T87" fmla="*/ 21 h 42"/>
                  <a:gd name="T88" fmla="*/ 0 w 37"/>
                  <a:gd name="T89" fmla="*/ 21 h 42"/>
                  <a:gd name="T90" fmla="*/ 0 w 37"/>
                  <a:gd name="T91" fmla="*/ 27 h 42"/>
                  <a:gd name="T92" fmla="*/ 2 w 37"/>
                  <a:gd name="T93" fmla="*/ 32 h 42"/>
                  <a:gd name="T94" fmla="*/ 2 w 37"/>
                  <a:gd name="T95" fmla="*/ 32 h 42"/>
                  <a:gd name="T96" fmla="*/ 5 w 37"/>
                  <a:gd name="T97" fmla="*/ 37 h 42"/>
                  <a:gd name="T98" fmla="*/ 10 w 37"/>
                  <a:gd name="T99" fmla="*/ 40 h 42"/>
                  <a:gd name="T100" fmla="*/ 10 w 37"/>
                  <a:gd name="T101" fmla="*/ 40 h 42"/>
                  <a:gd name="T102" fmla="*/ 14 w 37"/>
                  <a:gd name="T103" fmla="*/ 42 h 42"/>
                  <a:gd name="T104" fmla="*/ 21 w 37"/>
                  <a:gd name="T105" fmla="*/ 42 h 42"/>
                  <a:gd name="T106" fmla="*/ 21 w 37"/>
                  <a:gd name="T107" fmla="*/ 42 h 42"/>
                  <a:gd name="T108" fmla="*/ 29 w 37"/>
                  <a:gd name="T109" fmla="*/ 40 h 42"/>
                  <a:gd name="T110" fmla="*/ 29 w 37"/>
                  <a:gd name="T111" fmla="*/ 40 h 42"/>
                  <a:gd name="T112" fmla="*/ 37 w 37"/>
                  <a:gd name="T113" fmla="*/ 35 h 42"/>
                  <a:gd name="T114" fmla="*/ 37 w 37"/>
                  <a:gd name="T115" fmla="*/ 21 h 42"/>
                  <a:gd name="T116" fmla="*/ 21 w 37"/>
                  <a:gd name="T117" fmla="*/ 21 h 42"/>
                  <a:gd name="T118" fmla="*/ 21 w 37"/>
                  <a:gd name="T119" fmla="*/ 26 h 42"/>
                  <a:gd name="T120" fmla="*/ 32 w 37"/>
                  <a:gd name="T121" fmla="*/ 26 h 42"/>
                  <a:gd name="T122" fmla="*/ 32 w 37"/>
                  <a:gd name="T123" fmla="*/ 26 h 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"/>
                  <a:gd name="T187" fmla="*/ 0 h 42"/>
                  <a:gd name="T188" fmla="*/ 37 w 37"/>
                  <a:gd name="T189" fmla="*/ 42 h 4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" h="42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5"/>
                    </a:lnTo>
                    <a:lnTo>
                      <a:pt x="21" y="37"/>
                    </a:lnTo>
                    <a:lnTo>
                      <a:pt x="13" y="35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3" y="5"/>
                    </a:lnTo>
                    <a:lnTo>
                      <a:pt x="21" y="5"/>
                    </a:lnTo>
                    <a:lnTo>
                      <a:pt x="26" y="5"/>
                    </a:lnTo>
                    <a:lnTo>
                      <a:pt x="30" y="8"/>
                    </a:lnTo>
                    <a:lnTo>
                      <a:pt x="32" y="13"/>
                    </a:lnTo>
                    <a:lnTo>
                      <a:pt x="37" y="11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7" y="35"/>
                    </a:lnTo>
                    <a:lnTo>
                      <a:pt x="37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7" name="Freeform 371">
                <a:extLst>
                  <a:ext uri="{FF2B5EF4-FFF2-40B4-BE49-F238E27FC236}">
                    <a16:creationId xmlns:a16="http://schemas.microsoft.com/office/drawing/2014/main" id="{334B9E00-9DA5-4401-AFD3-289B4ABA7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3"/>
                <a:ext cx="7" cy="42"/>
              </a:xfrm>
              <a:custGeom>
                <a:avLst/>
                <a:gdLst>
                  <a:gd name="T0" fmla="*/ 7 w 7"/>
                  <a:gd name="T1" fmla="*/ 42 h 42"/>
                  <a:gd name="T2" fmla="*/ 7 w 7"/>
                  <a:gd name="T3" fmla="*/ 0 h 42"/>
                  <a:gd name="T4" fmla="*/ 0 w 7"/>
                  <a:gd name="T5" fmla="*/ 0 h 42"/>
                  <a:gd name="T6" fmla="*/ 0 w 7"/>
                  <a:gd name="T7" fmla="*/ 42 h 42"/>
                  <a:gd name="T8" fmla="*/ 7 w 7"/>
                  <a:gd name="T9" fmla="*/ 42 h 42"/>
                  <a:gd name="T10" fmla="*/ 7 w 7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2"/>
                  <a:gd name="T20" fmla="*/ 7 w 7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2">
                    <a:moveTo>
                      <a:pt x="7" y="42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8" name="Freeform 372">
                <a:extLst>
                  <a:ext uri="{FF2B5EF4-FFF2-40B4-BE49-F238E27FC236}">
                    <a16:creationId xmlns:a16="http://schemas.microsoft.com/office/drawing/2014/main" id="{AD139056-2229-4B61-8AA3-C364348CD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943"/>
                <a:ext cx="32" cy="42"/>
              </a:xfrm>
              <a:custGeom>
                <a:avLst/>
                <a:gdLst>
                  <a:gd name="T0" fmla="*/ 5 w 32"/>
                  <a:gd name="T1" fmla="*/ 42 h 42"/>
                  <a:gd name="T2" fmla="*/ 5 w 32"/>
                  <a:gd name="T3" fmla="*/ 10 h 42"/>
                  <a:gd name="T4" fmla="*/ 27 w 32"/>
                  <a:gd name="T5" fmla="*/ 42 h 42"/>
                  <a:gd name="T6" fmla="*/ 32 w 32"/>
                  <a:gd name="T7" fmla="*/ 42 h 42"/>
                  <a:gd name="T8" fmla="*/ 32 w 32"/>
                  <a:gd name="T9" fmla="*/ 0 h 42"/>
                  <a:gd name="T10" fmla="*/ 27 w 32"/>
                  <a:gd name="T11" fmla="*/ 0 h 42"/>
                  <a:gd name="T12" fmla="*/ 27 w 32"/>
                  <a:gd name="T13" fmla="*/ 32 h 42"/>
                  <a:gd name="T14" fmla="*/ 6 w 32"/>
                  <a:gd name="T15" fmla="*/ 0 h 42"/>
                  <a:gd name="T16" fmla="*/ 0 w 32"/>
                  <a:gd name="T17" fmla="*/ 0 h 42"/>
                  <a:gd name="T18" fmla="*/ 0 w 32"/>
                  <a:gd name="T19" fmla="*/ 42 h 42"/>
                  <a:gd name="T20" fmla="*/ 5 w 32"/>
                  <a:gd name="T21" fmla="*/ 42 h 42"/>
                  <a:gd name="T22" fmla="*/ 5 w 32"/>
                  <a:gd name="T23" fmla="*/ 42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2"/>
                  <a:gd name="T38" fmla="*/ 32 w 32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2">
                    <a:moveTo>
                      <a:pt x="5" y="42"/>
                    </a:moveTo>
                    <a:lnTo>
                      <a:pt x="5" y="10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69" name="Freeform 373">
                <a:extLst>
                  <a:ext uri="{FF2B5EF4-FFF2-40B4-BE49-F238E27FC236}">
                    <a16:creationId xmlns:a16="http://schemas.microsoft.com/office/drawing/2014/main" id="{FA2AF6C6-AF3E-4DA8-8BB9-CA691355C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943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0 h 42"/>
                  <a:gd name="T4" fmla="*/ 0 w 6"/>
                  <a:gd name="T5" fmla="*/ 0 h 42"/>
                  <a:gd name="T6" fmla="*/ 0 w 6"/>
                  <a:gd name="T7" fmla="*/ 42 h 42"/>
                  <a:gd name="T8" fmla="*/ 6 w 6"/>
                  <a:gd name="T9" fmla="*/ 42 h 42"/>
                  <a:gd name="T10" fmla="*/ 6 w 6"/>
                  <a:gd name="T11" fmla="*/ 4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42"/>
                  <a:gd name="T20" fmla="*/ 6 w 6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42">
                    <a:moveTo>
                      <a:pt x="6" y="4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0" name="Freeform 374">
                <a:extLst>
                  <a:ext uri="{FF2B5EF4-FFF2-40B4-BE49-F238E27FC236}">
                    <a16:creationId xmlns:a16="http://schemas.microsoft.com/office/drawing/2014/main" id="{04C4544B-9860-4466-A6ED-26A205156E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5" y="1943"/>
                <a:ext cx="38" cy="42"/>
              </a:xfrm>
              <a:custGeom>
                <a:avLst/>
                <a:gdLst>
                  <a:gd name="T0" fmla="*/ 4 w 38"/>
                  <a:gd name="T1" fmla="*/ 42 h 42"/>
                  <a:gd name="T2" fmla="*/ 9 w 38"/>
                  <a:gd name="T3" fmla="*/ 29 h 42"/>
                  <a:gd name="T4" fmla="*/ 27 w 38"/>
                  <a:gd name="T5" fmla="*/ 29 h 42"/>
                  <a:gd name="T6" fmla="*/ 31 w 38"/>
                  <a:gd name="T7" fmla="*/ 42 h 42"/>
                  <a:gd name="T8" fmla="*/ 38 w 38"/>
                  <a:gd name="T9" fmla="*/ 42 h 42"/>
                  <a:gd name="T10" fmla="*/ 20 w 38"/>
                  <a:gd name="T11" fmla="*/ 0 h 42"/>
                  <a:gd name="T12" fmla="*/ 15 w 38"/>
                  <a:gd name="T13" fmla="*/ 0 h 42"/>
                  <a:gd name="T14" fmla="*/ 0 w 38"/>
                  <a:gd name="T15" fmla="*/ 42 h 42"/>
                  <a:gd name="T16" fmla="*/ 4 w 38"/>
                  <a:gd name="T17" fmla="*/ 42 h 42"/>
                  <a:gd name="T18" fmla="*/ 4 w 38"/>
                  <a:gd name="T19" fmla="*/ 42 h 42"/>
                  <a:gd name="T20" fmla="*/ 15 w 38"/>
                  <a:gd name="T21" fmla="*/ 13 h 42"/>
                  <a:gd name="T22" fmla="*/ 15 w 38"/>
                  <a:gd name="T23" fmla="*/ 13 h 42"/>
                  <a:gd name="T24" fmla="*/ 17 w 38"/>
                  <a:gd name="T25" fmla="*/ 5 h 42"/>
                  <a:gd name="T26" fmla="*/ 17 w 38"/>
                  <a:gd name="T27" fmla="*/ 5 h 42"/>
                  <a:gd name="T28" fmla="*/ 20 w 38"/>
                  <a:gd name="T29" fmla="*/ 13 h 42"/>
                  <a:gd name="T30" fmla="*/ 25 w 38"/>
                  <a:gd name="T31" fmla="*/ 24 h 42"/>
                  <a:gd name="T32" fmla="*/ 11 w 38"/>
                  <a:gd name="T33" fmla="*/ 24 h 42"/>
                  <a:gd name="T34" fmla="*/ 15 w 38"/>
                  <a:gd name="T35" fmla="*/ 13 h 42"/>
                  <a:gd name="T36" fmla="*/ 15 w 38"/>
                  <a:gd name="T37" fmla="*/ 13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2"/>
                  <a:gd name="T59" fmla="*/ 38 w 38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2">
                    <a:moveTo>
                      <a:pt x="4" y="42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2"/>
                    </a:lnTo>
                    <a:lnTo>
                      <a:pt x="38" y="42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0" y="42"/>
                    </a:lnTo>
                    <a:lnTo>
                      <a:pt x="4" y="42"/>
                    </a:lnTo>
                    <a:close/>
                    <a:moveTo>
                      <a:pt x="15" y="13"/>
                    </a:moveTo>
                    <a:lnTo>
                      <a:pt x="15" y="13"/>
                    </a:lnTo>
                    <a:lnTo>
                      <a:pt x="17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1" name="Freeform 375">
                <a:extLst>
                  <a:ext uri="{FF2B5EF4-FFF2-40B4-BE49-F238E27FC236}">
                    <a16:creationId xmlns:a16="http://schemas.microsoft.com/office/drawing/2014/main" id="{EDBD9C2A-DD33-4EE6-9838-DAC033C88C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4" y="2353"/>
                <a:ext cx="38" cy="41"/>
              </a:xfrm>
              <a:custGeom>
                <a:avLst/>
                <a:gdLst>
                  <a:gd name="T0" fmla="*/ 4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1 w 38"/>
                  <a:gd name="T7" fmla="*/ 41 h 41"/>
                  <a:gd name="T8" fmla="*/ 38 w 38"/>
                  <a:gd name="T9" fmla="*/ 41 h 41"/>
                  <a:gd name="T10" fmla="*/ 20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4 w 38"/>
                  <a:gd name="T17" fmla="*/ 41 h 41"/>
                  <a:gd name="T18" fmla="*/ 4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0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4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4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0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2" name="Freeform 376">
                <a:extLst>
                  <a:ext uri="{FF2B5EF4-FFF2-40B4-BE49-F238E27FC236}">
                    <a16:creationId xmlns:a16="http://schemas.microsoft.com/office/drawing/2014/main" id="{F7C0707D-853A-4DC4-B28A-0C7D10D515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97" y="2353"/>
                <a:ext cx="36" cy="41"/>
              </a:xfrm>
              <a:custGeom>
                <a:avLst/>
                <a:gdLst>
                  <a:gd name="T0" fmla="*/ 6 w 36"/>
                  <a:gd name="T1" fmla="*/ 41 h 41"/>
                  <a:gd name="T2" fmla="*/ 6 w 36"/>
                  <a:gd name="T3" fmla="*/ 22 h 41"/>
                  <a:gd name="T4" fmla="*/ 11 w 36"/>
                  <a:gd name="T5" fmla="*/ 22 h 41"/>
                  <a:gd name="T6" fmla="*/ 11 w 36"/>
                  <a:gd name="T7" fmla="*/ 22 h 41"/>
                  <a:gd name="T8" fmla="*/ 14 w 36"/>
                  <a:gd name="T9" fmla="*/ 24 h 41"/>
                  <a:gd name="T10" fmla="*/ 14 w 36"/>
                  <a:gd name="T11" fmla="*/ 24 h 41"/>
                  <a:gd name="T12" fmla="*/ 17 w 36"/>
                  <a:gd name="T13" fmla="*/ 24 h 41"/>
                  <a:gd name="T14" fmla="*/ 17 w 36"/>
                  <a:gd name="T15" fmla="*/ 24 h 41"/>
                  <a:gd name="T16" fmla="*/ 20 w 36"/>
                  <a:gd name="T17" fmla="*/ 27 h 41"/>
                  <a:gd name="T18" fmla="*/ 20 w 36"/>
                  <a:gd name="T19" fmla="*/ 27 h 41"/>
                  <a:gd name="T20" fmla="*/ 23 w 36"/>
                  <a:gd name="T21" fmla="*/ 33 h 41"/>
                  <a:gd name="T22" fmla="*/ 30 w 36"/>
                  <a:gd name="T23" fmla="*/ 41 h 41"/>
                  <a:gd name="T24" fmla="*/ 36 w 36"/>
                  <a:gd name="T25" fmla="*/ 41 h 41"/>
                  <a:gd name="T26" fmla="*/ 28 w 36"/>
                  <a:gd name="T27" fmla="*/ 30 h 41"/>
                  <a:gd name="T28" fmla="*/ 28 w 36"/>
                  <a:gd name="T29" fmla="*/ 30 h 41"/>
                  <a:gd name="T30" fmla="*/ 25 w 36"/>
                  <a:gd name="T31" fmla="*/ 24 h 41"/>
                  <a:gd name="T32" fmla="*/ 25 w 36"/>
                  <a:gd name="T33" fmla="*/ 24 h 41"/>
                  <a:gd name="T34" fmla="*/ 20 w 36"/>
                  <a:gd name="T35" fmla="*/ 22 h 41"/>
                  <a:gd name="T36" fmla="*/ 20 w 36"/>
                  <a:gd name="T37" fmla="*/ 22 h 41"/>
                  <a:gd name="T38" fmla="*/ 27 w 36"/>
                  <a:gd name="T39" fmla="*/ 21 h 41"/>
                  <a:gd name="T40" fmla="*/ 30 w 36"/>
                  <a:gd name="T41" fmla="*/ 19 h 41"/>
                  <a:gd name="T42" fmla="*/ 30 w 36"/>
                  <a:gd name="T43" fmla="*/ 19 h 41"/>
                  <a:gd name="T44" fmla="*/ 31 w 36"/>
                  <a:gd name="T45" fmla="*/ 16 h 41"/>
                  <a:gd name="T46" fmla="*/ 33 w 36"/>
                  <a:gd name="T47" fmla="*/ 11 h 41"/>
                  <a:gd name="T48" fmla="*/ 33 w 36"/>
                  <a:gd name="T49" fmla="*/ 11 h 41"/>
                  <a:gd name="T50" fmla="*/ 31 w 36"/>
                  <a:gd name="T51" fmla="*/ 5 h 41"/>
                  <a:gd name="T52" fmla="*/ 31 w 36"/>
                  <a:gd name="T53" fmla="*/ 5 h 41"/>
                  <a:gd name="T54" fmla="*/ 28 w 36"/>
                  <a:gd name="T55" fmla="*/ 3 h 41"/>
                  <a:gd name="T56" fmla="*/ 27 w 36"/>
                  <a:gd name="T57" fmla="*/ 2 h 41"/>
                  <a:gd name="T58" fmla="*/ 27 w 36"/>
                  <a:gd name="T59" fmla="*/ 2 h 41"/>
                  <a:gd name="T60" fmla="*/ 19 w 36"/>
                  <a:gd name="T61" fmla="*/ 0 h 41"/>
                  <a:gd name="T62" fmla="*/ 0 w 36"/>
                  <a:gd name="T63" fmla="*/ 0 h 41"/>
                  <a:gd name="T64" fmla="*/ 0 w 36"/>
                  <a:gd name="T65" fmla="*/ 41 h 41"/>
                  <a:gd name="T66" fmla="*/ 6 w 36"/>
                  <a:gd name="T67" fmla="*/ 41 h 41"/>
                  <a:gd name="T68" fmla="*/ 6 w 36"/>
                  <a:gd name="T69" fmla="*/ 41 h 41"/>
                  <a:gd name="T70" fmla="*/ 6 w 36"/>
                  <a:gd name="T71" fmla="*/ 5 h 41"/>
                  <a:gd name="T72" fmla="*/ 19 w 36"/>
                  <a:gd name="T73" fmla="*/ 5 h 41"/>
                  <a:gd name="T74" fmla="*/ 19 w 36"/>
                  <a:gd name="T75" fmla="*/ 5 h 41"/>
                  <a:gd name="T76" fmla="*/ 22 w 36"/>
                  <a:gd name="T77" fmla="*/ 5 h 41"/>
                  <a:gd name="T78" fmla="*/ 25 w 36"/>
                  <a:gd name="T79" fmla="*/ 6 h 41"/>
                  <a:gd name="T80" fmla="*/ 25 w 36"/>
                  <a:gd name="T81" fmla="*/ 6 h 41"/>
                  <a:gd name="T82" fmla="*/ 27 w 36"/>
                  <a:gd name="T83" fmla="*/ 8 h 41"/>
                  <a:gd name="T84" fmla="*/ 27 w 36"/>
                  <a:gd name="T85" fmla="*/ 11 h 41"/>
                  <a:gd name="T86" fmla="*/ 27 w 36"/>
                  <a:gd name="T87" fmla="*/ 11 h 41"/>
                  <a:gd name="T88" fmla="*/ 25 w 36"/>
                  <a:gd name="T89" fmla="*/ 14 h 41"/>
                  <a:gd name="T90" fmla="*/ 25 w 36"/>
                  <a:gd name="T91" fmla="*/ 14 h 41"/>
                  <a:gd name="T92" fmla="*/ 22 w 36"/>
                  <a:gd name="T93" fmla="*/ 18 h 41"/>
                  <a:gd name="T94" fmla="*/ 22 w 36"/>
                  <a:gd name="T95" fmla="*/ 18 h 41"/>
                  <a:gd name="T96" fmla="*/ 17 w 36"/>
                  <a:gd name="T97" fmla="*/ 18 h 41"/>
                  <a:gd name="T98" fmla="*/ 6 w 36"/>
                  <a:gd name="T99" fmla="*/ 18 h 41"/>
                  <a:gd name="T100" fmla="*/ 6 w 36"/>
                  <a:gd name="T101" fmla="*/ 5 h 41"/>
                  <a:gd name="T102" fmla="*/ 6 w 36"/>
                  <a:gd name="T103" fmla="*/ 5 h 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1"/>
                  <a:gd name="T158" fmla="*/ 36 w 36"/>
                  <a:gd name="T159" fmla="*/ 41 h 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1">
                    <a:moveTo>
                      <a:pt x="6" y="41"/>
                    </a:moveTo>
                    <a:lnTo>
                      <a:pt x="6" y="22"/>
                    </a:lnTo>
                    <a:lnTo>
                      <a:pt x="11" y="22"/>
                    </a:lnTo>
                    <a:lnTo>
                      <a:pt x="14" y="24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3" y="33"/>
                    </a:lnTo>
                    <a:lnTo>
                      <a:pt x="30" y="41"/>
                    </a:lnTo>
                    <a:lnTo>
                      <a:pt x="36" y="41"/>
                    </a:lnTo>
                    <a:lnTo>
                      <a:pt x="28" y="30"/>
                    </a:lnTo>
                    <a:lnTo>
                      <a:pt x="25" y="24"/>
                    </a:lnTo>
                    <a:lnTo>
                      <a:pt x="20" y="22"/>
                    </a:lnTo>
                    <a:lnTo>
                      <a:pt x="27" y="21"/>
                    </a:lnTo>
                    <a:lnTo>
                      <a:pt x="30" y="19"/>
                    </a:lnTo>
                    <a:lnTo>
                      <a:pt x="31" y="16"/>
                    </a:lnTo>
                    <a:lnTo>
                      <a:pt x="33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5" y="14"/>
                    </a:lnTo>
                    <a:lnTo>
                      <a:pt x="22" y="18"/>
                    </a:lnTo>
                    <a:lnTo>
                      <a:pt x="17" y="18"/>
                    </a:lnTo>
                    <a:lnTo>
                      <a:pt x="6" y="18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3" name="Freeform 377">
                <a:extLst>
                  <a:ext uri="{FF2B5EF4-FFF2-40B4-BE49-F238E27FC236}">
                    <a16:creationId xmlns:a16="http://schemas.microsoft.com/office/drawing/2014/main" id="{E3C1978D-C4BC-4728-A557-0B8360F0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353"/>
                <a:ext cx="35" cy="41"/>
              </a:xfrm>
              <a:custGeom>
                <a:avLst/>
                <a:gdLst>
                  <a:gd name="T0" fmla="*/ 6 w 35"/>
                  <a:gd name="T1" fmla="*/ 41 h 41"/>
                  <a:gd name="T2" fmla="*/ 6 w 35"/>
                  <a:gd name="T3" fmla="*/ 27 h 41"/>
                  <a:gd name="T4" fmla="*/ 13 w 35"/>
                  <a:gd name="T5" fmla="*/ 21 h 41"/>
                  <a:gd name="T6" fmla="*/ 27 w 35"/>
                  <a:gd name="T7" fmla="*/ 41 h 41"/>
                  <a:gd name="T8" fmla="*/ 35 w 35"/>
                  <a:gd name="T9" fmla="*/ 41 h 41"/>
                  <a:gd name="T10" fmla="*/ 16 w 35"/>
                  <a:gd name="T11" fmla="*/ 18 h 41"/>
                  <a:gd name="T12" fmla="*/ 33 w 35"/>
                  <a:gd name="T13" fmla="*/ 0 h 41"/>
                  <a:gd name="T14" fmla="*/ 25 w 35"/>
                  <a:gd name="T15" fmla="*/ 0 h 41"/>
                  <a:gd name="T16" fmla="*/ 6 w 35"/>
                  <a:gd name="T17" fmla="*/ 21 h 41"/>
                  <a:gd name="T18" fmla="*/ 6 w 35"/>
                  <a:gd name="T19" fmla="*/ 0 h 41"/>
                  <a:gd name="T20" fmla="*/ 0 w 35"/>
                  <a:gd name="T21" fmla="*/ 0 h 41"/>
                  <a:gd name="T22" fmla="*/ 0 w 35"/>
                  <a:gd name="T23" fmla="*/ 41 h 41"/>
                  <a:gd name="T24" fmla="*/ 6 w 35"/>
                  <a:gd name="T25" fmla="*/ 41 h 41"/>
                  <a:gd name="T26" fmla="*/ 6 w 35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5"/>
                  <a:gd name="T43" fmla="*/ 0 h 41"/>
                  <a:gd name="T44" fmla="*/ 35 w 35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5" h="41">
                    <a:moveTo>
                      <a:pt x="6" y="41"/>
                    </a:moveTo>
                    <a:lnTo>
                      <a:pt x="6" y="27"/>
                    </a:lnTo>
                    <a:lnTo>
                      <a:pt x="13" y="21"/>
                    </a:lnTo>
                    <a:lnTo>
                      <a:pt x="27" y="41"/>
                    </a:lnTo>
                    <a:lnTo>
                      <a:pt x="35" y="41"/>
                    </a:lnTo>
                    <a:lnTo>
                      <a:pt x="16" y="18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6" y="2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4" name="Freeform 378">
                <a:extLst>
                  <a:ext uri="{FF2B5EF4-FFF2-40B4-BE49-F238E27FC236}">
                    <a16:creationId xmlns:a16="http://schemas.microsoft.com/office/drawing/2014/main" id="{E9BEFCE3-4734-4CD9-91BB-54C17B09E5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3" y="2353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9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1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9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1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5" name="Freeform 379">
                <a:extLst>
                  <a:ext uri="{FF2B5EF4-FFF2-40B4-BE49-F238E27FC236}">
                    <a16:creationId xmlns:a16="http://schemas.microsoft.com/office/drawing/2014/main" id="{0EDC9EC1-5AA6-445E-9023-9092044E0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353"/>
                <a:ext cx="32" cy="41"/>
              </a:xfrm>
              <a:custGeom>
                <a:avLst/>
                <a:gdLst>
                  <a:gd name="T0" fmla="*/ 5 w 32"/>
                  <a:gd name="T1" fmla="*/ 41 h 41"/>
                  <a:gd name="T2" fmla="*/ 5 w 32"/>
                  <a:gd name="T3" fmla="*/ 10 h 41"/>
                  <a:gd name="T4" fmla="*/ 27 w 32"/>
                  <a:gd name="T5" fmla="*/ 41 h 41"/>
                  <a:gd name="T6" fmla="*/ 32 w 32"/>
                  <a:gd name="T7" fmla="*/ 41 h 41"/>
                  <a:gd name="T8" fmla="*/ 32 w 32"/>
                  <a:gd name="T9" fmla="*/ 0 h 41"/>
                  <a:gd name="T10" fmla="*/ 27 w 32"/>
                  <a:gd name="T11" fmla="*/ 0 h 41"/>
                  <a:gd name="T12" fmla="*/ 27 w 32"/>
                  <a:gd name="T13" fmla="*/ 32 h 41"/>
                  <a:gd name="T14" fmla="*/ 6 w 32"/>
                  <a:gd name="T15" fmla="*/ 0 h 41"/>
                  <a:gd name="T16" fmla="*/ 0 w 32"/>
                  <a:gd name="T17" fmla="*/ 0 h 41"/>
                  <a:gd name="T18" fmla="*/ 0 w 32"/>
                  <a:gd name="T19" fmla="*/ 41 h 41"/>
                  <a:gd name="T20" fmla="*/ 5 w 32"/>
                  <a:gd name="T21" fmla="*/ 41 h 41"/>
                  <a:gd name="T22" fmla="*/ 5 w 32"/>
                  <a:gd name="T23" fmla="*/ 4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41"/>
                  <a:gd name="T38" fmla="*/ 32 w 32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41">
                    <a:moveTo>
                      <a:pt x="5" y="41"/>
                    </a:moveTo>
                    <a:lnTo>
                      <a:pt x="5" y="10"/>
                    </a:lnTo>
                    <a:lnTo>
                      <a:pt x="27" y="41"/>
                    </a:lnTo>
                    <a:lnTo>
                      <a:pt x="32" y="41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7" y="3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4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6" name="Freeform 380">
                <a:extLst>
                  <a:ext uri="{FF2B5EF4-FFF2-40B4-BE49-F238E27FC236}">
                    <a16:creationId xmlns:a16="http://schemas.microsoft.com/office/drawing/2014/main" id="{96724FF0-1643-48AF-BA9A-88F4048DE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353"/>
                <a:ext cx="34" cy="41"/>
              </a:xfrm>
              <a:custGeom>
                <a:avLst/>
                <a:gdLst>
                  <a:gd name="T0" fmla="*/ 4 w 34"/>
                  <a:gd name="T1" fmla="*/ 35 h 41"/>
                  <a:gd name="T2" fmla="*/ 10 w 34"/>
                  <a:gd name="T3" fmla="*/ 40 h 41"/>
                  <a:gd name="T4" fmla="*/ 18 w 34"/>
                  <a:gd name="T5" fmla="*/ 41 h 41"/>
                  <a:gd name="T6" fmla="*/ 26 w 34"/>
                  <a:gd name="T7" fmla="*/ 40 h 41"/>
                  <a:gd name="T8" fmla="*/ 29 w 34"/>
                  <a:gd name="T9" fmla="*/ 38 h 41"/>
                  <a:gd name="T10" fmla="*/ 32 w 34"/>
                  <a:gd name="T11" fmla="*/ 37 h 41"/>
                  <a:gd name="T12" fmla="*/ 34 w 34"/>
                  <a:gd name="T13" fmla="*/ 30 h 41"/>
                  <a:gd name="T14" fmla="*/ 32 w 34"/>
                  <a:gd name="T15" fmla="*/ 24 h 41"/>
                  <a:gd name="T16" fmla="*/ 26 w 34"/>
                  <a:gd name="T17" fmla="*/ 19 h 41"/>
                  <a:gd name="T18" fmla="*/ 18 w 34"/>
                  <a:gd name="T19" fmla="*/ 18 h 41"/>
                  <a:gd name="T20" fmla="*/ 10 w 34"/>
                  <a:gd name="T21" fmla="*/ 14 h 41"/>
                  <a:gd name="T22" fmla="*/ 8 w 34"/>
                  <a:gd name="T23" fmla="*/ 11 h 41"/>
                  <a:gd name="T24" fmla="*/ 10 w 34"/>
                  <a:gd name="T25" fmla="*/ 6 h 41"/>
                  <a:gd name="T26" fmla="*/ 13 w 34"/>
                  <a:gd name="T27" fmla="*/ 5 h 41"/>
                  <a:gd name="T28" fmla="*/ 18 w 34"/>
                  <a:gd name="T29" fmla="*/ 5 h 41"/>
                  <a:gd name="T30" fmla="*/ 24 w 34"/>
                  <a:gd name="T31" fmla="*/ 6 h 41"/>
                  <a:gd name="T32" fmla="*/ 26 w 34"/>
                  <a:gd name="T33" fmla="*/ 8 h 41"/>
                  <a:gd name="T34" fmla="*/ 32 w 34"/>
                  <a:gd name="T35" fmla="*/ 11 h 41"/>
                  <a:gd name="T36" fmla="*/ 31 w 34"/>
                  <a:gd name="T37" fmla="*/ 5 h 41"/>
                  <a:gd name="T38" fmla="*/ 28 w 34"/>
                  <a:gd name="T39" fmla="*/ 3 h 41"/>
                  <a:gd name="T40" fmla="*/ 24 w 34"/>
                  <a:gd name="T41" fmla="*/ 2 h 41"/>
                  <a:gd name="T42" fmla="*/ 16 w 34"/>
                  <a:gd name="T43" fmla="*/ 0 h 41"/>
                  <a:gd name="T44" fmla="*/ 10 w 34"/>
                  <a:gd name="T45" fmla="*/ 2 h 41"/>
                  <a:gd name="T46" fmla="*/ 4 w 34"/>
                  <a:gd name="T47" fmla="*/ 5 h 41"/>
                  <a:gd name="T48" fmla="*/ 2 w 34"/>
                  <a:gd name="T49" fmla="*/ 11 h 41"/>
                  <a:gd name="T50" fmla="*/ 4 w 34"/>
                  <a:gd name="T51" fmla="*/ 16 h 41"/>
                  <a:gd name="T52" fmla="*/ 8 w 34"/>
                  <a:gd name="T53" fmla="*/ 19 h 41"/>
                  <a:gd name="T54" fmla="*/ 16 w 34"/>
                  <a:gd name="T55" fmla="*/ 22 h 41"/>
                  <a:gd name="T56" fmla="*/ 24 w 34"/>
                  <a:gd name="T57" fmla="*/ 24 h 41"/>
                  <a:gd name="T58" fmla="*/ 28 w 34"/>
                  <a:gd name="T59" fmla="*/ 27 h 41"/>
                  <a:gd name="T60" fmla="*/ 29 w 34"/>
                  <a:gd name="T61" fmla="*/ 30 h 41"/>
                  <a:gd name="T62" fmla="*/ 28 w 34"/>
                  <a:gd name="T63" fmla="*/ 33 h 41"/>
                  <a:gd name="T64" fmla="*/ 24 w 34"/>
                  <a:gd name="T65" fmla="*/ 37 h 41"/>
                  <a:gd name="T66" fmla="*/ 18 w 34"/>
                  <a:gd name="T67" fmla="*/ 37 h 41"/>
                  <a:gd name="T68" fmla="*/ 12 w 34"/>
                  <a:gd name="T69" fmla="*/ 37 h 41"/>
                  <a:gd name="T70" fmla="*/ 8 w 34"/>
                  <a:gd name="T71" fmla="*/ 33 h 41"/>
                  <a:gd name="T72" fmla="*/ 7 w 34"/>
                  <a:gd name="T73" fmla="*/ 27 h 41"/>
                  <a:gd name="T74" fmla="*/ 0 w 34"/>
                  <a:gd name="T75" fmla="*/ 29 h 41"/>
                  <a:gd name="T76" fmla="*/ 4 w 34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1"/>
                  <a:gd name="T119" fmla="*/ 34 w 34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1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10" y="40"/>
                    </a:lnTo>
                    <a:lnTo>
                      <a:pt x="18" y="41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2" y="37"/>
                    </a:lnTo>
                    <a:lnTo>
                      <a:pt x="34" y="30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10" y="14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8" y="13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4" y="24"/>
                    </a:lnTo>
                    <a:lnTo>
                      <a:pt x="28" y="27"/>
                    </a:lnTo>
                    <a:lnTo>
                      <a:pt x="29" y="30"/>
                    </a:lnTo>
                    <a:lnTo>
                      <a:pt x="28" y="33"/>
                    </a:lnTo>
                    <a:lnTo>
                      <a:pt x="24" y="37"/>
                    </a:lnTo>
                    <a:lnTo>
                      <a:pt x="18" y="37"/>
                    </a:lnTo>
                    <a:lnTo>
                      <a:pt x="12" y="37"/>
                    </a:lnTo>
                    <a:lnTo>
                      <a:pt x="8" y="33"/>
                    </a:lnTo>
                    <a:lnTo>
                      <a:pt x="7" y="27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7" name="Freeform 381">
                <a:extLst>
                  <a:ext uri="{FF2B5EF4-FFF2-40B4-BE49-F238E27FC236}">
                    <a16:creationId xmlns:a16="http://schemas.microsoft.com/office/drawing/2014/main" id="{E8F6615D-456D-45BD-95E9-A894308363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92" y="2353"/>
                <a:ext cx="38" cy="41"/>
              </a:xfrm>
              <a:custGeom>
                <a:avLst/>
                <a:gdLst>
                  <a:gd name="T0" fmla="*/ 6 w 38"/>
                  <a:gd name="T1" fmla="*/ 41 h 41"/>
                  <a:gd name="T2" fmla="*/ 11 w 38"/>
                  <a:gd name="T3" fmla="*/ 29 h 41"/>
                  <a:gd name="T4" fmla="*/ 27 w 38"/>
                  <a:gd name="T5" fmla="*/ 29 h 41"/>
                  <a:gd name="T6" fmla="*/ 32 w 38"/>
                  <a:gd name="T7" fmla="*/ 41 h 41"/>
                  <a:gd name="T8" fmla="*/ 38 w 38"/>
                  <a:gd name="T9" fmla="*/ 41 h 41"/>
                  <a:gd name="T10" fmla="*/ 22 w 38"/>
                  <a:gd name="T11" fmla="*/ 0 h 41"/>
                  <a:gd name="T12" fmla="*/ 16 w 38"/>
                  <a:gd name="T13" fmla="*/ 0 h 41"/>
                  <a:gd name="T14" fmla="*/ 0 w 38"/>
                  <a:gd name="T15" fmla="*/ 41 h 41"/>
                  <a:gd name="T16" fmla="*/ 6 w 38"/>
                  <a:gd name="T17" fmla="*/ 41 h 41"/>
                  <a:gd name="T18" fmla="*/ 6 w 38"/>
                  <a:gd name="T19" fmla="*/ 41 h 41"/>
                  <a:gd name="T20" fmla="*/ 16 w 38"/>
                  <a:gd name="T21" fmla="*/ 13 h 41"/>
                  <a:gd name="T22" fmla="*/ 16 w 38"/>
                  <a:gd name="T23" fmla="*/ 13 h 41"/>
                  <a:gd name="T24" fmla="*/ 19 w 38"/>
                  <a:gd name="T25" fmla="*/ 5 h 41"/>
                  <a:gd name="T26" fmla="*/ 19 w 38"/>
                  <a:gd name="T27" fmla="*/ 5 h 41"/>
                  <a:gd name="T28" fmla="*/ 22 w 38"/>
                  <a:gd name="T29" fmla="*/ 13 h 41"/>
                  <a:gd name="T30" fmla="*/ 25 w 38"/>
                  <a:gd name="T31" fmla="*/ 24 h 41"/>
                  <a:gd name="T32" fmla="*/ 11 w 38"/>
                  <a:gd name="T33" fmla="*/ 24 h 41"/>
                  <a:gd name="T34" fmla="*/ 16 w 38"/>
                  <a:gd name="T35" fmla="*/ 13 h 41"/>
                  <a:gd name="T36" fmla="*/ 16 w 38"/>
                  <a:gd name="T37" fmla="*/ 13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41"/>
                  <a:gd name="T59" fmla="*/ 38 w 38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41">
                    <a:moveTo>
                      <a:pt x="6" y="41"/>
                    </a:moveTo>
                    <a:lnTo>
                      <a:pt x="11" y="29"/>
                    </a:lnTo>
                    <a:lnTo>
                      <a:pt x="27" y="29"/>
                    </a:lnTo>
                    <a:lnTo>
                      <a:pt x="32" y="41"/>
                    </a:lnTo>
                    <a:lnTo>
                      <a:pt x="38" y="4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0" y="41"/>
                    </a:lnTo>
                    <a:lnTo>
                      <a:pt x="6" y="41"/>
                    </a:lnTo>
                    <a:close/>
                    <a:moveTo>
                      <a:pt x="16" y="13"/>
                    </a:moveTo>
                    <a:lnTo>
                      <a:pt x="16" y="13"/>
                    </a:lnTo>
                    <a:lnTo>
                      <a:pt x="19" y="5"/>
                    </a:lnTo>
                    <a:lnTo>
                      <a:pt x="22" y="13"/>
                    </a:lnTo>
                    <a:lnTo>
                      <a:pt x="25" y="24"/>
                    </a:lnTo>
                    <a:lnTo>
                      <a:pt x="11" y="24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8" name="Freeform 382">
                <a:extLst>
                  <a:ext uri="{FF2B5EF4-FFF2-40B4-BE49-F238E27FC236}">
                    <a16:creationId xmlns:a16="http://schemas.microsoft.com/office/drawing/2014/main" id="{6C360831-FB20-4CEA-A569-7E0410580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353"/>
                <a:ext cx="34" cy="41"/>
              </a:xfrm>
              <a:custGeom>
                <a:avLst/>
                <a:gdLst>
                  <a:gd name="T0" fmla="*/ 4 w 34"/>
                  <a:gd name="T1" fmla="*/ 35 h 41"/>
                  <a:gd name="T2" fmla="*/ 8 w 34"/>
                  <a:gd name="T3" fmla="*/ 40 h 41"/>
                  <a:gd name="T4" fmla="*/ 18 w 34"/>
                  <a:gd name="T5" fmla="*/ 41 h 41"/>
                  <a:gd name="T6" fmla="*/ 26 w 34"/>
                  <a:gd name="T7" fmla="*/ 40 h 41"/>
                  <a:gd name="T8" fmla="*/ 29 w 34"/>
                  <a:gd name="T9" fmla="*/ 38 h 41"/>
                  <a:gd name="T10" fmla="*/ 31 w 34"/>
                  <a:gd name="T11" fmla="*/ 37 h 41"/>
                  <a:gd name="T12" fmla="*/ 34 w 34"/>
                  <a:gd name="T13" fmla="*/ 30 h 41"/>
                  <a:gd name="T14" fmla="*/ 32 w 34"/>
                  <a:gd name="T15" fmla="*/ 24 h 41"/>
                  <a:gd name="T16" fmla="*/ 26 w 34"/>
                  <a:gd name="T17" fmla="*/ 19 h 41"/>
                  <a:gd name="T18" fmla="*/ 18 w 34"/>
                  <a:gd name="T19" fmla="*/ 18 h 41"/>
                  <a:gd name="T20" fmla="*/ 8 w 34"/>
                  <a:gd name="T21" fmla="*/ 14 h 41"/>
                  <a:gd name="T22" fmla="*/ 7 w 34"/>
                  <a:gd name="T23" fmla="*/ 11 h 41"/>
                  <a:gd name="T24" fmla="*/ 10 w 34"/>
                  <a:gd name="T25" fmla="*/ 6 h 41"/>
                  <a:gd name="T26" fmla="*/ 13 w 34"/>
                  <a:gd name="T27" fmla="*/ 5 h 41"/>
                  <a:gd name="T28" fmla="*/ 16 w 34"/>
                  <a:gd name="T29" fmla="*/ 5 h 41"/>
                  <a:gd name="T30" fmla="*/ 24 w 34"/>
                  <a:gd name="T31" fmla="*/ 6 h 41"/>
                  <a:gd name="T32" fmla="*/ 26 w 34"/>
                  <a:gd name="T33" fmla="*/ 8 h 41"/>
                  <a:gd name="T34" fmla="*/ 32 w 34"/>
                  <a:gd name="T35" fmla="*/ 11 h 41"/>
                  <a:gd name="T36" fmla="*/ 31 w 34"/>
                  <a:gd name="T37" fmla="*/ 5 h 41"/>
                  <a:gd name="T38" fmla="*/ 27 w 34"/>
                  <a:gd name="T39" fmla="*/ 3 h 41"/>
                  <a:gd name="T40" fmla="*/ 24 w 34"/>
                  <a:gd name="T41" fmla="*/ 2 h 41"/>
                  <a:gd name="T42" fmla="*/ 16 w 34"/>
                  <a:gd name="T43" fmla="*/ 0 h 41"/>
                  <a:gd name="T44" fmla="*/ 8 w 34"/>
                  <a:gd name="T45" fmla="*/ 2 h 41"/>
                  <a:gd name="T46" fmla="*/ 4 w 34"/>
                  <a:gd name="T47" fmla="*/ 5 h 41"/>
                  <a:gd name="T48" fmla="*/ 2 w 34"/>
                  <a:gd name="T49" fmla="*/ 11 h 41"/>
                  <a:gd name="T50" fmla="*/ 4 w 34"/>
                  <a:gd name="T51" fmla="*/ 16 h 41"/>
                  <a:gd name="T52" fmla="*/ 8 w 34"/>
                  <a:gd name="T53" fmla="*/ 19 h 41"/>
                  <a:gd name="T54" fmla="*/ 16 w 34"/>
                  <a:gd name="T55" fmla="*/ 22 h 41"/>
                  <a:gd name="T56" fmla="*/ 23 w 34"/>
                  <a:gd name="T57" fmla="*/ 24 h 41"/>
                  <a:gd name="T58" fmla="*/ 27 w 34"/>
                  <a:gd name="T59" fmla="*/ 27 h 41"/>
                  <a:gd name="T60" fmla="*/ 27 w 34"/>
                  <a:gd name="T61" fmla="*/ 30 h 41"/>
                  <a:gd name="T62" fmla="*/ 27 w 34"/>
                  <a:gd name="T63" fmla="*/ 33 h 41"/>
                  <a:gd name="T64" fmla="*/ 23 w 34"/>
                  <a:gd name="T65" fmla="*/ 37 h 41"/>
                  <a:gd name="T66" fmla="*/ 18 w 34"/>
                  <a:gd name="T67" fmla="*/ 37 h 41"/>
                  <a:gd name="T68" fmla="*/ 11 w 34"/>
                  <a:gd name="T69" fmla="*/ 37 h 41"/>
                  <a:gd name="T70" fmla="*/ 7 w 34"/>
                  <a:gd name="T71" fmla="*/ 33 h 41"/>
                  <a:gd name="T72" fmla="*/ 5 w 34"/>
                  <a:gd name="T73" fmla="*/ 27 h 41"/>
                  <a:gd name="T74" fmla="*/ 0 w 34"/>
                  <a:gd name="T75" fmla="*/ 29 h 41"/>
                  <a:gd name="T76" fmla="*/ 4 w 34"/>
                  <a:gd name="T77" fmla="*/ 35 h 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41"/>
                  <a:gd name="T119" fmla="*/ 34 w 34"/>
                  <a:gd name="T120" fmla="*/ 41 h 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41">
                    <a:moveTo>
                      <a:pt x="4" y="35"/>
                    </a:moveTo>
                    <a:lnTo>
                      <a:pt x="4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8" y="41"/>
                    </a:lnTo>
                    <a:lnTo>
                      <a:pt x="26" y="40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4" y="30"/>
                    </a:lnTo>
                    <a:lnTo>
                      <a:pt x="32" y="24"/>
                    </a:lnTo>
                    <a:lnTo>
                      <a:pt x="26" y="19"/>
                    </a:lnTo>
                    <a:lnTo>
                      <a:pt x="18" y="18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7" y="13"/>
                    </a:lnTo>
                    <a:lnTo>
                      <a:pt x="32" y="11"/>
                    </a:lnTo>
                    <a:lnTo>
                      <a:pt x="31" y="5"/>
                    </a:lnTo>
                    <a:lnTo>
                      <a:pt x="27" y="3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11"/>
                    </a:lnTo>
                    <a:lnTo>
                      <a:pt x="4" y="16"/>
                    </a:lnTo>
                    <a:lnTo>
                      <a:pt x="8" y="19"/>
                    </a:lnTo>
                    <a:lnTo>
                      <a:pt x="16" y="22"/>
                    </a:lnTo>
                    <a:lnTo>
                      <a:pt x="23" y="24"/>
                    </a:lnTo>
                    <a:lnTo>
                      <a:pt x="27" y="27"/>
                    </a:lnTo>
                    <a:lnTo>
                      <a:pt x="27" y="30"/>
                    </a:lnTo>
                    <a:lnTo>
                      <a:pt x="27" y="33"/>
                    </a:lnTo>
                    <a:lnTo>
                      <a:pt x="23" y="37"/>
                    </a:lnTo>
                    <a:lnTo>
                      <a:pt x="18" y="37"/>
                    </a:lnTo>
                    <a:lnTo>
                      <a:pt x="11" y="37"/>
                    </a:lnTo>
                    <a:lnTo>
                      <a:pt x="7" y="33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79" name="Freeform 383">
                <a:extLst>
                  <a:ext uri="{FF2B5EF4-FFF2-40B4-BE49-F238E27FC236}">
                    <a16:creationId xmlns:a16="http://schemas.microsoft.com/office/drawing/2014/main" id="{D2619B7F-AE6F-4B6E-8DAA-BF3B47A2B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035"/>
                <a:ext cx="52" cy="40"/>
              </a:xfrm>
              <a:custGeom>
                <a:avLst/>
                <a:gdLst>
                  <a:gd name="T0" fmla="*/ 15 w 52"/>
                  <a:gd name="T1" fmla="*/ 40 h 40"/>
                  <a:gd name="T2" fmla="*/ 23 w 52"/>
                  <a:gd name="T3" fmla="*/ 10 h 40"/>
                  <a:gd name="T4" fmla="*/ 23 w 52"/>
                  <a:gd name="T5" fmla="*/ 10 h 40"/>
                  <a:gd name="T6" fmla="*/ 25 w 52"/>
                  <a:gd name="T7" fmla="*/ 5 h 40"/>
                  <a:gd name="T8" fmla="*/ 25 w 52"/>
                  <a:gd name="T9" fmla="*/ 5 h 40"/>
                  <a:gd name="T10" fmla="*/ 27 w 52"/>
                  <a:gd name="T11" fmla="*/ 10 h 40"/>
                  <a:gd name="T12" fmla="*/ 34 w 52"/>
                  <a:gd name="T13" fmla="*/ 40 h 40"/>
                  <a:gd name="T14" fmla="*/ 41 w 52"/>
                  <a:gd name="T15" fmla="*/ 40 h 40"/>
                  <a:gd name="T16" fmla="*/ 52 w 52"/>
                  <a:gd name="T17" fmla="*/ 0 h 40"/>
                  <a:gd name="T18" fmla="*/ 46 w 52"/>
                  <a:gd name="T19" fmla="*/ 0 h 40"/>
                  <a:gd name="T20" fmla="*/ 39 w 52"/>
                  <a:gd name="T21" fmla="*/ 26 h 40"/>
                  <a:gd name="T22" fmla="*/ 39 w 52"/>
                  <a:gd name="T23" fmla="*/ 26 h 40"/>
                  <a:gd name="T24" fmla="*/ 38 w 52"/>
                  <a:gd name="T25" fmla="*/ 35 h 40"/>
                  <a:gd name="T26" fmla="*/ 38 w 52"/>
                  <a:gd name="T27" fmla="*/ 35 h 40"/>
                  <a:gd name="T28" fmla="*/ 34 w 52"/>
                  <a:gd name="T29" fmla="*/ 21 h 40"/>
                  <a:gd name="T30" fmla="*/ 28 w 52"/>
                  <a:gd name="T31" fmla="*/ 0 h 40"/>
                  <a:gd name="T32" fmla="*/ 22 w 52"/>
                  <a:gd name="T33" fmla="*/ 0 h 40"/>
                  <a:gd name="T34" fmla="*/ 14 w 52"/>
                  <a:gd name="T35" fmla="*/ 27 h 40"/>
                  <a:gd name="T36" fmla="*/ 14 w 52"/>
                  <a:gd name="T37" fmla="*/ 27 h 40"/>
                  <a:gd name="T38" fmla="*/ 12 w 52"/>
                  <a:gd name="T39" fmla="*/ 35 h 40"/>
                  <a:gd name="T40" fmla="*/ 12 w 52"/>
                  <a:gd name="T41" fmla="*/ 35 h 40"/>
                  <a:gd name="T42" fmla="*/ 11 w 52"/>
                  <a:gd name="T43" fmla="*/ 27 h 40"/>
                  <a:gd name="T44" fmla="*/ 4 w 52"/>
                  <a:gd name="T45" fmla="*/ 0 h 40"/>
                  <a:gd name="T46" fmla="*/ 0 w 52"/>
                  <a:gd name="T47" fmla="*/ 0 h 40"/>
                  <a:gd name="T48" fmla="*/ 9 w 52"/>
                  <a:gd name="T49" fmla="*/ 40 h 40"/>
                  <a:gd name="T50" fmla="*/ 15 w 52"/>
                  <a:gd name="T51" fmla="*/ 40 h 40"/>
                  <a:gd name="T52" fmla="*/ 15 w 52"/>
                  <a:gd name="T53" fmla="*/ 40 h 4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0"/>
                  <a:gd name="T83" fmla="*/ 52 w 52"/>
                  <a:gd name="T84" fmla="*/ 40 h 4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0">
                    <a:moveTo>
                      <a:pt x="15" y="40"/>
                    </a:moveTo>
                    <a:lnTo>
                      <a:pt x="23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4" y="40"/>
                    </a:lnTo>
                    <a:lnTo>
                      <a:pt x="41" y="40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9" y="26"/>
                    </a:lnTo>
                    <a:lnTo>
                      <a:pt x="38" y="35"/>
                    </a:lnTo>
                    <a:lnTo>
                      <a:pt x="34" y="2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27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9" y="40"/>
                    </a:ln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0" name="Freeform 384">
                <a:extLst>
                  <a:ext uri="{FF2B5EF4-FFF2-40B4-BE49-F238E27FC236}">
                    <a16:creationId xmlns:a16="http://schemas.microsoft.com/office/drawing/2014/main" id="{55A55805-4AC4-423A-AA1E-10B0DA7704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6" y="2045"/>
                <a:ext cx="27" cy="32"/>
              </a:xfrm>
              <a:custGeom>
                <a:avLst/>
                <a:gdLst>
                  <a:gd name="T0" fmla="*/ 27 w 27"/>
                  <a:gd name="T1" fmla="*/ 30 h 32"/>
                  <a:gd name="T2" fmla="*/ 27 w 27"/>
                  <a:gd name="T3" fmla="*/ 27 h 32"/>
                  <a:gd name="T4" fmla="*/ 25 w 27"/>
                  <a:gd name="T5" fmla="*/ 19 h 32"/>
                  <a:gd name="T6" fmla="*/ 25 w 27"/>
                  <a:gd name="T7" fmla="*/ 11 h 32"/>
                  <a:gd name="T8" fmla="*/ 25 w 27"/>
                  <a:gd name="T9" fmla="*/ 6 h 32"/>
                  <a:gd name="T10" fmla="*/ 24 w 27"/>
                  <a:gd name="T11" fmla="*/ 3 h 32"/>
                  <a:gd name="T12" fmla="*/ 21 w 27"/>
                  <a:gd name="T13" fmla="*/ 1 h 32"/>
                  <a:gd name="T14" fmla="*/ 14 w 27"/>
                  <a:gd name="T15" fmla="*/ 0 h 32"/>
                  <a:gd name="T16" fmla="*/ 8 w 27"/>
                  <a:gd name="T17" fmla="*/ 1 h 32"/>
                  <a:gd name="T18" fmla="*/ 3 w 27"/>
                  <a:gd name="T19" fmla="*/ 5 h 32"/>
                  <a:gd name="T20" fmla="*/ 6 w 27"/>
                  <a:gd name="T21" fmla="*/ 9 h 32"/>
                  <a:gd name="T22" fmla="*/ 8 w 27"/>
                  <a:gd name="T23" fmla="*/ 6 h 32"/>
                  <a:gd name="T24" fmla="*/ 14 w 27"/>
                  <a:gd name="T25" fmla="*/ 5 h 32"/>
                  <a:gd name="T26" fmla="*/ 17 w 27"/>
                  <a:gd name="T27" fmla="*/ 5 h 32"/>
                  <a:gd name="T28" fmla="*/ 19 w 27"/>
                  <a:gd name="T29" fmla="*/ 6 h 32"/>
                  <a:gd name="T30" fmla="*/ 21 w 27"/>
                  <a:gd name="T31" fmla="*/ 11 h 32"/>
                  <a:gd name="T32" fmla="*/ 21 w 27"/>
                  <a:gd name="T33" fmla="*/ 13 h 32"/>
                  <a:gd name="T34" fmla="*/ 11 w 27"/>
                  <a:gd name="T35" fmla="*/ 14 h 32"/>
                  <a:gd name="T36" fmla="*/ 8 w 27"/>
                  <a:gd name="T37" fmla="*/ 14 h 32"/>
                  <a:gd name="T38" fmla="*/ 3 w 27"/>
                  <a:gd name="T39" fmla="*/ 16 h 32"/>
                  <a:gd name="T40" fmla="*/ 2 w 27"/>
                  <a:gd name="T41" fmla="*/ 19 h 32"/>
                  <a:gd name="T42" fmla="*/ 0 w 27"/>
                  <a:gd name="T43" fmla="*/ 22 h 32"/>
                  <a:gd name="T44" fmla="*/ 2 w 27"/>
                  <a:gd name="T45" fmla="*/ 27 h 32"/>
                  <a:gd name="T46" fmla="*/ 3 w 27"/>
                  <a:gd name="T47" fmla="*/ 28 h 32"/>
                  <a:gd name="T48" fmla="*/ 9 w 27"/>
                  <a:gd name="T49" fmla="*/ 32 h 32"/>
                  <a:gd name="T50" fmla="*/ 16 w 27"/>
                  <a:gd name="T51" fmla="*/ 30 h 32"/>
                  <a:gd name="T52" fmla="*/ 21 w 27"/>
                  <a:gd name="T53" fmla="*/ 27 h 32"/>
                  <a:gd name="T54" fmla="*/ 22 w 27"/>
                  <a:gd name="T55" fmla="*/ 30 h 32"/>
                  <a:gd name="T56" fmla="*/ 22 w 27"/>
                  <a:gd name="T57" fmla="*/ 30 h 32"/>
                  <a:gd name="T58" fmla="*/ 21 w 27"/>
                  <a:gd name="T59" fmla="*/ 17 h 32"/>
                  <a:gd name="T60" fmla="*/ 21 w 27"/>
                  <a:gd name="T61" fmla="*/ 22 h 32"/>
                  <a:gd name="T62" fmla="*/ 16 w 27"/>
                  <a:gd name="T63" fmla="*/ 27 h 32"/>
                  <a:gd name="T64" fmla="*/ 11 w 27"/>
                  <a:gd name="T65" fmla="*/ 27 h 32"/>
                  <a:gd name="T66" fmla="*/ 6 w 27"/>
                  <a:gd name="T67" fmla="*/ 25 h 32"/>
                  <a:gd name="T68" fmla="*/ 5 w 27"/>
                  <a:gd name="T69" fmla="*/ 22 h 32"/>
                  <a:gd name="T70" fmla="*/ 6 w 27"/>
                  <a:gd name="T71" fmla="*/ 21 h 32"/>
                  <a:gd name="T72" fmla="*/ 8 w 27"/>
                  <a:gd name="T73" fmla="*/ 19 h 32"/>
                  <a:gd name="T74" fmla="*/ 13 w 27"/>
                  <a:gd name="T75" fmla="*/ 17 h 32"/>
                  <a:gd name="T76" fmla="*/ 21 w 27"/>
                  <a:gd name="T77" fmla="*/ 17 h 3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7"/>
                  <a:gd name="T118" fmla="*/ 0 h 32"/>
                  <a:gd name="T119" fmla="*/ 27 w 27"/>
                  <a:gd name="T120" fmla="*/ 32 h 3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7" h="32">
                    <a:moveTo>
                      <a:pt x="22" y="30"/>
                    </a:moveTo>
                    <a:lnTo>
                      <a:pt x="27" y="30"/>
                    </a:lnTo>
                    <a:lnTo>
                      <a:pt x="27" y="27"/>
                    </a:lnTo>
                    <a:lnTo>
                      <a:pt x="25" y="19"/>
                    </a:lnTo>
                    <a:lnTo>
                      <a:pt x="25" y="11"/>
                    </a:lnTo>
                    <a:lnTo>
                      <a:pt x="25" y="6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4" y="5"/>
                    </a:lnTo>
                    <a:lnTo>
                      <a:pt x="17" y="5"/>
                    </a:lnTo>
                    <a:lnTo>
                      <a:pt x="19" y="6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11" y="14"/>
                    </a:lnTo>
                    <a:lnTo>
                      <a:pt x="8" y="14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6" y="30"/>
                    </a:lnTo>
                    <a:lnTo>
                      <a:pt x="9" y="32"/>
                    </a:lnTo>
                    <a:lnTo>
                      <a:pt x="16" y="30"/>
                    </a:lnTo>
                    <a:lnTo>
                      <a:pt x="21" y="27"/>
                    </a:lnTo>
                    <a:lnTo>
                      <a:pt x="22" y="30"/>
                    </a:lnTo>
                    <a:close/>
                    <a:moveTo>
                      <a:pt x="21" y="17"/>
                    </a:moveTo>
                    <a:lnTo>
                      <a:pt x="21" y="17"/>
                    </a:lnTo>
                    <a:lnTo>
                      <a:pt x="21" y="22"/>
                    </a:lnTo>
                    <a:lnTo>
                      <a:pt x="16" y="27"/>
                    </a:lnTo>
                    <a:lnTo>
                      <a:pt x="11" y="27"/>
                    </a:lnTo>
                    <a:lnTo>
                      <a:pt x="6" y="25"/>
                    </a:lnTo>
                    <a:lnTo>
                      <a:pt x="5" y="22"/>
                    </a:lnTo>
                    <a:lnTo>
                      <a:pt x="6" y="21"/>
                    </a:lnTo>
                    <a:lnTo>
                      <a:pt x="8" y="19"/>
                    </a:lnTo>
                    <a:lnTo>
                      <a:pt x="13" y="17"/>
                    </a:lnTo>
                    <a:lnTo>
                      <a:pt x="21" y="16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1" name="Freeform 385">
                <a:extLst>
                  <a:ext uri="{FF2B5EF4-FFF2-40B4-BE49-F238E27FC236}">
                    <a16:creationId xmlns:a16="http://schemas.microsoft.com/office/drawing/2014/main" id="{9191D5EE-49F4-4220-9955-7A73E8585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2045"/>
                <a:ext cx="25" cy="32"/>
              </a:xfrm>
              <a:custGeom>
                <a:avLst/>
                <a:gdLst>
                  <a:gd name="T0" fmla="*/ 5 w 25"/>
                  <a:gd name="T1" fmla="*/ 28 h 32"/>
                  <a:gd name="T2" fmla="*/ 12 w 25"/>
                  <a:gd name="T3" fmla="*/ 32 h 32"/>
                  <a:gd name="T4" fmla="*/ 19 w 25"/>
                  <a:gd name="T5" fmla="*/ 30 h 32"/>
                  <a:gd name="T6" fmla="*/ 24 w 25"/>
                  <a:gd name="T7" fmla="*/ 27 h 32"/>
                  <a:gd name="T8" fmla="*/ 25 w 25"/>
                  <a:gd name="T9" fmla="*/ 22 h 32"/>
                  <a:gd name="T10" fmla="*/ 24 w 25"/>
                  <a:gd name="T11" fmla="*/ 17 h 32"/>
                  <a:gd name="T12" fmla="*/ 20 w 25"/>
                  <a:gd name="T13" fmla="*/ 16 h 32"/>
                  <a:gd name="T14" fmla="*/ 12 w 25"/>
                  <a:gd name="T15" fmla="*/ 13 h 32"/>
                  <a:gd name="T16" fmla="*/ 8 w 25"/>
                  <a:gd name="T17" fmla="*/ 11 h 32"/>
                  <a:gd name="T18" fmla="*/ 6 w 25"/>
                  <a:gd name="T19" fmla="*/ 9 h 32"/>
                  <a:gd name="T20" fmla="*/ 6 w 25"/>
                  <a:gd name="T21" fmla="*/ 8 h 32"/>
                  <a:gd name="T22" fmla="*/ 8 w 25"/>
                  <a:gd name="T23" fmla="*/ 6 h 32"/>
                  <a:gd name="T24" fmla="*/ 12 w 25"/>
                  <a:gd name="T25" fmla="*/ 5 h 32"/>
                  <a:gd name="T26" fmla="*/ 17 w 25"/>
                  <a:gd name="T27" fmla="*/ 6 h 32"/>
                  <a:gd name="T28" fmla="*/ 19 w 25"/>
                  <a:gd name="T29" fmla="*/ 9 h 32"/>
                  <a:gd name="T30" fmla="*/ 24 w 25"/>
                  <a:gd name="T31" fmla="*/ 9 h 32"/>
                  <a:gd name="T32" fmla="*/ 22 w 25"/>
                  <a:gd name="T33" fmla="*/ 5 h 32"/>
                  <a:gd name="T34" fmla="*/ 19 w 25"/>
                  <a:gd name="T35" fmla="*/ 1 h 32"/>
                  <a:gd name="T36" fmla="*/ 12 w 25"/>
                  <a:gd name="T37" fmla="*/ 0 h 32"/>
                  <a:gd name="T38" fmla="*/ 8 w 25"/>
                  <a:gd name="T39" fmla="*/ 1 h 32"/>
                  <a:gd name="T40" fmla="*/ 5 w 25"/>
                  <a:gd name="T41" fmla="*/ 3 h 32"/>
                  <a:gd name="T42" fmla="*/ 1 w 25"/>
                  <a:gd name="T43" fmla="*/ 5 h 32"/>
                  <a:gd name="T44" fmla="*/ 1 w 25"/>
                  <a:gd name="T45" fmla="*/ 9 h 32"/>
                  <a:gd name="T46" fmla="*/ 1 w 25"/>
                  <a:gd name="T47" fmla="*/ 13 h 32"/>
                  <a:gd name="T48" fmla="*/ 6 w 25"/>
                  <a:gd name="T49" fmla="*/ 16 h 32"/>
                  <a:gd name="T50" fmla="*/ 12 w 25"/>
                  <a:gd name="T51" fmla="*/ 17 h 32"/>
                  <a:gd name="T52" fmla="*/ 19 w 25"/>
                  <a:gd name="T53" fmla="*/ 21 h 32"/>
                  <a:gd name="T54" fmla="*/ 20 w 25"/>
                  <a:gd name="T55" fmla="*/ 22 h 32"/>
                  <a:gd name="T56" fmla="*/ 17 w 25"/>
                  <a:gd name="T57" fmla="*/ 25 h 32"/>
                  <a:gd name="T58" fmla="*/ 12 w 25"/>
                  <a:gd name="T59" fmla="*/ 27 h 32"/>
                  <a:gd name="T60" fmla="*/ 8 w 25"/>
                  <a:gd name="T61" fmla="*/ 25 h 32"/>
                  <a:gd name="T62" fmla="*/ 6 w 25"/>
                  <a:gd name="T63" fmla="*/ 24 h 32"/>
                  <a:gd name="T64" fmla="*/ 0 w 25"/>
                  <a:gd name="T65" fmla="*/ 22 h 32"/>
                  <a:gd name="T66" fmla="*/ 1 w 25"/>
                  <a:gd name="T67" fmla="*/ 25 h 32"/>
                  <a:gd name="T68" fmla="*/ 5 w 25"/>
                  <a:gd name="T69" fmla="*/ 28 h 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"/>
                  <a:gd name="T106" fmla="*/ 0 h 32"/>
                  <a:gd name="T107" fmla="*/ 25 w 25"/>
                  <a:gd name="T108" fmla="*/ 32 h 3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" h="32">
                    <a:moveTo>
                      <a:pt x="5" y="28"/>
                    </a:moveTo>
                    <a:lnTo>
                      <a:pt x="5" y="28"/>
                    </a:lnTo>
                    <a:lnTo>
                      <a:pt x="8" y="30"/>
                    </a:lnTo>
                    <a:lnTo>
                      <a:pt x="12" y="32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5" y="22"/>
                    </a:lnTo>
                    <a:lnTo>
                      <a:pt x="24" y="17"/>
                    </a:lnTo>
                    <a:lnTo>
                      <a:pt x="20" y="16"/>
                    </a:lnTo>
                    <a:lnTo>
                      <a:pt x="12" y="13"/>
                    </a:lnTo>
                    <a:lnTo>
                      <a:pt x="8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2" y="5"/>
                    </a:lnTo>
                    <a:lnTo>
                      <a:pt x="17" y="6"/>
                    </a:lnTo>
                    <a:lnTo>
                      <a:pt x="19" y="9"/>
                    </a:lnTo>
                    <a:lnTo>
                      <a:pt x="24" y="9"/>
                    </a:lnTo>
                    <a:lnTo>
                      <a:pt x="22" y="5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1" y="5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6" y="16"/>
                    </a:lnTo>
                    <a:lnTo>
                      <a:pt x="12" y="17"/>
                    </a:lnTo>
                    <a:lnTo>
                      <a:pt x="19" y="21"/>
                    </a:lnTo>
                    <a:lnTo>
                      <a:pt x="20" y="22"/>
                    </a:lnTo>
                    <a:lnTo>
                      <a:pt x="17" y="25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8" y="25"/>
                    </a:lnTo>
                    <a:lnTo>
                      <a:pt x="6" y="24"/>
                    </a:lnTo>
                    <a:lnTo>
                      <a:pt x="5" y="21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2" name="Freeform 386">
                <a:extLst>
                  <a:ext uri="{FF2B5EF4-FFF2-40B4-BE49-F238E27FC236}">
                    <a16:creationId xmlns:a16="http://schemas.microsoft.com/office/drawing/2014/main" id="{EE16907D-C8FC-4D36-98C4-20ABA011F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035"/>
                <a:ext cx="23" cy="40"/>
              </a:xfrm>
              <a:custGeom>
                <a:avLst/>
                <a:gdLst>
                  <a:gd name="T0" fmla="*/ 4 w 23"/>
                  <a:gd name="T1" fmla="*/ 40 h 40"/>
                  <a:gd name="T2" fmla="*/ 4 w 23"/>
                  <a:gd name="T3" fmla="*/ 24 h 40"/>
                  <a:gd name="T4" fmla="*/ 4 w 23"/>
                  <a:gd name="T5" fmla="*/ 24 h 40"/>
                  <a:gd name="T6" fmla="*/ 6 w 23"/>
                  <a:gd name="T7" fmla="*/ 19 h 40"/>
                  <a:gd name="T8" fmla="*/ 6 w 23"/>
                  <a:gd name="T9" fmla="*/ 19 h 40"/>
                  <a:gd name="T10" fmla="*/ 7 w 23"/>
                  <a:gd name="T11" fmla="*/ 16 h 40"/>
                  <a:gd name="T12" fmla="*/ 7 w 23"/>
                  <a:gd name="T13" fmla="*/ 16 h 40"/>
                  <a:gd name="T14" fmla="*/ 12 w 23"/>
                  <a:gd name="T15" fmla="*/ 15 h 40"/>
                  <a:gd name="T16" fmla="*/ 12 w 23"/>
                  <a:gd name="T17" fmla="*/ 15 h 40"/>
                  <a:gd name="T18" fmla="*/ 15 w 23"/>
                  <a:gd name="T19" fmla="*/ 15 h 40"/>
                  <a:gd name="T20" fmla="*/ 17 w 23"/>
                  <a:gd name="T21" fmla="*/ 16 h 40"/>
                  <a:gd name="T22" fmla="*/ 17 w 23"/>
                  <a:gd name="T23" fmla="*/ 16 h 40"/>
                  <a:gd name="T24" fmla="*/ 19 w 23"/>
                  <a:gd name="T25" fmla="*/ 19 h 40"/>
                  <a:gd name="T26" fmla="*/ 19 w 23"/>
                  <a:gd name="T27" fmla="*/ 23 h 40"/>
                  <a:gd name="T28" fmla="*/ 19 w 23"/>
                  <a:gd name="T29" fmla="*/ 40 h 40"/>
                  <a:gd name="T30" fmla="*/ 23 w 23"/>
                  <a:gd name="T31" fmla="*/ 40 h 40"/>
                  <a:gd name="T32" fmla="*/ 23 w 23"/>
                  <a:gd name="T33" fmla="*/ 23 h 40"/>
                  <a:gd name="T34" fmla="*/ 23 w 23"/>
                  <a:gd name="T35" fmla="*/ 23 h 40"/>
                  <a:gd name="T36" fmla="*/ 22 w 23"/>
                  <a:gd name="T37" fmla="*/ 15 h 40"/>
                  <a:gd name="T38" fmla="*/ 22 w 23"/>
                  <a:gd name="T39" fmla="*/ 15 h 40"/>
                  <a:gd name="T40" fmla="*/ 19 w 23"/>
                  <a:gd name="T41" fmla="*/ 11 h 40"/>
                  <a:gd name="T42" fmla="*/ 19 w 23"/>
                  <a:gd name="T43" fmla="*/ 11 h 40"/>
                  <a:gd name="T44" fmla="*/ 14 w 23"/>
                  <a:gd name="T45" fmla="*/ 10 h 40"/>
                  <a:gd name="T46" fmla="*/ 14 w 23"/>
                  <a:gd name="T47" fmla="*/ 10 h 40"/>
                  <a:gd name="T48" fmla="*/ 9 w 23"/>
                  <a:gd name="T49" fmla="*/ 11 h 40"/>
                  <a:gd name="T50" fmla="*/ 4 w 23"/>
                  <a:gd name="T51" fmla="*/ 15 h 40"/>
                  <a:gd name="T52" fmla="*/ 4 w 23"/>
                  <a:gd name="T53" fmla="*/ 0 h 40"/>
                  <a:gd name="T54" fmla="*/ 0 w 23"/>
                  <a:gd name="T55" fmla="*/ 0 h 40"/>
                  <a:gd name="T56" fmla="*/ 0 w 23"/>
                  <a:gd name="T57" fmla="*/ 40 h 40"/>
                  <a:gd name="T58" fmla="*/ 4 w 23"/>
                  <a:gd name="T59" fmla="*/ 40 h 40"/>
                  <a:gd name="T60" fmla="*/ 4 w 23"/>
                  <a:gd name="T61" fmla="*/ 40 h 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40"/>
                  <a:gd name="T95" fmla="*/ 23 w 23"/>
                  <a:gd name="T96" fmla="*/ 40 h 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40">
                    <a:moveTo>
                      <a:pt x="4" y="40"/>
                    </a:moveTo>
                    <a:lnTo>
                      <a:pt x="4" y="24"/>
                    </a:lnTo>
                    <a:lnTo>
                      <a:pt x="6" y="19"/>
                    </a:lnTo>
                    <a:lnTo>
                      <a:pt x="7" y="16"/>
                    </a:lnTo>
                    <a:lnTo>
                      <a:pt x="12" y="15"/>
                    </a:lnTo>
                    <a:lnTo>
                      <a:pt x="15" y="15"/>
                    </a:lnTo>
                    <a:lnTo>
                      <a:pt x="17" y="16"/>
                    </a:lnTo>
                    <a:lnTo>
                      <a:pt x="19" y="19"/>
                    </a:lnTo>
                    <a:lnTo>
                      <a:pt x="19" y="23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3" y="23"/>
                    </a:lnTo>
                    <a:lnTo>
                      <a:pt x="22" y="15"/>
                    </a:lnTo>
                    <a:lnTo>
                      <a:pt x="19" y="11"/>
                    </a:lnTo>
                    <a:lnTo>
                      <a:pt x="14" y="10"/>
                    </a:lnTo>
                    <a:lnTo>
                      <a:pt x="9" y="11"/>
                    </a:lnTo>
                    <a:lnTo>
                      <a:pt x="4" y="1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3" name="Freeform 387">
                <a:extLst>
                  <a:ext uri="{FF2B5EF4-FFF2-40B4-BE49-F238E27FC236}">
                    <a16:creationId xmlns:a16="http://schemas.microsoft.com/office/drawing/2014/main" id="{C2CAB505-4982-4E6F-B29A-A7FB245419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1" y="2035"/>
                <a:ext cx="5" cy="40"/>
              </a:xfrm>
              <a:custGeom>
                <a:avLst/>
                <a:gdLst>
                  <a:gd name="T0" fmla="*/ 5 w 5"/>
                  <a:gd name="T1" fmla="*/ 5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5 h 40"/>
                  <a:gd name="T8" fmla="*/ 5 w 5"/>
                  <a:gd name="T9" fmla="*/ 5 h 40"/>
                  <a:gd name="T10" fmla="*/ 5 w 5"/>
                  <a:gd name="T11" fmla="*/ 5 h 40"/>
                  <a:gd name="T12" fmla="*/ 5 w 5"/>
                  <a:gd name="T13" fmla="*/ 40 h 40"/>
                  <a:gd name="T14" fmla="*/ 5 w 5"/>
                  <a:gd name="T15" fmla="*/ 11 h 40"/>
                  <a:gd name="T16" fmla="*/ 0 w 5"/>
                  <a:gd name="T17" fmla="*/ 11 h 40"/>
                  <a:gd name="T18" fmla="*/ 0 w 5"/>
                  <a:gd name="T19" fmla="*/ 40 h 40"/>
                  <a:gd name="T20" fmla="*/ 5 w 5"/>
                  <a:gd name="T21" fmla="*/ 40 h 40"/>
                  <a:gd name="T22" fmla="*/ 5 w 5"/>
                  <a:gd name="T23" fmla="*/ 40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0"/>
                  <a:gd name="T38" fmla="*/ 5 w 5"/>
                  <a:gd name="T39" fmla="*/ 40 h 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0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  <a:moveTo>
                      <a:pt x="5" y="40"/>
                    </a:moveTo>
                    <a:lnTo>
                      <a:pt x="5" y="11"/>
                    </a:lnTo>
                    <a:lnTo>
                      <a:pt x="0" y="11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4" name="Freeform 388">
                <a:extLst>
                  <a:ext uri="{FF2B5EF4-FFF2-40B4-BE49-F238E27FC236}">
                    <a16:creationId xmlns:a16="http://schemas.microsoft.com/office/drawing/2014/main" id="{8D61C141-9477-4409-9B78-7806F60E0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045"/>
                <a:ext cx="23" cy="30"/>
              </a:xfrm>
              <a:custGeom>
                <a:avLst/>
                <a:gdLst>
                  <a:gd name="T0" fmla="*/ 4 w 23"/>
                  <a:gd name="T1" fmla="*/ 30 h 30"/>
                  <a:gd name="T2" fmla="*/ 4 w 23"/>
                  <a:gd name="T3" fmla="*/ 14 h 30"/>
                  <a:gd name="T4" fmla="*/ 4 w 23"/>
                  <a:gd name="T5" fmla="*/ 14 h 30"/>
                  <a:gd name="T6" fmla="*/ 4 w 23"/>
                  <a:gd name="T7" fmla="*/ 9 h 30"/>
                  <a:gd name="T8" fmla="*/ 6 w 23"/>
                  <a:gd name="T9" fmla="*/ 6 h 30"/>
                  <a:gd name="T10" fmla="*/ 6 w 23"/>
                  <a:gd name="T11" fmla="*/ 6 h 30"/>
                  <a:gd name="T12" fmla="*/ 9 w 23"/>
                  <a:gd name="T13" fmla="*/ 5 h 30"/>
                  <a:gd name="T14" fmla="*/ 12 w 23"/>
                  <a:gd name="T15" fmla="*/ 5 h 30"/>
                  <a:gd name="T16" fmla="*/ 12 w 23"/>
                  <a:gd name="T17" fmla="*/ 5 h 30"/>
                  <a:gd name="T18" fmla="*/ 15 w 23"/>
                  <a:gd name="T19" fmla="*/ 6 h 30"/>
                  <a:gd name="T20" fmla="*/ 15 w 23"/>
                  <a:gd name="T21" fmla="*/ 6 h 30"/>
                  <a:gd name="T22" fmla="*/ 17 w 23"/>
                  <a:gd name="T23" fmla="*/ 8 h 30"/>
                  <a:gd name="T24" fmla="*/ 17 w 23"/>
                  <a:gd name="T25" fmla="*/ 8 h 30"/>
                  <a:gd name="T26" fmla="*/ 19 w 23"/>
                  <a:gd name="T27" fmla="*/ 13 h 30"/>
                  <a:gd name="T28" fmla="*/ 19 w 23"/>
                  <a:gd name="T29" fmla="*/ 30 h 30"/>
                  <a:gd name="T30" fmla="*/ 23 w 23"/>
                  <a:gd name="T31" fmla="*/ 30 h 30"/>
                  <a:gd name="T32" fmla="*/ 23 w 23"/>
                  <a:gd name="T33" fmla="*/ 13 h 30"/>
                  <a:gd name="T34" fmla="*/ 23 w 23"/>
                  <a:gd name="T35" fmla="*/ 13 h 30"/>
                  <a:gd name="T36" fmla="*/ 23 w 23"/>
                  <a:gd name="T37" fmla="*/ 8 h 30"/>
                  <a:gd name="T38" fmla="*/ 23 w 23"/>
                  <a:gd name="T39" fmla="*/ 8 h 30"/>
                  <a:gd name="T40" fmla="*/ 22 w 23"/>
                  <a:gd name="T41" fmla="*/ 5 h 30"/>
                  <a:gd name="T42" fmla="*/ 22 w 23"/>
                  <a:gd name="T43" fmla="*/ 5 h 30"/>
                  <a:gd name="T44" fmla="*/ 19 w 23"/>
                  <a:gd name="T45" fmla="*/ 1 h 30"/>
                  <a:gd name="T46" fmla="*/ 19 w 23"/>
                  <a:gd name="T47" fmla="*/ 1 h 30"/>
                  <a:gd name="T48" fmla="*/ 12 w 23"/>
                  <a:gd name="T49" fmla="*/ 0 h 30"/>
                  <a:gd name="T50" fmla="*/ 12 w 23"/>
                  <a:gd name="T51" fmla="*/ 0 h 30"/>
                  <a:gd name="T52" fmla="*/ 8 w 23"/>
                  <a:gd name="T53" fmla="*/ 1 h 30"/>
                  <a:gd name="T54" fmla="*/ 3 w 23"/>
                  <a:gd name="T55" fmla="*/ 5 h 30"/>
                  <a:gd name="T56" fmla="*/ 3 w 23"/>
                  <a:gd name="T57" fmla="*/ 1 h 30"/>
                  <a:gd name="T58" fmla="*/ 0 w 23"/>
                  <a:gd name="T59" fmla="*/ 1 h 30"/>
                  <a:gd name="T60" fmla="*/ 0 w 23"/>
                  <a:gd name="T61" fmla="*/ 30 h 30"/>
                  <a:gd name="T62" fmla="*/ 4 w 23"/>
                  <a:gd name="T63" fmla="*/ 30 h 30"/>
                  <a:gd name="T64" fmla="*/ 4 w 23"/>
                  <a:gd name="T65" fmla="*/ 30 h 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30"/>
                  <a:gd name="T101" fmla="*/ 23 w 23"/>
                  <a:gd name="T102" fmla="*/ 30 h 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30">
                    <a:moveTo>
                      <a:pt x="4" y="30"/>
                    </a:moveTo>
                    <a:lnTo>
                      <a:pt x="4" y="14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9" y="13"/>
                    </a:lnTo>
                    <a:lnTo>
                      <a:pt x="19" y="30"/>
                    </a:lnTo>
                    <a:lnTo>
                      <a:pt x="23" y="30"/>
                    </a:lnTo>
                    <a:lnTo>
                      <a:pt x="23" y="13"/>
                    </a:lnTo>
                    <a:lnTo>
                      <a:pt x="23" y="8"/>
                    </a:lnTo>
                    <a:lnTo>
                      <a:pt x="22" y="5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30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5" name="Freeform 389">
                <a:extLst>
                  <a:ext uri="{FF2B5EF4-FFF2-40B4-BE49-F238E27FC236}">
                    <a16:creationId xmlns:a16="http://schemas.microsoft.com/office/drawing/2014/main" id="{F2732F3F-D7D9-4C0E-A357-9F2ACDE0A4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6" y="2045"/>
                <a:ext cx="25" cy="43"/>
              </a:xfrm>
              <a:custGeom>
                <a:avLst/>
                <a:gdLst>
                  <a:gd name="T0" fmla="*/ 3 w 25"/>
                  <a:gd name="T1" fmla="*/ 40 h 43"/>
                  <a:gd name="T2" fmla="*/ 12 w 25"/>
                  <a:gd name="T3" fmla="*/ 43 h 43"/>
                  <a:gd name="T4" fmla="*/ 16 w 25"/>
                  <a:gd name="T5" fmla="*/ 43 h 43"/>
                  <a:gd name="T6" fmla="*/ 20 w 25"/>
                  <a:gd name="T7" fmla="*/ 41 h 43"/>
                  <a:gd name="T8" fmla="*/ 24 w 25"/>
                  <a:gd name="T9" fmla="*/ 36 h 43"/>
                  <a:gd name="T10" fmla="*/ 25 w 25"/>
                  <a:gd name="T11" fmla="*/ 33 h 43"/>
                  <a:gd name="T12" fmla="*/ 25 w 25"/>
                  <a:gd name="T13" fmla="*/ 1 h 43"/>
                  <a:gd name="T14" fmla="*/ 20 w 25"/>
                  <a:gd name="T15" fmla="*/ 5 h 43"/>
                  <a:gd name="T16" fmla="*/ 17 w 25"/>
                  <a:gd name="T17" fmla="*/ 1 h 43"/>
                  <a:gd name="T18" fmla="*/ 12 w 25"/>
                  <a:gd name="T19" fmla="*/ 0 h 43"/>
                  <a:gd name="T20" fmla="*/ 6 w 25"/>
                  <a:gd name="T21" fmla="*/ 3 h 43"/>
                  <a:gd name="T22" fmla="*/ 3 w 25"/>
                  <a:gd name="T23" fmla="*/ 5 h 43"/>
                  <a:gd name="T24" fmla="*/ 1 w 25"/>
                  <a:gd name="T25" fmla="*/ 8 h 43"/>
                  <a:gd name="T26" fmla="*/ 0 w 25"/>
                  <a:gd name="T27" fmla="*/ 16 h 43"/>
                  <a:gd name="T28" fmla="*/ 3 w 25"/>
                  <a:gd name="T29" fmla="*/ 27 h 43"/>
                  <a:gd name="T30" fmla="*/ 6 w 25"/>
                  <a:gd name="T31" fmla="*/ 30 h 43"/>
                  <a:gd name="T32" fmla="*/ 12 w 25"/>
                  <a:gd name="T33" fmla="*/ 30 h 43"/>
                  <a:gd name="T34" fmla="*/ 20 w 25"/>
                  <a:gd name="T35" fmla="*/ 27 h 43"/>
                  <a:gd name="T36" fmla="*/ 20 w 25"/>
                  <a:gd name="T37" fmla="*/ 33 h 43"/>
                  <a:gd name="T38" fmla="*/ 17 w 25"/>
                  <a:gd name="T39" fmla="*/ 36 h 43"/>
                  <a:gd name="T40" fmla="*/ 12 w 25"/>
                  <a:gd name="T41" fmla="*/ 38 h 43"/>
                  <a:gd name="T42" fmla="*/ 8 w 25"/>
                  <a:gd name="T43" fmla="*/ 36 h 43"/>
                  <a:gd name="T44" fmla="*/ 6 w 25"/>
                  <a:gd name="T45" fmla="*/ 33 h 43"/>
                  <a:gd name="T46" fmla="*/ 0 w 25"/>
                  <a:gd name="T47" fmla="*/ 33 h 43"/>
                  <a:gd name="T48" fmla="*/ 3 w 25"/>
                  <a:gd name="T49" fmla="*/ 40 h 43"/>
                  <a:gd name="T50" fmla="*/ 8 w 25"/>
                  <a:gd name="T51" fmla="*/ 8 h 43"/>
                  <a:gd name="T52" fmla="*/ 9 w 25"/>
                  <a:gd name="T53" fmla="*/ 5 h 43"/>
                  <a:gd name="T54" fmla="*/ 12 w 25"/>
                  <a:gd name="T55" fmla="*/ 5 h 43"/>
                  <a:gd name="T56" fmla="*/ 19 w 25"/>
                  <a:gd name="T57" fmla="*/ 8 h 43"/>
                  <a:gd name="T58" fmla="*/ 20 w 25"/>
                  <a:gd name="T59" fmla="*/ 11 h 43"/>
                  <a:gd name="T60" fmla="*/ 20 w 25"/>
                  <a:gd name="T61" fmla="*/ 16 h 43"/>
                  <a:gd name="T62" fmla="*/ 19 w 25"/>
                  <a:gd name="T63" fmla="*/ 24 h 43"/>
                  <a:gd name="T64" fmla="*/ 16 w 25"/>
                  <a:gd name="T65" fmla="*/ 25 h 43"/>
                  <a:gd name="T66" fmla="*/ 12 w 25"/>
                  <a:gd name="T67" fmla="*/ 27 h 43"/>
                  <a:gd name="T68" fmla="*/ 8 w 25"/>
                  <a:gd name="T69" fmla="*/ 24 h 43"/>
                  <a:gd name="T70" fmla="*/ 5 w 25"/>
                  <a:gd name="T71" fmla="*/ 21 h 43"/>
                  <a:gd name="T72" fmla="*/ 5 w 25"/>
                  <a:gd name="T73" fmla="*/ 16 h 43"/>
                  <a:gd name="T74" fmla="*/ 8 w 25"/>
                  <a:gd name="T75" fmla="*/ 8 h 4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"/>
                  <a:gd name="T115" fmla="*/ 0 h 43"/>
                  <a:gd name="T116" fmla="*/ 25 w 25"/>
                  <a:gd name="T117" fmla="*/ 43 h 4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" h="43">
                    <a:moveTo>
                      <a:pt x="3" y="40"/>
                    </a:move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6" y="43"/>
                    </a:lnTo>
                    <a:lnTo>
                      <a:pt x="20" y="41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5" y="33"/>
                    </a:lnTo>
                    <a:lnTo>
                      <a:pt x="25" y="27"/>
                    </a:lnTo>
                    <a:lnTo>
                      <a:pt x="25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3" y="27"/>
                    </a:lnTo>
                    <a:lnTo>
                      <a:pt x="6" y="30"/>
                    </a:lnTo>
                    <a:lnTo>
                      <a:pt x="12" y="30"/>
                    </a:lnTo>
                    <a:lnTo>
                      <a:pt x="17" y="30"/>
                    </a:lnTo>
                    <a:lnTo>
                      <a:pt x="20" y="27"/>
                    </a:lnTo>
                    <a:lnTo>
                      <a:pt x="20" y="33"/>
                    </a:lnTo>
                    <a:lnTo>
                      <a:pt x="17" y="36"/>
                    </a:lnTo>
                    <a:lnTo>
                      <a:pt x="12" y="38"/>
                    </a:lnTo>
                    <a:lnTo>
                      <a:pt x="8" y="36"/>
                    </a:lnTo>
                    <a:lnTo>
                      <a:pt x="6" y="33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3" y="4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0" y="11"/>
                    </a:lnTo>
                    <a:lnTo>
                      <a:pt x="20" y="16"/>
                    </a:lnTo>
                    <a:lnTo>
                      <a:pt x="20" y="21"/>
                    </a:lnTo>
                    <a:lnTo>
                      <a:pt x="19" y="24"/>
                    </a:lnTo>
                    <a:lnTo>
                      <a:pt x="16" y="25"/>
                    </a:lnTo>
                    <a:lnTo>
                      <a:pt x="12" y="27"/>
                    </a:lnTo>
                    <a:lnTo>
                      <a:pt x="9" y="25"/>
                    </a:lnTo>
                    <a:lnTo>
                      <a:pt x="8" y="24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6" name="Freeform 390">
                <a:extLst>
                  <a:ext uri="{FF2B5EF4-FFF2-40B4-BE49-F238E27FC236}">
                    <a16:creationId xmlns:a16="http://schemas.microsoft.com/office/drawing/2014/main" id="{3E5D11CE-A036-49A5-9DB9-D941FFDC6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035"/>
                <a:ext cx="14" cy="42"/>
              </a:xfrm>
              <a:custGeom>
                <a:avLst/>
                <a:gdLst>
                  <a:gd name="T0" fmla="*/ 11 w 14"/>
                  <a:gd name="T1" fmla="*/ 37 h 42"/>
                  <a:gd name="T2" fmla="*/ 11 w 14"/>
                  <a:gd name="T3" fmla="*/ 37 h 42"/>
                  <a:gd name="T4" fmla="*/ 9 w 14"/>
                  <a:gd name="T5" fmla="*/ 35 h 42"/>
                  <a:gd name="T6" fmla="*/ 9 w 14"/>
                  <a:gd name="T7" fmla="*/ 35 h 42"/>
                  <a:gd name="T8" fmla="*/ 8 w 14"/>
                  <a:gd name="T9" fmla="*/ 35 h 42"/>
                  <a:gd name="T10" fmla="*/ 8 w 14"/>
                  <a:gd name="T11" fmla="*/ 35 h 42"/>
                  <a:gd name="T12" fmla="*/ 8 w 14"/>
                  <a:gd name="T13" fmla="*/ 32 h 42"/>
                  <a:gd name="T14" fmla="*/ 8 w 14"/>
                  <a:gd name="T15" fmla="*/ 15 h 42"/>
                  <a:gd name="T16" fmla="*/ 12 w 14"/>
                  <a:gd name="T17" fmla="*/ 15 h 42"/>
                  <a:gd name="T18" fmla="*/ 12 w 14"/>
                  <a:gd name="T19" fmla="*/ 11 h 42"/>
                  <a:gd name="T20" fmla="*/ 8 w 14"/>
                  <a:gd name="T21" fmla="*/ 11 h 42"/>
                  <a:gd name="T22" fmla="*/ 8 w 14"/>
                  <a:gd name="T23" fmla="*/ 0 h 42"/>
                  <a:gd name="T24" fmla="*/ 3 w 14"/>
                  <a:gd name="T25" fmla="*/ 4 h 42"/>
                  <a:gd name="T26" fmla="*/ 3 w 14"/>
                  <a:gd name="T27" fmla="*/ 11 h 42"/>
                  <a:gd name="T28" fmla="*/ 0 w 14"/>
                  <a:gd name="T29" fmla="*/ 11 h 42"/>
                  <a:gd name="T30" fmla="*/ 0 w 14"/>
                  <a:gd name="T31" fmla="*/ 15 h 42"/>
                  <a:gd name="T32" fmla="*/ 3 w 14"/>
                  <a:gd name="T33" fmla="*/ 15 h 42"/>
                  <a:gd name="T34" fmla="*/ 3 w 14"/>
                  <a:gd name="T35" fmla="*/ 32 h 42"/>
                  <a:gd name="T36" fmla="*/ 3 w 14"/>
                  <a:gd name="T37" fmla="*/ 32 h 42"/>
                  <a:gd name="T38" fmla="*/ 3 w 14"/>
                  <a:gd name="T39" fmla="*/ 38 h 42"/>
                  <a:gd name="T40" fmla="*/ 3 w 14"/>
                  <a:gd name="T41" fmla="*/ 38 h 42"/>
                  <a:gd name="T42" fmla="*/ 6 w 14"/>
                  <a:gd name="T43" fmla="*/ 40 h 42"/>
                  <a:gd name="T44" fmla="*/ 6 w 14"/>
                  <a:gd name="T45" fmla="*/ 40 h 42"/>
                  <a:gd name="T46" fmla="*/ 9 w 14"/>
                  <a:gd name="T47" fmla="*/ 42 h 42"/>
                  <a:gd name="T48" fmla="*/ 9 w 14"/>
                  <a:gd name="T49" fmla="*/ 42 h 42"/>
                  <a:gd name="T50" fmla="*/ 14 w 14"/>
                  <a:gd name="T51" fmla="*/ 40 h 42"/>
                  <a:gd name="T52" fmla="*/ 12 w 14"/>
                  <a:gd name="T53" fmla="*/ 37 h 42"/>
                  <a:gd name="T54" fmla="*/ 12 w 14"/>
                  <a:gd name="T55" fmla="*/ 37 h 42"/>
                  <a:gd name="T56" fmla="*/ 11 w 14"/>
                  <a:gd name="T57" fmla="*/ 37 h 42"/>
                  <a:gd name="T58" fmla="*/ 11 w 14"/>
                  <a:gd name="T59" fmla="*/ 37 h 42"/>
                  <a:gd name="T60" fmla="*/ 11 w 14"/>
                  <a:gd name="T61" fmla="*/ 37 h 4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"/>
                  <a:gd name="T94" fmla="*/ 0 h 42"/>
                  <a:gd name="T95" fmla="*/ 14 w 14"/>
                  <a:gd name="T96" fmla="*/ 42 h 4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" h="42">
                    <a:moveTo>
                      <a:pt x="11" y="37"/>
                    </a:moveTo>
                    <a:lnTo>
                      <a:pt x="11" y="37"/>
                    </a:lnTo>
                    <a:lnTo>
                      <a:pt x="9" y="35"/>
                    </a:lnTo>
                    <a:lnTo>
                      <a:pt x="8" y="35"/>
                    </a:lnTo>
                    <a:lnTo>
                      <a:pt x="8" y="32"/>
                    </a:lnTo>
                    <a:lnTo>
                      <a:pt x="8" y="15"/>
                    </a:lnTo>
                    <a:lnTo>
                      <a:pt x="12" y="15"/>
                    </a:lnTo>
                    <a:lnTo>
                      <a:pt x="12" y="11"/>
                    </a:lnTo>
                    <a:lnTo>
                      <a:pt x="8" y="11"/>
                    </a:lnTo>
                    <a:lnTo>
                      <a:pt x="8" y="0"/>
                    </a:lnTo>
                    <a:lnTo>
                      <a:pt x="3" y="4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32"/>
                    </a:lnTo>
                    <a:lnTo>
                      <a:pt x="3" y="38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4" y="40"/>
                    </a:lnTo>
                    <a:lnTo>
                      <a:pt x="12" y="37"/>
                    </a:lnTo>
                    <a:lnTo>
                      <a:pt x="1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7" name="Freeform 391">
                <a:extLst>
                  <a:ext uri="{FF2B5EF4-FFF2-40B4-BE49-F238E27FC236}">
                    <a16:creationId xmlns:a16="http://schemas.microsoft.com/office/drawing/2014/main" id="{4816C9F1-7EAA-4392-8F21-741FE8EBBE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5" y="2045"/>
                <a:ext cx="27" cy="32"/>
              </a:xfrm>
              <a:custGeom>
                <a:avLst/>
                <a:gdLst>
                  <a:gd name="T0" fmla="*/ 3 w 27"/>
                  <a:gd name="T1" fmla="*/ 27 h 32"/>
                  <a:gd name="T2" fmla="*/ 3 w 27"/>
                  <a:gd name="T3" fmla="*/ 27 h 32"/>
                  <a:gd name="T4" fmla="*/ 8 w 27"/>
                  <a:gd name="T5" fmla="*/ 30 h 32"/>
                  <a:gd name="T6" fmla="*/ 13 w 27"/>
                  <a:gd name="T7" fmla="*/ 32 h 32"/>
                  <a:gd name="T8" fmla="*/ 13 w 27"/>
                  <a:gd name="T9" fmla="*/ 32 h 32"/>
                  <a:gd name="T10" fmla="*/ 21 w 27"/>
                  <a:gd name="T11" fmla="*/ 30 h 32"/>
                  <a:gd name="T12" fmla="*/ 21 w 27"/>
                  <a:gd name="T13" fmla="*/ 30 h 32"/>
                  <a:gd name="T14" fmla="*/ 24 w 27"/>
                  <a:gd name="T15" fmla="*/ 27 h 32"/>
                  <a:gd name="T16" fmla="*/ 25 w 27"/>
                  <a:gd name="T17" fmla="*/ 24 h 32"/>
                  <a:gd name="T18" fmla="*/ 25 w 27"/>
                  <a:gd name="T19" fmla="*/ 24 h 32"/>
                  <a:gd name="T20" fmla="*/ 27 w 27"/>
                  <a:gd name="T21" fmla="*/ 21 h 32"/>
                  <a:gd name="T22" fmla="*/ 27 w 27"/>
                  <a:gd name="T23" fmla="*/ 16 h 32"/>
                  <a:gd name="T24" fmla="*/ 27 w 27"/>
                  <a:gd name="T25" fmla="*/ 16 h 32"/>
                  <a:gd name="T26" fmla="*/ 25 w 27"/>
                  <a:gd name="T27" fmla="*/ 9 h 32"/>
                  <a:gd name="T28" fmla="*/ 24 w 27"/>
                  <a:gd name="T29" fmla="*/ 5 h 32"/>
                  <a:gd name="T30" fmla="*/ 24 w 27"/>
                  <a:gd name="T31" fmla="*/ 5 h 32"/>
                  <a:gd name="T32" fmla="*/ 19 w 27"/>
                  <a:gd name="T33" fmla="*/ 1 h 32"/>
                  <a:gd name="T34" fmla="*/ 13 w 27"/>
                  <a:gd name="T35" fmla="*/ 0 h 32"/>
                  <a:gd name="T36" fmla="*/ 13 w 27"/>
                  <a:gd name="T37" fmla="*/ 0 h 32"/>
                  <a:gd name="T38" fmla="*/ 8 w 27"/>
                  <a:gd name="T39" fmla="*/ 1 h 32"/>
                  <a:gd name="T40" fmla="*/ 3 w 27"/>
                  <a:gd name="T41" fmla="*/ 3 h 32"/>
                  <a:gd name="T42" fmla="*/ 3 w 27"/>
                  <a:gd name="T43" fmla="*/ 3 h 32"/>
                  <a:gd name="T44" fmla="*/ 0 w 27"/>
                  <a:gd name="T45" fmla="*/ 9 h 32"/>
                  <a:gd name="T46" fmla="*/ 0 w 27"/>
                  <a:gd name="T47" fmla="*/ 16 h 32"/>
                  <a:gd name="T48" fmla="*/ 0 w 27"/>
                  <a:gd name="T49" fmla="*/ 16 h 32"/>
                  <a:gd name="T50" fmla="*/ 0 w 27"/>
                  <a:gd name="T51" fmla="*/ 22 h 32"/>
                  <a:gd name="T52" fmla="*/ 3 w 27"/>
                  <a:gd name="T53" fmla="*/ 27 h 32"/>
                  <a:gd name="T54" fmla="*/ 3 w 27"/>
                  <a:gd name="T55" fmla="*/ 27 h 32"/>
                  <a:gd name="T56" fmla="*/ 6 w 27"/>
                  <a:gd name="T57" fmla="*/ 8 h 32"/>
                  <a:gd name="T58" fmla="*/ 6 w 27"/>
                  <a:gd name="T59" fmla="*/ 8 h 32"/>
                  <a:gd name="T60" fmla="*/ 10 w 27"/>
                  <a:gd name="T61" fmla="*/ 5 h 32"/>
                  <a:gd name="T62" fmla="*/ 13 w 27"/>
                  <a:gd name="T63" fmla="*/ 5 h 32"/>
                  <a:gd name="T64" fmla="*/ 13 w 27"/>
                  <a:gd name="T65" fmla="*/ 5 h 32"/>
                  <a:gd name="T66" fmla="*/ 16 w 27"/>
                  <a:gd name="T67" fmla="*/ 5 h 32"/>
                  <a:gd name="T68" fmla="*/ 19 w 27"/>
                  <a:gd name="T69" fmla="*/ 8 h 32"/>
                  <a:gd name="T70" fmla="*/ 19 w 27"/>
                  <a:gd name="T71" fmla="*/ 8 h 32"/>
                  <a:gd name="T72" fmla="*/ 21 w 27"/>
                  <a:gd name="T73" fmla="*/ 11 h 32"/>
                  <a:gd name="T74" fmla="*/ 22 w 27"/>
                  <a:gd name="T75" fmla="*/ 16 h 32"/>
                  <a:gd name="T76" fmla="*/ 22 w 27"/>
                  <a:gd name="T77" fmla="*/ 16 h 32"/>
                  <a:gd name="T78" fmla="*/ 21 w 27"/>
                  <a:gd name="T79" fmla="*/ 21 h 32"/>
                  <a:gd name="T80" fmla="*/ 19 w 27"/>
                  <a:gd name="T81" fmla="*/ 24 h 32"/>
                  <a:gd name="T82" fmla="*/ 19 w 27"/>
                  <a:gd name="T83" fmla="*/ 24 h 32"/>
                  <a:gd name="T84" fmla="*/ 18 w 27"/>
                  <a:gd name="T85" fmla="*/ 27 h 32"/>
                  <a:gd name="T86" fmla="*/ 13 w 27"/>
                  <a:gd name="T87" fmla="*/ 27 h 32"/>
                  <a:gd name="T88" fmla="*/ 13 w 27"/>
                  <a:gd name="T89" fmla="*/ 27 h 32"/>
                  <a:gd name="T90" fmla="*/ 10 w 27"/>
                  <a:gd name="T91" fmla="*/ 27 h 32"/>
                  <a:gd name="T92" fmla="*/ 6 w 27"/>
                  <a:gd name="T93" fmla="*/ 24 h 32"/>
                  <a:gd name="T94" fmla="*/ 6 w 27"/>
                  <a:gd name="T95" fmla="*/ 24 h 32"/>
                  <a:gd name="T96" fmla="*/ 5 w 27"/>
                  <a:gd name="T97" fmla="*/ 21 h 32"/>
                  <a:gd name="T98" fmla="*/ 5 w 27"/>
                  <a:gd name="T99" fmla="*/ 16 h 32"/>
                  <a:gd name="T100" fmla="*/ 5 w 27"/>
                  <a:gd name="T101" fmla="*/ 16 h 32"/>
                  <a:gd name="T102" fmla="*/ 5 w 27"/>
                  <a:gd name="T103" fmla="*/ 11 h 32"/>
                  <a:gd name="T104" fmla="*/ 6 w 27"/>
                  <a:gd name="T105" fmla="*/ 8 h 32"/>
                  <a:gd name="T106" fmla="*/ 6 w 27"/>
                  <a:gd name="T107" fmla="*/ 8 h 3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7"/>
                  <a:gd name="T163" fmla="*/ 0 h 32"/>
                  <a:gd name="T164" fmla="*/ 27 w 27"/>
                  <a:gd name="T165" fmla="*/ 32 h 3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7" h="32">
                    <a:moveTo>
                      <a:pt x="3" y="27"/>
                    </a:moveTo>
                    <a:lnTo>
                      <a:pt x="3" y="27"/>
                    </a:lnTo>
                    <a:lnTo>
                      <a:pt x="8" y="30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7" y="21"/>
                    </a:lnTo>
                    <a:lnTo>
                      <a:pt x="27" y="16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3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3" y="27"/>
                    </a:lnTo>
                    <a:close/>
                    <a:moveTo>
                      <a:pt x="6" y="8"/>
                    </a:moveTo>
                    <a:lnTo>
                      <a:pt x="6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8"/>
                    </a:lnTo>
                    <a:lnTo>
                      <a:pt x="21" y="11"/>
                    </a:lnTo>
                    <a:lnTo>
                      <a:pt x="22" y="16"/>
                    </a:lnTo>
                    <a:lnTo>
                      <a:pt x="21" y="21"/>
                    </a:lnTo>
                    <a:lnTo>
                      <a:pt x="19" y="24"/>
                    </a:lnTo>
                    <a:lnTo>
                      <a:pt x="18" y="27"/>
                    </a:lnTo>
                    <a:lnTo>
                      <a:pt x="13" y="27"/>
                    </a:lnTo>
                    <a:lnTo>
                      <a:pt x="10" y="27"/>
                    </a:lnTo>
                    <a:lnTo>
                      <a:pt x="6" y="24"/>
                    </a:lnTo>
                    <a:lnTo>
                      <a:pt x="5" y="21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8" name="Freeform 392">
                <a:extLst>
                  <a:ext uri="{FF2B5EF4-FFF2-40B4-BE49-F238E27FC236}">
                    <a16:creationId xmlns:a16="http://schemas.microsoft.com/office/drawing/2014/main" id="{7BA910C5-C057-4F6C-A070-3CF1BA05C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45"/>
                <a:ext cx="24" cy="30"/>
              </a:xfrm>
              <a:custGeom>
                <a:avLst/>
                <a:gdLst>
                  <a:gd name="T0" fmla="*/ 5 w 24"/>
                  <a:gd name="T1" fmla="*/ 30 h 30"/>
                  <a:gd name="T2" fmla="*/ 5 w 24"/>
                  <a:gd name="T3" fmla="*/ 14 h 30"/>
                  <a:gd name="T4" fmla="*/ 5 w 24"/>
                  <a:gd name="T5" fmla="*/ 14 h 30"/>
                  <a:gd name="T6" fmla="*/ 7 w 24"/>
                  <a:gd name="T7" fmla="*/ 9 h 30"/>
                  <a:gd name="T8" fmla="*/ 8 w 24"/>
                  <a:gd name="T9" fmla="*/ 6 h 30"/>
                  <a:gd name="T10" fmla="*/ 8 w 24"/>
                  <a:gd name="T11" fmla="*/ 6 h 30"/>
                  <a:gd name="T12" fmla="*/ 10 w 24"/>
                  <a:gd name="T13" fmla="*/ 5 h 30"/>
                  <a:gd name="T14" fmla="*/ 13 w 24"/>
                  <a:gd name="T15" fmla="*/ 5 h 30"/>
                  <a:gd name="T16" fmla="*/ 13 w 24"/>
                  <a:gd name="T17" fmla="*/ 5 h 30"/>
                  <a:gd name="T18" fmla="*/ 18 w 24"/>
                  <a:gd name="T19" fmla="*/ 6 h 30"/>
                  <a:gd name="T20" fmla="*/ 18 w 24"/>
                  <a:gd name="T21" fmla="*/ 6 h 30"/>
                  <a:gd name="T22" fmla="*/ 19 w 24"/>
                  <a:gd name="T23" fmla="*/ 8 h 30"/>
                  <a:gd name="T24" fmla="*/ 19 w 24"/>
                  <a:gd name="T25" fmla="*/ 8 h 30"/>
                  <a:gd name="T26" fmla="*/ 19 w 24"/>
                  <a:gd name="T27" fmla="*/ 13 h 30"/>
                  <a:gd name="T28" fmla="*/ 19 w 24"/>
                  <a:gd name="T29" fmla="*/ 30 h 30"/>
                  <a:gd name="T30" fmla="*/ 24 w 24"/>
                  <a:gd name="T31" fmla="*/ 30 h 30"/>
                  <a:gd name="T32" fmla="*/ 24 w 24"/>
                  <a:gd name="T33" fmla="*/ 13 h 30"/>
                  <a:gd name="T34" fmla="*/ 24 w 24"/>
                  <a:gd name="T35" fmla="*/ 13 h 30"/>
                  <a:gd name="T36" fmla="*/ 24 w 24"/>
                  <a:gd name="T37" fmla="*/ 8 h 30"/>
                  <a:gd name="T38" fmla="*/ 24 w 24"/>
                  <a:gd name="T39" fmla="*/ 8 h 30"/>
                  <a:gd name="T40" fmla="*/ 23 w 24"/>
                  <a:gd name="T41" fmla="*/ 5 h 30"/>
                  <a:gd name="T42" fmla="*/ 23 w 24"/>
                  <a:gd name="T43" fmla="*/ 5 h 30"/>
                  <a:gd name="T44" fmla="*/ 19 w 24"/>
                  <a:gd name="T45" fmla="*/ 1 h 30"/>
                  <a:gd name="T46" fmla="*/ 19 w 24"/>
                  <a:gd name="T47" fmla="*/ 1 h 30"/>
                  <a:gd name="T48" fmla="*/ 15 w 24"/>
                  <a:gd name="T49" fmla="*/ 0 h 30"/>
                  <a:gd name="T50" fmla="*/ 15 w 24"/>
                  <a:gd name="T51" fmla="*/ 0 h 30"/>
                  <a:gd name="T52" fmla="*/ 10 w 24"/>
                  <a:gd name="T53" fmla="*/ 1 h 30"/>
                  <a:gd name="T54" fmla="*/ 5 w 24"/>
                  <a:gd name="T55" fmla="*/ 5 h 30"/>
                  <a:gd name="T56" fmla="*/ 5 w 24"/>
                  <a:gd name="T57" fmla="*/ 1 h 30"/>
                  <a:gd name="T58" fmla="*/ 0 w 24"/>
                  <a:gd name="T59" fmla="*/ 1 h 30"/>
                  <a:gd name="T60" fmla="*/ 0 w 24"/>
                  <a:gd name="T61" fmla="*/ 30 h 30"/>
                  <a:gd name="T62" fmla="*/ 5 w 24"/>
                  <a:gd name="T63" fmla="*/ 30 h 30"/>
                  <a:gd name="T64" fmla="*/ 5 w 24"/>
                  <a:gd name="T65" fmla="*/ 30 h 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"/>
                  <a:gd name="T100" fmla="*/ 0 h 30"/>
                  <a:gd name="T101" fmla="*/ 24 w 24"/>
                  <a:gd name="T102" fmla="*/ 30 h 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" h="30">
                    <a:moveTo>
                      <a:pt x="5" y="30"/>
                    </a:moveTo>
                    <a:lnTo>
                      <a:pt x="5" y="14"/>
                    </a:lnTo>
                    <a:lnTo>
                      <a:pt x="7" y="9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8" y="6"/>
                    </a:lnTo>
                    <a:lnTo>
                      <a:pt x="19" y="8"/>
                    </a:lnTo>
                    <a:lnTo>
                      <a:pt x="19" y="13"/>
                    </a:lnTo>
                    <a:lnTo>
                      <a:pt x="19" y="30"/>
                    </a:lnTo>
                    <a:lnTo>
                      <a:pt x="24" y="30"/>
                    </a:lnTo>
                    <a:lnTo>
                      <a:pt x="24" y="13"/>
                    </a:lnTo>
                    <a:lnTo>
                      <a:pt x="24" y="8"/>
                    </a:lnTo>
                    <a:lnTo>
                      <a:pt x="23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5" y="1"/>
                    </a:lnTo>
                    <a:lnTo>
                      <a:pt x="0" y="1"/>
                    </a:lnTo>
                    <a:lnTo>
                      <a:pt x="0" y="30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89" name="Freeform 393">
                <a:extLst>
                  <a:ext uri="{FF2B5EF4-FFF2-40B4-BE49-F238E27FC236}">
                    <a16:creationId xmlns:a16="http://schemas.microsoft.com/office/drawing/2014/main" id="{5EB8B143-1FAD-4002-85E0-67336047DA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8" y="2035"/>
                <a:ext cx="35" cy="40"/>
              </a:xfrm>
              <a:custGeom>
                <a:avLst/>
                <a:gdLst>
                  <a:gd name="T0" fmla="*/ 16 w 35"/>
                  <a:gd name="T1" fmla="*/ 40 h 40"/>
                  <a:gd name="T2" fmla="*/ 16 w 35"/>
                  <a:gd name="T3" fmla="*/ 40 h 40"/>
                  <a:gd name="T4" fmla="*/ 22 w 35"/>
                  <a:gd name="T5" fmla="*/ 40 h 40"/>
                  <a:gd name="T6" fmla="*/ 22 w 35"/>
                  <a:gd name="T7" fmla="*/ 40 h 40"/>
                  <a:gd name="T8" fmla="*/ 27 w 35"/>
                  <a:gd name="T9" fmla="*/ 38 h 40"/>
                  <a:gd name="T10" fmla="*/ 27 w 35"/>
                  <a:gd name="T11" fmla="*/ 38 h 40"/>
                  <a:gd name="T12" fmla="*/ 30 w 35"/>
                  <a:gd name="T13" fmla="*/ 34 h 40"/>
                  <a:gd name="T14" fmla="*/ 30 w 35"/>
                  <a:gd name="T15" fmla="*/ 34 h 40"/>
                  <a:gd name="T16" fmla="*/ 33 w 35"/>
                  <a:gd name="T17" fmla="*/ 29 h 40"/>
                  <a:gd name="T18" fmla="*/ 33 w 35"/>
                  <a:gd name="T19" fmla="*/ 29 h 40"/>
                  <a:gd name="T20" fmla="*/ 35 w 35"/>
                  <a:gd name="T21" fmla="*/ 19 h 40"/>
                  <a:gd name="T22" fmla="*/ 35 w 35"/>
                  <a:gd name="T23" fmla="*/ 19 h 40"/>
                  <a:gd name="T24" fmla="*/ 33 w 35"/>
                  <a:gd name="T25" fmla="*/ 10 h 40"/>
                  <a:gd name="T26" fmla="*/ 33 w 35"/>
                  <a:gd name="T27" fmla="*/ 10 h 40"/>
                  <a:gd name="T28" fmla="*/ 30 w 35"/>
                  <a:gd name="T29" fmla="*/ 7 h 40"/>
                  <a:gd name="T30" fmla="*/ 28 w 35"/>
                  <a:gd name="T31" fmla="*/ 4 h 40"/>
                  <a:gd name="T32" fmla="*/ 28 w 35"/>
                  <a:gd name="T33" fmla="*/ 4 h 40"/>
                  <a:gd name="T34" fmla="*/ 22 w 35"/>
                  <a:gd name="T35" fmla="*/ 0 h 40"/>
                  <a:gd name="T36" fmla="*/ 22 w 35"/>
                  <a:gd name="T37" fmla="*/ 0 h 40"/>
                  <a:gd name="T38" fmla="*/ 14 w 35"/>
                  <a:gd name="T39" fmla="*/ 0 h 40"/>
                  <a:gd name="T40" fmla="*/ 0 w 35"/>
                  <a:gd name="T41" fmla="*/ 0 h 40"/>
                  <a:gd name="T42" fmla="*/ 0 w 35"/>
                  <a:gd name="T43" fmla="*/ 40 h 40"/>
                  <a:gd name="T44" fmla="*/ 16 w 35"/>
                  <a:gd name="T45" fmla="*/ 40 h 40"/>
                  <a:gd name="T46" fmla="*/ 16 w 35"/>
                  <a:gd name="T47" fmla="*/ 40 h 40"/>
                  <a:gd name="T48" fmla="*/ 6 w 35"/>
                  <a:gd name="T49" fmla="*/ 5 h 40"/>
                  <a:gd name="T50" fmla="*/ 14 w 35"/>
                  <a:gd name="T51" fmla="*/ 5 h 40"/>
                  <a:gd name="T52" fmla="*/ 14 w 35"/>
                  <a:gd name="T53" fmla="*/ 5 h 40"/>
                  <a:gd name="T54" fmla="*/ 22 w 35"/>
                  <a:gd name="T55" fmla="*/ 5 h 40"/>
                  <a:gd name="T56" fmla="*/ 22 w 35"/>
                  <a:gd name="T57" fmla="*/ 5 h 40"/>
                  <a:gd name="T58" fmla="*/ 23 w 35"/>
                  <a:gd name="T59" fmla="*/ 7 h 40"/>
                  <a:gd name="T60" fmla="*/ 27 w 35"/>
                  <a:gd name="T61" fmla="*/ 10 h 40"/>
                  <a:gd name="T62" fmla="*/ 27 w 35"/>
                  <a:gd name="T63" fmla="*/ 10 h 40"/>
                  <a:gd name="T64" fmla="*/ 28 w 35"/>
                  <a:gd name="T65" fmla="*/ 15 h 40"/>
                  <a:gd name="T66" fmla="*/ 28 w 35"/>
                  <a:gd name="T67" fmla="*/ 19 h 40"/>
                  <a:gd name="T68" fmla="*/ 28 w 35"/>
                  <a:gd name="T69" fmla="*/ 19 h 40"/>
                  <a:gd name="T70" fmla="*/ 27 w 35"/>
                  <a:gd name="T71" fmla="*/ 27 h 40"/>
                  <a:gd name="T72" fmla="*/ 27 w 35"/>
                  <a:gd name="T73" fmla="*/ 27 h 40"/>
                  <a:gd name="T74" fmla="*/ 25 w 35"/>
                  <a:gd name="T75" fmla="*/ 34 h 40"/>
                  <a:gd name="T76" fmla="*/ 25 w 35"/>
                  <a:gd name="T77" fmla="*/ 34 h 40"/>
                  <a:gd name="T78" fmla="*/ 20 w 35"/>
                  <a:gd name="T79" fmla="*/ 35 h 40"/>
                  <a:gd name="T80" fmla="*/ 20 w 35"/>
                  <a:gd name="T81" fmla="*/ 35 h 40"/>
                  <a:gd name="T82" fmla="*/ 14 w 35"/>
                  <a:gd name="T83" fmla="*/ 35 h 40"/>
                  <a:gd name="T84" fmla="*/ 6 w 35"/>
                  <a:gd name="T85" fmla="*/ 35 h 40"/>
                  <a:gd name="T86" fmla="*/ 6 w 35"/>
                  <a:gd name="T87" fmla="*/ 5 h 40"/>
                  <a:gd name="T88" fmla="*/ 6 w 35"/>
                  <a:gd name="T89" fmla="*/ 5 h 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5"/>
                  <a:gd name="T136" fmla="*/ 0 h 40"/>
                  <a:gd name="T137" fmla="*/ 35 w 35"/>
                  <a:gd name="T138" fmla="*/ 40 h 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5" h="40">
                    <a:moveTo>
                      <a:pt x="16" y="40"/>
                    </a:moveTo>
                    <a:lnTo>
                      <a:pt x="16" y="40"/>
                    </a:lnTo>
                    <a:lnTo>
                      <a:pt x="22" y="40"/>
                    </a:lnTo>
                    <a:lnTo>
                      <a:pt x="27" y="38"/>
                    </a:lnTo>
                    <a:lnTo>
                      <a:pt x="30" y="34"/>
                    </a:lnTo>
                    <a:lnTo>
                      <a:pt x="33" y="29"/>
                    </a:lnTo>
                    <a:lnTo>
                      <a:pt x="35" y="19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8" y="4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16" y="40"/>
                    </a:lnTo>
                    <a:close/>
                    <a:moveTo>
                      <a:pt x="6" y="5"/>
                    </a:moveTo>
                    <a:lnTo>
                      <a:pt x="14" y="5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27" y="10"/>
                    </a:lnTo>
                    <a:lnTo>
                      <a:pt x="28" y="15"/>
                    </a:lnTo>
                    <a:lnTo>
                      <a:pt x="28" y="19"/>
                    </a:lnTo>
                    <a:lnTo>
                      <a:pt x="27" y="27"/>
                    </a:lnTo>
                    <a:lnTo>
                      <a:pt x="25" y="34"/>
                    </a:lnTo>
                    <a:lnTo>
                      <a:pt x="20" y="35"/>
                    </a:lnTo>
                    <a:lnTo>
                      <a:pt x="14" y="35"/>
                    </a:lnTo>
                    <a:lnTo>
                      <a:pt x="6" y="3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0" name="Freeform 394">
                <a:extLst>
                  <a:ext uri="{FF2B5EF4-FFF2-40B4-BE49-F238E27FC236}">
                    <a16:creationId xmlns:a16="http://schemas.microsoft.com/office/drawing/2014/main" id="{9C8F8A5F-4E9E-4D9F-A4FC-E29CC78ED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070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0 h 5"/>
                  <a:gd name="T4" fmla="*/ 0 w 6"/>
                  <a:gd name="T5" fmla="*/ 0 h 5"/>
                  <a:gd name="T6" fmla="*/ 0 w 6"/>
                  <a:gd name="T7" fmla="*/ 5 h 5"/>
                  <a:gd name="T8" fmla="*/ 6 w 6"/>
                  <a:gd name="T9" fmla="*/ 5 h 5"/>
                  <a:gd name="T10" fmla="*/ 6 w 6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5"/>
                  <a:gd name="T20" fmla="*/ 6 w 6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5">
                    <a:moveTo>
                      <a:pt x="6" y="5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1" name="Freeform 395">
                <a:extLst>
                  <a:ext uri="{FF2B5EF4-FFF2-40B4-BE49-F238E27FC236}">
                    <a16:creationId xmlns:a16="http://schemas.microsoft.com/office/drawing/2014/main" id="{AAA70C08-E105-4E5F-B675-33CA15DA7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2034"/>
                <a:ext cx="36" cy="43"/>
              </a:xfrm>
              <a:custGeom>
                <a:avLst/>
                <a:gdLst>
                  <a:gd name="T0" fmla="*/ 27 w 36"/>
                  <a:gd name="T1" fmla="*/ 35 h 43"/>
                  <a:gd name="T2" fmla="*/ 27 w 36"/>
                  <a:gd name="T3" fmla="*/ 35 h 43"/>
                  <a:gd name="T4" fmla="*/ 24 w 36"/>
                  <a:gd name="T5" fmla="*/ 38 h 43"/>
                  <a:gd name="T6" fmla="*/ 19 w 36"/>
                  <a:gd name="T7" fmla="*/ 38 h 43"/>
                  <a:gd name="T8" fmla="*/ 19 w 36"/>
                  <a:gd name="T9" fmla="*/ 38 h 43"/>
                  <a:gd name="T10" fmla="*/ 16 w 36"/>
                  <a:gd name="T11" fmla="*/ 38 h 43"/>
                  <a:gd name="T12" fmla="*/ 13 w 36"/>
                  <a:gd name="T13" fmla="*/ 36 h 43"/>
                  <a:gd name="T14" fmla="*/ 13 w 36"/>
                  <a:gd name="T15" fmla="*/ 36 h 43"/>
                  <a:gd name="T16" fmla="*/ 9 w 36"/>
                  <a:gd name="T17" fmla="*/ 33 h 43"/>
                  <a:gd name="T18" fmla="*/ 8 w 36"/>
                  <a:gd name="T19" fmla="*/ 30 h 43"/>
                  <a:gd name="T20" fmla="*/ 8 w 36"/>
                  <a:gd name="T21" fmla="*/ 30 h 43"/>
                  <a:gd name="T22" fmla="*/ 6 w 36"/>
                  <a:gd name="T23" fmla="*/ 20 h 43"/>
                  <a:gd name="T24" fmla="*/ 6 w 36"/>
                  <a:gd name="T25" fmla="*/ 20 h 43"/>
                  <a:gd name="T26" fmla="*/ 6 w 36"/>
                  <a:gd name="T27" fmla="*/ 12 h 43"/>
                  <a:gd name="T28" fmla="*/ 6 w 36"/>
                  <a:gd name="T29" fmla="*/ 12 h 43"/>
                  <a:gd name="T30" fmla="*/ 8 w 36"/>
                  <a:gd name="T31" fmla="*/ 9 h 43"/>
                  <a:gd name="T32" fmla="*/ 11 w 36"/>
                  <a:gd name="T33" fmla="*/ 8 h 43"/>
                  <a:gd name="T34" fmla="*/ 11 w 36"/>
                  <a:gd name="T35" fmla="*/ 8 h 43"/>
                  <a:gd name="T36" fmla="*/ 14 w 36"/>
                  <a:gd name="T37" fmla="*/ 5 h 43"/>
                  <a:gd name="T38" fmla="*/ 19 w 36"/>
                  <a:gd name="T39" fmla="*/ 5 h 43"/>
                  <a:gd name="T40" fmla="*/ 19 w 36"/>
                  <a:gd name="T41" fmla="*/ 5 h 43"/>
                  <a:gd name="T42" fmla="*/ 24 w 36"/>
                  <a:gd name="T43" fmla="*/ 5 h 43"/>
                  <a:gd name="T44" fmla="*/ 25 w 36"/>
                  <a:gd name="T45" fmla="*/ 6 h 43"/>
                  <a:gd name="T46" fmla="*/ 25 w 36"/>
                  <a:gd name="T47" fmla="*/ 6 h 43"/>
                  <a:gd name="T48" fmla="*/ 28 w 36"/>
                  <a:gd name="T49" fmla="*/ 9 h 43"/>
                  <a:gd name="T50" fmla="*/ 30 w 36"/>
                  <a:gd name="T51" fmla="*/ 12 h 43"/>
                  <a:gd name="T52" fmla="*/ 35 w 36"/>
                  <a:gd name="T53" fmla="*/ 12 h 43"/>
                  <a:gd name="T54" fmla="*/ 35 w 36"/>
                  <a:gd name="T55" fmla="*/ 12 h 43"/>
                  <a:gd name="T56" fmla="*/ 33 w 36"/>
                  <a:gd name="T57" fmla="*/ 8 h 43"/>
                  <a:gd name="T58" fmla="*/ 30 w 36"/>
                  <a:gd name="T59" fmla="*/ 3 h 43"/>
                  <a:gd name="T60" fmla="*/ 30 w 36"/>
                  <a:gd name="T61" fmla="*/ 3 h 43"/>
                  <a:gd name="T62" fmla="*/ 25 w 36"/>
                  <a:gd name="T63" fmla="*/ 1 h 43"/>
                  <a:gd name="T64" fmla="*/ 19 w 36"/>
                  <a:gd name="T65" fmla="*/ 0 h 43"/>
                  <a:gd name="T66" fmla="*/ 19 w 36"/>
                  <a:gd name="T67" fmla="*/ 0 h 43"/>
                  <a:gd name="T68" fmla="*/ 14 w 36"/>
                  <a:gd name="T69" fmla="*/ 1 h 43"/>
                  <a:gd name="T70" fmla="*/ 9 w 36"/>
                  <a:gd name="T71" fmla="*/ 3 h 43"/>
                  <a:gd name="T72" fmla="*/ 9 w 36"/>
                  <a:gd name="T73" fmla="*/ 3 h 43"/>
                  <a:gd name="T74" fmla="*/ 5 w 36"/>
                  <a:gd name="T75" fmla="*/ 6 h 43"/>
                  <a:gd name="T76" fmla="*/ 3 w 36"/>
                  <a:gd name="T77" fmla="*/ 9 h 43"/>
                  <a:gd name="T78" fmla="*/ 3 w 36"/>
                  <a:gd name="T79" fmla="*/ 9 h 43"/>
                  <a:gd name="T80" fmla="*/ 0 w 36"/>
                  <a:gd name="T81" fmla="*/ 16 h 43"/>
                  <a:gd name="T82" fmla="*/ 0 w 36"/>
                  <a:gd name="T83" fmla="*/ 20 h 43"/>
                  <a:gd name="T84" fmla="*/ 0 w 36"/>
                  <a:gd name="T85" fmla="*/ 20 h 43"/>
                  <a:gd name="T86" fmla="*/ 0 w 36"/>
                  <a:gd name="T87" fmla="*/ 27 h 43"/>
                  <a:gd name="T88" fmla="*/ 1 w 36"/>
                  <a:gd name="T89" fmla="*/ 32 h 43"/>
                  <a:gd name="T90" fmla="*/ 1 w 36"/>
                  <a:gd name="T91" fmla="*/ 32 h 43"/>
                  <a:gd name="T92" fmla="*/ 5 w 36"/>
                  <a:gd name="T93" fmla="*/ 36 h 43"/>
                  <a:gd name="T94" fmla="*/ 8 w 36"/>
                  <a:gd name="T95" fmla="*/ 39 h 43"/>
                  <a:gd name="T96" fmla="*/ 8 w 36"/>
                  <a:gd name="T97" fmla="*/ 39 h 43"/>
                  <a:gd name="T98" fmla="*/ 13 w 36"/>
                  <a:gd name="T99" fmla="*/ 41 h 43"/>
                  <a:gd name="T100" fmla="*/ 19 w 36"/>
                  <a:gd name="T101" fmla="*/ 43 h 43"/>
                  <a:gd name="T102" fmla="*/ 19 w 36"/>
                  <a:gd name="T103" fmla="*/ 43 h 43"/>
                  <a:gd name="T104" fmla="*/ 25 w 36"/>
                  <a:gd name="T105" fmla="*/ 41 h 43"/>
                  <a:gd name="T106" fmla="*/ 30 w 36"/>
                  <a:gd name="T107" fmla="*/ 39 h 43"/>
                  <a:gd name="T108" fmla="*/ 30 w 36"/>
                  <a:gd name="T109" fmla="*/ 39 h 43"/>
                  <a:gd name="T110" fmla="*/ 33 w 36"/>
                  <a:gd name="T111" fmla="*/ 35 h 43"/>
                  <a:gd name="T112" fmla="*/ 36 w 36"/>
                  <a:gd name="T113" fmla="*/ 28 h 43"/>
                  <a:gd name="T114" fmla="*/ 30 w 36"/>
                  <a:gd name="T115" fmla="*/ 27 h 43"/>
                  <a:gd name="T116" fmla="*/ 30 w 36"/>
                  <a:gd name="T117" fmla="*/ 27 h 43"/>
                  <a:gd name="T118" fmla="*/ 28 w 36"/>
                  <a:gd name="T119" fmla="*/ 32 h 43"/>
                  <a:gd name="T120" fmla="*/ 27 w 36"/>
                  <a:gd name="T121" fmla="*/ 35 h 43"/>
                  <a:gd name="T122" fmla="*/ 27 w 36"/>
                  <a:gd name="T123" fmla="*/ 35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"/>
                  <a:gd name="T187" fmla="*/ 0 h 43"/>
                  <a:gd name="T188" fmla="*/ 36 w 36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" h="43">
                    <a:moveTo>
                      <a:pt x="27" y="35"/>
                    </a:moveTo>
                    <a:lnTo>
                      <a:pt x="27" y="35"/>
                    </a:lnTo>
                    <a:lnTo>
                      <a:pt x="24" y="38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3" y="36"/>
                    </a:lnTo>
                    <a:lnTo>
                      <a:pt x="9" y="33"/>
                    </a:lnTo>
                    <a:lnTo>
                      <a:pt x="8" y="30"/>
                    </a:lnTo>
                    <a:lnTo>
                      <a:pt x="6" y="20"/>
                    </a:lnTo>
                    <a:lnTo>
                      <a:pt x="6" y="12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30" y="12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4" y="1"/>
                    </a:lnTo>
                    <a:lnTo>
                      <a:pt x="9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5" y="36"/>
                    </a:lnTo>
                    <a:lnTo>
                      <a:pt x="8" y="39"/>
                    </a:lnTo>
                    <a:lnTo>
                      <a:pt x="13" y="41"/>
                    </a:lnTo>
                    <a:lnTo>
                      <a:pt x="19" y="43"/>
                    </a:lnTo>
                    <a:lnTo>
                      <a:pt x="25" y="41"/>
                    </a:lnTo>
                    <a:lnTo>
                      <a:pt x="30" y="39"/>
                    </a:lnTo>
                    <a:lnTo>
                      <a:pt x="33" y="35"/>
                    </a:lnTo>
                    <a:lnTo>
                      <a:pt x="36" y="28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2" name="Freeform 396">
                <a:extLst>
                  <a:ext uri="{FF2B5EF4-FFF2-40B4-BE49-F238E27FC236}">
                    <a16:creationId xmlns:a16="http://schemas.microsoft.com/office/drawing/2014/main" id="{D5A7BB3C-3EE4-432F-9E3F-547B85EE9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70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0 h 5"/>
                  <a:gd name="T4" fmla="*/ 0 w 5"/>
                  <a:gd name="T5" fmla="*/ 0 h 5"/>
                  <a:gd name="T6" fmla="*/ 0 w 5"/>
                  <a:gd name="T7" fmla="*/ 5 h 5"/>
                  <a:gd name="T8" fmla="*/ 5 w 5"/>
                  <a:gd name="T9" fmla="*/ 5 h 5"/>
                  <a:gd name="T10" fmla="*/ 5 w 5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5"/>
                  <a:gd name="T20" fmla="*/ 5 w 5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5">
                    <a:moveTo>
                      <a:pt x="5" y="5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3" name="Freeform 397">
                <a:extLst>
                  <a:ext uri="{FF2B5EF4-FFF2-40B4-BE49-F238E27FC236}">
                    <a16:creationId xmlns:a16="http://schemas.microsoft.com/office/drawing/2014/main" id="{9BF8A7AE-0F44-4D38-81EA-66A97C5D5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784"/>
                <a:ext cx="52" cy="42"/>
              </a:xfrm>
              <a:custGeom>
                <a:avLst/>
                <a:gdLst>
                  <a:gd name="T0" fmla="*/ 16 w 52"/>
                  <a:gd name="T1" fmla="*/ 42 h 42"/>
                  <a:gd name="T2" fmla="*/ 25 w 52"/>
                  <a:gd name="T3" fmla="*/ 10 h 42"/>
                  <a:gd name="T4" fmla="*/ 25 w 52"/>
                  <a:gd name="T5" fmla="*/ 10 h 42"/>
                  <a:gd name="T6" fmla="*/ 25 w 52"/>
                  <a:gd name="T7" fmla="*/ 5 h 42"/>
                  <a:gd name="T8" fmla="*/ 25 w 52"/>
                  <a:gd name="T9" fmla="*/ 5 h 42"/>
                  <a:gd name="T10" fmla="*/ 27 w 52"/>
                  <a:gd name="T11" fmla="*/ 10 h 42"/>
                  <a:gd name="T12" fmla="*/ 36 w 52"/>
                  <a:gd name="T13" fmla="*/ 42 h 42"/>
                  <a:gd name="T14" fmla="*/ 41 w 52"/>
                  <a:gd name="T15" fmla="*/ 42 h 42"/>
                  <a:gd name="T16" fmla="*/ 52 w 52"/>
                  <a:gd name="T17" fmla="*/ 0 h 42"/>
                  <a:gd name="T18" fmla="*/ 47 w 52"/>
                  <a:gd name="T19" fmla="*/ 0 h 42"/>
                  <a:gd name="T20" fmla="*/ 41 w 52"/>
                  <a:gd name="T21" fmla="*/ 27 h 42"/>
                  <a:gd name="T22" fmla="*/ 41 w 52"/>
                  <a:gd name="T23" fmla="*/ 27 h 42"/>
                  <a:gd name="T24" fmla="*/ 38 w 52"/>
                  <a:gd name="T25" fmla="*/ 35 h 42"/>
                  <a:gd name="T26" fmla="*/ 38 w 52"/>
                  <a:gd name="T27" fmla="*/ 35 h 42"/>
                  <a:gd name="T28" fmla="*/ 35 w 52"/>
                  <a:gd name="T29" fmla="*/ 21 h 42"/>
                  <a:gd name="T30" fmla="*/ 30 w 52"/>
                  <a:gd name="T31" fmla="*/ 0 h 42"/>
                  <a:gd name="T32" fmla="*/ 23 w 52"/>
                  <a:gd name="T33" fmla="*/ 0 h 42"/>
                  <a:gd name="T34" fmla="*/ 16 w 52"/>
                  <a:gd name="T35" fmla="*/ 29 h 42"/>
                  <a:gd name="T36" fmla="*/ 16 w 52"/>
                  <a:gd name="T37" fmla="*/ 29 h 42"/>
                  <a:gd name="T38" fmla="*/ 12 w 52"/>
                  <a:gd name="T39" fmla="*/ 35 h 42"/>
                  <a:gd name="T40" fmla="*/ 12 w 52"/>
                  <a:gd name="T41" fmla="*/ 35 h 42"/>
                  <a:gd name="T42" fmla="*/ 11 w 52"/>
                  <a:gd name="T43" fmla="*/ 27 h 42"/>
                  <a:gd name="T44" fmla="*/ 4 w 52"/>
                  <a:gd name="T45" fmla="*/ 0 h 42"/>
                  <a:gd name="T46" fmla="*/ 0 w 52"/>
                  <a:gd name="T47" fmla="*/ 0 h 42"/>
                  <a:gd name="T48" fmla="*/ 11 w 52"/>
                  <a:gd name="T49" fmla="*/ 42 h 42"/>
                  <a:gd name="T50" fmla="*/ 16 w 52"/>
                  <a:gd name="T51" fmla="*/ 42 h 42"/>
                  <a:gd name="T52" fmla="*/ 16 w 52"/>
                  <a:gd name="T53" fmla="*/ 42 h 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"/>
                  <a:gd name="T82" fmla="*/ 0 h 42"/>
                  <a:gd name="T83" fmla="*/ 52 w 52"/>
                  <a:gd name="T84" fmla="*/ 42 h 4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" h="42">
                    <a:moveTo>
                      <a:pt x="16" y="42"/>
                    </a:moveTo>
                    <a:lnTo>
                      <a:pt x="25" y="10"/>
                    </a:lnTo>
                    <a:lnTo>
                      <a:pt x="25" y="5"/>
                    </a:lnTo>
                    <a:lnTo>
                      <a:pt x="27" y="10"/>
                    </a:lnTo>
                    <a:lnTo>
                      <a:pt x="36" y="42"/>
                    </a:lnTo>
                    <a:lnTo>
                      <a:pt x="41" y="42"/>
                    </a:lnTo>
                    <a:lnTo>
                      <a:pt x="52" y="0"/>
                    </a:lnTo>
                    <a:lnTo>
                      <a:pt x="47" y="0"/>
                    </a:lnTo>
                    <a:lnTo>
                      <a:pt x="41" y="27"/>
                    </a:lnTo>
                    <a:lnTo>
                      <a:pt x="38" y="35"/>
                    </a:lnTo>
                    <a:lnTo>
                      <a:pt x="35" y="21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11" y="2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1" y="42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4" name="Freeform 398">
                <a:extLst>
                  <a:ext uri="{FF2B5EF4-FFF2-40B4-BE49-F238E27FC236}">
                    <a16:creationId xmlns:a16="http://schemas.microsoft.com/office/drawing/2014/main" id="{FE846C87-B72B-4E1E-8606-697733290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784"/>
                <a:ext cx="31" cy="42"/>
              </a:xfrm>
              <a:custGeom>
                <a:avLst/>
                <a:gdLst>
                  <a:gd name="T0" fmla="*/ 31 w 31"/>
                  <a:gd name="T1" fmla="*/ 42 h 42"/>
                  <a:gd name="T2" fmla="*/ 31 w 31"/>
                  <a:gd name="T3" fmla="*/ 37 h 42"/>
                  <a:gd name="T4" fmla="*/ 5 w 31"/>
                  <a:gd name="T5" fmla="*/ 37 h 42"/>
                  <a:gd name="T6" fmla="*/ 5 w 31"/>
                  <a:gd name="T7" fmla="*/ 23 h 42"/>
                  <a:gd name="T8" fmla="*/ 27 w 31"/>
                  <a:gd name="T9" fmla="*/ 23 h 42"/>
                  <a:gd name="T10" fmla="*/ 27 w 31"/>
                  <a:gd name="T11" fmla="*/ 18 h 42"/>
                  <a:gd name="T12" fmla="*/ 5 w 31"/>
                  <a:gd name="T13" fmla="*/ 18 h 42"/>
                  <a:gd name="T14" fmla="*/ 5 w 31"/>
                  <a:gd name="T15" fmla="*/ 5 h 42"/>
                  <a:gd name="T16" fmla="*/ 29 w 31"/>
                  <a:gd name="T17" fmla="*/ 5 h 42"/>
                  <a:gd name="T18" fmla="*/ 29 w 31"/>
                  <a:gd name="T19" fmla="*/ 0 h 42"/>
                  <a:gd name="T20" fmla="*/ 0 w 31"/>
                  <a:gd name="T21" fmla="*/ 0 h 42"/>
                  <a:gd name="T22" fmla="*/ 0 w 31"/>
                  <a:gd name="T23" fmla="*/ 42 h 42"/>
                  <a:gd name="T24" fmla="*/ 31 w 31"/>
                  <a:gd name="T25" fmla="*/ 42 h 42"/>
                  <a:gd name="T26" fmla="*/ 31 w 31"/>
                  <a:gd name="T27" fmla="*/ 42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"/>
                  <a:gd name="T43" fmla="*/ 0 h 42"/>
                  <a:gd name="T44" fmla="*/ 31 w 31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" h="42">
                    <a:moveTo>
                      <a:pt x="31" y="42"/>
                    </a:moveTo>
                    <a:lnTo>
                      <a:pt x="31" y="37"/>
                    </a:lnTo>
                    <a:lnTo>
                      <a:pt x="5" y="37"/>
                    </a:lnTo>
                    <a:lnTo>
                      <a:pt x="5" y="23"/>
                    </a:lnTo>
                    <a:lnTo>
                      <a:pt x="27" y="23"/>
                    </a:lnTo>
                    <a:lnTo>
                      <a:pt x="27" y="18"/>
                    </a:lnTo>
                    <a:lnTo>
                      <a:pt x="5" y="18"/>
                    </a:lnTo>
                    <a:lnTo>
                      <a:pt x="5" y="5"/>
                    </a:lnTo>
                    <a:lnTo>
                      <a:pt x="29" y="5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42"/>
                    </a:lnTo>
                    <a:lnTo>
                      <a:pt x="31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5" name="Freeform 399">
                <a:extLst>
                  <a:ext uri="{FF2B5EF4-FFF2-40B4-BE49-F238E27FC236}">
                    <a16:creationId xmlns:a16="http://schemas.microsoft.com/office/drawing/2014/main" id="{ACDA09DF-CAD4-445C-B399-FCE831AAB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1784"/>
                <a:ext cx="32" cy="42"/>
              </a:xfrm>
              <a:custGeom>
                <a:avLst/>
                <a:gdLst>
                  <a:gd name="T0" fmla="*/ 2 w 32"/>
                  <a:gd name="T1" fmla="*/ 35 h 42"/>
                  <a:gd name="T2" fmla="*/ 8 w 32"/>
                  <a:gd name="T3" fmla="*/ 40 h 42"/>
                  <a:gd name="T4" fmla="*/ 17 w 32"/>
                  <a:gd name="T5" fmla="*/ 42 h 42"/>
                  <a:gd name="T6" fmla="*/ 25 w 32"/>
                  <a:gd name="T7" fmla="*/ 40 h 42"/>
                  <a:gd name="T8" fmla="*/ 29 w 32"/>
                  <a:gd name="T9" fmla="*/ 38 h 42"/>
                  <a:gd name="T10" fmla="*/ 30 w 32"/>
                  <a:gd name="T11" fmla="*/ 35 h 42"/>
                  <a:gd name="T12" fmla="*/ 32 w 32"/>
                  <a:gd name="T13" fmla="*/ 31 h 42"/>
                  <a:gd name="T14" fmla="*/ 30 w 32"/>
                  <a:gd name="T15" fmla="*/ 24 h 42"/>
                  <a:gd name="T16" fmla="*/ 25 w 32"/>
                  <a:gd name="T17" fmla="*/ 19 h 42"/>
                  <a:gd name="T18" fmla="*/ 16 w 32"/>
                  <a:gd name="T19" fmla="*/ 18 h 42"/>
                  <a:gd name="T20" fmla="*/ 8 w 32"/>
                  <a:gd name="T21" fmla="*/ 15 h 42"/>
                  <a:gd name="T22" fmla="*/ 6 w 32"/>
                  <a:gd name="T23" fmla="*/ 11 h 42"/>
                  <a:gd name="T24" fmla="*/ 9 w 32"/>
                  <a:gd name="T25" fmla="*/ 7 h 42"/>
                  <a:gd name="T26" fmla="*/ 11 w 32"/>
                  <a:gd name="T27" fmla="*/ 5 h 42"/>
                  <a:gd name="T28" fmla="*/ 16 w 32"/>
                  <a:gd name="T29" fmla="*/ 5 h 42"/>
                  <a:gd name="T30" fmla="*/ 24 w 32"/>
                  <a:gd name="T31" fmla="*/ 7 h 42"/>
                  <a:gd name="T32" fmla="*/ 25 w 32"/>
                  <a:gd name="T33" fmla="*/ 8 h 42"/>
                  <a:gd name="T34" fmla="*/ 32 w 32"/>
                  <a:gd name="T35" fmla="*/ 11 h 42"/>
                  <a:gd name="T36" fmla="*/ 29 w 32"/>
                  <a:gd name="T37" fmla="*/ 5 h 42"/>
                  <a:gd name="T38" fmla="*/ 27 w 32"/>
                  <a:gd name="T39" fmla="*/ 4 h 42"/>
                  <a:gd name="T40" fmla="*/ 24 w 32"/>
                  <a:gd name="T41" fmla="*/ 2 h 42"/>
                  <a:gd name="T42" fmla="*/ 16 w 32"/>
                  <a:gd name="T43" fmla="*/ 0 h 42"/>
                  <a:gd name="T44" fmla="*/ 8 w 32"/>
                  <a:gd name="T45" fmla="*/ 2 h 42"/>
                  <a:gd name="T46" fmla="*/ 3 w 32"/>
                  <a:gd name="T47" fmla="*/ 5 h 42"/>
                  <a:gd name="T48" fmla="*/ 2 w 32"/>
                  <a:gd name="T49" fmla="*/ 11 h 42"/>
                  <a:gd name="T50" fmla="*/ 3 w 32"/>
                  <a:gd name="T51" fmla="*/ 16 h 42"/>
                  <a:gd name="T52" fmla="*/ 6 w 32"/>
                  <a:gd name="T53" fmla="*/ 19 h 42"/>
                  <a:gd name="T54" fmla="*/ 14 w 32"/>
                  <a:gd name="T55" fmla="*/ 23 h 42"/>
                  <a:gd name="T56" fmla="*/ 22 w 32"/>
                  <a:gd name="T57" fmla="*/ 24 h 42"/>
                  <a:gd name="T58" fmla="*/ 25 w 32"/>
                  <a:gd name="T59" fmla="*/ 27 h 42"/>
                  <a:gd name="T60" fmla="*/ 27 w 32"/>
                  <a:gd name="T61" fmla="*/ 31 h 42"/>
                  <a:gd name="T62" fmla="*/ 25 w 32"/>
                  <a:gd name="T63" fmla="*/ 34 h 42"/>
                  <a:gd name="T64" fmla="*/ 22 w 32"/>
                  <a:gd name="T65" fmla="*/ 37 h 42"/>
                  <a:gd name="T66" fmla="*/ 17 w 32"/>
                  <a:gd name="T67" fmla="*/ 37 h 42"/>
                  <a:gd name="T68" fmla="*/ 11 w 32"/>
                  <a:gd name="T69" fmla="*/ 37 h 42"/>
                  <a:gd name="T70" fmla="*/ 6 w 32"/>
                  <a:gd name="T71" fmla="*/ 34 h 42"/>
                  <a:gd name="T72" fmla="*/ 5 w 32"/>
                  <a:gd name="T73" fmla="*/ 27 h 42"/>
                  <a:gd name="T74" fmla="*/ 0 w 32"/>
                  <a:gd name="T75" fmla="*/ 29 h 42"/>
                  <a:gd name="T76" fmla="*/ 2 w 32"/>
                  <a:gd name="T77" fmla="*/ 35 h 4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42"/>
                  <a:gd name="T119" fmla="*/ 32 w 32"/>
                  <a:gd name="T120" fmla="*/ 42 h 4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42">
                    <a:moveTo>
                      <a:pt x="2" y="35"/>
                    </a:moveTo>
                    <a:lnTo>
                      <a:pt x="2" y="35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7" y="42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0" y="35"/>
                    </a:lnTo>
                    <a:lnTo>
                      <a:pt x="32" y="31"/>
                    </a:lnTo>
                    <a:lnTo>
                      <a:pt x="30" y="24"/>
                    </a:lnTo>
                    <a:lnTo>
                      <a:pt x="25" y="19"/>
                    </a:lnTo>
                    <a:lnTo>
                      <a:pt x="16" y="18"/>
                    </a:lnTo>
                    <a:lnTo>
                      <a:pt x="8" y="15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5" y="13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11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14" y="23"/>
                    </a:lnTo>
                    <a:lnTo>
                      <a:pt x="22" y="24"/>
                    </a:lnTo>
                    <a:lnTo>
                      <a:pt x="25" y="27"/>
                    </a:lnTo>
                    <a:lnTo>
                      <a:pt x="27" y="31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7" y="37"/>
                    </a:lnTo>
                    <a:lnTo>
                      <a:pt x="11" y="37"/>
                    </a:lnTo>
                    <a:lnTo>
                      <a:pt x="6" y="34"/>
                    </a:lnTo>
                    <a:lnTo>
                      <a:pt x="5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6" name="Freeform 400">
                <a:extLst>
                  <a:ext uri="{FF2B5EF4-FFF2-40B4-BE49-F238E27FC236}">
                    <a16:creationId xmlns:a16="http://schemas.microsoft.com/office/drawing/2014/main" id="{9DC8A677-6C3D-4035-87E8-FCC4681B1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784"/>
                <a:ext cx="32" cy="42"/>
              </a:xfrm>
              <a:custGeom>
                <a:avLst/>
                <a:gdLst>
                  <a:gd name="T0" fmla="*/ 18 w 32"/>
                  <a:gd name="T1" fmla="*/ 42 h 42"/>
                  <a:gd name="T2" fmla="*/ 18 w 32"/>
                  <a:gd name="T3" fmla="*/ 5 h 42"/>
                  <a:gd name="T4" fmla="*/ 32 w 32"/>
                  <a:gd name="T5" fmla="*/ 5 h 42"/>
                  <a:gd name="T6" fmla="*/ 32 w 32"/>
                  <a:gd name="T7" fmla="*/ 0 h 42"/>
                  <a:gd name="T8" fmla="*/ 0 w 32"/>
                  <a:gd name="T9" fmla="*/ 0 h 42"/>
                  <a:gd name="T10" fmla="*/ 0 w 32"/>
                  <a:gd name="T11" fmla="*/ 5 h 42"/>
                  <a:gd name="T12" fmla="*/ 13 w 32"/>
                  <a:gd name="T13" fmla="*/ 5 h 42"/>
                  <a:gd name="T14" fmla="*/ 13 w 32"/>
                  <a:gd name="T15" fmla="*/ 42 h 42"/>
                  <a:gd name="T16" fmla="*/ 18 w 32"/>
                  <a:gd name="T17" fmla="*/ 42 h 42"/>
                  <a:gd name="T18" fmla="*/ 18 w 32"/>
                  <a:gd name="T19" fmla="*/ 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42"/>
                  <a:gd name="T32" fmla="*/ 32 w 32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42">
                    <a:moveTo>
                      <a:pt x="18" y="42"/>
                    </a:moveTo>
                    <a:lnTo>
                      <a:pt x="18" y="5"/>
                    </a:lnTo>
                    <a:lnTo>
                      <a:pt x="32" y="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3" y="5"/>
                    </a:lnTo>
                    <a:lnTo>
                      <a:pt x="13" y="42"/>
                    </a:ln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7" name="Freeform 401">
                <a:extLst>
                  <a:ext uri="{FF2B5EF4-FFF2-40B4-BE49-F238E27FC236}">
                    <a16:creationId xmlns:a16="http://schemas.microsoft.com/office/drawing/2014/main" id="{D1A9B149-9F44-4154-8330-1BFE6872D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1867"/>
                <a:ext cx="38" cy="40"/>
              </a:xfrm>
              <a:custGeom>
                <a:avLst/>
                <a:gdLst>
                  <a:gd name="T0" fmla="*/ 21 w 38"/>
                  <a:gd name="T1" fmla="*/ 40 h 40"/>
                  <a:gd name="T2" fmla="*/ 38 w 38"/>
                  <a:gd name="T3" fmla="*/ 0 h 40"/>
                  <a:gd name="T4" fmla="*/ 32 w 38"/>
                  <a:gd name="T5" fmla="*/ 0 h 40"/>
                  <a:gd name="T6" fmla="*/ 21 w 38"/>
                  <a:gd name="T7" fmla="*/ 29 h 40"/>
                  <a:gd name="T8" fmla="*/ 21 w 38"/>
                  <a:gd name="T9" fmla="*/ 29 h 40"/>
                  <a:gd name="T10" fmla="*/ 19 w 38"/>
                  <a:gd name="T11" fmla="*/ 36 h 40"/>
                  <a:gd name="T12" fmla="*/ 19 w 38"/>
                  <a:gd name="T13" fmla="*/ 36 h 40"/>
                  <a:gd name="T14" fmla="*/ 16 w 38"/>
                  <a:gd name="T15" fmla="*/ 29 h 40"/>
                  <a:gd name="T16" fmla="*/ 6 w 38"/>
                  <a:gd name="T17" fmla="*/ 0 h 40"/>
                  <a:gd name="T18" fmla="*/ 0 w 38"/>
                  <a:gd name="T19" fmla="*/ 0 h 40"/>
                  <a:gd name="T20" fmla="*/ 16 w 38"/>
                  <a:gd name="T21" fmla="*/ 40 h 40"/>
                  <a:gd name="T22" fmla="*/ 21 w 38"/>
                  <a:gd name="T23" fmla="*/ 40 h 40"/>
                  <a:gd name="T24" fmla="*/ 21 w 38"/>
                  <a:gd name="T25" fmla="*/ 4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40"/>
                  <a:gd name="T41" fmla="*/ 38 w 38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40">
                    <a:moveTo>
                      <a:pt x="21" y="40"/>
                    </a:moveTo>
                    <a:lnTo>
                      <a:pt x="38" y="0"/>
                    </a:lnTo>
                    <a:lnTo>
                      <a:pt x="32" y="0"/>
                    </a:lnTo>
                    <a:lnTo>
                      <a:pt x="21" y="29"/>
                    </a:lnTo>
                    <a:lnTo>
                      <a:pt x="19" y="36"/>
                    </a:lnTo>
                    <a:lnTo>
                      <a:pt x="16" y="29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6" y="40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8" name="Freeform 402">
                <a:extLst>
                  <a:ext uri="{FF2B5EF4-FFF2-40B4-BE49-F238E27FC236}">
                    <a16:creationId xmlns:a16="http://schemas.microsoft.com/office/drawing/2014/main" id="{2E1A487C-364D-4266-ABD0-918B5D178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867"/>
                <a:ext cx="5" cy="40"/>
              </a:xfrm>
              <a:custGeom>
                <a:avLst/>
                <a:gdLst>
                  <a:gd name="T0" fmla="*/ 5 w 5"/>
                  <a:gd name="T1" fmla="*/ 40 h 40"/>
                  <a:gd name="T2" fmla="*/ 5 w 5"/>
                  <a:gd name="T3" fmla="*/ 0 h 40"/>
                  <a:gd name="T4" fmla="*/ 0 w 5"/>
                  <a:gd name="T5" fmla="*/ 0 h 40"/>
                  <a:gd name="T6" fmla="*/ 0 w 5"/>
                  <a:gd name="T7" fmla="*/ 40 h 40"/>
                  <a:gd name="T8" fmla="*/ 5 w 5"/>
                  <a:gd name="T9" fmla="*/ 40 h 40"/>
                  <a:gd name="T10" fmla="*/ 5 w 5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0"/>
                  <a:gd name="T20" fmla="*/ 5 w 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0">
                    <a:moveTo>
                      <a:pt x="5" y="4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99" name="Freeform 403">
                <a:extLst>
                  <a:ext uri="{FF2B5EF4-FFF2-40B4-BE49-F238E27FC236}">
                    <a16:creationId xmlns:a16="http://schemas.microsoft.com/office/drawing/2014/main" id="{F00690D3-1A94-44EB-81CE-6D44AE6693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63" y="1867"/>
                <a:ext cx="36" cy="40"/>
              </a:xfrm>
              <a:custGeom>
                <a:avLst/>
                <a:gdLst>
                  <a:gd name="T0" fmla="*/ 6 w 36"/>
                  <a:gd name="T1" fmla="*/ 40 h 40"/>
                  <a:gd name="T2" fmla="*/ 6 w 36"/>
                  <a:gd name="T3" fmla="*/ 22 h 40"/>
                  <a:gd name="T4" fmla="*/ 12 w 36"/>
                  <a:gd name="T5" fmla="*/ 22 h 40"/>
                  <a:gd name="T6" fmla="*/ 12 w 36"/>
                  <a:gd name="T7" fmla="*/ 22 h 40"/>
                  <a:gd name="T8" fmla="*/ 16 w 36"/>
                  <a:gd name="T9" fmla="*/ 22 h 40"/>
                  <a:gd name="T10" fmla="*/ 16 w 36"/>
                  <a:gd name="T11" fmla="*/ 22 h 40"/>
                  <a:gd name="T12" fmla="*/ 17 w 36"/>
                  <a:gd name="T13" fmla="*/ 24 h 40"/>
                  <a:gd name="T14" fmla="*/ 17 w 36"/>
                  <a:gd name="T15" fmla="*/ 24 h 40"/>
                  <a:gd name="T16" fmla="*/ 20 w 36"/>
                  <a:gd name="T17" fmla="*/ 27 h 40"/>
                  <a:gd name="T18" fmla="*/ 20 w 36"/>
                  <a:gd name="T19" fmla="*/ 27 h 40"/>
                  <a:gd name="T20" fmla="*/ 24 w 36"/>
                  <a:gd name="T21" fmla="*/ 32 h 40"/>
                  <a:gd name="T22" fmla="*/ 30 w 36"/>
                  <a:gd name="T23" fmla="*/ 40 h 40"/>
                  <a:gd name="T24" fmla="*/ 36 w 36"/>
                  <a:gd name="T25" fmla="*/ 40 h 40"/>
                  <a:gd name="T26" fmla="*/ 30 w 36"/>
                  <a:gd name="T27" fmla="*/ 29 h 40"/>
                  <a:gd name="T28" fmla="*/ 30 w 36"/>
                  <a:gd name="T29" fmla="*/ 29 h 40"/>
                  <a:gd name="T30" fmla="*/ 25 w 36"/>
                  <a:gd name="T31" fmla="*/ 24 h 40"/>
                  <a:gd name="T32" fmla="*/ 25 w 36"/>
                  <a:gd name="T33" fmla="*/ 24 h 40"/>
                  <a:gd name="T34" fmla="*/ 22 w 36"/>
                  <a:gd name="T35" fmla="*/ 22 h 40"/>
                  <a:gd name="T36" fmla="*/ 22 w 36"/>
                  <a:gd name="T37" fmla="*/ 22 h 40"/>
                  <a:gd name="T38" fmla="*/ 27 w 36"/>
                  <a:gd name="T39" fmla="*/ 21 h 40"/>
                  <a:gd name="T40" fmla="*/ 30 w 36"/>
                  <a:gd name="T41" fmla="*/ 17 h 40"/>
                  <a:gd name="T42" fmla="*/ 30 w 36"/>
                  <a:gd name="T43" fmla="*/ 17 h 40"/>
                  <a:gd name="T44" fmla="*/ 33 w 36"/>
                  <a:gd name="T45" fmla="*/ 14 h 40"/>
                  <a:gd name="T46" fmla="*/ 33 w 36"/>
                  <a:gd name="T47" fmla="*/ 11 h 40"/>
                  <a:gd name="T48" fmla="*/ 33 w 36"/>
                  <a:gd name="T49" fmla="*/ 11 h 40"/>
                  <a:gd name="T50" fmla="*/ 32 w 36"/>
                  <a:gd name="T51" fmla="*/ 5 h 40"/>
                  <a:gd name="T52" fmla="*/ 32 w 36"/>
                  <a:gd name="T53" fmla="*/ 5 h 40"/>
                  <a:gd name="T54" fmla="*/ 30 w 36"/>
                  <a:gd name="T55" fmla="*/ 2 h 40"/>
                  <a:gd name="T56" fmla="*/ 27 w 36"/>
                  <a:gd name="T57" fmla="*/ 0 h 40"/>
                  <a:gd name="T58" fmla="*/ 27 w 36"/>
                  <a:gd name="T59" fmla="*/ 0 h 40"/>
                  <a:gd name="T60" fmla="*/ 19 w 36"/>
                  <a:gd name="T61" fmla="*/ 0 h 40"/>
                  <a:gd name="T62" fmla="*/ 0 w 36"/>
                  <a:gd name="T63" fmla="*/ 0 h 40"/>
                  <a:gd name="T64" fmla="*/ 0 w 36"/>
                  <a:gd name="T65" fmla="*/ 40 h 40"/>
                  <a:gd name="T66" fmla="*/ 6 w 36"/>
                  <a:gd name="T67" fmla="*/ 40 h 40"/>
                  <a:gd name="T68" fmla="*/ 6 w 36"/>
                  <a:gd name="T69" fmla="*/ 40 h 40"/>
                  <a:gd name="T70" fmla="*/ 6 w 36"/>
                  <a:gd name="T71" fmla="*/ 5 h 40"/>
                  <a:gd name="T72" fmla="*/ 19 w 36"/>
                  <a:gd name="T73" fmla="*/ 5 h 40"/>
                  <a:gd name="T74" fmla="*/ 19 w 36"/>
                  <a:gd name="T75" fmla="*/ 5 h 40"/>
                  <a:gd name="T76" fmla="*/ 22 w 36"/>
                  <a:gd name="T77" fmla="*/ 5 h 40"/>
                  <a:gd name="T78" fmla="*/ 25 w 36"/>
                  <a:gd name="T79" fmla="*/ 6 h 40"/>
                  <a:gd name="T80" fmla="*/ 25 w 36"/>
                  <a:gd name="T81" fmla="*/ 6 h 40"/>
                  <a:gd name="T82" fmla="*/ 27 w 36"/>
                  <a:gd name="T83" fmla="*/ 8 h 40"/>
                  <a:gd name="T84" fmla="*/ 27 w 36"/>
                  <a:gd name="T85" fmla="*/ 11 h 40"/>
                  <a:gd name="T86" fmla="*/ 27 w 36"/>
                  <a:gd name="T87" fmla="*/ 11 h 40"/>
                  <a:gd name="T88" fmla="*/ 27 w 36"/>
                  <a:gd name="T89" fmla="*/ 14 h 40"/>
                  <a:gd name="T90" fmla="*/ 27 w 36"/>
                  <a:gd name="T91" fmla="*/ 14 h 40"/>
                  <a:gd name="T92" fmla="*/ 24 w 36"/>
                  <a:gd name="T93" fmla="*/ 17 h 40"/>
                  <a:gd name="T94" fmla="*/ 24 w 36"/>
                  <a:gd name="T95" fmla="*/ 17 h 40"/>
                  <a:gd name="T96" fmla="*/ 17 w 36"/>
                  <a:gd name="T97" fmla="*/ 17 h 40"/>
                  <a:gd name="T98" fmla="*/ 6 w 36"/>
                  <a:gd name="T99" fmla="*/ 17 h 40"/>
                  <a:gd name="T100" fmla="*/ 6 w 36"/>
                  <a:gd name="T101" fmla="*/ 5 h 40"/>
                  <a:gd name="T102" fmla="*/ 6 w 36"/>
                  <a:gd name="T103" fmla="*/ 5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6"/>
                  <a:gd name="T157" fmla="*/ 0 h 40"/>
                  <a:gd name="T158" fmla="*/ 36 w 36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6" h="40">
                    <a:moveTo>
                      <a:pt x="6" y="40"/>
                    </a:moveTo>
                    <a:lnTo>
                      <a:pt x="6" y="22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7" y="24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30" y="40"/>
                    </a:lnTo>
                    <a:lnTo>
                      <a:pt x="36" y="40"/>
                    </a:lnTo>
                    <a:lnTo>
                      <a:pt x="30" y="29"/>
                    </a:lnTo>
                    <a:lnTo>
                      <a:pt x="25" y="24"/>
                    </a:lnTo>
                    <a:lnTo>
                      <a:pt x="22" y="22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5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6" y="40"/>
                    </a:lnTo>
                    <a:close/>
                    <a:moveTo>
                      <a:pt x="6" y="5"/>
                    </a:moveTo>
                    <a:lnTo>
                      <a:pt x="19" y="5"/>
                    </a:lnTo>
                    <a:lnTo>
                      <a:pt x="22" y="5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24" y="17"/>
                    </a:lnTo>
                    <a:lnTo>
                      <a:pt x="17" y="17"/>
                    </a:lnTo>
                    <a:lnTo>
                      <a:pt x="6" y="17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0" name="Freeform 404">
                <a:extLst>
                  <a:ext uri="{FF2B5EF4-FFF2-40B4-BE49-F238E27FC236}">
                    <a16:creationId xmlns:a16="http://schemas.microsoft.com/office/drawing/2014/main" id="{8420F3B3-7C30-4106-B95B-C6C521578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865"/>
                <a:ext cx="38" cy="43"/>
              </a:xfrm>
              <a:custGeom>
                <a:avLst/>
                <a:gdLst>
                  <a:gd name="T0" fmla="*/ 32 w 38"/>
                  <a:gd name="T1" fmla="*/ 26 h 43"/>
                  <a:gd name="T2" fmla="*/ 32 w 38"/>
                  <a:gd name="T3" fmla="*/ 34 h 43"/>
                  <a:gd name="T4" fmla="*/ 32 w 38"/>
                  <a:gd name="T5" fmla="*/ 34 h 43"/>
                  <a:gd name="T6" fmla="*/ 27 w 38"/>
                  <a:gd name="T7" fmla="*/ 37 h 43"/>
                  <a:gd name="T8" fmla="*/ 27 w 38"/>
                  <a:gd name="T9" fmla="*/ 37 h 43"/>
                  <a:gd name="T10" fmla="*/ 21 w 38"/>
                  <a:gd name="T11" fmla="*/ 38 h 43"/>
                  <a:gd name="T12" fmla="*/ 21 w 38"/>
                  <a:gd name="T13" fmla="*/ 38 h 43"/>
                  <a:gd name="T14" fmla="*/ 13 w 38"/>
                  <a:gd name="T15" fmla="*/ 37 h 43"/>
                  <a:gd name="T16" fmla="*/ 13 w 38"/>
                  <a:gd name="T17" fmla="*/ 37 h 43"/>
                  <a:gd name="T18" fmla="*/ 10 w 38"/>
                  <a:gd name="T19" fmla="*/ 34 h 43"/>
                  <a:gd name="T20" fmla="*/ 8 w 38"/>
                  <a:gd name="T21" fmla="*/ 31 h 43"/>
                  <a:gd name="T22" fmla="*/ 8 w 38"/>
                  <a:gd name="T23" fmla="*/ 31 h 43"/>
                  <a:gd name="T24" fmla="*/ 6 w 38"/>
                  <a:gd name="T25" fmla="*/ 27 h 43"/>
                  <a:gd name="T26" fmla="*/ 5 w 38"/>
                  <a:gd name="T27" fmla="*/ 21 h 43"/>
                  <a:gd name="T28" fmla="*/ 5 w 38"/>
                  <a:gd name="T29" fmla="*/ 21 h 43"/>
                  <a:gd name="T30" fmla="*/ 6 w 38"/>
                  <a:gd name="T31" fmla="*/ 13 h 43"/>
                  <a:gd name="T32" fmla="*/ 6 w 38"/>
                  <a:gd name="T33" fmla="*/ 13 h 43"/>
                  <a:gd name="T34" fmla="*/ 10 w 38"/>
                  <a:gd name="T35" fmla="*/ 10 h 43"/>
                  <a:gd name="T36" fmla="*/ 10 w 38"/>
                  <a:gd name="T37" fmla="*/ 10 h 43"/>
                  <a:gd name="T38" fmla="*/ 14 w 38"/>
                  <a:gd name="T39" fmla="*/ 7 h 43"/>
                  <a:gd name="T40" fmla="*/ 14 w 38"/>
                  <a:gd name="T41" fmla="*/ 7 h 43"/>
                  <a:gd name="T42" fmla="*/ 21 w 38"/>
                  <a:gd name="T43" fmla="*/ 5 h 43"/>
                  <a:gd name="T44" fmla="*/ 21 w 38"/>
                  <a:gd name="T45" fmla="*/ 5 h 43"/>
                  <a:gd name="T46" fmla="*/ 25 w 38"/>
                  <a:gd name="T47" fmla="*/ 7 h 43"/>
                  <a:gd name="T48" fmla="*/ 25 w 38"/>
                  <a:gd name="T49" fmla="*/ 7 h 43"/>
                  <a:gd name="T50" fmla="*/ 30 w 38"/>
                  <a:gd name="T51" fmla="*/ 10 h 43"/>
                  <a:gd name="T52" fmla="*/ 30 w 38"/>
                  <a:gd name="T53" fmla="*/ 10 h 43"/>
                  <a:gd name="T54" fmla="*/ 32 w 38"/>
                  <a:gd name="T55" fmla="*/ 15 h 43"/>
                  <a:gd name="T56" fmla="*/ 37 w 38"/>
                  <a:gd name="T57" fmla="*/ 13 h 43"/>
                  <a:gd name="T58" fmla="*/ 37 w 38"/>
                  <a:gd name="T59" fmla="*/ 13 h 43"/>
                  <a:gd name="T60" fmla="*/ 33 w 38"/>
                  <a:gd name="T61" fmla="*/ 7 h 43"/>
                  <a:gd name="T62" fmla="*/ 33 w 38"/>
                  <a:gd name="T63" fmla="*/ 7 h 43"/>
                  <a:gd name="T64" fmla="*/ 29 w 38"/>
                  <a:gd name="T65" fmla="*/ 2 h 43"/>
                  <a:gd name="T66" fmla="*/ 29 w 38"/>
                  <a:gd name="T67" fmla="*/ 2 h 43"/>
                  <a:gd name="T68" fmla="*/ 21 w 38"/>
                  <a:gd name="T69" fmla="*/ 0 h 43"/>
                  <a:gd name="T70" fmla="*/ 21 w 38"/>
                  <a:gd name="T71" fmla="*/ 0 h 43"/>
                  <a:gd name="T72" fmla="*/ 14 w 38"/>
                  <a:gd name="T73" fmla="*/ 2 h 43"/>
                  <a:gd name="T74" fmla="*/ 10 w 38"/>
                  <a:gd name="T75" fmla="*/ 4 h 43"/>
                  <a:gd name="T76" fmla="*/ 10 w 38"/>
                  <a:gd name="T77" fmla="*/ 4 h 43"/>
                  <a:gd name="T78" fmla="*/ 5 w 38"/>
                  <a:gd name="T79" fmla="*/ 7 h 43"/>
                  <a:gd name="T80" fmla="*/ 2 w 38"/>
                  <a:gd name="T81" fmla="*/ 11 h 43"/>
                  <a:gd name="T82" fmla="*/ 2 w 38"/>
                  <a:gd name="T83" fmla="*/ 11 h 43"/>
                  <a:gd name="T84" fmla="*/ 0 w 38"/>
                  <a:gd name="T85" fmla="*/ 16 h 43"/>
                  <a:gd name="T86" fmla="*/ 0 w 38"/>
                  <a:gd name="T87" fmla="*/ 23 h 43"/>
                  <a:gd name="T88" fmla="*/ 0 w 38"/>
                  <a:gd name="T89" fmla="*/ 23 h 43"/>
                  <a:gd name="T90" fmla="*/ 0 w 38"/>
                  <a:gd name="T91" fmla="*/ 27 h 43"/>
                  <a:gd name="T92" fmla="*/ 2 w 38"/>
                  <a:gd name="T93" fmla="*/ 34 h 43"/>
                  <a:gd name="T94" fmla="*/ 2 w 38"/>
                  <a:gd name="T95" fmla="*/ 34 h 43"/>
                  <a:gd name="T96" fmla="*/ 5 w 38"/>
                  <a:gd name="T97" fmla="*/ 37 h 43"/>
                  <a:gd name="T98" fmla="*/ 10 w 38"/>
                  <a:gd name="T99" fmla="*/ 40 h 43"/>
                  <a:gd name="T100" fmla="*/ 10 w 38"/>
                  <a:gd name="T101" fmla="*/ 40 h 43"/>
                  <a:gd name="T102" fmla="*/ 14 w 38"/>
                  <a:gd name="T103" fmla="*/ 42 h 43"/>
                  <a:gd name="T104" fmla="*/ 21 w 38"/>
                  <a:gd name="T105" fmla="*/ 43 h 43"/>
                  <a:gd name="T106" fmla="*/ 21 w 38"/>
                  <a:gd name="T107" fmla="*/ 43 h 43"/>
                  <a:gd name="T108" fmla="*/ 29 w 38"/>
                  <a:gd name="T109" fmla="*/ 42 h 43"/>
                  <a:gd name="T110" fmla="*/ 29 w 38"/>
                  <a:gd name="T111" fmla="*/ 42 h 43"/>
                  <a:gd name="T112" fmla="*/ 38 w 38"/>
                  <a:gd name="T113" fmla="*/ 37 h 43"/>
                  <a:gd name="T114" fmla="*/ 38 w 38"/>
                  <a:gd name="T115" fmla="*/ 21 h 43"/>
                  <a:gd name="T116" fmla="*/ 21 w 38"/>
                  <a:gd name="T117" fmla="*/ 21 h 43"/>
                  <a:gd name="T118" fmla="*/ 21 w 38"/>
                  <a:gd name="T119" fmla="*/ 26 h 43"/>
                  <a:gd name="T120" fmla="*/ 32 w 38"/>
                  <a:gd name="T121" fmla="*/ 26 h 43"/>
                  <a:gd name="T122" fmla="*/ 32 w 38"/>
                  <a:gd name="T123" fmla="*/ 26 h 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"/>
                  <a:gd name="T187" fmla="*/ 0 h 43"/>
                  <a:gd name="T188" fmla="*/ 38 w 38"/>
                  <a:gd name="T189" fmla="*/ 43 h 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" h="43">
                    <a:moveTo>
                      <a:pt x="32" y="26"/>
                    </a:moveTo>
                    <a:lnTo>
                      <a:pt x="32" y="34"/>
                    </a:lnTo>
                    <a:lnTo>
                      <a:pt x="27" y="37"/>
                    </a:lnTo>
                    <a:lnTo>
                      <a:pt x="21" y="38"/>
                    </a:lnTo>
                    <a:lnTo>
                      <a:pt x="13" y="37"/>
                    </a:lnTo>
                    <a:lnTo>
                      <a:pt x="10" y="34"/>
                    </a:lnTo>
                    <a:lnTo>
                      <a:pt x="8" y="31"/>
                    </a:lnTo>
                    <a:lnTo>
                      <a:pt x="6" y="27"/>
                    </a:lnTo>
                    <a:lnTo>
                      <a:pt x="5" y="21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30" y="10"/>
                    </a:lnTo>
                    <a:lnTo>
                      <a:pt x="32" y="15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5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5" y="37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1" y="43"/>
                    </a:lnTo>
                    <a:lnTo>
                      <a:pt x="29" y="42"/>
                    </a:lnTo>
                    <a:lnTo>
                      <a:pt x="38" y="37"/>
                    </a:lnTo>
                    <a:lnTo>
                      <a:pt x="38" y="21"/>
                    </a:lnTo>
                    <a:lnTo>
                      <a:pt x="21" y="21"/>
                    </a:lnTo>
                    <a:lnTo>
                      <a:pt x="21" y="26"/>
                    </a:lnTo>
                    <a:lnTo>
                      <a:pt x="32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01" name="Freeform 405">
                <a:extLst>
                  <a:ext uri="{FF2B5EF4-FFF2-40B4-BE49-F238E27FC236}">
                    <a16:creationId xmlns:a16="http://schemas.microsoft.com/office/drawing/2014/main" id="{2B665DAC-5728-40E6-A292-8FF0C8863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867"/>
                <a:ext cx="4" cy="40"/>
              </a:xfrm>
              <a:custGeom>
                <a:avLst/>
                <a:gdLst>
                  <a:gd name="T0" fmla="*/ 4 w 4"/>
                  <a:gd name="T1" fmla="*/ 40 h 40"/>
                  <a:gd name="T2" fmla="*/ 4 w 4"/>
                  <a:gd name="T3" fmla="*/ 0 h 40"/>
                  <a:gd name="T4" fmla="*/ 0 w 4"/>
                  <a:gd name="T5" fmla="*/ 0 h 40"/>
                  <a:gd name="T6" fmla="*/ 0 w 4"/>
                  <a:gd name="T7" fmla="*/ 40 h 40"/>
                  <a:gd name="T8" fmla="*/ 4 w 4"/>
                  <a:gd name="T9" fmla="*/ 40 h 40"/>
                  <a:gd name="T10" fmla="*/ 4 w 4"/>
                  <a:gd name="T11" fmla="*/ 4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0"/>
                  <a:gd name="T20" fmla="*/ 4 w 4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0">
                    <a:moveTo>
                      <a:pt x="4" y="4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0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3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078" name="Freeform 407">
              <a:extLst>
                <a:ext uri="{FF2B5EF4-FFF2-40B4-BE49-F238E27FC236}">
                  <a16:creationId xmlns:a16="http://schemas.microsoft.com/office/drawing/2014/main" id="{393B5859-398F-48F9-9468-EB9767F3F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867"/>
              <a:ext cx="33" cy="40"/>
            </a:xfrm>
            <a:custGeom>
              <a:avLst/>
              <a:gdLst>
                <a:gd name="T0" fmla="*/ 6 w 33"/>
                <a:gd name="T1" fmla="*/ 40 h 40"/>
                <a:gd name="T2" fmla="*/ 6 w 33"/>
                <a:gd name="T3" fmla="*/ 8 h 40"/>
                <a:gd name="T4" fmla="*/ 27 w 33"/>
                <a:gd name="T5" fmla="*/ 40 h 40"/>
                <a:gd name="T6" fmla="*/ 33 w 33"/>
                <a:gd name="T7" fmla="*/ 40 h 40"/>
                <a:gd name="T8" fmla="*/ 33 w 33"/>
                <a:gd name="T9" fmla="*/ 0 h 40"/>
                <a:gd name="T10" fmla="*/ 27 w 33"/>
                <a:gd name="T11" fmla="*/ 0 h 40"/>
                <a:gd name="T12" fmla="*/ 27 w 33"/>
                <a:gd name="T13" fmla="*/ 32 h 40"/>
                <a:gd name="T14" fmla="*/ 6 w 33"/>
                <a:gd name="T15" fmla="*/ 0 h 40"/>
                <a:gd name="T16" fmla="*/ 0 w 33"/>
                <a:gd name="T17" fmla="*/ 0 h 40"/>
                <a:gd name="T18" fmla="*/ 0 w 33"/>
                <a:gd name="T19" fmla="*/ 40 h 40"/>
                <a:gd name="T20" fmla="*/ 6 w 33"/>
                <a:gd name="T21" fmla="*/ 40 h 40"/>
                <a:gd name="T22" fmla="*/ 6 w 33"/>
                <a:gd name="T23" fmla="*/ 40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0"/>
                <a:gd name="T38" fmla="*/ 33 w 33"/>
                <a:gd name="T39" fmla="*/ 40 h 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0">
                  <a:moveTo>
                    <a:pt x="6" y="40"/>
                  </a:moveTo>
                  <a:lnTo>
                    <a:pt x="6" y="8"/>
                  </a:lnTo>
                  <a:lnTo>
                    <a:pt x="27" y="40"/>
                  </a:lnTo>
                  <a:lnTo>
                    <a:pt x="33" y="4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79" name="Freeform 408">
              <a:extLst>
                <a:ext uri="{FF2B5EF4-FFF2-40B4-BE49-F238E27FC236}">
                  <a16:creationId xmlns:a16="http://schemas.microsoft.com/office/drawing/2014/main" id="{1C3AAE45-9231-4D6E-8E77-977B7C663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867"/>
              <a:ext cx="6" cy="40"/>
            </a:xfrm>
            <a:custGeom>
              <a:avLst/>
              <a:gdLst>
                <a:gd name="T0" fmla="*/ 6 w 6"/>
                <a:gd name="T1" fmla="*/ 40 h 40"/>
                <a:gd name="T2" fmla="*/ 6 w 6"/>
                <a:gd name="T3" fmla="*/ 0 h 40"/>
                <a:gd name="T4" fmla="*/ 0 w 6"/>
                <a:gd name="T5" fmla="*/ 0 h 40"/>
                <a:gd name="T6" fmla="*/ 0 w 6"/>
                <a:gd name="T7" fmla="*/ 40 h 40"/>
                <a:gd name="T8" fmla="*/ 6 w 6"/>
                <a:gd name="T9" fmla="*/ 40 h 40"/>
                <a:gd name="T10" fmla="*/ 6 w 6"/>
                <a:gd name="T11" fmla="*/ 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40"/>
                <a:gd name="T20" fmla="*/ 6 w 6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40">
                  <a:moveTo>
                    <a:pt x="6" y="4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80" name="Freeform 409">
              <a:extLst>
                <a:ext uri="{FF2B5EF4-FFF2-40B4-BE49-F238E27FC236}">
                  <a16:creationId xmlns:a16="http://schemas.microsoft.com/office/drawing/2014/main" id="{8D1166C2-138F-41BC-A550-25DE1CC868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8" y="1867"/>
              <a:ext cx="39" cy="40"/>
            </a:xfrm>
            <a:custGeom>
              <a:avLst/>
              <a:gdLst>
                <a:gd name="T0" fmla="*/ 5 w 39"/>
                <a:gd name="T1" fmla="*/ 40 h 40"/>
                <a:gd name="T2" fmla="*/ 10 w 39"/>
                <a:gd name="T3" fmla="*/ 29 h 40"/>
                <a:gd name="T4" fmla="*/ 27 w 39"/>
                <a:gd name="T5" fmla="*/ 29 h 40"/>
                <a:gd name="T6" fmla="*/ 32 w 39"/>
                <a:gd name="T7" fmla="*/ 40 h 40"/>
                <a:gd name="T8" fmla="*/ 39 w 39"/>
                <a:gd name="T9" fmla="*/ 40 h 40"/>
                <a:gd name="T10" fmla="*/ 21 w 39"/>
                <a:gd name="T11" fmla="*/ 0 h 40"/>
                <a:gd name="T12" fmla="*/ 16 w 39"/>
                <a:gd name="T13" fmla="*/ 0 h 40"/>
                <a:gd name="T14" fmla="*/ 0 w 39"/>
                <a:gd name="T15" fmla="*/ 40 h 40"/>
                <a:gd name="T16" fmla="*/ 5 w 39"/>
                <a:gd name="T17" fmla="*/ 40 h 40"/>
                <a:gd name="T18" fmla="*/ 5 w 39"/>
                <a:gd name="T19" fmla="*/ 40 h 40"/>
                <a:gd name="T20" fmla="*/ 16 w 39"/>
                <a:gd name="T21" fmla="*/ 11 h 40"/>
                <a:gd name="T22" fmla="*/ 16 w 39"/>
                <a:gd name="T23" fmla="*/ 11 h 40"/>
                <a:gd name="T24" fmla="*/ 20 w 39"/>
                <a:gd name="T25" fmla="*/ 3 h 40"/>
                <a:gd name="T26" fmla="*/ 20 w 39"/>
                <a:gd name="T27" fmla="*/ 3 h 40"/>
                <a:gd name="T28" fmla="*/ 21 w 39"/>
                <a:gd name="T29" fmla="*/ 13 h 40"/>
                <a:gd name="T30" fmla="*/ 26 w 39"/>
                <a:gd name="T31" fmla="*/ 24 h 40"/>
                <a:gd name="T32" fmla="*/ 12 w 39"/>
                <a:gd name="T33" fmla="*/ 24 h 40"/>
                <a:gd name="T34" fmla="*/ 16 w 39"/>
                <a:gd name="T35" fmla="*/ 11 h 40"/>
                <a:gd name="T36" fmla="*/ 16 w 39"/>
                <a:gd name="T37" fmla="*/ 11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0"/>
                <a:gd name="T59" fmla="*/ 39 w 39"/>
                <a:gd name="T60" fmla="*/ 40 h 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0">
                  <a:moveTo>
                    <a:pt x="5" y="40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0"/>
                  </a:lnTo>
                  <a:lnTo>
                    <a:pt x="39" y="4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0" y="40"/>
                  </a:lnTo>
                  <a:lnTo>
                    <a:pt x="5" y="40"/>
                  </a:lnTo>
                  <a:close/>
                  <a:moveTo>
                    <a:pt x="16" y="11"/>
                  </a:moveTo>
                  <a:lnTo>
                    <a:pt x="16" y="11"/>
                  </a:lnTo>
                  <a:lnTo>
                    <a:pt x="20" y="3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2" y="24"/>
                  </a:lnTo>
                  <a:lnTo>
                    <a:pt x="1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81" name="Freeform 410">
              <a:extLst>
                <a:ext uri="{FF2B5EF4-FFF2-40B4-BE49-F238E27FC236}">
                  <a16:creationId xmlns:a16="http://schemas.microsoft.com/office/drawing/2014/main" id="{7AD23911-E7EB-4636-852B-395D34423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803"/>
              <a:ext cx="38" cy="42"/>
            </a:xfrm>
            <a:custGeom>
              <a:avLst/>
              <a:gdLst>
                <a:gd name="T0" fmla="*/ 5 w 38"/>
                <a:gd name="T1" fmla="*/ 42 h 42"/>
                <a:gd name="T2" fmla="*/ 5 w 38"/>
                <a:gd name="T3" fmla="*/ 7 h 42"/>
                <a:gd name="T4" fmla="*/ 17 w 38"/>
                <a:gd name="T5" fmla="*/ 42 h 42"/>
                <a:gd name="T6" fmla="*/ 22 w 38"/>
                <a:gd name="T7" fmla="*/ 42 h 42"/>
                <a:gd name="T8" fmla="*/ 33 w 38"/>
                <a:gd name="T9" fmla="*/ 7 h 42"/>
                <a:gd name="T10" fmla="*/ 33 w 38"/>
                <a:gd name="T11" fmla="*/ 42 h 42"/>
                <a:gd name="T12" fmla="*/ 38 w 38"/>
                <a:gd name="T13" fmla="*/ 42 h 42"/>
                <a:gd name="T14" fmla="*/ 38 w 38"/>
                <a:gd name="T15" fmla="*/ 0 h 42"/>
                <a:gd name="T16" fmla="*/ 32 w 38"/>
                <a:gd name="T17" fmla="*/ 0 h 42"/>
                <a:gd name="T18" fmla="*/ 22 w 38"/>
                <a:gd name="T19" fmla="*/ 29 h 42"/>
                <a:gd name="T20" fmla="*/ 22 w 38"/>
                <a:gd name="T21" fmla="*/ 29 h 42"/>
                <a:gd name="T22" fmla="*/ 19 w 38"/>
                <a:gd name="T23" fmla="*/ 35 h 42"/>
                <a:gd name="T24" fmla="*/ 19 w 38"/>
                <a:gd name="T25" fmla="*/ 35 h 42"/>
                <a:gd name="T26" fmla="*/ 17 w 38"/>
                <a:gd name="T27" fmla="*/ 29 h 42"/>
                <a:gd name="T28" fmla="*/ 8 w 38"/>
                <a:gd name="T29" fmla="*/ 0 h 42"/>
                <a:gd name="T30" fmla="*/ 0 w 38"/>
                <a:gd name="T31" fmla="*/ 0 h 42"/>
                <a:gd name="T32" fmla="*/ 0 w 38"/>
                <a:gd name="T33" fmla="*/ 42 h 42"/>
                <a:gd name="T34" fmla="*/ 5 w 38"/>
                <a:gd name="T35" fmla="*/ 42 h 42"/>
                <a:gd name="T36" fmla="*/ 5 w 38"/>
                <a:gd name="T37" fmla="*/ 42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5" y="42"/>
                  </a:moveTo>
                  <a:lnTo>
                    <a:pt x="5" y="7"/>
                  </a:lnTo>
                  <a:lnTo>
                    <a:pt x="17" y="42"/>
                  </a:lnTo>
                  <a:lnTo>
                    <a:pt x="22" y="42"/>
                  </a:lnTo>
                  <a:lnTo>
                    <a:pt x="33" y="7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7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82" name="Freeform 411">
              <a:extLst>
                <a:ext uri="{FF2B5EF4-FFF2-40B4-BE49-F238E27FC236}">
                  <a16:creationId xmlns:a16="http://schemas.microsoft.com/office/drawing/2014/main" id="{976E5F2D-1CAC-487A-AE83-1627809970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6" y="1803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7 w 38"/>
                <a:gd name="T5" fmla="*/ 29 h 42"/>
                <a:gd name="T6" fmla="*/ 32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6 w 38"/>
                <a:gd name="T21" fmla="*/ 13 h 42"/>
                <a:gd name="T22" fmla="*/ 16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5 w 38"/>
                <a:gd name="T31" fmla="*/ 24 h 42"/>
                <a:gd name="T32" fmla="*/ 11 w 38"/>
                <a:gd name="T33" fmla="*/ 24 h 42"/>
                <a:gd name="T34" fmla="*/ 16 w 38"/>
                <a:gd name="T35" fmla="*/ 13 h 42"/>
                <a:gd name="T36" fmla="*/ 16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7" y="29"/>
                  </a:lnTo>
                  <a:lnTo>
                    <a:pt x="32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83" name="Freeform 412">
              <a:extLst>
                <a:ext uri="{FF2B5EF4-FFF2-40B4-BE49-F238E27FC236}">
                  <a16:creationId xmlns:a16="http://schemas.microsoft.com/office/drawing/2014/main" id="{79FD9A10-AD92-4AE9-961D-A91BDA25F0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9" y="1803"/>
              <a:ext cx="36" cy="42"/>
            </a:xfrm>
            <a:custGeom>
              <a:avLst/>
              <a:gdLst>
                <a:gd name="T0" fmla="*/ 5 w 36"/>
                <a:gd name="T1" fmla="*/ 42 h 42"/>
                <a:gd name="T2" fmla="*/ 5 w 36"/>
                <a:gd name="T3" fmla="*/ 23 h 42"/>
                <a:gd name="T4" fmla="*/ 11 w 36"/>
                <a:gd name="T5" fmla="*/ 23 h 42"/>
                <a:gd name="T6" fmla="*/ 11 w 36"/>
                <a:gd name="T7" fmla="*/ 23 h 42"/>
                <a:gd name="T8" fmla="*/ 14 w 36"/>
                <a:gd name="T9" fmla="*/ 23 h 42"/>
                <a:gd name="T10" fmla="*/ 14 w 36"/>
                <a:gd name="T11" fmla="*/ 23 h 42"/>
                <a:gd name="T12" fmla="*/ 17 w 36"/>
                <a:gd name="T13" fmla="*/ 24 h 42"/>
                <a:gd name="T14" fmla="*/ 17 w 36"/>
                <a:gd name="T15" fmla="*/ 24 h 42"/>
                <a:gd name="T16" fmla="*/ 20 w 36"/>
                <a:gd name="T17" fmla="*/ 27 h 42"/>
                <a:gd name="T18" fmla="*/ 20 w 36"/>
                <a:gd name="T19" fmla="*/ 27 h 42"/>
                <a:gd name="T20" fmla="*/ 24 w 36"/>
                <a:gd name="T21" fmla="*/ 32 h 42"/>
                <a:gd name="T22" fmla="*/ 28 w 36"/>
                <a:gd name="T23" fmla="*/ 42 h 42"/>
                <a:gd name="T24" fmla="*/ 36 w 36"/>
                <a:gd name="T25" fmla="*/ 42 h 42"/>
                <a:gd name="T26" fmla="*/ 28 w 36"/>
                <a:gd name="T27" fmla="*/ 31 h 42"/>
                <a:gd name="T28" fmla="*/ 28 w 36"/>
                <a:gd name="T29" fmla="*/ 31 h 42"/>
                <a:gd name="T30" fmla="*/ 24 w 36"/>
                <a:gd name="T31" fmla="*/ 24 h 42"/>
                <a:gd name="T32" fmla="*/ 24 w 36"/>
                <a:gd name="T33" fmla="*/ 24 h 42"/>
                <a:gd name="T34" fmla="*/ 20 w 36"/>
                <a:gd name="T35" fmla="*/ 23 h 42"/>
                <a:gd name="T36" fmla="*/ 20 w 36"/>
                <a:gd name="T37" fmla="*/ 23 h 42"/>
                <a:gd name="T38" fmla="*/ 27 w 36"/>
                <a:gd name="T39" fmla="*/ 21 h 42"/>
                <a:gd name="T40" fmla="*/ 30 w 36"/>
                <a:gd name="T41" fmla="*/ 19 h 42"/>
                <a:gd name="T42" fmla="*/ 30 w 36"/>
                <a:gd name="T43" fmla="*/ 19 h 42"/>
                <a:gd name="T44" fmla="*/ 32 w 36"/>
                <a:gd name="T45" fmla="*/ 16 h 42"/>
                <a:gd name="T46" fmla="*/ 33 w 36"/>
                <a:gd name="T47" fmla="*/ 12 h 42"/>
                <a:gd name="T48" fmla="*/ 33 w 36"/>
                <a:gd name="T49" fmla="*/ 12 h 42"/>
                <a:gd name="T50" fmla="*/ 32 w 36"/>
                <a:gd name="T51" fmla="*/ 5 h 42"/>
                <a:gd name="T52" fmla="*/ 32 w 36"/>
                <a:gd name="T53" fmla="*/ 5 h 42"/>
                <a:gd name="T54" fmla="*/ 28 w 36"/>
                <a:gd name="T55" fmla="*/ 4 h 42"/>
                <a:gd name="T56" fmla="*/ 27 w 36"/>
                <a:gd name="T57" fmla="*/ 2 h 42"/>
                <a:gd name="T58" fmla="*/ 27 w 36"/>
                <a:gd name="T59" fmla="*/ 2 h 42"/>
                <a:gd name="T60" fmla="*/ 17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5 w 36"/>
                <a:gd name="T67" fmla="*/ 42 h 42"/>
                <a:gd name="T68" fmla="*/ 5 w 36"/>
                <a:gd name="T69" fmla="*/ 42 h 42"/>
                <a:gd name="T70" fmla="*/ 5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8 h 42"/>
                <a:gd name="T84" fmla="*/ 27 w 36"/>
                <a:gd name="T85" fmla="*/ 12 h 42"/>
                <a:gd name="T86" fmla="*/ 27 w 36"/>
                <a:gd name="T87" fmla="*/ 12 h 42"/>
                <a:gd name="T88" fmla="*/ 25 w 36"/>
                <a:gd name="T89" fmla="*/ 15 h 42"/>
                <a:gd name="T90" fmla="*/ 25 w 36"/>
                <a:gd name="T91" fmla="*/ 15 h 42"/>
                <a:gd name="T92" fmla="*/ 22 w 36"/>
                <a:gd name="T93" fmla="*/ 18 h 42"/>
                <a:gd name="T94" fmla="*/ 22 w 36"/>
                <a:gd name="T95" fmla="*/ 18 h 42"/>
                <a:gd name="T96" fmla="*/ 17 w 36"/>
                <a:gd name="T97" fmla="*/ 18 h 42"/>
                <a:gd name="T98" fmla="*/ 5 w 36"/>
                <a:gd name="T99" fmla="*/ 18 h 42"/>
                <a:gd name="T100" fmla="*/ 5 w 36"/>
                <a:gd name="T101" fmla="*/ 5 h 42"/>
                <a:gd name="T102" fmla="*/ 5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5" y="42"/>
                  </a:moveTo>
                  <a:lnTo>
                    <a:pt x="5" y="23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7" y="24"/>
                  </a:lnTo>
                  <a:lnTo>
                    <a:pt x="20" y="27"/>
                  </a:lnTo>
                  <a:lnTo>
                    <a:pt x="24" y="32"/>
                  </a:lnTo>
                  <a:lnTo>
                    <a:pt x="28" y="42"/>
                  </a:lnTo>
                  <a:lnTo>
                    <a:pt x="36" y="42"/>
                  </a:lnTo>
                  <a:lnTo>
                    <a:pt x="28" y="31"/>
                  </a:lnTo>
                  <a:lnTo>
                    <a:pt x="24" y="24"/>
                  </a:lnTo>
                  <a:lnTo>
                    <a:pt x="20" y="23"/>
                  </a:lnTo>
                  <a:lnTo>
                    <a:pt x="27" y="21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3" y="12"/>
                  </a:lnTo>
                  <a:lnTo>
                    <a:pt x="32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  <a:moveTo>
                    <a:pt x="5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5" y="15"/>
                  </a:lnTo>
                  <a:lnTo>
                    <a:pt x="22" y="18"/>
                  </a:lnTo>
                  <a:lnTo>
                    <a:pt x="17" y="18"/>
                  </a:lnTo>
                  <a:lnTo>
                    <a:pt x="5" y="1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84" name="Freeform 413">
              <a:extLst>
                <a:ext uri="{FF2B5EF4-FFF2-40B4-BE49-F238E27FC236}">
                  <a16:creationId xmlns:a16="http://schemas.microsoft.com/office/drawing/2014/main" id="{1AF4ABCB-94E3-4DD4-9E0B-9C7EDB1A8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803"/>
              <a:ext cx="37" cy="42"/>
            </a:xfrm>
            <a:custGeom>
              <a:avLst/>
              <a:gdLst>
                <a:gd name="T0" fmla="*/ 21 w 37"/>
                <a:gd name="T1" fmla="*/ 42 h 42"/>
                <a:gd name="T2" fmla="*/ 21 w 37"/>
                <a:gd name="T3" fmla="*/ 24 h 42"/>
                <a:gd name="T4" fmla="*/ 37 w 37"/>
                <a:gd name="T5" fmla="*/ 0 h 42"/>
                <a:gd name="T6" fmla="*/ 31 w 37"/>
                <a:gd name="T7" fmla="*/ 0 h 42"/>
                <a:gd name="T8" fmla="*/ 23 w 37"/>
                <a:gd name="T9" fmla="*/ 13 h 42"/>
                <a:gd name="T10" fmla="*/ 23 w 37"/>
                <a:gd name="T11" fmla="*/ 13 h 42"/>
                <a:gd name="T12" fmla="*/ 19 w 37"/>
                <a:gd name="T13" fmla="*/ 19 h 42"/>
                <a:gd name="T14" fmla="*/ 19 w 37"/>
                <a:gd name="T15" fmla="*/ 19 h 42"/>
                <a:gd name="T16" fmla="*/ 15 w 37"/>
                <a:gd name="T17" fmla="*/ 13 h 42"/>
                <a:gd name="T18" fmla="*/ 7 w 37"/>
                <a:gd name="T19" fmla="*/ 0 h 42"/>
                <a:gd name="T20" fmla="*/ 0 w 37"/>
                <a:gd name="T21" fmla="*/ 0 h 42"/>
                <a:gd name="T22" fmla="*/ 16 w 37"/>
                <a:gd name="T23" fmla="*/ 24 h 42"/>
                <a:gd name="T24" fmla="*/ 16 w 37"/>
                <a:gd name="T25" fmla="*/ 42 h 42"/>
                <a:gd name="T26" fmla="*/ 21 w 37"/>
                <a:gd name="T27" fmla="*/ 42 h 42"/>
                <a:gd name="T28" fmla="*/ 21 w 37"/>
                <a:gd name="T29" fmla="*/ 42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2"/>
                <a:gd name="T47" fmla="*/ 37 w 37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2">
                  <a:moveTo>
                    <a:pt x="21" y="42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3" y="13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7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2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85" name="Freeform 414">
              <a:extLst>
                <a:ext uri="{FF2B5EF4-FFF2-40B4-BE49-F238E27FC236}">
                  <a16:creationId xmlns:a16="http://schemas.microsoft.com/office/drawing/2014/main" id="{BF89CA83-40A0-448E-B069-56545CDF1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1803"/>
              <a:ext cx="26" cy="42"/>
            </a:xfrm>
            <a:custGeom>
              <a:avLst/>
              <a:gdLst>
                <a:gd name="T0" fmla="*/ 26 w 26"/>
                <a:gd name="T1" fmla="*/ 42 h 42"/>
                <a:gd name="T2" fmla="*/ 26 w 26"/>
                <a:gd name="T3" fmla="*/ 37 h 42"/>
                <a:gd name="T4" fmla="*/ 5 w 26"/>
                <a:gd name="T5" fmla="*/ 37 h 42"/>
                <a:gd name="T6" fmla="*/ 5 w 26"/>
                <a:gd name="T7" fmla="*/ 0 h 42"/>
                <a:gd name="T8" fmla="*/ 0 w 26"/>
                <a:gd name="T9" fmla="*/ 0 h 42"/>
                <a:gd name="T10" fmla="*/ 0 w 26"/>
                <a:gd name="T11" fmla="*/ 42 h 42"/>
                <a:gd name="T12" fmla="*/ 26 w 26"/>
                <a:gd name="T13" fmla="*/ 42 h 42"/>
                <a:gd name="T14" fmla="*/ 26 w 26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2"/>
                <a:gd name="T26" fmla="*/ 26 w 26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2">
                  <a:moveTo>
                    <a:pt x="26" y="42"/>
                  </a:moveTo>
                  <a:lnTo>
                    <a:pt x="26" y="37"/>
                  </a:lnTo>
                  <a:lnTo>
                    <a:pt x="5" y="3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86" name="Freeform 415">
              <a:extLst>
                <a:ext uri="{FF2B5EF4-FFF2-40B4-BE49-F238E27FC236}">
                  <a16:creationId xmlns:a16="http://schemas.microsoft.com/office/drawing/2014/main" id="{0A6E6E07-4763-42AE-A9B2-B387EBA3F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1803"/>
              <a:ext cx="38" cy="42"/>
            </a:xfrm>
            <a:custGeom>
              <a:avLst/>
              <a:gdLst>
                <a:gd name="T0" fmla="*/ 7 w 38"/>
                <a:gd name="T1" fmla="*/ 42 h 42"/>
                <a:gd name="T2" fmla="*/ 11 w 38"/>
                <a:gd name="T3" fmla="*/ 29 h 42"/>
                <a:gd name="T4" fmla="*/ 29 w 38"/>
                <a:gd name="T5" fmla="*/ 29 h 42"/>
                <a:gd name="T6" fmla="*/ 34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7 w 38"/>
                <a:gd name="T17" fmla="*/ 42 h 42"/>
                <a:gd name="T18" fmla="*/ 7 w 38"/>
                <a:gd name="T19" fmla="*/ 42 h 42"/>
                <a:gd name="T20" fmla="*/ 18 w 38"/>
                <a:gd name="T21" fmla="*/ 13 h 42"/>
                <a:gd name="T22" fmla="*/ 18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7 w 38"/>
                <a:gd name="T31" fmla="*/ 24 h 42"/>
                <a:gd name="T32" fmla="*/ 13 w 38"/>
                <a:gd name="T33" fmla="*/ 24 h 42"/>
                <a:gd name="T34" fmla="*/ 18 w 38"/>
                <a:gd name="T35" fmla="*/ 13 h 42"/>
                <a:gd name="T36" fmla="*/ 18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7" y="42"/>
                  </a:moveTo>
                  <a:lnTo>
                    <a:pt x="11" y="29"/>
                  </a:lnTo>
                  <a:lnTo>
                    <a:pt x="29" y="29"/>
                  </a:lnTo>
                  <a:lnTo>
                    <a:pt x="34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7" y="42"/>
                  </a:lnTo>
                  <a:close/>
                  <a:moveTo>
                    <a:pt x="18" y="13"/>
                  </a:moveTo>
                  <a:lnTo>
                    <a:pt x="18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3" y="24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87" name="Freeform 416">
              <a:extLst>
                <a:ext uri="{FF2B5EF4-FFF2-40B4-BE49-F238E27FC236}">
                  <a16:creationId xmlns:a16="http://schemas.microsoft.com/office/drawing/2014/main" id="{1650C8E1-A414-4BBF-ADF0-853F41007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803"/>
              <a:ext cx="31" cy="42"/>
            </a:xfrm>
            <a:custGeom>
              <a:avLst/>
              <a:gdLst>
                <a:gd name="T0" fmla="*/ 4 w 31"/>
                <a:gd name="T1" fmla="*/ 42 h 42"/>
                <a:gd name="T2" fmla="*/ 4 w 31"/>
                <a:gd name="T3" fmla="*/ 10 h 42"/>
                <a:gd name="T4" fmla="*/ 25 w 31"/>
                <a:gd name="T5" fmla="*/ 42 h 42"/>
                <a:gd name="T6" fmla="*/ 31 w 31"/>
                <a:gd name="T7" fmla="*/ 42 h 42"/>
                <a:gd name="T8" fmla="*/ 31 w 31"/>
                <a:gd name="T9" fmla="*/ 0 h 42"/>
                <a:gd name="T10" fmla="*/ 27 w 31"/>
                <a:gd name="T11" fmla="*/ 0 h 42"/>
                <a:gd name="T12" fmla="*/ 27 w 31"/>
                <a:gd name="T13" fmla="*/ 32 h 42"/>
                <a:gd name="T14" fmla="*/ 4 w 31"/>
                <a:gd name="T15" fmla="*/ 0 h 42"/>
                <a:gd name="T16" fmla="*/ 0 w 31"/>
                <a:gd name="T17" fmla="*/ 0 h 42"/>
                <a:gd name="T18" fmla="*/ 0 w 31"/>
                <a:gd name="T19" fmla="*/ 42 h 42"/>
                <a:gd name="T20" fmla="*/ 4 w 31"/>
                <a:gd name="T21" fmla="*/ 42 h 42"/>
                <a:gd name="T22" fmla="*/ 4 w 31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42"/>
                <a:gd name="T38" fmla="*/ 31 w 31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42">
                  <a:moveTo>
                    <a:pt x="4" y="42"/>
                  </a:moveTo>
                  <a:lnTo>
                    <a:pt x="4" y="10"/>
                  </a:lnTo>
                  <a:lnTo>
                    <a:pt x="25" y="42"/>
                  </a:lnTo>
                  <a:lnTo>
                    <a:pt x="31" y="4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88" name="Freeform 417">
              <a:extLst>
                <a:ext uri="{FF2B5EF4-FFF2-40B4-BE49-F238E27FC236}">
                  <a16:creationId xmlns:a16="http://schemas.microsoft.com/office/drawing/2014/main" id="{784861B8-48E4-4BE6-AE2A-5F674E49FF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1" y="1803"/>
              <a:ext cx="33" cy="42"/>
            </a:xfrm>
            <a:custGeom>
              <a:avLst/>
              <a:gdLst>
                <a:gd name="T0" fmla="*/ 14 w 33"/>
                <a:gd name="T1" fmla="*/ 42 h 42"/>
                <a:gd name="T2" fmla="*/ 14 w 33"/>
                <a:gd name="T3" fmla="*/ 42 h 42"/>
                <a:gd name="T4" fmla="*/ 21 w 33"/>
                <a:gd name="T5" fmla="*/ 40 h 42"/>
                <a:gd name="T6" fmla="*/ 21 w 33"/>
                <a:gd name="T7" fmla="*/ 40 h 42"/>
                <a:gd name="T8" fmla="*/ 25 w 33"/>
                <a:gd name="T9" fmla="*/ 39 h 42"/>
                <a:gd name="T10" fmla="*/ 25 w 33"/>
                <a:gd name="T11" fmla="*/ 39 h 42"/>
                <a:gd name="T12" fmla="*/ 30 w 33"/>
                <a:gd name="T13" fmla="*/ 35 h 42"/>
                <a:gd name="T14" fmla="*/ 30 w 33"/>
                <a:gd name="T15" fmla="*/ 35 h 42"/>
                <a:gd name="T16" fmla="*/ 33 w 33"/>
                <a:gd name="T17" fmla="*/ 29 h 42"/>
                <a:gd name="T18" fmla="*/ 33 w 33"/>
                <a:gd name="T19" fmla="*/ 29 h 42"/>
                <a:gd name="T20" fmla="*/ 33 w 33"/>
                <a:gd name="T21" fmla="*/ 21 h 42"/>
                <a:gd name="T22" fmla="*/ 33 w 33"/>
                <a:gd name="T23" fmla="*/ 21 h 42"/>
                <a:gd name="T24" fmla="*/ 32 w 33"/>
                <a:gd name="T25" fmla="*/ 12 h 42"/>
                <a:gd name="T26" fmla="*/ 32 w 33"/>
                <a:gd name="T27" fmla="*/ 12 h 42"/>
                <a:gd name="T28" fmla="*/ 30 w 33"/>
                <a:gd name="T29" fmla="*/ 7 h 42"/>
                <a:gd name="T30" fmla="*/ 27 w 33"/>
                <a:gd name="T31" fmla="*/ 4 h 42"/>
                <a:gd name="T32" fmla="*/ 27 w 33"/>
                <a:gd name="T33" fmla="*/ 4 h 42"/>
                <a:gd name="T34" fmla="*/ 21 w 33"/>
                <a:gd name="T35" fmla="*/ 0 h 42"/>
                <a:gd name="T36" fmla="*/ 21 w 33"/>
                <a:gd name="T37" fmla="*/ 0 h 42"/>
                <a:gd name="T38" fmla="*/ 14 w 33"/>
                <a:gd name="T39" fmla="*/ 0 h 42"/>
                <a:gd name="T40" fmla="*/ 0 w 33"/>
                <a:gd name="T41" fmla="*/ 0 h 42"/>
                <a:gd name="T42" fmla="*/ 0 w 33"/>
                <a:gd name="T43" fmla="*/ 42 h 42"/>
                <a:gd name="T44" fmla="*/ 14 w 33"/>
                <a:gd name="T45" fmla="*/ 42 h 42"/>
                <a:gd name="T46" fmla="*/ 14 w 33"/>
                <a:gd name="T47" fmla="*/ 42 h 42"/>
                <a:gd name="T48" fmla="*/ 5 w 33"/>
                <a:gd name="T49" fmla="*/ 5 h 42"/>
                <a:gd name="T50" fmla="*/ 14 w 33"/>
                <a:gd name="T51" fmla="*/ 5 h 42"/>
                <a:gd name="T52" fmla="*/ 14 w 33"/>
                <a:gd name="T53" fmla="*/ 5 h 42"/>
                <a:gd name="T54" fmla="*/ 21 w 33"/>
                <a:gd name="T55" fmla="*/ 7 h 42"/>
                <a:gd name="T56" fmla="*/ 21 w 33"/>
                <a:gd name="T57" fmla="*/ 7 h 42"/>
                <a:gd name="T58" fmla="*/ 24 w 33"/>
                <a:gd name="T59" fmla="*/ 8 h 42"/>
                <a:gd name="T60" fmla="*/ 25 w 33"/>
                <a:gd name="T61" fmla="*/ 10 h 42"/>
                <a:gd name="T62" fmla="*/ 25 w 33"/>
                <a:gd name="T63" fmla="*/ 10 h 42"/>
                <a:gd name="T64" fmla="*/ 27 w 33"/>
                <a:gd name="T65" fmla="*/ 15 h 42"/>
                <a:gd name="T66" fmla="*/ 29 w 33"/>
                <a:gd name="T67" fmla="*/ 21 h 42"/>
                <a:gd name="T68" fmla="*/ 29 w 33"/>
                <a:gd name="T69" fmla="*/ 21 h 42"/>
                <a:gd name="T70" fmla="*/ 27 w 33"/>
                <a:gd name="T71" fmla="*/ 29 h 42"/>
                <a:gd name="T72" fmla="*/ 27 w 33"/>
                <a:gd name="T73" fmla="*/ 29 h 42"/>
                <a:gd name="T74" fmla="*/ 24 w 33"/>
                <a:gd name="T75" fmla="*/ 34 h 42"/>
                <a:gd name="T76" fmla="*/ 24 w 33"/>
                <a:gd name="T77" fmla="*/ 34 h 42"/>
                <a:gd name="T78" fmla="*/ 21 w 33"/>
                <a:gd name="T79" fmla="*/ 35 h 42"/>
                <a:gd name="T80" fmla="*/ 21 w 33"/>
                <a:gd name="T81" fmla="*/ 35 h 42"/>
                <a:gd name="T82" fmla="*/ 14 w 33"/>
                <a:gd name="T83" fmla="*/ 37 h 42"/>
                <a:gd name="T84" fmla="*/ 5 w 33"/>
                <a:gd name="T85" fmla="*/ 37 h 42"/>
                <a:gd name="T86" fmla="*/ 5 w 33"/>
                <a:gd name="T87" fmla="*/ 5 h 42"/>
                <a:gd name="T88" fmla="*/ 5 w 33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"/>
                <a:gd name="T136" fmla="*/ 0 h 42"/>
                <a:gd name="T137" fmla="*/ 33 w 33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" h="42">
                  <a:moveTo>
                    <a:pt x="14" y="42"/>
                  </a:moveTo>
                  <a:lnTo>
                    <a:pt x="14" y="42"/>
                  </a:lnTo>
                  <a:lnTo>
                    <a:pt x="21" y="40"/>
                  </a:lnTo>
                  <a:lnTo>
                    <a:pt x="25" y="39"/>
                  </a:lnTo>
                  <a:lnTo>
                    <a:pt x="30" y="35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2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4" y="42"/>
                  </a:lnTo>
                  <a:close/>
                  <a:moveTo>
                    <a:pt x="5" y="5"/>
                  </a:moveTo>
                  <a:lnTo>
                    <a:pt x="14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5" y="10"/>
                  </a:lnTo>
                  <a:lnTo>
                    <a:pt x="27" y="15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4" y="37"/>
                  </a:lnTo>
                  <a:lnTo>
                    <a:pt x="5" y="3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89" name="Freeform 418">
              <a:extLst>
                <a:ext uri="{FF2B5EF4-FFF2-40B4-BE49-F238E27FC236}">
                  <a16:creationId xmlns:a16="http://schemas.microsoft.com/office/drawing/2014/main" id="{03684192-C976-4055-B371-548DC71E50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1719"/>
              <a:ext cx="35" cy="42"/>
            </a:xfrm>
            <a:custGeom>
              <a:avLst/>
              <a:gdLst>
                <a:gd name="T0" fmla="*/ 16 w 35"/>
                <a:gd name="T1" fmla="*/ 42 h 42"/>
                <a:gd name="T2" fmla="*/ 16 w 35"/>
                <a:gd name="T3" fmla="*/ 42 h 42"/>
                <a:gd name="T4" fmla="*/ 23 w 35"/>
                <a:gd name="T5" fmla="*/ 42 h 42"/>
                <a:gd name="T6" fmla="*/ 23 w 35"/>
                <a:gd name="T7" fmla="*/ 42 h 42"/>
                <a:gd name="T8" fmla="*/ 27 w 35"/>
                <a:gd name="T9" fmla="*/ 38 h 42"/>
                <a:gd name="T10" fmla="*/ 27 w 35"/>
                <a:gd name="T11" fmla="*/ 38 h 42"/>
                <a:gd name="T12" fmla="*/ 31 w 35"/>
                <a:gd name="T13" fmla="*/ 35 h 42"/>
                <a:gd name="T14" fmla="*/ 31 w 35"/>
                <a:gd name="T15" fmla="*/ 35 h 42"/>
                <a:gd name="T16" fmla="*/ 34 w 35"/>
                <a:gd name="T17" fmla="*/ 29 h 42"/>
                <a:gd name="T18" fmla="*/ 34 w 35"/>
                <a:gd name="T19" fmla="*/ 29 h 42"/>
                <a:gd name="T20" fmla="*/ 35 w 35"/>
                <a:gd name="T21" fmla="*/ 21 h 42"/>
                <a:gd name="T22" fmla="*/ 35 w 35"/>
                <a:gd name="T23" fmla="*/ 21 h 42"/>
                <a:gd name="T24" fmla="*/ 34 w 35"/>
                <a:gd name="T25" fmla="*/ 11 h 42"/>
                <a:gd name="T26" fmla="*/ 34 w 35"/>
                <a:gd name="T27" fmla="*/ 11 h 42"/>
                <a:gd name="T28" fmla="*/ 31 w 35"/>
                <a:gd name="T29" fmla="*/ 8 h 42"/>
                <a:gd name="T30" fmla="*/ 27 w 35"/>
                <a:gd name="T31" fmla="*/ 5 h 42"/>
                <a:gd name="T32" fmla="*/ 27 w 35"/>
                <a:gd name="T33" fmla="*/ 5 h 42"/>
                <a:gd name="T34" fmla="*/ 23 w 35"/>
                <a:gd name="T35" fmla="*/ 2 h 42"/>
                <a:gd name="T36" fmla="*/ 23 w 35"/>
                <a:gd name="T37" fmla="*/ 2 h 42"/>
                <a:gd name="T38" fmla="*/ 15 w 35"/>
                <a:gd name="T39" fmla="*/ 0 h 42"/>
                <a:gd name="T40" fmla="*/ 0 w 35"/>
                <a:gd name="T41" fmla="*/ 0 h 42"/>
                <a:gd name="T42" fmla="*/ 0 w 35"/>
                <a:gd name="T43" fmla="*/ 42 h 42"/>
                <a:gd name="T44" fmla="*/ 16 w 35"/>
                <a:gd name="T45" fmla="*/ 42 h 42"/>
                <a:gd name="T46" fmla="*/ 16 w 35"/>
                <a:gd name="T47" fmla="*/ 42 h 42"/>
                <a:gd name="T48" fmla="*/ 7 w 35"/>
                <a:gd name="T49" fmla="*/ 5 h 42"/>
                <a:gd name="T50" fmla="*/ 15 w 35"/>
                <a:gd name="T51" fmla="*/ 5 h 42"/>
                <a:gd name="T52" fmla="*/ 15 w 35"/>
                <a:gd name="T53" fmla="*/ 5 h 42"/>
                <a:gd name="T54" fmla="*/ 21 w 35"/>
                <a:gd name="T55" fmla="*/ 7 h 42"/>
                <a:gd name="T56" fmla="*/ 21 w 35"/>
                <a:gd name="T57" fmla="*/ 7 h 42"/>
                <a:gd name="T58" fmla="*/ 24 w 35"/>
                <a:gd name="T59" fmla="*/ 8 h 42"/>
                <a:gd name="T60" fmla="*/ 27 w 35"/>
                <a:gd name="T61" fmla="*/ 11 h 42"/>
                <a:gd name="T62" fmla="*/ 27 w 35"/>
                <a:gd name="T63" fmla="*/ 11 h 42"/>
                <a:gd name="T64" fmla="*/ 29 w 35"/>
                <a:gd name="T65" fmla="*/ 14 h 42"/>
                <a:gd name="T66" fmla="*/ 29 w 35"/>
                <a:gd name="T67" fmla="*/ 21 h 42"/>
                <a:gd name="T68" fmla="*/ 29 w 35"/>
                <a:gd name="T69" fmla="*/ 21 h 42"/>
                <a:gd name="T70" fmla="*/ 27 w 35"/>
                <a:gd name="T71" fmla="*/ 29 h 42"/>
                <a:gd name="T72" fmla="*/ 27 w 35"/>
                <a:gd name="T73" fmla="*/ 29 h 42"/>
                <a:gd name="T74" fmla="*/ 24 w 35"/>
                <a:gd name="T75" fmla="*/ 34 h 42"/>
                <a:gd name="T76" fmla="*/ 24 w 35"/>
                <a:gd name="T77" fmla="*/ 34 h 42"/>
                <a:gd name="T78" fmla="*/ 21 w 35"/>
                <a:gd name="T79" fmla="*/ 37 h 42"/>
                <a:gd name="T80" fmla="*/ 21 w 35"/>
                <a:gd name="T81" fmla="*/ 37 h 42"/>
                <a:gd name="T82" fmla="*/ 15 w 35"/>
                <a:gd name="T83" fmla="*/ 37 h 42"/>
                <a:gd name="T84" fmla="*/ 7 w 35"/>
                <a:gd name="T85" fmla="*/ 37 h 42"/>
                <a:gd name="T86" fmla="*/ 7 w 35"/>
                <a:gd name="T87" fmla="*/ 5 h 42"/>
                <a:gd name="T88" fmla="*/ 7 w 35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"/>
                <a:gd name="T136" fmla="*/ 0 h 42"/>
                <a:gd name="T137" fmla="*/ 35 w 35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" h="42">
                  <a:moveTo>
                    <a:pt x="16" y="42"/>
                  </a:moveTo>
                  <a:lnTo>
                    <a:pt x="16" y="42"/>
                  </a:lnTo>
                  <a:lnTo>
                    <a:pt x="23" y="42"/>
                  </a:lnTo>
                  <a:lnTo>
                    <a:pt x="27" y="38"/>
                  </a:lnTo>
                  <a:lnTo>
                    <a:pt x="31" y="35"/>
                  </a:lnTo>
                  <a:lnTo>
                    <a:pt x="34" y="29"/>
                  </a:lnTo>
                  <a:lnTo>
                    <a:pt x="35" y="21"/>
                  </a:lnTo>
                  <a:lnTo>
                    <a:pt x="34" y="11"/>
                  </a:lnTo>
                  <a:lnTo>
                    <a:pt x="31" y="8"/>
                  </a:lnTo>
                  <a:lnTo>
                    <a:pt x="27" y="5"/>
                  </a:lnTo>
                  <a:lnTo>
                    <a:pt x="23" y="2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6" y="42"/>
                  </a:lnTo>
                  <a:close/>
                  <a:moveTo>
                    <a:pt x="7" y="5"/>
                  </a:moveTo>
                  <a:lnTo>
                    <a:pt x="15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7" y="11"/>
                  </a:lnTo>
                  <a:lnTo>
                    <a:pt x="29" y="14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7"/>
                  </a:lnTo>
                  <a:lnTo>
                    <a:pt x="15" y="37"/>
                  </a:lnTo>
                  <a:lnTo>
                    <a:pt x="7" y="37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90" name="Freeform 419">
              <a:extLst>
                <a:ext uri="{FF2B5EF4-FFF2-40B4-BE49-F238E27FC236}">
                  <a16:creationId xmlns:a16="http://schemas.microsoft.com/office/drawing/2014/main" id="{F277D90B-F611-452B-B64F-7EADB251B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719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5 w 31"/>
                <a:gd name="T5" fmla="*/ 37 h 42"/>
                <a:gd name="T6" fmla="*/ 5 w 31"/>
                <a:gd name="T7" fmla="*/ 22 h 42"/>
                <a:gd name="T8" fmla="*/ 27 w 31"/>
                <a:gd name="T9" fmla="*/ 22 h 42"/>
                <a:gd name="T10" fmla="*/ 27 w 31"/>
                <a:gd name="T11" fmla="*/ 18 h 42"/>
                <a:gd name="T12" fmla="*/ 5 w 31"/>
                <a:gd name="T13" fmla="*/ 18 h 42"/>
                <a:gd name="T14" fmla="*/ 5 w 31"/>
                <a:gd name="T15" fmla="*/ 5 h 42"/>
                <a:gd name="T16" fmla="*/ 29 w 31"/>
                <a:gd name="T17" fmla="*/ 5 h 42"/>
                <a:gd name="T18" fmla="*/ 29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91" name="Freeform 420">
              <a:extLst>
                <a:ext uri="{FF2B5EF4-FFF2-40B4-BE49-F238E27FC236}">
                  <a16:creationId xmlns:a16="http://schemas.microsoft.com/office/drawing/2014/main" id="{D6F2034A-BA68-4797-84D3-0174ED550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719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6 w 25"/>
                <a:gd name="T5" fmla="*/ 37 h 42"/>
                <a:gd name="T6" fmla="*/ 6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6" y="3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92" name="Freeform 421">
              <a:extLst>
                <a:ext uri="{FF2B5EF4-FFF2-40B4-BE49-F238E27FC236}">
                  <a16:creationId xmlns:a16="http://schemas.microsoft.com/office/drawing/2014/main" id="{714ACB23-19D6-46FA-8F5E-434400B4E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" y="1719"/>
              <a:ext cx="38" cy="42"/>
            </a:xfrm>
            <a:custGeom>
              <a:avLst/>
              <a:gdLst>
                <a:gd name="T0" fmla="*/ 4 w 38"/>
                <a:gd name="T1" fmla="*/ 42 h 42"/>
                <a:gd name="T2" fmla="*/ 9 w 38"/>
                <a:gd name="T3" fmla="*/ 29 h 42"/>
                <a:gd name="T4" fmla="*/ 27 w 38"/>
                <a:gd name="T5" fmla="*/ 29 h 42"/>
                <a:gd name="T6" fmla="*/ 31 w 38"/>
                <a:gd name="T7" fmla="*/ 42 h 42"/>
                <a:gd name="T8" fmla="*/ 38 w 38"/>
                <a:gd name="T9" fmla="*/ 42 h 42"/>
                <a:gd name="T10" fmla="*/ 20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4 w 38"/>
                <a:gd name="T17" fmla="*/ 42 h 42"/>
                <a:gd name="T18" fmla="*/ 4 w 38"/>
                <a:gd name="T19" fmla="*/ 42 h 42"/>
                <a:gd name="T20" fmla="*/ 15 w 38"/>
                <a:gd name="T21" fmla="*/ 13 h 42"/>
                <a:gd name="T22" fmla="*/ 15 w 38"/>
                <a:gd name="T23" fmla="*/ 13 h 42"/>
                <a:gd name="T24" fmla="*/ 17 w 38"/>
                <a:gd name="T25" fmla="*/ 5 h 42"/>
                <a:gd name="T26" fmla="*/ 17 w 38"/>
                <a:gd name="T27" fmla="*/ 5 h 42"/>
                <a:gd name="T28" fmla="*/ 20 w 38"/>
                <a:gd name="T29" fmla="*/ 13 h 42"/>
                <a:gd name="T30" fmla="*/ 25 w 38"/>
                <a:gd name="T31" fmla="*/ 26 h 42"/>
                <a:gd name="T32" fmla="*/ 11 w 38"/>
                <a:gd name="T33" fmla="*/ 26 h 42"/>
                <a:gd name="T34" fmla="*/ 15 w 38"/>
                <a:gd name="T35" fmla="*/ 13 h 42"/>
                <a:gd name="T36" fmla="*/ 15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4" y="42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4" y="42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7" y="5"/>
                  </a:lnTo>
                  <a:lnTo>
                    <a:pt x="20" y="13"/>
                  </a:lnTo>
                  <a:lnTo>
                    <a:pt x="25" y="26"/>
                  </a:lnTo>
                  <a:lnTo>
                    <a:pt x="11" y="26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93" name="Freeform 422">
              <a:extLst>
                <a:ext uri="{FF2B5EF4-FFF2-40B4-BE49-F238E27FC236}">
                  <a16:creationId xmlns:a16="http://schemas.microsoft.com/office/drawing/2014/main" id="{D66B7FED-9B27-480D-BB92-984C90F4B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719"/>
              <a:ext cx="53" cy="42"/>
            </a:xfrm>
            <a:custGeom>
              <a:avLst/>
              <a:gdLst>
                <a:gd name="T0" fmla="*/ 16 w 53"/>
                <a:gd name="T1" fmla="*/ 42 h 42"/>
                <a:gd name="T2" fmla="*/ 25 w 53"/>
                <a:gd name="T3" fmla="*/ 11 h 42"/>
                <a:gd name="T4" fmla="*/ 25 w 53"/>
                <a:gd name="T5" fmla="*/ 11 h 42"/>
                <a:gd name="T6" fmla="*/ 27 w 53"/>
                <a:gd name="T7" fmla="*/ 5 h 42"/>
                <a:gd name="T8" fmla="*/ 27 w 53"/>
                <a:gd name="T9" fmla="*/ 5 h 42"/>
                <a:gd name="T10" fmla="*/ 27 w 53"/>
                <a:gd name="T11" fmla="*/ 10 h 42"/>
                <a:gd name="T12" fmla="*/ 37 w 53"/>
                <a:gd name="T13" fmla="*/ 42 h 42"/>
                <a:gd name="T14" fmla="*/ 41 w 53"/>
                <a:gd name="T15" fmla="*/ 42 h 42"/>
                <a:gd name="T16" fmla="*/ 53 w 53"/>
                <a:gd name="T17" fmla="*/ 0 h 42"/>
                <a:gd name="T18" fmla="*/ 48 w 53"/>
                <a:gd name="T19" fmla="*/ 0 h 42"/>
                <a:gd name="T20" fmla="*/ 41 w 53"/>
                <a:gd name="T21" fmla="*/ 27 h 42"/>
                <a:gd name="T22" fmla="*/ 41 w 53"/>
                <a:gd name="T23" fmla="*/ 27 h 42"/>
                <a:gd name="T24" fmla="*/ 38 w 53"/>
                <a:gd name="T25" fmla="*/ 37 h 42"/>
                <a:gd name="T26" fmla="*/ 38 w 53"/>
                <a:gd name="T27" fmla="*/ 37 h 42"/>
                <a:gd name="T28" fmla="*/ 35 w 53"/>
                <a:gd name="T29" fmla="*/ 21 h 42"/>
                <a:gd name="T30" fmla="*/ 30 w 53"/>
                <a:gd name="T31" fmla="*/ 0 h 42"/>
                <a:gd name="T32" fmla="*/ 24 w 53"/>
                <a:gd name="T33" fmla="*/ 0 h 42"/>
                <a:gd name="T34" fmla="*/ 16 w 53"/>
                <a:gd name="T35" fmla="*/ 29 h 42"/>
                <a:gd name="T36" fmla="*/ 16 w 53"/>
                <a:gd name="T37" fmla="*/ 29 h 42"/>
                <a:gd name="T38" fmla="*/ 14 w 53"/>
                <a:gd name="T39" fmla="*/ 37 h 42"/>
                <a:gd name="T40" fmla="*/ 14 w 53"/>
                <a:gd name="T41" fmla="*/ 37 h 42"/>
                <a:gd name="T42" fmla="*/ 11 w 53"/>
                <a:gd name="T43" fmla="*/ 27 h 42"/>
                <a:gd name="T44" fmla="*/ 6 w 53"/>
                <a:gd name="T45" fmla="*/ 0 h 42"/>
                <a:gd name="T46" fmla="*/ 0 w 53"/>
                <a:gd name="T47" fmla="*/ 0 h 42"/>
                <a:gd name="T48" fmla="*/ 11 w 53"/>
                <a:gd name="T49" fmla="*/ 42 h 42"/>
                <a:gd name="T50" fmla="*/ 16 w 53"/>
                <a:gd name="T51" fmla="*/ 42 h 42"/>
                <a:gd name="T52" fmla="*/ 16 w 53"/>
                <a:gd name="T53" fmla="*/ 42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"/>
                <a:gd name="T82" fmla="*/ 0 h 42"/>
                <a:gd name="T83" fmla="*/ 53 w 53"/>
                <a:gd name="T84" fmla="*/ 42 h 4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" h="42">
                  <a:moveTo>
                    <a:pt x="16" y="42"/>
                  </a:moveTo>
                  <a:lnTo>
                    <a:pt x="25" y="11"/>
                  </a:lnTo>
                  <a:lnTo>
                    <a:pt x="27" y="5"/>
                  </a:lnTo>
                  <a:lnTo>
                    <a:pt x="27" y="10"/>
                  </a:lnTo>
                  <a:lnTo>
                    <a:pt x="37" y="42"/>
                  </a:lnTo>
                  <a:lnTo>
                    <a:pt x="41" y="4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27"/>
                  </a:lnTo>
                  <a:lnTo>
                    <a:pt x="38" y="37"/>
                  </a:lnTo>
                  <a:lnTo>
                    <a:pt x="35" y="21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6" y="29"/>
                  </a:lnTo>
                  <a:lnTo>
                    <a:pt x="14" y="37"/>
                  </a:lnTo>
                  <a:lnTo>
                    <a:pt x="11" y="27"/>
                  </a:lnTo>
                  <a:lnTo>
                    <a:pt x="6" y="0"/>
                  </a:lnTo>
                  <a:lnTo>
                    <a:pt x="0" y="0"/>
                  </a:lnTo>
                  <a:lnTo>
                    <a:pt x="11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94" name="Freeform 423">
              <a:extLst>
                <a:ext uri="{FF2B5EF4-FFF2-40B4-BE49-F238E27FC236}">
                  <a16:creationId xmlns:a16="http://schemas.microsoft.com/office/drawing/2014/main" id="{B6835CD6-91D5-4A60-B461-B8617D7C81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" y="1719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7 w 38"/>
                <a:gd name="T5" fmla="*/ 29 h 42"/>
                <a:gd name="T6" fmla="*/ 32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6 w 38"/>
                <a:gd name="T21" fmla="*/ 13 h 42"/>
                <a:gd name="T22" fmla="*/ 16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5 w 38"/>
                <a:gd name="T31" fmla="*/ 26 h 42"/>
                <a:gd name="T32" fmla="*/ 13 w 38"/>
                <a:gd name="T33" fmla="*/ 26 h 42"/>
                <a:gd name="T34" fmla="*/ 16 w 38"/>
                <a:gd name="T35" fmla="*/ 13 h 42"/>
                <a:gd name="T36" fmla="*/ 16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7" y="29"/>
                  </a:lnTo>
                  <a:lnTo>
                    <a:pt x="32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5" y="26"/>
                  </a:lnTo>
                  <a:lnTo>
                    <a:pt x="13" y="26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95" name="Freeform 424">
              <a:extLst>
                <a:ext uri="{FF2B5EF4-FFF2-40B4-BE49-F238E27FC236}">
                  <a16:creationId xmlns:a16="http://schemas.microsoft.com/office/drawing/2014/main" id="{A15FEAB1-1B74-486A-8833-6F1434D685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" y="1719"/>
              <a:ext cx="36" cy="42"/>
            </a:xfrm>
            <a:custGeom>
              <a:avLst/>
              <a:gdLst>
                <a:gd name="T0" fmla="*/ 6 w 36"/>
                <a:gd name="T1" fmla="*/ 42 h 42"/>
                <a:gd name="T2" fmla="*/ 6 w 36"/>
                <a:gd name="T3" fmla="*/ 24 h 42"/>
                <a:gd name="T4" fmla="*/ 13 w 36"/>
                <a:gd name="T5" fmla="*/ 24 h 42"/>
                <a:gd name="T6" fmla="*/ 13 w 36"/>
                <a:gd name="T7" fmla="*/ 24 h 42"/>
                <a:gd name="T8" fmla="*/ 16 w 36"/>
                <a:gd name="T9" fmla="*/ 24 h 42"/>
                <a:gd name="T10" fmla="*/ 16 w 36"/>
                <a:gd name="T11" fmla="*/ 24 h 42"/>
                <a:gd name="T12" fmla="*/ 17 w 36"/>
                <a:gd name="T13" fmla="*/ 26 h 42"/>
                <a:gd name="T14" fmla="*/ 17 w 36"/>
                <a:gd name="T15" fmla="*/ 26 h 42"/>
                <a:gd name="T16" fmla="*/ 20 w 36"/>
                <a:gd name="T17" fmla="*/ 27 h 42"/>
                <a:gd name="T18" fmla="*/ 20 w 36"/>
                <a:gd name="T19" fmla="*/ 27 h 42"/>
                <a:gd name="T20" fmla="*/ 24 w 36"/>
                <a:gd name="T21" fmla="*/ 34 h 42"/>
                <a:gd name="T22" fmla="*/ 30 w 36"/>
                <a:gd name="T23" fmla="*/ 42 h 42"/>
                <a:gd name="T24" fmla="*/ 36 w 36"/>
                <a:gd name="T25" fmla="*/ 42 h 42"/>
                <a:gd name="T26" fmla="*/ 30 w 36"/>
                <a:gd name="T27" fmla="*/ 30 h 42"/>
                <a:gd name="T28" fmla="*/ 30 w 36"/>
                <a:gd name="T29" fmla="*/ 30 h 42"/>
                <a:gd name="T30" fmla="*/ 25 w 36"/>
                <a:gd name="T31" fmla="*/ 26 h 42"/>
                <a:gd name="T32" fmla="*/ 25 w 36"/>
                <a:gd name="T33" fmla="*/ 26 h 42"/>
                <a:gd name="T34" fmla="*/ 22 w 36"/>
                <a:gd name="T35" fmla="*/ 22 h 42"/>
                <a:gd name="T36" fmla="*/ 22 w 36"/>
                <a:gd name="T37" fmla="*/ 22 h 42"/>
                <a:gd name="T38" fmla="*/ 27 w 36"/>
                <a:gd name="T39" fmla="*/ 22 h 42"/>
                <a:gd name="T40" fmla="*/ 30 w 36"/>
                <a:gd name="T41" fmla="*/ 19 h 42"/>
                <a:gd name="T42" fmla="*/ 30 w 36"/>
                <a:gd name="T43" fmla="*/ 19 h 42"/>
                <a:gd name="T44" fmla="*/ 33 w 36"/>
                <a:gd name="T45" fmla="*/ 16 h 42"/>
                <a:gd name="T46" fmla="*/ 33 w 36"/>
                <a:gd name="T47" fmla="*/ 11 h 42"/>
                <a:gd name="T48" fmla="*/ 33 w 36"/>
                <a:gd name="T49" fmla="*/ 11 h 42"/>
                <a:gd name="T50" fmla="*/ 32 w 36"/>
                <a:gd name="T51" fmla="*/ 7 h 42"/>
                <a:gd name="T52" fmla="*/ 32 w 36"/>
                <a:gd name="T53" fmla="*/ 7 h 42"/>
                <a:gd name="T54" fmla="*/ 30 w 36"/>
                <a:gd name="T55" fmla="*/ 3 h 42"/>
                <a:gd name="T56" fmla="*/ 27 w 36"/>
                <a:gd name="T57" fmla="*/ 2 h 42"/>
                <a:gd name="T58" fmla="*/ 27 w 36"/>
                <a:gd name="T59" fmla="*/ 2 h 42"/>
                <a:gd name="T60" fmla="*/ 19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6 w 36"/>
                <a:gd name="T67" fmla="*/ 42 h 42"/>
                <a:gd name="T68" fmla="*/ 6 w 36"/>
                <a:gd name="T69" fmla="*/ 42 h 42"/>
                <a:gd name="T70" fmla="*/ 6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10 h 42"/>
                <a:gd name="T84" fmla="*/ 28 w 36"/>
                <a:gd name="T85" fmla="*/ 11 h 42"/>
                <a:gd name="T86" fmla="*/ 28 w 36"/>
                <a:gd name="T87" fmla="*/ 11 h 42"/>
                <a:gd name="T88" fmla="*/ 27 w 36"/>
                <a:gd name="T89" fmla="*/ 16 h 42"/>
                <a:gd name="T90" fmla="*/ 27 w 36"/>
                <a:gd name="T91" fmla="*/ 16 h 42"/>
                <a:gd name="T92" fmla="*/ 24 w 36"/>
                <a:gd name="T93" fmla="*/ 18 h 42"/>
                <a:gd name="T94" fmla="*/ 24 w 36"/>
                <a:gd name="T95" fmla="*/ 18 h 42"/>
                <a:gd name="T96" fmla="*/ 17 w 36"/>
                <a:gd name="T97" fmla="*/ 19 h 42"/>
                <a:gd name="T98" fmla="*/ 6 w 36"/>
                <a:gd name="T99" fmla="*/ 19 h 42"/>
                <a:gd name="T100" fmla="*/ 6 w 36"/>
                <a:gd name="T101" fmla="*/ 5 h 42"/>
                <a:gd name="T102" fmla="*/ 6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6" y="42"/>
                  </a:moveTo>
                  <a:lnTo>
                    <a:pt x="6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7" y="26"/>
                  </a:lnTo>
                  <a:lnTo>
                    <a:pt x="20" y="27"/>
                  </a:lnTo>
                  <a:lnTo>
                    <a:pt x="24" y="3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0" y="30"/>
                  </a:lnTo>
                  <a:lnTo>
                    <a:pt x="25" y="26"/>
                  </a:lnTo>
                  <a:lnTo>
                    <a:pt x="22" y="22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3" y="16"/>
                  </a:lnTo>
                  <a:lnTo>
                    <a:pt x="33" y="11"/>
                  </a:lnTo>
                  <a:lnTo>
                    <a:pt x="32" y="7"/>
                  </a:lnTo>
                  <a:lnTo>
                    <a:pt x="30" y="3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6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10"/>
                  </a:lnTo>
                  <a:lnTo>
                    <a:pt x="28" y="11"/>
                  </a:lnTo>
                  <a:lnTo>
                    <a:pt x="27" y="16"/>
                  </a:lnTo>
                  <a:lnTo>
                    <a:pt x="24" y="18"/>
                  </a:lnTo>
                  <a:lnTo>
                    <a:pt x="17" y="19"/>
                  </a:lnTo>
                  <a:lnTo>
                    <a:pt x="6" y="1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96" name="Freeform 425">
              <a:extLst>
                <a:ext uri="{FF2B5EF4-FFF2-40B4-BE49-F238E27FC236}">
                  <a16:creationId xmlns:a16="http://schemas.microsoft.com/office/drawing/2014/main" id="{18A4972F-1C42-401D-B09C-B46039CB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719"/>
              <a:ext cx="30" cy="42"/>
            </a:xfrm>
            <a:custGeom>
              <a:avLst/>
              <a:gdLst>
                <a:gd name="T0" fmla="*/ 30 w 30"/>
                <a:gd name="T1" fmla="*/ 42 h 42"/>
                <a:gd name="T2" fmla="*/ 30 w 30"/>
                <a:gd name="T3" fmla="*/ 37 h 42"/>
                <a:gd name="T4" fmla="*/ 4 w 30"/>
                <a:gd name="T5" fmla="*/ 37 h 42"/>
                <a:gd name="T6" fmla="*/ 4 w 30"/>
                <a:gd name="T7" fmla="*/ 22 h 42"/>
                <a:gd name="T8" fmla="*/ 27 w 30"/>
                <a:gd name="T9" fmla="*/ 22 h 42"/>
                <a:gd name="T10" fmla="*/ 27 w 30"/>
                <a:gd name="T11" fmla="*/ 18 h 42"/>
                <a:gd name="T12" fmla="*/ 4 w 30"/>
                <a:gd name="T13" fmla="*/ 18 h 42"/>
                <a:gd name="T14" fmla="*/ 4 w 30"/>
                <a:gd name="T15" fmla="*/ 5 h 42"/>
                <a:gd name="T16" fmla="*/ 28 w 30"/>
                <a:gd name="T17" fmla="*/ 5 h 42"/>
                <a:gd name="T18" fmla="*/ 28 w 30"/>
                <a:gd name="T19" fmla="*/ 0 h 42"/>
                <a:gd name="T20" fmla="*/ 0 w 30"/>
                <a:gd name="T21" fmla="*/ 0 h 42"/>
                <a:gd name="T22" fmla="*/ 0 w 30"/>
                <a:gd name="T23" fmla="*/ 42 h 42"/>
                <a:gd name="T24" fmla="*/ 30 w 30"/>
                <a:gd name="T25" fmla="*/ 42 h 42"/>
                <a:gd name="T26" fmla="*/ 30 w 30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2"/>
                <a:gd name="T44" fmla="*/ 30 w 30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2">
                  <a:moveTo>
                    <a:pt x="30" y="42"/>
                  </a:moveTo>
                  <a:lnTo>
                    <a:pt x="30" y="37"/>
                  </a:lnTo>
                  <a:lnTo>
                    <a:pt x="4" y="37"/>
                  </a:lnTo>
                  <a:lnTo>
                    <a:pt x="4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4" y="5"/>
                  </a:lnTo>
                  <a:lnTo>
                    <a:pt x="28" y="5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97" name="Freeform 426">
              <a:extLst>
                <a:ext uri="{FF2B5EF4-FFF2-40B4-BE49-F238E27FC236}">
                  <a16:creationId xmlns:a16="http://schemas.microsoft.com/office/drawing/2014/main" id="{0A680379-6712-4F2F-B159-216352A62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632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9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9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98" name="Freeform 427">
              <a:extLst>
                <a:ext uri="{FF2B5EF4-FFF2-40B4-BE49-F238E27FC236}">
                  <a16:creationId xmlns:a16="http://schemas.microsoft.com/office/drawing/2014/main" id="{876A9728-632E-4CCD-B194-83D3A7DED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632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5 w 30"/>
                <a:gd name="T5" fmla="*/ 36 h 41"/>
                <a:gd name="T6" fmla="*/ 5 w 30"/>
                <a:gd name="T7" fmla="*/ 22 h 41"/>
                <a:gd name="T8" fmla="*/ 29 w 30"/>
                <a:gd name="T9" fmla="*/ 22 h 41"/>
                <a:gd name="T10" fmla="*/ 29 w 30"/>
                <a:gd name="T11" fmla="*/ 17 h 41"/>
                <a:gd name="T12" fmla="*/ 5 w 30"/>
                <a:gd name="T13" fmla="*/ 17 h 41"/>
                <a:gd name="T14" fmla="*/ 5 w 30"/>
                <a:gd name="T15" fmla="*/ 5 h 41"/>
                <a:gd name="T16" fmla="*/ 30 w 30"/>
                <a:gd name="T17" fmla="*/ 5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099" name="Freeform 428">
              <a:extLst>
                <a:ext uri="{FF2B5EF4-FFF2-40B4-BE49-F238E27FC236}">
                  <a16:creationId xmlns:a16="http://schemas.microsoft.com/office/drawing/2014/main" id="{F6C195EA-ED28-4414-BD26-A4A3BB8AF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632"/>
              <a:ext cx="52" cy="41"/>
            </a:xfrm>
            <a:custGeom>
              <a:avLst/>
              <a:gdLst>
                <a:gd name="T0" fmla="*/ 16 w 52"/>
                <a:gd name="T1" fmla="*/ 41 h 41"/>
                <a:gd name="T2" fmla="*/ 25 w 52"/>
                <a:gd name="T3" fmla="*/ 9 h 41"/>
                <a:gd name="T4" fmla="*/ 25 w 52"/>
                <a:gd name="T5" fmla="*/ 9 h 41"/>
                <a:gd name="T6" fmla="*/ 25 w 52"/>
                <a:gd name="T7" fmla="*/ 5 h 41"/>
                <a:gd name="T8" fmla="*/ 25 w 52"/>
                <a:gd name="T9" fmla="*/ 5 h 41"/>
                <a:gd name="T10" fmla="*/ 27 w 52"/>
                <a:gd name="T11" fmla="*/ 9 h 41"/>
                <a:gd name="T12" fmla="*/ 36 w 52"/>
                <a:gd name="T13" fmla="*/ 41 h 41"/>
                <a:gd name="T14" fmla="*/ 41 w 52"/>
                <a:gd name="T15" fmla="*/ 41 h 41"/>
                <a:gd name="T16" fmla="*/ 52 w 52"/>
                <a:gd name="T17" fmla="*/ 0 h 41"/>
                <a:gd name="T18" fmla="*/ 48 w 52"/>
                <a:gd name="T19" fmla="*/ 0 h 41"/>
                <a:gd name="T20" fmla="*/ 41 w 52"/>
                <a:gd name="T21" fmla="*/ 27 h 41"/>
                <a:gd name="T22" fmla="*/ 41 w 52"/>
                <a:gd name="T23" fmla="*/ 27 h 41"/>
                <a:gd name="T24" fmla="*/ 38 w 52"/>
                <a:gd name="T25" fmla="*/ 35 h 41"/>
                <a:gd name="T26" fmla="*/ 38 w 52"/>
                <a:gd name="T27" fmla="*/ 35 h 41"/>
                <a:gd name="T28" fmla="*/ 35 w 52"/>
                <a:gd name="T29" fmla="*/ 20 h 41"/>
                <a:gd name="T30" fmla="*/ 30 w 52"/>
                <a:gd name="T31" fmla="*/ 0 h 41"/>
                <a:gd name="T32" fmla="*/ 22 w 52"/>
                <a:gd name="T33" fmla="*/ 0 h 41"/>
                <a:gd name="T34" fmla="*/ 16 w 52"/>
                <a:gd name="T35" fmla="*/ 28 h 41"/>
                <a:gd name="T36" fmla="*/ 16 w 52"/>
                <a:gd name="T37" fmla="*/ 28 h 41"/>
                <a:gd name="T38" fmla="*/ 13 w 52"/>
                <a:gd name="T39" fmla="*/ 35 h 41"/>
                <a:gd name="T40" fmla="*/ 13 w 52"/>
                <a:gd name="T41" fmla="*/ 35 h 41"/>
                <a:gd name="T42" fmla="*/ 11 w 52"/>
                <a:gd name="T43" fmla="*/ 27 h 41"/>
                <a:gd name="T44" fmla="*/ 5 w 52"/>
                <a:gd name="T45" fmla="*/ 0 h 41"/>
                <a:gd name="T46" fmla="*/ 0 w 52"/>
                <a:gd name="T47" fmla="*/ 0 h 41"/>
                <a:gd name="T48" fmla="*/ 11 w 52"/>
                <a:gd name="T49" fmla="*/ 41 h 41"/>
                <a:gd name="T50" fmla="*/ 16 w 52"/>
                <a:gd name="T51" fmla="*/ 41 h 41"/>
                <a:gd name="T52" fmla="*/ 16 w 52"/>
                <a:gd name="T53" fmla="*/ 41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2"/>
                <a:gd name="T82" fmla="*/ 0 h 41"/>
                <a:gd name="T83" fmla="*/ 52 w 52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2" h="41">
                  <a:moveTo>
                    <a:pt x="16" y="41"/>
                  </a:moveTo>
                  <a:lnTo>
                    <a:pt x="25" y="9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36" y="41"/>
                  </a:lnTo>
                  <a:lnTo>
                    <a:pt x="41" y="41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27"/>
                  </a:lnTo>
                  <a:lnTo>
                    <a:pt x="38" y="35"/>
                  </a:lnTo>
                  <a:lnTo>
                    <a:pt x="35" y="2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6" y="28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00" name="Freeform 429">
              <a:extLst>
                <a:ext uri="{FF2B5EF4-FFF2-40B4-BE49-F238E27FC236}">
                  <a16:creationId xmlns:a16="http://schemas.microsoft.com/office/drawing/2014/main" id="{68CC97A8-4459-487E-9536-0E8A93710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632"/>
              <a:ext cx="23" cy="41"/>
            </a:xfrm>
            <a:custGeom>
              <a:avLst/>
              <a:gdLst>
                <a:gd name="T0" fmla="*/ 4 w 23"/>
                <a:gd name="T1" fmla="*/ 40 h 41"/>
                <a:gd name="T2" fmla="*/ 4 w 23"/>
                <a:gd name="T3" fmla="*/ 40 h 41"/>
                <a:gd name="T4" fmla="*/ 7 w 23"/>
                <a:gd name="T5" fmla="*/ 41 h 41"/>
                <a:gd name="T6" fmla="*/ 12 w 23"/>
                <a:gd name="T7" fmla="*/ 41 h 41"/>
                <a:gd name="T8" fmla="*/ 12 w 23"/>
                <a:gd name="T9" fmla="*/ 41 h 41"/>
                <a:gd name="T10" fmla="*/ 18 w 23"/>
                <a:gd name="T11" fmla="*/ 41 h 41"/>
                <a:gd name="T12" fmla="*/ 18 w 23"/>
                <a:gd name="T13" fmla="*/ 41 h 41"/>
                <a:gd name="T14" fmla="*/ 21 w 23"/>
                <a:gd name="T15" fmla="*/ 38 h 41"/>
                <a:gd name="T16" fmla="*/ 23 w 23"/>
                <a:gd name="T17" fmla="*/ 36 h 41"/>
                <a:gd name="T18" fmla="*/ 23 w 23"/>
                <a:gd name="T19" fmla="*/ 36 h 41"/>
                <a:gd name="T20" fmla="*/ 23 w 23"/>
                <a:gd name="T21" fmla="*/ 28 h 41"/>
                <a:gd name="T22" fmla="*/ 23 w 23"/>
                <a:gd name="T23" fmla="*/ 0 h 41"/>
                <a:gd name="T24" fmla="*/ 18 w 23"/>
                <a:gd name="T25" fmla="*/ 0 h 41"/>
                <a:gd name="T26" fmla="*/ 18 w 23"/>
                <a:gd name="T27" fmla="*/ 28 h 41"/>
                <a:gd name="T28" fmla="*/ 18 w 23"/>
                <a:gd name="T29" fmla="*/ 28 h 41"/>
                <a:gd name="T30" fmla="*/ 18 w 23"/>
                <a:gd name="T31" fmla="*/ 33 h 41"/>
                <a:gd name="T32" fmla="*/ 18 w 23"/>
                <a:gd name="T33" fmla="*/ 33 h 41"/>
                <a:gd name="T34" fmla="*/ 15 w 23"/>
                <a:gd name="T35" fmla="*/ 36 h 41"/>
                <a:gd name="T36" fmla="*/ 15 w 23"/>
                <a:gd name="T37" fmla="*/ 36 h 41"/>
                <a:gd name="T38" fmla="*/ 12 w 23"/>
                <a:gd name="T39" fmla="*/ 36 h 41"/>
                <a:gd name="T40" fmla="*/ 12 w 23"/>
                <a:gd name="T41" fmla="*/ 36 h 41"/>
                <a:gd name="T42" fmla="*/ 10 w 23"/>
                <a:gd name="T43" fmla="*/ 36 h 41"/>
                <a:gd name="T44" fmla="*/ 7 w 23"/>
                <a:gd name="T45" fmla="*/ 35 h 41"/>
                <a:gd name="T46" fmla="*/ 7 w 23"/>
                <a:gd name="T47" fmla="*/ 35 h 41"/>
                <a:gd name="T48" fmla="*/ 7 w 23"/>
                <a:gd name="T49" fmla="*/ 33 h 41"/>
                <a:gd name="T50" fmla="*/ 5 w 23"/>
                <a:gd name="T51" fmla="*/ 28 h 41"/>
                <a:gd name="T52" fmla="*/ 0 w 23"/>
                <a:gd name="T53" fmla="*/ 30 h 41"/>
                <a:gd name="T54" fmla="*/ 0 w 23"/>
                <a:gd name="T55" fmla="*/ 30 h 41"/>
                <a:gd name="T56" fmla="*/ 2 w 23"/>
                <a:gd name="T57" fmla="*/ 35 h 41"/>
                <a:gd name="T58" fmla="*/ 4 w 23"/>
                <a:gd name="T59" fmla="*/ 40 h 41"/>
                <a:gd name="T60" fmla="*/ 4 w 23"/>
                <a:gd name="T61" fmla="*/ 4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"/>
                <a:gd name="T94" fmla="*/ 0 h 41"/>
                <a:gd name="T95" fmla="*/ 23 w 23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" h="41">
                  <a:moveTo>
                    <a:pt x="4" y="40"/>
                  </a:moveTo>
                  <a:lnTo>
                    <a:pt x="4" y="40"/>
                  </a:lnTo>
                  <a:lnTo>
                    <a:pt x="7" y="41"/>
                  </a:lnTo>
                  <a:lnTo>
                    <a:pt x="12" y="41"/>
                  </a:lnTo>
                  <a:lnTo>
                    <a:pt x="18" y="41"/>
                  </a:lnTo>
                  <a:lnTo>
                    <a:pt x="21" y="38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8" y="28"/>
                  </a:lnTo>
                  <a:lnTo>
                    <a:pt x="18" y="33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5" y="28"/>
                  </a:lnTo>
                  <a:lnTo>
                    <a:pt x="0" y="30"/>
                  </a:lnTo>
                  <a:lnTo>
                    <a:pt x="2" y="35"/>
                  </a:lnTo>
                  <a:lnTo>
                    <a:pt x="4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01" name="Freeform 430">
              <a:extLst>
                <a:ext uri="{FF2B5EF4-FFF2-40B4-BE49-F238E27FC236}">
                  <a16:creationId xmlns:a16="http://schemas.microsoft.com/office/drawing/2014/main" id="{3A8CF49C-0A7B-4685-93D0-F240D4A8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632"/>
              <a:ext cx="32" cy="41"/>
            </a:xfrm>
            <a:custGeom>
              <a:avLst/>
              <a:gdLst>
                <a:gd name="T0" fmla="*/ 32 w 32"/>
                <a:gd name="T1" fmla="*/ 41 h 41"/>
                <a:gd name="T2" fmla="*/ 32 w 32"/>
                <a:gd name="T3" fmla="*/ 36 h 41"/>
                <a:gd name="T4" fmla="*/ 7 w 32"/>
                <a:gd name="T5" fmla="*/ 36 h 41"/>
                <a:gd name="T6" fmla="*/ 7 w 32"/>
                <a:gd name="T7" fmla="*/ 22 h 41"/>
                <a:gd name="T8" fmla="*/ 29 w 32"/>
                <a:gd name="T9" fmla="*/ 22 h 41"/>
                <a:gd name="T10" fmla="*/ 29 w 32"/>
                <a:gd name="T11" fmla="*/ 17 h 41"/>
                <a:gd name="T12" fmla="*/ 7 w 32"/>
                <a:gd name="T13" fmla="*/ 17 h 41"/>
                <a:gd name="T14" fmla="*/ 7 w 32"/>
                <a:gd name="T15" fmla="*/ 5 h 41"/>
                <a:gd name="T16" fmla="*/ 30 w 32"/>
                <a:gd name="T17" fmla="*/ 5 h 41"/>
                <a:gd name="T18" fmla="*/ 30 w 32"/>
                <a:gd name="T19" fmla="*/ 0 h 41"/>
                <a:gd name="T20" fmla="*/ 0 w 32"/>
                <a:gd name="T21" fmla="*/ 0 h 41"/>
                <a:gd name="T22" fmla="*/ 0 w 32"/>
                <a:gd name="T23" fmla="*/ 41 h 41"/>
                <a:gd name="T24" fmla="*/ 32 w 32"/>
                <a:gd name="T25" fmla="*/ 41 h 41"/>
                <a:gd name="T26" fmla="*/ 32 w 32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1"/>
                <a:gd name="T44" fmla="*/ 32 w 32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1">
                  <a:moveTo>
                    <a:pt x="32" y="41"/>
                  </a:moveTo>
                  <a:lnTo>
                    <a:pt x="32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02" name="Freeform 431">
              <a:extLst>
                <a:ext uri="{FF2B5EF4-FFF2-40B4-BE49-F238E27FC236}">
                  <a16:creationId xmlns:a16="http://schemas.microsoft.com/office/drawing/2014/main" id="{9B3C3D17-B863-479F-8868-DF49C4C132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1632"/>
              <a:ext cx="35" cy="41"/>
            </a:xfrm>
            <a:custGeom>
              <a:avLst/>
              <a:gdLst>
                <a:gd name="T0" fmla="*/ 5 w 35"/>
                <a:gd name="T1" fmla="*/ 41 h 41"/>
                <a:gd name="T2" fmla="*/ 5 w 35"/>
                <a:gd name="T3" fmla="*/ 24 h 41"/>
                <a:gd name="T4" fmla="*/ 11 w 35"/>
                <a:gd name="T5" fmla="*/ 24 h 41"/>
                <a:gd name="T6" fmla="*/ 11 w 35"/>
                <a:gd name="T7" fmla="*/ 24 h 41"/>
                <a:gd name="T8" fmla="*/ 14 w 35"/>
                <a:gd name="T9" fmla="*/ 24 h 41"/>
                <a:gd name="T10" fmla="*/ 14 w 35"/>
                <a:gd name="T11" fmla="*/ 24 h 41"/>
                <a:gd name="T12" fmla="*/ 17 w 35"/>
                <a:gd name="T13" fmla="*/ 24 h 41"/>
                <a:gd name="T14" fmla="*/ 17 w 35"/>
                <a:gd name="T15" fmla="*/ 24 h 41"/>
                <a:gd name="T16" fmla="*/ 19 w 35"/>
                <a:gd name="T17" fmla="*/ 27 h 41"/>
                <a:gd name="T18" fmla="*/ 19 w 35"/>
                <a:gd name="T19" fmla="*/ 27 h 41"/>
                <a:gd name="T20" fmla="*/ 24 w 35"/>
                <a:gd name="T21" fmla="*/ 33 h 41"/>
                <a:gd name="T22" fmla="*/ 28 w 35"/>
                <a:gd name="T23" fmla="*/ 41 h 41"/>
                <a:gd name="T24" fmla="*/ 35 w 35"/>
                <a:gd name="T25" fmla="*/ 41 h 41"/>
                <a:gd name="T26" fmla="*/ 28 w 35"/>
                <a:gd name="T27" fmla="*/ 30 h 41"/>
                <a:gd name="T28" fmla="*/ 28 w 35"/>
                <a:gd name="T29" fmla="*/ 30 h 41"/>
                <a:gd name="T30" fmla="*/ 24 w 35"/>
                <a:gd name="T31" fmla="*/ 25 h 41"/>
                <a:gd name="T32" fmla="*/ 24 w 35"/>
                <a:gd name="T33" fmla="*/ 25 h 41"/>
                <a:gd name="T34" fmla="*/ 21 w 35"/>
                <a:gd name="T35" fmla="*/ 22 h 41"/>
                <a:gd name="T36" fmla="*/ 21 w 35"/>
                <a:gd name="T37" fmla="*/ 22 h 41"/>
                <a:gd name="T38" fmla="*/ 25 w 35"/>
                <a:gd name="T39" fmla="*/ 20 h 41"/>
                <a:gd name="T40" fmla="*/ 30 w 35"/>
                <a:gd name="T41" fmla="*/ 19 h 41"/>
                <a:gd name="T42" fmla="*/ 30 w 35"/>
                <a:gd name="T43" fmla="*/ 19 h 41"/>
                <a:gd name="T44" fmla="*/ 32 w 35"/>
                <a:gd name="T45" fmla="*/ 16 h 41"/>
                <a:gd name="T46" fmla="*/ 32 w 35"/>
                <a:gd name="T47" fmla="*/ 11 h 41"/>
                <a:gd name="T48" fmla="*/ 32 w 35"/>
                <a:gd name="T49" fmla="*/ 11 h 41"/>
                <a:gd name="T50" fmla="*/ 30 w 35"/>
                <a:gd name="T51" fmla="*/ 5 h 41"/>
                <a:gd name="T52" fmla="*/ 30 w 35"/>
                <a:gd name="T53" fmla="*/ 5 h 41"/>
                <a:gd name="T54" fmla="*/ 28 w 35"/>
                <a:gd name="T55" fmla="*/ 3 h 41"/>
                <a:gd name="T56" fmla="*/ 25 w 35"/>
                <a:gd name="T57" fmla="*/ 1 h 41"/>
                <a:gd name="T58" fmla="*/ 25 w 35"/>
                <a:gd name="T59" fmla="*/ 1 h 41"/>
                <a:gd name="T60" fmla="*/ 17 w 35"/>
                <a:gd name="T61" fmla="*/ 0 h 41"/>
                <a:gd name="T62" fmla="*/ 0 w 35"/>
                <a:gd name="T63" fmla="*/ 0 h 41"/>
                <a:gd name="T64" fmla="*/ 0 w 35"/>
                <a:gd name="T65" fmla="*/ 41 h 41"/>
                <a:gd name="T66" fmla="*/ 5 w 35"/>
                <a:gd name="T67" fmla="*/ 41 h 41"/>
                <a:gd name="T68" fmla="*/ 5 w 35"/>
                <a:gd name="T69" fmla="*/ 41 h 41"/>
                <a:gd name="T70" fmla="*/ 5 w 35"/>
                <a:gd name="T71" fmla="*/ 5 h 41"/>
                <a:gd name="T72" fmla="*/ 17 w 35"/>
                <a:gd name="T73" fmla="*/ 5 h 41"/>
                <a:gd name="T74" fmla="*/ 17 w 35"/>
                <a:gd name="T75" fmla="*/ 5 h 41"/>
                <a:gd name="T76" fmla="*/ 22 w 35"/>
                <a:gd name="T77" fmla="*/ 5 h 41"/>
                <a:gd name="T78" fmla="*/ 24 w 35"/>
                <a:gd name="T79" fmla="*/ 6 h 41"/>
                <a:gd name="T80" fmla="*/ 24 w 35"/>
                <a:gd name="T81" fmla="*/ 6 h 41"/>
                <a:gd name="T82" fmla="*/ 25 w 35"/>
                <a:gd name="T83" fmla="*/ 9 h 41"/>
                <a:gd name="T84" fmla="*/ 27 w 35"/>
                <a:gd name="T85" fmla="*/ 11 h 41"/>
                <a:gd name="T86" fmla="*/ 27 w 35"/>
                <a:gd name="T87" fmla="*/ 11 h 41"/>
                <a:gd name="T88" fmla="*/ 25 w 35"/>
                <a:gd name="T89" fmla="*/ 16 h 41"/>
                <a:gd name="T90" fmla="*/ 25 w 35"/>
                <a:gd name="T91" fmla="*/ 16 h 41"/>
                <a:gd name="T92" fmla="*/ 22 w 35"/>
                <a:gd name="T93" fmla="*/ 17 h 41"/>
                <a:gd name="T94" fmla="*/ 22 w 35"/>
                <a:gd name="T95" fmla="*/ 17 h 41"/>
                <a:gd name="T96" fmla="*/ 16 w 35"/>
                <a:gd name="T97" fmla="*/ 19 h 41"/>
                <a:gd name="T98" fmla="*/ 5 w 35"/>
                <a:gd name="T99" fmla="*/ 19 h 41"/>
                <a:gd name="T100" fmla="*/ 5 w 35"/>
                <a:gd name="T101" fmla="*/ 5 h 41"/>
                <a:gd name="T102" fmla="*/ 5 w 35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41"/>
                <a:gd name="T158" fmla="*/ 35 w 35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41">
                  <a:moveTo>
                    <a:pt x="5" y="41"/>
                  </a:move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7"/>
                  </a:lnTo>
                  <a:lnTo>
                    <a:pt x="24" y="33"/>
                  </a:lnTo>
                  <a:lnTo>
                    <a:pt x="28" y="41"/>
                  </a:lnTo>
                  <a:lnTo>
                    <a:pt x="35" y="41"/>
                  </a:lnTo>
                  <a:lnTo>
                    <a:pt x="28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5" y="20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7" y="5"/>
                  </a:lnTo>
                  <a:lnTo>
                    <a:pt x="22" y="5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03" name="Freeform 432">
              <a:extLst>
                <a:ext uri="{FF2B5EF4-FFF2-40B4-BE49-F238E27FC236}">
                  <a16:creationId xmlns:a16="http://schemas.microsoft.com/office/drawing/2014/main" id="{265272E1-B214-440F-98C5-1837A51CF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1632"/>
              <a:ext cx="31" cy="41"/>
            </a:xfrm>
            <a:custGeom>
              <a:avLst/>
              <a:gdLst>
                <a:gd name="T0" fmla="*/ 1 w 31"/>
                <a:gd name="T1" fmla="*/ 35 h 41"/>
                <a:gd name="T2" fmla="*/ 8 w 31"/>
                <a:gd name="T3" fmla="*/ 40 h 41"/>
                <a:gd name="T4" fmla="*/ 17 w 31"/>
                <a:gd name="T5" fmla="*/ 41 h 41"/>
                <a:gd name="T6" fmla="*/ 25 w 31"/>
                <a:gd name="T7" fmla="*/ 40 h 41"/>
                <a:gd name="T8" fmla="*/ 28 w 31"/>
                <a:gd name="T9" fmla="*/ 38 h 41"/>
                <a:gd name="T10" fmla="*/ 30 w 31"/>
                <a:gd name="T11" fmla="*/ 36 h 41"/>
                <a:gd name="T12" fmla="*/ 31 w 31"/>
                <a:gd name="T13" fmla="*/ 30 h 41"/>
                <a:gd name="T14" fmla="*/ 30 w 31"/>
                <a:gd name="T15" fmla="*/ 24 h 41"/>
                <a:gd name="T16" fmla="*/ 25 w 31"/>
                <a:gd name="T17" fmla="*/ 19 h 41"/>
                <a:gd name="T18" fmla="*/ 16 w 31"/>
                <a:gd name="T19" fmla="*/ 17 h 41"/>
                <a:gd name="T20" fmla="*/ 8 w 31"/>
                <a:gd name="T21" fmla="*/ 14 h 41"/>
                <a:gd name="T22" fmla="*/ 6 w 31"/>
                <a:gd name="T23" fmla="*/ 11 h 41"/>
                <a:gd name="T24" fmla="*/ 9 w 31"/>
                <a:gd name="T25" fmla="*/ 6 h 41"/>
                <a:gd name="T26" fmla="*/ 11 w 31"/>
                <a:gd name="T27" fmla="*/ 5 h 41"/>
                <a:gd name="T28" fmla="*/ 16 w 31"/>
                <a:gd name="T29" fmla="*/ 5 h 41"/>
                <a:gd name="T30" fmla="*/ 23 w 31"/>
                <a:gd name="T31" fmla="*/ 6 h 41"/>
                <a:gd name="T32" fmla="*/ 25 w 31"/>
                <a:gd name="T33" fmla="*/ 9 h 41"/>
                <a:gd name="T34" fmla="*/ 31 w 31"/>
                <a:gd name="T35" fmla="*/ 11 h 41"/>
                <a:gd name="T36" fmla="*/ 28 w 31"/>
                <a:gd name="T37" fmla="*/ 5 h 41"/>
                <a:gd name="T38" fmla="*/ 27 w 31"/>
                <a:gd name="T39" fmla="*/ 3 h 41"/>
                <a:gd name="T40" fmla="*/ 23 w 31"/>
                <a:gd name="T41" fmla="*/ 1 h 41"/>
                <a:gd name="T42" fmla="*/ 16 w 31"/>
                <a:gd name="T43" fmla="*/ 0 h 41"/>
                <a:gd name="T44" fmla="*/ 8 w 31"/>
                <a:gd name="T45" fmla="*/ 1 h 41"/>
                <a:gd name="T46" fmla="*/ 3 w 31"/>
                <a:gd name="T47" fmla="*/ 5 h 41"/>
                <a:gd name="T48" fmla="*/ 1 w 31"/>
                <a:gd name="T49" fmla="*/ 11 h 41"/>
                <a:gd name="T50" fmla="*/ 3 w 31"/>
                <a:gd name="T51" fmla="*/ 16 h 41"/>
                <a:gd name="T52" fmla="*/ 6 w 31"/>
                <a:gd name="T53" fmla="*/ 20 h 41"/>
                <a:gd name="T54" fmla="*/ 14 w 31"/>
                <a:gd name="T55" fmla="*/ 22 h 41"/>
                <a:gd name="T56" fmla="*/ 22 w 31"/>
                <a:gd name="T57" fmla="*/ 24 h 41"/>
                <a:gd name="T58" fmla="*/ 25 w 31"/>
                <a:gd name="T59" fmla="*/ 27 h 41"/>
                <a:gd name="T60" fmla="*/ 27 w 31"/>
                <a:gd name="T61" fmla="*/ 30 h 41"/>
                <a:gd name="T62" fmla="*/ 25 w 31"/>
                <a:gd name="T63" fmla="*/ 33 h 41"/>
                <a:gd name="T64" fmla="*/ 22 w 31"/>
                <a:gd name="T65" fmla="*/ 36 h 41"/>
                <a:gd name="T66" fmla="*/ 17 w 31"/>
                <a:gd name="T67" fmla="*/ 36 h 41"/>
                <a:gd name="T68" fmla="*/ 11 w 31"/>
                <a:gd name="T69" fmla="*/ 36 h 41"/>
                <a:gd name="T70" fmla="*/ 6 w 31"/>
                <a:gd name="T71" fmla="*/ 33 h 41"/>
                <a:gd name="T72" fmla="*/ 4 w 31"/>
                <a:gd name="T73" fmla="*/ 27 h 41"/>
                <a:gd name="T74" fmla="*/ 0 w 31"/>
                <a:gd name="T75" fmla="*/ 28 h 41"/>
                <a:gd name="T76" fmla="*/ 1 w 31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41"/>
                <a:gd name="T119" fmla="*/ 31 w 31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41">
                  <a:moveTo>
                    <a:pt x="1" y="35"/>
                  </a:moveTo>
                  <a:lnTo>
                    <a:pt x="1" y="35"/>
                  </a:lnTo>
                  <a:lnTo>
                    <a:pt x="4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1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31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1" y="36"/>
                  </a:lnTo>
                  <a:lnTo>
                    <a:pt x="6" y="33"/>
                  </a:lnTo>
                  <a:lnTo>
                    <a:pt x="4" y="27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04" name="Freeform 433">
              <a:extLst>
                <a:ext uri="{FF2B5EF4-FFF2-40B4-BE49-F238E27FC236}">
                  <a16:creationId xmlns:a16="http://schemas.microsoft.com/office/drawing/2014/main" id="{A000B53A-B692-4C8C-AC72-05556F78A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632"/>
              <a:ext cx="32" cy="41"/>
            </a:xfrm>
            <a:custGeom>
              <a:avLst/>
              <a:gdLst>
                <a:gd name="T0" fmla="*/ 32 w 32"/>
                <a:gd name="T1" fmla="*/ 41 h 41"/>
                <a:gd name="T2" fmla="*/ 32 w 32"/>
                <a:gd name="T3" fmla="*/ 36 h 41"/>
                <a:gd name="T4" fmla="*/ 7 w 32"/>
                <a:gd name="T5" fmla="*/ 36 h 41"/>
                <a:gd name="T6" fmla="*/ 7 w 32"/>
                <a:gd name="T7" fmla="*/ 22 h 41"/>
                <a:gd name="T8" fmla="*/ 29 w 32"/>
                <a:gd name="T9" fmla="*/ 22 h 41"/>
                <a:gd name="T10" fmla="*/ 29 w 32"/>
                <a:gd name="T11" fmla="*/ 17 h 41"/>
                <a:gd name="T12" fmla="*/ 7 w 32"/>
                <a:gd name="T13" fmla="*/ 17 h 41"/>
                <a:gd name="T14" fmla="*/ 7 w 32"/>
                <a:gd name="T15" fmla="*/ 5 h 41"/>
                <a:gd name="T16" fmla="*/ 31 w 32"/>
                <a:gd name="T17" fmla="*/ 5 h 41"/>
                <a:gd name="T18" fmla="*/ 31 w 32"/>
                <a:gd name="T19" fmla="*/ 0 h 41"/>
                <a:gd name="T20" fmla="*/ 0 w 32"/>
                <a:gd name="T21" fmla="*/ 0 h 41"/>
                <a:gd name="T22" fmla="*/ 0 w 32"/>
                <a:gd name="T23" fmla="*/ 41 h 41"/>
                <a:gd name="T24" fmla="*/ 32 w 32"/>
                <a:gd name="T25" fmla="*/ 41 h 41"/>
                <a:gd name="T26" fmla="*/ 32 w 32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1"/>
                <a:gd name="T44" fmla="*/ 32 w 32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1">
                  <a:moveTo>
                    <a:pt x="32" y="41"/>
                  </a:moveTo>
                  <a:lnTo>
                    <a:pt x="32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05" name="Freeform 434">
              <a:extLst>
                <a:ext uri="{FF2B5EF4-FFF2-40B4-BE49-F238E27FC236}">
                  <a16:creationId xmlns:a16="http://schemas.microsoft.com/office/drawing/2014/main" id="{9FA9EBB5-3580-4DDC-996A-32D5CB489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1632"/>
              <a:ext cx="37" cy="41"/>
            </a:xfrm>
            <a:custGeom>
              <a:avLst/>
              <a:gdLst>
                <a:gd name="T0" fmla="*/ 21 w 37"/>
                <a:gd name="T1" fmla="*/ 41 h 41"/>
                <a:gd name="T2" fmla="*/ 21 w 37"/>
                <a:gd name="T3" fmla="*/ 24 h 41"/>
                <a:gd name="T4" fmla="*/ 37 w 37"/>
                <a:gd name="T5" fmla="*/ 0 h 41"/>
                <a:gd name="T6" fmla="*/ 30 w 37"/>
                <a:gd name="T7" fmla="*/ 0 h 41"/>
                <a:gd name="T8" fmla="*/ 22 w 37"/>
                <a:gd name="T9" fmla="*/ 13 h 41"/>
                <a:gd name="T10" fmla="*/ 22 w 37"/>
                <a:gd name="T11" fmla="*/ 13 h 41"/>
                <a:gd name="T12" fmla="*/ 19 w 37"/>
                <a:gd name="T13" fmla="*/ 19 h 41"/>
                <a:gd name="T14" fmla="*/ 19 w 37"/>
                <a:gd name="T15" fmla="*/ 19 h 41"/>
                <a:gd name="T16" fmla="*/ 14 w 37"/>
                <a:gd name="T17" fmla="*/ 13 h 41"/>
                <a:gd name="T18" fmla="*/ 6 w 37"/>
                <a:gd name="T19" fmla="*/ 0 h 41"/>
                <a:gd name="T20" fmla="*/ 0 w 37"/>
                <a:gd name="T21" fmla="*/ 0 h 41"/>
                <a:gd name="T22" fmla="*/ 16 w 37"/>
                <a:gd name="T23" fmla="*/ 24 h 41"/>
                <a:gd name="T24" fmla="*/ 16 w 37"/>
                <a:gd name="T25" fmla="*/ 41 h 41"/>
                <a:gd name="T26" fmla="*/ 21 w 37"/>
                <a:gd name="T27" fmla="*/ 41 h 41"/>
                <a:gd name="T28" fmla="*/ 21 w 37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1"/>
                <a:gd name="T47" fmla="*/ 37 w 3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1">
                  <a:moveTo>
                    <a:pt x="21" y="41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2" y="13"/>
                  </a:lnTo>
                  <a:lnTo>
                    <a:pt x="19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1"/>
                  </a:lnTo>
                  <a:lnTo>
                    <a:pt x="2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06" name="Freeform 435">
              <a:extLst>
                <a:ext uri="{FF2B5EF4-FFF2-40B4-BE49-F238E27FC236}">
                  <a16:creationId xmlns:a16="http://schemas.microsoft.com/office/drawing/2014/main" id="{C3104D78-8A4D-4ABB-A2DF-8D113EEFE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1249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8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8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07" name="Freeform 436">
              <a:extLst>
                <a:ext uri="{FF2B5EF4-FFF2-40B4-BE49-F238E27FC236}">
                  <a16:creationId xmlns:a16="http://schemas.microsoft.com/office/drawing/2014/main" id="{47F5FC92-BE2C-4DAB-9BBA-8FD0691FA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249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5 w 30"/>
                <a:gd name="T5" fmla="*/ 36 h 41"/>
                <a:gd name="T6" fmla="*/ 5 w 30"/>
                <a:gd name="T7" fmla="*/ 22 h 41"/>
                <a:gd name="T8" fmla="*/ 27 w 30"/>
                <a:gd name="T9" fmla="*/ 22 h 41"/>
                <a:gd name="T10" fmla="*/ 27 w 30"/>
                <a:gd name="T11" fmla="*/ 17 h 41"/>
                <a:gd name="T12" fmla="*/ 5 w 30"/>
                <a:gd name="T13" fmla="*/ 17 h 41"/>
                <a:gd name="T14" fmla="*/ 5 w 30"/>
                <a:gd name="T15" fmla="*/ 5 h 41"/>
                <a:gd name="T16" fmla="*/ 28 w 30"/>
                <a:gd name="T17" fmla="*/ 5 h 41"/>
                <a:gd name="T18" fmla="*/ 28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28" y="5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08" name="Freeform 437">
              <a:extLst>
                <a:ext uri="{FF2B5EF4-FFF2-40B4-BE49-F238E27FC236}">
                  <a16:creationId xmlns:a16="http://schemas.microsoft.com/office/drawing/2014/main" id="{26F5D0A2-30FD-46DE-965A-788D1E2B8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249"/>
              <a:ext cx="52" cy="41"/>
            </a:xfrm>
            <a:custGeom>
              <a:avLst/>
              <a:gdLst>
                <a:gd name="T0" fmla="*/ 16 w 52"/>
                <a:gd name="T1" fmla="*/ 41 h 41"/>
                <a:gd name="T2" fmla="*/ 25 w 52"/>
                <a:gd name="T3" fmla="*/ 9 h 41"/>
                <a:gd name="T4" fmla="*/ 25 w 52"/>
                <a:gd name="T5" fmla="*/ 9 h 41"/>
                <a:gd name="T6" fmla="*/ 25 w 52"/>
                <a:gd name="T7" fmla="*/ 5 h 41"/>
                <a:gd name="T8" fmla="*/ 25 w 52"/>
                <a:gd name="T9" fmla="*/ 5 h 41"/>
                <a:gd name="T10" fmla="*/ 27 w 52"/>
                <a:gd name="T11" fmla="*/ 9 h 41"/>
                <a:gd name="T12" fmla="*/ 35 w 52"/>
                <a:gd name="T13" fmla="*/ 41 h 41"/>
                <a:gd name="T14" fmla="*/ 41 w 52"/>
                <a:gd name="T15" fmla="*/ 41 h 41"/>
                <a:gd name="T16" fmla="*/ 52 w 52"/>
                <a:gd name="T17" fmla="*/ 0 h 41"/>
                <a:gd name="T18" fmla="*/ 46 w 52"/>
                <a:gd name="T19" fmla="*/ 0 h 41"/>
                <a:gd name="T20" fmla="*/ 40 w 52"/>
                <a:gd name="T21" fmla="*/ 25 h 41"/>
                <a:gd name="T22" fmla="*/ 40 w 52"/>
                <a:gd name="T23" fmla="*/ 25 h 41"/>
                <a:gd name="T24" fmla="*/ 38 w 52"/>
                <a:gd name="T25" fmla="*/ 35 h 41"/>
                <a:gd name="T26" fmla="*/ 38 w 52"/>
                <a:gd name="T27" fmla="*/ 35 h 41"/>
                <a:gd name="T28" fmla="*/ 35 w 52"/>
                <a:gd name="T29" fmla="*/ 21 h 41"/>
                <a:gd name="T30" fmla="*/ 28 w 52"/>
                <a:gd name="T31" fmla="*/ 0 h 41"/>
                <a:gd name="T32" fmla="*/ 22 w 52"/>
                <a:gd name="T33" fmla="*/ 0 h 41"/>
                <a:gd name="T34" fmla="*/ 14 w 52"/>
                <a:gd name="T35" fmla="*/ 27 h 41"/>
                <a:gd name="T36" fmla="*/ 14 w 52"/>
                <a:gd name="T37" fmla="*/ 27 h 41"/>
                <a:gd name="T38" fmla="*/ 13 w 52"/>
                <a:gd name="T39" fmla="*/ 35 h 41"/>
                <a:gd name="T40" fmla="*/ 13 w 52"/>
                <a:gd name="T41" fmla="*/ 35 h 41"/>
                <a:gd name="T42" fmla="*/ 11 w 52"/>
                <a:gd name="T43" fmla="*/ 27 h 41"/>
                <a:gd name="T44" fmla="*/ 5 w 52"/>
                <a:gd name="T45" fmla="*/ 0 h 41"/>
                <a:gd name="T46" fmla="*/ 0 w 52"/>
                <a:gd name="T47" fmla="*/ 0 h 41"/>
                <a:gd name="T48" fmla="*/ 11 w 52"/>
                <a:gd name="T49" fmla="*/ 41 h 41"/>
                <a:gd name="T50" fmla="*/ 16 w 52"/>
                <a:gd name="T51" fmla="*/ 41 h 41"/>
                <a:gd name="T52" fmla="*/ 16 w 52"/>
                <a:gd name="T53" fmla="*/ 41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2"/>
                <a:gd name="T82" fmla="*/ 0 h 41"/>
                <a:gd name="T83" fmla="*/ 52 w 52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2" h="41">
                  <a:moveTo>
                    <a:pt x="16" y="41"/>
                  </a:moveTo>
                  <a:lnTo>
                    <a:pt x="25" y="9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35" y="41"/>
                  </a:lnTo>
                  <a:lnTo>
                    <a:pt x="41" y="41"/>
                  </a:lnTo>
                  <a:lnTo>
                    <a:pt x="52" y="0"/>
                  </a:lnTo>
                  <a:lnTo>
                    <a:pt x="46" y="0"/>
                  </a:lnTo>
                  <a:lnTo>
                    <a:pt x="40" y="25"/>
                  </a:lnTo>
                  <a:lnTo>
                    <a:pt x="38" y="35"/>
                  </a:lnTo>
                  <a:lnTo>
                    <a:pt x="35" y="2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4" y="27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1"/>
                  </a:lnTo>
                  <a:lnTo>
                    <a:pt x="1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09" name="Freeform 438">
              <a:extLst>
                <a:ext uri="{FF2B5EF4-FFF2-40B4-BE49-F238E27FC236}">
                  <a16:creationId xmlns:a16="http://schemas.microsoft.com/office/drawing/2014/main" id="{5D5F225D-08B2-47C0-A955-1B6DF8DA4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311"/>
              <a:ext cx="36" cy="41"/>
            </a:xfrm>
            <a:custGeom>
              <a:avLst/>
              <a:gdLst>
                <a:gd name="T0" fmla="*/ 20 w 36"/>
                <a:gd name="T1" fmla="*/ 41 h 41"/>
                <a:gd name="T2" fmla="*/ 20 w 36"/>
                <a:gd name="T3" fmla="*/ 24 h 41"/>
                <a:gd name="T4" fmla="*/ 36 w 36"/>
                <a:gd name="T5" fmla="*/ 0 h 41"/>
                <a:gd name="T6" fmla="*/ 30 w 36"/>
                <a:gd name="T7" fmla="*/ 0 h 41"/>
                <a:gd name="T8" fmla="*/ 22 w 36"/>
                <a:gd name="T9" fmla="*/ 13 h 41"/>
                <a:gd name="T10" fmla="*/ 22 w 36"/>
                <a:gd name="T11" fmla="*/ 13 h 41"/>
                <a:gd name="T12" fmla="*/ 19 w 36"/>
                <a:gd name="T13" fmla="*/ 19 h 41"/>
                <a:gd name="T14" fmla="*/ 19 w 36"/>
                <a:gd name="T15" fmla="*/ 19 h 41"/>
                <a:gd name="T16" fmla="*/ 14 w 36"/>
                <a:gd name="T17" fmla="*/ 13 h 41"/>
                <a:gd name="T18" fmla="*/ 6 w 36"/>
                <a:gd name="T19" fmla="*/ 0 h 41"/>
                <a:gd name="T20" fmla="*/ 0 w 36"/>
                <a:gd name="T21" fmla="*/ 0 h 41"/>
                <a:gd name="T22" fmla="*/ 16 w 36"/>
                <a:gd name="T23" fmla="*/ 24 h 41"/>
                <a:gd name="T24" fmla="*/ 16 w 36"/>
                <a:gd name="T25" fmla="*/ 41 h 41"/>
                <a:gd name="T26" fmla="*/ 20 w 36"/>
                <a:gd name="T27" fmla="*/ 41 h 41"/>
                <a:gd name="T28" fmla="*/ 20 w 36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41"/>
                <a:gd name="T47" fmla="*/ 36 w 36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41">
                  <a:moveTo>
                    <a:pt x="20" y="41"/>
                  </a:moveTo>
                  <a:lnTo>
                    <a:pt x="20" y="2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2" y="13"/>
                  </a:lnTo>
                  <a:lnTo>
                    <a:pt x="19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24"/>
                  </a:lnTo>
                  <a:lnTo>
                    <a:pt x="16" y="41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10" name="Freeform 439">
              <a:extLst>
                <a:ext uri="{FF2B5EF4-FFF2-40B4-BE49-F238E27FC236}">
                  <a16:creationId xmlns:a16="http://schemas.microsoft.com/office/drawing/2014/main" id="{FA876EAF-2FC5-4570-A49B-807C62D8E4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3" y="1311"/>
              <a:ext cx="38" cy="43"/>
            </a:xfrm>
            <a:custGeom>
              <a:avLst/>
              <a:gdLst>
                <a:gd name="T0" fmla="*/ 2 w 38"/>
                <a:gd name="T1" fmla="*/ 32 h 43"/>
                <a:gd name="T2" fmla="*/ 2 w 38"/>
                <a:gd name="T3" fmla="*/ 32 h 43"/>
                <a:gd name="T4" fmla="*/ 5 w 38"/>
                <a:gd name="T5" fmla="*/ 36 h 43"/>
                <a:gd name="T6" fmla="*/ 9 w 38"/>
                <a:gd name="T7" fmla="*/ 40 h 43"/>
                <a:gd name="T8" fmla="*/ 9 w 38"/>
                <a:gd name="T9" fmla="*/ 40 h 43"/>
                <a:gd name="T10" fmla="*/ 14 w 38"/>
                <a:gd name="T11" fmla="*/ 41 h 43"/>
                <a:gd name="T12" fmla="*/ 19 w 38"/>
                <a:gd name="T13" fmla="*/ 43 h 43"/>
                <a:gd name="T14" fmla="*/ 19 w 38"/>
                <a:gd name="T15" fmla="*/ 43 h 43"/>
                <a:gd name="T16" fmla="*/ 24 w 38"/>
                <a:gd name="T17" fmla="*/ 41 h 43"/>
                <a:gd name="T18" fmla="*/ 29 w 38"/>
                <a:gd name="T19" fmla="*/ 40 h 43"/>
                <a:gd name="T20" fmla="*/ 29 w 38"/>
                <a:gd name="T21" fmla="*/ 40 h 43"/>
                <a:gd name="T22" fmla="*/ 33 w 38"/>
                <a:gd name="T23" fmla="*/ 36 h 43"/>
                <a:gd name="T24" fmla="*/ 36 w 38"/>
                <a:gd name="T25" fmla="*/ 32 h 43"/>
                <a:gd name="T26" fmla="*/ 36 w 38"/>
                <a:gd name="T27" fmla="*/ 32 h 43"/>
                <a:gd name="T28" fmla="*/ 38 w 38"/>
                <a:gd name="T29" fmla="*/ 27 h 43"/>
                <a:gd name="T30" fmla="*/ 38 w 38"/>
                <a:gd name="T31" fmla="*/ 21 h 43"/>
                <a:gd name="T32" fmla="*/ 38 w 38"/>
                <a:gd name="T33" fmla="*/ 21 h 43"/>
                <a:gd name="T34" fmla="*/ 38 w 38"/>
                <a:gd name="T35" fmla="*/ 16 h 43"/>
                <a:gd name="T36" fmla="*/ 36 w 38"/>
                <a:gd name="T37" fmla="*/ 9 h 43"/>
                <a:gd name="T38" fmla="*/ 36 w 38"/>
                <a:gd name="T39" fmla="*/ 9 h 43"/>
                <a:gd name="T40" fmla="*/ 33 w 38"/>
                <a:gd name="T41" fmla="*/ 6 h 43"/>
                <a:gd name="T42" fmla="*/ 30 w 38"/>
                <a:gd name="T43" fmla="*/ 3 h 43"/>
                <a:gd name="T44" fmla="*/ 30 w 38"/>
                <a:gd name="T45" fmla="*/ 3 h 43"/>
                <a:gd name="T46" fmla="*/ 25 w 38"/>
                <a:gd name="T47" fmla="*/ 0 h 43"/>
                <a:gd name="T48" fmla="*/ 19 w 38"/>
                <a:gd name="T49" fmla="*/ 0 h 43"/>
                <a:gd name="T50" fmla="*/ 19 w 38"/>
                <a:gd name="T51" fmla="*/ 0 h 43"/>
                <a:gd name="T52" fmla="*/ 11 w 38"/>
                <a:gd name="T53" fmla="*/ 1 h 43"/>
                <a:gd name="T54" fmla="*/ 5 w 38"/>
                <a:gd name="T55" fmla="*/ 6 h 43"/>
                <a:gd name="T56" fmla="*/ 5 w 38"/>
                <a:gd name="T57" fmla="*/ 6 h 43"/>
                <a:gd name="T58" fmla="*/ 2 w 38"/>
                <a:gd name="T59" fmla="*/ 13 h 43"/>
                <a:gd name="T60" fmla="*/ 0 w 38"/>
                <a:gd name="T61" fmla="*/ 22 h 43"/>
                <a:gd name="T62" fmla="*/ 0 w 38"/>
                <a:gd name="T63" fmla="*/ 22 h 43"/>
                <a:gd name="T64" fmla="*/ 0 w 38"/>
                <a:gd name="T65" fmla="*/ 27 h 43"/>
                <a:gd name="T66" fmla="*/ 2 w 38"/>
                <a:gd name="T67" fmla="*/ 32 h 43"/>
                <a:gd name="T68" fmla="*/ 2 w 38"/>
                <a:gd name="T69" fmla="*/ 32 h 43"/>
                <a:gd name="T70" fmla="*/ 9 w 38"/>
                <a:gd name="T71" fmla="*/ 8 h 43"/>
                <a:gd name="T72" fmla="*/ 9 w 38"/>
                <a:gd name="T73" fmla="*/ 8 h 43"/>
                <a:gd name="T74" fmla="*/ 14 w 38"/>
                <a:gd name="T75" fmla="*/ 5 h 43"/>
                <a:gd name="T76" fmla="*/ 19 w 38"/>
                <a:gd name="T77" fmla="*/ 5 h 43"/>
                <a:gd name="T78" fmla="*/ 19 w 38"/>
                <a:gd name="T79" fmla="*/ 5 h 43"/>
                <a:gd name="T80" fmla="*/ 24 w 38"/>
                <a:gd name="T81" fmla="*/ 5 h 43"/>
                <a:gd name="T82" fmla="*/ 27 w 38"/>
                <a:gd name="T83" fmla="*/ 6 h 43"/>
                <a:gd name="T84" fmla="*/ 27 w 38"/>
                <a:gd name="T85" fmla="*/ 6 h 43"/>
                <a:gd name="T86" fmla="*/ 30 w 38"/>
                <a:gd name="T87" fmla="*/ 9 h 43"/>
                <a:gd name="T88" fmla="*/ 32 w 38"/>
                <a:gd name="T89" fmla="*/ 13 h 43"/>
                <a:gd name="T90" fmla="*/ 32 w 38"/>
                <a:gd name="T91" fmla="*/ 13 h 43"/>
                <a:gd name="T92" fmla="*/ 33 w 38"/>
                <a:gd name="T93" fmla="*/ 21 h 43"/>
                <a:gd name="T94" fmla="*/ 33 w 38"/>
                <a:gd name="T95" fmla="*/ 21 h 43"/>
                <a:gd name="T96" fmla="*/ 32 w 38"/>
                <a:gd name="T97" fmla="*/ 28 h 43"/>
                <a:gd name="T98" fmla="*/ 29 w 38"/>
                <a:gd name="T99" fmla="*/ 33 h 43"/>
                <a:gd name="T100" fmla="*/ 29 w 38"/>
                <a:gd name="T101" fmla="*/ 33 h 43"/>
                <a:gd name="T102" fmla="*/ 25 w 38"/>
                <a:gd name="T103" fmla="*/ 36 h 43"/>
                <a:gd name="T104" fmla="*/ 19 w 38"/>
                <a:gd name="T105" fmla="*/ 38 h 43"/>
                <a:gd name="T106" fmla="*/ 19 w 38"/>
                <a:gd name="T107" fmla="*/ 38 h 43"/>
                <a:gd name="T108" fmla="*/ 14 w 38"/>
                <a:gd name="T109" fmla="*/ 36 h 43"/>
                <a:gd name="T110" fmla="*/ 9 w 38"/>
                <a:gd name="T111" fmla="*/ 33 h 43"/>
                <a:gd name="T112" fmla="*/ 9 w 38"/>
                <a:gd name="T113" fmla="*/ 33 h 43"/>
                <a:gd name="T114" fmla="*/ 6 w 38"/>
                <a:gd name="T115" fmla="*/ 28 h 43"/>
                <a:gd name="T116" fmla="*/ 5 w 38"/>
                <a:gd name="T117" fmla="*/ 22 h 43"/>
                <a:gd name="T118" fmla="*/ 5 w 38"/>
                <a:gd name="T119" fmla="*/ 22 h 43"/>
                <a:gd name="T120" fmla="*/ 6 w 38"/>
                <a:gd name="T121" fmla="*/ 14 h 43"/>
                <a:gd name="T122" fmla="*/ 9 w 38"/>
                <a:gd name="T123" fmla="*/ 8 h 43"/>
                <a:gd name="T124" fmla="*/ 9 w 38"/>
                <a:gd name="T125" fmla="*/ 8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3"/>
                <a:gd name="T191" fmla="*/ 38 w 38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3">
                  <a:moveTo>
                    <a:pt x="2" y="32"/>
                  </a:moveTo>
                  <a:lnTo>
                    <a:pt x="2" y="32"/>
                  </a:lnTo>
                  <a:lnTo>
                    <a:pt x="5" y="36"/>
                  </a:lnTo>
                  <a:lnTo>
                    <a:pt x="9" y="40"/>
                  </a:lnTo>
                  <a:lnTo>
                    <a:pt x="14" y="41"/>
                  </a:lnTo>
                  <a:lnTo>
                    <a:pt x="19" y="43"/>
                  </a:lnTo>
                  <a:lnTo>
                    <a:pt x="24" y="41"/>
                  </a:lnTo>
                  <a:lnTo>
                    <a:pt x="29" y="40"/>
                  </a:lnTo>
                  <a:lnTo>
                    <a:pt x="33" y="36"/>
                  </a:lnTo>
                  <a:lnTo>
                    <a:pt x="36" y="32"/>
                  </a:lnTo>
                  <a:lnTo>
                    <a:pt x="38" y="27"/>
                  </a:lnTo>
                  <a:lnTo>
                    <a:pt x="38" y="21"/>
                  </a:lnTo>
                  <a:lnTo>
                    <a:pt x="38" y="16"/>
                  </a:lnTo>
                  <a:lnTo>
                    <a:pt x="36" y="9"/>
                  </a:lnTo>
                  <a:lnTo>
                    <a:pt x="33" y="6"/>
                  </a:lnTo>
                  <a:lnTo>
                    <a:pt x="30" y="3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2" y="32"/>
                  </a:lnTo>
                  <a:close/>
                  <a:moveTo>
                    <a:pt x="9" y="8"/>
                  </a:moveTo>
                  <a:lnTo>
                    <a:pt x="9" y="8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2" y="28"/>
                  </a:lnTo>
                  <a:lnTo>
                    <a:pt x="29" y="33"/>
                  </a:lnTo>
                  <a:lnTo>
                    <a:pt x="25" y="36"/>
                  </a:lnTo>
                  <a:lnTo>
                    <a:pt x="19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5" y="22"/>
                  </a:lnTo>
                  <a:lnTo>
                    <a:pt x="6" y="14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11" name="Freeform 440">
              <a:extLst>
                <a:ext uri="{FF2B5EF4-FFF2-40B4-BE49-F238E27FC236}">
                  <a16:creationId xmlns:a16="http://schemas.microsoft.com/office/drawing/2014/main" id="{8F4914B6-5F4F-475E-BCE7-92D02CEA9E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9" y="1311"/>
              <a:ext cx="37" cy="41"/>
            </a:xfrm>
            <a:custGeom>
              <a:avLst/>
              <a:gdLst>
                <a:gd name="T0" fmla="*/ 6 w 37"/>
                <a:gd name="T1" fmla="*/ 41 h 41"/>
                <a:gd name="T2" fmla="*/ 6 w 37"/>
                <a:gd name="T3" fmla="*/ 24 h 41"/>
                <a:gd name="T4" fmla="*/ 13 w 37"/>
                <a:gd name="T5" fmla="*/ 24 h 41"/>
                <a:gd name="T6" fmla="*/ 13 w 37"/>
                <a:gd name="T7" fmla="*/ 24 h 41"/>
                <a:gd name="T8" fmla="*/ 16 w 37"/>
                <a:gd name="T9" fmla="*/ 24 h 41"/>
                <a:gd name="T10" fmla="*/ 16 w 37"/>
                <a:gd name="T11" fmla="*/ 24 h 41"/>
                <a:gd name="T12" fmla="*/ 18 w 37"/>
                <a:gd name="T13" fmla="*/ 24 h 41"/>
                <a:gd name="T14" fmla="*/ 18 w 37"/>
                <a:gd name="T15" fmla="*/ 24 h 41"/>
                <a:gd name="T16" fmla="*/ 21 w 37"/>
                <a:gd name="T17" fmla="*/ 27 h 41"/>
                <a:gd name="T18" fmla="*/ 21 w 37"/>
                <a:gd name="T19" fmla="*/ 27 h 41"/>
                <a:gd name="T20" fmla="*/ 24 w 37"/>
                <a:gd name="T21" fmla="*/ 33 h 41"/>
                <a:gd name="T22" fmla="*/ 30 w 37"/>
                <a:gd name="T23" fmla="*/ 41 h 41"/>
                <a:gd name="T24" fmla="*/ 37 w 37"/>
                <a:gd name="T25" fmla="*/ 41 h 41"/>
                <a:gd name="T26" fmla="*/ 30 w 37"/>
                <a:gd name="T27" fmla="*/ 30 h 41"/>
                <a:gd name="T28" fmla="*/ 30 w 37"/>
                <a:gd name="T29" fmla="*/ 30 h 41"/>
                <a:gd name="T30" fmla="*/ 25 w 37"/>
                <a:gd name="T31" fmla="*/ 25 h 41"/>
                <a:gd name="T32" fmla="*/ 25 w 37"/>
                <a:gd name="T33" fmla="*/ 25 h 41"/>
                <a:gd name="T34" fmla="*/ 22 w 37"/>
                <a:gd name="T35" fmla="*/ 22 h 41"/>
                <a:gd name="T36" fmla="*/ 22 w 37"/>
                <a:gd name="T37" fmla="*/ 22 h 41"/>
                <a:gd name="T38" fmla="*/ 27 w 37"/>
                <a:gd name="T39" fmla="*/ 22 h 41"/>
                <a:gd name="T40" fmla="*/ 30 w 37"/>
                <a:gd name="T41" fmla="*/ 19 h 41"/>
                <a:gd name="T42" fmla="*/ 30 w 37"/>
                <a:gd name="T43" fmla="*/ 19 h 41"/>
                <a:gd name="T44" fmla="*/ 32 w 37"/>
                <a:gd name="T45" fmla="*/ 16 h 41"/>
                <a:gd name="T46" fmla="*/ 33 w 37"/>
                <a:gd name="T47" fmla="*/ 11 h 41"/>
                <a:gd name="T48" fmla="*/ 33 w 37"/>
                <a:gd name="T49" fmla="*/ 11 h 41"/>
                <a:gd name="T50" fmla="*/ 32 w 37"/>
                <a:gd name="T51" fmla="*/ 5 h 41"/>
                <a:gd name="T52" fmla="*/ 32 w 37"/>
                <a:gd name="T53" fmla="*/ 5 h 41"/>
                <a:gd name="T54" fmla="*/ 30 w 37"/>
                <a:gd name="T55" fmla="*/ 3 h 41"/>
                <a:gd name="T56" fmla="*/ 27 w 37"/>
                <a:gd name="T57" fmla="*/ 1 h 41"/>
                <a:gd name="T58" fmla="*/ 27 w 37"/>
                <a:gd name="T59" fmla="*/ 1 h 41"/>
                <a:gd name="T60" fmla="*/ 19 w 37"/>
                <a:gd name="T61" fmla="*/ 0 h 41"/>
                <a:gd name="T62" fmla="*/ 0 w 37"/>
                <a:gd name="T63" fmla="*/ 0 h 41"/>
                <a:gd name="T64" fmla="*/ 0 w 37"/>
                <a:gd name="T65" fmla="*/ 41 h 41"/>
                <a:gd name="T66" fmla="*/ 6 w 37"/>
                <a:gd name="T67" fmla="*/ 41 h 41"/>
                <a:gd name="T68" fmla="*/ 6 w 37"/>
                <a:gd name="T69" fmla="*/ 41 h 41"/>
                <a:gd name="T70" fmla="*/ 6 w 37"/>
                <a:gd name="T71" fmla="*/ 5 h 41"/>
                <a:gd name="T72" fmla="*/ 19 w 37"/>
                <a:gd name="T73" fmla="*/ 5 h 41"/>
                <a:gd name="T74" fmla="*/ 19 w 37"/>
                <a:gd name="T75" fmla="*/ 5 h 41"/>
                <a:gd name="T76" fmla="*/ 22 w 37"/>
                <a:gd name="T77" fmla="*/ 5 h 41"/>
                <a:gd name="T78" fmla="*/ 25 w 37"/>
                <a:gd name="T79" fmla="*/ 6 h 41"/>
                <a:gd name="T80" fmla="*/ 25 w 37"/>
                <a:gd name="T81" fmla="*/ 6 h 41"/>
                <a:gd name="T82" fmla="*/ 27 w 37"/>
                <a:gd name="T83" fmla="*/ 9 h 41"/>
                <a:gd name="T84" fmla="*/ 27 w 37"/>
                <a:gd name="T85" fmla="*/ 11 h 41"/>
                <a:gd name="T86" fmla="*/ 27 w 37"/>
                <a:gd name="T87" fmla="*/ 11 h 41"/>
                <a:gd name="T88" fmla="*/ 27 w 37"/>
                <a:gd name="T89" fmla="*/ 16 h 41"/>
                <a:gd name="T90" fmla="*/ 27 w 37"/>
                <a:gd name="T91" fmla="*/ 16 h 41"/>
                <a:gd name="T92" fmla="*/ 24 w 37"/>
                <a:gd name="T93" fmla="*/ 17 h 41"/>
                <a:gd name="T94" fmla="*/ 24 w 37"/>
                <a:gd name="T95" fmla="*/ 17 h 41"/>
                <a:gd name="T96" fmla="*/ 18 w 37"/>
                <a:gd name="T97" fmla="*/ 19 h 41"/>
                <a:gd name="T98" fmla="*/ 6 w 37"/>
                <a:gd name="T99" fmla="*/ 19 h 41"/>
                <a:gd name="T100" fmla="*/ 6 w 37"/>
                <a:gd name="T101" fmla="*/ 5 h 41"/>
                <a:gd name="T102" fmla="*/ 6 w 37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1"/>
                <a:gd name="T158" fmla="*/ 37 w 37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1">
                  <a:moveTo>
                    <a:pt x="6" y="41"/>
                  </a:moveTo>
                  <a:lnTo>
                    <a:pt x="6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1" y="27"/>
                  </a:lnTo>
                  <a:lnTo>
                    <a:pt x="24" y="33"/>
                  </a:lnTo>
                  <a:lnTo>
                    <a:pt x="30" y="41"/>
                  </a:lnTo>
                  <a:lnTo>
                    <a:pt x="37" y="41"/>
                  </a:lnTo>
                  <a:lnTo>
                    <a:pt x="30" y="30"/>
                  </a:lnTo>
                  <a:lnTo>
                    <a:pt x="25" y="25"/>
                  </a:lnTo>
                  <a:lnTo>
                    <a:pt x="22" y="22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33" y="11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6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6"/>
                  </a:lnTo>
                  <a:lnTo>
                    <a:pt x="24" y="17"/>
                  </a:lnTo>
                  <a:lnTo>
                    <a:pt x="18" y="19"/>
                  </a:lnTo>
                  <a:lnTo>
                    <a:pt x="6" y="1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12" name="Freeform 441">
              <a:extLst>
                <a:ext uri="{FF2B5EF4-FFF2-40B4-BE49-F238E27FC236}">
                  <a16:creationId xmlns:a16="http://schemas.microsoft.com/office/drawing/2014/main" id="{23357908-C8C9-4C4D-B9EF-948CB59D4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311"/>
              <a:ext cx="35" cy="41"/>
            </a:xfrm>
            <a:custGeom>
              <a:avLst/>
              <a:gdLst>
                <a:gd name="T0" fmla="*/ 7 w 35"/>
                <a:gd name="T1" fmla="*/ 41 h 41"/>
                <a:gd name="T2" fmla="*/ 7 w 35"/>
                <a:gd name="T3" fmla="*/ 27 h 41"/>
                <a:gd name="T4" fmla="*/ 13 w 35"/>
                <a:gd name="T5" fmla="*/ 21 h 41"/>
                <a:gd name="T6" fmla="*/ 27 w 35"/>
                <a:gd name="T7" fmla="*/ 41 h 41"/>
                <a:gd name="T8" fmla="*/ 35 w 35"/>
                <a:gd name="T9" fmla="*/ 41 h 41"/>
                <a:gd name="T10" fmla="*/ 16 w 35"/>
                <a:gd name="T11" fmla="*/ 17 h 41"/>
                <a:gd name="T12" fmla="*/ 34 w 35"/>
                <a:gd name="T13" fmla="*/ 0 h 41"/>
                <a:gd name="T14" fmla="*/ 27 w 35"/>
                <a:gd name="T15" fmla="*/ 0 h 41"/>
                <a:gd name="T16" fmla="*/ 7 w 35"/>
                <a:gd name="T17" fmla="*/ 21 h 41"/>
                <a:gd name="T18" fmla="*/ 7 w 35"/>
                <a:gd name="T19" fmla="*/ 0 h 41"/>
                <a:gd name="T20" fmla="*/ 0 w 35"/>
                <a:gd name="T21" fmla="*/ 0 h 41"/>
                <a:gd name="T22" fmla="*/ 0 w 35"/>
                <a:gd name="T23" fmla="*/ 41 h 41"/>
                <a:gd name="T24" fmla="*/ 7 w 35"/>
                <a:gd name="T25" fmla="*/ 41 h 41"/>
                <a:gd name="T26" fmla="*/ 7 w 35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"/>
                <a:gd name="T43" fmla="*/ 0 h 41"/>
                <a:gd name="T44" fmla="*/ 35 w 3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" h="41">
                  <a:moveTo>
                    <a:pt x="7" y="41"/>
                  </a:moveTo>
                  <a:lnTo>
                    <a:pt x="7" y="27"/>
                  </a:lnTo>
                  <a:lnTo>
                    <a:pt x="13" y="21"/>
                  </a:lnTo>
                  <a:lnTo>
                    <a:pt x="27" y="41"/>
                  </a:lnTo>
                  <a:lnTo>
                    <a:pt x="35" y="41"/>
                  </a:lnTo>
                  <a:lnTo>
                    <a:pt x="16" y="17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7" y="21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13" name="Freeform 442">
              <a:extLst>
                <a:ext uri="{FF2B5EF4-FFF2-40B4-BE49-F238E27FC236}">
                  <a16:creationId xmlns:a16="http://schemas.microsoft.com/office/drawing/2014/main" id="{07FD9BF2-ECC7-48A7-AFEC-A1134BD724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9" y="1570"/>
              <a:ext cx="30" cy="41"/>
            </a:xfrm>
            <a:custGeom>
              <a:avLst/>
              <a:gdLst>
                <a:gd name="T0" fmla="*/ 5 w 30"/>
                <a:gd name="T1" fmla="*/ 41 h 41"/>
                <a:gd name="T2" fmla="*/ 5 w 30"/>
                <a:gd name="T3" fmla="*/ 24 h 41"/>
                <a:gd name="T4" fmla="*/ 16 w 30"/>
                <a:gd name="T5" fmla="*/ 24 h 41"/>
                <a:gd name="T6" fmla="*/ 16 w 30"/>
                <a:gd name="T7" fmla="*/ 24 h 41"/>
                <a:gd name="T8" fmla="*/ 23 w 30"/>
                <a:gd name="T9" fmla="*/ 24 h 41"/>
                <a:gd name="T10" fmla="*/ 27 w 30"/>
                <a:gd name="T11" fmla="*/ 21 h 41"/>
                <a:gd name="T12" fmla="*/ 27 w 30"/>
                <a:gd name="T13" fmla="*/ 21 h 41"/>
                <a:gd name="T14" fmla="*/ 30 w 30"/>
                <a:gd name="T15" fmla="*/ 16 h 41"/>
                <a:gd name="T16" fmla="*/ 30 w 30"/>
                <a:gd name="T17" fmla="*/ 11 h 41"/>
                <a:gd name="T18" fmla="*/ 30 w 30"/>
                <a:gd name="T19" fmla="*/ 11 h 41"/>
                <a:gd name="T20" fmla="*/ 30 w 30"/>
                <a:gd name="T21" fmla="*/ 6 h 41"/>
                <a:gd name="T22" fmla="*/ 30 w 30"/>
                <a:gd name="T23" fmla="*/ 6 h 41"/>
                <a:gd name="T24" fmla="*/ 27 w 30"/>
                <a:gd name="T25" fmla="*/ 1 h 41"/>
                <a:gd name="T26" fmla="*/ 27 w 30"/>
                <a:gd name="T27" fmla="*/ 1 h 41"/>
                <a:gd name="T28" fmla="*/ 21 w 30"/>
                <a:gd name="T29" fmla="*/ 0 h 41"/>
                <a:gd name="T30" fmla="*/ 21 w 30"/>
                <a:gd name="T31" fmla="*/ 0 h 41"/>
                <a:gd name="T32" fmla="*/ 15 w 30"/>
                <a:gd name="T33" fmla="*/ 0 h 41"/>
                <a:gd name="T34" fmla="*/ 0 w 30"/>
                <a:gd name="T35" fmla="*/ 0 h 41"/>
                <a:gd name="T36" fmla="*/ 0 w 30"/>
                <a:gd name="T37" fmla="*/ 41 h 41"/>
                <a:gd name="T38" fmla="*/ 5 w 30"/>
                <a:gd name="T39" fmla="*/ 41 h 41"/>
                <a:gd name="T40" fmla="*/ 5 w 30"/>
                <a:gd name="T41" fmla="*/ 41 h 41"/>
                <a:gd name="T42" fmla="*/ 5 w 30"/>
                <a:gd name="T43" fmla="*/ 5 h 41"/>
                <a:gd name="T44" fmla="*/ 16 w 30"/>
                <a:gd name="T45" fmla="*/ 5 h 41"/>
                <a:gd name="T46" fmla="*/ 16 w 30"/>
                <a:gd name="T47" fmla="*/ 5 h 41"/>
                <a:gd name="T48" fmla="*/ 21 w 30"/>
                <a:gd name="T49" fmla="*/ 5 h 41"/>
                <a:gd name="T50" fmla="*/ 21 w 30"/>
                <a:gd name="T51" fmla="*/ 5 h 41"/>
                <a:gd name="T52" fmla="*/ 24 w 30"/>
                <a:gd name="T53" fmla="*/ 8 h 41"/>
                <a:gd name="T54" fmla="*/ 24 w 30"/>
                <a:gd name="T55" fmla="*/ 8 h 41"/>
                <a:gd name="T56" fmla="*/ 26 w 30"/>
                <a:gd name="T57" fmla="*/ 11 h 41"/>
                <a:gd name="T58" fmla="*/ 26 w 30"/>
                <a:gd name="T59" fmla="*/ 11 h 41"/>
                <a:gd name="T60" fmla="*/ 26 w 30"/>
                <a:gd name="T61" fmla="*/ 14 h 41"/>
                <a:gd name="T62" fmla="*/ 23 w 30"/>
                <a:gd name="T63" fmla="*/ 17 h 41"/>
                <a:gd name="T64" fmla="*/ 23 w 30"/>
                <a:gd name="T65" fmla="*/ 17 h 41"/>
                <a:gd name="T66" fmla="*/ 21 w 30"/>
                <a:gd name="T67" fmla="*/ 19 h 41"/>
                <a:gd name="T68" fmla="*/ 16 w 30"/>
                <a:gd name="T69" fmla="*/ 19 h 41"/>
                <a:gd name="T70" fmla="*/ 5 w 30"/>
                <a:gd name="T71" fmla="*/ 19 h 41"/>
                <a:gd name="T72" fmla="*/ 5 w 30"/>
                <a:gd name="T73" fmla="*/ 5 h 41"/>
                <a:gd name="T74" fmla="*/ 5 w 30"/>
                <a:gd name="T75" fmla="*/ 5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"/>
                <a:gd name="T115" fmla="*/ 0 h 41"/>
                <a:gd name="T116" fmla="*/ 30 w 30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" h="41">
                  <a:moveTo>
                    <a:pt x="5" y="41"/>
                  </a:moveTo>
                  <a:lnTo>
                    <a:pt x="5" y="24"/>
                  </a:lnTo>
                  <a:lnTo>
                    <a:pt x="16" y="24"/>
                  </a:lnTo>
                  <a:lnTo>
                    <a:pt x="23" y="24"/>
                  </a:lnTo>
                  <a:lnTo>
                    <a:pt x="27" y="21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27" y="1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6" y="5"/>
                  </a:lnTo>
                  <a:lnTo>
                    <a:pt x="21" y="5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14" name="Freeform 443">
              <a:extLst>
                <a:ext uri="{FF2B5EF4-FFF2-40B4-BE49-F238E27FC236}">
                  <a16:creationId xmlns:a16="http://schemas.microsoft.com/office/drawing/2014/main" id="{9E2F732D-C8F3-48F9-9C18-F7389725A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57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7 w 31"/>
                <a:gd name="T5" fmla="*/ 36 h 41"/>
                <a:gd name="T6" fmla="*/ 7 w 31"/>
                <a:gd name="T7" fmla="*/ 22 h 41"/>
                <a:gd name="T8" fmla="*/ 29 w 31"/>
                <a:gd name="T9" fmla="*/ 22 h 41"/>
                <a:gd name="T10" fmla="*/ 29 w 31"/>
                <a:gd name="T11" fmla="*/ 17 h 41"/>
                <a:gd name="T12" fmla="*/ 7 w 31"/>
                <a:gd name="T13" fmla="*/ 17 h 41"/>
                <a:gd name="T14" fmla="*/ 7 w 31"/>
                <a:gd name="T15" fmla="*/ 5 h 41"/>
                <a:gd name="T16" fmla="*/ 31 w 31"/>
                <a:gd name="T17" fmla="*/ 5 h 41"/>
                <a:gd name="T18" fmla="*/ 31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7" y="36"/>
                  </a:lnTo>
                  <a:lnTo>
                    <a:pt x="7" y="22"/>
                  </a:lnTo>
                  <a:lnTo>
                    <a:pt x="29" y="22"/>
                  </a:lnTo>
                  <a:lnTo>
                    <a:pt x="29" y="17"/>
                  </a:lnTo>
                  <a:lnTo>
                    <a:pt x="7" y="17"/>
                  </a:lnTo>
                  <a:lnTo>
                    <a:pt x="7" y="5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15" name="Freeform 444">
              <a:extLst>
                <a:ext uri="{FF2B5EF4-FFF2-40B4-BE49-F238E27FC236}">
                  <a16:creationId xmlns:a16="http://schemas.microsoft.com/office/drawing/2014/main" id="{35B146C5-9143-438C-8A5F-FE29085C3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570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8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2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8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16" name="Freeform 445">
              <a:extLst>
                <a:ext uri="{FF2B5EF4-FFF2-40B4-BE49-F238E27FC236}">
                  <a16:creationId xmlns:a16="http://schemas.microsoft.com/office/drawing/2014/main" id="{D5E482CE-5983-4951-8078-4A47431B1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57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8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8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17" name="Freeform 446">
              <a:extLst>
                <a:ext uri="{FF2B5EF4-FFF2-40B4-BE49-F238E27FC236}">
                  <a16:creationId xmlns:a16="http://schemas.microsoft.com/office/drawing/2014/main" id="{800C0A20-B8F5-492D-8D8D-055842A0B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568"/>
              <a:ext cx="34" cy="43"/>
            </a:xfrm>
            <a:custGeom>
              <a:avLst/>
              <a:gdLst>
                <a:gd name="T0" fmla="*/ 2 w 34"/>
                <a:gd name="T1" fmla="*/ 37 h 43"/>
                <a:gd name="T2" fmla="*/ 8 w 34"/>
                <a:gd name="T3" fmla="*/ 42 h 43"/>
                <a:gd name="T4" fmla="*/ 18 w 34"/>
                <a:gd name="T5" fmla="*/ 43 h 43"/>
                <a:gd name="T6" fmla="*/ 26 w 34"/>
                <a:gd name="T7" fmla="*/ 42 h 43"/>
                <a:gd name="T8" fmla="*/ 29 w 34"/>
                <a:gd name="T9" fmla="*/ 40 h 43"/>
                <a:gd name="T10" fmla="*/ 30 w 34"/>
                <a:gd name="T11" fmla="*/ 37 h 43"/>
                <a:gd name="T12" fmla="*/ 34 w 34"/>
                <a:gd name="T13" fmla="*/ 30 h 43"/>
                <a:gd name="T14" fmla="*/ 30 w 34"/>
                <a:gd name="T15" fmla="*/ 26 h 43"/>
                <a:gd name="T16" fmla="*/ 26 w 34"/>
                <a:gd name="T17" fmla="*/ 21 h 43"/>
                <a:gd name="T18" fmla="*/ 16 w 34"/>
                <a:gd name="T19" fmla="*/ 18 h 43"/>
                <a:gd name="T20" fmla="*/ 8 w 34"/>
                <a:gd name="T21" fmla="*/ 16 h 43"/>
                <a:gd name="T22" fmla="*/ 7 w 34"/>
                <a:gd name="T23" fmla="*/ 11 h 43"/>
                <a:gd name="T24" fmla="*/ 10 w 34"/>
                <a:gd name="T25" fmla="*/ 8 h 43"/>
                <a:gd name="T26" fmla="*/ 13 w 34"/>
                <a:gd name="T27" fmla="*/ 7 h 43"/>
                <a:gd name="T28" fmla="*/ 16 w 34"/>
                <a:gd name="T29" fmla="*/ 5 h 43"/>
                <a:gd name="T30" fmla="*/ 24 w 34"/>
                <a:gd name="T31" fmla="*/ 8 h 43"/>
                <a:gd name="T32" fmla="*/ 26 w 34"/>
                <a:gd name="T33" fmla="*/ 10 h 43"/>
                <a:gd name="T34" fmla="*/ 32 w 34"/>
                <a:gd name="T35" fmla="*/ 13 h 43"/>
                <a:gd name="T36" fmla="*/ 29 w 34"/>
                <a:gd name="T37" fmla="*/ 7 h 43"/>
                <a:gd name="T38" fmla="*/ 27 w 34"/>
                <a:gd name="T39" fmla="*/ 5 h 43"/>
                <a:gd name="T40" fmla="*/ 24 w 34"/>
                <a:gd name="T41" fmla="*/ 2 h 43"/>
                <a:gd name="T42" fmla="*/ 16 w 34"/>
                <a:gd name="T43" fmla="*/ 0 h 43"/>
                <a:gd name="T44" fmla="*/ 8 w 34"/>
                <a:gd name="T45" fmla="*/ 2 h 43"/>
                <a:gd name="T46" fmla="*/ 3 w 34"/>
                <a:gd name="T47" fmla="*/ 7 h 43"/>
                <a:gd name="T48" fmla="*/ 2 w 34"/>
                <a:gd name="T49" fmla="*/ 13 h 43"/>
                <a:gd name="T50" fmla="*/ 3 w 34"/>
                <a:gd name="T51" fmla="*/ 18 h 43"/>
                <a:gd name="T52" fmla="*/ 8 w 34"/>
                <a:gd name="T53" fmla="*/ 21 h 43"/>
                <a:gd name="T54" fmla="*/ 16 w 34"/>
                <a:gd name="T55" fmla="*/ 24 h 43"/>
                <a:gd name="T56" fmla="*/ 22 w 34"/>
                <a:gd name="T57" fmla="*/ 26 h 43"/>
                <a:gd name="T58" fmla="*/ 27 w 34"/>
                <a:gd name="T59" fmla="*/ 29 h 43"/>
                <a:gd name="T60" fmla="*/ 27 w 34"/>
                <a:gd name="T61" fmla="*/ 32 h 43"/>
                <a:gd name="T62" fmla="*/ 27 w 34"/>
                <a:gd name="T63" fmla="*/ 35 h 43"/>
                <a:gd name="T64" fmla="*/ 22 w 34"/>
                <a:gd name="T65" fmla="*/ 37 h 43"/>
                <a:gd name="T66" fmla="*/ 18 w 34"/>
                <a:gd name="T67" fmla="*/ 38 h 43"/>
                <a:gd name="T68" fmla="*/ 11 w 34"/>
                <a:gd name="T69" fmla="*/ 37 h 43"/>
                <a:gd name="T70" fmla="*/ 7 w 34"/>
                <a:gd name="T71" fmla="*/ 34 h 43"/>
                <a:gd name="T72" fmla="*/ 5 w 34"/>
                <a:gd name="T73" fmla="*/ 29 h 43"/>
                <a:gd name="T74" fmla="*/ 0 w 34"/>
                <a:gd name="T75" fmla="*/ 29 h 43"/>
                <a:gd name="T76" fmla="*/ 2 w 34"/>
                <a:gd name="T77" fmla="*/ 37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43"/>
                <a:gd name="T119" fmla="*/ 34 w 34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43">
                  <a:moveTo>
                    <a:pt x="2" y="37"/>
                  </a:moveTo>
                  <a:lnTo>
                    <a:pt x="2" y="37"/>
                  </a:lnTo>
                  <a:lnTo>
                    <a:pt x="5" y="40"/>
                  </a:lnTo>
                  <a:lnTo>
                    <a:pt x="8" y="42"/>
                  </a:lnTo>
                  <a:lnTo>
                    <a:pt x="18" y="43"/>
                  </a:lnTo>
                  <a:lnTo>
                    <a:pt x="26" y="42"/>
                  </a:lnTo>
                  <a:lnTo>
                    <a:pt x="29" y="40"/>
                  </a:lnTo>
                  <a:lnTo>
                    <a:pt x="30" y="37"/>
                  </a:lnTo>
                  <a:lnTo>
                    <a:pt x="34" y="30"/>
                  </a:lnTo>
                  <a:lnTo>
                    <a:pt x="30" y="26"/>
                  </a:lnTo>
                  <a:lnTo>
                    <a:pt x="26" y="21"/>
                  </a:lnTo>
                  <a:lnTo>
                    <a:pt x="16" y="18"/>
                  </a:lnTo>
                  <a:lnTo>
                    <a:pt x="8" y="16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6" y="10"/>
                  </a:lnTo>
                  <a:lnTo>
                    <a:pt x="26" y="13"/>
                  </a:lnTo>
                  <a:lnTo>
                    <a:pt x="32" y="13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3" y="7"/>
                  </a:lnTo>
                  <a:lnTo>
                    <a:pt x="2" y="13"/>
                  </a:lnTo>
                  <a:lnTo>
                    <a:pt x="3" y="18"/>
                  </a:lnTo>
                  <a:lnTo>
                    <a:pt x="8" y="21"/>
                  </a:lnTo>
                  <a:lnTo>
                    <a:pt x="16" y="24"/>
                  </a:lnTo>
                  <a:lnTo>
                    <a:pt x="22" y="26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7" y="35"/>
                  </a:lnTo>
                  <a:lnTo>
                    <a:pt x="22" y="37"/>
                  </a:lnTo>
                  <a:lnTo>
                    <a:pt x="18" y="38"/>
                  </a:lnTo>
                  <a:lnTo>
                    <a:pt x="11" y="37"/>
                  </a:lnTo>
                  <a:lnTo>
                    <a:pt x="7" y="34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18" name="Freeform 447">
              <a:extLst>
                <a:ext uri="{FF2B5EF4-FFF2-40B4-BE49-F238E27FC236}">
                  <a16:creationId xmlns:a16="http://schemas.microsoft.com/office/drawing/2014/main" id="{AE2B999D-91DC-4ABD-8F1E-C9C80A1EC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570"/>
              <a:ext cx="37" cy="41"/>
            </a:xfrm>
            <a:custGeom>
              <a:avLst/>
              <a:gdLst>
                <a:gd name="T0" fmla="*/ 21 w 37"/>
                <a:gd name="T1" fmla="*/ 41 h 41"/>
                <a:gd name="T2" fmla="*/ 21 w 37"/>
                <a:gd name="T3" fmla="*/ 24 h 41"/>
                <a:gd name="T4" fmla="*/ 37 w 37"/>
                <a:gd name="T5" fmla="*/ 0 h 41"/>
                <a:gd name="T6" fmla="*/ 30 w 37"/>
                <a:gd name="T7" fmla="*/ 0 h 41"/>
                <a:gd name="T8" fmla="*/ 22 w 37"/>
                <a:gd name="T9" fmla="*/ 11 h 41"/>
                <a:gd name="T10" fmla="*/ 22 w 37"/>
                <a:gd name="T11" fmla="*/ 11 h 41"/>
                <a:gd name="T12" fmla="*/ 18 w 37"/>
                <a:gd name="T13" fmla="*/ 19 h 41"/>
                <a:gd name="T14" fmla="*/ 18 w 37"/>
                <a:gd name="T15" fmla="*/ 19 h 41"/>
                <a:gd name="T16" fmla="*/ 14 w 37"/>
                <a:gd name="T17" fmla="*/ 13 h 41"/>
                <a:gd name="T18" fmla="*/ 6 w 37"/>
                <a:gd name="T19" fmla="*/ 0 h 41"/>
                <a:gd name="T20" fmla="*/ 0 w 37"/>
                <a:gd name="T21" fmla="*/ 0 h 41"/>
                <a:gd name="T22" fmla="*/ 14 w 37"/>
                <a:gd name="T23" fmla="*/ 24 h 41"/>
                <a:gd name="T24" fmla="*/ 14 w 37"/>
                <a:gd name="T25" fmla="*/ 41 h 41"/>
                <a:gd name="T26" fmla="*/ 21 w 37"/>
                <a:gd name="T27" fmla="*/ 41 h 41"/>
                <a:gd name="T28" fmla="*/ 21 w 37"/>
                <a:gd name="T29" fmla="*/ 41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"/>
                <a:gd name="T46" fmla="*/ 0 h 41"/>
                <a:gd name="T47" fmla="*/ 37 w 3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" h="41">
                  <a:moveTo>
                    <a:pt x="21" y="41"/>
                  </a:moveTo>
                  <a:lnTo>
                    <a:pt x="21" y="24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2" y="11"/>
                  </a:lnTo>
                  <a:lnTo>
                    <a:pt x="18" y="19"/>
                  </a:lnTo>
                  <a:lnTo>
                    <a:pt x="14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14" y="24"/>
                  </a:lnTo>
                  <a:lnTo>
                    <a:pt x="14" y="41"/>
                  </a:lnTo>
                  <a:lnTo>
                    <a:pt x="2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19" name="Freeform 448">
              <a:extLst>
                <a:ext uri="{FF2B5EF4-FFF2-40B4-BE49-F238E27FC236}">
                  <a16:creationId xmlns:a16="http://schemas.microsoft.com/office/drawing/2014/main" id="{D5809996-7076-4D27-A42E-DA1D20847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570"/>
              <a:ext cx="26" cy="41"/>
            </a:xfrm>
            <a:custGeom>
              <a:avLst/>
              <a:gdLst>
                <a:gd name="T0" fmla="*/ 26 w 26"/>
                <a:gd name="T1" fmla="*/ 41 h 41"/>
                <a:gd name="T2" fmla="*/ 26 w 26"/>
                <a:gd name="T3" fmla="*/ 36 h 41"/>
                <a:gd name="T4" fmla="*/ 7 w 26"/>
                <a:gd name="T5" fmla="*/ 36 h 41"/>
                <a:gd name="T6" fmla="*/ 7 w 26"/>
                <a:gd name="T7" fmla="*/ 0 h 41"/>
                <a:gd name="T8" fmla="*/ 0 w 26"/>
                <a:gd name="T9" fmla="*/ 0 h 41"/>
                <a:gd name="T10" fmla="*/ 0 w 26"/>
                <a:gd name="T11" fmla="*/ 41 h 41"/>
                <a:gd name="T12" fmla="*/ 26 w 26"/>
                <a:gd name="T13" fmla="*/ 41 h 41"/>
                <a:gd name="T14" fmla="*/ 26 w 26"/>
                <a:gd name="T15" fmla="*/ 41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1"/>
                <a:gd name="T26" fmla="*/ 26 w 26"/>
                <a:gd name="T27" fmla="*/ 41 h 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1">
                  <a:moveTo>
                    <a:pt x="26" y="41"/>
                  </a:moveTo>
                  <a:lnTo>
                    <a:pt x="26" y="36"/>
                  </a:lnTo>
                  <a:lnTo>
                    <a:pt x="7" y="3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2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20" name="Freeform 449">
              <a:extLst>
                <a:ext uri="{FF2B5EF4-FFF2-40B4-BE49-F238E27FC236}">
                  <a16:creationId xmlns:a16="http://schemas.microsoft.com/office/drawing/2014/main" id="{42798BBD-B9AE-4C72-9256-AF24C31E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570"/>
              <a:ext cx="38" cy="41"/>
            </a:xfrm>
            <a:custGeom>
              <a:avLst/>
              <a:gdLst>
                <a:gd name="T0" fmla="*/ 23 w 38"/>
                <a:gd name="T1" fmla="*/ 41 h 41"/>
                <a:gd name="T2" fmla="*/ 38 w 38"/>
                <a:gd name="T3" fmla="*/ 0 h 41"/>
                <a:gd name="T4" fmla="*/ 32 w 38"/>
                <a:gd name="T5" fmla="*/ 0 h 41"/>
                <a:gd name="T6" fmla="*/ 21 w 38"/>
                <a:gd name="T7" fmla="*/ 30 h 41"/>
                <a:gd name="T8" fmla="*/ 21 w 38"/>
                <a:gd name="T9" fmla="*/ 30 h 41"/>
                <a:gd name="T10" fmla="*/ 19 w 38"/>
                <a:gd name="T11" fmla="*/ 36 h 41"/>
                <a:gd name="T12" fmla="*/ 19 w 38"/>
                <a:gd name="T13" fmla="*/ 36 h 41"/>
                <a:gd name="T14" fmla="*/ 18 w 38"/>
                <a:gd name="T15" fmla="*/ 30 h 41"/>
                <a:gd name="T16" fmla="*/ 7 w 38"/>
                <a:gd name="T17" fmla="*/ 0 h 41"/>
                <a:gd name="T18" fmla="*/ 0 w 38"/>
                <a:gd name="T19" fmla="*/ 0 h 41"/>
                <a:gd name="T20" fmla="*/ 16 w 38"/>
                <a:gd name="T21" fmla="*/ 41 h 41"/>
                <a:gd name="T22" fmla="*/ 23 w 38"/>
                <a:gd name="T23" fmla="*/ 41 h 41"/>
                <a:gd name="T24" fmla="*/ 23 w 3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23" y="41"/>
                  </a:moveTo>
                  <a:lnTo>
                    <a:pt x="38" y="0"/>
                  </a:lnTo>
                  <a:lnTo>
                    <a:pt x="32" y="0"/>
                  </a:lnTo>
                  <a:lnTo>
                    <a:pt x="21" y="30"/>
                  </a:lnTo>
                  <a:lnTo>
                    <a:pt x="19" y="36"/>
                  </a:lnTo>
                  <a:lnTo>
                    <a:pt x="18" y="30"/>
                  </a:lnTo>
                  <a:lnTo>
                    <a:pt x="7" y="0"/>
                  </a:lnTo>
                  <a:lnTo>
                    <a:pt x="0" y="0"/>
                  </a:lnTo>
                  <a:lnTo>
                    <a:pt x="16" y="41"/>
                  </a:lnTo>
                  <a:lnTo>
                    <a:pt x="23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21" name="Freeform 450">
              <a:extLst>
                <a:ext uri="{FF2B5EF4-FFF2-40B4-BE49-F238E27FC236}">
                  <a16:creationId xmlns:a16="http://schemas.microsoft.com/office/drawing/2014/main" id="{102481BE-57A5-4F49-8A99-C1107A5A71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" y="1570"/>
              <a:ext cx="39" cy="41"/>
            </a:xfrm>
            <a:custGeom>
              <a:avLst/>
              <a:gdLst>
                <a:gd name="T0" fmla="*/ 6 w 39"/>
                <a:gd name="T1" fmla="*/ 41 h 41"/>
                <a:gd name="T2" fmla="*/ 11 w 39"/>
                <a:gd name="T3" fmla="*/ 28 h 41"/>
                <a:gd name="T4" fmla="*/ 28 w 39"/>
                <a:gd name="T5" fmla="*/ 28 h 41"/>
                <a:gd name="T6" fmla="*/ 33 w 39"/>
                <a:gd name="T7" fmla="*/ 41 h 41"/>
                <a:gd name="T8" fmla="*/ 39 w 39"/>
                <a:gd name="T9" fmla="*/ 41 h 41"/>
                <a:gd name="T10" fmla="*/ 22 w 39"/>
                <a:gd name="T11" fmla="*/ 0 h 41"/>
                <a:gd name="T12" fmla="*/ 16 w 39"/>
                <a:gd name="T13" fmla="*/ 0 h 41"/>
                <a:gd name="T14" fmla="*/ 0 w 39"/>
                <a:gd name="T15" fmla="*/ 41 h 41"/>
                <a:gd name="T16" fmla="*/ 6 w 39"/>
                <a:gd name="T17" fmla="*/ 41 h 41"/>
                <a:gd name="T18" fmla="*/ 6 w 39"/>
                <a:gd name="T19" fmla="*/ 41 h 41"/>
                <a:gd name="T20" fmla="*/ 17 w 39"/>
                <a:gd name="T21" fmla="*/ 13 h 41"/>
                <a:gd name="T22" fmla="*/ 17 w 39"/>
                <a:gd name="T23" fmla="*/ 13 h 41"/>
                <a:gd name="T24" fmla="*/ 19 w 39"/>
                <a:gd name="T25" fmla="*/ 5 h 41"/>
                <a:gd name="T26" fmla="*/ 19 w 39"/>
                <a:gd name="T27" fmla="*/ 5 h 41"/>
                <a:gd name="T28" fmla="*/ 22 w 39"/>
                <a:gd name="T29" fmla="*/ 13 h 41"/>
                <a:gd name="T30" fmla="*/ 27 w 39"/>
                <a:gd name="T31" fmla="*/ 24 h 41"/>
                <a:gd name="T32" fmla="*/ 12 w 39"/>
                <a:gd name="T33" fmla="*/ 24 h 41"/>
                <a:gd name="T34" fmla="*/ 17 w 39"/>
                <a:gd name="T35" fmla="*/ 13 h 41"/>
                <a:gd name="T36" fmla="*/ 17 w 39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6" y="41"/>
                  </a:moveTo>
                  <a:lnTo>
                    <a:pt x="11" y="28"/>
                  </a:lnTo>
                  <a:lnTo>
                    <a:pt x="28" y="28"/>
                  </a:lnTo>
                  <a:lnTo>
                    <a:pt x="33" y="41"/>
                  </a:lnTo>
                  <a:lnTo>
                    <a:pt x="39" y="4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22" name="Freeform 451">
              <a:extLst>
                <a:ext uri="{FF2B5EF4-FFF2-40B4-BE49-F238E27FC236}">
                  <a16:creationId xmlns:a16="http://schemas.microsoft.com/office/drawing/2014/main" id="{7CD621E6-B08D-4385-A5FD-51DAF4A44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57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8 h 41"/>
                <a:gd name="T4" fmla="*/ 26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8"/>
                  </a:lnTo>
                  <a:lnTo>
                    <a:pt x="26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23" name="Freeform 452">
              <a:extLst>
                <a:ext uri="{FF2B5EF4-FFF2-40B4-BE49-F238E27FC236}">
                  <a16:creationId xmlns:a16="http://schemas.microsoft.com/office/drawing/2014/main" id="{088FC8B6-EE20-41D6-B076-EEA11DAB7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70"/>
              <a:ext cx="5" cy="41"/>
            </a:xfrm>
            <a:custGeom>
              <a:avLst/>
              <a:gdLst>
                <a:gd name="T0" fmla="*/ 5 w 5"/>
                <a:gd name="T1" fmla="*/ 41 h 41"/>
                <a:gd name="T2" fmla="*/ 5 w 5"/>
                <a:gd name="T3" fmla="*/ 0 h 41"/>
                <a:gd name="T4" fmla="*/ 0 w 5"/>
                <a:gd name="T5" fmla="*/ 0 h 41"/>
                <a:gd name="T6" fmla="*/ 0 w 5"/>
                <a:gd name="T7" fmla="*/ 41 h 41"/>
                <a:gd name="T8" fmla="*/ 5 w 5"/>
                <a:gd name="T9" fmla="*/ 41 h 41"/>
                <a:gd name="T10" fmla="*/ 5 w 5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1"/>
                <a:gd name="T20" fmla="*/ 5 w 5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1">
                  <a:moveTo>
                    <a:pt x="5" y="41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24" name="Freeform 453">
              <a:extLst>
                <a:ext uri="{FF2B5EF4-FFF2-40B4-BE49-F238E27FC236}">
                  <a16:creationId xmlns:a16="http://schemas.microsoft.com/office/drawing/2014/main" id="{5AB64581-FFCF-4082-96DC-9B54D99F02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9" y="1570"/>
              <a:ext cx="38" cy="41"/>
            </a:xfrm>
            <a:custGeom>
              <a:avLst/>
              <a:gdLst>
                <a:gd name="T0" fmla="*/ 4 w 38"/>
                <a:gd name="T1" fmla="*/ 41 h 41"/>
                <a:gd name="T2" fmla="*/ 9 w 38"/>
                <a:gd name="T3" fmla="*/ 28 h 41"/>
                <a:gd name="T4" fmla="*/ 27 w 38"/>
                <a:gd name="T5" fmla="*/ 28 h 41"/>
                <a:gd name="T6" fmla="*/ 31 w 38"/>
                <a:gd name="T7" fmla="*/ 41 h 41"/>
                <a:gd name="T8" fmla="*/ 38 w 38"/>
                <a:gd name="T9" fmla="*/ 41 h 41"/>
                <a:gd name="T10" fmla="*/ 20 w 38"/>
                <a:gd name="T11" fmla="*/ 0 h 41"/>
                <a:gd name="T12" fmla="*/ 15 w 38"/>
                <a:gd name="T13" fmla="*/ 0 h 41"/>
                <a:gd name="T14" fmla="*/ 0 w 38"/>
                <a:gd name="T15" fmla="*/ 41 h 41"/>
                <a:gd name="T16" fmla="*/ 4 w 38"/>
                <a:gd name="T17" fmla="*/ 41 h 41"/>
                <a:gd name="T18" fmla="*/ 4 w 38"/>
                <a:gd name="T19" fmla="*/ 41 h 41"/>
                <a:gd name="T20" fmla="*/ 15 w 38"/>
                <a:gd name="T21" fmla="*/ 13 h 41"/>
                <a:gd name="T22" fmla="*/ 15 w 38"/>
                <a:gd name="T23" fmla="*/ 13 h 41"/>
                <a:gd name="T24" fmla="*/ 19 w 38"/>
                <a:gd name="T25" fmla="*/ 5 h 41"/>
                <a:gd name="T26" fmla="*/ 19 w 38"/>
                <a:gd name="T27" fmla="*/ 5 h 41"/>
                <a:gd name="T28" fmla="*/ 20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5 w 38"/>
                <a:gd name="T35" fmla="*/ 13 h 41"/>
                <a:gd name="T36" fmla="*/ 15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4" y="41"/>
                  </a:moveTo>
                  <a:lnTo>
                    <a:pt x="9" y="28"/>
                  </a:lnTo>
                  <a:lnTo>
                    <a:pt x="27" y="28"/>
                  </a:lnTo>
                  <a:lnTo>
                    <a:pt x="31" y="41"/>
                  </a:lnTo>
                  <a:lnTo>
                    <a:pt x="38" y="4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0" y="41"/>
                  </a:lnTo>
                  <a:lnTo>
                    <a:pt x="4" y="41"/>
                  </a:lnTo>
                  <a:close/>
                  <a:moveTo>
                    <a:pt x="15" y="13"/>
                  </a:moveTo>
                  <a:lnTo>
                    <a:pt x="15" y="13"/>
                  </a:lnTo>
                  <a:lnTo>
                    <a:pt x="19" y="5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25" name="Freeform 454">
              <a:extLst>
                <a:ext uri="{FF2B5EF4-FFF2-40B4-BE49-F238E27FC236}">
                  <a16:creationId xmlns:a16="http://schemas.microsoft.com/office/drawing/2014/main" id="{81643234-5F39-4A52-9995-193DDF92B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0" y="1382"/>
              <a:ext cx="36" cy="42"/>
            </a:xfrm>
            <a:custGeom>
              <a:avLst/>
              <a:gdLst>
                <a:gd name="T0" fmla="*/ 4 w 36"/>
                <a:gd name="T1" fmla="*/ 42 h 42"/>
                <a:gd name="T2" fmla="*/ 4 w 36"/>
                <a:gd name="T3" fmla="*/ 23 h 42"/>
                <a:gd name="T4" fmla="*/ 11 w 36"/>
                <a:gd name="T5" fmla="*/ 23 h 42"/>
                <a:gd name="T6" fmla="*/ 11 w 36"/>
                <a:gd name="T7" fmla="*/ 23 h 42"/>
                <a:gd name="T8" fmla="*/ 14 w 36"/>
                <a:gd name="T9" fmla="*/ 24 h 42"/>
                <a:gd name="T10" fmla="*/ 14 w 36"/>
                <a:gd name="T11" fmla="*/ 24 h 42"/>
                <a:gd name="T12" fmla="*/ 17 w 36"/>
                <a:gd name="T13" fmla="*/ 24 h 42"/>
                <a:gd name="T14" fmla="*/ 17 w 36"/>
                <a:gd name="T15" fmla="*/ 24 h 42"/>
                <a:gd name="T16" fmla="*/ 19 w 36"/>
                <a:gd name="T17" fmla="*/ 27 h 42"/>
                <a:gd name="T18" fmla="*/ 19 w 36"/>
                <a:gd name="T19" fmla="*/ 27 h 42"/>
                <a:gd name="T20" fmla="*/ 23 w 36"/>
                <a:gd name="T21" fmla="*/ 34 h 42"/>
                <a:gd name="T22" fmla="*/ 28 w 36"/>
                <a:gd name="T23" fmla="*/ 42 h 42"/>
                <a:gd name="T24" fmla="*/ 36 w 36"/>
                <a:gd name="T25" fmla="*/ 42 h 42"/>
                <a:gd name="T26" fmla="*/ 28 w 36"/>
                <a:gd name="T27" fmla="*/ 31 h 42"/>
                <a:gd name="T28" fmla="*/ 28 w 36"/>
                <a:gd name="T29" fmla="*/ 31 h 42"/>
                <a:gd name="T30" fmla="*/ 23 w 36"/>
                <a:gd name="T31" fmla="*/ 24 h 42"/>
                <a:gd name="T32" fmla="*/ 23 w 36"/>
                <a:gd name="T33" fmla="*/ 24 h 42"/>
                <a:gd name="T34" fmla="*/ 20 w 36"/>
                <a:gd name="T35" fmla="*/ 23 h 42"/>
                <a:gd name="T36" fmla="*/ 20 w 36"/>
                <a:gd name="T37" fmla="*/ 23 h 42"/>
                <a:gd name="T38" fmla="*/ 27 w 36"/>
                <a:gd name="T39" fmla="*/ 21 h 42"/>
                <a:gd name="T40" fmla="*/ 30 w 36"/>
                <a:gd name="T41" fmla="*/ 19 h 42"/>
                <a:gd name="T42" fmla="*/ 30 w 36"/>
                <a:gd name="T43" fmla="*/ 19 h 42"/>
                <a:gd name="T44" fmla="*/ 31 w 36"/>
                <a:gd name="T45" fmla="*/ 16 h 42"/>
                <a:gd name="T46" fmla="*/ 33 w 36"/>
                <a:gd name="T47" fmla="*/ 12 h 42"/>
                <a:gd name="T48" fmla="*/ 33 w 36"/>
                <a:gd name="T49" fmla="*/ 12 h 42"/>
                <a:gd name="T50" fmla="*/ 30 w 36"/>
                <a:gd name="T51" fmla="*/ 5 h 42"/>
                <a:gd name="T52" fmla="*/ 30 w 36"/>
                <a:gd name="T53" fmla="*/ 5 h 42"/>
                <a:gd name="T54" fmla="*/ 28 w 36"/>
                <a:gd name="T55" fmla="*/ 4 h 42"/>
                <a:gd name="T56" fmla="*/ 27 w 36"/>
                <a:gd name="T57" fmla="*/ 2 h 42"/>
                <a:gd name="T58" fmla="*/ 27 w 36"/>
                <a:gd name="T59" fmla="*/ 2 h 42"/>
                <a:gd name="T60" fmla="*/ 17 w 36"/>
                <a:gd name="T61" fmla="*/ 0 h 42"/>
                <a:gd name="T62" fmla="*/ 0 w 36"/>
                <a:gd name="T63" fmla="*/ 0 h 42"/>
                <a:gd name="T64" fmla="*/ 0 w 36"/>
                <a:gd name="T65" fmla="*/ 42 h 42"/>
                <a:gd name="T66" fmla="*/ 4 w 36"/>
                <a:gd name="T67" fmla="*/ 42 h 42"/>
                <a:gd name="T68" fmla="*/ 4 w 36"/>
                <a:gd name="T69" fmla="*/ 42 h 42"/>
                <a:gd name="T70" fmla="*/ 4 w 36"/>
                <a:gd name="T71" fmla="*/ 5 h 42"/>
                <a:gd name="T72" fmla="*/ 19 w 36"/>
                <a:gd name="T73" fmla="*/ 5 h 42"/>
                <a:gd name="T74" fmla="*/ 19 w 36"/>
                <a:gd name="T75" fmla="*/ 5 h 42"/>
                <a:gd name="T76" fmla="*/ 22 w 36"/>
                <a:gd name="T77" fmla="*/ 5 h 42"/>
                <a:gd name="T78" fmla="*/ 25 w 36"/>
                <a:gd name="T79" fmla="*/ 7 h 42"/>
                <a:gd name="T80" fmla="*/ 25 w 36"/>
                <a:gd name="T81" fmla="*/ 7 h 42"/>
                <a:gd name="T82" fmla="*/ 27 w 36"/>
                <a:gd name="T83" fmla="*/ 8 h 42"/>
                <a:gd name="T84" fmla="*/ 27 w 36"/>
                <a:gd name="T85" fmla="*/ 12 h 42"/>
                <a:gd name="T86" fmla="*/ 27 w 36"/>
                <a:gd name="T87" fmla="*/ 12 h 42"/>
                <a:gd name="T88" fmla="*/ 25 w 36"/>
                <a:gd name="T89" fmla="*/ 15 h 42"/>
                <a:gd name="T90" fmla="*/ 25 w 36"/>
                <a:gd name="T91" fmla="*/ 15 h 42"/>
                <a:gd name="T92" fmla="*/ 22 w 36"/>
                <a:gd name="T93" fmla="*/ 18 h 42"/>
                <a:gd name="T94" fmla="*/ 22 w 36"/>
                <a:gd name="T95" fmla="*/ 18 h 42"/>
                <a:gd name="T96" fmla="*/ 17 w 36"/>
                <a:gd name="T97" fmla="*/ 18 h 42"/>
                <a:gd name="T98" fmla="*/ 4 w 36"/>
                <a:gd name="T99" fmla="*/ 18 h 42"/>
                <a:gd name="T100" fmla="*/ 4 w 36"/>
                <a:gd name="T101" fmla="*/ 5 h 42"/>
                <a:gd name="T102" fmla="*/ 4 w 36"/>
                <a:gd name="T103" fmla="*/ 5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42"/>
                <a:gd name="T158" fmla="*/ 36 w 3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42">
                  <a:moveTo>
                    <a:pt x="4" y="42"/>
                  </a:moveTo>
                  <a:lnTo>
                    <a:pt x="4" y="23"/>
                  </a:lnTo>
                  <a:lnTo>
                    <a:pt x="11" y="23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7"/>
                  </a:lnTo>
                  <a:lnTo>
                    <a:pt x="23" y="34"/>
                  </a:lnTo>
                  <a:lnTo>
                    <a:pt x="28" y="42"/>
                  </a:lnTo>
                  <a:lnTo>
                    <a:pt x="36" y="42"/>
                  </a:lnTo>
                  <a:lnTo>
                    <a:pt x="28" y="31"/>
                  </a:lnTo>
                  <a:lnTo>
                    <a:pt x="23" y="24"/>
                  </a:lnTo>
                  <a:lnTo>
                    <a:pt x="20" y="23"/>
                  </a:lnTo>
                  <a:lnTo>
                    <a:pt x="27" y="21"/>
                  </a:lnTo>
                  <a:lnTo>
                    <a:pt x="30" y="19"/>
                  </a:lnTo>
                  <a:lnTo>
                    <a:pt x="31" y="16"/>
                  </a:lnTo>
                  <a:lnTo>
                    <a:pt x="33" y="12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4" y="42"/>
                  </a:lnTo>
                  <a:close/>
                  <a:moveTo>
                    <a:pt x="4" y="5"/>
                  </a:move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5" y="15"/>
                  </a:lnTo>
                  <a:lnTo>
                    <a:pt x="22" y="18"/>
                  </a:lnTo>
                  <a:lnTo>
                    <a:pt x="17" y="18"/>
                  </a:lnTo>
                  <a:lnTo>
                    <a:pt x="4" y="18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26" name="Freeform 455">
              <a:extLst>
                <a:ext uri="{FF2B5EF4-FFF2-40B4-BE49-F238E27FC236}">
                  <a16:creationId xmlns:a16="http://schemas.microsoft.com/office/drawing/2014/main" id="{DD79EA04-854B-4B70-A6B2-431095592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382"/>
              <a:ext cx="33" cy="42"/>
            </a:xfrm>
            <a:custGeom>
              <a:avLst/>
              <a:gdLst>
                <a:gd name="T0" fmla="*/ 6 w 33"/>
                <a:gd name="T1" fmla="*/ 42 h 42"/>
                <a:gd name="T2" fmla="*/ 6 w 33"/>
                <a:gd name="T3" fmla="*/ 23 h 42"/>
                <a:gd name="T4" fmla="*/ 27 w 33"/>
                <a:gd name="T5" fmla="*/ 23 h 42"/>
                <a:gd name="T6" fmla="*/ 27 w 33"/>
                <a:gd name="T7" fmla="*/ 42 h 42"/>
                <a:gd name="T8" fmla="*/ 33 w 33"/>
                <a:gd name="T9" fmla="*/ 42 h 42"/>
                <a:gd name="T10" fmla="*/ 33 w 33"/>
                <a:gd name="T11" fmla="*/ 0 h 42"/>
                <a:gd name="T12" fmla="*/ 27 w 33"/>
                <a:gd name="T13" fmla="*/ 0 h 42"/>
                <a:gd name="T14" fmla="*/ 27 w 33"/>
                <a:gd name="T15" fmla="*/ 18 h 42"/>
                <a:gd name="T16" fmla="*/ 6 w 33"/>
                <a:gd name="T17" fmla="*/ 18 h 42"/>
                <a:gd name="T18" fmla="*/ 6 w 33"/>
                <a:gd name="T19" fmla="*/ 0 h 42"/>
                <a:gd name="T20" fmla="*/ 0 w 33"/>
                <a:gd name="T21" fmla="*/ 0 h 42"/>
                <a:gd name="T22" fmla="*/ 0 w 33"/>
                <a:gd name="T23" fmla="*/ 42 h 42"/>
                <a:gd name="T24" fmla="*/ 6 w 33"/>
                <a:gd name="T25" fmla="*/ 42 h 42"/>
                <a:gd name="T26" fmla="*/ 6 w 33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2"/>
                <a:gd name="T44" fmla="*/ 33 w 33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2">
                  <a:moveTo>
                    <a:pt x="6" y="42"/>
                  </a:moveTo>
                  <a:lnTo>
                    <a:pt x="6" y="23"/>
                  </a:lnTo>
                  <a:lnTo>
                    <a:pt x="27" y="23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6" y="1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27" name="Freeform 456">
              <a:extLst>
                <a:ext uri="{FF2B5EF4-FFF2-40B4-BE49-F238E27FC236}">
                  <a16:creationId xmlns:a16="http://schemas.microsoft.com/office/drawing/2014/main" id="{607EACDB-EBF1-4563-AB35-5CF6EA5D5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2" y="1382"/>
              <a:ext cx="38" cy="42"/>
            </a:xfrm>
            <a:custGeom>
              <a:avLst/>
              <a:gdLst>
                <a:gd name="T0" fmla="*/ 2 w 38"/>
                <a:gd name="T1" fmla="*/ 32 h 42"/>
                <a:gd name="T2" fmla="*/ 2 w 38"/>
                <a:gd name="T3" fmla="*/ 32 h 42"/>
                <a:gd name="T4" fmla="*/ 5 w 38"/>
                <a:gd name="T5" fmla="*/ 35 h 42"/>
                <a:gd name="T6" fmla="*/ 8 w 38"/>
                <a:gd name="T7" fmla="*/ 40 h 42"/>
                <a:gd name="T8" fmla="*/ 8 w 38"/>
                <a:gd name="T9" fmla="*/ 40 h 42"/>
                <a:gd name="T10" fmla="*/ 13 w 38"/>
                <a:gd name="T11" fmla="*/ 42 h 42"/>
                <a:gd name="T12" fmla="*/ 19 w 38"/>
                <a:gd name="T13" fmla="*/ 42 h 42"/>
                <a:gd name="T14" fmla="*/ 19 w 38"/>
                <a:gd name="T15" fmla="*/ 42 h 42"/>
                <a:gd name="T16" fmla="*/ 24 w 38"/>
                <a:gd name="T17" fmla="*/ 42 h 42"/>
                <a:gd name="T18" fmla="*/ 29 w 38"/>
                <a:gd name="T19" fmla="*/ 40 h 42"/>
                <a:gd name="T20" fmla="*/ 29 w 38"/>
                <a:gd name="T21" fmla="*/ 40 h 42"/>
                <a:gd name="T22" fmla="*/ 34 w 38"/>
                <a:gd name="T23" fmla="*/ 37 h 42"/>
                <a:gd name="T24" fmla="*/ 37 w 38"/>
                <a:gd name="T25" fmla="*/ 32 h 42"/>
                <a:gd name="T26" fmla="*/ 37 w 38"/>
                <a:gd name="T27" fmla="*/ 32 h 42"/>
                <a:gd name="T28" fmla="*/ 38 w 38"/>
                <a:gd name="T29" fmla="*/ 27 h 42"/>
                <a:gd name="T30" fmla="*/ 38 w 38"/>
                <a:gd name="T31" fmla="*/ 21 h 42"/>
                <a:gd name="T32" fmla="*/ 38 w 38"/>
                <a:gd name="T33" fmla="*/ 21 h 42"/>
                <a:gd name="T34" fmla="*/ 38 w 38"/>
                <a:gd name="T35" fmla="*/ 15 h 42"/>
                <a:gd name="T36" fmla="*/ 37 w 38"/>
                <a:gd name="T37" fmla="*/ 10 h 42"/>
                <a:gd name="T38" fmla="*/ 37 w 38"/>
                <a:gd name="T39" fmla="*/ 10 h 42"/>
                <a:gd name="T40" fmla="*/ 34 w 38"/>
                <a:gd name="T41" fmla="*/ 5 h 42"/>
                <a:gd name="T42" fmla="*/ 29 w 38"/>
                <a:gd name="T43" fmla="*/ 2 h 42"/>
                <a:gd name="T44" fmla="*/ 29 w 38"/>
                <a:gd name="T45" fmla="*/ 2 h 42"/>
                <a:gd name="T46" fmla="*/ 24 w 38"/>
                <a:gd name="T47" fmla="*/ 0 h 42"/>
                <a:gd name="T48" fmla="*/ 19 w 38"/>
                <a:gd name="T49" fmla="*/ 0 h 42"/>
                <a:gd name="T50" fmla="*/ 19 w 38"/>
                <a:gd name="T51" fmla="*/ 0 h 42"/>
                <a:gd name="T52" fmla="*/ 11 w 38"/>
                <a:gd name="T53" fmla="*/ 2 h 42"/>
                <a:gd name="T54" fmla="*/ 5 w 38"/>
                <a:gd name="T55" fmla="*/ 5 h 42"/>
                <a:gd name="T56" fmla="*/ 5 w 38"/>
                <a:gd name="T57" fmla="*/ 5 h 42"/>
                <a:gd name="T58" fmla="*/ 0 w 38"/>
                <a:gd name="T59" fmla="*/ 13 h 42"/>
                <a:gd name="T60" fmla="*/ 0 w 38"/>
                <a:gd name="T61" fmla="*/ 21 h 42"/>
                <a:gd name="T62" fmla="*/ 0 w 38"/>
                <a:gd name="T63" fmla="*/ 21 h 42"/>
                <a:gd name="T64" fmla="*/ 0 w 38"/>
                <a:gd name="T65" fmla="*/ 27 h 42"/>
                <a:gd name="T66" fmla="*/ 2 w 38"/>
                <a:gd name="T67" fmla="*/ 32 h 42"/>
                <a:gd name="T68" fmla="*/ 2 w 38"/>
                <a:gd name="T69" fmla="*/ 32 h 42"/>
                <a:gd name="T70" fmla="*/ 10 w 38"/>
                <a:gd name="T71" fmla="*/ 8 h 42"/>
                <a:gd name="T72" fmla="*/ 10 w 38"/>
                <a:gd name="T73" fmla="*/ 8 h 42"/>
                <a:gd name="T74" fmla="*/ 14 w 38"/>
                <a:gd name="T75" fmla="*/ 5 h 42"/>
                <a:gd name="T76" fmla="*/ 19 w 38"/>
                <a:gd name="T77" fmla="*/ 5 h 42"/>
                <a:gd name="T78" fmla="*/ 19 w 38"/>
                <a:gd name="T79" fmla="*/ 5 h 42"/>
                <a:gd name="T80" fmla="*/ 22 w 38"/>
                <a:gd name="T81" fmla="*/ 5 h 42"/>
                <a:gd name="T82" fmla="*/ 27 w 38"/>
                <a:gd name="T83" fmla="*/ 7 h 42"/>
                <a:gd name="T84" fmla="*/ 27 w 38"/>
                <a:gd name="T85" fmla="*/ 7 h 42"/>
                <a:gd name="T86" fmla="*/ 29 w 38"/>
                <a:gd name="T87" fmla="*/ 8 h 42"/>
                <a:gd name="T88" fmla="*/ 32 w 38"/>
                <a:gd name="T89" fmla="*/ 13 h 42"/>
                <a:gd name="T90" fmla="*/ 32 w 38"/>
                <a:gd name="T91" fmla="*/ 13 h 42"/>
                <a:gd name="T92" fmla="*/ 34 w 38"/>
                <a:gd name="T93" fmla="*/ 21 h 42"/>
                <a:gd name="T94" fmla="*/ 34 w 38"/>
                <a:gd name="T95" fmla="*/ 21 h 42"/>
                <a:gd name="T96" fmla="*/ 32 w 38"/>
                <a:gd name="T97" fmla="*/ 27 h 42"/>
                <a:gd name="T98" fmla="*/ 29 w 38"/>
                <a:gd name="T99" fmla="*/ 34 h 42"/>
                <a:gd name="T100" fmla="*/ 29 w 38"/>
                <a:gd name="T101" fmla="*/ 34 h 42"/>
                <a:gd name="T102" fmla="*/ 24 w 38"/>
                <a:gd name="T103" fmla="*/ 37 h 42"/>
                <a:gd name="T104" fmla="*/ 19 w 38"/>
                <a:gd name="T105" fmla="*/ 37 h 42"/>
                <a:gd name="T106" fmla="*/ 19 w 38"/>
                <a:gd name="T107" fmla="*/ 37 h 42"/>
                <a:gd name="T108" fmla="*/ 13 w 38"/>
                <a:gd name="T109" fmla="*/ 37 h 42"/>
                <a:gd name="T110" fmla="*/ 10 w 38"/>
                <a:gd name="T111" fmla="*/ 34 h 42"/>
                <a:gd name="T112" fmla="*/ 10 w 38"/>
                <a:gd name="T113" fmla="*/ 34 h 42"/>
                <a:gd name="T114" fmla="*/ 7 w 38"/>
                <a:gd name="T115" fmla="*/ 29 h 42"/>
                <a:gd name="T116" fmla="*/ 5 w 38"/>
                <a:gd name="T117" fmla="*/ 21 h 42"/>
                <a:gd name="T118" fmla="*/ 5 w 38"/>
                <a:gd name="T119" fmla="*/ 21 h 42"/>
                <a:gd name="T120" fmla="*/ 7 w 38"/>
                <a:gd name="T121" fmla="*/ 13 h 42"/>
                <a:gd name="T122" fmla="*/ 10 w 38"/>
                <a:gd name="T123" fmla="*/ 8 h 42"/>
                <a:gd name="T124" fmla="*/ 10 w 38"/>
                <a:gd name="T125" fmla="*/ 8 h 4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2"/>
                <a:gd name="T191" fmla="*/ 38 w 38"/>
                <a:gd name="T192" fmla="*/ 42 h 4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2">
                  <a:moveTo>
                    <a:pt x="2" y="32"/>
                  </a:moveTo>
                  <a:lnTo>
                    <a:pt x="2" y="32"/>
                  </a:lnTo>
                  <a:lnTo>
                    <a:pt x="5" y="35"/>
                  </a:lnTo>
                  <a:lnTo>
                    <a:pt x="8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24" y="42"/>
                  </a:lnTo>
                  <a:lnTo>
                    <a:pt x="29" y="40"/>
                  </a:lnTo>
                  <a:lnTo>
                    <a:pt x="34" y="37"/>
                  </a:lnTo>
                  <a:lnTo>
                    <a:pt x="37" y="32"/>
                  </a:lnTo>
                  <a:lnTo>
                    <a:pt x="38" y="27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7" y="10"/>
                  </a:lnTo>
                  <a:lnTo>
                    <a:pt x="34" y="5"/>
                  </a:lnTo>
                  <a:lnTo>
                    <a:pt x="29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2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7" y="7"/>
                  </a:lnTo>
                  <a:lnTo>
                    <a:pt x="29" y="8"/>
                  </a:lnTo>
                  <a:lnTo>
                    <a:pt x="32" y="13"/>
                  </a:lnTo>
                  <a:lnTo>
                    <a:pt x="34" y="21"/>
                  </a:lnTo>
                  <a:lnTo>
                    <a:pt x="32" y="27"/>
                  </a:lnTo>
                  <a:lnTo>
                    <a:pt x="29" y="34"/>
                  </a:lnTo>
                  <a:lnTo>
                    <a:pt x="24" y="37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10" y="34"/>
                  </a:lnTo>
                  <a:lnTo>
                    <a:pt x="7" y="29"/>
                  </a:lnTo>
                  <a:lnTo>
                    <a:pt x="5" y="21"/>
                  </a:lnTo>
                  <a:lnTo>
                    <a:pt x="7" y="13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28" name="Freeform 457">
              <a:extLst>
                <a:ext uri="{FF2B5EF4-FFF2-40B4-BE49-F238E27FC236}">
                  <a16:creationId xmlns:a16="http://schemas.microsoft.com/office/drawing/2014/main" id="{A1128B2E-B5AA-4558-9E7B-FFE3511D07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1382"/>
              <a:ext cx="34" cy="42"/>
            </a:xfrm>
            <a:custGeom>
              <a:avLst/>
              <a:gdLst>
                <a:gd name="T0" fmla="*/ 15 w 34"/>
                <a:gd name="T1" fmla="*/ 42 h 42"/>
                <a:gd name="T2" fmla="*/ 15 w 34"/>
                <a:gd name="T3" fmla="*/ 42 h 42"/>
                <a:gd name="T4" fmla="*/ 21 w 34"/>
                <a:gd name="T5" fmla="*/ 40 h 42"/>
                <a:gd name="T6" fmla="*/ 21 w 34"/>
                <a:gd name="T7" fmla="*/ 40 h 42"/>
                <a:gd name="T8" fmla="*/ 27 w 34"/>
                <a:gd name="T9" fmla="*/ 39 h 42"/>
                <a:gd name="T10" fmla="*/ 27 w 34"/>
                <a:gd name="T11" fmla="*/ 39 h 42"/>
                <a:gd name="T12" fmla="*/ 30 w 34"/>
                <a:gd name="T13" fmla="*/ 35 h 42"/>
                <a:gd name="T14" fmla="*/ 30 w 34"/>
                <a:gd name="T15" fmla="*/ 35 h 42"/>
                <a:gd name="T16" fmla="*/ 34 w 34"/>
                <a:gd name="T17" fmla="*/ 29 h 42"/>
                <a:gd name="T18" fmla="*/ 34 w 34"/>
                <a:gd name="T19" fmla="*/ 29 h 42"/>
                <a:gd name="T20" fmla="*/ 34 w 34"/>
                <a:gd name="T21" fmla="*/ 21 h 42"/>
                <a:gd name="T22" fmla="*/ 34 w 34"/>
                <a:gd name="T23" fmla="*/ 21 h 42"/>
                <a:gd name="T24" fmla="*/ 32 w 34"/>
                <a:gd name="T25" fmla="*/ 12 h 42"/>
                <a:gd name="T26" fmla="*/ 32 w 34"/>
                <a:gd name="T27" fmla="*/ 12 h 42"/>
                <a:gd name="T28" fmla="*/ 30 w 34"/>
                <a:gd name="T29" fmla="*/ 7 h 42"/>
                <a:gd name="T30" fmla="*/ 27 w 34"/>
                <a:gd name="T31" fmla="*/ 4 h 42"/>
                <a:gd name="T32" fmla="*/ 27 w 34"/>
                <a:gd name="T33" fmla="*/ 4 h 42"/>
                <a:gd name="T34" fmla="*/ 21 w 34"/>
                <a:gd name="T35" fmla="*/ 0 h 42"/>
                <a:gd name="T36" fmla="*/ 21 w 34"/>
                <a:gd name="T37" fmla="*/ 0 h 42"/>
                <a:gd name="T38" fmla="*/ 15 w 34"/>
                <a:gd name="T39" fmla="*/ 0 h 42"/>
                <a:gd name="T40" fmla="*/ 0 w 34"/>
                <a:gd name="T41" fmla="*/ 0 h 42"/>
                <a:gd name="T42" fmla="*/ 0 w 34"/>
                <a:gd name="T43" fmla="*/ 42 h 42"/>
                <a:gd name="T44" fmla="*/ 15 w 34"/>
                <a:gd name="T45" fmla="*/ 42 h 42"/>
                <a:gd name="T46" fmla="*/ 15 w 34"/>
                <a:gd name="T47" fmla="*/ 42 h 42"/>
                <a:gd name="T48" fmla="*/ 5 w 34"/>
                <a:gd name="T49" fmla="*/ 5 h 42"/>
                <a:gd name="T50" fmla="*/ 15 w 34"/>
                <a:gd name="T51" fmla="*/ 5 h 42"/>
                <a:gd name="T52" fmla="*/ 15 w 34"/>
                <a:gd name="T53" fmla="*/ 5 h 42"/>
                <a:gd name="T54" fmla="*/ 21 w 34"/>
                <a:gd name="T55" fmla="*/ 7 h 42"/>
                <a:gd name="T56" fmla="*/ 21 w 34"/>
                <a:gd name="T57" fmla="*/ 7 h 42"/>
                <a:gd name="T58" fmla="*/ 24 w 34"/>
                <a:gd name="T59" fmla="*/ 8 h 42"/>
                <a:gd name="T60" fmla="*/ 26 w 34"/>
                <a:gd name="T61" fmla="*/ 12 h 42"/>
                <a:gd name="T62" fmla="*/ 26 w 34"/>
                <a:gd name="T63" fmla="*/ 12 h 42"/>
                <a:gd name="T64" fmla="*/ 27 w 34"/>
                <a:gd name="T65" fmla="*/ 15 h 42"/>
                <a:gd name="T66" fmla="*/ 29 w 34"/>
                <a:gd name="T67" fmla="*/ 21 h 42"/>
                <a:gd name="T68" fmla="*/ 29 w 34"/>
                <a:gd name="T69" fmla="*/ 21 h 42"/>
                <a:gd name="T70" fmla="*/ 27 w 34"/>
                <a:gd name="T71" fmla="*/ 29 h 42"/>
                <a:gd name="T72" fmla="*/ 27 w 34"/>
                <a:gd name="T73" fmla="*/ 29 h 42"/>
                <a:gd name="T74" fmla="*/ 24 w 34"/>
                <a:gd name="T75" fmla="*/ 34 h 42"/>
                <a:gd name="T76" fmla="*/ 24 w 34"/>
                <a:gd name="T77" fmla="*/ 34 h 42"/>
                <a:gd name="T78" fmla="*/ 21 w 34"/>
                <a:gd name="T79" fmla="*/ 35 h 42"/>
                <a:gd name="T80" fmla="*/ 21 w 34"/>
                <a:gd name="T81" fmla="*/ 35 h 42"/>
                <a:gd name="T82" fmla="*/ 15 w 34"/>
                <a:gd name="T83" fmla="*/ 37 h 42"/>
                <a:gd name="T84" fmla="*/ 5 w 34"/>
                <a:gd name="T85" fmla="*/ 37 h 42"/>
                <a:gd name="T86" fmla="*/ 5 w 34"/>
                <a:gd name="T87" fmla="*/ 5 h 42"/>
                <a:gd name="T88" fmla="*/ 5 w 34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"/>
                <a:gd name="T136" fmla="*/ 0 h 42"/>
                <a:gd name="T137" fmla="*/ 34 w 34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" h="42">
                  <a:moveTo>
                    <a:pt x="15" y="42"/>
                  </a:moveTo>
                  <a:lnTo>
                    <a:pt x="15" y="42"/>
                  </a:lnTo>
                  <a:lnTo>
                    <a:pt x="21" y="40"/>
                  </a:lnTo>
                  <a:lnTo>
                    <a:pt x="27" y="39"/>
                  </a:lnTo>
                  <a:lnTo>
                    <a:pt x="30" y="35"/>
                  </a:lnTo>
                  <a:lnTo>
                    <a:pt x="34" y="29"/>
                  </a:lnTo>
                  <a:lnTo>
                    <a:pt x="34" y="21"/>
                  </a:lnTo>
                  <a:lnTo>
                    <a:pt x="32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5" y="42"/>
                  </a:lnTo>
                  <a:close/>
                  <a:moveTo>
                    <a:pt x="5" y="5"/>
                  </a:moveTo>
                  <a:lnTo>
                    <a:pt x="15" y="5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6" y="12"/>
                  </a:lnTo>
                  <a:lnTo>
                    <a:pt x="27" y="15"/>
                  </a:lnTo>
                  <a:lnTo>
                    <a:pt x="29" y="21"/>
                  </a:lnTo>
                  <a:lnTo>
                    <a:pt x="27" y="29"/>
                  </a:lnTo>
                  <a:lnTo>
                    <a:pt x="24" y="34"/>
                  </a:lnTo>
                  <a:lnTo>
                    <a:pt x="21" y="35"/>
                  </a:lnTo>
                  <a:lnTo>
                    <a:pt x="15" y="37"/>
                  </a:lnTo>
                  <a:lnTo>
                    <a:pt x="5" y="37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29" name="Freeform 458">
              <a:extLst>
                <a:ext uri="{FF2B5EF4-FFF2-40B4-BE49-F238E27FC236}">
                  <a16:creationId xmlns:a16="http://schemas.microsoft.com/office/drawing/2014/main" id="{DD392C34-32F5-4C4F-AD65-5CBE7D04B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382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6 w 31"/>
                <a:gd name="T5" fmla="*/ 37 h 42"/>
                <a:gd name="T6" fmla="*/ 6 w 31"/>
                <a:gd name="T7" fmla="*/ 23 h 42"/>
                <a:gd name="T8" fmla="*/ 28 w 31"/>
                <a:gd name="T9" fmla="*/ 23 h 42"/>
                <a:gd name="T10" fmla="*/ 28 w 31"/>
                <a:gd name="T11" fmla="*/ 18 h 42"/>
                <a:gd name="T12" fmla="*/ 6 w 31"/>
                <a:gd name="T13" fmla="*/ 18 h 42"/>
                <a:gd name="T14" fmla="*/ 6 w 31"/>
                <a:gd name="T15" fmla="*/ 5 h 42"/>
                <a:gd name="T16" fmla="*/ 30 w 31"/>
                <a:gd name="T17" fmla="*/ 5 h 42"/>
                <a:gd name="T18" fmla="*/ 30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6" y="37"/>
                  </a:lnTo>
                  <a:lnTo>
                    <a:pt x="6" y="23"/>
                  </a:lnTo>
                  <a:lnTo>
                    <a:pt x="28" y="23"/>
                  </a:lnTo>
                  <a:lnTo>
                    <a:pt x="28" y="18"/>
                  </a:lnTo>
                  <a:lnTo>
                    <a:pt x="6" y="18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30" name="Freeform 459">
              <a:extLst>
                <a:ext uri="{FF2B5EF4-FFF2-40B4-BE49-F238E27FC236}">
                  <a16:creationId xmlns:a16="http://schemas.microsoft.com/office/drawing/2014/main" id="{E22023AC-2BC8-42E7-8911-29B03C5AE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1382"/>
              <a:ext cx="5" cy="42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0 w 5"/>
                <a:gd name="T5" fmla="*/ 0 h 42"/>
                <a:gd name="T6" fmla="*/ 0 w 5"/>
                <a:gd name="T7" fmla="*/ 42 h 42"/>
                <a:gd name="T8" fmla="*/ 5 w 5"/>
                <a:gd name="T9" fmla="*/ 42 h 42"/>
                <a:gd name="T10" fmla="*/ 5 w 5"/>
                <a:gd name="T11" fmla="*/ 42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2"/>
                <a:gd name="T20" fmla="*/ 5 w 5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2">
                  <a:moveTo>
                    <a:pt x="5" y="42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31" name="Freeform 460">
              <a:extLst>
                <a:ext uri="{FF2B5EF4-FFF2-40B4-BE49-F238E27FC236}">
                  <a16:creationId xmlns:a16="http://schemas.microsoft.com/office/drawing/2014/main" id="{007CBF2D-EF67-465E-9061-BDE1A373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1382"/>
              <a:ext cx="34" cy="42"/>
            </a:xfrm>
            <a:custGeom>
              <a:avLst/>
              <a:gdLst>
                <a:gd name="T0" fmla="*/ 4 w 34"/>
                <a:gd name="T1" fmla="*/ 35 h 42"/>
                <a:gd name="T2" fmla="*/ 8 w 34"/>
                <a:gd name="T3" fmla="*/ 40 h 42"/>
                <a:gd name="T4" fmla="*/ 18 w 34"/>
                <a:gd name="T5" fmla="*/ 42 h 42"/>
                <a:gd name="T6" fmla="*/ 26 w 34"/>
                <a:gd name="T7" fmla="*/ 40 h 42"/>
                <a:gd name="T8" fmla="*/ 29 w 34"/>
                <a:gd name="T9" fmla="*/ 39 h 42"/>
                <a:gd name="T10" fmla="*/ 32 w 34"/>
                <a:gd name="T11" fmla="*/ 35 h 42"/>
                <a:gd name="T12" fmla="*/ 34 w 34"/>
                <a:gd name="T13" fmla="*/ 31 h 42"/>
                <a:gd name="T14" fmla="*/ 32 w 34"/>
                <a:gd name="T15" fmla="*/ 24 h 42"/>
                <a:gd name="T16" fmla="*/ 26 w 34"/>
                <a:gd name="T17" fmla="*/ 19 h 42"/>
                <a:gd name="T18" fmla="*/ 18 w 34"/>
                <a:gd name="T19" fmla="*/ 18 h 42"/>
                <a:gd name="T20" fmla="*/ 10 w 34"/>
                <a:gd name="T21" fmla="*/ 15 h 42"/>
                <a:gd name="T22" fmla="*/ 8 w 34"/>
                <a:gd name="T23" fmla="*/ 12 h 42"/>
                <a:gd name="T24" fmla="*/ 10 w 34"/>
                <a:gd name="T25" fmla="*/ 7 h 42"/>
                <a:gd name="T26" fmla="*/ 13 w 34"/>
                <a:gd name="T27" fmla="*/ 5 h 42"/>
                <a:gd name="T28" fmla="*/ 16 w 34"/>
                <a:gd name="T29" fmla="*/ 5 h 42"/>
                <a:gd name="T30" fmla="*/ 24 w 34"/>
                <a:gd name="T31" fmla="*/ 7 h 42"/>
                <a:gd name="T32" fmla="*/ 26 w 34"/>
                <a:gd name="T33" fmla="*/ 8 h 42"/>
                <a:gd name="T34" fmla="*/ 32 w 34"/>
                <a:gd name="T35" fmla="*/ 12 h 42"/>
                <a:gd name="T36" fmla="*/ 31 w 34"/>
                <a:gd name="T37" fmla="*/ 5 h 42"/>
                <a:gd name="T38" fmla="*/ 27 w 34"/>
                <a:gd name="T39" fmla="*/ 4 h 42"/>
                <a:gd name="T40" fmla="*/ 24 w 34"/>
                <a:gd name="T41" fmla="*/ 2 h 42"/>
                <a:gd name="T42" fmla="*/ 16 w 34"/>
                <a:gd name="T43" fmla="*/ 0 h 42"/>
                <a:gd name="T44" fmla="*/ 10 w 34"/>
                <a:gd name="T45" fmla="*/ 2 h 42"/>
                <a:gd name="T46" fmla="*/ 4 w 34"/>
                <a:gd name="T47" fmla="*/ 5 h 42"/>
                <a:gd name="T48" fmla="*/ 2 w 34"/>
                <a:gd name="T49" fmla="*/ 12 h 42"/>
                <a:gd name="T50" fmla="*/ 4 w 34"/>
                <a:gd name="T51" fmla="*/ 16 h 42"/>
                <a:gd name="T52" fmla="*/ 8 w 34"/>
                <a:gd name="T53" fmla="*/ 19 h 42"/>
                <a:gd name="T54" fmla="*/ 16 w 34"/>
                <a:gd name="T55" fmla="*/ 23 h 42"/>
                <a:gd name="T56" fmla="*/ 23 w 34"/>
                <a:gd name="T57" fmla="*/ 24 h 42"/>
                <a:gd name="T58" fmla="*/ 27 w 34"/>
                <a:gd name="T59" fmla="*/ 27 h 42"/>
                <a:gd name="T60" fmla="*/ 29 w 34"/>
                <a:gd name="T61" fmla="*/ 31 h 42"/>
                <a:gd name="T62" fmla="*/ 27 w 34"/>
                <a:gd name="T63" fmla="*/ 34 h 42"/>
                <a:gd name="T64" fmla="*/ 24 w 34"/>
                <a:gd name="T65" fmla="*/ 37 h 42"/>
                <a:gd name="T66" fmla="*/ 18 w 34"/>
                <a:gd name="T67" fmla="*/ 37 h 42"/>
                <a:gd name="T68" fmla="*/ 12 w 34"/>
                <a:gd name="T69" fmla="*/ 37 h 42"/>
                <a:gd name="T70" fmla="*/ 8 w 34"/>
                <a:gd name="T71" fmla="*/ 34 h 42"/>
                <a:gd name="T72" fmla="*/ 7 w 34"/>
                <a:gd name="T73" fmla="*/ 27 h 42"/>
                <a:gd name="T74" fmla="*/ 0 w 34"/>
                <a:gd name="T75" fmla="*/ 29 h 42"/>
                <a:gd name="T76" fmla="*/ 4 w 34"/>
                <a:gd name="T77" fmla="*/ 35 h 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42"/>
                <a:gd name="T119" fmla="*/ 34 w 34"/>
                <a:gd name="T120" fmla="*/ 42 h 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42">
                  <a:moveTo>
                    <a:pt x="4" y="35"/>
                  </a:moveTo>
                  <a:lnTo>
                    <a:pt x="4" y="35"/>
                  </a:lnTo>
                  <a:lnTo>
                    <a:pt x="5" y="39"/>
                  </a:lnTo>
                  <a:lnTo>
                    <a:pt x="8" y="40"/>
                  </a:lnTo>
                  <a:lnTo>
                    <a:pt x="18" y="42"/>
                  </a:lnTo>
                  <a:lnTo>
                    <a:pt x="26" y="40"/>
                  </a:lnTo>
                  <a:lnTo>
                    <a:pt x="29" y="39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2" y="24"/>
                  </a:lnTo>
                  <a:lnTo>
                    <a:pt x="26" y="19"/>
                  </a:lnTo>
                  <a:lnTo>
                    <a:pt x="18" y="18"/>
                  </a:lnTo>
                  <a:lnTo>
                    <a:pt x="10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4" y="7"/>
                  </a:lnTo>
                  <a:lnTo>
                    <a:pt x="26" y="8"/>
                  </a:lnTo>
                  <a:lnTo>
                    <a:pt x="27" y="13"/>
                  </a:lnTo>
                  <a:lnTo>
                    <a:pt x="32" y="12"/>
                  </a:lnTo>
                  <a:lnTo>
                    <a:pt x="31" y="5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7" y="4"/>
                  </a:lnTo>
                  <a:lnTo>
                    <a:pt x="4" y="5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19"/>
                  </a:lnTo>
                  <a:lnTo>
                    <a:pt x="16" y="23"/>
                  </a:lnTo>
                  <a:lnTo>
                    <a:pt x="23" y="24"/>
                  </a:lnTo>
                  <a:lnTo>
                    <a:pt x="27" y="27"/>
                  </a:lnTo>
                  <a:lnTo>
                    <a:pt x="29" y="31"/>
                  </a:lnTo>
                  <a:lnTo>
                    <a:pt x="27" y="34"/>
                  </a:lnTo>
                  <a:lnTo>
                    <a:pt x="24" y="37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7" y="27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32" name="Freeform 461">
              <a:extLst>
                <a:ext uri="{FF2B5EF4-FFF2-40B4-BE49-F238E27FC236}">
                  <a16:creationId xmlns:a16="http://schemas.microsoft.com/office/drawing/2014/main" id="{179C72F9-0E28-4FE7-8291-FE3D1EC37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382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5 w 25"/>
                <a:gd name="T5" fmla="*/ 37 h 42"/>
                <a:gd name="T6" fmla="*/ 5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5" y="3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33" name="Freeform 462">
              <a:extLst>
                <a:ext uri="{FF2B5EF4-FFF2-40B4-BE49-F238E27FC236}">
                  <a16:creationId xmlns:a16="http://schemas.microsoft.com/office/drawing/2014/main" id="{D9B46AE3-5397-4BAF-857D-0296D4CE4F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8" y="1382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8 w 38"/>
                <a:gd name="T5" fmla="*/ 29 h 42"/>
                <a:gd name="T6" fmla="*/ 33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6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7 w 38"/>
                <a:gd name="T21" fmla="*/ 13 h 42"/>
                <a:gd name="T22" fmla="*/ 17 w 38"/>
                <a:gd name="T23" fmla="*/ 13 h 42"/>
                <a:gd name="T24" fmla="*/ 19 w 38"/>
                <a:gd name="T25" fmla="*/ 5 h 42"/>
                <a:gd name="T26" fmla="*/ 19 w 38"/>
                <a:gd name="T27" fmla="*/ 5 h 42"/>
                <a:gd name="T28" fmla="*/ 22 w 38"/>
                <a:gd name="T29" fmla="*/ 13 h 42"/>
                <a:gd name="T30" fmla="*/ 27 w 38"/>
                <a:gd name="T31" fmla="*/ 24 h 42"/>
                <a:gd name="T32" fmla="*/ 12 w 38"/>
                <a:gd name="T33" fmla="*/ 24 h 42"/>
                <a:gd name="T34" fmla="*/ 17 w 38"/>
                <a:gd name="T35" fmla="*/ 13 h 42"/>
                <a:gd name="T36" fmla="*/ 17 w 38"/>
                <a:gd name="T37" fmla="*/ 13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8" y="29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9" y="5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34" name="Freeform 463">
              <a:extLst>
                <a:ext uri="{FF2B5EF4-FFF2-40B4-BE49-F238E27FC236}">
                  <a16:creationId xmlns:a16="http://schemas.microsoft.com/office/drawing/2014/main" id="{66C9D6AB-7EA4-4039-9BA5-AC73664F5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1382"/>
              <a:ext cx="32" cy="42"/>
            </a:xfrm>
            <a:custGeom>
              <a:avLst/>
              <a:gdLst>
                <a:gd name="T0" fmla="*/ 5 w 32"/>
                <a:gd name="T1" fmla="*/ 42 h 42"/>
                <a:gd name="T2" fmla="*/ 5 w 32"/>
                <a:gd name="T3" fmla="*/ 10 h 42"/>
                <a:gd name="T4" fmla="*/ 26 w 32"/>
                <a:gd name="T5" fmla="*/ 42 h 42"/>
                <a:gd name="T6" fmla="*/ 32 w 32"/>
                <a:gd name="T7" fmla="*/ 42 h 42"/>
                <a:gd name="T8" fmla="*/ 32 w 32"/>
                <a:gd name="T9" fmla="*/ 0 h 42"/>
                <a:gd name="T10" fmla="*/ 27 w 32"/>
                <a:gd name="T11" fmla="*/ 0 h 42"/>
                <a:gd name="T12" fmla="*/ 27 w 32"/>
                <a:gd name="T13" fmla="*/ 32 h 42"/>
                <a:gd name="T14" fmla="*/ 5 w 32"/>
                <a:gd name="T15" fmla="*/ 0 h 42"/>
                <a:gd name="T16" fmla="*/ 0 w 32"/>
                <a:gd name="T17" fmla="*/ 0 h 42"/>
                <a:gd name="T18" fmla="*/ 0 w 32"/>
                <a:gd name="T19" fmla="*/ 42 h 42"/>
                <a:gd name="T20" fmla="*/ 5 w 32"/>
                <a:gd name="T21" fmla="*/ 42 h 42"/>
                <a:gd name="T22" fmla="*/ 5 w 32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2"/>
                <a:gd name="T38" fmla="*/ 32 w 32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2">
                  <a:moveTo>
                    <a:pt x="5" y="42"/>
                  </a:moveTo>
                  <a:lnTo>
                    <a:pt x="5" y="10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35" name="Freeform 464">
              <a:extLst>
                <a:ext uri="{FF2B5EF4-FFF2-40B4-BE49-F238E27FC236}">
                  <a16:creationId xmlns:a16="http://schemas.microsoft.com/office/drawing/2014/main" id="{78350AB2-FDCB-41D2-B2E7-69555BA308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4" y="1382"/>
              <a:ext cx="33" cy="42"/>
            </a:xfrm>
            <a:custGeom>
              <a:avLst/>
              <a:gdLst>
                <a:gd name="T0" fmla="*/ 14 w 33"/>
                <a:gd name="T1" fmla="*/ 42 h 42"/>
                <a:gd name="T2" fmla="*/ 14 w 33"/>
                <a:gd name="T3" fmla="*/ 42 h 42"/>
                <a:gd name="T4" fmla="*/ 20 w 33"/>
                <a:gd name="T5" fmla="*/ 40 h 42"/>
                <a:gd name="T6" fmla="*/ 20 w 33"/>
                <a:gd name="T7" fmla="*/ 40 h 42"/>
                <a:gd name="T8" fmla="*/ 25 w 33"/>
                <a:gd name="T9" fmla="*/ 39 h 42"/>
                <a:gd name="T10" fmla="*/ 25 w 33"/>
                <a:gd name="T11" fmla="*/ 39 h 42"/>
                <a:gd name="T12" fmla="*/ 30 w 33"/>
                <a:gd name="T13" fmla="*/ 35 h 42"/>
                <a:gd name="T14" fmla="*/ 30 w 33"/>
                <a:gd name="T15" fmla="*/ 35 h 42"/>
                <a:gd name="T16" fmla="*/ 33 w 33"/>
                <a:gd name="T17" fmla="*/ 29 h 42"/>
                <a:gd name="T18" fmla="*/ 33 w 33"/>
                <a:gd name="T19" fmla="*/ 29 h 42"/>
                <a:gd name="T20" fmla="*/ 33 w 33"/>
                <a:gd name="T21" fmla="*/ 21 h 42"/>
                <a:gd name="T22" fmla="*/ 33 w 33"/>
                <a:gd name="T23" fmla="*/ 21 h 42"/>
                <a:gd name="T24" fmla="*/ 31 w 33"/>
                <a:gd name="T25" fmla="*/ 12 h 42"/>
                <a:gd name="T26" fmla="*/ 31 w 33"/>
                <a:gd name="T27" fmla="*/ 12 h 42"/>
                <a:gd name="T28" fmla="*/ 30 w 33"/>
                <a:gd name="T29" fmla="*/ 7 h 42"/>
                <a:gd name="T30" fmla="*/ 27 w 33"/>
                <a:gd name="T31" fmla="*/ 4 h 42"/>
                <a:gd name="T32" fmla="*/ 27 w 33"/>
                <a:gd name="T33" fmla="*/ 4 h 42"/>
                <a:gd name="T34" fmla="*/ 20 w 33"/>
                <a:gd name="T35" fmla="*/ 0 h 42"/>
                <a:gd name="T36" fmla="*/ 20 w 33"/>
                <a:gd name="T37" fmla="*/ 0 h 42"/>
                <a:gd name="T38" fmla="*/ 14 w 33"/>
                <a:gd name="T39" fmla="*/ 0 h 42"/>
                <a:gd name="T40" fmla="*/ 0 w 33"/>
                <a:gd name="T41" fmla="*/ 0 h 42"/>
                <a:gd name="T42" fmla="*/ 0 w 33"/>
                <a:gd name="T43" fmla="*/ 42 h 42"/>
                <a:gd name="T44" fmla="*/ 14 w 33"/>
                <a:gd name="T45" fmla="*/ 42 h 42"/>
                <a:gd name="T46" fmla="*/ 14 w 33"/>
                <a:gd name="T47" fmla="*/ 42 h 42"/>
                <a:gd name="T48" fmla="*/ 4 w 33"/>
                <a:gd name="T49" fmla="*/ 5 h 42"/>
                <a:gd name="T50" fmla="*/ 14 w 33"/>
                <a:gd name="T51" fmla="*/ 5 h 42"/>
                <a:gd name="T52" fmla="*/ 14 w 33"/>
                <a:gd name="T53" fmla="*/ 5 h 42"/>
                <a:gd name="T54" fmla="*/ 20 w 33"/>
                <a:gd name="T55" fmla="*/ 7 h 42"/>
                <a:gd name="T56" fmla="*/ 20 w 33"/>
                <a:gd name="T57" fmla="*/ 7 h 42"/>
                <a:gd name="T58" fmla="*/ 23 w 33"/>
                <a:gd name="T59" fmla="*/ 8 h 42"/>
                <a:gd name="T60" fmla="*/ 25 w 33"/>
                <a:gd name="T61" fmla="*/ 12 h 42"/>
                <a:gd name="T62" fmla="*/ 25 w 33"/>
                <a:gd name="T63" fmla="*/ 12 h 42"/>
                <a:gd name="T64" fmla="*/ 27 w 33"/>
                <a:gd name="T65" fmla="*/ 15 h 42"/>
                <a:gd name="T66" fmla="*/ 28 w 33"/>
                <a:gd name="T67" fmla="*/ 21 h 42"/>
                <a:gd name="T68" fmla="*/ 28 w 33"/>
                <a:gd name="T69" fmla="*/ 21 h 42"/>
                <a:gd name="T70" fmla="*/ 27 w 33"/>
                <a:gd name="T71" fmla="*/ 29 h 42"/>
                <a:gd name="T72" fmla="*/ 27 w 33"/>
                <a:gd name="T73" fmla="*/ 29 h 42"/>
                <a:gd name="T74" fmla="*/ 23 w 33"/>
                <a:gd name="T75" fmla="*/ 34 h 42"/>
                <a:gd name="T76" fmla="*/ 23 w 33"/>
                <a:gd name="T77" fmla="*/ 34 h 42"/>
                <a:gd name="T78" fmla="*/ 20 w 33"/>
                <a:gd name="T79" fmla="*/ 35 h 42"/>
                <a:gd name="T80" fmla="*/ 20 w 33"/>
                <a:gd name="T81" fmla="*/ 35 h 42"/>
                <a:gd name="T82" fmla="*/ 14 w 33"/>
                <a:gd name="T83" fmla="*/ 37 h 42"/>
                <a:gd name="T84" fmla="*/ 4 w 33"/>
                <a:gd name="T85" fmla="*/ 37 h 42"/>
                <a:gd name="T86" fmla="*/ 4 w 33"/>
                <a:gd name="T87" fmla="*/ 5 h 42"/>
                <a:gd name="T88" fmla="*/ 4 w 33"/>
                <a:gd name="T89" fmla="*/ 5 h 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"/>
                <a:gd name="T136" fmla="*/ 0 h 42"/>
                <a:gd name="T137" fmla="*/ 33 w 33"/>
                <a:gd name="T138" fmla="*/ 42 h 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" h="42">
                  <a:moveTo>
                    <a:pt x="14" y="42"/>
                  </a:moveTo>
                  <a:lnTo>
                    <a:pt x="14" y="42"/>
                  </a:lnTo>
                  <a:lnTo>
                    <a:pt x="20" y="40"/>
                  </a:lnTo>
                  <a:lnTo>
                    <a:pt x="25" y="39"/>
                  </a:lnTo>
                  <a:lnTo>
                    <a:pt x="30" y="35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1" y="12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14" y="42"/>
                  </a:lnTo>
                  <a:close/>
                  <a:moveTo>
                    <a:pt x="4" y="5"/>
                  </a:moveTo>
                  <a:lnTo>
                    <a:pt x="14" y="5"/>
                  </a:lnTo>
                  <a:lnTo>
                    <a:pt x="20" y="7"/>
                  </a:lnTo>
                  <a:lnTo>
                    <a:pt x="23" y="8"/>
                  </a:lnTo>
                  <a:lnTo>
                    <a:pt x="25" y="12"/>
                  </a:lnTo>
                  <a:lnTo>
                    <a:pt x="27" y="15"/>
                  </a:lnTo>
                  <a:lnTo>
                    <a:pt x="28" y="21"/>
                  </a:lnTo>
                  <a:lnTo>
                    <a:pt x="27" y="29"/>
                  </a:lnTo>
                  <a:lnTo>
                    <a:pt x="23" y="34"/>
                  </a:lnTo>
                  <a:lnTo>
                    <a:pt x="20" y="35"/>
                  </a:lnTo>
                  <a:lnTo>
                    <a:pt x="14" y="37"/>
                  </a:lnTo>
                  <a:lnTo>
                    <a:pt x="4" y="37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36" name="Freeform 465">
              <a:extLst>
                <a:ext uri="{FF2B5EF4-FFF2-40B4-BE49-F238E27FC236}">
                  <a16:creationId xmlns:a16="http://schemas.microsoft.com/office/drawing/2014/main" id="{521D2F83-8BB5-44DF-8535-255EA4388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486"/>
              <a:ext cx="37" cy="41"/>
            </a:xfrm>
            <a:custGeom>
              <a:avLst/>
              <a:gdLst>
                <a:gd name="T0" fmla="*/ 26 w 37"/>
                <a:gd name="T1" fmla="*/ 35 h 41"/>
                <a:gd name="T2" fmla="*/ 26 w 37"/>
                <a:gd name="T3" fmla="*/ 35 h 41"/>
                <a:gd name="T4" fmla="*/ 22 w 37"/>
                <a:gd name="T5" fmla="*/ 36 h 41"/>
                <a:gd name="T6" fmla="*/ 19 w 37"/>
                <a:gd name="T7" fmla="*/ 36 h 41"/>
                <a:gd name="T8" fmla="*/ 19 w 37"/>
                <a:gd name="T9" fmla="*/ 36 h 41"/>
                <a:gd name="T10" fmla="*/ 14 w 37"/>
                <a:gd name="T11" fmla="*/ 36 h 41"/>
                <a:gd name="T12" fmla="*/ 11 w 37"/>
                <a:gd name="T13" fmla="*/ 35 h 41"/>
                <a:gd name="T14" fmla="*/ 11 w 37"/>
                <a:gd name="T15" fmla="*/ 35 h 41"/>
                <a:gd name="T16" fmla="*/ 8 w 37"/>
                <a:gd name="T17" fmla="*/ 33 h 41"/>
                <a:gd name="T18" fmla="*/ 7 w 37"/>
                <a:gd name="T19" fmla="*/ 30 h 41"/>
                <a:gd name="T20" fmla="*/ 7 w 37"/>
                <a:gd name="T21" fmla="*/ 30 h 41"/>
                <a:gd name="T22" fmla="*/ 5 w 37"/>
                <a:gd name="T23" fmla="*/ 20 h 41"/>
                <a:gd name="T24" fmla="*/ 5 w 37"/>
                <a:gd name="T25" fmla="*/ 20 h 41"/>
                <a:gd name="T26" fmla="*/ 7 w 37"/>
                <a:gd name="T27" fmla="*/ 12 h 41"/>
                <a:gd name="T28" fmla="*/ 7 w 37"/>
                <a:gd name="T29" fmla="*/ 12 h 41"/>
                <a:gd name="T30" fmla="*/ 8 w 37"/>
                <a:gd name="T31" fmla="*/ 9 h 41"/>
                <a:gd name="T32" fmla="*/ 11 w 37"/>
                <a:gd name="T33" fmla="*/ 6 h 41"/>
                <a:gd name="T34" fmla="*/ 11 w 37"/>
                <a:gd name="T35" fmla="*/ 6 h 41"/>
                <a:gd name="T36" fmla="*/ 14 w 37"/>
                <a:gd name="T37" fmla="*/ 4 h 41"/>
                <a:gd name="T38" fmla="*/ 19 w 37"/>
                <a:gd name="T39" fmla="*/ 4 h 41"/>
                <a:gd name="T40" fmla="*/ 19 w 37"/>
                <a:gd name="T41" fmla="*/ 4 h 41"/>
                <a:gd name="T42" fmla="*/ 22 w 37"/>
                <a:gd name="T43" fmla="*/ 4 h 41"/>
                <a:gd name="T44" fmla="*/ 26 w 37"/>
                <a:gd name="T45" fmla="*/ 6 h 41"/>
                <a:gd name="T46" fmla="*/ 26 w 37"/>
                <a:gd name="T47" fmla="*/ 6 h 41"/>
                <a:gd name="T48" fmla="*/ 29 w 37"/>
                <a:gd name="T49" fmla="*/ 9 h 41"/>
                <a:gd name="T50" fmla="*/ 30 w 37"/>
                <a:gd name="T51" fmla="*/ 12 h 41"/>
                <a:gd name="T52" fmla="*/ 35 w 37"/>
                <a:gd name="T53" fmla="*/ 11 h 41"/>
                <a:gd name="T54" fmla="*/ 35 w 37"/>
                <a:gd name="T55" fmla="*/ 11 h 41"/>
                <a:gd name="T56" fmla="*/ 34 w 37"/>
                <a:gd name="T57" fmla="*/ 6 h 41"/>
                <a:gd name="T58" fmla="*/ 29 w 37"/>
                <a:gd name="T59" fmla="*/ 3 h 41"/>
                <a:gd name="T60" fmla="*/ 29 w 37"/>
                <a:gd name="T61" fmla="*/ 3 h 41"/>
                <a:gd name="T62" fmla="*/ 24 w 37"/>
                <a:gd name="T63" fmla="*/ 0 h 41"/>
                <a:gd name="T64" fmla="*/ 19 w 37"/>
                <a:gd name="T65" fmla="*/ 0 h 41"/>
                <a:gd name="T66" fmla="*/ 19 w 37"/>
                <a:gd name="T67" fmla="*/ 0 h 41"/>
                <a:gd name="T68" fmla="*/ 14 w 37"/>
                <a:gd name="T69" fmla="*/ 0 h 41"/>
                <a:gd name="T70" fmla="*/ 10 w 37"/>
                <a:gd name="T71" fmla="*/ 1 h 41"/>
                <a:gd name="T72" fmla="*/ 10 w 37"/>
                <a:gd name="T73" fmla="*/ 1 h 41"/>
                <a:gd name="T74" fmla="*/ 5 w 37"/>
                <a:gd name="T75" fmla="*/ 4 h 41"/>
                <a:gd name="T76" fmla="*/ 2 w 37"/>
                <a:gd name="T77" fmla="*/ 9 h 41"/>
                <a:gd name="T78" fmla="*/ 2 w 37"/>
                <a:gd name="T79" fmla="*/ 9 h 41"/>
                <a:gd name="T80" fmla="*/ 0 w 37"/>
                <a:gd name="T81" fmla="*/ 14 h 41"/>
                <a:gd name="T82" fmla="*/ 0 w 37"/>
                <a:gd name="T83" fmla="*/ 20 h 41"/>
                <a:gd name="T84" fmla="*/ 0 w 37"/>
                <a:gd name="T85" fmla="*/ 20 h 41"/>
                <a:gd name="T86" fmla="*/ 0 w 37"/>
                <a:gd name="T87" fmla="*/ 25 h 41"/>
                <a:gd name="T88" fmla="*/ 2 w 37"/>
                <a:gd name="T89" fmla="*/ 31 h 41"/>
                <a:gd name="T90" fmla="*/ 2 w 37"/>
                <a:gd name="T91" fmla="*/ 31 h 41"/>
                <a:gd name="T92" fmla="*/ 5 w 37"/>
                <a:gd name="T93" fmla="*/ 36 h 41"/>
                <a:gd name="T94" fmla="*/ 8 w 37"/>
                <a:gd name="T95" fmla="*/ 39 h 41"/>
                <a:gd name="T96" fmla="*/ 8 w 37"/>
                <a:gd name="T97" fmla="*/ 39 h 41"/>
                <a:gd name="T98" fmla="*/ 13 w 37"/>
                <a:gd name="T99" fmla="*/ 41 h 41"/>
                <a:gd name="T100" fmla="*/ 19 w 37"/>
                <a:gd name="T101" fmla="*/ 41 h 41"/>
                <a:gd name="T102" fmla="*/ 19 w 37"/>
                <a:gd name="T103" fmla="*/ 41 h 41"/>
                <a:gd name="T104" fmla="*/ 26 w 37"/>
                <a:gd name="T105" fmla="*/ 41 h 41"/>
                <a:gd name="T106" fmla="*/ 30 w 37"/>
                <a:gd name="T107" fmla="*/ 38 h 41"/>
                <a:gd name="T108" fmla="*/ 30 w 37"/>
                <a:gd name="T109" fmla="*/ 38 h 41"/>
                <a:gd name="T110" fmla="*/ 34 w 37"/>
                <a:gd name="T111" fmla="*/ 33 h 41"/>
                <a:gd name="T112" fmla="*/ 37 w 37"/>
                <a:gd name="T113" fmla="*/ 28 h 41"/>
                <a:gd name="T114" fmla="*/ 30 w 37"/>
                <a:gd name="T115" fmla="*/ 27 h 41"/>
                <a:gd name="T116" fmla="*/ 30 w 37"/>
                <a:gd name="T117" fmla="*/ 27 h 41"/>
                <a:gd name="T118" fmla="*/ 29 w 37"/>
                <a:gd name="T119" fmla="*/ 31 h 41"/>
                <a:gd name="T120" fmla="*/ 26 w 37"/>
                <a:gd name="T121" fmla="*/ 35 h 41"/>
                <a:gd name="T122" fmla="*/ 26 w 37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7"/>
                <a:gd name="T187" fmla="*/ 0 h 41"/>
                <a:gd name="T188" fmla="*/ 37 w 37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7" h="41">
                  <a:moveTo>
                    <a:pt x="26" y="35"/>
                  </a:moveTo>
                  <a:lnTo>
                    <a:pt x="26" y="35"/>
                  </a:lnTo>
                  <a:lnTo>
                    <a:pt x="22" y="36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7" y="30"/>
                  </a:lnTo>
                  <a:lnTo>
                    <a:pt x="5" y="20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4" y="6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9" y="41"/>
                  </a:lnTo>
                  <a:lnTo>
                    <a:pt x="26" y="41"/>
                  </a:lnTo>
                  <a:lnTo>
                    <a:pt x="30" y="38"/>
                  </a:lnTo>
                  <a:lnTo>
                    <a:pt x="34" y="33"/>
                  </a:lnTo>
                  <a:lnTo>
                    <a:pt x="37" y="28"/>
                  </a:lnTo>
                  <a:lnTo>
                    <a:pt x="30" y="27"/>
                  </a:lnTo>
                  <a:lnTo>
                    <a:pt x="29" y="31"/>
                  </a:lnTo>
                  <a:lnTo>
                    <a:pt x="26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37" name="Freeform 466">
              <a:extLst>
                <a:ext uri="{FF2B5EF4-FFF2-40B4-BE49-F238E27FC236}">
                  <a16:creationId xmlns:a16="http://schemas.microsoft.com/office/drawing/2014/main" id="{7668B87C-FF26-46BD-B5C2-7E2AE2FAF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" y="1486"/>
              <a:ext cx="40" cy="41"/>
            </a:xfrm>
            <a:custGeom>
              <a:avLst/>
              <a:gdLst>
                <a:gd name="T0" fmla="*/ 4 w 40"/>
                <a:gd name="T1" fmla="*/ 31 h 41"/>
                <a:gd name="T2" fmla="*/ 4 w 40"/>
                <a:gd name="T3" fmla="*/ 31 h 41"/>
                <a:gd name="T4" fmla="*/ 5 w 40"/>
                <a:gd name="T5" fmla="*/ 36 h 41"/>
                <a:gd name="T6" fmla="*/ 10 w 40"/>
                <a:gd name="T7" fmla="*/ 39 h 41"/>
                <a:gd name="T8" fmla="*/ 10 w 40"/>
                <a:gd name="T9" fmla="*/ 39 h 41"/>
                <a:gd name="T10" fmla="*/ 15 w 40"/>
                <a:gd name="T11" fmla="*/ 41 h 41"/>
                <a:gd name="T12" fmla="*/ 20 w 40"/>
                <a:gd name="T13" fmla="*/ 41 h 41"/>
                <a:gd name="T14" fmla="*/ 20 w 40"/>
                <a:gd name="T15" fmla="*/ 41 h 41"/>
                <a:gd name="T16" fmla="*/ 26 w 40"/>
                <a:gd name="T17" fmla="*/ 41 h 41"/>
                <a:gd name="T18" fmla="*/ 31 w 40"/>
                <a:gd name="T19" fmla="*/ 39 h 41"/>
                <a:gd name="T20" fmla="*/ 31 w 40"/>
                <a:gd name="T21" fmla="*/ 39 h 41"/>
                <a:gd name="T22" fmla="*/ 34 w 40"/>
                <a:gd name="T23" fmla="*/ 36 h 41"/>
                <a:gd name="T24" fmla="*/ 37 w 40"/>
                <a:gd name="T25" fmla="*/ 31 h 41"/>
                <a:gd name="T26" fmla="*/ 37 w 40"/>
                <a:gd name="T27" fmla="*/ 31 h 41"/>
                <a:gd name="T28" fmla="*/ 39 w 40"/>
                <a:gd name="T29" fmla="*/ 27 h 41"/>
                <a:gd name="T30" fmla="*/ 40 w 40"/>
                <a:gd name="T31" fmla="*/ 20 h 41"/>
                <a:gd name="T32" fmla="*/ 40 w 40"/>
                <a:gd name="T33" fmla="*/ 20 h 41"/>
                <a:gd name="T34" fmla="*/ 39 w 40"/>
                <a:gd name="T35" fmla="*/ 14 h 41"/>
                <a:gd name="T36" fmla="*/ 37 w 40"/>
                <a:gd name="T37" fmla="*/ 9 h 41"/>
                <a:gd name="T38" fmla="*/ 37 w 40"/>
                <a:gd name="T39" fmla="*/ 9 h 41"/>
                <a:gd name="T40" fmla="*/ 34 w 40"/>
                <a:gd name="T41" fmla="*/ 4 h 41"/>
                <a:gd name="T42" fmla="*/ 31 w 40"/>
                <a:gd name="T43" fmla="*/ 1 h 41"/>
                <a:gd name="T44" fmla="*/ 31 w 40"/>
                <a:gd name="T45" fmla="*/ 1 h 41"/>
                <a:gd name="T46" fmla="*/ 26 w 40"/>
                <a:gd name="T47" fmla="*/ 0 h 41"/>
                <a:gd name="T48" fmla="*/ 20 w 40"/>
                <a:gd name="T49" fmla="*/ 0 h 41"/>
                <a:gd name="T50" fmla="*/ 20 w 40"/>
                <a:gd name="T51" fmla="*/ 0 h 41"/>
                <a:gd name="T52" fmla="*/ 12 w 40"/>
                <a:gd name="T53" fmla="*/ 1 h 41"/>
                <a:gd name="T54" fmla="*/ 7 w 40"/>
                <a:gd name="T55" fmla="*/ 4 h 41"/>
                <a:gd name="T56" fmla="*/ 7 w 40"/>
                <a:gd name="T57" fmla="*/ 4 h 41"/>
                <a:gd name="T58" fmla="*/ 2 w 40"/>
                <a:gd name="T59" fmla="*/ 12 h 41"/>
                <a:gd name="T60" fmla="*/ 0 w 40"/>
                <a:gd name="T61" fmla="*/ 20 h 41"/>
                <a:gd name="T62" fmla="*/ 0 w 40"/>
                <a:gd name="T63" fmla="*/ 20 h 41"/>
                <a:gd name="T64" fmla="*/ 0 w 40"/>
                <a:gd name="T65" fmla="*/ 27 h 41"/>
                <a:gd name="T66" fmla="*/ 4 w 40"/>
                <a:gd name="T67" fmla="*/ 31 h 41"/>
                <a:gd name="T68" fmla="*/ 4 w 40"/>
                <a:gd name="T69" fmla="*/ 31 h 41"/>
                <a:gd name="T70" fmla="*/ 10 w 40"/>
                <a:gd name="T71" fmla="*/ 8 h 41"/>
                <a:gd name="T72" fmla="*/ 10 w 40"/>
                <a:gd name="T73" fmla="*/ 8 h 41"/>
                <a:gd name="T74" fmla="*/ 15 w 40"/>
                <a:gd name="T75" fmla="*/ 4 h 41"/>
                <a:gd name="T76" fmla="*/ 20 w 40"/>
                <a:gd name="T77" fmla="*/ 4 h 41"/>
                <a:gd name="T78" fmla="*/ 20 w 40"/>
                <a:gd name="T79" fmla="*/ 4 h 41"/>
                <a:gd name="T80" fmla="*/ 24 w 40"/>
                <a:gd name="T81" fmla="*/ 4 h 41"/>
                <a:gd name="T82" fmla="*/ 27 w 40"/>
                <a:gd name="T83" fmla="*/ 6 h 41"/>
                <a:gd name="T84" fmla="*/ 27 w 40"/>
                <a:gd name="T85" fmla="*/ 6 h 41"/>
                <a:gd name="T86" fmla="*/ 31 w 40"/>
                <a:gd name="T87" fmla="*/ 8 h 41"/>
                <a:gd name="T88" fmla="*/ 32 w 40"/>
                <a:gd name="T89" fmla="*/ 12 h 41"/>
                <a:gd name="T90" fmla="*/ 32 w 40"/>
                <a:gd name="T91" fmla="*/ 12 h 41"/>
                <a:gd name="T92" fmla="*/ 34 w 40"/>
                <a:gd name="T93" fmla="*/ 20 h 41"/>
                <a:gd name="T94" fmla="*/ 34 w 40"/>
                <a:gd name="T95" fmla="*/ 20 h 41"/>
                <a:gd name="T96" fmla="*/ 34 w 40"/>
                <a:gd name="T97" fmla="*/ 27 h 41"/>
                <a:gd name="T98" fmla="*/ 31 w 40"/>
                <a:gd name="T99" fmla="*/ 33 h 41"/>
                <a:gd name="T100" fmla="*/ 31 w 40"/>
                <a:gd name="T101" fmla="*/ 33 h 41"/>
                <a:gd name="T102" fmla="*/ 26 w 40"/>
                <a:gd name="T103" fmla="*/ 36 h 41"/>
                <a:gd name="T104" fmla="*/ 20 w 40"/>
                <a:gd name="T105" fmla="*/ 36 h 41"/>
                <a:gd name="T106" fmla="*/ 20 w 40"/>
                <a:gd name="T107" fmla="*/ 36 h 41"/>
                <a:gd name="T108" fmla="*/ 15 w 40"/>
                <a:gd name="T109" fmla="*/ 36 h 41"/>
                <a:gd name="T110" fmla="*/ 10 w 40"/>
                <a:gd name="T111" fmla="*/ 33 h 41"/>
                <a:gd name="T112" fmla="*/ 10 w 40"/>
                <a:gd name="T113" fmla="*/ 33 h 41"/>
                <a:gd name="T114" fmla="*/ 7 w 40"/>
                <a:gd name="T115" fmla="*/ 28 h 41"/>
                <a:gd name="T116" fmla="*/ 7 w 40"/>
                <a:gd name="T117" fmla="*/ 20 h 41"/>
                <a:gd name="T118" fmla="*/ 7 w 40"/>
                <a:gd name="T119" fmla="*/ 20 h 41"/>
                <a:gd name="T120" fmla="*/ 7 w 40"/>
                <a:gd name="T121" fmla="*/ 12 h 41"/>
                <a:gd name="T122" fmla="*/ 10 w 40"/>
                <a:gd name="T123" fmla="*/ 8 h 41"/>
                <a:gd name="T124" fmla="*/ 10 w 40"/>
                <a:gd name="T125" fmla="*/ 8 h 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1"/>
                <a:gd name="T191" fmla="*/ 40 w 40"/>
                <a:gd name="T192" fmla="*/ 41 h 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1">
                  <a:moveTo>
                    <a:pt x="4" y="31"/>
                  </a:moveTo>
                  <a:lnTo>
                    <a:pt x="4" y="31"/>
                  </a:lnTo>
                  <a:lnTo>
                    <a:pt x="5" y="36"/>
                  </a:lnTo>
                  <a:lnTo>
                    <a:pt x="10" y="39"/>
                  </a:lnTo>
                  <a:lnTo>
                    <a:pt x="15" y="41"/>
                  </a:lnTo>
                  <a:lnTo>
                    <a:pt x="20" y="41"/>
                  </a:lnTo>
                  <a:lnTo>
                    <a:pt x="26" y="41"/>
                  </a:lnTo>
                  <a:lnTo>
                    <a:pt x="31" y="39"/>
                  </a:lnTo>
                  <a:lnTo>
                    <a:pt x="34" y="36"/>
                  </a:lnTo>
                  <a:lnTo>
                    <a:pt x="37" y="31"/>
                  </a:lnTo>
                  <a:lnTo>
                    <a:pt x="39" y="27"/>
                  </a:lnTo>
                  <a:lnTo>
                    <a:pt x="40" y="20"/>
                  </a:lnTo>
                  <a:lnTo>
                    <a:pt x="39" y="14"/>
                  </a:lnTo>
                  <a:lnTo>
                    <a:pt x="37" y="9"/>
                  </a:lnTo>
                  <a:lnTo>
                    <a:pt x="34" y="4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2" y="1"/>
                  </a:lnTo>
                  <a:lnTo>
                    <a:pt x="7" y="4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4" y="31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5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6"/>
                  </a:lnTo>
                  <a:lnTo>
                    <a:pt x="31" y="8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7"/>
                  </a:lnTo>
                  <a:lnTo>
                    <a:pt x="31" y="33"/>
                  </a:lnTo>
                  <a:lnTo>
                    <a:pt x="26" y="36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10" y="33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12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38" name="Freeform 467">
              <a:extLst>
                <a:ext uri="{FF2B5EF4-FFF2-40B4-BE49-F238E27FC236}">
                  <a16:creationId xmlns:a16="http://schemas.microsoft.com/office/drawing/2014/main" id="{BFD4BDE3-C12A-416B-8537-E372AA40B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486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9 h 41"/>
                <a:gd name="T4" fmla="*/ 27 w 33"/>
                <a:gd name="T5" fmla="*/ 41 h 41"/>
                <a:gd name="T6" fmla="*/ 33 w 33"/>
                <a:gd name="T7" fmla="*/ 41 h 41"/>
                <a:gd name="T8" fmla="*/ 33 w 33"/>
                <a:gd name="T9" fmla="*/ 0 h 41"/>
                <a:gd name="T10" fmla="*/ 27 w 33"/>
                <a:gd name="T11" fmla="*/ 0 h 41"/>
                <a:gd name="T12" fmla="*/ 27 w 33"/>
                <a:gd name="T13" fmla="*/ 31 h 41"/>
                <a:gd name="T14" fmla="*/ 6 w 33"/>
                <a:gd name="T15" fmla="*/ 0 h 41"/>
                <a:gd name="T16" fmla="*/ 0 w 33"/>
                <a:gd name="T17" fmla="*/ 0 h 41"/>
                <a:gd name="T18" fmla="*/ 0 w 33"/>
                <a:gd name="T19" fmla="*/ 41 h 41"/>
                <a:gd name="T20" fmla="*/ 6 w 33"/>
                <a:gd name="T21" fmla="*/ 41 h 41"/>
                <a:gd name="T22" fmla="*/ 6 w 33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1"/>
                <a:gd name="T38" fmla="*/ 33 w 33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1">
                  <a:moveTo>
                    <a:pt x="6" y="41"/>
                  </a:moveTo>
                  <a:lnTo>
                    <a:pt x="6" y="9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39" name="Freeform 468">
              <a:extLst>
                <a:ext uri="{FF2B5EF4-FFF2-40B4-BE49-F238E27FC236}">
                  <a16:creationId xmlns:a16="http://schemas.microsoft.com/office/drawing/2014/main" id="{D6667062-7E4B-46E7-8AF1-07167905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486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1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40" name="Freeform 469">
              <a:extLst>
                <a:ext uri="{FF2B5EF4-FFF2-40B4-BE49-F238E27FC236}">
                  <a16:creationId xmlns:a16="http://schemas.microsoft.com/office/drawing/2014/main" id="{7076A406-CC4F-4D60-ADE4-9563BCCFA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486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6 w 30"/>
                <a:gd name="T5" fmla="*/ 36 h 41"/>
                <a:gd name="T6" fmla="*/ 6 w 30"/>
                <a:gd name="T7" fmla="*/ 22 h 41"/>
                <a:gd name="T8" fmla="*/ 28 w 30"/>
                <a:gd name="T9" fmla="*/ 22 h 41"/>
                <a:gd name="T10" fmla="*/ 28 w 30"/>
                <a:gd name="T11" fmla="*/ 17 h 41"/>
                <a:gd name="T12" fmla="*/ 6 w 30"/>
                <a:gd name="T13" fmla="*/ 17 h 41"/>
                <a:gd name="T14" fmla="*/ 6 w 30"/>
                <a:gd name="T15" fmla="*/ 4 h 41"/>
                <a:gd name="T16" fmla="*/ 30 w 30"/>
                <a:gd name="T17" fmla="*/ 4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4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41" name="Freeform 470">
              <a:extLst>
                <a:ext uri="{FF2B5EF4-FFF2-40B4-BE49-F238E27FC236}">
                  <a16:creationId xmlns:a16="http://schemas.microsoft.com/office/drawing/2014/main" id="{C6F97CCF-4755-44C2-AC04-990225F65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1486"/>
              <a:ext cx="35" cy="41"/>
            </a:xfrm>
            <a:custGeom>
              <a:avLst/>
              <a:gdLst>
                <a:gd name="T0" fmla="*/ 25 w 35"/>
                <a:gd name="T1" fmla="*/ 35 h 41"/>
                <a:gd name="T2" fmla="*/ 25 w 35"/>
                <a:gd name="T3" fmla="*/ 35 h 41"/>
                <a:gd name="T4" fmla="*/ 22 w 35"/>
                <a:gd name="T5" fmla="*/ 36 h 41"/>
                <a:gd name="T6" fmla="*/ 17 w 35"/>
                <a:gd name="T7" fmla="*/ 36 h 41"/>
                <a:gd name="T8" fmla="*/ 17 w 35"/>
                <a:gd name="T9" fmla="*/ 36 h 41"/>
                <a:gd name="T10" fmla="*/ 14 w 35"/>
                <a:gd name="T11" fmla="*/ 36 h 41"/>
                <a:gd name="T12" fmla="*/ 11 w 35"/>
                <a:gd name="T13" fmla="*/ 35 h 41"/>
                <a:gd name="T14" fmla="*/ 11 w 35"/>
                <a:gd name="T15" fmla="*/ 35 h 41"/>
                <a:gd name="T16" fmla="*/ 8 w 35"/>
                <a:gd name="T17" fmla="*/ 33 h 41"/>
                <a:gd name="T18" fmla="*/ 6 w 35"/>
                <a:gd name="T19" fmla="*/ 30 h 41"/>
                <a:gd name="T20" fmla="*/ 6 w 35"/>
                <a:gd name="T21" fmla="*/ 30 h 41"/>
                <a:gd name="T22" fmla="*/ 5 w 35"/>
                <a:gd name="T23" fmla="*/ 20 h 41"/>
                <a:gd name="T24" fmla="*/ 5 w 35"/>
                <a:gd name="T25" fmla="*/ 20 h 41"/>
                <a:gd name="T26" fmla="*/ 6 w 35"/>
                <a:gd name="T27" fmla="*/ 12 h 41"/>
                <a:gd name="T28" fmla="*/ 6 w 35"/>
                <a:gd name="T29" fmla="*/ 12 h 41"/>
                <a:gd name="T30" fmla="*/ 8 w 35"/>
                <a:gd name="T31" fmla="*/ 9 h 41"/>
                <a:gd name="T32" fmla="*/ 11 w 35"/>
                <a:gd name="T33" fmla="*/ 6 h 41"/>
                <a:gd name="T34" fmla="*/ 11 w 35"/>
                <a:gd name="T35" fmla="*/ 6 h 41"/>
                <a:gd name="T36" fmla="*/ 14 w 35"/>
                <a:gd name="T37" fmla="*/ 4 h 41"/>
                <a:gd name="T38" fmla="*/ 19 w 35"/>
                <a:gd name="T39" fmla="*/ 4 h 41"/>
                <a:gd name="T40" fmla="*/ 19 w 35"/>
                <a:gd name="T41" fmla="*/ 4 h 41"/>
                <a:gd name="T42" fmla="*/ 22 w 35"/>
                <a:gd name="T43" fmla="*/ 4 h 41"/>
                <a:gd name="T44" fmla="*/ 25 w 35"/>
                <a:gd name="T45" fmla="*/ 6 h 41"/>
                <a:gd name="T46" fmla="*/ 25 w 35"/>
                <a:gd name="T47" fmla="*/ 6 h 41"/>
                <a:gd name="T48" fmla="*/ 27 w 35"/>
                <a:gd name="T49" fmla="*/ 9 h 41"/>
                <a:gd name="T50" fmla="*/ 30 w 35"/>
                <a:gd name="T51" fmla="*/ 12 h 41"/>
                <a:gd name="T52" fmla="*/ 35 w 35"/>
                <a:gd name="T53" fmla="*/ 11 h 41"/>
                <a:gd name="T54" fmla="*/ 35 w 35"/>
                <a:gd name="T55" fmla="*/ 11 h 41"/>
                <a:gd name="T56" fmla="*/ 32 w 35"/>
                <a:gd name="T57" fmla="*/ 6 h 41"/>
                <a:gd name="T58" fmla="*/ 29 w 35"/>
                <a:gd name="T59" fmla="*/ 3 h 41"/>
                <a:gd name="T60" fmla="*/ 29 w 35"/>
                <a:gd name="T61" fmla="*/ 3 h 41"/>
                <a:gd name="T62" fmla="*/ 24 w 35"/>
                <a:gd name="T63" fmla="*/ 0 h 41"/>
                <a:gd name="T64" fmla="*/ 19 w 35"/>
                <a:gd name="T65" fmla="*/ 0 h 41"/>
                <a:gd name="T66" fmla="*/ 19 w 35"/>
                <a:gd name="T67" fmla="*/ 0 h 41"/>
                <a:gd name="T68" fmla="*/ 13 w 35"/>
                <a:gd name="T69" fmla="*/ 0 h 41"/>
                <a:gd name="T70" fmla="*/ 8 w 35"/>
                <a:gd name="T71" fmla="*/ 1 h 41"/>
                <a:gd name="T72" fmla="*/ 8 w 35"/>
                <a:gd name="T73" fmla="*/ 1 h 41"/>
                <a:gd name="T74" fmla="*/ 5 w 35"/>
                <a:gd name="T75" fmla="*/ 4 h 41"/>
                <a:gd name="T76" fmla="*/ 1 w 35"/>
                <a:gd name="T77" fmla="*/ 9 h 41"/>
                <a:gd name="T78" fmla="*/ 1 w 35"/>
                <a:gd name="T79" fmla="*/ 9 h 41"/>
                <a:gd name="T80" fmla="*/ 0 w 35"/>
                <a:gd name="T81" fmla="*/ 14 h 41"/>
                <a:gd name="T82" fmla="*/ 0 w 35"/>
                <a:gd name="T83" fmla="*/ 20 h 41"/>
                <a:gd name="T84" fmla="*/ 0 w 35"/>
                <a:gd name="T85" fmla="*/ 20 h 41"/>
                <a:gd name="T86" fmla="*/ 0 w 35"/>
                <a:gd name="T87" fmla="*/ 25 h 41"/>
                <a:gd name="T88" fmla="*/ 1 w 35"/>
                <a:gd name="T89" fmla="*/ 31 h 41"/>
                <a:gd name="T90" fmla="*/ 1 w 35"/>
                <a:gd name="T91" fmla="*/ 31 h 41"/>
                <a:gd name="T92" fmla="*/ 5 w 35"/>
                <a:gd name="T93" fmla="*/ 36 h 41"/>
                <a:gd name="T94" fmla="*/ 8 w 35"/>
                <a:gd name="T95" fmla="*/ 39 h 41"/>
                <a:gd name="T96" fmla="*/ 8 w 35"/>
                <a:gd name="T97" fmla="*/ 39 h 41"/>
                <a:gd name="T98" fmla="*/ 13 w 35"/>
                <a:gd name="T99" fmla="*/ 41 h 41"/>
                <a:gd name="T100" fmla="*/ 19 w 35"/>
                <a:gd name="T101" fmla="*/ 41 h 41"/>
                <a:gd name="T102" fmla="*/ 19 w 35"/>
                <a:gd name="T103" fmla="*/ 41 h 41"/>
                <a:gd name="T104" fmla="*/ 24 w 35"/>
                <a:gd name="T105" fmla="*/ 41 h 41"/>
                <a:gd name="T106" fmla="*/ 29 w 35"/>
                <a:gd name="T107" fmla="*/ 38 h 41"/>
                <a:gd name="T108" fmla="*/ 29 w 35"/>
                <a:gd name="T109" fmla="*/ 38 h 41"/>
                <a:gd name="T110" fmla="*/ 33 w 35"/>
                <a:gd name="T111" fmla="*/ 33 h 41"/>
                <a:gd name="T112" fmla="*/ 35 w 35"/>
                <a:gd name="T113" fmla="*/ 28 h 41"/>
                <a:gd name="T114" fmla="*/ 30 w 35"/>
                <a:gd name="T115" fmla="*/ 27 h 41"/>
                <a:gd name="T116" fmla="*/ 30 w 35"/>
                <a:gd name="T117" fmla="*/ 27 h 41"/>
                <a:gd name="T118" fmla="*/ 29 w 35"/>
                <a:gd name="T119" fmla="*/ 31 h 41"/>
                <a:gd name="T120" fmla="*/ 25 w 35"/>
                <a:gd name="T121" fmla="*/ 35 h 41"/>
                <a:gd name="T122" fmla="*/ 25 w 35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"/>
                <a:gd name="T187" fmla="*/ 0 h 41"/>
                <a:gd name="T188" fmla="*/ 35 w 35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" h="41">
                  <a:moveTo>
                    <a:pt x="25" y="35"/>
                  </a:moveTo>
                  <a:lnTo>
                    <a:pt x="25" y="35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5" y="20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7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9" y="41"/>
                  </a:lnTo>
                  <a:lnTo>
                    <a:pt x="24" y="41"/>
                  </a:lnTo>
                  <a:lnTo>
                    <a:pt x="29" y="38"/>
                  </a:lnTo>
                  <a:lnTo>
                    <a:pt x="33" y="33"/>
                  </a:lnTo>
                  <a:lnTo>
                    <a:pt x="35" y="28"/>
                  </a:lnTo>
                  <a:lnTo>
                    <a:pt x="30" y="27"/>
                  </a:lnTo>
                  <a:lnTo>
                    <a:pt x="29" y="31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42" name="Freeform 471">
              <a:extLst>
                <a:ext uri="{FF2B5EF4-FFF2-40B4-BE49-F238E27FC236}">
                  <a16:creationId xmlns:a16="http://schemas.microsoft.com/office/drawing/2014/main" id="{9624C513-A97C-472F-BB55-9E8073F92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1486"/>
              <a:ext cx="31" cy="41"/>
            </a:xfrm>
            <a:custGeom>
              <a:avLst/>
              <a:gdLst>
                <a:gd name="T0" fmla="*/ 19 w 31"/>
                <a:gd name="T1" fmla="*/ 41 h 41"/>
                <a:gd name="T2" fmla="*/ 19 w 31"/>
                <a:gd name="T3" fmla="*/ 4 h 41"/>
                <a:gd name="T4" fmla="*/ 31 w 31"/>
                <a:gd name="T5" fmla="*/ 4 h 41"/>
                <a:gd name="T6" fmla="*/ 31 w 31"/>
                <a:gd name="T7" fmla="*/ 0 h 41"/>
                <a:gd name="T8" fmla="*/ 0 w 31"/>
                <a:gd name="T9" fmla="*/ 0 h 41"/>
                <a:gd name="T10" fmla="*/ 0 w 31"/>
                <a:gd name="T11" fmla="*/ 4 h 41"/>
                <a:gd name="T12" fmla="*/ 12 w 31"/>
                <a:gd name="T13" fmla="*/ 4 h 41"/>
                <a:gd name="T14" fmla="*/ 12 w 31"/>
                <a:gd name="T15" fmla="*/ 41 h 41"/>
                <a:gd name="T16" fmla="*/ 19 w 31"/>
                <a:gd name="T17" fmla="*/ 41 h 41"/>
                <a:gd name="T18" fmla="*/ 19 w 31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41"/>
                <a:gd name="T32" fmla="*/ 31 w 31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41">
                  <a:moveTo>
                    <a:pt x="19" y="41"/>
                  </a:moveTo>
                  <a:lnTo>
                    <a:pt x="19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2" y="4"/>
                  </a:lnTo>
                  <a:lnTo>
                    <a:pt x="12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43" name="Freeform 472">
              <a:extLst>
                <a:ext uri="{FF2B5EF4-FFF2-40B4-BE49-F238E27FC236}">
                  <a16:creationId xmlns:a16="http://schemas.microsoft.com/office/drawing/2014/main" id="{7C3869B9-B5CC-4CB5-9AAD-6A26DB4C2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1486"/>
              <a:ext cx="5" cy="41"/>
            </a:xfrm>
            <a:custGeom>
              <a:avLst/>
              <a:gdLst>
                <a:gd name="T0" fmla="*/ 5 w 5"/>
                <a:gd name="T1" fmla="*/ 41 h 41"/>
                <a:gd name="T2" fmla="*/ 5 w 5"/>
                <a:gd name="T3" fmla="*/ 0 h 41"/>
                <a:gd name="T4" fmla="*/ 0 w 5"/>
                <a:gd name="T5" fmla="*/ 0 h 41"/>
                <a:gd name="T6" fmla="*/ 0 w 5"/>
                <a:gd name="T7" fmla="*/ 41 h 41"/>
                <a:gd name="T8" fmla="*/ 5 w 5"/>
                <a:gd name="T9" fmla="*/ 41 h 41"/>
                <a:gd name="T10" fmla="*/ 5 w 5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1"/>
                <a:gd name="T20" fmla="*/ 5 w 5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1">
                  <a:moveTo>
                    <a:pt x="5" y="41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44" name="Freeform 473">
              <a:extLst>
                <a:ext uri="{FF2B5EF4-FFF2-40B4-BE49-F238E27FC236}">
                  <a16:creationId xmlns:a16="http://schemas.microsoft.com/office/drawing/2014/main" id="{87CA51CE-3041-4965-8F67-7F87ED3D9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1486"/>
              <a:ext cx="35" cy="41"/>
            </a:xfrm>
            <a:custGeom>
              <a:avLst/>
              <a:gdLst>
                <a:gd name="T0" fmla="*/ 25 w 35"/>
                <a:gd name="T1" fmla="*/ 35 h 41"/>
                <a:gd name="T2" fmla="*/ 25 w 35"/>
                <a:gd name="T3" fmla="*/ 35 h 41"/>
                <a:gd name="T4" fmla="*/ 22 w 35"/>
                <a:gd name="T5" fmla="*/ 36 h 41"/>
                <a:gd name="T6" fmla="*/ 17 w 35"/>
                <a:gd name="T7" fmla="*/ 36 h 41"/>
                <a:gd name="T8" fmla="*/ 17 w 35"/>
                <a:gd name="T9" fmla="*/ 36 h 41"/>
                <a:gd name="T10" fmla="*/ 14 w 35"/>
                <a:gd name="T11" fmla="*/ 36 h 41"/>
                <a:gd name="T12" fmla="*/ 11 w 35"/>
                <a:gd name="T13" fmla="*/ 35 h 41"/>
                <a:gd name="T14" fmla="*/ 11 w 35"/>
                <a:gd name="T15" fmla="*/ 35 h 41"/>
                <a:gd name="T16" fmla="*/ 8 w 35"/>
                <a:gd name="T17" fmla="*/ 33 h 41"/>
                <a:gd name="T18" fmla="*/ 6 w 35"/>
                <a:gd name="T19" fmla="*/ 30 h 41"/>
                <a:gd name="T20" fmla="*/ 6 w 35"/>
                <a:gd name="T21" fmla="*/ 30 h 41"/>
                <a:gd name="T22" fmla="*/ 4 w 35"/>
                <a:gd name="T23" fmla="*/ 20 h 41"/>
                <a:gd name="T24" fmla="*/ 4 w 35"/>
                <a:gd name="T25" fmla="*/ 20 h 41"/>
                <a:gd name="T26" fmla="*/ 6 w 35"/>
                <a:gd name="T27" fmla="*/ 12 h 41"/>
                <a:gd name="T28" fmla="*/ 6 w 35"/>
                <a:gd name="T29" fmla="*/ 12 h 41"/>
                <a:gd name="T30" fmla="*/ 8 w 35"/>
                <a:gd name="T31" fmla="*/ 9 h 41"/>
                <a:gd name="T32" fmla="*/ 11 w 35"/>
                <a:gd name="T33" fmla="*/ 6 h 41"/>
                <a:gd name="T34" fmla="*/ 11 w 35"/>
                <a:gd name="T35" fmla="*/ 6 h 41"/>
                <a:gd name="T36" fmla="*/ 14 w 35"/>
                <a:gd name="T37" fmla="*/ 4 h 41"/>
                <a:gd name="T38" fmla="*/ 19 w 35"/>
                <a:gd name="T39" fmla="*/ 4 h 41"/>
                <a:gd name="T40" fmla="*/ 19 w 35"/>
                <a:gd name="T41" fmla="*/ 4 h 41"/>
                <a:gd name="T42" fmla="*/ 22 w 35"/>
                <a:gd name="T43" fmla="*/ 4 h 41"/>
                <a:gd name="T44" fmla="*/ 25 w 35"/>
                <a:gd name="T45" fmla="*/ 6 h 41"/>
                <a:gd name="T46" fmla="*/ 25 w 35"/>
                <a:gd name="T47" fmla="*/ 6 h 41"/>
                <a:gd name="T48" fmla="*/ 28 w 35"/>
                <a:gd name="T49" fmla="*/ 9 h 41"/>
                <a:gd name="T50" fmla="*/ 30 w 35"/>
                <a:gd name="T51" fmla="*/ 12 h 41"/>
                <a:gd name="T52" fmla="*/ 35 w 35"/>
                <a:gd name="T53" fmla="*/ 11 h 41"/>
                <a:gd name="T54" fmla="*/ 35 w 35"/>
                <a:gd name="T55" fmla="*/ 11 h 41"/>
                <a:gd name="T56" fmla="*/ 33 w 35"/>
                <a:gd name="T57" fmla="*/ 6 h 41"/>
                <a:gd name="T58" fmla="*/ 28 w 35"/>
                <a:gd name="T59" fmla="*/ 3 h 41"/>
                <a:gd name="T60" fmla="*/ 28 w 35"/>
                <a:gd name="T61" fmla="*/ 3 h 41"/>
                <a:gd name="T62" fmla="*/ 23 w 35"/>
                <a:gd name="T63" fmla="*/ 0 h 41"/>
                <a:gd name="T64" fmla="*/ 19 w 35"/>
                <a:gd name="T65" fmla="*/ 0 h 41"/>
                <a:gd name="T66" fmla="*/ 19 w 35"/>
                <a:gd name="T67" fmla="*/ 0 h 41"/>
                <a:gd name="T68" fmla="*/ 14 w 35"/>
                <a:gd name="T69" fmla="*/ 0 h 41"/>
                <a:gd name="T70" fmla="*/ 9 w 35"/>
                <a:gd name="T71" fmla="*/ 1 h 41"/>
                <a:gd name="T72" fmla="*/ 9 w 35"/>
                <a:gd name="T73" fmla="*/ 1 h 41"/>
                <a:gd name="T74" fmla="*/ 4 w 35"/>
                <a:gd name="T75" fmla="*/ 4 h 41"/>
                <a:gd name="T76" fmla="*/ 1 w 35"/>
                <a:gd name="T77" fmla="*/ 9 h 41"/>
                <a:gd name="T78" fmla="*/ 1 w 35"/>
                <a:gd name="T79" fmla="*/ 9 h 41"/>
                <a:gd name="T80" fmla="*/ 0 w 35"/>
                <a:gd name="T81" fmla="*/ 14 h 41"/>
                <a:gd name="T82" fmla="*/ 0 w 35"/>
                <a:gd name="T83" fmla="*/ 20 h 41"/>
                <a:gd name="T84" fmla="*/ 0 w 35"/>
                <a:gd name="T85" fmla="*/ 20 h 41"/>
                <a:gd name="T86" fmla="*/ 0 w 35"/>
                <a:gd name="T87" fmla="*/ 25 h 41"/>
                <a:gd name="T88" fmla="*/ 1 w 35"/>
                <a:gd name="T89" fmla="*/ 31 h 41"/>
                <a:gd name="T90" fmla="*/ 1 w 35"/>
                <a:gd name="T91" fmla="*/ 31 h 41"/>
                <a:gd name="T92" fmla="*/ 4 w 35"/>
                <a:gd name="T93" fmla="*/ 36 h 41"/>
                <a:gd name="T94" fmla="*/ 8 w 35"/>
                <a:gd name="T95" fmla="*/ 39 h 41"/>
                <a:gd name="T96" fmla="*/ 8 w 35"/>
                <a:gd name="T97" fmla="*/ 39 h 41"/>
                <a:gd name="T98" fmla="*/ 12 w 35"/>
                <a:gd name="T99" fmla="*/ 41 h 41"/>
                <a:gd name="T100" fmla="*/ 19 w 35"/>
                <a:gd name="T101" fmla="*/ 41 h 41"/>
                <a:gd name="T102" fmla="*/ 19 w 35"/>
                <a:gd name="T103" fmla="*/ 41 h 41"/>
                <a:gd name="T104" fmla="*/ 23 w 35"/>
                <a:gd name="T105" fmla="*/ 41 h 41"/>
                <a:gd name="T106" fmla="*/ 30 w 35"/>
                <a:gd name="T107" fmla="*/ 38 h 41"/>
                <a:gd name="T108" fmla="*/ 30 w 35"/>
                <a:gd name="T109" fmla="*/ 38 h 41"/>
                <a:gd name="T110" fmla="*/ 33 w 35"/>
                <a:gd name="T111" fmla="*/ 33 h 41"/>
                <a:gd name="T112" fmla="*/ 35 w 35"/>
                <a:gd name="T113" fmla="*/ 28 h 41"/>
                <a:gd name="T114" fmla="*/ 30 w 35"/>
                <a:gd name="T115" fmla="*/ 27 h 41"/>
                <a:gd name="T116" fmla="*/ 30 w 35"/>
                <a:gd name="T117" fmla="*/ 27 h 41"/>
                <a:gd name="T118" fmla="*/ 28 w 35"/>
                <a:gd name="T119" fmla="*/ 31 h 41"/>
                <a:gd name="T120" fmla="*/ 25 w 35"/>
                <a:gd name="T121" fmla="*/ 35 h 41"/>
                <a:gd name="T122" fmla="*/ 25 w 35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5"/>
                <a:gd name="T187" fmla="*/ 0 h 41"/>
                <a:gd name="T188" fmla="*/ 35 w 35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5" h="41">
                  <a:moveTo>
                    <a:pt x="25" y="35"/>
                  </a:moveTo>
                  <a:lnTo>
                    <a:pt x="25" y="35"/>
                  </a:lnTo>
                  <a:lnTo>
                    <a:pt x="22" y="36"/>
                  </a:lnTo>
                  <a:lnTo>
                    <a:pt x="17" y="36"/>
                  </a:lnTo>
                  <a:lnTo>
                    <a:pt x="14" y="36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4" y="20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5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6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30" y="38"/>
                  </a:lnTo>
                  <a:lnTo>
                    <a:pt x="33" y="33"/>
                  </a:lnTo>
                  <a:lnTo>
                    <a:pt x="35" y="28"/>
                  </a:lnTo>
                  <a:lnTo>
                    <a:pt x="30" y="27"/>
                  </a:lnTo>
                  <a:lnTo>
                    <a:pt x="28" y="31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45" name="Freeform 474">
              <a:extLst>
                <a:ext uri="{FF2B5EF4-FFF2-40B4-BE49-F238E27FC236}">
                  <a16:creationId xmlns:a16="http://schemas.microsoft.com/office/drawing/2014/main" id="{04F70176-7759-413F-A52E-339DC4B2A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486"/>
              <a:ext cx="31" cy="41"/>
            </a:xfrm>
            <a:custGeom>
              <a:avLst/>
              <a:gdLst>
                <a:gd name="T0" fmla="*/ 27 w 31"/>
                <a:gd name="T1" fmla="*/ 23 h 41"/>
                <a:gd name="T2" fmla="*/ 27 w 31"/>
                <a:gd name="T3" fmla="*/ 23 h 41"/>
                <a:gd name="T4" fmla="*/ 27 w 31"/>
                <a:gd name="T5" fmla="*/ 30 h 41"/>
                <a:gd name="T6" fmla="*/ 23 w 31"/>
                <a:gd name="T7" fmla="*/ 35 h 41"/>
                <a:gd name="T8" fmla="*/ 23 w 31"/>
                <a:gd name="T9" fmla="*/ 35 h 41"/>
                <a:gd name="T10" fmla="*/ 20 w 31"/>
                <a:gd name="T11" fmla="*/ 36 h 41"/>
                <a:gd name="T12" fmla="*/ 15 w 31"/>
                <a:gd name="T13" fmla="*/ 36 h 41"/>
                <a:gd name="T14" fmla="*/ 15 w 31"/>
                <a:gd name="T15" fmla="*/ 36 h 41"/>
                <a:gd name="T16" fmla="*/ 9 w 31"/>
                <a:gd name="T17" fmla="*/ 35 h 41"/>
                <a:gd name="T18" fmla="*/ 9 w 31"/>
                <a:gd name="T19" fmla="*/ 35 h 41"/>
                <a:gd name="T20" fmla="*/ 6 w 31"/>
                <a:gd name="T21" fmla="*/ 31 h 41"/>
                <a:gd name="T22" fmla="*/ 6 w 31"/>
                <a:gd name="T23" fmla="*/ 31 h 41"/>
                <a:gd name="T24" fmla="*/ 4 w 31"/>
                <a:gd name="T25" fmla="*/ 23 h 41"/>
                <a:gd name="T26" fmla="*/ 4 w 31"/>
                <a:gd name="T27" fmla="*/ 0 h 41"/>
                <a:gd name="T28" fmla="*/ 0 w 31"/>
                <a:gd name="T29" fmla="*/ 0 h 41"/>
                <a:gd name="T30" fmla="*/ 0 w 31"/>
                <a:gd name="T31" fmla="*/ 23 h 41"/>
                <a:gd name="T32" fmla="*/ 0 w 31"/>
                <a:gd name="T33" fmla="*/ 23 h 41"/>
                <a:gd name="T34" fmla="*/ 0 w 31"/>
                <a:gd name="T35" fmla="*/ 30 h 41"/>
                <a:gd name="T36" fmla="*/ 1 w 31"/>
                <a:gd name="T37" fmla="*/ 35 h 41"/>
                <a:gd name="T38" fmla="*/ 1 w 31"/>
                <a:gd name="T39" fmla="*/ 35 h 41"/>
                <a:gd name="T40" fmla="*/ 3 w 31"/>
                <a:gd name="T41" fmla="*/ 38 h 41"/>
                <a:gd name="T42" fmla="*/ 6 w 31"/>
                <a:gd name="T43" fmla="*/ 39 h 41"/>
                <a:gd name="T44" fmla="*/ 6 w 31"/>
                <a:gd name="T45" fmla="*/ 39 h 41"/>
                <a:gd name="T46" fmla="*/ 11 w 31"/>
                <a:gd name="T47" fmla="*/ 41 h 41"/>
                <a:gd name="T48" fmla="*/ 15 w 31"/>
                <a:gd name="T49" fmla="*/ 41 h 41"/>
                <a:gd name="T50" fmla="*/ 15 w 31"/>
                <a:gd name="T51" fmla="*/ 41 h 41"/>
                <a:gd name="T52" fmla="*/ 22 w 31"/>
                <a:gd name="T53" fmla="*/ 41 h 41"/>
                <a:gd name="T54" fmla="*/ 25 w 31"/>
                <a:gd name="T55" fmla="*/ 39 h 41"/>
                <a:gd name="T56" fmla="*/ 25 w 31"/>
                <a:gd name="T57" fmla="*/ 39 h 41"/>
                <a:gd name="T58" fmla="*/ 28 w 31"/>
                <a:gd name="T59" fmla="*/ 36 h 41"/>
                <a:gd name="T60" fmla="*/ 30 w 31"/>
                <a:gd name="T61" fmla="*/ 33 h 41"/>
                <a:gd name="T62" fmla="*/ 30 w 31"/>
                <a:gd name="T63" fmla="*/ 33 h 41"/>
                <a:gd name="T64" fmla="*/ 31 w 31"/>
                <a:gd name="T65" fmla="*/ 23 h 41"/>
                <a:gd name="T66" fmla="*/ 31 w 31"/>
                <a:gd name="T67" fmla="*/ 0 h 41"/>
                <a:gd name="T68" fmla="*/ 27 w 31"/>
                <a:gd name="T69" fmla="*/ 0 h 41"/>
                <a:gd name="T70" fmla="*/ 27 w 31"/>
                <a:gd name="T71" fmla="*/ 23 h 41"/>
                <a:gd name="T72" fmla="*/ 27 w 31"/>
                <a:gd name="T73" fmla="*/ 23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41"/>
                <a:gd name="T113" fmla="*/ 31 w 31"/>
                <a:gd name="T114" fmla="*/ 41 h 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41">
                  <a:moveTo>
                    <a:pt x="27" y="23"/>
                  </a:moveTo>
                  <a:lnTo>
                    <a:pt x="27" y="23"/>
                  </a:lnTo>
                  <a:lnTo>
                    <a:pt x="27" y="30"/>
                  </a:lnTo>
                  <a:lnTo>
                    <a:pt x="23" y="35"/>
                  </a:lnTo>
                  <a:lnTo>
                    <a:pt x="20" y="36"/>
                  </a:lnTo>
                  <a:lnTo>
                    <a:pt x="15" y="36"/>
                  </a:lnTo>
                  <a:lnTo>
                    <a:pt x="9" y="35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38"/>
                  </a:lnTo>
                  <a:lnTo>
                    <a:pt x="6" y="39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22" y="41"/>
                  </a:lnTo>
                  <a:lnTo>
                    <a:pt x="25" y="39"/>
                  </a:lnTo>
                  <a:lnTo>
                    <a:pt x="28" y="36"/>
                  </a:lnTo>
                  <a:lnTo>
                    <a:pt x="30" y="33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46" name="Freeform 475">
              <a:extLst>
                <a:ext uri="{FF2B5EF4-FFF2-40B4-BE49-F238E27FC236}">
                  <a16:creationId xmlns:a16="http://schemas.microsoft.com/office/drawing/2014/main" id="{E893F49D-25CD-40DB-8030-EB591E49E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1486"/>
              <a:ext cx="31" cy="41"/>
            </a:xfrm>
            <a:custGeom>
              <a:avLst/>
              <a:gdLst>
                <a:gd name="T0" fmla="*/ 19 w 31"/>
                <a:gd name="T1" fmla="*/ 41 h 41"/>
                <a:gd name="T2" fmla="*/ 19 w 31"/>
                <a:gd name="T3" fmla="*/ 4 h 41"/>
                <a:gd name="T4" fmla="*/ 31 w 31"/>
                <a:gd name="T5" fmla="*/ 4 h 41"/>
                <a:gd name="T6" fmla="*/ 31 w 31"/>
                <a:gd name="T7" fmla="*/ 0 h 41"/>
                <a:gd name="T8" fmla="*/ 0 w 31"/>
                <a:gd name="T9" fmla="*/ 0 h 41"/>
                <a:gd name="T10" fmla="*/ 0 w 31"/>
                <a:gd name="T11" fmla="*/ 4 h 41"/>
                <a:gd name="T12" fmla="*/ 12 w 31"/>
                <a:gd name="T13" fmla="*/ 4 h 41"/>
                <a:gd name="T14" fmla="*/ 12 w 31"/>
                <a:gd name="T15" fmla="*/ 41 h 41"/>
                <a:gd name="T16" fmla="*/ 19 w 31"/>
                <a:gd name="T17" fmla="*/ 41 h 41"/>
                <a:gd name="T18" fmla="*/ 19 w 31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41"/>
                <a:gd name="T32" fmla="*/ 31 w 31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41">
                  <a:moveTo>
                    <a:pt x="19" y="41"/>
                  </a:moveTo>
                  <a:lnTo>
                    <a:pt x="19" y="4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2" y="4"/>
                  </a:lnTo>
                  <a:lnTo>
                    <a:pt x="12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47" name="Freeform 476">
              <a:extLst>
                <a:ext uri="{FF2B5EF4-FFF2-40B4-BE49-F238E27FC236}">
                  <a16:creationId xmlns:a16="http://schemas.microsoft.com/office/drawing/2014/main" id="{FF9F6B70-BC8F-466D-A184-D5C489C47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060"/>
              <a:ext cx="38" cy="41"/>
            </a:xfrm>
            <a:custGeom>
              <a:avLst/>
              <a:gdLst>
                <a:gd name="T0" fmla="*/ 22 w 38"/>
                <a:gd name="T1" fmla="*/ 41 h 41"/>
                <a:gd name="T2" fmla="*/ 38 w 38"/>
                <a:gd name="T3" fmla="*/ 0 h 41"/>
                <a:gd name="T4" fmla="*/ 32 w 38"/>
                <a:gd name="T5" fmla="*/ 0 h 41"/>
                <a:gd name="T6" fmla="*/ 20 w 38"/>
                <a:gd name="T7" fmla="*/ 30 h 41"/>
                <a:gd name="T8" fmla="*/ 20 w 38"/>
                <a:gd name="T9" fmla="*/ 30 h 41"/>
                <a:gd name="T10" fmla="*/ 19 w 38"/>
                <a:gd name="T11" fmla="*/ 36 h 41"/>
                <a:gd name="T12" fmla="*/ 19 w 38"/>
                <a:gd name="T13" fmla="*/ 36 h 41"/>
                <a:gd name="T14" fmla="*/ 17 w 38"/>
                <a:gd name="T15" fmla="*/ 30 h 41"/>
                <a:gd name="T16" fmla="*/ 6 w 38"/>
                <a:gd name="T17" fmla="*/ 0 h 41"/>
                <a:gd name="T18" fmla="*/ 0 w 38"/>
                <a:gd name="T19" fmla="*/ 0 h 41"/>
                <a:gd name="T20" fmla="*/ 16 w 38"/>
                <a:gd name="T21" fmla="*/ 41 h 41"/>
                <a:gd name="T22" fmla="*/ 22 w 38"/>
                <a:gd name="T23" fmla="*/ 41 h 41"/>
                <a:gd name="T24" fmla="*/ 22 w 3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22" y="41"/>
                  </a:moveTo>
                  <a:lnTo>
                    <a:pt x="38" y="0"/>
                  </a:lnTo>
                  <a:lnTo>
                    <a:pt x="32" y="0"/>
                  </a:lnTo>
                  <a:lnTo>
                    <a:pt x="20" y="30"/>
                  </a:lnTo>
                  <a:lnTo>
                    <a:pt x="19" y="36"/>
                  </a:lnTo>
                  <a:lnTo>
                    <a:pt x="17" y="3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6" y="41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48" name="Freeform 477">
              <a:extLst>
                <a:ext uri="{FF2B5EF4-FFF2-40B4-BE49-F238E27FC236}">
                  <a16:creationId xmlns:a16="http://schemas.microsoft.com/office/drawing/2014/main" id="{D08D4E16-70CE-4C43-A476-5964BB956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06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6 w 31"/>
                <a:gd name="T5" fmla="*/ 36 h 41"/>
                <a:gd name="T6" fmla="*/ 6 w 31"/>
                <a:gd name="T7" fmla="*/ 22 h 41"/>
                <a:gd name="T8" fmla="*/ 28 w 31"/>
                <a:gd name="T9" fmla="*/ 22 h 41"/>
                <a:gd name="T10" fmla="*/ 28 w 31"/>
                <a:gd name="T11" fmla="*/ 17 h 41"/>
                <a:gd name="T12" fmla="*/ 6 w 31"/>
                <a:gd name="T13" fmla="*/ 17 h 41"/>
                <a:gd name="T14" fmla="*/ 6 w 31"/>
                <a:gd name="T15" fmla="*/ 5 h 41"/>
                <a:gd name="T16" fmla="*/ 30 w 31"/>
                <a:gd name="T17" fmla="*/ 5 h 41"/>
                <a:gd name="T18" fmla="*/ 30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49" name="Freeform 478">
              <a:extLst>
                <a:ext uri="{FF2B5EF4-FFF2-40B4-BE49-F238E27FC236}">
                  <a16:creationId xmlns:a16="http://schemas.microsoft.com/office/drawing/2014/main" id="{00390CA6-B71A-4953-B030-57F018CB3F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9" y="1060"/>
              <a:ext cx="35" cy="41"/>
            </a:xfrm>
            <a:custGeom>
              <a:avLst/>
              <a:gdLst>
                <a:gd name="T0" fmla="*/ 5 w 35"/>
                <a:gd name="T1" fmla="*/ 41 h 41"/>
                <a:gd name="T2" fmla="*/ 5 w 35"/>
                <a:gd name="T3" fmla="*/ 24 h 41"/>
                <a:gd name="T4" fmla="*/ 12 w 35"/>
                <a:gd name="T5" fmla="*/ 24 h 41"/>
                <a:gd name="T6" fmla="*/ 12 w 35"/>
                <a:gd name="T7" fmla="*/ 24 h 41"/>
                <a:gd name="T8" fmla="*/ 15 w 35"/>
                <a:gd name="T9" fmla="*/ 24 h 41"/>
                <a:gd name="T10" fmla="*/ 15 w 35"/>
                <a:gd name="T11" fmla="*/ 24 h 41"/>
                <a:gd name="T12" fmla="*/ 18 w 35"/>
                <a:gd name="T13" fmla="*/ 24 h 41"/>
                <a:gd name="T14" fmla="*/ 18 w 35"/>
                <a:gd name="T15" fmla="*/ 24 h 41"/>
                <a:gd name="T16" fmla="*/ 19 w 35"/>
                <a:gd name="T17" fmla="*/ 27 h 41"/>
                <a:gd name="T18" fmla="*/ 19 w 35"/>
                <a:gd name="T19" fmla="*/ 27 h 41"/>
                <a:gd name="T20" fmla="*/ 24 w 35"/>
                <a:gd name="T21" fmla="*/ 33 h 41"/>
                <a:gd name="T22" fmla="*/ 29 w 35"/>
                <a:gd name="T23" fmla="*/ 41 h 41"/>
                <a:gd name="T24" fmla="*/ 35 w 35"/>
                <a:gd name="T25" fmla="*/ 41 h 41"/>
                <a:gd name="T26" fmla="*/ 29 w 35"/>
                <a:gd name="T27" fmla="*/ 30 h 41"/>
                <a:gd name="T28" fmla="*/ 29 w 35"/>
                <a:gd name="T29" fmla="*/ 30 h 41"/>
                <a:gd name="T30" fmla="*/ 24 w 35"/>
                <a:gd name="T31" fmla="*/ 25 h 41"/>
                <a:gd name="T32" fmla="*/ 24 w 35"/>
                <a:gd name="T33" fmla="*/ 25 h 41"/>
                <a:gd name="T34" fmla="*/ 21 w 35"/>
                <a:gd name="T35" fmla="*/ 22 h 41"/>
                <a:gd name="T36" fmla="*/ 21 w 35"/>
                <a:gd name="T37" fmla="*/ 22 h 41"/>
                <a:gd name="T38" fmla="*/ 26 w 35"/>
                <a:gd name="T39" fmla="*/ 21 h 41"/>
                <a:gd name="T40" fmla="*/ 31 w 35"/>
                <a:gd name="T41" fmla="*/ 19 h 41"/>
                <a:gd name="T42" fmla="*/ 31 w 35"/>
                <a:gd name="T43" fmla="*/ 19 h 41"/>
                <a:gd name="T44" fmla="*/ 32 w 35"/>
                <a:gd name="T45" fmla="*/ 16 h 41"/>
                <a:gd name="T46" fmla="*/ 32 w 35"/>
                <a:gd name="T47" fmla="*/ 11 h 41"/>
                <a:gd name="T48" fmla="*/ 32 w 35"/>
                <a:gd name="T49" fmla="*/ 11 h 41"/>
                <a:gd name="T50" fmla="*/ 31 w 35"/>
                <a:gd name="T51" fmla="*/ 5 h 41"/>
                <a:gd name="T52" fmla="*/ 31 w 35"/>
                <a:gd name="T53" fmla="*/ 5 h 41"/>
                <a:gd name="T54" fmla="*/ 29 w 35"/>
                <a:gd name="T55" fmla="*/ 3 h 41"/>
                <a:gd name="T56" fmla="*/ 26 w 35"/>
                <a:gd name="T57" fmla="*/ 1 h 41"/>
                <a:gd name="T58" fmla="*/ 26 w 35"/>
                <a:gd name="T59" fmla="*/ 1 h 41"/>
                <a:gd name="T60" fmla="*/ 18 w 35"/>
                <a:gd name="T61" fmla="*/ 0 h 41"/>
                <a:gd name="T62" fmla="*/ 0 w 35"/>
                <a:gd name="T63" fmla="*/ 0 h 41"/>
                <a:gd name="T64" fmla="*/ 0 w 35"/>
                <a:gd name="T65" fmla="*/ 41 h 41"/>
                <a:gd name="T66" fmla="*/ 5 w 35"/>
                <a:gd name="T67" fmla="*/ 41 h 41"/>
                <a:gd name="T68" fmla="*/ 5 w 35"/>
                <a:gd name="T69" fmla="*/ 41 h 41"/>
                <a:gd name="T70" fmla="*/ 5 w 35"/>
                <a:gd name="T71" fmla="*/ 5 h 41"/>
                <a:gd name="T72" fmla="*/ 18 w 35"/>
                <a:gd name="T73" fmla="*/ 5 h 41"/>
                <a:gd name="T74" fmla="*/ 18 w 35"/>
                <a:gd name="T75" fmla="*/ 5 h 41"/>
                <a:gd name="T76" fmla="*/ 23 w 35"/>
                <a:gd name="T77" fmla="*/ 5 h 41"/>
                <a:gd name="T78" fmla="*/ 24 w 35"/>
                <a:gd name="T79" fmla="*/ 6 h 41"/>
                <a:gd name="T80" fmla="*/ 24 w 35"/>
                <a:gd name="T81" fmla="*/ 6 h 41"/>
                <a:gd name="T82" fmla="*/ 26 w 35"/>
                <a:gd name="T83" fmla="*/ 9 h 41"/>
                <a:gd name="T84" fmla="*/ 27 w 35"/>
                <a:gd name="T85" fmla="*/ 11 h 41"/>
                <a:gd name="T86" fmla="*/ 27 w 35"/>
                <a:gd name="T87" fmla="*/ 11 h 41"/>
                <a:gd name="T88" fmla="*/ 26 w 35"/>
                <a:gd name="T89" fmla="*/ 16 h 41"/>
                <a:gd name="T90" fmla="*/ 26 w 35"/>
                <a:gd name="T91" fmla="*/ 16 h 41"/>
                <a:gd name="T92" fmla="*/ 23 w 35"/>
                <a:gd name="T93" fmla="*/ 17 h 41"/>
                <a:gd name="T94" fmla="*/ 23 w 35"/>
                <a:gd name="T95" fmla="*/ 17 h 41"/>
                <a:gd name="T96" fmla="*/ 16 w 35"/>
                <a:gd name="T97" fmla="*/ 19 h 41"/>
                <a:gd name="T98" fmla="*/ 5 w 35"/>
                <a:gd name="T99" fmla="*/ 19 h 41"/>
                <a:gd name="T100" fmla="*/ 5 w 35"/>
                <a:gd name="T101" fmla="*/ 5 h 41"/>
                <a:gd name="T102" fmla="*/ 5 w 35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41"/>
                <a:gd name="T158" fmla="*/ 35 w 35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41">
                  <a:moveTo>
                    <a:pt x="5" y="41"/>
                  </a:moveTo>
                  <a:lnTo>
                    <a:pt x="5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19" y="27"/>
                  </a:lnTo>
                  <a:lnTo>
                    <a:pt x="24" y="33"/>
                  </a:lnTo>
                  <a:lnTo>
                    <a:pt x="29" y="41"/>
                  </a:lnTo>
                  <a:lnTo>
                    <a:pt x="35" y="41"/>
                  </a:lnTo>
                  <a:lnTo>
                    <a:pt x="29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6" y="21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8" y="5"/>
                  </a:lnTo>
                  <a:lnTo>
                    <a:pt x="23" y="5"/>
                  </a:lnTo>
                  <a:lnTo>
                    <a:pt x="24" y="6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6" y="16"/>
                  </a:lnTo>
                  <a:lnTo>
                    <a:pt x="23" y="17"/>
                  </a:lnTo>
                  <a:lnTo>
                    <a:pt x="16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50" name="Freeform 479">
              <a:extLst>
                <a:ext uri="{FF2B5EF4-FFF2-40B4-BE49-F238E27FC236}">
                  <a16:creationId xmlns:a16="http://schemas.microsoft.com/office/drawing/2014/main" id="{DF96B31F-848E-4991-A0EE-FBCD1B404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060"/>
              <a:ext cx="39" cy="41"/>
            </a:xfrm>
            <a:custGeom>
              <a:avLst/>
              <a:gdLst>
                <a:gd name="T0" fmla="*/ 4 w 39"/>
                <a:gd name="T1" fmla="*/ 41 h 41"/>
                <a:gd name="T2" fmla="*/ 4 w 39"/>
                <a:gd name="T3" fmla="*/ 6 h 41"/>
                <a:gd name="T4" fmla="*/ 17 w 39"/>
                <a:gd name="T5" fmla="*/ 41 h 41"/>
                <a:gd name="T6" fmla="*/ 22 w 39"/>
                <a:gd name="T7" fmla="*/ 41 h 41"/>
                <a:gd name="T8" fmla="*/ 33 w 39"/>
                <a:gd name="T9" fmla="*/ 6 h 41"/>
                <a:gd name="T10" fmla="*/ 33 w 39"/>
                <a:gd name="T11" fmla="*/ 41 h 41"/>
                <a:gd name="T12" fmla="*/ 39 w 39"/>
                <a:gd name="T13" fmla="*/ 41 h 41"/>
                <a:gd name="T14" fmla="*/ 39 w 39"/>
                <a:gd name="T15" fmla="*/ 0 h 41"/>
                <a:gd name="T16" fmla="*/ 31 w 39"/>
                <a:gd name="T17" fmla="*/ 0 h 41"/>
                <a:gd name="T18" fmla="*/ 22 w 39"/>
                <a:gd name="T19" fmla="*/ 28 h 41"/>
                <a:gd name="T20" fmla="*/ 22 w 39"/>
                <a:gd name="T21" fmla="*/ 28 h 41"/>
                <a:gd name="T22" fmla="*/ 19 w 39"/>
                <a:gd name="T23" fmla="*/ 35 h 41"/>
                <a:gd name="T24" fmla="*/ 19 w 39"/>
                <a:gd name="T25" fmla="*/ 35 h 41"/>
                <a:gd name="T26" fmla="*/ 17 w 39"/>
                <a:gd name="T27" fmla="*/ 28 h 41"/>
                <a:gd name="T28" fmla="*/ 8 w 39"/>
                <a:gd name="T29" fmla="*/ 0 h 41"/>
                <a:gd name="T30" fmla="*/ 0 w 39"/>
                <a:gd name="T31" fmla="*/ 0 h 41"/>
                <a:gd name="T32" fmla="*/ 0 w 39"/>
                <a:gd name="T33" fmla="*/ 41 h 41"/>
                <a:gd name="T34" fmla="*/ 4 w 39"/>
                <a:gd name="T35" fmla="*/ 41 h 41"/>
                <a:gd name="T36" fmla="*/ 4 w 39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4" y="41"/>
                  </a:moveTo>
                  <a:lnTo>
                    <a:pt x="4" y="6"/>
                  </a:lnTo>
                  <a:lnTo>
                    <a:pt x="17" y="41"/>
                  </a:lnTo>
                  <a:lnTo>
                    <a:pt x="22" y="41"/>
                  </a:lnTo>
                  <a:lnTo>
                    <a:pt x="33" y="6"/>
                  </a:lnTo>
                  <a:lnTo>
                    <a:pt x="33" y="41"/>
                  </a:lnTo>
                  <a:lnTo>
                    <a:pt x="39" y="41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2" y="28"/>
                  </a:lnTo>
                  <a:lnTo>
                    <a:pt x="19" y="35"/>
                  </a:lnTo>
                  <a:lnTo>
                    <a:pt x="17" y="2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51" name="Freeform 480">
              <a:extLst>
                <a:ext uri="{FF2B5EF4-FFF2-40B4-BE49-F238E27FC236}">
                  <a16:creationId xmlns:a16="http://schemas.microsoft.com/office/drawing/2014/main" id="{520895AF-E465-430C-8935-E6FF84AB68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7" y="1060"/>
              <a:ext cx="40" cy="41"/>
            </a:xfrm>
            <a:custGeom>
              <a:avLst/>
              <a:gdLst>
                <a:gd name="T0" fmla="*/ 3 w 40"/>
                <a:gd name="T1" fmla="*/ 32 h 41"/>
                <a:gd name="T2" fmla="*/ 3 w 40"/>
                <a:gd name="T3" fmla="*/ 32 h 41"/>
                <a:gd name="T4" fmla="*/ 6 w 40"/>
                <a:gd name="T5" fmla="*/ 36 h 41"/>
                <a:gd name="T6" fmla="*/ 9 w 40"/>
                <a:gd name="T7" fmla="*/ 40 h 41"/>
                <a:gd name="T8" fmla="*/ 9 w 40"/>
                <a:gd name="T9" fmla="*/ 40 h 41"/>
                <a:gd name="T10" fmla="*/ 14 w 40"/>
                <a:gd name="T11" fmla="*/ 41 h 41"/>
                <a:gd name="T12" fmla="*/ 20 w 40"/>
                <a:gd name="T13" fmla="*/ 41 h 41"/>
                <a:gd name="T14" fmla="*/ 20 w 40"/>
                <a:gd name="T15" fmla="*/ 41 h 41"/>
                <a:gd name="T16" fmla="*/ 25 w 40"/>
                <a:gd name="T17" fmla="*/ 41 h 41"/>
                <a:gd name="T18" fmla="*/ 30 w 40"/>
                <a:gd name="T19" fmla="*/ 40 h 41"/>
                <a:gd name="T20" fmla="*/ 30 w 40"/>
                <a:gd name="T21" fmla="*/ 40 h 41"/>
                <a:gd name="T22" fmla="*/ 35 w 40"/>
                <a:gd name="T23" fmla="*/ 36 h 41"/>
                <a:gd name="T24" fmla="*/ 36 w 40"/>
                <a:gd name="T25" fmla="*/ 32 h 41"/>
                <a:gd name="T26" fmla="*/ 36 w 40"/>
                <a:gd name="T27" fmla="*/ 32 h 41"/>
                <a:gd name="T28" fmla="*/ 40 w 40"/>
                <a:gd name="T29" fmla="*/ 27 h 41"/>
                <a:gd name="T30" fmla="*/ 40 w 40"/>
                <a:gd name="T31" fmla="*/ 21 h 41"/>
                <a:gd name="T32" fmla="*/ 40 w 40"/>
                <a:gd name="T33" fmla="*/ 21 h 41"/>
                <a:gd name="T34" fmla="*/ 40 w 40"/>
                <a:gd name="T35" fmla="*/ 14 h 41"/>
                <a:gd name="T36" fmla="*/ 36 w 40"/>
                <a:gd name="T37" fmla="*/ 9 h 41"/>
                <a:gd name="T38" fmla="*/ 36 w 40"/>
                <a:gd name="T39" fmla="*/ 9 h 41"/>
                <a:gd name="T40" fmla="*/ 35 w 40"/>
                <a:gd name="T41" fmla="*/ 6 h 41"/>
                <a:gd name="T42" fmla="*/ 30 w 40"/>
                <a:gd name="T43" fmla="*/ 1 h 41"/>
                <a:gd name="T44" fmla="*/ 30 w 40"/>
                <a:gd name="T45" fmla="*/ 1 h 41"/>
                <a:gd name="T46" fmla="*/ 25 w 40"/>
                <a:gd name="T47" fmla="*/ 0 h 41"/>
                <a:gd name="T48" fmla="*/ 20 w 40"/>
                <a:gd name="T49" fmla="*/ 0 h 41"/>
                <a:gd name="T50" fmla="*/ 20 w 40"/>
                <a:gd name="T51" fmla="*/ 0 h 41"/>
                <a:gd name="T52" fmla="*/ 13 w 40"/>
                <a:gd name="T53" fmla="*/ 1 h 41"/>
                <a:gd name="T54" fmla="*/ 6 w 40"/>
                <a:gd name="T55" fmla="*/ 5 h 41"/>
                <a:gd name="T56" fmla="*/ 6 w 40"/>
                <a:gd name="T57" fmla="*/ 5 h 41"/>
                <a:gd name="T58" fmla="*/ 1 w 40"/>
                <a:gd name="T59" fmla="*/ 13 h 41"/>
                <a:gd name="T60" fmla="*/ 0 w 40"/>
                <a:gd name="T61" fmla="*/ 21 h 41"/>
                <a:gd name="T62" fmla="*/ 0 w 40"/>
                <a:gd name="T63" fmla="*/ 21 h 41"/>
                <a:gd name="T64" fmla="*/ 1 w 40"/>
                <a:gd name="T65" fmla="*/ 27 h 41"/>
                <a:gd name="T66" fmla="*/ 3 w 40"/>
                <a:gd name="T67" fmla="*/ 32 h 41"/>
                <a:gd name="T68" fmla="*/ 3 w 40"/>
                <a:gd name="T69" fmla="*/ 32 h 41"/>
                <a:gd name="T70" fmla="*/ 11 w 40"/>
                <a:gd name="T71" fmla="*/ 8 h 41"/>
                <a:gd name="T72" fmla="*/ 11 w 40"/>
                <a:gd name="T73" fmla="*/ 8 h 41"/>
                <a:gd name="T74" fmla="*/ 14 w 40"/>
                <a:gd name="T75" fmla="*/ 5 h 41"/>
                <a:gd name="T76" fmla="*/ 20 w 40"/>
                <a:gd name="T77" fmla="*/ 5 h 41"/>
                <a:gd name="T78" fmla="*/ 20 w 40"/>
                <a:gd name="T79" fmla="*/ 5 h 41"/>
                <a:gd name="T80" fmla="*/ 24 w 40"/>
                <a:gd name="T81" fmla="*/ 5 h 41"/>
                <a:gd name="T82" fmla="*/ 27 w 40"/>
                <a:gd name="T83" fmla="*/ 6 h 41"/>
                <a:gd name="T84" fmla="*/ 27 w 40"/>
                <a:gd name="T85" fmla="*/ 6 h 41"/>
                <a:gd name="T86" fmla="*/ 30 w 40"/>
                <a:gd name="T87" fmla="*/ 9 h 41"/>
                <a:gd name="T88" fmla="*/ 32 w 40"/>
                <a:gd name="T89" fmla="*/ 13 h 41"/>
                <a:gd name="T90" fmla="*/ 32 w 40"/>
                <a:gd name="T91" fmla="*/ 13 h 41"/>
                <a:gd name="T92" fmla="*/ 33 w 40"/>
                <a:gd name="T93" fmla="*/ 21 h 41"/>
                <a:gd name="T94" fmla="*/ 33 w 40"/>
                <a:gd name="T95" fmla="*/ 21 h 41"/>
                <a:gd name="T96" fmla="*/ 33 w 40"/>
                <a:gd name="T97" fmla="*/ 28 h 41"/>
                <a:gd name="T98" fmla="*/ 30 w 40"/>
                <a:gd name="T99" fmla="*/ 33 h 41"/>
                <a:gd name="T100" fmla="*/ 30 w 40"/>
                <a:gd name="T101" fmla="*/ 33 h 41"/>
                <a:gd name="T102" fmla="*/ 25 w 40"/>
                <a:gd name="T103" fmla="*/ 36 h 41"/>
                <a:gd name="T104" fmla="*/ 20 w 40"/>
                <a:gd name="T105" fmla="*/ 38 h 41"/>
                <a:gd name="T106" fmla="*/ 20 w 40"/>
                <a:gd name="T107" fmla="*/ 38 h 41"/>
                <a:gd name="T108" fmla="*/ 14 w 40"/>
                <a:gd name="T109" fmla="*/ 36 h 41"/>
                <a:gd name="T110" fmla="*/ 9 w 40"/>
                <a:gd name="T111" fmla="*/ 33 h 41"/>
                <a:gd name="T112" fmla="*/ 9 w 40"/>
                <a:gd name="T113" fmla="*/ 33 h 41"/>
                <a:gd name="T114" fmla="*/ 8 w 40"/>
                <a:gd name="T115" fmla="*/ 28 h 41"/>
                <a:gd name="T116" fmla="*/ 6 w 40"/>
                <a:gd name="T117" fmla="*/ 22 h 41"/>
                <a:gd name="T118" fmla="*/ 6 w 40"/>
                <a:gd name="T119" fmla="*/ 22 h 41"/>
                <a:gd name="T120" fmla="*/ 8 w 40"/>
                <a:gd name="T121" fmla="*/ 14 h 41"/>
                <a:gd name="T122" fmla="*/ 11 w 40"/>
                <a:gd name="T123" fmla="*/ 8 h 41"/>
                <a:gd name="T124" fmla="*/ 11 w 40"/>
                <a:gd name="T125" fmla="*/ 8 h 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1"/>
                <a:gd name="T191" fmla="*/ 40 w 40"/>
                <a:gd name="T192" fmla="*/ 41 h 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1">
                  <a:moveTo>
                    <a:pt x="3" y="32"/>
                  </a:moveTo>
                  <a:lnTo>
                    <a:pt x="3" y="32"/>
                  </a:lnTo>
                  <a:lnTo>
                    <a:pt x="6" y="36"/>
                  </a:lnTo>
                  <a:lnTo>
                    <a:pt x="9" y="40"/>
                  </a:lnTo>
                  <a:lnTo>
                    <a:pt x="14" y="41"/>
                  </a:lnTo>
                  <a:lnTo>
                    <a:pt x="20" y="41"/>
                  </a:lnTo>
                  <a:lnTo>
                    <a:pt x="25" y="41"/>
                  </a:lnTo>
                  <a:lnTo>
                    <a:pt x="30" y="40"/>
                  </a:lnTo>
                  <a:lnTo>
                    <a:pt x="35" y="36"/>
                  </a:lnTo>
                  <a:lnTo>
                    <a:pt x="36" y="32"/>
                  </a:lnTo>
                  <a:lnTo>
                    <a:pt x="40" y="27"/>
                  </a:lnTo>
                  <a:lnTo>
                    <a:pt x="40" y="21"/>
                  </a:lnTo>
                  <a:lnTo>
                    <a:pt x="40" y="14"/>
                  </a:lnTo>
                  <a:lnTo>
                    <a:pt x="36" y="9"/>
                  </a:lnTo>
                  <a:lnTo>
                    <a:pt x="35" y="6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3" y="32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4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3" y="28"/>
                  </a:lnTo>
                  <a:lnTo>
                    <a:pt x="30" y="33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8" y="28"/>
                  </a:lnTo>
                  <a:lnTo>
                    <a:pt x="6" y="22"/>
                  </a:lnTo>
                  <a:lnTo>
                    <a:pt x="8" y="14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52" name="Freeform 481">
              <a:extLst>
                <a:ext uri="{FF2B5EF4-FFF2-40B4-BE49-F238E27FC236}">
                  <a16:creationId xmlns:a16="http://schemas.microsoft.com/office/drawing/2014/main" id="{BD97779C-4D21-4B35-901A-4E5820177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060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5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53" name="Freeform 482">
              <a:extLst>
                <a:ext uri="{FF2B5EF4-FFF2-40B4-BE49-F238E27FC236}">
                  <a16:creationId xmlns:a16="http://schemas.microsoft.com/office/drawing/2014/main" id="{A599C93F-DCF7-4EFC-A1E8-5D31007C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060"/>
              <a:ext cx="34" cy="41"/>
            </a:xfrm>
            <a:custGeom>
              <a:avLst/>
              <a:gdLst>
                <a:gd name="T0" fmla="*/ 19 w 34"/>
                <a:gd name="T1" fmla="*/ 41 h 41"/>
                <a:gd name="T2" fmla="*/ 19 w 34"/>
                <a:gd name="T3" fmla="*/ 5 h 41"/>
                <a:gd name="T4" fmla="*/ 34 w 34"/>
                <a:gd name="T5" fmla="*/ 5 h 41"/>
                <a:gd name="T6" fmla="*/ 34 w 34"/>
                <a:gd name="T7" fmla="*/ 0 h 41"/>
                <a:gd name="T8" fmla="*/ 0 w 34"/>
                <a:gd name="T9" fmla="*/ 0 h 41"/>
                <a:gd name="T10" fmla="*/ 0 w 34"/>
                <a:gd name="T11" fmla="*/ 5 h 41"/>
                <a:gd name="T12" fmla="*/ 15 w 34"/>
                <a:gd name="T13" fmla="*/ 5 h 41"/>
                <a:gd name="T14" fmla="*/ 15 w 34"/>
                <a:gd name="T15" fmla="*/ 41 h 41"/>
                <a:gd name="T16" fmla="*/ 19 w 34"/>
                <a:gd name="T17" fmla="*/ 41 h 41"/>
                <a:gd name="T18" fmla="*/ 19 w 34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41"/>
                <a:gd name="T32" fmla="*/ 34 w 34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41">
                  <a:moveTo>
                    <a:pt x="19" y="41"/>
                  </a:moveTo>
                  <a:lnTo>
                    <a:pt x="19" y="5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5" y="5"/>
                  </a:lnTo>
                  <a:lnTo>
                    <a:pt x="15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54" name="Freeform 483">
              <a:extLst>
                <a:ext uri="{FF2B5EF4-FFF2-40B4-BE49-F238E27FC236}">
                  <a16:creationId xmlns:a16="http://schemas.microsoft.com/office/drawing/2014/main" id="{F4791000-A920-496C-ADA0-E3CC738B5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120"/>
              <a:ext cx="33" cy="42"/>
            </a:xfrm>
            <a:custGeom>
              <a:avLst/>
              <a:gdLst>
                <a:gd name="T0" fmla="*/ 6 w 33"/>
                <a:gd name="T1" fmla="*/ 42 h 42"/>
                <a:gd name="T2" fmla="*/ 6 w 33"/>
                <a:gd name="T3" fmla="*/ 10 h 42"/>
                <a:gd name="T4" fmla="*/ 27 w 33"/>
                <a:gd name="T5" fmla="*/ 42 h 42"/>
                <a:gd name="T6" fmla="*/ 33 w 33"/>
                <a:gd name="T7" fmla="*/ 42 h 42"/>
                <a:gd name="T8" fmla="*/ 33 w 33"/>
                <a:gd name="T9" fmla="*/ 0 h 42"/>
                <a:gd name="T10" fmla="*/ 27 w 33"/>
                <a:gd name="T11" fmla="*/ 0 h 42"/>
                <a:gd name="T12" fmla="*/ 27 w 33"/>
                <a:gd name="T13" fmla="*/ 32 h 42"/>
                <a:gd name="T14" fmla="*/ 6 w 33"/>
                <a:gd name="T15" fmla="*/ 0 h 42"/>
                <a:gd name="T16" fmla="*/ 0 w 33"/>
                <a:gd name="T17" fmla="*/ 0 h 42"/>
                <a:gd name="T18" fmla="*/ 0 w 33"/>
                <a:gd name="T19" fmla="*/ 42 h 42"/>
                <a:gd name="T20" fmla="*/ 6 w 33"/>
                <a:gd name="T21" fmla="*/ 42 h 42"/>
                <a:gd name="T22" fmla="*/ 6 w 33"/>
                <a:gd name="T23" fmla="*/ 4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42"/>
                <a:gd name="T38" fmla="*/ 33 w 33"/>
                <a:gd name="T39" fmla="*/ 42 h 4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42">
                  <a:moveTo>
                    <a:pt x="6" y="42"/>
                  </a:moveTo>
                  <a:lnTo>
                    <a:pt x="6" y="10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55" name="Freeform 484">
              <a:extLst>
                <a:ext uri="{FF2B5EF4-FFF2-40B4-BE49-F238E27FC236}">
                  <a16:creationId xmlns:a16="http://schemas.microsoft.com/office/drawing/2014/main" id="{AA9C8594-EAAF-456E-B821-6E57D043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1120"/>
              <a:ext cx="31" cy="42"/>
            </a:xfrm>
            <a:custGeom>
              <a:avLst/>
              <a:gdLst>
                <a:gd name="T0" fmla="*/ 31 w 31"/>
                <a:gd name="T1" fmla="*/ 42 h 42"/>
                <a:gd name="T2" fmla="*/ 31 w 31"/>
                <a:gd name="T3" fmla="*/ 37 h 42"/>
                <a:gd name="T4" fmla="*/ 5 w 31"/>
                <a:gd name="T5" fmla="*/ 37 h 42"/>
                <a:gd name="T6" fmla="*/ 5 w 31"/>
                <a:gd name="T7" fmla="*/ 22 h 42"/>
                <a:gd name="T8" fmla="*/ 27 w 31"/>
                <a:gd name="T9" fmla="*/ 22 h 42"/>
                <a:gd name="T10" fmla="*/ 27 w 31"/>
                <a:gd name="T11" fmla="*/ 18 h 42"/>
                <a:gd name="T12" fmla="*/ 5 w 31"/>
                <a:gd name="T13" fmla="*/ 18 h 42"/>
                <a:gd name="T14" fmla="*/ 5 w 31"/>
                <a:gd name="T15" fmla="*/ 5 h 42"/>
                <a:gd name="T16" fmla="*/ 29 w 31"/>
                <a:gd name="T17" fmla="*/ 5 h 42"/>
                <a:gd name="T18" fmla="*/ 29 w 31"/>
                <a:gd name="T19" fmla="*/ 0 h 42"/>
                <a:gd name="T20" fmla="*/ 0 w 31"/>
                <a:gd name="T21" fmla="*/ 0 h 42"/>
                <a:gd name="T22" fmla="*/ 0 w 31"/>
                <a:gd name="T23" fmla="*/ 42 h 42"/>
                <a:gd name="T24" fmla="*/ 31 w 31"/>
                <a:gd name="T25" fmla="*/ 42 h 42"/>
                <a:gd name="T26" fmla="*/ 31 w 31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2"/>
                <a:gd name="T44" fmla="*/ 31 w 31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2">
                  <a:moveTo>
                    <a:pt x="31" y="42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56" name="Freeform 485">
              <a:extLst>
                <a:ext uri="{FF2B5EF4-FFF2-40B4-BE49-F238E27FC236}">
                  <a16:creationId xmlns:a16="http://schemas.microsoft.com/office/drawing/2014/main" id="{131C773E-253C-4993-BE92-1323CD94C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120"/>
              <a:ext cx="53" cy="42"/>
            </a:xfrm>
            <a:custGeom>
              <a:avLst/>
              <a:gdLst>
                <a:gd name="T0" fmla="*/ 16 w 53"/>
                <a:gd name="T1" fmla="*/ 42 h 42"/>
                <a:gd name="T2" fmla="*/ 26 w 53"/>
                <a:gd name="T3" fmla="*/ 10 h 42"/>
                <a:gd name="T4" fmla="*/ 26 w 53"/>
                <a:gd name="T5" fmla="*/ 10 h 42"/>
                <a:gd name="T6" fmla="*/ 26 w 53"/>
                <a:gd name="T7" fmla="*/ 5 h 42"/>
                <a:gd name="T8" fmla="*/ 26 w 53"/>
                <a:gd name="T9" fmla="*/ 5 h 42"/>
                <a:gd name="T10" fmla="*/ 27 w 53"/>
                <a:gd name="T11" fmla="*/ 10 h 42"/>
                <a:gd name="T12" fmla="*/ 37 w 53"/>
                <a:gd name="T13" fmla="*/ 42 h 42"/>
                <a:gd name="T14" fmla="*/ 42 w 53"/>
                <a:gd name="T15" fmla="*/ 42 h 42"/>
                <a:gd name="T16" fmla="*/ 53 w 53"/>
                <a:gd name="T17" fmla="*/ 0 h 42"/>
                <a:gd name="T18" fmla="*/ 48 w 53"/>
                <a:gd name="T19" fmla="*/ 0 h 42"/>
                <a:gd name="T20" fmla="*/ 40 w 53"/>
                <a:gd name="T21" fmla="*/ 27 h 42"/>
                <a:gd name="T22" fmla="*/ 40 w 53"/>
                <a:gd name="T23" fmla="*/ 27 h 42"/>
                <a:gd name="T24" fmla="*/ 38 w 53"/>
                <a:gd name="T25" fmla="*/ 35 h 42"/>
                <a:gd name="T26" fmla="*/ 38 w 53"/>
                <a:gd name="T27" fmla="*/ 35 h 42"/>
                <a:gd name="T28" fmla="*/ 35 w 53"/>
                <a:gd name="T29" fmla="*/ 21 h 42"/>
                <a:gd name="T30" fmla="*/ 31 w 53"/>
                <a:gd name="T31" fmla="*/ 0 h 42"/>
                <a:gd name="T32" fmla="*/ 23 w 53"/>
                <a:gd name="T33" fmla="*/ 0 h 42"/>
                <a:gd name="T34" fmla="*/ 15 w 53"/>
                <a:gd name="T35" fmla="*/ 29 h 42"/>
                <a:gd name="T36" fmla="*/ 15 w 53"/>
                <a:gd name="T37" fmla="*/ 29 h 42"/>
                <a:gd name="T38" fmla="*/ 13 w 53"/>
                <a:gd name="T39" fmla="*/ 35 h 42"/>
                <a:gd name="T40" fmla="*/ 13 w 53"/>
                <a:gd name="T41" fmla="*/ 35 h 42"/>
                <a:gd name="T42" fmla="*/ 11 w 53"/>
                <a:gd name="T43" fmla="*/ 27 h 42"/>
                <a:gd name="T44" fmla="*/ 5 w 53"/>
                <a:gd name="T45" fmla="*/ 0 h 42"/>
                <a:gd name="T46" fmla="*/ 0 w 53"/>
                <a:gd name="T47" fmla="*/ 0 h 42"/>
                <a:gd name="T48" fmla="*/ 11 w 53"/>
                <a:gd name="T49" fmla="*/ 42 h 42"/>
                <a:gd name="T50" fmla="*/ 16 w 53"/>
                <a:gd name="T51" fmla="*/ 42 h 42"/>
                <a:gd name="T52" fmla="*/ 16 w 53"/>
                <a:gd name="T53" fmla="*/ 42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"/>
                <a:gd name="T82" fmla="*/ 0 h 42"/>
                <a:gd name="T83" fmla="*/ 53 w 53"/>
                <a:gd name="T84" fmla="*/ 42 h 4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" h="42">
                  <a:moveTo>
                    <a:pt x="16" y="42"/>
                  </a:moveTo>
                  <a:lnTo>
                    <a:pt x="26" y="10"/>
                  </a:lnTo>
                  <a:lnTo>
                    <a:pt x="26" y="5"/>
                  </a:lnTo>
                  <a:lnTo>
                    <a:pt x="27" y="10"/>
                  </a:lnTo>
                  <a:lnTo>
                    <a:pt x="37" y="42"/>
                  </a:lnTo>
                  <a:lnTo>
                    <a:pt x="42" y="4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0" y="27"/>
                  </a:lnTo>
                  <a:lnTo>
                    <a:pt x="38" y="35"/>
                  </a:lnTo>
                  <a:lnTo>
                    <a:pt x="35" y="21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5" y="29"/>
                  </a:lnTo>
                  <a:lnTo>
                    <a:pt x="13" y="35"/>
                  </a:lnTo>
                  <a:lnTo>
                    <a:pt x="11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11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57" name="Freeform 486">
              <a:extLst>
                <a:ext uri="{FF2B5EF4-FFF2-40B4-BE49-F238E27FC236}">
                  <a16:creationId xmlns:a16="http://schemas.microsoft.com/office/drawing/2014/main" id="{10FEEC96-B928-45D6-973F-B50F69D93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195"/>
              <a:ext cx="33" cy="41"/>
            </a:xfrm>
            <a:custGeom>
              <a:avLst/>
              <a:gdLst>
                <a:gd name="T0" fmla="*/ 6 w 33"/>
                <a:gd name="T1" fmla="*/ 41 h 41"/>
                <a:gd name="T2" fmla="*/ 6 w 33"/>
                <a:gd name="T3" fmla="*/ 22 h 41"/>
                <a:gd name="T4" fmla="*/ 27 w 33"/>
                <a:gd name="T5" fmla="*/ 22 h 41"/>
                <a:gd name="T6" fmla="*/ 27 w 33"/>
                <a:gd name="T7" fmla="*/ 41 h 41"/>
                <a:gd name="T8" fmla="*/ 33 w 33"/>
                <a:gd name="T9" fmla="*/ 41 h 41"/>
                <a:gd name="T10" fmla="*/ 33 w 33"/>
                <a:gd name="T11" fmla="*/ 0 h 41"/>
                <a:gd name="T12" fmla="*/ 27 w 33"/>
                <a:gd name="T13" fmla="*/ 0 h 41"/>
                <a:gd name="T14" fmla="*/ 27 w 33"/>
                <a:gd name="T15" fmla="*/ 17 h 41"/>
                <a:gd name="T16" fmla="*/ 6 w 33"/>
                <a:gd name="T17" fmla="*/ 17 h 41"/>
                <a:gd name="T18" fmla="*/ 6 w 33"/>
                <a:gd name="T19" fmla="*/ 0 h 41"/>
                <a:gd name="T20" fmla="*/ 0 w 33"/>
                <a:gd name="T21" fmla="*/ 0 h 41"/>
                <a:gd name="T22" fmla="*/ 0 w 33"/>
                <a:gd name="T23" fmla="*/ 41 h 41"/>
                <a:gd name="T24" fmla="*/ 6 w 33"/>
                <a:gd name="T25" fmla="*/ 41 h 41"/>
                <a:gd name="T26" fmla="*/ 6 w 33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1"/>
                <a:gd name="T44" fmla="*/ 33 w 33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1">
                  <a:moveTo>
                    <a:pt x="6" y="41"/>
                  </a:moveTo>
                  <a:lnTo>
                    <a:pt x="6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3" y="4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17"/>
                  </a:lnTo>
                  <a:lnTo>
                    <a:pt x="6" y="1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58" name="Freeform 487">
              <a:extLst>
                <a:ext uri="{FF2B5EF4-FFF2-40B4-BE49-F238E27FC236}">
                  <a16:creationId xmlns:a16="http://schemas.microsoft.com/office/drawing/2014/main" id="{D10180F1-58AD-4E87-900C-AE36D77A8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2" y="1195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10 w 38"/>
                <a:gd name="T3" fmla="*/ 29 h 41"/>
                <a:gd name="T4" fmla="*/ 27 w 38"/>
                <a:gd name="T5" fmla="*/ 29 h 41"/>
                <a:gd name="T6" fmla="*/ 32 w 38"/>
                <a:gd name="T7" fmla="*/ 41 h 41"/>
                <a:gd name="T8" fmla="*/ 38 w 38"/>
                <a:gd name="T9" fmla="*/ 41 h 41"/>
                <a:gd name="T10" fmla="*/ 21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5 w 38"/>
                <a:gd name="T17" fmla="*/ 41 h 41"/>
                <a:gd name="T18" fmla="*/ 5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8 w 38"/>
                <a:gd name="T25" fmla="*/ 5 h 41"/>
                <a:gd name="T26" fmla="*/ 18 w 38"/>
                <a:gd name="T27" fmla="*/ 5 h 41"/>
                <a:gd name="T28" fmla="*/ 21 w 38"/>
                <a:gd name="T29" fmla="*/ 13 h 41"/>
                <a:gd name="T30" fmla="*/ 26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8" y="41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8" y="5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59" name="Freeform 488">
              <a:extLst>
                <a:ext uri="{FF2B5EF4-FFF2-40B4-BE49-F238E27FC236}">
                  <a16:creationId xmlns:a16="http://schemas.microsoft.com/office/drawing/2014/main" id="{BB1F09E7-1FFC-438C-8B1D-8D1821C41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1195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5 w 38"/>
                <a:gd name="T3" fmla="*/ 6 h 41"/>
                <a:gd name="T4" fmla="*/ 18 w 38"/>
                <a:gd name="T5" fmla="*/ 41 h 41"/>
                <a:gd name="T6" fmla="*/ 22 w 38"/>
                <a:gd name="T7" fmla="*/ 41 h 41"/>
                <a:gd name="T8" fmla="*/ 34 w 38"/>
                <a:gd name="T9" fmla="*/ 6 h 41"/>
                <a:gd name="T10" fmla="*/ 34 w 38"/>
                <a:gd name="T11" fmla="*/ 41 h 41"/>
                <a:gd name="T12" fmla="*/ 38 w 38"/>
                <a:gd name="T13" fmla="*/ 41 h 41"/>
                <a:gd name="T14" fmla="*/ 38 w 38"/>
                <a:gd name="T15" fmla="*/ 0 h 41"/>
                <a:gd name="T16" fmla="*/ 32 w 38"/>
                <a:gd name="T17" fmla="*/ 0 h 41"/>
                <a:gd name="T18" fmla="*/ 22 w 38"/>
                <a:gd name="T19" fmla="*/ 29 h 41"/>
                <a:gd name="T20" fmla="*/ 22 w 38"/>
                <a:gd name="T21" fmla="*/ 29 h 41"/>
                <a:gd name="T22" fmla="*/ 19 w 38"/>
                <a:gd name="T23" fmla="*/ 35 h 41"/>
                <a:gd name="T24" fmla="*/ 19 w 38"/>
                <a:gd name="T25" fmla="*/ 35 h 41"/>
                <a:gd name="T26" fmla="*/ 18 w 38"/>
                <a:gd name="T27" fmla="*/ 30 h 41"/>
                <a:gd name="T28" fmla="*/ 8 w 38"/>
                <a:gd name="T29" fmla="*/ 0 h 41"/>
                <a:gd name="T30" fmla="*/ 0 w 38"/>
                <a:gd name="T31" fmla="*/ 0 h 41"/>
                <a:gd name="T32" fmla="*/ 0 w 38"/>
                <a:gd name="T33" fmla="*/ 41 h 41"/>
                <a:gd name="T34" fmla="*/ 5 w 38"/>
                <a:gd name="T35" fmla="*/ 41 h 41"/>
                <a:gd name="T36" fmla="*/ 5 w 38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5" y="6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4" y="6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8" y="3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60" name="Freeform 489">
              <a:extLst>
                <a:ext uri="{FF2B5EF4-FFF2-40B4-BE49-F238E27FC236}">
                  <a16:creationId xmlns:a16="http://schemas.microsoft.com/office/drawing/2014/main" id="{95B08B05-FC47-4CDD-B136-C2E695F12E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" y="1195"/>
              <a:ext cx="32" cy="41"/>
            </a:xfrm>
            <a:custGeom>
              <a:avLst/>
              <a:gdLst>
                <a:gd name="T0" fmla="*/ 6 w 32"/>
                <a:gd name="T1" fmla="*/ 41 h 41"/>
                <a:gd name="T2" fmla="*/ 6 w 32"/>
                <a:gd name="T3" fmla="*/ 25 h 41"/>
                <a:gd name="T4" fmla="*/ 16 w 32"/>
                <a:gd name="T5" fmla="*/ 25 h 41"/>
                <a:gd name="T6" fmla="*/ 16 w 32"/>
                <a:gd name="T7" fmla="*/ 25 h 41"/>
                <a:gd name="T8" fmla="*/ 24 w 32"/>
                <a:gd name="T9" fmla="*/ 24 h 41"/>
                <a:gd name="T10" fmla="*/ 28 w 32"/>
                <a:gd name="T11" fmla="*/ 21 h 41"/>
                <a:gd name="T12" fmla="*/ 28 w 32"/>
                <a:gd name="T13" fmla="*/ 21 h 41"/>
                <a:gd name="T14" fmla="*/ 30 w 32"/>
                <a:gd name="T15" fmla="*/ 17 h 41"/>
                <a:gd name="T16" fmla="*/ 32 w 32"/>
                <a:gd name="T17" fmla="*/ 13 h 41"/>
                <a:gd name="T18" fmla="*/ 32 w 32"/>
                <a:gd name="T19" fmla="*/ 13 h 41"/>
                <a:gd name="T20" fmla="*/ 30 w 32"/>
                <a:gd name="T21" fmla="*/ 6 h 41"/>
                <a:gd name="T22" fmla="*/ 30 w 32"/>
                <a:gd name="T23" fmla="*/ 6 h 41"/>
                <a:gd name="T24" fmla="*/ 27 w 32"/>
                <a:gd name="T25" fmla="*/ 3 h 41"/>
                <a:gd name="T26" fmla="*/ 27 w 32"/>
                <a:gd name="T27" fmla="*/ 3 h 41"/>
                <a:gd name="T28" fmla="*/ 22 w 32"/>
                <a:gd name="T29" fmla="*/ 2 h 41"/>
                <a:gd name="T30" fmla="*/ 22 w 32"/>
                <a:gd name="T31" fmla="*/ 2 h 41"/>
                <a:gd name="T32" fmla="*/ 16 w 32"/>
                <a:gd name="T33" fmla="*/ 0 h 41"/>
                <a:gd name="T34" fmla="*/ 0 w 32"/>
                <a:gd name="T35" fmla="*/ 0 h 41"/>
                <a:gd name="T36" fmla="*/ 0 w 32"/>
                <a:gd name="T37" fmla="*/ 41 h 41"/>
                <a:gd name="T38" fmla="*/ 6 w 32"/>
                <a:gd name="T39" fmla="*/ 41 h 41"/>
                <a:gd name="T40" fmla="*/ 6 w 32"/>
                <a:gd name="T41" fmla="*/ 41 h 41"/>
                <a:gd name="T42" fmla="*/ 6 w 32"/>
                <a:gd name="T43" fmla="*/ 5 h 41"/>
                <a:gd name="T44" fmla="*/ 16 w 32"/>
                <a:gd name="T45" fmla="*/ 5 h 41"/>
                <a:gd name="T46" fmla="*/ 16 w 32"/>
                <a:gd name="T47" fmla="*/ 5 h 41"/>
                <a:gd name="T48" fmla="*/ 20 w 32"/>
                <a:gd name="T49" fmla="*/ 6 h 41"/>
                <a:gd name="T50" fmla="*/ 20 w 32"/>
                <a:gd name="T51" fmla="*/ 6 h 41"/>
                <a:gd name="T52" fmla="*/ 25 w 32"/>
                <a:gd name="T53" fmla="*/ 8 h 41"/>
                <a:gd name="T54" fmla="*/ 25 w 32"/>
                <a:gd name="T55" fmla="*/ 8 h 41"/>
                <a:gd name="T56" fmla="*/ 25 w 32"/>
                <a:gd name="T57" fmla="*/ 13 h 41"/>
                <a:gd name="T58" fmla="*/ 25 w 32"/>
                <a:gd name="T59" fmla="*/ 13 h 41"/>
                <a:gd name="T60" fmla="*/ 25 w 32"/>
                <a:gd name="T61" fmla="*/ 16 h 41"/>
                <a:gd name="T62" fmla="*/ 24 w 32"/>
                <a:gd name="T63" fmla="*/ 17 h 41"/>
                <a:gd name="T64" fmla="*/ 24 w 32"/>
                <a:gd name="T65" fmla="*/ 17 h 41"/>
                <a:gd name="T66" fmla="*/ 20 w 32"/>
                <a:gd name="T67" fmla="*/ 19 h 41"/>
                <a:gd name="T68" fmla="*/ 16 w 32"/>
                <a:gd name="T69" fmla="*/ 21 h 41"/>
                <a:gd name="T70" fmla="*/ 6 w 32"/>
                <a:gd name="T71" fmla="*/ 21 h 41"/>
                <a:gd name="T72" fmla="*/ 6 w 32"/>
                <a:gd name="T73" fmla="*/ 5 h 41"/>
                <a:gd name="T74" fmla="*/ 6 w 32"/>
                <a:gd name="T75" fmla="*/ 5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41"/>
                <a:gd name="T116" fmla="*/ 32 w 32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41">
                  <a:moveTo>
                    <a:pt x="6" y="41"/>
                  </a:moveTo>
                  <a:lnTo>
                    <a:pt x="6" y="25"/>
                  </a:lnTo>
                  <a:lnTo>
                    <a:pt x="16" y="25"/>
                  </a:lnTo>
                  <a:lnTo>
                    <a:pt x="24" y="24"/>
                  </a:lnTo>
                  <a:lnTo>
                    <a:pt x="28" y="21"/>
                  </a:lnTo>
                  <a:lnTo>
                    <a:pt x="30" y="17"/>
                  </a:lnTo>
                  <a:lnTo>
                    <a:pt x="32" y="13"/>
                  </a:lnTo>
                  <a:lnTo>
                    <a:pt x="30" y="6"/>
                  </a:lnTo>
                  <a:lnTo>
                    <a:pt x="27" y="3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6" y="5"/>
                  </a:moveTo>
                  <a:lnTo>
                    <a:pt x="16" y="5"/>
                  </a:lnTo>
                  <a:lnTo>
                    <a:pt x="20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7"/>
                  </a:lnTo>
                  <a:lnTo>
                    <a:pt x="20" y="19"/>
                  </a:lnTo>
                  <a:lnTo>
                    <a:pt x="16" y="21"/>
                  </a:lnTo>
                  <a:lnTo>
                    <a:pt x="6" y="21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61" name="Freeform 490">
              <a:extLst>
                <a:ext uri="{FF2B5EF4-FFF2-40B4-BE49-F238E27FC236}">
                  <a16:creationId xmlns:a16="http://schemas.microsoft.com/office/drawing/2014/main" id="{78075143-29CC-4EF1-9938-759446767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1195"/>
              <a:ext cx="32" cy="43"/>
            </a:xfrm>
            <a:custGeom>
              <a:avLst/>
              <a:gdLst>
                <a:gd name="T0" fmla="*/ 2 w 32"/>
                <a:gd name="T1" fmla="*/ 35 h 43"/>
                <a:gd name="T2" fmla="*/ 8 w 32"/>
                <a:gd name="T3" fmla="*/ 40 h 43"/>
                <a:gd name="T4" fmla="*/ 17 w 32"/>
                <a:gd name="T5" fmla="*/ 43 h 43"/>
                <a:gd name="T6" fmla="*/ 24 w 32"/>
                <a:gd name="T7" fmla="*/ 41 h 43"/>
                <a:gd name="T8" fmla="*/ 27 w 32"/>
                <a:gd name="T9" fmla="*/ 38 h 43"/>
                <a:gd name="T10" fmla="*/ 30 w 32"/>
                <a:gd name="T11" fmla="*/ 36 h 43"/>
                <a:gd name="T12" fmla="*/ 32 w 32"/>
                <a:gd name="T13" fmla="*/ 30 h 43"/>
                <a:gd name="T14" fmla="*/ 30 w 32"/>
                <a:gd name="T15" fmla="*/ 24 h 43"/>
                <a:gd name="T16" fmla="*/ 25 w 32"/>
                <a:gd name="T17" fmla="*/ 21 h 43"/>
                <a:gd name="T18" fmla="*/ 16 w 32"/>
                <a:gd name="T19" fmla="*/ 17 h 43"/>
                <a:gd name="T20" fmla="*/ 8 w 32"/>
                <a:gd name="T21" fmla="*/ 14 h 43"/>
                <a:gd name="T22" fmla="*/ 6 w 32"/>
                <a:gd name="T23" fmla="*/ 11 h 43"/>
                <a:gd name="T24" fmla="*/ 8 w 32"/>
                <a:gd name="T25" fmla="*/ 6 h 43"/>
                <a:gd name="T26" fmla="*/ 11 w 32"/>
                <a:gd name="T27" fmla="*/ 5 h 43"/>
                <a:gd name="T28" fmla="*/ 16 w 32"/>
                <a:gd name="T29" fmla="*/ 5 h 43"/>
                <a:gd name="T30" fmla="*/ 22 w 32"/>
                <a:gd name="T31" fmla="*/ 6 h 43"/>
                <a:gd name="T32" fmla="*/ 24 w 32"/>
                <a:gd name="T33" fmla="*/ 9 h 43"/>
                <a:gd name="T34" fmla="*/ 30 w 32"/>
                <a:gd name="T35" fmla="*/ 13 h 43"/>
                <a:gd name="T36" fmla="*/ 29 w 32"/>
                <a:gd name="T37" fmla="*/ 5 h 43"/>
                <a:gd name="T38" fmla="*/ 27 w 32"/>
                <a:gd name="T39" fmla="*/ 3 h 43"/>
                <a:gd name="T40" fmla="*/ 24 w 32"/>
                <a:gd name="T41" fmla="*/ 2 h 43"/>
                <a:gd name="T42" fmla="*/ 16 w 32"/>
                <a:gd name="T43" fmla="*/ 0 h 43"/>
                <a:gd name="T44" fmla="*/ 8 w 32"/>
                <a:gd name="T45" fmla="*/ 2 h 43"/>
                <a:gd name="T46" fmla="*/ 3 w 32"/>
                <a:gd name="T47" fmla="*/ 5 h 43"/>
                <a:gd name="T48" fmla="*/ 2 w 32"/>
                <a:gd name="T49" fmla="*/ 11 h 43"/>
                <a:gd name="T50" fmla="*/ 2 w 32"/>
                <a:gd name="T51" fmla="*/ 16 h 43"/>
                <a:gd name="T52" fmla="*/ 6 w 32"/>
                <a:gd name="T53" fmla="*/ 21 h 43"/>
                <a:gd name="T54" fmla="*/ 14 w 32"/>
                <a:gd name="T55" fmla="*/ 22 h 43"/>
                <a:gd name="T56" fmla="*/ 22 w 32"/>
                <a:gd name="T57" fmla="*/ 24 h 43"/>
                <a:gd name="T58" fmla="*/ 25 w 32"/>
                <a:gd name="T59" fmla="*/ 27 h 43"/>
                <a:gd name="T60" fmla="*/ 27 w 32"/>
                <a:gd name="T61" fmla="*/ 30 h 43"/>
                <a:gd name="T62" fmla="*/ 25 w 32"/>
                <a:gd name="T63" fmla="*/ 33 h 43"/>
                <a:gd name="T64" fmla="*/ 22 w 32"/>
                <a:gd name="T65" fmla="*/ 36 h 43"/>
                <a:gd name="T66" fmla="*/ 16 w 32"/>
                <a:gd name="T67" fmla="*/ 36 h 43"/>
                <a:gd name="T68" fmla="*/ 9 w 32"/>
                <a:gd name="T69" fmla="*/ 36 h 43"/>
                <a:gd name="T70" fmla="*/ 6 w 32"/>
                <a:gd name="T71" fmla="*/ 33 h 43"/>
                <a:gd name="T72" fmla="*/ 5 w 32"/>
                <a:gd name="T73" fmla="*/ 29 h 43"/>
                <a:gd name="T74" fmla="*/ 0 w 32"/>
                <a:gd name="T75" fmla="*/ 29 h 43"/>
                <a:gd name="T76" fmla="*/ 2 w 32"/>
                <a:gd name="T77" fmla="*/ 35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3"/>
                <a:gd name="T119" fmla="*/ 32 w 32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3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7" y="43"/>
                  </a:lnTo>
                  <a:lnTo>
                    <a:pt x="24" y="41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5" y="21"/>
                  </a:lnTo>
                  <a:lnTo>
                    <a:pt x="16" y="17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5" y="13"/>
                  </a:lnTo>
                  <a:lnTo>
                    <a:pt x="30" y="13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6" y="21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9" y="36"/>
                  </a:lnTo>
                  <a:lnTo>
                    <a:pt x="6" y="33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62" name="Freeform 491">
              <a:extLst>
                <a:ext uri="{FF2B5EF4-FFF2-40B4-BE49-F238E27FC236}">
                  <a16:creationId xmlns:a16="http://schemas.microsoft.com/office/drawing/2014/main" id="{7C92DF5E-1EF7-434E-BC26-98C59EC01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1195"/>
              <a:ext cx="31" cy="41"/>
            </a:xfrm>
            <a:custGeom>
              <a:avLst/>
              <a:gdLst>
                <a:gd name="T0" fmla="*/ 6 w 31"/>
                <a:gd name="T1" fmla="*/ 41 h 41"/>
                <a:gd name="T2" fmla="*/ 6 w 31"/>
                <a:gd name="T3" fmla="*/ 22 h 41"/>
                <a:gd name="T4" fmla="*/ 27 w 31"/>
                <a:gd name="T5" fmla="*/ 22 h 41"/>
                <a:gd name="T6" fmla="*/ 27 w 31"/>
                <a:gd name="T7" fmla="*/ 41 h 41"/>
                <a:gd name="T8" fmla="*/ 31 w 31"/>
                <a:gd name="T9" fmla="*/ 41 h 41"/>
                <a:gd name="T10" fmla="*/ 31 w 31"/>
                <a:gd name="T11" fmla="*/ 0 h 41"/>
                <a:gd name="T12" fmla="*/ 27 w 31"/>
                <a:gd name="T13" fmla="*/ 0 h 41"/>
                <a:gd name="T14" fmla="*/ 27 w 31"/>
                <a:gd name="T15" fmla="*/ 17 h 41"/>
                <a:gd name="T16" fmla="*/ 6 w 31"/>
                <a:gd name="T17" fmla="*/ 17 h 41"/>
                <a:gd name="T18" fmla="*/ 6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6 w 31"/>
                <a:gd name="T25" fmla="*/ 41 h 41"/>
                <a:gd name="T26" fmla="*/ 6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6" y="41"/>
                  </a:moveTo>
                  <a:lnTo>
                    <a:pt x="6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7"/>
                  </a:lnTo>
                  <a:lnTo>
                    <a:pt x="6" y="1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63" name="Freeform 492">
              <a:extLst>
                <a:ext uri="{FF2B5EF4-FFF2-40B4-BE49-F238E27FC236}">
                  <a16:creationId xmlns:a16="http://schemas.microsoft.com/office/drawing/2014/main" id="{34B81007-83DE-4E66-825F-67E09A234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195"/>
              <a:ext cx="4" cy="41"/>
            </a:xfrm>
            <a:custGeom>
              <a:avLst/>
              <a:gdLst>
                <a:gd name="T0" fmla="*/ 4 w 4"/>
                <a:gd name="T1" fmla="*/ 41 h 41"/>
                <a:gd name="T2" fmla="*/ 4 w 4"/>
                <a:gd name="T3" fmla="*/ 0 h 41"/>
                <a:gd name="T4" fmla="*/ 0 w 4"/>
                <a:gd name="T5" fmla="*/ 0 h 41"/>
                <a:gd name="T6" fmla="*/ 0 w 4"/>
                <a:gd name="T7" fmla="*/ 41 h 41"/>
                <a:gd name="T8" fmla="*/ 4 w 4"/>
                <a:gd name="T9" fmla="*/ 41 h 41"/>
                <a:gd name="T10" fmla="*/ 4 w 4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1"/>
                <a:gd name="T20" fmla="*/ 4 w 4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1">
                  <a:moveTo>
                    <a:pt x="4" y="4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64" name="Freeform 493">
              <a:extLst>
                <a:ext uri="{FF2B5EF4-FFF2-40B4-BE49-F238E27FC236}">
                  <a16:creationId xmlns:a16="http://schemas.microsoft.com/office/drawing/2014/main" id="{E7E7771F-CCE1-4DC4-B174-03C1E0C3B9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9" y="1195"/>
              <a:ext cx="37" cy="41"/>
            </a:xfrm>
            <a:custGeom>
              <a:avLst/>
              <a:gdLst>
                <a:gd name="T0" fmla="*/ 5 w 37"/>
                <a:gd name="T1" fmla="*/ 41 h 41"/>
                <a:gd name="T2" fmla="*/ 5 w 37"/>
                <a:gd name="T3" fmla="*/ 24 h 41"/>
                <a:gd name="T4" fmla="*/ 12 w 37"/>
                <a:gd name="T5" fmla="*/ 24 h 41"/>
                <a:gd name="T6" fmla="*/ 12 w 37"/>
                <a:gd name="T7" fmla="*/ 24 h 41"/>
                <a:gd name="T8" fmla="*/ 15 w 37"/>
                <a:gd name="T9" fmla="*/ 24 h 41"/>
                <a:gd name="T10" fmla="*/ 15 w 37"/>
                <a:gd name="T11" fmla="*/ 24 h 41"/>
                <a:gd name="T12" fmla="*/ 18 w 37"/>
                <a:gd name="T13" fmla="*/ 24 h 41"/>
                <a:gd name="T14" fmla="*/ 18 w 37"/>
                <a:gd name="T15" fmla="*/ 24 h 41"/>
                <a:gd name="T16" fmla="*/ 20 w 37"/>
                <a:gd name="T17" fmla="*/ 27 h 41"/>
                <a:gd name="T18" fmla="*/ 20 w 37"/>
                <a:gd name="T19" fmla="*/ 27 h 41"/>
                <a:gd name="T20" fmla="*/ 24 w 37"/>
                <a:gd name="T21" fmla="*/ 33 h 41"/>
                <a:gd name="T22" fmla="*/ 29 w 37"/>
                <a:gd name="T23" fmla="*/ 41 h 41"/>
                <a:gd name="T24" fmla="*/ 37 w 37"/>
                <a:gd name="T25" fmla="*/ 41 h 41"/>
                <a:gd name="T26" fmla="*/ 29 w 37"/>
                <a:gd name="T27" fmla="*/ 30 h 41"/>
                <a:gd name="T28" fmla="*/ 29 w 37"/>
                <a:gd name="T29" fmla="*/ 30 h 41"/>
                <a:gd name="T30" fmla="*/ 24 w 37"/>
                <a:gd name="T31" fmla="*/ 25 h 41"/>
                <a:gd name="T32" fmla="*/ 24 w 37"/>
                <a:gd name="T33" fmla="*/ 25 h 41"/>
                <a:gd name="T34" fmla="*/ 21 w 37"/>
                <a:gd name="T35" fmla="*/ 22 h 41"/>
                <a:gd name="T36" fmla="*/ 21 w 37"/>
                <a:gd name="T37" fmla="*/ 22 h 41"/>
                <a:gd name="T38" fmla="*/ 26 w 37"/>
                <a:gd name="T39" fmla="*/ 22 h 41"/>
                <a:gd name="T40" fmla="*/ 31 w 37"/>
                <a:gd name="T41" fmla="*/ 19 h 41"/>
                <a:gd name="T42" fmla="*/ 31 w 37"/>
                <a:gd name="T43" fmla="*/ 19 h 41"/>
                <a:gd name="T44" fmla="*/ 32 w 37"/>
                <a:gd name="T45" fmla="*/ 16 h 41"/>
                <a:gd name="T46" fmla="*/ 32 w 37"/>
                <a:gd name="T47" fmla="*/ 11 h 41"/>
                <a:gd name="T48" fmla="*/ 32 w 37"/>
                <a:gd name="T49" fmla="*/ 11 h 41"/>
                <a:gd name="T50" fmla="*/ 31 w 37"/>
                <a:gd name="T51" fmla="*/ 5 h 41"/>
                <a:gd name="T52" fmla="*/ 31 w 37"/>
                <a:gd name="T53" fmla="*/ 5 h 41"/>
                <a:gd name="T54" fmla="*/ 29 w 37"/>
                <a:gd name="T55" fmla="*/ 3 h 41"/>
                <a:gd name="T56" fmla="*/ 27 w 37"/>
                <a:gd name="T57" fmla="*/ 2 h 41"/>
                <a:gd name="T58" fmla="*/ 27 w 37"/>
                <a:gd name="T59" fmla="*/ 2 h 41"/>
                <a:gd name="T60" fmla="*/ 18 w 37"/>
                <a:gd name="T61" fmla="*/ 0 h 41"/>
                <a:gd name="T62" fmla="*/ 0 w 37"/>
                <a:gd name="T63" fmla="*/ 0 h 41"/>
                <a:gd name="T64" fmla="*/ 0 w 37"/>
                <a:gd name="T65" fmla="*/ 41 h 41"/>
                <a:gd name="T66" fmla="*/ 5 w 37"/>
                <a:gd name="T67" fmla="*/ 41 h 41"/>
                <a:gd name="T68" fmla="*/ 5 w 37"/>
                <a:gd name="T69" fmla="*/ 41 h 41"/>
                <a:gd name="T70" fmla="*/ 5 w 37"/>
                <a:gd name="T71" fmla="*/ 5 h 41"/>
                <a:gd name="T72" fmla="*/ 18 w 37"/>
                <a:gd name="T73" fmla="*/ 5 h 41"/>
                <a:gd name="T74" fmla="*/ 18 w 37"/>
                <a:gd name="T75" fmla="*/ 5 h 41"/>
                <a:gd name="T76" fmla="*/ 23 w 37"/>
                <a:gd name="T77" fmla="*/ 5 h 41"/>
                <a:gd name="T78" fmla="*/ 26 w 37"/>
                <a:gd name="T79" fmla="*/ 6 h 41"/>
                <a:gd name="T80" fmla="*/ 26 w 37"/>
                <a:gd name="T81" fmla="*/ 6 h 41"/>
                <a:gd name="T82" fmla="*/ 27 w 37"/>
                <a:gd name="T83" fmla="*/ 9 h 41"/>
                <a:gd name="T84" fmla="*/ 27 w 37"/>
                <a:gd name="T85" fmla="*/ 11 h 41"/>
                <a:gd name="T86" fmla="*/ 27 w 37"/>
                <a:gd name="T87" fmla="*/ 11 h 41"/>
                <a:gd name="T88" fmla="*/ 26 w 37"/>
                <a:gd name="T89" fmla="*/ 16 h 41"/>
                <a:gd name="T90" fmla="*/ 26 w 37"/>
                <a:gd name="T91" fmla="*/ 16 h 41"/>
                <a:gd name="T92" fmla="*/ 23 w 37"/>
                <a:gd name="T93" fmla="*/ 17 h 41"/>
                <a:gd name="T94" fmla="*/ 23 w 37"/>
                <a:gd name="T95" fmla="*/ 17 h 41"/>
                <a:gd name="T96" fmla="*/ 18 w 37"/>
                <a:gd name="T97" fmla="*/ 19 h 41"/>
                <a:gd name="T98" fmla="*/ 5 w 37"/>
                <a:gd name="T99" fmla="*/ 19 h 41"/>
                <a:gd name="T100" fmla="*/ 5 w 37"/>
                <a:gd name="T101" fmla="*/ 5 h 41"/>
                <a:gd name="T102" fmla="*/ 5 w 37"/>
                <a:gd name="T103" fmla="*/ 5 h 4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1"/>
                <a:gd name="T158" fmla="*/ 37 w 37"/>
                <a:gd name="T159" fmla="*/ 41 h 4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1">
                  <a:moveTo>
                    <a:pt x="5" y="41"/>
                  </a:moveTo>
                  <a:lnTo>
                    <a:pt x="5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20" y="27"/>
                  </a:lnTo>
                  <a:lnTo>
                    <a:pt x="24" y="33"/>
                  </a:lnTo>
                  <a:lnTo>
                    <a:pt x="29" y="41"/>
                  </a:lnTo>
                  <a:lnTo>
                    <a:pt x="37" y="41"/>
                  </a:lnTo>
                  <a:lnTo>
                    <a:pt x="29" y="30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26" y="22"/>
                  </a:lnTo>
                  <a:lnTo>
                    <a:pt x="31" y="19"/>
                  </a:lnTo>
                  <a:lnTo>
                    <a:pt x="32" y="16"/>
                  </a:lnTo>
                  <a:lnTo>
                    <a:pt x="32" y="11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  <a:moveTo>
                    <a:pt x="5" y="5"/>
                  </a:moveTo>
                  <a:lnTo>
                    <a:pt x="18" y="5"/>
                  </a:lnTo>
                  <a:lnTo>
                    <a:pt x="23" y="5"/>
                  </a:lnTo>
                  <a:lnTo>
                    <a:pt x="26" y="6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6" y="16"/>
                  </a:lnTo>
                  <a:lnTo>
                    <a:pt x="23" y="17"/>
                  </a:lnTo>
                  <a:lnTo>
                    <a:pt x="18" y="19"/>
                  </a:lnTo>
                  <a:lnTo>
                    <a:pt x="5" y="19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65" name="Freeform 494">
              <a:extLst>
                <a:ext uri="{FF2B5EF4-FFF2-40B4-BE49-F238E27FC236}">
                  <a16:creationId xmlns:a16="http://schemas.microsoft.com/office/drawing/2014/main" id="{BC439415-9E9C-42BA-A002-8C251A13F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195"/>
              <a:ext cx="30" cy="41"/>
            </a:xfrm>
            <a:custGeom>
              <a:avLst/>
              <a:gdLst>
                <a:gd name="T0" fmla="*/ 30 w 30"/>
                <a:gd name="T1" fmla="*/ 41 h 41"/>
                <a:gd name="T2" fmla="*/ 30 w 30"/>
                <a:gd name="T3" fmla="*/ 36 h 41"/>
                <a:gd name="T4" fmla="*/ 6 w 30"/>
                <a:gd name="T5" fmla="*/ 36 h 41"/>
                <a:gd name="T6" fmla="*/ 6 w 30"/>
                <a:gd name="T7" fmla="*/ 22 h 41"/>
                <a:gd name="T8" fmla="*/ 28 w 30"/>
                <a:gd name="T9" fmla="*/ 22 h 41"/>
                <a:gd name="T10" fmla="*/ 28 w 30"/>
                <a:gd name="T11" fmla="*/ 17 h 41"/>
                <a:gd name="T12" fmla="*/ 6 w 30"/>
                <a:gd name="T13" fmla="*/ 17 h 41"/>
                <a:gd name="T14" fmla="*/ 6 w 30"/>
                <a:gd name="T15" fmla="*/ 5 h 41"/>
                <a:gd name="T16" fmla="*/ 30 w 30"/>
                <a:gd name="T17" fmla="*/ 5 h 41"/>
                <a:gd name="T18" fmla="*/ 30 w 30"/>
                <a:gd name="T19" fmla="*/ 0 h 41"/>
                <a:gd name="T20" fmla="*/ 0 w 30"/>
                <a:gd name="T21" fmla="*/ 0 h 41"/>
                <a:gd name="T22" fmla="*/ 0 w 30"/>
                <a:gd name="T23" fmla="*/ 41 h 41"/>
                <a:gd name="T24" fmla="*/ 30 w 30"/>
                <a:gd name="T25" fmla="*/ 41 h 41"/>
                <a:gd name="T26" fmla="*/ 30 w 30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41"/>
                <a:gd name="T44" fmla="*/ 30 w 30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41">
                  <a:moveTo>
                    <a:pt x="30" y="41"/>
                  </a:moveTo>
                  <a:lnTo>
                    <a:pt x="30" y="36"/>
                  </a:lnTo>
                  <a:lnTo>
                    <a:pt x="6" y="36"/>
                  </a:lnTo>
                  <a:lnTo>
                    <a:pt x="6" y="22"/>
                  </a:lnTo>
                  <a:lnTo>
                    <a:pt x="28" y="22"/>
                  </a:lnTo>
                  <a:lnTo>
                    <a:pt x="28" y="17"/>
                  </a:lnTo>
                  <a:lnTo>
                    <a:pt x="6" y="17"/>
                  </a:lnTo>
                  <a:lnTo>
                    <a:pt x="6" y="5"/>
                  </a:lnTo>
                  <a:lnTo>
                    <a:pt x="30" y="5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66" name="Freeform 495">
              <a:extLst>
                <a:ext uri="{FF2B5EF4-FFF2-40B4-BE49-F238E27FC236}">
                  <a16:creationId xmlns:a16="http://schemas.microsoft.com/office/drawing/2014/main" id="{60A4E338-3331-4AA7-9F4A-AC54783F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882"/>
              <a:ext cx="40" cy="41"/>
            </a:xfrm>
            <a:custGeom>
              <a:avLst/>
              <a:gdLst>
                <a:gd name="T0" fmla="*/ 5 w 40"/>
                <a:gd name="T1" fmla="*/ 41 h 41"/>
                <a:gd name="T2" fmla="*/ 5 w 40"/>
                <a:gd name="T3" fmla="*/ 6 h 41"/>
                <a:gd name="T4" fmla="*/ 18 w 40"/>
                <a:gd name="T5" fmla="*/ 41 h 41"/>
                <a:gd name="T6" fmla="*/ 22 w 40"/>
                <a:gd name="T7" fmla="*/ 41 h 41"/>
                <a:gd name="T8" fmla="*/ 34 w 40"/>
                <a:gd name="T9" fmla="*/ 6 h 41"/>
                <a:gd name="T10" fmla="*/ 34 w 40"/>
                <a:gd name="T11" fmla="*/ 41 h 41"/>
                <a:gd name="T12" fmla="*/ 40 w 40"/>
                <a:gd name="T13" fmla="*/ 41 h 41"/>
                <a:gd name="T14" fmla="*/ 40 w 40"/>
                <a:gd name="T15" fmla="*/ 0 h 41"/>
                <a:gd name="T16" fmla="*/ 32 w 40"/>
                <a:gd name="T17" fmla="*/ 0 h 41"/>
                <a:gd name="T18" fmla="*/ 22 w 40"/>
                <a:gd name="T19" fmla="*/ 29 h 41"/>
                <a:gd name="T20" fmla="*/ 22 w 40"/>
                <a:gd name="T21" fmla="*/ 29 h 41"/>
                <a:gd name="T22" fmla="*/ 19 w 40"/>
                <a:gd name="T23" fmla="*/ 35 h 41"/>
                <a:gd name="T24" fmla="*/ 19 w 40"/>
                <a:gd name="T25" fmla="*/ 35 h 41"/>
                <a:gd name="T26" fmla="*/ 18 w 40"/>
                <a:gd name="T27" fmla="*/ 29 h 41"/>
                <a:gd name="T28" fmla="*/ 8 w 40"/>
                <a:gd name="T29" fmla="*/ 0 h 41"/>
                <a:gd name="T30" fmla="*/ 0 w 40"/>
                <a:gd name="T31" fmla="*/ 0 h 41"/>
                <a:gd name="T32" fmla="*/ 0 w 40"/>
                <a:gd name="T33" fmla="*/ 41 h 41"/>
                <a:gd name="T34" fmla="*/ 5 w 40"/>
                <a:gd name="T35" fmla="*/ 41 h 41"/>
                <a:gd name="T36" fmla="*/ 5 w 40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41"/>
                <a:gd name="T59" fmla="*/ 40 w 40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41">
                  <a:moveTo>
                    <a:pt x="5" y="41"/>
                  </a:moveTo>
                  <a:lnTo>
                    <a:pt x="5" y="6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4" y="6"/>
                  </a:lnTo>
                  <a:lnTo>
                    <a:pt x="34" y="41"/>
                  </a:lnTo>
                  <a:lnTo>
                    <a:pt x="40" y="41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8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67" name="Freeform 496">
              <a:extLst>
                <a:ext uri="{FF2B5EF4-FFF2-40B4-BE49-F238E27FC236}">
                  <a16:creationId xmlns:a16="http://schemas.microsoft.com/office/drawing/2014/main" id="{67A75D52-0703-4DDA-9025-080D1D4073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3" y="882"/>
              <a:ext cx="38" cy="41"/>
            </a:xfrm>
            <a:custGeom>
              <a:avLst/>
              <a:gdLst>
                <a:gd name="T0" fmla="*/ 4 w 38"/>
                <a:gd name="T1" fmla="*/ 41 h 41"/>
                <a:gd name="T2" fmla="*/ 9 w 38"/>
                <a:gd name="T3" fmla="*/ 29 h 41"/>
                <a:gd name="T4" fmla="*/ 27 w 38"/>
                <a:gd name="T5" fmla="*/ 29 h 41"/>
                <a:gd name="T6" fmla="*/ 31 w 38"/>
                <a:gd name="T7" fmla="*/ 41 h 41"/>
                <a:gd name="T8" fmla="*/ 38 w 38"/>
                <a:gd name="T9" fmla="*/ 41 h 41"/>
                <a:gd name="T10" fmla="*/ 20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4 w 38"/>
                <a:gd name="T17" fmla="*/ 41 h 41"/>
                <a:gd name="T18" fmla="*/ 4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7 w 38"/>
                <a:gd name="T25" fmla="*/ 5 h 41"/>
                <a:gd name="T26" fmla="*/ 17 w 38"/>
                <a:gd name="T27" fmla="*/ 5 h 41"/>
                <a:gd name="T28" fmla="*/ 20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4" y="41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1"/>
                  </a:lnTo>
                  <a:lnTo>
                    <a:pt x="38" y="4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4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7" y="5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68" name="Freeform 497">
              <a:extLst>
                <a:ext uri="{FF2B5EF4-FFF2-40B4-BE49-F238E27FC236}">
                  <a16:creationId xmlns:a16="http://schemas.microsoft.com/office/drawing/2014/main" id="{95A1E705-5DE3-45D4-B1EF-D5A21477F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882"/>
              <a:ext cx="6" cy="41"/>
            </a:xfrm>
            <a:custGeom>
              <a:avLst/>
              <a:gdLst>
                <a:gd name="T0" fmla="*/ 6 w 6"/>
                <a:gd name="T1" fmla="*/ 41 h 41"/>
                <a:gd name="T2" fmla="*/ 6 w 6"/>
                <a:gd name="T3" fmla="*/ 0 h 41"/>
                <a:gd name="T4" fmla="*/ 0 w 6"/>
                <a:gd name="T5" fmla="*/ 0 h 41"/>
                <a:gd name="T6" fmla="*/ 0 w 6"/>
                <a:gd name="T7" fmla="*/ 41 h 41"/>
                <a:gd name="T8" fmla="*/ 6 w 6"/>
                <a:gd name="T9" fmla="*/ 41 h 41"/>
                <a:gd name="T10" fmla="*/ 6 w 6"/>
                <a:gd name="T11" fmla="*/ 4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41"/>
                <a:gd name="T20" fmla="*/ 6 w 6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41">
                  <a:moveTo>
                    <a:pt x="6" y="41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69" name="Freeform 498">
              <a:extLst>
                <a:ext uri="{FF2B5EF4-FFF2-40B4-BE49-F238E27FC236}">
                  <a16:creationId xmlns:a16="http://schemas.microsoft.com/office/drawing/2014/main" id="{CBC55580-A05E-4D79-A325-0178002FB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882"/>
              <a:ext cx="32" cy="41"/>
            </a:xfrm>
            <a:custGeom>
              <a:avLst/>
              <a:gdLst>
                <a:gd name="T0" fmla="*/ 5 w 32"/>
                <a:gd name="T1" fmla="*/ 41 h 41"/>
                <a:gd name="T2" fmla="*/ 5 w 32"/>
                <a:gd name="T3" fmla="*/ 9 h 41"/>
                <a:gd name="T4" fmla="*/ 27 w 32"/>
                <a:gd name="T5" fmla="*/ 41 h 41"/>
                <a:gd name="T6" fmla="*/ 32 w 32"/>
                <a:gd name="T7" fmla="*/ 41 h 41"/>
                <a:gd name="T8" fmla="*/ 32 w 32"/>
                <a:gd name="T9" fmla="*/ 0 h 41"/>
                <a:gd name="T10" fmla="*/ 27 w 32"/>
                <a:gd name="T11" fmla="*/ 0 h 41"/>
                <a:gd name="T12" fmla="*/ 27 w 32"/>
                <a:gd name="T13" fmla="*/ 32 h 41"/>
                <a:gd name="T14" fmla="*/ 7 w 32"/>
                <a:gd name="T15" fmla="*/ 0 h 41"/>
                <a:gd name="T16" fmla="*/ 0 w 32"/>
                <a:gd name="T17" fmla="*/ 0 h 41"/>
                <a:gd name="T18" fmla="*/ 0 w 32"/>
                <a:gd name="T19" fmla="*/ 41 h 41"/>
                <a:gd name="T20" fmla="*/ 5 w 32"/>
                <a:gd name="T21" fmla="*/ 41 h 41"/>
                <a:gd name="T22" fmla="*/ 5 w 3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1"/>
                <a:gd name="T38" fmla="*/ 32 w 3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1">
                  <a:moveTo>
                    <a:pt x="5" y="41"/>
                  </a:moveTo>
                  <a:lnTo>
                    <a:pt x="5" y="9"/>
                  </a:lnTo>
                  <a:lnTo>
                    <a:pt x="27" y="41"/>
                  </a:lnTo>
                  <a:lnTo>
                    <a:pt x="32" y="4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70" name="Freeform 499">
              <a:extLst>
                <a:ext uri="{FF2B5EF4-FFF2-40B4-BE49-F238E27FC236}">
                  <a16:creationId xmlns:a16="http://schemas.microsoft.com/office/drawing/2014/main" id="{F3C9C32B-2AED-45AD-B9D5-09C98F356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882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6 h 41"/>
                <a:gd name="T4" fmla="*/ 5 w 31"/>
                <a:gd name="T5" fmla="*/ 36 h 41"/>
                <a:gd name="T6" fmla="*/ 5 w 31"/>
                <a:gd name="T7" fmla="*/ 22 h 41"/>
                <a:gd name="T8" fmla="*/ 27 w 31"/>
                <a:gd name="T9" fmla="*/ 22 h 41"/>
                <a:gd name="T10" fmla="*/ 27 w 31"/>
                <a:gd name="T11" fmla="*/ 17 h 41"/>
                <a:gd name="T12" fmla="*/ 5 w 31"/>
                <a:gd name="T13" fmla="*/ 17 h 41"/>
                <a:gd name="T14" fmla="*/ 5 w 31"/>
                <a:gd name="T15" fmla="*/ 5 h 41"/>
                <a:gd name="T16" fmla="*/ 29 w 31"/>
                <a:gd name="T17" fmla="*/ 5 h 41"/>
                <a:gd name="T18" fmla="*/ 29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6"/>
                  </a:lnTo>
                  <a:lnTo>
                    <a:pt x="5" y="36"/>
                  </a:lnTo>
                  <a:lnTo>
                    <a:pt x="5" y="22"/>
                  </a:lnTo>
                  <a:lnTo>
                    <a:pt x="27" y="22"/>
                  </a:lnTo>
                  <a:lnTo>
                    <a:pt x="27" y="17"/>
                  </a:lnTo>
                  <a:lnTo>
                    <a:pt x="5" y="17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71" name="Freeform 500">
              <a:extLst>
                <a:ext uri="{FF2B5EF4-FFF2-40B4-BE49-F238E27FC236}">
                  <a16:creationId xmlns:a16="http://schemas.microsoft.com/office/drawing/2014/main" id="{3404F962-9386-4DDD-B183-3D5517D78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260"/>
              <a:ext cx="38" cy="41"/>
            </a:xfrm>
            <a:custGeom>
              <a:avLst/>
              <a:gdLst>
                <a:gd name="T0" fmla="*/ 5 w 38"/>
                <a:gd name="T1" fmla="*/ 41 h 41"/>
                <a:gd name="T2" fmla="*/ 5 w 38"/>
                <a:gd name="T3" fmla="*/ 6 h 41"/>
                <a:gd name="T4" fmla="*/ 16 w 38"/>
                <a:gd name="T5" fmla="*/ 41 h 41"/>
                <a:gd name="T6" fmla="*/ 21 w 38"/>
                <a:gd name="T7" fmla="*/ 41 h 41"/>
                <a:gd name="T8" fmla="*/ 33 w 38"/>
                <a:gd name="T9" fmla="*/ 6 h 41"/>
                <a:gd name="T10" fmla="*/ 33 w 38"/>
                <a:gd name="T11" fmla="*/ 41 h 41"/>
                <a:gd name="T12" fmla="*/ 38 w 38"/>
                <a:gd name="T13" fmla="*/ 41 h 41"/>
                <a:gd name="T14" fmla="*/ 38 w 38"/>
                <a:gd name="T15" fmla="*/ 0 h 41"/>
                <a:gd name="T16" fmla="*/ 32 w 38"/>
                <a:gd name="T17" fmla="*/ 0 h 41"/>
                <a:gd name="T18" fmla="*/ 21 w 38"/>
                <a:gd name="T19" fmla="*/ 29 h 41"/>
                <a:gd name="T20" fmla="*/ 21 w 38"/>
                <a:gd name="T21" fmla="*/ 29 h 41"/>
                <a:gd name="T22" fmla="*/ 19 w 38"/>
                <a:gd name="T23" fmla="*/ 35 h 41"/>
                <a:gd name="T24" fmla="*/ 19 w 38"/>
                <a:gd name="T25" fmla="*/ 35 h 41"/>
                <a:gd name="T26" fmla="*/ 18 w 38"/>
                <a:gd name="T27" fmla="*/ 29 h 41"/>
                <a:gd name="T28" fmla="*/ 8 w 38"/>
                <a:gd name="T29" fmla="*/ 0 h 41"/>
                <a:gd name="T30" fmla="*/ 0 w 38"/>
                <a:gd name="T31" fmla="*/ 0 h 41"/>
                <a:gd name="T32" fmla="*/ 0 w 38"/>
                <a:gd name="T33" fmla="*/ 41 h 41"/>
                <a:gd name="T34" fmla="*/ 5 w 38"/>
                <a:gd name="T35" fmla="*/ 41 h 41"/>
                <a:gd name="T36" fmla="*/ 5 w 38"/>
                <a:gd name="T37" fmla="*/ 4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5" y="41"/>
                  </a:moveTo>
                  <a:lnTo>
                    <a:pt x="5" y="6"/>
                  </a:lnTo>
                  <a:lnTo>
                    <a:pt x="16" y="41"/>
                  </a:lnTo>
                  <a:lnTo>
                    <a:pt x="21" y="41"/>
                  </a:lnTo>
                  <a:lnTo>
                    <a:pt x="33" y="6"/>
                  </a:lnTo>
                  <a:lnTo>
                    <a:pt x="33" y="41"/>
                  </a:lnTo>
                  <a:lnTo>
                    <a:pt x="38" y="4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1" y="29"/>
                  </a:lnTo>
                  <a:lnTo>
                    <a:pt x="19" y="35"/>
                  </a:lnTo>
                  <a:lnTo>
                    <a:pt x="18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72" name="Freeform 501">
              <a:extLst>
                <a:ext uri="{FF2B5EF4-FFF2-40B4-BE49-F238E27FC236}">
                  <a16:creationId xmlns:a16="http://schemas.microsoft.com/office/drawing/2014/main" id="{1D8CC10E-43D9-40E7-AEDA-889AB28724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0" y="1260"/>
              <a:ext cx="38" cy="41"/>
            </a:xfrm>
            <a:custGeom>
              <a:avLst/>
              <a:gdLst>
                <a:gd name="T0" fmla="*/ 6 w 38"/>
                <a:gd name="T1" fmla="*/ 41 h 41"/>
                <a:gd name="T2" fmla="*/ 10 w 38"/>
                <a:gd name="T3" fmla="*/ 29 h 41"/>
                <a:gd name="T4" fmla="*/ 27 w 38"/>
                <a:gd name="T5" fmla="*/ 29 h 41"/>
                <a:gd name="T6" fmla="*/ 32 w 38"/>
                <a:gd name="T7" fmla="*/ 41 h 41"/>
                <a:gd name="T8" fmla="*/ 38 w 38"/>
                <a:gd name="T9" fmla="*/ 41 h 41"/>
                <a:gd name="T10" fmla="*/ 22 w 38"/>
                <a:gd name="T11" fmla="*/ 0 h 41"/>
                <a:gd name="T12" fmla="*/ 16 w 38"/>
                <a:gd name="T13" fmla="*/ 0 h 41"/>
                <a:gd name="T14" fmla="*/ 0 w 38"/>
                <a:gd name="T15" fmla="*/ 41 h 41"/>
                <a:gd name="T16" fmla="*/ 6 w 38"/>
                <a:gd name="T17" fmla="*/ 41 h 41"/>
                <a:gd name="T18" fmla="*/ 6 w 38"/>
                <a:gd name="T19" fmla="*/ 41 h 41"/>
                <a:gd name="T20" fmla="*/ 16 w 38"/>
                <a:gd name="T21" fmla="*/ 13 h 41"/>
                <a:gd name="T22" fmla="*/ 16 w 38"/>
                <a:gd name="T23" fmla="*/ 13 h 41"/>
                <a:gd name="T24" fmla="*/ 19 w 38"/>
                <a:gd name="T25" fmla="*/ 5 h 41"/>
                <a:gd name="T26" fmla="*/ 19 w 38"/>
                <a:gd name="T27" fmla="*/ 5 h 41"/>
                <a:gd name="T28" fmla="*/ 21 w 38"/>
                <a:gd name="T29" fmla="*/ 13 h 41"/>
                <a:gd name="T30" fmla="*/ 25 w 38"/>
                <a:gd name="T31" fmla="*/ 24 h 41"/>
                <a:gd name="T32" fmla="*/ 11 w 38"/>
                <a:gd name="T33" fmla="*/ 24 h 41"/>
                <a:gd name="T34" fmla="*/ 16 w 38"/>
                <a:gd name="T35" fmla="*/ 13 h 41"/>
                <a:gd name="T36" fmla="*/ 16 w 38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1"/>
                <a:gd name="T59" fmla="*/ 38 w 38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1">
                  <a:moveTo>
                    <a:pt x="6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8" y="4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6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1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73" name="Freeform 502">
              <a:extLst>
                <a:ext uri="{FF2B5EF4-FFF2-40B4-BE49-F238E27FC236}">
                  <a16:creationId xmlns:a16="http://schemas.microsoft.com/office/drawing/2014/main" id="{FC08A4C6-6A8C-4172-909A-8B4F714C1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260"/>
              <a:ext cx="32" cy="41"/>
            </a:xfrm>
            <a:custGeom>
              <a:avLst/>
              <a:gdLst>
                <a:gd name="T0" fmla="*/ 2 w 32"/>
                <a:gd name="T1" fmla="*/ 35 h 41"/>
                <a:gd name="T2" fmla="*/ 8 w 32"/>
                <a:gd name="T3" fmla="*/ 40 h 41"/>
                <a:gd name="T4" fmla="*/ 18 w 32"/>
                <a:gd name="T5" fmla="*/ 41 h 41"/>
                <a:gd name="T6" fmla="*/ 26 w 32"/>
                <a:gd name="T7" fmla="*/ 40 h 41"/>
                <a:gd name="T8" fmla="*/ 27 w 32"/>
                <a:gd name="T9" fmla="*/ 38 h 41"/>
                <a:gd name="T10" fmla="*/ 30 w 32"/>
                <a:gd name="T11" fmla="*/ 37 h 41"/>
                <a:gd name="T12" fmla="*/ 32 w 32"/>
                <a:gd name="T13" fmla="*/ 30 h 41"/>
                <a:gd name="T14" fmla="*/ 30 w 32"/>
                <a:gd name="T15" fmla="*/ 24 h 41"/>
                <a:gd name="T16" fmla="*/ 26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7 w 32"/>
                <a:gd name="T23" fmla="*/ 11 h 41"/>
                <a:gd name="T24" fmla="*/ 8 w 32"/>
                <a:gd name="T25" fmla="*/ 6 h 41"/>
                <a:gd name="T26" fmla="*/ 11 w 32"/>
                <a:gd name="T27" fmla="*/ 5 h 41"/>
                <a:gd name="T28" fmla="*/ 16 w 32"/>
                <a:gd name="T29" fmla="*/ 5 h 41"/>
                <a:gd name="T30" fmla="*/ 23 w 32"/>
                <a:gd name="T31" fmla="*/ 6 h 41"/>
                <a:gd name="T32" fmla="*/ 24 w 32"/>
                <a:gd name="T33" fmla="*/ 8 h 41"/>
                <a:gd name="T34" fmla="*/ 30 w 32"/>
                <a:gd name="T35" fmla="*/ 11 h 41"/>
                <a:gd name="T36" fmla="*/ 29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3 w 32"/>
                <a:gd name="T47" fmla="*/ 5 h 41"/>
                <a:gd name="T48" fmla="*/ 2 w 32"/>
                <a:gd name="T49" fmla="*/ 11 h 41"/>
                <a:gd name="T50" fmla="*/ 2 w 32"/>
                <a:gd name="T51" fmla="*/ 16 h 41"/>
                <a:gd name="T52" fmla="*/ 7 w 32"/>
                <a:gd name="T53" fmla="*/ 19 h 41"/>
                <a:gd name="T54" fmla="*/ 15 w 32"/>
                <a:gd name="T55" fmla="*/ 22 h 41"/>
                <a:gd name="T56" fmla="*/ 23 w 32"/>
                <a:gd name="T57" fmla="*/ 24 h 41"/>
                <a:gd name="T58" fmla="*/ 26 w 32"/>
                <a:gd name="T59" fmla="*/ 27 h 41"/>
                <a:gd name="T60" fmla="*/ 27 w 32"/>
                <a:gd name="T61" fmla="*/ 30 h 41"/>
                <a:gd name="T62" fmla="*/ 26 w 32"/>
                <a:gd name="T63" fmla="*/ 33 h 41"/>
                <a:gd name="T64" fmla="*/ 23 w 32"/>
                <a:gd name="T65" fmla="*/ 37 h 41"/>
                <a:gd name="T66" fmla="*/ 16 w 32"/>
                <a:gd name="T67" fmla="*/ 37 h 41"/>
                <a:gd name="T68" fmla="*/ 10 w 32"/>
                <a:gd name="T69" fmla="*/ 37 h 41"/>
                <a:gd name="T70" fmla="*/ 7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2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8" y="41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30" y="37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6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3" y="6"/>
                  </a:lnTo>
                  <a:lnTo>
                    <a:pt x="24" y="8"/>
                  </a:lnTo>
                  <a:lnTo>
                    <a:pt x="26" y="13"/>
                  </a:lnTo>
                  <a:lnTo>
                    <a:pt x="30" y="11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7" y="19"/>
                  </a:lnTo>
                  <a:lnTo>
                    <a:pt x="15" y="22"/>
                  </a:lnTo>
                  <a:lnTo>
                    <a:pt x="23" y="24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6" y="33"/>
                  </a:lnTo>
                  <a:lnTo>
                    <a:pt x="23" y="37"/>
                  </a:lnTo>
                  <a:lnTo>
                    <a:pt x="16" y="37"/>
                  </a:lnTo>
                  <a:lnTo>
                    <a:pt x="10" y="37"/>
                  </a:lnTo>
                  <a:lnTo>
                    <a:pt x="7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74" name="Freeform 503">
              <a:extLst>
                <a:ext uri="{FF2B5EF4-FFF2-40B4-BE49-F238E27FC236}">
                  <a16:creationId xmlns:a16="http://schemas.microsoft.com/office/drawing/2014/main" id="{DF1AFAF5-A10C-4DFC-8033-96DA5A2BA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1260"/>
              <a:ext cx="32" cy="41"/>
            </a:xfrm>
            <a:custGeom>
              <a:avLst/>
              <a:gdLst>
                <a:gd name="T0" fmla="*/ 2 w 32"/>
                <a:gd name="T1" fmla="*/ 35 h 41"/>
                <a:gd name="T2" fmla="*/ 8 w 32"/>
                <a:gd name="T3" fmla="*/ 40 h 41"/>
                <a:gd name="T4" fmla="*/ 18 w 32"/>
                <a:gd name="T5" fmla="*/ 41 h 41"/>
                <a:gd name="T6" fmla="*/ 26 w 32"/>
                <a:gd name="T7" fmla="*/ 40 h 41"/>
                <a:gd name="T8" fmla="*/ 27 w 32"/>
                <a:gd name="T9" fmla="*/ 38 h 41"/>
                <a:gd name="T10" fmla="*/ 31 w 32"/>
                <a:gd name="T11" fmla="*/ 37 h 41"/>
                <a:gd name="T12" fmla="*/ 32 w 32"/>
                <a:gd name="T13" fmla="*/ 30 h 41"/>
                <a:gd name="T14" fmla="*/ 31 w 32"/>
                <a:gd name="T15" fmla="*/ 24 h 41"/>
                <a:gd name="T16" fmla="*/ 26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7 w 32"/>
                <a:gd name="T23" fmla="*/ 11 h 41"/>
                <a:gd name="T24" fmla="*/ 8 w 32"/>
                <a:gd name="T25" fmla="*/ 6 h 41"/>
                <a:gd name="T26" fmla="*/ 12 w 32"/>
                <a:gd name="T27" fmla="*/ 5 h 41"/>
                <a:gd name="T28" fmla="*/ 16 w 32"/>
                <a:gd name="T29" fmla="*/ 5 h 41"/>
                <a:gd name="T30" fmla="*/ 23 w 32"/>
                <a:gd name="T31" fmla="*/ 6 h 41"/>
                <a:gd name="T32" fmla="*/ 24 w 32"/>
                <a:gd name="T33" fmla="*/ 8 h 41"/>
                <a:gd name="T34" fmla="*/ 31 w 32"/>
                <a:gd name="T35" fmla="*/ 11 h 41"/>
                <a:gd name="T36" fmla="*/ 29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4 w 32"/>
                <a:gd name="T47" fmla="*/ 5 h 41"/>
                <a:gd name="T48" fmla="*/ 2 w 32"/>
                <a:gd name="T49" fmla="*/ 11 h 41"/>
                <a:gd name="T50" fmla="*/ 4 w 32"/>
                <a:gd name="T51" fmla="*/ 16 h 41"/>
                <a:gd name="T52" fmla="*/ 7 w 32"/>
                <a:gd name="T53" fmla="*/ 19 h 41"/>
                <a:gd name="T54" fmla="*/ 15 w 32"/>
                <a:gd name="T55" fmla="*/ 22 h 41"/>
                <a:gd name="T56" fmla="*/ 23 w 32"/>
                <a:gd name="T57" fmla="*/ 24 h 41"/>
                <a:gd name="T58" fmla="*/ 26 w 32"/>
                <a:gd name="T59" fmla="*/ 27 h 41"/>
                <a:gd name="T60" fmla="*/ 27 w 32"/>
                <a:gd name="T61" fmla="*/ 30 h 41"/>
                <a:gd name="T62" fmla="*/ 26 w 32"/>
                <a:gd name="T63" fmla="*/ 33 h 41"/>
                <a:gd name="T64" fmla="*/ 23 w 32"/>
                <a:gd name="T65" fmla="*/ 37 h 41"/>
                <a:gd name="T66" fmla="*/ 16 w 32"/>
                <a:gd name="T67" fmla="*/ 37 h 41"/>
                <a:gd name="T68" fmla="*/ 10 w 32"/>
                <a:gd name="T69" fmla="*/ 37 h 41"/>
                <a:gd name="T70" fmla="*/ 7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2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2" y="35"/>
                  </a:moveTo>
                  <a:lnTo>
                    <a:pt x="2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8" y="41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31" y="37"/>
                  </a:lnTo>
                  <a:lnTo>
                    <a:pt x="32" y="30"/>
                  </a:lnTo>
                  <a:lnTo>
                    <a:pt x="31" y="24"/>
                  </a:lnTo>
                  <a:lnTo>
                    <a:pt x="26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6"/>
                  </a:lnTo>
                  <a:lnTo>
                    <a:pt x="24" y="8"/>
                  </a:lnTo>
                  <a:lnTo>
                    <a:pt x="26" y="13"/>
                  </a:lnTo>
                  <a:lnTo>
                    <a:pt x="31" y="11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2" y="11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15" y="22"/>
                  </a:lnTo>
                  <a:lnTo>
                    <a:pt x="23" y="24"/>
                  </a:lnTo>
                  <a:lnTo>
                    <a:pt x="26" y="27"/>
                  </a:lnTo>
                  <a:lnTo>
                    <a:pt x="27" y="30"/>
                  </a:lnTo>
                  <a:lnTo>
                    <a:pt x="26" y="33"/>
                  </a:lnTo>
                  <a:lnTo>
                    <a:pt x="23" y="37"/>
                  </a:lnTo>
                  <a:lnTo>
                    <a:pt x="16" y="37"/>
                  </a:lnTo>
                  <a:lnTo>
                    <a:pt x="10" y="37"/>
                  </a:lnTo>
                  <a:lnTo>
                    <a:pt x="7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75" name="Freeform 504">
              <a:extLst>
                <a:ext uri="{FF2B5EF4-FFF2-40B4-BE49-F238E27FC236}">
                  <a16:creationId xmlns:a16="http://schemas.microsoft.com/office/drawing/2014/main" id="{330A10C1-6F64-48D4-820C-2F4C0D916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4" y="1260"/>
              <a:ext cx="39" cy="41"/>
            </a:xfrm>
            <a:custGeom>
              <a:avLst/>
              <a:gdLst>
                <a:gd name="T0" fmla="*/ 7 w 39"/>
                <a:gd name="T1" fmla="*/ 41 h 41"/>
                <a:gd name="T2" fmla="*/ 10 w 39"/>
                <a:gd name="T3" fmla="*/ 29 h 41"/>
                <a:gd name="T4" fmla="*/ 27 w 39"/>
                <a:gd name="T5" fmla="*/ 29 h 41"/>
                <a:gd name="T6" fmla="*/ 32 w 39"/>
                <a:gd name="T7" fmla="*/ 41 h 41"/>
                <a:gd name="T8" fmla="*/ 39 w 39"/>
                <a:gd name="T9" fmla="*/ 41 h 41"/>
                <a:gd name="T10" fmla="*/ 23 w 39"/>
                <a:gd name="T11" fmla="*/ 0 h 41"/>
                <a:gd name="T12" fmla="*/ 16 w 39"/>
                <a:gd name="T13" fmla="*/ 0 h 41"/>
                <a:gd name="T14" fmla="*/ 0 w 39"/>
                <a:gd name="T15" fmla="*/ 41 h 41"/>
                <a:gd name="T16" fmla="*/ 7 w 39"/>
                <a:gd name="T17" fmla="*/ 41 h 41"/>
                <a:gd name="T18" fmla="*/ 7 w 39"/>
                <a:gd name="T19" fmla="*/ 41 h 41"/>
                <a:gd name="T20" fmla="*/ 16 w 39"/>
                <a:gd name="T21" fmla="*/ 13 h 41"/>
                <a:gd name="T22" fmla="*/ 16 w 39"/>
                <a:gd name="T23" fmla="*/ 13 h 41"/>
                <a:gd name="T24" fmla="*/ 19 w 39"/>
                <a:gd name="T25" fmla="*/ 5 h 41"/>
                <a:gd name="T26" fmla="*/ 19 w 39"/>
                <a:gd name="T27" fmla="*/ 5 h 41"/>
                <a:gd name="T28" fmla="*/ 21 w 39"/>
                <a:gd name="T29" fmla="*/ 13 h 41"/>
                <a:gd name="T30" fmla="*/ 26 w 39"/>
                <a:gd name="T31" fmla="*/ 24 h 41"/>
                <a:gd name="T32" fmla="*/ 12 w 39"/>
                <a:gd name="T33" fmla="*/ 24 h 41"/>
                <a:gd name="T34" fmla="*/ 16 w 39"/>
                <a:gd name="T35" fmla="*/ 13 h 41"/>
                <a:gd name="T36" fmla="*/ 16 w 39"/>
                <a:gd name="T37" fmla="*/ 13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1"/>
                <a:gd name="T59" fmla="*/ 39 w 39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1">
                  <a:moveTo>
                    <a:pt x="7" y="41"/>
                  </a:moveTo>
                  <a:lnTo>
                    <a:pt x="10" y="29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9" y="41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7" y="41"/>
                  </a:lnTo>
                  <a:close/>
                  <a:moveTo>
                    <a:pt x="16" y="13"/>
                  </a:moveTo>
                  <a:lnTo>
                    <a:pt x="16" y="13"/>
                  </a:lnTo>
                  <a:lnTo>
                    <a:pt x="19" y="5"/>
                  </a:lnTo>
                  <a:lnTo>
                    <a:pt x="21" y="13"/>
                  </a:lnTo>
                  <a:lnTo>
                    <a:pt x="26" y="24"/>
                  </a:lnTo>
                  <a:lnTo>
                    <a:pt x="12" y="24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76" name="Freeform 505">
              <a:extLst>
                <a:ext uri="{FF2B5EF4-FFF2-40B4-BE49-F238E27FC236}">
                  <a16:creationId xmlns:a16="http://schemas.microsoft.com/office/drawing/2014/main" id="{4DB9DD8D-BDEF-488A-B5D2-AEB3674CC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1260"/>
              <a:ext cx="36" cy="41"/>
            </a:xfrm>
            <a:custGeom>
              <a:avLst/>
              <a:gdLst>
                <a:gd name="T0" fmla="*/ 25 w 36"/>
                <a:gd name="T1" fmla="*/ 35 h 41"/>
                <a:gd name="T2" fmla="*/ 25 w 36"/>
                <a:gd name="T3" fmla="*/ 35 h 41"/>
                <a:gd name="T4" fmla="*/ 22 w 36"/>
                <a:gd name="T5" fmla="*/ 37 h 41"/>
                <a:gd name="T6" fmla="*/ 19 w 36"/>
                <a:gd name="T7" fmla="*/ 37 h 41"/>
                <a:gd name="T8" fmla="*/ 19 w 36"/>
                <a:gd name="T9" fmla="*/ 37 h 41"/>
                <a:gd name="T10" fmla="*/ 14 w 36"/>
                <a:gd name="T11" fmla="*/ 37 h 41"/>
                <a:gd name="T12" fmla="*/ 11 w 36"/>
                <a:gd name="T13" fmla="*/ 35 h 41"/>
                <a:gd name="T14" fmla="*/ 11 w 36"/>
                <a:gd name="T15" fmla="*/ 35 h 41"/>
                <a:gd name="T16" fmla="*/ 8 w 36"/>
                <a:gd name="T17" fmla="*/ 33 h 41"/>
                <a:gd name="T18" fmla="*/ 6 w 36"/>
                <a:gd name="T19" fmla="*/ 30 h 41"/>
                <a:gd name="T20" fmla="*/ 6 w 36"/>
                <a:gd name="T21" fmla="*/ 30 h 41"/>
                <a:gd name="T22" fmla="*/ 4 w 36"/>
                <a:gd name="T23" fmla="*/ 21 h 41"/>
                <a:gd name="T24" fmla="*/ 4 w 36"/>
                <a:gd name="T25" fmla="*/ 21 h 41"/>
                <a:gd name="T26" fmla="*/ 6 w 36"/>
                <a:gd name="T27" fmla="*/ 13 h 41"/>
                <a:gd name="T28" fmla="*/ 6 w 36"/>
                <a:gd name="T29" fmla="*/ 13 h 41"/>
                <a:gd name="T30" fmla="*/ 8 w 36"/>
                <a:gd name="T31" fmla="*/ 10 h 41"/>
                <a:gd name="T32" fmla="*/ 11 w 36"/>
                <a:gd name="T33" fmla="*/ 6 h 41"/>
                <a:gd name="T34" fmla="*/ 11 w 36"/>
                <a:gd name="T35" fmla="*/ 6 h 41"/>
                <a:gd name="T36" fmla="*/ 14 w 36"/>
                <a:gd name="T37" fmla="*/ 5 h 41"/>
                <a:gd name="T38" fmla="*/ 19 w 36"/>
                <a:gd name="T39" fmla="*/ 5 h 41"/>
                <a:gd name="T40" fmla="*/ 19 w 36"/>
                <a:gd name="T41" fmla="*/ 5 h 41"/>
                <a:gd name="T42" fmla="*/ 22 w 36"/>
                <a:gd name="T43" fmla="*/ 5 h 41"/>
                <a:gd name="T44" fmla="*/ 25 w 36"/>
                <a:gd name="T45" fmla="*/ 6 h 41"/>
                <a:gd name="T46" fmla="*/ 25 w 36"/>
                <a:gd name="T47" fmla="*/ 6 h 41"/>
                <a:gd name="T48" fmla="*/ 28 w 36"/>
                <a:gd name="T49" fmla="*/ 10 h 41"/>
                <a:gd name="T50" fmla="*/ 30 w 36"/>
                <a:gd name="T51" fmla="*/ 13 h 41"/>
                <a:gd name="T52" fmla="*/ 35 w 36"/>
                <a:gd name="T53" fmla="*/ 11 h 41"/>
                <a:gd name="T54" fmla="*/ 35 w 36"/>
                <a:gd name="T55" fmla="*/ 11 h 41"/>
                <a:gd name="T56" fmla="*/ 33 w 36"/>
                <a:gd name="T57" fmla="*/ 6 h 41"/>
                <a:gd name="T58" fmla="*/ 28 w 36"/>
                <a:gd name="T59" fmla="*/ 3 h 41"/>
                <a:gd name="T60" fmla="*/ 28 w 36"/>
                <a:gd name="T61" fmla="*/ 3 h 41"/>
                <a:gd name="T62" fmla="*/ 25 w 36"/>
                <a:gd name="T63" fmla="*/ 0 h 41"/>
                <a:gd name="T64" fmla="*/ 19 w 36"/>
                <a:gd name="T65" fmla="*/ 0 h 41"/>
                <a:gd name="T66" fmla="*/ 19 w 36"/>
                <a:gd name="T67" fmla="*/ 0 h 41"/>
                <a:gd name="T68" fmla="*/ 14 w 36"/>
                <a:gd name="T69" fmla="*/ 0 h 41"/>
                <a:gd name="T70" fmla="*/ 9 w 36"/>
                <a:gd name="T71" fmla="*/ 2 h 41"/>
                <a:gd name="T72" fmla="*/ 9 w 36"/>
                <a:gd name="T73" fmla="*/ 2 h 41"/>
                <a:gd name="T74" fmla="*/ 4 w 36"/>
                <a:gd name="T75" fmla="*/ 5 h 41"/>
                <a:gd name="T76" fmla="*/ 1 w 36"/>
                <a:gd name="T77" fmla="*/ 10 h 41"/>
                <a:gd name="T78" fmla="*/ 1 w 36"/>
                <a:gd name="T79" fmla="*/ 10 h 41"/>
                <a:gd name="T80" fmla="*/ 0 w 36"/>
                <a:gd name="T81" fmla="*/ 14 h 41"/>
                <a:gd name="T82" fmla="*/ 0 w 36"/>
                <a:gd name="T83" fmla="*/ 21 h 41"/>
                <a:gd name="T84" fmla="*/ 0 w 36"/>
                <a:gd name="T85" fmla="*/ 21 h 41"/>
                <a:gd name="T86" fmla="*/ 0 w 36"/>
                <a:gd name="T87" fmla="*/ 25 h 41"/>
                <a:gd name="T88" fmla="*/ 1 w 36"/>
                <a:gd name="T89" fmla="*/ 32 h 41"/>
                <a:gd name="T90" fmla="*/ 1 w 36"/>
                <a:gd name="T91" fmla="*/ 32 h 41"/>
                <a:gd name="T92" fmla="*/ 4 w 36"/>
                <a:gd name="T93" fmla="*/ 37 h 41"/>
                <a:gd name="T94" fmla="*/ 8 w 36"/>
                <a:gd name="T95" fmla="*/ 40 h 41"/>
                <a:gd name="T96" fmla="*/ 8 w 36"/>
                <a:gd name="T97" fmla="*/ 40 h 41"/>
                <a:gd name="T98" fmla="*/ 12 w 36"/>
                <a:gd name="T99" fmla="*/ 41 h 41"/>
                <a:gd name="T100" fmla="*/ 19 w 36"/>
                <a:gd name="T101" fmla="*/ 41 h 41"/>
                <a:gd name="T102" fmla="*/ 19 w 36"/>
                <a:gd name="T103" fmla="*/ 41 h 41"/>
                <a:gd name="T104" fmla="*/ 25 w 36"/>
                <a:gd name="T105" fmla="*/ 41 h 41"/>
                <a:gd name="T106" fmla="*/ 30 w 36"/>
                <a:gd name="T107" fmla="*/ 38 h 41"/>
                <a:gd name="T108" fmla="*/ 30 w 36"/>
                <a:gd name="T109" fmla="*/ 38 h 41"/>
                <a:gd name="T110" fmla="*/ 33 w 36"/>
                <a:gd name="T111" fmla="*/ 33 h 41"/>
                <a:gd name="T112" fmla="*/ 36 w 36"/>
                <a:gd name="T113" fmla="*/ 29 h 41"/>
                <a:gd name="T114" fmla="*/ 30 w 36"/>
                <a:gd name="T115" fmla="*/ 27 h 41"/>
                <a:gd name="T116" fmla="*/ 30 w 36"/>
                <a:gd name="T117" fmla="*/ 27 h 41"/>
                <a:gd name="T118" fmla="*/ 28 w 36"/>
                <a:gd name="T119" fmla="*/ 32 h 41"/>
                <a:gd name="T120" fmla="*/ 25 w 36"/>
                <a:gd name="T121" fmla="*/ 35 h 41"/>
                <a:gd name="T122" fmla="*/ 25 w 36"/>
                <a:gd name="T123" fmla="*/ 35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41"/>
                <a:gd name="T188" fmla="*/ 36 w 36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41">
                  <a:moveTo>
                    <a:pt x="25" y="35"/>
                  </a:moveTo>
                  <a:lnTo>
                    <a:pt x="25" y="35"/>
                  </a:lnTo>
                  <a:lnTo>
                    <a:pt x="22" y="37"/>
                  </a:lnTo>
                  <a:lnTo>
                    <a:pt x="19" y="37"/>
                  </a:lnTo>
                  <a:lnTo>
                    <a:pt x="14" y="37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4" y="21"/>
                  </a:lnTo>
                  <a:lnTo>
                    <a:pt x="6" y="13"/>
                  </a:lnTo>
                  <a:lnTo>
                    <a:pt x="8" y="10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8" y="10"/>
                  </a:lnTo>
                  <a:lnTo>
                    <a:pt x="30" y="13"/>
                  </a:lnTo>
                  <a:lnTo>
                    <a:pt x="35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32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2" y="41"/>
                  </a:lnTo>
                  <a:lnTo>
                    <a:pt x="19" y="41"/>
                  </a:lnTo>
                  <a:lnTo>
                    <a:pt x="25" y="41"/>
                  </a:lnTo>
                  <a:lnTo>
                    <a:pt x="30" y="38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0" y="27"/>
                  </a:lnTo>
                  <a:lnTo>
                    <a:pt x="28" y="32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77" name="Freeform 506">
              <a:extLst>
                <a:ext uri="{FF2B5EF4-FFF2-40B4-BE49-F238E27FC236}">
                  <a16:creationId xmlns:a16="http://schemas.microsoft.com/office/drawing/2014/main" id="{0F752877-8712-4BBE-BA5D-BFF53C2FF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1260"/>
              <a:ext cx="31" cy="41"/>
            </a:xfrm>
            <a:custGeom>
              <a:avLst/>
              <a:gdLst>
                <a:gd name="T0" fmla="*/ 4 w 31"/>
                <a:gd name="T1" fmla="*/ 41 h 41"/>
                <a:gd name="T2" fmla="*/ 4 w 31"/>
                <a:gd name="T3" fmla="*/ 22 h 41"/>
                <a:gd name="T4" fmla="*/ 27 w 31"/>
                <a:gd name="T5" fmla="*/ 22 h 41"/>
                <a:gd name="T6" fmla="*/ 27 w 31"/>
                <a:gd name="T7" fmla="*/ 41 h 41"/>
                <a:gd name="T8" fmla="*/ 31 w 31"/>
                <a:gd name="T9" fmla="*/ 41 h 41"/>
                <a:gd name="T10" fmla="*/ 31 w 31"/>
                <a:gd name="T11" fmla="*/ 0 h 41"/>
                <a:gd name="T12" fmla="*/ 27 w 31"/>
                <a:gd name="T13" fmla="*/ 0 h 41"/>
                <a:gd name="T14" fmla="*/ 27 w 31"/>
                <a:gd name="T15" fmla="*/ 18 h 41"/>
                <a:gd name="T16" fmla="*/ 4 w 31"/>
                <a:gd name="T17" fmla="*/ 18 h 41"/>
                <a:gd name="T18" fmla="*/ 4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4 w 31"/>
                <a:gd name="T25" fmla="*/ 41 h 41"/>
                <a:gd name="T26" fmla="*/ 4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4" y="41"/>
                  </a:moveTo>
                  <a:lnTo>
                    <a:pt x="4" y="22"/>
                  </a:lnTo>
                  <a:lnTo>
                    <a:pt x="27" y="22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78" name="Freeform 507">
              <a:extLst>
                <a:ext uri="{FF2B5EF4-FFF2-40B4-BE49-F238E27FC236}">
                  <a16:creationId xmlns:a16="http://schemas.microsoft.com/office/drawing/2014/main" id="{43680671-90EC-46EF-99EC-C4CF6AACF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1260"/>
              <a:ext cx="32" cy="41"/>
            </a:xfrm>
            <a:custGeom>
              <a:avLst/>
              <a:gdLst>
                <a:gd name="T0" fmla="*/ 27 w 32"/>
                <a:gd name="T1" fmla="*/ 24 h 41"/>
                <a:gd name="T2" fmla="*/ 27 w 32"/>
                <a:gd name="T3" fmla="*/ 24 h 41"/>
                <a:gd name="T4" fmla="*/ 25 w 32"/>
                <a:gd name="T5" fmla="*/ 30 h 41"/>
                <a:gd name="T6" fmla="*/ 24 w 32"/>
                <a:gd name="T7" fmla="*/ 35 h 41"/>
                <a:gd name="T8" fmla="*/ 24 w 32"/>
                <a:gd name="T9" fmla="*/ 35 h 41"/>
                <a:gd name="T10" fmla="*/ 21 w 32"/>
                <a:gd name="T11" fmla="*/ 37 h 41"/>
                <a:gd name="T12" fmla="*/ 16 w 32"/>
                <a:gd name="T13" fmla="*/ 37 h 41"/>
                <a:gd name="T14" fmla="*/ 16 w 32"/>
                <a:gd name="T15" fmla="*/ 37 h 41"/>
                <a:gd name="T16" fmla="*/ 9 w 32"/>
                <a:gd name="T17" fmla="*/ 35 h 41"/>
                <a:gd name="T18" fmla="*/ 9 w 32"/>
                <a:gd name="T19" fmla="*/ 35 h 41"/>
                <a:gd name="T20" fmla="*/ 6 w 32"/>
                <a:gd name="T21" fmla="*/ 32 h 41"/>
                <a:gd name="T22" fmla="*/ 6 w 32"/>
                <a:gd name="T23" fmla="*/ 32 h 41"/>
                <a:gd name="T24" fmla="*/ 5 w 32"/>
                <a:gd name="T25" fmla="*/ 24 h 41"/>
                <a:gd name="T26" fmla="*/ 5 w 32"/>
                <a:gd name="T27" fmla="*/ 0 h 41"/>
                <a:gd name="T28" fmla="*/ 0 w 32"/>
                <a:gd name="T29" fmla="*/ 0 h 41"/>
                <a:gd name="T30" fmla="*/ 0 w 32"/>
                <a:gd name="T31" fmla="*/ 24 h 41"/>
                <a:gd name="T32" fmla="*/ 0 w 32"/>
                <a:gd name="T33" fmla="*/ 24 h 41"/>
                <a:gd name="T34" fmla="*/ 0 w 32"/>
                <a:gd name="T35" fmla="*/ 30 h 41"/>
                <a:gd name="T36" fmla="*/ 2 w 32"/>
                <a:gd name="T37" fmla="*/ 33 h 41"/>
                <a:gd name="T38" fmla="*/ 2 w 32"/>
                <a:gd name="T39" fmla="*/ 33 h 41"/>
                <a:gd name="T40" fmla="*/ 3 w 32"/>
                <a:gd name="T41" fmla="*/ 38 h 41"/>
                <a:gd name="T42" fmla="*/ 6 w 32"/>
                <a:gd name="T43" fmla="*/ 40 h 41"/>
                <a:gd name="T44" fmla="*/ 6 w 32"/>
                <a:gd name="T45" fmla="*/ 40 h 41"/>
                <a:gd name="T46" fmla="*/ 11 w 32"/>
                <a:gd name="T47" fmla="*/ 41 h 41"/>
                <a:gd name="T48" fmla="*/ 16 w 32"/>
                <a:gd name="T49" fmla="*/ 41 h 41"/>
                <a:gd name="T50" fmla="*/ 16 w 32"/>
                <a:gd name="T51" fmla="*/ 41 h 41"/>
                <a:gd name="T52" fmla="*/ 21 w 32"/>
                <a:gd name="T53" fmla="*/ 41 h 41"/>
                <a:gd name="T54" fmla="*/ 25 w 32"/>
                <a:gd name="T55" fmla="*/ 40 h 41"/>
                <a:gd name="T56" fmla="*/ 25 w 32"/>
                <a:gd name="T57" fmla="*/ 40 h 41"/>
                <a:gd name="T58" fmla="*/ 29 w 32"/>
                <a:gd name="T59" fmla="*/ 37 h 41"/>
                <a:gd name="T60" fmla="*/ 30 w 32"/>
                <a:gd name="T61" fmla="*/ 33 h 41"/>
                <a:gd name="T62" fmla="*/ 30 w 32"/>
                <a:gd name="T63" fmla="*/ 33 h 41"/>
                <a:gd name="T64" fmla="*/ 32 w 32"/>
                <a:gd name="T65" fmla="*/ 24 h 41"/>
                <a:gd name="T66" fmla="*/ 32 w 32"/>
                <a:gd name="T67" fmla="*/ 0 h 41"/>
                <a:gd name="T68" fmla="*/ 27 w 32"/>
                <a:gd name="T69" fmla="*/ 0 h 41"/>
                <a:gd name="T70" fmla="*/ 27 w 32"/>
                <a:gd name="T71" fmla="*/ 24 h 41"/>
                <a:gd name="T72" fmla="*/ 27 w 32"/>
                <a:gd name="T73" fmla="*/ 24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41"/>
                <a:gd name="T113" fmla="*/ 32 w 32"/>
                <a:gd name="T114" fmla="*/ 41 h 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41">
                  <a:moveTo>
                    <a:pt x="27" y="24"/>
                  </a:moveTo>
                  <a:lnTo>
                    <a:pt x="27" y="24"/>
                  </a:lnTo>
                  <a:lnTo>
                    <a:pt x="25" y="30"/>
                  </a:lnTo>
                  <a:lnTo>
                    <a:pt x="24" y="35"/>
                  </a:lnTo>
                  <a:lnTo>
                    <a:pt x="21" y="37"/>
                  </a:lnTo>
                  <a:lnTo>
                    <a:pt x="16" y="37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5" y="2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0"/>
                  </a:lnTo>
                  <a:lnTo>
                    <a:pt x="11" y="41"/>
                  </a:lnTo>
                  <a:lnTo>
                    <a:pt x="16" y="41"/>
                  </a:lnTo>
                  <a:lnTo>
                    <a:pt x="21" y="41"/>
                  </a:lnTo>
                  <a:lnTo>
                    <a:pt x="25" y="40"/>
                  </a:lnTo>
                  <a:lnTo>
                    <a:pt x="29" y="37"/>
                  </a:lnTo>
                  <a:lnTo>
                    <a:pt x="30" y="33"/>
                  </a:lnTo>
                  <a:lnTo>
                    <a:pt x="32" y="24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79" name="Freeform 508">
              <a:extLst>
                <a:ext uri="{FF2B5EF4-FFF2-40B4-BE49-F238E27FC236}">
                  <a16:creationId xmlns:a16="http://schemas.microsoft.com/office/drawing/2014/main" id="{79126FB8-F101-4E94-9D4D-67F4D153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260"/>
              <a:ext cx="31" cy="41"/>
            </a:xfrm>
            <a:custGeom>
              <a:avLst/>
              <a:gdLst>
                <a:gd name="T0" fmla="*/ 1 w 31"/>
                <a:gd name="T1" fmla="*/ 35 h 41"/>
                <a:gd name="T2" fmla="*/ 8 w 31"/>
                <a:gd name="T3" fmla="*/ 40 h 41"/>
                <a:gd name="T4" fmla="*/ 17 w 31"/>
                <a:gd name="T5" fmla="*/ 41 h 41"/>
                <a:gd name="T6" fmla="*/ 25 w 31"/>
                <a:gd name="T7" fmla="*/ 40 h 41"/>
                <a:gd name="T8" fmla="*/ 28 w 31"/>
                <a:gd name="T9" fmla="*/ 38 h 41"/>
                <a:gd name="T10" fmla="*/ 30 w 31"/>
                <a:gd name="T11" fmla="*/ 37 h 41"/>
                <a:gd name="T12" fmla="*/ 31 w 31"/>
                <a:gd name="T13" fmla="*/ 30 h 41"/>
                <a:gd name="T14" fmla="*/ 30 w 31"/>
                <a:gd name="T15" fmla="*/ 24 h 41"/>
                <a:gd name="T16" fmla="*/ 25 w 31"/>
                <a:gd name="T17" fmla="*/ 19 h 41"/>
                <a:gd name="T18" fmla="*/ 16 w 31"/>
                <a:gd name="T19" fmla="*/ 18 h 41"/>
                <a:gd name="T20" fmla="*/ 8 w 31"/>
                <a:gd name="T21" fmla="*/ 14 h 41"/>
                <a:gd name="T22" fmla="*/ 6 w 31"/>
                <a:gd name="T23" fmla="*/ 11 h 41"/>
                <a:gd name="T24" fmla="*/ 8 w 31"/>
                <a:gd name="T25" fmla="*/ 6 h 41"/>
                <a:gd name="T26" fmla="*/ 11 w 31"/>
                <a:gd name="T27" fmla="*/ 5 h 41"/>
                <a:gd name="T28" fmla="*/ 16 w 31"/>
                <a:gd name="T29" fmla="*/ 5 h 41"/>
                <a:gd name="T30" fmla="*/ 22 w 31"/>
                <a:gd name="T31" fmla="*/ 6 h 41"/>
                <a:gd name="T32" fmla="*/ 23 w 31"/>
                <a:gd name="T33" fmla="*/ 8 h 41"/>
                <a:gd name="T34" fmla="*/ 30 w 31"/>
                <a:gd name="T35" fmla="*/ 11 h 41"/>
                <a:gd name="T36" fmla="*/ 28 w 31"/>
                <a:gd name="T37" fmla="*/ 5 h 41"/>
                <a:gd name="T38" fmla="*/ 27 w 31"/>
                <a:gd name="T39" fmla="*/ 3 h 41"/>
                <a:gd name="T40" fmla="*/ 23 w 31"/>
                <a:gd name="T41" fmla="*/ 2 h 41"/>
                <a:gd name="T42" fmla="*/ 16 w 31"/>
                <a:gd name="T43" fmla="*/ 0 h 41"/>
                <a:gd name="T44" fmla="*/ 8 w 31"/>
                <a:gd name="T45" fmla="*/ 2 h 41"/>
                <a:gd name="T46" fmla="*/ 3 w 31"/>
                <a:gd name="T47" fmla="*/ 5 h 41"/>
                <a:gd name="T48" fmla="*/ 1 w 31"/>
                <a:gd name="T49" fmla="*/ 11 h 41"/>
                <a:gd name="T50" fmla="*/ 3 w 31"/>
                <a:gd name="T51" fmla="*/ 16 h 41"/>
                <a:gd name="T52" fmla="*/ 6 w 31"/>
                <a:gd name="T53" fmla="*/ 19 h 41"/>
                <a:gd name="T54" fmla="*/ 14 w 31"/>
                <a:gd name="T55" fmla="*/ 22 h 41"/>
                <a:gd name="T56" fmla="*/ 22 w 31"/>
                <a:gd name="T57" fmla="*/ 24 h 41"/>
                <a:gd name="T58" fmla="*/ 25 w 31"/>
                <a:gd name="T59" fmla="*/ 27 h 41"/>
                <a:gd name="T60" fmla="*/ 27 w 31"/>
                <a:gd name="T61" fmla="*/ 30 h 41"/>
                <a:gd name="T62" fmla="*/ 25 w 31"/>
                <a:gd name="T63" fmla="*/ 33 h 41"/>
                <a:gd name="T64" fmla="*/ 22 w 31"/>
                <a:gd name="T65" fmla="*/ 37 h 41"/>
                <a:gd name="T66" fmla="*/ 16 w 31"/>
                <a:gd name="T67" fmla="*/ 37 h 41"/>
                <a:gd name="T68" fmla="*/ 11 w 31"/>
                <a:gd name="T69" fmla="*/ 37 h 41"/>
                <a:gd name="T70" fmla="*/ 6 w 31"/>
                <a:gd name="T71" fmla="*/ 33 h 41"/>
                <a:gd name="T72" fmla="*/ 4 w 31"/>
                <a:gd name="T73" fmla="*/ 27 h 41"/>
                <a:gd name="T74" fmla="*/ 0 w 31"/>
                <a:gd name="T75" fmla="*/ 29 h 41"/>
                <a:gd name="T76" fmla="*/ 1 w 31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41"/>
                <a:gd name="T119" fmla="*/ 31 w 31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41">
                  <a:moveTo>
                    <a:pt x="1" y="35"/>
                  </a:moveTo>
                  <a:lnTo>
                    <a:pt x="1" y="35"/>
                  </a:lnTo>
                  <a:lnTo>
                    <a:pt x="4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1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1" y="37"/>
                  </a:lnTo>
                  <a:lnTo>
                    <a:pt x="6" y="33"/>
                  </a:lnTo>
                  <a:lnTo>
                    <a:pt x="4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80" name="Freeform 509">
              <a:extLst>
                <a:ext uri="{FF2B5EF4-FFF2-40B4-BE49-F238E27FC236}">
                  <a16:creationId xmlns:a16="http://schemas.microsoft.com/office/drawing/2014/main" id="{E87A46AD-C22C-4AC6-894F-CCF284848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260"/>
              <a:ext cx="31" cy="41"/>
            </a:xfrm>
            <a:custGeom>
              <a:avLst/>
              <a:gdLst>
                <a:gd name="T0" fmla="*/ 31 w 31"/>
                <a:gd name="T1" fmla="*/ 41 h 41"/>
                <a:gd name="T2" fmla="*/ 31 w 31"/>
                <a:gd name="T3" fmla="*/ 37 h 41"/>
                <a:gd name="T4" fmla="*/ 5 w 31"/>
                <a:gd name="T5" fmla="*/ 37 h 41"/>
                <a:gd name="T6" fmla="*/ 5 w 31"/>
                <a:gd name="T7" fmla="*/ 22 h 41"/>
                <a:gd name="T8" fmla="*/ 29 w 31"/>
                <a:gd name="T9" fmla="*/ 22 h 41"/>
                <a:gd name="T10" fmla="*/ 29 w 31"/>
                <a:gd name="T11" fmla="*/ 18 h 41"/>
                <a:gd name="T12" fmla="*/ 5 w 31"/>
                <a:gd name="T13" fmla="*/ 18 h 41"/>
                <a:gd name="T14" fmla="*/ 5 w 31"/>
                <a:gd name="T15" fmla="*/ 5 h 41"/>
                <a:gd name="T16" fmla="*/ 29 w 31"/>
                <a:gd name="T17" fmla="*/ 5 h 41"/>
                <a:gd name="T18" fmla="*/ 29 w 31"/>
                <a:gd name="T19" fmla="*/ 0 h 41"/>
                <a:gd name="T20" fmla="*/ 0 w 31"/>
                <a:gd name="T21" fmla="*/ 0 h 41"/>
                <a:gd name="T22" fmla="*/ 0 w 31"/>
                <a:gd name="T23" fmla="*/ 41 h 41"/>
                <a:gd name="T24" fmla="*/ 31 w 31"/>
                <a:gd name="T25" fmla="*/ 41 h 41"/>
                <a:gd name="T26" fmla="*/ 31 w 31"/>
                <a:gd name="T27" fmla="*/ 4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41"/>
                <a:gd name="T44" fmla="*/ 31 w 31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41">
                  <a:moveTo>
                    <a:pt x="31" y="41"/>
                  </a:moveTo>
                  <a:lnTo>
                    <a:pt x="31" y="37"/>
                  </a:lnTo>
                  <a:lnTo>
                    <a:pt x="5" y="37"/>
                  </a:lnTo>
                  <a:lnTo>
                    <a:pt x="5" y="22"/>
                  </a:lnTo>
                  <a:lnTo>
                    <a:pt x="29" y="22"/>
                  </a:lnTo>
                  <a:lnTo>
                    <a:pt x="29" y="18"/>
                  </a:lnTo>
                  <a:lnTo>
                    <a:pt x="5" y="18"/>
                  </a:lnTo>
                  <a:lnTo>
                    <a:pt x="5" y="5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81" name="Freeform 510">
              <a:extLst>
                <a:ext uri="{FF2B5EF4-FFF2-40B4-BE49-F238E27FC236}">
                  <a16:creationId xmlns:a16="http://schemas.microsoft.com/office/drawing/2014/main" id="{EB79F527-CE63-4108-8720-63005C0D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1260"/>
              <a:ext cx="32" cy="41"/>
            </a:xfrm>
            <a:custGeom>
              <a:avLst/>
              <a:gdLst>
                <a:gd name="T0" fmla="*/ 19 w 32"/>
                <a:gd name="T1" fmla="*/ 41 h 41"/>
                <a:gd name="T2" fmla="*/ 19 w 32"/>
                <a:gd name="T3" fmla="*/ 5 h 41"/>
                <a:gd name="T4" fmla="*/ 32 w 32"/>
                <a:gd name="T5" fmla="*/ 5 h 41"/>
                <a:gd name="T6" fmla="*/ 32 w 32"/>
                <a:gd name="T7" fmla="*/ 0 h 41"/>
                <a:gd name="T8" fmla="*/ 0 w 32"/>
                <a:gd name="T9" fmla="*/ 0 h 41"/>
                <a:gd name="T10" fmla="*/ 0 w 32"/>
                <a:gd name="T11" fmla="*/ 5 h 41"/>
                <a:gd name="T12" fmla="*/ 13 w 32"/>
                <a:gd name="T13" fmla="*/ 5 h 41"/>
                <a:gd name="T14" fmla="*/ 13 w 32"/>
                <a:gd name="T15" fmla="*/ 41 h 41"/>
                <a:gd name="T16" fmla="*/ 19 w 32"/>
                <a:gd name="T17" fmla="*/ 41 h 41"/>
                <a:gd name="T18" fmla="*/ 19 w 32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41"/>
                <a:gd name="T32" fmla="*/ 32 w 32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41">
                  <a:moveTo>
                    <a:pt x="19" y="41"/>
                  </a:moveTo>
                  <a:lnTo>
                    <a:pt x="19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82" name="Freeform 511">
              <a:extLst>
                <a:ext uri="{FF2B5EF4-FFF2-40B4-BE49-F238E27FC236}">
                  <a16:creationId xmlns:a16="http://schemas.microsoft.com/office/drawing/2014/main" id="{1D78BE72-2272-4CFD-B657-C03AA3379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" y="1260"/>
              <a:ext cx="32" cy="41"/>
            </a:xfrm>
            <a:custGeom>
              <a:avLst/>
              <a:gdLst>
                <a:gd name="T0" fmla="*/ 19 w 32"/>
                <a:gd name="T1" fmla="*/ 41 h 41"/>
                <a:gd name="T2" fmla="*/ 19 w 32"/>
                <a:gd name="T3" fmla="*/ 5 h 41"/>
                <a:gd name="T4" fmla="*/ 32 w 32"/>
                <a:gd name="T5" fmla="*/ 5 h 41"/>
                <a:gd name="T6" fmla="*/ 32 w 32"/>
                <a:gd name="T7" fmla="*/ 0 h 41"/>
                <a:gd name="T8" fmla="*/ 0 w 32"/>
                <a:gd name="T9" fmla="*/ 0 h 41"/>
                <a:gd name="T10" fmla="*/ 0 w 32"/>
                <a:gd name="T11" fmla="*/ 5 h 41"/>
                <a:gd name="T12" fmla="*/ 13 w 32"/>
                <a:gd name="T13" fmla="*/ 5 h 41"/>
                <a:gd name="T14" fmla="*/ 13 w 32"/>
                <a:gd name="T15" fmla="*/ 41 h 41"/>
                <a:gd name="T16" fmla="*/ 19 w 32"/>
                <a:gd name="T17" fmla="*/ 41 h 41"/>
                <a:gd name="T18" fmla="*/ 19 w 32"/>
                <a:gd name="T19" fmla="*/ 4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41"/>
                <a:gd name="T32" fmla="*/ 32 w 32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41">
                  <a:moveTo>
                    <a:pt x="19" y="41"/>
                  </a:moveTo>
                  <a:lnTo>
                    <a:pt x="19" y="5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83" name="Freeform 512">
              <a:extLst>
                <a:ext uri="{FF2B5EF4-FFF2-40B4-BE49-F238E27FC236}">
                  <a16:creationId xmlns:a16="http://schemas.microsoft.com/office/drawing/2014/main" id="{247849A0-5D4A-4BDF-B242-3C0B411B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1260"/>
              <a:ext cx="32" cy="41"/>
            </a:xfrm>
            <a:custGeom>
              <a:avLst/>
              <a:gdLst>
                <a:gd name="T0" fmla="*/ 1 w 32"/>
                <a:gd name="T1" fmla="*/ 35 h 41"/>
                <a:gd name="T2" fmla="*/ 8 w 32"/>
                <a:gd name="T3" fmla="*/ 40 h 41"/>
                <a:gd name="T4" fmla="*/ 17 w 32"/>
                <a:gd name="T5" fmla="*/ 41 h 41"/>
                <a:gd name="T6" fmla="*/ 25 w 32"/>
                <a:gd name="T7" fmla="*/ 40 h 41"/>
                <a:gd name="T8" fmla="*/ 28 w 32"/>
                <a:gd name="T9" fmla="*/ 38 h 41"/>
                <a:gd name="T10" fmla="*/ 30 w 32"/>
                <a:gd name="T11" fmla="*/ 37 h 41"/>
                <a:gd name="T12" fmla="*/ 32 w 32"/>
                <a:gd name="T13" fmla="*/ 30 h 41"/>
                <a:gd name="T14" fmla="*/ 30 w 32"/>
                <a:gd name="T15" fmla="*/ 24 h 41"/>
                <a:gd name="T16" fmla="*/ 25 w 32"/>
                <a:gd name="T17" fmla="*/ 19 h 41"/>
                <a:gd name="T18" fmla="*/ 16 w 32"/>
                <a:gd name="T19" fmla="*/ 18 h 41"/>
                <a:gd name="T20" fmla="*/ 8 w 32"/>
                <a:gd name="T21" fmla="*/ 14 h 41"/>
                <a:gd name="T22" fmla="*/ 6 w 32"/>
                <a:gd name="T23" fmla="*/ 11 h 41"/>
                <a:gd name="T24" fmla="*/ 8 w 32"/>
                <a:gd name="T25" fmla="*/ 6 h 41"/>
                <a:gd name="T26" fmla="*/ 11 w 32"/>
                <a:gd name="T27" fmla="*/ 5 h 41"/>
                <a:gd name="T28" fmla="*/ 16 w 32"/>
                <a:gd name="T29" fmla="*/ 5 h 41"/>
                <a:gd name="T30" fmla="*/ 22 w 32"/>
                <a:gd name="T31" fmla="*/ 6 h 41"/>
                <a:gd name="T32" fmla="*/ 25 w 32"/>
                <a:gd name="T33" fmla="*/ 8 h 41"/>
                <a:gd name="T34" fmla="*/ 30 w 32"/>
                <a:gd name="T35" fmla="*/ 11 h 41"/>
                <a:gd name="T36" fmla="*/ 28 w 32"/>
                <a:gd name="T37" fmla="*/ 5 h 41"/>
                <a:gd name="T38" fmla="*/ 27 w 32"/>
                <a:gd name="T39" fmla="*/ 3 h 41"/>
                <a:gd name="T40" fmla="*/ 24 w 32"/>
                <a:gd name="T41" fmla="*/ 2 h 41"/>
                <a:gd name="T42" fmla="*/ 16 w 32"/>
                <a:gd name="T43" fmla="*/ 0 h 41"/>
                <a:gd name="T44" fmla="*/ 8 w 32"/>
                <a:gd name="T45" fmla="*/ 2 h 41"/>
                <a:gd name="T46" fmla="*/ 3 w 32"/>
                <a:gd name="T47" fmla="*/ 5 h 41"/>
                <a:gd name="T48" fmla="*/ 1 w 32"/>
                <a:gd name="T49" fmla="*/ 11 h 41"/>
                <a:gd name="T50" fmla="*/ 3 w 32"/>
                <a:gd name="T51" fmla="*/ 16 h 41"/>
                <a:gd name="T52" fmla="*/ 6 w 32"/>
                <a:gd name="T53" fmla="*/ 19 h 41"/>
                <a:gd name="T54" fmla="*/ 14 w 32"/>
                <a:gd name="T55" fmla="*/ 22 h 41"/>
                <a:gd name="T56" fmla="*/ 22 w 32"/>
                <a:gd name="T57" fmla="*/ 24 h 41"/>
                <a:gd name="T58" fmla="*/ 25 w 32"/>
                <a:gd name="T59" fmla="*/ 27 h 41"/>
                <a:gd name="T60" fmla="*/ 27 w 32"/>
                <a:gd name="T61" fmla="*/ 30 h 41"/>
                <a:gd name="T62" fmla="*/ 25 w 32"/>
                <a:gd name="T63" fmla="*/ 33 h 41"/>
                <a:gd name="T64" fmla="*/ 22 w 32"/>
                <a:gd name="T65" fmla="*/ 37 h 41"/>
                <a:gd name="T66" fmla="*/ 16 w 32"/>
                <a:gd name="T67" fmla="*/ 37 h 41"/>
                <a:gd name="T68" fmla="*/ 11 w 32"/>
                <a:gd name="T69" fmla="*/ 37 h 41"/>
                <a:gd name="T70" fmla="*/ 6 w 32"/>
                <a:gd name="T71" fmla="*/ 33 h 41"/>
                <a:gd name="T72" fmla="*/ 5 w 32"/>
                <a:gd name="T73" fmla="*/ 27 h 41"/>
                <a:gd name="T74" fmla="*/ 0 w 32"/>
                <a:gd name="T75" fmla="*/ 29 h 41"/>
                <a:gd name="T76" fmla="*/ 1 w 32"/>
                <a:gd name="T77" fmla="*/ 35 h 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41"/>
                <a:gd name="T119" fmla="*/ 32 w 32"/>
                <a:gd name="T120" fmla="*/ 41 h 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41">
                  <a:moveTo>
                    <a:pt x="1" y="35"/>
                  </a:moveTo>
                  <a:lnTo>
                    <a:pt x="1" y="35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7" y="41"/>
                  </a:lnTo>
                  <a:lnTo>
                    <a:pt x="25" y="40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2" y="30"/>
                  </a:lnTo>
                  <a:lnTo>
                    <a:pt x="30" y="24"/>
                  </a:lnTo>
                  <a:lnTo>
                    <a:pt x="25" y="19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19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1" y="37"/>
                  </a:lnTo>
                  <a:lnTo>
                    <a:pt x="6" y="33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84" name="Line 513">
              <a:extLst>
                <a:ext uri="{FF2B5EF4-FFF2-40B4-BE49-F238E27FC236}">
                  <a16:creationId xmlns:a16="http://schemas.microsoft.com/office/drawing/2014/main" id="{6C513398-F2E8-400F-A7B0-57E9F5FDEC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1287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5" name="Line 514">
              <a:extLst>
                <a:ext uri="{FF2B5EF4-FFF2-40B4-BE49-F238E27FC236}">
                  <a16:creationId xmlns:a16="http://schemas.microsoft.com/office/drawing/2014/main" id="{BCD0D513-A6EC-4BC1-B1B1-C265068F2C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" y="1216"/>
              <a:ext cx="158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6" name="Line 515">
              <a:extLst>
                <a:ext uri="{FF2B5EF4-FFF2-40B4-BE49-F238E27FC236}">
                  <a16:creationId xmlns:a16="http://schemas.microsoft.com/office/drawing/2014/main" id="{B3AF7637-B2F9-4AD0-8A9A-3960BDFB8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2" y="1392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7" name="Line 516">
              <a:extLst>
                <a:ext uri="{FF2B5EF4-FFF2-40B4-BE49-F238E27FC236}">
                  <a16:creationId xmlns:a16="http://schemas.microsoft.com/office/drawing/2014/main" id="{77CBE952-E2D6-4058-8004-1C0FD9FAFA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5" y="1390"/>
              <a:ext cx="139" cy="80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8" name="Line 517">
              <a:extLst>
                <a:ext uri="{FF2B5EF4-FFF2-40B4-BE49-F238E27FC236}">
                  <a16:creationId xmlns:a16="http://schemas.microsoft.com/office/drawing/2014/main" id="{CB004B64-6347-4945-BBC6-B760C7803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7" y="1646"/>
              <a:ext cx="16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9" name="Line 518">
              <a:extLst>
                <a:ext uri="{FF2B5EF4-FFF2-40B4-BE49-F238E27FC236}">
                  <a16:creationId xmlns:a16="http://schemas.microsoft.com/office/drawing/2014/main" id="{E83297C8-80CA-406E-B877-DA279827AA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3" y="1748"/>
              <a:ext cx="161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0" name="Line 519">
              <a:extLst>
                <a:ext uri="{FF2B5EF4-FFF2-40B4-BE49-F238E27FC236}">
                  <a16:creationId xmlns:a16="http://schemas.microsoft.com/office/drawing/2014/main" id="{7B3DF47A-887F-4541-B649-4E1364E6BC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4" y="1816"/>
              <a:ext cx="159" cy="1"/>
            </a:xfrm>
            <a:prstGeom prst="line">
              <a:avLst/>
            </a:prstGeom>
            <a:noFill/>
            <a:ln w="2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1" name="Line 520">
              <a:extLst>
                <a:ext uri="{FF2B5EF4-FFF2-40B4-BE49-F238E27FC236}">
                  <a16:creationId xmlns:a16="http://schemas.microsoft.com/office/drawing/2014/main" id="{BC5298C5-9552-4E66-9143-45FEE43365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1807"/>
              <a:ext cx="278" cy="214"/>
            </a:xfrm>
            <a:prstGeom prst="line">
              <a:avLst/>
            </a:prstGeom>
            <a:noFill/>
            <a:ln w="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2" name="Freeform 521">
              <a:extLst>
                <a:ext uri="{FF2B5EF4-FFF2-40B4-BE49-F238E27FC236}">
                  <a16:creationId xmlns:a16="http://schemas.microsoft.com/office/drawing/2014/main" id="{455DB0C2-DED1-47BE-92D3-BABF8F3816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" y="2274"/>
              <a:ext cx="38" cy="43"/>
            </a:xfrm>
            <a:custGeom>
              <a:avLst/>
              <a:gdLst>
                <a:gd name="T0" fmla="*/ 1 w 38"/>
                <a:gd name="T1" fmla="*/ 31 h 43"/>
                <a:gd name="T2" fmla="*/ 1 w 38"/>
                <a:gd name="T3" fmla="*/ 31 h 43"/>
                <a:gd name="T4" fmla="*/ 4 w 38"/>
                <a:gd name="T5" fmla="*/ 36 h 43"/>
                <a:gd name="T6" fmla="*/ 8 w 38"/>
                <a:gd name="T7" fmla="*/ 39 h 43"/>
                <a:gd name="T8" fmla="*/ 8 w 38"/>
                <a:gd name="T9" fmla="*/ 39 h 43"/>
                <a:gd name="T10" fmla="*/ 12 w 38"/>
                <a:gd name="T11" fmla="*/ 43 h 43"/>
                <a:gd name="T12" fmla="*/ 19 w 38"/>
                <a:gd name="T13" fmla="*/ 43 h 43"/>
                <a:gd name="T14" fmla="*/ 19 w 38"/>
                <a:gd name="T15" fmla="*/ 43 h 43"/>
                <a:gd name="T16" fmla="*/ 24 w 38"/>
                <a:gd name="T17" fmla="*/ 43 h 43"/>
                <a:gd name="T18" fmla="*/ 28 w 38"/>
                <a:gd name="T19" fmla="*/ 39 h 43"/>
                <a:gd name="T20" fmla="*/ 28 w 38"/>
                <a:gd name="T21" fmla="*/ 39 h 43"/>
                <a:gd name="T22" fmla="*/ 33 w 38"/>
                <a:gd name="T23" fmla="*/ 36 h 43"/>
                <a:gd name="T24" fmla="*/ 36 w 38"/>
                <a:gd name="T25" fmla="*/ 33 h 43"/>
                <a:gd name="T26" fmla="*/ 36 w 38"/>
                <a:gd name="T27" fmla="*/ 33 h 43"/>
                <a:gd name="T28" fmla="*/ 38 w 38"/>
                <a:gd name="T29" fmla="*/ 27 h 43"/>
                <a:gd name="T30" fmla="*/ 38 w 38"/>
                <a:gd name="T31" fmla="*/ 22 h 43"/>
                <a:gd name="T32" fmla="*/ 38 w 38"/>
                <a:gd name="T33" fmla="*/ 22 h 43"/>
                <a:gd name="T34" fmla="*/ 38 w 38"/>
                <a:gd name="T35" fmla="*/ 16 h 43"/>
                <a:gd name="T36" fmla="*/ 36 w 38"/>
                <a:gd name="T37" fmla="*/ 11 h 43"/>
                <a:gd name="T38" fmla="*/ 36 w 38"/>
                <a:gd name="T39" fmla="*/ 11 h 43"/>
                <a:gd name="T40" fmla="*/ 33 w 38"/>
                <a:gd name="T41" fmla="*/ 6 h 43"/>
                <a:gd name="T42" fmla="*/ 28 w 38"/>
                <a:gd name="T43" fmla="*/ 3 h 43"/>
                <a:gd name="T44" fmla="*/ 28 w 38"/>
                <a:gd name="T45" fmla="*/ 3 h 43"/>
                <a:gd name="T46" fmla="*/ 24 w 38"/>
                <a:gd name="T47" fmla="*/ 1 h 43"/>
                <a:gd name="T48" fmla="*/ 19 w 38"/>
                <a:gd name="T49" fmla="*/ 0 h 43"/>
                <a:gd name="T50" fmla="*/ 19 w 38"/>
                <a:gd name="T51" fmla="*/ 0 h 43"/>
                <a:gd name="T52" fmla="*/ 11 w 38"/>
                <a:gd name="T53" fmla="*/ 1 h 43"/>
                <a:gd name="T54" fmla="*/ 4 w 38"/>
                <a:gd name="T55" fmla="*/ 6 h 43"/>
                <a:gd name="T56" fmla="*/ 4 w 38"/>
                <a:gd name="T57" fmla="*/ 6 h 43"/>
                <a:gd name="T58" fmla="*/ 0 w 38"/>
                <a:gd name="T59" fmla="*/ 12 h 43"/>
                <a:gd name="T60" fmla="*/ 0 w 38"/>
                <a:gd name="T61" fmla="*/ 22 h 43"/>
                <a:gd name="T62" fmla="*/ 0 w 38"/>
                <a:gd name="T63" fmla="*/ 22 h 43"/>
                <a:gd name="T64" fmla="*/ 0 w 38"/>
                <a:gd name="T65" fmla="*/ 27 h 43"/>
                <a:gd name="T66" fmla="*/ 1 w 38"/>
                <a:gd name="T67" fmla="*/ 31 h 43"/>
                <a:gd name="T68" fmla="*/ 1 w 38"/>
                <a:gd name="T69" fmla="*/ 31 h 43"/>
                <a:gd name="T70" fmla="*/ 9 w 38"/>
                <a:gd name="T71" fmla="*/ 9 h 43"/>
                <a:gd name="T72" fmla="*/ 9 w 38"/>
                <a:gd name="T73" fmla="*/ 9 h 43"/>
                <a:gd name="T74" fmla="*/ 14 w 38"/>
                <a:gd name="T75" fmla="*/ 6 h 43"/>
                <a:gd name="T76" fmla="*/ 19 w 38"/>
                <a:gd name="T77" fmla="*/ 4 h 43"/>
                <a:gd name="T78" fmla="*/ 19 w 38"/>
                <a:gd name="T79" fmla="*/ 4 h 43"/>
                <a:gd name="T80" fmla="*/ 22 w 38"/>
                <a:gd name="T81" fmla="*/ 6 h 43"/>
                <a:gd name="T82" fmla="*/ 27 w 38"/>
                <a:gd name="T83" fmla="*/ 8 h 43"/>
                <a:gd name="T84" fmla="*/ 27 w 38"/>
                <a:gd name="T85" fmla="*/ 8 h 43"/>
                <a:gd name="T86" fmla="*/ 28 w 38"/>
                <a:gd name="T87" fmla="*/ 9 h 43"/>
                <a:gd name="T88" fmla="*/ 31 w 38"/>
                <a:gd name="T89" fmla="*/ 12 h 43"/>
                <a:gd name="T90" fmla="*/ 31 w 38"/>
                <a:gd name="T91" fmla="*/ 12 h 43"/>
                <a:gd name="T92" fmla="*/ 33 w 38"/>
                <a:gd name="T93" fmla="*/ 22 h 43"/>
                <a:gd name="T94" fmla="*/ 33 w 38"/>
                <a:gd name="T95" fmla="*/ 22 h 43"/>
                <a:gd name="T96" fmla="*/ 31 w 38"/>
                <a:gd name="T97" fmla="*/ 28 h 43"/>
                <a:gd name="T98" fmla="*/ 28 w 38"/>
                <a:gd name="T99" fmla="*/ 33 h 43"/>
                <a:gd name="T100" fmla="*/ 28 w 38"/>
                <a:gd name="T101" fmla="*/ 33 h 43"/>
                <a:gd name="T102" fmla="*/ 24 w 38"/>
                <a:gd name="T103" fmla="*/ 36 h 43"/>
                <a:gd name="T104" fmla="*/ 19 w 38"/>
                <a:gd name="T105" fmla="*/ 38 h 43"/>
                <a:gd name="T106" fmla="*/ 19 w 38"/>
                <a:gd name="T107" fmla="*/ 38 h 43"/>
                <a:gd name="T108" fmla="*/ 12 w 38"/>
                <a:gd name="T109" fmla="*/ 36 h 43"/>
                <a:gd name="T110" fmla="*/ 9 w 38"/>
                <a:gd name="T111" fmla="*/ 33 h 43"/>
                <a:gd name="T112" fmla="*/ 9 w 38"/>
                <a:gd name="T113" fmla="*/ 33 h 43"/>
                <a:gd name="T114" fmla="*/ 6 w 38"/>
                <a:gd name="T115" fmla="*/ 28 h 43"/>
                <a:gd name="T116" fmla="*/ 4 w 38"/>
                <a:gd name="T117" fmla="*/ 22 h 43"/>
                <a:gd name="T118" fmla="*/ 4 w 38"/>
                <a:gd name="T119" fmla="*/ 22 h 43"/>
                <a:gd name="T120" fmla="*/ 6 w 38"/>
                <a:gd name="T121" fmla="*/ 14 h 43"/>
                <a:gd name="T122" fmla="*/ 9 w 38"/>
                <a:gd name="T123" fmla="*/ 9 h 43"/>
                <a:gd name="T124" fmla="*/ 9 w 38"/>
                <a:gd name="T125" fmla="*/ 9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3"/>
                <a:gd name="T191" fmla="*/ 38 w 38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3">
                  <a:moveTo>
                    <a:pt x="1" y="31"/>
                  </a:moveTo>
                  <a:lnTo>
                    <a:pt x="1" y="31"/>
                  </a:lnTo>
                  <a:lnTo>
                    <a:pt x="4" y="36"/>
                  </a:lnTo>
                  <a:lnTo>
                    <a:pt x="8" y="39"/>
                  </a:lnTo>
                  <a:lnTo>
                    <a:pt x="12" y="43"/>
                  </a:lnTo>
                  <a:lnTo>
                    <a:pt x="19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33" y="36"/>
                  </a:lnTo>
                  <a:lnTo>
                    <a:pt x="36" y="33"/>
                  </a:lnTo>
                  <a:lnTo>
                    <a:pt x="38" y="27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6" y="11"/>
                  </a:lnTo>
                  <a:lnTo>
                    <a:pt x="33" y="6"/>
                  </a:lnTo>
                  <a:lnTo>
                    <a:pt x="28" y="3"/>
                  </a:lnTo>
                  <a:lnTo>
                    <a:pt x="24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1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2" y="6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3" y="22"/>
                  </a:lnTo>
                  <a:lnTo>
                    <a:pt x="31" y="28"/>
                  </a:lnTo>
                  <a:lnTo>
                    <a:pt x="28" y="33"/>
                  </a:lnTo>
                  <a:lnTo>
                    <a:pt x="24" y="36"/>
                  </a:lnTo>
                  <a:lnTo>
                    <a:pt x="19" y="38"/>
                  </a:lnTo>
                  <a:lnTo>
                    <a:pt x="12" y="36"/>
                  </a:lnTo>
                  <a:lnTo>
                    <a:pt x="9" y="33"/>
                  </a:lnTo>
                  <a:lnTo>
                    <a:pt x="6" y="28"/>
                  </a:lnTo>
                  <a:lnTo>
                    <a:pt x="4" y="22"/>
                  </a:lnTo>
                  <a:lnTo>
                    <a:pt x="6" y="14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93" name="Freeform 522">
              <a:extLst>
                <a:ext uri="{FF2B5EF4-FFF2-40B4-BE49-F238E27FC236}">
                  <a16:creationId xmlns:a16="http://schemas.microsoft.com/office/drawing/2014/main" id="{9B00963C-A33B-4276-BD42-91770C003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275"/>
              <a:ext cx="33" cy="42"/>
            </a:xfrm>
            <a:custGeom>
              <a:avLst/>
              <a:gdLst>
                <a:gd name="T0" fmla="*/ 5 w 33"/>
                <a:gd name="T1" fmla="*/ 42 h 42"/>
                <a:gd name="T2" fmla="*/ 5 w 33"/>
                <a:gd name="T3" fmla="*/ 27 h 42"/>
                <a:gd name="T4" fmla="*/ 11 w 33"/>
                <a:gd name="T5" fmla="*/ 21 h 42"/>
                <a:gd name="T6" fmla="*/ 27 w 33"/>
                <a:gd name="T7" fmla="*/ 42 h 42"/>
                <a:gd name="T8" fmla="*/ 33 w 33"/>
                <a:gd name="T9" fmla="*/ 42 h 42"/>
                <a:gd name="T10" fmla="*/ 16 w 33"/>
                <a:gd name="T11" fmla="*/ 16 h 42"/>
                <a:gd name="T12" fmla="*/ 33 w 33"/>
                <a:gd name="T13" fmla="*/ 0 h 42"/>
                <a:gd name="T14" fmla="*/ 25 w 33"/>
                <a:gd name="T15" fmla="*/ 0 h 42"/>
                <a:gd name="T16" fmla="*/ 5 w 33"/>
                <a:gd name="T17" fmla="*/ 21 h 42"/>
                <a:gd name="T18" fmla="*/ 5 w 33"/>
                <a:gd name="T19" fmla="*/ 0 h 42"/>
                <a:gd name="T20" fmla="*/ 0 w 33"/>
                <a:gd name="T21" fmla="*/ 0 h 42"/>
                <a:gd name="T22" fmla="*/ 0 w 33"/>
                <a:gd name="T23" fmla="*/ 42 h 42"/>
                <a:gd name="T24" fmla="*/ 5 w 33"/>
                <a:gd name="T25" fmla="*/ 42 h 42"/>
                <a:gd name="T26" fmla="*/ 5 w 33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42"/>
                <a:gd name="T44" fmla="*/ 33 w 33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42">
                  <a:moveTo>
                    <a:pt x="5" y="42"/>
                  </a:moveTo>
                  <a:lnTo>
                    <a:pt x="5" y="27"/>
                  </a:lnTo>
                  <a:lnTo>
                    <a:pt x="11" y="2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16" y="16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5" y="2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94" name="Freeform 523">
              <a:extLst>
                <a:ext uri="{FF2B5EF4-FFF2-40B4-BE49-F238E27FC236}">
                  <a16:creationId xmlns:a16="http://schemas.microsoft.com/office/drawing/2014/main" id="{82726D63-6144-4244-AFE7-0A59520C9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275"/>
              <a:ext cx="25" cy="42"/>
            </a:xfrm>
            <a:custGeom>
              <a:avLst/>
              <a:gdLst>
                <a:gd name="T0" fmla="*/ 25 w 25"/>
                <a:gd name="T1" fmla="*/ 42 h 42"/>
                <a:gd name="T2" fmla="*/ 25 w 25"/>
                <a:gd name="T3" fmla="*/ 37 h 42"/>
                <a:gd name="T4" fmla="*/ 6 w 25"/>
                <a:gd name="T5" fmla="*/ 37 h 42"/>
                <a:gd name="T6" fmla="*/ 6 w 25"/>
                <a:gd name="T7" fmla="*/ 0 h 42"/>
                <a:gd name="T8" fmla="*/ 0 w 25"/>
                <a:gd name="T9" fmla="*/ 0 h 42"/>
                <a:gd name="T10" fmla="*/ 0 w 25"/>
                <a:gd name="T11" fmla="*/ 42 h 42"/>
                <a:gd name="T12" fmla="*/ 25 w 25"/>
                <a:gd name="T13" fmla="*/ 42 h 42"/>
                <a:gd name="T14" fmla="*/ 25 w 25"/>
                <a:gd name="T15" fmla="*/ 4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2"/>
                <a:gd name="T26" fmla="*/ 25 w 25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2">
                  <a:moveTo>
                    <a:pt x="25" y="42"/>
                  </a:moveTo>
                  <a:lnTo>
                    <a:pt x="25" y="37"/>
                  </a:lnTo>
                  <a:lnTo>
                    <a:pt x="6" y="3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95" name="Freeform 524">
              <a:extLst>
                <a:ext uri="{FF2B5EF4-FFF2-40B4-BE49-F238E27FC236}">
                  <a16:creationId xmlns:a16="http://schemas.microsoft.com/office/drawing/2014/main" id="{2A44C76F-B7A7-47ED-BE65-5C218F047D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5" y="2275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9 w 38"/>
                <a:gd name="T3" fmla="*/ 29 h 42"/>
                <a:gd name="T4" fmla="*/ 27 w 38"/>
                <a:gd name="T5" fmla="*/ 29 h 42"/>
                <a:gd name="T6" fmla="*/ 31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5 w 38"/>
                <a:gd name="T21" fmla="*/ 11 h 42"/>
                <a:gd name="T22" fmla="*/ 15 w 38"/>
                <a:gd name="T23" fmla="*/ 11 h 42"/>
                <a:gd name="T24" fmla="*/ 19 w 38"/>
                <a:gd name="T25" fmla="*/ 3 h 42"/>
                <a:gd name="T26" fmla="*/ 19 w 38"/>
                <a:gd name="T27" fmla="*/ 3 h 42"/>
                <a:gd name="T28" fmla="*/ 20 w 38"/>
                <a:gd name="T29" fmla="*/ 13 h 42"/>
                <a:gd name="T30" fmla="*/ 25 w 38"/>
                <a:gd name="T31" fmla="*/ 24 h 42"/>
                <a:gd name="T32" fmla="*/ 11 w 38"/>
                <a:gd name="T33" fmla="*/ 24 h 42"/>
                <a:gd name="T34" fmla="*/ 15 w 38"/>
                <a:gd name="T35" fmla="*/ 11 h 42"/>
                <a:gd name="T36" fmla="*/ 15 w 38"/>
                <a:gd name="T37" fmla="*/ 1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9" y="29"/>
                  </a:lnTo>
                  <a:lnTo>
                    <a:pt x="27" y="29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5" y="11"/>
                  </a:moveTo>
                  <a:lnTo>
                    <a:pt x="15" y="11"/>
                  </a:lnTo>
                  <a:lnTo>
                    <a:pt x="19" y="3"/>
                  </a:lnTo>
                  <a:lnTo>
                    <a:pt x="20" y="13"/>
                  </a:lnTo>
                  <a:lnTo>
                    <a:pt x="25" y="24"/>
                  </a:lnTo>
                  <a:lnTo>
                    <a:pt x="11" y="24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96" name="Freeform 525">
              <a:extLst>
                <a:ext uri="{FF2B5EF4-FFF2-40B4-BE49-F238E27FC236}">
                  <a16:creationId xmlns:a16="http://schemas.microsoft.com/office/drawing/2014/main" id="{51AC3E1D-75D8-4C79-BC05-2E24039CA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275"/>
              <a:ext cx="32" cy="42"/>
            </a:xfrm>
            <a:custGeom>
              <a:avLst/>
              <a:gdLst>
                <a:gd name="T0" fmla="*/ 7 w 32"/>
                <a:gd name="T1" fmla="*/ 42 h 42"/>
                <a:gd name="T2" fmla="*/ 7 w 32"/>
                <a:gd name="T3" fmla="*/ 21 h 42"/>
                <a:gd name="T4" fmla="*/ 27 w 32"/>
                <a:gd name="T5" fmla="*/ 21 h 42"/>
                <a:gd name="T6" fmla="*/ 27 w 32"/>
                <a:gd name="T7" fmla="*/ 42 h 42"/>
                <a:gd name="T8" fmla="*/ 32 w 32"/>
                <a:gd name="T9" fmla="*/ 42 h 42"/>
                <a:gd name="T10" fmla="*/ 32 w 32"/>
                <a:gd name="T11" fmla="*/ 0 h 42"/>
                <a:gd name="T12" fmla="*/ 27 w 32"/>
                <a:gd name="T13" fmla="*/ 0 h 42"/>
                <a:gd name="T14" fmla="*/ 27 w 32"/>
                <a:gd name="T15" fmla="*/ 16 h 42"/>
                <a:gd name="T16" fmla="*/ 7 w 32"/>
                <a:gd name="T17" fmla="*/ 16 h 42"/>
                <a:gd name="T18" fmla="*/ 7 w 32"/>
                <a:gd name="T19" fmla="*/ 0 h 42"/>
                <a:gd name="T20" fmla="*/ 0 w 32"/>
                <a:gd name="T21" fmla="*/ 0 h 42"/>
                <a:gd name="T22" fmla="*/ 0 w 32"/>
                <a:gd name="T23" fmla="*/ 42 h 42"/>
                <a:gd name="T24" fmla="*/ 7 w 32"/>
                <a:gd name="T25" fmla="*/ 42 h 42"/>
                <a:gd name="T26" fmla="*/ 7 w 32"/>
                <a:gd name="T27" fmla="*/ 42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2"/>
                <a:gd name="T44" fmla="*/ 32 w 32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2">
                  <a:moveTo>
                    <a:pt x="7" y="42"/>
                  </a:moveTo>
                  <a:lnTo>
                    <a:pt x="7" y="21"/>
                  </a:lnTo>
                  <a:lnTo>
                    <a:pt x="27" y="21"/>
                  </a:lnTo>
                  <a:lnTo>
                    <a:pt x="27" y="42"/>
                  </a:lnTo>
                  <a:lnTo>
                    <a:pt x="32" y="4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16"/>
                  </a:lnTo>
                  <a:lnTo>
                    <a:pt x="7" y="1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7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97" name="Freeform 526">
              <a:extLst>
                <a:ext uri="{FF2B5EF4-FFF2-40B4-BE49-F238E27FC236}">
                  <a16:creationId xmlns:a16="http://schemas.microsoft.com/office/drawing/2014/main" id="{B1976D08-6E9F-42FC-9C6B-4C04C1158C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" y="2274"/>
              <a:ext cx="40" cy="43"/>
            </a:xfrm>
            <a:custGeom>
              <a:avLst/>
              <a:gdLst>
                <a:gd name="T0" fmla="*/ 3 w 40"/>
                <a:gd name="T1" fmla="*/ 31 h 43"/>
                <a:gd name="T2" fmla="*/ 3 w 40"/>
                <a:gd name="T3" fmla="*/ 31 h 43"/>
                <a:gd name="T4" fmla="*/ 7 w 40"/>
                <a:gd name="T5" fmla="*/ 36 h 43"/>
                <a:gd name="T6" fmla="*/ 10 w 40"/>
                <a:gd name="T7" fmla="*/ 39 h 43"/>
                <a:gd name="T8" fmla="*/ 10 w 40"/>
                <a:gd name="T9" fmla="*/ 39 h 43"/>
                <a:gd name="T10" fmla="*/ 14 w 40"/>
                <a:gd name="T11" fmla="*/ 43 h 43"/>
                <a:gd name="T12" fmla="*/ 21 w 40"/>
                <a:gd name="T13" fmla="*/ 43 h 43"/>
                <a:gd name="T14" fmla="*/ 21 w 40"/>
                <a:gd name="T15" fmla="*/ 43 h 43"/>
                <a:gd name="T16" fmla="*/ 26 w 40"/>
                <a:gd name="T17" fmla="*/ 43 h 43"/>
                <a:gd name="T18" fmla="*/ 30 w 40"/>
                <a:gd name="T19" fmla="*/ 39 h 43"/>
                <a:gd name="T20" fmla="*/ 30 w 40"/>
                <a:gd name="T21" fmla="*/ 39 h 43"/>
                <a:gd name="T22" fmla="*/ 35 w 40"/>
                <a:gd name="T23" fmla="*/ 36 h 43"/>
                <a:gd name="T24" fmla="*/ 37 w 40"/>
                <a:gd name="T25" fmla="*/ 33 h 43"/>
                <a:gd name="T26" fmla="*/ 37 w 40"/>
                <a:gd name="T27" fmla="*/ 33 h 43"/>
                <a:gd name="T28" fmla="*/ 40 w 40"/>
                <a:gd name="T29" fmla="*/ 27 h 43"/>
                <a:gd name="T30" fmla="*/ 40 w 40"/>
                <a:gd name="T31" fmla="*/ 22 h 43"/>
                <a:gd name="T32" fmla="*/ 40 w 40"/>
                <a:gd name="T33" fmla="*/ 22 h 43"/>
                <a:gd name="T34" fmla="*/ 40 w 40"/>
                <a:gd name="T35" fmla="*/ 16 h 43"/>
                <a:gd name="T36" fmla="*/ 38 w 40"/>
                <a:gd name="T37" fmla="*/ 11 h 43"/>
                <a:gd name="T38" fmla="*/ 38 w 40"/>
                <a:gd name="T39" fmla="*/ 11 h 43"/>
                <a:gd name="T40" fmla="*/ 35 w 40"/>
                <a:gd name="T41" fmla="*/ 6 h 43"/>
                <a:gd name="T42" fmla="*/ 30 w 40"/>
                <a:gd name="T43" fmla="*/ 3 h 43"/>
                <a:gd name="T44" fmla="*/ 30 w 40"/>
                <a:gd name="T45" fmla="*/ 3 h 43"/>
                <a:gd name="T46" fmla="*/ 26 w 40"/>
                <a:gd name="T47" fmla="*/ 1 h 43"/>
                <a:gd name="T48" fmla="*/ 21 w 40"/>
                <a:gd name="T49" fmla="*/ 0 h 43"/>
                <a:gd name="T50" fmla="*/ 21 w 40"/>
                <a:gd name="T51" fmla="*/ 0 h 43"/>
                <a:gd name="T52" fmla="*/ 13 w 40"/>
                <a:gd name="T53" fmla="*/ 1 h 43"/>
                <a:gd name="T54" fmla="*/ 7 w 40"/>
                <a:gd name="T55" fmla="*/ 6 h 43"/>
                <a:gd name="T56" fmla="*/ 7 w 40"/>
                <a:gd name="T57" fmla="*/ 6 h 43"/>
                <a:gd name="T58" fmla="*/ 2 w 40"/>
                <a:gd name="T59" fmla="*/ 12 h 43"/>
                <a:gd name="T60" fmla="*/ 0 w 40"/>
                <a:gd name="T61" fmla="*/ 22 h 43"/>
                <a:gd name="T62" fmla="*/ 0 w 40"/>
                <a:gd name="T63" fmla="*/ 22 h 43"/>
                <a:gd name="T64" fmla="*/ 2 w 40"/>
                <a:gd name="T65" fmla="*/ 27 h 43"/>
                <a:gd name="T66" fmla="*/ 3 w 40"/>
                <a:gd name="T67" fmla="*/ 31 h 43"/>
                <a:gd name="T68" fmla="*/ 3 w 40"/>
                <a:gd name="T69" fmla="*/ 31 h 43"/>
                <a:gd name="T70" fmla="*/ 11 w 40"/>
                <a:gd name="T71" fmla="*/ 9 h 43"/>
                <a:gd name="T72" fmla="*/ 11 w 40"/>
                <a:gd name="T73" fmla="*/ 9 h 43"/>
                <a:gd name="T74" fmla="*/ 14 w 40"/>
                <a:gd name="T75" fmla="*/ 6 h 43"/>
                <a:gd name="T76" fmla="*/ 21 w 40"/>
                <a:gd name="T77" fmla="*/ 4 h 43"/>
                <a:gd name="T78" fmla="*/ 21 w 40"/>
                <a:gd name="T79" fmla="*/ 4 h 43"/>
                <a:gd name="T80" fmla="*/ 24 w 40"/>
                <a:gd name="T81" fmla="*/ 6 h 43"/>
                <a:gd name="T82" fmla="*/ 27 w 40"/>
                <a:gd name="T83" fmla="*/ 8 h 43"/>
                <a:gd name="T84" fmla="*/ 27 w 40"/>
                <a:gd name="T85" fmla="*/ 8 h 43"/>
                <a:gd name="T86" fmla="*/ 30 w 40"/>
                <a:gd name="T87" fmla="*/ 9 h 43"/>
                <a:gd name="T88" fmla="*/ 32 w 40"/>
                <a:gd name="T89" fmla="*/ 12 h 43"/>
                <a:gd name="T90" fmla="*/ 32 w 40"/>
                <a:gd name="T91" fmla="*/ 12 h 43"/>
                <a:gd name="T92" fmla="*/ 35 w 40"/>
                <a:gd name="T93" fmla="*/ 22 h 43"/>
                <a:gd name="T94" fmla="*/ 35 w 40"/>
                <a:gd name="T95" fmla="*/ 22 h 43"/>
                <a:gd name="T96" fmla="*/ 34 w 40"/>
                <a:gd name="T97" fmla="*/ 28 h 43"/>
                <a:gd name="T98" fmla="*/ 30 w 40"/>
                <a:gd name="T99" fmla="*/ 33 h 43"/>
                <a:gd name="T100" fmla="*/ 30 w 40"/>
                <a:gd name="T101" fmla="*/ 33 h 43"/>
                <a:gd name="T102" fmla="*/ 26 w 40"/>
                <a:gd name="T103" fmla="*/ 36 h 43"/>
                <a:gd name="T104" fmla="*/ 21 w 40"/>
                <a:gd name="T105" fmla="*/ 38 h 43"/>
                <a:gd name="T106" fmla="*/ 21 w 40"/>
                <a:gd name="T107" fmla="*/ 38 h 43"/>
                <a:gd name="T108" fmla="*/ 14 w 40"/>
                <a:gd name="T109" fmla="*/ 36 h 43"/>
                <a:gd name="T110" fmla="*/ 10 w 40"/>
                <a:gd name="T111" fmla="*/ 33 h 43"/>
                <a:gd name="T112" fmla="*/ 10 w 40"/>
                <a:gd name="T113" fmla="*/ 33 h 43"/>
                <a:gd name="T114" fmla="*/ 8 w 40"/>
                <a:gd name="T115" fmla="*/ 28 h 43"/>
                <a:gd name="T116" fmla="*/ 7 w 40"/>
                <a:gd name="T117" fmla="*/ 22 h 43"/>
                <a:gd name="T118" fmla="*/ 7 w 40"/>
                <a:gd name="T119" fmla="*/ 22 h 43"/>
                <a:gd name="T120" fmla="*/ 8 w 40"/>
                <a:gd name="T121" fmla="*/ 14 h 43"/>
                <a:gd name="T122" fmla="*/ 11 w 40"/>
                <a:gd name="T123" fmla="*/ 9 h 43"/>
                <a:gd name="T124" fmla="*/ 11 w 40"/>
                <a:gd name="T125" fmla="*/ 9 h 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43"/>
                <a:gd name="T191" fmla="*/ 40 w 40"/>
                <a:gd name="T192" fmla="*/ 43 h 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43">
                  <a:moveTo>
                    <a:pt x="3" y="31"/>
                  </a:moveTo>
                  <a:lnTo>
                    <a:pt x="3" y="31"/>
                  </a:lnTo>
                  <a:lnTo>
                    <a:pt x="7" y="36"/>
                  </a:lnTo>
                  <a:lnTo>
                    <a:pt x="10" y="39"/>
                  </a:lnTo>
                  <a:lnTo>
                    <a:pt x="14" y="43"/>
                  </a:lnTo>
                  <a:lnTo>
                    <a:pt x="21" y="43"/>
                  </a:lnTo>
                  <a:lnTo>
                    <a:pt x="26" y="43"/>
                  </a:lnTo>
                  <a:lnTo>
                    <a:pt x="30" y="39"/>
                  </a:lnTo>
                  <a:lnTo>
                    <a:pt x="35" y="36"/>
                  </a:lnTo>
                  <a:lnTo>
                    <a:pt x="37" y="33"/>
                  </a:lnTo>
                  <a:lnTo>
                    <a:pt x="40" y="27"/>
                  </a:lnTo>
                  <a:lnTo>
                    <a:pt x="40" y="22"/>
                  </a:lnTo>
                  <a:lnTo>
                    <a:pt x="40" y="16"/>
                  </a:lnTo>
                  <a:lnTo>
                    <a:pt x="38" y="11"/>
                  </a:lnTo>
                  <a:lnTo>
                    <a:pt x="35" y="6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7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3" y="31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4" y="6"/>
                  </a:lnTo>
                  <a:lnTo>
                    <a:pt x="21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30" y="9"/>
                  </a:lnTo>
                  <a:lnTo>
                    <a:pt x="32" y="12"/>
                  </a:lnTo>
                  <a:lnTo>
                    <a:pt x="35" y="22"/>
                  </a:lnTo>
                  <a:lnTo>
                    <a:pt x="34" y="28"/>
                  </a:lnTo>
                  <a:lnTo>
                    <a:pt x="30" y="33"/>
                  </a:lnTo>
                  <a:lnTo>
                    <a:pt x="26" y="36"/>
                  </a:lnTo>
                  <a:lnTo>
                    <a:pt x="21" y="38"/>
                  </a:lnTo>
                  <a:lnTo>
                    <a:pt x="14" y="36"/>
                  </a:lnTo>
                  <a:lnTo>
                    <a:pt x="10" y="33"/>
                  </a:lnTo>
                  <a:lnTo>
                    <a:pt x="8" y="28"/>
                  </a:lnTo>
                  <a:lnTo>
                    <a:pt x="7" y="22"/>
                  </a:lnTo>
                  <a:lnTo>
                    <a:pt x="8" y="14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98" name="Freeform 527">
              <a:extLst>
                <a:ext uri="{FF2B5EF4-FFF2-40B4-BE49-F238E27FC236}">
                  <a16:creationId xmlns:a16="http://schemas.microsoft.com/office/drawing/2014/main" id="{C83C9E46-1B6C-421A-B4DB-E3708ABF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275"/>
              <a:ext cx="38" cy="42"/>
            </a:xfrm>
            <a:custGeom>
              <a:avLst/>
              <a:gdLst>
                <a:gd name="T0" fmla="*/ 5 w 38"/>
                <a:gd name="T1" fmla="*/ 42 h 42"/>
                <a:gd name="T2" fmla="*/ 5 w 38"/>
                <a:gd name="T3" fmla="*/ 7 h 42"/>
                <a:gd name="T4" fmla="*/ 16 w 38"/>
                <a:gd name="T5" fmla="*/ 42 h 42"/>
                <a:gd name="T6" fmla="*/ 22 w 38"/>
                <a:gd name="T7" fmla="*/ 42 h 42"/>
                <a:gd name="T8" fmla="*/ 33 w 38"/>
                <a:gd name="T9" fmla="*/ 7 h 42"/>
                <a:gd name="T10" fmla="*/ 33 w 38"/>
                <a:gd name="T11" fmla="*/ 42 h 42"/>
                <a:gd name="T12" fmla="*/ 38 w 38"/>
                <a:gd name="T13" fmla="*/ 42 h 42"/>
                <a:gd name="T14" fmla="*/ 38 w 38"/>
                <a:gd name="T15" fmla="*/ 0 h 42"/>
                <a:gd name="T16" fmla="*/ 32 w 38"/>
                <a:gd name="T17" fmla="*/ 0 h 42"/>
                <a:gd name="T18" fmla="*/ 22 w 38"/>
                <a:gd name="T19" fmla="*/ 29 h 42"/>
                <a:gd name="T20" fmla="*/ 22 w 38"/>
                <a:gd name="T21" fmla="*/ 29 h 42"/>
                <a:gd name="T22" fmla="*/ 19 w 38"/>
                <a:gd name="T23" fmla="*/ 35 h 42"/>
                <a:gd name="T24" fmla="*/ 19 w 38"/>
                <a:gd name="T25" fmla="*/ 35 h 42"/>
                <a:gd name="T26" fmla="*/ 17 w 38"/>
                <a:gd name="T27" fmla="*/ 29 h 42"/>
                <a:gd name="T28" fmla="*/ 8 w 38"/>
                <a:gd name="T29" fmla="*/ 0 h 42"/>
                <a:gd name="T30" fmla="*/ 0 w 38"/>
                <a:gd name="T31" fmla="*/ 0 h 42"/>
                <a:gd name="T32" fmla="*/ 0 w 38"/>
                <a:gd name="T33" fmla="*/ 42 h 42"/>
                <a:gd name="T34" fmla="*/ 5 w 38"/>
                <a:gd name="T35" fmla="*/ 42 h 42"/>
                <a:gd name="T36" fmla="*/ 5 w 38"/>
                <a:gd name="T37" fmla="*/ 42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5" y="42"/>
                  </a:moveTo>
                  <a:lnTo>
                    <a:pt x="5" y="7"/>
                  </a:lnTo>
                  <a:lnTo>
                    <a:pt x="16" y="42"/>
                  </a:lnTo>
                  <a:lnTo>
                    <a:pt x="22" y="42"/>
                  </a:lnTo>
                  <a:lnTo>
                    <a:pt x="33" y="7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2" y="29"/>
                  </a:lnTo>
                  <a:lnTo>
                    <a:pt x="19" y="35"/>
                  </a:lnTo>
                  <a:lnTo>
                    <a:pt x="17" y="2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199" name="Freeform 528">
              <a:extLst>
                <a:ext uri="{FF2B5EF4-FFF2-40B4-BE49-F238E27FC236}">
                  <a16:creationId xmlns:a16="http://schemas.microsoft.com/office/drawing/2014/main" id="{83875DB1-3D0E-403C-8DE5-FA755C2FD1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5" y="2275"/>
              <a:ext cx="38" cy="42"/>
            </a:xfrm>
            <a:custGeom>
              <a:avLst/>
              <a:gdLst>
                <a:gd name="T0" fmla="*/ 6 w 38"/>
                <a:gd name="T1" fmla="*/ 42 h 42"/>
                <a:gd name="T2" fmla="*/ 11 w 38"/>
                <a:gd name="T3" fmla="*/ 29 h 42"/>
                <a:gd name="T4" fmla="*/ 28 w 38"/>
                <a:gd name="T5" fmla="*/ 29 h 42"/>
                <a:gd name="T6" fmla="*/ 33 w 38"/>
                <a:gd name="T7" fmla="*/ 42 h 42"/>
                <a:gd name="T8" fmla="*/ 38 w 38"/>
                <a:gd name="T9" fmla="*/ 42 h 42"/>
                <a:gd name="T10" fmla="*/ 22 w 38"/>
                <a:gd name="T11" fmla="*/ 0 h 42"/>
                <a:gd name="T12" fmla="*/ 15 w 38"/>
                <a:gd name="T13" fmla="*/ 0 h 42"/>
                <a:gd name="T14" fmla="*/ 0 w 38"/>
                <a:gd name="T15" fmla="*/ 42 h 42"/>
                <a:gd name="T16" fmla="*/ 6 w 38"/>
                <a:gd name="T17" fmla="*/ 42 h 42"/>
                <a:gd name="T18" fmla="*/ 6 w 38"/>
                <a:gd name="T19" fmla="*/ 42 h 42"/>
                <a:gd name="T20" fmla="*/ 17 w 38"/>
                <a:gd name="T21" fmla="*/ 11 h 42"/>
                <a:gd name="T22" fmla="*/ 17 w 38"/>
                <a:gd name="T23" fmla="*/ 11 h 42"/>
                <a:gd name="T24" fmla="*/ 19 w 38"/>
                <a:gd name="T25" fmla="*/ 3 h 42"/>
                <a:gd name="T26" fmla="*/ 19 w 38"/>
                <a:gd name="T27" fmla="*/ 3 h 42"/>
                <a:gd name="T28" fmla="*/ 22 w 38"/>
                <a:gd name="T29" fmla="*/ 13 h 42"/>
                <a:gd name="T30" fmla="*/ 27 w 38"/>
                <a:gd name="T31" fmla="*/ 24 h 42"/>
                <a:gd name="T32" fmla="*/ 12 w 38"/>
                <a:gd name="T33" fmla="*/ 24 h 42"/>
                <a:gd name="T34" fmla="*/ 17 w 38"/>
                <a:gd name="T35" fmla="*/ 11 h 42"/>
                <a:gd name="T36" fmla="*/ 17 w 38"/>
                <a:gd name="T37" fmla="*/ 11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42"/>
                <a:gd name="T59" fmla="*/ 38 w 38"/>
                <a:gd name="T60" fmla="*/ 42 h 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42">
                  <a:moveTo>
                    <a:pt x="6" y="42"/>
                  </a:moveTo>
                  <a:lnTo>
                    <a:pt x="11" y="29"/>
                  </a:lnTo>
                  <a:lnTo>
                    <a:pt x="28" y="29"/>
                  </a:lnTo>
                  <a:lnTo>
                    <a:pt x="33" y="42"/>
                  </a:lnTo>
                  <a:lnTo>
                    <a:pt x="38" y="4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0" y="42"/>
                  </a:lnTo>
                  <a:lnTo>
                    <a:pt x="6" y="42"/>
                  </a:lnTo>
                  <a:close/>
                  <a:moveTo>
                    <a:pt x="17" y="11"/>
                  </a:moveTo>
                  <a:lnTo>
                    <a:pt x="17" y="11"/>
                  </a:lnTo>
                  <a:lnTo>
                    <a:pt x="19" y="3"/>
                  </a:lnTo>
                  <a:lnTo>
                    <a:pt x="22" y="13"/>
                  </a:lnTo>
                  <a:lnTo>
                    <a:pt x="27" y="24"/>
                  </a:lnTo>
                  <a:lnTo>
                    <a:pt x="12" y="24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3200" name="Rectangle 529">
              <a:extLst>
                <a:ext uri="{FF2B5EF4-FFF2-40B4-BE49-F238E27FC236}">
                  <a16:creationId xmlns:a16="http://schemas.microsoft.com/office/drawing/2014/main" id="{B9EEF9ED-BE6F-4393-AEB8-80F98F432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363"/>
              <a:ext cx="292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75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 charset="0"/>
                  <a:ea typeface="+mn-ea"/>
                  <a:cs typeface="+mn-cs"/>
                </a:rPr>
                <a:t>MICHIGAN</a:t>
              </a: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3201" name="Rectangle 530">
              <a:extLst>
                <a:ext uri="{FF2B5EF4-FFF2-40B4-BE49-F238E27FC236}">
                  <a16:creationId xmlns:a16="http://schemas.microsoft.com/office/drawing/2014/main" id="{C0D113D8-3489-4A8C-BCD6-B6FCE1593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956"/>
              <a:ext cx="292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675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Myriad Roman" charset="0"/>
                  <a:ea typeface="+mn-ea"/>
                  <a:cs typeface="+mn-cs"/>
                </a:rPr>
                <a:t>MICHIGAN</a:t>
              </a:r>
              <a:endParaRPr kumimoji="0" lang="en-US" altLang="en-US" sz="13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3D66202-F450-496C-A4BB-6A612BC5D68A}"/>
              </a:ext>
            </a:extLst>
          </p:cNvPr>
          <p:cNvSpPr txBox="1"/>
          <p:nvPr/>
        </p:nvSpPr>
        <p:spPr>
          <a:xfrm>
            <a:off x="117885" y="1152704"/>
            <a:ext cx="343349" cy="300082"/>
          </a:xfrm>
          <a:prstGeom prst="rect">
            <a:avLst/>
          </a:prstGeom>
          <a:solidFill>
            <a:srgbClr val="009900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5EFDE3-AA0C-410B-81AE-8570CEAEDFB1}"/>
              </a:ext>
            </a:extLst>
          </p:cNvPr>
          <p:cNvSpPr txBox="1"/>
          <p:nvPr/>
        </p:nvSpPr>
        <p:spPr>
          <a:xfrm>
            <a:off x="497249" y="1119239"/>
            <a:ext cx="22079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Top Third – over 0.8%</a:t>
            </a:r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608FEA2D-92B7-4FDD-98D4-6FBC4BABABC4}"/>
              </a:ext>
            </a:extLst>
          </p:cNvPr>
          <p:cNvSpPr txBox="1"/>
          <p:nvPr/>
        </p:nvSpPr>
        <p:spPr>
          <a:xfrm>
            <a:off x="484061" y="1637487"/>
            <a:ext cx="27953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Middle Third – 0.4% to 0.8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F2A28CE6-A332-4CF5-98E3-E215E89F8513}"/>
              </a:ext>
            </a:extLst>
          </p:cNvPr>
          <p:cNvSpPr txBox="1"/>
          <p:nvPr/>
        </p:nvSpPr>
        <p:spPr>
          <a:xfrm>
            <a:off x="455894" y="2172595"/>
            <a:ext cx="29001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Bottom Third – under 0.4%</a:t>
            </a:r>
          </a:p>
        </p:txBody>
      </p:sp>
      <p:sp>
        <p:nvSpPr>
          <p:cNvPr id="538" name="TextBox 537">
            <a:extLst>
              <a:ext uri="{FF2B5EF4-FFF2-40B4-BE49-F238E27FC236}">
                <a16:creationId xmlns:a16="http://schemas.microsoft.com/office/drawing/2014/main" id="{B5779928-D840-4AFA-AF7C-0ADCC9172607}"/>
              </a:ext>
            </a:extLst>
          </p:cNvPr>
          <p:cNvSpPr txBox="1"/>
          <p:nvPr/>
        </p:nvSpPr>
        <p:spPr>
          <a:xfrm>
            <a:off x="109160" y="1660347"/>
            <a:ext cx="343349" cy="300082"/>
          </a:xfrm>
          <a:prstGeom prst="rect">
            <a:avLst/>
          </a:prstGeom>
          <a:solidFill>
            <a:srgbClr val="66FF33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9F25D6EC-1D7D-40E3-BAC9-474B9F846D60}"/>
              </a:ext>
            </a:extLst>
          </p:cNvPr>
          <p:cNvSpPr txBox="1"/>
          <p:nvPr/>
        </p:nvSpPr>
        <p:spPr>
          <a:xfrm>
            <a:off x="102780" y="2198286"/>
            <a:ext cx="343349" cy="30008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4">
            <a:extLst>
              <a:ext uri="{FF2B5EF4-FFF2-40B4-BE49-F238E27FC236}">
                <a16:creationId xmlns:a16="http://schemas.microsoft.com/office/drawing/2014/main" id="{9FACC155-ED17-9140-F3EA-8896F969A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33" y="6187048"/>
            <a:ext cx="454265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Source: PEW Trust from US Census CAGR 2010-2020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5B5C442-2251-DAEE-653C-0DE6ABBB2914}"/>
              </a:ext>
            </a:extLst>
          </p:cNvPr>
          <p:cNvSpPr txBox="1"/>
          <p:nvPr/>
        </p:nvSpPr>
        <p:spPr>
          <a:xfrm>
            <a:off x="0" y="27638"/>
            <a:ext cx="12192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Population 10 Year Compound Annual Growth Rate </a:t>
            </a:r>
          </a:p>
        </p:txBody>
      </p:sp>
    </p:spTree>
    <p:extLst>
      <p:ext uri="{BB962C8B-B14F-4D97-AF65-F5344CB8AC3E}">
        <p14:creationId xmlns:p14="http://schemas.microsoft.com/office/powerpoint/2010/main" val="159009152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8FCF163-EAB5-213D-F0D3-31A246EDE755}"/>
              </a:ext>
            </a:extLst>
          </p:cNvPr>
          <p:cNvSpPr txBox="1"/>
          <p:nvPr/>
        </p:nvSpPr>
        <p:spPr>
          <a:xfrm>
            <a:off x="0" y="0"/>
            <a:ext cx="12192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Population Growth by Age 2013-2023</a:t>
            </a:r>
            <a:endParaRPr lang="en-US" sz="44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AF8DD48A-6421-867A-96CC-4FF981BE668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62451213"/>
              </p:ext>
            </p:extLst>
          </p:nvPr>
        </p:nvGraphicFramePr>
        <p:xfrm>
          <a:off x="0" y="1361602"/>
          <a:ext cx="12192000" cy="4479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Box 4">
            <a:extLst>
              <a:ext uri="{FF2B5EF4-FFF2-40B4-BE49-F238E27FC236}">
                <a16:creationId xmlns:a16="http://schemas.microsoft.com/office/drawing/2014/main" id="{02D9261C-B601-5EEB-0371-E1D0E29D1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60" y="6201019"/>
            <a:ext cx="277812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Sources: Lightcast 2024.3</a:t>
            </a:r>
          </a:p>
        </p:txBody>
      </p:sp>
    </p:spTree>
    <p:extLst>
      <p:ext uri="{BB962C8B-B14F-4D97-AF65-F5344CB8AC3E}">
        <p14:creationId xmlns:p14="http://schemas.microsoft.com/office/powerpoint/2010/main" val="2183520712"/>
      </p:ext>
    </p:extLst>
  </p:cSld>
  <p:clrMapOvr>
    <a:masterClrMapping/>
  </p:clrMapOvr>
</p:sld>
</file>

<file path=ppt/theme/theme1.xml><?xml version="1.0" encoding="utf-8"?>
<a:theme xmlns:a="http://schemas.openxmlformats.org/drawingml/2006/main" name="1_Office Theme">
  <a:themeElements>
    <a:clrScheme name="Dark Blu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10_Office Theme">
  <a:themeElements>
    <a:clrScheme name="Dark Blu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9_Office Theme">
  <a:themeElements>
    <a:clrScheme name="Dark Blu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Dark Blu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Dark Blu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5_Office Theme">
  <a:themeElements>
    <a:clrScheme name="Dark Blu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Office Theme">
  <a:themeElements>
    <a:clrScheme name="Dark Blu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Office Theme">
  <a:themeElements>
    <a:clrScheme name="Dark Blu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Georgia">
      <a:majorFont>
        <a:latin typeface="Georgia" panose="02040502050405020303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eorgia" panose="02040502050405020303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Office Theme">
  <a:themeElements>
    <a:clrScheme name="Dark Blu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8_Office Theme">
  <a:themeElements>
    <a:clrScheme name="Dark Blu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0E2841"/>
    </a:dk2>
    <a:lt2>
      <a:srgbClr val="E8E8E8"/>
    </a:lt2>
    <a:accent1>
      <a:srgbClr val="156082"/>
    </a:accent1>
    <a:accent2>
      <a:srgbClr val="E97132"/>
    </a:accent2>
    <a:accent3>
      <a:srgbClr val="196B24"/>
    </a:accent3>
    <a:accent4>
      <a:srgbClr val="0F9ED5"/>
    </a:accent4>
    <a:accent5>
      <a:srgbClr val="A02B93"/>
    </a:accent5>
    <a:accent6>
      <a:srgbClr val="4EA72E"/>
    </a:accent6>
    <a:hlink>
      <a:srgbClr val="467886"/>
    </a:hlink>
    <a:folHlink>
      <a:srgbClr val="96607D"/>
    </a:folHlink>
  </a:clrScheme>
  <a:fontScheme name="Office">
    <a:majorFont>
      <a:latin typeface="Aptos Display" panose="0211000402020202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Aptos" panose="0211000402020202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0E2841"/>
    </a:dk2>
    <a:lt2>
      <a:srgbClr val="E8E8E8"/>
    </a:lt2>
    <a:accent1>
      <a:srgbClr val="156082"/>
    </a:accent1>
    <a:accent2>
      <a:srgbClr val="E97132"/>
    </a:accent2>
    <a:accent3>
      <a:srgbClr val="196B24"/>
    </a:accent3>
    <a:accent4>
      <a:srgbClr val="0F9ED5"/>
    </a:accent4>
    <a:accent5>
      <a:srgbClr val="A02B93"/>
    </a:accent5>
    <a:accent6>
      <a:srgbClr val="4EA72E"/>
    </a:accent6>
    <a:hlink>
      <a:srgbClr val="467886"/>
    </a:hlink>
    <a:folHlink>
      <a:srgbClr val="96607D"/>
    </a:folHlink>
  </a:clrScheme>
  <a:fontScheme name="Office">
    <a:majorFont>
      <a:latin typeface="Aptos Display" panose="0211000402020202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Aptos" panose="0211000402020202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  <a:ln w="2540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0E2841"/>
    </a:dk2>
    <a:lt2>
      <a:srgbClr val="E8E8E8"/>
    </a:lt2>
    <a:accent1>
      <a:srgbClr val="156082"/>
    </a:accent1>
    <a:accent2>
      <a:srgbClr val="E97132"/>
    </a:accent2>
    <a:accent3>
      <a:srgbClr val="196B24"/>
    </a:accent3>
    <a:accent4>
      <a:srgbClr val="0F9ED5"/>
    </a:accent4>
    <a:accent5>
      <a:srgbClr val="A02B93"/>
    </a:accent5>
    <a:accent6>
      <a:srgbClr val="4EA72E"/>
    </a:accent6>
    <a:hlink>
      <a:srgbClr val="467886"/>
    </a:hlink>
    <a:folHlink>
      <a:srgbClr val="96607D"/>
    </a:folHlink>
  </a:clrScheme>
  <a:fontScheme name="Office">
    <a:majorFont>
      <a:latin typeface="Aptos Display" panose="0211000402020202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Aptos" panose="0211000402020202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758</TotalTime>
  <Words>1012</Words>
  <Application>Microsoft Office PowerPoint</Application>
  <PresentationFormat>Widescreen</PresentationFormat>
  <Paragraphs>195</Paragraphs>
  <Slides>40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11</vt:i4>
      </vt:variant>
      <vt:variant>
        <vt:lpstr>Slide Titles</vt:lpstr>
      </vt:variant>
      <vt:variant>
        <vt:i4>40</vt:i4>
      </vt:variant>
    </vt:vector>
  </HeadingPairs>
  <TitlesOfParts>
    <vt:vector size="59" baseType="lpstr">
      <vt:lpstr>Aptos Narrow</vt:lpstr>
      <vt:lpstr>Arial</vt:lpstr>
      <vt:lpstr>Calibri</vt:lpstr>
      <vt:lpstr>Calibri Light</vt:lpstr>
      <vt:lpstr>Georgia</vt:lpstr>
      <vt:lpstr>Montserrat</vt:lpstr>
      <vt:lpstr>Myriad Roman</vt:lpstr>
      <vt:lpstr>Wingdings</vt:lpstr>
      <vt:lpstr>1_Office Theme</vt:lpstr>
      <vt:lpstr>Custom Design</vt:lpstr>
      <vt:lpstr>3_Office Theme</vt:lpstr>
      <vt:lpstr>2_Office Theme</vt:lpstr>
      <vt:lpstr>5_Office Theme</vt:lpstr>
      <vt:lpstr>4_Office Theme</vt:lpstr>
      <vt:lpstr>6_Office Theme</vt:lpstr>
      <vt:lpstr>7_Office Theme</vt:lpstr>
      <vt:lpstr>8_Office Theme</vt:lpstr>
      <vt:lpstr>10_Office Theme</vt:lpstr>
      <vt:lpstr>9_Office Theme</vt:lpstr>
      <vt:lpstr>PowerPoint Presentation</vt:lpstr>
      <vt:lpstr>About Economic Leadership</vt:lpstr>
      <vt:lpstr>PowerPoint Presentation</vt:lpstr>
      <vt:lpstr>PowerPoint Presentation</vt:lpstr>
      <vt:lpstr>PowerPoint Presentation</vt:lpstr>
      <vt:lpstr>The National &amp; Kentucky Workforce Challenge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To Have More Workers…4 Options</vt:lpstr>
      <vt:lpstr>US Population Growth Rate</vt:lpstr>
      <vt:lpstr>PowerPoint Presentation</vt:lpstr>
      <vt:lpstr>To Have More Workers…4 Options</vt:lpstr>
      <vt:lpstr>PowerPoint Presentation</vt:lpstr>
      <vt:lpstr>PowerPoint Presentation</vt:lpstr>
      <vt:lpstr>Kentucky &amp; U.S. Labor Force Participation Rate</vt:lpstr>
      <vt:lpstr>Kentucky Labor Force Participation Rate by Children in Household</vt:lpstr>
      <vt:lpstr>Kentucky Labor Force Participation Rate by Education</vt:lpstr>
      <vt:lpstr>To Have More Workers…4 Options</vt:lpstr>
      <vt:lpstr>PowerPoint Presentation</vt:lpstr>
      <vt:lpstr>Foreign Born Workers as % Total Employment 2022</vt:lpstr>
      <vt:lpstr>To Have More Workers…4 Options</vt:lpstr>
      <vt:lpstr>PowerPoint Presentation</vt:lpstr>
      <vt:lpstr>Talent Attraction Campaigns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Benefits of Statewide Talent Attraction Programs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Kat Saunders</dc:creator>
  <cp:lastModifiedBy>Allen, Sasche (LRC)</cp:lastModifiedBy>
  <cp:revision>101</cp:revision>
  <dcterms:created xsi:type="dcterms:W3CDTF">2023-08-03T14:18:25Z</dcterms:created>
  <dcterms:modified xsi:type="dcterms:W3CDTF">2024-10-14T16:21:51Z</dcterms:modified>
</cp:coreProperties>
</file>